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58" r:id="rId1"/>
  </p:sldMasterIdLst>
  <p:notesMasterIdLst>
    <p:notesMasterId r:id="rId15"/>
  </p:notesMasterIdLst>
  <p:handoutMasterIdLst>
    <p:handoutMasterId r:id="rId16"/>
  </p:handoutMasterIdLst>
  <p:sldIdLst>
    <p:sldId id="2147478483" r:id="rId2"/>
    <p:sldId id="2147478504" r:id="rId3"/>
    <p:sldId id="2147478508" r:id="rId4"/>
    <p:sldId id="2147478497" r:id="rId5"/>
    <p:sldId id="2147478507" r:id="rId6"/>
    <p:sldId id="2147478523" r:id="rId7"/>
    <p:sldId id="2132" r:id="rId8"/>
    <p:sldId id="2147478511" r:id="rId9"/>
    <p:sldId id="2147478514" r:id="rId10"/>
    <p:sldId id="2147478517" r:id="rId11"/>
    <p:sldId id="2147478521" r:id="rId12"/>
    <p:sldId id="2147478533" r:id="rId13"/>
    <p:sldId id="2035" r:id="rId14"/>
  </p:sldIdLst>
  <p:sldSz cx="18288000" cy="10287000"/>
  <p:notesSz cx="6858000" cy="9144000"/>
  <p:embeddedFontLst>
    <p:embeddedFont>
      <p:font typeface="Amazon Ember" panose="020B0603020204020204" pitchFamily="34" charset="0"/>
      <p:regular r:id="rId17"/>
      <p:bold r:id="rId18"/>
      <p:italic r:id="rId19"/>
      <p:boldItalic r:id="rId20"/>
    </p:embeddedFont>
    <p:embeddedFont>
      <p:font typeface="Amazon Ember Display" panose="020F0603020204020204" pitchFamily="34" charset="0"/>
      <p:regular r:id="rId21"/>
      <p:bold r:id="rId22"/>
      <p:italic r:id="rId23"/>
      <p:boldItalic r:id="rId24"/>
    </p:embeddedFont>
    <p:embeddedFont>
      <p:font typeface="Ember Modern Display" panose="020B0604020202020204" charset="0"/>
      <p:regular r:id="rId25"/>
      <p:bold r:id="rId26"/>
      <p:italic r:id="rId27"/>
      <p:boldItalic r:id="rId28"/>
    </p:embeddedFont>
    <p:embeddedFont>
      <p:font typeface="Ember Modern Display Standard" panose="020B0503020204020204" pitchFamily="34" charset="0"/>
      <p:regular r:id="rId29"/>
      <p:bold r:id="rId30"/>
      <p:italic r:id="rId31"/>
      <p:boldItalic r:id="rId32"/>
    </p:embeddedFont>
    <p:embeddedFont>
      <p:font typeface="Ember Modern Text" panose="020B060402020202020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571500" rtl="0" eaLnBrk="1" latinLnBrk="0" hangingPunct="1">
      <a:defRPr sz="2250" kern="1200">
        <a:solidFill>
          <a:schemeClr val="tx1"/>
        </a:solidFill>
        <a:latin typeface="+mn-lt"/>
        <a:ea typeface="+mn-ea"/>
        <a:cs typeface="+mn-cs"/>
      </a:defRPr>
    </a:lvl1pPr>
    <a:lvl2pPr marL="571500" algn="l" defTabSz="571500" rtl="0" eaLnBrk="1" latinLnBrk="0" hangingPunct="1">
      <a:defRPr sz="2250" kern="1200">
        <a:solidFill>
          <a:schemeClr val="tx1"/>
        </a:solidFill>
        <a:latin typeface="+mn-lt"/>
        <a:ea typeface="+mn-ea"/>
        <a:cs typeface="+mn-cs"/>
      </a:defRPr>
    </a:lvl2pPr>
    <a:lvl3pPr marL="1143000" algn="l" defTabSz="571500" rtl="0" eaLnBrk="1" latinLnBrk="0" hangingPunct="1">
      <a:defRPr sz="2250" kern="1200">
        <a:solidFill>
          <a:schemeClr val="tx1"/>
        </a:solidFill>
        <a:latin typeface="+mn-lt"/>
        <a:ea typeface="+mn-ea"/>
        <a:cs typeface="+mn-cs"/>
      </a:defRPr>
    </a:lvl3pPr>
    <a:lvl4pPr marL="1714500" algn="l" defTabSz="571500" rtl="0" eaLnBrk="1" latinLnBrk="0" hangingPunct="1">
      <a:defRPr sz="2250" kern="1200">
        <a:solidFill>
          <a:schemeClr val="tx1"/>
        </a:solidFill>
        <a:latin typeface="+mn-lt"/>
        <a:ea typeface="+mn-ea"/>
        <a:cs typeface="+mn-cs"/>
      </a:defRPr>
    </a:lvl4pPr>
    <a:lvl5pPr marL="2286000" algn="l" defTabSz="571500" rtl="0" eaLnBrk="1" latinLnBrk="0" hangingPunct="1">
      <a:defRPr sz="2250" kern="1200">
        <a:solidFill>
          <a:schemeClr val="tx1"/>
        </a:solidFill>
        <a:latin typeface="+mn-lt"/>
        <a:ea typeface="+mn-ea"/>
        <a:cs typeface="+mn-cs"/>
      </a:defRPr>
    </a:lvl5pPr>
    <a:lvl6pPr marL="2857500" algn="l" defTabSz="571500" rtl="0" eaLnBrk="1" latinLnBrk="0" hangingPunct="1">
      <a:defRPr sz="2250" kern="1200">
        <a:solidFill>
          <a:schemeClr val="tx1"/>
        </a:solidFill>
        <a:latin typeface="+mn-lt"/>
        <a:ea typeface="+mn-ea"/>
        <a:cs typeface="+mn-cs"/>
      </a:defRPr>
    </a:lvl6pPr>
    <a:lvl7pPr marL="3429000" algn="l" defTabSz="571500" rtl="0" eaLnBrk="1" latinLnBrk="0" hangingPunct="1">
      <a:defRPr sz="2250" kern="1200">
        <a:solidFill>
          <a:schemeClr val="tx1"/>
        </a:solidFill>
        <a:latin typeface="+mn-lt"/>
        <a:ea typeface="+mn-ea"/>
        <a:cs typeface="+mn-cs"/>
      </a:defRPr>
    </a:lvl7pPr>
    <a:lvl8pPr marL="4000500" algn="l" defTabSz="571500" rtl="0" eaLnBrk="1" latinLnBrk="0" hangingPunct="1">
      <a:defRPr sz="2250" kern="1200">
        <a:solidFill>
          <a:schemeClr val="tx1"/>
        </a:solidFill>
        <a:latin typeface="+mn-lt"/>
        <a:ea typeface="+mn-ea"/>
        <a:cs typeface="+mn-cs"/>
      </a:defRPr>
    </a:lvl8pPr>
    <a:lvl9pPr marL="4572000" algn="l" defTabSz="571500" rtl="0" eaLnBrk="1" latinLnBrk="0" hangingPunct="1">
      <a:defRPr sz="22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40" userDrawn="1">
          <p15:clr>
            <a:srgbClr val="A4A3A4"/>
          </p15:clr>
        </p15:guide>
        <p15:guide id="2" pos="57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597DD0F-80AF-FB27-2074-606666FA63FC}" name="George, Leah" initials="LG" userId="S::llgeorge@amazon.com::dcf4126a-f115-4fbf-946c-c56cf1820841" providerId="AD"/>
  <p188:author id="{0BADB51B-49BF-21E1-A5AF-8DFB383F6E3B}" name="Amber Power" initials="AP" userId="Amber Power" providerId="None"/>
  <p188:author id="{F2129E58-5A33-2B47-2DC8-FFA5C6292506}" name="Becca Hendlin" initials="BH" userId="S::becca@hendlin.com::4845a9ab-dc7b-4a29-a96e-ebc4de7b7a17" providerId="AD"/>
  <p188:author id="{174FB083-9CEC-8625-F7D4-5BDF38BBEE44}" name="Casey Stumpf" initials="CS" userId="S::casey@hendlin.com::8c6de7c9-3129-4f10-8917-509834cd1ec1" providerId="AD"/>
  <p188:author id="{693F798B-68C8-180D-9DDD-9EA13C001F02}" name="Kelly Scheck" initials="KS" userId="5bab74801a9c8d12" providerId="Windows Live"/>
  <p188:author id="{9E3F9C8F-4210-C747-8C97-FAAD17841F61}" name="Welling, Ashley" initials="AW" userId="S::ashwelli@amazon.com::0f320abd-bfd0-44d6-9031-d3dc08514135" providerId="AD"/>
  <p188:author id="{01BBF4A1-FBA3-23AB-7D3D-B5CA3877C8B7}" name="Saleh, Ulla" initials="US" userId="S::salehur@amazon.com::8ef5a395-508d-4e2d-b5b4-c387ae08c54b" providerId="AD"/>
  <p188:author id="{07E198BF-643A-DB67-E1CD-D2AC63926AF3}" name="Kate Triantafelow" initials="KT" userId="ec05384fe8b53559" providerId="Windows Live"/>
  <p188:author id="{9F4BCFF1-DAE6-F1D5-7612-8231BE99B6FB}" name="Okeke, Benjamin" initials="BUO" userId="Okeke, Benjamin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5" clrIdx="1"/>
  <p:cmAuthor id="3" name="Welling, Ashley" initials="WA" lastIdx="2" clrIdx="2">
    <p:extLst>
      <p:ext uri="{19B8F6BF-5375-455C-9EA6-DF929625EA0E}">
        <p15:presenceInfo xmlns:p15="http://schemas.microsoft.com/office/powerpoint/2012/main" userId="S-1-5-21-1407069837-2091007605-538272213-41339001" providerId="AD"/>
      </p:ext>
    </p:extLst>
  </p:cmAuthor>
  <p:cmAuthor id="4" name="Saleh, Ulla" initials="SU" lastIdx="3" clrIdx="3">
    <p:extLst>
      <p:ext uri="{19B8F6BF-5375-455C-9EA6-DF929625EA0E}">
        <p15:presenceInfo xmlns:p15="http://schemas.microsoft.com/office/powerpoint/2012/main" userId="S-1-5-21-1407069837-2091007605-538272213-43901508" providerId="AD"/>
      </p:ext>
    </p:extLst>
  </p:cmAuthor>
  <p:cmAuthor id="5" name="Kelly Scheck" initials="KS" lastIdx="1" clrIdx="4">
    <p:extLst>
      <p:ext uri="{19B8F6BF-5375-455C-9EA6-DF929625EA0E}">
        <p15:presenceInfo xmlns:p15="http://schemas.microsoft.com/office/powerpoint/2012/main" userId="5bab74801a9c8d1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200"/>
    <a:srgbClr val="F55600"/>
    <a:srgbClr val="FF8A41"/>
    <a:srgbClr val="FFFFFF"/>
    <a:srgbClr val="DFEEFF"/>
    <a:srgbClr val="3F5474"/>
    <a:srgbClr val="CFDEEF"/>
    <a:srgbClr val="EDF0F4"/>
    <a:srgbClr val="000000"/>
    <a:srgbClr val="1DA563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D113A9D2-9D6B-4929-AA2D-F23B5EE8CBE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83" autoAdjust="0"/>
    <p:restoredTop sz="76764" autoAdjust="0"/>
  </p:normalViewPr>
  <p:slideViewPr>
    <p:cSldViewPr snapToGrid="0">
      <p:cViewPr varScale="1">
        <p:scale>
          <a:sx n="38" d="100"/>
          <a:sy n="38" d="100"/>
        </p:scale>
        <p:origin x="984" y="48"/>
      </p:cViewPr>
      <p:guideLst>
        <p:guide orient="horz" pos="2640"/>
        <p:guide pos="5736"/>
      </p:guideLst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200" d="100"/>
        <a:sy n="200" d="100"/>
      </p:scale>
      <p:origin x="0" y="-11664"/>
    </p:cViewPr>
  </p:sorterViewPr>
  <p:notesViewPr>
    <p:cSldViewPr snapToGrid="0">
      <p:cViewPr varScale="1">
        <p:scale>
          <a:sx n="117" d="100"/>
          <a:sy n="117" d="100"/>
        </p:scale>
        <p:origin x="4950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viewProps" Target="viewProps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AB415A-543F-4557-AF36-9D0E8A05E6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372DC6-DA68-4A15-B639-AF420FF34E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481AF-E2DD-C54B-B106-F6C1652B7D9D}" type="datetime1">
              <a:rPr lang="en-US" smtClean="0">
                <a:latin typeface="Amazon Ember Display" panose="020F0603020204020204" pitchFamily="34" charset="0"/>
              </a:rPr>
              <a:t>5/14/2026</a:t>
            </a:fld>
            <a:endParaRPr lang="en-US" dirty="0">
              <a:latin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65D2C7-E691-43BE-BC37-430962F75EF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A3702-8C92-42E9-8EED-A7374474DF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5D145F-DDF8-4EE6-93B2-5B8053251420}" type="slidenum">
              <a:rPr lang="en-US" smtClean="0">
                <a:latin typeface="Amazon Ember Display" panose="020F0603020204020204" pitchFamily="34" charset="0"/>
                <a:cs typeface="Amazon Ember Display" panose="020F0603020204020204" pitchFamily="34" charset="0"/>
              </a:rPr>
              <a:t>‹#›</a:t>
            </a:fld>
            <a:endParaRPr lang="en-US" dirty="0">
              <a:latin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093375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fld id="{B73F4C13-30FE-B04D-A791-651305165988}" type="datetime1">
              <a:rPr lang="en-US" smtClean="0"/>
              <a:t>5/14/2026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fld id="{643DD030-5EB1-49BC-83B8-C1714EC757D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869435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1371600" rtl="0" eaLnBrk="1" latinLnBrk="0" hangingPunct="1">
      <a:defRPr sz="1800" b="0" i="0" kern="1200">
        <a:solidFill>
          <a:schemeClr val="tx1"/>
        </a:solidFill>
        <a:latin typeface="Amazon Ember Display" panose="020F0603020204020204" pitchFamily="34" charset="0"/>
        <a:ea typeface="+mn-ea"/>
        <a:cs typeface="Amazon Ember Display" panose="020F0603020204020204" pitchFamily="34" charset="0"/>
      </a:defRPr>
    </a:lvl1pPr>
    <a:lvl2pPr marL="685800" algn="l" defTabSz="1371600" rtl="0" eaLnBrk="1" latinLnBrk="0" hangingPunct="1">
      <a:defRPr sz="1800" b="0" i="0" kern="1200">
        <a:solidFill>
          <a:schemeClr val="tx1"/>
        </a:solidFill>
        <a:latin typeface="Amazon Ember Display" panose="020F0603020204020204" pitchFamily="34" charset="0"/>
        <a:ea typeface="+mn-ea"/>
        <a:cs typeface="+mn-cs"/>
      </a:defRPr>
    </a:lvl2pPr>
    <a:lvl3pPr marL="1371600" algn="l" defTabSz="1371600" rtl="0" eaLnBrk="1" latinLnBrk="0" hangingPunct="1">
      <a:defRPr sz="1800" b="0" i="0" kern="1200">
        <a:solidFill>
          <a:schemeClr val="tx1"/>
        </a:solidFill>
        <a:latin typeface="Amazon Ember Display" panose="020F0603020204020204" pitchFamily="34" charset="0"/>
        <a:ea typeface="+mn-ea"/>
        <a:cs typeface="+mn-cs"/>
      </a:defRPr>
    </a:lvl3pPr>
    <a:lvl4pPr marL="2057400" algn="l" defTabSz="1371600" rtl="0" eaLnBrk="1" latinLnBrk="0" hangingPunct="1">
      <a:defRPr sz="1800" b="0" i="0" kern="1200">
        <a:solidFill>
          <a:schemeClr val="tx1"/>
        </a:solidFill>
        <a:latin typeface="Amazon Ember Display" panose="020F0603020204020204" pitchFamily="34" charset="0"/>
        <a:ea typeface="+mn-ea"/>
        <a:cs typeface="+mn-cs"/>
      </a:defRPr>
    </a:lvl4pPr>
    <a:lvl5pPr marL="2743200" algn="l" defTabSz="1371600" rtl="0" eaLnBrk="1" latinLnBrk="0" hangingPunct="1">
      <a:defRPr sz="1800" b="0" i="0" kern="1200">
        <a:solidFill>
          <a:schemeClr val="tx1"/>
        </a:solidFill>
        <a:latin typeface="Amazon Ember Display" panose="020F0603020204020204" pitchFamily="34" charset="0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73F4C13-30FE-B04D-A791-651305165988}" type="datetime1">
              <a:rPr lang="en-US" smtClean="0"/>
              <a:t>5/14/2026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DD030-5EB1-49BC-83B8-C1714EC757D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698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kern="1200" dirty="0">
              <a:solidFill>
                <a:schemeClr val="tx1"/>
              </a:solidFill>
              <a:effectLst/>
              <a:latin typeface="Amazon Ember Display" panose="020F0603020204020204" pitchFamily="34" charset="0"/>
              <a:ea typeface="+mn-ea"/>
              <a:cs typeface="Amazon Ember Display" panose="020F0603020204020204" pitchFamily="34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73F4C13-30FE-B04D-A791-651305165988}" type="datetime1">
              <a:rPr lang="en-US" smtClean="0"/>
              <a:t>5/14/2026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DD030-5EB1-49BC-83B8-C1714EC757D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8472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6D7879"/>
              </a:solidFill>
              <a:effectLst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73F4C13-30FE-B04D-A791-651305165988}" type="datetime1">
              <a:rPr lang="en-US" smtClean="0"/>
              <a:t>5/14/2026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DD030-5EB1-49BC-83B8-C1714EC757D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711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73F4C13-30FE-B04D-A791-651305165988}" type="datetime1">
              <a:rPr lang="en-US" smtClean="0"/>
              <a:t>5/14/2026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DD030-5EB1-49BC-83B8-C1714EC757D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328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F8877-1275-1EDB-14FD-59EE61128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FE850E-ECE2-2179-84BB-0CFFF480C1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2CE041-BD3D-E7E1-A4E3-86E0133D29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E47893-2A36-4697-E873-6D22938AA0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10D97-21E1-432D-B490-E230FA5BC7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761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73F4C13-30FE-B04D-A791-651305165988}" type="datetime1">
              <a:rPr lang="en-US" smtClean="0"/>
              <a:t>5/14/2026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DD030-5EB1-49BC-83B8-C1714EC757D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836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kern="1200" dirty="0">
              <a:solidFill>
                <a:srgbClr val="6D7879"/>
              </a:solidFill>
              <a:effectLst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73F4C13-30FE-B04D-A791-651305165988}" type="datetime1">
              <a:rPr lang="en-US" smtClean="0"/>
              <a:t>5/14/2026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DD030-5EB1-49BC-83B8-C1714EC757D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646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73F4C13-30FE-B04D-A791-651305165988}" type="datetime1">
              <a:rPr lang="en-US" smtClean="0"/>
              <a:t>5/14/2026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DD030-5EB1-49BC-83B8-C1714EC757D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785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73F4C13-30FE-B04D-A791-651305165988}" type="datetime1">
              <a:rPr lang="en-US" smtClean="0"/>
              <a:t>5/14/2026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DD030-5EB1-49BC-83B8-C1714EC757D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361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73F4C13-30FE-B04D-A791-651305165988}" type="datetime1">
              <a:rPr lang="en-US" smtClean="0"/>
              <a:t>5/14/2026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DD030-5EB1-49BC-83B8-C1714EC757D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109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73F4C13-30FE-B04D-A791-651305165988}" type="datetime1">
              <a:rPr lang="en-US" smtClean="0"/>
              <a:t>5/14/2026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DD030-5EB1-49BC-83B8-C1714EC757D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853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73F4C13-30FE-B04D-A791-651305165988}" type="datetime1">
              <a:rPr lang="en-US" smtClean="0"/>
              <a:t>5/14/2026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DD030-5EB1-49BC-83B8-C1714EC757D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971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73F4C13-30FE-B04D-A791-651305165988}" type="datetime1">
              <a:rPr lang="en-US" smtClean="0"/>
              <a:t>5/14/2026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DD030-5EB1-49BC-83B8-C1714EC757D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125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Title with 1 Image"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81E30A-89AB-2214-8E9A-41987A7B596B}"/>
              </a:ext>
            </a:extLst>
          </p:cNvPr>
          <p:cNvSpPr/>
          <p:nvPr userDrawn="1"/>
        </p:nvSpPr>
        <p:spPr bwMode="auto">
          <a:xfrm>
            <a:off x="0" y="0"/>
            <a:ext cx="18288000" cy="10287000"/>
          </a:xfrm>
          <a:prstGeom prst="rect">
            <a:avLst/>
          </a:prstGeom>
          <a:solidFill>
            <a:schemeClr val="tx1"/>
          </a:solidFill>
          <a:ln w="34925" cap="rnd">
            <a:noFill/>
            <a:prstDash val="soli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Ember Modern Display Standard" panose="020B0503020204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B32B5D7-ECE7-0D44-9548-4B3CC16B44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3357" y="3456925"/>
            <a:ext cx="7260772" cy="3726076"/>
          </a:xfrm>
        </p:spPr>
        <p:txBody>
          <a:bodyPr lIns="0" anchor="t"/>
          <a:lstStyle>
            <a:lvl1pPr algn="l" defTabSz="114304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9600" b="1" i="0" kern="1200" cap="none" spc="0" baseline="0" dirty="0">
                <a:solidFill>
                  <a:schemeClr val="bg1"/>
                </a:solidFill>
                <a:effectLst/>
                <a:latin typeface="+mj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GB" dirty="0"/>
              <a:t>Trustworthy</a:t>
            </a:r>
            <a:br>
              <a:rPr lang="en-GB" dirty="0"/>
            </a:br>
            <a:r>
              <a:rPr lang="en-GB" dirty="0"/>
              <a:t>Shopping</a:t>
            </a:r>
            <a:br>
              <a:rPr lang="en-GB" dirty="0"/>
            </a:br>
            <a:r>
              <a:rPr lang="en-GB" dirty="0"/>
              <a:t>Report</a:t>
            </a:r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801A8F4-2111-E81D-0497-4907251625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6861" y="840693"/>
            <a:ext cx="2051813" cy="686969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79E8B77-A345-9BC8-7BAA-1FD5847C600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2903" y="8235616"/>
            <a:ext cx="7261225" cy="571500"/>
          </a:xfrm>
        </p:spPr>
        <p:txBody>
          <a:bodyPr/>
          <a:lstStyle>
            <a:lvl1pPr marL="0" indent="0">
              <a:buNone/>
              <a:defRPr sz="2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A55FEFF-F8F4-132D-02E4-4182E809153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2646541" y="9689000"/>
            <a:ext cx="4955655" cy="30684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2026 Amazon.com, Inc. or its affiliates. All rights reserved.</a:t>
            </a:r>
            <a:endParaRPr lang="en-US" dirty="0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AA42E434-1FC8-3590-FBAC-4F72C6A7C8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92725" y="759713"/>
            <a:ext cx="7848600" cy="3912716"/>
          </a:xfrm>
          <a:prstGeom prst="roundRect">
            <a:avLst>
              <a:gd name="adj" fmla="val 4014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FAC7782E-00EF-62AF-D178-BA72AC8568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96042" y="4890687"/>
            <a:ext cx="3635829" cy="4022181"/>
          </a:xfrm>
          <a:prstGeom prst="roundRect">
            <a:avLst>
              <a:gd name="adj" fmla="val 4014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8B9C48AC-5F30-04B9-F5A1-9FCC55DE6A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460471" y="7013402"/>
            <a:ext cx="3984172" cy="1915886"/>
          </a:xfrm>
          <a:prstGeom prst="roundRect">
            <a:avLst>
              <a:gd name="adj" fmla="val 4014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107A1248-B9F5-B184-5FF0-FE6F1A39E36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3460471" y="4890687"/>
            <a:ext cx="3984172" cy="1915886"/>
          </a:xfrm>
          <a:prstGeom prst="roundRect">
            <a:avLst>
              <a:gd name="adj" fmla="val 4014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06863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t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2A92F3E-44EF-3E93-E380-92247BF44298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6472985" y="815964"/>
            <a:ext cx="11129211" cy="8287396"/>
          </a:xfrm>
          <a:prstGeom prst="roundRect">
            <a:avLst>
              <a:gd name="adj" fmla="val 6096"/>
            </a:avLst>
          </a:prstGeom>
          <a:solidFill>
            <a:schemeClr val="bg1">
              <a:lumMod val="85000"/>
            </a:schemeClr>
          </a:solidFill>
          <a:ln w="9525" algn="ctr">
            <a:noFill/>
            <a:round/>
            <a:headEnd/>
            <a:tailEnd/>
          </a:ln>
          <a:effectLst/>
        </p:spPr>
        <p:txBody>
          <a:bodyPr vert="horz" wrap="square" lIns="130622" tIns="65311" rIns="130622" bIns="65311" numCol="1" rtlCol="0" anchor="ctr" anchorCtr="1" compatLnSpc="1">
            <a:prstTxWarp prst="textNoShape">
              <a:avLst/>
            </a:prstTxWarp>
            <a:normAutofit/>
          </a:bodyPr>
          <a:lstStyle>
            <a:lvl1pPr marL="0" marR="0" indent="0" algn="ctr" defTabSz="2333718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Amazon Ember Display" panose="020F0603020204020204" pitchFamily="34" charset="0"/>
              <a:buNone/>
              <a:tabLst/>
              <a:defRPr lang="en-US" sz="3500" b="0" i="0" kern="1200" dirty="0">
                <a:solidFill>
                  <a:schemeClr val="tx2">
                    <a:lumMod val="50000"/>
                  </a:schemeClr>
                </a:solidFill>
                <a:latin typeface="Ember Modern Display Standard" panose="020B05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marL="274330" marR="0" lvl="0" indent="-274330" algn="ctr" defTabSz="2333718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Amazon Ember Display" panose="020F0603020204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pPr marL="274330" lvl="0" indent="-274330" algn="ctr" defTabSz="2333718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</a:pPr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D251463-FFFC-9A46-2477-2C83B1A57539}"/>
              </a:ext>
            </a:extLst>
          </p:cNvPr>
          <p:cNvGrpSpPr/>
          <p:nvPr userDrawn="1"/>
        </p:nvGrpSpPr>
        <p:grpSpPr>
          <a:xfrm>
            <a:off x="-679518" y="818146"/>
            <a:ext cx="6817897" cy="8285214"/>
            <a:chOff x="12464713" y="818146"/>
            <a:chExt cx="6817897" cy="828521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381D877-9A38-E819-FD1F-ECA7BA7889DC}"/>
                </a:ext>
              </a:extLst>
            </p:cNvPr>
            <p:cNvSpPr/>
            <p:nvPr userDrawn="1"/>
          </p:nvSpPr>
          <p:spPr bwMode="auto">
            <a:xfrm>
              <a:off x="12464713" y="818146"/>
              <a:ext cx="6817897" cy="8285214"/>
            </a:xfrm>
            <a:prstGeom prst="roundRect">
              <a:avLst>
                <a:gd name="adj" fmla="val 5350"/>
              </a:avLst>
            </a:prstGeom>
            <a:solidFill>
              <a:schemeClr val="bg2"/>
            </a:solidFill>
            <a:ln w="34925" cap="rnd">
              <a:noFill/>
              <a:prstDash val="soli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00" b="1" dirty="0">
                <a:solidFill>
                  <a:schemeClr val="bg1"/>
                </a:solidFill>
                <a:latin typeface="Ember Modern Display Standard" panose="020B0503020204020204" pitchFamily="34" charset="0"/>
              </a:endParaRPr>
            </a:p>
          </p:txBody>
        </p:sp>
        <p:sp>
          <p:nvSpPr>
            <p:cNvPr id="8" name="Content Placeholder 18">
              <a:extLst>
                <a:ext uri="{FF2B5EF4-FFF2-40B4-BE49-F238E27FC236}">
                  <a16:creationId xmlns:a16="http://schemas.microsoft.com/office/drawing/2014/main" id="{0FB47E00-10D7-8207-8CD4-81AFEAA12ED1}"/>
                </a:ext>
              </a:extLst>
            </p:cNvPr>
            <p:cNvSpPr txBox="1">
              <a:spLocks/>
            </p:cNvSpPr>
            <p:nvPr/>
          </p:nvSpPr>
          <p:spPr>
            <a:xfrm>
              <a:off x="12860594" y="1305783"/>
              <a:ext cx="2625054" cy="54792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74330" indent="-274330" algn="l" defTabSz="1143046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3400" b="0" i="0" kern="1200" dirty="0">
                  <a:solidFill>
                    <a:schemeClr val="tx1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defRPr>
              </a:lvl1pPr>
              <a:lvl2pPr marL="639789" indent="-365139" algn="l" defTabSz="1143046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3200" b="0" i="0" kern="1200" dirty="0">
                  <a:solidFill>
                    <a:schemeClr val="tx1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defRPr>
              </a:lvl2pPr>
              <a:lvl3pPr marL="914438" indent="-273060" algn="l" defTabSz="1143046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2800" b="0" i="0" kern="1200" dirty="0">
                  <a:solidFill>
                    <a:schemeClr val="tx1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defRPr>
              </a:lvl3pPr>
              <a:lvl4pPr marL="1187498" indent="-273060" algn="l" defTabSz="1143046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2400" b="0" i="0" kern="1200" dirty="0">
                  <a:solidFill>
                    <a:schemeClr val="tx1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defRPr>
              </a:lvl4pPr>
              <a:lvl5pPr marL="1462148" indent="-273060" algn="l" defTabSz="1143046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2400" b="0" i="0" kern="1200" dirty="0">
                  <a:solidFill>
                    <a:schemeClr val="tx1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defRPr>
              </a:lvl5pPr>
              <a:lvl6pPr marL="3143376" indent="-285763" algn="l" defTabSz="1143046" rtl="0" eaLnBrk="1" latinLnBrk="0" hangingPunct="1">
                <a:lnSpc>
                  <a:spcPct val="90000"/>
                </a:lnSpc>
                <a:spcBef>
                  <a:spcPts val="625"/>
                </a:spcBef>
                <a:buFont typeface="Amazon Ember Display" panose="020F0603020204020204" pitchFamily="34" charset="0"/>
                <a:buChar char="•"/>
                <a:defRPr sz="22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4898" indent="-285763" algn="l" defTabSz="1143046" rtl="0" eaLnBrk="1" latinLnBrk="0" hangingPunct="1">
                <a:lnSpc>
                  <a:spcPct val="90000"/>
                </a:lnSpc>
                <a:spcBef>
                  <a:spcPts val="625"/>
                </a:spcBef>
                <a:buFont typeface="Amazon Ember Display" panose="020F0603020204020204" pitchFamily="34" charset="0"/>
                <a:buChar char="•"/>
                <a:defRPr sz="22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86423" indent="-285763" algn="l" defTabSz="1143046" rtl="0" eaLnBrk="1" latinLnBrk="0" hangingPunct="1">
                <a:lnSpc>
                  <a:spcPct val="90000"/>
                </a:lnSpc>
                <a:spcBef>
                  <a:spcPts val="625"/>
                </a:spcBef>
                <a:buFont typeface="Amazon Ember Display" panose="020F0603020204020204" pitchFamily="34" charset="0"/>
                <a:buChar char="•"/>
                <a:defRPr sz="22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57944" indent="-285763" algn="l" defTabSz="1143046" rtl="0" eaLnBrk="1" latinLnBrk="0" hangingPunct="1">
                <a:lnSpc>
                  <a:spcPct val="90000"/>
                </a:lnSpc>
                <a:spcBef>
                  <a:spcPts val="625"/>
                </a:spcBef>
                <a:buFont typeface="Amazon Ember Display" panose="020F0603020204020204" pitchFamily="34" charset="0"/>
                <a:buChar char="•"/>
                <a:defRPr sz="22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3200"/>
                </a:lnSpc>
                <a:buNone/>
              </a:pPr>
              <a:endParaRPr lang="en-US" sz="20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9" name="Content Placeholder 23">
            <a:extLst>
              <a:ext uri="{FF2B5EF4-FFF2-40B4-BE49-F238E27FC236}">
                <a16:creationId xmlns:a16="http://schemas.microsoft.com/office/drawing/2014/main" id="{8C12A3E1-5E0D-11AB-EFD9-1303338F0D1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7560" y="1597042"/>
            <a:ext cx="4800601" cy="6837274"/>
          </a:xfrm>
        </p:spPr>
        <p:txBody>
          <a:bodyPr anchor="t"/>
          <a:lstStyle>
            <a:lvl1pPr marL="0" indent="0" algn="l" defTabSz="114304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0" i="0" kern="1200" cap="none" spc="0" baseline="0" dirty="0" smtClean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0" indent="0" algn="l" defTabSz="1143046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2200" b="0" i="0" kern="1200" cap="none" spc="0" baseline="0" dirty="0" smtClean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0" indent="0" algn="l" defTabSz="1143046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2200" b="0" i="0" kern="1200" cap="none" spc="0" baseline="0" dirty="0" smtClean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0" indent="0" algn="l" defTabSz="1143046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2200" b="0" i="0" kern="1200" cap="none" spc="0" baseline="0" dirty="0" smtClean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0" indent="0" algn="l" defTabSz="1143046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2200" b="0" i="0" kern="1200" cap="none" spc="0" baseline="0" dirty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</a:lstStyle>
          <a:p>
            <a:pPr lvl="0"/>
            <a:r>
              <a:rPr lang="en-US" dirty="0"/>
              <a:t>Ember Modern Display for Headline: Bold 34pt / Ember Modern Text for Body: Regular 24pt</a:t>
            </a:r>
          </a:p>
        </p:txBody>
      </p:sp>
      <p:sp>
        <p:nvSpPr>
          <p:cNvPr id="25" name="Footer Placeholder 2">
            <a:extLst>
              <a:ext uri="{FF2B5EF4-FFF2-40B4-BE49-F238E27FC236}">
                <a16:creationId xmlns:a16="http://schemas.microsoft.com/office/drawing/2014/main" id="{3E44DFA7-C5DA-53E5-12A8-AA14FF0247F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2646541" y="9689000"/>
            <a:ext cx="4955655" cy="30684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2026 Amazon.com, Inc. or its affiliates. All rights reserved.</a:t>
            </a:r>
            <a:endParaRPr lang="en-US" dirty="0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37A4E33F-6BF6-F6C8-3243-85411B8F6D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85800" y="9657930"/>
            <a:ext cx="959688" cy="321205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8CECE6DF-132A-5EE0-4B98-3879870A7F1F}"/>
              </a:ext>
            </a:extLst>
          </p:cNvPr>
          <p:cNvSpPr/>
          <p:nvPr userDrawn="1"/>
        </p:nvSpPr>
        <p:spPr bwMode="auto">
          <a:xfrm rot="10800000">
            <a:off x="683473" y="-1"/>
            <a:ext cx="2081272" cy="642974"/>
          </a:xfrm>
          <a:custGeom>
            <a:avLst/>
            <a:gdLst>
              <a:gd name="connsiteX0" fmla="*/ 218123 w 2081272"/>
              <a:gd name="connsiteY0" fmla="*/ 0 h 748483"/>
              <a:gd name="connsiteX1" fmla="*/ 1863149 w 2081272"/>
              <a:gd name="connsiteY1" fmla="*/ 0 h 748483"/>
              <a:gd name="connsiteX2" fmla="*/ 2081272 w 2081272"/>
              <a:gd name="connsiteY2" fmla="*/ 218123 h 748483"/>
              <a:gd name="connsiteX3" fmla="*/ 2081272 w 2081272"/>
              <a:gd name="connsiteY3" fmla="*/ 748483 h 748483"/>
              <a:gd name="connsiteX4" fmla="*/ 2081272 w 2081272"/>
              <a:gd name="connsiteY4" fmla="*/ 748483 h 748483"/>
              <a:gd name="connsiteX5" fmla="*/ 0 w 2081272"/>
              <a:gd name="connsiteY5" fmla="*/ 748483 h 748483"/>
              <a:gd name="connsiteX6" fmla="*/ 0 w 2081272"/>
              <a:gd name="connsiteY6" fmla="*/ 748483 h 748483"/>
              <a:gd name="connsiteX7" fmla="*/ 0 w 2081272"/>
              <a:gd name="connsiteY7" fmla="*/ 218123 h 748483"/>
              <a:gd name="connsiteX8" fmla="*/ 218123 w 2081272"/>
              <a:gd name="connsiteY8" fmla="*/ 0 h 748483"/>
              <a:gd name="connsiteX0" fmla="*/ 218123 w 2081272"/>
              <a:gd name="connsiteY0" fmla="*/ 0 h 752702"/>
              <a:gd name="connsiteX1" fmla="*/ 1863149 w 2081272"/>
              <a:gd name="connsiteY1" fmla="*/ 0 h 752702"/>
              <a:gd name="connsiteX2" fmla="*/ 2081272 w 2081272"/>
              <a:gd name="connsiteY2" fmla="*/ 218123 h 752702"/>
              <a:gd name="connsiteX3" fmla="*/ 2081272 w 2081272"/>
              <a:gd name="connsiteY3" fmla="*/ 748483 h 752702"/>
              <a:gd name="connsiteX4" fmla="*/ 2081272 w 2081272"/>
              <a:gd name="connsiteY4" fmla="*/ 748483 h 752702"/>
              <a:gd name="connsiteX5" fmla="*/ 692105 w 2081272"/>
              <a:gd name="connsiteY5" fmla="*/ 752702 h 752702"/>
              <a:gd name="connsiteX6" fmla="*/ 0 w 2081272"/>
              <a:gd name="connsiteY6" fmla="*/ 748483 h 752702"/>
              <a:gd name="connsiteX7" fmla="*/ 0 w 2081272"/>
              <a:gd name="connsiteY7" fmla="*/ 748483 h 752702"/>
              <a:gd name="connsiteX8" fmla="*/ 0 w 2081272"/>
              <a:gd name="connsiteY8" fmla="*/ 218123 h 752702"/>
              <a:gd name="connsiteX9" fmla="*/ 218123 w 2081272"/>
              <a:gd name="connsiteY9" fmla="*/ 0 h 752702"/>
              <a:gd name="connsiteX0" fmla="*/ 218123 w 2081272"/>
              <a:gd name="connsiteY0" fmla="*/ 0 h 777086"/>
              <a:gd name="connsiteX1" fmla="*/ 1863149 w 2081272"/>
              <a:gd name="connsiteY1" fmla="*/ 0 h 777086"/>
              <a:gd name="connsiteX2" fmla="*/ 2081272 w 2081272"/>
              <a:gd name="connsiteY2" fmla="*/ 218123 h 777086"/>
              <a:gd name="connsiteX3" fmla="*/ 2081272 w 2081272"/>
              <a:gd name="connsiteY3" fmla="*/ 748483 h 777086"/>
              <a:gd name="connsiteX4" fmla="*/ 2081272 w 2081272"/>
              <a:gd name="connsiteY4" fmla="*/ 748483 h 777086"/>
              <a:gd name="connsiteX5" fmla="*/ 1350473 w 2081272"/>
              <a:gd name="connsiteY5" fmla="*/ 777086 h 777086"/>
              <a:gd name="connsiteX6" fmla="*/ 692105 w 2081272"/>
              <a:gd name="connsiteY6" fmla="*/ 752702 h 777086"/>
              <a:gd name="connsiteX7" fmla="*/ 0 w 2081272"/>
              <a:gd name="connsiteY7" fmla="*/ 748483 h 777086"/>
              <a:gd name="connsiteX8" fmla="*/ 0 w 2081272"/>
              <a:gd name="connsiteY8" fmla="*/ 748483 h 777086"/>
              <a:gd name="connsiteX9" fmla="*/ 0 w 2081272"/>
              <a:gd name="connsiteY9" fmla="*/ 218123 h 777086"/>
              <a:gd name="connsiteX10" fmla="*/ 218123 w 2081272"/>
              <a:gd name="connsiteY10" fmla="*/ 0 h 777086"/>
              <a:gd name="connsiteX0" fmla="*/ 1350473 w 2081272"/>
              <a:gd name="connsiteY0" fmla="*/ 777086 h 868526"/>
              <a:gd name="connsiteX1" fmla="*/ 692105 w 2081272"/>
              <a:gd name="connsiteY1" fmla="*/ 752702 h 868526"/>
              <a:gd name="connsiteX2" fmla="*/ 0 w 2081272"/>
              <a:gd name="connsiteY2" fmla="*/ 748483 h 868526"/>
              <a:gd name="connsiteX3" fmla="*/ 0 w 2081272"/>
              <a:gd name="connsiteY3" fmla="*/ 748483 h 868526"/>
              <a:gd name="connsiteX4" fmla="*/ 0 w 2081272"/>
              <a:gd name="connsiteY4" fmla="*/ 218123 h 868526"/>
              <a:gd name="connsiteX5" fmla="*/ 218123 w 2081272"/>
              <a:gd name="connsiteY5" fmla="*/ 0 h 868526"/>
              <a:gd name="connsiteX6" fmla="*/ 1863149 w 2081272"/>
              <a:gd name="connsiteY6" fmla="*/ 0 h 868526"/>
              <a:gd name="connsiteX7" fmla="*/ 2081272 w 2081272"/>
              <a:gd name="connsiteY7" fmla="*/ 218123 h 868526"/>
              <a:gd name="connsiteX8" fmla="*/ 2081272 w 2081272"/>
              <a:gd name="connsiteY8" fmla="*/ 748483 h 868526"/>
              <a:gd name="connsiteX9" fmla="*/ 2081272 w 2081272"/>
              <a:gd name="connsiteY9" fmla="*/ 748483 h 868526"/>
              <a:gd name="connsiteX10" fmla="*/ 1441913 w 2081272"/>
              <a:gd name="connsiteY10" fmla="*/ 868526 h 868526"/>
              <a:gd name="connsiteX0" fmla="*/ 1350473 w 2081272"/>
              <a:gd name="connsiteY0" fmla="*/ 777086 h 777086"/>
              <a:gd name="connsiteX1" fmla="*/ 692105 w 2081272"/>
              <a:gd name="connsiteY1" fmla="*/ 752702 h 777086"/>
              <a:gd name="connsiteX2" fmla="*/ 0 w 2081272"/>
              <a:gd name="connsiteY2" fmla="*/ 748483 h 777086"/>
              <a:gd name="connsiteX3" fmla="*/ 0 w 2081272"/>
              <a:gd name="connsiteY3" fmla="*/ 748483 h 777086"/>
              <a:gd name="connsiteX4" fmla="*/ 0 w 2081272"/>
              <a:gd name="connsiteY4" fmla="*/ 218123 h 777086"/>
              <a:gd name="connsiteX5" fmla="*/ 218123 w 2081272"/>
              <a:gd name="connsiteY5" fmla="*/ 0 h 777086"/>
              <a:gd name="connsiteX6" fmla="*/ 1863149 w 2081272"/>
              <a:gd name="connsiteY6" fmla="*/ 0 h 777086"/>
              <a:gd name="connsiteX7" fmla="*/ 2081272 w 2081272"/>
              <a:gd name="connsiteY7" fmla="*/ 218123 h 777086"/>
              <a:gd name="connsiteX8" fmla="*/ 2081272 w 2081272"/>
              <a:gd name="connsiteY8" fmla="*/ 748483 h 777086"/>
              <a:gd name="connsiteX9" fmla="*/ 2081272 w 2081272"/>
              <a:gd name="connsiteY9" fmla="*/ 748483 h 777086"/>
              <a:gd name="connsiteX0" fmla="*/ 692105 w 2081272"/>
              <a:gd name="connsiteY0" fmla="*/ 752702 h 752702"/>
              <a:gd name="connsiteX1" fmla="*/ 0 w 2081272"/>
              <a:gd name="connsiteY1" fmla="*/ 748483 h 752702"/>
              <a:gd name="connsiteX2" fmla="*/ 0 w 2081272"/>
              <a:gd name="connsiteY2" fmla="*/ 748483 h 752702"/>
              <a:gd name="connsiteX3" fmla="*/ 0 w 2081272"/>
              <a:gd name="connsiteY3" fmla="*/ 218123 h 752702"/>
              <a:gd name="connsiteX4" fmla="*/ 218123 w 2081272"/>
              <a:gd name="connsiteY4" fmla="*/ 0 h 752702"/>
              <a:gd name="connsiteX5" fmla="*/ 1863149 w 2081272"/>
              <a:gd name="connsiteY5" fmla="*/ 0 h 752702"/>
              <a:gd name="connsiteX6" fmla="*/ 2081272 w 2081272"/>
              <a:gd name="connsiteY6" fmla="*/ 218123 h 752702"/>
              <a:gd name="connsiteX7" fmla="*/ 2081272 w 2081272"/>
              <a:gd name="connsiteY7" fmla="*/ 748483 h 752702"/>
              <a:gd name="connsiteX8" fmla="*/ 2081272 w 2081272"/>
              <a:gd name="connsiteY8" fmla="*/ 748483 h 752702"/>
              <a:gd name="connsiteX0" fmla="*/ 0 w 2081272"/>
              <a:gd name="connsiteY0" fmla="*/ 748483 h 748483"/>
              <a:gd name="connsiteX1" fmla="*/ 0 w 2081272"/>
              <a:gd name="connsiteY1" fmla="*/ 748483 h 748483"/>
              <a:gd name="connsiteX2" fmla="*/ 0 w 2081272"/>
              <a:gd name="connsiteY2" fmla="*/ 218123 h 748483"/>
              <a:gd name="connsiteX3" fmla="*/ 218123 w 2081272"/>
              <a:gd name="connsiteY3" fmla="*/ 0 h 748483"/>
              <a:gd name="connsiteX4" fmla="*/ 1863149 w 2081272"/>
              <a:gd name="connsiteY4" fmla="*/ 0 h 748483"/>
              <a:gd name="connsiteX5" fmla="*/ 2081272 w 2081272"/>
              <a:gd name="connsiteY5" fmla="*/ 218123 h 748483"/>
              <a:gd name="connsiteX6" fmla="*/ 2081272 w 2081272"/>
              <a:gd name="connsiteY6" fmla="*/ 748483 h 748483"/>
              <a:gd name="connsiteX7" fmla="*/ 2081272 w 2081272"/>
              <a:gd name="connsiteY7" fmla="*/ 748483 h 74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1272" h="748483">
                <a:moveTo>
                  <a:pt x="0" y="748483"/>
                </a:moveTo>
                <a:lnTo>
                  <a:pt x="0" y="748483"/>
                </a:lnTo>
                <a:lnTo>
                  <a:pt x="0" y="218123"/>
                </a:lnTo>
                <a:cubicBezTo>
                  <a:pt x="0" y="97657"/>
                  <a:pt x="97657" y="0"/>
                  <a:pt x="218123" y="0"/>
                </a:cubicBezTo>
                <a:lnTo>
                  <a:pt x="1863149" y="0"/>
                </a:lnTo>
                <a:cubicBezTo>
                  <a:pt x="1983615" y="0"/>
                  <a:pt x="2081272" y="97657"/>
                  <a:pt x="2081272" y="218123"/>
                </a:cubicBezTo>
                <a:lnTo>
                  <a:pt x="2081272" y="748483"/>
                </a:lnTo>
                <a:lnTo>
                  <a:pt x="2081272" y="748483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tx1"/>
            </a:solidFill>
            <a:prstDash val="soli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Ember Modern Display Standard" panose="020B0503020204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FA9812A-528A-A919-2C6F-46210A606C0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3473" y="158419"/>
            <a:ext cx="2081273" cy="479425"/>
          </a:xfrm>
        </p:spPr>
        <p:txBody>
          <a:bodyPr/>
          <a:lstStyle>
            <a:lvl1pPr marL="0" indent="0" algn="ctr">
              <a:buFont typeface="+mj-lt"/>
              <a:buNone/>
              <a:defRPr lang="en-US" sz="2000" b="1" i="0" kern="1200" dirty="0">
                <a:solidFill>
                  <a:schemeClr val="tx1"/>
                </a:solidFill>
                <a:latin typeface="+mj-lt"/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457200" lvl="0" indent="-457200" algn="ctr" defTabSz="1143046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chemeClr val="tx1"/>
              </a:buClr>
            </a:pPr>
            <a:r>
              <a:rPr lang="en-US" dirty="0"/>
              <a:t>Region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52ECE4D-4192-D9CF-79EF-7C1995D9F8C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45206" y="72904"/>
            <a:ext cx="1327779" cy="134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8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816 1.23457E-6 L 1.25E-6 1.23457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/>
      <p:bldP spid="7" grpId="0" build="p">
        <p:tmplLst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body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>
            <a:extLst>
              <a:ext uri="{FF2B5EF4-FFF2-40B4-BE49-F238E27FC236}">
                <a16:creationId xmlns:a16="http://schemas.microsoft.com/office/drawing/2014/main" id="{4AADA127-26B9-0E23-FCDE-7F923073F1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5413" y="1200998"/>
            <a:ext cx="6491661" cy="2850134"/>
          </a:xfrm>
        </p:spPr>
        <p:txBody>
          <a:bodyPr lIns="0" anchor="b"/>
          <a:lstStyle>
            <a:lvl1pPr algn="l" defTabSz="114304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400" b="1" i="0" kern="1200" cap="none" spc="0" baseline="0" dirty="0">
                <a:solidFill>
                  <a:schemeClr val="tx1"/>
                </a:solidFill>
                <a:effectLst/>
                <a:latin typeface="+mj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GB" dirty="0"/>
              <a:t>Headline goes here</a:t>
            </a:r>
            <a:endParaRPr lang="en-US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662939B4-3FFC-2CD8-D965-F64A1A98A8B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94822" y="4299050"/>
            <a:ext cx="6572252" cy="3826042"/>
          </a:xfrm>
        </p:spPr>
        <p:txBody>
          <a:bodyPr/>
          <a:lstStyle>
            <a:lvl1pPr marL="0" indent="0" algn="l" defTabSz="114304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i="0" kern="1200" cap="none" spc="0" baseline="0" dirty="0" smtClean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0" indent="0" algn="l" defTabSz="1143046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2200" b="0" i="0" kern="1200" cap="none" spc="0" baseline="0" dirty="0" smtClean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0" indent="0" algn="l" defTabSz="1143046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2200" b="0" i="0" kern="1200" cap="none" spc="0" baseline="0" dirty="0" smtClean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0" indent="0" algn="l" defTabSz="1143046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2200" b="0" i="0" kern="1200" cap="none" spc="0" baseline="0" dirty="0" smtClean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0" indent="0" algn="l" defTabSz="1143046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2200" b="0" i="0" kern="1200" cap="none" spc="0" baseline="0" dirty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27" name="Footer Placeholder 2">
            <a:extLst>
              <a:ext uri="{FF2B5EF4-FFF2-40B4-BE49-F238E27FC236}">
                <a16:creationId xmlns:a16="http://schemas.microsoft.com/office/drawing/2014/main" id="{06BD8233-1BAB-51D5-3CFC-3DAF11184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646541" y="9689000"/>
            <a:ext cx="4955655" cy="30684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2026 Amazon.com, Inc. or its affiliates. All rights reserved.</a:t>
            </a:r>
            <a:endParaRPr lang="en-US" dirty="0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56202DFD-257E-61C7-1178-19FA3A24EC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85800" y="9657930"/>
            <a:ext cx="959688" cy="321205"/>
          </a:xfrm>
          <a:prstGeom prst="rect">
            <a:avLst/>
          </a:prstGeom>
        </p:spPr>
      </p:pic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384F5FD1-3D85-4764-A08A-312600B42C8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875284" y="817947"/>
            <a:ext cx="9726922" cy="8285213"/>
          </a:xfrm>
          <a:prstGeom prst="roundRect">
            <a:avLst>
              <a:gd name="adj" fmla="val 3933"/>
            </a:avLst>
          </a:prstGeom>
          <a:solidFill>
            <a:schemeClr val="bg1">
              <a:lumMod val="85000"/>
            </a:schemeClr>
          </a:solidFill>
          <a:ln w="9525" algn="ctr">
            <a:noFill/>
            <a:round/>
            <a:headEnd/>
            <a:tailEnd/>
          </a:ln>
          <a:effectLst/>
        </p:spPr>
        <p:txBody>
          <a:bodyPr vert="horz" wrap="square" lIns="130622" tIns="65311" rIns="130622" bIns="65311" numCol="1" rtlCol="0" anchor="ctr" anchorCtr="1" compatLnSpc="1">
            <a:prstTxWarp prst="textNoShape">
              <a:avLst/>
            </a:prstTxWarp>
            <a:normAutofit/>
          </a:bodyPr>
          <a:lstStyle>
            <a:lvl1pPr marL="0" indent="0" algn="ctr">
              <a:buNone/>
              <a:defRPr lang="en-US" sz="3500" b="0" i="0" kern="1200" dirty="0">
                <a:solidFill>
                  <a:schemeClr val="tx2">
                    <a:lumMod val="50000"/>
                  </a:schemeClr>
                </a:solidFill>
                <a:latin typeface="Ember Modern Display Standard" panose="020B05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</a:lstStyle>
          <a:p>
            <a:pPr marL="274330" marR="0" lvl="0" indent="-274330" algn="ctr" defTabSz="2333718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Amazon Ember Display" panose="020F0603020204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3341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Callout - Glob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DF09BE7-86EA-F8A8-96A5-A79DEBCA1E41}"/>
              </a:ext>
            </a:extLst>
          </p:cNvPr>
          <p:cNvGrpSpPr/>
          <p:nvPr userDrawn="1"/>
        </p:nvGrpSpPr>
        <p:grpSpPr>
          <a:xfrm>
            <a:off x="6557581" y="861007"/>
            <a:ext cx="13601010" cy="7650435"/>
            <a:chOff x="6984930" y="1641547"/>
            <a:chExt cx="11337370" cy="6377160"/>
          </a:xfrm>
          <a:solidFill>
            <a:schemeClr val="tx2"/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98C86E2-AD63-F924-49B8-245A97E1AE3F}"/>
                </a:ext>
              </a:extLst>
            </p:cNvPr>
            <p:cNvSpPr/>
            <p:nvPr/>
          </p:nvSpPr>
          <p:spPr bwMode="ltGray">
            <a:xfrm>
              <a:off x="7711310" y="2588682"/>
              <a:ext cx="1180" cy="8531"/>
            </a:xfrm>
            <a:custGeom>
              <a:avLst/>
              <a:gdLst>
                <a:gd name="connsiteX0" fmla="*/ 436 w 1180"/>
                <a:gd name="connsiteY0" fmla="*/ 0 h 8531"/>
                <a:gd name="connsiteX1" fmla="*/ 165 w 1180"/>
                <a:gd name="connsiteY1" fmla="*/ 2167 h 8531"/>
                <a:gd name="connsiteX2" fmla="*/ 707 w 1180"/>
                <a:gd name="connsiteY2" fmla="*/ 8532 h 8531"/>
                <a:gd name="connsiteX3" fmla="*/ 1181 w 1180"/>
                <a:gd name="connsiteY3" fmla="*/ 1219 h 8531"/>
                <a:gd name="connsiteX4" fmla="*/ 436 w 1180"/>
                <a:gd name="connsiteY4" fmla="*/ 0 h 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0" h="8531">
                  <a:moveTo>
                    <a:pt x="436" y="0"/>
                  </a:moveTo>
                  <a:cubicBezTo>
                    <a:pt x="436" y="339"/>
                    <a:pt x="368" y="948"/>
                    <a:pt x="165" y="2167"/>
                  </a:cubicBezTo>
                  <a:cubicBezTo>
                    <a:pt x="-241" y="4605"/>
                    <a:pt x="165" y="6501"/>
                    <a:pt x="707" y="8532"/>
                  </a:cubicBezTo>
                  <a:cubicBezTo>
                    <a:pt x="639" y="5959"/>
                    <a:pt x="842" y="3318"/>
                    <a:pt x="1181" y="1219"/>
                  </a:cubicBezTo>
                  <a:cubicBezTo>
                    <a:pt x="639" y="880"/>
                    <a:pt x="504" y="339"/>
                    <a:pt x="436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9D3B6B4-8BB8-ED3C-7948-839D962615EE}"/>
                </a:ext>
              </a:extLst>
            </p:cNvPr>
            <p:cNvSpPr/>
            <p:nvPr/>
          </p:nvSpPr>
          <p:spPr bwMode="ltGray">
            <a:xfrm>
              <a:off x="10591034" y="3003974"/>
              <a:ext cx="4540" cy="6366"/>
            </a:xfrm>
            <a:custGeom>
              <a:avLst/>
              <a:gdLst>
                <a:gd name="connsiteX0" fmla="*/ 4131 w 4540"/>
                <a:gd name="connsiteY0" fmla="*/ 340 h 6366"/>
                <a:gd name="connsiteX1" fmla="*/ 0 w 4540"/>
                <a:gd name="connsiteY1" fmla="*/ 6367 h 6366"/>
                <a:gd name="connsiteX2" fmla="*/ 4131 w 4540"/>
                <a:gd name="connsiteY2" fmla="*/ 340 h 6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40" h="6366">
                  <a:moveTo>
                    <a:pt x="4131" y="340"/>
                  </a:moveTo>
                  <a:cubicBezTo>
                    <a:pt x="2912" y="-1149"/>
                    <a:pt x="1558" y="2507"/>
                    <a:pt x="0" y="6367"/>
                  </a:cubicBezTo>
                  <a:cubicBezTo>
                    <a:pt x="2777" y="4268"/>
                    <a:pt x="5620" y="2236"/>
                    <a:pt x="4131" y="34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CBF8C85-71BC-4A91-1916-FB1EE4B52F68}"/>
                </a:ext>
              </a:extLst>
            </p:cNvPr>
            <p:cNvSpPr/>
            <p:nvPr/>
          </p:nvSpPr>
          <p:spPr bwMode="ltGray">
            <a:xfrm>
              <a:off x="8795568" y="2501580"/>
              <a:ext cx="896" cy="4016"/>
            </a:xfrm>
            <a:custGeom>
              <a:avLst/>
              <a:gdLst>
                <a:gd name="connsiteX0" fmla="*/ 422 w 896"/>
                <a:gd name="connsiteY0" fmla="*/ 1037 h 4016"/>
                <a:gd name="connsiteX1" fmla="*/ 354 w 896"/>
                <a:gd name="connsiteY1" fmla="*/ 3543 h 4016"/>
                <a:gd name="connsiteX2" fmla="*/ 896 w 896"/>
                <a:gd name="connsiteY2" fmla="*/ 4017 h 4016"/>
                <a:gd name="connsiteX3" fmla="*/ 422 w 896"/>
                <a:gd name="connsiteY3" fmla="*/ 1037 h 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6" h="4016">
                  <a:moveTo>
                    <a:pt x="422" y="1037"/>
                  </a:moveTo>
                  <a:cubicBezTo>
                    <a:pt x="1302" y="-1197"/>
                    <a:pt x="-797" y="428"/>
                    <a:pt x="354" y="3543"/>
                  </a:cubicBezTo>
                  <a:cubicBezTo>
                    <a:pt x="422" y="3746"/>
                    <a:pt x="693" y="3881"/>
                    <a:pt x="896" y="4017"/>
                  </a:cubicBezTo>
                  <a:cubicBezTo>
                    <a:pt x="422" y="2730"/>
                    <a:pt x="151" y="1647"/>
                    <a:pt x="422" y="10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78BE43A-6AEB-199F-804E-9C4046617665}"/>
                </a:ext>
              </a:extLst>
            </p:cNvPr>
            <p:cNvSpPr/>
            <p:nvPr/>
          </p:nvSpPr>
          <p:spPr bwMode="ltGray">
            <a:xfrm>
              <a:off x="8756648" y="2516847"/>
              <a:ext cx="412" cy="4594"/>
            </a:xfrm>
            <a:custGeom>
              <a:avLst/>
              <a:gdLst>
                <a:gd name="connsiteX0" fmla="*/ 0 w 412"/>
                <a:gd name="connsiteY0" fmla="*/ 396 h 4594"/>
                <a:gd name="connsiteX1" fmla="*/ 68 w 412"/>
                <a:gd name="connsiteY1" fmla="*/ 4594 h 4594"/>
                <a:gd name="connsiteX2" fmla="*/ 0 w 412"/>
                <a:gd name="connsiteY2" fmla="*/ 396 h 4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2" h="4594">
                  <a:moveTo>
                    <a:pt x="0" y="396"/>
                  </a:moveTo>
                  <a:cubicBezTo>
                    <a:pt x="0" y="1073"/>
                    <a:pt x="0" y="2698"/>
                    <a:pt x="68" y="4594"/>
                  </a:cubicBezTo>
                  <a:cubicBezTo>
                    <a:pt x="880" y="1615"/>
                    <a:pt x="0" y="-1026"/>
                    <a:pt x="0" y="39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0B710F2-BD85-7FE9-B942-A41FD3587D4C}"/>
                </a:ext>
              </a:extLst>
            </p:cNvPr>
            <p:cNvSpPr/>
            <p:nvPr/>
          </p:nvSpPr>
          <p:spPr bwMode="ltGray">
            <a:xfrm>
              <a:off x="7712490" y="2585344"/>
              <a:ext cx="2698" cy="4760"/>
            </a:xfrm>
            <a:custGeom>
              <a:avLst/>
              <a:gdLst>
                <a:gd name="connsiteX0" fmla="*/ 948 w 2698"/>
                <a:gd name="connsiteY0" fmla="*/ 901 h 4760"/>
                <a:gd name="connsiteX1" fmla="*/ 0 w 2698"/>
                <a:gd name="connsiteY1" fmla="*/ 4558 h 4760"/>
                <a:gd name="connsiteX2" fmla="*/ 948 w 2698"/>
                <a:gd name="connsiteY2" fmla="*/ 4761 h 4760"/>
                <a:gd name="connsiteX3" fmla="*/ 948 w 2698"/>
                <a:gd name="connsiteY3" fmla="*/ 901 h 4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98" h="4760">
                  <a:moveTo>
                    <a:pt x="948" y="901"/>
                  </a:moveTo>
                  <a:cubicBezTo>
                    <a:pt x="609" y="1646"/>
                    <a:pt x="271" y="2933"/>
                    <a:pt x="0" y="4558"/>
                  </a:cubicBezTo>
                  <a:cubicBezTo>
                    <a:pt x="271" y="4693"/>
                    <a:pt x="542" y="4761"/>
                    <a:pt x="948" y="4761"/>
                  </a:cubicBezTo>
                  <a:cubicBezTo>
                    <a:pt x="3792" y="4761"/>
                    <a:pt x="2709" y="-2485"/>
                    <a:pt x="948" y="90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9ABBE5E-5209-3A30-0FE2-234BB713787E}"/>
                </a:ext>
              </a:extLst>
            </p:cNvPr>
            <p:cNvSpPr/>
            <p:nvPr/>
          </p:nvSpPr>
          <p:spPr bwMode="ltGray">
            <a:xfrm>
              <a:off x="7947595" y="3125116"/>
              <a:ext cx="1421" cy="284"/>
            </a:xfrm>
            <a:custGeom>
              <a:avLst/>
              <a:gdLst>
                <a:gd name="connsiteX0" fmla="*/ 1422 w 1421"/>
                <a:gd name="connsiteY0" fmla="*/ 0 h 284"/>
                <a:gd name="connsiteX1" fmla="*/ 1422 w 1421"/>
                <a:gd name="connsiteY1" fmla="*/ 0 h 284"/>
                <a:gd name="connsiteX2" fmla="*/ 1422 w 1421"/>
                <a:gd name="connsiteY2" fmla="*/ 0 h 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" h="284">
                  <a:moveTo>
                    <a:pt x="1422" y="0"/>
                  </a:moveTo>
                  <a:cubicBezTo>
                    <a:pt x="-948" y="271"/>
                    <a:pt x="67" y="474"/>
                    <a:pt x="1422" y="0"/>
                  </a:cubicBezTo>
                  <a:lnTo>
                    <a:pt x="1422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EA313774-C8B2-BB9E-F100-8164DD6E9387}"/>
                </a:ext>
              </a:extLst>
            </p:cNvPr>
            <p:cNvSpPr/>
            <p:nvPr/>
          </p:nvSpPr>
          <p:spPr bwMode="ltGray">
            <a:xfrm>
              <a:off x="7712016" y="2597214"/>
              <a:ext cx="1218" cy="7177"/>
            </a:xfrm>
            <a:custGeom>
              <a:avLst/>
              <a:gdLst>
                <a:gd name="connsiteX0" fmla="*/ 1219 w 1218"/>
                <a:gd name="connsiteY0" fmla="*/ 7178 h 7177"/>
                <a:gd name="connsiteX1" fmla="*/ 0 w 1218"/>
                <a:gd name="connsiteY1" fmla="*/ 0 h 7177"/>
                <a:gd name="connsiteX2" fmla="*/ 1219 w 1218"/>
                <a:gd name="connsiteY2" fmla="*/ 7178 h 7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8" h="7177">
                  <a:moveTo>
                    <a:pt x="1219" y="7178"/>
                  </a:moveTo>
                  <a:cubicBezTo>
                    <a:pt x="1151" y="4198"/>
                    <a:pt x="542" y="2031"/>
                    <a:pt x="0" y="0"/>
                  </a:cubicBezTo>
                  <a:cubicBezTo>
                    <a:pt x="68" y="2844"/>
                    <a:pt x="406" y="5485"/>
                    <a:pt x="1219" y="71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AB50D61-1A3A-ED49-A320-361163E960A6}"/>
                </a:ext>
              </a:extLst>
            </p:cNvPr>
            <p:cNvSpPr/>
            <p:nvPr/>
          </p:nvSpPr>
          <p:spPr bwMode="ltGray">
            <a:xfrm>
              <a:off x="10089431" y="7880083"/>
              <a:ext cx="9714" cy="10305"/>
            </a:xfrm>
            <a:custGeom>
              <a:avLst/>
              <a:gdLst>
                <a:gd name="connsiteX0" fmla="*/ 7761 w 9714"/>
                <a:gd name="connsiteY0" fmla="*/ 4618 h 10305"/>
                <a:gd name="connsiteX1" fmla="*/ 1125 w 9714"/>
                <a:gd name="connsiteY1" fmla="*/ 2722 h 10305"/>
                <a:gd name="connsiteX2" fmla="*/ 9657 w 9714"/>
                <a:gd name="connsiteY2" fmla="*/ 10306 h 10305"/>
                <a:gd name="connsiteX3" fmla="*/ 7761 w 9714"/>
                <a:gd name="connsiteY3" fmla="*/ 4618 h 10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4" h="10305">
                  <a:moveTo>
                    <a:pt x="7761" y="4618"/>
                  </a:moveTo>
                  <a:cubicBezTo>
                    <a:pt x="2818" y="487"/>
                    <a:pt x="-2328" y="-2357"/>
                    <a:pt x="1125" y="2722"/>
                  </a:cubicBezTo>
                  <a:cubicBezTo>
                    <a:pt x="3360" y="6040"/>
                    <a:pt x="6746" y="8545"/>
                    <a:pt x="9657" y="10306"/>
                  </a:cubicBezTo>
                  <a:cubicBezTo>
                    <a:pt x="9793" y="8477"/>
                    <a:pt x="9860" y="6378"/>
                    <a:pt x="7761" y="461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BDB3028-A535-45B4-21BD-FDBD31944D45}"/>
                </a:ext>
              </a:extLst>
            </p:cNvPr>
            <p:cNvSpPr/>
            <p:nvPr/>
          </p:nvSpPr>
          <p:spPr bwMode="ltGray">
            <a:xfrm>
              <a:off x="7655119" y="2796227"/>
              <a:ext cx="220" cy="3859"/>
            </a:xfrm>
            <a:custGeom>
              <a:avLst/>
              <a:gdLst>
                <a:gd name="connsiteX0" fmla="*/ 17 w 220"/>
                <a:gd name="connsiteY0" fmla="*/ 271 h 3859"/>
                <a:gd name="connsiteX1" fmla="*/ 85 w 220"/>
                <a:gd name="connsiteY1" fmla="*/ 3725 h 3859"/>
                <a:gd name="connsiteX2" fmla="*/ 220 w 220"/>
                <a:gd name="connsiteY2" fmla="*/ 3860 h 3859"/>
                <a:gd name="connsiteX3" fmla="*/ 17 w 220"/>
                <a:gd name="connsiteY3" fmla="*/ 271 h 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" h="3859">
                  <a:moveTo>
                    <a:pt x="17" y="271"/>
                  </a:moveTo>
                  <a:cubicBezTo>
                    <a:pt x="17" y="-812"/>
                    <a:pt x="-51" y="1558"/>
                    <a:pt x="85" y="3725"/>
                  </a:cubicBezTo>
                  <a:cubicBezTo>
                    <a:pt x="152" y="3792"/>
                    <a:pt x="152" y="3792"/>
                    <a:pt x="220" y="3860"/>
                  </a:cubicBezTo>
                  <a:cubicBezTo>
                    <a:pt x="17" y="2574"/>
                    <a:pt x="17" y="1287"/>
                    <a:pt x="17" y="27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19FA731-5E58-21F8-0171-35BE93FEAF47}"/>
                </a:ext>
              </a:extLst>
            </p:cNvPr>
            <p:cNvSpPr/>
            <p:nvPr/>
          </p:nvSpPr>
          <p:spPr bwMode="ltGray">
            <a:xfrm>
              <a:off x="8407558" y="3518289"/>
              <a:ext cx="3813" cy="2212"/>
            </a:xfrm>
            <a:custGeom>
              <a:avLst/>
              <a:gdLst>
                <a:gd name="connsiteX0" fmla="*/ 1240 w 3813"/>
                <a:gd name="connsiteY0" fmla="*/ 46 h 2212"/>
                <a:gd name="connsiteX1" fmla="*/ 3813 w 3813"/>
                <a:gd name="connsiteY1" fmla="*/ 2213 h 2212"/>
                <a:gd name="connsiteX2" fmla="*/ 1240 w 3813"/>
                <a:gd name="connsiteY2" fmla="*/ 46 h 2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3" h="2212">
                  <a:moveTo>
                    <a:pt x="1240" y="46"/>
                  </a:moveTo>
                  <a:cubicBezTo>
                    <a:pt x="-1672" y="-361"/>
                    <a:pt x="1105" y="2077"/>
                    <a:pt x="3813" y="2213"/>
                  </a:cubicBezTo>
                  <a:cubicBezTo>
                    <a:pt x="3069" y="1061"/>
                    <a:pt x="2256" y="181"/>
                    <a:pt x="1240" y="4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BCDE958-099F-61F5-2B72-63E35E02FDBE}"/>
                </a:ext>
              </a:extLst>
            </p:cNvPr>
            <p:cNvSpPr/>
            <p:nvPr/>
          </p:nvSpPr>
          <p:spPr bwMode="ltGray">
            <a:xfrm>
              <a:off x="10176044" y="3198587"/>
              <a:ext cx="10329" cy="20111"/>
            </a:xfrm>
            <a:custGeom>
              <a:avLst/>
              <a:gdLst>
                <a:gd name="connsiteX0" fmla="*/ 5724 w 10329"/>
                <a:gd name="connsiteY0" fmla="*/ 20111 h 20111"/>
                <a:gd name="connsiteX1" fmla="*/ 8771 w 10329"/>
                <a:gd name="connsiteY1" fmla="*/ 6230 h 20111"/>
                <a:gd name="connsiteX2" fmla="*/ 10329 w 10329"/>
                <a:gd name="connsiteY2" fmla="*/ 0 h 20111"/>
                <a:gd name="connsiteX3" fmla="*/ 104 w 10329"/>
                <a:gd name="connsiteY3" fmla="*/ 1693 h 20111"/>
                <a:gd name="connsiteX4" fmla="*/ 5724 w 10329"/>
                <a:gd name="connsiteY4" fmla="*/ 20111 h 20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29" h="20111">
                  <a:moveTo>
                    <a:pt x="5724" y="20111"/>
                  </a:moveTo>
                  <a:cubicBezTo>
                    <a:pt x="5927" y="15507"/>
                    <a:pt x="6537" y="10699"/>
                    <a:pt x="8771" y="6230"/>
                  </a:cubicBezTo>
                  <a:cubicBezTo>
                    <a:pt x="9381" y="4943"/>
                    <a:pt x="9923" y="2370"/>
                    <a:pt x="10329" y="0"/>
                  </a:cubicBezTo>
                  <a:cubicBezTo>
                    <a:pt x="7485" y="609"/>
                    <a:pt x="307" y="1016"/>
                    <a:pt x="104" y="1693"/>
                  </a:cubicBezTo>
                  <a:cubicBezTo>
                    <a:pt x="-844" y="4537"/>
                    <a:pt x="4979" y="12663"/>
                    <a:pt x="5724" y="2011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55C3F4E-3D80-2F24-DC3B-BCF4B0EEFD3E}"/>
                </a:ext>
              </a:extLst>
            </p:cNvPr>
            <p:cNvSpPr/>
            <p:nvPr/>
          </p:nvSpPr>
          <p:spPr bwMode="ltGray">
            <a:xfrm>
              <a:off x="7919984" y="2505664"/>
              <a:ext cx="3639" cy="7787"/>
            </a:xfrm>
            <a:custGeom>
              <a:avLst/>
              <a:gdLst>
                <a:gd name="connsiteX0" fmla="*/ 2150 w 3639"/>
                <a:gd name="connsiteY0" fmla="*/ 2099 h 7787"/>
                <a:gd name="connsiteX1" fmla="*/ 2489 w 3639"/>
                <a:gd name="connsiteY1" fmla="*/ 0 h 7787"/>
                <a:gd name="connsiteX2" fmla="*/ 254 w 3639"/>
                <a:gd name="connsiteY2" fmla="*/ 3927 h 7787"/>
                <a:gd name="connsiteX3" fmla="*/ 1676 w 3639"/>
                <a:gd name="connsiteY3" fmla="*/ 7787 h 7787"/>
                <a:gd name="connsiteX4" fmla="*/ 3640 w 3639"/>
                <a:gd name="connsiteY4" fmla="*/ 4605 h 7787"/>
                <a:gd name="connsiteX5" fmla="*/ 2150 w 3639"/>
                <a:gd name="connsiteY5" fmla="*/ 2099 h 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39" h="7787">
                  <a:moveTo>
                    <a:pt x="2150" y="2099"/>
                  </a:moveTo>
                  <a:cubicBezTo>
                    <a:pt x="2150" y="1557"/>
                    <a:pt x="2285" y="813"/>
                    <a:pt x="2489" y="0"/>
                  </a:cubicBezTo>
                  <a:cubicBezTo>
                    <a:pt x="1812" y="1151"/>
                    <a:pt x="1067" y="2302"/>
                    <a:pt x="254" y="3927"/>
                  </a:cubicBezTo>
                  <a:cubicBezTo>
                    <a:pt x="-423" y="5214"/>
                    <a:pt x="322" y="6501"/>
                    <a:pt x="1676" y="7787"/>
                  </a:cubicBezTo>
                  <a:cubicBezTo>
                    <a:pt x="2285" y="6839"/>
                    <a:pt x="2963" y="5823"/>
                    <a:pt x="3640" y="4605"/>
                  </a:cubicBezTo>
                  <a:cubicBezTo>
                    <a:pt x="2760" y="3657"/>
                    <a:pt x="2150" y="2844"/>
                    <a:pt x="2150" y="209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C87D44D-3F4E-232F-510D-1325D7805EBF}"/>
                </a:ext>
              </a:extLst>
            </p:cNvPr>
            <p:cNvSpPr/>
            <p:nvPr/>
          </p:nvSpPr>
          <p:spPr bwMode="ltGray">
            <a:xfrm>
              <a:off x="10587150" y="3010341"/>
              <a:ext cx="3883" cy="6906"/>
            </a:xfrm>
            <a:custGeom>
              <a:avLst/>
              <a:gdLst>
                <a:gd name="connsiteX0" fmla="*/ 498 w 3883"/>
                <a:gd name="connsiteY0" fmla="*/ 3250 h 6906"/>
                <a:gd name="connsiteX1" fmla="*/ 227 w 3883"/>
                <a:gd name="connsiteY1" fmla="*/ 6907 h 6906"/>
                <a:gd name="connsiteX2" fmla="*/ 3884 w 3883"/>
                <a:gd name="connsiteY2" fmla="*/ 0 h 6906"/>
                <a:gd name="connsiteX3" fmla="*/ 498 w 3883"/>
                <a:gd name="connsiteY3" fmla="*/ 3250 h 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3" h="6906">
                  <a:moveTo>
                    <a:pt x="498" y="3250"/>
                  </a:moveTo>
                  <a:cubicBezTo>
                    <a:pt x="-111" y="4130"/>
                    <a:pt x="-111" y="5417"/>
                    <a:pt x="227" y="6907"/>
                  </a:cubicBezTo>
                  <a:cubicBezTo>
                    <a:pt x="1582" y="5891"/>
                    <a:pt x="2801" y="2912"/>
                    <a:pt x="3884" y="0"/>
                  </a:cubicBezTo>
                  <a:cubicBezTo>
                    <a:pt x="2530" y="1083"/>
                    <a:pt x="1243" y="2167"/>
                    <a:pt x="498" y="325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D563DE7-4831-6B7E-D470-891BF70C0ADF}"/>
                </a:ext>
              </a:extLst>
            </p:cNvPr>
            <p:cNvSpPr/>
            <p:nvPr/>
          </p:nvSpPr>
          <p:spPr bwMode="ltGray">
            <a:xfrm>
              <a:off x="10693012" y="6933015"/>
              <a:ext cx="609" cy="838"/>
            </a:xfrm>
            <a:custGeom>
              <a:avLst/>
              <a:gdLst>
                <a:gd name="connsiteX0" fmla="*/ 0 w 609"/>
                <a:gd name="connsiteY0" fmla="*/ 839 h 838"/>
                <a:gd name="connsiteX1" fmla="*/ 610 w 609"/>
                <a:gd name="connsiteY1" fmla="*/ 26 h 838"/>
                <a:gd name="connsiteX2" fmla="*/ 0 w 609"/>
                <a:gd name="connsiteY2" fmla="*/ 839 h 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" h="838">
                  <a:moveTo>
                    <a:pt x="0" y="839"/>
                  </a:moveTo>
                  <a:cubicBezTo>
                    <a:pt x="339" y="568"/>
                    <a:pt x="610" y="297"/>
                    <a:pt x="610" y="26"/>
                  </a:cubicBezTo>
                  <a:cubicBezTo>
                    <a:pt x="542" y="-109"/>
                    <a:pt x="339" y="297"/>
                    <a:pt x="0" y="83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2B7E68B-2A2E-363B-886E-B500F0D4D2F4}"/>
                </a:ext>
              </a:extLst>
            </p:cNvPr>
            <p:cNvSpPr/>
            <p:nvPr/>
          </p:nvSpPr>
          <p:spPr bwMode="ltGray">
            <a:xfrm>
              <a:off x="7440554" y="2174822"/>
              <a:ext cx="3756359" cy="5843885"/>
            </a:xfrm>
            <a:custGeom>
              <a:avLst/>
              <a:gdLst>
                <a:gd name="connsiteX0" fmla="*/ 3749213 w 3756359"/>
                <a:gd name="connsiteY0" fmla="*/ 3896823 h 5843885"/>
                <a:gd name="connsiteX1" fmla="*/ 3740342 w 3756359"/>
                <a:gd name="connsiteY1" fmla="*/ 3881655 h 5843885"/>
                <a:gd name="connsiteX2" fmla="*/ 3732758 w 3756359"/>
                <a:gd name="connsiteY2" fmla="*/ 3852199 h 5843885"/>
                <a:gd name="connsiteX3" fmla="*/ 3730320 w 3756359"/>
                <a:gd name="connsiteY3" fmla="*/ 3837302 h 5843885"/>
                <a:gd name="connsiteX4" fmla="*/ 3696802 w 3756359"/>
                <a:gd name="connsiteY4" fmla="*/ 3837099 h 5843885"/>
                <a:gd name="connsiteX5" fmla="*/ 3675607 w 3756359"/>
                <a:gd name="connsiteY5" fmla="*/ 3841906 h 5843885"/>
                <a:gd name="connsiteX6" fmla="*/ 3672628 w 3756359"/>
                <a:gd name="connsiteY6" fmla="*/ 3827551 h 5843885"/>
                <a:gd name="connsiteX7" fmla="*/ 3656037 w 3756359"/>
                <a:gd name="connsiteY7" fmla="*/ 3813263 h 5843885"/>
                <a:gd name="connsiteX8" fmla="*/ 3602814 w 3756359"/>
                <a:gd name="connsiteY8" fmla="*/ 3770806 h 5843885"/>
                <a:gd name="connsiteX9" fmla="*/ 3585208 w 3756359"/>
                <a:gd name="connsiteY9" fmla="*/ 3769520 h 5843885"/>
                <a:gd name="connsiteX10" fmla="*/ 3556361 w 3756359"/>
                <a:gd name="connsiteY10" fmla="*/ 3773650 h 5843885"/>
                <a:gd name="connsiteX11" fmla="*/ 3538688 w 3756359"/>
                <a:gd name="connsiteY11" fmla="*/ 3775140 h 5843885"/>
                <a:gd name="connsiteX12" fmla="*/ 3522978 w 3756359"/>
                <a:gd name="connsiteY12" fmla="*/ 3768572 h 5843885"/>
                <a:gd name="connsiteX13" fmla="*/ 3491830 w 3756359"/>
                <a:gd name="connsiteY13" fmla="*/ 3757060 h 5843885"/>
                <a:gd name="connsiteX14" fmla="*/ 3477881 w 3756359"/>
                <a:gd name="connsiteY14" fmla="*/ 3750289 h 5843885"/>
                <a:gd name="connsiteX15" fmla="*/ 3462983 w 3756359"/>
                <a:gd name="connsiteY15" fmla="*/ 3755706 h 5843885"/>
                <a:gd name="connsiteX16" fmla="*/ 3450727 w 3756359"/>
                <a:gd name="connsiteY16" fmla="*/ 3769926 h 5843885"/>
                <a:gd name="connsiteX17" fmla="*/ 3442059 w 3756359"/>
                <a:gd name="connsiteY17" fmla="*/ 3767556 h 5843885"/>
                <a:gd name="connsiteX18" fmla="*/ 3434340 w 3756359"/>
                <a:gd name="connsiteY18" fmla="*/ 3741960 h 5843885"/>
                <a:gd name="connsiteX19" fmla="*/ 3407051 w 3756359"/>
                <a:gd name="connsiteY19" fmla="*/ 3716093 h 5843885"/>
                <a:gd name="connsiteX20" fmla="*/ 3407525 w 3756359"/>
                <a:gd name="connsiteY20" fmla="*/ 3736746 h 5843885"/>
                <a:gd name="connsiteX21" fmla="*/ 3391815 w 3756359"/>
                <a:gd name="connsiteY21" fmla="*/ 3718395 h 5843885"/>
                <a:gd name="connsiteX22" fmla="*/ 3324439 w 3756359"/>
                <a:gd name="connsiteY22" fmla="*/ 3693612 h 5843885"/>
                <a:gd name="connsiteX23" fmla="*/ 3303042 w 3756359"/>
                <a:gd name="connsiteY23" fmla="*/ 3696862 h 5843885"/>
                <a:gd name="connsiteX24" fmla="*/ 3294577 w 3756359"/>
                <a:gd name="connsiteY24" fmla="*/ 3681965 h 5843885"/>
                <a:gd name="connsiteX25" fmla="*/ 3276091 w 3756359"/>
                <a:gd name="connsiteY25" fmla="*/ 3678985 h 5843885"/>
                <a:gd name="connsiteX26" fmla="*/ 3272028 w 3756359"/>
                <a:gd name="connsiteY26" fmla="*/ 3678715 h 5843885"/>
                <a:gd name="connsiteX27" fmla="*/ 3279477 w 3756359"/>
                <a:gd name="connsiteY27" fmla="*/ 3675397 h 5843885"/>
                <a:gd name="connsiteX28" fmla="*/ 3276633 w 3756359"/>
                <a:gd name="connsiteY28" fmla="*/ 3663208 h 5843885"/>
                <a:gd name="connsiteX29" fmla="*/ 3275617 w 3756359"/>
                <a:gd name="connsiteY29" fmla="*/ 3673975 h 5843885"/>
                <a:gd name="connsiteX30" fmla="*/ 3262413 w 3756359"/>
                <a:gd name="connsiteY30" fmla="*/ 3668219 h 5843885"/>
                <a:gd name="connsiteX31" fmla="*/ 3259704 w 3756359"/>
                <a:gd name="connsiteY31" fmla="*/ 3672146 h 5843885"/>
                <a:gd name="connsiteX32" fmla="*/ 3259975 w 3756359"/>
                <a:gd name="connsiteY32" fmla="*/ 3665442 h 5843885"/>
                <a:gd name="connsiteX33" fmla="*/ 3240270 w 3756359"/>
                <a:gd name="connsiteY33" fmla="*/ 3661650 h 5843885"/>
                <a:gd name="connsiteX34" fmla="*/ 3237900 w 3756359"/>
                <a:gd name="connsiteY34" fmla="*/ 3656707 h 5843885"/>
                <a:gd name="connsiteX35" fmla="*/ 3233837 w 3756359"/>
                <a:gd name="connsiteY35" fmla="*/ 3654405 h 5843885"/>
                <a:gd name="connsiteX36" fmla="*/ 3235259 w 3756359"/>
                <a:gd name="connsiteY36" fmla="*/ 3653457 h 5843885"/>
                <a:gd name="connsiteX37" fmla="*/ 3239525 w 3756359"/>
                <a:gd name="connsiteY37" fmla="*/ 3648582 h 5843885"/>
                <a:gd name="connsiteX38" fmla="*/ 3244807 w 3756359"/>
                <a:gd name="connsiteY38" fmla="*/ 3656775 h 5843885"/>
                <a:gd name="connsiteX39" fmla="*/ 3246568 w 3756359"/>
                <a:gd name="connsiteY39" fmla="*/ 3657858 h 5843885"/>
                <a:gd name="connsiteX40" fmla="*/ 3240948 w 3756359"/>
                <a:gd name="connsiteY40" fmla="*/ 3645873 h 5843885"/>
                <a:gd name="connsiteX41" fmla="*/ 3244807 w 3756359"/>
                <a:gd name="connsiteY41" fmla="*/ 3627997 h 5843885"/>
                <a:gd name="connsiteX42" fmla="*/ 3240406 w 3756359"/>
                <a:gd name="connsiteY42" fmla="*/ 3612151 h 5843885"/>
                <a:gd name="connsiteX43" fmla="*/ 3233770 w 3756359"/>
                <a:gd name="connsiteY43" fmla="*/ 3591160 h 5843885"/>
                <a:gd name="connsiteX44" fmla="*/ 3227269 w 3756359"/>
                <a:gd name="connsiteY44" fmla="*/ 3580461 h 5843885"/>
                <a:gd name="connsiteX45" fmla="*/ 3203772 w 3756359"/>
                <a:gd name="connsiteY45" fmla="*/ 3576533 h 5843885"/>
                <a:gd name="connsiteX46" fmla="*/ 3214674 w 3756359"/>
                <a:gd name="connsiteY46" fmla="*/ 3550328 h 5843885"/>
                <a:gd name="connsiteX47" fmla="*/ 3212846 w 3756359"/>
                <a:gd name="connsiteY47" fmla="*/ 3534415 h 5843885"/>
                <a:gd name="connsiteX48" fmla="*/ 3194563 w 3756359"/>
                <a:gd name="connsiteY48" fmla="*/ 3521685 h 5843885"/>
                <a:gd name="connsiteX49" fmla="*/ 3176889 w 3756359"/>
                <a:gd name="connsiteY49" fmla="*/ 3525680 h 5843885"/>
                <a:gd name="connsiteX50" fmla="*/ 3172082 w 3756359"/>
                <a:gd name="connsiteY50" fmla="*/ 3509835 h 5843885"/>
                <a:gd name="connsiteX51" fmla="*/ 3159893 w 3756359"/>
                <a:gd name="connsiteY51" fmla="*/ 3494937 h 5843885"/>
                <a:gd name="connsiteX52" fmla="*/ 3148585 w 3756359"/>
                <a:gd name="connsiteY52" fmla="*/ 3498052 h 5843885"/>
                <a:gd name="connsiteX53" fmla="*/ 3136396 w 3756359"/>
                <a:gd name="connsiteY53" fmla="*/ 3479363 h 5843885"/>
                <a:gd name="connsiteX54" fmla="*/ 3113373 w 3756359"/>
                <a:gd name="connsiteY54" fmla="*/ 3491552 h 5843885"/>
                <a:gd name="connsiteX55" fmla="*/ 3100846 w 3756359"/>
                <a:gd name="connsiteY55" fmla="*/ 3481665 h 5843885"/>
                <a:gd name="connsiteX56" fmla="*/ 3060894 w 3756359"/>
                <a:gd name="connsiteY56" fmla="*/ 3480718 h 5843885"/>
                <a:gd name="connsiteX57" fmla="*/ 3012005 w 3756359"/>
                <a:gd name="connsiteY57" fmla="*/ 3470967 h 5843885"/>
                <a:gd name="connsiteX58" fmla="*/ 3006181 w 3756359"/>
                <a:gd name="connsiteY58" fmla="*/ 3458033 h 5843885"/>
                <a:gd name="connsiteX59" fmla="*/ 2995753 w 3756359"/>
                <a:gd name="connsiteY59" fmla="*/ 3451803 h 5843885"/>
                <a:gd name="connsiteX60" fmla="*/ 2976861 w 3756359"/>
                <a:gd name="connsiteY60" fmla="*/ 3444964 h 5843885"/>
                <a:gd name="connsiteX61" fmla="*/ 2975033 w 3756359"/>
                <a:gd name="connsiteY61" fmla="*/ 3449772 h 5843885"/>
                <a:gd name="connsiteX62" fmla="*/ 2966433 w 3756359"/>
                <a:gd name="connsiteY62" fmla="*/ 3447808 h 5843885"/>
                <a:gd name="connsiteX63" fmla="*/ 2962099 w 3756359"/>
                <a:gd name="connsiteY63" fmla="*/ 3434536 h 5843885"/>
                <a:gd name="connsiteX64" fmla="*/ 2956208 w 3756359"/>
                <a:gd name="connsiteY64" fmla="*/ 3423025 h 5843885"/>
                <a:gd name="connsiteX65" fmla="*/ 2954922 w 3756359"/>
                <a:gd name="connsiteY65" fmla="*/ 3408195 h 5843885"/>
                <a:gd name="connsiteX66" fmla="*/ 2936639 w 3756359"/>
                <a:gd name="connsiteY66" fmla="*/ 3401288 h 5843885"/>
                <a:gd name="connsiteX67" fmla="*/ 2927836 w 3756359"/>
                <a:gd name="connsiteY67" fmla="*/ 3392756 h 5843885"/>
                <a:gd name="connsiteX68" fmla="*/ 2912532 w 3756359"/>
                <a:gd name="connsiteY68" fmla="*/ 3390048 h 5843885"/>
                <a:gd name="connsiteX69" fmla="*/ 2890322 w 3756359"/>
                <a:gd name="connsiteY69" fmla="*/ 3385308 h 5843885"/>
                <a:gd name="connsiteX70" fmla="*/ 2885446 w 3756359"/>
                <a:gd name="connsiteY70" fmla="*/ 3373999 h 5843885"/>
                <a:gd name="connsiteX71" fmla="*/ 2883482 w 3756359"/>
                <a:gd name="connsiteY71" fmla="*/ 3352669 h 5843885"/>
                <a:gd name="connsiteX72" fmla="*/ 2863642 w 3756359"/>
                <a:gd name="connsiteY72" fmla="*/ 3340074 h 5843885"/>
                <a:gd name="connsiteX73" fmla="*/ 2845224 w 3756359"/>
                <a:gd name="connsiteY73" fmla="*/ 3350232 h 5843885"/>
                <a:gd name="connsiteX74" fmla="*/ 2833306 w 3756359"/>
                <a:gd name="connsiteY74" fmla="*/ 3340345 h 5843885"/>
                <a:gd name="connsiteX75" fmla="*/ 2823691 w 3756359"/>
                <a:gd name="connsiteY75" fmla="*/ 3321317 h 5843885"/>
                <a:gd name="connsiteX76" fmla="*/ 2823623 w 3756359"/>
                <a:gd name="connsiteY76" fmla="*/ 3318203 h 5843885"/>
                <a:gd name="connsiteX77" fmla="*/ 2824706 w 3756359"/>
                <a:gd name="connsiteY77" fmla="*/ 3319354 h 5843885"/>
                <a:gd name="connsiteX78" fmla="*/ 2842515 w 3756359"/>
                <a:gd name="connsiteY78" fmla="*/ 3319218 h 5843885"/>
                <a:gd name="connsiteX79" fmla="*/ 2846443 w 3756359"/>
                <a:gd name="connsiteY79" fmla="*/ 3310415 h 5843885"/>
                <a:gd name="connsiteX80" fmla="*/ 2836827 w 3756359"/>
                <a:gd name="connsiteY80" fmla="*/ 3318067 h 5843885"/>
                <a:gd name="connsiteX81" fmla="*/ 2823217 w 3756359"/>
                <a:gd name="connsiteY81" fmla="*/ 3315426 h 5843885"/>
                <a:gd name="connsiteX82" fmla="*/ 2821727 w 3756359"/>
                <a:gd name="connsiteY82" fmla="*/ 3315223 h 5843885"/>
                <a:gd name="connsiteX83" fmla="*/ 2818951 w 3756359"/>
                <a:gd name="connsiteY83" fmla="*/ 3315968 h 5843885"/>
                <a:gd name="connsiteX84" fmla="*/ 2819899 w 3756359"/>
                <a:gd name="connsiteY84" fmla="*/ 3316510 h 5843885"/>
                <a:gd name="connsiteX85" fmla="*/ 2815226 w 3756359"/>
                <a:gd name="connsiteY85" fmla="*/ 3318067 h 5843885"/>
                <a:gd name="connsiteX86" fmla="*/ 2795386 w 3756359"/>
                <a:gd name="connsiteY86" fmla="*/ 3306488 h 5843885"/>
                <a:gd name="connsiteX87" fmla="*/ 2785161 w 3756359"/>
                <a:gd name="connsiteY87" fmla="*/ 3299920 h 5843885"/>
                <a:gd name="connsiteX88" fmla="*/ 2786718 w 3756359"/>
                <a:gd name="connsiteY88" fmla="*/ 3298633 h 5843885"/>
                <a:gd name="connsiteX89" fmla="*/ 2776019 w 3756359"/>
                <a:gd name="connsiteY89" fmla="*/ 3292539 h 5843885"/>
                <a:gd name="connsiteX90" fmla="*/ 2778254 w 3756359"/>
                <a:gd name="connsiteY90" fmla="*/ 3299446 h 5843885"/>
                <a:gd name="connsiteX91" fmla="*/ 2778864 w 3756359"/>
                <a:gd name="connsiteY91" fmla="*/ 3299175 h 5843885"/>
                <a:gd name="connsiteX92" fmla="*/ 2790240 w 3756359"/>
                <a:gd name="connsiteY92" fmla="*/ 3305472 h 5843885"/>
                <a:gd name="connsiteX93" fmla="*/ 2788276 w 3756359"/>
                <a:gd name="connsiteY93" fmla="*/ 3305405 h 5843885"/>
                <a:gd name="connsiteX94" fmla="*/ 2768097 w 3756359"/>
                <a:gd name="connsiteY94" fmla="*/ 3326057 h 5843885"/>
                <a:gd name="connsiteX95" fmla="*/ 2734036 w 3756359"/>
                <a:gd name="connsiteY95" fmla="*/ 3322875 h 5843885"/>
                <a:gd name="connsiteX96" fmla="*/ 2715686 w 3756359"/>
                <a:gd name="connsiteY96" fmla="*/ 3307097 h 5843885"/>
                <a:gd name="connsiteX97" fmla="*/ 2681897 w 3756359"/>
                <a:gd name="connsiteY97" fmla="*/ 3318473 h 5843885"/>
                <a:gd name="connsiteX98" fmla="*/ 2655352 w 3756359"/>
                <a:gd name="connsiteY98" fmla="*/ 3327615 h 5843885"/>
                <a:gd name="connsiteX99" fmla="*/ 2654675 w 3756359"/>
                <a:gd name="connsiteY99" fmla="*/ 3300732 h 5843885"/>
                <a:gd name="connsiteX100" fmla="*/ 2634970 w 3756359"/>
                <a:gd name="connsiteY100" fmla="*/ 3290914 h 5843885"/>
                <a:gd name="connsiteX101" fmla="*/ 2611270 w 3756359"/>
                <a:gd name="connsiteY101" fmla="*/ 3285971 h 5843885"/>
                <a:gd name="connsiteX102" fmla="*/ 2596237 w 3756359"/>
                <a:gd name="connsiteY102" fmla="*/ 3272834 h 5843885"/>
                <a:gd name="connsiteX103" fmla="*/ 2588450 w 3756359"/>
                <a:gd name="connsiteY103" fmla="*/ 3273105 h 5843885"/>
                <a:gd name="connsiteX104" fmla="*/ 2599691 w 3756359"/>
                <a:gd name="connsiteY104" fmla="*/ 3256447 h 5843885"/>
                <a:gd name="connsiteX105" fmla="*/ 2586893 w 3756359"/>
                <a:gd name="connsiteY105" fmla="*/ 3269584 h 5843885"/>
                <a:gd name="connsiteX106" fmla="*/ 2581679 w 3756359"/>
                <a:gd name="connsiteY106" fmla="*/ 3272563 h 5843885"/>
                <a:gd name="connsiteX107" fmla="*/ 2566917 w 3756359"/>
                <a:gd name="connsiteY107" fmla="*/ 3286783 h 5843885"/>
                <a:gd name="connsiteX108" fmla="*/ 2572537 w 3756359"/>
                <a:gd name="connsiteY108" fmla="*/ 3287528 h 5843885"/>
                <a:gd name="connsiteX109" fmla="*/ 2561839 w 3756359"/>
                <a:gd name="connsiteY109" fmla="*/ 3295247 h 5843885"/>
                <a:gd name="connsiteX110" fmla="*/ 2538612 w 3756359"/>
                <a:gd name="connsiteY110" fmla="*/ 3302831 h 5843885"/>
                <a:gd name="connsiteX111" fmla="*/ 2535362 w 3756359"/>
                <a:gd name="connsiteY111" fmla="*/ 3305675 h 5843885"/>
                <a:gd name="connsiteX112" fmla="*/ 2535091 w 3756359"/>
                <a:gd name="connsiteY112" fmla="*/ 3299175 h 5843885"/>
                <a:gd name="connsiteX113" fmla="*/ 2529268 w 3756359"/>
                <a:gd name="connsiteY113" fmla="*/ 3292404 h 5843885"/>
                <a:gd name="connsiteX114" fmla="*/ 2529336 w 3756359"/>
                <a:gd name="connsiteY114" fmla="*/ 3292336 h 5843885"/>
                <a:gd name="connsiteX115" fmla="*/ 2548431 w 3756359"/>
                <a:gd name="connsiteY115" fmla="*/ 3282246 h 5843885"/>
                <a:gd name="connsiteX116" fmla="*/ 2552832 w 3756359"/>
                <a:gd name="connsiteY116" fmla="*/ 3266943 h 5843885"/>
                <a:gd name="connsiteX117" fmla="*/ 2544165 w 3756359"/>
                <a:gd name="connsiteY117" fmla="*/ 3259291 h 5843885"/>
                <a:gd name="connsiteX118" fmla="*/ 2522022 w 3756359"/>
                <a:gd name="connsiteY118" fmla="*/ 3248389 h 5843885"/>
                <a:gd name="connsiteX119" fmla="*/ 2516538 w 3756359"/>
                <a:gd name="connsiteY119" fmla="*/ 3263896 h 5843885"/>
                <a:gd name="connsiteX120" fmla="*/ 2505906 w 3756359"/>
                <a:gd name="connsiteY120" fmla="*/ 3271547 h 5843885"/>
                <a:gd name="connsiteX121" fmla="*/ 2490942 w 3756359"/>
                <a:gd name="connsiteY121" fmla="*/ 3275746 h 5843885"/>
                <a:gd name="connsiteX122" fmla="*/ 2471101 w 3756359"/>
                <a:gd name="connsiteY122" fmla="*/ 3294367 h 5843885"/>
                <a:gd name="connsiteX123" fmla="*/ 2451396 w 3756359"/>
                <a:gd name="connsiteY123" fmla="*/ 3293758 h 5843885"/>
                <a:gd name="connsiteX124" fmla="*/ 2442052 w 3756359"/>
                <a:gd name="connsiteY124" fmla="*/ 3297347 h 5843885"/>
                <a:gd name="connsiteX125" fmla="*/ 2439411 w 3756359"/>
                <a:gd name="connsiteY125" fmla="*/ 3296128 h 5843885"/>
                <a:gd name="connsiteX126" fmla="*/ 2417945 w 3756359"/>
                <a:gd name="connsiteY126" fmla="*/ 3308384 h 5843885"/>
                <a:gd name="connsiteX127" fmla="*/ 2404470 w 3756359"/>
                <a:gd name="connsiteY127" fmla="*/ 3314343 h 5843885"/>
                <a:gd name="connsiteX128" fmla="*/ 2390318 w 3756359"/>
                <a:gd name="connsiteY128" fmla="*/ 3326396 h 5843885"/>
                <a:gd name="connsiteX129" fmla="*/ 2396615 w 3756359"/>
                <a:gd name="connsiteY129" fmla="*/ 3343325 h 5843885"/>
                <a:gd name="connsiteX130" fmla="*/ 2383749 w 3756359"/>
                <a:gd name="connsiteY130" fmla="*/ 3354904 h 5843885"/>
                <a:gd name="connsiteX131" fmla="*/ 2364857 w 3756359"/>
                <a:gd name="connsiteY131" fmla="*/ 3379755 h 5843885"/>
                <a:gd name="connsiteX132" fmla="*/ 2352059 w 3756359"/>
                <a:gd name="connsiteY132" fmla="*/ 3379958 h 5843885"/>
                <a:gd name="connsiteX133" fmla="*/ 2347590 w 3756359"/>
                <a:gd name="connsiteY133" fmla="*/ 3390725 h 5843885"/>
                <a:gd name="connsiteX134" fmla="*/ 2333505 w 3756359"/>
                <a:gd name="connsiteY134" fmla="*/ 3389777 h 5843885"/>
                <a:gd name="connsiteX135" fmla="*/ 2325989 w 3756359"/>
                <a:gd name="connsiteY135" fmla="*/ 3372916 h 5843885"/>
                <a:gd name="connsiteX136" fmla="*/ 2320707 w 3756359"/>
                <a:gd name="connsiteY136" fmla="*/ 3374609 h 5843885"/>
                <a:gd name="connsiteX137" fmla="*/ 2317321 w 3756359"/>
                <a:gd name="connsiteY137" fmla="*/ 3366754 h 5843885"/>
                <a:gd name="connsiteX138" fmla="*/ 2302831 w 3756359"/>
                <a:gd name="connsiteY138" fmla="*/ 3357816 h 5843885"/>
                <a:gd name="connsiteX139" fmla="*/ 2266265 w 3756359"/>
                <a:gd name="connsiteY139" fmla="*/ 3349216 h 5843885"/>
                <a:gd name="connsiteX140" fmla="*/ 2226787 w 3756359"/>
                <a:gd name="connsiteY140" fmla="*/ 3365535 h 5843885"/>
                <a:gd name="connsiteX141" fmla="*/ 2202478 w 3756359"/>
                <a:gd name="connsiteY141" fmla="*/ 3375895 h 5843885"/>
                <a:gd name="connsiteX142" fmla="*/ 2183585 w 3756359"/>
                <a:gd name="connsiteY142" fmla="*/ 3374744 h 5843885"/>
                <a:gd name="connsiteX143" fmla="*/ 2155687 w 3756359"/>
                <a:gd name="connsiteY143" fmla="*/ 3350028 h 5843885"/>
                <a:gd name="connsiteX144" fmla="*/ 2141873 w 3756359"/>
                <a:gd name="connsiteY144" fmla="*/ 3329037 h 5843885"/>
                <a:gd name="connsiteX145" fmla="*/ 2134628 w 3756359"/>
                <a:gd name="connsiteY145" fmla="*/ 3301139 h 5843885"/>
                <a:gd name="connsiteX146" fmla="*/ 2124132 w 3756359"/>
                <a:gd name="connsiteY146" fmla="*/ 3271547 h 5843885"/>
                <a:gd name="connsiteX147" fmla="*/ 2140654 w 3756359"/>
                <a:gd name="connsiteY147" fmla="*/ 3244597 h 5843885"/>
                <a:gd name="connsiteX148" fmla="*/ 2139368 w 3756359"/>
                <a:gd name="connsiteY148" fmla="*/ 3215683 h 5843885"/>
                <a:gd name="connsiteX149" fmla="*/ 2154807 w 3756359"/>
                <a:gd name="connsiteY149" fmla="*/ 3191847 h 5843885"/>
                <a:gd name="connsiteX150" fmla="*/ 2150676 w 3756359"/>
                <a:gd name="connsiteY150" fmla="*/ 3176476 h 5843885"/>
                <a:gd name="connsiteX151" fmla="*/ 2145936 w 3756359"/>
                <a:gd name="connsiteY151" fmla="*/ 3157110 h 5843885"/>
                <a:gd name="connsiteX152" fmla="*/ 2122778 w 3756359"/>
                <a:gd name="connsiteY152" fmla="*/ 3147562 h 5843885"/>
                <a:gd name="connsiteX153" fmla="*/ 2145191 w 3756359"/>
                <a:gd name="connsiteY153" fmla="*/ 3146140 h 5843885"/>
                <a:gd name="connsiteX154" fmla="*/ 2100635 w 3756359"/>
                <a:gd name="connsiteY154" fmla="*/ 3133749 h 5843885"/>
                <a:gd name="connsiteX155" fmla="*/ 2072059 w 3756359"/>
                <a:gd name="connsiteY155" fmla="*/ 3126097 h 5843885"/>
                <a:gd name="connsiteX156" fmla="*/ 2039015 w 3756359"/>
                <a:gd name="connsiteY156" fmla="*/ 3142822 h 5843885"/>
                <a:gd name="connsiteX157" fmla="*/ 1993375 w 3756359"/>
                <a:gd name="connsiteY157" fmla="*/ 3146140 h 5843885"/>
                <a:gd name="connsiteX158" fmla="*/ 1965070 w 3756359"/>
                <a:gd name="connsiteY158" fmla="*/ 3126842 h 5843885"/>
                <a:gd name="connsiteX159" fmla="*/ 1996625 w 3756359"/>
                <a:gd name="connsiteY159" fmla="*/ 3104902 h 5843885"/>
                <a:gd name="connsiteX160" fmla="*/ 1979697 w 3756359"/>
                <a:gd name="connsiteY160" fmla="*/ 3076868 h 5843885"/>
                <a:gd name="connsiteX161" fmla="*/ 1993172 w 3756359"/>
                <a:gd name="connsiteY161" fmla="*/ 3054725 h 5843885"/>
                <a:gd name="connsiteX162" fmla="*/ 2014367 w 3756359"/>
                <a:gd name="connsiteY162" fmla="*/ 3047277 h 5843885"/>
                <a:gd name="connsiteX163" fmla="*/ 2019648 w 3756359"/>
                <a:gd name="connsiteY163" fmla="*/ 3005632 h 5843885"/>
                <a:gd name="connsiteX164" fmla="*/ 2031160 w 3756359"/>
                <a:gd name="connsiteY164" fmla="*/ 2968931 h 5843885"/>
                <a:gd name="connsiteX165" fmla="*/ 2054724 w 3756359"/>
                <a:gd name="connsiteY165" fmla="*/ 2934397 h 5843885"/>
                <a:gd name="connsiteX166" fmla="*/ 2008949 w 3756359"/>
                <a:gd name="connsiteY166" fmla="*/ 2935074 h 5843885"/>
                <a:gd name="connsiteX167" fmla="*/ 1970081 w 3756359"/>
                <a:gd name="connsiteY167" fmla="*/ 2946382 h 5843885"/>
                <a:gd name="connsiteX168" fmla="*/ 1928843 w 3756359"/>
                <a:gd name="connsiteY168" fmla="*/ 2942320 h 5843885"/>
                <a:gd name="connsiteX169" fmla="*/ 1914014 w 3756359"/>
                <a:gd name="connsiteY169" fmla="*/ 2978344 h 5843885"/>
                <a:gd name="connsiteX170" fmla="*/ 1910425 w 3756359"/>
                <a:gd name="connsiteY170" fmla="*/ 3019582 h 5843885"/>
                <a:gd name="connsiteX171" fmla="*/ 1889027 w 3756359"/>
                <a:gd name="connsiteY171" fmla="*/ 3048767 h 5843885"/>
                <a:gd name="connsiteX172" fmla="*/ 1844809 w 3756359"/>
                <a:gd name="connsiteY172" fmla="*/ 3042469 h 5843885"/>
                <a:gd name="connsiteX173" fmla="*/ 1804587 w 3756359"/>
                <a:gd name="connsiteY173" fmla="*/ 3057231 h 5843885"/>
                <a:gd name="connsiteX174" fmla="*/ 1781158 w 3756359"/>
                <a:gd name="connsiteY174" fmla="*/ 3044704 h 5843885"/>
                <a:gd name="connsiteX175" fmla="*/ 1751093 w 3756359"/>
                <a:gd name="connsiteY175" fmla="*/ 3030822 h 5843885"/>
                <a:gd name="connsiteX176" fmla="*/ 1715068 w 3756359"/>
                <a:gd name="connsiteY176" fmla="*/ 2987214 h 5843885"/>
                <a:gd name="connsiteX177" fmla="*/ 1700578 w 3756359"/>
                <a:gd name="connsiteY177" fmla="*/ 2958368 h 5843885"/>
                <a:gd name="connsiteX178" fmla="*/ 1695634 w 3756359"/>
                <a:gd name="connsiteY178" fmla="*/ 2923427 h 5843885"/>
                <a:gd name="connsiteX179" fmla="*/ 1687983 w 3756359"/>
                <a:gd name="connsiteY179" fmla="*/ 2894919 h 5843885"/>
                <a:gd name="connsiteX180" fmla="*/ 1678706 w 3756359"/>
                <a:gd name="connsiteY180" fmla="*/ 2870542 h 5843885"/>
                <a:gd name="connsiteX181" fmla="*/ 1698343 w 3756359"/>
                <a:gd name="connsiteY181" fmla="*/ 2826934 h 5843885"/>
                <a:gd name="connsiteX182" fmla="*/ 1706333 w 3756359"/>
                <a:gd name="connsiteY182" fmla="*/ 2791993 h 5843885"/>
                <a:gd name="connsiteX183" fmla="*/ 1720147 w 3756359"/>
                <a:gd name="connsiteY183" fmla="*/ 2758407 h 5843885"/>
                <a:gd name="connsiteX184" fmla="*/ 1731726 w 3756359"/>
                <a:gd name="connsiteY184" fmla="*/ 2699292 h 5843885"/>
                <a:gd name="connsiteX185" fmla="*/ 1781158 w 3756359"/>
                <a:gd name="connsiteY185" fmla="*/ 2658054 h 5843885"/>
                <a:gd name="connsiteX186" fmla="*/ 1812374 w 3756359"/>
                <a:gd name="connsiteY186" fmla="*/ 2651215 h 5843885"/>
                <a:gd name="connsiteX187" fmla="*/ 1811900 w 3756359"/>
                <a:gd name="connsiteY187" fmla="*/ 2623858 h 5843885"/>
                <a:gd name="connsiteX188" fmla="*/ 1819010 w 3756359"/>
                <a:gd name="connsiteY188" fmla="*/ 2632864 h 5843885"/>
                <a:gd name="connsiteX189" fmla="*/ 1857269 w 3756359"/>
                <a:gd name="connsiteY189" fmla="*/ 2639433 h 5843885"/>
                <a:gd name="connsiteX190" fmla="*/ 1904669 w 3756359"/>
                <a:gd name="connsiteY190" fmla="*/ 2629546 h 5843885"/>
                <a:gd name="connsiteX191" fmla="*/ 1925864 w 3756359"/>
                <a:gd name="connsiteY191" fmla="*/ 2650605 h 5843885"/>
                <a:gd name="connsiteX192" fmla="*/ 1947532 w 3756359"/>
                <a:gd name="connsiteY192" fmla="*/ 2648236 h 5843885"/>
                <a:gd name="connsiteX193" fmla="*/ 1971910 w 3756359"/>
                <a:gd name="connsiteY193" fmla="*/ 2659747 h 5843885"/>
                <a:gd name="connsiteX194" fmla="*/ 1968185 w 3756359"/>
                <a:gd name="connsiteY194" fmla="*/ 2651486 h 5843885"/>
                <a:gd name="connsiteX195" fmla="*/ 1996084 w 3756359"/>
                <a:gd name="connsiteY195" fmla="*/ 2655548 h 5843885"/>
                <a:gd name="connsiteX196" fmla="*/ 1973602 w 3756359"/>
                <a:gd name="connsiteY196" fmla="*/ 2635844 h 5843885"/>
                <a:gd name="connsiteX197" fmla="*/ 1991682 w 3756359"/>
                <a:gd name="connsiteY197" fmla="*/ 2631375 h 5843885"/>
                <a:gd name="connsiteX198" fmla="*/ 1975837 w 3756359"/>
                <a:gd name="connsiteY198" fmla="*/ 2612414 h 5843885"/>
                <a:gd name="connsiteX199" fmla="*/ 2010101 w 3756359"/>
                <a:gd name="connsiteY199" fmla="*/ 2597653 h 5843885"/>
                <a:gd name="connsiteX200" fmla="*/ 2059735 w 3756359"/>
                <a:gd name="connsiteY200" fmla="*/ 2611940 h 5843885"/>
                <a:gd name="connsiteX201" fmla="*/ 2121017 w 3756359"/>
                <a:gd name="connsiteY201" fmla="*/ 2613836 h 5843885"/>
                <a:gd name="connsiteX202" fmla="*/ 2142144 w 3756359"/>
                <a:gd name="connsiteY202" fmla="*/ 2639162 h 5843885"/>
                <a:gd name="connsiteX203" fmla="*/ 2170042 w 3756359"/>
                <a:gd name="connsiteY203" fmla="*/ 2635708 h 5843885"/>
                <a:gd name="connsiteX204" fmla="*/ 2192659 w 3756359"/>
                <a:gd name="connsiteY204" fmla="*/ 2669498 h 5843885"/>
                <a:gd name="connsiteX205" fmla="*/ 2199769 w 3756359"/>
                <a:gd name="connsiteY205" fmla="*/ 2696583 h 5843885"/>
                <a:gd name="connsiteX206" fmla="*/ 2200378 w 3756359"/>
                <a:gd name="connsiteY206" fmla="*/ 2714122 h 5843885"/>
                <a:gd name="connsiteX207" fmla="*/ 2219474 w 3756359"/>
                <a:gd name="connsiteY207" fmla="*/ 2732743 h 5843885"/>
                <a:gd name="connsiteX208" fmla="*/ 2237215 w 3756359"/>
                <a:gd name="connsiteY208" fmla="*/ 2774388 h 5843885"/>
                <a:gd name="connsiteX209" fmla="*/ 2256514 w 3756359"/>
                <a:gd name="connsiteY209" fmla="*/ 2814068 h 5843885"/>
                <a:gd name="connsiteX210" fmla="*/ 2270124 w 3756359"/>
                <a:gd name="connsiteY210" fmla="*/ 2769512 h 5843885"/>
                <a:gd name="connsiteX211" fmla="*/ 2294231 w 3756359"/>
                <a:gd name="connsiteY211" fmla="*/ 2739718 h 5843885"/>
                <a:gd name="connsiteX212" fmla="*/ 2275542 w 3756359"/>
                <a:gd name="connsiteY212" fmla="*/ 2711684 h 5843885"/>
                <a:gd name="connsiteX213" fmla="*/ 2267484 w 3756359"/>
                <a:gd name="connsiteY213" fmla="*/ 2676066 h 5843885"/>
                <a:gd name="connsiteX214" fmla="*/ 2257530 w 3756359"/>
                <a:gd name="connsiteY214" fmla="*/ 2628260 h 5843885"/>
                <a:gd name="connsiteX215" fmla="*/ 2275271 w 3756359"/>
                <a:gd name="connsiteY215" fmla="*/ 2552690 h 5843885"/>
                <a:gd name="connsiteX216" fmla="*/ 2300257 w 3756359"/>
                <a:gd name="connsiteY216" fmla="*/ 2525469 h 5843885"/>
                <a:gd name="connsiteX217" fmla="*/ 2338922 w 3756359"/>
                <a:gd name="connsiteY217" fmla="*/ 2501498 h 5843885"/>
                <a:gd name="connsiteX218" fmla="*/ 2367769 w 3756359"/>
                <a:gd name="connsiteY218" fmla="*/ 2476038 h 5843885"/>
                <a:gd name="connsiteX219" fmla="*/ 2392417 w 3756359"/>
                <a:gd name="connsiteY219" fmla="*/ 2470282 h 5843885"/>
                <a:gd name="connsiteX220" fmla="*/ 2422753 w 3756359"/>
                <a:gd name="connsiteY220" fmla="*/ 2446988 h 5843885"/>
                <a:gd name="connsiteX221" fmla="*/ 2435686 w 3756359"/>
                <a:gd name="connsiteY221" fmla="*/ 2430804 h 5843885"/>
                <a:gd name="connsiteX222" fmla="*/ 2446453 w 3756359"/>
                <a:gd name="connsiteY222" fmla="*/ 2421527 h 5843885"/>
                <a:gd name="connsiteX223" fmla="*/ 2459657 w 3756359"/>
                <a:gd name="connsiteY223" fmla="*/ 2421121 h 5843885"/>
                <a:gd name="connsiteX224" fmla="*/ 2464804 w 3756359"/>
                <a:gd name="connsiteY224" fmla="*/ 2392816 h 5843885"/>
                <a:gd name="connsiteX225" fmla="*/ 2472117 w 3756359"/>
                <a:gd name="connsiteY225" fmla="*/ 2382591 h 5843885"/>
                <a:gd name="connsiteX226" fmla="*/ 2474893 w 3756359"/>
                <a:gd name="connsiteY226" fmla="*/ 2356928 h 5843885"/>
                <a:gd name="connsiteX227" fmla="*/ 2453969 w 3756359"/>
                <a:gd name="connsiteY227" fmla="*/ 2361058 h 5843885"/>
                <a:gd name="connsiteX228" fmla="*/ 2463179 w 3756359"/>
                <a:gd name="connsiteY228" fmla="*/ 2348667 h 5843885"/>
                <a:gd name="connsiteX229" fmla="*/ 2466090 w 3756359"/>
                <a:gd name="connsiteY229" fmla="*/ 2323544 h 5843885"/>
                <a:gd name="connsiteX230" fmla="*/ 2454646 w 3756359"/>
                <a:gd name="connsiteY230" fmla="*/ 2299709 h 5843885"/>
                <a:gd name="connsiteX231" fmla="*/ 2483358 w 3756359"/>
                <a:gd name="connsiteY231" fmla="*/ 2302418 h 5843885"/>
                <a:gd name="connsiteX232" fmla="*/ 2480513 w 3756359"/>
                <a:gd name="connsiteY232" fmla="*/ 2337223 h 5843885"/>
                <a:gd name="connsiteX233" fmla="*/ 2497713 w 3756359"/>
                <a:gd name="connsiteY233" fmla="*/ 2314538 h 5843885"/>
                <a:gd name="connsiteX234" fmla="*/ 2513287 w 3756359"/>
                <a:gd name="connsiteY234" fmla="*/ 2282374 h 5843885"/>
                <a:gd name="connsiteX235" fmla="*/ 2516470 w 3756359"/>
                <a:gd name="connsiteY235" fmla="*/ 2271269 h 5843885"/>
                <a:gd name="connsiteX236" fmla="*/ 2549108 w 3756359"/>
                <a:gd name="connsiteY236" fmla="*/ 2246689 h 5843885"/>
                <a:gd name="connsiteX237" fmla="*/ 2557708 w 3756359"/>
                <a:gd name="connsiteY237" fmla="*/ 2197121 h 5843885"/>
                <a:gd name="connsiteX238" fmla="*/ 2579647 w 3756359"/>
                <a:gd name="connsiteY238" fmla="*/ 2169155 h 5843885"/>
                <a:gd name="connsiteX239" fmla="*/ 2631043 w 3756359"/>
                <a:gd name="connsiteY239" fmla="*/ 2179177 h 5843885"/>
                <a:gd name="connsiteX240" fmla="*/ 2656842 w 3756359"/>
                <a:gd name="connsiteY240" fmla="*/ 2168275 h 5843885"/>
                <a:gd name="connsiteX241" fmla="*/ 2677969 w 3756359"/>
                <a:gd name="connsiteY241" fmla="*/ 2172067 h 5843885"/>
                <a:gd name="connsiteX242" fmla="*/ 2673500 w 3756359"/>
                <a:gd name="connsiteY242" fmla="*/ 2154665 h 5843885"/>
                <a:gd name="connsiteX243" fmla="*/ 2670453 w 3756359"/>
                <a:gd name="connsiteY243" fmla="*/ 2125412 h 5843885"/>
                <a:gd name="connsiteX244" fmla="*/ 2682235 w 3756359"/>
                <a:gd name="connsiteY244" fmla="*/ 2084445 h 5843885"/>
                <a:gd name="connsiteX245" fmla="*/ 2711691 w 3756359"/>
                <a:gd name="connsiteY245" fmla="*/ 2071376 h 5843885"/>
                <a:gd name="connsiteX246" fmla="*/ 2748799 w 3756359"/>
                <a:gd name="connsiteY246" fmla="*/ 2056817 h 5843885"/>
                <a:gd name="connsiteX247" fmla="*/ 2774259 w 3756359"/>
                <a:gd name="connsiteY247" fmla="*/ 2051468 h 5843885"/>
                <a:gd name="connsiteX248" fmla="*/ 2809742 w 3756359"/>
                <a:gd name="connsiteY248" fmla="*/ 2031086 h 5843885"/>
                <a:gd name="connsiteX249" fmla="*/ 2809944 w 3756359"/>
                <a:gd name="connsiteY249" fmla="*/ 2031086 h 5843885"/>
                <a:gd name="connsiteX250" fmla="*/ 2811773 w 3756359"/>
                <a:gd name="connsiteY250" fmla="*/ 2008672 h 5843885"/>
                <a:gd name="connsiteX251" fmla="*/ 2849151 w 3756359"/>
                <a:gd name="connsiteY251" fmla="*/ 2012329 h 5843885"/>
                <a:gd name="connsiteX252" fmla="*/ 2855652 w 3756359"/>
                <a:gd name="connsiteY252" fmla="*/ 2029393 h 5843885"/>
                <a:gd name="connsiteX253" fmla="*/ 2820169 w 3756359"/>
                <a:gd name="connsiteY253" fmla="*/ 2061692 h 5843885"/>
                <a:gd name="connsiteX254" fmla="*/ 2842515 w 3756359"/>
                <a:gd name="connsiteY254" fmla="*/ 2076996 h 5843885"/>
                <a:gd name="connsiteX255" fmla="*/ 2879149 w 3756359"/>
                <a:gd name="connsiteY255" fmla="*/ 2086341 h 5843885"/>
                <a:gd name="connsiteX256" fmla="*/ 2904880 w 3756359"/>
                <a:gd name="connsiteY256" fmla="*/ 2065417 h 5843885"/>
                <a:gd name="connsiteX257" fmla="*/ 2949775 w 3756359"/>
                <a:gd name="connsiteY257" fmla="*/ 2058781 h 5843885"/>
                <a:gd name="connsiteX258" fmla="*/ 2969886 w 3756359"/>
                <a:gd name="connsiteY258" fmla="*/ 2029528 h 5843885"/>
                <a:gd name="connsiteX259" fmla="*/ 2991419 w 3756359"/>
                <a:gd name="connsiteY259" fmla="*/ 2015918 h 5843885"/>
                <a:gd name="connsiteX260" fmla="*/ 2992232 w 3756359"/>
                <a:gd name="connsiteY260" fmla="*/ 2004135 h 5843885"/>
                <a:gd name="connsiteX261" fmla="*/ 2987357 w 3756359"/>
                <a:gd name="connsiteY261" fmla="*/ 1996077 h 5843885"/>
                <a:gd name="connsiteX262" fmla="*/ 3000561 w 3756359"/>
                <a:gd name="connsiteY262" fmla="*/ 1995468 h 5843885"/>
                <a:gd name="connsiteX263" fmla="*/ 3022094 w 3756359"/>
                <a:gd name="connsiteY263" fmla="*/ 1994723 h 5843885"/>
                <a:gd name="connsiteX264" fmla="*/ 3029001 w 3756359"/>
                <a:gd name="connsiteY264" fmla="*/ 1986936 h 5843885"/>
                <a:gd name="connsiteX265" fmla="*/ 3035027 w 3756359"/>
                <a:gd name="connsiteY265" fmla="*/ 1983753 h 5843885"/>
                <a:gd name="connsiteX266" fmla="*/ 3030220 w 3756359"/>
                <a:gd name="connsiteY266" fmla="*/ 1973528 h 5843885"/>
                <a:gd name="connsiteX267" fmla="*/ 3016744 w 3756359"/>
                <a:gd name="connsiteY267" fmla="*/ 1988967 h 5843885"/>
                <a:gd name="connsiteX268" fmla="*/ 3028256 w 3756359"/>
                <a:gd name="connsiteY268" fmla="*/ 1973257 h 5843885"/>
                <a:gd name="connsiteX269" fmla="*/ 3032251 w 3756359"/>
                <a:gd name="connsiteY269" fmla="*/ 1958089 h 5843885"/>
                <a:gd name="connsiteX270" fmla="*/ 3031710 w 3756359"/>
                <a:gd name="connsiteY270" fmla="*/ 1942786 h 5843885"/>
                <a:gd name="connsiteX271" fmla="*/ 3010989 w 3756359"/>
                <a:gd name="connsiteY271" fmla="*/ 1943531 h 5843885"/>
                <a:gd name="connsiteX272" fmla="*/ 3004894 w 3756359"/>
                <a:gd name="connsiteY272" fmla="*/ 1957344 h 5843885"/>
                <a:gd name="connsiteX273" fmla="*/ 2988711 w 3756359"/>
                <a:gd name="connsiteY273" fmla="*/ 1975153 h 5843885"/>
                <a:gd name="connsiteX274" fmla="*/ 2977538 w 3756359"/>
                <a:gd name="connsiteY274" fmla="*/ 1993369 h 5843885"/>
                <a:gd name="connsiteX275" fmla="*/ 2978757 w 3756359"/>
                <a:gd name="connsiteY275" fmla="*/ 1994655 h 5843885"/>
                <a:gd name="connsiteX276" fmla="*/ 2965214 w 3756359"/>
                <a:gd name="connsiteY276" fmla="*/ 2000614 h 5843885"/>
                <a:gd name="connsiteX277" fmla="*/ 2931628 w 3756359"/>
                <a:gd name="connsiteY277" fmla="*/ 1999057 h 5843885"/>
                <a:gd name="connsiteX278" fmla="*/ 2912871 w 3756359"/>
                <a:gd name="connsiteY278" fmla="*/ 1978268 h 5843885"/>
                <a:gd name="connsiteX279" fmla="*/ 2890728 w 3756359"/>
                <a:gd name="connsiteY279" fmla="*/ 1959714 h 5843885"/>
                <a:gd name="connsiteX280" fmla="*/ 2897567 w 3756359"/>
                <a:gd name="connsiteY280" fmla="*/ 1929920 h 5843885"/>
                <a:gd name="connsiteX281" fmla="*/ 2893165 w 3756359"/>
                <a:gd name="connsiteY281" fmla="*/ 1908387 h 5843885"/>
                <a:gd name="connsiteX282" fmla="*/ 2905490 w 3756359"/>
                <a:gd name="connsiteY282" fmla="*/ 1897485 h 5843885"/>
                <a:gd name="connsiteX283" fmla="*/ 2915918 w 3756359"/>
                <a:gd name="connsiteY283" fmla="*/ 1864305 h 5843885"/>
                <a:gd name="connsiteX284" fmla="*/ 2887613 w 3756359"/>
                <a:gd name="connsiteY284" fmla="*/ 1837964 h 5843885"/>
                <a:gd name="connsiteX285" fmla="*/ 2848474 w 3756359"/>
                <a:gd name="connsiteY285" fmla="*/ 1838573 h 5843885"/>
                <a:gd name="connsiteX286" fmla="*/ 2861746 w 3756359"/>
                <a:gd name="connsiteY286" fmla="*/ 1800992 h 5843885"/>
                <a:gd name="connsiteX287" fmla="*/ 2888629 w 3756359"/>
                <a:gd name="connsiteY287" fmla="*/ 1791038 h 5843885"/>
                <a:gd name="connsiteX288" fmla="*/ 2952822 w 3756359"/>
                <a:gd name="connsiteY288" fmla="*/ 1799637 h 5843885"/>
                <a:gd name="connsiteX289" fmla="*/ 2989320 w 3756359"/>
                <a:gd name="connsiteY289" fmla="*/ 1797471 h 5843885"/>
                <a:gd name="connsiteX290" fmla="*/ 3078297 w 3756359"/>
                <a:gd name="connsiteY290" fmla="*/ 1803565 h 5843885"/>
                <a:gd name="connsiteX291" fmla="*/ 3112222 w 3756359"/>
                <a:gd name="connsiteY291" fmla="*/ 1762327 h 5843885"/>
                <a:gd name="connsiteX292" fmla="*/ 3151090 w 3756359"/>
                <a:gd name="connsiteY292" fmla="*/ 1742554 h 5843885"/>
                <a:gd name="connsiteX293" fmla="*/ 3187791 w 3756359"/>
                <a:gd name="connsiteY293" fmla="*/ 1745804 h 5843885"/>
                <a:gd name="connsiteX294" fmla="*/ 3168493 w 3756359"/>
                <a:gd name="connsiteY294" fmla="*/ 1769098 h 5843885"/>
                <a:gd name="connsiteX295" fmla="*/ 3131114 w 3756359"/>
                <a:gd name="connsiteY295" fmla="*/ 1823202 h 5843885"/>
                <a:gd name="connsiteX296" fmla="*/ 3109175 w 3756359"/>
                <a:gd name="connsiteY296" fmla="*/ 1850152 h 5843885"/>
                <a:gd name="connsiteX297" fmla="*/ 3091298 w 3756359"/>
                <a:gd name="connsiteY297" fmla="*/ 1883807 h 5843885"/>
                <a:gd name="connsiteX298" fmla="*/ 3073083 w 3756359"/>
                <a:gd name="connsiteY298" fmla="*/ 1898839 h 5843885"/>
                <a:gd name="connsiteX299" fmla="*/ 3099560 w 3756359"/>
                <a:gd name="connsiteY299" fmla="*/ 1924232 h 5843885"/>
                <a:gd name="connsiteX300" fmla="*/ 3161721 w 3756359"/>
                <a:gd name="connsiteY300" fmla="*/ 1919289 h 5843885"/>
                <a:gd name="connsiteX301" fmla="*/ 3200251 w 3756359"/>
                <a:gd name="connsiteY301" fmla="*/ 1927212 h 5843885"/>
                <a:gd name="connsiteX302" fmla="*/ 3233431 w 3756359"/>
                <a:gd name="connsiteY302" fmla="*/ 1911095 h 5843885"/>
                <a:gd name="connsiteX303" fmla="*/ 3252662 w 3756359"/>
                <a:gd name="connsiteY303" fmla="*/ 1887192 h 5843885"/>
                <a:gd name="connsiteX304" fmla="*/ 3252526 w 3756359"/>
                <a:gd name="connsiteY304" fmla="*/ 1858346 h 5843885"/>
                <a:gd name="connsiteX305" fmla="*/ 3235598 w 3756359"/>
                <a:gd name="connsiteY305" fmla="*/ 1829229 h 5843885"/>
                <a:gd name="connsiteX306" fmla="*/ 3195511 w 3756359"/>
                <a:gd name="connsiteY306" fmla="*/ 1843178 h 5843885"/>
                <a:gd name="connsiteX307" fmla="*/ 3183458 w 3756359"/>
                <a:gd name="connsiteY307" fmla="*/ 1807560 h 5843885"/>
                <a:gd name="connsiteX308" fmla="*/ 3199439 w 3756359"/>
                <a:gd name="connsiteY308" fmla="*/ 1780339 h 5843885"/>
                <a:gd name="connsiteX309" fmla="*/ 3210070 w 3756359"/>
                <a:gd name="connsiteY309" fmla="*/ 1745195 h 5843885"/>
                <a:gd name="connsiteX310" fmla="*/ 3194834 w 3756359"/>
                <a:gd name="connsiteY310" fmla="*/ 1742893 h 5843885"/>
                <a:gd name="connsiteX311" fmla="*/ 3206887 w 3756359"/>
                <a:gd name="connsiteY311" fmla="*/ 1710931 h 5843885"/>
                <a:gd name="connsiteX312" fmla="*/ 3208106 w 3756359"/>
                <a:gd name="connsiteY312" fmla="*/ 1690549 h 5843885"/>
                <a:gd name="connsiteX313" fmla="*/ 3212304 w 3756359"/>
                <a:gd name="connsiteY313" fmla="*/ 1665089 h 5843885"/>
                <a:gd name="connsiteX314" fmla="*/ 3200590 w 3756359"/>
                <a:gd name="connsiteY314" fmla="*/ 1644097 h 5843885"/>
                <a:gd name="connsiteX315" fmla="*/ 3180275 w 3756359"/>
                <a:gd name="connsiteY315" fmla="*/ 1634143 h 5843885"/>
                <a:gd name="connsiteX316" fmla="*/ 3173368 w 3756359"/>
                <a:gd name="connsiteY316" fmla="*/ 1617011 h 5843885"/>
                <a:gd name="connsiteX317" fmla="*/ 3146282 w 3756359"/>
                <a:gd name="connsiteY317" fmla="*/ 1616741 h 5843885"/>
                <a:gd name="connsiteX318" fmla="*/ 3189620 w 3756359"/>
                <a:gd name="connsiteY318" fmla="*/ 1600828 h 5843885"/>
                <a:gd name="connsiteX319" fmla="*/ 3180885 w 3756359"/>
                <a:gd name="connsiteY319" fmla="*/ 1588300 h 5843885"/>
                <a:gd name="connsiteX320" fmla="*/ 3160977 w 3756359"/>
                <a:gd name="connsiteY320" fmla="*/ 1579091 h 5843885"/>
                <a:gd name="connsiteX321" fmla="*/ 3145199 w 3756359"/>
                <a:gd name="connsiteY321" fmla="*/ 1581935 h 5843885"/>
                <a:gd name="connsiteX322" fmla="*/ 3131047 w 3756359"/>
                <a:gd name="connsiteY322" fmla="*/ 1572252 h 5843885"/>
                <a:gd name="connsiteX323" fmla="*/ 3111477 w 3756359"/>
                <a:gd name="connsiteY323" fmla="*/ 1559386 h 5843885"/>
                <a:gd name="connsiteX324" fmla="*/ 3110529 w 3756359"/>
                <a:gd name="connsiteY324" fmla="*/ 1561079 h 5843885"/>
                <a:gd name="connsiteX325" fmla="*/ 3109920 w 3756359"/>
                <a:gd name="connsiteY325" fmla="*/ 1556678 h 5843885"/>
                <a:gd name="connsiteX326" fmla="*/ 3101997 w 3756359"/>
                <a:gd name="connsiteY326" fmla="*/ 1525935 h 5843885"/>
                <a:gd name="connsiteX327" fmla="*/ 3078636 w 3756359"/>
                <a:gd name="connsiteY327" fmla="*/ 1515710 h 5843885"/>
                <a:gd name="connsiteX328" fmla="*/ 3069427 w 3756359"/>
                <a:gd name="connsiteY328" fmla="*/ 1505012 h 5843885"/>
                <a:gd name="connsiteX329" fmla="*/ 3058728 w 3756359"/>
                <a:gd name="connsiteY329" fmla="*/ 1490453 h 5843885"/>
                <a:gd name="connsiteX330" fmla="*/ 3072000 w 3756359"/>
                <a:gd name="connsiteY330" fmla="*/ 1481786 h 5843885"/>
                <a:gd name="connsiteX331" fmla="*/ 3081751 w 3756359"/>
                <a:gd name="connsiteY331" fmla="*/ 1471154 h 5843885"/>
                <a:gd name="connsiteX332" fmla="*/ 3085678 w 3756359"/>
                <a:gd name="connsiteY332" fmla="*/ 1464925 h 5843885"/>
                <a:gd name="connsiteX333" fmla="*/ 3066718 w 3756359"/>
                <a:gd name="connsiteY333" fmla="*/ 1452465 h 5843885"/>
                <a:gd name="connsiteX334" fmla="*/ 3078771 w 3756359"/>
                <a:gd name="connsiteY334" fmla="*/ 1439396 h 5843885"/>
                <a:gd name="connsiteX335" fmla="*/ 3067395 w 3756359"/>
                <a:gd name="connsiteY335" fmla="*/ 1425650 h 5843885"/>
                <a:gd name="connsiteX336" fmla="*/ 3074167 w 3756359"/>
                <a:gd name="connsiteY336" fmla="*/ 1407706 h 5843885"/>
                <a:gd name="connsiteX337" fmla="*/ 3055207 w 3756359"/>
                <a:gd name="connsiteY337" fmla="*/ 1399986 h 5843885"/>
                <a:gd name="connsiteX338" fmla="*/ 3053920 w 3756359"/>
                <a:gd name="connsiteY338" fmla="*/ 1388746 h 5843885"/>
                <a:gd name="connsiteX339" fmla="*/ 3054936 w 3756359"/>
                <a:gd name="connsiteY339" fmla="*/ 1373849 h 5843885"/>
                <a:gd name="connsiteX340" fmla="*/ 3051347 w 3756359"/>
                <a:gd name="connsiteY340" fmla="*/ 1357936 h 5843885"/>
                <a:gd name="connsiteX341" fmla="*/ 3041460 w 3756359"/>
                <a:gd name="connsiteY341" fmla="*/ 1342294 h 5843885"/>
                <a:gd name="connsiteX342" fmla="*/ 3035299 w 3756359"/>
                <a:gd name="connsiteY342" fmla="*/ 1322927 h 5843885"/>
                <a:gd name="connsiteX343" fmla="*/ 3036856 w 3756359"/>
                <a:gd name="connsiteY343" fmla="*/ 1307488 h 5843885"/>
                <a:gd name="connsiteX344" fmla="*/ 3035840 w 3756359"/>
                <a:gd name="connsiteY344" fmla="*/ 1281080 h 5843885"/>
                <a:gd name="connsiteX345" fmla="*/ 3030965 w 3756359"/>
                <a:gd name="connsiteY345" fmla="*/ 1275189 h 5843885"/>
                <a:gd name="connsiteX346" fmla="*/ 3008958 w 3756359"/>
                <a:gd name="connsiteY346" fmla="*/ 1309520 h 5843885"/>
                <a:gd name="connsiteX347" fmla="*/ 2982549 w 3756359"/>
                <a:gd name="connsiteY347" fmla="*/ 1345070 h 5843885"/>
                <a:gd name="connsiteX348" fmla="*/ 2959052 w 3756359"/>
                <a:gd name="connsiteY348" fmla="*/ 1362879 h 5843885"/>
                <a:gd name="connsiteX349" fmla="*/ 2936909 w 3756359"/>
                <a:gd name="connsiteY349" fmla="*/ 1384886 h 5843885"/>
                <a:gd name="connsiteX350" fmla="*/ 2915038 w 3756359"/>
                <a:gd name="connsiteY350" fmla="*/ 1399716 h 5843885"/>
                <a:gd name="connsiteX351" fmla="*/ 2908943 w 3756359"/>
                <a:gd name="connsiteY351" fmla="*/ 1386511 h 5843885"/>
                <a:gd name="connsiteX352" fmla="*/ 2886597 w 3756359"/>
                <a:gd name="connsiteY352" fmla="*/ 1359290 h 5843885"/>
                <a:gd name="connsiteX353" fmla="*/ 2888493 w 3756359"/>
                <a:gd name="connsiteY353" fmla="*/ 1338705 h 5843885"/>
                <a:gd name="connsiteX354" fmla="*/ 2893301 w 3756359"/>
                <a:gd name="connsiteY354" fmla="*/ 1304712 h 5843885"/>
                <a:gd name="connsiteX355" fmla="*/ 2876034 w 3756359"/>
                <a:gd name="connsiteY355" fmla="*/ 1294623 h 5843885"/>
                <a:gd name="connsiteX356" fmla="*/ 2885920 w 3756359"/>
                <a:gd name="connsiteY356" fmla="*/ 1279387 h 5843885"/>
                <a:gd name="connsiteX357" fmla="*/ 2890999 w 3756359"/>
                <a:gd name="connsiteY357" fmla="*/ 1260562 h 5843885"/>
                <a:gd name="connsiteX358" fmla="*/ 2898989 w 3756359"/>
                <a:gd name="connsiteY358" fmla="*/ 1244852 h 5843885"/>
                <a:gd name="connsiteX359" fmla="*/ 2894791 w 3756359"/>
                <a:gd name="connsiteY359" fmla="*/ 1235102 h 5843885"/>
                <a:gd name="connsiteX360" fmla="*/ 2890051 w 3756359"/>
                <a:gd name="connsiteY360" fmla="*/ 1238555 h 5843885"/>
                <a:gd name="connsiteX361" fmla="*/ 2883821 w 3756359"/>
                <a:gd name="connsiteY361" fmla="*/ 1232935 h 5843885"/>
                <a:gd name="connsiteX362" fmla="*/ 2877591 w 3756359"/>
                <a:gd name="connsiteY362" fmla="*/ 1227992 h 5843885"/>
                <a:gd name="connsiteX363" fmla="*/ 2861272 w 3756359"/>
                <a:gd name="connsiteY363" fmla="*/ 1227585 h 5843885"/>
                <a:gd name="connsiteX364" fmla="*/ 2840755 w 3756359"/>
                <a:gd name="connsiteY364" fmla="*/ 1207610 h 5843885"/>
                <a:gd name="connsiteX365" fmla="*/ 2837843 w 3756359"/>
                <a:gd name="connsiteY365" fmla="*/ 1192442 h 5843885"/>
                <a:gd name="connsiteX366" fmla="*/ 2828634 w 3756359"/>
                <a:gd name="connsiteY366" fmla="*/ 1177409 h 5843885"/>
                <a:gd name="connsiteX367" fmla="*/ 2820508 w 3756359"/>
                <a:gd name="connsiteY367" fmla="*/ 1152829 h 5843885"/>
                <a:gd name="connsiteX368" fmla="*/ 2797959 w 3756359"/>
                <a:gd name="connsiteY368" fmla="*/ 1144364 h 5843885"/>
                <a:gd name="connsiteX369" fmla="*/ 2782249 w 3756359"/>
                <a:gd name="connsiteY369" fmla="*/ 1133665 h 5843885"/>
                <a:gd name="connsiteX370" fmla="*/ 2756111 w 3756359"/>
                <a:gd name="connsiteY370" fmla="*/ 1144229 h 5843885"/>
                <a:gd name="connsiteX371" fmla="*/ 2737693 w 3756359"/>
                <a:gd name="connsiteY371" fmla="*/ 1136374 h 5843885"/>
                <a:gd name="connsiteX372" fmla="*/ 2707086 w 3756359"/>
                <a:gd name="connsiteY372" fmla="*/ 1110643 h 5843885"/>
                <a:gd name="connsiteX373" fmla="*/ 2673635 w 3756359"/>
                <a:gd name="connsiteY373" fmla="*/ 1130618 h 5843885"/>
                <a:gd name="connsiteX374" fmla="*/ 2680000 w 3756359"/>
                <a:gd name="connsiteY374" fmla="*/ 1168471 h 5843885"/>
                <a:gd name="connsiteX375" fmla="*/ 2673229 w 3756359"/>
                <a:gd name="connsiteY375" fmla="*/ 1181607 h 5843885"/>
                <a:gd name="connsiteX376" fmla="*/ 2647904 w 3756359"/>
                <a:gd name="connsiteY376" fmla="*/ 1199958 h 5843885"/>
                <a:gd name="connsiteX377" fmla="*/ 2654337 w 3756359"/>
                <a:gd name="connsiteY377" fmla="*/ 1229752 h 5843885"/>
                <a:gd name="connsiteX378" fmla="*/ 2659483 w 3756359"/>
                <a:gd name="connsiteY378" fmla="*/ 1229481 h 5843885"/>
                <a:gd name="connsiteX379" fmla="*/ 2660634 w 3756359"/>
                <a:gd name="connsiteY379" fmla="*/ 1250947 h 5843885"/>
                <a:gd name="connsiteX380" fmla="*/ 2659889 w 3756359"/>
                <a:gd name="connsiteY380" fmla="*/ 1276407 h 5843885"/>
                <a:gd name="connsiteX381" fmla="*/ 2658738 w 3756359"/>
                <a:gd name="connsiteY381" fmla="*/ 1291440 h 5843885"/>
                <a:gd name="connsiteX382" fmla="*/ 2638898 w 3756359"/>
                <a:gd name="connsiteY382" fmla="*/ 1281012 h 5843885"/>
                <a:gd name="connsiteX383" fmla="*/ 2629824 w 3756359"/>
                <a:gd name="connsiteY383" fmla="*/ 1315140 h 5843885"/>
                <a:gd name="connsiteX384" fmla="*/ 2605988 w 3756359"/>
                <a:gd name="connsiteY384" fmla="*/ 1324959 h 5843885"/>
                <a:gd name="connsiteX385" fmla="*/ 2602061 w 3756359"/>
                <a:gd name="connsiteY385" fmla="*/ 1357936 h 5843885"/>
                <a:gd name="connsiteX386" fmla="*/ 2633345 w 3756359"/>
                <a:gd name="connsiteY386" fmla="*/ 1384954 h 5843885"/>
                <a:gd name="connsiteX387" fmla="*/ 2622917 w 3756359"/>
                <a:gd name="connsiteY387" fmla="*/ 1436078 h 5843885"/>
                <a:gd name="connsiteX388" fmla="*/ 2619870 w 3756359"/>
                <a:gd name="connsiteY388" fmla="*/ 1474269 h 5843885"/>
                <a:gd name="connsiteX389" fmla="*/ 2604905 w 3756359"/>
                <a:gd name="connsiteY389" fmla="*/ 1495396 h 5843885"/>
                <a:gd name="connsiteX390" fmla="*/ 2524528 w 3756359"/>
                <a:gd name="connsiteY390" fmla="*/ 1537244 h 5843885"/>
                <a:gd name="connsiteX391" fmla="*/ 2519585 w 3756359"/>
                <a:gd name="connsiteY391" fmla="*/ 1560402 h 5843885"/>
                <a:gd name="connsiteX392" fmla="*/ 2522632 w 3756359"/>
                <a:gd name="connsiteY392" fmla="*/ 1592566 h 5843885"/>
                <a:gd name="connsiteX393" fmla="*/ 2511256 w 3756359"/>
                <a:gd name="connsiteY393" fmla="*/ 1628591 h 5843885"/>
                <a:gd name="connsiteX394" fmla="*/ 2520126 w 3756359"/>
                <a:gd name="connsiteY394" fmla="*/ 1662109 h 5843885"/>
                <a:gd name="connsiteX395" fmla="*/ 2509089 w 3756359"/>
                <a:gd name="connsiteY395" fmla="*/ 1684117 h 5843885"/>
                <a:gd name="connsiteX396" fmla="*/ 2503672 w 3756359"/>
                <a:gd name="connsiteY396" fmla="*/ 1710186 h 5843885"/>
                <a:gd name="connsiteX397" fmla="*/ 2478076 w 3756359"/>
                <a:gd name="connsiteY397" fmla="*/ 1692852 h 5843885"/>
                <a:gd name="connsiteX398" fmla="*/ 2467648 w 3756359"/>
                <a:gd name="connsiteY398" fmla="*/ 1715401 h 5843885"/>
                <a:gd name="connsiteX399" fmla="*/ 2455324 w 3756359"/>
                <a:gd name="connsiteY399" fmla="*/ 1710186 h 5843885"/>
                <a:gd name="connsiteX400" fmla="*/ 2433926 w 3756359"/>
                <a:gd name="connsiteY400" fmla="*/ 1690008 h 5843885"/>
                <a:gd name="connsiteX401" fmla="*/ 2416591 w 3756359"/>
                <a:gd name="connsiteY401" fmla="*/ 1648160 h 5843885"/>
                <a:gd name="connsiteX402" fmla="*/ 2408397 w 3756359"/>
                <a:gd name="connsiteY402" fmla="*/ 1612475 h 5843885"/>
                <a:gd name="connsiteX403" fmla="*/ 2439817 w 3756359"/>
                <a:gd name="connsiteY403" fmla="*/ 1583967 h 5843885"/>
                <a:gd name="connsiteX404" fmla="*/ 2422956 w 3756359"/>
                <a:gd name="connsiteY404" fmla="*/ 1543406 h 5843885"/>
                <a:gd name="connsiteX405" fmla="*/ 2442661 w 3756359"/>
                <a:gd name="connsiteY405" fmla="*/ 1510158 h 5843885"/>
                <a:gd name="connsiteX406" fmla="*/ 2383208 w 3756359"/>
                <a:gd name="connsiteY406" fmla="*/ 1510971 h 5843885"/>
                <a:gd name="connsiteX407" fmla="*/ 2339396 w 3756359"/>
                <a:gd name="connsiteY407" fmla="*/ 1492214 h 5843885"/>
                <a:gd name="connsiteX408" fmla="*/ 2303169 w 3756359"/>
                <a:gd name="connsiteY408" fmla="*/ 1451314 h 5843885"/>
                <a:gd name="connsiteX409" fmla="*/ 2263556 w 3756359"/>
                <a:gd name="connsiteY409" fmla="*/ 1406555 h 5843885"/>
                <a:gd name="connsiteX410" fmla="*/ 2199634 w 3756359"/>
                <a:gd name="connsiteY410" fmla="*/ 1389288 h 5843885"/>
                <a:gd name="connsiteX411" fmla="*/ 2165573 w 3756359"/>
                <a:gd name="connsiteY411" fmla="*/ 1388610 h 5843885"/>
                <a:gd name="connsiteX412" fmla="*/ 2185684 w 3756359"/>
                <a:gd name="connsiteY412" fmla="*/ 1348727 h 5843885"/>
                <a:gd name="connsiteX413" fmla="*/ 2162865 w 3756359"/>
                <a:gd name="connsiteY413" fmla="*/ 1296519 h 5843885"/>
                <a:gd name="connsiteX414" fmla="*/ 2135373 w 3756359"/>
                <a:gd name="connsiteY414" fmla="*/ 1263813 h 5843885"/>
                <a:gd name="connsiteX415" fmla="*/ 2153588 w 3756359"/>
                <a:gd name="connsiteY415" fmla="*/ 1191697 h 5843885"/>
                <a:gd name="connsiteX416" fmla="*/ 2196383 w 3756359"/>
                <a:gd name="connsiteY416" fmla="*/ 1131837 h 5843885"/>
                <a:gd name="connsiteX417" fmla="*/ 2253399 w 3756359"/>
                <a:gd name="connsiteY417" fmla="*/ 1091208 h 5843885"/>
                <a:gd name="connsiteX418" fmla="*/ 2285293 w 3756359"/>
                <a:gd name="connsiteY418" fmla="*/ 1072113 h 5843885"/>
                <a:gd name="connsiteX419" fmla="*/ 2314748 w 3756359"/>
                <a:gd name="connsiteY419" fmla="*/ 1056877 h 5843885"/>
                <a:gd name="connsiteX420" fmla="*/ 2339803 w 3756359"/>
                <a:gd name="connsiteY420" fmla="*/ 1036630 h 5843885"/>
                <a:gd name="connsiteX421" fmla="*/ 2364112 w 3756359"/>
                <a:gd name="connsiteY421" fmla="*/ 1011305 h 5843885"/>
                <a:gd name="connsiteX422" fmla="*/ 2370206 w 3756359"/>
                <a:gd name="connsiteY422" fmla="*/ 982730 h 5843885"/>
                <a:gd name="connsiteX423" fmla="*/ 2403725 w 3756359"/>
                <a:gd name="connsiteY423" fmla="*/ 988824 h 5843885"/>
                <a:gd name="connsiteX424" fmla="*/ 2429186 w 3756359"/>
                <a:gd name="connsiteY424" fmla="*/ 992616 h 5843885"/>
                <a:gd name="connsiteX425" fmla="*/ 2489858 w 3756359"/>
                <a:gd name="connsiteY425" fmla="*/ 948737 h 5843885"/>
                <a:gd name="connsiteX426" fmla="*/ 2488233 w 3756359"/>
                <a:gd name="connsiteY426" fmla="*/ 962551 h 5843885"/>
                <a:gd name="connsiteX427" fmla="*/ 2478956 w 3756359"/>
                <a:gd name="connsiteY427" fmla="*/ 1002976 h 5843885"/>
                <a:gd name="connsiteX428" fmla="*/ 2460741 w 3756359"/>
                <a:gd name="connsiteY428" fmla="*/ 1021869 h 5843885"/>
                <a:gd name="connsiteX429" fmla="*/ 2489046 w 3756359"/>
                <a:gd name="connsiteY429" fmla="*/ 1031078 h 5843885"/>
                <a:gd name="connsiteX430" fmla="*/ 2496223 w 3756359"/>
                <a:gd name="connsiteY430" fmla="*/ 1056606 h 5843885"/>
                <a:gd name="connsiteX431" fmla="*/ 2529336 w 3756359"/>
                <a:gd name="connsiteY431" fmla="*/ 1053424 h 5843885"/>
                <a:gd name="connsiteX432" fmla="*/ 2558182 w 3756359"/>
                <a:gd name="connsiteY432" fmla="*/ 1029791 h 5843885"/>
                <a:gd name="connsiteX433" fmla="*/ 2564412 w 3756359"/>
                <a:gd name="connsiteY433" fmla="*/ 1023087 h 5843885"/>
                <a:gd name="connsiteX434" fmla="*/ 2584117 w 3756359"/>
                <a:gd name="connsiteY434" fmla="*/ 1030469 h 5843885"/>
                <a:gd name="connsiteX435" fmla="*/ 2596441 w 3756359"/>
                <a:gd name="connsiteY435" fmla="*/ 1040829 h 5843885"/>
                <a:gd name="connsiteX436" fmla="*/ 2615062 w 3756359"/>
                <a:gd name="connsiteY436" fmla="*/ 1053221 h 5843885"/>
                <a:gd name="connsiteX437" fmla="*/ 2635715 w 3756359"/>
                <a:gd name="connsiteY437" fmla="*/ 1040423 h 5843885"/>
                <a:gd name="connsiteX438" fmla="*/ 2647091 w 3756359"/>
                <a:gd name="connsiteY438" fmla="*/ 1054169 h 5843885"/>
                <a:gd name="connsiteX439" fmla="*/ 2658129 w 3756359"/>
                <a:gd name="connsiteY439" fmla="*/ 1070894 h 5843885"/>
                <a:gd name="connsiteX440" fmla="*/ 2684605 w 3756359"/>
                <a:gd name="connsiteY440" fmla="*/ 1075634 h 5843885"/>
                <a:gd name="connsiteX441" fmla="*/ 2712029 w 3756359"/>
                <a:gd name="connsiteY441" fmla="*/ 1066222 h 5843885"/>
                <a:gd name="connsiteX442" fmla="*/ 2738099 w 3756359"/>
                <a:gd name="connsiteY442" fmla="*/ 1065409 h 5843885"/>
                <a:gd name="connsiteX443" fmla="*/ 2741621 w 3756359"/>
                <a:gd name="connsiteY443" fmla="*/ 1047600 h 5843885"/>
                <a:gd name="connsiteX444" fmla="*/ 2741147 w 3756359"/>
                <a:gd name="connsiteY444" fmla="*/ 1049835 h 5843885"/>
                <a:gd name="connsiteX445" fmla="*/ 2722254 w 3756359"/>
                <a:gd name="connsiteY445" fmla="*/ 1056403 h 5843885"/>
                <a:gd name="connsiteX446" fmla="*/ 2701195 w 3756359"/>
                <a:gd name="connsiteY446" fmla="*/ 1067237 h 5843885"/>
                <a:gd name="connsiteX447" fmla="*/ 2681490 w 3756359"/>
                <a:gd name="connsiteY447" fmla="*/ 1063784 h 5843885"/>
                <a:gd name="connsiteX448" fmla="*/ 2663952 w 3756359"/>
                <a:gd name="connsiteY448" fmla="*/ 1045637 h 5843885"/>
                <a:gd name="connsiteX449" fmla="*/ 2650477 w 3756359"/>
                <a:gd name="connsiteY449" fmla="*/ 1035141 h 5843885"/>
                <a:gd name="connsiteX450" fmla="*/ 2631517 w 3756359"/>
                <a:gd name="connsiteY450" fmla="*/ 1015165 h 5843885"/>
                <a:gd name="connsiteX451" fmla="*/ 2634970 w 3756359"/>
                <a:gd name="connsiteY451" fmla="*/ 985709 h 5843885"/>
                <a:gd name="connsiteX452" fmla="*/ 2607478 w 3756359"/>
                <a:gd name="connsiteY452" fmla="*/ 949550 h 5843885"/>
                <a:gd name="connsiteX453" fmla="*/ 2567391 w 3756359"/>
                <a:gd name="connsiteY453" fmla="*/ 934517 h 5843885"/>
                <a:gd name="connsiteX454" fmla="*/ 2552562 w 3756359"/>
                <a:gd name="connsiteY454" fmla="*/ 900998 h 5843885"/>
                <a:gd name="connsiteX455" fmla="*/ 2517485 w 3756359"/>
                <a:gd name="connsiteY455" fmla="*/ 853260 h 5843885"/>
                <a:gd name="connsiteX456" fmla="*/ 2554390 w 3756359"/>
                <a:gd name="connsiteY456" fmla="*/ 853395 h 5843885"/>
                <a:gd name="connsiteX457" fmla="*/ 2594545 w 3756359"/>
                <a:gd name="connsiteY457" fmla="*/ 877637 h 5843885"/>
                <a:gd name="connsiteX458" fmla="*/ 2638288 w 3756359"/>
                <a:gd name="connsiteY458" fmla="*/ 863485 h 5843885"/>
                <a:gd name="connsiteX459" fmla="*/ 2667202 w 3756359"/>
                <a:gd name="connsiteY459" fmla="*/ 838565 h 5843885"/>
                <a:gd name="connsiteX460" fmla="*/ 2695372 w 3756359"/>
                <a:gd name="connsiteY460" fmla="*/ 838227 h 5843885"/>
                <a:gd name="connsiteX461" fmla="*/ 2703023 w 3756359"/>
                <a:gd name="connsiteY461" fmla="*/ 788728 h 5843885"/>
                <a:gd name="connsiteX462" fmla="*/ 2684470 w 3756359"/>
                <a:gd name="connsiteY462" fmla="*/ 752162 h 5843885"/>
                <a:gd name="connsiteX463" fmla="*/ 2726656 w 3756359"/>
                <a:gd name="connsiteY463" fmla="*/ 736655 h 5843885"/>
                <a:gd name="connsiteX464" fmla="*/ 2743787 w 3756359"/>
                <a:gd name="connsiteY464" fmla="*/ 718982 h 5843885"/>
                <a:gd name="connsiteX465" fmla="*/ 2751304 w 3756359"/>
                <a:gd name="connsiteY465" fmla="*/ 692099 h 5843885"/>
                <a:gd name="connsiteX466" fmla="*/ 2726182 w 3756359"/>
                <a:gd name="connsiteY466" fmla="*/ 669415 h 5843885"/>
                <a:gd name="connsiteX467" fmla="*/ 2725437 w 3756359"/>
                <a:gd name="connsiteY467" fmla="*/ 636641 h 5843885"/>
                <a:gd name="connsiteX468" fmla="*/ 2757601 w 3756359"/>
                <a:gd name="connsiteY468" fmla="*/ 639553 h 5843885"/>
                <a:gd name="connsiteX469" fmla="*/ 2790985 w 3756359"/>
                <a:gd name="connsiteY469" fmla="*/ 643480 h 5843885"/>
                <a:gd name="connsiteX470" fmla="*/ 2831613 w 3756359"/>
                <a:gd name="connsiteY470" fmla="*/ 656007 h 5843885"/>
                <a:gd name="connsiteX471" fmla="*/ 2848136 w 3756359"/>
                <a:gd name="connsiteY471" fmla="*/ 629937 h 5843885"/>
                <a:gd name="connsiteX472" fmla="*/ 2871700 w 3756359"/>
                <a:gd name="connsiteY472" fmla="*/ 627364 h 5843885"/>
                <a:gd name="connsiteX473" fmla="*/ 2874612 w 3756359"/>
                <a:gd name="connsiteY473" fmla="*/ 667383 h 5843885"/>
                <a:gd name="connsiteX474" fmla="*/ 2869533 w 3756359"/>
                <a:gd name="connsiteY474" fmla="*/ 695011 h 5843885"/>
                <a:gd name="connsiteX475" fmla="*/ 2880503 w 3756359"/>
                <a:gd name="connsiteY475" fmla="*/ 716815 h 5843885"/>
                <a:gd name="connsiteX476" fmla="*/ 2874815 w 3756359"/>
                <a:gd name="connsiteY476" fmla="*/ 740041 h 5843885"/>
                <a:gd name="connsiteX477" fmla="*/ 2909553 w 3756359"/>
                <a:gd name="connsiteY477" fmla="*/ 747219 h 5843885"/>
                <a:gd name="connsiteX478" fmla="*/ 2920455 w 3756359"/>
                <a:gd name="connsiteY478" fmla="*/ 770106 h 5843885"/>
                <a:gd name="connsiteX479" fmla="*/ 2943951 w 3756359"/>
                <a:gd name="connsiteY479" fmla="*/ 796447 h 5843885"/>
                <a:gd name="connsiteX480" fmla="*/ 2943545 w 3756359"/>
                <a:gd name="connsiteY480" fmla="*/ 814798 h 5843885"/>
                <a:gd name="connsiteX481" fmla="*/ 2937180 w 3756359"/>
                <a:gd name="connsiteY481" fmla="*/ 858000 h 5843885"/>
                <a:gd name="connsiteX482" fmla="*/ 2912600 w 3756359"/>
                <a:gd name="connsiteY482" fmla="*/ 874725 h 5843885"/>
                <a:gd name="connsiteX483" fmla="*/ 2886123 w 3756359"/>
                <a:gd name="connsiteY483" fmla="*/ 889690 h 5843885"/>
                <a:gd name="connsiteX484" fmla="*/ 2863574 w 3756359"/>
                <a:gd name="connsiteY484" fmla="*/ 924224 h 5843885"/>
                <a:gd name="connsiteX485" fmla="*/ 2868924 w 3756359"/>
                <a:gd name="connsiteY485" fmla="*/ 943929 h 5843885"/>
                <a:gd name="connsiteX486" fmla="*/ 2855246 w 3756359"/>
                <a:gd name="connsiteY486" fmla="*/ 962280 h 5843885"/>
                <a:gd name="connsiteX487" fmla="*/ 2819560 w 3756359"/>
                <a:gd name="connsiteY487" fmla="*/ 969999 h 5843885"/>
                <a:gd name="connsiteX488" fmla="*/ 2785567 w 3756359"/>
                <a:gd name="connsiteY488" fmla="*/ 946909 h 5843885"/>
                <a:gd name="connsiteX489" fmla="*/ 2762206 w 3756359"/>
                <a:gd name="connsiteY489" fmla="*/ 953342 h 5843885"/>
                <a:gd name="connsiteX490" fmla="*/ 2728552 w 3756359"/>
                <a:gd name="connsiteY490" fmla="*/ 973588 h 5843885"/>
                <a:gd name="connsiteX491" fmla="*/ 2746428 w 3756359"/>
                <a:gd name="connsiteY491" fmla="*/ 1022817 h 5843885"/>
                <a:gd name="connsiteX492" fmla="*/ 2746902 w 3756359"/>
                <a:gd name="connsiteY492" fmla="*/ 1019634 h 5843885"/>
                <a:gd name="connsiteX493" fmla="*/ 2773582 w 3756359"/>
                <a:gd name="connsiteY493" fmla="*/ 1025458 h 5843885"/>
                <a:gd name="connsiteX494" fmla="*/ 2791933 w 3756359"/>
                <a:gd name="connsiteY494" fmla="*/ 1026609 h 5843885"/>
                <a:gd name="connsiteX495" fmla="*/ 2823691 w 3756359"/>
                <a:gd name="connsiteY495" fmla="*/ 1021530 h 5843885"/>
                <a:gd name="connsiteX496" fmla="*/ 2832222 w 3756359"/>
                <a:gd name="connsiteY496" fmla="*/ 1017399 h 5843885"/>
                <a:gd name="connsiteX497" fmla="*/ 2832764 w 3756359"/>
                <a:gd name="connsiteY497" fmla="*/ 1018077 h 5843885"/>
                <a:gd name="connsiteX498" fmla="*/ 2852334 w 3756359"/>
                <a:gd name="connsiteY498" fmla="*/ 1008800 h 5843885"/>
                <a:gd name="connsiteX499" fmla="*/ 2854636 w 3756359"/>
                <a:gd name="connsiteY499" fmla="*/ 1051257 h 5843885"/>
                <a:gd name="connsiteX500" fmla="*/ 2880300 w 3756359"/>
                <a:gd name="connsiteY500" fmla="*/ 1066696 h 5843885"/>
                <a:gd name="connsiteX501" fmla="*/ 2884566 w 3756359"/>
                <a:gd name="connsiteY501" fmla="*/ 1098522 h 5843885"/>
                <a:gd name="connsiteX502" fmla="*/ 2903188 w 3756359"/>
                <a:gd name="connsiteY502" fmla="*/ 1123644 h 5843885"/>
                <a:gd name="connsiteX503" fmla="*/ 2929529 w 3756359"/>
                <a:gd name="connsiteY503" fmla="*/ 1138135 h 5843885"/>
                <a:gd name="connsiteX504" fmla="*/ 2953364 w 3756359"/>
                <a:gd name="connsiteY504" fmla="*/ 1161902 h 5843885"/>
                <a:gd name="connsiteX505" fmla="*/ 2975981 w 3756359"/>
                <a:gd name="connsiteY505" fmla="*/ 1178628 h 5843885"/>
                <a:gd name="connsiteX506" fmla="*/ 3021282 w 3756359"/>
                <a:gd name="connsiteY506" fmla="*/ 1187905 h 5843885"/>
                <a:gd name="connsiteX507" fmla="*/ 3023381 w 3756359"/>
                <a:gd name="connsiteY507" fmla="*/ 1171111 h 5843885"/>
                <a:gd name="connsiteX508" fmla="*/ 2999477 w 3756359"/>
                <a:gd name="connsiteY508" fmla="*/ 1138135 h 5843885"/>
                <a:gd name="connsiteX509" fmla="*/ 2979231 w 3756359"/>
                <a:gd name="connsiteY509" fmla="*/ 1115112 h 5843885"/>
                <a:gd name="connsiteX510" fmla="*/ 2966907 w 3756359"/>
                <a:gd name="connsiteY510" fmla="*/ 1077733 h 5843885"/>
                <a:gd name="connsiteX511" fmla="*/ 2969683 w 3756359"/>
                <a:gd name="connsiteY511" fmla="*/ 1077327 h 5843885"/>
                <a:gd name="connsiteX512" fmla="*/ 2983700 w 3756359"/>
                <a:gd name="connsiteY512" fmla="*/ 1105225 h 5843885"/>
                <a:gd name="connsiteX513" fmla="*/ 3018776 w 3756359"/>
                <a:gd name="connsiteY513" fmla="*/ 1121274 h 5843885"/>
                <a:gd name="connsiteX514" fmla="*/ 3056764 w 3756359"/>
                <a:gd name="connsiteY514" fmla="*/ 1149917 h 5843885"/>
                <a:gd name="connsiteX515" fmla="*/ 3079719 w 3756359"/>
                <a:gd name="connsiteY515" fmla="*/ 1132040 h 5843885"/>
                <a:gd name="connsiteX516" fmla="*/ 3077620 w 3756359"/>
                <a:gd name="connsiteY516" fmla="*/ 1122425 h 5843885"/>
                <a:gd name="connsiteX517" fmla="*/ 3084188 w 3756359"/>
                <a:gd name="connsiteY517" fmla="*/ 1105090 h 5843885"/>
                <a:gd name="connsiteX518" fmla="*/ 3085407 w 3756359"/>
                <a:gd name="connsiteY518" fmla="*/ 1085182 h 5843885"/>
                <a:gd name="connsiteX519" fmla="*/ 3083308 w 3756359"/>
                <a:gd name="connsiteY519" fmla="*/ 1059992 h 5843885"/>
                <a:gd name="connsiteX520" fmla="*/ 3065635 w 3756359"/>
                <a:gd name="connsiteY520" fmla="*/ 1043334 h 5843885"/>
                <a:gd name="connsiteX521" fmla="*/ 3059405 w 3756359"/>
                <a:gd name="connsiteY521" fmla="*/ 1033448 h 5843885"/>
                <a:gd name="connsiteX522" fmla="*/ 3042341 w 3756359"/>
                <a:gd name="connsiteY522" fmla="*/ 1007987 h 5843885"/>
                <a:gd name="connsiteX523" fmla="*/ 3045320 w 3756359"/>
                <a:gd name="connsiteY523" fmla="*/ 983272 h 5843885"/>
                <a:gd name="connsiteX524" fmla="*/ 3035976 w 3756359"/>
                <a:gd name="connsiteY524" fmla="*/ 955170 h 5843885"/>
                <a:gd name="connsiteX525" fmla="*/ 3054733 w 3756359"/>
                <a:gd name="connsiteY525" fmla="*/ 952123 h 5843885"/>
                <a:gd name="connsiteX526" fmla="*/ 3060894 w 3756359"/>
                <a:gd name="connsiteY526" fmla="*/ 925782 h 5843885"/>
                <a:gd name="connsiteX527" fmla="*/ 3081277 w 3756359"/>
                <a:gd name="connsiteY527" fmla="*/ 942101 h 5843885"/>
                <a:gd name="connsiteX528" fmla="*/ 3096174 w 3756359"/>
                <a:gd name="connsiteY528" fmla="*/ 959910 h 5843885"/>
                <a:gd name="connsiteX529" fmla="*/ 3098002 w 3756359"/>
                <a:gd name="connsiteY529" fmla="*/ 983542 h 5843885"/>
                <a:gd name="connsiteX530" fmla="*/ 3108565 w 3756359"/>
                <a:gd name="connsiteY530" fmla="*/ 1005482 h 5843885"/>
                <a:gd name="connsiteX531" fmla="*/ 3137209 w 3756359"/>
                <a:gd name="connsiteY531" fmla="*/ 1025390 h 5843885"/>
                <a:gd name="connsiteX532" fmla="*/ 3142897 w 3756359"/>
                <a:gd name="connsiteY532" fmla="*/ 1006024 h 5843885"/>
                <a:gd name="connsiteX533" fmla="*/ 3157794 w 3756359"/>
                <a:gd name="connsiteY533" fmla="*/ 980021 h 5843885"/>
                <a:gd name="connsiteX534" fmla="*/ 3170254 w 3756359"/>
                <a:gd name="connsiteY534" fmla="*/ 983136 h 5843885"/>
                <a:gd name="connsiteX535" fmla="*/ 3179395 w 3756359"/>
                <a:gd name="connsiteY535" fmla="*/ 978328 h 5843885"/>
                <a:gd name="connsiteX536" fmla="*/ 3192532 w 3756359"/>
                <a:gd name="connsiteY536" fmla="*/ 973521 h 5843885"/>
                <a:gd name="connsiteX537" fmla="*/ 3195240 w 3756359"/>
                <a:gd name="connsiteY537" fmla="*/ 953680 h 5843885"/>
                <a:gd name="connsiteX538" fmla="*/ 3213726 w 3756359"/>
                <a:gd name="connsiteY538" fmla="*/ 953342 h 5843885"/>
                <a:gd name="connsiteX539" fmla="*/ 3226186 w 3756359"/>
                <a:gd name="connsiteY539" fmla="*/ 938241 h 5843885"/>
                <a:gd name="connsiteX540" fmla="*/ 3218601 w 3756359"/>
                <a:gd name="connsiteY540" fmla="*/ 922464 h 5843885"/>
                <a:gd name="connsiteX541" fmla="*/ 3209122 w 3756359"/>
                <a:gd name="connsiteY541" fmla="*/ 898358 h 5843885"/>
                <a:gd name="connsiteX542" fmla="*/ 3196662 w 3756359"/>
                <a:gd name="connsiteY542" fmla="*/ 912916 h 5843885"/>
                <a:gd name="connsiteX543" fmla="*/ 3192464 w 3756359"/>
                <a:gd name="connsiteY543" fmla="*/ 901879 h 5843885"/>
                <a:gd name="connsiteX544" fmla="*/ 3179530 w 3756359"/>
                <a:gd name="connsiteY544" fmla="*/ 891925 h 5843885"/>
                <a:gd name="connsiteX545" fmla="*/ 3174723 w 3756359"/>
                <a:gd name="connsiteY545" fmla="*/ 885966 h 5843885"/>
                <a:gd name="connsiteX546" fmla="*/ 3158200 w 3756359"/>
                <a:gd name="connsiteY546" fmla="*/ 887862 h 5843885"/>
                <a:gd name="connsiteX547" fmla="*/ 3172420 w 3756359"/>
                <a:gd name="connsiteY547" fmla="*/ 869782 h 5843885"/>
                <a:gd name="connsiteX548" fmla="*/ 3154747 w 3756359"/>
                <a:gd name="connsiteY548" fmla="*/ 856171 h 5843885"/>
                <a:gd name="connsiteX549" fmla="*/ 3146960 w 3756359"/>
                <a:gd name="connsiteY549" fmla="*/ 842764 h 5843885"/>
                <a:gd name="connsiteX550" fmla="*/ 3146215 w 3756359"/>
                <a:gd name="connsiteY550" fmla="*/ 843102 h 5843885"/>
                <a:gd name="connsiteX551" fmla="*/ 3136599 w 3756359"/>
                <a:gd name="connsiteY551" fmla="*/ 833081 h 5843885"/>
                <a:gd name="connsiteX552" fmla="*/ 3121905 w 3756359"/>
                <a:gd name="connsiteY552" fmla="*/ 828679 h 5843885"/>
                <a:gd name="connsiteX553" fmla="*/ 3103555 w 3756359"/>
                <a:gd name="connsiteY553" fmla="*/ 812631 h 5843885"/>
                <a:gd name="connsiteX554" fmla="*/ 3114389 w 3756359"/>
                <a:gd name="connsiteY554" fmla="*/ 788863 h 5843885"/>
                <a:gd name="connsiteX555" fmla="*/ 3090621 w 3756359"/>
                <a:gd name="connsiteY555" fmla="*/ 783446 h 5843885"/>
                <a:gd name="connsiteX556" fmla="*/ 3093871 w 3756359"/>
                <a:gd name="connsiteY556" fmla="*/ 767127 h 5843885"/>
                <a:gd name="connsiteX557" fmla="*/ 3098137 w 3756359"/>
                <a:gd name="connsiteY557" fmla="*/ 754058 h 5843885"/>
                <a:gd name="connsiteX558" fmla="*/ 3106399 w 3756359"/>
                <a:gd name="connsiteY558" fmla="*/ 741734 h 5843885"/>
                <a:gd name="connsiteX559" fmla="*/ 3127661 w 3756359"/>
                <a:gd name="connsiteY559" fmla="*/ 756563 h 5843885"/>
                <a:gd name="connsiteX560" fmla="*/ 3141610 w 3756359"/>
                <a:gd name="connsiteY560" fmla="*/ 749927 h 5843885"/>
                <a:gd name="connsiteX561" fmla="*/ 3123260 w 3756359"/>
                <a:gd name="connsiteY561" fmla="*/ 733337 h 5843885"/>
                <a:gd name="connsiteX562" fmla="*/ 3105180 w 3756359"/>
                <a:gd name="connsiteY562" fmla="*/ 711330 h 5843885"/>
                <a:gd name="connsiteX563" fmla="*/ 3134162 w 3756359"/>
                <a:gd name="connsiteY563" fmla="*/ 704220 h 5843885"/>
                <a:gd name="connsiteX564" fmla="*/ 3147501 w 3756359"/>
                <a:gd name="connsiteY564" fmla="*/ 693927 h 5843885"/>
                <a:gd name="connsiteX565" fmla="*/ 3117030 w 3756359"/>
                <a:gd name="connsiteY565" fmla="*/ 676051 h 5843885"/>
                <a:gd name="connsiteX566" fmla="*/ 3116150 w 3756359"/>
                <a:gd name="connsiteY566" fmla="*/ 646256 h 5843885"/>
                <a:gd name="connsiteX567" fmla="*/ 3103622 w 3756359"/>
                <a:gd name="connsiteY567" fmla="*/ 631224 h 5843885"/>
                <a:gd name="connsiteX568" fmla="*/ 3100237 w 3756359"/>
                <a:gd name="connsiteY568" fmla="*/ 619306 h 5843885"/>
                <a:gd name="connsiteX569" fmla="*/ 3078500 w 3756359"/>
                <a:gd name="connsiteY569" fmla="*/ 618290 h 5843885"/>
                <a:gd name="connsiteX570" fmla="*/ 3067057 w 3756359"/>
                <a:gd name="connsiteY570" fmla="*/ 618561 h 5843885"/>
                <a:gd name="connsiteX571" fmla="*/ 3066379 w 3756359"/>
                <a:gd name="connsiteY571" fmla="*/ 607050 h 5843885"/>
                <a:gd name="connsiteX572" fmla="*/ 3061233 w 3756359"/>
                <a:gd name="connsiteY572" fmla="*/ 598247 h 5843885"/>
                <a:gd name="connsiteX573" fmla="*/ 3071255 w 3756359"/>
                <a:gd name="connsiteY573" fmla="*/ 588361 h 5843885"/>
                <a:gd name="connsiteX574" fmla="*/ 3069968 w 3756359"/>
                <a:gd name="connsiteY574" fmla="*/ 569874 h 5843885"/>
                <a:gd name="connsiteX575" fmla="*/ 3036517 w 3756359"/>
                <a:gd name="connsiteY575" fmla="*/ 561817 h 5843885"/>
                <a:gd name="connsiteX576" fmla="*/ 3016880 w 3756359"/>
                <a:gd name="connsiteY576" fmla="*/ 523355 h 5843885"/>
                <a:gd name="connsiteX577" fmla="*/ 3002118 w 3756359"/>
                <a:gd name="connsiteY577" fmla="*/ 499925 h 5843885"/>
                <a:gd name="connsiteX578" fmla="*/ 2973543 w 3756359"/>
                <a:gd name="connsiteY578" fmla="*/ 470334 h 5843885"/>
                <a:gd name="connsiteX579" fmla="*/ 2952619 w 3756359"/>
                <a:gd name="connsiteY579" fmla="*/ 454218 h 5843885"/>
                <a:gd name="connsiteX580" fmla="*/ 2973272 w 3756359"/>
                <a:gd name="connsiteY580" fmla="*/ 461260 h 5843885"/>
                <a:gd name="connsiteX581" fmla="*/ 2984513 w 3756359"/>
                <a:gd name="connsiteY581" fmla="*/ 443993 h 5843885"/>
                <a:gd name="connsiteX582" fmla="*/ 2992164 w 3756359"/>
                <a:gd name="connsiteY582" fmla="*/ 430315 h 5843885"/>
                <a:gd name="connsiteX583" fmla="*/ 2984445 w 3756359"/>
                <a:gd name="connsiteY583" fmla="*/ 399843 h 5843885"/>
                <a:gd name="connsiteX584" fmla="*/ 2960067 w 3756359"/>
                <a:gd name="connsiteY584" fmla="*/ 374789 h 5843885"/>
                <a:gd name="connsiteX585" fmla="*/ 2918356 w 3756359"/>
                <a:gd name="connsiteY585" fmla="*/ 357996 h 5843885"/>
                <a:gd name="connsiteX586" fmla="*/ 2894520 w 3756359"/>
                <a:gd name="connsiteY586" fmla="*/ 365512 h 5843885"/>
                <a:gd name="connsiteX587" fmla="*/ 2890254 w 3756359"/>
                <a:gd name="connsiteY587" fmla="*/ 385623 h 5843885"/>
                <a:gd name="connsiteX588" fmla="*/ 2889441 w 3756359"/>
                <a:gd name="connsiteY588" fmla="*/ 367950 h 5843885"/>
                <a:gd name="connsiteX589" fmla="*/ 2868179 w 3756359"/>
                <a:gd name="connsiteY589" fmla="*/ 349193 h 5843885"/>
                <a:gd name="connsiteX590" fmla="*/ 2839197 w 3756359"/>
                <a:gd name="connsiteY590" fmla="*/ 361449 h 5843885"/>
                <a:gd name="connsiteX591" fmla="*/ 2816039 w 3756359"/>
                <a:gd name="connsiteY591" fmla="*/ 361856 h 5843885"/>
                <a:gd name="connsiteX592" fmla="*/ 2798433 w 3756359"/>
                <a:gd name="connsiteY592" fmla="*/ 374383 h 5843885"/>
                <a:gd name="connsiteX593" fmla="*/ 2773311 w 3756359"/>
                <a:gd name="connsiteY593" fmla="*/ 373909 h 5843885"/>
                <a:gd name="connsiteX594" fmla="*/ 2771686 w 3756359"/>
                <a:gd name="connsiteY594" fmla="*/ 348448 h 5843885"/>
                <a:gd name="connsiteX595" fmla="*/ 2808049 w 3756359"/>
                <a:gd name="connsiteY595" fmla="*/ 342557 h 5843885"/>
                <a:gd name="connsiteX596" fmla="*/ 2791255 w 3756359"/>
                <a:gd name="connsiteY596" fmla="*/ 318112 h 5843885"/>
                <a:gd name="connsiteX597" fmla="*/ 2741891 w 3756359"/>
                <a:gd name="connsiteY597" fmla="*/ 308700 h 5843885"/>
                <a:gd name="connsiteX598" fmla="*/ 2703430 w 3756359"/>
                <a:gd name="connsiteY598" fmla="*/ 328675 h 5843885"/>
                <a:gd name="connsiteX599" fmla="*/ 2664900 w 3756359"/>
                <a:gd name="connsiteY599" fmla="*/ 354068 h 5843885"/>
                <a:gd name="connsiteX600" fmla="*/ 2630230 w 3756359"/>
                <a:gd name="connsiteY600" fmla="*/ 388806 h 5843885"/>
                <a:gd name="connsiteX601" fmla="*/ 2630230 w 3756359"/>
                <a:gd name="connsiteY601" fmla="*/ 421918 h 5843885"/>
                <a:gd name="connsiteX602" fmla="*/ 2586961 w 3756359"/>
                <a:gd name="connsiteY602" fmla="*/ 476429 h 5843885"/>
                <a:gd name="connsiteX603" fmla="*/ 2597863 w 3756359"/>
                <a:gd name="connsiteY603" fmla="*/ 498571 h 5843885"/>
                <a:gd name="connsiteX604" fmla="*/ 2596712 w 3756359"/>
                <a:gd name="connsiteY604" fmla="*/ 516109 h 5843885"/>
                <a:gd name="connsiteX605" fmla="*/ 2575178 w 3756359"/>
                <a:gd name="connsiteY605" fmla="*/ 511301 h 5843885"/>
                <a:gd name="connsiteX606" fmla="*/ 2574637 w 3756359"/>
                <a:gd name="connsiteY606" fmla="*/ 529584 h 5843885"/>
                <a:gd name="connsiteX607" fmla="*/ 2569964 w 3756359"/>
                <a:gd name="connsiteY607" fmla="*/ 555654 h 5843885"/>
                <a:gd name="connsiteX608" fmla="*/ 2585674 w 3756359"/>
                <a:gd name="connsiteY608" fmla="*/ 572109 h 5843885"/>
                <a:gd name="connsiteX609" fmla="*/ 2598878 w 3756359"/>
                <a:gd name="connsiteY609" fmla="*/ 593575 h 5843885"/>
                <a:gd name="connsiteX610" fmla="*/ 2638017 w 3756359"/>
                <a:gd name="connsiteY610" fmla="*/ 588970 h 5843885"/>
                <a:gd name="connsiteX611" fmla="*/ 2653592 w 3756359"/>
                <a:gd name="connsiteY611" fmla="*/ 612535 h 5843885"/>
                <a:gd name="connsiteX612" fmla="*/ 2652440 w 3756359"/>
                <a:gd name="connsiteY612" fmla="*/ 637724 h 5843885"/>
                <a:gd name="connsiteX613" fmla="*/ 2631720 w 3756359"/>
                <a:gd name="connsiteY613" fmla="*/ 673207 h 5843885"/>
                <a:gd name="connsiteX614" fmla="*/ 2644450 w 3756359"/>
                <a:gd name="connsiteY614" fmla="*/ 700631 h 5843885"/>
                <a:gd name="connsiteX615" fmla="*/ 2629892 w 3756359"/>
                <a:gd name="connsiteY615" fmla="*/ 681129 h 5843885"/>
                <a:gd name="connsiteX616" fmla="*/ 2621156 w 3756359"/>
                <a:gd name="connsiteY616" fmla="*/ 704829 h 5843885"/>
                <a:gd name="connsiteX617" fmla="*/ 2626371 w 3756359"/>
                <a:gd name="connsiteY617" fmla="*/ 710518 h 5843885"/>
                <a:gd name="connsiteX618" fmla="*/ 2603347 w 3756359"/>
                <a:gd name="connsiteY618" fmla="*/ 696433 h 5843885"/>
                <a:gd name="connsiteX619" fmla="*/ 2591836 w 3756359"/>
                <a:gd name="connsiteY619" fmla="*/ 727514 h 5843885"/>
                <a:gd name="connsiteX620" fmla="*/ 2577074 w 3756359"/>
                <a:gd name="connsiteY620" fmla="*/ 765569 h 5843885"/>
                <a:gd name="connsiteX621" fmla="*/ 2569355 w 3756359"/>
                <a:gd name="connsiteY621" fmla="*/ 778435 h 5843885"/>
                <a:gd name="connsiteX622" fmla="*/ 2549244 w 3756359"/>
                <a:gd name="connsiteY622" fmla="*/ 793603 h 5843885"/>
                <a:gd name="connsiteX623" fmla="*/ 2531841 w 3756359"/>
                <a:gd name="connsiteY623" fmla="*/ 792926 h 5843885"/>
                <a:gd name="connsiteX624" fmla="*/ 2523309 w 3756359"/>
                <a:gd name="connsiteY624" fmla="*/ 773627 h 5843885"/>
                <a:gd name="connsiteX625" fmla="*/ 2533466 w 3756359"/>
                <a:gd name="connsiteY625" fmla="*/ 729884 h 5843885"/>
                <a:gd name="connsiteX626" fmla="*/ 2552155 w 3756359"/>
                <a:gd name="connsiteY626" fmla="*/ 715596 h 5843885"/>
                <a:gd name="connsiteX627" fmla="*/ 2539290 w 3756359"/>
                <a:gd name="connsiteY627" fmla="*/ 677879 h 5843885"/>
                <a:gd name="connsiteX628" fmla="*/ 2545384 w 3756359"/>
                <a:gd name="connsiteY628" fmla="*/ 656549 h 5843885"/>
                <a:gd name="connsiteX629" fmla="*/ 2530216 w 3756359"/>
                <a:gd name="connsiteY629" fmla="*/ 646730 h 5843885"/>
                <a:gd name="connsiteX630" fmla="*/ 2522226 w 3756359"/>
                <a:gd name="connsiteY630" fmla="*/ 662034 h 5843885"/>
                <a:gd name="connsiteX631" fmla="*/ 2500218 w 3756359"/>
                <a:gd name="connsiteY631" fmla="*/ 692235 h 5843885"/>
                <a:gd name="connsiteX632" fmla="*/ 2482071 w 3756359"/>
                <a:gd name="connsiteY632" fmla="*/ 670431 h 5843885"/>
                <a:gd name="connsiteX633" fmla="*/ 2503469 w 3756359"/>
                <a:gd name="connsiteY633" fmla="*/ 636235 h 5843885"/>
                <a:gd name="connsiteX634" fmla="*/ 2486134 w 3756359"/>
                <a:gd name="connsiteY634" fmla="*/ 607998 h 5843885"/>
                <a:gd name="connsiteX635" fmla="*/ 2455662 w 3756359"/>
                <a:gd name="connsiteY635" fmla="*/ 617546 h 5843885"/>
                <a:gd name="connsiteX636" fmla="*/ 2458100 w 3756359"/>
                <a:gd name="connsiteY636" fmla="*/ 594252 h 5843885"/>
                <a:gd name="connsiteX637" fmla="*/ 2490332 w 3756359"/>
                <a:gd name="connsiteY637" fmla="*/ 587142 h 5843885"/>
                <a:gd name="connsiteX638" fmla="*/ 2502250 w 3756359"/>
                <a:gd name="connsiteY638" fmla="*/ 567166 h 5843885"/>
                <a:gd name="connsiteX639" fmla="*/ 2505568 w 3756359"/>
                <a:gd name="connsiteY639" fmla="*/ 543466 h 5843885"/>
                <a:gd name="connsiteX640" fmla="*/ 2496833 w 3756359"/>
                <a:gd name="connsiteY640" fmla="*/ 509879 h 5843885"/>
                <a:gd name="connsiteX641" fmla="*/ 2500015 w 3756359"/>
                <a:gd name="connsiteY641" fmla="*/ 472636 h 5843885"/>
                <a:gd name="connsiteX642" fmla="*/ 2498729 w 3756359"/>
                <a:gd name="connsiteY642" fmla="*/ 442978 h 5843885"/>
                <a:gd name="connsiteX643" fmla="*/ 2487150 w 3756359"/>
                <a:gd name="connsiteY643" fmla="*/ 420361 h 5843885"/>
                <a:gd name="connsiteX644" fmla="*/ 2518298 w 3756359"/>
                <a:gd name="connsiteY644" fmla="*/ 388738 h 5843885"/>
                <a:gd name="connsiteX645" fmla="*/ 2531976 w 3756359"/>
                <a:gd name="connsiteY645" fmla="*/ 371065 h 5843885"/>
                <a:gd name="connsiteX646" fmla="*/ 2550192 w 3756359"/>
                <a:gd name="connsiteY646" fmla="*/ 366799 h 5843885"/>
                <a:gd name="connsiteX647" fmla="*/ 2585200 w 3756359"/>
                <a:gd name="connsiteY647" fmla="*/ 372216 h 5843885"/>
                <a:gd name="connsiteX648" fmla="*/ 2613234 w 3756359"/>
                <a:gd name="connsiteY648" fmla="*/ 355152 h 5843885"/>
                <a:gd name="connsiteX649" fmla="*/ 2646888 w 3756359"/>
                <a:gd name="connsiteY649" fmla="*/ 328879 h 5843885"/>
                <a:gd name="connsiteX650" fmla="*/ 2665035 w 3756359"/>
                <a:gd name="connsiteY650" fmla="*/ 286286 h 5843885"/>
                <a:gd name="connsiteX651" fmla="*/ 2649190 w 3756359"/>
                <a:gd name="connsiteY651" fmla="*/ 282562 h 5843885"/>
                <a:gd name="connsiteX652" fmla="*/ 2624610 w 3756359"/>
                <a:gd name="connsiteY652" fmla="*/ 265430 h 5843885"/>
                <a:gd name="connsiteX653" fmla="*/ 2597456 w 3756359"/>
                <a:gd name="connsiteY653" fmla="*/ 254934 h 5843885"/>
                <a:gd name="connsiteX654" fmla="*/ 2554187 w 3756359"/>
                <a:gd name="connsiteY654" fmla="*/ 253038 h 5843885"/>
                <a:gd name="connsiteX655" fmla="*/ 2546738 w 3756359"/>
                <a:gd name="connsiteY655" fmla="*/ 274165 h 5843885"/>
                <a:gd name="connsiteX656" fmla="*/ 2511053 w 3756359"/>
                <a:gd name="connsiteY656" fmla="*/ 260622 h 5843885"/>
                <a:gd name="connsiteX657" fmla="*/ 2492702 w 3756359"/>
                <a:gd name="connsiteY657" fmla="*/ 251955 h 5843885"/>
                <a:gd name="connsiteX658" fmla="*/ 2453157 w 3756359"/>
                <a:gd name="connsiteY658" fmla="*/ 238683 h 5843885"/>
                <a:gd name="connsiteX659" fmla="*/ 2436702 w 3756359"/>
                <a:gd name="connsiteY659" fmla="*/ 238141 h 5843885"/>
                <a:gd name="connsiteX660" fmla="*/ 2428915 w 3756359"/>
                <a:gd name="connsiteY660" fmla="*/ 227375 h 5843885"/>
                <a:gd name="connsiteX661" fmla="*/ 2425461 w 3756359"/>
                <a:gd name="connsiteY661" fmla="*/ 237396 h 5843885"/>
                <a:gd name="connsiteX662" fmla="*/ 2416929 w 3756359"/>
                <a:gd name="connsiteY662" fmla="*/ 225953 h 5843885"/>
                <a:gd name="connsiteX663" fmla="*/ 2403928 w 3756359"/>
                <a:gd name="connsiteY663" fmla="*/ 241324 h 5843885"/>
                <a:gd name="connsiteX664" fmla="*/ 2388625 w 3756359"/>
                <a:gd name="connsiteY664" fmla="*/ 253648 h 5843885"/>
                <a:gd name="connsiteX665" fmla="*/ 2392010 w 3756359"/>
                <a:gd name="connsiteY665" fmla="*/ 282494 h 5843885"/>
                <a:gd name="connsiteX666" fmla="*/ 2389573 w 3756359"/>
                <a:gd name="connsiteY666" fmla="*/ 311815 h 5843885"/>
                <a:gd name="connsiteX667" fmla="*/ 2371561 w 3756359"/>
                <a:gd name="connsiteY667" fmla="*/ 321836 h 5843885"/>
                <a:gd name="connsiteX668" fmla="*/ 2363029 w 3756359"/>
                <a:gd name="connsiteY668" fmla="*/ 297324 h 5843885"/>
                <a:gd name="connsiteX669" fmla="*/ 2340277 w 3756359"/>
                <a:gd name="connsiteY669" fmla="*/ 282833 h 5843885"/>
                <a:gd name="connsiteX670" fmla="*/ 2326937 w 3756359"/>
                <a:gd name="connsiteY670" fmla="*/ 333145 h 5843885"/>
                <a:gd name="connsiteX671" fmla="*/ 2335875 w 3756359"/>
                <a:gd name="connsiteY671" fmla="*/ 359621 h 5843885"/>
                <a:gd name="connsiteX672" fmla="*/ 2340141 w 3756359"/>
                <a:gd name="connsiteY672" fmla="*/ 388670 h 5843885"/>
                <a:gd name="connsiteX673" fmla="*/ 2350705 w 3756359"/>
                <a:gd name="connsiteY673" fmla="*/ 429028 h 5843885"/>
                <a:gd name="connsiteX674" fmla="*/ 2363503 w 3756359"/>
                <a:gd name="connsiteY674" fmla="*/ 439998 h 5843885"/>
                <a:gd name="connsiteX675" fmla="*/ 2375556 w 3756359"/>
                <a:gd name="connsiteY675" fmla="*/ 445415 h 5843885"/>
                <a:gd name="connsiteX676" fmla="*/ 2382530 w 3756359"/>
                <a:gd name="connsiteY676" fmla="*/ 435529 h 5843885"/>
                <a:gd name="connsiteX677" fmla="*/ 2404335 w 3756359"/>
                <a:gd name="connsiteY677" fmla="*/ 436748 h 5843885"/>
                <a:gd name="connsiteX678" fmla="*/ 2429389 w 3756359"/>
                <a:gd name="connsiteY678" fmla="*/ 427877 h 5843885"/>
                <a:gd name="connsiteX679" fmla="*/ 2450313 w 3756359"/>
                <a:gd name="connsiteY679" fmla="*/ 421580 h 5843885"/>
                <a:gd name="connsiteX680" fmla="*/ 2446182 w 3756359"/>
                <a:gd name="connsiteY680" fmla="*/ 441555 h 5843885"/>
                <a:gd name="connsiteX681" fmla="*/ 2417607 w 3756359"/>
                <a:gd name="connsiteY681" fmla="*/ 453067 h 5843885"/>
                <a:gd name="connsiteX682" fmla="*/ 2387609 w 3756359"/>
                <a:gd name="connsiteY682" fmla="*/ 494508 h 5843885"/>
                <a:gd name="connsiteX683" fmla="*/ 2371561 w 3756359"/>
                <a:gd name="connsiteY683" fmla="*/ 514213 h 5843885"/>
                <a:gd name="connsiteX684" fmla="*/ 2378197 w 3756359"/>
                <a:gd name="connsiteY684" fmla="*/ 573599 h 5843885"/>
                <a:gd name="connsiteX685" fmla="*/ 2333234 w 3756359"/>
                <a:gd name="connsiteY685" fmla="*/ 577120 h 5843885"/>
                <a:gd name="connsiteX686" fmla="*/ 2332354 w 3756359"/>
                <a:gd name="connsiteY686" fmla="*/ 553623 h 5843885"/>
                <a:gd name="connsiteX687" fmla="*/ 2320572 w 3756359"/>
                <a:gd name="connsiteY687" fmla="*/ 574885 h 5843885"/>
                <a:gd name="connsiteX688" fmla="*/ 2300257 w 3756359"/>
                <a:gd name="connsiteY688" fmla="*/ 586600 h 5843885"/>
                <a:gd name="connsiteX689" fmla="*/ 2295043 w 3756359"/>
                <a:gd name="connsiteY689" fmla="*/ 608201 h 5843885"/>
                <a:gd name="connsiteX690" fmla="*/ 2255566 w 3756359"/>
                <a:gd name="connsiteY690" fmla="*/ 602310 h 5843885"/>
                <a:gd name="connsiteX691" fmla="*/ 2228006 w 3756359"/>
                <a:gd name="connsiteY691" fmla="*/ 593981 h 5843885"/>
                <a:gd name="connsiteX692" fmla="*/ 2241346 w 3756359"/>
                <a:gd name="connsiteY692" fmla="*/ 558498 h 5843885"/>
                <a:gd name="connsiteX693" fmla="*/ 2245205 w 3756359"/>
                <a:gd name="connsiteY693" fmla="*/ 522407 h 5843885"/>
                <a:gd name="connsiteX694" fmla="*/ 2231324 w 3756359"/>
                <a:gd name="connsiteY694" fmla="*/ 492951 h 5843885"/>
                <a:gd name="connsiteX695" fmla="*/ 2209384 w 3756359"/>
                <a:gd name="connsiteY695" fmla="*/ 450968 h 5843885"/>
                <a:gd name="connsiteX696" fmla="*/ 2204983 w 3756359"/>
                <a:gd name="connsiteY696" fmla="*/ 417923 h 5843885"/>
                <a:gd name="connsiteX697" fmla="*/ 2213583 w 3756359"/>
                <a:gd name="connsiteY697" fmla="*/ 396254 h 5843885"/>
                <a:gd name="connsiteX698" fmla="*/ 2216901 w 3756359"/>
                <a:gd name="connsiteY698" fmla="*/ 346417 h 5843885"/>
                <a:gd name="connsiteX699" fmla="*/ 2243242 w 3756359"/>
                <a:gd name="connsiteY699" fmla="*/ 296443 h 5843885"/>
                <a:gd name="connsiteX700" fmla="*/ 2247643 w 3756359"/>
                <a:gd name="connsiteY700" fmla="*/ 264956 h 5843885"/>
                <a:gd name="connsiteX701" fmla="*/ 2229022 w 3756359"/>
                <a:gd name="connsiteY701" fmla="*/ 242069 h 5843885"/>
                <a:gd name="connsiteX702" fmla="*/ 2208707 w 3756359"/>
                <a:gd name="connsiteY702" fmla="*/ 231641 h 5843885"/>
                <a:gd name="connsiteX703" fmla="*/ 2185278 w 3756359"/>
                <a:gd name="connsiteY703" fmla="*/ 237667 h 5843885"/>
                <a:gd name="connsiteX704" fmla="*/ 2180741 w 3756359"/>
                <a:gd name="connsiteY704" fmla="*/ 267191 h 5843885"/>
                <a:gd name="connsiteX705" fmla="*/ 2171667 w 3756359"/>
                <a:gd name="connsiteY705" fmla="*/ 302809 h 5843885"/>
                <a:gd name="connsiteX706" fmla="*/ 2149186 w 3756359"/>
                <a:gd name="connsiteY706" fmla="*/ 300303 h 5843885"/>
                <a:gd name="connsiteX707" fmla="*/ 2145801 w 3756359"/>
                <a:gd name="connsiteY707" fmla="*/ 266175 h 5843885"/>
                <a:gd name="connsiteX708" fmla="*/ 2137675 w 3756359"/>
                <a:gd name="connsiteY708" fmla="*/ 259471 h 5843885"/>
                <a:gd name="connsiteX709" fmla="*/ 2122778 w 3756359"/>
                <a:gd name="connsiteY709" fmla="*/ 267326 h 5843885"/>
                <a:gd name="connsiteX710" fmla="*/ 2122778 w 3756359"/>
                <a:gd name="connsiteY710" fmla="*/ 268613 h 5843885"/>
                <a:gd name="connsiteX711" fmla="*/ 2121965 w 3756359"/>
                <a:gd name="connsiteY711" fmla="*/ 269493 h 5843885"/>
                <a:gd name="connsiteX712" fmla="*/ 2117564 w 3756359"/>
                <a:gd name="connsiteY712" fmla="*/ 286015 h 5843885"/>
                <a:gd name="connsiteX713" fmla="*/ 2110386 w 3756359"/>
                <a:gd name="connsiteY713" fmla="*/ 294141 h 5843885"/>
                <a:gd name="connsiteX714" fmla="*/ 2104698 w 3756359"/>
                <a:gd name="connsiteY714" fmla="*/ 279108 h 5843885"/>
                <a:gd name="connsiteX715" fmla="*/ 2092780 w 3756359"/>
                <a:gd name="connsiteY715" fmla="*/ 280530 h 5843885"/>
                <a:gd name="connsiteX716" fmla="*/ 2084180 w 3756359"/>
                <a:gd name="connsiteY716" fmla="*/ 274910 h 5843885"/>
                <a:gd name="connsiteX717" fmla="*/ 2099416 w 3756359"/>
                <a:gd name="connsiteY717" fmla="*/ 271660 h 5843885"/>
                <a:gd name="connsiteX718" fmla="*/ 2087905 w 3756359"/>
                <a:gd name="connsiteY718" fmla="*/ 245048 h 5843885"/>
                <a:gd name="connsiteX719" fmla="*/ 2091629 w 3756359"/>
                <a:gd name="connsiteY719" fmla="*/ 228119 h 5843885"/>
                <a:gd name="connsiteX720" fmla="*/ 2063324 w 3756359"/>
                <a:gd name="connsiteY720" fmla="*/ 224869 h 5843885"/>
                <a:gd name="connsiteX721" fmla="*/ 2058313 w 3756359"/>
                <a:gd name="connsiteY721" fmla="*/ 232589 h 5843885"/>
                <a:gd name="connsiteX722" fmla="*/ 2045718 w 3756359"/>
                <a:gd name="connsiteY722" fmla="*/ 211800 h 5843885"/>
                <a:gd name="connsiteX723" fmla="*/ 2039692 w 3756359"/>
                <a:gd name="connsiteY723" fmla="*/ 199341 h 5843885"/>
                <a:gd name="connsiteX724" fmla="*/ 2042062 w 3756359"/>
                <a:gd name="connsiteY724" fmla="*/ 187017 h 5843885"/>
                <a:gd name="connsiteX725" fmla="*/ 2044026 w 3756359"/>
                <a:gd name="connsiteY725" fmla="*/ 168260 h 5843885"/>
                <a:gd name="connsiteX726" fmla="*/ 2034004 w 3756359"/>
                <a:gd name="connsiteY726" fmla="*/ 138872 h 5843885"/>
                <a:gd name="connsiteX727" fmla="*/ 2028180 w 3756359"/>
                <a:gd name="connsiteY727" fmla="*/ 107723 h 5843885"/>
                <a:gd name="connsiteX728" fmla="*/ 2024930 w 3756359"/>
                <a:gd name="connsiteY728" fmla="*/ 74814 h 5843885"/>
                <a:gd name="connsiteX729" fmla="*/ 1990667 w 3756359"/>
                <a:gd name="connsiteY729" fmla="*/ 81856 h 5843885"/>
                <a:gd name="connsiteX730" fmla="*/ 1981187 w 3756359"/>
                <a:gd name="connsiteY730" fmla="*/ 68516 h 5843885"/>
                <a:gd name="connsiteX731" fmla="*/ 1961617 w 3756359"/>
                <a:gd name="connsiteY731" fmla="*/ 49827 h 5843885"/>
                <a:gd name="connsiteX732" fmla="*/ 1941032 w 3756359"/>
                <a:gd name="connsiteY732" fmla="*/ 50030 h 5843885"/>
                <a:gd name="connsiteX733" fmla="*/ 1890381 w 3756359"/>
                <a:gd name="connsiteY733" fmla="*/ 39264 h 5843885"/>
                <a:gd name="connsiteX734" fmla="*/ 1858352 w 3756359"/>
                <a:gd name="connsiteY734" fmla="*/ 56192 h 5843885"/>
                <a:gd name="connsiteX735" fmla="*/ 1843997 w 3756359"/>
                <a:gd name="connsiteY735" fmla="*/ 93909 h 5843885"/>
                <a:gd name="connsiteX736" fmla="*/ 1821787 w 3756359"/>
                <a:gd name="connsiteY736" fmla="*/ 105285 h 5843885"/>
                <a:gd name="connsiteX737" fmla="*/ 1793549 w 3756359"/>
                <a:gd name="connsiteY737" fmla="*/ 137788 h 5843885"/>
                <a:gd name="connsiteX738" fmla="*/ 1778382 w 3756359"/>
                <a:gd name="connsiteY738" fmla="*/ 159322 h 5843885"/>
                <a:gd name="connsiteX739" fmla="*/ 1770391 w 3756359"/>
                <a:gd name="connsiteY739" fmla="*/ 173948 h 5843885"/>
                <a:gd name="connsiteX740" fmla="*/ 1750619 w 3756359"/>
                <a:gd name="connsiteY740" fmla="*/ 174151 h 5843885"/>
                <a:gd name="connsiteX741" fmla="*/ 1720824 w 3756359"/>
                <a:gd name="connsiteY741" fmla="*/ 202523 h 5843885"/>
                <a:gd name="connsiteX742" fmla="*/ 1720418 w 3756359"/>
                <a:gd name="connsiteY742" fmla="*/ 216202 h 5843885"/>
                <a:gd name="connsiteX743" fmla="*/ 1731049 w 3756359"/>
                <a:gd name="connsiteY743" fmla="*/ 224531 h 5843885"/>
                <a:gd name="connsiteX744" fmla="*/ 1728882 w 3756359"/>
                <a:gd name="connsiteY744" fmla="*/ 238547 h 5843885"/>
                <a:gd name="connsiteX745" fmla="*/ 1721637 w 3756359"/>
                <a:gd name="connsiteY745" fmla="*/ 260758 h 5843885"/>
                <a:gd name="connsiteX746" fmla="*/ 1717777 w 3756359"/>
                <a:gd name="connsiteY746" fmla="*/ 280260 h 5843885"/>
                <a:gd name="connsiteX747" fmla="*/ 1733487 w 3756359"/>
                <a:gd name="connsiteY747" fmla="*/ 294480 h 5843885"/>
                <a:gd name="connsiteX748" fmla="*/ 1740191 w 3756359"/>
                <a:gd name="connsiteY748" fmla="*/ 284052 h 5843885"/>
                <a:gd name="connsiteX749" fmla="*/ 1760640 w 3756359"/>
                <a:gd name="connsiteY749" fmla="*/ 285474 h 5843885"/>
                <a:gd name="connsiteX750" fmla="*/ 1770188 w 3756359"/>
                <a:gd name="connsiteY750" fmla="*/ 274301 h 5843885"/>
                <a:gd name="connsiteX751" fmla="*/ 1785830 w 3756359"/>
                <a:gd name="connsiteY751" fmla="*/ 277754 h 5843885"/>
                <a:gd name="connsiteX752" fmla="*/ 1787658 w 3756359"/>
                <a:gd name="connsiteY752" fmla="*/ 286218 h 5843885"/>
                <a:gd name="connsiteX753" fmla="*/ 1797680 w 3756359"/>
                <a:gd name="connsiteY753" fmla="*/ 294751 h 5843885"/>
                <a:gd name="connsiteX754" fmla="*/ 1820635 w 3756359"/>
                <a:gd name="connsiteY754" fmla="*/ 280192 h 5843885"/>
                <a:gd name="connsiteX755" fmla="*/ 1841356 w 3756359"/>
                <a:gd name="connsiteY755" fmla="*/ 261909 h 5843885"/>
                <a:gd name="connsiteX756" fmla="*/ 1856998 w 3756359"/>
                <a:gd name="connsiteY756" fmla="*/ 239495 h 5843885"/>
                <a:gd name="connsiteX757" fmla="*/ 1867562 w 3756359"/>
                <a:gd name="connsiteY757" fmla="*/ 267597 h 5843885"/>
                <a:gd name="connsiteX758" fmla="*/ 1850768 w 3756359"/>
                <a:gd name="connsiteY758" fmla="*/ 282088 h 5843885"/>
                <a:gd name="connsiteX759" fmla="*/ 1862686 w 3756359"/>
                <a:gd name="connsiteY759" fmla="*/ 294683 h 5843885"/>
                <a:gd name="connsiteX760" fmla="*/ 1875010 w 3756359"/>
                <a:gd name="connsiteY760" fmla="*/ 305449 h 5843885"/>
                <a:gd name="connsiteX761" fmla="*/ 1903857 w 3756359"/>
                <a:gd name="connsiteY761" fmla="*/ 305585 h 5843885"/>
                <a:gd name="connsiteX762" fmla="*/ 1920108 w 3756359"/>
                <a:gd name="connsiteY762" fmla="*/ 327727 h 5843885"/>
                <a:gd name="connsiteX763" fmla="*/ 1889433 w 3756359"/>
                <a:gd name="connsiteY763" fmla="*/ 336463 h 5843885"/>
                <a:gd name="connsiteX764" fmla="*/ 1846638 w 3756359"/>
                <a:gd name="connsiteY764" fmla="*/ 321633 h 5843885"/>
                <a:gd name="connsiteX765" fmla="*/ 1852190 w 3756359"/>
                <a:gd name="connsiteY765" fmla="*/ 373367 h 5843885"/>
                <a:gd name="connsiteX766" fmla="*/ 1882188 w 3756359"/>
                <a:gd name="connsiteY766" fmla="*/ 382847 h 5843885"/>
                <a:gd name="connsiteX767" fmla="*/ 1927286 w 3756359"/>
                <a:gd name="connsiteY767" fmla="*/ 396458 h 5843885"/>
                <a:gd name="connsiteX768" fmla="*/ 1966357 w 3756359"/>
                <a:gd name="connsiteY768" fmla="*/ 422799 h 5843885"/>
                <a:gd name="connsiteX769" fmla="*/ 1990328 w 3756359"/>
                <a:gd name="connsiteY769" fmla="*/ 440743 h 5843885"/>
                <a:gd name="connsiteX770" fmla="*/ 1958773 w 3756359"/>
                <a:gd name="connsiteY770" fmla="*/ 444874 h 5843885"/>
                <a:gd name="connsiteX771" fmla="*/ 1923087 w 3756359"/>
                <a:gd name="connsiteY771" fmla="*/ 425575 h 5843885"/>
                <a:gd name="connsiteX772" fmla="*/ 1857472 w 3756359"/>
                <a:gd name="connsiteY772" fmla="*/ 413048 h 5843885"/>
                <a:gd name="connsiteX773" fmla="*/ 1814473 w 3756359"/>
                <a:gd name="connsiteY773" fmla="*/ 425710 h 5843885"/>
                <a:gd name="connsiteX774" fmla="*/ 1814406 w 3756359"/>
                <a:gd name="connsiteY774" fmla="*/ 462818 h 5843885"/>
                <a:gd name="connsiteX775" fmla="*/ 1855644 w 3756359"/>
                <a:gd name="connsiteY775" fmla="*/ 500670 h 5843885"/>
                <a:gd name="connsiteX776" fmla="*/ 1874536 w 3756359"/>
                <a:gd name="connsiteY776" fmla="*/ 525318 h 5843885"/>
                <a:gd name="connsiteX777" fmla="*/ 1855034 w 3756359"/>
                <a:gd name="connsiteY777" fmla="*/ 545904 h 5843885"/>
                <a:gd name="connsiteX778" fmla="*/ 1847315 w 3756359"/>
                <a:gd name="connsiteY778" fmla="*/ 522677 h 5843885"/>
                <a:gd name="connsiteX779" fmla="*/ 1814406 w 3756359"/>
                <a:gd name="connsiteY779" fmla="*/ 518344 h 5843885"/>
                <a:gd name="connsiteX780" fmla="*/ 1808447 w 3756359"/>
                <a:gd name="connsiteY780" fmla="*/ 519698 h 5843885"/>
                <a:gd name="connsiteX781" fmla="*/ 1796868 w 3756359"/>
                <a:gd name="connsiteY781" fmla="*/ 510083 h 5843885"/>
                <a:gd name="connsiteX782" fmla="*/ 1751837 w 3756359"/>
                <a:gd name="connsiteY782" fmla="*/ 487466 h 5843885"/>
                <a:gd name="connsiteX783" fmla="*/ 1704370 w 3756359"/>
                <a:gd name="connsiteY783" fmla="*/ 439253 h 5843885"/>
                <a:gd name="connsiteX784" fmla="*/ 1657308 w 3756359"/>
                <a:gd name="connsiteY784" fmla="*/ 423543 h 5843885"/>
                <a:gd name="connsiteX785" fmla="*/ 1630087 w 3756359"/>
                <a:gd name="connsiteY785" fmla="*/ 441759 h 5843885"/>
                <a:gd name="connsiteX786" fmla="*/ 1612819 w 3756359"/>
                <a:gd name="connsiteY786" fmla="*/ 427065 h 5843885"/>
                <a:gd name="connsiteX787" fmla="*/ 1627446 w 3756359"/>
                <a:gd name="connsiteY787" fmla="*/ 408714 h 5843885"/>
                <a:gd name="connsiteX788" fmla="*/ 1639160 w 3756359"/>
                <a:gd name="connsiteY788" fmla="*/ 399573 h 5843885"/>
                <a:gd name="connsiteX789" fmla="*/ 1646744 w 3756359"/>
                <a:gd name="connsiteY789" fmla="*/ 394223 h 5843885"/>
                <a:gd name="connsiteX790" fmla="*/ 1642005 w 3756359"/>
                <a:gd name="connsiteY790" fmla="*/ 374857 h 5843885"/>
                <a:gd name="connsiteX791" fmla="*/ 1641056 w 3756359"/>
                <a:gd name="connsiteY791" fmla="*/ 359689 h 5843885"/>
                <a:gd name="connsiteX792" fmla="*/ 1628326 w 3756359"/>
                <a:gd name="connsiteY792" fmla="*/ 369440 h 5843885"/>
                <a:gd name="connsiteX793" fmla="*/ 1624737 w 3756359"/>
                <a:gd name="connsiteY793" fmla="*/ 390025 h 5843885"/>
                <a:gd name="connsiteX794" fmla="*/ 1606928 w 3756359"/>
                <a:gd name="connsiteY794" fmla="*/ 385420 h 5843885"/>
                <a:gd name="connsiteX795" fmla="*/ 1593521 w 3756359"/>
                <a:gd name="connsiteY795" fmla="*/ 403568 h 5843885"/>
                <a:gd name="connsiteX796" fmla="*/ 1603475 w 3756359"/>
                <a:gd name="connsiteY796" fmla="*/ 422392 h 5843885"/>
                <a:gd name="connsiteX797" fmla="*/ 1578556 w 3756359"/>
                <a:gd name="connsiteY797" fmla="*/ 423205 h 5843885"/>
                <a:gd name="connsiteX798" fmla="*/ 1569008 w 3756359"/>
                <a:gd name="connsiteY798" fmla="*/ 382644 h 5843885"/>
                <a:gd name="connsiteX799" fmla="*/ 1580858 w 3756359"/>
                <a:gd name="connsiteY799" fmla="*/ 350412 h 5843885"/>
                <a:gd name="connsiteX800" fmla="*/ 1588104 w 3756359"/>
                <a:gd name="connsiteY800" fmla="*/ 315877 h 5843885"/>
                <a:gd name="connsiteX801" fmla="*/ 1573274 w 3756359"/>
                <a:gd name="connsiteY801" fmla="*/ 312695 h 5843885"/>
                <a:gd name="connsiteX802" fmla="*/ 1571784 w 3756359"/>
                <a:gd name="connsiteY802" fmla="*/ 322446 h 5843885"/>
                <a:gd name="connsiteX803" fmla="*/ 1548965 w 3756359"/>
                <a:gd name="connsiteY803" fmla="*/ 337817 h 5843885"/>
                <a:gd name="connsiteX804" fmla="*/ 1529869 w 3756359"/>
                <a:gd name="connsiteY804" fmla="*/ 360569 h 5843885"/>
                <a:gd name="connsiteX805" fmla="*/ 1526619 w 3756359"/>
                <a:gd name="connsiteY805" fmla="*/ 359215 h 5843885"/>
                <a:gd name="connsiteX806" fmla="*/ 1511586 w 3756359"/>
                <a:gd name="connsiteY806" fmla="*/ 342625 h 5843885"/>
                <a:gd name="connsiteX807" fmla="*/ 1514430 w 3756359"/>
                <a:gd name="connsiteY807" fmla="*/ 327050 h 5843885"/>
                <a:gd name="connsiteX808" fmla="*/ 1505966 w 3756359"/>
                <a:gd name="connsiteY808" fmla="*/ 328337 h 5843885"/>
                <a:gd name="connsiteX809" fmla="*/ 1479354 w 3756359"/>
                <a:gd name="connsiteY809" fmla="*/ 326712 h 5843885"/>
                <a:gd name="connsiteX810" fmla="*/ 1445362 w 3756359"/>
                <a:gd name="connsiteY810" fmla="*/ 331181 h 5843885"/>
                <a:gd name="connsiteX811" fmla="*/ 1402227 w 3756359"/>
                <a:gd name="connsiteY811" fmla="*/ 340458 h 5843885"/>
                <a:gd name="connsiteX812" fmla="*/ 1382726 w 3756359"/>
                <a:gd name="connsiteY812" fmla="*/ 363007 h 5843885"/>
                <a:gd name="connsiteX813" fmla="*/ 1367490 w 3756359"/>
                <a:gd name="connsiteY813" fmla="*/ 350141 h 5843885"/>
                <a:gd name="connsiteX814" fmla="*/ 1358890 w 3756359"/>
                <a:gd name="connsiteY814" fmla="*/ 370794 h 5843885"/>
                <a:gd name="connsiteX815" fmla="*/ 1354150 w 3756359"/>
                <a:gd name="connsiteY815" fmla="*/ 356168 h 5843885"/>
                <a:gd name="connsiteX816" fmla="*/ 1363088 w 3756359"/>
                <a:gd name="connsiteY816" fmla="*/ 346349 h 5843885"/>
                <a:gd name="connsiteX817" fmla="*/ 1376902 w 3756359"/>
                <a:gd name="connsiteY817" fmla="*/ 344521 h 5843885"/>
                <a:gd name="connsiteX818" fmla="*/ 1373855 w 3756359"/>
                <a:gd name="connsiteY818" fmla="*/ 331858 h 5843885"/>
                <a:gd name="connsiteX819" fmla="*/ 1356452 w 3756359"/>
                <a:gd name="connsiteY819" fmla="*/ 331384 h 5843885"/>
                <a:gd name="connsiteX820" fmla="*/ 1357197 w 3756359"/>
                <a:gd name="connsiteY820" fmla="*/ 341067 h 5843885"/>
                <a:gd name="connsiteX821" fmla="*/ 1346227 w 3756359"/>
                <a:gd name="connsiteY821" fmla="*/ 347568 h 5843885"/>
                <a:gd name="connsiteX822" fmla="*/ 1351780 w 3756359"/>
                <a:gd name="connsiteY822" fmla="*/ 339171 h 5843885"/>
                <a:gd name="connsiteX823" fmla="*/ 1329841 w 3756359"/>
                <a:gd name="connsiteY823" fmla="*/ 337885 h 5843885"/>
                <a:gd name="connsiteX824" fmla="*/ 1319006 w 3756359"/>
                <a:gd name="connsiteY824" fmla="*/ 358741 h 5843885"/>
                <a:gd name="connsiteX825" fmla="*/ 1316704 w 3756359"/>
                <a:gd name="connsiteY825" fmla="*/ 347161 h 5843885"/>
                <a:gd name="connsiteX826" fmla="*/ 1312844 w 3756359"/>
                <a:gd name="connsiteY826" fmla="*/ 352037 h 5843885"/>
                <a:gd name="connsiteX827" fmla="*/ 1297134 w 3756359"/>
                <a:gd name="connsiteY827" fmla="*/ 344250 h 5843885"/>
                <a:gd name="connsiteX828" fmla="*/ 1294290 w 3756359"/>
                <a:gd name="connsiteY828" fmla="*/ 361111 h 5843885"/>
                <a:gd name="connsiteX829" fmla="*/ 1288196 w 3756359"/>
                <a:gd name="connsiteY829" fmla="*/ 373976 h 5843885"/>
                <a:gd name="connsiteX830" fmla="*/ 1274450 w 3756359"/>
                <a:gd name="connsiteY830" fmla="*/ 357590 h 5843885"/>
                <a:gd name="connsiteX831" fmla="*/ 1259621 w 3756359"/>
                <a:gd name="connsiteY831" fmla="*/ 342828 h 5843885"/>
                <a:gd name="connsiteX832" fmla="*/ 1247838 w 3756359"/>
                <a:gd name="connsiteY832" fmla="*/ 334160 h 5843885"/>
                <a:gd name="connsiteX833" fmla="*/ 1236191 w 3756359"/>
                <a:gd name="connsiteY833" fmla="*/ 318044 h 5843885"/>
                <a:gd name="connsiteX834" fmla="*/ 1230571 w 3756359"/>
                <a:gd name="connsiteY834" fmla="*/ 297527 h 5843885"/>
                <a:gd name="connsiteX835" fmla="*/ 1203147 w 3756359"/>
                <a:gd name="connsiteY835" fmla="*/ 266852 h 5843885"/>
                <a:gd name="connsiteX836" fmla="*/ 1178431 w 3756359"/>
                <a:gd name="connsiteY836" fmla="*/ 261096 h 5843885"/>
                <a:gd name="connsiteX837" fmla="*/ 1161028 w 3756359"/>
                <a:gd name="connsiteY837" fmla="*/ 233875 h 5843885"/>
                <a:gd name="connsiteX838" fmla="*/ 1143287 w 3756359"/>
                <a:gd name="connsiteY838" fmla="*/ 211529 h 5843885"/>
                <a:gd name="connsiteX839" fmla="*/ 1114102 w 3756359"/>
                <a:gd name="connsiteY839" fmla="*/ 217488 h 5843885"/>
                <a:gd name="connsiteX840" fmla="*/ 1098122 w 3756359"/>
                <a:gd name="connsiteY840" fmla="*/ 204352 h 5843885"/>
                <a:gd name="connsiteX841" fmla="*/ 1085797 w 3756359"/>
                <a:gd name="connsiteY841" fmla="*/ 184647 h 5843885"/>
                <a:gd name="connsiteX842" fmla="*/ 1055191 w 3756359"/>
                <a:gd name="connsiteY842" fmla="*/ 174219 h 5843885"/>
                <a:gd name="connsiteX843" fmla="*/ 1027834 w 3756359"/>
                <a:gd name="connsiteY843" fmla="*/ 165551 h 5843885"/>
                <a:gd name="connsiteX844" fmla="*/ 1013614 w 3756359"/>
                <a:gd name="connsiteY844" fmla="*/ 148623 h 5843885"/>
                <a:gd name="connsiteX845" fmla="*/ 1020114 w 3756359"/>
                <a:gd name="connsiteY845" fmla="*/ 139210 h 5843885"/>
                <a:gd name="connsiteX846" fmla="*/ 1012801 w 3756359"/>
                <a:gd name="connsiteY846" fmla="*/ 127902 h 5843885"/>
                <a:gd name="connsiteX847" fmla="*/ 994451 w 3756359"/>
                <a:gd name="connsiteY847" fmla="*/ 144492 h 5843885"/>
                <a:gd name="connsiteX848" fmla="*/ 966010 w 3756359"/>
                <a:gd name="connsiteY848" fmla="*/ 147133 h 5843885"/>
                <a:gd name="connsiteX849" fmla="*/ 979553 w 3756359"/>
                <a:gd name="connsiteY849" fmla="*/ 122282 h 5843885"/>
                <a:gd name="connsiteX850" fmla="*/ 972105 w 3756359"/>
                <a:gd name="connsiteY850" fmla="*/ 113140 h 5843885"/>
                <a:gd name="connsiteX851" fmla="*/ 961135 w 3756359"/>
                <a:gd name="connsiteY851" fmla="*/ 108333 h 5843885"/>
                <a:gd name="connsiteX852" fmla="*/ 969058 w 3756359"/>
                <a:gd name="connsiteY852" fmla="*/ 95602 h 5843885"/>
                <a:gd name="connsiteX853" fmla="*/ 960796 w 3756359"/>
                <a:gd name="connsiteY853" fmla="*/ 62490 h 5843885"/>
                <a:gd name="connsiteX854" fmla="*/ 933372 w 3756359"/>
                <a:gd name="connsiteY854" fmla="*/ 52265 h 5843885"/>
                <a:gd name="connsiteX855" fmla="*/ 915360 w 3756359"/>
                <a:gd name="connsiteY855" fmla="*/ 60458 h 5843885"/>
                <a:gd name="connsiteX856" fmla="*/ 907776 w 3756359"/>
                <a:gd name="connsiteY856" fmla="*/ 58156 h 5843885"/>
                <a:gd name="connsiteX857" fmla="*/ 926059 w 3756359"/>
                <a:gd name="connsiteY857" fmla="*/ 41769 h 5843885"/>
                <a:gd name="connsiteX858" fmla="*/ 924908 w 3756359"/>
                <a:gd name="connsiteY858" fmla="*/ 27075 h 5843885"/>
                <a:gd name="connsiteX859" fmla="*/ 917798 w 3756359"/>
                <a:gd name="connsiteY859" fmla="*/ 25924 h 5843885"/>
                <a:gd name="connsiteX860" fmla="*/ 914344 w 3756359"/>
                <a:gd name="connsiteY860" fmla="*/ 16038 h 5843885"/>
                <a:gd name="connsiteX861" fmla="*/ 907099 w 3756359"/>
                <a:gd name="connsiteY861" fmla="*/ 11772 h 5843885"/>
                <a:gd name="connsiteX862" fmla="*/ 895587 w 3756359"/>
                <a:gd name="connsiteY862" fmla="*/ 125 h 5843885"/>
                <a:gd name="connsiteX863" fmla="*/ 869585 w 3756359"/>
                <a:gd name="connsiteY863" fmla="*/ 1614 h 5843885"/>
                <a:gd name="connsiteX864" fmla="*/ 854620 w 3756359"/>
                <a:gd name="connsiteY864" fmla="*/ 33305 h 5843885"/>
                <a:gd name="connsiteX865" fmla="*/ 828618 w 3756359"/>
                <a:gd name="connsiteY865" fmla="*/ 25924 h 5843885"/>
                <a:gd name="connsiteX866" fmla="*/ 817174 w 3756359"/>
                <a:gd name="connsiteY866" fmla="*/ 14548 h 5843885"/>
                <a:gd name="connsiteX867" fmla="*/ 791984 w 3756359"/>
                <a:gd name="connsiteY867" fmla="*/ 21726 h 5843885"/>
                <a:gd name="connsiteX868" fmla="*/ 776003 w 3756359"/>
                <a:gd name="connsiteY868" fmla="*/ 23283 h 5843885"/>
                <a:gd name="connsiteX869" fmla="*/ 755418 w 3756359"/>
                <a:gd name="connsiteY869" fmla="*/ 35810 h 5843885"/>
                <a:gd name="connsiteX870" fmla="*/ 765237 w 3756359"/>
                <a:gd name="connsiteY870" fmla="*/ 52807 h 5843885"/>
                <a:gd name="connsiteX871" fmla="*/ 743162 w 3756359"/>
                <a:gd name="connsiteY871" fmla="*/ 50098 h 5843885"/>
                <a:gd name="connsiteX872" fmla="*/ 737677 w 3756359"/>
                <a:gd name="connsiteY872" fmla="*/ 54703 h 5843885"/>
                <a:gd name="connsiteX873" fmla="*/ 707883 w 3756359"/>
                <a:gd name="connsiteY873" fmla="*/ 41701 h 5843885"/>
                <a:gd name="connsiteX874" fmla="*/ 670301 w 3756359"/>
                <a:gd name="connsiteY874" fmla="*/ 72038 h 5843885"/>
                <a:gd name="connsiteX875" fmla="*/ 640439 w 3756359"/>
                <a:gd name="connsiteY875" fmla="*/ 71902 h 5843885"/>
                <a:gd name="connsiteX876" fmla="*/ 626761 w 3756359"/>
                <a:gd name="connsiteY876" fmla="*/ 95670 h 5843885"/>
                <a:gd name="connsiteX877" fmla="*/ 573063 w 3756359"/>
                <a:gd name="connsiteY877" fmla="*/ 120250 h 5843885"/>
                <a:gd name="connsiteX878" fmla="*/ 548686 w 3756359"/>
                <a:gd name="connsiteY878" fmla="*/ 141106 h 5843885"/>
                <a:gd name="connsiteX879" fmla="*/ 528710 w 3756359"/>
                <a:gd name="connsiteY879" fmla="*/ 135012 h 5843885"/>
                <a:gd name="connsiteX880" fmla="*/ 508328 w 3756359"/>
                <a:gd name="connsiteY880" fmla="*/ 115510 h 5843885"/>
                <a:gd name="connsiteX881" fmla="*/ 492483 w 3756359"/>
                <a:gd name="connsiteY881" fmla="*/ 124719 h 5843885"/>
                <a:gd name="connsiteX882" fmla="*/ 468715 w 3756359"/>
                <a:gd name="connsiteY882" fmla="*/ 136502 h 5843885"/>
                <a:gd name="connsiteX883" fmla="*/ 462688 w 3756359"/>
                <a:gd name="connsiteY883" fmla="*/ 159795 h 5843885"/>
                <a:gd name="connsiteX884" fmla="*/ 445353 w 3756359"/>
                <a:gd name="connsiteY884" fmla="*/ 147336 h 5843885"/>
                <a:gd name="connsiteX885" fmla="*/ 443187 w 3756359"/>
                <a:gd name="connsiteY885" fmla="*/ 163926 h 5843885"/>
                <a:gd name="connsiteX886" fmla="*/ 450568 w 3756359"/>
                <a:gd name="connsiteY886" fmla="*/ 176589 h 5843885"/>
                <a:gd name="connsiteX887" fmla="*/ 453818 w 3756359"/>
                <a:gd name="connsiteY887" fmla="*/ 199205 h 5843885"/>
                <a:gd name="connsiteX888" fmla="*/ 470611 w 3756359"/>
                <a:gd name="connsiteY888" fmla="*/ 216473 h 5843885"/>
                <a:gd name="connsiteX889" fmla="*/ 471965 w 3756359"/>
                <a:gd name="connsiteY889" fmla="*/ 245183 h 5843885"/>
                <a:gd name="connsiteX890" fmla="*/ 472101 w 3756359"/>
                <a:gd name="connsiteY890" fmla="*/ 276061 h 5843885"/>
                <a:gd name="connsiteX891" fmla="*/ 464449 w 3756359"/>
                <a:gd name="connsiteY891" fmla="*/ 302605 h 5843885"/>
                <a:gd name="connsiteX892" fmla="*/ 484154 w 3756359"/>
                <a:gd name="connsiteY892" fmla="*/ 304772 h 5843885"/>
                <a:gd name="connsiteX893" fmla="*/ 493905 w 3756359"/>
                <a:gd name="connsiteY893" fmla="*/ 314591 h 5843885"/>
                <a:gd name="connsiteX894" fmla="*/ 489436 w 3756359"/>
                <a:gd name="connsiteY894" fmla="*/ 316555 h 5843885"/>
                <a:gd name="connsiteX895" fmla="*/ 485170 w 3756359"/>
                <a:gd name="connsiteY895" fmla="*/ 323732 h 5843885"/>
                <a:gd name="connsiteX896" fmla="*/ 476638 w 3756359"/>
                <a:gd name="connsiteY896" fmla="*/ 311611 h 5843885"/>
                <a:gd name="connsiteX897" fmla="*/ 484154 w 3756359"/>
                <a:gd name="connsiteY897" fmla="*/ 325899 h 5843885"/>
                <a:gd name="connsiteX898" fmla="*/ 482190 w 3756359"/>
                <a:gd name="connsiteY898" fmla="*/ 331519 h 5843885"/>
                <a:gd name="connsiteX899" fmla="*/ 484560 w 3756359"/>
                <a:gd name="connsiteY899" fmla="*/ 327050 h 5843885"/>
                <a:gd name="connsiteX900" fmla="*/ 484967 w 3756359"/>
                <a:gd name="connsiteY900" fmla="*/ 329420 h 5843885"/>
                <a:gd name="connsiteX901" fmla="*/ 483341 w 3756359"/>
                <a:gd name="connsiteY901" fmla="*/ 336056 h 5843885"/>
                <a:gd name="connsiteX902" fmla="*/ 509344 w 3756359"/>
                <a:gd name="connsiteY902" fmla="*/ 351969 h 5843885"/>
                <a:gd name="connsiteX903" fmla="*/ 532367 w 3756359"/>
                <a:gd name="connsiteY903" fmla="*/ 361788 h 5843885"/>
                <a:gd name="connsiteX904" fmla="*/ 540696 w 3756359"/>
                <a:gd name="connsiteY904" fmla="*/ 368966 h 5843885"/>
                <a:gd name="connsiteX905" fmla="*/ 529997 w 3756359"/>
                <a:gd name="connsiteY905" fmla="*/ 371810 h 5843885"/>
                <a:gd name="connsiteX906" fmla="*/ 517199 w 3756359"/>
                <a:gd name="connsiteY906" fmla="*/ 379664 h 5843885"/>
                <a:gd name="connsiteX907" fmla="*/ 510427 w 3756359"/>
                <a:gd name="connsiteY907" fmla="*/ 367814 h 5843885"/>
                <a:gd name="connsiteX908" fmla="*/ 504062 w 3756359"/>
                <a:gd name="connsiteY908" fmla="*/ 362736 h 5843885"/>
                <a:gd name="connsiteX909" fmla="*/ 500067 w 3756359"/>
                <a:gd name="connsiteY909" fmla="*/ 365851 h 5843885"/>
                <a:gd name="connsiteX910" fmla="*/ 490722 w 3756359"/>
                <a:gd name="connsiteY910" fmla="*/ 346213 h 5843885"/>
                <a:gd name="connsiteX911" fmla="*/ 490384 w 3756359"/>
                <a:gd name="connsiteY911" fmla="*/ 346349 h 5843885"/>
                <a:gd name="connsiteX912" fmla="*/ 481445 w 3756359"/>
                <a:gd name="connsiteY912" fmla="*/ 339307 h 5843885"/>
                <a:gd name="connsiteX913" fmla="*/ 480159 w 3756359"/>
                <a:gd name="connsiteY913" fmla="*/ 343234 h 5843885"/>
                <a:gd name="connsiteX914" fmla="*/ 468850 w 3756359"/>
                <a:gd name="connsiteY914" fmla="*/ 344995 h 5843885"/>
                <a:gd name="connsiteX915" fmla="*/ 463095 w 3756359"/>
                <a:gd name="connsiteY915" fmla="*/ 359282 h 5843885"/>
                <a:gd name="connsiteX916" fmla="*/ 466954 w 3756359"/>
                <a:gd name="connsiteY916" fmla="*/ 358470 h 5843885"/>
                <a:gd name="connsiteX917" fmla="*/ 487675 w 3756359"/>
                <a:gd name="connsiteY917" fmla="*/ 349328 h 5843885"/>
                <a:gd name="connsiteX918" fmla="*/ 482529 w 3756359"/>
                <a:gd name="connsiteY918" fmla="*/ 365038 h 5843885"/>
                <a:gd name="connsiteX919" fmla="*/ 498509 w 3756359"/>
                <a:gd name="connsiteY919" fmla="*/ 366799 h 5843885"/>
                <a:gd name="connsiteX920" fmla="*/ 493499 w 3756359"/>
                <a:gd name="connsiteY920" fmla="*/ 378446 h 5843885"/>
                <a:gd name="connsiteX921" fmla="*/ 496478 w 3756359"/>
                <a:gd name="connsiteY921" fmla="*/ 378378 h 5843885"/>
                <a:gd name="connsiteX922" fmla="*/ 485305 w 3756359"/>
                <a:gd name="connsiteY922" fmla="*/ 380680 h 5843885"/>
                <a:gd name="connsiteX923" fmla="*/ 476367 w 3756359"/>
                <a:gd name="connsiteY923" fmla="*/ 369440 h 5843885"/>
                <a:gd name="connsiteX924" fmla="*/ 456256 w 3756359"/>
                <a:gd name="connsiteY924" fmla="*/ 379597 h 5843885"/>
                <a:gd name="connsiteX925" fmla="*/ 442916 w 3756359"/>
                <a:gd name="connsiteY925" fmla="*/ 396390 h 5843885"/>
                <a:gd name="connsiteX926" fmla="*/ 422466 w 3756359"/>
                <a:gd name="connsiteY926" fmla="*/ 381764 h 5843885"/>
                <a:gd name="connsiteX927" fmla="*/ 421112 w 3756359"/>
                <a:gd name="connsiteY927" fmla="*/ 371336 h 5843885"/>
                <a:gd name="connsiteX928" fmla="*/ 411699 w 3756359"/>
                <a:gd name="connsiteY928" fmla="*/ 373909 h 5843885"/>
                <a:gd name="connsiteX929" fmla="*/ 413257 w 3756359"/>
                <a:gd name="connsiteY929" fmla="*/ 357860 h 5843885"/>
                <a:gd name="connsiteX930" fmla="*/ 405808 w 3756359"/>
                <a:gd name="connsiteY930" fmla="*/ 345198 h 5843885"/>
                <a:gd name="connsiteX931" fmla="*/ 419757 w 3756359"/>
                <a:gd name="connsiteY931" fmla="*/ 335582 h 5843885"/>
                <a:gd name="connsiteX932" fmla="*/ 417591 w 3756359"/>
                <a:gd name="connsiteY932" fmla="*/ 332671 h 5843885"/>
                <a:gd name="connsiteX933" fmla="*/ 410548 w 3756359"/>
                <a:gd name="connsiteY933" fmla="*/ 316758 h 5843885"/>
                <a:gd name="connsiteX934" fmla="*/ 398021 w 3756359"/>
                <a:gd name="connsiteY934" fmla="*/ 330165 h 5843885"/>
                <a:gd name="connsiteX935" fmla="*/ 381634 w 3756359"/>
                <a:gd name="connsiteY935" fmla="*/ 327863 h 5843885"/>
                <a:gd name="connsiteX936" fmla="*/ 370190 w 3756359"/>
                <a:gd name="connsiteY936" fmla="*/ 334093 h 5843885"/>
                <a:gd name="connsiteX937" fmla="*/ 354413 w 3756359"/>
                <a:gd name="connsiteY937" fmla="*/ 324477 h 5843885"/>
                <a:gd name="connsiteX938" fmla="*/ 358205 w 3756359"/>
                <a:gd name="connsiteY938" fmla="*/ 335176 h 5843885"/>
                <a:gd name="connsiteX939" fmla="*/ 355767 w 3756359"/>
                <a:gd name="connsiteY939" fmla="*/ 344047 h 5843885"/>
                <a:gd name="connsiteX940" fmla="*/ 343646 w 3756359"/>
                <a:gd name="connsiteY940" fmla="*/ 344588 h 5843885"/>
                <a:gd name="connsiteX941" fmla="*/ 321571 w 3756359"/>
                <a:gd name="connsiteY941" fmla="*/ 342354 h 5843885"/>
                <a:gd name="connsiteX942" fmla="*/ 309857 w 3756359"/>
                <a:gd name="connsiteY942" fmla="*/ 335785 h 5843885"/>
                <a:gd name="connsiteX943" fmla="*/ 289678 w 3756359"/>
                <a:gd name="connsiteY943" fmla="*/ 344995 h 5843885"/>
                <a:gd name="connsiteX944" fmla="*/ 273359 w 3756359"/>
                <a:gd name="connsiteY944" fmla="*/ 355016 h 5843885"/>
                <a:gd name="connsiteX945" fmla="*/ 270853 w 3756359"/>
                <a:gd name="connsiteY945" fmla="*/ 380477 h 5843885"/>
                <a:gd name="connsiteX946" fmla="*/ 281146 w 3756359"/>
                <a:gd name="connsiteY946" fmla="*/ 399098 h 5843885"/>
                <a:gd name="connsiteX947" fmla="*/ 284667 w 3756359"/>
                <a:gd name="connsiteY947" fmla="*/ 413319 h 5843885"/>
                <a:gd name="connsiteX948" fmla="*/ 275390 w 3756359"/>
                <a:gd name="connsiteY948" fmla="*/ 432143 h 5843885"/>
                <a:gd name="connsiteX949" fmla="*/ 273156 w 3756359"/>
                <a:gd name="connsiteY949" fmla="*/ 430383 h 5843885"/>
                <a:gd name="connsiteX950" fmla="*/ 273223 w 3756359"/>
                <a:gd name="connsiteY950" fmla="*/ 431060 h 5843885"/>
                <a:gd name="connsiteX951" fmla="*/ 255550 w 3756359"/>
                <a:gd name="connsiteY951" fmla="*/ 439930 h 5843885"/>
                <a:gd name="connsiteX952" fmla="*/ 254263 w 3756359"/>
                <a:gd name="connsiteY952" fmla="*/ 477850 h 5843885"/>
                <a:gd name="connsiteX953" fmla="*/ 277963 w 3756359"/>
                <a:gd name="connsiteY953" fmla="*/ 498165 h 5843885"/>
                <a:gd name="connsiteX954" fmla="*/ 299767 w 3756359"/>
                <a:gd name="connsiteY954" fmla="*/ 497217 h 5843885"/>
                <a:gd name="connsiteX955" fmla="*/ 324348 w 3756359"/>
                <a:gd name="connsiteY955" fmla="*/ 499655 h 5843885"/>
                <a:gd name="connsiteX956" fmla="*/ 344323 w 3756359"/>
                <a:gd name="connsiteY956" fmla="*/ 511775 h 5843885"/>
                <a:gd name="connsiteX957" fmla="*/ 367956 w 3756359"/>
                <a:gd name="connsiteY957" fmla="*/ 510015 h 5843885"/>
                <a:gd name="connsiteX958" fmla="*/ 384410 w 3756359"/>
                <a:gd name="connsiteY958" fmla="*/ 497284 h 5843885"/>
                <a:gd name="connsiteX959" fmla="*/ 396870 w 3756359"/>
                <a:gd name="connsiteY959" fmla="*/ 496675 h 5843885"/>
                <a:gd name="connsiteX960" fmla="*/ 401407 w 3756359"/>
                <a:gd name="connsiteY960" fmla="*/ 504124 h 5843885"/>
                <a:gd name="connsiteX961" fmla="*/ 403980 w 3756359"/>
                <a:gd name="connsiteY961" fmla="*/ 521594 h 5843885"/>
                <a:gd name="connsiteX962" fmla="*/ 386239 w 3756359"/>
                <a:gd name="connsiteY962" fmla="*/ 529855 h 5843885"/>
                <a:gd name="connsiteX963" fmla="*/ 386239 w 3756359"/>
                <a:gd name="connsiteY963" fmla="*/ 554977 h 5843885"/>
                <a:gd name="connsiteX964" fmla="*/ 374456 w 3756359"/>
                <a:gd name="connsiteY964" fmla="*/ 561410 h 5843885"/>
                <a:gd name="connsiteX965" fmla="*/ 374253 w 3756359"/>
                <a:gd name="connsiteY965" fmla="*/ 578407 h 5843885"/>
                <a:gd name="connsiteX966" fmla="*/ 359221 w 3756359"/>
                <a:gd name="connsiteY966" fmla="*/ 570687 h 5843885"/>
                <a:gd name="connsiteX967" fmla="*/ 344323 w 3756359"/>
                <a:gd name="connsiteY967" fmla="*/ 588902 h 5843885"/>
                <a:gd name="connsiteX968" fmla="*/ 326650 w 3756359"/>
                <a:gd name="connsiteY968" fmla="*/ 579896 h 5843885"/>
                <a:gd name="connsiteX969" fmla="*/ 325228 w 3756359"/>
                <a:gd name="connsiteY969" fmla="*/ 585043 h 5843885"/>
                <a:gd name="connsiteX970" fmla="*/ 302814 w 3756359"/>
                <a:gd name="connsiteY970" fmla="*/ 588361 h 5843885"/>
                <a:gd name="connsiteX971" fmla="*/ 284802 w 3756359"/>
                <a:gd name="connsiteY971" fmla="*/ 601023 h 5843885"/>
                <a:gd name="connsiteX972" fmla="*/ 266790 w 3756359"/>
                <a:gd name="connsiteY972" fmla="*/ 608201 h 5843885"/>
                <a:gd name="connsiteX973" fmla="*/ 258732 w 3756359"/>
                <a:gd name="connsiteY973" fmla="*/ 588090 h 5843885"/>
                <a:gd name="connsiteX974" fmla="*/ 278844 w 3756359"/>
                <a:gd name="connsiteY974" fmla="*/ 583214 h 5843885"/>
                <a:gd name="connsiteX975" fmla="*/ 265233 w 3756359"/>
                <a:gd name="connsiteY975" fmla="*/ 576172 h 5843885"/>
                <a:gd name="connsiteX976" fmla="*/ 241804 w 3756359"/>
                <a:gd name="connsiteY976" fmla="*/ 571906 h 5843885"/>
                <a:gd name="connsiteX977" fmla="*/ 258055 w 3756359"/>
                <a:gd name="connsiteY977" fmla="*/ 592897 h 5843885"/>
                <a:gd name="connsiteX978" fmla="*/ 243361 w 3756359"/>
                <a:gd name="connsiteY978" fmla="*/ 598111 h 5843885"/>
                <a:gd name="connsiteX979" fmla="*/ 247085 w 3756359"/>
                <a:gd name="connsiteY979" fmla="*/ 592965 h 5843885"/>
                <a:gd name="connsiteX980" fmla="*/ 236928 w 3756359"/>
                <a:gd name="connsiteY980" fmla="*/ 591069 h 5843885"/>
                <a:gd name="connsiteX981" fmla="*/ 217223 w 3756359"/>
                <a:gd name="connsiteY981" fmla="*/ 603664 h 5843885"/>
                <a:gd name="connsiteX982" fmla="*/ 212957 w 3756359"/>
                <a:gd name="connsiteY982" fmla="*/ 610232 h 5843885"/>
                <a:gd name="connsiteX983" fmla="*/ 222979 w 3756359"/>
                <a:gd name="connsiteY983" fmla="*/ 607659 h 5843885"/>
                <a:gd name="connsiteX984" fmla="*/ 216546 w 3756359"/>
                <a:gd name="connsiteY984" fmla="*/ 628380 h 5843885"/>
                <a:gd name="connsiteX985" fmla="*/ 215192 w 3756359"/>
                <a:gd name="connsiteY985" fmla="*/ 626281 h 5843885"/>
                <a:gd name="connsiteX986" fmla="*/ 216208 w 3756359"/>
                <a:gd name="connsiteY986" fmla="*/ 628854 h 5843885"/>
                <a:gd name="connsiteX987" fmla="*/ 215869 w 3756359"/>
                <a:gd name="connsiteY987" fmla="*/ 629192 h 5843885"/>
                <a:gd name="connsiteX988" fmla="*/ 215056 w 3756359"/>
                <a:gd name="connsiteY988" fmla="*/ 626145 h 5843885"/>
                <a:gd name="connsiteX989" fmla="*/ 211197 w 3756359"/>
                <a:gd name="connsiteY989" fmla="*/ 623640 h 5843885"/>
                <a:gd name="connsiteX990" fmla="*/ 202665 w 3756359"/>
                <a:gd name="connsiteY990" fmla="*/ 621202 h 5843885"/>
                <a:gd name="connsiteX991" fmla="*/ 194607 w 3756359"/>
                <a:gd name="connsiteY991" fmla="*/ 632917 h 5843885"/>
                <a:gd name="connsiteX992" fmla="*/ 177001 w 3756359"/>
                <a:gd name="connsiteY992" fmla="*/ 632172 h 5843885"/>
                <a:gd name="connsiteX993" fmla="*/ 163255 w 3756359"/>
                <a:gd name="connsiteY993" fmla="*/ 648085 h 5843885"/>
                <a:gd name="connsiteX994" fmla="*/ 164948 w 3756359"/>
                <a:gd name="connsiteY994" fmla="*/ 672801 h 5843885"/>
                <a:gd name="connsiteX995" fmla="*/ 150863 w 3756359"/>
                <a:gd name="connsiteY995" fmla="*/ 686276 h 5843885"/>
                <a:gd name="connsiteX996" fmla="*/ 134747 w 3756359"/>
                <a:gd name="connsiteY996" fmla="*/ 684109 h 5843885"/>
                <a:gd name="connsiteX997" fmla="*/ 133122 w 3756359"/>
                <a:gd name="connsiteY997" fmla="*/ 700902 h 5843885"/>
                <a:gd name="connsiteX998" fmla="*/ 123777 w 3756359"/>
                <a:gd name="connsiteY998" fmla="*/ 717289 h 5843885"/>
                <a:gd name="connsiteX999" fmla="*/ 141654 w 3756359"/>
                <a:gd name="connsiteY999" fmla="*/ 729207 h 5843885"/>
                <a:gd name="connsiteX1000" fmla="*/ 145243 w 3756359"/>
                <a:gd name="connsiteY1000" fmla="*/ 746338 h 5843885"/>
                <a:gd name="connsiteX1001" fmla="*/ 128111 w 3756359"/>
                <a:gd name="connsiteY1001" fmla="*/ 752433 h 5843885"/>
                <a:gd name="connsiteX1002" fmla="*/ 117141 w 3756359"/>
                <a:gd name="connsiteY1002" fmla="*/ 761033 h 5843885"/>
                <a:gd name="connsiteX1003" fmla="*/ 124454 w 3756359"/>
                <a:gd name="connsiteY1003" fmla="*/ 779180 h 5843885"/>
                <a:gd name="connsiteX1004" fmla="*/ 121881 w 3756359"/>
                <a:gd name="connsiteY1004" fmla="*/ 801661 h 5843885"/>
                <a:gd name="connsiteX1005" fmla="*/ 132106 w 3756359"/>
                <a:gd name="connsiteY1005" fmla="*/ 823601 h 5843885"/>
                <a:gd name="connsiteX1006" fmla="*/ 154790 w 3756359"/>
                <a:gd name="connsiteY1006" fmla="*/ 830711 h 5843885"/>
                <a:gd name="connsiteX1007" fmla="*/ 175714 w 3756359"/>
                <a:gd name="connsiteY1007" fmla="*/ 830372 h 5843885"/>
                <a:gd name="connsiteX1008" fmla="*/ 183434 w 3756359"/>
                <a:gd name="connsiteY1008" fmla="*/ 850280 h 5843885"/>
                <a:gd name="connsiteX1009" fmla="*/ 160411 w 3756359"/>
                <a:gd name="connsiteY1009" fmla="*/ 867818 h 5843885"/>
                <a:gd name="connsiteX1010" fmla="*/ 171584 w 3756359"/>
                <a:gd name="connsiteY1010" fmla="*/ 882174 h 5843885"/>
                <a:gd name="connsiteX1011" fmla="*/ 174631 w 3756359"/>
                <a:gd name="connsiteY1011" fmla="*/ 893076 h 5843885"/>
                <a:gd name="connsiteX1012" fmla="*/ 159463 w 3756359"/>
                <a:gd name="connsiteY1012" fmla="*/ 910614 h 5843885"/>
                <a:gd name="connsiteX1013" fmla="*/ 168401 w 3756359"/>
                <a:gd name="connsiteY1013" fmla="*/ 923480 h 5843885"/>
                <a:gd name="connsiteX1014" fmla="*/ 167318 w 3756359"/>
                <a:gd name="connsiteY1014" fmla="*/ 929574 h 5843885"/>
                <a:gd name="connsiteX1015" fmla="*/ 190476 w 3756359"/>
                <a:gd name="connsiteY1015" fmla="*/ 929235 h 5843885"/>
                <a:gd name="connsiteX1016" fmla="*/ 186278 w 3756359"/>
                <a:gd name="connsiteY1016" fmla="*/ 916031 h 5843885"/>
                <a:gd name="connsiteX1017" fmla="*/ 201852 w 3756359"/>
                <a:gd name="connsiteY1017" fmla="*/ 917317 h 5843885"/>
                <a:gd name="connsiteX1018" fmla="*/ 221015 w 3756359"/>
                <a:gd name="connsiteY1018" fmla="*/ 938106 h 5843885"/>
                <a:gd name="connsiteX1019" fmla="*/ 222302 w 3756359"/>
                <a:gd name="connsiteY1019" fmla="*/ 938106 h 5843885"/>
                <a:gd name="connsiteX1020" fmla="*/ 213838 w 3756359"/>
                <a:gd name="connsiteY1020" fmla="*/ 944133 h 5843885"/>
                <a:gd name="connsiteX1021" fmla="*/ 233610 w 3756359"/>
                <a:gd name="connsiteY1021" fmla="*/ 957743 h 5843885"/>
                <a:gd name="connsiteX1022" fmla="*/ 231376 w 3756359"/>
                <a:gd name="connsiteY1022" fmla="*/ 938241 h 5843885"/>
                <a:gd name="connsiteX1023" fmla="*/ 247627 w 3756359"/>
                <a:gd name="connsiteY1023" fmla="*/ 946841 h 5843885"/>
                <a:gd name="connsiteX1024" fmla="*/ 273088 w 3756359"/>
                <a:gd name="connsiteY1024" fmla="*/ 960113 h 5843885"/>
                <a:gd name="connsiteX1025" fmla="*/ 260899 w 3756359"/>
                <a:gd name="connsiteY1025" fmla="*/ 984761 h 5843885"/>
                <a:gd name="connsiteX1026" fmla="*/ 254060 w 3756359"/>
                <a:gd name="connsiteY1026" fmla="*/ 997221 h 5843885"/>
                <a:gd name="connsiteX1027" fmla="*/ 239298 w 3756359"/>
                <a:gd name="connsiteY1027" fmla="*/ 1023968 h 5843885"/>
                <a:gd name="connsiteX1028" fmla="*/ 205509 w 3756359"/>
                <a:gd name="connsiteY1028" fmla="*/ 1045501 h 5843885"/>
                <a:gd name="connsiteX1029" fmla="*/ 192711 w 3756359"/>
                <a:gd name="connsiteY1029" fmla="*/ 1053491 h 5843885"/>
                <a:gd name="connsiteX1030" fmla="*/ 178558 w 3756359"/>
                <a:gd name="connsiteY1030" fmla="*/ 1063987 h 5843885"/>
                <a:gd name="connsiteX1031" fmla="*/ 181538 w 3756359"/>
                <a:gd name="connsiteY1031" fmla="*/ 1053491 h 5843885"/>
                <a:gd name="connsiteX1032" fmla="*/ 156009 w 3756359"/>
                <a:gd name="connsiteY1032" fmla="*/ 1077666 h 5843885"/>
                <a:gd name="connsiteX1033" fmla="*/ 119037 w 3756359"/>
                <a:gd name="connsiteY1033" fmla="*/ 1096287 h 5843885"/>
                <a:gd name="connsiteX1034" fmla="*/ 105223 w 3756359"/>
                <a:gd name="connsiteY1034" fmla="*/ 1117685 h 5843885"/>
                <a:gd name="connsiteX1035" fmla="*/ 105833 w 3756359"/>
                <a:gd name="connsiteY1035" fmla="*/ 1119378 h 5843885"/>
                <a:gd name="connsiteX1036" fmla="*/ 103327 w 3756359"/>
                <a:gd name="connsiteY1036" fmla="*/ 1118633 h 5843885"/>
                <a:gd name="connsiteX1037" fmla="*/ 98926 w 3756359"/>
                <a:gd name="connsiteY1037" fmla="*/ 1115518 h 5843885"/>
                <a:gd name="connsiteX1038" fmla="*/ 87889 w 3756359"/>
                <a:gd name="connsiteY1038" fmla="*/ 1122357 h 5843885"/>
                <a:gd name="connsiteX1039" fmla="*/ 88227 w 3756359"/>
                <a:gd name="connsiteY1039" fmla="*/ 1117008 h 5843885"/>
                <a:gd name="connsiteX1040" fmla="*/ 81727 w 3756359"/>
                <a:gd name="connsiteY1040" fmla="*/ 1114705 h 5843885"/>
                <a:gd name="connsiteX1041" fmla="*/ 73668 w 3756359"/>
                <a:gd name="connsiteY1041" fmla="*/ 1110507 h 5843885"/>
                <a:gd name="connsiteX1042" fmla="*/ 53490 w 3756359"/>
                <a:gd name="connsiteY1042" fmla="*/ 1119987 h 5843885"/>
                <a:gd name="connsiteX1043" fmla="*/ 43197 w 3756359"/>
                <a:gd name="connsiteY1043" fmla="*/ 1135697 h 5843885"/>
                <a:gd name="connsiteX1044" fmla="*/ 16788 w 3756359"/>
                <a:gd name="connsiteY1044" fmla="*/ 1134139 h 5843885"/>
                <a:gd name="connsiteX1045" fmla="*/ 12116 w 3756359"/>
                <a:gd name="connsiteY1045" fmla="*/ 1139760 h 5843885"/>
                <a:gd name="connsiteX1046" fmla="*/ 334 w 3756359"/>
                <a:gd name="connsiteY1046" fmla="*/ 1146734 h 5843885"/>
                <a:gd name="connsiteX1047" fmla="*/ 1214 w 3756359"/>
                <a:gd name="connsiteY1047" fmla="*/ 1159058 h 5843885"/>
                <a:gd name="connsiteX1048" fmla="*/ 5141 w 3756359"/>
                <a:gd name="connsiteY1048" fmla="*/ 1158381 h 5843885"/>
                <a:gd name="connsiteX1049" fmla="*/ 3990 w 3756359"/>
                <a:gd name="connsiteY1049" fmla="*/ 1156620 h 5843885"/>
                <a:gd name="connsiteX1050" fmla="*/ 16585 w 3756359"/>
                <a:gd name="connsiteY1050" fmla="*/ 1161361 h 5843885"/>
                <a:gd name="connsiteX1051" fmla="*/ 17262 w 3756359"/>
                <a:gd name="connsiteY1051" fmla="*/ 1165153 h 5843885"/>
                <a:gd name="connsiteX1052" fmla="*/ 27826 w 3756359"/>
                <a:gd name="connsiteY1052" fmla="*/ 1166439 h 5843885"/>
                <a:gd name="connsiteX1053" fmla="*/ 39405 w 3756359"/>
                <a:gd name="connsiteY1053" fmla="*/ 1160683 h 5843885"/>
                <a:gd name="connsiteX1054" fmla="*/ 44213 w 3756359"/>
                <a:gd name="connsiteY1054" fmla="*/ 1148427 h 5843885"/>
                <a:gd name="connsiteX1055" fmla="*/ 49833 w 3756359"/>
                <a:gd name="connsiteY1055" fmla="*/ 1143281 h 5843885"/>
                <a:gd name="connsiteX1056" fmla="*/ 59990 w 3756359"/>
                <a:gd name="connsiteY1056" fmla="*/ 1141723 h 5843885"/>
                <a:gd name="connsiteX1057" fmla="*/ 64730 w 3756359"/>
                <a:gd name="connsiteY1057" fmla="*/ 1132176 h 5843885"/>
                <a:gd name="connsiteX1058" fmla="*/ 74684 w 3756359"/>
                <a:gd name="connsiteY1058" fmla="*/ 1140505 h 5843885"/>
                <a:gd name="connsiteX1059" fmla="*/ 70554 w 3756359"/>
                <a:gd name="connsiteY1059" fmla="*/ 1142401 h 5843885"/>
                <a:gd name="connsiteX1060" fmla="*/ 77935 w 3756359"/>
                <a:gd name="connsiteY1060" fmla="*/ 1148427 h 5843885"/>
                <a:gd name="connsiteX1061" fmla="*/ 85248 w 3756359"/>
                <a:gd name="connsiteY1061" fmla="*/ 1147344 h 5843885"/>
                <a:gd name="connsiteX1062" fmla="*/ 89920 w 3756359"/>
                <a:gd name="connsiteY1062" fmla="*/ 1138541 h 5843885"/>
                <a:gd name="connsiteX1063" fmla="*/ 101431 w 3756359"/>
                <a:gd name="connsiteY1063" fmla="*/ 1144974 h 5843885"/>
                <a:gd name="connsiteX1064" fmla="*/ 107729 w 3756359"/>
                <a:gd name="connsiteY1064" fmla="*/ 1147005 h 5843885"/>
                <a:gd name="connsiteX1065" fmla="*/ 103327 w 3756359"/>
                <a:gd name="connsiteY1065" fmla="*/ 1129061 h 5843885"/>
                <a:gd name="connsiteX1066" fmla="*/ 111589 w 3756359"/>
                <a:gd name="connsiteY1066" fmla="*/ 1128113 h 5843885"/>
                <a:gd name="connsiteX1067" fmla="*/ 109151 w 3756359"/>
                <a:gd name="connsiteY1067" fmla="*/ 1121003 h 5843885"/>
                <a:gd name="connsiteX1068" fmla="*/ 110573 w 3756359"/>
                <a:gd name="connsiteY1068" fmla="*/ 1121544 h 5843885"/>
                <a:gd name="connsiteX1069" fmla="*/ 115990 w 3756359"/>
                <a:gd name="connsiteY1069" fmla="*/ 1126894 h 5843885"/>
                <a:gd name="connsiteX1070" fmla="*/ 115855 w 3756359"/>
                <a:gd name="connsiteY1070" fmla="*/ 1126962 h 5843885"/>
                <a:gd name="connsiteX1071" fmla="*/ 114162 w 3756359"/>
                <a:gd name="connsiteY1071" fmla="*/ 1140031 h 5843885"/>
                <a:gd name="connsiteX1072" fmla="*/ 109557 w 3756359"/>
                <a:gd name="connsiteY1072" fmla="*/ 1153099 h 5843885"/>
                <a:gd name="connsiteX1073" fmla="*/ 117818 w 3756359"/>
                <a:gd name="connsiteY1073" fmla="*/ 1143010 h 5843885"/>
                <a:gd name="connsiteX1074" fmla="*/ 122897 w 3756359"/>
                <a:gd name="connsiteY1074" fmla="*/ 1137119 h 5843885"/>
                <a:gd name="connsiteX1075" fmla="*/ 131294 w 3756359"/>
                <a:gd name="connsiteY1075" fmla="*/ 1130889 h 5843885"/>
                <a:gd name="connsiteX1076" fmla="*/ 129872 w 3756359"/>
                <a:gd name="connsiteY1076" fmla="*/ 1129806 h 5843885"/>
                <a:gd name="connsiteX1077" fmla="*/ 142670 w 3756359"/>
                <a:gd name="connsiteY1077" fmla="*/ 1122425 h 5843885"/>
                <a:gd name="connsiteX1078" fmla="*/ 160749 w 3756359"/>
                <a:gd name="connsiteY1078" fmla="*/ 1124050 h 5843885"/>
                <a:gd name="connsiteX1079" fmla="*/ 165557 w 3756359"/>
                <a:gd name="connsiteY1079" fmla="*/ 1114705 h 5843885"/>
                <a:gd name="connsiteX1080" fmla="*/ 179506 w 3756359"/>
                <a:gd name="connsiteY1080" fmla="*/ 1107595 h 5843885"/>
                <a:gd name="connsiteX1081" fmla="*/ 185804 w 3756359"/>
                <a:gd name="connsiteY1081" fmla="*/ 1091208 h 5843885"/>
                <a:gd name="connsiteX1082" fmla="*/ 202394 w 3756359"/>
                <a:gd name="connsiteY1082" fmla="*/ 1090193 h 5843885"/>
                <a:gd name="connsiteX1083" fmla="*/ 212551 w 3756359"/>
                <a:gd name="connsiteY1083" fmla="*/ 1088026 h 5843885"/>
                <a:gd name="connsiteX1084" fmla="*/ 211400 w 3756359"/>
                <a:gd name="connsiteY1084" fmla="*/ 1088974 h 5843885"/>
                <a:gd name="connsiteX1085" fmla="*/ 223114 w 3756359"/>
                <a:gd name="connsiteY1085" fmla="*/ 1093375 h 5843885"/>
                <a:gd name="connsiteX1086" fmla="*/ 239501 w 3756359"/>
                <a:gd name="connsiteY1086" fmla="*/ 1093511 h 5843885"/>
                <a:gd name="connsiteX1087" fmla="*/ 215260 w 3756359"/>
                <a:gd name="connsiteY1087" fmla="*/ 1087281 h 5843885"/>
                <a:gd name="connsiteX1088" fmla="*/ 215598 w 3756359"/>
                <a:gd name="connsiteY1088" fmla="*/ 1087146 h 5843885"/>
                <a:gd name="connsiteX1089" fmla="*/ 230089 w 3756359"/>
                <a:gd name="connsiteY1089" fmla="*/ 1076514 h 5843885"/>
                <a:gd name="connsiteX1090" fmla="*/ 237741 w 3756359"/>
                <a:gd name="connsiteY1090" fmla="*/ 1079155 h 5843885"/>
                <a:gd name="connsiteX1091" fmla="*/ 245596 w 3756359"/>
                <a:gd name="connsiteY1091" fmla="*/ 1066019 h 5843885"/>
                <a:gd name="connsiteX1092" fmla="*/ 265978 w 3756359"/>
                <a:gd name="connsiteY1092" fmla="*/ 1061211 h 5843885"/>
                <a:gd name="connsiteX1093" fmla="*/ 271260 w 3756359"/>
                <a:gd name="connsiteY1093" fmla="*/ 1047329 h 5843885"/>
                <a:gd name="connsiteX1094" fmla="*/ 287917 w 3756359"/>
                <a:gd name="connsiteY1094" fmla="*/ 1041641 h 5843885"/>
                <a:gd name="connsiteX1095" fmla="*/ 302137 w 3756359"/>
                <a:gd name="connsiteY1095" fmla="*/ 1029791 h 5843885"/>
                <a:gd name="connsiteX1096" fmla="*/ 316222 w 3756359"/>
                <a:gd name="connsiteY1096" fmla="*/ 1018822 h 5843885"/>
                <a:gd name="connsiteX1097" fmla="*/ 330510 w 3756359"/>
                <a:gd name="connsiteY1097" fmla="*/ 1005617 h 5843885"/>
                <a:gd name="connsiteX1098" fmla="*/ 354210 w 3756359"/>
                <a:gd name="connsiteY1098" fmla="*/ 999252 h 5843885"/>
                <a:gd name="connsiteX1099" fmla="*/ 368972 w 3756359"/>
                <a:gd name="connsiteY1099" fmla="*/ 1000539 h 5843885"/>
                <a:gd name="connsiteX1100" fmla="*/ 381973 w 3756359"/>
                <a:gd name="connsiteY1100" fmla="*/ 984016 h 5843885"/>
                <a:gd name="connsiteX1101" fmla="*/ 410413 w 3756359"/>
                <a:gd name="connsiteY1101" fmla="*/ 962077 h 5843885"/>
                <a:gd name="connsiteX1102" fmla="*/ 394297 w 3756359"/>
                <a:gd name="connsiteY1102" fmla="*/ 956253 h 5843885"/>
                <a:gd name="connsiteX1103" fmla="*/ 396057 w 3756359"/>
                <a:gd name="connsiteY1103" fmla="*/ 934652 h 5843885"/>
                <a:gd name="connsiteX1104" fmla="*/ 408449 w 3756359"/>
                <a:gd name="connsiteY1104" fmla="*/ 928355 h 5843885"/>
                <a:gd name="connsiteX1105" fmla="*/ 435603 w 3756359"/>
                <a:gd name="connsiteY1105" fmla="*/ 923480 h 5843885"/>
                <a:gd name="connsiteX1106" fmla="*/ 442171 w 3756359"/>
                <a:gd name="connsiteY1106" fmla="*/ 915557 h 5843885"/>
                <a:gd name="connsiteX1107" fmla="*/ 444473 w 3756359"/>
                <a:gd name="connsiteY1107" fmla="*/ 897883 h 5843885"/>
                <a:gd name="connsiteX1108" fmla="*/ 463230 w 3756359"/>
                <a:gd name="connsiteY1108" fmla="*/ 898832 h 5843885"/>
                <a:gd name="connsiteX1109" fmla="*/ 468783 w 3756359"/>
                <a:gd name="connsiteY1109" fmla="*/ 883867 h 5843885"/>
                <a:gd name="connsiteX1110" fmla="*/ 480633 w 3756359"/>
                <a:gd name="connsiteY1110" fmla="*/ 882241 h 5843885"/>
                <a:gd name="connsiteX1111" fmla="*/ 479685 w 3756359"/>
                <a:gd name="connsiteY1111" fmla="*/ 858880 h 5843885"/>
                <a:gd name="connsiteX1112" fmla="*/ 501895 w 3756359"/>
                <a:gd name="connsiteY1112" fmla="*/ 851228 h 5843885"/>
                <a:gd name="connsiteX1113" fmla="*/ 513203 w 3756359"/>
                <a:gd name="connsiteY1113" fmla="*/ 854072 h 5843885"/>
                <a:gd name="connsiteX1114" fmla="*/ 519298 w 3756359"/>
                <a:gd name="connsiteY1114" fmla="*/ 872829 h 5843885"/>
                <a:gd name="connsiteX1115" fmla="*/ 516251 w 3756359"/>
                <a:gd name="connsiteY1115" fmla="*/ 885221 h 5843885"/>
                <a:gd name="connsiteX1116" fmla="*/ 501218 w 3756359"/>
                <a:gd name="connsiteY1116" fmla="*/ 901946 h 5843885"/>
                <a:gd name="connsiteX1117" fmla="*/ 475757 w 3756359"/>
                <a:gd name="connsiteY1117" fmla="*/ 916776 h 5843885"/>
                <a:gd name="connsiteX1118" fmla="*/ 480633 w 3756359"/>
                <a:gd name="connsiteY1118" fmla="*/ 937293 h 5843885"/>
                <a:gd name="connsiteX1119" fmla="*/ 487607 w 3756359"/>
                <a:gd name="connsiteY1119" fmla="*/ 937903 h 5843885"/>
                <a:gd name="connsiteX1120" fmla="*/ 482326 w 3756359"/>
                <a:gd name="connsiteY1120" fmla="*/ 943997 h 5843885"/>
                <a:gd name="connsiteX1121" fmla="*/ 472101 w 3756359"/>
                <a:gd name="connsiteY1121" fmla="*/ 945690 h 5843885"/>
                <a:gd name="connsiteX1122" fmla="*/ 466684 w 3756359"/>
                <a:gd name="connsiteY1122" fmla="*/ 943997 h 5843885"/>
                <a:gd name="connsiteX1123" fmla="*/ 458761 w 3756359"/>
                <a:gd name="connsiteY1123" fmla="*/ 946299 h 5843885"/>
                <a:gd name="connsiteX1124" fmla="*/ 460318 w 3756359"/>
                <a:gd name="connsiteY1124" fmla="*/ 953071 h 5843885"/>
                <a:gd name="connsiteX1125" fmla="*/ 460522 w 3756359"/>
                <a:gd name="connsiteY1125" fmla="*/ 957540 h 5843885"/>
                <a:gd name="connsiteX1126" fmla="*/ 464652 w 3756359"/>
                <a:gd name="connsiteY1126" fmla="*/ 974333 h 5843885"/>
                <a:gd name="connsiteX1127" fmla="*/ 468715 w 3756359"/>
                <a:gd name="connsiteY1127" fmla="*/ 958894 h 5843885"/>
                <a:gd name="connsiteX1128" fmla="*/ 481852 w 3756359"/>
                <a:gd name="connsiteY1128" fmla="*/ 955035 h 5843885"/>
                <a:gd name="connsiteX1129" fmla="*/ 486727 w 3756359"/>
                <a:gd name="connsiteY1129" fmla="*/ 950294 h 5843885"/>
                <a:gd name="connsiteX1130" fmla="*/ 491128 w 3756359"/>
                <a:gd name="connsiteY1130" fmla="*/ 946164 h 5843885"/>
                <a:gd name="connsiteX1131" fmla="*/ 492483 w 3756359"/>
                <a:gd name="connsiteY1131" fmla="*/ 941559 h 5843885"/>
                <a:gd name="connsiteX1132" fmla="*/ 510901 w 3756359"/>
                <a:gd name="connsiteY1132" fmla="*/ 949347 h 5843885"/>
                <a:gd name="connsiteX1133" fmla="*/ 508937 w 3756359"/>
                <a:gd name="connsiteY1133" fmla="*/ 951175 h 5843885"/>
                <a:gd name="connsiteX1134" fmla="*/ 510901 w 3756359"/>
                <a:gd name="connsiteY1134" fmla="*/ 951039 h 5843885"/>
                <a:gd name="connsiteX1135" fmla="*/ 520178 w 3756359"/>
                <a:gd name="connsiteY1135" fmla="*/ 941221 h 5843885"/>
                <a:gd name="connsiteX1136" fmla="*/ 536904 w 3756359"/>
                <a:gd name="connsiteY1136" fmla="*/ 945961 h 5843885"/>
                <a:gd name="connsiteX1137" fmla="*/ 532367 w 3756359"/>
                <a:gd name="connsiteY1137" fmla="*/ 926933 h 5843885"/>
                <a:gd name="connsiteX1138" fmla="*/ 555728 w 3756359"/>
                <a:gd name="connsiteY1138" fmla="*/ 934720 h 5843885"/>
                <a:gd name="connsiteX1139" fmla="*/ 587893 w 3756359"/>
                <a:gd name="connsiteY1139" fmla="*/ 936616 h 5843885"/>
                <a:gd name="connsiteX1140" fmla="*/ 591955 w 3756359"/>
                <a:gd name="connsiteY1140" fmla="*/ 932824 h 5843885"/>
                <a:gd name="connsiteX1141" fmla="*/ 592836 w 3756359"/>
                <a:gd name="connsiteY1141" fmla="*/ 932079 h 5843885"/>
                <a:gd name="connsiteX1142" fmla="*/ 592633 w 3756359"/>
                <a:gd name="connsiteY1142" fmla="*/ 931876 h 5843885"/>
                <a:gd name="connsiteX1143" fmla="*/ 592903 w 3756359"/>
                <a:gd name="connsiteY1143" fmla="*/ 931470 h 5843885"/>
                <a:gd name="connsiteX1144" fmla="*/ 597237 w 3756359"/>
                <a:gd name="connsiteY1144" fmla="*/ 930657 h 5843885"/>
                <a:gd name="connsiteX1145" fmla="*/ 593851 w 3756359"/>
                <a:gd name="connsiteY1145" fmla="*/ 929912 h 5843885"/>
                <a:gd name="connsiteX1146" fmla="*/ 603873 w 3756359"/>
                <a:gd name="connsiteY1146" fmla="*/ 909801 h 5843885"/>
                <a:gd name="connsiteX1147" fmla="*/ 605227 w 3756359"/>
                <a:gd name="connsiteY1147" fmla="*/ 895040 h 5843885"/>
                <a:gd name="connsiteX1148" fmla="*/ 607530 w 3756359"/>
                <a:gd name="connsiteY1148" fmla="*/ 891586 h 5843885"/>
                <a:gd name="connsiteX1149" fmla="*/ 615182 w 3756359"/>
                <a:gd name="connsiteY1149" fmla="*/ 894362 h 5843885"/>
                <a:gd name="connsiteX1150" fmla="*/ 608071 w 3756359"/>
                <a:gd name="connsiteY1150" fmla="*/ 884950 h 5843885"/>
                <a:gd name="connsiteX1151" fmla="*/ 608139 w 3756359"/>
                <a:gd name="connsiteY1151" fmla="*/ 874048 h 5843885"/>
                <a:gd name="connsiteX1152" fmla="*/ 615114 w 3756359"/>
                <a:gd name="connsiteY1152" fmla="*/ 861589 h 5843885"/>
                <a:gd name="connsiteX1153" fmla="*/ 622766 w 3756359"/>
                <a:gd name="connsiteY1153" fmla="*/ 860302 h 5843885"/>
                <a:gd name="connsiteX1154" fmla="*/ 630282 w 3756359"/>
                <a:gd name="connsiteY1154" fmla="*/ 857932 h 5843885"/>
                <a:gd name="connsiteX1155" fmla="*/ 623578 w 3756359"/>
                <a:gd name="connsiteY1155" fmla="*/ 874048 h 5843885"/>
                <a:gd name="connsiteX1156" fmla="*/ 627032 w 3756359"/>
                <a:gd name="connsiteY1156" fmla="*/ 878382 h 5843885"/>
                <a:gd name="connsiteX1157" fmla="*/ 623443 w 3756359"/>
                <a:gd name="connsiteY1157" fmla="*/ 879871 h 5843885"/>
                <a:gd name="connsiteX1158" fmla="*/ 624932 w 3756359"/>
                <a:gd name="connsiteY1158" fmla="*/ 880549 h 5843885"/>
                <a:gd name="connsiteX1159" fmla="*/ 628521 w 3756359"/>
                <a:gd name="connsiteY1159" fmla="*/ 878923 h 5843885"/>
                <a:gd name="connsiteX1160" fmla="*/ 640574 w 3756359"/>
                <a:gd name="connsiteY1160" fmla="*/ 881632 h 5843885"/>
                <a:gd name="connsiteX1161" fmla="*/ 654117 w 3756359"/>
                <a:gd name="connsiteY1161" fmla="*/ 877366 h 5843885"/>
                <a:gd name="connsiteX1162" fmla="*/ 652763 w 3756359"/>
                <a:gd name="connsiteY1162" fmla="*/ 888607 h 5843885"/>
                <a:gd name="connsiteX1163" fmla="*/ 664545 w 3756359"/>
                <a:gd name="connsiteY1163" fmla="*/ 884815 h 5843885"/>
                <a:gd name="connsiteX1164" fmla="*/ 677276 w 3756359"/>
                <a:gd name="connsiteY1164" fmla="*/ 898832 h 5843885"/>
                <a:gd name="connsiteX1165" fmla="*/ 667525 w 3756359"/>
                <a:gd name="connsiteY1165" fmla="*/ 904316 h 5843885"/>
                <a:gd name="connsiteX1166" fmla="*/ 671046 w 3756359"/>
                <a:gd name="connsiteY1166" fmla="*/ 904587 h 5843885"/>
                <a:gd name="connsiteX1167" fmla="*/ 670640 w 3756359"/>
                <a:gd name="connsiteY1167" fmla="*/ 907431 h 5843885"/>
                <a:gd name="connsiteX1168" fmla="*/ 691360 w 3756359"/>
                <a:gd name="connsiteY1168" fmla="*/ 925308 h 5843885"/>
                <a:gd name="connsiteX1169" fmla="*/ 701247 w 3756359"/>
                <a:gd name="connsiteY1169" fmla="*/ 945080 h 5843885"/>
                <a:gd name="connsiteX1170" fmla="*/ 703549 w 3756359"/>
                <a:gd name="connsiteY1170" fmla="*/ 945555 h 5843885"/>
                <a:gd name="connsiteX1171" fmla="*/ 700366 w 3756359"/>
                <a:gd name="connsiteY1171" fmla="*/ 949482 h 5843885"/>
                <a:gd name="connsiteX1172" fmla="*/ 704023 w 3756359"/>
                <a:gd name="connsiteY1172" fmla="*/ 956998 h 5843885"/>
                <a:gd name="connsiteX1173" fmla="*/ 695423 w 3756359"/>
                <a:gd name="connsiteY1173" fmla="*/ 962077 h 5843885"/>
                <a:gd name="connsiteX1174" fmla="*/ 692986 w 3756359"/>
                <a:gd name="connsiteY1174" fmla="*/ 961806 h 5843885"/>
                <a:gd name="connsiteX1175" fmla="*/ 692986 w 3756359"/>
                <a:gd name="connsiteY1175" fmla="*/ 962212 h 5843885"/>
                <a:gd name="connsiteX1176" fmla="*/ 691699 w 3756359"/>
                <a:gd name="connsiteY1176" fmla="*/ 970812 h 5843885"/>
                <a:gd name="connsiteX1177" fmla="*/ 706596 w 3756359"/>
                <a:gd name="connsiteY1177" fmla="*/ 972098 h 5843885"/>
                <a:gd name="connsiteX1178" fmla="*/ 709846 w 3756359"/>
                <a:gd name="connsiteY1178" fmla="*/ 960926 h 5843885"/>
                <a:gd name="connsiteX1179" fmla="*/ 716686 w 3756359"/>
                <a:gd name="connsiteY1179" fmla="*/ 962483 h 5843885"/>
                <a:gd name="connsiteX1180" fmla="*/ 760700 w 3756359"/>
                <a:gd name="connsiteY1180" fmla="*/ 973385 h 5843885"/>
                <a:gd name="connsiteX1181" fmla="*/ 783926 w 3756359"/>
                <a:gd name="connsiteY1181" fmla="*/ 980224 h 5843885"/>
                <a:gd name="connsiteX1182" fmla="*/ 785416 w 3756359"/>
                <a:gd name="connsiteY1182" fmla="*/ 964582 h 5843885"/>
                <a:gd name="connsiteX1183" fmla="*/ 800178 w 3756359"/>
                <a:gd name="connsiteY1183" fmla="*/ 972573 h 5843885"/>
                <a:gd name="connsiteX1184" fmla="*/ 802277 w 3756359"/>
                <a:gd name="connsiteY1184" fmla="*/ 980766 h 5843885"/>
                <a:gd name="connsiteX1185" fmla="*/ 810673 w 3756359"/>
                <a:gd name="connsiteY1185" fmla="*/ 990585 h 5843885"/>
                <a:gd name="connsiteX1186" fmla="*/ 829837 w 3756359"/>
                <a:gd name="connsiteY1186" fmla="*/ 1000539 h 5843885"/>
                <a:gd name="connsiteX1187" fmla="*/ 832681 w 3756359"/>
                <a:gd name="connsiteY1187" fmla="*/ 999658 h 5843885"/>
                <a:gd name="connsiteX1188" fmla="*/ 833222 w 3756359"/>
                <a:gd name="connsiteY1188" fmla="*/ 1010560 h 5843885"/>
                <a:gd name="connsiteX1189" fmla="*/ 822185 w 3756359"/>
                <a:gd name="connsiteY1189" fmla="*/ 1015707 h 5843885"/>
                <a:gd name="connsiteX1190" fmla="*/ 817580 w 3756359"/>
                <a:gd name="connsiteY1190" fmla="*/ 1020244 h 5843885"/>
                <a:gd name="connsiteX1191" fmla="*/ 832274 w 3756359"/>
                <a:gd name="connsiteY1191" fmla="*/ 1030469 h 5843885"/>
                <a:gd name="connsiteX1192" fmla="*/ 840400 w 3756359"/>
                <a:gd name="connsiteY1192" fmla="*/ 1043266 h 5843885"/>
                <a:gd name="connsiteX1193" fmla="*/ 850693 w 3756359"/>
                <a:gd name="connsiteY1193" fmla="*/ 1041438 h 5843885"/>
                <a:gd name="connsiteX1194" fmla="*/ 859631 w 3756359"/>
                <a:gd name="connsiteY1194" fmla="*/ 1040964 h 5843885"/>
                <a:gd name="connsiteX1195" fmla="*/ 854959 w 3756359"/>
                <a:gd name="connsiteY1195" fmla="*/ 1045704 h 5843885"/>
                <a:gd name="connsiteX1196" fmla="*/ 847916 w 3756359"/>
                <a:gd name="connsiteY1196" fmla="*/ 1060060 h 5843885"/>
                <a:gd name="connsiteX1197" fmla="*/ 845411 w 3756359"/>
                <a:gd name="connsiteY1197" fmla="*/ 1087890 h 5843885"/>
                <a:gd name="connsiteX1198" fmla="*/ 866673 w 3756359"/>
                <a:gd name="connsiteY1198" fmla="*/ 1104074 h 5843885"/>
                <a:gd name="connsiteX1199" fmla="*/ 858615 w 3756359"/>
                <a:gd name="connsiteY1199" fmla="*/ 1158178 h 5843885"/>
                <a:gd name="connsiteX1200" fmla="*/ 865184 w 3756359"/>
                <a:gd name="connsiteY1200" fmla="*/ 1203818 h 5843885"/>
                <a:gd name="connsiteX1201" fmla="*/ 868569 w 3756359"/>
                <a:gd name="connsiteY1201" fmla="*/ 1254197 h 5843885"/>
                <a:gd name="connsiteX1202" fmla="*/ 886175 w 3756359"/>
                <a:gd name="connsiteY1202" fmla="*/ 1271938 h 5843885"/>
                <a:gd name="connsiteX1203" fmla="*/ 875002 w 3756359"/>
                <a:gd name="connsiteY1203" fmla="*/ 1305051 h 5843885"/>
                <a:gd name="connsiteX1204" fmla="*/ 897212 w 3756359"/>
                <a:gd name="connsiteY1204" fmla="*/ 1313583 h 5843885"/>
                <a:gd name="connsiteX1205" fmla="*/ 901546 w 3756359"/>
                <a:gd name="connsiteY1205" fmla="*/ 1324349 h 5843885"/>
                <a:gd name="connsiteX1206" fmla="*/ 912177 w 3756359"/>
                <a:gd name="connsiteY1206" fmla="*/ 1329699 h 5843885"/>
                <a:gd name="connsiteX1207" fmla="*/ 912990 w 3756359"/>
                <a:gd name="connsiteY1207" fmla="*/ 1348253 h 5843885"/>
                <a:gd name="connsiteX1208" fmla="*/ 931002 w 3756359"/>
                <a:gd name="connsiteY1208" fmla="*/ 1352180 h 5843885"/>
                <a:gd name="connsiteX1209" fmla="*/ 937503 w 3756359"/>
                <a:gd name="connsiteY1209" fmla="*/ 1338502 h 5843885"/>
                <a:gd name="connsiteX1210" fmla="*/ 941295 w 3756359"/>
                <a:gd name="connsiteY1210" fmla="*/ 1328683 h 5843885"/>
                <a:gd name="connsiteX1211" fmla="*/ 959916 w 3756359"/>
                <a:gd name="connsiteY1211" fmla="*/ 1324553 h 5843885"/>
                <a:gd name="connsiteX1212" fmla="*/ 972917 w 3756359"/>
                <a:gd name="connsiteY1212" fmla="*/ 1323943 h 5843885"/>
                <a:gd name="connsiteX1213" fmla="*/ 983345 w 3756359"/>
                <a:gd name="connsiteY1213" fmla="*/ 1325027 h 5843885"/>
                <a:gd name="connsiteX1214" fmla="*/ 993367 w 3756359"/>
                <a:gd name="connsiteY1214" fmla="*/ 1335251 h 5843885"/>
                <a:gd name="connsiteX1215" fmla="*/ 992690 w 3756359"/>
                <a:gd name="connsiteY1215" fmla="*/ 1330715 h 5843885"/>
                <a:gd name="connsiteX1216" fmla="*/ 1005759 w 3756359"/>
                <a:gd name="connsiteY1216" fmla="*/ 1345070 h 5843885"/>
                <a:gd name="connsiteX1217" fmla="*/ 994315 w 3756359"/>
                <a:gd name="connsiteY1217" fmla="*/ 1348456 h 5843885"/>
                <a:gd name="connsiteX1218" fmla="*/ 993841 w 3756359"/>
                <a:gd name="connsiteY1218" fmla="*/ 1348524 h 5843885"/>
                <a:gd name="connsiteX1219" fmla="*/ 993299 w 3756359"/>
                <a:gd name="connsiteY1219" fmla="*/ 1341752 h 5843885"/>
                <a:gd name="connsiteX1220" fmla="*/ 993367 w 3756359"/>
                <a:gd name="connsiteY1220" fmla="*/ 1335387 h 5843885"/>
                <a:gd name="connsiteX1221" fmla="*/ 984361 w 3756359"/>
                <a:gd name="connsiteY1221" fmla="*/ 1338570 h 5843885"/>
                <a:gd name="connsiteX1222" fmla="*/ 973324 w 3756359"/>
                <a:gd name="connsiteY1222" fmla="*/ 1334236 h 5843885"/>
                <a:gd name="connsiteX1223" fmla="*/ 974610 w 3756359"/>
                <a:gd name="connsiteY1223" fmla="*/ 1344122 h 5843885"/>
                <a:gd name="connsiteX1224" fmla="*/ 971292 w 3756359"/>
                <a:gd name="connsiteY1224" fmla="*/ 1346357 h 5843885"/>
                <a:gd name="connsiteX1225" fmla="*/ 978131 w 3756359"/>
                <a:gd name="connsiteY1225" fmla="*/ 1356785 h 5843885"/>
                <a:gd name="connsiteX1226" fmla="*/ 978064 w 3756359"/>
                <a:gd name="connsiteY1226" fmla="*/ 1370734 h 5843885"/>
                <a:gd name="connsiteX1227" fmla="*/ 968990 w 3756359"/>
                <a:gd name="connsiteY1227" fmla="*/ 1376964 h 5843885"/>
                <a:gd name="connsiteX1228" fmla="*/ 975220 w 3756359"/>
                <a:gd name="connsiteY1228" fmla="*/ 1385225 h 5843885"/>
                <a:gd name="connsiteX1229" fmla="*/ 963573 w 3756359"/>
                <a:gd name="connsiteY1229" fmla="*/ 1390777 h 5843885"/>
                <a:gd name="connsiteX1230" fmla="*/ 953483 w 3756359"/>
                <a:gd name="connsiteY1230" fmla="*/ 1387324 h 5843885"/>
                <a:gd name="connsiteX1231" fmla="*/ 947998 w 3756359"/>
                <a:gd name="connsiteY1231" fmla="*/ 1400122 h 5843885"/>
                <a:gd name="connsiteX1232" fmla="*/ 956801 w 3756359"/>
                <a:gd name="connsiteY1232" fmla="*/ 1403440 h 5843885"/>
                <a:gd name="connsiteX1233" fmla="*/ 964859 w 3756359"/>
                <a:gd name="connsiteY1233" fmla="*/ 1405336 h 5843885"/>
                <a:gd name="connsiteX1234" fmla="*/ 965875 w 3756359"/>
                <a:gd name="connsiteY1234" fmla="*/ 1403237 h 5843885"/>
                <a:gd name="connsiteX1235" fmla="*/ 966823 w 3756359"/>
                <a:gd name="connsiteY1235" fmla="*/ 1408248 h 5843885"/>
                <a:gd name="connsiteX1236" fmla="*/ 966823 w 3756359"/>
                <a:gd name="connsiteY1236" fmla="*/ 1408654 h 5843885"/>
                <a:gd name="connsiteX1237" fmla="*/ 964724 w 3756359"/>
                <a:gd name="connsiteY1237" fmla="*/ 1410279 h 5843885"/>
                <a:gd name="connsiteX1238" fmla="*/ 967026 w 3756359"/>
                <a:gd name="connsiteY1238" fmla="*/ 1413868 h 5843885"/>
                <a:gd name="connsiteX1239" fmla="*/ 967297 w 3756359"/>
                <a:gd name="connsiteY1239" fmla="*/ 1413259 h 5843885"/>
                <a:gd name="connsiteX1240" fmla="*/ 967500 w 3756359"/>
                <a:gd name="connsiteY1240" fmla="*/ 1414071 h 5843885"/>
                <a:gd name="connsiteX1241" fmla="*/ 967026 w 3756359"/>
                <a:gd name="connsiteY1241" fmla="*/ 1413868 h 5843885"/>
                <a:gd name="connsiteX1242" fmla="*/ 965672 w 3756359"/>
                <a:gd name="connsiteY1242" fmla="*/ 1421181 h 5843885"/>
                <a:gd name="connsiteX1243" fmla="*/ 969328 w 3756359"/>
                <a:gd name="connsiteY1243" fmla="*/ 1422265 h 5843885"/>
                <a:gd name="connsiteX1244" fmla="*/ 969667 w 3756359"/>
                <a:gd name="connsiteY1244" fmla="*/ 1421452 h 5843885"/>
                <a:gd name="connsiteX1245" fmla="*/ 970141 w 3756359"/>
                <a:gd name="connsiteY1245" fmla="*/ 1422332 h 5843885"/>
                <a:gd name="connsiteX1246" fmla="*/ 969328 w 3756359"/>
                <a:gd name="connsiteY1246" fmla="*/ 1422197 h 5843885"/>
                <a:gd name="connsiteX1247" fmla="*/ 964724 w 3756359"/>
                <a:gd name="connsiteY1247" fmla="*/ 1432151 h 5843885"/>
                <a:gd name="connsiteX1248" fmla="*/ 966959 w 3756359"/>
                <a:gd name="connsiteY1248" fmla="*/ 1431338 h 5843885"/>
                <a:gd name="connsiteX1249" fmla="*/ 974881 w 3756359"/>
                <a:gd name="connsiteY1249" fmla="*/ 1428968 h 5843885"/>
                <a:gd name="connsiteX1250" fmla="*/ 976032 w 3756359"/>
                <a:gd name="connsiteY1250" fmla="*/ 1430661 h 5843885"/>
                <a:gd name="connsiteX1251" fmla="*/ 974204 w 3756359"/>
                <a:gd name="connsiteY1251" fmla="*/ 1438381 h 5843885"/>
                <a:gd name="connsiteX1252" fmla="*/ 970683 w 3756359"/>
                <a:gd name="connsiteY1252" fmla="*/ 1443798 h 5843885"/>
                <a:gd name="connsiteX1253" fmla="*/ 977183 w 3756359"/>
                <a:gd name="connsiteY1253" fmla="*/ 1452533 h 5843885"/>
                <a:gd name="connsiteX1254" fmla="*/ 979960 w 3756359"/>
                <a:gd name="connsiteY1254" fmla="*/ 1456257 h 5843885"/>
                <a:gd name="connsiteX1255" fmla="*/ 977116 w 3756359"/>
                <a:gd name="connsiteY1255" fmla="*/ 1462081 h 5843885"/>
                <a:gd name="connsiteX1256" fmla="*/ 976913 w 3756359"/>
                <a:gd name="connsiteY1256" fmla="*/ 1468920 h 5843885"/>
                <a:gd name="connsiteX1257" fmla="*/ 960458 w 3756359"/>
                <a:gd name="connsiteY1257" fmla="*/ 1471493 h 5843885"/>
                <a:gd name="connsiteX1258" fmla="*/ 974949 w 3756359"/>
                <a:gd name="connsiteY1258" fmla="*/ 1484765 h 5843885"/>
                <a:gd name="connsiteX1259" fmla="*/ 976709 w 3756359"/>
                <a:gd name="connsiteY1259" fmla="*/ 1485036 h 5843885"/>
                <a:gd name="connsiteX1260" fmla="*/ 979418 w 3756359"/>
                <a:gd name="connsiteY1260" fmla="*/ 1477452 h 5843885"/>
                <a:gd name="connsiteX1261" fmla="*/ 990794 w 3756359"/>
                <a:gd name="connsiteY1261" fmla="*/ 1476842 h 5843885"/>
                <a:gd name="connsiteX1262" fmla="*/ 987408 w 3756359"/>
                <a:gd name="connsiteY1262" fmla="*/ 1492620 h 5843885"/>
                <a:gd name="connsiteX1263" fmla="*/ 998717 w 3756359"/>
                <a:gd name="connsiteY1263" fmla="*/ 1510022 h 5843885"/>
                <a:gd name="connsiteX1264" fmla="*/ 998784 w 3756359"/>
                <a:gd name="connsiteY1264" fmla="*/ 1510022 h 5843885"/>
                <a:gd name="connsiteX1265" fmla="*/ 998649 w 3756359"/>
                <a:gd name="connsiteY1265" fmla="*/ 1510226 h 5843885"/>
                <a:gd name="connsiteX1266" fmla="*/ 998581 w 3756359"/>
                <a:gd name="connsiteY1266" fmla="*/ 1523430 h 5843885"/>
                <a:gd name="connsiteX1267" fmla="*/ 995669 w 3756359"/>
                <a:gd name="connsiteY1267" fmla="*/ 1524107 h 5843885"/>
                <a:gd name="connsiteX1268" fmla="*/ 993164 w 3756359"/>
                <a:gd name="connsiteY1268" fmla="*/ 1525732 h 5843885"/>
                <a:gd name="connsiteX1269" fmla="*/ 988898 w 3756359"/>
                <a:gd name="connsiteY1269" fmla="*/ 1513544 h 5843885"/>
                <a:gd name="connsiteX1270" fmla="*/ 992284 w 3756359"/>
                <a:gd name="connsiteY1270" fmla="*/ 1524784 h 5843885"/>
                <a:gd name="connsiteX1271" fmla="*/ 980569 w 3756359"/>
                <a:gd name="connsiteY1271" fmla="*/ 1523904 h 5843885"/>
                <a:gd name="connsiteX1272" fmla="*/ 987137 w 3756359"/>
                <a:gd name="connsiteY1272" fmla="*/ 1525394 h 5843885"/>
                <a:gd name="connsiteX1273" fmla="*/ 994586 w 3756359"/>
                <a:gd name="connsiteY1273" fmla="*/ 1532030 h 5843885"/>
                <a:gd name="connsiteX1274" fmla="*/ 1001357 w 3756359"/>
                <a:gd name="connsiteY1274" fmla="*/ 1542932 h 5843885"/>
                <a:gd name="connsiteX1275" fmla="*/ 995602 w 3756359"/>
                <a:gd name="connsiteY1275" fmla="*/ 1569544 h 5843885"/>
                <a:gd name="connsiteX1276" fmla="*/ 992351 w 3756359"/>
                <a:gd name="connsiteY1276" fmla="*/ 1570898 h 5843885"/>
                <a:gd name="connsiteX1277" fmla="*/ 990117 w 3756359"/>
                <a:gd name="connsiteY1277" fmla="*/ 1575096 h 5843885"/>
                <a:gd name="connsiteX1278" fmla="*/ 992961 w 3756359"/>
                <a:gd name="connsiteY1278" fmla="*/ 1577195 h 5843885"/>
                <a:gd name="connsiteX1279" fmla="*/ 984022 w 3756359"/>
                <a:gd name="connsiteY1279" fmla="*/ 1579091 h 5843885"/>
                <a:gd name="connsiteX1280" fmla="*/ 978944 w 3756359"/>
                <a:gd name="connsiteY1280" fmla="*/ 1583290 h 5843885"/>
                <a:gd name="connsiteX1281" fmla="*/ 960322 w 3756359"/>
                <a:gd name="connsiteY1281" fmla="*/ 1593040 h 5843885"/>
                <a:gd name="connsiteX1282" fmla="*/ 963843 w 3756359"/>
                <a:gd name="connsiteY1282" fmla="*/ 1598458 h 5843885"/>
                <a:gd name="connsiteX1283" fmla="*/ 961948 w 3756359"/>
                <a:gd name="connsiteY1283" fmla="*/ 1604755 h 5843885"/>
                <a:gd name="connsiteX1284" fmla="*/ 961338 w 3756359"/>
                <a:gd name="connsiteY1284" fmla="*/ 1604823 h 5843885"/>
                <a:gd name="connsiteX1285" fmla="*/ 964859 w 3756359"/>
                <a:gd name="connsiteY1285" fmla="*/ 1629471 h 5843885"/>
                <a:gd name="connsiteX1286" fmla="*/ 955718 w 3756359"/>
                <a:gd name="connsiteY1286" fmla="*/ 1665292 h 5843885"/>
                <a:gd name="connsiteX1287" fmla="*/ 1005691 w 3756359"/>
                <a:gd name="connsiteY1287" fmla="*/ 1692648 h 5843885"/>
                <a:gd name="connsiteX1288" fmla="*/ 1028985 w 3756359"/>
                <a:gd name="connsiteY1288" fmla="*/ 1696576 h 5843885"/>
                <a:gd name="connsiteX1289" fmla="*/ 1030407 w 3756359"/>
                <a:gd name="connsiteY1289" fmla="*/ 1719937 h 5843885"/>
                <a:gd name="connsiteX1290" fmla="*/ 1034741 w 3756359"/>
                <a:gd name="connsiteY1290" fmla="*/ 1723526 h 5843885"/>
                <a:gd name="connsiteX1291" fmla="*/ 1035282 w 3756359"/>
                <a:gd name="connsiteY1291" fmla="*/ 1733413 h 5843885"/>
                <a:gd name="connsiteX1292" fmla="*/ 1024448 w 3756359"/>
                <a:gd name="connsiteY1292" fmla="*/ 1749122 h 5843885"/>
                <a:gd name="connsiteX1293" fmla="*/ 1032303 w 3756359"/>
                <a:gd name="connsiteY1293" fmla="*/ 1765577 h 5843885"/>
                <a:gd name="connsiteX1294" fmla="*/ 1021943 w 3756359"/>
                <a:gd name="connsiteY1294" fmla="*/ 1786298 h 5843885"/>
                <a:gd name="connsiteX1295" fmla="*/ 1027902 w 3756359"/>
                <a:gd name="connsiteY1295" fmla="*/ 1799502 h 5843885"/>
                <a:gd name="connsiteX1296" fmla="*/ 1016525 w 3756359"/>
                <a:gd name="connsiteY1296" fmla="*/ 1805935 h 5843885"/>
                <a:gd name="connsiteX1297" fmla="*/ 1037314 w 3756359"/>
                <a:gd name="connsiteY1297" fmla="*/ 1817582 h 5843885"/>
                <a:gd name="connsiteX1298" fmla="*/ 1017203 w 3756359"/>
                <a:gd name="connsiteY1298" fmla="*/ 1834172 h 5843885"/>
                <a:gd name="connsiteX1299" fmla="*/ 1004811 w 3756359"/>
                <a:gd name="connsiteY1299" fmla="*/ 1891865 h 5843885"/>
                <a:gd name="connsiteX1300" fmla="*/ 989710 w 3756359"/>
                <a:gd name="connsiteY1300" fmla="*/ 1932764 h 5843885"/>
                <a:gd name="connsiteX1301" fmla="*/ 987611 w 3756359"/>
                <a:gd name="connsiteY1301" fmla="*/ 1968043 h 5843885"/>
                <a:gd name="connsiteX1302" fmla="*/ 964114 w 3756359"/>
                <a:gd name="connsiteY1302" fmla="*/ 1990186 h 5843885"/>
                <a:gd name="connsiteX1303" fmla="*/ 948405 w 3756359"/>
                <a:gd name="connsiteY1303" fmla="*/ 1998447 h 5843885"/>
                <a:gd name="connsiteX1304" fmla="*/ 955582 w 3756359"/>
                <a:gd name="connsiteY1304" fmla="*/ 2019913 h 5843885"/>
                <a:gd name="connsiteX1305" fmla="*/ 945831 w 3756359"/>
                <a:gd name="connsiteY1305" fmla="*/ 2028106 h 5843885"/>
                <a:gd name="connsiteX1306" fmla="*/ 946780 w 3756359"/>
                <a:gd name="connsiteY1306" fmla="*/ 2068803 h 5843885"/>
                <a:gd name="connsiteX1307" fmla="*/ 949082 w 3756359"/>
                <a:gd name="connsiteY1307" fmla="*/ 2086747 h 5843885"/>
                <a:gd name="connsiteX1308" fmla="*/ 946238 w 3756359"/>
                <a:gd name="connsiteY1308" fmla="*/ 2109702 h 5843885"/>
                <a:gd name="connsiteX1309" fmla="*/ 934997 w 3756359"/>
                <a:gd name="connsiteY1309" fmla="*/ 2123584 h 5843885"/>
                <a:gd name="connsiteX1310" fmla="*/ 938383 w 3756359"/>
                <a:gd name="connsiteY1310" fmla="*/ 2136991 h 5843885"/>
                <a:gd name="connsiteX1311" fmla="*/ 938857 w 3756359"/>
                <a:gd name="connsiteY1311" fmla="*/ 2151482 h 5843885"/>
                <a:gd name="connsiteX1312" fmla="*/ 937570 w 3756359"/>
                <a:gd name="connsiteY1312" fmla="*/ 2157441 h 5843885"/>
                <a:gd name="connsiteX1313" fmla="*/ 952671 w 3756359"/>
                <a:gd name="connsiteY1313" fmla="*/ 2169833 h 5843885"/>
                <a:gd name="connsiteX1314" fmla="*/ 942649 w 3756359"/>
                <a:gd name="connsiteY1314" fmla="*/ 2176740 h 5843885"/>
                <a:gd name="connsiteX1315" fmla="*/ 946238 w 3756359"/>
                <a:gd name="connsiteY1315" fmla="*/ 2185204 h 5843885"/>
                <a:gd name="connsiteX1316" fmla="*/ 940617 w 3756359"/>
                <a:gd name="connsiteY1316" fmla="*/ 2196174 h 5843885"/>
                <a:gd name="connsiteX1317" fmla="*/ 948811 w 3756359"/>
                <a:gd name="connsiteY1317" fmla="*/ 2217774 h 5843885"/>
                <a:gd name="connsiteX1318" fmla="*/ 947931 w 3756359"/>
                <a:gd name="connsiteY1318" fmla="*/ 2229963 h 5843885"/>
                <a:gd name="connsiteX1319" fmla="*/ 947592 w 3756359"/>
                <a:gd name="connsiteY1319" fmla="*/ 2238834 h 5843885"/>
                <a:gd name="connsiteX1320" fmla="*/ 959104 w 3756359"/>
                <a:gd name="connsiteY1320" fmla="*/ 2247433 h 5843885"/>
                <a:gd name="connsiteX1321" fmla="*/ 964114 w 3756359"/>
                <a:gd name="connsiteY1321" fmla="*/ 2245537 h 5843885"/>
                <a:gd name="connsiteX1322" fmla="*/ 969938 w 3756359"/>
                <a:gd name="connsiteY1322" fmla="*/ 2245334 h 5843885"/>
                <a:gd name="connsiteX1323" fmla="*/ 984158 w 3756359"/>
                <a:gd name="connsiteY1323" fmla="*/ 2254069 h 5843885"/>
                <a:gd name="connsiteX1324" fmla="*/ 966417 w 3756359"/>
                <a:gd name="connsiteY1324" fmla="*/ 2265716 h 5843885"/>
                <a:gd name="connsiteX1325" fmla="*/ 977793 w 3756359"/>
                <a:gd name="connsiteY1325" fmla="*/ 2280410 h 5843885"/>
                <a:gd name="connsiteX1326" fmla="*/ 970073 w 3756359"/>
                <a:gd name="connsiteY1326" fmla="*/ 2298016 h 5843885"/>
                <a:gd name="connsiteX1327" fmla="*/ 968516 w 3756359"/>
                <a:gd name="connsiteY1327" fmla="*/ 2335395 h 5843885"/>
                <a:gd name="connsiteX1328" fmla="*/ 992555 w 3756359"/>
                <a:gd name="connsiteY1328" fmla="*/ 2351375 h 5843885"/>
                <a:gd name="connsiteX1329" fmla="*/ 1004811 w 3756359"/>
                <a:gd name="connsiteY1329" fmla="*/ 2374195 h 5843885"/>
                <a:gd name="connsiteX1330" fmla="*/ 990591 w 3756359"/>
                <a:gd name="connsiteY1330" fmla="*/ 2393087 h 5843885"/>
                <a:gd name="connsiteX1331" fmla="*/ 999123 w 3756359"/>
                <a:gd name="connsiteY1331" fmla="*/ 2415975 h 5843885"/>
                <a:gd name="connsiteX1332" fmla="*/ 1032100 w 3756359"/>
                <a:gd name="connsiteY1332" fmla="*/ 2411506 h 5843885"/>
                <a:gd name="connsiteX1333" fmla="*/ 1051466 w 3756359"/>
                <a:gd name="connsiteY1333" fmla="*/ 2415501 h 5843885"/>
                <a:gd name="connsiteX1334" fmla="*/ 1056274 w 3756359"/>
                <a:gd name="connsiteY1334" fmla="*/ 2436763 h 5843885"/>
                <a:gd name="connsiteX1335" fmla="*/ 1095887 w 3756359"/>
                <a:gd name="connsiteY1335" fmla="*/ 2463646 h 5843885"/>
                <a:gd name="connsiteX1336" fmla="*/ 1099747 w 3756359"/>
                <a:gd name="connsiteY1336" fmla="*/ 2490867 h 5843885"/>
                <a:gd name="connsiteX1337" fmla="*/ 1104216 w 3756359"/>
                <a:gd name="connsiteY1337" fmla="*/ 2527568 h 5843885"/>
                <a:gd name="connsiteX1338" fmla="*/ 1114238 w 3756359"/>
                <a:gd name="connsiteY1338" fmla="*/ 2549372 h 5843885"/>
                <a:gd name="connsiteX1339" fmla="*/ 1121754 w 3756359"/>
                <a:gd name="connsiteY1339" fmla="*/ 2576526 h 5843885"/>
                <a:gd name="connsiteX1340" fmla="*/ 1129067 w 3756359"/>
                <a:gd name="connsiteY1340" fmla="*/ 2618170 h 5843885"/>
                <a:gd name="connsiteX1341" fmla="*/ 1148975 w 3756359"/>
                <a:gd name="connsiteY1341" fmla="*/ 2636047 h 5843885"/>
                <a:gd name="connsiteX1342" fmla="*/ 1173691 w 3756359"/>
                <a:gd name="connsiteY1342" fmla="*/ 2647964 h 5843885"/>
                <a:gd name="connsiteX1343" fmla="*/ 1163804 w 3756359"/>
                <a:gd name="connsiteY1343" fmla="*/ 2674576 h 5843885"/>
                <a:gd name="connsiteX1344" fmla="*/ 1165700 w 3756359"/>
                <a:gd name="connsiteY1344" fmla="*/ 2683447 h 5843885"/>
                <a:gd name="connsiteX1345" fmla="*/ 1153783 w 3756359"/>
                <a:gd name="connsiteY1345" fmla="*/ 2673764 h 5843885"/>
                <a:gd name="connsiteX1346" fmla="*/ 1146131 w 3756359"/>
                <a:gd name="connsiteY1346" fmla="*/ 2687171 h 5843885"/>
                <a:gd name="connsiteX1347" fmla="*/ 1146741 w 3756359"/>
                <a:gd name="connsiteY1347" fmla="*/ 2696313 h 5843885"/>
                <a:gd name="connsiteX1348" fmla="*/ 1170373 w 3756359"/>
                <a:gd name="connsiteY1348" fmla="*/ 2709449 h 5843885"/>
                <a:gd name="connsiteX1349" fmla="*/ 1179582 w 3756359"/>
                <a:gd name="connsiteY1349" fmla="*/ 2725430 h 5843885"/>
                <a:gd name="connsiteX1350" fmla="*/ 1189671 w 3756359"/>
                <a:gd name="connsiteY1350" fmla="*/ 2733149 h 5843885"/>
                <a:gd name="connsiteX1351" fmla="*/ 1205991 w 3756359"/>
                <a:gd name="connsiteY1351" fmla="*/ 2737077 h 5843885"/>
                <a:gd name="connsiteX1352" fmla="*/ 1224680 w 3756359"/>
                <a:gd name="connsiteY1352" fmla="*/ 2761792 h 5843885"/>
                <a:gd name="connsiteX1353" fmla="*/ 1216690 w 3756359"/>
                <a:gd name="connsiteY1353" fmla="*/ 2781362 h 5843885"/>
                <a:gd name="connsiteX1354" fmla="*/ 1211408 w 3756359"/>
                <a:gd name="connsiteY1354" fmla="*/ 2803708 h 5843885"/>
                <a:gd name="connsiteX1355" fmla="*/ 1223732 w 3756359"/>
                <a:gd name="connsiteY1355" fmla="*/ 2825038 h 5843885"/>
                <a:gd name="connsiteX1356" fmla="*/ 1251698 w 3756359"/>
                <a:gd name="connsiteY1356" fmla="*/ 2846775 h 5843885"/>
                <a:gd name="connsiteX1357" fmla="*/ 1264699 w 3756359"/>
                <a:gd name="connsiteY1357" fmla="*/ 2862552 h 5843885"/>
                <a:gd name="connsiteX1358" fmla="*/ 1284472 w 3756359"/>
                <a:gd name="connsiteY1358" fmla="*/ 2873589 h 5843885"/>
                <a:gd name="connsiteX1359" fmla="*/ 1302010 w 3756359"/>
                <a:gd name="connsiteY1359" fmla="*/ 2878736 h 5843885"/>
                <a:gd name="connsiteX1360" fmla="*/ 1310880 w 3756359"/>
                <a:gd name="connsiteY1360" fmla="*/ 2846842 h 5843885"/>
                <a:gd name="connsiteX1361" fmla="*/ 1290295 w 3756359"/>
                <a:gd name="connsiteY1361" fmla="*/ 2837362 h 5843885"/>
                <a:gd name="connsiteX1362" fmla="*/ 1275804 w 3756359"/>
                <a:gd name="connsiteY1362" fmla="*/ 2827747 h 5843885"/>
                <a:gd name="connsiteX1363" fmla="*/ 1272757 w 3756359"/>
                <a:gd name="connsiteY1363" fmla="*/ 2812578 h 5843885"/>
                <a:gd name="connsiteX1364" fmla="*/ 1269845 w 3756359"/>
                <a:gd name="connsiteY1364" fmla="*/ 2826325 h 5843885"/>
                <a:gd name="connsiteX1365" fmla="*/ 1258673 w 3756359"/>
                <a:gd name="connsiteY1365" fmla="*/ 2815897 h 5843885"/>
                <a:gd name="connsiteX1366" fmla="*/ 1260569 w 3756359"/>
                <a:gd name="connsiteY1366" fmla="*/ 2799442 h 5843885"/>
                <a:gd name="connsiteX1367" fmla="*/ 1274518 w 3756359"/>
                <a:gd name="connsiteY1367" fmla="*/ 2805198 h 5843885"/>
                <a:gd name="connsiteX1368" fmla="*/ 1276685 w 3756359"/>
                <a:gd name="connsiteY1368" fmla="*/ 2796666 h 5843885"/>
                <a:gd name="connsiteX1369" fmla="*/ 1271064 w 3756359"/>
                <a:gd name="connsiteY1369" fmla="*/ 2798291 h 5843885"/>
                <a:gd name="connsiteX1370" fmla="*/ 1258740 w 3756359"/>
                <a:gd name="connsiteY1370" fmla="*/ 2794160 h 5843885"/>
                <a:gd name="connsiteX1371" fmla="*/ 1261787 w 3756359"/>
                <a:gd name="connsiteY1371" fmla="*/ 2780482 h 5843885"/>
                <a:gd name="connsiteX1372" fmla="*/ 1252375 w 3756359"/>
                <a:gd name="connsiteY1372" fmla="*/ 2766533 h 5843885"/>
                <a:gd name="connsiteX1373" fmla="*/ 1253323 w 3756359"/>
                <a:gd name="connsiteY1373" fmla="*/ 2739718 h 5843885"/>
                <a:gd name="connsiteX1374" fmla="*/ 1251156 w 3756359"/>
                <a:gd name="connsiteY1374" fmla="*/ 2721367 h 5843885"/>
                <a:gd name="connsiteX1375" fmla="*/ 1235921 w 3756359"/>
                <a:gd name="connsiteY1375" fmla="*/ 2729967 h 5843885"/>
                <a:gd name="connsiteX1376" fmla="*/ 1238697 w 3756359"/>
                <a:gd name="connsiteY1376" fmla="*/ 2719945 h 5843885"/>
                <a:gd name="connsiteX1377" fmla="*/ 1239713 w 3756359"/>
                <a:gd name="connsiteY1377" fmla="*/ 2710600 h 5843885"/>
                <a:gd name="connsiteX1378" fmla="*/ 1239374 w 3756359"/>
                <a:gd name="connsiteY1378" fmla="*/ 2703490 h 5843885"/>
                <a:gd name="connsiteX1379" fmla="*/ 1231113 w 3756359"/>
                <a:gd name="connsiteY1379" fmla="*/ 2691573 h 5843885"/>
                <a:gd name="connsiteX1380" fmla="*/ 1221971 w 3756359"/>
                <a:gd name="connsiteY1380" fmla="*/ 2684598 h 5843885"/>
                <a:gd name="connsiteX1381" fmla="*/ 1208293 w 3756359"/>
                <a:gd name="connsiteY1381" fmla="*/ 2674983 h 5843885"/>
                <a:gd name="connsiteX1382" fmla="*/ 1220143 w 3756359"/>
                <a:gd name="connsiteY1382" fmla="*/ 2655413 h 5843885"/>
                <a:gd name="connsiteX1383" fmla="*/ 1204704 w 3756359"/>
                <a:gd name="connsiteY1383" fmla="*/ 2653111 h 5843885"/>
                <a:gd name="connsiteX1384" fmla="*/ 1203959 w 3756359"/>
                <a:gd name="connsiteY1384" fmla="*/ 2639365 h 5843885"/>
                <a:gd name="connsiteX1385" fmla="*/ 1183374 w 3756359"/>
                <a:gd name="connsiteY1385" fmla="*/ 2628598 h 5843885"/>
                <a:gd name="connsiteX1386" fmla="*/ 1177754 w 3756359"/>
                <a:gd name="connsiteY1386" fmla="*/ 2622233 h 5843885"/>
                <a:gd name="connsiteX1387" fmla="*/ 1176332 w 3756359"/>
                <a:gd name="connsiteY1387" fmla="*/ 2570838 h 5843885"/>
                <a:gd name="connsiteX1388" fmla="*/ 1207548 w 3756359"/>
                <a:gd name="connsiteY1388" fmla="*/ 2553503 h 5843885"/>
                <a:gd name="connsiteX1389" fmla="*/ 1215674 w 3756359"/>
                <a:gd name="connsiteY1389" fmla="*/ 2571041 h 5843885"/>
                <a:gd name="connsiteX1390" fmla="*/ 1235650 w 3756359"/>
                <a:gd name="connsiteY1390" fmla="*/ 2598397 h 5843885"/>
                <a:gd name="connsiteX1391" fmla="*/ 1230842 w 3756359"/>
                <a:gd name="connsiteY1391" fmla="*/ 2629885 h 5843885"/>
                <a:gd name="connsiteX1392" fmla="*/ 1260840 w 3756359"/>
                <a:gd name="connsiteY1392" fmla="*/ 2666586 h 5843885"/>
                <a:gd name="connsiteX1393" fmla="*/ 1272012 w 3756359"/>
                <a:gd name="connsiteY1393" fmla="*/ 2692114 h 5843885"/>
                <a:gd name="connsiteX1394" fmla="*/ 1281425 w 3756359"/>
                <a:gd name="connsiteY1394" fmla="*/ 2702069 h 5843885"/>
                <a:gd name="connsiteX1395" fmla="*/ 1292394 w 3756359"/>
                <a:gd name="connsiteY1395" fmla="*/ 2719132 h 5843885"/>
                <a:gd name="connsiteX1396" fmla="*/ 1300656 w 3756359"/>
                <a:gd name="connsiteY1396" fmla="*/ 2736535 h 5843885"/>
                <a:gd name="connsiteX1397" fmla="*/ 1315756 w 3756359"/>
                <a:gd name="connsiteY1397" fmla="*/ 2739582 h 5843885"/>
                <a:gd name="connsiteX1398" fmla="*/ 1316975 w 3756359"/>
                <a:gd name="connsiteY1398" fmla="*/ 2773033 h 5843885"/>
                <a:gd name="connsiteX1399" fmla="*/ 1335122 w 3756359"/>
                <a:gd name="connsiteY1399" fmla="*/ 2788269 h 5843885"/>
                <a:gd name="connsiteX1400" fmla="*/ 1342639 w 3756359"/>
                <a:gd name="connsiteY1400" fmla="*/ 2804250 h 5843885"/>
                <a:gd name="connsiteX1401" fmla="*/ 1356046 w 3756359"/>
                <a:gd name="connsiteY1401" fmla="*/ 2818402 h 5843885"/>
                <a:gd name="connsiteX1402" fmla="*/ 1374329 w 3756359"/>
                <a:gd name="connsiteY1402" fmla="*/ 2831132 h 5843885"/>
                <a:gd name="connsiteX1403" fmla="*/ 1385840 w 3756359"/>
                <a:gd name="connsiteY1403" fmla="*/ 2859437 h 5843885"/>
                <a:gd name="connsiteX1404" fmla="*/ 1419224 w 3756359"/>
                <a:gd name="connsiteY1404" fmla="*/ 2876636 h 5843885"/>
                <a:gd name="connsiteX1405" fmla="*/ 1431345 w 3756359"/>
                <a:gd name="connsiteY1405" fmla="*/ 2913405 h 5843885"/>
                <a:gd name="connsiteX1406" fmla="*/ 1423083 w 3756359"/>
                <a:gd name="connsiteY1406" fmla="*/ 2940627 h 5843885"/>
                <a:gd name="connsiteX1407" fmla="*/ 1428636 w 3756359"/>
                <a:gd name="connsiteY1407" fmla="*/ 2965952 h 5843885"/>
                <a:gd name="connsiteX1408" fmla="*/ 1409947 w 3756359"/>
                <a:gd name="connsiteY1408" fmla="*/ 2981729 h 5843885"/>
                <a:gd name="connsiteX1409" fmla="*/ 1420984 w 3756359"/>
                <a:gd name="connsiteY1409" fmla="*/ 3013013 h 5843885"/>
                <a:gd name="connsiteX1410" fmla="*/ 1454300 w 3756359"/>
                <a:gd name="connsiteY1410" fmla="*/ 3022561 h 5843885"/>
                <a:gd name="connsiteX1411" fmla="*/ 1488225 w 3756359"/>
                <a:gd name="connsiteY1411" fmla="*/ 3052559 h 5843885"/>
                <a:gd name="connsiteX1412" fmla="*/ 1511586 w 3756359"/>
                <a:gd name="connsiteY1412" fmla="*/ 3053439 h 5843885"/>
                <a:gd name="connsiteX1413" fmla="*/ 1554314 w 3756359"/>
                <a:gd name="connsiteY1413" fmla="*/ 3091156 h 5843885"/>
                <a:gd name="connsiteX1414" fmla="*/ 1593385 w 3756359"/>
                <a:gd name="connsiteY1414" fmla="*/ 3107408 h 5843885"/>
                <a:gd name="connsiteX1415" fmla="*/ 1663402 w 3756359"/>
                <a:gd name="connsiteY1415" fmla="*/ 3130159 h 5843885"/>
                <a:gd name="connsiteX1416" fmla="*/ 1708906 w 3756359"/>
                <a:gd name="connsiteY1416" fmla="*/ 3136389 h 5843885"/>
                <a:gd name="connsiteX1417" fmla="*/ 1738091 w 3756359"/>
                <a:gd name="connsiteY1417" fmla="*/ 3133545 h 5843885"/>
                <a:gd name="connsiteX1418" fmla="*/ 1768834 w 3756359"/>
                <a:gd name="connsiteY1418" fmla="*/ 3132259 h 5843885"/>
                <a:gd name="connsiteX1419" fmla="*/ 1792195 w 3756359"/>
                <a:gd name="connsiteY1419" fmla="*/ 3139910 h 5843885"/>
                <a:gd name="connsiteX1420" fmla="*/ 1810884 w 3756359"/>
                <a:gd name="connsiteY1420" fmla="*/ 3158938 h 5843885"/>
                <a:gd name="connsiteX1421" fmla="*/ 1861400 w 3756359"/>
                <a:gd name="connsiteY1421" fmla="*/ 3200853 h 5843885"/>
                <a:gd name="connsiteX1422" fmla="*/ 1888282 w 3756359"/>
                <a:gd name="connsiteY1422" fmla="*/ 3213584 h 5843885"/>
                <a:gd name="connsiteX1423" fmla="*/ 1915842 w 3756359"/>
                <a:gd name="connsiteY1423" fmla="*/ 3212026 h 5843885"/>
                <a:gd name="connsiteX1424" fmla="*/ 1935073 w 3756359"/>
                <a:gd name="connsiteY1424" fmla="*/ 3214938 h 5843885"/>
                <a:gd name="connsiteX1425" fmla="*/ 1947194 w 3756359"/>
                <a:gd name="connsiteY1425" fmla="*/ 3219881 h 5843885"/>
                <a:gd name="connsiteX1426" fmla="*/ 1959179 w 3756359"/>
                <a:gd name="connsiteY1426" fmla="*/ 3225569 h 5843885"/>
                <a:gd name="connsiteX1427" fmla="*/ 1965409 w 3756359"/>
                <a:gd name="connsiteY1427" fmla="*/ 3232747 h 5843885"/>
                <a:gd name="connsiteX1428" fmla="*/ 1972858 w 3756359"/>
                <a:gd name="connsiteY1428" fmla="*/ 3231189 h 5843885"/>
                <a:gd name="connsiteX1429" fmla="*/ 1972587 w 3756359"/>
                <a:gd name="connsiteY1429" fmla="*/ 3229971 h 5843885"/>
                <a:gd name="connsiteX1430" fmla="*/ 1980103 w 3756359"/>
                <a:gd name="connsiteY1430" fmla="*/ 3235185 h 5843885"/>
                <a:gd name="connsiteX1431" fmla="*/ 1989177 w 3756359"/>
                <a:gd name="connsiteY1431" fmla="*/ 3228278 h 5843885"/>
                <a:gd name="connsiteX1432" fmla="*/ 1999334 w 3756359"/>
                <a:gd name="connsiteY1432" fmla="*/ 3229700 h 5843885"/>
                <a:gd name="connsiteX1433" fmla="*/ 2010778 w 3756359"/>
                <a:gd name="connsiteY1433" fmla="*/ 3222184 h 5843885"/>
                <a:gd name="connsiteX1434" fmla="*/ 2001162 w 3756359"/>
                <a:gd name="connsiteY1434" fmla="*/ 3232747 h 5843885"/>
                <a:gd name="connsiteX1435" fmla="*/ 1992427 w 3756359"/>
                <a:gd name="connsiteY1435" fmla="*/ 3247441 h 5843885"/>
                <a:gd name="connsiteX1436" fmla="*/ 2021003 w 3756359"/>
                <a:gd name="connsiteY1436" fmla="*/ 3250082 h 5843885"/>
                <a:gd name="connsiteX1437" fmla="*/ 2048021 w 3756359"/>
                <a:gd name="connsiteY1437" fmla="*/ 3285158 h 5843885"/>
                <a:gd name="connsiteX1438" fmla="*/ 2059261 w 3756359"/>
                <a:gd name="connsiteY1438" fmla="*/ 3298430 h 5843885"/>
                <a:gd name="connsiteX1439" fmla="*/ 2064408 w 3756359"/>
                <a:gd name="connsiteY1439" fmla="*/ 3313395 h 5843885"/>
                <a:gd name="connsiteX1440" fmla="*/ 2054183 w 3756359"/>
                <a:gd name="connsiteY1440" fmla="*/ 3320911 h 5843885"/>
                <a:gd name="connsiteX1441" fmla="*/ 2053438 w 3756359"/>
                <a:gd name="connsiteY1441" fmla="*/ 3335470 h 5843885"/>
                <a:gd name="connsiteX1442" fmla="*/ 2071179 w 3756359"/>
                <a:gd name="connsiteY1442" fmla="*/ 3337501 h 5843885"/>
                <a:gd name="connsiteX1443" fmla="*/ 2084248 w 3756359"/>
                <a:gd name="connsiteY1443" fmla="*/ 3342986 h 5843885"/>
                <a:gd name="connsiteX1444" fmla="*/ 2084113 w 3756359"/>
                <a:gd name="connsiteY1444" fmla="*/ 3347523 h 5843885"/>
                <a:gd name="connsiteX1445" fmla="*/ 2092441 w 3756359"/>
                <a:gd name="connsiteY1445" fmla="*/ 3347726 h 5843885"/>
                <a:gd name="connsiteX1446" fmla="*/ 2102599 w 3756359"/>
                <a:gd name="connsiteY1446" fmla="*/ 3349351 h 5843885"/>
                <a:gd name="connsiteX1447" fmla="*/ 2122101 w 3756359"/>
                <a:gd name="connsiteY1447" fmla="*/ 3368379 h 5843885"/>
                <a:gd name="connsiteX1448" fmla="*/ 2116616 w 3756359"/>
                <a:gd name="connsiteY1448" fmla="*/ 3391808 h 5843885"/>
                <a:gd name="connsiteX1449" fmla="*/ 2151353 w 3756359"/>
                <a:gd name="connsiteY1449" fmla="*/ 3392215 h 5843885"/>
                <a:gd name="connsiteX1450" fmla="*/ 2158734 w 3756359"/>
                <a:gd name="connsiteY1450" fmla="*/ 3389912 h 5843885"/>
                <a:gd name="connsiteX1451" fmla="*/ 2185075 w 3756359"/>
                <a:gd name="connsiteY1451" fmla="*/ 3409752 h 5843885"/>
                <a:gd name="connsiteX1452" fmla="*/ 2193336 w 3756359"/>
                <a:gd name="connsiteY1452" fmla="*/ 3417540 h 5843885"/>
                <a:gd name="connsiteX1453" fmla="*/ 2207285 w 3756359"/>
                <a:gd name="connsiteY1453" fmla="*/ 3407653 h 5843885"/>
                <a:gd name="connsiteX1454" fmla="*/ 2216088 w 3756359"/>
                <a:gd name="connsiteY1454" fmla="*/ 3412258 h 5843885"/>
                <a:gd name="connsiteX1455" fmla="*/ 2208910 w 3756359"/>
                <a:gd name="connsiteY1455" fmla="*/ 3420587 h 5843885"/>
                <a:gd name="connsiteX1456" fmla="*/ 2223808 w 3756359"/>
                <a:gd name="connsiteY1456" fmla="*/ 3435687 h 5843885"/>
                <a:gd name="connsiteX1457" fmla="*/ 2233694 w 3756359"/>
                <a:gd name="connsiteY1457" fmla="*/ 3425733 h 5843885"/>
                <a:gd name="connsiteX1458" fmla="*/ 2240465 w 3756359"/>
                <a:gd name="connsiteY1458" fmla="*/ 3426614 h 5843885"/>
                <a:gd name="connsiteX1459" fmla="*/ 2250623 w 3756359"/>
                <a:gd name="connsiteY1459" fmla="*/ 3422686 h 5843885"/>
                <a:gd name="connsiteX1460" fmla="*/ 2251435 w 3756359"/>
                <a:gd name="connsiteY1460" fmla="*/ 3413748 h 5843885"/>
                <a:gd name="connsiteX1461" fmla="*/ 2251368 w 3756359"/>
                <a:gd name="connsiteY1461" fmla="*/ 3403997 h 5843885"/>
                <a:gd name="connsiteX1462" fmla="*/ 2249065 w 3756359"/>
                <a:gd name="connsiteY1462" fmla="*/ 3394991 h 5843885"/>
                <a:gd name="connsiteX1463" fmla="*/ 2251571 w 3756359"/>
                <a:gd name="connsiteY1463" fmla="*/ 3387204 h 5843885"/>
                <a:gd name="connsiteX1464" fmla="*/ 2263082 w 3756359"/>
                <a:gd name="connsiteY1464" fmla="*/ 3397902 h 5843885"/>
                <a:gd name="connsiteX1465" fmla="*/ 2262879 w 3756359"/>
                <a:gd name="connsiteY1465" fmla="*/ 3381042 h 5843885"/>
                <a:gd name="connsiteX1466" fmla="*/ 2271885 w 3756359"/>
                <a:gd name="connsiteY1466" fmla="*/ 3381922 h 5843885"/>
                <a:gd name="connsiteX1467" fmla="*/ 2284480 w 3756359"/>
                <a:gd name="connsiteY1467" fmla="*/ 3381583 h 5843885"/>
                <a:gd name="connsiteX1468" fmla="*/ 2294028 w 3756359"/>
                <a:gd name="connsiteY1468" fmla="*/ 3388355 h 5843885"/>
                <a:gd name="connsiteX1469" fmla="*/ 2307300 w 3756359"/>
                <a:gd name="connsiteY1469" fmla="*/ 3382938 h 5843885"/>
                <a:gd name="connsiteX1470" fmla="*/ 2316847 w 3756359"/>
                <a:gd name="connsiteY1470" fmla="*/ 3385172 h 5843885"/>
                <a:gd name="connsiteX1471" fmla="*/ 2308993 w 3756359"/>
                <a:gd name="connsiteY1471" fmla="*/ 3390928 h 5843885"/>
                <a:gd name="connsiteX1472" fmla="*/ 2308519 w 3756359"/>
                <a:gd name="connsiteY1472" fmla="*/ 3406706 h 5843885"/>
                <a:gd name="connsiteX1473" fmla="*/ 2315967 w 3756359"/>
                <a:gd name="connsiteY1473" fmla="*/ 3415644 h 5843885"/>
                <a:gd name="connsiteX1474" fmla="*/ 2316035 w 3756359"/>
                <a:gd name="connsiteY1474" fmla="*/ 3436297 h 5843885"/>
                <a:gd name="connsiteX1475" fmla="*/ 2323483 w 3756359"/>
                <a:gd name="connsiteY1475" fmla="*/ 3454986 h 5843885"/>
                <a:gd name="connsiteX1476" fmla="*/ 2336146 w 3756359"/>
                <a:gd name="connsiteY1476" fmla="*/ 3459049 h 5843885"/>
                <a:gd name="connsiteX1477" fmla="*/ 2329781 w 3756359"/>
                <a:gd name="connsiteY1477" fmla="*/ 3482749 h 5843885"/>
                <a:gd name="connsiteX1478" fmla="*/ 2328765 w 3756359"/>
                <a:gd name="connsiteY1478" fmla="*/ 3489994 h 5843885"/>
                <a:gd name="connsiteX1479" fmla="*/ 2333979 w 3756359"/>
                <a:gd name="connsiteY1479" fmla="*/ 3503944 h 5843885"/>
                <a:gd name="connsiteX1480" fmla="*/ 2325312 w 3756359"/>
                <a:gd name="connsiteY1480" fmla="*/ 3520330 h 5843885"/>
                <a:gd name="connsiteX1481" fmla="*/ 2336078 w 3756359"/>
                <a:gd name="connsiteY1481" fmla="*/ 3536446 h 5843885"/>
                <a:gd name="connsiteX1482" fmla="*/ 2339396 w 3756359"/>
                <a:gd name="connsiteY1482" fmla="*/ 3569085 h 5843885"/>
                <a:gd name="connsiteX1483" fmla="*/ 2327072 w 3756359"/>
                <a:gd name="connsiteY1483" fmla="*/ 3574840 h 5843885"/>
                <a:gd name="connsiteX1484" fmla="*/ 2306149 w 3756359"/>
                <a:gd name="connsiteY1484" fmla="*/ 3592108 h 5843885"/>
                <a:gd name="connsiteX1485" fmla="*/ 2276828 w 3756359"/>
                <a:gd name="connsiteY1485" fmla="*/ 3624611 h 5843885"/>
                <a:gd name="connsiteX1486" fmla="*/ 2263895 w 3756359"/>
                <a:gd name="connsiteY1486" fmla="*/ 3641201 h 5843885"/>
                <a:gd name="connsiteX1487" fmla="*/ 2258003 w 3756359"/>
                <a:gd name="connsiteY1487" fmla="*/ 3642758 h 5843885"/>
                <a:gd name="connsiteX1488" fmla="*/ 2240601 w 3756359"/>
                <a:gd name="connsiteY1488" fmla="*/ 3647363 h 5843885"/>
                <a:gd name="connsiteX1489" fmla="*/ 2230511 w 3756359"/>
                <a:gd name="connsiteY1489" fmla="*/ 3665984 h 5843885"/>
                <a:gd name="connsiteX1490" fmla="*/ 2239992 w 3756359"/>
                <a:gd name="connsiteY1490" fmla="*/ 3683522 h 5843885"/>
                <a:gd name="connsiteX1491" fmla="*/ 2220896 w 3756359"/>
                <a:gd name="connsiteY1491" fmla="*/ 3694289 h 5843885"/>
                <a:gd name="connsiteX1492" fmla="*/ 2224349 w 3756359"/>
                <a:gd name="connsiteY1492" fmla="*/ 3708102 h 5843885"/>
                <a:gd name="connsiteX1493" fmla="*/ 2209249 w 3756359"/>
                <a:gd name="connsiteY1493" fmla="*/ 3712233 h 5843885"/>
                <a:gd name="connsiteX1494" fmla="*/ 2214869 w 3756359"/>
                <a:gd name="connsiteY1494" fmla="*/ 3721239 h 5843885"/>
                <a:gd name="connsiteX1495" fmla="*/ 2207692 w 3756359"/>
                <a:gd name="connsiteY1495" fmla="*/ 3745684 h 5843885"/>
                <a:gd name="connsiteX1496" fmla="*/ 2212635 w 3756359"/>
                <a:gd name="connsiteY1496" fmla="*/ 3757941 h 5843885"/>
                <a:gd name="connsiteX1497" fmla="*/ 2225026 w 3756359"/>
                <a:gd name="connsiteY1497" fmla="*/ 3761665 h 5843885"/>
                <a:gd name="connsiteX1498" fmla="*/ 2241278 w 3756359"/>
                <a:gd name="connsiteY1498" fmla="*/ 3770332 h 5843885"/>
                <a:gd name="connsiteX1499" fmla="*/ 2240533 w 3756359"/>
                <a:gd name="connsiteY1499" fmla="*/ 3787938 h 5843885"/>
                <a:gd name="connsiteX1500" fmla="*/ 2233694 w 3756359"/>
                <a:gd name="connsiteY1500" fmla="*/ 3797757 h 5843885"/>
                <a:gd name="connsiteX1501" fmla="*/ 2203493 w 3756359"/>
                <a:gd name="connsiteY1501" fmla="*/ 3807237 h 5843885"/>
                <a:gd name="connsiteX1502" fmla="*/ 2200920 w 3756359"/>
                <a:gd name="connsiteY1502" fmla="*/ 3843667 h 5843885"/>
                <a:gd name="connsiteX1503" fmla="*/ 2203155 w 3756359"/>
                <a:gd name="connsiteY1503" fmla="*/ 3863440 h 5843885"/>
                <a:gd name="connsiteX1504" fmla="*/ 2210197 w 3756359"/>
                <a:gd name="connsiteY1504" fmla="*/ 3879488 h 5843885"/>
                <a:gd name="connsiteX1505" fmla="*/ 2216224 w 3756359"/>
                <a:gd name="connsiteY1505" fmla="*/ 3889239 h 5843885"/>
                <a:gd name="connsiteX1506" fmla="*/ 2232610 w 3756359"/>
                <a:gd name="connsiteY1506" fmla="*/ 3909959 h 5843885"/>
                <a:gd name="connsiteX1507" fmla="*/ 2264843 w 3756359"/>
                <a:gd name="connsiteY1507" fmla="*/ 3920388 h 5843885"/>
                <a:gd name="connsiteX1508" fmla="*/ 2272359 w 3756359"/>
                <a:gd name="connsiteY1508" fmla="*/ 3960542 h 5843885"/>
                <a:gd name="connsiteX1509" fmla="*/ 2278995 w 3756359"/>
                <a:gd name="connsiteY1509" fmla="*/ 3986951 h 5843885"/>
                <a:gd name="connsiteX1510" fmla="*/ 2308112 w 3756359"/>
                <a:gd name="connsiteY1510" fmla="*/ 4000155 h 5843885"/>
                <a:gd name="connsiteX1511" fmla="*/ 2311362 w 3756359"/>
                <a:gd name="connsiteY1511" fmla="*/ 4030153 h 5843885"/>
                <a:gd name="connsiteX1512" fmla="*/ 2330052 w 3756359"/>
                <a:gd name="connsiteY1512" fmla="*/ 4056832 h 5843885"/>
                <a:gd name="connsiteX1513" fmla="*/ 2345762 w 3756359"/>
                <a:gd name="connsiteY1513" fmla="*/ 4064484 h 5843885"/>
                <a:gd name="connsiteX1514" fmla="*/ 2348673 w 3756359"/>
                <a:gd name="connsiteY1514" fmla="*/ 4087575 h 5843885"/>
                <a:gd name="connsiteX1515" fmla="*/ 2372847 w 3756359"/>
                <a:gd name="connsiteY1515" fmla="*/ 4105722 h 5843885"/>
                <a:gd name="connsiteX1516" fmla="*/ 2374337 w 3756359"/>
                <a:gd name="connsiteY1516" fmla="*/ 4147908 h 5843885"/>
                <a:gd name="connsiteX1517" fmla="*/ 2409007 w 3756359"/>
                <a:gd name="connsiteY1517" fmla="*/ 4186573 h 5843885"/>
                <a:gd name="connsiteX1518" fmla="*/ 2419299 w 3756359"/>
                <a:gd name="connsiteY1518" fmla="*/ 4207836 h 5843885"/>
                <a:gd name="connsiteX1519" fmla="*/ 2437650 w 3756359"/>
                <a:gd name="connsiteY1519" fmla="*/ 4217587 h 5843885"/>
                <a:gd name="connsiteX1520" fmla="*/ 2456949 w 3756359"/>
                <a:gd name="connsiteY1520" fmla="*/ 4222868 h 5843885"/>
                <a:gd name="connsiteX1521" fmla="*/ 2471507 w 3756359"/>
                <a:gd name="connsiteY1521" fmla="*/ 4225238 h 5843885"/>
                <a:gd name="connsiteX1522" fmla="*/ 2499000 w 3756359"/>
                <a:gd name="connsiteY1522" fmla="*/ 4247516 h 5843885"/>
                <a:gd name="connsiteX1523" fmla="*/ 2576194 w 3756359"/>
                <a:gd name="connsiteY1523" fmla="*/ 4295458 h 5843885"/>
                <a:gd name="connsiteX1524" fmla="*/ 2590279 w 3756359"/>
                <a:gd name="connsiteY1524" fmla="*/ 4320851 h 5843885"/>
                <a:gd name="connsiteX1525" fmla="*/ 2582695 w 3756359"/>
                <a:gd name="connsiteY1525" fmla="*/ 4349494 h 5843885"/>
                <a:gd name="connsiteX1526" fmla="*/ 2593190 w 3756359"/>
                <a:gd name="connsiteY1526" fmla="*/ 4374617 h 5843885"/>
                <a:gd name="connsiteX1527" fmla="*/ 2587096 w 3756359"/>
                <a:gd name="connsiteY1527" fmla="*/ 4403056 h 5843885"/>
                <a:gd name="connsiteX1528" fmla="*/ 2592513 w 3756359"/>
                <a:gd name="connsiteY1528" fmla="*/ 4430346 h 5843885"/>
                <a:gd name="connsiteX1529" fmla="*/ 2588992 w 3756359"/>
                <a:gd name="connsiteY1529" fmla="*/ 4462104 h 5843885"/>
                <a:gd name="connsiteX1530" fmla="*/ 2591701 w 3756359"/>
                <a:gd name="connsiteY1530" fmla="*/ 4483840 h 5843885"/>
                <a:gd name="connsiteX1531" fmla="*/ 2589872 w 3756359"/>
                <a:gd name="connsiteY1531" fmla="*/ 4495690 h 5843885"/>
                <a:gd name="connsiteX1532" fmla="*/ 2602061 w 3756359"/>
                <a:gd name="connsiteY1532" fmla="*/ 4529683 h 5843885"/>
                <a:gd name="connsiteX1533" fmla="*/ 2600368 w 3756359"/>
                <a:gd name="connsiteY1533" fmla="*/ 4554940 h 5843885"/>
                <a:gd name="connsiteX1534" fmla="*/ 2589805 w 3756359"/>
                <a:gd name="connsiteY1534" fmla="*/ 4567264 h 5843885"/>
                <a:gd name="connsiteX1535" fmla="*/ 2604702 w 3756359"/>
                <a:gd name="connsiteY1535" fmla="*/ 4575593 h 5843885"/>
                <a:gd name="connsiteX1536" fmla="*/ 2591565 w 3756359"/>
                <a:gd name="connsiteY1536" fmla="*/ 4613107 h 5843885"/>
                <a:gd name="connsiteX1537" fmla="*/ 2600571 w 3756359"/>
                <a:gd name="connsiteY1537" fmla="*/ 4630036 h 5843885"/>
                <a:gd name="connsiteX1538" fmla="*/ 2597118 w 3756359"/>
                <a:gd name="connsiteY1538" fmla="*/ 4645407 h 5843885"/>
                <a:gd name="connsiteX1539" fmla="*/ 2594341 w 3756359"/>
                <a:gd name="connsiteY1539" fmla="*/ 4656580 h 5843885"/>
                <a:gd name="connsiteX1540" fmla="*/ 2579851 w 3756359"/>
                <a:gd name="connsiteY1540" fmla="*/ 4672967 h 5843885"/>
                <a:gd name="connsiteX1541" fmla="*/ 2582288 w 3756359"/>
                <a:gd name="connsiteY1541" fmla="*/ 4686645 h 5843885"/>
                <a:gd name="connsiteX1542" fmla="*/ 2582356 w 3756359"/>
                <a:gd name="connsiteY1542" fmla="*/ 4708246 h 5843885"/>
                <a:gd name="connsiteX1543" fmla="*/ 2582085 w 3756359"/>
                <a:gd name="connsiteY1543" fmla="*/ 4722669 h 5843885"/>
                <a:gd name="connsiteX1544" fmla="*/ 2576533 w 3756359"/>
                <a:gd name="connsiteY1544" fmla="*/ 4729170 h 5843885"/>
                <a:gd name="connsiteX1545" fmla="*/ 2586758 w 3756359"/>
                <a:gd name="connsiteY1545" fmla="*/ 4754359 h 5843885"/>
                <a:gd name="connsiteX1546" fmla="*/ 2595899 w 3756359"/>
                <a:gd name="connsiteY1546" fmla="*/ 4787336 h 5843885"/>
                <a:gd name="connsiteX1547" fmla="*/ 2593123 w 3756359"/>
                <a:gd name="connsiteY1547" fmla="*/ 4806974 h 5843885"/>
                <a:gd name="connsiteX1548" fmla="*/ 2603415 w 3756359"/>
                <a:gd name="connsiteY1548" fmla="*/ 4814490 h 5843885"/>
                <a:gd name="connsiteX1549" fmla="*/ 2598607 w 3756359"/>
                <a:gd name="connsiteY1549" fmla="*/ 4835684 h 5843885"/>
                <a:gd name="connsiteX1550" fmla="*/ 2594545 w 3756359"/>
                <a:gd name="connsiteY1550" fmla="*/ 4855660 h 5843885"/>
                <a:gd name="connsiteX1551" fmla="*/ 2607207 w 3756359"/>
                <a:gd name="connsiteY1551" fmla="*/ 4860874 h 5843885"/>
                <a:gd name="connsiteX1552" fmla="*/ 2593190 w 3756359"/>
                <a:gd name="connsiteY1552" fmla="*/ 4880376 h 5843885"/>
                <a:gd name="connsiteX1553" fmla="*/ 2591024 w 3756359"/>
                <a:gd name="connsiteY1553" fmla="*/ 4898727 h 5843885"/>
                <a:gd name="connsiteX1554" fmla="*/ 2591024 w 3756359"/>
                <a:gd name="connsiteY1554" fmla="*/ 4911254 h 5843885"/>
                <a:gd name="connsiteX1555" fmla="*/ 2582153 w 3756359"/>
                <a:gd name="connsiteY1555" fmla="*/ 4938881 h 5843885"/>
                <a:gd name="connsiteX1556" fmla="*/ 2572605 w 3756359"/>
                <a:gd name="connsiteY1556" fmla="*/ 4965967 h 5843885"/>
                <a:gd name="connsiteX1557" fmla="*/ 2573282 w 3756359"/>
                <a:gd name="connsiteY1557" fmla="*/ 4993662 h 5843885"/>
                <a:gd name="connsiteX1558" fmla="*/ 2565157 w 3756359"/>
                <a:gd name="connsiteY1558" fmla="*/ 5010659 h 5843885"/>
                <a:gd name="connsiteX1559" fmla="*/ 2552697 w 3756359"/>
                <a:gd name="connsiteY1559" fmla="*/ 5004497 h 5843885"/>
                <a:gd name="connsiteX1560" fmla="*/ 2541660 w 3756359"/>
                <a:gd name="connsiteY1560" fmla="*/ 5024472 h 5843885"/>
                <a:gd name="connsiteX1561" fmla="*/ 2564818 w 3756359"/>
                <a:gd name="connsiteY1561" fmla="*/ 5034494 h 5843885"/>
                <a:gd name="connsiteX1562" fmla="*/ 2572402 w 3756359"/>
                <a:gd name="connsiteY1562" fmla="*/ 5062392 h 5843885"/>
                <a:gd name="connsiteX1563" fmla="*/ 2576058 w 3756359"/>
                <a:gd name="connsiteY1563" fmla="*/ 5092051 h 5843885"/>
                <a:gd name="connsiteX1564" fmla="*/ 2561365 w 3756359"/>
                <a:gd name="connsiteY1564" fmla="*/ 5120559 h 5843885"/>
                <a:gd name="connsiteX1565" fmla="*/ 2557979 w 3756359"/>
                <a:gd name="connsiteY1565" fmla="*/ 5139858 h 5843885"/>
                <a:gd name="connsiteX1566" fmla="*/ 2564208 w 3756359"/>
                <a:gd name="connsiteY1566" fmla="*/ 5146291 h 5843885"/>
                <a:gd name="connsiteX1567" fmla="*/ 2564141 w 3756359"/>
                <a:gd name="connsiteY1567" fmla="*/ 5184482 h 5843885"/>
                <a:gd name="connsiteX1568" fmla="*/ 2586622 w 3756359"/>
                <a:gd name="connsiteY1568" fmla="*/ 5186717 h 5843885"/>
                <a:gd name="connsiteX1569" fmla="*/ 2564073 w 3756359"/>
                <a:gd name="connsiteY1569" fmla="*/ 5200734 h 5843885"/>
                <a:gd name="connsiteX1570" fmla="*/ 2572266 w 3756359"/>
                <a:gd name="connsiteY1570" fmla="*/ 5223214 h 5843885"/>
                <a:gd name="connsiteX1571" fmla="*/ 2575111 w 3756359"/>
                <a:gd name="connsiteY1571" fmla="*/ 5259036 h 5843885"/>
                <a:gd name="connsiteX1572" fmla="*/ 2558317 w 3756359"/>
                <a:gd name="connsiteY1572" fmla="*/ 5270073 h 5843885"/>
                <a:gd name="connsiteX1573" fmla="*/ 2575178 w 3756359"/>
                <a:gd name="connsiteY1573" fmla="*/ 5274406 h 5843885"/>
                <a:gd name="connsiteX1574" fmla="*/ 2576533 w 3756359"/>
                <a:gd name="connsiteY1574" fmla="*/ 5280569 h 5843885"/>
                <a:gd name="connsiteX1575" fmla="*/ 2572673 w 3756359"/>
                <a:gd name="connsiteY1575" fmla="*/ 5278605 h 5843885"/>
                <a:gd name="connsiteX1576" fmla="*/ 2562312 w 3756359"/>
                <a:gd name="connsiteY1576" fmla="*/ 5277386 h 5843885"/>
                <a:gd name="connsiteX1577" fmla="*/ 2559943 w 3756359"/>
                <a:gd name="connsiteY1577" fmla="*/ 5279350 h 5843885"/>
                <a:gd name="connsiteX1578" fmla="*/ 2556083 w 3756359"/>
                <a:gd name="connsiteY1578" fmla="*/ 5288830 h 5843885"/>
                <a:gd name="connsiteX1579" fmla="*/ 2565563 w 3756359"/>
                <a:gd name="connsiteY1579" fmla="*/ 5289846 h 5843885"/>
                <a:gd name="connsiteX1580" fmla="*/ 2568068 w 3756359"/>
                <a:gd name="connsiteY1580" fmla="*/ 5282600 h 5843885"/>
                <a:gd name="connsiteX1581" fmla="*/ 2576058 w 3756359"/>
                <a:gd name="connsiteY1581" fmla="*/ 5283616 h 5843885"/>
                <a:gd name="connsiteX1582" fmla="*/ 2567391 w 3756359"/>
                <a:gd name="connsiteY1582" fmla="*/ 5308196 h 5843885"/>
                <a:gd name="connsiteX1583" fmla="*/ 2588315 w 3756359"/>
                <a:gd name="connsiteY1583" fmla="*/ 5334673 h 5843885"/>
                <a:gd name="connsiteX1584" fmla="*/ 2597456 w 3756359"/>
                <a:gd name="connsiteY1584" fmla="*/ 5365415 h 5843885"/>
                <a:gd name="connsiteX1585" fmla="*/ 2570709 w 3756359"/>
                <a:gd name="connsiteY1585" fmla="*/ 5375572 h 5843885"/>
                <a:gd name="connsiteX1586" fmla="*/ 2571996 w 3756359"/>
                <a:gd name="connsiteY1586" fmla="*/ 5382682 h 5843885"/>
                <a:gd name="connsiteX1587" fmla="*/ 2562651 w 3756359"/>
                <a:gd name="connsiteY1587" fmla="*/ 5395006 h 5843885"/>
                <a:gd name="connsiteX1588" fmla="*/ 2566579 w 3756359"/>
                <a:gd name="connsiteY1588" fmla="*/ 5407330 h 5843885"/>
                <a:gd name="connsiteX1589" fmla="*/ 2571657 w 3756359"/>
                <a:gd name="connsiteY1589" fmla="*/ 5415998 h 5843885"/>
                <a:gd name="connsiteX1590" fmla="*/ 2584997 w 3756359"/>
                <a:gd name="connsiteY1590" fmla="*/ 5423649 h 5843885"/>
                <a:gd name="connsiteX1591" fmla="*/ 2607343 w 3756359"/>
                <a:gd name="connsiteY1591" fmla="*/ 5429134 h 5843885"/>
                <a:gd name="connsiteX1592" fmla="*/ 2612557 w 3756359"/>
                <a:gd name="connsiteY1592" fmla="*/ 5456965 h 5843885"/>
                <a:gd name="connsiteX1593" fmla="*/ 2597253 w 3756359"/>
                <a:gd name="connsiteY1593" fmla="*/ 5470914 h 5843885"/>
                <a:gd name="connsiteX1594" fmla="*/ 2586893 w 3756359"/>
                <a:gd name="connsiteY1594" fmla="*/ 5481545 h 5843885"/>
                <a:gd name="connsiteX1595" fmla="*/ 2586961 w 3756359"/>
                <a:gd name="connsiteY1595" fmla="*/ 5481749 h 5843885"/>
                <a:gd name="connsiteX1596" fmla="*/ 2581882 w 3756359"/>
                <a:gd name="connsiteY1596" fmla="*/ 5483712 h 5843885"/>
                <a:gd name="connsiteX1597" fmla="*/ 2572673 w 3756359"/>
                <a:gd name="connsiteY1597" fmla="*/ 5478295 h 5843885"/>
                <a:gd name="connsiteX1598" fmla="*/ 2578090 w 3756359"/>
                <a:gd name="connsiteY1598" fmla="*/ 5487098 h 5843885"/>
                <a:gd name="connsiteX1599" fmla="*/ 2587232 w 3756359"/>
                <a:gd name="connsiteY1599" fmla="*/ 5483442 h 5843885"/>
                <a:gd name="connsiteX1600" fmla="*/ 2587096 w 3756359"/>
                <a:gd name="connsiteY1600" fmla="*/ 5488791 h 5843885"/>
                <a:gd name="connsiteX1601" fmla="*/ 2586554 w 3756359"/>
                <a:gd name="connsiteY1601" fmla="*/ 5489671 h 5843885"/>
                <a:gd name="connsiteX1602" fmla="*/ 2587096 w 3756359"/>
                <a:gd name="connsiteY1602" fmla="*/ 5489265 h 5843885"/>
                <a:gd name="connsiteX1603" fmla="*/ 2586419 w 3756359"/>
                <a:gd name="connsiteY1603" fmla="*/ 5496104 h 5843885"/>
                <a:gd name="connsiteX1604" fmla="*/ 2583033 w 3756359"/>
                <a:gd name="connsiteY1604" fmla="*/ 5495224 h 5843885"/>
                <a:gd name="connsiteX1605" fmla="*/ 2582153 w 3756359"/>
                <a:gd name="connsiteY1605" fmla="*/ 5496849 h 5843885"/>
                <a:gd name="connsiteX1606" fmla="*/ 2582627 w 3756359"/>
                <a:gd name="connsiteY1606" fmla="*/ 5495292 h 5843885"/>
                <a:gd name="connsiteX1607" fmla="*/ 2582627 w 3756359"/>
                <a:gd name="connsiteY1607" fmla="*/ 5494885 h 5843885"/>
                <a:gd name="connsiteX1608" fmla="*/ 2583101 w 3756359"/>
                <a:gd name="connsiteY1608" fmla="*/ 5495224 h 5843885"/>
                <a:gd name="connsiteX1609" fmla="*/ 2586622 w 3756359"/>
                <a:gd name="connsiteY1609" fmla="*/ 5489671 h 5843885"/>
                <a:gd name="connsiteX1610" fmla="*/ 2582288 w 3756359"/>
                <a:gd name="connsiteY1610" fmla="*/ 5494546 h 5843885"/>
                <a:gd name="connsiteX1611" fmla="*/ 2582559 w 3756359"/>
                <a:gd name="connsiteY1611" fmla="*/ 5494750 h 5843885"/>
                <a:gd name="connsiteX1612" fmla="*/ 2581544 w 3756359"/>
                <a:gd name="connsiteY1612" fmla="*/ 5498338 h 5843885"/>
                <a:gd name="connsiteX1613" fmla="*/ 2582221 w 3756359"/>
                <a:gd name="connsiteY1613" fmla="*/ 5496917 h 5843885"/>
                <a:gd name="connsiteX1614" fmla="*/ 2582085 w 3756359"/>
                <a:gd name="connsiteY1614" fmla="*/ 5497797 h 5843885"/>
                <a:gd name="connsiteX1615" fmla="*/ 2586283 w 3756359"/>
                <a:gd name="connsiteY1615" fmla="*/ 5498406 h 5843885"/>
                <a:gd name="connsiteX1616" fmla="*/ 2586622 w 3756359"/>
                <a:gd name="connsiteY1616" fmla="*/ 5507548 h 5843885"/>
                <a:gd name="connsiteX1617" fmla="*/ 2587705 w 3756359"/>
                <a:gd name="connsiteY1617" fmla="*/ 5509037 h 5843885"/>
                <a:gd name="connsiteX1618" fmla="*/ 2577142 w 3756359"/>
                <a:gd name="connsiteY1618" fmla="*/ 5511069 h 5843885"/>
                <a:gd name="connsiteX1619" fmla="*/ 2578632 w 3756359"/>
                <a:gd name="connsiteY1619" fmla="*/ 5503282 h 5843885"/>
                <a:gd name="connsiteX1620" fmla="*/ 2583507 w 3756359"/>
                <a:gd name="connsiteY1620" fmla="*/ 5499963 h 5843885"/>
                <a:gd name="connsiteX1621" fmla="*/ 2581544 w 3756359"/>
                <a:gd name="connsiteY1621" fmla="*/ 5498474 h 5843885"/>
                <a:gd name="connsiteX1622" fmla="*/ 2581544 w 3756359"/>
                <a:gd name="connsiteY1622" fmla="*/ 5498474 h 5843885"/>
                <a:gd name="connsiteX1623" fmla="*/ 2577819 w 3756359"/>
                <a:gd name="connsiteY1623" fmla="*/ 5503417 h 5843885"/>
                <a:gd name="connsiteX1624" fmla="*/ 2576329 w 3756359"/>
                <a:gd name="connsiteY1624" fmla="*/ 5511746 h 5843885"/>
                <a:gd name="connsiteX1625" fmla="*/ 2576329 w 3756359"/>
                <a:gd name="connsiteY1625" fmla="*/ 5511746 h 5843885"/>
                <a:gd name="connsiteX1626" fmla="*/ 2576329 w 3756359"/>
                <a:gd name="connsiteY1626" fmla="*/ 5511881 h 5843885"/>
                <a:gd name="connsiteX1627" fmla="*/ 2576329 w 3756359"/>
                <a:gd name="connsiteY1627" fmla="*/ 5513168 h 5843885"/>
                <a:gd name="connsiteX1628" fmla="*/ 2588044 w 3756359"/>
                <a:gd name="connsiteY1628" fmla="*/ 5520481 h 5843885"/>
                <a:gd name="connsiteX1629" fmla="*/ 2583913 w 3756359"/>
                <a:gd name="connsiteY1629" fmla="*/ 5527997 h 5843885"/>
                <a:gd name="connsiteX1630" fmla="*/ 2588112 w 3756359"/>
                <a:gd name="connsiteY1630" fmla="*/ 5530232 h 5843885"/>
                <a:gd name="connsiteX1631" fmla="*/ 2592920 w 3756359"/>
                <a:gd name="connsiteY1631" fmla="*/ 5527862 h 5843885"/>
                <a:gd name="connsiteX1632" fmla="*/ 2590617 w 3756359"/>
                <a:gd name="connsiteY1632" fmla="*/ 5522716 h 5843885"/>
                <a:gd name="connsiteX1633" fmla="*/ 2597253 w 3756359"/>
                <a:gd name="connsiteY1633" fmla="*/ 5517908 h 5843885"/>
                <a:gd name="connsiteX1634" fmla="*/ 2598472 w 3756359"/>
                <a:gd name="connsiteY1634" fmla="*/ 5529216 h 5843885"/>
                <a:gd name="connsiteX1635" fmla="*/ 2598066 w 3756359"/>
                <a:gd name="connsiteY1635" fmla="*/ 5547499 h 5843885"/>
                <a:gd name="connsiteX1636" fmla="*/ 2597050 w 3756359"/>
                <a:gd name="connsiteY1636" fmla="*/ 5548854 h 5843885"/>
                <a:gd name="connsiteX1637" fmla="*/ 2597727 w 3756359"/>
                <a:gd name="connsiteY1637" fmla="*/ 5551291 h 5843885"/>
                <a:gd name="connsiteX1638" fmla="*/ 2598337 w 3756359"/>
                <a:gd name="connsiteY1638" fmla="*/ 5550546 h 5843885"/>
                <a:gd name="connsiteX1639" fmla="*/ 2598472 w 3756359"/>
                <a:gd name="connsiteY1639" fmla="*/ 5551833 h 5843885"/>
                <a:gd name="connsiteX1640" fmla="*/ 2597727 w 3756359"/>
                <a:gd name="connsiteY1640" fmla="*/ 5551291 h 5843885"/>
                <a:gd name="connsiteX1641" fmla="*/ 2594951 w 3756359"/>
                <a:gd name="connsiteY1641" fmla="*/ 5556099 h 5843885"/>
                <a:gd name="connsiteX1642" fmla="*/ 2595222 w 3756359"/>
                <a:gd name="connsiteY1642" fmla="*/ 5557182 h 5843885"/>
                <a:gd name="connsiteX1643" fmla="*/ 2598811 w 3756359"/>
                <a:gd name="connsiteY1643" fmla="*/ 5554474 h 5843885"/>
                <a:gd name="connsiteX1644" fmla="*/ 2604363 w 3756359"/>
                <a:gd name="connsiteY1644" fmla="*/ 5571538 h 5843885"/>
                <a:gd name="connsiteX1645" fmla="*/ 2615333 w 3756359"/>
                <a:gd name="connsiteY1645" fmla="*/ 5565579 h 5843885"/>
                <a:gd name="connsiteX1646" fmla="*/ 2645601 w 3756359"/>
                <a:gd name="connsiteY1646" fmla="*/ 5577903 h 5843885"/>
                <a:gd name="connsiteX1647" fmla="*/ 2645060 w 3756359"/>
                <a:gd name="connsiteY1647" fmla="*/ 5607020 h 5843885"/>
                <a:gd name="connsiteX1648" fmla="*/ 2663478 w 3756359"/>
                <a:gd name="connsiteY1648" fmla="*/ 5627267 h 5843885"/>
                <a:gd name="connsiteX1649" fmla="*/ 2673093 w 3756359"/>
                <a:gd name="connsiteY1649" fmla="*/ 5643248 h 5843885"/>
                <a:gd name="connsiteX1650" fmla="*/ 2680204 w 3756359"/>
                <a:gd name="connsiteY1650" fmla="*/ 5650696 h 5843885"/>
                <a:gd name="connsiteX1651" fmla="*/ 2673974 w 3756359"/>
                <a:gd name="connsiteY1651" fmla="*/ 5675412 h 5843885"/>
                <a:gd name="connsiteX1652" fmla="*/ 2678443 w 3756359"/>
                <a:gd name="connsiteY1652" fmla="*/ 5693153 h 5843885"/>
                <a:gd name="connsiteX1653" fmla="*/ 2677969 w 3756359"/>
                <a:gd name="connsiteY1653" fmla="*/ 5692543 h 5843885"/>
                <a:gd name="connsiteX1654" fmla="*/ 2668489 w 3756359"/>
                <a:gd name="connsiteY1654" fmla="*/ 5692543 h 5843885"/>
                <a:gd name="connsiteX1655" fmla="*/ 2663681 w 3756359"/>
                <a:gd name="connsiteY1655" fmla="*/ 5684079 h 5843885"/>
                <a:gd name="connsiteX1656" fmla="*/ 2666864 w 3756359"/>
                <a:gd name="connsiteY1656" fmla="*/ 5682319 h 5843885"/>
                <a:gd name="connsiteX1657" fmla="*/ 2670114 w 3756359"/>
                <a:gd name="connsiteY1657" fmla="*/ 5682116 h 5843885"/>
                <a:gd name="connsiteX1658" fmla="*/ 2668286 w 3756359"/>
                <a:gd name="connsiteY1658" fmla="*/ 5680626 h 5843885"/>
                <a:gd name="connsiteX1659" fmla="*/ 2664900 w 3756359"/>
                <a:gd name="connsiteY1659" fmla="*/ 5677511 h 5843885"/>
                <a:gd name="connsiteX1660" fmla="*/ 2663546 w 3756359"/>
                <a:gd name="connsiteY1660" fmla="*/ 5673109 h 5843885"/>
                <a:gd name="connsiteX1661" fmla="*/ 2652440 w 3756359"/>
                <a:gd name="connsiteY1661" fmla="*/ 5678324 h 5843885"/>
                <a:gd name="connsiteX1662" fmla="*/ 2657587 w 3756359"/>
                <a:gd name="connsiteY1662" fmla="*/ 5687262 h 5843885"/>
                <a:gd name="connsiteX1663" fmla="*/ 2655826 w 3756359"/>
                <a:gd name="connsiteY1663" fmla="*/ 5692070 h 5843885"/>
                <a:gd name="connsiteX1664" fmla="*/ 2665916 w 3756359"/>
                <a:gd name="connsiteY1664" fmla="*/ 5698502 h 5843885"/>
                <a:gd name="connsiteX1665" fmla="*/ 2669911 w 3756359"/>
                <a:gd name="connsiteY1665" fmla="*/ 5698299 h 5843885"/>
                <a:gd name="connsiteX1666" fmla="*/ 2677156 w 3756359"/>
                <a:gd name="connsiteY1666" fmla="*/ 5710488 h 5843885"/>
                <a:gd name="connsiteX1667" fmla="*/ 2682641 w 3756359"/>
                <a:gd name="connsiteY1667" fmla="*/ 5698435 h 5843885"/>
                <a:gd name="connsiteX1668" fmla="*/ 2685417 w 3756359"/>
                <a:gd name="connsiteY1668" fmla="*/ 5700060 h 5843885"/>
                <a:gd name="connsiteX1669" fmla="*/ 2678714 w 3756359"/>
                <a:gd name="connsiteY1669" fmla="*/ 5713061 h 5843885"/>
                <a:gd name="connsiteX1670" fmla="*/ 2681355 w 3756359"/>
                <a:gd name="connsiteY1670" fmla="*/ 5715160 h 5843885"/>
                <a:gd name="connsiteX1671" fmla="*/ 2674041 w 3756359"/>
                <a:gd name="connsiteY1671" fmla="*/ 5723151 h 5843885"/>
                <a:gd name="connsiteX1672" fmla="*/ 2663749 w 3756359"/>
                <a:gd name="connsiteY1672" fmla="*/ 5717733 h 5843885"/>
                <a:gd name="connsiteX1673" fmla="*/ 2659822 w 3756359"/>
                <a:gd name="connsiteY1673" fmla="*/ 5715431 h 5843885"/>
                <a:gd name="connsiteX1674" fmla="*/ 2663681 w 3756359"/>
                <a:gd name="connsiteY1674" fmla="*/ 5720713 h 5843885"/>
                <a:gd name="connsiteX1675" fmla="*/ 2672213 w 3756359"/>
                <a:gd name="connsiteY1675" fmla="*/ 5728771 h 5843885"/>
                <a:gd name="connsiteX1676" fmla="*/ 2667067 w 3756359"/>
                <a:gd name="connsiteY1676" fmla="*/ 5728500 h 5843885"/>
                <a:gd name="connsiteX1677" fmla="*/ 2673635 w 3756359"/>
                <a:gd name="connsiteY1677" fmla="*/ 5734662 h 5843885"/>
                <a:gd name="connsiteX1678" fmla="*/ 2680813 w 3756359"/>
                <a:gd name="connsiteY1678" fmla="*/ 5731412 h 5843885"/>
                <a:gd name="connsiteX1679" fmla="*/ 2677969 w 3756359"/>
                <a:gd name="connsiteY1679" fmla="*/ 5730396 h 5843885"/>
                <a:gd name="connsiteX1680" fmla="*/ 2681829 w 3756359"/>
                <a:gd name="connsiteY1680" fmla="*/ 5728568 h 5843885"/>
                <a:gd name="connsiteX1681" fmla="*/ 2687788 w 3756359"/>
                <a:gd name="connsiteY1681" fmla="*/ 5733511 h 5843885"/>
                <a:gd name="connsiteX1682" fmla="*/ 2684673 w 3756359"/>
                <a:gd name="connsiteY1682" fmla="*/ 5735678 h 5843885"/>
                <a:gd name="connsiteX1683" fmla="*/ 2705935 w 3756359"/>
                <a:gd name="connsiteY1683" fmla="*/ 5760326 h 5843885"/>
                <a:gd name="connsiteX1684" fmla="*/ 2722593 w 3756359"/>
                <a:gd name="connsiteY1684" fmla="*/ 5759987 h 5843885"/>
                <a:gd name="connsiteX1685" fmla="*/ 2726859 w 3756359"/>
                <a:gd name="connsiteY1685" fmla="*/ 5769603 h 5843885"/>
                <a:gd name="connsiteX1686" fmla="*/ 2739589 w 3756359"/>
                <a:gd name="connsiteY1686" fmla="*/ 5775562 h 5843885"/>
                <a:gd name="connsiteX1687" fmla="*/ 2746293 w 3756359"/>
                <a:gd name="connsiteY1687" fmla="*/ 5778677 h 5843885"/>
                <a:gd name="connsiteX1688" fmla="*/ 2757669 w 3756359"/>
                <a:gd name="connsiteY1688" fmla="*/ 5758024 h 5843885"/>
                <a:gd name="connsiteX1689" fmla="*/ 2769519 w 3756359"/>
                <a:gd name="connsiteY1689" fmla="*/ 5773192 h 5843885"/>
                <a:gd name="connsiteX1690" fmla="*/ 2766878 w 3756359"/>
                <a:gd name="connsiteY1690" fmla="*/ 5781927 h 5843885"/>
                <a:gd name="connsiteX1691" fmla="*/ 2763154 w 3756359"/>
                <a:gd name="connsiteY1691" fmla="*/ 5787682 h 5843885"/>
                <a:gd name="connsiteX1692" fmla="*/ 2773040 w 3756359"/>
                <a:gd name="connsiteY1692" fmla="*/ 5786057 h 5843885"/>
                <a:gd name="connsiteX1693" fmla="*/ 2780624 w 3756359"/>
                <a:gd name="connsiteY1693" fmla="*/ 5790594 h 5843885"/>
                <a:gd name="connsiteX1694" fmla="*/ 2787667 w 3756359"/>
                <a:gd name="connsiteY1694" fmla="*/ 5786396 h 5843885"/>
                <a:gd name="connsiteX1695" fmla="*/ 2788005 w 3756359"/>
                <a:gd name="connsiteY1695" fmla="*/ 5790594 h 5843885"/>
                <a:gd name="connsiteX1696" fmla="*/ 2781978 w 3756359"/>
                <a:gd name="connsiteY1696" fmla="*/ 5796485 h 5843885"/>
                <a:gd name="connsiteX1697" fmla="*/ 2772499 w 3756359"/>
                <a:gd name="connsiteY1697" fmla="*/ 5792964 h 5843885"/>
                <a:gd name="connsiteX1698" fmla="*/ 2777780 w 3756359"/>
                <a:gd name="connsiteY1698" fmla="*/ 5811044 h 5843885"/>
                <a:gd name="connsiteX1699" fmla="*/ 2781166 w 3756359"/>
                <a:gd name="connsiteY1699" fmla="*/ 5805966 h 5843885"/>
                <a:gd name="connsiteX1700" fmla="*/ 2779609 w 3756359"/>
                <a:gd name="connsiteY1700" fmla="*/ 5818289 h 5843885"/>
                <a:gd name="connsiteX1701" fmla="*/ 2790646 w 3756359"/>
                <a:gd name="connsiteY1701" fmla="*/ 5813279 h 5843885"/>
                <a:gd name="connsiteX1702" fmla="*/ 2805408 w 3756359"/>
                <a:gd name="connsiteY1702" fmla="*/ 5817273 h 5843885"/>
                <a:gd name="connsiteX1703" fmla="*/ 2824774 w 3756359"/>
                <a:gd name="connsiteY1703" fmla="*/ 5815039 h 5843885"/>
                <a:gd name="connsiteX1704" fmla="*/ 2843260 w 3756359"/>
                <a:gd name="connsiteY1704" fmla="*/ 5829801 h 5843885"/>
                <a:gd name="connsiteX1705" fmla="*/ 2852063 w 3756359"/>
                <a:gd name="connsiteY1705" fmla="*/ 5843886 h 5843885"/>
                <a:gd name="connsiteX1706" fmla="*/ 2847458 w 3756359"/>
                <a:gd name="connsiteY1706" fmla="*/ 5828447 h 5843885"/>
                <a:gd name="connsiteX1707" fmla="*/ 2856194 w 3756359"/>
                <a:gd name="connsiteY1707" fmla="*/ 5815513 h 5843885"/>
                <a:gd name="connsiteX1708" fmla="*/ 2862423 w 3756359"/>
                <a:gd name="connsiteY1708" fmla="*/ 5825400 h 5843885"/>
                <a:gd name="connsiteX1709" fmla="*/ 2881993 w 3756359"/>
                <a:gd name="connsiteY1709" fmla="*/ 5823707 h 5843885"/>
                <a:gd name="connsiteX1710" fmla="*/ 2884566 w 3756359"/>
                <a:gd name="connsiteY1710" fmla="*/ 5827160 h 5843885"/>
                <a:gd name="connsiteX1711" fmla="*/ 2887681 w 3756359"/>
                <a:gd name="connsiteY1711" fmla="*/ 5830410 h 5843885"/>
                <a:gd name="connsiteX1712" fmla="*/ 2898921 w 3756359"/>
                <a:gd name="connsiteY1712" fmla="*/ 5830816 h 5843885"/>
                <a:gd name="connsiteX1713" fmla="*/ 2907860 w 3756359"/>
                <a:gd name="connsiteY1713" fmla="*/ 5836843 h 5843885"/>
                <a:gd name="connsiteX1714" fmla="*/ 2909688 w 3756359"/>
                <a:gd name="connsiteY1714" fmla="*/ 5836775 h 5843885"/>
                <a:gd name="connsiteX1715" fmla="*/ 2926075 w 3756359"/>
                <a:gd name="connsiteY1715" fmla="*/ 5834677 h 5843885"/>
                <a:gd name="connsiteX1716" fmla="*/ 2936977 w 3756359"/>
                <a:gd name="connsiteY1716" fmla="*/ 5813007 h 5843885"/>
                <a:gd name="connsiteX1717" fmla="*/ 2935352 w 3756359"/>
                <a:gd name="connsiteY1717" fmla="*/ 5796350 h 5843885"/>
                <a:gd name="connsiteX1718" fmla="*/ 2958442 w 3756359"/>
                <a:gd name="connsiteY1718" fmla="*/ 5778812 h 5843885"/>
                <a:gd name="connsiteX1719" fmla="*/ 2955869 w 3756359"/>
                <a:gd name="connsiteY1719" fmla="*/ 5762493 h 5843885"/>
                <a:gd name="connsiteX1720" fmla="*/ 2932034 w 3756359"/>
                <a:gd name="connsiteY1720" fmla="*/ 5775291 h 5843885"/>
                <a:gd name="connsiteX1721" fmla="*/ 2920996 w 3756359"/>
                <a:gd name="connsiteY1721" fmla="*/ 5747731 h 5843885"/>
                <a:gd name="connsiteX1722" fmla="*/ 2892218 w 3756359"/>
                <a:gd name="connsiteY1722" fmla="*/ 5741636 h 5843885"/>
                <a:gd name="connsiteX1723" fmla="*/ 2881789 w 3756359"/>
                <a:gd name="connsiteY1723" fmla="*/ 5742178 h 5843885"/>
                <a:gd name="connsiteX1724" fmla="*/ 2877795 w 3756359"/>
                <a:gd name="connsiteY1724" fmla="*/ 5725994 h 5843885"/>
                <a:gd name="connsiteX1725" fmla="*/ 2862762 w 3756359"/>
                <a:gd name="connsiteY1725" fmla="*/ 5720036 h 5843885"/>
                <a:gd name="connsiteX1726" fmla="*/ 2847120 w 3756359"/>
                <a:gd name="connsiteY1726" fmla="*/ 5715973 h 5843885"/>
                <a:gd name="connsiteX1727" fmla="*/ 2839400 w 3756359"/>
                <a:gd name="connsiteY1727" fmla="*/ 5699654 h 5843885"/>
                <a:gd name="connsiteX1728" fmla="*/ 2844140 w 3756359"/>
                <a:gd name="connsiteY1728" fmla="*/ 5687668 h 5843885"/>
                <a:gd name="connsiteX1729" fmla="*/ 2831004 w 3756359"/>
                <a:gd name="connsiteY1729" fmla="*/ 5674599 h 5843885"/>
                <a:gd name="connsiteX1730" fmla="*/ 2833103 w 3756359"/>
                <a:gd name="connsiteY1730" fmla="*/ 5664916 h 5843885"/>
                <a:gd name="connsiteX1731" fmla="*/ 2838520 w 3756359"/>
                <a:gd name="connsiteY1731" fmla="*/ 5657400 h 5843885"/>
                <a:gd name="connsiteX1732" fmla="*/ 2835608 w 3756359"/>
                <a:gd name="connsiteY1732" fmla="*/ 5646836 h 5843885"/>
                <a:gd name="connsiteX1733" fmla="*/ 2822878 w 3756359"/>
                <a:gd name="connsiteY1733" fmla="*/ 5625574 h 5843885"/>
                <a:gd name="connsiteX1734" fmla="*/ 2814955 w 3756359"/>
                <a:gd name="connsiteY1734" fmla="*/ 5595712 h 5843885"/>
                <a:gd name="connsiteX1735" fmla="*/ 2812653 w 3756359"/>
                <a:gd name="connsiteY1735" fmla="*/ 5577700 h 5843885"/>
                <a:gd name="connsiteX1736" fmla="*/ 2825993 w 3756359"/>
                <a:gd name="connsiteY1736" fmla="*/ 5557521 h 5843885"/>
                <a:gd name="connsiteX1737" fmla="*/ 2838181 w 3756359"/>
                <a:gd name="connsiteY1737" fmla="*/ 5533008 h 5843885"/>
                <a:gd name="connsiteX1738" fmla="*/ 2831952 w 3756359"/>
                <a:gd name="connsiteY1738" fmla="*/ 5509241 h 5843885"/>
                <a:gd name="connsiteX1739" fmla="*/ 2843531 w 3756359"/>
                <a:gd name="connsiteY1739" fmla="*/ 5495562 h 5843885"/>
                <a:gd name="connsiteX1740" fmla="*/ 2854975 w 3756359"/>
                <a:gd name="connsiteY1740" fmla="*/ 5480936 h 5843885"/>
                <a:gd name="connsiteX1741" fmla="*/ 2865741 w 3756359"/>
                <a:gd name="connsiteY1741" fmla="*/ 5461434 h 5843885"/>
                <a:gd name="connsiteX1742" fmla="*/ 2875424 w 3756359"/>
                <a:gd name="connsiteY1742" fmla="*/ 5437531 h 5843885"/>
                <a:gd name="connsiteX1743" fmla="*/ 2868721 w 3756359"/>
                <a:gd name="connsiteY1743" fmla="*/ 5428254 h 5843885"/>
                <a:gd name="connsiteX1744" fmla="*/ 2846307 w 3756359"/>
                <a:gd name="connsiteY1744" fmla="*/ 5414576 h 5843885"/>
                <a:gd name="connsiteX1745" fmla="*/ 2820034 w 3756359"/>
                <a:gd name="connsiteY1745" fmla="*/ 5382817 h 5843885"/>
                <a:gd name="connsiteX1746" fmla="*/ 2845156 w 3756359"/>
                <a:gd name="connsiteY1746" fmla="*/ 5341850 h 5843885"/>
                <a:gd name="connsiteX1747" fmla="*/ 2863100 w 3756359"/>
                <a:gd name="connsiteY1747" fmla="*/ 5335688 h 5843885"/>
                <a:gd name="connsiteX1748" fmla="*/ 2855584 w 3756359"/>
                <a:gd name="connsiteY1748" fmla="*/ 5320453 h 5843885"/>
                <a:gd name="connsiteX1749" fmla="*/ 2869127 w 3756359"/>
                <a:gd name="connsiteY1749" fmla="*/ 5305284 h 5843885"/>
                <a:gd name="connsiteX1750" fmla="*/ 2854771 w 3756359"/>
                <a:gd name="connsiteY1750" fmla="*/ 5292148 h 5843885"/>
                <a:gd name="connsiteX1751" fmla="*/ 2859173 w 3756359"/>
                <a:gd name="connsiteY1751" fmla="*/ 5254295 h 5843885"/>
                <a:gd name="connsiteX1752" fmla="*/ 2875831 w 3756359"/>
                <a:gd name="connsiteY1752" fmla="*/ 5243664 h 5843885"/>
                <a:gd name="connsiteX1753" fmla="*/ 2871768 w 3756359"/>
                <a:gd name="connsiteY1753" fmla="*/ 5235945 h 5843885"/>
                <a:gd name="connsiteX1754" fmla="*/ 2870075 w 3756359"/>
                <a:gd name="connsiteY1754" fmla="*/ 5228564 h 5843885"/>
                <a:gd name="connsiteX1755" fmla="*/ 2879758 w 3756359"/>
                <a:gd name="connsiteY1755" fmla="*/ 5219829 h 5843885"/>
                <a:gd name="connsiteX1756" fmla="*/ 2871632 w 3756359"/>
                <a:gd name="connsiteY1756" fmla="*/ 5210755 h 5843885"/>
                <a:gd name="connsiteX1757" fmla="*/ 2865877 w 3756359"/>
                <a:gd name="connsiteY1757" fmla="*/ 5183195 h 5843885"/>
                <a:gd name="connsiteX1758" fmla="*/ 2847797 w 3756359"/>
                <a:gd name="connsiteY1758" fmla="*/ 5167689 h 5843885"/>
                <a:gd name="connsiteX1759" fmla="*/ 2860527 w 3756359"/>
                <a:gd name="connsiteY1759" fmla="*/ 5161798 h 5843885"/>
                <a:gd name="connsiteX1760" fmla="*/ 2888426 w 3756359"/>
                <a:gd name="connsiteY1760" fmla="*/ 5155906 h 5843885"/>
                <a:gd name="connsiteX1761" fmla="*/ 2933794 w 3756359"/>
                <a:gd name="connsiteY1761" fmla="*/ 5154755 h 5843885"/>
                <a:gd name="connsiteX1762" fmla="*/ 2930883 w 3756359"/>
                <a:gd name="connsiteY1762" fmla="*/ 5126654 h 5843885"/>
                <a:gd name="connsiteX1763" fmla="*/ 2934268 w 3756359"/>
                <a:gd name="connsiteY1763" fmla="*/ 5103089 h 5843885"/>
                <a:gd name="connsiteX1764" fmla="*/ 2933862 w 3756359"/>
                <a:gd name="connsiteY1764" fmla="*/ 5088124 h 5843885"/>
                <a:gd name="connsiteX1765" fmla="*/ 2923908 w 3756359"/>
                <a:gd name="connsiteY1765" fmla="*/ 5066591 h 5843885"/>
                <a:gd name="connsiteX1766" fmla="*/ 2958239 w 3756359"/>
                <a:gd name="connsiteY1766" fmla="*/ 5061106 h 5843885"/>
                <a:gd name="connsiteX1767" fmla="*/ 3003066 w 3756359"/>
                <a:gd name="connsiteY1767" fmla="*/ 5068555 h 5843885"/>
                <a:gd name="connsiteX1768" fmla="*/ 3040106 w 3756359"/>
                <a:gd name="connsiteY1768" fmla="*/ 5053996 h 5843885"/>
                <a:gd name="connsiteX1769" fmla="*/ 3090418 w 3756359"/>
                <a:gd name="connsiteY1769" fmla="*/ 5015534 h 5843885"/>
                <a:gd name="connsiteX1770" fmla="*/ 3085881 w 3756359"/>
                <a:gd name="connsiteY1770" fmla="*/ 4988652 h 5843885"/>
                <a:gd name="connsiteX1771" fmla="*/ 3095564 w 3756359"/>
                <a:gd name="connsiteY1771" fmla="*/ 4965899 h 5843885"/>
                <a:gd name="connsiteX1772" fmla="*/ 3077485 w 3756359"/>
                <a:gd name="connsiteY1772" fmla="*/ 4954591 h 5843885"/>
                <a:gd name="connsiteX1773" fmla="*/ 3074641 w 3756359"/>
                <a:gd name="connsiteY1773" fmla="*/ 4930620 h 5843885"/>
                <a:gd name="connsiteX1774" fmla="*/ 3081886 w 3756359"/>
                <a:gd name="connsiteY1774" fmla="*/ 4917077 h 5843885"/>
                <a:gd name="connsiteX1775" fmla="*/ 3063265 w 3756359"/>
                <a:gd name="connsiteY1775" fmla="*/ 4916400 h 5843885"/>
                <a:gd name="connsiteX1776" fmla="*/ 3048842 w 3756359"/>
                <a:gd name="connsiteY1776" fmla="*/ 4894393 h 5843885"/>
                <a:gd name="connsiteX1777" fmla="*/ 3073219 w 3756359"/>
                <a:gd name="connsiteY1777" fmla="*/ 4901909 h 5843885"/>
                <a:gd name="connsiteX1778" fmla="*/ 3097596 w 3756359"/>
                <a:gd name="connsiteY1778" fmla="*/ 4891346 h 5843885"/>
                <a:gd name="connsiteX1779" fmla="*/ 3119942 w 3756359"/>
                <a:gd name="connsiteY1779" fmla="*/ 4905837 h 5843885"/>
                <a:gd name="connsiteX1780" fmla="*/ 3141204 w 3756359"/>
                <a:gd name="connsiteY1780" fmla="*/ 4903399 h 5843885"/>
                <a:gd name="connsiteX1781" fmla="*/ 3159081 w 3756359"/>
                <a:gd name="connsiteY1781" fmla="*/ 4898185 h 5843885"/>
                <a:gd name="connsiteX1782" fmla="*/ 3184609 w 3756359"/>
                <a:gd name="connsiteY1782" fmla="*/ 4868797 h 5843885"/>
                <a:gd name="connsiteX1783" fmla="*/ 3205059 w 3756359"/>
                <a:gd name="connsiteY1783" fmla="*/ 4841508 h 5843885"/>
                <a:gd name="connsiteX1784" fmla="*/ 3205330 w 3756359"/>
                <a:gd name="connsiteY1784" fmla="*/ 4824647 h 5843885"/>
                <a:gd name="connsiteX1785" fmla="*/ 3202350 w 3756359"/>
                <a:gd name="connsiteY1785" fmla="*/ 4827288 h 5843885"/>
                <a:gd name="connsiteX1786" fmla="*/ 3183390 w 3756359"/>
                <a:gd name="connsiteY1786" fmla="*/ 4834669 h 5843885"/>
                <a:gd name="connsiteX1787" fmla="*/ 3186166 w 3756359"/>
                <a:gd name="connsiteY1787" fmla="*/ 4818011 h 5843885"/>
                <a:gd name="connsiteX1788" fmla="*/ 3199709 w 3756359"/>
                <a:gd name="connsiteY1788" fmla="*/ 4819839 h 5843885"/>
                <a:gd name="connsiteX1789" fmla="*/ 3201064 w 3756359"/>
                <a:gd name="connsiteY1789" fmla="*/ 4804400 h 5843885"/>
                <a:gd name="connsiteX1790" fmla="*/ 3205397 w 3756359"/>
                <a:gd name="connsiteY1790" fmla="*/ 4805416 h 5843885"/>
                <a:gd name="connsiteX1791" fmla="*/ 3213658 w 3756359"/>
                <a:gd name="connsiteY1791" fmla="*/ 4799931 h 5843885"/>
                <a:gd name="connsiteX1792" fmla="*/ 3208309 w 3756359"/>
                <a:gd name="connsiteY1792" fmla="*/ 4789435 h 5843885"/>
                <a:gd name="connsiteX1793" fmla="*/ 3225576 w 3756359"/>
                <a:gd name="connsiteY1793" fmla="*/ 4780294 h 5843885"/>
                <a:gd name="connsiteX1794" fmla="*/ 3230249 w 3756359"/>
                <a:gd name="connsiteY1794" fmla="*/ 4780023 h 5843885"/>
                <a:gd name="connsiteX1795" fmla="*/ 3249209 w 3756359"/>
                <a:gd name="connsiteY1795" fmla="*/ 4772304 h 5843885"/>
                <a:gd name="connsiteX1796" fmla="*/ 3268643 w 3756359"/>
                <a:gd name="connsiteY1796" fmla="*/ 4769731 h 5843885"/>
                <a:gd name="connsiteX1797" fmla="*/ 3287874 w 3756359"/>
                <a:gd name="connsiteY1797" fmla="*/ 4717997 h 5843885"/>
                <a:gd name="connsiteX1798" fmla="*/ 3312725 w 3756359"/>
                <a:gd name="connsiteY1798" fmla="*/ 4658476 h 5843885"/>
                <a:gd name="connsiteX1799" fmla="*/ 3338998 w 3756359"/>
                <a:gd name="connsiteY1799" fmla="*/ 4624144 h 5843885"/>
                <a:gd name="connsiteX1800" fmla="*/ 3316178 w 3756359"/>
                <a:gd name="connsiteY1800" fmla="*/ 4579994 h 5843885"/>
                <a:gd name="connsiteX1801" fmla="*/ 3325523 w 3756359"/>
                <a:gd name="connsiteY1801" fmla="*/ 4539840 h 5843885"/>
                <a:gd name="connsiteX1802" fmla="*/ 3349832 w 3756359"/>
                <a:gd name="connsiteY1802" fmla="*/ 4544715 h 5843885"/>
                <a:gd name="connsiteX1803" fmla="*/ 3392763 w 3756359"/>
                <a:gd name="connsiteY1803" fmla="*/ 4497248 h 5843885"/>
                <a:gd name="connsiteX1804" fmla="*/ 3408405 w 3756359"/>
                <a:gd name="connsiteY1804" fmla="*/ 4493049 h 5843885"/>
                <a:gd name="connsiteX1805" fmla="*/ 3419172 w 3756359"/>
                <a:gd name="connsiteY1805" fmla="*/ 4483095 h 5843885"/>
                <a:gd name="connsiteX1806" fmla="*/ 3425673 w 3756359"/>
                <a:gd name="connsiteY1806" fmla="*/ 4480657 h 5843885"/>
                <a:gd name="connsiteX1807" fmla="*/ 3434069 w 3756359"/>
                <a:gd name="connsiteY1807" fmla="*/ 4471381 h 5843885"/>
                <a:gd name="connsiteX1808" fmla="*/ 3437861 w 3756359"/>
                <a:gd name="connsiteY1808" fmla="*/ 4463119 h 5843885"/>
                <a:gd name="connsiteX1809" fmla="*/ 3445987 w 3756359"/>
                <a:gd name="connsiteY1809" fmla="*/ 4454316 h 5843885"/>
                <a:gd name="connsiteX1810" fmla="*/ 3463728 w 3756359"/>
                <a:gd name="connsiteY1810" fmla="*/ 4454588 h 5843885"/>
                <a:gd name="connsiteX1811" fmla="*/ 3472938 w 3756359"/>
                <a:gd name="connsiteY1811" fmla="*/ 4455467 h 5843885"/>
                <a:gd name="connsiteX1812" fmla="*/ 3476662 w 3756359"/>
                <a:gd name="connsiteY1812" fmla="*/ 4453436 h 5843885"/>
                <a:gd name="connsiteX1813" fmla="*/ 3482485 w 3756359"/>
                <a:gd name="connsiteY1813" fmla="*/ 4458380 h 5843885"/>
                <a:gd name="connsiteX1814" fmla="*/ 3519931 w 3756359"/>
                <a:gd name="connsiteY1814" fmla="*/ 4454452 h 5843885"/>
                <a:gd name="connsiteX1815" fmla="*/ 3551689 w 3756359"/>
                <a:gd name="connsiteY1815" fmla="*/ 4440367 h 5843885"/>
                <a:gd name="connsiteX1816" fmla="*/ 3565368 w 3756359"/>
                <a:gd name="connsiteY1816" fmla="*/ 4424387 h 5843885"/>
                <a:gd name="connsiteX1817" fmla="*/ 3566858 w 3756359"/>
                <a:gd name="connsiteY1817" fmla="*/ 4404546 h 5843885"/>
                <a:gd name="connsiteX1818" fmla="*/ 3572410 w 3756359"/>
                <a:gd name="connsiteY1818" fmla="*/ 4379018 h 5843885"/>
                <a:gd name="connsiteX1819" fmla="*/ 3582906 w 3756359"/>
                <a:gd name="connsiteY1819" fmla="*/ 4363037 h 5843885"/>
                <a:gd name="connsiteX1820" fmla="*/ 3608434 w 3756359"/>
                <a:gd name="connsiteY1820" fmla="*/ 4342520 h 5843885"/>
                <a:gd name="connsiteX1821" fmla="*/ 3593198 w 3756359"/>
                <a:gd name="connsiteY1821" fmla="*/ 4320242 h 5843885"/>
                <a:gd name="connsiteX1822" fmla="*/ 3604710 w 3756359"/>
                <a:gd name="connsiteY1822" fmla="*/ 4295323 h 5843885"/>
                <a:gd name="connsiteX1823" fmla="*/ 3605929 w 3756359"/>
                <a:gd name="connsiteY1823" fmla="*/ 4282389 h 5843885"/>
                <a:gd name="connsiteX1824" fmla="*/ 3622180 w 3756359"/>
                <a:gd name="connsiteY1824" fmla="*/ 4288145 h 5843885"/>
                <a:gd name="connsiteX1825" fmla="*/ 3624076 w 3756359"/>
                <a:gd name="connsiteY1825" fmla="*/ 4269591 h 5843885"/>
                <a:gd name="connsiteX1826" fmla="*/ 3609924 w 3756359"/>
                <a:gd name="connsiteY1826" fmla="*/ 4270878 h 5843885"/>
                <a:gd name="connsiteX1827" fmla="*/ 3610736 w 3756359"/>
                <a:gd name="connsiteY1827" fmla="*/ 4250157 h 5843885"/>
                <a:gd name="connsiteX1828" fmla="*/ 3628004 w 3756359"/>
                <a:gd name="connsiteY1828" fmla="*/ 4242776 h 5843885"/>
                <a:gd name="connsiteX1829" fmla="*/ 3628952 w 3756359"/>
                <a:gd name="connsiteY1829" fmla="*/ 4219618 h 5843885"/>
                <a:gd name="connsiteX1830" fmla="*/ 3616221 w 3756359"/>
                <a:gd name="connsiteY1830" fmla="*/ 4166123 h 5843885"/>
                <a:gd name="connsiteX1831" fmla="*/ 3620081 w 3756359"/>
                <a:gd name="connsiteY1831" fmla="*/ 4149601 h 5843885"/>
                <a:gd name="connsiteX1832" fmla="*/ 3625092 w 3756359"/>
                <a:gd name="connsiteY1832" fmla="*/ 4143981 h 5843885"/>
                <a:gd name="connsiteX1833" fmla="*/ 3623061 w 3756359"/>
                <a:gd name="connsiteY1833" fmla="*/ 4136600 h 5843885"/>
                <a:gd name="connsiteX1834" fmla="*/ 3626175 w 3756359"/>
                <a:gd name="connsiteY1834" fmla="*/ 4118114 h 5843885"/>
                <a:gd name="connsiteX1835" fmla="*/ 3643646 w 3756359"/>
                <a:gd name="connsiteY1835" fmla="*/ 4116760 h 5843885"/>
                <a:gd name="connsiteX1836" fmla="*/ 3664434 w 3756359"/>
                <a:gd name="connsiteY1836" fmla="*/ 4075047 h 5843885"/>
                <a:gd name="connsiteX1837" fmla="*/ 3710683 w 3756359"/>
                <a:gd name="connsiteY1837" fmla="*/ 4010651 h 5843885"/>
                <a:gd name="connsiteX1838" fmla="*/ 3745082 w 3756359"/>
                <a:gd name="connsiteY1838" fmla="*/ 3958714 h 5843885"/>
                <a:gd name="connsiteX1839" fmla="*/ 3753614 w 3756359"/>
                <a:gd name="connsiteY1839" fmla="*/ 3932102 h 5843885"/>
                <a:gd name="connsiteX1840" fmla="*/ 3755307 w 3756359"/>
                <a:gd name="connsiteY1840" fmla="*/ 3906641 h 5843885"/>
                <a:gd name="connsiteX1841" fmla="*/ 3749213 w 3756359"/>
                <a:gd name="connsiteY1841" fmla="*/ 3896823 h 5843885"/>
                <a:gd name="connsiteX1842" fmla="*/ 486118 w 3756359"/>
                <a:gd name="connsiteY1842" fmla="*/ 324206 h 5843885"/>
                <a:gd name="connsiteX1843" fmla="*/ 485305 w 3756359"/>
                <a:gd name="connsiteY1843" fmla="*/ 323597 h 5843885"/>
                <a:gd name="connsiteX1844" fmla="*/ 486118 w 3756359"/>
                <a:gd name="connsiteY1844" fmla="*/ 324206 h 5843885"/>
                <a:gd name="connsiteX1845" fmla="*/ 500609 w 3756359"/>
                <a:gd name="connsiteY1845" fmla="*/ 940137 h 5843885"/>
                <a:gd name="connsiteX1846" fmla="*/ 508802 w 3756359"/>
                <a:gd name="connsiteY1846" fmla="*/ 942169 h 5843885"/>
                <a:gd name="connsiteX1847" fmla="*/ 500609 w 3756359"/>
                <a:gd name="connsiteY1847" fmla="*/ 940137 h 5843885"/>
                <a:gd name="connsiteX1848" fmla="*/ 565750 w 3756359"/>
                <a:gd name="connsiteY1848" fmla="*/ 855630 h 5843885"/>
                <a:gd name="connsiteX1849" fmla="*/ 553087 w 3756359"/>
                <a:gd name="connsiteY1849" fmla="*/ 845269 h 5843885"/>
                <a:gd name="connsiteX1850" fmla="*/ 534466 w 3756359"/>
                <a:gd name="connsiteY1850" fmla="*/ 846624 h 5843885"/>
                <a:gd name="connsiteX1851" fmla="*/ 521668 w 3756359"/>
                <a:gd name="connsiteY1851" fmla="*/ 849535 h 5843885"/>
                <a:gd name="connsiteX1852" fmla="*/ 528507 w 3756359"/>
                <a:gd name="connsiteY1852" fmla="*/ 833622 h 5843885"/>
                <a:gd name="connsiteX1853" fmla="*/ 552884 w 3756359"/>
                <a:gd name="connsiteY1853" fmla="*/ 830643 h 5843885"/>
                <a:gd name="connsiteX1854" fmla="*/ 568459 w 3756359"/>
                <a:gd name="connsiteY1854" fmla="*/ 821502 h 5843885"/>
                <a:gd name="connsiteX1855" fmla="*/ 570693 w 3756359"/>
                <a:gd name="connsiteY1855" fmla="*/ 832471 h 5843885"/>
                <a:gd name="connsiteX1856" fmla="*/ 586200 w 3756359"/>
                <a:gd name="connsiteY1856" fmla="*/ 851567 h 5843885"/>
                <a:gd name="connsiteX1857" fmla="*/ 565750 w 3756359"/>
                <a:gd name="connsiteY1857" fmla="*/ 855630 h 5843885"/>
                <a:gd name="connsiteX1858" fmla="*/ 706596 w 3756359"/>
                <a:gd name="connsiteY1858" fmla="*/ 942575 h 5843885"/>
                <a:gd name="connsiteX1859" fmla="*/ 707612 w 3756359"/>
                <a:gd name="connsiteY1859" fmla="*/ 940950 h 5843885"/>
                <a:gd name="connsiteX1860" fmla="*/ 706596 w 3756359"/>
                <a:gd name="connsiteY1860" fmla="*/ 942575 h 5843885"/>
                <a:gd name="connsiteX1861" fmla="*/ 979079 w 3756359"/>
                <a:gd name="connsiteY1861" fmla="*/ 1608683 h 5843885"/>
                <a:gd name="connsiteX1862" fmla="*/ 962015 w 3756359"/>
                <a:gd name="connsiteY1862" fmla="*/ 1604213 h 5843885"/>
                <a:gd name="connsiteX1863" fmla="*/ 962692 w 3756359"/>
                <a:gd name="connsiteY1863" fmla="*/ 1604213 h 5843885"/>
                <a:gd name="connsiteX1864" fmla="*/ 979079 w 3756359"/>
                <a:gd name="connsiteY1864" fmla="*/ 1608683 h 5843885"/>
                <a:gd name="connsiteX1865" fmla="*/ 1011041 w 3756359"/>
                <a:gd name="connsiteY1865" fmla="*/ 1521940 h 5843885"/>
                <a:gd name="connsiteX1866" fmla="*/ 1001561 w 3756359"/>
                <a:gd name="connsiteY1866" fmla="*/ 1522482 h 5843885"/>
                <a:gd name="connsiteX1867" fmla="*/ 1004269 w 3756359"/>
                <a:gd name="connsiteY1867" fmla="*/ 1512934 h 5843885"/>
                <a:gd name="connsiteX1868" fmla="*/ 1011041 w 3756359"/>
                <a:gd name="connsiteY1868" fmla="*/ 1521940 h 5843885"/>
                <a:gd name="connsiteX1869" fmla="*/ 1051466 w 3756359"/>
                <a:gd name="connsiteY1869" fmla="*/ 1735647 h 5843885"/>
                <a:gd name="connsiteX1870" fmla="*/ 1042799 w 3756359"/>
                <a:gd name="connsiteY1870" fmla="*/ 1739575 h 5843885"/>
                <a:gd name="connsiteX1871" fmla="*/ 1039819 w 3756359"/>
                <a:gd name="connsiteY1871" fmla="*/ 1722443 h 5843885"/>
                <a:gd name="connsiteX1872" fmla="*/ 1051602 w 3756359"/>
                <a:gd name="connsiteY1872" fmla="*/ 1720344 h 5843885"/>
                <a:gd name="connsiteX1873" fmla="*/ 1051466 w 3756359"/>
                <a:gd name="connsiteY1873" fmla="*/ 1735647 h 5843885"/>
                <a:gd name="connsiteX1874" fmla="*/ 2531502 w 3756359"/>
                <a:gd name="connsiteY1874" fmla="*/ 3351518 h 5843885"/>
                <a:gd name="connsiteX1875" fmla="*/ 2531976 w 3756359"/>
                <a:gd name="connsiteY1875" fmla="*/ 3375015 h 5843885"/>
                <a:gd name="connsiteX1876" fmla="*/ 2513761 w 3756359"/>
                <a:gd name="connsiteY1876" fmla="*/ 3363571 h 5843885"/>
                <a:gd name="connsiteX1877" fmla="*/ 2516470 w 3756359"/>
                <a:gd name="connsiteY1877" fmla="*/ 3332152 h 5843885"/>
                <a:gd name="connsiteX1878" fmla="*/ 2526492 w 3756359"/>
                <a:gd name="connsiteY1878" fmla="*/ 3321250 h 5843885"/>
                <a:gd name="connsiteX1879" fmla="*/ 2545316 w 3756359"/>
                <a:gd name="connsiteY1879" fmla="*/ 3331272 h 5843885"/>
                <a:gd name="connsiteX1880" fmla="*/ 2531502 w 3756359"/>
                <a:gd name="connsiteY1880" fmla="*/ 3351518 h 5843885"/>
                <a:gd name="connsiteX1881" fmla="*/ 2665239 w 3756359"/>
                <a:gd name="connsiteY1881" fmla="*/ 5691866 h 5843885"/>
                <a:gd name="connsiteX1882" fmla="*/ 2667135 w 3756359"/>
                <a:gd name="connsiteY1882" fmla="*/ 5692679 h 5843885"/>
                <a:gd name="connsiteX1883" fmla="*/ 2665239 w 3756359"/>
                <a:gd name="connsiteY1883" fmla="*/ 5691866 h 5843885"/>
                <a:gd name="connsiteX1884" fmla="*/ 2668895 w 3756359"/>
                <a:gd name="connsiteY1884" fmla="*/ 5695456 h 5843885"/>
                <a:gd name="connsiteX1885" fmla="*/ 2667202 w 3756359"/>
                <a:gd name="connsiteY1885" fmla="*/ 5692747 h 5843885"/>
                <a:gd name="connsiteX1886" fmla="*/ 2668895 w 3756359"/>
                <a:gd name="connsiteY1886" fmla="*/ 5695456 h 5843885"/>
                <a:gd name="connsiteX1887" fmla="*/ 2783468 w 3756359"/>
                <a:gd name="connsiteY1887" fmla="*/ 5798314 h 5843885"/>
                <a:gd name="connsiteX1888" fmla="*/ 2786109 w 3756359"/>
                <a:gd name="connsiteY1888" fmla="*/ 5793845 h 5843885"/>
                <a:gd name="connsiteX1889" fmla="*/ 2786583 w 3756359"/>
                <a:gd name="connsiteY1889" fmla="*/ 5797501 h 5843885"/>
                <a:gd name="connsiteX1890" fmla="*/ 2787260 w 3756359"/>
                <a:gd name="connsiteY1890" fmla="*/ 5802105 h 5843885"/>
                <a:gd name="connsiteX1891" fmla="*/ 2783468 w 3756359"/>
                <a:gd name="connsiteY1891" fmla="*/ 5798314 h 5843885"/>
                <a:gd name="connsiteX1892" fmla="*/ 3212575 w 3756359"/>
                <a:gd name="connsiteY1892" fmla="*/ 3706003 h 5843885"/>
                <a:gd name="connsiteX1893" fmla="*/ 3201876 w 3756359"/>
                <a:gd name="connsiteY1893" fmla="*/ 3705936 h 5843885"/>
                <a:gd name="connsiteX1894" fmla="*/ 3196391 w 3756359"/>
                <a:gd name="connsiteY1894" fmla="*/ 3695982 h 5843885"/>
                <a:gd name="connsiteX1895" fmla="*/ 3209054 w 3756359"/>
                <a:gd name="connsiteY1895" fmla="*/ 3689549 h 5843885"/>
                <a:gd name="connsiteX1896" fmla="*/ 3209325 w 3756359"/>
                <a:gd name="connsiteY1896" fmla="*/ 3690023 h 5843885"/>
                <a:gd name="connsiteX1897" fmla="*/ 3217789 w 3756359"/>
                <a:gd name="connsiteY1897" fmla="*/ 3686028 h 5843885"/>
                <a:gd name="connsiteX1898" fmla="*/ 3222258 w 3756359"/>
                <a:gd name="connsiteY1898" fmla="*/ 3687382 h 5843885"/>
                <a:gd name="connsiteX1899" fmla="*/ 3209663 w 3756359"/>
                <a:gd name="connsiteY1899" fmla="*/ 3690497 h 5843885"/>
                <a:gd name="connsiteX1900" fmla="*/ 3213930 w 3756359"/>
                <a:gd name="connsiteY1900" fmla="*/ 3695711 h 5843885"/>
                <a:gd name="connsiteX1901" fmla="*/ 3213930 w 3756359"/>
                <a:gd name="connsiteY1901" fmla="*/ 3695779 h 5843885"/>
                <a:gd name="connsiteX1902" fmla="*/ 3213997 w 3756359"/>
                <a:gd name="connsiteY1902" fmla="*/ 3695779 h 5843885"/>
                <a:gd name="connsiteX1903" fmla="*/ 3214877 w 3756359"/>
                <a:gd name="connsiteY1903" fmla="*/ 3696794 h 5843885"/>
                <a:gd name="connsiteX1904" fmla="*/ 3217586 w 3756359"/>
                <a:gd name="connsiteY1904" fmla="*/ 3693679 h 5843885"/>
                <a:gd name="connsiteX1905" fmla="*/ 3213997 w 3756359"/>
                <a:gd name="connsiteY1905" fmla="*/ 3695440 h 5843885"/>
                <a:gd name="connsiteX1906" fmla="*/ 3213455 w 3756359"/>
                <a:gd name="connsiteY1906" fmla="*/ 3690971 h 5843885"/>
                <a:gd name="connsiteX1907" fmla="*/ 3226321 w 3756359"/>
                <a:gd name="connsiteY1907" fmla="*/ 3687247 h 5843885"/>
                <a:gd name="connsiteX1908" fmla="*/ 3224696 w 3756359"/>
                <a:gd name="connsiteY1908" fmla="*/ 3686976 h 5843885"/>
                <a:gd name="connsiteX1909" fmla="*/ 3224967 w 3756359"/>
                <a:gd name="connsiteY1909" fmla="*/ 3686569 h 5843885"/>
                <a:gd name="connsiteX1910" fmla="*/ 3225441 w 3756359"/>
                <a:gd name="connsiteY1910" fmla="*/ 3676616 h 5843885"/>
                <a:gd name="connsiteX1911" fmla="*/ 3215081 w 3756359"/>
                <a:gd name="connsiteY1911" fmla="*/ 3681220 h 5843885"/>
                <a:gd name="connsiteX1912" fmla="*/ 3213252 w 3756359"/>
                <a:gd name="connsiteY1912" fmla="*/ 3682574 h 5843885"/>
                <a:gd name="connsiteX1913" fmla="*/ 3215283 w 3756359"/>
                <a:gd name="connsiteY1913" fmla="*/ 3662260 h 5843885"/>
                <a:gd name="connsiteX1914" fmla="*/ 3231874 w 3756359"/>
                <a:gd name="connsiteY1914" fmla="*/ 3655421 h 5843885"/>
                <a:gd name="connsiteX1915" fmla="*/ 3238239 w 3756359"/>
                <a:gd name="connsiteY1915" fmla="*/ 3661854 h 5843885"/>
                <a:gd name="connsiteX1916" fmla="*/ 3238171 w 3756359"/>
                <a:gd name="connsiteY1916" fmla="*/ 3661922 h 5843885"/>
                <a:gd name="connsiteX1917" fmla="*/ 3238171 w 3756359"/>
                <a:gd name="connsiteY1917" fmla="*/ 3661854 h 5843885"/>
                <a:gd name="connsiteX1918" fmla="*/ 3237562 w 3756359"/>
                <a:gd name="connsiteY1918" fmla="*/ 3662395 h 5843885"/>
                <a:gd name="connsiteX1919" fmla="*/ 3235259 w 3756359"/>
                <a:gd name="connsiteY1919" fmla="*/ 3660161 h 5843885"/>
                <a:gd name="connsiteX1920" fmla="*/ 3237494 w 3756359"/>
                <a:gd name="connsiteY1920" fmla="*/ 3662599 h 5843885"/>
                <a:gd name="connsiteX1921" fmla="*/ 3237358 w 3756359"/>
                <a:gd name="connsiteY1921" fmla="*/ 3662801 h 5843885"/>
                <a:gd name="connsiteX1922" fmla="*/ 3233092 w 3756359"/>
                <a:gd name="connsiteY1922" fmla="*/ 3671266 h 5843885"/>
                <a:gd name="connsiteX1923" fmla="*/ 3231941 w 3756359"/>
                <a:gd name="connsiteY1923" fmla="*/ 3673298 h 5843885"/>
                <a:gd name="connsiteX1924" fmla="*/ 3232077 w 3756359"/>
                <a:gd name="connsiteY1924" fmla="*/ 3673704 h 5843885"/>
                <a:gd name="connsiteX1925" fmla="*/ 3232890 w 3756359"/>
                <a:gd name="connsiteY1925" fmla="*/ 3673568 h 5843885"/>
                <a:gd name="connsiteX1926" fmla="*/ 3243250 w 3756359"/>
                <a:gd name="connsiteY1926" fmla="*/ 3678173 h 5843885"/>
                <a:gd name="connsiteX1927" fmla="*/ 3255032 w 3756359"/>
                <a:gd name="connsiteY1927" fmla="*/ 3682303 h 5843885"/>
                <a:gd name="connsiteX1928" fmla="*/ 3257876 w 3756359"/>
                <a:gd name="connsiteY1928" fmla="*/ 3678444 h 5843885"/>
                <a:gd name="connsiteX1929" fmla="*/ 3262955 w 3756359"/>
                <a:gd name="connsiteY1929" fmla="*/ 3678985 h 5843885"/>
                <a:gd name="connsiteX1930" fmla="*/ 3266205 w 3756359"/>
                <a:gd name="connsiteY1930" fmla="*/ 3679527 h 5843885"/>
                <a:gd name="connsiteX1931" fmla="*/ 3263767 w 3756359"/>
                <a:gd name="connsiteY1931" fmla="*/ 3681017 h 5843885"/>
                <a:gd name="connsiteX1932" fmla="*/ 3255371 w 3756359"/>
                <a:gd name="connsiteY1932" fmla="*/ 3688940 h 5843885"/>
                <a:gd name="connsiteX1933" fmla="*/ 3244198 w 3756359"/>
                <a:gd name="connsiteY1933" fmla="*/ 3679392 h 5843885"/>
                <a:gd name="connsiteX1934" fmla="*/ 3232957 w 3756359"/>
                <a:gd name="connsiteY1934" fmla="*/ 3687517 h 5843885"/>
                <a:gd name="connsiteX1935" fmla="*/ 3231941 w 3756359"/>
                <a:gd name="connsiteY1935" fmla="*/ 3695982 h 5843885"/>
                <a:gd name="connsiteX1936" fmla="*/ 3224696 w 3756359"/>
                <a:gd name="connsiteY1936" fmla="*/ 3692528 h 5843885"/>
                <a:gd name="connsiteX1937" fmla="*/ 3212575 w 3756359"/>
                <a:gd name="connsiteY1937" fmla="*/ 3706003 h 5843885"/>
                <a:gd name="connsiteX1938" fmla="*/ 3265122 w 3756359"/>
                <a:gd name="connsiteY1938" fmla="*/ 4740207 h 5843885"/>
                <a:gd name="connsiteX1939" fmla="*/ 3261736 w 3756359"/>
                <a:gd name="connsiteY1939" fmla="*/ 4746979 h 5843885"/>
                <a:gd name="connsiteX1940" fmla="*/ 3258621 w 3756359"/>
                <a:gd name="connsiteY1940" fmla="*/ 4762959 h 5843885"/>
                <a:gd name="connsiteX1941" fmla="*/ 3247245 w 3756359"/>
                <a:gd name="connsiteY1941" fmla="*/ 4767293 h 5843885"/>
                <a:gd name="connsiteX1942" fmla="*/ 3252391 w 3756359"/>
                <a:gd name="connsiteY1942" fmla="*/ 4758964 h 5843885"/>
                <a:gd name="connsiteX1943" fmla="*/ 3242369 w 3756359"/>
                <a:gd name="connsiteY1943" fmla="*/ 4765126 h 5843885"/>
                <a:gd name="connsiteX1944" fmla="*/ 3239187 w 3756359"/>
                <a:gd name="connsiteY1944" fmla="*/ 4775554 h 5843885"/>
                <a:gd name="connsiteX1945" fmla="*/ 3225306 w 3756359"/>
                <a:gd name="connsiteY1945" fmla="*/ 4773252 h 5843885"/>
                <a:gd name="connsiteX1946" fmla="*/ 3220091 w 3756359"/>
                <a:gd name="connsiteY1946" fmla="*/ 4767970 h 5843885"/>
                <a:gd name="connsiteX1947" fmla="*/ 3231264 w 3756359"/>
                <a:gd name="connsiteY1947" fmla="*/ 4765871 h 5843885"/>
                <a:gd name="connsiteX1948" fmla="*/ 3230587 w 3756359"/>
                <a:gd name="connsiteY1948" fmla="*/ 4751989 h 5843885"/>
                <a:gd name="connsiteX1949" fmla="*/ 3244536 w 3756359"/>
                <a:gd name="connsiteY1949" fmla="*/ 4748468 h 5843885"/>
                <a:gd name="connsiteX1950" fmla="*/ 3242437 w 3756359"/>
                <a:gd name="connsiteY1950" fmla="*/ 4735603 h 5843885"/>
                <a:gd name="connsiteX1951" fmla="*/ 3256590 w 3756359"/>
                <a:gd name="connsiteY1951" fmla="*/ 4726055 h 5843885"/>
                <a:gd name="connsiteX1952" fmla="*/ 3269523 w 3756359"/>
                <a:gd name="connsiteY1952" fmla="*/ 4731404 h 5843885"/>
                <a:gd name="connsiteX1953" fmla="*/ 3265122 w 3756359"/>
                <a:gd name="connsiteY1953" fmla="*/ 4740207 h 584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</a:cxnLst>
              <a:rect l="l" t="t" r="r" b="b"/>
              <a:pathLst>
                <a:path w="3756359" h="5843885">
                  <a:moveTo>
                    <a:pt x="3749213" y="3896823"/>
                  </a:moveTo>
                  <a:cubicBezTo>
                    <a:pt x="3748806" y="3890390"/>
                    <a:pt x="3744879" y="3891880"/>
                    <a:pt x="3740342" y="3881655"/>
                  </a:cubicBezTo>
                  <a:cubicBezTo>
                    <a:pt x="3735805" y="3871498"/>
                    <a:pt x="3734518" y="3855991"/>
                    <a:pt x="3732758" y="3852199"/>
                  </a:cubicBezTo>
                  <a:cubicBezTo>
                    <a:pt x="3731065" y="3848407"/>
                    <a:pt x="3734451" y="3840485"/>
                    <a:pt x="3730320" y="3837302"/>
                  </a:cubicBezTo>
                  <a:cubicBezTo>
                    <a:pt x="3726122" y="3834119"/>
                    <a:pt x="3704386" y="3837302"/>
                    <a:pt x="3696802" y="3837099"/>
                  </a:cubicBezTo>
                  <a:cubicBezTo>
                    <a:pt x="3689217" y="3836896"/>
                    <a:pt x="3677909" y="3844751"/>
                    <a:pt x="3675607" y="3841906"/>
                  </a:cubicBezTo>
                  <a:cubicBezTo>
                    <a:pt x="3673305" y="3839063"/>
                    <a:pt x="3675674" y="3828296"/>
                    <a:pt x="3672628" y="3827551"/>
                  </a:cubicBezTo>
                  <a:cubicBezTo>
                    <a:pt x="3669580" y="3826806"/>
                    <a:pt x="3667413" y="3827009"/>
                    <a:pt x="3656037" y="3813263"/>
                  </a:cubicBezTo>
                  <a:cubicBezTo>
                    <a:pt x="3644661" y="3799517"/>
                    <a:pt x="3609111" y="3773515"/>
                    <a:pt x="3602814" y="3770806"/>
                  </a:cubicBezTo>
                  <a:cubicBezTo>
                    <a:pt x="3596517" y="3768098"/>
                    <a:pt x="3590490" y="3771348"/>
                    <a:pt x="3585208" y="3769520"/>
                  </a:cubicBezTo>
                  <a:cubicBezTo>
                    <a:pt x="3579926" y="3767692"/>
                    <a:pt x="3571530" y="3773989"/>
                    <a:pt x="3556361" y="3773650"/>
                  </a:cubicBezTo>
                  <a:cubicBezTo>
                    <a:pt x="3541193" y="3773244"/>
                    <a:pt x="3541871" y="3774057"/>
                    <a:pt x="3538688" y="3775140"/>
                  </a:cubicBezTo>
                  <a:cubicBezTo>
                    <a:pt x="3535438" y="3776291"/>
                    <a:pt x="3525687" y="3771754"/>
                    <a:pt x="3522978" y="3768572"/>
                  </a:cubicBezTo>
                  <a:cubicBezTo>
                    <a:pt x="3520338" y="3765389"/>
                    <a:pt x="3508555" y="3758211"/>
                    <a:pt x="3491830" y="3757060"/>
                  </a:cubicBezTo>
                  <a:cubicBezTo>
                    <a:pt x="3475104" y="3755909"/>
                    <a:pt x="3482011" y="3754081"/>
                    <a:pt x="3477881" y="3750289"/>
                  </a:cubicBezTo>
                  <a:cubicBezTo>
                    <a:pt x="3473682" y="3746497"/>
                    <a:pt x="3466775" y="3749273"/>
                    <a:pt x="3462983" y="3755706"/>
                  </a:cubicBezTo>
                  <a:cubicBezTo>
                    <a:pt x="3459191" y="3762139"/>
                    <a:pt x="3455467" y="3759227"/>
                    <a:pt x="3450727" y="3769926"/>
                  </a:cubicBezTo>
                  <a:cubicBezTo>
                    <a:pt x="3445987" y="3780693"/>
                    <a:pt x="3442805" y="3771145"/>
                    <a:pt x="3442059" y="3767556"/>
                  </a:cubicBezTo>
                  <a:cubicBezTo>
                    <a:pt x="3441315" y="3763967"/>
                    <a:pt x="3438471" y="3759836"/>
                    <a:pt x="3434340" y="3741960"/>
                  </a:cubicBezTo>
                  <a:cubicBezTo>
                    <a:pt x="3430142" y="3724083"/>
                    <a:pt x="3412807" y="3716093"/>
                    <a:pt x="3407051" y="3716093"/>
                  </a:cubicBezTo>
                  <a:cubicBezTo>
                    <a:pt x="3401363" y="3716093"/>
                    <a:pt x="3410166" y="3734444"/>
                    <a:pt x="3407525" y="3736746"/>
                  </a:cubicBezTo>
                  <a:cubicBezTo>
                    <a:pt x="3404884" y="3738980"/>
                    <a:pt x="3403191" y="3732006"/>
                    <a:pt x="3391815" y="3718395"/>
                  </a:cubicBezTo>
                  <a:cubicBezTo>
                    <a:pt x="3380439" y="3704852"/>
                    <a:pt x="3332768" y="3692867"/>
                    <a:pt x="3324439" y="3693612"/>
                  </a:cubicBezTo>
                  <a:cubicBezTo>
                    <a:pt x="3316111" y="3694357"/>
                    <a:pt x="3305141" y="3704582"/>
                    <a:pt x="3303042" y="3696862"/>
                  </a:cubicBezTo>
                  <a:cubicBezTo>
                    <a:pt x="3300943" y="3689143"/>
                    <a:pt x="3297218" y="3684402"/>
                    <a:pt x="3294577" y="3681965"/>
                  </a:cubicBezTo>
                  <a:cubicBezTo>
                    <a:pt x="3291936" y="3679527"/>
                    <a:pt x="3282930" y="3679527"/>
                    <a:pt x="3276091" y="3678985"/>
                  </a:cubicBezTo>
                  <a:cubicBezTo>
                    <a:pt x="3274466" y="3678850"/>
                    <a:pt x="3273180" y="3678782"/>
                    <a:pt x="3272028" y="3678715"/>
                  </a:cubicBezTo>
                  <a:cubicBezTo>
                    <a:pt x="3275346" y="3677902"/>
                    <a:pt x="3279883" y="3677292"/>
                    <a:pt x="3279477" y="3675397"/>
                  </a:cubicBezTo>
                  <a:cubicBezTo>
                    <a:pt x="3278935" y="3672959"/>
                    <a:pt x="3277919" y="3664291"/>
                    <a:pt x="3276633" y="3663208"/>
                  </a:cubicBezTo>
                  <a:cubicBezTo>
                    <a:pt x="3275346" y="3662125"/>
                    <a:pt x="3276836" y="3671469"/>
                    <a:pt x="3275617" y="3673975"/>
                  </a:cubicBezTo>
                  <a:cubicBezTo>
                    <a:pt x="3274466" y="3676480"/>
                    <a:pt x="3265122" y="3667135"/>
                    <a:pt x="3262413" y="3668219"/>
                  </a:cubicBezTo>
                  <a:cubicBezTo>
                    <a:pt x="3261126" y="3668693"/>
                    <a:pt x="3260382" y="3670453"/>
                    <a:pt x="3259704" y="3672146"/>
                  </a:cubicBezTo>
                  <a:cubicBezTo>
                    <a:pt x="3260382" y="3668896"/>
                    <a:pt x="3260585" y="3665984"/>
                    <a:pt x="3259975" y="3665442"/>
                  </a:cubicBezTo>
                  <a:cubicBezTo>
                    <a:pt x="3258824" y="3664359"/>
                    <a:pt x="3245417" y="3661650"/>
                    <a:pt x="3240270" y="3661650"/>
                  </a:cubicBezTo>
                  <a:cubicBezTo>
                    <a:pt x="3239525" y="3660025"/>
                    <a:pt x="3238442" y="3658265"/>
                    <a:pt x="3237900" y="3656707"/>
                  </a:cubicBezTo>
                  <a:cubicBezTo>
                    <a:pt x="3236410" y="3655827"/>
                    <a:pt x="3234989" y="3655015"/>
                    <a:pt x="3233837" y="3654405"/>
                  </a:cubicBezTo>
                  <a:cubicBezTo>
                    <a:pt x="3234311" y="3654066"/>
                    <a:pt x="3234785" y="3653796"/>
                    <a:pt x="3235259" y="3653457"/>
                  </a:cubicBezTo>
                  <a:cubicBezTo>
                    <a:pt x="3237088" y="3652035"/>
                    <a:pt x="3238442" y="3650410"/>
                    <a:pt x="3239525" y="3648582"/>
                  </a:cubicBezTo>
                  <a:cubicBezTo>
                    <a:pt x="3240676" y="3651155"/>
                    <a:pt x="3243453" y="3654676"/>
                    <a:pt x="3244807" y="3656775"/>
                  </a:cubicBezTo>
                  <a:cubicBezTo>
                    <a:pt x="3245417" y="3657181"/>
                    <a:pt x="3245958" y="3657520"/>
                    <a:pt x="3246568" y="3657858"/>
                  </a:cubicBezTo>
                  <a:cubicBezTo>
                    <a:pt x="3244536" y="3656098"/>
                    <a:pt x="3242979" y="3647837"/>
                    <a:pt x="3240948" y="3645873"/>
                  </a:cubicBezTo>
                  <a:cubicBezTo>
                    <a:pt x="3242843" y="3641336"/>
                    <a:pt x="3243656" y="3635581"/>
                    <a:pt x="3244807" y="3627997"/>
                  </a:cubicBezTo>
                  <a:cubicBezTo>
                    <a:pt x="3246703" y="3615401"/>
                    <a:pt x="3245010" y="3613980"/>
                    <a:pt x="3240406" y="3612151"/>
                  </a:cubicBezTo>
                  <a:cubicBezTo>
                    <a:pt x="3235869" y="3610255"/>
                    <a:pt x="3238510" y="3596577"/>
                    <a:pt x="3233770" y="3591160"/>
                  </a:cubicBezTo>
                  <a:cubicBezTo>
                    <a:pt x="3229030" y="3585675"/>
                    <a:pt x="3230113" y="3585404"/>
                    <a:pt x="3227269" y="3580461"/>
                  </a:cubicBezTo>
                  <a:cubicBezTo>
                    <a:pt x="3224425" y="3575518"/>
                    <a:pt x="3204517" y="3579174"/>
                    <a:pt x="3203772" y="3576533"/>
                  </a:cubicBezTo>
                  <a:cubicBezTo>
                    <a:pt x="3203027" y="3573825"/>
                    <a:pt x="3219550" y="3555000"/>
                    <a:pt x="3214674" y="3550328"/>
                  </a:cubicBezTo>
                  <a:cubicBezTo>
                    <a:pt x="3209799" y="3545655"/>
                    <a:pt x="3214945" y="3540509"/>
                    <a:pt x="3212846" y="3534415"/>
                  </a:cubicBezTo>
                  <a:cubicBezTo>
                    <a:pt x="3210679" y="3528321"/>
                    <a:pt x="3200251" y="3521820"/>
                    <a:pt x="3194563" y="3521685"/>
                  </a:cubicBezTo>
                  <a:cubicBezTo>
                    <a:pt x="3188875" y="3521549"/>
                    <a:pt x="3178312" y="3527982"/>
                    <a:pt x="3176889" y="3525680"/>
                  </a:cubicBezTo>
                  <a:cubicBezTo>
                    <a:pt x="3175467" y="3523445"/>
                    <a:pt x="3174384" y="3513627"/>
                    <a:pt x="3172082" y="3509835"/>
                  </a:cubicBezTo>
                  <a:cubicBezTo>
                    <a:pt x="3169780" y="3506043"/>
                    <a:pt x="3165310" y="3495344"/>
                    <a:pt x="3159893" y="3494937"/>
                  </a:cubicBezTo>
                  <a:cubicBezTo>
                    <a:pt x="3154476" y="3494531"/>
                    <a:pt x="3151700" y="3500422"/>
                    <a:pt x="3148585" y="3498052"/>
                  </a:cubicBezTo>
                  <a:cubicBezTo>
                    <a:pt x="3145470" y="3495682"/>
                    <a:pt x="3141678" y="3479769"/>
                    <a:pt x="3136396" y="3479363"/>
                  </a:cubicBezTo>
                  <a:cubicBezTo>
                    <a:pt x="3131114" y="3478957"/>
                    <a:pt x="3118790" y="3493380"/>
                    <a:pt x="3113373" y="3491552"/>
                  </a:cubicBezTo>
                  <a:cubicBezTo>
                    <a:pt x="3107956" y="3489723"/>
                    <a:pt x="3111139" y="3484374"/>
                    <a:pt x="3100846" y="3481665"/>
                  </a:cubicBezTo>
                  <a:cubicBezTo>
                    <a:pt x="3090553" y="3478957"/>
                    <a:pt x="3069156" y="3480718"/>
                    <a:pt x="3060894" y="3480718"/>
                  </a:cubicBezTo>
                  <a:cubicBezTo>
                    <a:pt x="3052634" y="3480718"/>
                    <a:pt x="3014172" y="3477196"/>
                    <a:pt x="3012005" y="3470967"/>
                  </a:cubicBezTo>
                  <a:cubicBezTo>
                    <a:pt x="3009838" y="3464737"/>
                    <a:pt x="3008009" y="3458575"/>
                    <a:pt x="3006181" y="3458033"/>
                  </a:cubicBezTo>
                  <a:cubicBezTo>
                    <a:pt x="3004353" y="3457492"/>
                    <a:pt x="2998259" y="3457356"/>
                    <a:pt x="2995753" y="3451803"/>
                  </a:cubicBezTo>
                  <a:cubicBezTo>
                    <a:pt x="2993180" y="3446318"/>
                    <a:pt x="2980585" y="3445574"/>
                    <a:pt x="2976861" y="3444964"/>
                  </a:cubicBezTo>
                  <a:cubicBezTo>
                    <a:pt x="2973136" y="3444422"/>
                    <a:pt x="2976658" y="3445370"/>
                    <a:pt x="2975033" y="3449772"/>
                  </a:cubicBezTo>
                  <a:cubicBezTo>
                    <a:pt x="2973475" y="3454173"/>
                    <a:pt x="2967584" y="3448959"/>
                    <a:pt x="2966433" y="3447808"/>
                  </a:cubicBezTo>
                  <a:cubicBezTo>
                    <a:pt x="2965282" y="3446657"/>
                    <a:pt x="2962776" y="3443610"/>
                    <a:pt x="2962099" y="3434536"/>
                  </a:cubicBezTo>
                  <a:cubicBezTo>
                    <a:pt x="2961354" y="3425462"/>
                    <a:pt x="2957494" y="3424718"/>
                    <a:pt x="2956208" y="3423025"/>
                  </a:cubicBezTo>
                  <a:cubicBezTo>
                    <a:pt x="2954922" y="3421332"/>
                    <a:pt x="2957291" y="3409482"/>
                    <a:pt x="2954922" y="3408195"/>
                  </a:cubicBezTo>
                  <a:cubicBezTo>
                    <a:pt x="2952483" y="3406909"/>
                    <a:pt x="2939821" y="3411987"/>
                    <a:pt x="2936639" y="3401288"/>
                  </a:cubicBezTo>
                  <a:cubicBezTo>
                    <a:pt x="2933456" y="3390522"/>
                    <a:pt x="2930544" y="3393027"/>
                    <a:pt x="2927836" y="3392756"/>
                  </a:cubicBezTo>
                  <a:cubicBezTo>
                    <a:pt x="2925127" y="3392485"/>
                    <a:pt x="2916798" y="3395668"/>
                    <a:pt x="2912532" y="3390048"/>
                  </a:cubicBezTo>
                  <a:cubicBezTo>
                    <a:pt x="2908266" y="3384427"/>
                    <a:pt x="2899192" y="3384969"/>
                    <a:pt x="2890322" y="3385308"/>
                  </a:cubicBezTo>
                  <a:cubicBezTo>
                    <a:pt x="2881383" y="3385646"/>
                    <a:pt x="2885649" y="3378604"/>
                    <a:pt x="2885446" y="3373999"/>
                  </a:cubicBezTo>
                  <a:cubicBezTo>
                    <a:pt x="2885243" y="3369395"/>
                    <a:pt x="2886936" y="3361134"/>
                    <a:pt x="2883482" y="3352669"/>
                  </a:cubicBezTo>
                  <a:cubicBezTo>
                    <a:pt x="2880029" y="3344273"/>
                    <a:pt x="2866215" y="3340955"/>
                    <a:pt x="2863642" y="3340074"/>
                  </a:cubicBezTo>
                  <a:cubicBezTo>
                    <a:pt x="2861069" y="3339194"/>
                    <a:pt x="2848406" y="3352805"/>
                    <a:pt x="2845224" y="3350232"/>
                  </a:cubicBezTo>
                  <a:cubicBezTo>
                    <a:pt x="2842109" y="3347658"/>
                    <a:pt x="2839807" y="3340616"/>
                    <a:pt x="2833306" y="3340345"/>
                  </a:cubicBezTo>
                  <a:cubicBezTo>
                    <a:pt x="2826738" y="3340074"/>
                    <a:pt x="2823691" y="3333777"/>
                    <a:pt x="2823691" y="3321317"/>
                  </a:cubicBezTo>
                  <a:cubicBezTo>
                    <a:pt x="2823691" y="3320031"/>
                    <a:pt x="2823691" y="3319083"/>
                    <a:pt x="2823623" y="3318203"/>
                  </a:cubicBezTo>
                  <a:cubicBezTo>
                    <a:pt x="2824300" y="3318541"/>
                    <a:pt x="2824706" y="3318948"/>
                    <a:pt x="2824706" y="3319354"/>
                  </a:cubicBezTo>
                  <a:cubicBezTo>
                    <a:pt x="2824571" y="3320640"/>
                    <a:pt x="2828702" y="3322333"/>
                    <a:pt x="2842515" y="3319218"/>
                  </a:cubicBezTo>
                  <a:cubicBezTo>
                    <a:pt x="2856329" y="3316104"/>
                    <a:pt x="2850167" y="3310686"/>
                    <a:pt x="2846443" y="3310415"/>
                  </a:cubicBezTo>
                  <a:cubicBezTo>
                    <a:pt x="2842719" y="3310145"/>
                    <a:pt x="2840213" y="3318067"/>
                    <a:pt x="2836827" y="3318067"/>
                  </a:cubicBezTo>
                  <a:cubicBezTo>
                    <a:pt x="2834796" y="3318067"/>
                    <a:pt x="2827889" y="3316239"/>
                    <a:pt x="2823217" y="3315426"/>
                  </a:cubicBezTo>
                  <a:cubicBezTo>
                    <a:pt x="2822878" y="3314681"/>
                    <a:pt x="2822404" y="3314749"/>
                    <a:pt x="2821727" y="3315223"/>
                  </a:cubicBezTo>
                  <a:cubicBezTo>
                    <a:pt x="2819492" y="3314952"/>
                    <a:pt x="2818206" y="3315020"/>
                    <a:pt x="2818951" y="3315968"/>
                  </a:cubicBezTo>
                  <a:cubicBezTo>
                    <a:pt x="2819086" y="3316171"/>
                    <a:pt x="2819425" y="3316307"/>
                    <a:pt x="2819899" y="3316510"/>
                  </a:cubicBezTo>
                  <a:cubicBezTo>
                    <a:pt x="2818680" y="3317322"/>
                    <a:pt x="2817122" y="3318203"/>
                    <a:pt x="2815226" y="3318067"/>
                  </a:cubicBezTo>
                  <a:cubicBezTo>
                    <a:pt x="2810351" y="3317864"/>
                    <a:pt x="2803309" y="3309535"/>
                    <a:pt x="2795386" y="3306488"/>
                  </a:cubicBezTo>
                  <a:cubicBezTo>
                    <a:pt x="2792745" y="3304660"/>
                    <a:pt x="2785770" y="3302493"/>
                    <a:pt x="2785161" y="3299920"/>
                  </a:cubicBezTo>
                  <a:cubicBezTo>
                    <a:pt x="2784958" y="3298972"/>
                    <a:pt x="2785635" y="3298633"/>
                    <a:pt x="2786718" y="3298633"/>
                  </a:cubicBezTo>
                  <a:cubicBezTo>
                    <a:pt x="2782114" y="3295450"/>
                    <a:pt x="2776764" y="3291117"/>
                    <a:pt x="2776019" y="3292539"/>
                  </a:cubicBezTo>
                  <a:cubicBezTo>
                    <a:pt x="2775478" y="3293555"/>
                    <a:pt x="2776900" y="3296534"/>
                    <a:pt x="2778254" y="3299446"/>
                  </a:cubicBezTo>
                  <a:cubicBezTo>
                    <a:pt x="2778457" y="3299378"/>
                    <a:pt x="2778660" y="3299242"/>
                    <a:pt x="2778864" y="3299175"/>
                  </a:cubicBezTo>
                  <a:cubicBezTo>
                    <a:pt x="2781166" y="3298836"/>
                    <a:pt x="2786177" y="3302628"/>
                    <a:pt x="2790240" y="3305472"/>
                  </a:cubicBezTo>
                  <a:cubicBezTo>
                    <a:pt x="2789562" y="3305472"/>
                    <a:pt x="2788953" y="3305337"/>
                    <a:pt x="2788276" y="3305405"/>
                  </a:cubicBezTo>
                  <a:cubicBezTo>
                    <a:pt x="2777442" y="3306827"/>
                    <a:pt x="2779473" y="3316442"/>
                    <a:pt x="2768097" y="3326057"/>
                  </a:cubicBezTo>
                  <a:cubicBezTo>
                    <a:pt x="2756721" y="3335673"/>
                    <a:pt x="2741417" y="3327683"/>
                    <a:pt x="2734036" y="3322875"/>
                  </a:cubicBezTo>
                  <a:cubicBezTo>
                    <a:pt x="2726656" y="3318067"/>
                    <a:pt x="2724557" y="3309671"/>
                    <a:pt x="2715686" y="3307097"/>
                  </a:cubicBezTo>
                  <a:cubicBezTo>
                    <a:pt x="2706883" y="3304524"/>
                    <a:pt x="2696184" y="3315088"/>
                    <a:pt x="2681897" y="3318473"/>
                  </a:cubicBezTo>
                  <a:cubicBezTo>
                    <a:pt x="2667676" y="3321859"/>
                    <a:pt x="2658941" y="3328021"/>
                    <a:pt x="2655352" y="3327615"/>
                  </a:cubicBezTo>
                  <a:cubicBezTo>
                    <a:pt x="2651763" y="3327208"/>
                    <a:pt x="2657722" y="3315088"/>
                    <a:pt x="2654675" y="3300732"/>
                  </a:cubicBezTo>
                  <a:cubicBezTo>
                    <a:pt x="2651628" y="3286377"/>
                    <a:pt x="2639913" y="3291658"/>
                    <a:pt x="2634970" y="3290914"/>
                  </a:cubicBezTo>
                  <a:cubicBezTo>
                    <a:pt x="2630027" y="3290169"/>
                    <a:pt x="2621901" y="3286715"/>
                    <a:pt x="2611270" y="3285971"/>
                  </a:cubicBezTo>
                  <a:cubicBezTo>
                    <a:pt x="2600639" y="3285226"/>
                    <a:pt x="2607817" y="3275881"/>
                    <a:pt x="2596237" y="3272834"/>
                  </a:cubicBezTo>
                  <a:cubicBezTo>
                    <a:pt x="2593597" y="3272157"/>
                    <a:pt x="2590956" y="3272360"/>
                    <a:pt x="2588450" y="3273105"/>
                  </a:cubicBezTo>
                  <a:cubicBezTo>
                    <a:pt x="2590279" y="3266807"/>
                    <a:pt x="2601316" y="3257869"/>
                    <a:pt x="2599691" y="3256447"/>
                  </a:cubicBezTo>
                  <a:cubicBezTo>
                    <a:pt x="2597863" y="3254889"/>
                    <a:pt x="2589398" y="3267823"/>
                    <a:pt x="2586893" y="3269584"/>
                  </a:cubicBezTo>
                  <a:cubicBezTo>
                    <a:pt x="2581882" y="3273172"/>
                    <a:pt x="2582288" y="3267349"/>
                    <a:pt x="2581679" y="3272563"/>
                  </a:cubicBezTo>
                  <a:cubicBezTo>
                    <a:pt x="2581137" y="3277777"/>
                    <a:pt x="2564479" y="3284684"/>
                    <a:pt x="2566917" y="3286783"/>
                  </a:cubicBezTo>
                  <a:cubicBezTo>
                    <a:pt x="2567865" y="3287596"/>
                    <a:pt x="2570100" y="3287731"/>
                    <a:pt x="2572537" y="3287528"/>
                  </a:cubicBezTo>
                  <a:cubicBezTo>
                    <a:pt x="2571996" y="3290778"/>
                    <a:pt x="2571590" y="3293622"/>
                    <a:pt x="2561839" y="3295247"/>
                  </a:cubicBezTo>
                  <a:cubicBezTo>
                    <a:pt x="2551749" y="3296940"/>
                    <a:pt x="2543556" y="3299649"/>
                    <a:pt x="2538612" y="3302831"/>
                  </a:cubicBezTo>
                  <a:cubicBezTo>
                    <a:pt x="2537597" y="3303508"/>
                    <a:pt x="2536513" y="3304524"/>
                    <a:pt x="2535362" y="3305675"/>
                  </a:cubicBezTo>
                  <a:cubicBezTo>
                    <a:pt x="2535565" y="3303035"/>
                    <a:pt x="2535633" y="3300462"/>
                    <a:pt x="2535091" y="3299175"/>
                  </a:cubicBezTo>
                  <a:cubicBezTo>
                    <a:pt x="2534076" y="3297076"/>
                    <a:pt x="2531367" y="3294706"/>
                    <a:pt x="2529268" y="3292404"/>
                  </a:cubicBezTo>
                  <a:cubicBezTo>
                    <a:pt x="2529336" y="3292336"/>
                    <a:pt x="2529336" y="3292404"/>
                    <a:pt x="2529336" y="3292336"/>
                  </a:cubicBezTo>
                  <a:cubicBezTo>
                    <a:pt x="2532180" y="3289289"/>
                    <a:pt x="2534550" y="3284752"/>
                    <a:pt x="2548431" y="3282246"/>
                  </a:cubicBezTo>
                  <a:cubicBezTo>
                    <a:pt x="2562312" y="3279808"/>
                    <a:pt x="2555135" y="3267688"/>
                    <a:pt x="2552832" y="3266943"/>
                  </a:cubicBezTo>
                  <a:cubicBezTo>
                    <a:pt x="2550530" y="3266198"/>
                    <a:pt x="2547348" y="3264031"/>
                    <a:pt x="2544165" y="3259291"/>
                  </a:cubicBezTo>
                  <a:cubicBezTo>
                    <a:pt x="2540915" y="3254551"/>
                    <a:pt x="2527507" y="3245545"/>
                    <a:pt x="2522022" y="3248389"/>
                  </a:cubicBezTo>
                  <a:cubicBezTo>
                    <a:pt x="2516538" y="3251233"/>
                    <a:pt x="2520939" y="3260916"/>
                    <a:pt x="2516538" y="3263896"/>
                  </a:cubicBezTo>
                  <a:cubicBezTo>
                    <a:pt x="2512136" y="3266875"/>
                    <a:pt x="2507735" y="3268297"/>
                    <a:pt x="2505906" y="3271547"/>
                  </a:cubicBezTo>
                  <a:cubicBezTo>
                    <a:pt x="2504078" y="3274730"/>
                    <a:pt x="2495411" y="3273917"/>
                    <a:pt x="2490942" y="3275746"/>
                  </a:cubicBezTo>
                  <a:cubicBezTo>
                    <a:pt x="2486405" y="3277574"/>
                    <a:pt x="2479091" y="3291794"/>
                    <a:pt x="2471101" y="3294367"/>
                  </a:cubicBezTo>
                  <a:cubicBezTo>
                    <a:pt x="2463111" y="3296940"/>
                    <a:pt x="2454850" y="3293622"/>
                    <a:pt x="2451396" y="3293758"/>
                  </a:cubicBezTo>
                  <a:cubicBezTo>
                    <a:pt x="2447943" y="3293893"/>
                    <a:pt x="2442661" y="3290101"/>
                    <a:pt x="2442052" y="3297347"/>
                  </a:cubicBezTo>
                  <a:cubicBezTo>
                    <a:pt x="2441510" y="3304524"/>
                    <a:pt x="2441713" y="3300258"/>
                    <a:pt x="2439411" y="3296128"/>
                  </a:cubicBezTo>
                  <a:cubicBezTo>
                    <a:pt x="2437108" y="3291997"/>
                    <a:pt x="2424378" y="3305811"/>
                    <a:pt x="2417945" y="3308384"/>
                  </a:cubicBezTo>
                  <a:cubicBezTo>
                    <a:pt x="2411512" y="3310957"/>
                    <a:pt x="2409752" y="3309061"/>
                    <a:pt x="2404470" y="3314343"/>
                  </a:cubicBezTo>
                  <a:cubicBezTo>
                    <a:pt x="2399188" y="3319557"/>
                    <a:pt x="2393703" y="3319286"/>
                    <a:pt x="2390318" y="3326396"/>
                  </a:cubicBezTo>
                  <a:cubicBezTo>
                    <a:pt x="2386864" y="3333439"/>
                    <a:pt x="2395938" y="3339262"/>
                    <a:pt x="2396615" y="3343325"/>
                  </a:cubicBezTo>
                  <a:cubicBezTo>
                    <a:pt x="2397360" y="3347455"/>
                    <a:pt x="2392485" y="3352805"/>
                    <a:pt x="2383749" y="3354904"/>
                  </a:cubicBezTo>
                  <a:cubicBezTo>
                    <a:pt x="2375082" y="3357003"/>
                    <a:pt x="2368581" y="3377047"/>
                    <a:pt x="2364857" y="3379755"/>
                  </a:cubicBezTo>
                  <a:cubicBezTo>
                    <a:pt x="2361133" y="3382464"/>
                    <a:pt x="2352601" y="3377385"/>
                    <a:pt x="2352059" y="3379958"/>
                  </a:cubicBezTo>
                  <a:cubicBezTo>
                    <a:pt x="2351517" y="3382532"/>
                    <a:pt x="2352601" y="3389303"/>
                    <a:pt x="2347590" y="3390725"/>
                  </a:cubicBezTo>
                  <a:cubicBezTo>
                    <a:pt x="2342579" y="3392147"/>
                    <a:pt x="2335604" y="3391876"/>
                    <a:pt x="2333505" y="3389777"/>
                  </a:cubicBezTo>
                  <a:cubicBezTo>
                    <a:pt x="2331338" y="3387678"/>
                    <a:pt x="2329239" y="3373322"/>
                    <a:pt x="2325989" y="3372916"/>
                  </a:cubicBezTo>
                  <a:cubicBezTo>
                    <a:pt x="2324228" y="3372713"/>
                    <a:pt x="2321791" y="3373525"/>
                    <a:pt x="2320707" y="3374609"/>
                  </a:cubicBezTo>
                  <a:cubicBezTo>
                    <a:pt x="2322197" y="3370749"/>
                    <a:pt x="2317321" y="3367634"/>
                    <a:pt x="2317321" y="3366754"/>
                  </a:cubicBezTo>
                  <a:cubicBezTo>
                    <a:pt x="2317321" y="3364519"/>
                    <a:pt x="2311972" y="3361608"/>
                    <a:pt x="2302831" y="3357816"/>
                  </a:cubicBezTo>
                  <a:cubicBezTo>
                    <a:pt x="2293689" y="3354024"/>
                    <a:pt x="2282245" y="3348471"/>
                    <a:pt x="2266265" y="3349216"/>
                  </a:cubicBezTo>
                  <a:cubicBezTo>
                    <a:pt x="2250284" y="3349961"/>
                    <a:pt x="2243513" y="3360253"/>
                    <a:pt x="2226787" y="3365535"/>
                  </a:cubicBezTo>
                  <a:cubicBezTo>
                    <a:pt x="2210062" y="3370817"/>
                    <a:pt x="2209317" y="3377385"/>
                    <a:pt x="2202478" y="3375895"/>
                  </a:cubicBezTo>
                  <a:cubicBezTo>
                    <a:pt x="2195638" y="3374406"/>
                    <a:pt x="2188867" y="3374744"/>
                    <a:pt x="2183585" y="3374744"/>
                  </a:cubicBezTo>
                  <a:cubicBezTo>
                    <a:pt x="2178303" y="3374744"/>
                    <a:pt x="2164016" y="3360592"/>
                    <a:pt x="2155687" y="3350028"/>
                  </a:cubicBezTo>
                  <a:cubicBezTo>
                    <a:pt x="2147358" y="3339465"/>
                    <a:pt x="2147155" y="3334319"/>
                    <a:pt x="2141873" y="3329037"/>
                  </a:cubicBezTo>
                  <a:cubicBezTo>
                    <a:pt x="2136524" y="3323755"/>
                    <a:pt x="2142279" y="3310212"/>
                    <a:pt x="2134628" y="3301139"/>
                  </a:cubicBezTo>
                  <a:cubicBezTo>
                    <a:pt x="2127044" y="3292065"/>
                    <a:pt x="2123387" y="3286580"/>
                    <a:pt x="2124132" y="3271547"/>
                  </a:cubicBezTo>
                  <a:cubicBezTo>
                    <a:pt x="2124877" y="3256515"/>
                    <a:pt x="2136862" y="3254551"/>
                    <a:pt x="2140654" y="3244597"/>
                  </a:cubicBezTo>
                  <a:cubicBezTo>
                    <a:pt x="2144446" y="3234643"/>
                    <a:pt x="2137810" y="3222454"/>
                    <a:pt x="2139368" y="3215683"/>
                  </a:cubicBezTo>
                  <a:cubicBezTo>
                    <a:pt x="2140857" y="3208911"/>
                    <a:pt x="2153249" y="3198687"/>
                    <a:pt x="2154807" y="3191847"/>
                  </a:cubicBezTo>
                  <a:cubicBezTo>
                    <a:pt x="2156296" y="3185076"/>
                    <a:pt x="2149119" y="3182503"/>
                    <a:pt x="2150676" y="3176476"/>
                  </a:cubicBezTo>
                  <a:cubicBezTo>
                    <a:pt x="2152166" y="3170450"/>
                    <a:pt x="2150473" y="3162392"/>
                    <a:pt x="2145936" y="3157110"/>
                  </a:cubicBezTo>
                  <a:cubicBezTo>
                    <a:pt x="2141399" y="3151828"/>
                    <a:pt x="2127314" y="3149797"/>
                    <a:pt x="2122778" y="3147562"/>
                  </a:cubicBezTo>
                  <a:cubicBezTo>
                    <a:pt x="2118241" y="3145327"/>
                    <a:pt x="2144378" y="3149187"/>
                    <a:pt x="2145191" y="3146140"/>
                  </a:cubicBezTo>
                  <a:cubicBezTo>
                    <a:pt x="2145936" y="3143093"/>
                    <a:pt x="2114313" y="3133003"/>
                    <a:pt x="2100635" y="3133749"/>
                  </a:cubicBezTo>
                  <a:cubicBezTo>
                    <a:pt x="2086957" y="3134493"/>
                    <a:pt x="2080388" y="3132123"/>
                    <a:pt x="2072059" y="3126097"/>
                  </a:cubicBezTo>
                  <a:cubicBezTo>
                    <a:pt x="2063731" y="3120070"/>
                    <a:pt x="2046666" y="3139775"/>
                    <a:pt x="2039015" y="3142822"/>
                  </a:cubicBezTo>
                  <a:cubicBezTo>
                    <a:pt x="2031431" y="3145869"/>
                    <a:pt x="2007798" y="3143906"/>
                    <a:pt x="1993375" y="3146140"/>
                  </a:cubicBezTo>
                  <a:cubicBezTo>
                    <a:pt x="1978952" y="3148375"/>
                    <a:pt x="1963581" y="3132056"/>
                    <a:pt x="1965070" y="3126842"/>
                  </a:cubicBezTo>
                  <a:cubicBezTo>
                    <a:pt x="1966560" y="3121560"/>
                    <a:pt x="1995068" y="3114720"/>
                    <a:pt x="1996625" y="3104902"/>
                  </a:cubicBezTo>
                  <a:cubicBezTo>
                    <a:pt x="1998115" y="3095083"/>
                    <a:pt x="1978207" y="3084384"/>
                    <a:pt x="1979697" y="3076868"/>
                  </a:cubicBezTo>
                  <a:cubicBezTo>
                    <a:pt x="1981187" y="3069352"/>
                    <a:pt x="1990125" y="3060752"/>
                    <a:pt x="1993172" y="3054725"/>
                  </a:cubicBezTo>
                  <a:cubicBezTo>
                    <a:pt x="1996219" y="3048699"/>
                    <a:pt x="2009830" y="3049579"/>
                    <a:pt x="2014367" y="3047277"/>
                  </a:cubicBezTo>
                  <a:cubicBezTo>
                    <a:pt x="2018903" y="3045042"/>
                    <a:pt x="2019648" y="3017686"/>
                    <a:pt x="2019648" y="3005632"/>
                  </a:cubicBezTo>
                  <a:cubicBezTo>
                    <a:pt x="2019648" y="2993579"/>
                    <a:pt x="2018226" y="2980240"/>
                    <a:pt x="2031160" y="2968931"/>
                  </a:cubicBezTo>
                  <a:cubicBezTo>
                    <a:pt x="2044093" y="2957623"/>
                    <a:pt x="2056214" y="2950987"/>
                    <a:pt x="2054724" y="2934397"/>
                  </a:cubicBezTo>
                  <a:cubicBezTo>
                    <a:pt x="2053235" y="2917807"/>
                    <a:pt x="2030212" y="2935074"/>
                    <a:pt x="2008949" y="2935074"/>
                  </a:cubicBezTo>
                  <a:cubicBezTo>
                    <a:pt x="1987687" y="2935074"/>
                    <a:pt x="1987552" y="2942590"/>
                    <a:pt x="1970081" y="2946382"/>
                  </a:cubicBezTo>
                  <a:cubicBezTo>
                    <a:pt x="1952611" y="2950174"/>
                    <a:pt x="1937985" y="2931011"/>
                    <a:pt x="1928843" y="2942320"/>
                  </a:cubicBezTo>
                  <a:cubicBezTo>
                    <a:pt x="1919702" y="2953628"/>
                    <a:pt x="1917061" y="2967035"/>
                    <a:pt x="1914014" y="2978344"/>
                  </a:cubicBezTo>
                  <a:cubicBezTo>
                    <a:pt x="1910966" y="2989652"/>
                    <a:pt x="1918754" y="3007461"/>
                    <a:pt x="1910425" y="3019582"/>
                  </a:cubicBezTo>
                  <a:cubicBezTo>
                    <a:pt x="1902096" y="3031635"/>
                    <a:pt x="1892819" y="3041995"/>
                    <a:pt x="1889027" y="3048767"/>
                  </a:cubicBezTo>
                  <a:cubicBezTo>
                    <a:pt x="1885235" y="3055538"/>
                    <a:pt x="1872911" y="3045516"/>
                    <a:pt x="1844809" y="3042469"/>
                  </a:cubicBezTo>
                  <a:cubicBezTo>
                    <a:pt x="1816708" y="3039422"/>
                    <a:pt x="1818333" y="3050459"/>
                    <a:pt x="1804587" y="3057231"/>
                  </a:cubicBezTo>
                  <a:cubicBezTo>
                    <a:pt x="1790909" y="3064002"/>
                    <a:pt x="1788810" y="3049985"/>
                    <a:pt x="1781158" y="3044704"/>
                  </a:cubicBezTo>
                  <a:cubicBezTo>
                    <a:pt x="1773574" y="3039422"/>
                    <a:pt x="1773168" y="3037594"/>
                    <a:pt x="1751093" y="3030822"/>
                  </a:cubicBezTo>
                  <a:cubicBezTo>
                    <a:pt x="1729018" y="3024051"/>
                    <a:pt x="1723397" y="3006851"/>
                    <a:pt x="1715068" y="2987214"/>
                  </a:cubicBezTo>
                  <a:cubicBezTo>
                    <a:pt x="1706740" y="2967645"/>
                    <a:pt x="1707417" y="2964395"/>
                    <a:pt x="1700578" y="2958368"/>
                  </a:cubicBezTo>
                  <a:cubicBezTo>
                    <a:pt x="1693738" y="2952341"/>
                    <a:pt x="1697869" y="2936225"/>
                    <a:pt x="1695634" y="2923427"/>
                  </a:cubicBezTo>
                  <a:cubicBezTo>
                    <a:pt x="1693332" y="2910629"/>
                    <a:pt x="1689540" y="2907718"/>
                    <a:pt x="1687983" y="2894919"/>
                  </a:cubicBezTo>
                  <a:cubicBezTo>
                    <a:pt x="1686493" y="2882121"/>
                    <a:pt x="1679518" y="2885575"/>
                    <a:pt x="1678706" y="2870542"/>
                  </a:cubicBezTo>
                  <a:cubicBezTo>
                    <a:pt x="1677961" y="2855442"/>
                    <a:pt x="1695296" y="2842034"/>
                    <a:pt x="1698343" y="2826934"/>
                  </a:cubicBezTo>
                  <a:cubicBezTo>
                    <a:pt x="1701390" y="2811834"/>
                    <a:pt x="1699494" y="2797275"/>
                    <a:pt x="1706333" y="2791993"/>
                  </a:cubicBezTo>
                  <a:cubicBezTo>
                    <a:pt x="1713172" y="2786712"/>
                    <a:pt x="1724684" y="2776487"/>
                    <a:pt x="1720147" y="2758407"/>
                  </a:cubicBezTo>
                  <a:cubicBezTo>
                    <a:pt x="1715610" y="2740327"/>
                    <a:pt x="1727934" y="2730238"/>
                    <a:pt x="1731726" y="2699292"/>
                  </a:cubicBezTo>
                  <a:cubicBezTo>
                    <a:pt x="1735518" y="2668414"/>
                    <a:pt x="1762130" y="2661846"/>
                    <a:pt x="1781158" y="2658054"/>
                  </a:cubicBezTo>
                  <a:cubicBezTo>
                    <a:pt x="1800186" y="2654262"/>
                    <a:pt x="1807837" y="2657986"/>
                    <a:pt x="1812374" y="2651215"/>
                  </a:cubicBezTo>
                  <a:cubicBezTo>
                    <a:pt x="1816911" y="2644444"/>
                    <a:pt x="1803571" y="2629885"/>
                    <a:pt x="1811900" y="2623858"/>
                  </a:cubicBezTo>
                  <a:cubicBezTo>
                    <a:pt x="1820229" y="2617832"/>
                    <a:pt x="1812171" y="2635911"/>
                    <a:pt x="1819010" y="2632864"/>
                  </a:cubicBezTo>
                  <a:cubicBezTo>
                    <a:pt x="1825849" y="2629817"/>
                    <a:pt x="1838309" y="2644714"/>
                    <a:pt x="1857269" y="2639433"/>
                  </a:cubicBezTo>
                  <a:cubicBezTo>
                    <a:pt x="1876297" y="2634151"/>
                    <a:pt x="1900132" y="2629546"/>
                    <a:pt x="1904669" y="2629546"/>
                  </a:cubicBezTo>
                  <a:cubicBezTo>
                    <a:pt x="1909206" y="2629546"/>
                    <a:pt x="1919024" y="2644579"/>
                    <a:pt x="1925864" y="2650605"/>
                  </a:cubicBezTo>
                  <a:cubicBezTo>
                    <a:pt x="1932703" y="2656632"/>
                    <a:pt x="1940693" y="2646001"/>
                    <a:pt x="1947532" y="2648236"/>
                  </a:cubicBezTo>
                  <a:cubicBezTo>
                    <a:pt x="1954371" y="2650470"/>
                    <a:pt x="1965003" y="2664216"/>
                    <a:pt x="1971910" y="2659747"/>
                  </a:cubicBezTo>
                  <a:cubicBezTo>
                    <a:pt x="1978749" y="2655210"/>
                    <a:pt x="1962836" y="2650741"/>
                    <a:pt x="1968185" y="2651486"/>
                  </a:cubicBezTo>
                  <a:cubicBezTo>
                    <a:pt x="1973535" y="2652230"/>
                    <a:pt x="1997641" y="2660830"/>
                    <a:pt x="1996084" y="2655548"/>
                  </a:cubicBezTo>
                  <a:cubicBezTo>
                    <a:pt x="1994526" y="2650267"/>
                    <a:pt x="1972113" y="2639636"/>
                    <a:pt x="1973602" y="2635844"/>
                  </a:cubicBezTo>
                  <a:cubicBezTo>
                    <a:pt x="1975092" y="2632052"/>
                    <a:pt x="1993985" y="2632864"/>
                    <a:pt x="1991682" y="2631375"/>
                  </a:cubicBezTo>
                  <a:cubicBezTo>
                    <a:pt x="1989380" y="2629885"/>
                    <a:pt x="1973535" y="2616884"/>
                    <a:pt x="1975837" y="2612414"/>
                  </a:cubicBezTo>
                  <a:cubicBezTo>
                    <a:pt x="1978139" y="2607878"/>
                    <a:pt x="1991885" y="2602190"/>
                    <a:pt x="2010101" y="2597653"/>
                  </a:cubicBezTo>
                  <a:cubicBezTo>
                    <a:pt x="2028316" y="2593116"/>
                    <a:pt x="2039218" y="2611940"/>
                    <a:pt x="2059735" y="2611940"/>
                  </a:cubicBezTo>
                  <a:cubicBezTo>
                    <a:pt x="2080253" y="2611940"/>
                    <a:pt x="2106526" y="2606252"/>
                    <a:pt x="2121017" y="2613836"/>
                  </a:cubicBezTo>
                  <a:cubicBezTo>
                    <a:pt x="2135440" y="2621353"/>
                    <a:pt x="2135305" y="2642141"/>
                    <a:pt x="2142144" y="2639162"/>
                  </a:cubicBezTo>
                  <a:cubicBezTo>
                    <a:pt x="2148983" y="2636114"/>
                    <a:pt x="2147223" y="2624400"/>
                    <a:pt x="2170042" y="2635708"/>
                  </a:cubicBezTo>
                  <a:cubicBezTo>
                    <a:pt x="2192862" y="2647017"/>
                    <a:pt x="2182773" y="2658189"/>
                    <a:pt x="2192659" y="2669498"/>
                  </a:cubicBezTo>
                  <a:cubicBezTo>
                    <a:pt x="2202545" y="2680806"/>
                    <a:pt x="2205118" y="2685275"/>
                    <a:pt x="2199769" y="2696583"/>
                  </a:cubicBezTo>
                  <a:cubicBezTo>
                    <a:pt x="2194420" y="2707892"/>
                    <a:pt x="2194284" y="2711074"/>
                    <a:pt x="2200378" y="2714122"/>
                  </a:cubicBezTo>
                  <a:cubicBezTo>
                    <a:pt x="2206473" y="2717169"/>
                    <a:pt x="2214869" y="2721435"/>
                    <a:pt x="2219474" y="2732743"/>
                  </a:cubicBezTo>
                  <a:cubicBezTo>
                    <a:pt x="2224011" y="2744051"/>
                    <a:pt x="2228886" y="2757865"/>
                    <a:pt x="2237215" y="2774388"/>
                  </a:cubicBezTo>
                  <a:cubicBezTo>
                    <a:pt x="2245544" y="2790977"/>
                    <a:pt x="2242835" y="2809532"/>
                    <a:pt x="2256514" y="2814068"/>
                  </a:cubicBezTo>
                  <a:cubicBezTo>
                    <a:pt x="2270192" y="2818605"/>
                    <a:pt x="2264843" y="2777773"/>
                    <a:pt x="2270124" y="2769512"/>
                  </a:cubicBezTo>
                  <a:cubicBezTo>
                    <a:pt x="2275474" y="2761251"/>
                    <a:pt x="2294976" y="2752516"/>
                    <a:pt x="2294231" y="2739718"/>
                  </a:cubicBezTo>
                  <a:cubicBezTo>
                    <a:pt x="2293486" y="2726920"/>
                    <a:pt x="2277099" y="2722247"/>
                    <a:pt x="2275542" y="2711684"/>
                  </a:cubicBezTo>
                  <a:cubicBezTo>
                    <a:pt x="2274052" y="2701121"/>
                    <a:pt x="2273578" y="2692588"/>
                    <a:pt x="2267484" y="2676066"/>
                  </a:cubicBezTo>
                  <a:cubicBezTo>
                    <a:pt x="2261389" y="2659476"/>
                    <a:pt x="2262134" y="2647897"/>
                    <a:pt x="2257530" y="2628260"/>
                  </a:cubicBezTo>
                  <a:cubicBezTo>
                    <a:pt x="2252993" y="2608690"/>
                    <a:pt x="2258545" y="2572260"/>
                    <a:pt x="2275271" y="2552690"/>
                  </a:cubicBezTo>
                  <a:cubicBezTo>
                    <a:pt x="2291996" y="2533121"/>
                    <a:pt x="2286579" y="2536033"/>
                    <a:pt x="2300257" y="2525469"/>
                  </a:cubicBezTo>
                  <a:cubicBezTo>
                    <a:pt x="2313936" y="2514906"/>
                    <a:pt x="2322197" y="2510504"/>
                    <a:pt x="2338922" y="2501498"/>
                  </a:cubicBezTo>
                  <a:cubicBezTo>
                    <a:pt x="2355648" y="2492424"/>
                    <a:pt x="2359440" y="2485111"/>
                    <a:pt x="2367769" y="2476038"/>
                  </a:cubicBezTo>
                  <a:cubicBezTo>
                    <a:pt x="2376098" y="2466964"/>
                    <a:pt x="2384833" y="2477798"/>
                    <a:pt x="2392417" y="2470282"/>
                  </a:cubicBezTo>
                  <a:cubicBezTo>
                    <a:pt x="2400001" y="2462765"/>
                    <a:pt x="2410632" y="2452270"/>
                    <a:pt x="2422753" y="2446988"/>
                  </a:cubicBezTo>
                  <a:cubicBezTo>
                    <a:pt x="2434941" y="2441706"/>
                    <a:pt x="2432639" y="2435341"/>
                    <a:pt x="2435686" y="2430804"/>
                  </a:cubicBezTo>
                  <a:cubicBezTo>
                    <a:pt x="2438733" y="2426267"/>
                    <a:pt x="2446453" y="2427554"/>
                    <a:pt x="2446453" y="2421527"/>
                  </a:cubicBezTo>
                  <a:cubicBezTo>
                    <a:pt x="2446453" y="2415501"/>
                    <a:pt x="2455120" y="2423356"/>
                    <a:pt x="2459657" y="2421121"/>
                  </a:cubicBezTo>
                  <a:cubicBezTo>
                    <a:pt x="2464194" y="2418887"/>
                    <a:pt x="2455730" y="2404125"/>
                    <a:pt x="2464804" y="2392816"/>
                  </a:cubicBezTo>
                  <a:cubicBezTo>
                    <a:pt x="2473945" y="2381508"/>
                    <a:pt x="2471304" y="2389363"/>
                    <a:pt x="2472117" y="2382591"/>
                  </a:cubicBezTo>
                  <a:cubicBezTo>
                    <a:pt x="2472862" y="2375820"/>
                    <a:pt x="2475706" y="2366002"/>
                    <a:pt x="2474893" y="2356928"/>
                  </a:cubicBezTo>
                  <a:cubicBezTo>
                    <a:pt x="2474148" y="2347854"/>
                    <a:pt x="2458506" y="2361803"/>
                    <a:pt x="2453969" y="2361058"/>
                  </a:cubicBezTo>
                  <a:cubicBezTo>
                    <a:pt x="2449432" y="2360313"/>
                    <a:pt x="2458574" y="2351714"/>
                    <a:pt x="2463179" y="2348667"/>
                  </a:cubicBezTo>
                  <a:cubicBezTo>
                    <a:pt x="2467715" y="2345619"/>
                    <a:pt x="2466090" y="2331805"/>
                    <a:pt x="2466090" y="2323544"/>
                  </a:cubicBezTo>
                  <a:cubicBezTo>
                    <a:pt x="2466090" y="2315283"/>
                    <a:pt x="2452344" y="2305803"/>
                    <a:pt x="2454646" y="2299709"/>
                  </a:cubicBezTo>
                  <a:cubicBezTo>
                    <a:pt x="2456949" y="2293682"/>
                    <a:pt x="2475773" y="2294089"/>
                    <a:pt x="2483358" y="2302418"/>
                  </a:cubicBezTo>
                  <a:cubicBezTo>
                    <a:pt x="2490942" y="2310679"/>
                    <a:pt x="2475909" y="2343994"/>
                    <a:pt x="2480513" y="2337223"/>
                  </a:cubicBezTo>
                  <a:cubicBezTo>
                    <a:pt x="2485050" y="2330452"/>
                    <a:pt x="2490874" y="2319075"/>
                    <a:pt x="2497713" y="2314538"/>
                  </a:cubicBezTo>
                  <a:cubicBezTo>
                    <a:pt x="2504552" y="2310002"/>
                    <a:pt x="2514032" y="2286166"/>
                    <a:pt x="2513287" y="2282374"/>
                  </a:cubicBezTo>
                  <a:cubicBezTo>
                    <a:pt x="2512542" y="2278582"/>
                    <a:pt x="2511188" y="2271269"/>
                    <a:pt x="2516470" y="2271269"/>
                  </a:cubicBezTo>
                  <a:cubicBezTo>
                    <a:pt x="2521819" y="2271269"/>
                    <a:pt x="2537732" y="2255694"/>
                    <a:pt x="2549108" y="2246689"/>
                  </a:cubicBezTo>
                  <a:cubicBezTo>
                    <a:pt x="2560484" y="2237615"/>
                    <a:pt x="2553171" y="2213712"/>
                    <a:pt x="2557708" y="2197121"/>
                  </a:cubicBezTo>
                  <a:cubicBezTo>
                    <a:pt x="2562245" y="2180532"/>
                    <a:pt x="2564412" y="2177417"/>
                    <a:pt x="2579647" y="2169155"/>
                  </a:cubicBezTo>
                  <a:cubicBezTo>
                    <a:pt x="2594816" y="2160894"/>
                    <a:pt x="2618177" y="2178432"/>
                    <a:pt x="2631043" y="2179177"/>
                  </a:cubicBezTo>
                  <a:cubicBezTo>
                    <a:pt x="2643976" y="2179922"/>
                    <a:pt x="2646956" y="2172812"/>
                    <a:pt x="2656842" y="2168275"/>
                  </a:cubicBezTo>
                  <a:cubicBezTo>
                    <a:pt x="2666728" y="2163738"/>
                    <a:pt x="2668082" y="2173557"/>
                    <a:pt x="2677969" y="2172067"/>
                  </a:cubicBezTo>
                  <a:cubicBezTo>
                    <a:pt x="2687855" y="2170577"/>
                    <a:pt x="2676547" y="2159946"/>
                    <a:pt x="2673500" y="2154665"/>
                  </a:cubicBezTo>
                  <a:cubicBezTo>
                    <a:pt x="2670453" y="2149383"/>
                    <a:pt x="2675057" y="2134418"/>
                    <a:pt x="2670453" y="2125412"/>
                  </a:cubicBezTo>
                  <a:cubicBezTo>
                    <a:pt x="2665916" y="2116338"/>
                    <a:pt x="2670791" y="2104014"/>
                    <a:pt x="2682235" y="2084445"/>
                  </a:cubicBezTo>
                  <a:cubicBezTo>
                    <a:pt x="2693611" y="2064875"/>
                    <a:pt x="2697200" y="2072865"/>
                    <a:pt x="2711691" y="2071376"/>
                  </a:cubicBezTo>
                  <a:cubicBezTo>
                    <a:pt x="2726114" y="2069886"/>
                    <a:pt x="2732818" y="2065078"/>
                    <a:pt x="2748799" y="2056817"/>
                  </a:cubicBezTo>
                  <a:cubicBezTo>
                    <a:pt x="2764779" y="2048556"/>
                    <a:pt x="2765930" y="2053702"/>
                    <a:pt x="2774259" y="2051468"/>
                  </a:cubicBezTo>
                  <a:cubicBezTo>
                    <a:pt x="2782588" y="2049233"/>
                    <a:pt x="2796876" y="2032575"/>
                    <a:pt x="2809742" y="2031086"/>
                  </a:cubicBezTo>
                  <a:cubicBezTo>
                    <a:pt x="2809809" y="2031086"/>
                    <a:pt x="2809877" y="2031086"/>
                    <a:pt x="2809944" y="2031086"/>
                  </a:cubicBezTo>
                  <a:cubicBezTo>
                    <a:pt x="2806017" y="2024788"/>
                    <a:pt x="2805001" y="2012735"/>
                    <a:pt x="2811773" y="2008672"/>
                  </a:cubicBezTo>
                  <a:cubicBezTo>
                    <a:pt x="2819357" y="2004135"/>
                    <a:pt x="2838452" y="2013073"/>
                    <a:pt x="2849151" y="2012329"/>
                  </a:cubicBezTo>
                  <a:cubicBezTo>
                    <a:pt x="2859782" y="2011584"/>
                    <a:pt x="2861001" y="2025601"/>
                    <a:pt x="2855652" y="2029393"/>
                  </a:cubicBezTo>
                  <a:cubicBezTo>
                    <a:pt x="2850302" y="2033185"/>
                    <a:pt x="2827009" y="2040566"/>
                    <a:pt x="2820169" y="2061692"/>
                  </a:cubicBezTo>
                  <a:cubicBezTo>
                    <a:pt x="2813330" y="2082819"/>
                    <a:pt x="2835676" y="2078553"/>
                    <a:pt x="2842515" y="2076996"/>
                  </a:cubicBezTo>
                  <a:cubicBezTo>
                    <a:pt x="2849354" y="2075506"/>
                    <a:pt x="2866215" y="2083293"/>
                    <a:pt x="2879149" y="2086341"/>
                  </a:cubicBezTo>
                  <a:cubicBezTo>
                    <a:pt x="2892082" y="2089388"/>
                    <a:pt x="2892014" y="2069954"/>
                    <a:pt x="2904880" y="2065417"/>
                  </a:cubicBezTo>
                  <a:cubicBezTo>
                    <a:pt x="2917814" y="2060880"/>
                    <a:pt x="2936841" y="2067042"/>
                    <a:pt x="2949775" y="2058781"/>
                  </a:cubicBezTo>
                  <a:cubicBezTo>
                    <a:pt x="2962708" y="2050520"/>
                    <a:pt x="2967651" y="2037044"/>
                    <a:pt x="2969886" y="2029528"/>
                  </a:cubicBezTo>
                  <a:cubicBezTo>
                    <a:pt x="2972189" y="2022012"/>
                    <a:pt x="2979976" y="2015918"/>
                    <a:pt x="2991419" y="2015918"/>
                  </a:cubicBezTo>
                  <a:cubicBezTo>
                    <a:pt x="3002795" y="2015918"/>
                    <a:pt x="2994534" y="2010162"/>
                    <a:pt x="2992232" y="2004135"/>
                  </a:cubicBezTo>
                  <a:cubicBezTo>
                    <a:pt x="2990472" y="1999463"/>
                    <a:pt x="2988711" y="1998447"/>
                    <a:pt x="2987357" y="1996077"/>
                  </a:cubicBezTo>
                  <a:cubicBezTo>
                    <a:pt x="2991352" y="1995874"/>
                    <a:pt x="2996024" y="1995332"/>
                    <a:pt x="3000561" y="1995468"/>
                  </a:cubicBezTo>
                  <a:cubicBezTo>
                    <a:pt x="3010379" y="1995874"/>
                    <a:pt x="3015255" y="1996213"/>
                    <a:pt x="3022094" y="1994723"/>
                  </a:cubicBezTo>
                  <a:cubicBezTo>
                    <a:pt x="3028933" y="1993233"/>
                    <a:pt x="3023651" y="1993707"/>
                    <a:pt x="3029001" y="1986936"/>
                  </a:cubicBezTo>
                  <a:cubicBezTo>
                    <a:pt x="3031507" y="1983753"/>
                    <a:pt x="3033741" y="1983414"/>
                    <a:pt x="3035027" y="1983753"/>
                  </a:cubicBezTo>
                  <a:cubicBezTo>
                    <a:pt x="3032387" y="1980909"/>
                    <a:pt x="3034283" y="1968246"/>
                    <a:pt x="3030220" y="1973528"/>
                  </a:cubicBezTo>
                  <a:cubicBezTo>
                    <a:pt x="3026022" y="1979013"/>
                    <a:pt x="3021688" y="1996145"/>
                    <a:pt x="3016744" y="1988967"/>
                  </a:cubicBezTo>
                  <a:cubicBezTo>
                    <a:pt x="3011801" y="1981789"/>
                    <a:pt x="3025954" y="1978878"/>
                    <a:pt x="3028256" y="1973257"/>
                  </a:cubicBezTo>
                  <a:cubicBezTo>
                    <a:pt x="3030559" y="1967569"/>
                    <a:pt x="3030694" y="1961475"/>
                    <a:pt x="3032251" y="1958089"/>
                  </a:cubicBezTo>
                  <a:cubicBezTo>
                    <a:pt x="3033741" y="1954704"/>
                    <a:pt x="3034757" y="1948474"/>
                    <a:pt x="3031710" y="1942786"/>
                  </a:cubicBezTo>
                  <a:cubicBezTo>
                    <a:pt x="3028662" y="1937166"/>
                    <a:pt x="3012614" y="1940619"/>
                    <a:pt x="3010989" y="1943531"/>
                  </a:cubicBezTo>
                  <a:cubicBezTo>
                    <a:pt x="3007535" y="1949693"/>
                    <a:pt x="3014307" y="1949422"/>
                    <a:pt x="3004894" y="1957344"/>
                  </a:cubicBezTo>
                  <a:cubicBezTo>
                    <a:pt x="2995482" y="1965267"/>
                    <a:pt x="2991352" y="1971429"/>
                    <a:pt x="2988711" y="1975153"/>
                  </a:cubicBezTo>
                  <a:cubicBezTo>
                    <a:pt x="2986070" y="1978945"/>
                    <a:pt x="2974897" y="1988425"/>
                    <a:pt x="2977538" y="1993369"/>
                  </a:cubicBezTo>
                  <a:cubicBezTo>
                    <a:pt x="2977809" y="1993910"/>
                    <a:pt x="2978283" y="1994317"/>
                    <a:pt x="2978757" y="1994655"/>
                  </a:cubicBezTo>
                  <a:cubicBezTo>
                    <a:pt x="2975168" y="1996619"/>
                    <a:pt x="2970564" y="1999192"/>
                    <a:pt x="2965214" y="2000614"/>
                  </a:cubicBezTo>
                  <a:cubicBezTo>
                    <a:pt x="2953838" y="2003661"/>
                    <a:pt x="2943748" y="2003526"/>
                    <a:pt x="2931628" y="1999057"/>
                  </a:cubicBezTo>
                  <a:cubicBezTo>
                    <a:pt x="2919439" y="1994520"/>
                    <a:pt x="2912871" y="1985040"/>
                    <a:pt x="2912871" y="1978268"/>
                  </a:cubicBezTo>
                  <a:cubicBezTo>
                    <a:pt x="2912871" y="1971497"/>
                    <a:pt x="2892963" y="1964251"/>
                    <a:pt x="2890728" y="1959714"/>
                  </a:cubicBezTo>
                  <a:cubicBezTo>
                    <a:pt x="2888426" y="1955178"/>
                    <a:pt x="2896010" y="1941973"/>
                    <a:pt x="2897567" y="1929920"/>
                  </a:cubicBezTo>
                  <a:cubicBezTo>
                    <a:pt x="2899057" y="1917867"/>
                    <a:pt x="2894723" y="1913669"/>
                    <a:pt x="2893165" y="1908387"/>
                  </a:cubicBezTo>
                  <a:cubicBezTo>
                    <a:pt x="2891676" y="1903105"/>
                    <a:pt x="2893301" y="1900532"/>
                    <a:pt x="2905490" y="1897485"/>
                  </a:cubicBezTo>
                  <a:cubicBezTo>
                    <a:pt x="2917679" y="1894438"/>
                    <a:pt x="2915173" y="1871821"/>
                    <a:pt x="2915918" y="1864305"/>
                  </a:cubicBezTo>
                  <a:cubicBezTo>
                    <a:pt x="2916663" y="1856789"/>
                    <a:pt x="2904339" y="1843990"/>
                    <a:pt x="2887613" y="1837964"/>
                  </a:cubicBezTo>
                  <a:cubicBezTo>
                    <a:pt x="2870888" y="1831937"/>
                    <a:pt x="2866757" y="1842298"/>
                    <a:pt x="2848474" y="1838573"/>
                  </a:cubicBezTo>
                  <a:cubicBezTo>
                    <a:pt x="2830259" y="1834781"/>
                    <a:pt x="2850370" y="1813045"/>
                    <a:pt x="2861746" y="1800992"/>
                  </a:cubicBezTo>
                  <a:cubicBezTo>
                    <a:pt x="2873122" y="1788938"/>
                    <a:pt x="2875695" y="1788803"/>
                    <a:pt x="2888629" y="1791038"/>
                  </a:cubicBezTo>
                  <a:cubicBezTo>
                    <a:pt x="2901562" y="1793272"/>
                    <a:pt x="2930070" y="1799637"/>
                    <a:pt x="2952822" y="1799637"/>
                  </a:cubicBezTo>
                  <a:cubicBezTo>
                    <a:pt x="2975574" y="1799637"/>
                    <a:pt x="2979434" y="1792189"/>
                    <a:pt x="2989320" y="1797471"/>
                  </a:cubicBezTo>
                  <a:cubicBezTo>
                    <a:pt x="2999207" y="1802752"/>
                    <a:pt x="3049383" y="1808847"/>
                    <a:pt x="3078297" y="1803565"/>
                  </a:cubicBezTo>
                  <a:cubicBezTo>
                    <a:pt x="3107211" y="1798283"/>
                    <a:pt x="3097731" y="1775937"/>
                    <a:pt x="3112222" y="1762327"/>
                  </a:cubicBezTo>
                  <a:cubicBezTo>
                    <a:pt x="3126645" y="1748784"/>
                    <a:pt x="3131318" y="1744856"/>
                    <a:pt x="3151090" y="1742554"/>
                  </a:cubicBezTo>
                  <a:cubicBezTo>
                    <a:pt x="3167748" y="1740658"/>
                    <a:pt x="3177093" y="1747971"/>
                    <a:pt x="3187791" y="1745804"/>
                  </a:cubicBezTo>
                  <a:cubicBezTo>
                    <a:pt x="3183051" y="1749190"/>
                    <a:pt x="3177228" y="1756029"/>
                    <a:pt x="3168493" y="1769098"/>
                  </a:cubicBezTo>
                  <a:cubicBezTo>
                    <a:pt x="3153596" y="1791241"/>
                    <a:pt x="3136261" y="1812503"/>
                    <a:pt x="3131114" y="1823202"/>
                  </a:cubicBezTo>
                  <a:cubicBezTo>
                    <a:pt x="3125968" y="1833969"/>
                    <a:pt x="3119468" y="1846225"/>
                    <a:pt x="3109175" y="1850152"/>
                  </a:cubicBezTo>
                  <a:cubicBezTo>
                    <a:pt x="3098882" y="1854080"/>
                    <a:pt x="3098679" y="1874191"/>
                    <a:pt x="3091298" y="1883807"/>
                  </a:cubicBezTo>
                  <a:cubicBezTo>
                    <a:pt x="3083918" y="1893422"/>
                    <a:pt x="3074234" y="1890984"/>
                    <a:pt x="3073083" y="1898839"/>
                  </a:cubicBezTo>
                  <a:cubicBezTo>
                    <a:pt x="3071932" y="1906762"/>
                    <a:pt x="3056764" y="1922471"/>
                    <a:pt x="3099560" y="1924232"/>
                  </a:cubicBezTo>
                  <a:cubicBezTo>
                    <a:pt x="3142287" y="1925925"/>
                    <a:pt x="3150887" y="1918747"/>
                    <a:pt x="3161721" y="1919289"/>
                  </a:cubicBezTo>
                  <a:cubicBezTo>
                    <a:pt x="3172556" y="1919831"/>
                    <a:pt x="3187724" y="1929446"/>
                    <a:pt x="3200251" y="1927212"/>
                  </a:cubicBezTo>
                  <a:cubicBezTo>
                    <a:pt x="3212778" y="1924977"/>
                    <a:pt x="3227134" y="1917935"/>
                    <a:pt x="3233431" y="1911095"/>
                  </a:cubicBezTo>
                  <a:cubicBezTo>
                    <a:pt x="3239729" y="1904324"/>
                    <a:pt x="3254897" y="1900193"/>
                    <a:pt x="3252662" y="1887192"/>
                  </a:cubicBezTo>
                  <a:cubicBezTo>
                    <a:pt x="3250360" y="1874191"/>
                    <a:pt x="3248532" y="1870196"/>
                    <a:pt x="3252526" y="1858346"/>
                  </a:cubicBezTo>
                  <a:cubicBezTo>
                    <a:pt x="3256522" y="1846496"/>
                    <a:pt x="3256725" y="1820764"/>
                    <a:pt x="3235598" y="1829229"/>
                  </a:cubicBezTo>
                  <a:cubicBezTo>
                    <a:pt x="3214539" y="1837693"/>
                    <a:pt x="3209731" y="1857872"/>
                    <a:pt x="3195511" y="1843178"/>
                  </a:cubicBezTo>
                  <a:cubicBezTo>
                    <a:pt x="3181291" y="1828484"/>
                    <a:pt x="3186302" y="1813248"/>
                    <a:pt x="3183458" y="1807560"/>
                  </a:cubicBezTo>
                  <a:cubicBezTo>
                    <a:pt x="3180614" y="1801872"/>
                    <a:pt x="3185218" y="1791105"/>
                    <a:pt x="3199439" y="1780339"/>
                  </a:cubicBezTo>
                  <a:cubicBezTo>
                    <a:pt x="3213658" y="1769572"/>
                    <a:pt x="3226050" y="1747429"/>
                    <a:pt x="3210070" y="1745195"/>
                  </a:cubicBezTo>
                  <a:cubicBezTo>
                    <a:pt x="3203569" y="1744247"/>
                    <a:pt x="3199235" y="1742486"/>
                    <a:pt x="3194834" y="1742893"/>
                  </a:cubicBezTo>
                  <a:cubicBezTo>
                    <a:pt x="3207564" y="1735241"/>
                    <a:pt x="3207632" y="1721969"/>
                    <a:pt x="3206887" y="1710931"/>
                  </a:cubicBezTo>
                  <a:cubicBezTo>
                    <a:pt x="3206142" y="1699623"/>
                    <a:pt x="3208851" y="1699623"/>
                    <a:pt x="3208106" y="1690549"/>
                  </a:cubicBezTo>
                  <a:cubicBezTo>
                    <a:pt x="3207361" y="1681476"/>
                    <a:pt x="3209257" y="1677887"/>
                    <a:pt x="3212304" y="1665089"/>
                  </a:cubicBezTo>
                  <a:cubicBezTo>
                    <a:pt x="3215351" y="1652291"/>
                    <a:pt x="3206684" y="1644842"/>
                    <a:pt x="3200590" y="1644097"/>
                  </a:cubicBezTo>
                  <a:cubicBezTo>
                    <a:pt x="3194495" y="1643352"/>
                    <a:pt x="3181765" y="1644707"/>
                    <a:pt x="3180275" y="1634143"/>
                  </a:cubicBezTo>
                  <a:cubicBezTo>
                    <a:pt x="3178786" y="1623580"/>
                    <a:pt x="3177905" y="1617011"/>
                    <a:pt x="3173368" y="1617011"/>
                  </a:cubicBezTo>
                  <a:cubicBezTo>
                    <a:pt x="3168831" y="1617011"/>
                    <a:pt x="3150820" y="1622022"/>
                    <a:pt x="3146282" y="1616741"/>
                  </a:cubicBezTo>
                  <a:cubicBezTo>
                    <a:pt x="3141746" y="1611459"/>
                    <a:pt x="3191109" y="1608344"/>
                    <a:pt x="3189620" y="1600828"/>
                  </a:cubicBezTo>
                  <a:cubicBezTo>
                    <a:pt x="3188130" y="1593311"/>
                    <a:pt x="3183932" y="1593582"/>
                    <a:pt x="3180885" y="1588300"/>
                  </a:cubicBezTo>
                  <a:cubicBezTo>
                    <a:pt x="3177838" y="1583019"/>
                    <a:pt x="3165513" y="1578279"/>
                    <a:pt x="3160977" y="1579091"/>
                  </a:cubicBezTo>
                  <a:cubicBezTo>
                    <a:pt x="3156440" y="1579836"/>
                    <a:pt x="3148991" y="1584238"/>
                    <a:pt x="3145199" y="1581935"/>
                  </a:cubicBezTo>
                  <a:cubicBezTo>
                    <a:pt x="3141407" y="1579701"/>
                    <a:pt x="3134094" y="1577534"/>
                    <a:pt x="3131047" y="1572252"/>
                  </a:cubicBezTo>
                  <a:cubicBezTo>
                    <a:pt x="3128000" y="1566970"/>
                    <a:pt x="3114524" y="1556407"/>
                    <a:pt x="3111477" y="1559386"/>
                  </a:cubicBezTo>
                  <a:cubicBezTo>
                    <a:pt x="3111003" y="1559860"/>
                    <a:pt x="3110732" y="1560470"/>
                    <a:pt x="3110529" y="1561079"/>
                  </a:cubicBezTo>
                  <a:cubicBezTo>
                    <a:pt x="3110394" y="1559928"/>
                    <a:pt x="3110191" y="1558506"/>
                    <a:pt x="3109920" y="1556678"/>
                  </a:cubicBezTo>
                  <a:cubicBezTo>
                    <a:pt x="3107618" y="1543135"/>
                    <a:pt x="3105789" y="1529727"/>
                    <a:pt x="3101997" y="1525935"/>
                  </a:cubicBezTo>
                  <a:cubicBezTo>
                    <a:pt x="3098205" y="1522143"/>
                    <a:pt x="3088522" y="1527764"/>
                    <a:pt x="3078636" y="1515710"/>
                  </a:cubicBezTo>
                  <a:cubicBezTo>
                    <a:pt x="3068750" y="1503657"/>
                    <a:pt x="3070916" y="1511106"/>
                    <a:pt x="3069427" y="1505012"/>
                  </a:cubicBezTo>
                  <a:cubicBezTo>
                    <a:pt x="3067937" y="1498985"/>
                    <a:pt x="3054936" y="1494245"/>
                    <a:pt x="3058728" y="1490453"/>
                  </a:cubicBezTo>
                  <a:cubicBezTo>
                    <a:pt x="3062520" y="1486661"/>
                    <a:pt x="3068953" y="1484020"/>
                    <a:pt x="3072000" y="1481786"/>
                  </a:cubicBezTo>
                  <a:cubicBezTo>
                    <a:pt x="3075047" y="1479551"/>
                    <a:pt x="3081006" y="1477181"/>
                    <a:pt x="3081751" y="1471154"/>
                  </a:cubicBezTo>
                  <a:cubicBezTo>
                    <a:pt x="3082495" y="1465128"/>
                    <a:pt x="3085678" y="1471696"/>
                    <a:pt x="3085678" y="1464925"/>
                  </a:cubicBezTo>
                  <a:cubicBezTo>
                    <a:pt x="3085678" y="1458153"/>
                    <a:pt x="3069020" y="1455445"/>
                    <a:pt x="3066718" y="1452465"/>
                  </a:cubicBezTo>
                  <a:cubicBezTo>
                    <a:pt x="3064416" y="1449418"/>
                    <a:pt x="3075724" y="1443188"/>
                    <a:pt x="3078771" y="1439396"/>
                  </a:cubicBezTo>
                  <a:cubicBezTo>
                    <a:pt x="3081818" y="1435604"/>
                    <a:pt x="3069697" y="1429374"/>
                    <a:pt x="3067395" y="1425650"/>
                  </a:cubicBezTo>
                  <a:cubicBezTo>
                    <a:pt x="3065093" y="1421858"/>
                    <a:pt x="3074167" y="1412243"/>
                    <a:pt x="3074167" y="1407706"/>
                  </a:cubicBezTo>
                  <a:cubicBezTo>
                    <a:pt x="3074167" y="1403169"/>
                    <a:pt x="3060488" y="1401476"/>
                    <a:pt x="3055207" y="1399986"/>
                  </a:cubicBezTo>
                  <a:cubicBezTo>
                    <a:pt x="3049857" y="1398497"/>
                    <a:pt x="3051618" y="1393215"/>
                    <a:pt x="3053920" y="1388746"/>
                  </a:cubicBezTo>
                  <a:cubicBezTo>
                    <a:pt x="3056222" y="1384209"/>
                    <a:pt x="3054936" y="1379875"/>
                    <a:pt x="3054936" y="1373849"/>
                  </a:cubicBezTo>
                  <a:cubicBezTo>
                    <a:pt x="3054936" y="1367822"/>
                    <a:pt x="3053649" y="1362473"/>
                    <a:pt x="3051347" y="1357936"/>
                  </a:cubicBezTo>
                  <a:cubicBezTo>
                    <a:pt x="3049044" y="1353399"/>
                    <a:pt x="3043018" y="1346018"/>
                    <a:pt x="3041460" y="1342294"/>
                  </a:cubicBezTo>
                  <a:cubicBezTo>
                    <a:pt x="3039971" y="1338502"/>
                    <a:pt x="3036043" y="1328954"/>
                    <a:pt x="3035299" y="1322927"/>
                  </a:cubicBezTo>
                  <a:cubicBezTo>
                    <a:pt x="3034553" y="1316901"/>
                    <a:pt x="3039158" y="1312025"/>
                    <a:pt x="3036856" y="1307488"/>
                  </a:cubicBezTo>
                  <a:cubicBezTo>
                    <a:pt x="3034553" y="1302952"/>
                    <a:pt x="3030491" y="1289341"/>
                    <a:pt x="3035840" y="1281080"/>
                  </a:cubicBezTo>
                  <a:cubicBezTo>
                    <a:pt x="3041190" y="1272819"/>
                    <a:pt x="3039294" y="1274444"/>
                    <a:pt x="3030965" y="1275189"/>
                  </a:cubicBezTo>
                  <a:cubicBezTo>
                    <a:pt x="3022636" y="1275934"/>
                    <a:pt x="3021891" y="1296722"/>
                    <a:pt x="3008958" y="1309520"/>
                  </a:cubicBezTo>
                  <a:cubicBezTo>
                    <a:pt x="2996024" y="1322318"/>
                    <a:pt x="2990878" y="1329225"/>
                    <a:pt x="2982549" y="1345070"/>
                  </a:cubicBezTo>
                  <a:cubicBezTo>
                    <a:pt x="2974220" y="1360915"/>
                    <a:pt x="2968938" y="1359155"/>
                    <a:pt x="2959052" y="1362879"/>
                  </a:cubicBezTo>
                  <a:cubicBezTo>
                    <a:pt x="2949166" y="1366671"/>
                    <a:pt x="2946051" y="1380349"/>
                    <a:pt x="2936909" y="1384886"/>
                  </a:cubicBezTo>
                  <a:cubicBezTo>
                    <a:pt x="2927768" y="1389423"/>
                    <a:pt x="2917272" y="1401273"/>
                    <a:pt x="2915038" y="1399716"/>
                  </a:cubicBezTo>
                  <a:cubicBezTo>
                    <a:pt x="2912735" y="1398226"/>
                    <a:pt x="2915038" y="1385767"/>
                    <a:pt x="2908943" y="1386511"/>
                  </a:cubicBezTo>
                  <a:cubicBezTo>
                    <a:pt x="2902849" y="1387256"/>
                    <a:pt x="2888900" y="1370598"/>
                    <a:pt x="2886597" y="1359290"/>
                  </a:cubicBezTo>
                  <a:cubicBezTo>
                    <a:pt x="2884295" y="1347982"/>
                    <a:pt x="2886191" y="1344731"/>
                    <a:pt x="2888493" y="1338705"/>
                  </a:cubicBezTo>
                  <a:cubicBezTo>
                    <a:pt x="2890796" y="1332678"/>
                    <a:pt x="2890999" y="1317510"/>
                    <a:pt x="2893301" y="1304712"/>
                  </a:cubicBezTo>
                  <a:cubicBezTo>
                    <a:pt x="2895604" y="1291914"/>
                    <a:pt x="2877523" y="1298415"/>
                    <a:pt x="2876034" y="1294623"/>
                  </a:cubicBezTo>
                  <a:cubicBezTo>
                    <a:pt x="2874544" y="1290831"/>
                    <a:pt x="2879826" y="1284601"/>
                    <a:pt x="2885920" y="1279387"/>
                  </a:cubicBezTo>
                  <a:cubicBezTo>
                    <a:pt x="2892014" y="1274105"/>
                    <a:pt x="2890254" y="1265844"/>
                    <a:pt x="2890999" y="1260562"/>
                  </a:cubicBezTo>
                  <a:cubicBezTo>
                    <a:pt x="2891744" y="1255281"/>
                    <a:pt x="2894452" y="1249389"/>
                    <a:pt x="2898989" y="1244852"/>
                  </a:cubicBezTo>
                  <a:cubicBezTo>
                    <a:pt x="2903526" y="1240316"/>
                    <a:pt x="2900140" y="1241128"/>
                    <a:pt x="2894791" y="1235102"/>
                  </a:cubicBezTo>
                  <a:cubicBezTo>
                    <a:pt x="2889441" y="1229075"/>
                    <a:pt x="2893843" y="1236321"/>
                    <a:pt x="2890051" y="1238555"/>
                  </a:cubicBezTo>
                  <a:cubicBezTo>
                    <a:pt x="2886259" y="1240790"/>
                    <a:pt x="2883821" y="1236727"/>
                    <a:pt x="2883821" y="1232935"/>
                  </a:cubicBezTo>
                  <a:cubicBezTo>
                    <a:pt x="2883821" y="1229143"/>
                    <a:pt x="2881383" y="1230971"/>
                    <a:pt x="2877591" y="1227992"/>
                  </a:cubicBezTo>
                  <a:cubicBezTo>
                    <a:pt x="2873799" y="1225012"/>
                    <a:pt x="2866554" y="1229075"/>
                    <a:pt x="2861272" y="1227585"/>
                  </a:cubicBezTo>
                  <a:cubicBezTo>
                    <a:pt x="2855923" y="1226096"/>
                    <a:pt x="2842312" y="1210589"/>
                    <a:pt x="2840755" y="1207610"/>
                  </a:cubicBezTo>
                  <a:cubicBezTo>
                    <a:pt x="2839265" y="1204562"/>
                    <a:pt x="2840145" y="1199213"/>
                    <a:pt x="2837843" y="1192442"/>
                  </a:cubicBezTo>
                  <a:cubicBezTo>
                    <a:pt x="2835541" y="1185670"/>
                    <a:pt x="2830191" y="1181878"/>
                    <a:pt x="2828634" y="1177409"/>
                  </a:cubicBezTo>
                  <a:cubicBezTo>
                    <a:pt x="2827144" y="1172872"/>
                    <a:pt x="2824300" y="1161157"/>
                    <a:pt x="2820508" y="1152829"/>
                  </a:cubicBezTo>
                  <a:cubicBezTo>
                    <a:pt x="2816716" y="1144567"/>
                    <a:pt x="2807101" y="1144364"/>
                    <a:pt x="2797959" y="1144364"/>
                  </a:cubicBezTo>
                  <a:cubicBezTo>
                    <a:pt x="2788818" y="1144364"/>
                    <a:pt x="2787599" y="1135968"/>
                    <a:pt x="2782249" y="1133665"/>
                  </a:cubicBezTo>
                  <a:cubicBezTo>
                    <a:pt x="2776900" y="1131431"/>
                    <a:pt x="2760716" y="1144229"/>
                    <a:pt x="2756111" y="1144229"/>
                  </a:cubicBezTo>
                  <a:cubicBezTo>
                    <a:pt x="2751575" y="1144229"/>
                    <a:pt x="2746090" y="1143890"/>
                    <a:pt x="2737693" y="1136374"/>
                  </a:cubicBezTo>
                  <a:cubicBezTo>
                    <a:pt x="2729364" y="1128858"/>
                    <a:pt x="2722254" y="1112877"/>
                    <a:pt x="2707086" y="1110643"/>
                  </a:cubicBezTo>
                  <a:cubicBezTo>
                    <a:pt x="2691918" y="1108408"/>
                    <a:pt x="2681964" y="1123102"/>
                    <a:pt x="2673635" y="1130618"/>
                  </a:cubicBezTo>
                  <a:cubicBezTo>
                    <a:pt x="2665306" y="1138135"/>
                    <a:pt x="2677698" y="1160142"/>
                    <a:pt x="2680000" y="1168471"/>
                  </a:cubicBezTo>
                  <a:cubicBezTo>
                    <a:pt x="2682303" y="1176732"/>
                    <a:pt x="2677766" y="1177070"/>
                    <a:pt x="2673229" y="1181607"/>
                  </a:cubicBezTo>
                  <a:cubicBezTo>
                    <a:pt x="2668692" y="1186144"/>
                    <a:pt x="2656232" y="1190952"/>
                    <a:pt x="2647904" y="1199958"/>
                  </a:cubicBezTo>
                  <a:cubicBezTo>
                    <a:pt x="2639575" y="1209032"/>
                    <a:pt x="2651289" y="1229752"/>
                    <a:pt x="2654337" y="1229752"/>
                  </a:cubicBezTo>
                  <a:cubicBezTo>
                    <a:pt x="2657384" y="1229752"/>
                    <a:pt x="2657925" y="1224200"/>
                    <a:pt x="2659483" y="1229481"/>
                  </a:cubicBezTo>
                  <a:cubicBezTo>
                    <a:pt x="2660973" y="1234763"/>
                    <a:pt x="2663681" y="1239639"/>
                    <a:pt x="2660634" y="1250947"/>
                  </a:cubicBezTo>
                  <a:cubicBezTo>
                    <a:pt x="2657587" y="1262255"/>
                    <a:pt x="2657587" y="1268891"/>
                    <a:pt x="2659889" y="1276407"/>
                  </a:cubicBezTo>
                  <a:cubicBezTo>
                    <a:pt x="2662191" y="1283924"/>
                    <a:pt x="2664088" y="1286903"/>
                    <a:pt x="2658738" y="1291440"/>
                  </a:cubicBezTo>
                  <a:cubicBezTo>
                    <a:pt x="2653389" y="1295977"/>
                    <a:pt x="2644247" y="1278710"/>
                    <a:pt x="2638898" y="1281012"/>
                  </a:cubicBezTo>
                  <a:cubicBezTo>
                    <a:pt x="2633548" y="1283247"/>
                    <a:pt x="2635512" y="1310874"/>
                    <a:pt x="2629824" y="1315140"/>
                  </a:cubicBezTo>
                  <a:cubicBezTo>
                    <a:pt x="2624136" y="1319406"/>
                    <a:pt x="2608291" y="1320964"/>
                    <a:pt x="2605988" y="1324959"/>
                  </a:cubicBezTo>
                  <a:cubicBezTo>
                    <a:pt x="2603686" y="1328886"/>
                    <a:pt x="2596914" y="1349201"/>
                    <a:pt x="2602061" y="1357936"/>
                  </a:cubicBezTo>
                  <a:cubicBezTo>
                    <a:pt x="2607207" y="1366671"/>
                    <a:pt x="2627996" y="1370666"/>
                    <a:pt x="2633345" y="1384954"/>
                  </a:cubicBezTo>
                  <a:cubicBezTo>
                    <a:pt x="2638695" y="1399309"/>
                    <a:pt x="2624407" y="1429307"/>
                    <a:pt x="2622917" y="1436078"/>
                  </a:cubicBezTo>
                  <a:cubicBezTo>
                    <a:pt x="2621428" y="1442850"/>
                    <a:pt x="2620682" y="1462961"/>
                    <a:pt x="2619870" y="1474269"/>
                  </a:cubicBezTo>
                  <a:cubicBezTo>
                    <a:pt x="2619125" y="1485578"/>
                    <a:pt x="2615536" y="1486322"/>
                    <a:pt x="2604905" y="1495396"/>
                  </a:cubicBezTo>
                  <a:cubicBezTo>
                    <a:pt x="2594274" y="1504470"/>
                    <a:pt x="2543556" y="1528238"/>
                    <a:pt x="2524528" y="1537244"/>
                  </a:cubicBezTo>
                  <a:cubicBezTo>
                    <a:pt x="2505500" y="1546318"/>
                    <a:pt x="2515793" y="1550584"/>
                    <a:pt x="2519585" y="1560402"/>
                  </a:cubicBezTo>
                  <a:cubicBezTo>
                    <a:pt x="2523377" y="1570221"/>
                    <a:pt x="2522632" y="1587285"/>
                    <a:pt x="2522632" y="1592566"/>
                  </a:cubicBezTo>
                  <a:cubicBezTo>
                    <a:pt x="2522632" y="1597848"/>
                    <a:pt x="2509766" y="1613558"/>
                    <a:pt x="2511256" y="1628591"/>
                  </a:cubicBezTo>
                  <a:cubicBezTo>
                    <a:pt x="2512746" y="1643691"/>
                    <a:pt x="2519381" y="1652291"/>
                    <a:pt x="2520126" y="1662109"/>
                  </a:cubicBezTo>
                  <a:cubicBezTo>
                    <a:pt x="2520871" y="1671928"/>
                    <a:pt x="2515183" y="1678835"/>
                    <a:pt x="2509089" y="1684117"/>
                  </a:cubicBezTo>
                  <a:cubicBezTo>
                    <a:pt x="2502995" y="1689398"/>
                    <a:pt x="2506719" y="1704160"/>
                    <a:pt x="2503672" y="1710186"/>
                  </a:cubicBezTo>
                  <a:cubicBezTo>
                    <a:pt x="2500625" y="1716213"/>
                    <a:pt x="2487217" y="1691362"/>
                    <a:pt x="2478076" y="1692852"/>
                  </a:cubicBezTo>
                  <a:cubicBezTo>
                    <a:pt x="2468934" y="1694341"/>
                    <a:pt x="2472997" y="1712421"/>
                    <a:pt x="2467648" y="1715401"/>
                  </a:cubicBezTo>
                  <a:cubicBezTo>
                    <a:pt x="2462298" y="1718448"/>
                    <a:pt x="2459116" y="1715468"/>
                    <a:pt x="2455324" y="1710186"/>
                  </a:cubicBezTo>
                  <a:cubicBezTo>
                    <a:pt x="2451532" y="1704905"/>
                    <a:pt x="2438463" y="1699014"/>
                    <a:pt x="2433926" y="1690008"/>
                  </a:cubicBezTo>
                  <a:cubicBezTo>
                    <a:pt x="2429389" y="1680934"/>
                    <a:pt x="2426816" y="1664005"/>
                    <a:pt x="2416591" y="1648160"/>
                  </a:cubicBezTo>
                  <a:cubicBezTo>
                    <a:pt x="2406298" y="1632315"/>
                    <a:pt x="2404944" y="1622632"/>
                    <a:pt x="2408397" y="1612475"/>
                  </a:cubicBezTo>
                  <a:cubicBezTo>
                    <a:pt x="2411851" y="1602317"/>
                    <a:pt x="2432978" y="1594124"/>
                    <a:pt x="2439817" y="1583967"/>
                  </a:cubicBezTo>
                  <a:cubicBezTo>
                    <a:pt x="2446656" y="1573810"/>
                    <a:pt x="2419570" y="1553563"/>
                    <a:pt x="2422956" y="1543406"/>
                  </a:cubicBezTo>
                  <a:cubicBezTo>
                    <a:pt x="2426410" y="1533249"/>
                    <a:pt x="2448417" y="1512460"/>
                    <a:pt x="2442661" y="1510158"/>
                  </a:cubicBezTo>
                  <a:cubicBezTo>
                    <a:pt x="2436973" y="1507923"/>
                    <a:pt x="2399188" y="1512122"/>
                    <a:pt x="2383208" y="1510971"/>
                  </a:cubicBezTo>
                  <a:cubicBezTo>
                    <a:pt x="2367227" y="1509819"/>
                    <a:pt x="2349621" y="1504673"/>
                    <a:pt x="2339396" y="1492214"/>
                  </a:cubicBezTo>
                  <a:cubicBezTo>
                    <a:pt x="2329104" y="1479754"/>
                    <a:pt x="2308857" y="1463706"/>
                    <a:pt x="2303169" y="1451314"/>
                  </a:cubicBezTo>
                  <a:cubicBezTo>
                    <a:pt x="2297481" y="1438855"/>
                    <a:pt x="2272698" y="1414477"/>
                    <a:pt x="2263556" y="1406555"/>
                  </a:cubicBezTo>
                  <a:cubicBezTo>
                    <a:pt x="2254415" y="1398632"/>
                    <a:pt x="2229293" y="1380214"/>
                    <a:pt x="2199634" y="1389288"/>
                  </a:cubicBezTo>
                  <a:cubicBezTo>
                    <a:pt x="2169975" y="1398361"/>
                    <a:pt x="2155281" y="1396533"/>
                    <a:pt x="2165573" y="1388610"/>
                  </a:cubicBezTo>
                  <a:cubicBezTo>
                    <a:pt x="2175866" y="1380688"/>
                    <a:pt x="2185684" y="1361118"/>
                    <a:pt x="2185684" y="1348727"/>
                  </a:cubicBezTo>
                  <a:cubicBezTo>
                    <a:pt x="2185684" y="1336267"/>
                    <a:pt x="2172006" y="1301056"/>
                    <a:pt x="2162865" y="1296519"/>
                  </a:cubicBezTo>
                  <a:cubicBezTo>
                    <a:pt x="2153723" y="1291982"/>
                    <a:pt x="2142212" y="1293201"/>
                    <a:pt x="2135373" y="1263813"/>
                  </a:cubicBezTo>
                  <a:cubicBezTo>
                    <a:pt x="2131648" y="1247629"/>
                    <a:pt x="2136591" y="1217496"/>
                    <a:pt x="2153588" y="1191697"/>
                  </a:cubicBezTo>
                  <a:cubicBezTo>
                    <a:pt x="2167537" y="1170502"/>
                    <a:pt x="2185075" y="1149714"/>
                    <a:pt x="2196383" y="1131837"/>
                  </a:cubicBezTo>
                  <a:cubicBezTo>
                    <a:pt x="2221438" y="1092292"/>
                    <a:pt x="2234033" y="1099063"/>
                    <a:pt x="2253399" y="1091208"/>
                  </a:cubicBezTo>
                  <a:cubicBezTo>
                    <a:pt x="2272765" y="1083286"/>
                    <a:pt x="2281839" y="1082270"/>
                    <a:pt x="2285293" y="1072113"/>
                  </a:cubicBezTo>
                  <a:cubicBezTo>
                    <a:pt x="2288746" y="1061956"/>
                    <a:pt x="2301070" y="1051189"/>
                    <a:pt x="2314748" y="1056877"/>
                  </a:cubicBezTo>
                  <a:cubicBezTo>
                    <a:pt x="2328427" y="1062497"/>
                    <a:pt x="2338651" y="1053559"/>
                    <a:pt x="2339803" y="1036630"/>
                  </a:cubicBezTo>
                  <a:cubicBezTo>
                    <a:pt x="2340954" y="1019702"/>
                    <a:pt x="2356122" y="1013540"/>
                    <a:pt x="2364112" y="1011305"/>
                  </a:cubicBezTo>
                  <a:cubicBezTo>
                    <a:pt x="2372102" y="1009071"/>
                    <a:pt x="2357679" y="994038"/>
                    <a:pt x="2370206" y="982730"/>
                  </a:cubicBezTo>
                  <a:cubicBezTo>
                    <a:pt x="2382734" y="971422"/>
                    <a:pt x="2395735" y="979750"/>
                    <a:pt x="2403725" y="988824"/>
                  </a:cubicBezTo>
                  <a:cubicBezTo>
                    <a:pt x="2411715" y="997898"/>
                    <a:pt x="2421195" y="1006159"/>
                    <a:pt x="2429186" y="992616"/>
                  </a:cubicBezTo>
                  <a:cubicBezTo>
                    <a:pt x="2437176" y="979073"/>
                    <a:pt x="2475029" y="949888"/>
                    <a:pt x="2489858" y="948737"/>
                  </a:cubicBezTo>
                  <a:cubicBezTo>
                    <a:pt x="2504688" y="947586"/>
                    <a:pt x="2493921" y="954628"/>
                    <a:pt x="2488233" y="962551"/>
                  </a:cubicBezTo>
                  <a:cubicBezTo>
                    <a:pt x="2482545" y="970473"/>
                    <a:pt x="2489181" y="993903"/>
                    <a:pt x="2478956" y="1002976"/>
                  </a:cubicBezTo>
                  <a:cubicBezTo>
                    <a:pt x="2468663" y="1012050"/>
                    <a:pt x="2461892" y="1008258"/>
                    <a:pt x="2460741" y="1021869"/>
                  </a:cubicBezTo>
                  <a:cubicBezTo>
                    <a:pt x="2459590" y="1035412"/>
                    <a:pt x="2476518" y="1027692"/>
                    <a:pt x="2489046" y="1031078"/>
                  </a:cubicBezTo>
                  <a:cubicBezTo>
                    <a:pt x="2501573" y="1034464"/>
                    <a:pt x="2487082" y="1049835"/>
                    <a:pt x="2496223" y="1056606"/>
                  </a:cubicBezTo>
                  <a:cubicBezTo>
                    <a:pt x="2505365" y="1063378"/>
                    <a:pt x="2517892" y="1065883"/>
                    <a:pt x="2529336" y="1053424"/>
                  </a:cubicBezTo>
                  <a:cubicBezTo>
                    <a:pt x="2540712" y="1040964"/>
                    <a:pt x="2544504" y="1039949"/>
                    <a:pt x="2558182" y="1029791"/>
                  </a:cubicBezTo>
                  <a:cubicBezTo>
                    <a:pt x="2562177" y="1026812"/>
                    <a:pt x="2563870" y="1024645"/>
                    <a:pt x="2564412" y="1023087"/>
                  </a:cubicBezTo>
                  <a:cubicBezTo>
                    <a:pt x="2570371" y="1025322"/>
                    <a:pt x="2585132" y="1025525"/>
                    <a:pt x="2584117" y="1030469"/>
                  </a:cubicBezTo>
                  <a:cubicBezTo>
                    <a:pt x="2582966" y="1036089"/>
                    <a:pt x="2586216" y="1038594"/>
                    <a:pt x="2596441" y="1040829"/>
                  </a:cubicBezTo>
                  <a:cubicBezTo>
                    <a:pt x="2606733" y="1043063"/>
                    <a:pt x="2608223" y="1054372"/>
                    <a:pt x="2615062" y="1053221"/>
                  </a:cubicBezTo>
                  <a:cubicBezTo>
                    <a:pt x="2620276" y="1052340"/>
                    <a:pt x="2628266" y="1048819"/>
                    <a:pt x="2635715" y="1040423"/>
                  </a:cubicBezTo>
                  <a:cubicBezTo>
                    <a:pt x="2639101" y="1042454"/>
                    <a:pt x="2644382" y="1051866"/>
                    <a:pt x="2647091" y="1054169"/>
                  </a:cubicBezTo>
                  <a:cubicBezTo>
                    <a:pt x="2651628" y="1058096"/>
                    <a:pt x="2651831" y="1064123"/>
                    <a:pt x="2658129" y="1070894"/>
                  </a:cubicBezTo>
                  <a:cubicBezTo>
                    <a:pt x="2664426" y="1077666"/>
                    <a:pt x="2673229" y="1073941"/>
                    <a:pt x="2684605" y="1075634"/>
                  </a:cubicBezTo>
                  <a:cubicBezTo>
                    <a:pt x="2695981" y="1077327"/>
                    <a:pt x="2702278" y="1066763"/>
                    <a:pt x="2712029" y="1066222"/>
                  </a:cubicBezTo>
                  <a:cubicBezTo>
                    <a:pt x="2721713" y="1065680"/>
                    <a:pt x="2730651" y="1069946"/>
                    <a:pt x="2738099" y="1065409"/>
                  </a:cubicBezTo>
                  <a:cubicBezTo>
                    <a:pt x="2742501" y="1062701"/>
                    <a:pt x="2741621" y="1055658"/>
                    <a:pt x="2741621" y="1047600"/>
                  </a:cubicBezTo>
                  <a:cubicBezTo>
                    <a:pt x="2741485" y="1048345"/>
                    <a:pt x="2741417" y="1049158"/>
                    <a:pt x="2741147" y="1049835"/>
                  </a:cubicBezTo>
                  <a:cubicBezTo>
                    <a:pt x="2737693" y="1058299"/>
                    <a:pt x="2726791" y="1053627"/>
                    <a:pt x="2722254" y="1056403"/>
                  </a:cubicBezTo>
                  <a:cubicBezTo>
                    <a:pt x="2717717" y="1059247"/>
                    <a:pt x="2705732" y="1069472"/>
                    <a:pt x="2701195" y="1067237"/>
                  </a:cubicBezTo>
                  <a:cubicBezTo>
                    <a:pt x="2696658" y="1065003"/>
                    <a:pt x="2691173" y="1063784"/>
                    <a:pt x="2681490" y="1063784"/>
                  </a:cubicBezTo>
                  <a:cubicBezTo>
                    <a:pt x="2671807" y="1063784"/>
                    <a:pt x="2670182" y="1049022"/>
                    <a:pt x="2663952" y="1045637"/>
                  </a:cubicBezTo>
                  <a:cubicBezTo>
                    <a:pt x="2658941" y="1042928"/>
                    <a:pt x="2655691" y="1038797"/>
                    <a:pt x="2650477" y="1035141"/>
                  </a:cubicBezTo>
                  <a:cubicBezTo>
                    <a:pt x="2653321" y="1022952"/>
                    <a:pt x="2633616" y="1020447"/>
                    <a:pt x="2631517" y="1015165"/>
                  </a:cubicBezTo>
                  <a:cubicBezTo>
                    <a:pt x="2629214" y="1009545"/>
                    <a:pt x="2629282" y="997018"/>
                    <a:pt x="2634970" y="985709"/>
                  </a:cubicBezTo>
                  <a:cubicBezTo>
                    <a:pt x="2640658" y="974401"/>
                    <a:pt x="2613166" y="964311"/>
                    <a:pt x="2607478" y="949550"/>
                  </a:cubicBezTo>
                  <a:cubicBezTo>
                    <a:pt x="2601790" y="934856"/>
                    <a:pt x="2585674" y="941288"/>
                    <a:pt x="2567391" y="934517"/>
                  </a:cubicBezTo>
                  <a:cubicBezTo>
                    <a:pt x="2549176" y="927746"/>
                    <a:pt x="2558250" y="907770"/>
                    <a:pt x="2552562" y="900998"/>
                  </a:cubicBezTo>
                  <a:cubicBezTo>
                    <a:pt x="2546874" y="894227"/>
                    <a:pt x="2519788" y="870188"/>
                    <a:pt x="2517485" y="853260"/>
                  </a:cubicBezTo>
                  <a:cubicBezTo>
                    <a:pt x="2515183" y="836331"/>
                    <a:pt x="2546400" y="853395"/>
                    <a:pt x="2554390" y="853395"/>
                  </a:cubicBezTo>
                  <a:cubicBezTo>
                    <a:pt x="2562380" y="853395"/>
                    <a:pt x="2575178" y="866328"/>
                    <a:pt x="2594545" y="877637"/>
                  </a:cubicBezTo>
                  <a:cubicBezTo>
                    <a:pt x="2613911" y="888945"/>
                    <a:pt x="2624610" y="868021"/>
                    <a:pt x="2638288" y="863485"/>
                  </a:cubicBezTo>
                  <a:cubicBezTo>
                    <a:pt x="2651966" y="858948"/>
                    <a:pt x="2659212" y="845405"/>
                    <a:pt x="2667202" y="838565"/>
                  </a:cubicBezTo>
                  <a:cubicBezTo>
                    <a:pt x="2675192" y="831794"/>
                    <a:pt x="2685147" y="842696"/>
                    <a:pt x="2695372" y="838227"/>
                  </a:cubicBezTo>
                  <a:cubicBezTo>
                    <a:pt x="2705664" y="833690"/>
                    <a:pt x="2706409" y="794416"/>
                    <a:pt x="2703023" y="788728"/>
                  </a:cubicBezTo>
                  <a:cubicBezTo>
                    <a:pt x="2699570" y="783108"/>
                    <a:pt x="2683386" y="762319"/>
                    <a:pt x="2684470" y="752162"/>
                  </a:cubicBezTo>
                  <a:cubicBezTo>
                    <a:pt x="2685621" y="742005"/>
                    <a:pt x="2712977" y="740041"/>
                    <a:pt x="2726656" y="736655"/>
                  </a:cubicBezTo>
                  <a:cubicBezTo>
                    <a:pt x="2740334" y="733270"/>
                    <a:pt x="2743787" y="725753"/>
                    <a:pt x="2743787" y="718982"/>
                  </a:cubicBezTo>
                  <a:cubicBezTo>
                    <a:pt x="2743787" y="712210"/>
                    <a:pt x="2743314" y="709095"/>
                    <a:pt x="2751304" y="692099"/>
                  </a:cubicBezTo>
                  <a:cubicBezTo>
                    <a:pt x="2759294" y="675171"/>
                    <a:pt x="2735256" y="683025"/>
                    <a:pt x="2726182" y="669415"/>
                  </a:cubicBezTo>
                  <a:cubicBezTo>
                    <a:pt x="2717040" y="655872"/>
                    <a:pt x="2716295" y="644564"/>
                    <a:pt x="2725437" y="636641"/>
                  </a:cubicBezTo>
                  <a:cubicBezTo>
                    <a:pt x="2734578" y="628718"/>
                    <a:pt x="2746225" y="636167"/>
                    <a:pt x="2757601" y="639553"/>
                  </a:cubicBezTo>
                  <a:cubicBezTo>
                    <a:pt x="2768977" y="642938"/>
                    <a:pt x="2780692" y="638943"/>
                    <a:pt x="2790985" y="643480"/>
                  </a:cubicBezTo>
                  <a:cubicBezTo>
                    <a:pt x="2801277" y="648017"/>
                    <a:pt x="2809944" y="657159"/>
                    <a:pt x="2831613" y="656007"/>
                  </a:cubicBezTo>
                  <a:cubicBezTo>
                    <a:pt x="2853282" y="654856"/>
                    <a:pt x="2841296" y="635558"/>
                    <a:pt x="2848136" y="629937"/>
                  </a:cubicBezTo>
                  <a:cubicBezTo>
                    <a:pt x="2854975" y="624317"/>
                    <a:pt x="2862627" y="617207"/>
                    <a:pt x="2871700" y="627364"/>
                  </a:cubicBezTo>
                  <a:cubicBezTo>
                    <a:pt x="2880842" y="637521"/>
                    <a:pt x="2867773" y="657159"/>
                    <a:pt x="2874612" y="667383"/>
                  </a:cubicBezTo>
                  <a:cubicBezTo>
                    <a:pt x="2881451" y="677540"/>
                    <a:pt x="2866147" y="688239"/>
                    <a:pt x="2869533" y="695011"/>
                  </a:cubicBezTo>
                  <a:cubicBezTo>
                    <a:pt x="2872987" y="701782"/>
                    <a:pt x="2886123" y="704829"/>
                    <a:pt x="2880503" y="716815"/>
                  </a:cubicBezTo>
                  <a:cubicBezTo>
                    <a:pt x="2875492" y="727582"/>
                    <a:pt x="2861137" y="737807"/>
                    <a:pt x="2874815" y="740041"/>
                  </a:cubicBezTo>
                  <a:cubicBezTo>
                    <a:pt x="2888493" y="742275"/>
                    <a:pt x="2909553" y="740447"/>
                    <a:pt x="2909553" y="747219"/>
                  </a:cubicBezTo>
                  <a:cubicBezTo>
                    <a:pt x="2909553" y="753990"/>
                    <a:pt x="2912532" y="759949"/>
                    <a:pt x="2920455" y="770106"/>
                  </a:cubicBezTo>
                  <a:cubicBezTo>
                    <a:pt x="2928445" y="780263"/>
                    <a:pt x="2930273" y="789676"/>
                    <a:pt x="2943951" y="796447"/>
                  </a:cubicBezTo>
                  <a:cubicBezTo>
                    <a:pt x="2957630" y="803219"/>
                    <a:pt x="2950384" y="800104"/>
                    <a:pt x="2943545" y="814798"/>
                  </a:cubicBezTo>
                  <a:cubicBezTo>
                    <a:pt x="2936706" y="829492"/>
                    <a:pt x="2937180" y="851228"/>
                    <a:pt x="2937180" y="858000"/>
                  </a:cubicBezTo>
                  <a:cubicBezTo>
                    <a:pt x="2937180" y="864771"/>
                    <a:pt x="2921741" y="869037"/>
                    <a:pt x="2912600" y="874725"/>
                  </a:cubicBezTo>
                  <a:cubicBezTo>
                    <a:pt x="2903458" y="880345"/>
                    <a:pt x="2895265" y="882919"/>
                    <a:pt x="2886123" y="889690"/>
                  </a:cubicBezTo>
                  <a:cubicBezTo>
                    <a:pt x="2876982" y="896462"/>
                    <a:pt x="2872716" y="910682"/>
                    <a:pt x="2863574" y="924224"/>
                  </a:cubicBezTo>
                  <a:cubicBezTo>
                    <a:pt x="2854433" y="937767"/>
                    <a:pt x="2867773" y="934923"/>
                    <a:pt x="2868924" y="943929"/>
                  </a:cubicBezTo>
                  <a:cubicBezTo>
                    <a:pt x="2870075" y="953003"/>
                    <a:pt x="2862085" y="962280"/>
                    <a:pt x="2855246" y="962280"/>
                  </a:cubicBezTo>
                  <a:cubicBezTo>
                    <a:pt x="2848406" y="962280"/>
                    <a:pt x="2832155" y="967697"/>
                    <a:pt x="2819560" y="969999"/>
                  </a:cubicBezTo>
                  <a:cubicBezTo>
                    <a:pt x="2807033" y="972234"/>
                    <a:pt x="2796943" y="951446"/>
                    <a:pt x="2785567" y="946909"/>
                  </a:cubicBezTo>
                  <a:cubicBezTo>
                    <a:pt x="2774191" y="942372"/>
                    <a:pt x="2765592" y="944268"/>
                    <a:pt x="2762206" y="953342"/>
                  </a:cubicBezTo>
                  <a:cubicBezTo>
                    <a:pt x="2758820" y="962415"/>
                    <a:pt x="2746835" y="962280"/>
                    <a:pt x="2728552" y="973588"/>
                  </a:cubicBezTo>
                  <a:cubicBezTo>
                    <a:pt x="2713451" y="982933"/>
                    <a:pt x="2737558" y="1013337"/>
                    <a:pt x="2746428" y="1022817"/>
                  </a:cubicBezTo>
                  <a:cubicBezTo>
                    <a:pt x="2746632" y="1021327"/>
                    <a:pt x="2746835" y="1020108"/>
                    <a:pt x="2746902" y="1019634"/>
                  </a:cubicBezTo>
                  <a:cubicBezTo>
                    <a:pt x="2752319" y="1018415"/>
                    <a:pt x="2768503" y="1026338"/>
                    <a:pt x="2773582" y="1025458"/>
                  </a:cubicBezTo>
                  <a:cubicBezTo>
                    <a:pt x="2779879" y="1024307"/>
                    <a:pt x="2778254" y="1014149"/>
                    <a:pt x="2791933" y="1026609"/>
                  </a:cubicBezTo>
                  <a:cubicBezTo>
                    <a:pt x="2805611" y="1039068"/>
                    <a:pt x="2821998" y="1026676"/>
                    <a:pt x="2823691" y="1021530"/>
                  </a:cubicBezTo>
                  <a:cubicBezTo>
                    <a:pt x="2825384" y="1016452"/>
                    <a:pt x="2828837" y="1014556"/>
                    <a:pt x="2832222" y="1017399"/>
                  </a:cubicBezTo>
                  <a:cubicBezTo>
                    <a:pt x="2832494" y="1017603"/>
                    <a:pt x="2832629" y="1017874"/>
                    <a:pt x="2832764" y="1018077"/>
                  </a:cubicBezTo>
                  <a:cubicBezTo>
                    <a:pt x="2836286" y="1014082"/>
                    <a:pt x="2842515" y="1005956"/>
                    <a:pt x="2852334" y="1008800"/>
                  </a:cubicBezTo>
                  <a:cubicBezTo>
                    <a:pt x="2864319" y="1012186"/>
                    <a:pt x="2851792" y="1041100"/>
                    <a:pt x="2854636" y="1051257"/>
                  </a:cubicBezTo>
                  <a:cubicBezTo>
                    <a:pt x="2857480" y="1061414"/>
                    <a:pt x="2869465" y="1064393"/>
                    <a:pt x="2880300" y="1066696"/>
                  </a:cubicBezTo>
                  <a:cubicBezTo>
                    <a:pt x="2891134" y="1068930"/>
                    <a:pt x="2888561" y="1088906"/>
                    <a:pt x="2884566" y="1098522"/>
                  </a:cubicBezTo>
                  <a:cubicBezTo>
                    <a:pt x="2880571" y="1108137"/>
                    <a:pt x="2890051" y="1117414"/>
                    <a:pt x="2903188" y="1123644"/>
                  </a:cubicBezTo>
                  <a:cubicBezTo>
                    <a:pt x="2916324" y="1129873"/>
                    <a:pt x="2919304" y="1132514"/>
                    <a:pt x="2929529" y="1138135"/>
                  </a:cubicBezTo>
                  <a:cubicBezTo>
                    <a:pt x="2939821" y="1143755"/>
                    <a:pt x="2939686" y="1153980"/>
                    <a:pt x="2953364" y="1161902"/>
                  </a:cubicBezTo>
                  <a:cubicBezTo>
                    <a:pt x="2967042" y="1169825"/>
                    <a:pt x="2967990" y="1171856"/>
                    <a:pt x="2975981" y="1178628"/>
                  </a:cubicBezTo>
                  <a:cubicBezTo>
                    <a:pt x="2983971" y="1185399"/>
                    <a:pt x="3009906" y="1184519"/>
                    <a:pt x="3021282" y="1187905"/>
                  </a:cubicBezTo>
                  <a:cubicBezTo>
                    <a:pt x="3032658" y="1191290"/>
                    <a:pt x="3023990" y="1181878"/>
                    <a:pt x="3023381" y="1171111"/>
                  </a:cubicBezTo>
                  <a:cubicBezTo>
                    <a:pt x="3022839" y="1160345"/>
                    <a:pt x="3008619" y="1150052"/>
                    <a:pt x="2999477" y="1138135"/>
                  </a:cubicBezTo>
                  <a:cubicBezTo>
                    <a:pt x="2990336" y="1126285"/>
                    <a:pt x="2983226" y="1120190"/>
                    <a:pt x="2979231" y="1115112"/>
                  </a:cubicBezTo>
                  <a:cubicBezTo>
                    <a:pt x="2975236" y="1110033"/>
                    <a:pt x="2968667" y="1091885"/>
                    <a:pt x="2966907" y="1077733"/>
                  </a:cubicBezTo>
                  <a:cubicBezTo>
                    <a:pt x="2965214" y="1063581"/>
                    <a:pt x="2969683" y="1072181"/>
                    <a:pt x="2969683" y="1077327"/>
                  </a:cubicBezTo>
                  <a:cubicBezTo>
                    <a:pt x="2969683" y="1082473"/>
                    <a:pt x="2974558" y="1097912"/>
                    <a:pt x="2983700" y="1105225"/>
                  </a:cubicBezTo>
                  <a:cubicBezTo>
                    <a:pt x="2992841" y="1112606"/>
                    <a:pt x="3006249" y="1108882"/>
                    <a:pt x="3018776" y="1121274"/>
                  </a:cubicBezTo>
                  <a:cubicBezTo>
                    <a:pt x="3031303" y="1133733"/>
                    <a:pt x="3044778" y="1147682"/>
                    <a:pt x="3056764" y="1149917"/>
                  </a:cubicBezTo>
                  <a:cubicBezTo>
                    <a:pt x="3068750" y="1152152"/>
                    <a:pt x="3078636" y="1140505"/>
                    <a:pt x="3079719" y="1132040"/>
                  </a:cubicBezTo>
                  <a:cubicBezTo>
                    <a:pt x="3080329" y="1127300"/>
                    <a:pt x="3078839" y="1123982"/>
                    <a:pt x="3077620" y="1122425"/>
                  </a:cubicBezTo>
                  <a:cubicBezTo>
                    <a:pt x="3078703" y="1120935"/>
                    <a:pt x="3079584" y="1112809"/>
                    <a:pt x="3084188" y="1105090"/>
                  </a:cubicBezTo>
                  <a:cubicBezTo>
                    <a:pt x="3089876" y="1095474"/>
                    <a:pt x="3090553" y="1092563"/>
                    <a:pt x="3085407" y="1085182"/>
                  </a:cubicBezTo>
                  <a:cubicBezTo>
                    <a:pt x="3080261" y="1077801"/>
                    <a:pt x="3087236" y="1064461"/>
                    <a:pt x="3083308" y="1059992"/>
                  </a:cubicBezTo>
                  <a:cubicBezTo>
                    <a:pt x="3079380" y="1055523"/>
                    <a:pt x="3065635" y="1050715"/>
                    <a:pt x="3065635" y="1043334"/>
                  </a:cubicBezTo>
                  <a:cubicBezTo>
                    <a:pt x="3065635" y="1035953"/>
                    <a:pt x="3066786" y="1035141"/>
                    <a:pt x="3059405" y="1033448"/>
                  </a:cubicBezTo>
                  <a:cubicBezTo>
                    <a:pt x="3052024" y="1031755"/>
                    <a:pt x="3053717" y="1019295"/>
                    <a:pt x="3042341" y="1007987"/>
                  </a:cubicBezTo>
                  <a:cubicBezTo>
                    <a:pt x="3030965" y="996679"/>
                    <a:pt x="3044237" y="990585"/>
                    <a:pt x="3045320" y="983272"/>
                  </a:cubicBezTo>
                  <a:cubicBezTo>
                    <a:pt x="3046471" y="975890"/>
                    <a:pt x="3031980" y="957405"/>
                    <a:pt x="3035976" y="955170"/>
                  </a:cubicBezTo>
                  <a:cubicBezTo>
                    <a:pt x="3039971" y="952935"/>
                    <a:pt x="3053581" y="957269"/>
                    <a:pt x="3054733" y="952123"/>
                  </a:cubicBezTo>
                  <a:cubicBezTo>
                    <a:pt x="3055884" y="947044"/>
                    <a:pt x="3055207" y="930319"/>
                    <a:pt x="3060894" y="925782"/>
                  </a:cubicBezTo>
                  <a:cubicBezTo>
                    <a:pt x="3066583" y="921245"/>
                    <a:pt x="3077823" y="929100"/>
                    <a:pt x="3081277" y="942101"/>
                  </a:cubicBezTo>
                  <a:cubicBezTo>
                    <a:pt x="3084730" y="955102"/>
                    <a:pt x="3089944" y="956524"/>
                    <a:pt x="3096174" y="959910"/>
                  </a:cubicBezTo>
                  <a:cubicBezTo>
                    <a:pt x="3102471" y="963296"/>
                    <a:pt x="3098544" y="976161"/>
                    <a:pt x="3098002" y="983542"/>
                  </a:cubicBezTo>
                  <a:cubicBezTo>
                    <a:pt x="3097460" y="990923"/>
                    <a:pt x="3108565" y="994173"/>
                    <a:pt x="3108565" y="1005482"/>
                  </a:cubicBezTo>
                  <a:cubicBezTo>
                    <a:pt x="3108565" y="1016790"/>
                    <a:pt x="3126916" y="1016316"/>
                    <a:pt x="3137209" y="1025390"/>
                  </a:cubicBezTo>
                  <a:cubicBezTo>
                    <a:pt x="3147501" y="1034464"/>
                    <a:pt x="3142897" y="1016248"/>
                    <a:pt x="3142897" y="1006024"/>
                  </a:cubicBezTo>
                  <a:cubicBezTo>
                    <a:pt x="3142897" y="995866"/>
                    <a:pt x="3150955" y="977177"/>
                    <a:pt x="3157794" y="980021"/>
                  </a:cubicBezTo>
                  <a:cubicBezTo>
                    <a:pt x="3164633" y="982865"/>
                    <a:pt x="3165107" y="983136"/>
                    <a:pt x="3170254" y="983136"/>
                  </a:cubicBezTo>
                  <a:cubicBezTo>
                    <a:pt x="3175400" y="983136"/>
                    <a:pt x="3179395" y="980631"/>
                    <a:pt x="3179395" y="978328"/>
                  </a:cubicBezTo>
                  <a:cubicBezTo>
                    <a:pt x="3179395" y="976094"/>
                    <a:pt x="3187995" y="974062"/>
                    <a:pt x="3192532" y="973521"/>
                  </a:cubicBezTo>
                  <a:cubicBezTo>
                    <a:pt x="3197068" y="972979"/>
                    <a:pt x="3193547" y="957066"/>
                    <a:pt x="3195240" y="953680"/>
                  </a:cubicBezTo>
                  <a:cubicBezTo>
                    <a:pt x="3196933" y="950294"/>
                    <a:pt x="3208580" y="955576"/>
                    <a:pt x="3213726" y="953342"/>
                  </a:cubicBezTo>
                  <a:cubicBezTo>
                    <a:pt x="3218873" y="951107"/>
                    <a:pt x="3223342" y="941085"/>
                    <a:pt x="3226186" y="938241"/>
                  </a:cubicBezTo>
                  <a:cubicBezTo>
                    <a:pt x="3229030" y="935397"/>
                    <a:pt x="3219753" y="927001"/>
                    <a:pt x="3218601" y="922464"/>
                  </a:cubicBezTo>
                  <a:cubicBezTo>
                    <a:pt x="3217450" y="917927"/>
                    <a:pt x="3214809" y="902894"/>
                    <a:pt x="3209122" y="898358"/>
                  </a:cubicBezTo>
                  <a:cubicBezTo>
                    <a:pt x="3203433" y="893821"/>
                    <a:pt x="3199506" y="912374"/>
                    <a:pt x="3196662" y="912916"/>
                  </a:cubicBezTo>
                  <a:cubicBezTo>
                    <a:pt x="3193818" y="913458"/>
                    <a:pt x="3193615" y="907567"/>
                    <a:pt x="3192464" y="901879"/>
                  </a:cubicBezTo>
                  <a:cubicBezTo>
                    <a:pt x="3191313" y="896258"/>
                    <a:pt x="3182374" y="894159"/>
                    <a:pt x="3179530" y="891925"/>
                  </a:cubicBezTo>
                  <a:cubicBezTo>
                    <a:pt x="3176687" y="889690"/>
                    <a:pt x="3179666" y="886711"/>
                    <a:pt x="3174723" y="885966"/>
                  </a:cubicBezTo>
                  <a:cubicBezTo>
                    <a:pt x="3168764" y="885018"/>
                    <a:pt x="3163144" y="891383"/>
                    <a:pt x="3158200" y="887862"/>
                  </a:cubicBezTo>
                  <a:cubicBezTo>
                    <a:pt x="3153799" y="884747"/>
                    <a:pt x="3172420" y="873168"/>
                    <a:pt x="3172420" y="869782"/>
                  </a:cubicBezTo>
                  <a:cubicBezTo>
                    <a:pt x="3172420" y="866396"/>
                    <a:pt x="3158742" y="860708"/>
                    <a:pt x="3154747" y="856171"/>
                  </a:cubicBezTo>
                  <a:cubicBezTo>
                    <a:pt x="3151767" y="852853"/>
                    <a:pt x="3147908" y="846962"/>
                    <a:pt x="3146960" y="842764"/>
                  </a:cubicBezTo>
                  <a:cubicBezTo>
                    <a:pt x="3146689" y="842967"/>
                    <a:pt x="3146486" y="843102"/>
                    <a:pt x="3146215" y="843102"/>
                  </a:cubicBezTo>
                  <a:cubicBezTo>
                    <a:pt x="3142762" y="843644"/>
                    <a:pt x="3141136" y="833081"/>
                    <a:pt x="3136599" y="833081"/>
                  </a:cubicBezTo>
                  <a:cubicBezTo>
                    <a:pt x="3132062" y="833081"/>
                    <a:pt x="3126442" y="832065"/>
                    <a:pt x="3121905" y="828679"/>
                  </a:cubicBezTo>
                  <a:cubicBezTo>
                    <a:pt x="3117369" y="825294"/>
                    <a:pt x="3103555" y="817168"/>
                    <a:pt x="3103555" y="812631"/>
                  </a:cubicBezTo>
                  <a:cubicBezTo>
                    <a:pt x="3103555" y="808094"/>
                    <a:pt x="3119468" y="788863"/>
                    <a:pt x="3114389" y="788863"/>
                  </a:cubicBezTo>
                  <a:cubicBezTo>
                    <a:pt x="3109243" y="788863"/>
                    <a:pt x="3096919" y="791368"/>
                    <a:pt x="3090621" y="783446"/>
                  </a:cubicBezTo>
                  <a:cubicBezTo>
                    <a:pt x="3084324" y="775523"/>
                    <a:pt x="3087032" y="767127"/>
                    <a:pt x="3093871" y="767127"/>
                  </a:cubicBezTo>
                  <a:cubicBezTo>
                    <a:pt x="3100711" y="767127"/>
                    <a:pt x="3092450" y="759678"/>
                    <a:pt x="3098137" y="754058"/>
                  </a:cubicBezTo>
                  <a:cubicBezTo>
                    <a:pt x="3103826" y="748438"/>
                    <a:pt x="3100711" y="742817"/>
                    <a:pt x="3106399" y="741734"/>
                  </a:cubicBezTo>
                  <a:cubicBezTo>
                    <a:pt x="3112087" y="740583"/>
                    <a:pt x="3123666" y="753178"/>
                    <a:pt x="3127661" y="756563"/>
                  </a:cubicBezTo>
                  <a:cubicBezTo>
                    <a:pt x="3131656" y="759949"/>
                    <a:pt x="3142084" y="753855"/>
                    <a:pt x="3141610" y="749927"/>
                  </a:cubicBezTo>
                  <a:cubicBezTo>
                    <a:pt x="3141136" y="746000"/>
                    <a:pt x="3128947" y="739025"/>
                    <a:pt x="3123260" y="733337"/>
                  </a:cubicBezTo>
                  <a:cubicBezTo>
                    <a:pt x="3117571" y="727717"/>
                    <a:pt x="3107482" y="723180"/>
                    <a:pt x="3105180" y="711330"/>
                  </a:cubicBezTo>
                  <a:cubicBezTo>
                    <a:pt x="3102878" y="699480"/>
                    <a:pt x="3121635" y="703678"/>
                    <a:pt x="3134162" y="704220"/>
                  </a:cubicBezTo>
                  <a:cubicBezTo>
                    <a:pt x="3146689" y="704762"/>
                    <a:pt x="3148043" y="702460"/>
                    <a:pt x="3147501" y="693927"/>
                  </a:cubicBezTo>
                  <a:cubicBezTo>
                    <a:pt x="3146960" y="685463"/>
                    <a:pt x="3121025" y="684515"/>
                    <a:pt x="3117030" y="676051"/>
                  </a:cubicBezTo>
                  <a:cubicBezTo>
                    <a:pt x="3113035" y="667586"/>
                    <a:pt x="3117301" y="655872"/>
                    <a:pt x="3116150" y="646256"/>
                  </a:cubicBezTo>
                  <a:cubicBezTo>
                    <a:pt x="3114998" y="636641"/>
                    <a:pt x="3106466" y="636302"/>
                    <a:pt x="3103622" y="631224"/>
                  </a:cubicBezTo>
                  <a:cubicBezTo>
                    <a:pt x="3100778" y="626145"/>
                    <a:pt x="3101929" y="622692"/>
                    <a:pt x="3100237" y="619306"/>
                  </a:cubicBezTo>
                  <a:cubicBezTo>
                    <a:pt x="3098544" y="615920"/>
                    <a:pt x="3082495" y="616597"/>
                    <a:pt x="3078500" y="618290"/>
                  </a:cubicBezTo>
                  <a:cubicBezTo>
                    <a:pt x="3074505" y="619983"/>
                    <a:pt x="3069291" y="621947"/>
                    <a:pt x="3067057" y="618561"/>
                  </a:cubicBezTo>
                  <a:cubicBezTo>
                    <a:pt x="3064754" y="615175"/>
                    <a:pt x="3069833" y="610977"/>
                    <a:pt x="3066379" y="607050"/>
                  </a:cubicBezTo>
                  <a:cubicBezTo>
                    <a:pt x="3062926" y="603122"/>
                    <a:pt x="3060082" y="603935"/>
                    <a:pt x="3061233" y="598247"/>
                  </a:cubicBezTo>
                  <a:cubicBezTo>
                    <a:pt x="3062384" y="592627"/>
                    <a:pt x="3070713" y="591204"/>
                    <a:pt x="3071255" y="588361"/>
                  </a:cubicBezTo>
                  <a:cubicBezTo>
                    <a:pt x="3071796" y="585517"/>
                    <a:pt x="3070510" y="576646"/>
                    <a:pt x="3069968" y="569874"/>
                  </a:cubicBezTo>
                  <a:cubicBezTo>
                    <a:pt x="3069427" y="563103"/>
                    <a:pt x="3047893" y="569739"/>
                    <a:pt x="3036517" y="561817"/>
                  </a:cubicBezTo>
                  <a:cubicBezTo>
                    <a:pt x="3025141" y="553894"/>
                    <a:pt x="3027511" y="533512"/>
                    <a:pt x="3016880" y="523355"/>
                  </a:cubicBezTo>
                  <a:cubicBezTo>
                    <a:pt x="3006249" y="513197"/>
                    <a:pt x="3006723" y="533850"/>
                    <a:pt x="3002118" y="499925"/>
                  </a:cubicBezTo>
                  <a:cubicBezTo>
                    <a:pt x="2997582" y="466000"/>
                    <a:pt x="2980382" y="474803"/>
                    <a:pt x="2973543" y="470334"/>
                  </a:cubicBezTo>
                  <a:cubicBezTo>
                    <a:pt x="2966704" y="465797"/>
                    <a:pt x="2952958" y="464037"/>
                    <a:pt x="2952619" y="454218"/>
                  </a:cubicBezTo>
                  <a:cubicBezTo>
                    <a:pt x="2952213" y="444399"/>
                    <a:pt x="2964943" y="458620"/>
                    <a:pt x="2973272" y="461260"/>
                  </a:cubicBezTo>
                  <a:cubicBezTo>
                    <a:pt x="2981601" y="463901"/>
                    <a:pt x="2983023" y="449275"/>
                    <a:pt x="2984513" y="443993"/>
                  </a:cubicBezTo>
                  <a:cubicBezTo>
                    <a:pt x="2986002" y="438711"/>
                    <a:pt x="2993654" y="438576"/>
                    <a:pt x="2992164" y="430315"/>
                  </a:cubicBezTo>
                  <a:cubicBezTo>
                    <a:pt x="2990675" y="422054"/>
                    <a:pt x="2986679" y="414131"/>
                    <a:pt x="2984445" y="399843"/>
                  </a:cubicBezTo>
                  <a:cubicBezTo>
                    <a:pt x="2982142" y="385488"/>
                    <a:pt x="2967313" y="380071"/>
                    <a:pt x="2960067" y="374789"/>
                  </a:cubicBezTo>
                  <a:cubicBezTo>
                    <a:pt x="2952822" y="369507"/>
                    <a:pt x="2937722" y="366663"/>
                    <a:pt x="2918356" y="357996"/>
                  </a:cubicBezTo>
                  <a:cubicBezTo>
                    <a:pt x="2898989" y="349328"/>
                    <a:pt x="2898380" y="356100"/>
                    <a:pt x="2894520" y="365512"/>
                  </a:cubicBezTo>
                  <a:cubicBezTo>
                    <a:pt x="2890728" y="374924"/>
                    <a:pt x="2893640" y="382982"/>
                    <a:pt x="2890254" y="385623"/>
                  </a:cubicBezTo>
                  <a:cubicBezTo>
                    <a:pt x="2886800" y="388264"/>
                    <a:pt x="2889441" y="383727"/>
                    <a:pt x="2889441" y="367950"/>
                  </a:cubicBezTo>
                  <a:cubicBezTo>
                    <a:pt x="2889441" y="352172"/>
                    <a:pt x="2878472" y="351495"/>
                    <a:pt x="2868179" y="349193"/>
                  </a:cubicBezTo>
                  <a:cubicBezTo>
                    <a:pt x="2857886" y="346958"/>
                    <a:pt x="2850979" y="359553"/>
                    <a:pt x="2839197" y="361449"/>
                  </a:cubicBezTo>
                  <a:cubicBezTo>
                    <a:pt x="2827415" y="363345"/>
                    <a:pt x="2820576" y="359621"/>
                    <a:pt x="2816039" y="361856"/>
                  </a:cubicBezTo>
                  <a:cubicBezTo>
                    <a:pt x="2811502" y="364090"/>
                    <a:pt x="2803037" y="375128"/>
                    <a:pt x="2798433" y="374383"/>
                  </a:cubicBezTo>
                  <a:cubicBezTo>
                    <a:pt x="2793828" y="373638"/>
                    <a:pt x="2779744" y="375805"/>
                    <a:pt x="2773311" y="373909"/>
                  </a:cubicBezTo>
                  <a:cubicBezTo>
                    <a:pt x="2766878" y="372013"/>
                    <a:pt x="2765592" y="356709"/>
                    <a:pt x="2771686" y="348448"/>
                  </a:cubicBezTo>
                  <a:cubicBezTo>
                    <a:pt x="2777780" y="340187"/>
                    <a:pt x="2804595" y="348584"/>
                    <a:pt x="2808049" y="342557"/>
                  </a:cubicBezTo>
                  <a:cubicBezTo>
                    <a:pt x="2811502" y="336530"/>
                    <a:pt x="2798501" y="322987"/>
                    <a:pt x="2791255" y="318112"/>
                  </a:cubicBezTo>
                  <a:cubicBezTo>
                    <a:pt x="2784010" y="313237"/>
                    <a:pt x="2766201" y="306804"/>
                    <a:pt x="2741891" y="308700"/>
                  </a:cubicBezTo>
                  <a:cubicBezTo>
                    <a:pt x="2717582" y="310596"/>
                    <a:pt x="2712571" y="324951"/>
                    <a:pt x="2703430" y="328675"/>
                  </a:cubicBezTo>
                  <a:cubicBezTo>
                    <a:pt x="2694288" y="332467"/>
                    <a:pt x="2675125" y="347229"/>
                    <a:pt x="2664900" y="354068"/>
                  </a:cubicBezTo>
                  <a:cubicBezTo>
                    <a:pt x="2654607" y="360840"/>
                    <a:pt x="2638221" y="382779"/>
                    <a:pt x="2630230" y="388806"/>
                  </a:cubicBezTo>
                  <a:cubicBezTo>
                    <a:pt x="2622240" y="394833"/>
                    <a:pt x="2632532" y="411016"/>
                    <a:pt x="2630230" y="421918"/>
                  </a:cubicBezTo>
                  <a:cubicBezTo>
                    <a:pt x="2627928" y="432820"/>
                    <a:pt x="2598743" y="453812"/>
                    <a:pt x="2586961" y="476429"/>
                  </a:cubicBezTo>
                  <a:cubicBezTo>
                    <a:pt x="2575178" y="499045"/>
                    <a:pt x="2589534" y="496675"/>
                    <a:pt x="2597863" y="498571"/>
                  </a:cubicBezTo>
                  <a:cubicBezTo>
                    <a:pt x="2606192" y="500467"/>
                    <a:pt x="2600910" y="513062"/>
                    <a:pt x="2596712" y="516109"/>
                  </a:cubicBezTo>
                  <a:cubicBezTo>
                    <a:pt x="2592513" y="519156"/>
                    <a:pt x="2577074" y="508661"/>
                    <a:pt x="2575178" y="511301"/>
                  </a:cubicBezTo>
                  <a:cubicBezTo>
                    <a:pt x="2573282" y="513942"/>
                    <a:pt x="2576533" y="522813"/>
                    <a:pt x="2574637" y="529584"/>
                  </a:cubicBezTo>
                  <a:cubicBezTo>
                    <a:pt x="2572741" y="536356"/>
                    <a:pt x="2569219" y="546987"/>
                    <a:pt x="2569964" y="555654"/>
                  </a:cubicBezTo>
                  <a:cubicBezTo>
                    <a:pt x="2570709" y="564322"/>
                    <a:pt x="2581137" y="567572"/>
                    <a:pt x="2585674" y="572109"/>
                  </a:cubicBezTo>
                  <a:cubicBezTo>
                    <a:pt x="2590211" y="576646"/>
                    <a:pt x="2588586" y="590189"/>
                    <a:pt x="2598878" y="593575"/>
                  </a:cubicBezTo>
                  <a:cubicBezTo>
                    <a:pt x="2609171" y="596960"/>
                    <a:pt x="2633480" y="580303"/>
                    <a:pt x="2638017" y="588970"/>
                  </a:cubicBezTo>
                  <a:cubicBezTo>
                    <a:pt x="2642554" y="597637"/>
                    <a:pt x="2647904" y="603867"/>
                    <a:pt x="2653592" y="612535"/>
                  </a:cubicBezTo>
                  <a:cubicBezTo>
                    <a:pt x="2659280" y="621202"/>
                    <a:pt x="2654743" y="633188"/>
                    <a:pt x="2652440" y="637724"/>
                  </a:cubicBezTo>
                  <a:cubicBezTo>
                    <a:pt x="2650138" y="642261"/>
                    <a:pt x="2632465" y="662305"/>
                    <a:pt x="2631720" y="673207"/>
                  </a:cubicBezTo>
                  <a:cubicBezTo>
                    <a:pt x="2630975" y="684109"/>
                    <a:pt x="2647497" y="699819"/>
                    <a:pt x="2644450" y="700631"/>
                  </a:cubicBezTo>
                  <a:cubicBezTo>
                    <a:pt x="2641403" y="701376"/>
                    <a:pt x="2634496" y="681129"/>
                    <a:pt x="2629892" y="681129"/>
                  </a:cubicBezTo>
                  <a:cubicBezTo>
                    <a:pt x="2625287" y="681129"/>
                    <a:pt x="2618515" y="700293"/>
                    <a:pt x="2621156" y="704829"/>
                  </a:cubicBezTo>
                  <a:cubicBezTo>
                    <a:pt x="2623797" y="709366"/>
                    <a:pt x="2630975" y="710924"/>
                    <a:pt x="2626371" y="710518"/>
                  </a:cubicBezTo>
                  <a:cubicBezTo>
                    <a:pt x="2621834" y="710111"/>
                    <a:pt x="2605244" y="693386"/>
                    <a:pt x="2603347" y="696433"/>
                  </a:cubicBezTo>
                  <a:cubicBezTo>
                    <a:pt x="2601452" y="699480"/>
                    <a:pt x="2598675" y="715461"/>
                    <a:pt x="2591836" y="727514"/>
                  </a:cubicBezTo>
                  <a:cubicBezTo>
                    <a:pt x="2584997" y="739567"/>
                    <a:pt x="2589195" y="756157"/>
                    <a:pt x="2577074" y="765569"/>
                  </a:cubicBezTo>
                  <a:cubicBezTo>
                    <a:pt x="2564886" y="774982"/>
                    <a:pt x="2573147" y="769361"/>
                    <a:pt x="2569355" y="778435"/>
                  </a:cubicBezTo>
                  <a:cubicBezTo>
                    <a:pt x="2565563" y="787509"/>
                    <a:pt x="2554525" y="792452"/>
                    <a:pt x="2549244" y="793603"/>
                  </a:cubicBezTo>
                  <a:cubicBezTo>
                    <a:pt x="2543894" y="794754"/>
                    <a:pt x="2535633" y="799697"/>
                    <a:pt x="2531841" y="792926"/>
                  </a:cubicBezTo>
                  <a:cubicBezTo>
                    <a:pt x="2528049" y="786155"/>
                    <a:pt x="2525611" y="780737"/>
                    <a:pt x="2523309" y="773627"/>
                  </a:cubicBezTo>
                  <a:cubicBezTo>
                    <a:pt x="2521007" y="766450"/>
                    <a:pt x="2529336" y="743833"/>
                    <a:pt x="2533466" y="729884"/>
                  </a:cubicBezTo>
                  <a:cubicBezTo>
                    <a:pt x="2537664" y="715935"/>
                    <a:pt x="2546467" y="721623"/>
                    <a:pt x="2552155" y="715596"/>
                  </a:cubicBezTo>
                  <a:cubicBezTo>
                    <a:pt x="2557843" y="709569"/>
                    <a:pt x="2539290" y="692235"/>
                    <a:pt x="2539290" y="677879"/>
                  </a:cubicBezTo>
                  <a:cubicBezTo>
                    <a:pt x="2539290" y="663524"/>
                    <a:pt x="2548093" y="665217"/>
                    <a:pt x="2545384" y="656549"/>
                  </a:cubicBezTo>
                  <a:cubicBezTo>
                    <a:pt x="2542743" y="647882"/>
                    <a:pt x="2536649" y="645986"/>
                    <a:pt x="2530216" y="646730"/>
                  </a:cubicBezTo>
                  <a:cubicBezTo>
                    <a:pt x="2523783" y="647475"/>
                    <a:pt x="2526762" y="651471"/>
                    <a:pt x="2522226" y="662034"/>
                  </a:cubicBezTo>
                  <a:cubicBezTo>
                    <a:pt x="2517689" y="672597"/>
                    <a:pt x="2506719" y="692235"/>
                    <a:pt x="2500218" y="692235"/>
                  </a:cubicBezTo>
                  <a:cubicBezTo>
                    <a:pt x="2493718" y="692235"/>
                    <a:pt x="2483222" y="681739"/>
                    <a:pt x="2482071" y="670431"/>
                  </a:cubicBezTo>
                  <a:cubicBezTo>
                    <a:pt x="2480920" y="659122"/>
                    <a:pt x="2501234" y="649100"/>
                    <a:pt x="2503469" y="636235"/>
                  </a:cubicBezTo>
                  <a:cubicBezTo>
                    <a:pt x="2505771" y="623437"/>
                    <a:pt x="2500151" y="610639"/>
                    <a:pt x="2486134" y="607998"/>
                  </a:cubicBezTo>
                  <a:cubicBezTo>
                    <a:pt x="2472049" y="605357"/>
                    <a:pt x="2462501" y="622082"/>
                    <a:pt x="2455662" y="617546"/>
                  </a:cubicBezTo>
                  <a:cubicBezTo>
                    <a:pt x="2448823" y="613009"/>
                    <a:pt x="2452006" y="602174"/>
                    <a:pt x="2458100" y="594252"/>
                  </a:cubicBezTo>
                  <a:cubicBezTo>
                    <a:pt x="2464194" y="586329"/>
                    <a:pt x="2481597" y="594319"/>
                    <a:pt x="2490332" y="587142"/>
                  </a:cubicBezTo>
                  <a:cubicBezTo>
                    <a:pt x="2499067" y="579964"/>
                    <a:pt x="2501099" y="575495"/>
                    <a:pt x="2502250" y="567166"/>
                  </a:cubicBezTo>
                  <a:cubicBezTo>
                    <a:pt x="2503401" y="558905"/>
                    <a:pt x="2507802" y="555180"/>
                    <a:pt x="2505568" y="543466"/>
                  </a:cubicBezTo>
                  <a:cubicBezTo>
                    <a:pt x="2503265" y="531751"/>
                    <a:pt x="2495275" y="520781"/>
                    <a:pt x="2496833" y="509879"/>
                  </a:cubicBezTo>
                  <a:cubicBezTo>
                    <a:pt x="2498322" y="498977"/>
                    <a:pt x="2500828" y="484351"/>
                    <a:pt x="2500015" y="472636"/>
                  </a:cubicBezTo>
                  <a:cubicBezTo>
                    <a:pt x="2499270" y="460922"/>
                    <a:pt x="2500218" y="453947"/>
                    <a:pt x="2498729" y="442978"/>
                  </a:cubicBezTo>
                  <a:cubicBezTo>
                    <a:pt x="2497239" y="432076"/>
                    <a:pt x="2485660" y="430924"/>
                    <a:pt x="2487150" y="420361"/>
                  </a:cubicBezTo>
                  <a:cubicBezTo>
                    <a:pt x="2488639" y="409797"/>
                    <a:pt x="2503875" y="398895"/>
                    <a:pt x="2518298" y="388738"/>
                  </a:cubicBezTo>
                  <a:cubicBezTo>
                    <a:pt x="2532721" y="378581"/>
                    <a:pt x="2531232" y="381222"/>
                    <a:pt x="2531976" y="371065"/>
                  </a:cubicBezTo>
                  <a:cubicBezTo>
                    <a:pt x="2532721" y="360908"/>
                    <a:pt x="2539967" y="365309"/>
                    <a:pt x="2550192" y="366799"/>
                  </a:cubicBezTo>
                  <a:cubicBezTo>
                    <a:pt x="2560484" y="368288"/>
                    <a:pt x="2573824" y="373367"/>
                    <a:pt x="2585200" y="372216"/>
                  </a:cubicBezTo>
                  <a:cubicBezTo>
                    <a:pt x="2596576" y="371065"/>
                    <a:pt x="2605244" y="363481"/>
                    <a:pt x="2613234" y="355152"/>
                  </a:cubicBezTo>
                  <a:cubicBezTo>
                    <a:pt x="2621224" y="346891"/>
                    <a:pt x="2637747" y="339442"/>
                    <a:pt x="2646888" y="328879"/>
                  </a:cubicBezTo>
                  <a:cubicBezTo>
                    <a:pt x="2656030" y="318315"/>
                    <a:pt x="2660092" y="301725"/>
                    <a:pt x="2665035" y="286286"/>
                  </a:cubicBezTo>
                  <a:cubicBezTo>
                    <a:pt x="2669979" y="270847"/>
                    <a:pt x="2661785" y="282562"/>
                    <a:pt x="2649190" y="282562"/>
                  </a:cubicBezTo>
                  <a:cubicBezTo>
                    <a:pt x="2636663" y="282562"/>
                    <a:pt x="2629553" y="271457"/>
                    <a:pt x="2624610" y="265430"/>
                  </a:cubicBezTo>
                  <a:cubicBezTo>
                    <a:pt x="2619667" y="259404"/>
                    <a:pt x="2622511" y="257575"/>
                    <a:pt x="2597456" y="254934"/>
                  </a:cubicBezTo>
                  <a:cubicBezTo>
                    <a:pt x="2572402" y="252294"/>
                    <a:pt x="2569355" y="251481"/>
                    <a:pt x="2554187" y="253038"/>
                  </a:cubicBezTo>
                  <a:cubicBezTo>
                    <a:pt x="2539019" y="254528"/>
                    <a:pt x="2552765" y="270373"/>
                    <a:pt x="2546738" y="274165"/>
                  </a:cubicBezTo>
                  <a:cubicBezTo>
                    <a:pt x="2540644" y="277957"/>
                    <a:pt x="2519788" y="262112"/>
                    <a:pt x="2511053" y="260622"/>
                  </a:cubicBezTo>
                  <a:cubicBezTo>
                    <a:pt x="2502317" y="259133"/>
                    <a:pt x="2503739" y="262112"/>
                    <a:pt x="2492702" y="251955"/>
                  </a:cubicBezTo>
                  <a:cubicBezTo>
                    <a:pt x="2481665" y="241798"/>
                    <a:pt x="2457355" y="237532"/>
                    <a:pt x="2453157" y="238683"/>
                  </a:cubicBezTo>
                  <a:cubicBezTo>
                    <a:pt x="2448958" y="239834"/>
                    <a:pt x="2438192" y="241527"/>
                    <a:pt x="2436702" y="238141"/>
                  </a:cubicBezTo>
                  <a:cubicBezTo>
                    <a:pt x="2435212" y="234755"/>
                    <a:pt x="2436160" y="224395"/>
                    <a:pt x="2428915" y="227375"/>
                  </a:cubicBezTo>
                  <a:cubicBezTo>
                    <a:pt x="2421669" y="230422"/>
                    <a:pt x="2428509" y="236245"/>
                    <a:pt x="2425461" y="237396"/>
                  </a:cubicBezTo>
                  <a:cubicBezTo>
                    <a:pt x="2422414" y="238547"/>
                    <a:pt x="2425258" y="230489"/>
                    <a:pt x="2416929" y="225953"/>
                  </a:cubicBezTo>
                  <a:cubicBezTo>
                    <a:pt x="2408601" y="221416"/>
                    <a:pt x="2405824" y="234552"/>
                    <a:pt x="2403928" y="241324"/>
                  </a:cubicBezTo>
                  <a:cubicBezTo>
                    <a:pt x="2402032" y="248095"/>
                    <a:pt x="2400746" y="253986"/>
                    <a:pt x="2388625" y="253648"/>
                  </a:cubicBezTo>
                  <a:cubicBezTo>
                    <a:pt x="2376436" y="253242"/>
                    <a:pt x="2384765" y="270441"/>
                    <a:pt x="2392010" y="282494"/>
                  </a:cubicBezTo>
                  <a:cubicBezTo>
                    <a:pt x="2399256" y="294547"/>
                    <a:pt x="2390724" y="301251"/>
                    <a:pt x="2389573" y="311815"/>
                  </a:cubicBezTo>
                  <a:cubicBezTo>
                    <a:pt x="2388422" y="322378"/>
                    <a:pt x="2377655" y="325628"/>
                    <a:pt x="2371561" y="321836"/>
                  </a:cubicBezTo>
                  <a:cubicBezTo>
                    <a:pt x="2365467" y="318044"/>
                    <a:pt x="2364586" y="307075"/>
                    <a:pt x="2363029" y="297324"/>
                  </a:cubicBezTo>
                  <a:cubicBezTo>
                    <a:pt x="2361539" y="287505"/>
                    <a:pt x="2353616" y="281682"/>
                    <a:pt x="2340277" y="282833"/>
                  </a:cubicBezTo>
                  <a:cubicBezTo>
                    <a:pt x="2327005" y="283984"/>
                    <a:pt x="2325447" y="310867"/>
                    <a:pt x="2326937" y="333145"/>
                  </a:cubicBezTo>
                  <a:cubicBezTo>
                    <a:pt x="2328427" y="355355"/>
                    <a:pt x="2324093" y="351698"/>
                    <a:pt x="2335875" y="359621"/>
                  </a:cubicBezTo>
                  <a:cubicBezTo>
                    <a:pt x="2347658" y="367544"/>
                    <a:pt x="2335198" y="373570"/>
                    <a:pt x="2340141" y="388670"/>
                  </a:cubicBezTo>
                  <a:cubicBezTo>
                    <a:pt x="2345084" y="403771"/>
                    <a:pt x="2351043" y="412032"/>
                    <a:pt x="2350705" y="429028"/>
                  </a:cubicBezTo>
                  <a:cubicBezTo>
                    <a:pt x="2350298" y="445957"/>
                    <a:pt x="2357070" y="437763"/>
                    <a:pt x="2363503" y="439998"/>
                  </a:cubicBezTo>
                  <a:cubicBezTo>
                    <a:pt x="2369936" y="442233"/>
                    <a:pt x="2370274" y="443858"/>
                    <a:pt x="2375556" y="445415"/>
                  </a:cubicBezTo>
                  <a:cubicBezTo>
                    <a:pt x="2380905" y="446905"/>
                    <a:pt x="2377587" y="444941"/>
                    <a:pt x="2382530" y="435529"/>
                  </a:cubicBezTo>
                  <a:cubicBezTo>
                    <a:pt x="2387474" y="426117"/>
                    <a:pt x="2392959" y="434445"/>
                    <a:pt x="2404335" y="436748"/>
                  </a:cubicBezTo>
                  <a:cubicBezTo>
                    <a:pt x="2415711" y="438982"/>
                    <a:pt x="2422550" y="433904"/>
                    <a:pt x="2429389" y="427877"/>
                  </a:cubicBezTo>
                  <a:cubicBezTo>
                    <a:pt x="2436228" y="421851"/>
                    <a:pt x="2440833" y="415147"/>
                    <a:pt x="2450313" y="421580"/>
                  </a:cubicBezTo>
                  <a:cubicBezTo>
                    <a:pt x="2459793" y="428013"/>
                    <a:pt x="2450719" y="435867"/>
                    <a:pt x="2446182" y="441555"/>
                  </a:cubicBezTo>
                  <a:cubicBezTo>
                    <a:pt x="2441645" y="447176"/>
                    <a:pt x="2430134" y="441420"/>
                    <a:pt x="2417607" y="453067"/>
                  </a:cubicBezTo>
                  <a:cubicBezTo>
                    <a:pt x="2405079" y="464782"/>
                    <a:pt x="2390250" y="481304"/>
                    <a:pt x="2387609" y="494508"/>
                  </a:cubicBezTo>
                  <a:cubicBezTo>
                    <a:pt x="2384968" y="507713"/>
                    <a:pt x="2383749" y="507442"/>
                    <a:pt x="2371561" y="514213"/>
                  </a:cubicBezTo>
                  <a:cubicBezTo>
                    <a:pt x="2359372" y="520985"/>
                    <a:pt x="2382327" y="533241"/>
                    <a:pt x="2378197" y="573599"/>
                  </a:cubicBezTo>
                  <a:cubicBezTo>
                    <a:pt x="2373998" y="613957"/>
                    <a:pt x="2335943" y="589173"/>
                    <a:pt x="2333234" y="577120"/>
                  </a:cubicBezTo>
                  <a:cubicBezTo>
                    <a:pt x="2330593" y="565067"/>
                    <a:pt x="2339600" y="554368"/>
                    <a:pt x="2332354" y="553623"/>
                  </a:cubicBezTo>
                  <a:cubicBezTo>
                    <a:pt x="2325109" y="552878"/>
                    <a:pt x="2323619" y="566218"/>
                    <a:pt x="2320572" y="574885"/>
                  </a:cubicBezTo>
                  <a:cubicBezTo>
                    <a:pt x="2317525" y="583553"/>
                    <a:pt x="2305607" y="575292"/>
                    <a:pt x="2300257" y="586600"/>
                  </a:cubicBezTo>
                  <a:cubicBezTo>
                    <a:pt x="2294908" y="597908"/>
                    <a:pt x="2302289" y="603325"/>
                    <a:pt x="2295043" y="608201"/>
                  </a:cubicBezTo>
                  <a:cubicBezTo>
                    <a:pt x="2287798" y="613076"/>
                    <a:pt x="2271546" y="603055"/>
                    <a:pt x="2255566" y="602310"/>
                  </a:cubicBezTo>
                  <a:cubicBezTo>
                    <a:pt x="2239585" y="601565"/>
                    <a:pt x="2234845" y="603393"/>
                    <a:pt x="2228006" y="593981"/>
                  </a:cubicBezTo>
                  <a:cubicBezTo>
                    <a:pt x="2221167" y="584569"/>
                    <a:pt x="2235658" y="569062"/>
                    <a:pt x="2241346" y="558498"/>
                  </a:cubicBezTo>
                  <a:cubicBezTo>
                    <a:pt x="2247034" y="547935"/>
                    <a:pt x="2247846" y="536356"/>
                    <a:pt x="2245205" y="522407"/>
                  </a:cubicBezTo>
                  <a:cubicBezTo>
                    <a:pt x="2242565" y="508457"/>
                    <a:pt x="2242294" y="507645"/>
                    <a:pt x="2231324" y="492951"/>
                  </a:cubicBezTo>
                  <a:cubicBezTo>
                    <a:pt x="2220287" y="478257"/>
                    <a:pt x="2219271" y="464172"/>
                    <a:pt x="2209384" y="450968"/>
                  </a:cubicBezTo>
                  <a:cubicBezTo>
                    <a:pt x="2199498" y="437763"/>
                    <a:pt x="2194352" y="422460"/>
                    <a:pt x="2204983" y="417923"/>
                  </a:cubicBezTo>
                  <a:cubicBezTo>
                    <a:pt x="2215614" y="413386"/>
                    <a:pt x="2211687" y="404177"/>
                    <a:pt x="2213583" y="396254"/>
                  </a:cubicBezTo>
                  <a:cubicBezTo>
                    <a:pt x="2215479" y="388332"/>
                    <a:pt x="2211551" y="361449"/>
                    <a:pt x="2216901" y="346417"/>
                  </a:cubicBezTo>
                  <a:cubicBezTo>
                    <a:pt x="2222250" y="331316"/>
                    <a:pt x="2239043" y="308158"/>
                    <a:pt x="2243242" y="296443"/>
                  </a:cubicBezTo>
                  <a:cubicBezTo>
                    <a:pt x="2247440" y="284729"/>
                    <a:pt x="2248388" y="271321"/>
                    <a:pt x="2247643" y="264956"/>
                  </a:cubicBezTo>
                  <a:cubicBezTo>
                    <a:pt x="2246898" y="258523"/>
                    <a:pt x="2236606" y="251887"/>
                    <a:pt x="2229022" y="242069"/>
                  </a:cubicBezTo>
                  <a:cubicBezTo>
                    <a:pt x="2221438" y="232250"/>
                    <a:pt x="2216698" y="236516"/>
                    <a:pt x="2208707" y="231641"/>
                  </a:cubicBezTo>
                  <a:cubicBezTo>
                    <a:pt x="2200717" y="226765"/>
                    <a:pt x="2193607" y="225614"/>
                    <a:pt x="2185278" y="237667"/>
                  </a:cubicBezTo>
                  <a:cubicBezTo>
                    <a:pt x="2176949" y="249720"/>
                    <a:pt x="2183788" y="258523"/>
                    <a:pt x="2180741" y="267191"/>
                  </a:cubicBezTo>
                  <a:cubicBezTo>
                    <a:pt x="2177694" y="275858"/>
                    <a:pt x="2179252" y="298272"/>
                    <a:pt x="2171667" y="302809"/>
                  </a:cubicBezTo>
                  <a:cubicBezTo>
                    <a:pt x="2164083" y="307345"/>
                    <a:pt x="2153723" y="303283"/>
                    <a:pt x="2149186" y="300303"/>
                  </a:cubicBezTo>
                  <a:cubicBezTo>
                    <a:pt x="2144649" y="297256"/>
                    <a:pt x="2143837" y="272946"/>
                    <a:pt x="2145801" y="266175"/>
                  </a:cubicBezTo>
                  <a:cubicBezTo>
                    <a:pt x="2147697" y="259404"/>
                    <a:pt x="2148306" y="260622"/>
                    <a:pt x="2137675" y="259471"/>
                  </a:cubicBezTo>
                  <a:cubicBezTo>
                    <a:pt x="2127044" y="258320"/>
                    <a:pt x="2123184" y="262044"/>
                    <a:pt x="2122778" y="267326"/>
                  </a:cubicBezTo>
                  <a:cubicBezTo>
                    <a:pt x="2122710" y="267936"/>
                    <a:pt x="2122710" y="268342"/>
                    <a:pt x="2122778" y="268613"/>
                  </a:cubicBezTo>
                  <a:cubicBezTo>
                    <a:pt x="2122574" y="268816"/>
                    <a:pt x="2122304" y="269087"/>
                    <a:pt x="2121965" y="269493"/>
                  </a:cubicBezTo>
                  <a:cubicBezTo>
                    <a:pt x="2118918" y="273285"/>
                    <a:pt x="2118309" y="279582"/>
                    <a:pt x="2117564" y="286015"/>
                  </a:cubicBezTo>
                  <a:cubicBezTo>
                    <a:pt x="2116819" y="292448"/>
                    <a:pt x="2116819" y="294886"/>
                    <a:pt x="2110386" y="294141"/>
                  </a:cubicBezTo>
                  <a:cubicBezTo>
                    <a:pt x="2103953" y="293396"/>
                    <a:pt x="2106188" y="282494"/>
                    <a:pt x="2104698" y="279108"/>
                  </a:cubicBezTo>
                  <a:cubicBezTo>
                    <a:pt x="2103208" y="275723"/>
                    <a:pt x="2097655" y="278973"/>
                    <a:pt x="2092780" y="280530"/>
                  </a:cubicBezTo>
                  <a:cubicBezTo>
                    <a:pt x="2087837" y="282020"/>
                    <a:pt x="2085738" y="280530"/>
                    <a:pt x="2084180" y="274910"/>
                  </a:cubicBezTo>
                  <a:cubicBezTo>
                    <a:pt x="2082691" y="269290"/>
                    <a:pt x="2092238" y="275384"/>
                    <a:pt x="2099416" y="271660"/>
                  </a:cubicBezTo>
                  <a:cubicBezTo>
                    <a:pt x="2106662" y="267868"/>
                    <a:pt x="2090207" y="254460"/>
                    <a:pt x="2087905" y="245048"/>
                  </a:cubicBezTo>
                  <a:cubicBezTo>
                    <a:pt x="2085602" y="235636"/>
                    <a:pt x="2093119" y="232995"/>
                    <a:pt x="2091629" y="228119"/>
                  </a:cubicBezTo>
                  <a:cubicBezTo>
                    <a:pt x="2090139" y="223244"/>
                    <a:pt x="2070908" y="231302"/>
                    <a:pt x="2063324" y="224869"/>
                  </a:cubicBezTo>
                  <a:cubicBezTo>
                    <a:pt x="2055740" y="218436"/>
                    <a:pt x="2060209" y="231844"/>
                    <a:pt x="2058313" y="232589"/>
                  </a:cubicBezTo>
                  <a:cubicBezTo>
                    <a:pt x="2056417" y="233333"/>
                    <a:pt x="2049172" y="217082"/>
                    <a:pt x="2045718" y="211800"/>
                  </a:cubicBezTo>
                  <a:cubicBezTo>
                    <a:pt x="2042265" y="206519"/>
                    <a:pt x="2035900" y="203133"/>
                    <a:pt x="2039692" y="199341"/>
                  </a:cubicBezTo>
                  <a:cubicBezTo>
                    <a:pt x="2043484" y="195549"/>
                    <a:pt x="2042062" y="195346"/>
                    <a:pt x="2042062" y="187017"/>
                  </a:cubicBezTo>
                  <a:cubicBezTo>
                    <a:pt x="2042062" y="178756"/>
                    <a:pt x="2048969" y="176521"/>
                    <a:pt x="2044026" y="168260"/>
                  </a:cubicBezTo>
                  <a:cubicBezTo>
                    <a:pt x="2039082" y="159999"/>
                    <a:pt x="2034816" y="147133"/>
                    <a:pt x="2034004" y="138872"/>
                  </a:cubicBezTo>
                  <a:cubicBezTo>
                    <a:pt x="2033259" y="130611"/>
                    <a:pt x="2028993" y="113208"/>
                    <a:pt x="2028180" y="107723"/>
                  </a:cubicBezTo>
                  <a:cubicBezTo>
                    <a:pt x="2027435" y="102238"/>
                    <a:pt x="2029535" y="77048"/>
                    <a:pt x="2024930" y="74814"/>
                  </a:cubicBezTo>
                  <a:cubicBezTo>
                    <a:pt x="2020393" y="72579"/>
                    <a:pt x="2002788" y="84158"/>
                    <a:pt x="1990667" y="81856"/>
                  </a:cubicBezTo>
                  <a:cubicBezTo>
                    <a:pt x="1978478" y="79622"/>
                    <a:pt x="1984640" y="73595"/>
                    <a:pt x="1981187" y="68516"/>
                  </a:cubicBezTo>
                  <a:cubicBezTo>
                    <a:pt x="1977733" y="63438"/>
                    <a:pt x="1967373" y="56869"/>
                    <a:pt x="1961617" y="49827"/>
                  </a:cubicBezTo>
                  <a:cubicBezTo>
                    <a:pt x="1955929" y="42785"/>
                    <a:pt x="1944688" y="52874"/>
                    <a:pt x="1941032" y="50030"/>
                  </a:cubicBezTo>
                  <a:cubicBezTo>
                    <a:pt x="1937307" y="47186"/>
                    <a:pt x="1932500" y="38722"/>
                    <a:pt x="1890381" y="39264"/>
                  </a:cubicBezTo>
                  <a:cubicBezTo>
                    <a:pt x="1848195" y="39805"/>
                    <a:pt x="1858081" y="46306"/>
                    <a:pt x="1858352" y="56192"/>
                  </a:cubicBezTo>
                  <a:cubicBezTo>
                    <a:pt x="1858623" y="66079"/>
                    <a:pt x="1853138" y="91946"/>
                    <a:pt x="1843997" y="93909"/>
                  </a:cubicBezTo>
                  <a:cubicBezTo>
                    <a:pt x="1834855" y="95873"/>
                    <a:pt x="1831808" y="97092"/>
                    <a:pt x="1821787" y="105285"/>
                  </a:cubicBezTo>
                  <a:cubicBezTo>
                    <a:pt x="1811832" y="113479"/>
                    <a:pt x="1795852" y="120792"/>
                    <a:pt x="1793549" y="137788"/>
                  </a:cubicBezTo>
                  <a:cubicBezTo>
                    <a:pt x="1791247" y="154717"/>
                    <a:pt x="1789487" y="159322"/>
                    <a:pt x="1778382" y="159322"/>
                  </a:cubicBezTo>
                  <a:cubicBezTo>
                    <a:pt x="1767276" y="159322"/>
                    <a:pt x="1775537" y="164874"/>
                    <a:pt x="1770391" y="173948"/>
                  </a:cubicBezTo>
                  <a:cubicBezTo>
                    <a:pt x="1765245" y="183022"/>
                    <a:pt x="1756848" y="171849"/>
                    <a:pt x="1750619" y="174151"/>
                  </a:cubicBezTo>
                  <a:cubicBezTo>
                    <a:pt x="1744321" y="176386"/>
                    <a:pt x="1739378" y="187288"/>
                    <a:pt x="1720824" y="202523"/>
                  </a:cubicBezTo>
                  <a:cubicBezTo>
                    <a:pt x="1702270" y="217759"/>
                    <a:pt x="1711818" y="215389"/>
                    <a:pt x="1720418" y="216202"/>
                  </a:cubicBezTo>
                  <a:cubicBezTo>
                    <a:pt x="1728950" y="217082"/>
                    <a:pt x="1731929" y="221145"/>
                    <a:pt x="1731049" y="224531"/>
                  </a:cubicBezTo>
                  <a:cubicBezTo>
                    <a:pt x="1730169" y="227916"/>
                    <a:pt x="1727189" y="228119"/>
                    <a:pt x="1728882" y="238547"/>
                  </a:cubicBezTo>
                  <a:cubicBezTo>
                    <a:pt x="1730575" y="248975"/>
                    <a:pt x="1722179" y="250871"/>
                    <a:pt x="1721637" y="260758"/>
                  </a:cubicBezTo>
                  <a:cubicBezTo>
                    <a:pt x="1721095" y="270644"/>
                    <a:pt x="1719808" y="272337"/>
                    <a:pt x="1717777" y="280260"/>
                  </a:cubicBezTo>
                  <a:cubicBezTo>
                    <a:pt x="1715813" y="288182"/>
                    <a:pt x="1727528" y="291365"/>
                    <a:pt x="1733487" y="294480"/>
                  </a:cubicBezTo>
                  <a:cubicBezTo>
                    <a:pt x="1739446" y="297595"/>
                    <a:pt x="1737008" y="286286"/>
                    <a:pt x="1740191" y="284052"/>
                  </a:cubicBezTo>
                  <a:cubicBezTo>
                    <a:pt x="1743305" y="281817"/>
                    <a:pt x="1752650" y="286286"/>
                    <a:pt x="1760640" y="285474"/>
                  </a:cubicBezTo>
                  <a:cubicBezTo>
                    <a:pt x="1768631" y="284593"/>
                    <a:pt x="1763620" y="281343"/>
                    <a:pt x="1770188" y="274301"/>
                  </a:cubicBezTo>
                  <a:cubicBezTo>
                    <a:pt x="1776756" y="267258"/>
                    <a:pt x="1786101" y="275181"/>
                    <a:pt x="1785830" y="277754"/>
                  </a:cubicBezTo>
                  <a:cubicBezTo>
                    <a:pt x="1785559" y="280327"/>
                    <a:pt x="1786507" y="284255"/>
                    <a:pt x="1787658" y="286218"/>
                  </a:cubicBezTo>
                  <a:cubicBezTo>
                    <a:pt x="1788810" y="288182"/>
                    <a:pt x="1787658" y="293938"/>
                    <a:pt x="1797680" y="294751"/>
                  </a:cubicBezTo>
                  <a:cubicBezTo>
                    <a:pt x="1807634" y="295631"/>
                    <a:pt x="1814338" y="286692"/>
                    <a:pt x="1820635" y="280192"/>
                  </a:cubicBezTo>
                  <a:cubicBezTo>
                    <a:pt x="1826933" y="273691"/>
                    <a:pt x="1838783" y="268951"/>
                    <a:pt x="1841356" y="261909"/>
                  </a:cubicBezTo>
                  <a:cubicBezTo>
                    <a:pt x="1843929" y="254867"/>
                    <a:pt x="1842507" y="246876"/>
                    <a:pt x="1856998" y="239495"/>
                  </a:cubicBezTo>
                  <a:cubicBezTo>
                    <a:pt x="1871557" y="232115"/>
                    <a:pt x="1873317" y="263669"/>
                    <a:pt x="1867562" y="267597"/>
                  </a:cubicBezTo>
                  <a:cubicBezTo>
                    <a:pt x="1861873" y="271524"/>
                    <a:pt x="1853003" y="275046"/>
                    <a:pt x="1850768" y="282088"/>
                  </a:cubicBezTo>
                  <a:cubicBezTo>
                    <a:pt x="1848466" y="289130"/>
                    <a:pt x="1860655" y="287099"/>
                    <a:pt x="1862686" y="294683"/>
                  </a:cubicBezTo>
                  <a:cubicBezTo>
                    <a:pt x="1864650" y="302335"/>
                    <a:pt x="1867291" y="302605"/>
                    <a:pt x="1875010" y="305449"/>
                  </a:cubicBezTo>
                  <a:cubicBezTo>
                    <a:pt x="1882730" y="308293"/>
                    <a:pt x="1893361" y="306465"/>
                    <a:pt x="1903857" y="305585"/>
                  </a:cubicBezTo>
                  <a:cubicBezTo>
                    <a:pt x="1914420" y="304705"/>
                    <a:pt x="1921191" y="322107"/>
                    <a:pt x="1920108" y="327727"/>
                  </a:cubicBezTo>
                  <a:cubicBezTo>
                    <a:pt x="1918957" y="333348"/>
                    <a:pt x="1903382" y="336801"/>
                    <a:pt x="1889433" y="336463"/>
                  </a:cubicBezTo>
                  <a:cubicBezTo>
                    <a:pt x="1875484" y="336192"/>
                    <a:pt x="1863160" y="317435"/>
                    <a:pt x="1846638" y="321633"/>
                  </a:cubicBezTo>
                  <a:cubicBezTo>
                    <a:pt x="1830115" y="325899"/>
                    <a:pt x="1834246" y="369981"/>
                    <a:pt x="1852190" y="373367"/>
                  </a:cubicBezTo>
                  <a:cubicBezTo>
                    <a:pt x="1870135" y="376753"/>
                    <a:pt x="1873588" y="375466"/>
                    <a:pt x="1882188" y="382847"/>
                  </a:cubicBezTo>
                  <a:cubicBezTo>
                    <a:pt x="1890720" y="390228"/>
                    <a:pt x="1907107" y="396458"/>
                    <a:pt x="1927286" y="396458"/>
                  </a:cubicBezTo>
                  <a:cubicBezTo>
                    <a:pt x="1947532" y="396458"/>
                    <a:pt x="1950647" y="410068"/>
                    <a:pt x="1966357" y="422799"/>
                  </a:cubicBezTo>
                  <a:cubicBezTo>
                    <a:pt x="1982067" y="435529"/>
                    <a:pt x="1986604" y="431669"/>
                    <a:pt x="1990328" y="440743"/>
                  </a:cubicBezTo>
                  <a:cubicBezTo>
                    <a:pt x="1994052" y="449817"/>
                    <a:pt x="1972722" y="446566"/>
                    <a:pt x="1958773" y="444874"/>
                  </a:cubicBezTo>
                  <a:cubicBezTo>
                    <a:pt x="1944824" y="443181"/>
                    <a:pt x="1943334" y="435461"/>
                    <a:pt x="1923087" y="425575"/>
                  </a:cubicBezTo>
                  <a:cubicBezTo>
                    <a:pt x="1902841" y="415689"/>
                    <a:pt x="1880563" y="413860"/>
                    <a:pt x="1857472" y="413048"/>
                  </a:cubicBezTo>
                  <a:cubicBezTo>
                    <a:pt x="1834381" y="412167"/>
                    <a:pt x="1822193" y="415824"/>
                    <a:pt x="1814473" y="425710"/>
                  </a:cubicBezTo>
                  <a:cubicBezTo>
                    <a:pt x="1806754" y="435597"/>
                    <a:pt x="1813864" y="450088"/>
                    <a:pt x="1814406" y="462818"/>
                  </a:cubicBezTo>
                  <a:cubicBezTo>
                    <a:pt x="1814947" y="475548"/>
                    <a:pt x="1833433" y="494779"/>
                    <a:pt x="1855644" y="500670"/>
                  </a:cubicBezTo>
                  <a:cubicBezTo>
                    <a:pt x="1877854" y="506629"/>
                    <a:pt x="1878193" y="515432"/>
                    <a:pt x="1874536" y="525318"/>
                  </a:cubicBezTo>
                  <a:cubicBezTo>
                    <a:pt x="1870812" y="535205"/>
                    <a:pt x="1865259" y="543940"/>
                    <a:pt x="1855034" y="545904"/>
                  </a:cubicBezTo>
                  <a:cubicBezTo>
                    <a:pt x="1844742" y="547867"/>
                    <a:pt x="1853883" y="530329"/>
                    <a:pt x="1847315" y="522677"/>
                  </a:cubicBezTo>
                  <a:cubicBezTo>
                    <a:pt x="1840747" y="515026"/>
                    <a:pt x="1824969" y="519156"/>
                    <a:pt x="1814406" y="518344"/>
                  </a:cubicBezTo>
                  <a:cubicBezTo>
                    <a:pt x="1809733" y="517937"/>
                    <a:pt x="1808379" y="518547"/>
                    <a:pt x="1808447" y="519698"/>
                  </a:cubicBezTo>
                  <a:cubicBezTo>
                    <a:pt x="1805264" y="516854"/>
                    <a:pt x="1801337" y="513604"/>
                    <a:pt x="1796868" y="510083"/>
                  </a:cubicBezTo>
                  <a:cubicBezTo>
                    <a:pt x="1786575" y="502160"/>
                    <a:pt x="1763755" y="495388"/>
                    <a:pt x="1751837" y="487466"/>
                  </a:cubicBezTo>
                  <a:cubicBezTo>
                    <a:pt x="1739852" y="479543"/>
                    <a:pt x="1723194" y="478528"/>
                    <a:pt x="1704370" y="439253"/>
                  </a:cubicBezTo>
                  <a:cubicBezTo>
                    <a:pt x="1685545" y="399979"/>
                    <a:pt x="1666991" y="411152"/>
                    <a:pt x="1657308" y="423543"/>
                  </a:cubicBezTo>
                  <a:cubicBezTo>
                    <a:pt x="1647625" y="436003"/>
                    <a:pt x="1636046" y="439524"/>
                    <a:pt x="1630087" y="441759"/>
                  </a:cubicBezTo>
                  <a:cubicBezTo>
                    <a:pt x="1624128" y="443993"/>
                    <a:pt x="1613361" y="434107"/>
                    <a:pt x="1612819" y="427065"/>
                  </a:cubicBezTo>
                  <a:cubicBezTo>
                    <a:pt x="1612278" y="420022"/>
                    <a:pt x="1622570" y="413793"/>
                    <a:pt x="1627446" y="408714"/>
                  </a:cubicBezTo>
                  <a:cubicBezTo>
                    <a:pt x="1632321" y="403635"/>
                    <a:pt x="1639431" y="403568"/>
                    <a:pt x="1639160" y="399573"/>
                  </a:cubicBezTo>
                  <a:cubicBezTo>
                    <a:pt x="1638890" y="395645"/>
                    <a:pt x="1642478" y="400453"/>
                    <a:pt x="1646744" y="394223"/>
                  </a:cubicBezTo>
                  <a:cubicBezTo>
                    <a:pt x="1651011" y="387993"/>
                    <a:pt x="1639702" y="380816"/>
                    <a:pt x="1642005" y="374857"/>
                  </a:cubicBezTo>
                  <a:cubicBezTo>
                    <a:pt x="1644307" y="368898"/>
                    <a:pt x="1643630" y="360840"/>
                    <a:pt x="1641056" y="359689"/>
                  </a:cubicBezTo>
                  <a:cubicBezTo>
                    <a:pt x="1638483" y="358538"/>
                    <a:pt x="1631441" y="361856"/>
                    <a:pt x="1628326" y="369440"/>
                  </a:cubicBezTo>
                  <a:cubicBezTo>
                    <a:pt x="1625211" y="377091"/>
                    <a:pt x="1631576" y="386368"/>
                    <a:pt x="1624737" y="390025"/>
                  </a:cubicBezTo>
                  <a:cubicBezTo>
                    <a:pt x="1617898" y="393681"/>
                    <a:pt x="1612346" y="382305"/>
                    <a:pt x="1606928" y="385420"/>
                  </a:cubicBezTo>
                  <a:cubicBezTo>
                    <a:pt x="1601511" y="388535"/>
                    <a:pt x="1595552" y="395916"/>
                    <a:pt x="1593521" y="403568"/>
                  </a:cubicBezTo>
                  <a:cubicBezTo>
                    <a:pt x="1591557" y="411219"/>
                    <a:pt x="1605506" y="415621"/>
                    <a:pt x="1603475" y="422392"/>
                  </a:cubicBezTo>
                  <a:cubicBezTo>
                    <a:pt x="1601511" y="429164"/>
                    <a:pt x="1584244" y="426861"/>
                    <a:pt x="1578556" y="423205"/>
                  </a:cubicBezTo>
                  <a:cubicBezTo>
                    <a:pt x="1572868" y="419548"/>
                    <a:pt x="1569008" y="401265"/>
                    <a:pt x="1569008" y="382644"/>
                  </a:cubicBezTo>
                  <a:cubicBezTo>
                    <a:pt x="1569008" y="363955"/>
                    <a:pt x="1579978" y="359756"/>
                    <a:pt x="1580858" y="350412"/>
                  </a:cubicBezTo>
                  <a:cubicBezTo>
                    <a:pt x="1581738" y="341067"/>
                    <a:pt x="1589864" y="333686"/>
                    <a:pt x="1588104" y="315877"/>
                  </a:cubicBezTo>
                  <a:cubicBezTo>
                    <a:pt x="1586411" y="298068"/>
                    <a:pt x="1576931" y="311882"/>
                    <a:pt x="1573274" y="312695"/>
                  </a:cubicBezTo>
                  <a:cubicBezTo>
                    <a:pt x="1569550" y="313575"/>
                    <a:pt x="1571784" y="316216"/>
                    <a:pt x="1571784" y="322446"/>
                  </a:cubicBezTo>
                  <a:cubicBezTo>
                    <a:pt x="1571784" y="328675"/>
                    <a:pt x="1558648" y="333009"/>
                    <a:pt x="1548965" y="337817"/>
                  </a:cubicBezTo>
                  <a:cubicBezTo>
                    <a:pt x="1539282" y="342625"/>
                    <a:pt x="1534406" y="352917"/>
                    <a:pt x="1529869" y="360569"/>
                  </a:cubicBezTo>
                  <a:cubicBezTo>
                    <a:pt x="1525332" y="368221"/>
                    <a:pt x="1526619" y="364632"/>
                    <a:pt x="1526619" y="359215"/>
                  </a:cubicBezTo>
                  <a:cubicBezTo>
                    <a:pt x="1526619" y="353865"/>
                    <a:pt x="1514430" y="349125"/>
                    <a:pt x="1511586" y="342625"/>
                  </a:cubicBezTo>
                  <a:cubicBezTo>
                    <a:pt x="1508742" y="336124"/>
                    <a:pt x="1514972" y="333822"/>
                    <a:pt x="1514430" y="327050"/>
                  </a:cubicBezTo>
                  <a:cubicBezTo>
                    <a:pt x="1513889" y="320279"/>
                    <a:pt x="1515107" y="326035"/>
                    <a:pt x="1505966" y="328337"/>
                  </a:cubicBezTo>
                  <a:cubicBezTo>
                    <a:pt x="1496825" y="330571"/>
                    <a:pt x="1488157" y="322175"/>
                    <a:pt x="1479354" y="326712"/>
                  </a:cubicBezTo>
                  <a:cubicBezTo>
                    <a:pt x="1470551" y="331249"/>
                    <a:pt x="1451930" y="330301"/>
                    <a:pt x="1445362" y="331181"/>
                  </a:cubicBezTo>
                  <a:cubicBezTo>
                    <a:pt x="1438793" y="332061"/>
                    <a:pt x="1409066" y="337072"/>
                    <a:pt x="1402227" y="340458"/>
                  </a:cubicBezTo>
                  <a:cubicBezTo>
                    <a:pt x="1395388" y="343844"/>
                    <a:pt x="1391325" y="363548"/>
                    <a:pt x="1382726" y="363007"/>
                  </a:cubicBezTo>
                  <a:cubicBezTo>
                    <a:pt x="1374194" y="362465"/>
                    <a:pt x="1370943" y="349599"/>
                    <a:pt x="1367490" y="350141"/>
                  </a:cubicBezTo>
                  <a:cubicBezTo>
                    <a:pt x="1364036" y="350683"/>
                    <a:pt x="1362276" y="369710"/>
                    <a:pt x="1358890" y="370794"/>
                  </a:cubicBezTo>
                  <a:cubicBezTo>
                    <a:pt x="1355437" y="371945"/>
                    <a:pt x="1353879" y="361856"/>
                    <a:pt x="1354150" y="356168"/>
                  </a:cubicBezTo>
                  <a:cubicBezTo>
                    <a:pt x="1354421" y="350547"/>
                    <a:pt x="1359093" y="348042"/>
                    <a:pt x="1363088" y="346349"/>
                  </a:cubicBezTo>
                  <a:cubicBezTo>
                    <a:pt x="1367084" y="344656"/>
                    <a:pt x="1374939" y="347906"/>
                    <a:pt x="1376902" y="344521"/>
                  </a:cubicBezTo>
                  <a:cubicBezTo>
                    <a:pt x="1378866" y="341135"/>
                    <a:pt x="1375819" y="334431"/>
                    <a:pt x="1373855" y="331858"/>
                  </a:cubicBezTo>
                  <a:cubicBezTo>
                    <a:pt x="1372027" y="329488"/>
                    <a:pt x="1359161" y="333348"/>
                    <a:pt x="1356452" y="331384"/>
                  </a:cubicBezTo>
                  <a:cubicBezTo>
                    <a:pt x="1357604" y="334634"/>
                    <a:pt x="1359906" y="339239"/>
                    <a:pt x="1357197" y="341067"/>
                  </a:cubicBezTo>
                  <a:cubicBezTo>
                    <a:pt x="1353473" y="343640"/>
                    <a:pt x="1350223" y="347568"/>
                    <a:pt x="1346227" y="347568"/>
                  </a:cubicBezTo>
                  <a:cubicBezTo>
                    <a:pt x="1342232" y="347568"/>
                    <a:pt x="1351780" y="342218"/>
                    <a:pt x="1351780" y="339171"/>
                  </a:cubicBezTo>
                  <a:cubicBezTo>
                    <a:pt x="1351780" y="336124"/>
                    <a:pt x="1335122" y="335650"/>
                    <a:pt x="1329841" y="337885"/>
                  </a:cubicBezTo>
                  <a:cubicBezTo>
                    <a:pt x="1324491" y="340119"/>
                    <a:pt x="1321309" y="359486"/>
                    <a:pt x="1319006" y="358741"/>
                  </a:cubicBezTo>
                  <a:cubicBezTo>
                    <a:pt x="1317381" y="358199"/>
                    <a:pt x="1316839" y="351766"/>
                    <a:pt x="1316704" y="347161"/>
                  </a:cubicBezTo>
                  <a:cubicBezTo>
                    <a:pt x="1316230" y="348990"/>
                    <a:pt x="1315146" y="350886"/>
                    <a:pt x="1312844" y="352037"/>
                  </a:cubicBezTo>
                  <a:cubicBezTo>
                    <a:pt x="1306750" y="355084"/>
                    <a:pt x="1301739" y="342692"/>
                    <a:pt x="1297134" y="344250"/>
                  </a:cubicBezTo>
                  <a:cubicBezTo>
                    <a:pt x="1292598" y="345740"/>
                    <a:pt x="1294290" y="355829"/>
                    <a:pt x="1294290" y="361111"/>
                  </a:cubicBezTo>
                  <a:cubicBezTo>
                    <a:pt x="1294290" y="366392"/>
                    <a:pt x="1293546" y="367205"/>
                    <a:pt x="1288196" y="373976"/>
                  </a:cubicBezTo>
                  <a:cubicBezTo>
                    <a:pt x="1282847" y="380748"/>
                    <a:pt x="1277497" y="360637"/>
                    <a:pt x="1274450" y="357590"/>
                  </a:cubicBezTo>
                  <a:cubicBezTo>
                    <a:pt x="1271403" y="354542"/>
                    <a:pt x="1262668" y="345875"/>
                    <a:pt x="1259621" y="342828"/>
                  </a:cubicBezTo>
                  <a:cubicBezTo>
                    <a:pt x="1256573" y="339781"/>
                    <a:pt x="1250073" y="337207"/>
                    <a:pt x="1247838" y="334160"/>
                  </a:cubicBezTo>
                  <a:cubicBezTo>
                    <a:pt x="1245536" y="331113"/>
                    <a:pt x="1236191" y="322581"/>
                    <a:pt x="1236191" y="318044"/>
                  </a:cubicBezTo>
                  <a:cubicBezTo>
                    <a:pt x="1236191" y="313507"/>
                    <a:pt x="1235853" y="303553"/>
                    <a:pt x="1230571" y="297527"/>
                  </a:cubicBezTo>
                  <a:cubicBezTo>
                    <a:pt x="1225289" y="291500"/>
                    <a:pt x="1212830" y="270847"/>
                    <a:pt x="1203147" y="266852"/>
                  </a:cubicBezTo>
                  <a:cubicBezTo>
                    <a:pt x="1193463" y="262925"/>
                    <a:pt x="1192922" y="265904"/>
                    <a:pt x="1178431" y="261096"/>
                  </a:cubicBezTo>
                  <a:cubicBezTo>
                    <a:pt x="1163872" y="256289"/>
                    <a:pt x="1166175" y="247147"/>
                    <a:pt x="1161028" y="233875"/>
                  </a:cubicBezTo>
                  <a:cubicBezTo>
                    <a:pt x="1155882" y="220603"/>
                    <a:pt x="1153512" y="211529"/>
                    <a:pt x="1143287" y="211529"/>
                  </a:cubicBezTo>
                  <a:cubicBezTo>
                    <a:pt x="1132994" y="211529"/>
                    <a:pt x="1119181" y="220535"/>
                    <a:pt x="1114102" y="217488"/>
                  </a:cubicBezTo>
                  <a:cubicBezTo>
                    <a:pt x="1108956" y="214373"/>
                    <a:pt x="1105841" y="208008"/>
                    <a:pt x="1098122" y="204352"/>
                  </a:cubicBezTo>
                  <a:cubicBezTo>
                    <a:pt x="1090402" y="200695"/>
                    <a:pt x="1091485" y="191689"/>
                    <a:pt x="1085797" y="184647"/>
                  </a:cubicBezTo>
                  <a:cubicBezTo>
                    <a:pt x="1080109" y="177604"/>
                    <a:pt x="1065145" y="177063"/>
                    <a:pt x="1055191" y="174219"/>
                  </a:cubicBezTo>
                  <a:cubicBezTo>
                    <a:pt x="1045236" y="171375"/>
                    <a:pt x="1033251" y="165551"/>
                    <a:pt x="1027834" y="165551"/>
                  </a:cubicBezTo>
                  <a:cubicBezTo>
                    <a:pt x="1022417" y="165551"/>
                    <a:pt x="1012463" y="152618"/>
                    <a:pt x="1013614" y="148623"/>
                  </a:cubicBezTo>
                  <a:cubicBezTo>
                    <a:pt x="1014765" y="144695"/>
                    <a:pt x="1021604" y="145440"/>
                    <a:pt x="1020114" y="139210"/>
                  </a:cubicBezTo>
                  <a:cubicBezTo>
                    <a:pt x="1018692" y="132981"/>
                    <a:pt x="1018828" y="128985"/>
                    <a:pt x="1012801" y="127902"/>
                  </a:cubicBezTo>
                  <a:cubicBezTo>
                    <a:pt x="1006842" y="126751"/>
                    <a:pt x="1003050" y="141648"/>
                    <a:pt x="994451" y="144492"/>
                  </a:cubicBezTo>
                  <a:cubicBezTo>
                    <a:pt x="985918" y="147336"/>
                    <a:pt x="974272" y="150248"/>
                    <a:pt x="966010" y="147133"/>
                  </a:cubicBezTo>
                  <a:cubicBezTo>
                    <a:pt x="957749" y="144018"/>
                    <a:pt x="979824" y="129392"/>
                    <a:pt x="979553" y="122282"/>
                  </a:cubicBezTo>
                  <a:cubicBezTo>
                    <a:pt x="979282" y="115239"/>
                    <a:pt x="973527" y="115646"/>
                    <a:pt x="972105" y="113140"/>
                  </a:cubicBezTo>
                  <a:cubicBezTo>
                    <a:pt x="970683" y="110567"/>
                    <a:pt x="964521" y="112260"/>
                    <a:pt x="961135" y="108333"/>
                  </a:cubicBezTo>
                  <a:cubicBezTo>
                    <a:pt x="957681" y="104405"/>
                    <a:pt x="959374" y="105218"/>
                    <a:pt x="969058" y="95602"/>
                  </a:cubicBezTo>
                  <a:cubicBezTo>
                    <a:pt x="978741" y="85987"/>
                    <a:pt x="966214" y="66417"/>
                    <a:pt x="960796" y="62490"/>
                  </a:cubicBezTo>
                  <a:cubicBezTo>
                    <a:pt x="955379" y="58562"/>
                    <a:pt x="943935" y="52265"/>
                    <a:pt x="933372" y="52265"/>
                  </a:cubicBezTo>
                  <a:cubicBezTo>
                    <a:pt x="922809" y="52265"/>
                    <a:pt x="918746" y="59375"/>
                    <a:pt x="915360" y="60458"/>
                  </a:cubicBezTo>
                  <a:cubicBezTo>
                    <a:pt x="911907" y="61609"/>
                    <a:pt x="906625" y="63505"/>
                    <a:pt x="907776" y="58156"/>
                  </a:cubicBezTo>
                  <a:cubicBezTo>
                    <a:pt x="908927" y="52807"/>
                    <a:pt x="923147" y="47119"/>
                    <a:pt x="926059" y="41769"/>
                  </a:cubicBezTo>
                  <a:cubicBezTo>
                    <a:pt x="928903" y="36420"/>
                    <a:pt x="927481" y="29310"/>
                    <a:pt x="924908" y="27075"/>
                  </a:cubicBezTo>
                  <a:cubicBezTo>
                    <a:pt x="922334" y="24841"/>
                    <a:pt x="916376" y="29648"/>
                    <a:pt x="917798" y="25924"/>
                  </a:cubicBezTo>
                  <a:cubicBezTo>
                    <a:pt x="919220" y="22267"/>
                    <a:pt x="915766" y="17460"/>
                    <a:pt x="914344" y="16038"/>
                  </a:cubicBezTo>
                  <a:cubicBezTo>
                    <a:pt x="912922" y="14616"/>
                    <a:pt x="906828" y="19085"/>
                    <a:pt x="907099" y="11772"/>
                  </a:cubicBezTo>
                  <a:cubicBezTo>
                    <a:pt x="907370" y="4391"/>
                    <a:pt x="899312" y="-485"/>
                    <a:pt x="895587" y="125"/>
                  </a:cubicBezTo>
                  <a:cubicBezTo>
                    <a:pt x="891863" y="666"/>
                    <a:pt x="877846" y="-1230"/>
                    <a:pt x="869585" y="1614"/>
                  </a:cubicBezTo>
                  <a:cubicBezTo>
                    <a:pt x="861324" y="4458"/>
                    <a:pt x="860917" y="29377"/>
                    <a:pt x="854620" y="33305"/>
                  </a:cubicBezTo>
                  <a:cubicBezTo>
                    <a:pt x="848323" y="37232"/>
                    <a:pt x="839452" y="26466"/>
                    <a:pt x="828618" y="25924"/>
                  </a:cubicBezTo>
                  <a:cubicBezTo>
                    <a:pt x="817783" y="25382"/>
                    <a:pt x="819138" y="15631"/>
                    <a:pt x="817174" y="14548"/>
                  </a:cubicBezTo>
                  <a:cubicBezTo>
                    <a:pt x="815210" y="13397"/>
                    <a:pt x="801667" y="24570"/>
                    <a:pt x="791984" y="21726"/>
                  </a:cubicBezTo>
                  <a:cubicBezTo>
                    <a:pt x="782301" y="18882"/>
                    <a:pt x="785416" y="18814"/>
                    <a:pt x="776003" y="23283"/>
                  </a:cubicBezTo>
                  <a:cubicBezTo>
                    <a:pt x="766591" y="27820"/>
                    <a:pt x="758262" y="29851"/>
                    <a:pt x="755418" y="35810"/>
                  </a:cubicBezTo>
                  <a:cubicBezTo>
                    <a:pt x="752574" y="41769"/>
                    <a:pt x="766388" y="50775"/>
                    <a:pt x="765237" y="52807"/>
                  </a:cubicBezTo>
                  <a:cubicBezTo>
                    <a:pt x="764086" y="54770"/>
                    <a:pt x="744923" y="56328"/>
                    <a:pt x="743162" y="50098"/>
                  </a:cubicBezTo>
                  <a:cubicBezTo>
                    <a:pt x="741469" y="43868"/>
                    <a:pt x="744178" y="53281"/>
                    <a:pt x="737677" y="54703"/>
                  </a:cubicBezTo>
                  <a:cubicBezTo>
                    <a:pt x="731109" y="56125"/>
                    <a:pt x="732937" y="43123"/>
                    <a:pt x="707883" y="41701"/>
                  </a:cubicBezTo>
                  <a:cubicBezTo>
                    <a:pt x="682828" y="40279"/>
                    <a:pt x="682219" y="62693"/>
                    <a:pt x="670301" y="72038"/>
                  </a:cubicBezTo>
                  <a:cubicBezTo>
                    <a:pt x="658316" y="81382"/>
                    <a:pt x="647007" y="69938"/>
                    <a:pt x="640439" y="71902"/>
                  </a:cubicBezTo>
                  <a:cubicBezTo>
                    <a:pt x="633871" y="73866"/>
                    <a:pt x="639626" y="83752"/>
                    <a:pt x="626761" y="95670"/>
                  </a:cubicBezTo>
                  <a:cubicBezTo>
                    <a:pt x="613963" y="107520"/>
                    <a:pt x="584778" y="113750"/>
                    <a:pt x="573063" y="120250"/>
                  </a:cubicBezTo>
                  <a:cubicBezTo>
                    <a:pt x="561348" y="126751"/>
                    <a:pt x="562364" y="138262"/>
                    <a:pt x="548686" y="141106"/>
                  </a:cubicBezTo>
                  <a:cubicBezTo>
                    <a:pt x="535008" y="143950"/>
                    <a:pt x="534398" y="137314"/>
                    <a:pt x="528710" y="135012"/>
                  </a:cubicBezTo>
                  <a:cubicBezTo>
                    <a:pt x="523022" y="132777"/>
                    <a:pt x="517470" y="120318"/>
                    <a:pt x="508328" y="115510"/>
                  </a:cubicBezTo>
                  <a:cubicBezTo>
                    <a:pt x="499187" y="110702"/>
                    <a:pt x="498983" y="117406"/>
                    <a:pt x="492483" y="124719"/>
                  </a:cubicBezTo>
                  <a:cubicBezTo>
                    <a:pt x="485915" y="132100"/>
                    <a:pt x="474132" y="130272"/>
                    <a:pt x="468715" y="136502"/>
                  </a:cubicBezTo>
                  <a:cubicBezTo>
                    <a:pt x="463298" y="142732"/>
                    <a:pt x="468986" y="157832"/>
                    <a:pt x="462688" y="159795"/>
                  </a:cubicBezTo>
                  <a:cubicBezTo>
                    <a:pt x="456391" y="161759"/>
                    <a:pt x="450771" y="144763"/>
                    <a:pt x="445353" y="147336"/>
                  </a:cubicBezTo>
                  <a:cubicBezTo>
                    <a:pt x="439936" y="149909"/>
                    <a:pt x="441765" y="160270"/>
                    <a:pt x="443187" y="163926"/>
                  </a:cubicBezTo>
                  <a:cubicBezTo>
                    <a:pt x="444609" y="167583"/>
                    <a:pt x="450026" y="166973"/>
                    <a:pt x="450568" y="176589"/>
                  </a:cubicBezTo>
                  <a:cubicBezTo>
                    <a:pt x="451109" y="186204"/>
                    <a:pt x="449823" y="191825"/>
                    <a:pt x="453818" y="199205"/>
                  </a:cubicBezTo>
                  <a:cubicBezTo>
                    <a:pt x="457813" y="206586"/>
                    <a:pt x="467767" y="211394"/>
                    <a:pt x="470611" y="216473"/>
                  </a:cubicBezTo>
                  <a:cubicBezTo>
                    <a:pt x="473455" y="221551"/>
                    <a:pt x="471424" y="230489"/>
                    <a:pt x="471965" y="245183"/>
                  </a:cubicBezTo>
                  <a:cubicBezTo>
                    <a:pt x="472507" y="259877"/>
                    <a:pt x="479482" y="261096"/>
                    <a:pt x="472101" y="276061"/>
                  </a:cubicBezTo>
                  <a:cubicBezTo>
                    <a:pt x="464720" y="291026"/>
                    <a:pt x="460183" y="300032"/>
                    <a:pt x="464449" y="302605"/>
                  </a:cubicBezTo>
                  <a:cubicBezTo>
                    <a:pt x="468715" y="305179"/>
                    <a:pt x="478127" y="305653"/>
                    <a:pt x="484154" y="304772"/>
                  </a:cubicBezTo>
                  <a:cubicBezTo>
                    <a:pt x="490113" y="303892"/>
                    <a:pt x="491603" y="311476"/>
                    <a:pt x="493905" y="314591"/>
                  </a:cubicBezTo>
                  <a:cubicBezTo>
                    <a:pt x="496207" y="317706"/>
                    <a:pt x="491467" y="314862"/>
                    <a:pt x="489436" y="316555"/>
                  </a:cubicBezTo>
                  <a:cubicBezTo>
                    <a:pt x="488488" y="317367"/>
                    <a:pt x="486727" y="320414"/>
                    <a:pt x="485170" y="323732"/>
                  </a:cubicBezTo>
                  <a:cubicBezTo>
                    <a:pt x="482393" y="320076"/>
                    <a:pt x="478263" y="309106"/>
                    <a:pt x="476638" y="311611"/>
                  </a:cubicBezTo>
                  <a:cubicBezTo>
                    <a:pt x="473658" y="316216"/>
                    <a:pt x="481716" y="320008"/>
                    <a:pt x="484154" y="325899"/>
                  </a:cubicBezTo>
                  <a:cubicBezTo>
                    <a:pt x="483274" y="327931"/>
                    <a:pt x="482596" y="329894"/>
                    <a:pt x="482190" y="331519"/>
                  </a:cubicBezTo>
                  <a:cubicBezTo>
                    <a:pt x="483071" y="330097"/>
                    <a:pt x="483883" y="328743"/>
                    <a:pt x="484560" y="327050"/>
                  </a:cubicBezTo>
                  <a:cubicBezTo>
                    <a:pt x="484763" y="327795"/>
                    <a:pt x="484967" y="328608"/>
                    <a:pt x="484967" y="329420"/>
                  </a:cubicBezTo>
                  <a:cubicBezTo>
                    <a:pt x="484899" y="332332"/>
                    <a:pt x="484154" y="334431"/>
                    <a:pt x="483341" y="336056"/>
                  </a:cubicBezTo>
                  <a:cubicBezTo>
                    <a:pt x="487269" y="340255"/>
                    <a:pt x="498983" y="346349"/>
                    <a:pt x="509344" y="351969"/>
                  </a:cubicBezTo>
                  <a:cubicBezTo>
                    <a:pt x="521871" y="358741"/>
                    <a:pt x="522954" y="359553"/>
                    <a:pt x="532367" y="361788"/>
                  </a:cubicBezTo>
                  <a:cubicBezTo>
                    <a:pt x="541779" y="364022"/>
                    <a:pt x="540086" y="364496"/>
                    <a:pt x="540696" y="368966"/>
                  </a:cubicBezTo>
                  <a:cubicBezTo>
                    <a:pt x="541237" y="373502"/>
                    <a:pt x="532028" y="371268"/>
                    <a:pt x="529997" y="371810"/>
                  </a:cubicBezTo>
                  <a:cubicBezTo>
                    <a:pt x="528033" y="372351"/>
                    <a:pt x="520923" y="381086"/>
                    <a:pt x="517199" y="379664"/>
                  </a:cubicBezTo>
                  <a:cubicBezTo>
                    <a:pt x="513474" y="378243"/>
                    <a:pt x="516725" y="367814"/>
                    <a:pt x="510427" y="367814"/>
                  </a:cubicBezTo>
                  <a:cubicBezTo>
                    <a:pt x="507109" y="367814"/>
                    <a:pt x="505687" y="361856"/>
                    <a:pt x="504062" y="362736"/>
                  </a:cubicBezTo>
                  <a:cubicBezTo>
                    <a:pt x="503656" y="361788"/>
                    <a:pt x="501557" y="368221"/>
                    <a:pt x="500067" y="365851"/>
                  </a:cubicBezTo>
                  <a:cubicBezTo>
                    <a:pt x="494379" y="356642"/>
                    <a:pt x="495869" y="346213"/>
                    <a:pt x="490722" y="346213"/>
                  </a:cubicBezTo>
                  <a:cubicBezTo>
                    <a:pt x="490519" y="346213"/>
                    <a:pt x="490519" y="346281"/>
                    <a:pt x="490384" y="346349"/>
                  </a:cubicBezTo>
                  <a:cubicBezTo>
                    <a:pt x="487878" y="343776"/>
                    <a:pt x="483748" y="341541"/>
                    <a:pt x="481445" y="339307"/>
                  </a:cubicBezTo>
                  <a:cubicBezTo>
                    <a:pt x="480633" y="340593"/>
                    <a:pt x="480023" y="341744"/>
                    <a:pt x="480159" y="343234"/>
                  </a:cubicBezTo>
                  <a:cubicBezTo>
                    <a:pt x="480565" y="347365"/>
                    <a:pt x="471694" y="342489"/>
                    <a:pt x="468850" y="344995"/>
                  </a:cubicBezTo>
                  <a:cubicBezTo>
                    <a:pt x="466006" y="347432"/>
                    <a:pt x="462688" y="354542"/>
                    <a:pt x="463095" y="359282"/>
                  </a:cubicBezTo>
                  <a:cubicBezTo>
                    <a:pt x="463501" y="364022"/>
                    <a:pt x="463772" y="362194"/>
                    <a:pt x="466954" y="358470"/>
                  </a:cubicBezTo>
                  <a:cubicBezTo>
                    <a:pt x="470205" y="354678"/>
                    <a:pt x="484086" y="347974"/>
                    <a:pt x="487675" y="349328"/>
                  </a:cubicBezTo>
                  <a:cubicBezTo>
                    <a:pt x="491264" y="350615"/>
                    <a:pt x="482529" y="363481"/>
                    <a:pt x="482529" y="365038"/>
                  </a:cubicBezTo>
                  <a:cubicBezTo>
                    <a:pt x="482529" y="366528"/>
                    <a:pt x="497561" y="364496"/>
                    <a:pt x="498509" y="366799"/>
                  </a:cubicBezTo>
                  <a:cubicBezTo>
                    <a:pt x="499457" y="369033"/>
                    <a:pt x="490045" y="378852"/>
                    <a:pt x="493499" y="378446"/>
                  </a:cubicBezTo>
                  <a:cubicBezTo>
                    <a:pt x="494379" y="378310"/>
                    <a:pt x="495395" y="378378"/>
                    <a:pt x="496478" y="378378"/>
                  </a:cubicBezTo>
                  <a:cubicBezTo>
                    <a:pt x="493228" y="380206"/>
                    <a:pt x="490384" y="381764"/>
                    <a:pt x="485305" y="380680"/>
                  </a:cubicBezTo>
                  <a:cubicBezTo>
                    <a:pt x="478466" y="379258"/>
                    <a:pt x="486050" y="368627"/>
                    <a:pt x="476367" y="369440"/>
                  </a:cubicBezTo>
                  <a:cubicBezTo>
                    <a:pt x="466684" y="370320"/>
                    <a:pt x="460522" y="375669"/>
                    <a:pt x="456256" y="379597"/>
                  </a:cubicBezTo>
                  <a:cubicBezTo>
                    <a:pt x="451989" y="383524"/>
                    <a:pt x="450635" y="396390"/>
                    <a:pt x="442916" y="396390"/>
                  </a:cubicBezTo>
                  <a:cubicBezTo>
                    <a:pt x="435196" y="396390"/>
                    <a:pt x="425310" y="385759"/>
                    <a:pt x="422466" y="381764"/>
                  </a:cubicBezTo>
                  <a:cubicBezTo>
                    <a:pt x="419622" y="377836"/>
                    <a:pt x="422263" y="374180"/>
                    <a:pt x="421112" y="371336"/>
                  </a:cubicBezTo>
                  <a:cubicBezTo>
                    <a:pt x="419961" y="368492"/>
                    <a:pt x="416304" y="374450"/>
                    <a:pt x="411699" y="373909"/>
                  </a:cubicBezTo>
                  <a:cubicBezTo>
                    <a:pt x="407162" y="373367"/>
                    <a:pt x="414408" y="362668"/>
                    <a:pt x="413257" y="357860"/>
                  </a:cubicBezTo>
                  <a:cubicBezTo>
                    <a:pt x="412106" y="353053"/>
                    <a:pt x="402693" y="348584"/>
                    <a:pt x="405808" y="345198"/>
                  </a:cubicBezTo>
                  <a:cubicBezTo>
                    <a:pt x="408923" y="341812"/>
                    <a:pt x="415153" y="341541"/>
                    <a:pt x="419757" y="335582"/>
                  </a:cubicBezTo>
                  <a:cubicBezTo>
                    <a:pt x="424294" y="329623"/>
                    <a:pt x="420096" y="334905"/>
                    <a:pt x="417591" y="332671"/>
                  </a:cubicBezTo>
                  <a:cubicBezTo>
                    <a:pt x="415017" y="330436"/>
                    <a:pt x="414273" y="316758"/>
                    <a:pt x="410548" y="316758"/>
                  </a:cubicBezTo>
                  <a:cubicBezTo>
                    <a:pt x="406824" y="316690"/>
                    <a:pt x="399443" y="329623"/>
                    <a:pt x="398021" y="330165"/>
                  </a:cubicBezTo>
                  <a:cubicBezTo>
                    <a:pt x="396599" y="330707"/>
                    <a:pt x="385900" y="329827"/>
                    <a:pt x="381634" y="327863"/>
                  </a:cubicBezTo>
                  <a:cubicBezTo>
                    <a:pt x="377368" y="325899"/>
                    <a:pt x="374118" y="332400"/>
                    <a:pt x="370190" y="334093"/>
                  </a:cubicBezTo>
                  <a:cubicBezTo>
                    <a:pt x="366195" y="335785"/>
                    <a:pt x="359017" y="323055"/>
                    <a:pt x="354413" y="324477"/>
                  </a:cubicBezTo>
                  <a:cubicBezTo>
                    <a:pt x="349876" y="325899"/>
                    <a:pt x="355361" y="331249"/>
                    <a:pt x="358205" y="335176"/>
                  </a:cubicBezTo>
                  <a:cubicBezTo>
                    <a:pt x="361049" y="339104"/>
                    <a:pt x="357731" y="343776"/>
                    <a:pt x="355767" y="344047"/>
                  </a:cubicBezTo>
                  <a:cubicBezTo>
                    <a:pt x="353803" y="344317"/>
                    <a:pt x="348522" y="344859"/>
                    <a:pt x="343646" y="344588"/>
                  </a:cubicBezTo>
                  <a:cubicBezTo>
                    <a:pt x="338771" y="344317"/>
                    <a:pt x="328681" y="342354"/>
                    <a:pt x="321571" y="342354"/>
                  </a:cubicBezTo>
                  <a:cubicBezTo>
                    <a:pt x="314461" y="342354"/>
                    <a:pt x="314732" y="335785"/>
                    <a:pt x="309857" y="335785"/>
                  </a:cubicBezTo>
                  <a:cubicBezTo>
                    <a:pt x="304981" y="335785"/>
                    <a:pt x="294486" y="341880"/>
                    <a:pt x="289678" y="344995"/>
                  </a:cubicBezTo>
                  <a:cubicBezTo>
                    <a:pt x="284870" y="348109"/>
                    <a:pt x="296991" y="350209"/>
                    <a:pt x="273359" y="355016"/>
                  </a:cubicBezTo>
                  <a:cubicBezTo>
                    <a:pt x="249726" y="359824"/>
                    <a:pt x="268551" y="373164"/>
                    <a:pt x="270853" y="380477"/>
                  </a:cubicBezTo>
                  <a:cubicBezTo>
                    <a:pt x="273156" y="387858"/>
                    <a:pt x="272072" y="395171"/>
                    <a:pt x="281146" y="399098"/>
                  </a:cubicBezTo>
                  <a:cubicBezTo>
                    <a:pt x="290287" y="403026"/>
                    <a:pt x="286089" y="408240"/>
                    <a:pt x="284667" y="413319"/>
                  </a:cubicBezTo>
                  <a:cubicBezTo>
                    <a:pt x="283245" y="418397"/>
                    <a:pt x="280265" y="431872"/>
                    <a:pt x="275390" y="432143"/>
                  </a:cubicBezTo>
                  <a:cubicBezTo>
                    <a:pt x="274374" y="432211"/>
                    <a:pt x="273697" y="431534"/>
                    <a:pt x="273156" y="430383"/>
                  </a:cubicBezTo>
                  <a:cubicBezTo>
                    <a:pt x="273156" y="430653"/>
                    <a:pt x="273223" y="430789"/>
                    <a:pt x="273223" y="431060"/>
                  </a:cubicBezTo>
                  <a:cubicBezTo>
                    <a:pt x="273223" y="437560"/>
                    <a:pt x="259545" y="434513"/>
                    <a:pt x="255550" y="439930"/>
                  </a:cubicBezTo>
                  <a:cubicBezTo>
                    <a:pt x="251555" y="445280"/>
                    <a:pt x="249455" y="469589"/>
                    <a:pt x="254263" y="477850"/>
                  </a:cubicBezTo>
                  <a:cubicBezTo>
                    <a:pt x="259139" y="486044"/>
                    <a:pt x="270312" y="492815"/>
                    <a:pt x="277963" y="498165"/>
                  </a:cubicBezTo>
                  <a:cubicBezTo>
                    <a:pt x="285683" y="503514"/>
                    <a:pt x="295230" y="498639"/>
                    <a:pt x="299767" y="497217"/>
                  </a:cubicBezTo>
                  <a:cubicBezTo>
                    <a:pt x="304304" y="495795"/>
                    <a:pt x="307013" y="497352"/>
                    <a:pt x="324348" y="499655"/>
                  </a:cubicBezTo>
                  <a:cubicBezTo>
                    <a:pt x="341750" y="501889"/>
                    <a:pt x="336062" y="507239"/>
                    <a:pt x="344323" y="511775"/>
                  </a:cubicBezTo>
                  <a:cubicBezTo>
                    <a:pt x="352585" y="516312"/>
                    <a:pt x="359085" y="515974"/>
                    <a:pt x="367956" y="510015"/>
                  </a:cubicBezTo>
                  <a:cubicBezTo>
                    <a:pt x="376759" y="504056"/>
                    <a:pt x="379264" y="498707"/>
                    <a:pt x="384410" y="497284"/>
                  </a:cubicBezTo>
                  <a:cubicBezTo>
                    <a:pt x="389557" y="495863"/>
                    <a:pt x="392062" y="493831"/>
                    <a:pt x="396870" y="496675"/>
                  </a:cubicBezTo>
                  <a:cubicBezTo>
                    <a:pt x="401745" y="499519"/>
                    <a:pt x="398021" y="503040"/>
                    <a:pt x="401407" y="504124"/>
                  </a:cubicBezTo>
                  <a:cubicBezTo>
                    <a:pt x="404860" y="505275"/>
                    <a:pt x="403980" y="518208"/>
                    <a:pt x="403980" y="521594"/>
                  </a:cubicBezTo>
                  <a:cubicBezTo>
                    <a:pt x="403980" y="524980"/>
                    <a:pt x="391385" y="525318"/>
                    <a:pt x="386239" y="529855"/>
                  </a:cubicBezTo>
                  <a:cubicBezTo>
                    <a:pt x="381092" y="534392"/>
                    <a:pt x="386239" y="550982"/>
                    <a:pt x="386239" y="554977"/>
                  </a:cubicBezTo>
                  <a:cubicBezTo>
                    <a:pt x="386239" y="558905"/>
                    <a:pt x="377910" y="555790"/>
                    <a:pt x="374456" y="561410"/>
                  </a:cubicBezTo>
                  <a:cubicBezTo>
                    <a:pt x="371003" y="567030"/>
                    <a:pt x="377097" y="576240"/>
                    <a:pt x="374253" y="578407"/>
                  </a:cubicBezTo>
                  <a:cubicBezTo>
                    <a:pt x="371409" y="580573"/>
                    <a:pt x="363216" y="570145"/>
                    <a:pt x="359221" y="570687"/>
                  </a:cubicBezTo>
                  <a:cubicBezTo>
                    <a:pt x="355225" y="571229"/>
                    <a:pt x="350553" y="588902"/>
                    <a:pt x="344323" y="588902"/>
                  </a:cubicBezTo>
                  <a:cubicBezTo>
                    <a:pt x="338026" y="588902"/>
                    <a:pt x="332947" y="581995"/>
                    <a:pt x="326650" y="579896"/>
                  </a:cubicBezTo>
                  <a:cubicBezTo>
                    <a:pt x="320353" y="577797"/>
                    <a:pt x="327462" y="582266"/>
                    <a:pt x="325228" y="585043"/>
                  </a:cubicBezTo>
                  <a:cubicBezTo>
                    <a:pt x="322926" y="587887"/>
                    <a:pt x="309112" y="584365"/>
                    <a:pt x="302814" y="588361"/>
                  </a:cubicBezTo>
                  <a:cubicBezTo>
                    <a:pt x="296517" y="592288"/>
                    <a:pt x="290490" y="598721"/>
                    <a:pt x="284802" y="601023"/>
                  </a:cubicBezTo>
                  <a:cubicBezTo>
                    <a:pt x="279114" y="603258"/>
                    <a:pt x="271937" y="608201"/>
                    <a:pt x="266790" y="608201"/>
                  </a:cubicBezTo>
                  <a:cubicBezTo>
                    <a:pt x="261644" y="608201"/>
                    <a:pt x="255888" y="590934"/>
                    <a:pt x="258732" y="588090"/>
                  </a:cubicBezTo>
                  <a:cubicBezTo>
                    <a:pt x="261576" y="585246"/>
                    <a:pt x="279453" y="586058"/>
                    <a:pt x="278844" y="583214"/>
                  </a:cubicBezTo>
                  <a:cubicBezTo>
                    <a:pt x="278302" y="580370"/>
                    <a:pt x="268077" y="577255"/>
                    <a:pt x="265233" y="576172"/>
                  </a:cubicBezTo>
                  <a:cubicBezTo>
                    <a:pt x="262389" y="575021"/>
                    <a:pt x="244648" y="569062"/>
                    <a:pt x="241804" y="571906"/>
                  </a:cubicBezTo>
                  <a:cubicBezTo>
                    <a:pt x="238960" y="574750"/>
                    <a:pt x="258597" y="588902"/>
                    <a:pt x="258055" y="592897"/>
                  </a:cubicBezTo>
                  <a:cubicBezTo>
                    <a:pt x="257513" y="596825"/>
                    <a:pt x="245596" y="598653"/>
                    <a:pt x="243361" y="598111"/>
                  </a:cubicBezTo>
                  <a:cubicBezTo>
                    <a:pt x="241059" y="597570"/>
                    <a:pt x="246544" y="594658"/>
                    <a:pt x="247085" y="592965"/>
                  </a:cubicBezTo>
                  <a:cubicBezTo>
                    <a:pt x="247627" y="591272"/>
                    <a:pt x="238621" y="590527"/>
                    <a:pt x="236928" y="591069"/>
                  </a:cubicBezTo>
                  <a:cubicBezTo>
                    <a:pt x="235235" y="591611"/>
                    <a:pt x="221422" y="598382"/>
                    <a:pt x="217223" y="603664"/>
                  </a:cubicBezTo>
                  <a:cubicBezTo>
                    <a:pt x="213025" y="608946"/>
                    <a:pt x="212957" y="607591"/>
                    <a:pt x="212957" y="610232"/>
                  </a:cubicBezTo>
                  <a:cubicBezTo>
                    <a:pt x="212957" y="612873"/>
                    <a:pt x="221489" y="606914"/>
                    <a:pt x="222979" y="607659"/>
                  </a:cubicBezTo>
                  <a:cubicBezTo>
                    <a:pt x="224333" y="608336"/>
                    <a:pt x="218645" y="624588"/>
                    <a:pt x="216546" y="628380"/>
                  </a:cubicBezTo>
                  <a:cubicBezTo>
                    <a:pt x="216275" y="627770"/>
                    <a:pt x="215801" y="627025"/>
                    <a:pt x="215192" y="626281"/>
                  </a:cubicBezTo>
                  <a:cubicBezTo>
                    <a:pt x="215327" y="627296"/>
                    <a:pt x="215666" y="628177"/>
                    <a:pt x="216208" y="628854"/>
                  </a:cubicBezTo>
                  <a:cubicBezTo>
                    <a:pt x="216072" y="629057"/>
                    <a:pt x="215937" y="629192"/>
                    <a:pt x="215869" y="629192"/>
                  </a:cubicBezTo>
                  <a:cubicBezTo>
                    <a:pt x="215395" y="629192"/>
                    <a:pt x="215192" y="627703"/>
                    <a:pt x="215056" y="626145"/>
                  </a:cubicBezTo>
                  <a:cubicBezTo>
                    <a:pt x="214041" y="624926"/>
                    <a:pt x="212686" y="623775"/>
                    <a:pt x="211197" y="623640"/>
                  </a:cubicBezTo>
                  <a:cubicBezTo>
                    <a:pt x="207405" y="623233"/>
                    <a:pt x="205306" y="625400"/>
                    <a:pt x="202665" y="621202"/>
                  </a:cubicBezTo>
                  <a:cubicBezTo>
                    <a:pt x="200024" y="617071"/>
                    <a:pt x="198805" y="628380"/>
                    <a:pt x="194607" y="632917"/>
                  </a:cubicBezTo>
                  <a:cubicBezTo>
                    <a:pt x="190408" y="637454"/>
                    <a:pt x="180793" y="630276"/>
                    <a:pt x="177001" y="632172"/>
                  </a:cubicBezTo>
                  <a:cubicBezTo>
                    <a:pt x="173209" y="634068"/>
                    <a:pt x="170094" y="641652"/>
                    <a:pt x="163255" y="648085"/>
                  </a:cubicBezTo>
                  <a:cubicBezTo>
                    <a:pt x="156416" y="654518"/>
                    <a:pt x="168740" y="669009"/>
                    <a:pt x="164948" y="672801"/>
                  </a:cubicBezTo>
                  <a:cubicBezTo>
                    <a:pt x="161156" y="676593"/>
                    <a:pt x="155400" y="683635"/>
                    <a:pt x="150863" y="686276"/>
                  </a:cubicBezTo>
                  <a:cubicBezTo>
                    <a:pt x="146326" y="688917"/>
                    <a:pt x="141586" y="683364"/>
                    <a:pt x="134747" y="684109"/>
                  </a:cubicBezTo>
                  <a:cubicBezTo>
                    <a:pt x="127908" y="684854"/>
                    <a:pt x="129736" y="694131"/>
                    <a:pt x="133122" y="700902"/>
                  </a:cubicBezTo>
                  <a:cubicBezTo>
                    <a:pt x="136575" y="707673"/>
                    <a:pt x="124590" y="710111"/>
                    <a:pt x="123777" y="717289"/>
                  </a:cubicBezTo>
                  <a:cubicBezTo>
                    <a:pt x="123032" y="724467"/>
                    <a:pt x="138200" y="723925"/>
                    <a:pt x="141654" y="729207"/>
                  </a:cubicBezTo>
                  <a:cubicBezTo>
                    <a:pt x="145107" y="734488"/>
                    <a:pt x="145988" y="743291"/>
                    <a:pt x="145243" y="746338"/>
                  </a:cubicBezTo>
                  <a:cubicBezTo>
                    <a:pt x="144498" y="749386"/>
                    <a:pt x="130752" y="749386"/>
                    <a:pt x="128111" y="752433"/>
                  </a:cubicBezTo>
                  <a:cubicBezTo>
                    <a:pt x="125470" y="755480"/>
                    <a:pt x="119443" y="756496"/>
                    <a:pt x="117141" y="761033"/>
                  </a:cubicBezTo>
                  <a:cubicBezTo>
                    <a:pt x="114839" y="765569"/>
                    <a:pt x="124454" y="768617"/>
                    <a:pt x="124454" y="779180"/>
                  </a:cubicBezTo>
                  <a:cubicBezTo>
                    <a:pt x="124454" y="789743"/>
                    <a:pt x="118089" y="794890"/>
                    <a:pt x="121881" y="801661"/>
                  </a:cubicBezTo>
                  <a:cubicBezTo>
                    <a:pt x="125673" y="808433"/>
                    <a:pt x="127569" y="815949"/>
                    <a:pt x="132106" y="823601"/>
                  </a:cubicBezTo>
                  <a:cubicBezTo>
                    <a:pt x="136643" y="831252"/>
                    <a:pt x="141857" y="831456"/>
                    <a:pt x="154790" y="830711"/>
                  </a:cubicBezTo>
                  <a:cubicBezTo>
                    <a:pt x="167724" y="829966"/>
                    <a:pt x="168469" y="829966"/>
                    <a:pt x="175714" y="830372"/>
                  </a:cubicBezTo>
                  <a:cubicBezTo>
                    <a:pt x="182960" y="830778"/>
                    <a:pt x="181944" y="832201"/>
                    <a:pt x="183434" y="850280"/>
                  </a:cubicBezTo>
                  <a:cubicBezTo>
                    <a:pt x="184924" y="868360"/>
                    <a:pt x="166911" y="862198"/>
                    <a:pt x="160411" y="867818"/>
                  </a:cubicBezTo>
                  <a:cubicBezTo>
                    <a:pt x="153978" y="873439"/>
                    <a:pt x="163255" y="881429"/>
                    <a:pt x="171584" y="882174"/>
                  </a:cubicBezTo>
                  <a:cubicBezTo>
                    <a:pt x="179913" y="882919"/>
                    <a:pt x="176865" y="893076"/>
                    <a:pt x="174631" y="893076"/>
                  </a:cubicBezTo>
                  <a:cubicBezTo>
                    <a:pt x="172329" y="893076"/>
                    <a:pt x="160614" y="900457"/>
                    <a:pt x="159463" y="910614"/>
                  </a:cubicBezTo>
                  <a:cubicBezTo>
                    <a:pt x="158312" y="920771"/>
                    <a:pt x="161968" y="922735"/>
                    <a:pt x="168401" y="923480"/>
                  </a:cubicBezTo>
                  <a:cubicBezTo>
                    <a:pt x="174834" y="924224"/>
                    <a:pt x="167318" y="925443"/>
                    <a:pt x="167318" y="929574"/>
                  </a:cubicBezTo>
                  <a:cubicBezTo>
                    <a:pt x="167318" y="933704"/>
                    <a:pt x="186278" y="929980"/>
                    <a:pt x="190476" y="929235"/>
                  </a:cubicBezTo>
                  <a:cubicBezTo>
                    <a:pt x="194674" y="928490"/>
                    <a:pt x="186278" y="918604"/>
                    <a:pt x="186278" y="916031"/>
                  </a:cubicBezTo>
                  <a:cubicBezTo>
                    <a:pt x="186278" y="913390"/>
                    <a:pt x="196096" y="915421"/>
                    <a:pt x="201852" y="917317"/>
                  </a:cubicBezTo>
                  <a:cubicBezTo>
                    <a:pt x="207540" y="919213"/>
                    <a:pt x="209978" y="938106"/>
                    <a:pt x="221015" y="938106"/>
                  </a:cubicBezTo>
                  <a:cubicBezTo>
                    <a:pt x="221557" y="938106"/>
                    <a:pt x="221896" y="938106"/>
                    <a:pt x="222302" y="938106"/>
                  </a:cubicBezTo>
                  <a:cubicBezTo>
                    <a:pt x="219526" y="938648"/>
                    <a:pt x="215260" y="940205"/>
                    <a:pt x="213838" y="944133"/>
                  </a:cubicBezTo>
                  <a:cubicBezTo>
                    <a:pt x="210790" y="952394"/>
                    <a:pt x="226365" y="958488"/>
                    <a:pt x="233610" y="957743"/>
                  </a:cubicBezTo>
                  <a:cubicBezTo>
                    <a:pt x="240856" y="956998"/>
                    <a:pt x="229412" y="942033"/>
                    <a:pt x="231376" y="938241"/>
                  </a:cubicBezTo>
                  <a:cubicBezTo>
                    <a:pt x="233272" y="934449"/>
                    <a:pt x="243429" y="944606"/>
                    <a:pt x="247627" y="946841"/>
                  </a:cubicBezTo>
                  <a:cubicBezTo>
                    <a:pt x="251825" y="949076"/>
                    <a:pt x="273088" y="954831"/>
                    <a:pt x="273088" y="960113"/>
                  </a:cubicBezTo>
                  <a:cubicBezTo>
                    <a:pt x="273088" y="965395"/>
                    <a:pt x="265030" y="978735"/>
                    <a:pt x="260899" y="984761"/>
                  </a:cubicBezTo>
                  <a:cubicBezTo>
                    <a:pt x="256701" y="990788"/>
                    <a:pt x="255956" y="990788"/>
                    <a:pt x="254060" y="997221"/>
                  </a:cubicBezTo>
                  <a:cubicBezTo>
                    <a:pt x="252164" y="1003653"/>
                    <a:pt x="247627" y="1007039"/>
                    <a:pt x="239298" y="1023968"/>
                  </a:cubicBezTo>
                  <a:cubicBezTo>
                    <a:pt x="230969" y="1040896"/>
                    <a:pt x="215801" y="1041032"/>
                    <a:pt x="205509" y="1045501"/>
                  </a:cubicBezTo>
                  <a:cubicBezTo>
                    <a:pt x="195216" y="1050038"/>
                    <a:pt x="196909" y="1048210"/>
                    <a:pt x="192711" y="1053491"/>
                  </a:cubicBezTo>
                  <a:cubicBezTo>
                    <a:pt x="188512" y="1058773"/>
                    <a:pt x="184246" y="1062091"/>
                    <a:pt x="178558" y="1063987"/>
                  </a:cubicBezTo>
                  <a:cubicBezTo>
                    <a:pt x="172870" y="1065883"/>
                    <a:pt x="183434" y="1055387"/>
                    <a:pt x="181538" y="1053491"/>
                  </a:cubicBezTo>
                  <a:cubicBezTo>
                    <a:pt x="179642" y="1051595"/>
                    <a:pt x="168536" y="1068659"/>
                    <a:pt x="156009" y="1077666"/>
                  </a:cubicBezTo>
                  <a:cubicBezTo>
                    <a:pt x="143482" y="1086739"/>
                    <a:pt x="147884" y="1083827"/>
                    <a:pt x="119037" y="1096287"/>
                  </a:cubicBezTo>
                  <a:cubicBezTo>
                    <a:pt x="90123" y="1108747"/>
                    <a:pt x="103327" y="1112064"/>
                    <a:pt x="105223" y="1117685"/>
                  </a:cubicBezTo>
                  <a:cubicBezTo>
                    <a:pt x="105494" y="1118430"/>
                    <a:pt x="105630" y="1118971"/>
                    <a:pt x="105833" y="1119378"/>
                  </a:cubicBezTo>
                  <a:cubicBezTo>
                    <a:pt x="105359" y="1119716"/>
                    <a:pt x="104885" y="1119852"/>
                    <a:pt x="103327" y="1118633"/>
                  </a:cubicBezTo>
                  <a:cubicBezTo>
                    <a:pt x="101702" y="1117346"/>
                    <a:pt x="100619" y="1116331"/>
                    <a:pt x="98926" y="1115518"/>
                  </a:cubicBezTo>
                  <a:cubicBezTo>
                    <a:pt x="97233" y="1114705"/>
                    <a:pt x="89243" y="1120055"/>
                    <a:pt x="87889" y="1122357"/>
                  </a:cubicBezTo>
                  <a:cubicBezTo>
                    <a:pt x="88566" y="1121070"/>
                    <a:pt x="90123" y="1117617"/>
                    <a:pt x="88227" y="1117008"/>
                  </a:cubicBezTo>
                  <a:cubicBezTo>
                    <a:pt x="85519" y="1116127"/>
                    <a:pt x="80914" y="1119648"/>
                    <a:pt x="81727" y="1114705"/>
                  </a:cubicBezTo>
                  <a:cubicBezTo>
                    <a:pt x="82607" y="1109762"/>
                    <a:pt x="81523" y="1110913"/>
                    <a:pt x="73668" y="1110507"/>
                  </a:cubicBezTo>
                  <a:cubicBezTo>
                    <a:pt x="65814" y="1110101"/>
                    <a:pt x="61074" y="1117143"/>
                    <a:pt x="53490" y="1119987"/>
                  </a:cubicBezTo>
                  <a:cubicBezTo>
                    <a:pt x="45905" y="1122831"/>
                    <a:pt x="48750" y="1132176"/>
                    <a:pt x="43197" y="1135697"/>
                  </a:cubicBezTo>
                  <a:cubicBezTo>
                    <a:pt x="37644" y="1139218"/>
                    <a:pt x="19497" y="1130889"/>
                    <a:pt x="16788" y="1134139"/>
                  </a:cubicBezTo>
                  <a:cubicBezTo>
                    <a:pt x="14080" y="1137390"/>
                    <a:pt x="16247" y="1138338"/>
                    <a:pt x="12116" y="1139760"/>
                  </a:cubicBezTo>
                  <a:cubicBezTo>
                    <a:pt x="7985" y="1141182"/>
                    <a:pt x="1891" y="1143890"/>
                    <a:pt x="334" y="1146734"/>
                  </a:cubicBezTo>
                  <a:cubicBezTo>
                    <a:pt x="-750" y="1148698"/>
                    <a:pt x="1146" y="1155266"/>
                    <a:pt x="1214" y="1159058"/>
                  </a:cubicBezTo>
                  <a:cubicBezTo>
                    <a:pt x="2501" y="1158787"/>
                    <a:pt x="3855" y="1158449"/>
                    <a:pt x="5141" y="1158381"/>
                  </a:cubicBezTo>
                  <a:cubicBezTo>
                    <a:pt x="3990" y="1157907"/>
                    <a:pt x="2839" y="1157230"/>
                    <a:pt x="3990" y="1156620"/>
                  </a:cubicBezTo>
                  <a:cubicBezTo>
                    <a:pt x="5954" y="1155469"/>
                    <a:pt x="14147" y="1161293"/>
                    <a:pt x="16585" y="1161361"/>
                  </a:cubicBezTo>
                  <a:cubicBezTo>
                    <a:pt x="16450" y="1163189"/>
                    <a:pt x="15976" y="1164882"/>
                    <a:pt x="17262" y="1165153"/>
                  </a:cubicBezTo>
                  <a:cubicBezTo>
                    <a:pt x="19429" y="1165559"/>
                    <a:pt x="23424" y="1166710"/>
                    <a:pt x="27826" y="1166439"/>
                  </a:cubicBezTo>
                  <a:cubicBezTo>
                    <a:pt x="32227" y="1166168"/>
                    <a:pt x="35681" y="1163528"/>
                    <a:pt x="39405" y="1160683"/>
                  </a:cubicBezTo>
                  <a:cubicBezTo>
                    <a:pt x="43129" y="1157840"/>
                    <a:pt x="40624" y="1149985"/>
                    <a:pt x="44213" y="1148427"/>
                  </a:cubicBezTo>
                  <a:cubicBezTo>
                    <a:pt x="47802" y="1146870"/>
                    <a:pt x="49291" y="1147682"/>
                    <a:pt x="49833" y="1143281"/>
                  </a:cubicBezTo>
                  <a:cubicBezTo>
                    <a:pt x="50375" y="1138879"/>
                    <a:pt x="57417" y="1144297"/>
                    <a:pt x="59990" y="1141723"/>
                  </a:cubicBezTo>
                  <a:cubicBezTo>
                    <a:pt x="62563" y="1139150"/>
                    <a:pt x="61141" y="1132040"/>
                    <a:pt x="64730" y="1132176"/>
                  </a:cubicBezTo>
                  <a:cubicBezTo>
                    <a:pt x="68319" y="1132311"/>
                    <a:pt x="75564" y="1138541"/>
                    <a:pt x="74684" y="1140505"/>
                  </a:cubicBezTo>
                  <a:cubicBezTo>
                    <a:pt x="74346" y="1141317"/>
                    <a:pt x="72585" y="1141859"/>
                    <a:pt x="70554" y="1142401"/>
                  </a:cubicBezTo>
                  <a:cubicBezTo>
                    <a:pt x="72856" y="1144838"/>
                    <a:pt x="75497" y="1147885"/>
                    <a:pt x="77935" y="1148427"/>
                  </a:cubicBezTo>
                  <a:cubicBezTo>
                    <a:pt x="82471" y="1149443"/>
                    <a:pt x="83555" y="1147005"/>
                    <a:pt x="85248" y="1147344"/>
                  </a:cubicBezTo>
                  <a:cubicBezTo>
                    <a:pt x="86941" y="1147682"/>
                    <a:pt x="87618" y="1138947"/>
                    <a:pt x="89920" y="1138541"/>
                  </a:cubicBezTo>
                  <a:cubicBezTo>
                    <a:pt x="92222" y="1138135"/>
                    <a:pt x="99874" y="1146531"/>
                    <a:pt x="101431" y="1144974"/>
                  </a:cubicBezTo>
                  <a:cubicBezTo>
                    <a:pt x="102989" y="1143416"/>
                    <a:pt x="104479" y="1147615"/>
                    <a:pt x="107729" y="1147005"/>
                  </a:cubicBezTo>
                  <a:cubicBezTo>
                    <a:pt x="110979" y="1146463"/>
                    <a:pt x="102718" y="1130889"/>
                    <a:pt x="103327" y="1129061"/>
                  </a:cubicBezTo>
                  <a:cubicBezTo>
                    <a:pt x="103869" y="1127232"/>
                    <a:pt x="112807" y="1128519"/>
                    <a:pt x="111589" y="1128113"/>
                  </a:cubicBezTo>
                  <a:cubicBezTo>
                    <a:pt x="110776" y="1127842"/>
                    <a:pt x="110099" y="1123711"/>
                    <a:pt x="109151" y="1121003"/>
                  </a:cubicBezTo>
                  <a:cubicBezTo>
                    <a:pt x="109557" y="1121138"/>
                    <a:pt x="109963" y="1121274"/>
                    <a:pt x="110573" y="1121544"/>
                  </a:cubicBezTo>
                  <a:cubicBezTo>
                    <a:pt x="113011" y="1122628"/>
                    <a:pt x="114568" y="1124795"/>
                    <a:pt x="115990" y="1126894"/>
                  </a:cubicBezTo>
                  <a:cubicBezTo>
                    <a:pt x="115922" y="1126962"/>
                    <a:pt x="115855" y="1126962"/>
                    <a:pt x="115855" y="1126962"/>
                  </a:cubicBezTo>
                  <a:cubicBezTo>
                    <a:pt x="112943" y="1130957"/>
                    <a:pt x="116058" y="1137322"/>
                    <a:pt x="114162" y="1140031"/>
                  </a:cubicBezTo>
                  <a:cubicBezTo>
                    <a:pt x="112334" y="1142739"/>
                    <a:pt x="107661" y="1152287"/>
                    <a:pt x="109557" y="1153099"/>
                  </a:cubicBezTo>
                  <a:cubicBezTo>
                    <a:pt x="111386" y="1153980"/>
                    <a:pt x="115990" y="1145515"/>
                    <a:pt x="117818" y="1143010"/>
                  </a:cubicBezTo>
                  <a:cubicBezTo>
                    <a:pt x="119647" y="1140437"/>
                    <a:pt x="121678" y="1138744"/>
                    <a:pt x="122897" y="1137119"/>
                  </a:cubicBezTo>
                  <a:cubicBezTo>
                    <a:pt x="124184" y="1135494"/>
                    <a:pt x="132174" y="1132853"/>
                    <a:pt x="131294" y="1130889"/>
                  </a:cubicBezTo>
                  <a:cubicBezTo>
                    <a:pt x="131158" y="1130551"/>
                    <a:pt x="130616" y="1130212"/>
                    <a:pt x="129872" y="1129806"/>
                  </a:cubicBezTo>
                  <a:cubicBezTo>
                    <a:pt x="134815" y="1127232"/>
                    <a:pt x="140232" y="1123508"/>
                    <a:pt x="142670" y="1122425"/>
                  </a:cubicBezTo>
                  <a:cubicBezTo>
                    <a:pt x="146868" y="1120529"/>
                    <a:pt x="154249" y="1122899"/>
                    <a:pt x="160749" y="1124050"/>
                  </a:cubicBezTo>
                  <a:cubicBezTo>
                    <a:pt x="167182" y="1125201"/>
                    <a:pt x="163661" y="1118497"/>
                    <a:pt x="165557" y="1114705"/>
                  </a:cubicBezTo>
                  <a:cubicBezTo>
                    <a:pt x="167453" y="1110913"/>
                    <a:pt x="176459" y="1110981"/>
                    <a:pt x="179506" y="1107595"/>
                  </a:cubicBezTo>
                  <a:cubicBezTo>
                    <a:pt x="182553" y="1104210"/>
                    <a:pt x="181605" y="1091953"/>
                    <a:pt x="185804" y="1091208"/>
                  </a:cubicBezTo>
                  <a:cubicBezTo>
                    <a:pt x="190002" y="1090464"/>
                    <a:pt x="198195" y="1093172"/>
                    <a:pt x="202394" y="1090193"/>
                  </a:cubicBezTo>
                  <a:cubicBezTo>
                    <a:pt x="205509" y="1087958"/>
                    <a:pt x="209368" y="1088364"/>
                    <a:pt x="212551" y="1088026"/>
                  </a:cubicBezTo>
                  <a:cubicBezTo>
                    <a:pt x="212009" y="1088297"/>
                    <a:pt x="211603" y="1088568"/>
                    <a:pt x="211400" y="1088974"/>
                  </a:cubicBezTo>
                  <a:cubicBezTo>
                    <a:pt x="210316" y="1091073"/>
                    <a:pt x="218848" y="1093104"/>
                    <a:pt x="223114" y="1093375"/>
                  </a:cubicBezTo>
                  <a:cubicBezTo>
                    <a:pt x="227380" y="1093646"/>
                    <a:pt x="241804" y="1099063"/>
                    <a:pt x="239501" y="1093511"/>
                  </a:cubicBezTo>
                  <a:cubicBezTo>
                    <a:pt x="237673" y="1089177"/>
                    <a:pt x="222640" y="1086333"/>
                    <a:pt x="215260" y="1087281"/>
                  </a:cubicBezTo>
                  <a:cubicBezTo>
                    <a:pt x="215395" y="1087213"/>
                    <a:pt x="215463" y="1087213"/>
                    <a:pt x="215598" y="1087146"/>
                  </a:cubicBezTo>
                  <a:cubicBezTo>
                    <a:pt x="219052" y="1085250"/>
                    <a:pt x="227448" y="1076176"/>
                    <a:pt x="230089" y="1076514"/>
                  </a:cubicBezTo>
                  <a:cubicBezTo>
                    <a:pt x="232730" y="1076921"/>
                    <a:pt x="235506" y="1082541"/>
                    <a:pt x="237741" y="1079155"/>
                  </a:cubicBezTo>
                  <a:cubicBezTo>
                    <a:pt x="240043" y="1075769"/>
                    <a:pt x="241059" y="1067170"/>
                    <a:pt x="245596" y="1066019"/>
                  </a:cubicBezTo>
                  <a:cubicBezTo>
                    <a:pt x="250133" y="1064867"/>
                    <a:pt x="261441" y="1065003"/>
                    <a:pt x="265978" y="1061211"/>
                  </a:cubicBezTo>
                  <a:cubicBezTo>
                    <a:pt x="270515" y="1057419"/>
                    <a:pt x="267806" y="1050376"/>
                    <a:pt x="271260" y="1047329"/>
                  </a:cubicBezTo>
                  <a:cubicBezTo>
                    <a:pt x="274713" y="1044282"/>
                    <a:pt x="280672" y="1042792"/>
                    <a:pt x="287917" y="1041641"/>
                  </a:cubicBezTo>
                  <a:cubicBezTo>
                    <a:pt x="295163" y="1040490"/>
                    <a:pt x="296043" y="1033990"/>
                    <a:pt x="302137" y="1029791"/>
                  </a:cubicBezTo>
                  <a:cubicBezTo>
                    <a:pt x="308232" y="1025661"/>
                    <a:pt x="309044" y="1021462"/>
                    <a:pt x="316222" y="1018822"/>
                  </a:cubicBezTo>
                  <a:cubicBezTo>
                    <a:pt x="323467" y="1016181"/>
                    <a:pt x="321368" y="1007175"/>
                    <a:pt x="330510" y="1005617"/>
                  </a:cubicBezTo>
                  <a:cubicBezTo>
                    <a:pt x="339651" y="1004128"/>
                    <a:pt x="347371" y="1001893"/>
                    <a:pt x="354210" y="999252"/>
                  </a:cubicBezTo>
                  <a:cubicBezTo>
                    <a:pt x="361049" y="996611"/>
                    <a:pt x="365924" y="1003180"/>
                    <a:pt x="368972" y="1000539"/>
                  </a:cubicBezTo>
                  <a:cubicBezTo>
                    <a:pt x="372019" y="997898"/>
                    <a:pt x="369039" y="986319"/>
                    <a:pt x="381973" y="984016"/>
                  </a:cubicBezTo>
                  <a:cubicBezTo>
                    <a:pt x="394906" y="981782"/>
                    <a:pt x="405063" y="968916"/>
                    <a:pt x="410413" y="962077"/>
                  </a:cubicBezTo>
                  <a:cubicBezTo>
                    <a:pt x="415762" y="955305"/>
                    <a:pt x="397344" y="960384"/>
                    <a:pt x="394297" y="956253"/>
                  </a:cubicBezTo>
                  <a:cubicBezTo>
                    <a:pt x="391250" y="952123"/>
                    <a:pt x="397615" y="941424"/>
                    <a:pt x="396057" y="934652"/>
                  </a:cubicBezTo>
                  <a:cubicBezTo>
                    <a:pt x="394568" y="927881"/>
                    <a:pt x="401610" y="935126"/>
                    <a:pt x="408449" y="928355"/>
                  </a:cubicBezTo>
                  <a:cubicBezTo>
                    <a:pt x="415288" y="921584"/>
                    <a:pt x="420435" y="920432"/>
                    <a:pt x="435603" y="923480"/>
                  </a:cubicBezTo>
                  <a:cubicBezTo>
                    <a:pt x="450771" y="926527"/>
                    <a:pt x="442916" y="918604"/>
                    <a:pt x="442171" y="915557"/>
                  </a:cubicBezTo>
                  <a:cubicBezTo>
                    <a:pt x="441426" y="912510"/>
                    <a:pt x="441832" y="899779"/>
                    <a:pt x="444473" y="897883"/>
                  </a:cubicBezTo>
                  <a:cubicBezTo>
                    <a:pt x="447114" y="895987"/>
                    <a:pt x="454901" y="906009"/>
                    <a:pt x="463230" y="898832"/>
                  </a:cubicBezTo>
                  <a:cubicBezTo>
                    <a:pt x="471559" y="891654"/>
                    <a:pt x="467225" y="885018"/>
                    <a:pt x="468783" y="883867"/>
                  </a:cubicBezTo>
                  <a:cubicBezTo>
                    <a:pt x="470272" y="882715"/>
                    <a:pt x="477586" y="884137"/>
                    <a:pt x="480633" y="882241"/>
                  </a:cubicBezTo>
                  <a:cubicBezTo>
                    <a:pt x="483680" y="880345"/>
                    <a:pt x="476299" y="861927"/>
                    <a:pt x="479685" y="858880"/>
                  </a:cubicBezTo>
                  <a:cubicBezTo>
                    <a:pt x="483138" y="855833"/>
                    <a:pt x="494650" y="852718"/>
                    <a:pt x="501895" y="851228"/>
                  </a:cubicBezTo>
                  <a:cubicBezTo>
                    <a:pt x="505755" y="850416"/>
                    <a:pt x="509750" y="852447"/>
                    <a:pt x="513203" y="854072"/>
                  </a:cubicBezTo>
                  <a:cubicBezTo>
                    <a:pt x="510427" y="858338"/>
                    <a:pt x="519907" y="865922"/>
                    <a:pt x="519298" y="872829"/>
                  </a:cubicBezTo>
                  <a:cubicBezTo>
                    <a:pt x="518553" y="881090"/>
                    <a:pt x="518147" y="883325"/>
                    <a:pt x="516251" y="885221"/>
                  </a:cubicBezTo>
                  <a:cubicBezTo>
                    <a:pt x="514355" y="887117"/>
                    <a:pt x="505416" y="893617"/>
                    <a:pt x="501218" y="901946"/>
                  </a:cubicBezTo>
                  <a:cubicBezTo>
                    <a:pt x="497020" y="910208"/>
                    <a:pt x="481513" y="910749"/>
                    <a:pt x="475757" y="916776"/>
                  </a:cubicBezTo>
                  <a:cubicBezTo>
                    <a:pt x="470069" y="922802"/>
                    <a:pt x="476434" y="935465"/>
                    <a:pt x="480633" y="937293"/>
                  </a:cubicBezTo>
                  <a:cubicBezTo>
                    <a:pt x="483341" y="938512"/>
                    <a:pt x="485644" y="937700"/>
                    <a:pt x="487607" y="937903"/>
                  </a:cubicBezTo>
                  <a:cubicBezTo>
                    <a:pt x="486795" y="940679"/>
                    <a:pt x="486253" y="943997"/>
                    <a:pt x="482326" y="943997"/>
                  </a:cubicBezTo>
                  <a:cubicBezTo>
                    <a:pt x="477382" y="943997"/>
                    <a:pt x="473997" y="945555"/>
                    <a:pt x="472101" y="945690"/>
                  </a:cubicBezTo>
                  <a:cubicBezTo>
                    <a:pt x="470205" y="945893"/>
                    <a:pt x="469324" y="942710"/>
                    <a:pt x="466684" y="943997"/>
                  </a:cubicBezTo>
                  <a:cubicBezTo>
                    <a:pt x="462214" y="946232"/>
                    <a:pt x="462350" y="945487"/>
                    <a:pt x="458761" y="946299"/>
                  </a:cubicBezTo>
                  <a:cubicBezTo>
                    <a:pt x="455172" y="947044"/>
                    <a:pt x="459574" y="947925"/>
                    <a:pt x="460318" y="953071"/>
                  </a:cubicBezTo>
                  <a:cubicBezTo>
                    <a:pt x="461063" y="958149"/>
                    <a:pt x="456526" y="955644"/>
                    <a:pt x="460522" y="957540"/>
                  </a:cubicBezTo>
                  <a:cubicBezTo>
                    <a:pt x="464517" y="959436"/>
                    <a:pt x="462011" y="974198"/>
                    <a:pt x="464652" y="974333"/>
                  </a:cubicBezTo>
                  <a:cubicBezTo>
                    <a:pt x="467293" y="974536"/>
                    <a:pt x="465668" y="961129"/>
                    <a:pt x="468715" y="958894"/>
                  </a:cubicBezTo>
                  <a:cubicBezTo>
                    <a:pt x="471762" y="956660"/>
                    <a:pt x="478263" y="954290"/>
                    <a:pt x="481852" y="955035"/>
                  </a:cubicBezTo>
                  <a:cubicBezTo>
                    <a:pt x="485440" y="955779"/>
                    <a:pt x="483680" y="952394"/>
                    <a:pt x="486727" y="950294"/>
                  </a:cubicBezTo>
                  <a:cubicBezTo>
                    <a:pt x="489774" y="948195"/>
                    <a:pt x="490180" y="948263"/>
                    <a:pt x="491128" y="946164"/>
                  </a:cubicBezTo>
                  <a:cubicBezTo>
                    <a:pt x="492077" y="944133"/>
                    <a:pt x="492618" y="943184"/>
                    <a:pt x="492483" y="941559"/>
                  </a:cubicBezTo>
                  <a:cubicBezTo>
                    <a:pt x="492618" y="942981"/>
                    <a:pt x="511104" y="948398"/>
                    <a:pt x="510901" y="949347"/>
                  </a:cubicBezTo>
                  <a:cubicBezTo>
                    <a:pt x="510630" y="950362"/>
                    <a:pt x="509750" y="950904"/>
                    <a:pt x="508937" y="951175"/>
                  </a:cubicBezTo>
                  <a:cubicBezTo>
                    <a:pt x="509411" y="951107"/>
                    <a:pt x="510089" y="951039"/>
                    <a:pt x="510901" y="951039"/>
                  </a:cubicBezTo>
                  <a:cubicBezTo>
                    <a:pt x="518147" y="950633"/>
                    <a:pt x="516725" y="943523"/>
                    <a:pt x="520178" y="941221"/>
                  </a:cubicBezTo>
                  <a:cubicBezTo>
                    <a:pt x="523631" y="938986"/>
                    <a:pt x="535008" y="947112"/>
                    <a:pt x="536904" y="945961"/>
                  </a:cubicBezTo>
                  <a:cubicBezTo>
                    <a:pt x="538800" y="944810"/>
                    <a:pt x="529726" y="930319"/>
                    <a:pt x="532367" y="926933"/>
                  </a:cubicBezTo>
                  <a:cubicBezTo>
                    <a:pt x="535008" y="923547"/>
                    <a:pt x="550446" y="935126"/>
                    <a:pt x="555728" y="934720"/>
                  </a:cubicBezTo>
                  <a:cubicBezTo>
                    <a:pt x="561078" y="934314"/>
                    <a:pt x="581798" y="938851"/>
                    <a:pt x="587893" y="936616"/>
                  </a:cubicBezTo>
                  <a:cubicBezTo>
                    <a:pt x="589247" y="936142"/>
                    <a:pt x="590601" y="934720"/>
                    <a:pt x="591955" y="932824"/>
                  </a:cubicBezTo>
                  <a:cubicBezTo>
                    <a:pt x="593310" y="933501"/>
                    <a:pt x="594664" y="933501"/>
                    <a:pt x="592836" y="932079"/>
                  </a:cubicBezTo>
                  <a:cubicBezTo>
                    <a:pt x="592700" y="932012"/>
                    <a:pt x="592700" y="931944"/>
                    <a:pt x="592633" y="931876"/>
                  </a:cubicBezTo>
                  <a:cubicBezTo>
                    <a:pt x="592700" y="931741"/>
                    <a:pt x="592836" y="931605"/>
                    <a:pt x="592903" y="931470"/>
                  </a:cubicBezTo>
                  <a:cubicBezTo>
                    <a:pt x="594055" y="931741"/>
                    <a:pt x="595747" y="931876"/>
                    <a:pt x="597237" y="930657"/>
                  </a:cubicBezTo>
                  <a:cubicBezTo>
                    <a:pt x="596018" y="930319"/>
                    <a:pt x="594867" y="930116"/>
                    <a:pt x="593851" y="929912"/>
                  </a:cubicBezTo>
                  <a:cubicBezTo>
                    <a:pt x="597847" y="922938"/>
                    <a:pt x="601571" y="912848"/>
                    <a:pt x="603873" y="909801"/>
                  </a:cubicBezTo>
                  <a:cubicBezTo>
                    <a:pt x="607259" y="905264"/>
                    <a:pt x="603331" y="899983"/>
                    <a:pt x="605227" y="895040"/>
                  </a:cubicBezTo>
                  <a:cubicBezTo>
                    <a:pt x="606108" y="892873"/>
                    <a:pt x="606988" y="892060"/>
                    <a:pt x="607530" y="891586"/>
                  </a:cubicBezTo>
                  <a:cubicBezTo>
                    <a:pt x="609561" y="893482"/>
                    <a:pt x="612541" y="895446"/>
                    <a:pt x="615182" y="894362"/>
                  </a:cubicBezTo>
                  <a:cubicBezTo>
                    <a:pt x="620531" y="892128"/>
                    <a:pt x="609967" y="886440"/>
                    <a:pt x="608071" y="884950"/>
                  </a:cubicBezTo>
                  <a:cubicBezTo>
                    <a:pt x="606175" y="883460"/>
                    <a:pt x="606988" y="876350"/>
                    <a:pt x="608139" y="874048"/>
                  </a:cubicBezTo>
                  <a:cubicBezTo>
                    <a:pt x="609290" y="871813"/>
                    <a:pt x="611728" y="861589"/>
                    <a:pt x="615114" y="861589"/>
                  </a:cubicBezTo>
                  <a:cubicBezTo>
                    <a:pt x="618567" y="861589"/>
                    <a:pt x="621614" y="865177"/>
                    <a:pt x="622766" y="860302"/>
                  </a:cubicBezTo>
                  <a:cubicBezTo>
                    <a:pt x="623917" y="855427"/>
                    <a:pt x="623443" y="854208"/>
                    <a:pt x="630282" y="857932"/>
                  </a:cubicBezTo>
                  <a:cubicBezTo>
                    <a:pt x="637121" y="861724"/>
                    <a:pt x="622088" y="866532"/>
                    <a:pt x="623578" y="874048"/>
                  </a:cubicBezTo>
                  <a:cubicBezTo>
                    <a:pt x="624052" y="876350"/>
                    <a:pt x="625339" y="877569"/>
                    <a:pt x="627032" y="878382"/>
                  </a:cubicBezTo>
                  <a:cubicBezTo>
                    <a:pt x="625677" y="878788"/>
                    <a:pt x="624391" y="879330"/>
                    <a:pt x="623443" y="879871"/>
                  </a:cubicBezTo>
                  <a:cubicBezTo>
                    <a:pt x="623984" y="880278"/>
                    <a:pt x="624526" y="880549"/>
                    <a:pt x="624932" y="880549"/>
                  </a:cubicBezTo>
                  <a:cubicBezTo>
                    <a:pt x="626016" y="880616"/>
                    <a:pt x="627302" y="879804"/>
                    <a:pt x="628521" y="878923"/>
                  </a:cubicBezTo>
                  <a:cubicBezTo>
                    <a:pt x="632313" y="880007"/>
                    <a:pt x="637324" y="879533"/>
                    <a:pt x="640574" y="881632"/>
                  </a:cubicBezTo>
                  <a:cubicBezTo>
                    <a:pt x="645924" y="885018"/>
                    <a:pt x="647278" y="877027"/>
                    <a:pt x="654117" y="877366"/>
                  </a:cubicBezTo>
                  <a:cubicBezTo>
                    <a:pt x="660956" y="877772"/>
                    <a:pt x="652357" y="882580"/>
                    <a:pt x="652763" y="888607"/>
                  </a:cubicBezTo>
                  <a:cubicBezTo>
                    <a:pt x="653169" y="894633"/>
                    <a:pt x="660347" y="885559"/>
                    <a:pt x="664545" y="884815"/>
                  </a:cubicBezTo>
                  <a:cubicBezTo>
                    <a:pt x="668744" y="884070"/>
                    <a:pt x="678021" y="897680"/>
                    <a:pt x="677276" y="898832"/>
                  </a:cubicBezTo>
                  <a:cubicBezTo>
                    <a:pt x="676531" y="899983"/>
                    <a:pt x="665223" y="903910"/>
                    <a:pt x="667525" y="904316"/>
                  </a:cubicBezTo>
                  <a:cubicBezTo>
                    <a:pt x="669827" y="904723"/>
                    <a:pt x="671452" y="901946"/>
                    <a:pt x="671046" y="904587"/>
                  </a:cubicBezTo>
                  <a:cubicBezTo>
                    <a:pt x="670640" y="907228"/>
                    <a:pt x="667254" y="907431"/>
                    <a:pt x="670640" y="907431"/>
                  </a:cubicBezTo>
                  <a:cubicBezTo>
                    <a:pt x="674025" y="907431"/>
                    <a:pt x="684927" y="925037"/>
                    <a:pt x="691360" y="925308"/>
                  </a:cubicBezTo>
                  <a:cubicBezTo>
                    <a:pt x="692579" y="932215"/>
                    <a:pt x="696439" y="943117"/>
                    <a:pt x="701247" y="945080"/>
                  </a:cubicBezTo>
                  <a:cubicBezTo>
                    <a:pt x="702127" y="945419"/>
                    <a:pt x="702872" y="945555"/>
                    <a:pt x="703549" y="945555"/>
                  </a:cubicBezTo>
                  <a:cubicBezTo>
                    <a:pt x="702195" y="946435"/>
                    <a:pt x="700976" y="947586"/>
                    <a:pt x="700366" y="949482"/>
                  </a:cubicBezTo>
                  <a:cubicBezTo>
                    <a:pt x="699689" y="951581"/>
                    <a:pt x="701382" y="954493"/>
                    <a:pt x="704023" y="956998"/>
                  </a:cubicBezTo>
                  <a:cubicBezTo>
                    <a:pt x="700434" y="959165"/>
                    <a:pt x="696507" y="961738"/>
                    <a:pt x="695423" y="962077"/>
                  </a:cubicBezTo>
                  <a:cubicBezTo>
                    <a:pt x="693934" y="962483"/>
                    <a:pt x="693256" y="962212"/>
                    <a:pt x="692986" y="961806"/>
                  </a:cubicBezTo>
                  <a:cubicBezTo>
                    <a:pt x="692986" y="961941"/>
                    <a:pt x="692986" y="962009"/>
                    <a:pt x="692986" y="962212"/>
                  </a:cubicBezTo>
                  <a:cubicBezTo>
                    <a:pt x="692715" y="965192"/>
                    <a:pt x="688787" y="971083"/>
                    <a:pt x="691699" y="970812"/>
                  </a:cubicBezTo>
                  <a:cubicBezTo>
                    <a:pt x="694611" y="970541"/>
                    <a:pt x="704903" y="973791"/>
                    <a:pt x="706596" y="972098"/>
                  </a:cubicBezTo>
                  <a:cubicBezTo>
                    <a:pt x="707612" y="971083"/>
                    <a:pt x="709034" y="965598"/>
                    <a:pt x="709846" y="960926"/>
                  </a:cubicBezTo>
                  <a:cubicBezTo>
                    <a:pt x="712149" y="962009"/>
                    <a:pt x="714586" y="962686"/>
                    <a:pt x="716686" y="962483"/>
                  </a:cubicBezTo>
                  <a:cubicBezTo>
                    <a:pt x="723931" y="961738"/>
                    <a:pt x="753861" y="969661"/>
                    <a:pt x="760700" y="973385"/>
                  </a:cubicBezTo>
                  <a:cubicBezTo>
                    <a:pt x="767539" y="977177"/>
                    <a:pt x="778983" y="980224"/>
                    <a:pt x="783926" y="980224"/>
                  </a:cubicBezTo>
                  <a:cubicBezTo>
                    <a:pt x="788869" y="980224"/>
                    <a:pt x="783520" y="966140"/>
                    <a:pt x="785416" y="964582"/>
                  </a:cubicBezTo>
                  <a:cubicBezTo>
                    <a:pt x="787312" y="963093"/>
                    <a:pt x="800381" y="969864"/>
                    <a:pt x="800178" y="972573"/>
                  </a:cubicBezTo>
                  <a:cubicBezTo>
                    <a:pt x="799704" y="979615"/>
                    <a:pt x="798823" y="975484"/>
                    <a:pt x="802277" y="980766"/>
                  </a:cubicBezTo>
                  <a:cubicBezTo>
                    <a:pt x="805730" y="986048"/>
                    <a:pt x="798891" y="986386"/>
                    <a:pt x="810673" y="990585"/>
                  </a:cubicBezTo>
                  <a:cubicBezTo>
                    <a:pt x="822456" y="994715"/>
                    <a:pt x="822997" y="1001622"/>
                    <a:pt x="829837" y="1000539"/>
                  </a:cubicBezTo>
                  <a:cubicBezTo>
                    <a:pt x="831055" y="1000336"/>
                    <a:pt x="831936" y="999997"/>
                    <a:pt x="832681" y="999658"/>
                  </a:cubicBezTo>
                  <a:cubicBezTo>
                    <a:pt x="833222" y="1002909"/>
                    <a:pt x="834644" y="1007107"/>
                    <a:pt x="833222" y="1010560"/>
                  </a:cubicBezTo>
                  <a:cubicBezTo>
                    <a:pt x="830920" y="1016181"/>
                    <a:pt x="826315" y="1014962"/>
                    <a:pt x="822185" y="1015707"/>
                  </a:cubicBezTo>
                  <a:cubicBezTo>
                    <a:pt x="817986" y="1016452"/>
                    <a:pt x="815278" y="1016045"/>
                    <a:pt x="817580" y="1020244"/>
                  </a:cubicBezTo>
                  <a:cubicBezTo>
                    <a:pt x="819882" y="1024374"/>
                    <a:pt x="830378" y="1025187"/>
                    <a:pt x="832274" y="1030469"/>
                  </a:cubicBezTo>
                  <a:cubicBezTo>
                    <a:pt x="834170" y="1035750"/>
                    <a:pt x="834644" y="1038730"/>
                    <a:pt x="840400" y="1043266"/>
                  </a:cubicBezTo>
                  <a:cubicBezTo>
                    <a:pt x="846088" y="1047803"/>
                    <a:pt x="847713" y="1042928"/>
                    <a:pt x="850693" y="1041438"/>
                  </a:cubicBezTo>
                  <a:cubicBezTo>
                    <a:pt x="853604" y="1039949"/>
                    <a:pt x="858073" y="1041370"/>
                    <a:pt x="859631" y="1040964"/>
                  </a:cubicBezTo>
                  <a:cubicBezTo>
                    <a:pt x="861121" y="1040558"/>
                    <a:pt x="854959" y="1043470"/>
                    <a:pt x="854959" y="1045704"/>
                  </a:cubicBezTo>
                  <a:cubicBezTo>
                    <a:pt x="854959" y="1047939"/>
                    <a:pt x="844869" y="1054846"/>
                    <a:pt x="847916" y="1060060"/>
                  </a:cubicBezTo>
                  <a:cubicBezTo>
                    <a:pt x="850964" y="1065341"/>
                    <a:pt x="842364" y="1083354"/>
                    <a:pt x="845411" y="1087890"/>
                  </a:cubicBezTo>
                  <a:cubicBezTo>
                    <a:pt x="848458" y="1092427"/>
                    <a:pt x="865184" y="1094323"/>
                    <a:pt x="866673" y="1104074"/>
                  </a:cubicBezTo>
                  <a:cubicBezTo>
                    <a:pt x="868163" y="1113893"/>
                    <a:pt x="854078" y="1143078"/>
                    <a:pt x="858615" y="1158178"/>
                  </a:cubicBezTo>
                  <a:cubicBezTo>
                    <a:pt x="863152" y="1173278"/>
                    <a:pt x="862136" y="1181201"/>
                    <a:pt x="865184" y="1203818"/>
                  </a:cubicBezTo>
                  <a:cubicBezTo>
                    <a:pt x="868231" y="1226434"/>
                    <a:pt x="865454" y="1248848"/>
                    <a:pt x="868569" y="1254197"/>
                  </a:cubicBezTo>
                  <a:cubicBezTo>
                    <a:pt x="871684" y="1259547"/>
                    <a:pt x="885904" y="1266318"/>
                    <a:pt x="886175" y="1271938"/>
                  </a:cubicBezTo>
                  <a:cubicBezTo>
                    <a:pt x="886446" y="1277559"/>
                    <a:pt x="874731" y="1297670"/>
                    <a:pt x="875002" y="1305051"/>
                  </a:cubicBezTo>
                  <a:cubicBezTo>
                    <a:pt x="875273" y="1312432"/>
                    <a:pt x="890373" y="1311010"/>
                    <a:pt x="897212" y="1313583"/>
                  </a:cubicBezTo>
                  <a:cubicBezTo>
                    <a:pt x="904052" y="1316156"/>
                    <a:pt x="902697" y="1318526"/>
                    <a:pt x="901546" y="1324349"/>
                  </a:cubicBezTo>
                  <a:cubicBezTo>
                    <a:pt x="900395" y="1330173"/>
                    <a:pt x="908453" y="1330308"/>
                    <a:pt x="912177" y="1329699"/>
                  </a:cubicBezTo>
                  <a:cubicBezTo>
                    <a:pt x="915902" y="1329157"/>
                    <a:pt x="911839" y="1342023"/>
                    <a:pt x="912990" y="1348253"/>
                  </a:cubicBezTo>
                  <a:cubicBezTo>
                    <a:pt x="914141" y="1354482"/>
                    <a:pt x="927345" y="1353873"/>
                    <a:pt x="931002" y="1352180"/>
                  </a:cubicBezTo>
                  <a:cubicBezTo>
                    <a:pt x="934726" y="1350487"/>
                    <a:pt x="938044" y="1341617"/>
                    <a:pt x="937503" y="1338502"/>
                  </a:cubicBezTo>
                  <a:cubicBezTo>
                    <a:pt x="936961" y="1335387"/>
                    <a:pt x="937570" y="1330647"/>
                    <a:pt x="941295" y="1328683"/>
                  </a:cubicBezTo>
                  <a:cubicBezTo>
                    <a:pt x="945019" y="1326719"/>
                    <a:pt x="954770" y="1325433"/>
                    <a:pt x="959916" y="1324553"/>
                  </a:cubicBezTo>
                  <a:cubicBezTo>
                    <a:pt x="965063" y="1323672"/>
                    <a:pt x="968922" y="1321979"/>
                    <a:pt x="972917" y="1323943"/>
                  </a:cubicBezTo>
                  <a:cubicBezTo>
                    <a:pt x="976913" y="1325907"/>
                    <a:pt x="976777" y="1323334"/>
                    <a:pt x="983345" y="1325027"/>
                  </a:cubicBezTo>
                  <a:cubicBezTo>
                    <a:pt x="985512" y="1325568"/>
                    <a:pt x="990659" y="1333626"/>
                    <a:pt x="993367" y="1335251"/>
                  </a:cubicBezTo>
                  <a:cubicBezTo>
                    <a:pt x="993232" y="1333084"/>
                    <a:pt x="993028" y="1331121"/>
                    <a:pt x="992690" y="1330715"/>
                  </a:cubicBezTo>
                  <a:cubicBezTo>
                    <a:pt x="997159" y="1333084"/>
                    <a:pt x="1004134" y="1340804"/>
                    <a:pt x="1005759" y="1345070"/>
                  </a:cubicBezTo>
                  <a:cubicBezTo>
                    <a:pt x="1008603" y="1352451"/>
                    <a:pt x="998310" y="1347372"/>
                    <a:pt x="994315" y="1348456"/>
                  </a:cubicBezTo>
                  <a:cubicBezTo>
                    <a:pt x="994180" y="1348524"/>
                    <a:pt x="993977" y="1348524"/>
                    <a:pt x="993841" y="1348524"/>
                  </a:cubicBezTo>
                  <a:cubicBezTo>
                    <a:pt x="993841" y="1345950"/>
                    <a:pt x="992893" y="1342429"/>
                    <a:pt x="993299" y="1341752"/>
                  </a:cubicBezTo>
                  <a:cubicBezTo>
                    <a:pt x="993502" y="1341346"/>
                    <a:pt x="993502" y="1338231"/>
                    <a:pt x="993367" y="1335387"/>
                  </a:cubicBezTo>
                  <a:cubicBezTo>
                    <a:pt x="990862" y="1335387"/>
                    <a:pt x="985444" y="1336606"/>
                    <a:pt x="984361" y="1338570"/>
                  </a:cubicBezTo>
                  <a:cubicBezTo>
                    <a:pt x="983210" y="1340601"/>
                    <a:pt x="976777" y="1334507"/>
                    <a:pt x="973324" y="1334236"/>
                  </a:cubicBezTo>
                  <a:cubicBezTo>
                    <a:pt x="969870" y="1333965"/>
                    <a:pt x="976100" y="1339721"/>
                    <a:pt x="974610" y="1344122"/>
                  </a:cubicBezTo>
                  <a:cubicBezTo>
                    <a:pt x="974001" y="1345950"/>
                    <a:pt x="972647" y="1346424"/>
                    <a:pt x="971292" y="1346357"/>
                  </a:cubicBezTo>
                  <a:cubicBezTo>
                    <a:pt x="973527" y="1350013"/>
                    <a:pt x="974813" y="1356988"/>
                    <a:pt x="978131" y="1356785"/>
                  </a:cubicBezTo>
                  <a:cubicBezTo>
                    <a:pt x="979079" y="1362134"/>
                    <a:pt x="980501" y="1368635"/>
                    <a:pt x="978064" y="1370734"/>
                  </a:cubicBezTo>
                  <a:cubicBezTo>
                    <a:pt x="974068" y="1374120"/>
                    <a:pt x="970412" y="1373984"/>
                    <a:pt x="968990" y="1376964"/>
                  </a:cubicBezTo>
                  <a:cubicBezTo>
                    <a:pt x="967568" y="1379943"/>
                    <a:pt x="973459" y="1381568"/>
                    <a:pt x="975220" y="1385225"/>
                  </a:cubicBezTo>
                  <a:cubicBezTo>
                    <a:pt x="976642" y="1388339"/>
                    <a:pt x="967162" y="1388949"/>
                    <a:pt x="963573" y="1390777"/>
                  </a:cubicBezTo>
                  <a:cubicBezTo>
                    <a:pt x="960458" y="1388678"/>
                    <a:pt x="956327" y="1386511"/>
                    <a:pt x="953483" y="1387324"/>
                  </a:cubicBezTo>
                  <a:cubicBezTo>
                    <a:pt x="949353" y="1388475"/>
                    <a:pt x="946441" y="1395924"/>
                    <a:pt x="947998" y="1400122"/>
                  </a:cubicBezTo>
                  <a:cubicBezTo>
                    <a:pt x="949556" y="1404388"/>
                    <a:pt x="954364" y="1403575"/>
                    <a:pt x="956801" y="1403440"/>
                  </a:cubicBezTo>
                  <a:cubicBezTo>
                    <a:pt x="959239" y="1403305"/>
                    <a:pt x="963573" y="1407570"/>
                    <a:pt x="964859" y="1405336"/>
                  </a:cubicBezTo>
                  <a:cubicBezTo>
                    <a:pt x="965130" y="1404862"/>
                    <a:pt x="965469" y="1404117"/>
                    <a:pt x="965875" y="1403237"/>
                  </a:cubicBezTo>
                  <a:cubicBezTo>
                    <a:pt x="966417" y="1404862"/>
                    <a:pt x="966823" y="1406555"/>
                    <a:pt x="966823" y="1408248"/>
                  </a:cubicBezTo>
                  <a:cubicBezTo>
                    <a:pt x="966823" y="1408383"/>
                    <a:pt x="966823" y="1408518"/>
                    <a:pt x="966823" y="1408654"/>
                  </a:cubicBezTo>
                  <a:cubicBezTo>
                    <a:pt x="965875" y="1408654"/>
                    <a:pt x="964792" y="1409399"/>
                    <a:pt x="964724" y="1410279"/>
                  </a:cubicBezTo>
                  <a:cubicBezTo>
                    <a:pt x="964453" y="1413055"/>
                    <a:pt x="965604" y="1413326"/>
                    <a:pt x="967026" y="1413868"/>
                  </a:cubicBezTo>
                  <a:cubicBezTo>
                    <a:pt x="967094" y="1413665"/>
                    <a:pt x="967229" y="1413462"/>
                    <a:pt x="967297" y="1413259"/>
                  </a:cubicBezTo>
                  <a:cubicBezTo>
                    <a:pt x="967365" y="1413529"/>
                    <a:pt x="967432" y="1413800"/>
                    <a:pt x="967500" y="1414071"/>
                  </a:cubicBezTo>
                  <a:cubicBezTo>
                    <a:pt x="967365" y="1414003"/>
                    <a:pt x="967229" y="1413936"/>
                    <a:pt x="967026" y="1413868"/>
                  </a:cubicBezTo>
                  <a:cubicBezTo>
                    <a:pt x="965807" y="1416712"/>
                    <a:pt x="964453" y="1419962"/>
                    <a:pt x="965672" y="1421181"/>
                  </a:cubicBezTo>
                  <a:cubicBezTo>
                    <a:pt x="966349" y="1421790"/>
                    <a:pt x="967771" y="1422061"/>
                    <a:pt x="969328" y="1422265"/>
                  </a:cubicBezTo>
                  <a:cubicBezTo>
                    <a:pt x="969464" y="1421994"/>
                    <a:pt x="969531" y="1421723"/>
                    <a:pt x="969667" y="1421452"/>
                  </a:cubicBezTo>
                  <a:cubicBezTo>
                    <a:pt x="969802" y="1421723"/>
                    <a:pt x="969938" y="1422061"/>
                    <a:pt x="970141" y="1422332"/>
                  </a:cubicBezTo>
                  <a:cubicBezTo>
                    <a:pt x="969870" y="1422332"/>
                    <a:pt x="969599" y="1422265"/>
                    <a:pt x="969328" y="1422197"/>
                  </a:cubicBezTo>
                  <a:cubicBezTo>
                    <a:pt x="967432" y="1426192"/>
                    <a:pt x="964182" y="1430593"/>
                    <a:pt x="964724" y="1432151"/>
                  </a:cubicBezTo>
                  <a:cubicBezTo>
                    <a:pt x="965604" y="1434724"/>
                    <a:pt x="965672" y="1432489"/>
                    <a:pt x="966959" y="1431338"/>
                  </a:cubicBezTo>
                  <a:cubicBezTo>
                    <a:pt x="967703" y="1430729"/>
                    <a:pt x="971766" y="1430052"/>
                    <a:pt x="974881" y="1428968"/>
                  </a:cubicBezTo>
                  <a:cubicBezTo>
                    <a:pt x="975490" y="1429781"/>
                    <a:pt x="975964" y="1430390"/>
                    <a:pt x="976032" y="1430661"/>
                  </a:cubicBezTo>
                  <a:cubicBezTo>
                    <a:pt x="976235" y="1431338"/>
                    <a:pt x="974881" y="1435401"/>
                    <a:pt x="974204" y="1438381"/>
                  </a:cubicBezTo>
                  <a:cubicBezTo>
                    <a:pt x="972850" y="1440141"/>
                    <a:pt x="971427" y="1442173"/>
                    <a:pt x="970683" y="1443798"/>
                  </a:cubicBezTo>
                  <a:cubicBezTo>
                    <a:pt x="969261" y="1446777"/>
                    <a:pt x="975017" y="1451720"/>
                    <a:pt x="977183" y="1452533"/>
                  </a:cubicBezTo>
                  <a:cubicBezTo>
                    <a:pt x="978335" y="1453007"/>
                    <a:pt x="979215" y="1454700"/>
                    <a:pt x="979960" y="1456257"/>
                  </a:cubicBezTo>
                  <a:cubicBezTo>
                    <a:pt x="978402" y="1457882"/>
                    <a:pt x="976845" y="1459982"/>
                    <a:pt x="977116" y="1462081"/>
                  </a:cubicBezTo>
                  <a:cubicBezTo>
                    <a:pt x="977251" y="1463435"/>
                    <a:pt x="977048" y="1466144"/>
                    <a:pt x="976913" y="1468920"/>
                  </a:cubicBezTo>
                  <a:cubicBezTo>
                    <a:pt x="971360" y="1467836"/>
                    <a:pt x="960729" y="1468920"/>
                    <a:pt x="960458" y="1471493"/>
                  </a:cubicBezTo>
                  <a:cubicBezTo>
                    <a:pt x="959442" y="1481108"/>
                    <a:pt x="974678" y="1482734"/>
                    <a:pt x="974949" y="1484765"/>
                  </a:cubicBezTo>
                  <a:cubicBezTo>
                    <a:pt x="975220" y="1486729"/>
                    <a:pt x="976439" y="1488557"/>
                    <a:pt x="976709" y="1485036"/>
                  </a:cubicBezTo>
                  <a:cubicBezTo>
                    <a:pt x="976845" y="1483343"/>
                    <a:pt x="978267" y="1480363"/>
                    <a:pt x="979418" y="1477452"/>
                  </a:cubicBezTo>
                  <a:cubicBezTo>
                    <a:pt x="982939" y="1478400"/>
                    <a:pt x="989914" y="1474337"/>
                    <a:pt x="990794" y="1476842"/>
                  </a:cubicBezTo>
                  <a:cubicBezTo>
                    <a:pt x="991742" y="1479483"/>
                    <a:pt x="986257" y="1486390"/>
                    <a:pt x="987408" y="1492620"/>
                  </a:cubicBezTo>
                  <a:cubicBezTo>
                    <a:pt x="988559" y="1498850"/>
                    <a:pt x="991539" y="1512799"/>
                    <a:pt x="998717" y="1510022"/>
                  </a:cubicBezTo>
                  <a:cubicBezTo>
                    <a:pt x="998717" y="1510022"/>
                    <a:pt x="998717" y="1510022"/>
                    <a:pt x="998784" y="1510022"/>
                  </a:cubicBezTo>
                  <a:cubicBezTo>
                    <a:pt x="998717" y="1510090"/>
                    <a:pt x="998649" y="1510158"/>
                    <a:pt x="998649" y="1510226"/>
                  </a:cubicBezTo>
                  <a:cubicBezTo>
                    <a:pt x="997904" y="1512257"/>
                    <a:pt x="997904" y="1518893"/>
                    <a:pt x="998581" y="1523430"/>
                  </a:cubicBezTo>
                  <a:cubicBezTo>
                    <a:pt x="997633" y="1523565"/>
                    <a:pt x="996685" y="1523768"/>
                    <a:pt x="995669" y="1524107"/>
                  </a:cubicBezTo>
                  <a:cubicBezTo>
                    <a:pt x="994383" y="1524513"/>
                    <a:pt x="993638" y="1525055"/>
                    <a:pt x="993164" y="1525732"/>
                  </a:cubicBezTo>
                  <a:cubicBezTo>
                    <a:pt x="992216" y="1520315"/>
                    <a:pt x="991065" y="1512663"/>
                    <a:pt x="988898" y="1513544"/>
                  </a:cubicBezTo>
                  <a:cubicBezTo>
                    <a:pt x="988559" y="1513679"/>
                    <a:pt x="992555" y="1524649"/>
                    <a:pt x="992284" y="1524784"/>
                  </a:cubicBezTo>
                  <a:cubicBezTo>
                    <a:pt x="989846" y="1525732"/>
                    <a:pt x="981856" y="1520992"/>
                    <a:pt x="980569" y="1523904"/>
                  </a:cubicBezTo>
                  <a:cubicBezTo>
                    <a:pt x="979147" y="1527154"/>
                    <a:pt x="984700" y="1525529"/>
                    <a:pt x="987137" y="1525394"/>
                  </a:cubicBezTo>
                  <a:cubicBezTo>
                    <a:pt x="989372" y="1525258"/>
                    <a:pt x="992893" y="1531556"/>
                    <a:pt x="994586" y="1532030"/>
                  </a:cubicBezTo>
                  <a:cubicBezTo>
                    <a:pt x="997159" y="1535822"/>
                    <a:pt x="1001357" y="1540088"/>
                    <a:pt x="1001357" y="1542932"/>
                  </a:cubicBezTo>
                  <a:cubicBezTo>
                    <a:pt x="1001357" y="1548078"/>
                    <a:pt x="989440" y="1567512"/>
                    <a:pt x="995602" y="1569544"/>
                  </a:cubicBezTo>
                  <a:cubicBezTo>
                    <a:pt x="994247" y="1570153"/>
                    <a:pt x="993096" y="1570695"/>
                    <a:pt x="992351" y="1570898"/>
                  </a:cubicBezTo>
                  <a:cubicBezTo>
                    <a:pt x="990862" y="1571304"/>
                    <a:pt x="988559" y="1574013"/>
                    <a:pt x="990117" y="1575096"/>
                  </a:cubicBezTo>
                  <a:cubicBezTo>
                    <a:pt x="990726" y="1575570"/>
                    <a:pt x="991742" y="1576383"/>
                    <a:pt x="992961" y="1577195"/>
                  </a:cubicBezTo>
                  <a:cubicBezTo>
                    <a:pt x="989846" y="1577331"/>
                    <a:pt x="986054" y="1577331"/>
                    <a:pt x="984022" y="1579091"/>
                  </a:cubicBezTo>
                  <a:cubicBezTo>
                    <a:pt x="980975" y="1581732"/>
                    <a:pt x="983481" y="1585186"/>
                    <a:pt x="978944" y="1583290"/>
                  </a:cubicBezTo>
                  <a:cubicBezTo>
                    <a:pt x="974407" y="1581394"/>
                    <a:pt x="965266" y="1588910"/>
                    <a:pt x="960322" y="1593040"/>
                  </a:cubicBezTo>
                  <a:cubicBezTo>
                    <a:pt x="955379" y="1597171"/>
                    <a:pt x="963843" y="1595072"/>
                    <a:pt x="963843" y="1598458"/>
                  </a:cubicBezTo>
                  <a:cubicBezTo>
                    <a:pt x="963843" y="1601437"/>
                    <a:pt x="959374" y="1604281"/>
                    <a:pt x="961948" y="1604755"/>
                  </a:cubicBezTo>
                  <a:cubicBezTo>
                    <a:pt x="961744" y="1604755"/>
                    <a:pt x="961541" y="1604755"/>
                    <a:pt x="961338" y="1604823"/>
                  </a:cubicBezTo>
                  <a:cubicBezTo>
                    <a:pt x="956801" y="1606312"/>
                    <a:pt x="966755" y="1620058"/>
                    <a:pt x="964859" y="1629471"/>
                  </a:cubicBezTo>
                  <a:cubicBezTo>
                    <a:pt x="962963" y="1638883"/>
                    <a:pt x="954567" y="1648702"/>
                    <a:pt x="955718" y="1665292"/>
                  </a:cubicBezTo>
                  <a:cubicBezTo>
                    <a:pt x="956869" y="1681882"/>
                    <a:pt x="985174" y="1689263"/>
                    <a:pt x="1005691" y="1692648"/>
                  </a:cubicBezTo>
                  <a:cubicBezTo>
                    <a:pt x="1026209" y="1696034"/>
                    <a:pt x="1026141" y="1692039"/>
                    <a:pt x="1028985" y="1696576"/>
                  </a:cubicBezTo>
                  <a:cubicBezTo>
                    <a:pt x="1031829" y="1701113"/>
                    <a:pt x="1025261" y="1710322"/>
                    <a:pt x="1030407" y="1719937"/>
                  </a:cubicBezTo>
                  <a:cubicBezTo>
                    <a:pt x="1031558" y="1722104"/>
                    <a:pt x="1033048" y="1723120"/>
                    <a:pt x="1034741" y="1723526"/>
                  </a:cubicBezTo>
                  <a:cubicBezTo>
                    <a:pt x="1035282" y="1727454"/>
                    <a:pt x="1036027" y="1731652"/>
                    <a:pt x="1035282" y="1733413"/>
                  </a:cubicBezTo>
                  <a:cubicBezTo>
                    <a:pt x="1033590" y="1737340"/>
                    <a:pt x="1023297" y="1742893"/>
                    <a:pt x="1024448" y="1749122"/>
                  </a:cubicBezTo>
                  <a:cubicBezTo>
                    <a:pt x="1025599" y="1755352"/>
                    <a:pt x="1032303" y="1760498"/>
                    <a:pt x="1032303" y="1765577"/>
                  </a:cubicBezTo>
                  <a:cubicBezTo>
                    <a:pt x="1032303" y="1770656"/>
                    <a:pt x="1021333" y="1780610"/>
                    <a:pt x="1021943" y="1786298"/>
                  </a:cubicBezTo>
                  <a:cubicBezTo>
                    <a:pt x="1022484" y="1791918"/>
                    <a:pt x="1027902" y="1796658"/>
                    <a:pt x="1027902" y="1799502"/>
                  </a:cubicBezTo>
                  <a:cubicBezTo>
                    <a:pt x="1027902" y="1802346"/>
                    <a:pt x="1017609" y="1802549"/>
                    <a:pt x="1016525" y="1805935"/>
                  </a:cubicBezTo>
                  <a:cubicBezTo>
                    <a:pt x="1015374" y="1809321"/>
                    <a:pt x="1036163" y="1814196"/>
                    <a:pt x="1037314" y="1817582"/>
                  </a:cubicBezTo>
                  <a:cubicBezTo>
                    <a:pt x="1038465" y="1820967"/>
                    <a:pt x="1021198" y="1825707"/>
                    <a:pt x="1017203" y="1834172"/>
                  </a:cubicBezTo>
                  <a:cubicBezTo>
                    <a:pt x="1013207" y="1842636"/>
                    <a:pt x="1013343" y="1868164"/>
                    <a:pt x="1004811" y="1891865"/>
                  </a:cubicBezTo>
                  <a:cubicBezTo>
                    <a:pt x="996279" y="1915632"/>
                    <a:pt x="992555" y="1921456"/>
                    <a:pt x="989710" y="1932764"/>
                  </a:cubicBezTo>
                  <a:cubicBezTo>
                    <a:pt x="986867" y="1944072"/>
                    <a:pt x="993367" y="1953282"/>
                    <a:pt x="987611" y="1968043"/>
                  </a:cubicBezTo>
                  <a:cubicBezTo>
                    <a:pt x="981923" y="1982737"/>
                    <a:pt x="969802" y="1984566"/>
                    <a:pt x="964114" y="1990186"/>
                  </a:cubicBezTo>
                  <a:cubicBezTo>
                    <a:pt x="958426" y="1995806"/>
                    <a:pt x="948405" y="1993369"/>
                    <a:pt x="948405" y="1998447"/>
                  </a:cubicBezTo>
                  <a:cubicBezTo>
                    <a:pt x="948405" y="2003526"/>
                    <a:pt x="955582" y="2017949"/>
                    <a:pt x="955582" y="2019913"/>
                  </a:cubicBezTo>
                  <a:cubicBezTo>
                    <a:pt x="955582" y="2021876"/>
                    <a:pt x="947795" y="2024720"/>
                    <a:pt x="945831" y="2028106"/>
                  </a:cubicBezTo>
                  <a:cubicBezTo>
                    <a:pt x="943868" y="2031492"/>
                    <a:pt x="946238" y="2051265"/>
                    <a:pt x="946780" y="2068803"/>
                  </a:cubicBezTo>
                  <a:cubicBezTo>
                    <a:pt x="947321" y="2086341"/>
                    <a:pt x="950504" y="2078824"/>
                    <a:pt x="949082" y="2086747"/>
                  </a:cubicBezTo>
                  <a:cubicBezTo>
                    <a:pt x="947660" y="2094669"/>
                    <a:pt x="950233" y="2106858"/>
                    <a:pt x="946238" y="2109702"/>
                  </a:cubicBezTo>
                  <a:cubicBezTo>
                    <a:pt x="942243" y="2112546"/>
                    <a:pt x="937029" y="2117354"/>
                    <a:pt x="934997" y="2123584"/>
                  </a:cubicBezTo>
                  <a:cubicBezTo>
                    <a:pt x="932966" y="2129813"/>
                    <a:pt x="934794" y="2133876"/>
                    <a:pt x="938383" y="2136991"/>
                  </a:cubicBezTo>
                  <a:cubicBezTo>
                    <a:pt x="941972" y="2140106"/>
                    <a:pt x="936419" y="2148841"/>
                    <a:pt x="938857" y="2151482"/>
                  </a:cubicBezTo>
                  <a:cubicBezTo>
                    <a:pt x="941295" y="2154190"/>
                    <a:pt x="937435" y="2153310"/>
                    <a:pt x="937570" y="2157441"/>
                  </a:cubicBezTo>
                  <a:cubicBezTo>
                    <a:pt x="937706" y="2161571"/>
                    <a:pt x="953551" y="2166582"/>
                    <a:pt x="952671" y="2169833"/>
                  </a:cubicBezTo>
                  <a:cubicBezTo>
                    <a:pt x="951790" y="2173083"/>
                    <a:pt x="942513" y="2173218"/>
                    <a:pt x="942649" y="2176740"/>
                  </a:cubicBezTo>
                  <a:cubicBezTo>
                    <a:pt x="942784" y="2180261"/>
                    <a:pt x="945222" y="2180599"/>
                    <a:pt x="946238" y="2185204"/>
                  </a:cubicBezTo>
                  <a:cubicBezTo>
                    <a:pt x="947389" y="2189470"/>
                    <a:pt x="941769" y="2192788"/>
                    <a:pt x="940617" y="2196174"/>
                  </a:cubicBezTo>
                  <a:cubicBezTo>
                    <a:pt x="939466" y="2199559"/>
                    <a:pt x="945425" y="2212696"/>
                    <a:pt x="948811" y="2217774"/>
                  </a:cubicBezTo>
                  <a:cubicBezTo>
                    <a:pt x="952264" y="2222853"/>
                    <a:pt x="947660" y="2226848"/>
                    <a:pt x="947931" y="2229963"/>
                  </a:cubicBezTo>
                  <a:cubicBezTo>
                    <a:pt x="948201" y="2233078"/>
                    <a:pt x="947321" y="2234635"/>
                    <a:pt x="947592" y="2238834"/>
                  </a:cubicBezTo>
                  <a:cubicBezTo>
                    <a:pt x="947863" y="2243100"/>
                    <a:pt x="957140" y="2247163"/>
                    <a:pt x="959104" y="2247433"/>
                  </a:cubicBezTo>
                  <a:cubicBezTo>
                    <a:pt x="961067" y="2247704"/>
                    <a:pt x="962692" y="2243371"/>
                    <a:pt x="964114" y="2245537"/>
                  </a:cubicBezTo>
                  <a:cubicBezTo>
                    <a:pt x="965536" y="2247704"/>
                    <a:pt x="967094" y="2245876"/>
                    <a:pt x="969938" y="2245334"/>
                  </a:cubicBezTo>
                  <a:cubicBezTo>
                    <a:pt x="972782" y="2244793"/>
                    <a:pt x="984970" y="2250413"/>
                    <a:pt x="984158" y="2254069"/>
                  </a:cubicBezTo>
                  <a:cubicBezTo>
                    <a:pt x="983278" y="2257726"/>
                    <a:pt x="969261" y="2260638"/>
                    <a:pt x="966417" y="2265716"/>
                  </a:cubicBezTo>
                  <a:cubicBezTo>
                    <a:pt x="963573" y="2270795"/>
                    <a:pt x="974881" y="2274519"/>
                    <a:pt x="977793" y="2280410"/>
                  </a:cubicBezTo>
                  <a:cubicBezTo>
                    <a:pt x="980637" y="2286369"/>
                    <a:pt x="971969" y="2289552"/>
                    <a:pt x="970073" y="2298016"/>
                  </a:cubicBezTo>
                  <a:cubicBezTo>
                    <a:pt x="968177" y="2306480"/>
                    <a:pt x="965469" y="2326388"/>
                    <a:pt x="968516" y="2335395"/>
                  </a:cubicBezTo>
                  <a:cubicBezTo>
                    <a:pt x="971563" y="2344468"/>
                    <a:pt x="989507" y="2344197"/>
                    <a:pt x="992555" y="2351375"/>
                  </a:cubicBezTo>
                  <a:cubicBezTo>
                    <a:pt x="995602" y="2358553"/>
                    <a:pt x="999123" y="2365528"/>
                    <a:pt x="1004811" y="2374195"/>
                  </a:cubicBezTo>
                  <a:cubicBezTo>
                    <a:pt x="1010499" y="2382862"/>
                    <a:pt x="992893" y="2387805"/>
                    <a:pt x="990591" y="2393087"/>
                  </a:cubicBezTo>
                  <a:cubicBezTo>
                    <a:pt x="988289" y="2398369"/>
                    <a:pt x="993367" y="2415636"/>
                    <a:pt x="999123" y="2415975"/>
                  </a:cubicBezTo>
                  <a:cubicBezTo>
                    <a:pt x="1004811" y="2416381"/>
                    <a:pt x="1025599" y="2411506"/>
                    <a:pt x="1032100" y="2411506"/>
                  </a:cubicBezTo>
                  <a:cubicBezTo>
                    <a:pt x="1038600" y="2411506"/>
                    <a:pt x="1046523" y="2406495"/>
                    <a:pt x="1051466" y="2415501"/>
                  </a:cubicBezTo>
                  <a:cubicBezTo>
                    <a:pt x="1056409" y="2424574"/>
                    <a:pt x="1047471" y="2431075"/>
                    <a:pt x="1056274" y="2436763"/>
                  </a:cubicBezTo>
                  <a:cubicBezTo>
                    <a:pt x="1065009" y="2442383"/>
                    <a:pt x="1088303" y="2451931"/>
                    <a:pt x="1095887" y="2463646"/>
                  </a:cubicBezTo>
                  <a:cubicBezTo>
                    <a:pt x="1103471" y="2475360"/>
                    <a:pt x="1100153" y="2482606"/>
                    <a:pt x="1099747" y="2490867"/>
                  </a:cubicBezTo>
                  <a:cubicBezTo>
                    <a:pt x="1099340" y="2499128"/>
                    <a:pt x="1101169" y="2512129"/>
                    <a:pt x="1104216" y="2527568"/>
                  </a:cubicBezTo>
                  <a:cubicBezTo>
                    <a:pt x="1107263" y="2543007"/>
                    <a:pt x="1110107" y="2538809"/>
                    <a:pt x="1114238" y="2549372"/>
                  </a:cubicBezTo>
                  <a:cubicBezTo>
                    <a:pt x="1118436" y="2559936"/>
                    <a:pt x="1116811" y="2562983"/>
                    <a:pt x="1121754" y="2576526"/>
                  </a:cubicBezTo>
                  <a:cubicBezTo>
                    <a:pt x="1126697" y="2590069"/>
                    <a:pt x="1124530" y="2611399"/>
                    <a:pt x="1129067" y="2618170"/>
                  </a:cubicBezTo>
                  <a:cubicBezTo>
                    <a:pt x="1133604" y="2624942"/>
                    <a:pt x="1142136" y="2628530"/>
                    <a:pt x="1148975" y="2636047"/>
                  </a:cubicBezTo>
                  <a:cubicBezTo>
                    <a:pt x="1155814" y="2643563"/>
                    <a:pt x="1169899" y="2640855"/>
                    <a:pt x="1173691" y="2647964"/>
                  </a:cubicBezTo>
                  <a:cubicBezTo>
                    <a:pt x="1177483" y="2655142"/>
                    <a:pt x="1163398" y="2668144"/>
                    <a:pt x="1163804" y="2674576"/>
                  </a:cubicBezTo>
                  <a:cubicBezTo>
                    <a:pt x="1164211" y="2681009"/>
                    <a:pt x="1168680" y="2684260"/>
                    <a:pt x="1165700" y="2683447"/>
                  </a:cubicBezTo>
                  <a:cubicBezTo>
                    <a:pt x="1162653" y="2682702"/>
                    <a:pt x="1161367" y="2674915"/>
                    <a:pt x="1153783" y="2673764"/>
                  </a:cubicBezTo>
                  <a:cubicBezTo>
                    <a:pt x="1146199" y="2672613"/>
                    <a:pt x="1148027" y="2683041"/>
                    <a:pt x="1146131" y="2687171"/>
                  </a:cubicBezTo>
                  <a:cubicBezTo>
                    <a:pt x="1144235" y="2691302"/>
                    <a:pt x="1141053" y="2694011"/>
                    <a:pt x="1146741" y="2696313"/>
                  </a:cubicBezTo>
                  <a:cubicBezTo>
                    <a:pt x="1152429" y="2698547"/>
                    <a:pt x="1160148" y="2701933"/>
                    <a:pt x="1170373" y="2709449"/>
                  </a:cubicBezTo>
                  <a:cubicBezTo>
                    <a:pt x="1180598" y="2716966"/>
                    <a:pt x="1176129" y="2725430"/>
                    <a:pt x="1179582" y="2725430"/>
                  </a:cubicBezTo>
                  <a:cubicBezTo>
                    <a:pt x="1183035" y="2725430"/>
                    <a:pt x="1183171" y="2725972"/>
                    <a:pt x="1189671" y="2733149"/>
                  </a:cubicBezTo>
                  <a:cubicBezTo>
                    <a:pt x="1196104" y="2740327"/>
                    <a:pt x="1202131" y="2734436"/>
                    <a:pt x="1205991" y="2737077"/>
                  </a:cubicBezTo>
                  <a:cubicBezTo>
                    <a:pt x="1209783" y="2739718"/>
                    <a:pt x="1221633" y="2754480"/>
                    <a:pt x="1224680" y="2761792"/>
                  </a:cubicBezTo>
                  <a:cubicBezTo>
                    <a:pt x="1227727" y="2769038"/>
                    <a:pt x="1218586" y="2774929"/>
                    <a:pt x="1216690" y="2781362"/>
                  </a:cubicBezTo>
                  <a:cubicBezTo>
                    <a:pt x="1214794" y="2787795"/>
                    <a:pt x="1211002" y="2796936"/>
                    <a:pt x="1211408" y="2803708"/>
                  </a:cubicBezTo>
                  <a:cubicBezTo>
                    <a:pt x="1211814" y="2810479"/>
                    <a:pt x="1216486" y="2818605"/>
                    <a:pt x="1223732" y="2825038"/>
                  </a:cubicBezTo>
                  <a:cubicBezTo>
                    <a:pt x="1230977" y="2831471"/>
                    <a:pt x="1245265" y="2839597"/>
                    <a:pt x="1251698" y="2846775"/>
                  </a:cubicBezTo>
                  <a:cubicBezTo>
                    <a:pt x="1258131" y="2853952"/>
                    <a:pt x="1259418" y="2855780"/>
                    <a:pt x="1264699" y="2862552"/>
                  </a:cubicBezTo>
                  <a:cubicBezTo>
                    <a:pt x="1270049" y="2869323"/>
                    <a:pt x="1277971" y="2869052"/>
                    <a:pt x="1284472" y="2873589"/>
                  </a:cubicBezTo>
                  <a:cubicBezTo>
                    <a:pt x="1290905" y="2878126"/>
                    <a:pt x="1300520" y="2879887"/>
                    <a:pt x="1302010" y="2878736"/>
                  </a:cubicBezTo>
                  <a:cubicBezTo>
                    <a:pt x="1303500" y="2877585"/>
                    <a:pt x="1314334" y="2850973"/>
                    <a:pt x="1310880" y="2846842"/>
                  </a:cubicBezTo>
                  <a:cubicBezTo>
                    <a:pt x="1307427" y="2842711"/>
                    <a:pt x="1293749" y="2844946"/>
                    <a:pt x="1290295" y="2837362"/>
                  </a:cubicBezTo>
                  <a:cubicBezTo>
                    <a:pt x="1286842" y="2829846"/>
                    <a:pt x="1278107" y="2831539"/>
                    <a:pt x="1275804" y="2827747"/>
                  </a:cubicBezTo>
                  <a:cubicBezTo>
                    <a:pt x="1273502" y="2823955"/>
                    <a:pt x="1274247" y="2810683"/>
                    <a:pt x="1272757" y="2812578"/>
                  </a:cubicBezTo>
                  <a:cubicBezTo>
                    <a:pt x="1271268" y="2814475"/>
                    <a:pt x="1275127" y="2827476"/>
                    <a:pt x="1269845" y="2826325"/>
                  </a:cubicBezTo>
                  <a:cubicBezTo>
                    <a:pt x="1264564" y="2825174"/>
                    <a:pt x="1260975" y="2819282"/>
                    <a:pt x="1258673" y="2815897"/>
                  </a:cubicBezTo>
                  <a:cubicBezTo>
                    <a:pt x="1256370" y="2812511"/>
                    <a:pt x="1258266" y="2802489"/>
                    <a:pt x="1260569" y="2799442"/>
                  </a:cubicBezTo>
                  <a:cubicBezTo>
                    <a:pt x="1262871" y="2796395"/>
                    <a:pt x="1269981" y="2805198"/>
                    <a:pt x="1274518" y="2805198"/>
                  </a:cubicBezTo>
                  <a:cubicBezTo>
                    <a:pt x="1279055" y="2805198"/>
                    <a:pt x="1276278" y="2799307"/>
                    <a:pt x="1276685" y="2796666"/>
                  </a:cubicBezTo>
                  <a:cubicBezTo>
                    <a:pt x="1277091" y="2794025"/>
                    <a:pt x="1276007" y="2798291"/>
                    <a:pt x="1271064" y="2798291"/>
                  </a:cubicBezTo>
                  <a:cubicBezTo>
                    <a:pt x="1266121" y="2798291"/>
                    <a:pt x="1259824" y="2796056"/>
                    <a:pt x="1258740" y="2794160"/>
                  </a:cubicBezTo>
                  <a:cubicBezTo>
                    <a:pt x="1257589" y="2792264"/>
                    <a:pt x="1263277" y="2785764"/>
                    <a:pt x="1261787" y="2780482"/>
                  </a:cubicBezTo>
                  <a:cubicBezTo>
                    <a:pt x="1260298" y="2775200"/>
                    <a:pt x="1256573" y="2775200"/>
                    <a:pt x="1252375" y="2766533"/>
                  </a:cubicBezTo>
                  <a:cubicBezTo>
                    <a:pt x="1248177" y="2757865"/>
                    <a:pt x="1252511" y="2746150"/>
                    <a:pt x="1253323" y="2739718"/>
                  </a:cubicBezTo>
                  <a:cubicBezTo>
                    <a:pt x="1254068" y="2733285"/>
                    <a:pt x="1256912" y="2729696"/>
                    <a:pt x="1251156" y="2721367"/>
                  </a:cubicBezTo>
                  <a:cubicBezTo>
                    <a:pt x="1245468" y="2713106"/>
                    <a:pt x="1237478" y="2731863"/>
                    <a:pt x="1235921" y="2729967"/>
                  </a:cubicBezTo>
                  <a:cubicBezTo>
                    <a:pt x="1234431" y="2728071"/>
                    <a:pt x="1237952" y="2722992"/>
                    <a:pt x="1238697" y="2719945"/>
                  </a:cubicBezTo>
                  <a:cubicBezTo>
                    <a:pt x="1239442" y="2716898"/>
                    <a:pt x="1241202" y="2712835"/>
                    <a:pt x="1239713" y="2710600"/>
                  </a:cubicBezTo>
                  <a:cubicBezTo>
                    <a:pt x="1238223" y="2708366"/>
                    <a:pt x="1239780" y="2706538"/>
                    <a:pt x="1239374" y="2703490"/>
                  </a:cubicBezTo>
                  <a:cubicBezTo>
                    <a:pt x="1238968" y="2700443"/>
                    <a:pt x="1233009" y="2694620"/>
                    <a:pt x="1231113" y="2691573"/>
                  </a:cubicBezTo>
                  <a:cubicBezTo>
                    <a:pt x="1229217" y="2688526"/>
                    <a:pt x="1224680" y="2686900"/>
                    <a:pt x="1221971" y="2684598"/>
                  </a:cubicBezTo>
                  <a:cubicBezTo>
                    <a:pt x="1219330" y="2682364"/>
                    <a:pt x="1208293" y="2679113"/>
                    <a:pt x="1208293" y="2674983"/>
                  </a:cubicBezTo>
                  <a:cubicBezTo>
                    <a:pt x="1208293" y="2670852"/>
                    <a:pt x="1222039" y="2658799"/>
                    <a:pt x="1220143" y="2655413"/>
                  </a:cubicBezTo>
                  <a:cubicBezTo>
                    <a:pt x="1218247" y="2652028"/>
                    <a:pt x="1206194" y="2657241"/>
                    <a:pt x="1204704" y="2653111"/>
                  </a:cubicBezTo>
                  <a:cubicBezTo>
                    <a:pt x="1203214" y="2648980"/>
                    <a:pt x="1208158" y="2641667"/>
                    <a:pt x="1203959" y="2639365"/>
                  </a:cubicBezTo>
                  <a:cubicBezTo>
                    <a:pt x="1199761" y="2637130"/>
                    <a:pt x="1182562" y="2634625"/>
                    <a:pt x="1183374" y="2628598"/>
                  </a:cubicBezTo>
                  <a:cubicBezTo>
                    <a:pt x="1184119" y="2622572"/>
                    <a:pt x="1182291" y="2627515"/>
                    <a:pt x="1177754" y="2622233"/>
                  </a:cubicBezTo>
                  <a:cubicBezTo>
                    <a:pt x="1173217" y="2616952"/>
                    <a:pt x="1183171" y="2613024"/>
                    <a:pt x="1176332" y="2570838"/>
                  </a:cubicBezTo>
                  <a:cubicBezTo>
                    <a:pt x="1169492" y="2528652"/>
                    <a:pt x="1194615" y="2544091"/>
                    <a:pt x="1207548" y="2553503"/>
                  </a:cubicBezTo>
                  <a:cubicBezTo>
                    <a:pt x="1220482" y="2562915"/>
                    <a:pt x="1215335" y="2560071"/>
                    <a:pt x="1215674" y="2571041"/>
                  </a:cubicBezTo>
                  <a:cubicBezTo>
                    <a:pt x="1216080" y="2581943"/>
                    <a:pt x="1233009" y="2588647"/>
                    <a:pt x="1235650" y="2598397"/>
                  </a:cubicBezTo>
                  <a:cubicBezTo>
                    <a:pt x="1238290" y="2608216"/>
                    <a:pt x="1226644" y="2621624"/>
                    <a:pt x="1230842" y="2629885"/>
                  </a:cubicBezTo>
                  <a:cubicBezTo>
                    <a:pt x="1235040" y="2638146"/>
                    <a:pt x="1258537" y="2658663"/>
                    <a:pt x="1260840" y="2666586"/>
                  </a:cubicBezTo>
                  <a:cubicBezTo>
                    <a:pt x="1263142" y="2674509"/>
                    <a:pt x="1266257" y="2688322"/>
                    <a:pt x="1272012" y="2692114"/>
                  </a:cubicBezTo>
                  <a:cubicBezTo>
                    <a:pt x="1277700" y="2695906"/>
                    <a:pt x="1281425" y="2694891"/>
                    <a:pt x="1281425" y="2702069"/>
                  </a:cubicBezTo>
                  <a:cubicBezTo>
                    <a:pt x="1281425" y="2709246"/>
                    <a:pt x="1282847" y="2716491"/>
                    <a:pt x="1292394" y="2719132"/>
                  </a:cubicBezTo>
                  <a:cubicBezTo>
                    <a:pt x="1301874" y="2721773"/>
                    <a:pt x="1295712" y="2733149"/>
                    <a:pt x="1300656" y="2736535"/>
                  </a:cubicBezTo>
                  <a:cubicBezTo>
                    <a:pt x="1305599" y="2739921"/>
                    <a:pt x="1328622" y="2731321"/>
                    <a:pt x="1315756" y="2739582"/>
                  </a:cubicBezTo>
                  <a:cubicBezTo>
                    <a:pt x="1302822" y="2747843"/>
                    <a:pt x="1311625" y="2768158"/>
                    <a:pt x="1316975" y="2773033"/>
                  </a:cubicBezTo>
                  <a:cubicBezTo>
                    <a:pt x="1322324" y="2777909"/>
                    <a:pt x="1325642" y="2783393"/>
                    <a:pt x="1335122" y="2788269"/>
                  </a:cubicBezTo>
                  <a:cubicBezTo>
                    <a:pt x="1344602" y="2793144"/>
                    <a:pt x="1337696" y="2798968"/>
                    <a:pt x="1342639" y="2804250"/>
                  </a:cubicBezTo>
                  <a:cubicBezTo>
                    <a:pt x="1347582" y="2809532"/>
                    <a:pt x="1354489" y="2807839"/>
                    <a:pt x="1356046" y="2818402"/>
                  </a:cubicBezTo>
                  <a:cubicBezTo>
                    <a:pt x="1357536" y="2828966"/>
                    <a:pt x="1366745" y="2827002"/>
                    <a:pt x="1374329" y="2831132"/>
                  </a:cubicBezTo>
                  <a:cubicBezTo>
                    <a:pt x="1381913" y="2835263"/>
                    <a:pt x="1379814" y="2847790"/>
                    <a:pt x="1385840" y="2859437"/>
                  </a:cubicBezTo>
                  <a:cubicBezTo>
                    <a:pt x="1391935" y="2871152"/>
                    <a:pt x="1412723" y="2865328"/>
                    <a:pt x="1419224" y="2876636"/>
                  </a:cubicBezTo>
                  <a:cubicBezTo>
                    <a:pt x="1425724" y="2887945"/>
                    <a:pt x="1430938" y="2904738"/>
                    <a:pt x="1431345" y="2913405"/>
                  </a:cubicBezTo>
                  <a:cubicBezTo>
                    <a:pt x="1431751" y="2922073"/>
                    <a:pt x="1419291" y="2931553"/>
                    <a:pt x="1423083" y="2940627"/>
                  </a:cubicBezTo>
                  <a:cubicBezTo>
                    <a:pt x="1426875" y="2949700"/>
                    <a:pt x="1436220" y="2958029"/>
                    <a:pt x="1428636" y="2965952"/>
                  </a:cubicBezTo>
                  <a:cubicBezTo>
                    <a:pt x="1421052" y="2973874"/>
                    <a:pt x="1409947" y="2971504"/>
                    <a:pt x="1409947" y="2981729"/>
                  </a:cubicBezTo>
                  <a:cubicBezTo>
                    <a:pt x="1409947" y="2991887"/>
                    <a:pt x="1416786" y="3004007"/>
                    <a:pt x="1420984" y="3013013"/>
                  </a:cubicBezTo>
                  <a:cubicBezTo>
                    <a:pt x="1425183" y="3022087"/>
                    <a:pt x="1439538" y="3016128"/>
                    <a:pt x="1454300" y="3022561"/>
                  </a:cubicBezTo>
                  <a:cubicBezTo>
                    <a:pt x="1469129" y="3028994"/>
                    <a:pt x="1479828" y="3044636"/>
                    <a:pt x="1488225" y="3052559"/>
                  </a:cubicBezTo>
                  <a:cubicBezTo>
                    <a:pt x="1496554" y="3060481"/>
                    <a:pt x="1497908" y="3054184"/>
                    <a:pt x="1511586" y="3053439"/>
                  </a:cubicBezTo>
                  <a:cubicBezTo>
                    <a:pt x="1525265" y="3052694"/>
                    <a:pt x="1547475" y="3076868"/>
                    <a:pt x="1554314" y="3091156"/>
                  </a:cubicBezTo>
                  <a:cubicBezTo>
                    <a:pt x="1561153" y="3105511"/>
                    <a:pt x="1578150" y="3102193"/>
                    <a:pt x="1593385" y="3107408"/>
                  </a:cubicBezTo>
                  <a:cubicBezTo>
                    <a:pt x="1608554" y="3112689"/>
                    <a:pt x="1644036" y="3121153"/>
                    <a:pt x="1663402" y="3130159"/>
                  </a:cubicBezTo>
                  <a:cubicBezTo>
                    <a:pt x="1682769" y="3139233"/>
                    <a:pt x="1690285" y="3131852"/>
                    <a:pt x="1708906" y="3136389"/>
                  </a:cubicBezTo>
                  <a:cubicBezTo>
                    <a:pt x="1727528" y="3140926"/>
                    <a:pt x="1736195" y="3135103"/>
                    <a:pt x="1738091" y="3133545"/>
                  </a:cubicBezTo>
                  <a:cubicBezTo>
                    <a:pt x="1739987" y="3132056"/>
                    <a:pt x="1758541" y="3132259"/>
                    <a:pt x="1768834" y="3132259"/>
                  </a:cubicBezTo>
                  <a:cubicBezTo>
                    <a:pt x="1779126" y="3132259"/>
                    <a:pt x="1782377" y="3134967"/>
                    <a:pt x="1792195" y="3139910"/>
                  </a:cubicBezTo>
                  <a:cubicBezTo>
                    <a:pt x="1802082" y="3144786"/>
                    <a:pt x="1801337" y="3153656"/>
                    <a:pt x="1810884" y="3158938"/>
                  </a:cubicBezTo>
                  <a:cubicBezTo>
                    <a:pt x="1820365" y="3164220"/>
                    <a:pt x="1851107" y="3191441"/>
                    <a:pt x="1861400" y="3200853"/>
                  </a:cubicBezTo>
                  <a:cubicBezTo>
                    <a:pt x="1871692" y="3210266"/>
                    <a:pt x="1873859" y="3212026"/>
                    <a:pt x="1888282" y="3213584"/>
                  </a:cubicBezTo>
                  <a:cubicBezTo>
                    <a:pt x="1902705" y="3215073"/>
                    <a:pt x="1913946" y="3209386"/>
                    <a:pt x="1915842" y="3212026"/>
                  </a:cubicBezTo>
                  <a:cubicBezTo>
                    <a:pt x="1917738" y="3214667"/>
                    <a:pt x="1927489" y="3212297"/>
                    <a:pt x="1935073" y="3214938"/>
                  </a:cubicBezTo>
                  <a:cubicBezTo>
                    <a:pt x="1942657" y="3217579"/>
                    <a:pt x="1941506" y="3218053"/>
                    <a:pt x="1947194" y="3219881"/>
                  </a:cubicBezTo>
                  <a:cubicBezTo>
                    <a:pt x="1952882" y="3221710"/>
                    <a:pt x="1956132" y="3223673"/>
                    <a:pt x="1959179" y="3225569"/>
                  </a:cubicBezTo>
                  <a:cubicBezTo>
                    <a:pt x="1962226" y="3227465"/>
                    <a:pt x="1962768" y="3232341"/>
                    <a:pt x="1965409" y="3232747"/>
                  </a:cubicBezTo>
                  <a:cubicBezTo>
                    <a:pt x="1968050" y="3233153"/>
                    <a:pt x="1972858" y="3233424"/>
                    <a:pt x="1972858" y="3231189"/>
                  </a:cubicBezTo>
                  <a:cubicBezTo>
                    <a:pt x="1972858" y="3230783"/>
                    <a:pt x="1972722" y="3230377"/>
                    <a:pt x="1972587" y="3229971"/>
                  </a:cubicBezTo>
                  <a:cubicBezTo>
                    <a:pt x="1974347" y="3231867"/>
                    <a:pt x="1977259" y="3233627"/>
                    <a:pt x="1980103" y="3235185"/>
                  </a:cubicBezTo>
                  <a:cubicBezTo>
                    <a:pt x="1983556" y="3237081"/>
                    <a:pt x="1984572" y="3228616"/>
                    <a:pt x="1989177" y="3228278"/>
                  </a:cubicBezTo>
                  <a:cubicBezTo>
                    <a:pt x="1993781" y="3227939"/>
                    <a:pt x="1997438" y="3233424"/>
                    <a:pt x="1999334" y="3229700"/>
                  </a:cubicBezTo>
                  <a:cubicBezTo>
                    <a:pt x="2001230" y="3225908"/>
                    <a:pt x="2004345" y="3218798"/>
                    <a:pt x="2010778" y="3222184"/>
                  </a:cubicBezTo>
                  <a:cubicBezTo>
                    <a:pt x="2017211" y="3225569"/>
                    <a:pt x="2006105" y="3231189"/>
                    <a:pt x="2001162" y="3232747"/>
                  </a:cubicBezTo>
                  <a:cubicBezTo>
                    <a:pt x="1996219" y="3234237"/>
                    <a:pt x="1990125" y="3241821"/>
                    <a:pt x="1992427" y="3247441"/>
                  </a:cubicBezTo>
                  <a:cubicBezTo>
                    <a:pt x="1994729" y="3253061"/>
                    <a:pt x="2014976" y="3244055"/>
                    <a:pt x="2021003" y="3250082"/>
                  </a:cubicBezTo>
                  <a:cubicBezTo>
                    <a:pt x="2027097" y="3256108"/>
                    <a:pt x="2043078" y="3279538"/>
                    <a:pt x="2048021" y="3285158"/>
                  </a:cubicBezTo>
                  <a:cubicBezTo>
                    <a:pt x="2052964" y="3290778"/>
                    <a:pt x="2056214" y="3295383"/>
                    <a:pt x="2059261" y="3298430"/>
                  </a:cubicBezTo>
                  <a:cubicBezTo>
                    <a:pt x="2062308" y="3301477"/>
                    <a:pt x="2064408" y="3309603"/>
                    <a:pt x="2064408" y="3313395"/>
                  </a:cubicBezTo>
                  <a:cubicBezTo>
                    <a:pt x="2064408" y="3317187"/>
                    <a:pt x="2056824" y="3316374"/>
                    <a:pt x="2054183" y="3320911"/>
                  </a:cubicBezTo>
                  <a:cubicBezTo>
                    <a:pt x="2051542" y="3325448"/>
                    <a:pt x="2052625" y="3329849"/>
                    <a:pt x="2053438" y="3335470"/>
                  </a:cubicBezTo>
                  <a:cubicBezTo>
                    <a:pt x="2054183" y="3341090"/>
                    <a:pt x="2067387" y="3334792"/>
                    <a:pt x="2071179" y="3337501"/>
                  </a:cubicBezTo>
                  <a:cubicBezTo>
                    <a:pt x="2074971" y="3340210"/>
                    <a:pt x="2081201" y="3340684"/>
                    <a:pt x="2084248" y="3342986"/>
                  </a:cubicBezTo>
                  <a:cubicBezTo>
                    <a:pt x="2087295" y="3345221"/>
                    <a:pt x="2081878" y="3348268"/>
                    <a:pt x="2084113" y="3347523"/>
                  </a:cubicBezTo>
                  <a:cubicBezTo>
                    <a:pt x="2086415" y="3346778"/>
                    <a:pt x="2090139" y="3349622"/>
                    <a:pt x="2092441" y="3347726"/>
                  </a:cubicBezTo>
                  <a:cubicBezTo>
                    <a:pt x="2094744" y="3345830"/>
                    <a:pt x="2099958" y="3342918"/>
                    <a:pt x="2102599" y="3349351"/>
                  </a:cubicBezTo>
                  <a:cubicBezTo>
                    <a:pt x="2105239" y="3355784"/>
                    <a:pt x="2116006" y="3357477"/>
                    <a:pt x="2122101" y="3368379"/>
                  </a:cubicBezTo>
                  <a:cubicBezTo>
                    <a:pt x="2128195" y="3379281"/>
                    <a:pt x="2114720" y="3384698"/>
                    <a:pt x="2116616" y="3391808"/>
                  </a:cubicBezTo>
                  <a:cubicBezTo>
                    <a:pt x="2118512" y="3398986"/>
                    <a:pt x="2141061" y="3389235"/>
                    <a:pt x="2151353" y="3392215"/>
                  </a:cubicBezTo>
                  <a:cubicBezTo>
                    <a:pt x="2161646" y="3395262"/>
                    <a:pt x="2154536" y="3392215"/>
                    <a:pt x="2158734" y="3389912"/>
                  </a:cubicBezTo>
                  <a:cubicBezTo>
                    <a:pt x="2162932" y="3387678"/>
                    <a:pt x="2179725" y="3407857"/>
                    <a:pt x="2185075" y="3409752"/>
                  </a:cubicBezTo>
                  <a:cubicBezTo>
                    <a:pt x="2190424" y="3411649"/>
                    <a:pt x="2189883" y="3412597"/>
                    <a:pt x="2193336" y="3417540"/>
                  </a:cubicBezTo>
                  <a:cubicBezTo>
                    <a:pt x="2196790" y="3422415"/>
                    <a:pt x="2203493" y="3408399"/>
                    <a:pt x="2207285" y="3407653"/>
                  </a:cubicBezTo>
                  <a:cubicBezTo>
                    <a:pt x="2211077" y="3406909"/>
                    <a:pt x="2212838" y="3411513"/>
                    <a:pt x="2216088" y="3412258"/>
                  </a:cubicBezTo>
                  <a:cubicBezTo>
                    <a:pt x="2219338" y="3413003"/>
                    <a:pt x="2209994" y="3415305"/>
                    <a:pt x="2208910" y="3420587"/>
                  </a:cubicBezTo>
                  <a:cubicBezTo>
                    <a:pt x="2207759" y="3425869"/>
                    <a:pt x="2217713" y="3432708"/>
                    <a:pt x="2223808" y="3435687"/>
                  </a:cubicBezTo>
                  <a:cubicBezTo>
                    <a:pt x="2229902" y="3438734"/>
                    <a:pt x="2233288" y="3428713"/>
                    <a:pt x="2233694" y="3425733"/>
                  </a:cubicBezTo>
                  <a:cubicBezTo>
                    <a:pt x="2234100" y="3422686"/>
                    <a:pt x="2235929" y="3424718"/>
                    <a:pt x="2240465" y="3426614"/>
                  </a:cubicBezTo>
                  <a:cubicBezTo>
                    <a:pt x="2245002" y="3428510"/>
                    <a:pt x="2248388" y="3424582"/>
                    <a:pt x="2250623" y="3422686"/>
                  </a:cubicBezTo>
                  <a:cubicBezTo>
                    <a:pt x="2252925" y="3420790"/>
                    <a:pt x="2252925" y="3416389"/>
                    <a:pt x="2251435" y="3413748"/>
                  </a:cubicBezTo>
                  <a:cubicBezTo>
                    <a:pt x="2249946" y="3411107"/>
                    <a:pt x="2250555" y="3407383"/>
                    <a:pt x="2251368" y="3403997"/>
                  </a:cubicBezTo>
                  <a:cubicBezTo>
                    <a:pt x="2252112" y="3400611"/>
                    <a:pt x="2246763" y="3396887"/>
                    <a:pt x="2249065" y="3394991"/>
                  </a:cubicBezTo>
                  <a:cubicBezTo>
                    <a:pt x="2251368" y="3393095"/>
                    <a:pt x="2249675" y="3388558"/>
                    <a:pt x="2251571" y="3387204"/>
                  </a:cubicBezTo>
                  <a:cubicBezTo>
                    <a:pt x="2253467" y="3385849"/>
                    <a:pt x="2260441" y="3398512"/>
                    <a:pt x="2263082" y="3397902"/>
                  </a:cubicBezTo>
                  <a:cubicBezTo>
                    <a:pt x="2265723" y="3397293"/>
                    <a:pt x="2262134" y="3385172"/>
                    <a:pt x="2262879" y="3381042"/>
                  </a:cubicBezTo>
                  <a:cubicBezTo>
                    <a:pt x="2263624" y="3376911"/>
                    <a:pt x="2268093" y="3382667"/>
                    <a:pt x="2271885" y="3381922"/>
                  </a:cubicBezTo>
                  <a:cubicBezTo>
                    <a:pt x="2275677" y="3381177"/>
                    <a:pt x="2279198" y="3381177"/>
                    <a:pt x="2284480" y="3381583"/>
                  </a:cubicBezTo>
                  <a:cubicBezTo>
                    <a:pt x="2289829" y="3381990"/>
                    <a:pt x="2290574" y="3382260"/>
                    <a:pt x="2294028" y="3388355"/>
                  </a:cubicBezTo>
                  <a:cubicBezTo>
                    <a:pt x="2297481" y="3394382"/>
                    <a:pt x="2301341" y="3384292"/>
                    <a:pt x="2307300" y="3382938"/>
                  </a:cubicBezTo>
                  <a:cubicBezTo>
                    <a:pt x="2309602" y="3382396"/>
                    <a:pt x="2315019" y="3386662"/>
                    <a:pt x="2316847" y="3385172"/>
                  </a:cubicBezTo>
                  <a:cubicBezTo>
                    <a:pt x="2315832" y="3387475"/>
                    <a:pt x="2310008" y="3389438"/>
                    <a:pt x="2308993" y="3390928"/>
                  </a:cubicBezTo>
                  <a:cubicBezTo>
                    <a:pt x="2306555" y="3394449"/>
                    <a:pt x="2312040" y="3401085"/>
                    <a:pt x="2308519" y="3406706"/>
                  </a:cubicBezTo>
                  <a:cubicBezTo>
                    <a:pt x="2304930" y="3412326"/>
                    <a:pt x="2311566" y="3409414"/>
                    <a:pt x="2315967" y="3415644"/>
                  </a:cubicBezTo>
                  <a:cubicBezTo>
                    <a:pt x="2320369" y="3421874"/>
                    <a:pt x="2317592" y="3428780"/>
                    <a:pt x="2316035" y="3436297"/>
                  </a:cubicBezTo>
                  <a:cubicBezTo>
                    <a:pt x="2314545" y="3443813"/>
                    <a:pt x="2316306" y="3450652"/>
                    <a:pt x="2323483" y="3454986"/>
                  </a:cubicBezTo>
                  <a:cubicBezTo>
                    <a:pt x="2330729" y="3459320"/>
                    <a:pt x="2334453" y="3456611"/>
                    <a:pt x="2336146" y="3459049"/>
                  </a:cubicBezTo>
                  <a:cubicBezTo>
                    <a:pt x="2337839" y="3461486"/>
                    <a:pt x="2329781" y="3476519"/>
                    <a:pt x="2329781" y="3482749"/>
                  </a:cubicBezTo>
                  <a:cubicBezTo>
                    <a:pt x="2329781" y="3488979"/>
                    <a:pt x="2330255" y="3485322"/>
                    <a:pt x="2328765" y="3489994"/>
                  </a:cubicBezTo>
                  <a:cubicBezTo>
                    <a:pt x="2327275" y="3494734"/>
                    <a:pt x="2332828" y="3499068"/>
                    <a:pt x="2333979" y="3503944"/>
                  </a:cubicBezTo>
                  <a:cubicBezTo>
                    <a:pt x="2335130" y="3508819"/>
                    <a:pt x="2326057" y="3517486"/>
                    <a:pt x="2325312" y="3520330"/>
                  </a:cubicBezTo>
                  <a:cubicBezTo>
                    <a:pt x="2324567" y="3523174"/>
                    <a:pt x="2321587" y="3526086"/>
                    <a:pt x="2336078" y="3536446"/>
                  </a:cubicBezTo>
                  <a:cubicBezTo>
                    <a:pt x="2350501" y="3546807"/>
                    <a:pt x="2343392" y="3565496"/>
                    <a:pt x="2339396" y="3569085"/>
                  </a:cubicBezTo>
                  <a:cubicBezTo>
                    <a:pt x="2335401" y="3572674"/>
                    <a:pt x="2328765" y="3571455"/>
                    <a:pt x="2327072" y="3574840"/>
                  </a:cubicBezTo>
                  <a:cubicBezTo>
                    <a:pt x="2325379" y="3578226"/>
                    <a:pt x="2320978" y="3588519"/>
                    <a:pt x="2306149" y="3592108"/>
                  </a:cubicBezTo>
                  <a:cubicBezTo>
                    <a:pt x="2291319" y="3595697"/>
                    <a:pt x="2279334" y="3611813"/>
                    <a:pt x="2276828" y="3624611"/>
                  </a:cubicBezTo>
                  <a:cubicBezTo>
                    <a:pt x="2274390" y="3637409"/>
                    <a:pt x="2269380" y="3640253"/>
                    <a:pt x="2263895" y="3641201"/>
                  </a:cubicBezTo>
                  <a:cubicBezTo>
                    <a:pt x="2258410" y="3642149"/>
                    <a:pt x="2260848" y="3640321"/>
                    <a:pt x="2258003" y="3642758"/>
                  </a:cubicBezTo>
                  <a:cubicBezTo>
                    <a:pt x="2255160" y="3645196"/>
                    <a:pt x="2252993" y="3643165"/>
                    <a:pt x="2240601" y="3647363"/>
                  </a:cubicBezTo>
                  <a:cubicBezTo>
                    <a:pt x="2228277" y="3651493"/>
                    <a:pt x="2228954" y="3664291"/>
                    <a:pt x="2230511" y="3665984"/>
                  </a:cubicBezTo>
                  <a:cubicBezTo>
                    <a:pt x="2232001" y="3667677"/>
                    <a:pt x="2246627" y="3678782"/>
                    <a:pt x="2239992" y="3683522"/>
                  </a:cubicBezTo>
                  <a:cubicBezTo>
                    <a:pt x="2233355" y="3688262"/>
                    <a:pt x="2221099" y="3689210"/>
                    <a:pt x="2220896" y="3694289"/>
                  </a:cubicBezTo>
                  <a:cubicBezTo>
                    <a:pt x="2220693" y="3699367"/>
                    <a:pt x="2228345" y="3705462"/>
                    <a:pt x="2224349" y="3708102"/>
                  </a:cubicBezTo>
                  <a:cubicBezTo>
                    <a:pt x="2220354" y="3710743"/>
                    <a:pt x="2210197" y="3708644"/>
                    <a:pt x="2209249" y="3712233"/>
                  </a:cubicBezTo>
                  <a:cubicBezTo>
                    <a:pt x="2208301" y="3715822"/>
                    <a:pt x="2215072" y="3717109"/>
                    <a:pt x="2214869" y="3721239"/>
                  </a:cubicBezTo>
                  <a:cubicBezTo>
                    <a:pt x="2214666" y="3725370"/>
                    <a:pt x="2208233" y="3736272"/>
                    <a:pt x="2207692" y="3745684"/>
                  </a:cubicBezTo>
                  <a:cubicBezTo>
                    <a:pt x="2207150" y="3755096"/>
                    <a:pt x="2213176" y="3754149"/>
                    <a:pt x="2212635" y="3757941"/>
                  </a:cubicBezTo>
                  <a:cubicBezTo>
                    <a:pt x="2212093" y="3761733"/>
                    <a:pt x="2219542" y="3758279"/>
                    <a:pt x="2225026" y="3761665"/>
                  </a:cubicBezTo>
                  <a:cubicBezTo>
                    <a:pt x="2230511" y="3765051"/>
                    <a:pt x="2238637" y="3765660"/>
                    <a:pt x="2241278" y="3770332"/>
                  </a:cubicBezTo>
                  <a:cubicBezTo>
                    <a:pt x="2243919" y="3775072"/>
                    <a:pt x="2235048" y="3782453"/>
                    <a:pt x="2240533" y="3787938"/>
                  </a:cubicBezTo>
                  <a:cubicBezTo>
                    <a:pt x="2246018" y="3793423"/>
                    <a:pt x="2239788" y="3796673"/>
                    <a:pt x="2233694" y="3797757"/>
                  </a:cubicBezTo>
                  <a:cubicBezTo>
                    <a:pt x="2227600" y="3798908"/>
                    <a:pt x="2214531" y="3798366"/>
                    <a:pt x="2203493" y="3807237"/>
                  </a:cubicBezTo>
                  <a:cubicBezTo>
                    <a:pt x="2192456" y="3816107"/>
                    <a:pt x="2200717" y="3834458"/>
                    <a:pt x="2200920" y="3843667"/>
                  </a:cubicBezTo>
                  <a:cubicBezTo>
                    <a:pt x="2201123" y="3852876"/>
                    <a:pt x="2198008" y="3857210"/>
                    <a:pt x="2203155" y="3863440"/>
                  </a:cubicBezTo>
                  <a:cubicBezTo>
                    <a:pt x="2208301" y="3869670"/>
                    <a:pt x="2214395" y="3873258"/>
                    <a:pt x="2210197" y="3879488"/>
                  </a:cubicBezTo>
                  <a:cubicBezTo>
                    <a:pt x="2205999" y="3885718"/>
                    <a:pt x="2211484" y="3882264"/>
                    <a:pt x="2216224" y="3889239"/>
                  </a:cubicBezTo>
                  <a:cubicBezTo>
                    <a:pt x="2220964" y="3896214"/>
                    <a:pt x="2220964" y="3908673"/>
                    <a:pt x="2232610" y="3909959"/>
                  </a:cubicBezTo>
                  <a:cubicBezTo>
                    <a:pt x="2244190" y="3911246"/>
                    <a:pt x="2262947" y="3913819"/>
                    <a:pt x="2264843" y="3920388"/>
                  </a:cubicBezTo>
                  <a:cubicBezTo>
                    <a:pt x="2266739" y="3926956"/>
                    <a:pt x="2256581" y="3946796"/>
                    <a:pt x="2272359" y="3960542"/>
                  </a:cubicBezTo>
                  <a:cubicBezTo>
                    <a:pt x="2288136" y="3974288"/>
                    <a:pt x="2275948" y="3980383"/>
                    <a:pt x="2278995" y="3986951"/>
                  </a:cubicBezTo>
                  <a:cubicBezTo>
                    <a:pt x="2282042" y="3993519"/>
                    <a:pt x="2306013" y="3996905"/>
                    <a:pt x="2308112" y="4000155"/>
                  </a:cubicBezTo>
                  <a:cubicBezTo>
                    <a:pt x="2310211" y="4003338"/>
                    <a:pt x="2299174" y="4020334"/>
                    <a:pt x="2311362" y="4030153"/>
                  </a:cubicBezTo>
                  <a:cubicBezTo>
                    <a:pt x="2323551" y="4039971"/>
                    <a:pt x="2328359" y="4050603"/>
                    <a:pt x="2330052" y="4056832"/>
                  </a:cubicBezTo>
                  <a:cubicBezTo>
                    <a:pt x="2331745" y="4063062"/>
                    <a:pt x="2342917" y="4059947"/>
                    <a:pt x="2345762" y="4064484"/>
                  </a:cubicBezTo>
                  <a:cubicBezTo>
                    <a:pt x="2348605" y="4069021"/>
                    <a:pt x="2341428" y="4082699"/>
                    <a:pt x="2348673" y="4087575"/>
                  </a:cubicBezTo>
                  <a:cubicBezTo>
                    <a:pt x="2355919" y="4092450"/>
                    <a:pt x="2368717" y="4101998"/>
                    <a:pt x="2372847" y="4105722"/>
                  </a:cubicBezTo>
                  <a:cubicBezTo>
                    <a:pt x="2377046" y="4109514"/>
                    <a:pt x="2374879" y="4135246"/>
                    <a:pt x="2374337" y="4147908"/>
                  </a:cubicBezTo>
                  <a:cubicBezTo>
                    <a:pt x="2373795" y="4160503"/>
                    <a:pt x="2402371" y="4179599"/>
                    <a:pt x="2409007" y="4186573"/>
                  </a:cubicBezTo>
                  <a:cubicBezTo>
                    <a:pt x="2415643" y="4193548"/>
                    <a:pt x="2414221" y="4202757"/>
                    <a:pt x="2419299" y="4207836"/>
                  </a:cubicBezTo>
                  <a:cubicBezTo>
                    <a:pt x="2424446" y="4212914"/>
                    <a:pt x="2430269" y="4214404"/>
                    <a:pt x="2437650" y="4217587"/>
                  </a:cubicBezTo>
                  <a:cubicBezTo>
                    <a:pt x="2445031" y="4220769"/>
                    <a:pt x="2454511" y="4219347"/>
                    <a:pt x="2456949" y="4222868"/>
                  </a:cubicBezTo>
                  <a:cubicBezTo>
                    <a:pt x="2459387" y="4226457"/>
                    <a:pt x="2461824" y="4225983"/>
                    <a:pt x="2471507" y="4225238"/>
                  </a:cubicBezTo>
                  <a:cubicBezTo>
                    <a:pt x="2481191" y="4224493"/>
                    <a:pt x="2480581" y="4244673"/>
                    <a:pt x="2499000" y="4247516"/>
                  </a:cubicBezTo>
                  <a:cubicBezTo>
                    <a:pt x="2517418" y="4250360"/>
                    <a:pt x="2562312" y="4286046"/>
                    <a:pt x="2576194" y="4295458"/>
                  </a:cubicBezTo>
                  <a:cubicBezTo>
                    <a:pt x="2590075" y="4304870"/>
                    <a:pt x="2589737" y="4312387"/>
                    <a:pt x="2590279" y="4320851"/>
                  </a:cubicBezTo>
                  <a:cubicBezTo>
                    <a:pt x="2590820" y="4329316"/>
                    <a:pt x="2579241" y="4340421"/>
                    <a:pt x="2582695" y="4349494"/>
                  </a:cubicBezTo>
                  <a:cubicBezTo>
                    <a:pt x="2586148" y="4358568"/>
                    <a:pt x="2594883" y="4367845"/>
                    <a:pt x="2593190" y="4374617"/>
                  </a:cubicBezTo>
                  <a:cubicBezTo>
                    <a:pt x="2591497" y="4381388"/>
                    <a:pt x="2583101" y="4393983"/>
                    <a:pt x="2587096" y="4403056"/>
                  </a:cubicBezTo>
                  <a:cubicBezTo>
                    <a:pt x="2591091" y="4412130"/>
                    <a:pt x="2592716" y="4418428"/>
                    <a:pt x="2592513" y="4430346"/>
                  </a:cubicBezTo>
                  <a:cubicBezTo>
                    <a:pt x="2592310" y="4442196"/>
                    <a:pt x="2595628" y="4458650"/>
                    <a:pt x="2588992" y="4462104"/>
                  </a:cubicBezTo>
                  <a:cubicBezTo>
                    <a:pt x="2582356" y="4465489"/>
                    <a:pt x="2592852" y="4477475"/>
                    <a:pt x="2591701" y="4483840"/>
                  </a:cubicBezTo>
                  <a:cubicBezTo>
                    <a:pt x="2590550" y="4490273"/>
                    <a:pt x="2586487" y="4490070"/>
                    <a:pt x="2589872" y="4495690"/>
                  </a:cubicBezTo>
                  <a:cubicBezTo>
                    <a:pt x="2593326" y="4501310"/>
                    <a:pt x="2598269" y="4523792"/>
                    <a:pt x="2602061" y="4529683"/>
                  </a:cubicBezTo>
                  <a:cubicBezTo>
                    <a:pt x="2605853" y="4535506"/>
                    <a:pt x="2600165" y="4549861"/>
                    <a:pt x="2600368" y="4554940"/>
                  </a:cubicBezTo>
                  <a:cubicBezTo>
                    <a:pt x="2600571" y="4560019"/>
                    <a:pt x="2590550" y="4564217"/>
                    <a:pt x="2589805" y="4567264"/>
                  </a:cubicBezTo>
                  <a:cubicBezTo>
                    <a:pt x="2589060" y="4570311"/>
                    <a:pt x="2601993" y="4572208"/>
                    <a:pt x="2604702" y="4575593"/>
                  </a:cubicBezTo>
                  <a:cubicBezTo>
                    <a:pt x="2607343" y="4578979"/>
                    <a:pt x="2591971" y="4605387"/>
                    <a:pt x="2591565" y="4613107"/>
                  </a:cubicBezTo>
                  <a:cubicBezTo>
                    <a:pt x="2591159" y="4620827"/>
                    <a:pt x="2599827" y="4623467"/>
                    <a:pt x="2600571" y="4630036"/>
                  </a:cubicBezTo>
                  <a:cubicBezTo>
                    <a:pt x="2601316" y="4636604"/>
                    <a:pt x="2598811" y="4642427"/>
                    <a:pt x="2597118" y="4645407"/>
                  </a:cubicBezTo>
                  <a:cubicBezTo>
                    <a:pt x="2595425" y="4648454"/>
                    <a:pt x="2596305" y="4650011"/>
                    <a:pt x="2594341" y="4656580"/>
                  </a:cubicBezTo>
                  <a:cubicBezTo>
                    <a:pt x="2592445" y="4663148"/>
                    <a:pt x="2580799" y="4666737"/>
                    <a:pt x="2579851" y="4672967"/>
                  </a:cubicBezTo>
                  <a:cubicBezTo>
                    <a:pt x="2578903" y="4679196"/>
                    <a:pt x="2582898" y="4681160"/>
                    <a:pt x="2582288" y="4686645"/>
                  </a:cubicBezTo>
                  <a:cubicBezTo>
                    <a:pt x="2581747" y="4692130"/>
                    <a:pt x="2579309" y="4701474"/>
                    <a:pt x="2582356" y="4708246"/>
                  </a:cubicBezTo>
                  <a:cubicBezTo>
                    <a:pt x="2585403" y="4715017"/>
                    <a:pt x="2582627" y="4716846"/>
                    <a:pt x="2582085" y="4722669"/>
                  </a:cubicBezTo>
                  <a:cubicBezTo>
                    <a:pt x="2581544" y="4728492"/>
                    <a:pt x="2581679" y="4724430"/>
                    <a:pt x="2576533" y="4729170"/>
                  </a:cubicBezTo>
                  <a:cubicBezTo>
                    <a:pt x="2571386" y="4733910"/>
                    <a:pt x="2580866" y="4744744"/>
                    <a:pt x="2586758" y="4754359"/>
                  </a:cubicBezTo>
                  <a:cubicBezTo>
                    <a:pt x="2592649" y="4763975"/>
                    <a:pt x="2595899" y="4778669"/>
                    <a:pt x="2595899" y="4787336"/>
                  </a:cubicBezTo>
                  <a:cubicBezTo>
                    <a:pt x="2595899" y="4796004"/>
                    <a:pt x="2591362" y="4802640"/>
                    <a:pt x="2593123" y="4806974"/>
                  </a:cubicBezTo>
                  <a:cubicBezTo>
                    <a:pt x="2594883" y="4811307"/>
                    <a:pt x="2601519" y="4808802"/>
                    <a:pt x="2603415" y="4814490"/>
                  </a:cubicBezTo>
                  <a:cubicBezTo>
                    <a:pt x="2605311" y="4820110"/>
                    <a:pt x="2598404" y="4828168"/>
                    <a:pt x="2598607" y="4835684"/>
                  </a:cubicBezTo>
                  <a:cubicBezTo>
                    <a:pt x="2598811" y="4843201"/>
                    <a:pt x="2593935" y="4850920"/>
                    <a:pt x="2594545" y="4855660"/>
                  </a:cubicBezTo>
                  <a:cubicBezTo>
                    <a:pt x="2595086" y="4860400"/>
                    <a:pt x="2604363" y="4855254"/>
                    <a:pt x="2607207" y="4860874"/>
                  </a:cubicBezTo>
                  <a:cubicBezTo>
                    <a:pt x="2610051" y="4866494"/>
                    <a:pt x="2598540" y="4874891"/>
                    <a:pt x="2593190" y="4880376"/>
                  </a:cubicBezTo>
                  <a:cubicBezTo>
                    <a:pt x="2587841" y="4885861"/>
                    <a:pt x="2591430" y="4891617"/>
                    <a:pt x="2591024" y="4898727"/>
                  </a:cubicBezTo>
                  <a:cubicBezTo>
                    <a:pt x="2590617" y="4905904"/>
                    <a:pt x="2593529" y="4906717"/>
                    <a:pt x="2591024" y="4911254"/>
                  </a:cubicBezTo>
                  <a:cubicBezTo>
                    <a:pt x="2588586" y="4915791"/>
                    <a:pt x="2582695" y="4920260"/>
                    <a:pt x="2582153" y="4938881"/>
                  </a:cubicBezTo>
                  <a:cubicBezTo>
                    <a:pt x="2581611" y="4957571"/>
                    <a:pt x="2574704" y="4958654"/>
                    <a:pt x="2572605" y="4965967"/>
                  </a:cubicBezTo>
                  <a:cubicBezTo>
                    <a:pt x="2570506" y="4973348"/>
                    <a:pt x="2573147" y="4987636"/>
                    <a:pt x="2573282" y="4993662"/>
                  </a:cubicBezTo>
                  <a:cubicBezTo>
                    <a:pt x="2573486" y="4999689"/>
                    <a:pt x="2567662" y="5008424"/>
                    <a:pt x="2565157" y="5010659"/>
                  </a:cubicBezTo>
                  <a:cubicBezTo>
                    <a:pt x="2562719" y="5012893"/>
                    <a:pt x="2556354" y="5003752"/>
                    <a:pt x="2552697" y="5004497"/>
                  </a:cubicBezTo>
                  <a:cubicBezTo>
                    <a:pt x="2549108" y="5005241"/>
                    <a:pt x="2541660" y="5019191"/>
                    <a:pt x="2541660" y="5024472"/>
                  </a:cubicBezTo>
                  <a:cubicBezTo>
                    <a:pt x="2541660" y="5029754"/>
                    <a:pt x="2558927" y="5028671"/>
                    <a:pt x="2564818" y="5034494"/>
                  </a:cubicBezTo>
                  <a:cubicBezTo>
                    <a:pt x="2570709" y="5040318"/>
                    <a:pt x="2570980" y="5055892"/>
                    <a:pt x="2572402" y="5062392"/>
                  </a:cubicBezTo>
                  <a:cubicBezTo>
                    <a:pt x="2573824" y="5068893"/>
                    <a:pt x="2572944" y="5082572"/>
                    <a:pt x="2576058" y="5092051"/>
                  </a:cubicBezTo>
                  <a:cubicBezTo>
                    <a:pt x="2579174" y="5101532"/>
                    <a:pt x="2570100" y="5113788"/>
                    <a:pt x="2561365" y="5120559"/>
                  </a:cubicBezTo>
                  <a:cubicBezTo>
                    <a:pt x="2552697" y="5127331"/>
                    <a:pt x="2557505" y="5138301"/>
                    <a:pt x="2557979" y="5139858"/>
                  </a:cubicBezTo>
                  <a:cubicBezTo>
                    <a:pt x="2558385" y="5141416"/>
                    <a:pt x="2561906" y="5142363"/>
                    <a:pt x="2564208" y="5146291"/>
                  </a:cubicBezTo>
                  <a:cubicBezTo>
                    <a:pt x="2566511" y="5150218"/>
                    <a:pt x="2561432" y="5179403"/>
                    <a:pt x="2564141" y="5184482"/>
                  </a:cubicBezTo>
                  <a:cubicBezTo>
                    <a:pt x="2566849" y="5189560"/>
                    <a:pt x="2582085" y="5181638"/>
                    <a:pt x="2586622" y="5186717"/>
                  </a:cubicBezTo>
                  <a:cubicBezTo>
                    <a:pt x="2591159" y="5191795"/>
                    <a:pt x="2573011" y="5193691"/>
                    <a:pt x="2564073" y="5200734"/>
                  </a:cubicBezTo>
                  <a:cubicBezTo>
                    <a:pt x="2555067" y="5207776"/>
                    <a:pt x="2570303" y="5220506"/>
                    <a:pt x="2572266" y="5223214"/>
                  </a:cubicBezTo>
                  <a:cubicBezTo>
                    <a:pt x="2574230" y="5225923"/>
                    <a:pt x="2586216" y="5251113"/>
                    <a:pt x="2575111" y="5259036"/>
                  </a:cubicBezTo>
                  <a:cubicBezTo>
                    <a:pt x="2564005" y="5266958"/>
                    <a:pt x="2557031" y="5266484"/>
                    <a:pt x="2558317" y="5270073"/>
                  </a:cubicBezTo>
                  <a:cubicBezTo>
                    <a:pt x="2559604" y="5273594"/>
                    <a:pt x="2569490" y="5269734"/>
                    <a:pt x="2575178" y="5274406"/>
                  </a:cubicBezTo>
                  <a:cubicBezTo>
                    <a:pt x="2576533" y="5275558"/>
                    <a:pt x="2576803" y="5277792"/>
                    <a:pt x="2576533" y="5280569"/>
                  </a:cubicBezTo>
                  <a:cubicBezTo>
                    <a:pt x="2575314" y="5279891"/>
                    <a:pt x="2574027" y="5279214"/>
                    <a:pt x="2572673" y="5278605"/>
                  </a:cubicBezTo>
                  <a:cubicBezTo>
                    <a:pt x="2568678" y="5276777"/>
                    <a:pt x="2563735" y="5276438"/>
                    <a:pt x="2562312" y="5277386"/>
                  </a:cubicBezTo>
                  <a:cubicBezTo>
                    <a:pt x="2560958" y="5278266"/>
                    <a:pt x="2561568" y="5278537"/>
                    <a:pt x="2559943" y="5279350"/>
                  </a:cubicBezTo>
                  <a:cubicBezTo>
                    <a:pt x="2558317" y="5280230"/>
                    <a:pt x="2554593" y="5286460"/>
                    <a:pt x="2556083" y="5288830"/>
                  </a:cubicBezTo>
                  <a:cubicBezTo>
                    <a:pt x="2557573" y="5291200"/>
                    <a:pt x="2563802" y="5289846"/>
                    <a:pt x="2565563" y="5289846"/>
                  </a:cubicBezTo>
                  <a:cubicBezTo>
                    <a:pt x="2567256" y="5289846"/>
                    <a:pt x="2566104" y="5283480"/>
                    <a:pt x="2568068" y="5282600"/>
                  </a:cubicBezTo>
                  <a:cubicBezTo>
                    <a:pt x="2569084" y="5282126"/>
                    <a:pt x="2572876" y="5282939"/>
                    <a:pt x="2576058" y="5283616"/>
                  </a:cubicBezTo>
                  <a:cubicBezTo>
                    <a:pt x="2574027" y="5292487"/>
                    <a:pt x="2568001" y="5304540"/>
                    <a:pt x="2567391" y="5308196"/>
                  </a:cubicBezTo>
                  <a:cubicBezTo>
                    <a:pt x="2566511" y="5313546"/>
                    <a:pt x="2577345" y="5321197"/>
                    <a:pt x="2588315" y="5334673"/>
                  </a:cubicBezTo>
                  <a:cubicBezTo>
                    <a:pt x="2599285" y="5348080"/>
                    <a:pt x="2599149" y="5359591"/>
                    <a:pt x="2597456" y="5365415"/>
                  </a:cubicBezTo>
                  <a:cubicBezTo>
                    <a:pt x="2595763" y="5371239"/>
                    <a:pt x="2577413" y="5370358"/>
                    <a:pt x="2570709" y="5375572"/>
                  </a:cubicBezTo>
                  <a:cubicBezTo>
                    <a:pt x="2564005" y="5380786"/>
                    <a:pt x="2570845" y="5381531"/>
                    <a:pt x="2571996" y="5382682"/>
                  </a:cubicBezTo>
                  <a:cubicBezTo>
                    <a:pt x="2573147" y="5383833"/>
                    <a:pt x="2564547" y="5388776"/>
                    <a:pt x="2562651" y="5395006"/>
                  </a:cubicBezTo>
                  <a:cubicBezTo>
                    <a:pt x="2560755" y="5401236"/>
                    <a:pt x="2567933" y="5401913"/>
                    <a:pt x="2566579" y="5407330"/>
                  </a:cubicBezTo>
                  <a:cubicBezTo>
                    <a:pt x="2565224" y="5412815"/>
                    <a:pt x="2566172" y="5415050"/>
                    <a:pt x="2571657" y="5415998"/>
                  </a:cubicBezTo>
                  <a:cubicBezTo>
                    <a:pt x="2577142" y="5416946"/>
                    <a:pt x="2575720" y="5421009"/>
                    <a:pt x="2584997" y="5423649"/>
                  </a:cubicBezTo>
                  <a:cubicBezTo>
                    <a:pt x="2594341" y="5426290"/>
                    <a:pt x="2604702" y="5419925"/>
                    <a:pt x="2607343" y="5429134"/>
                  </a:cubicBezTo>
                  <a:cubicBezTo>
                    <a:pt x="2609984" y="5438343"/>
                    <a:pt x="2612557" y="5448162"/>
                    <a:pt x="2612557" y="5456965"/>
                  </a:cubicBezTo>
                  <a:cubicBezTo>
                    <a:pt x="2612557" y="5465835"/>
                    <a:pt x="2604296" y="5468815"/>
                    <a:pt x="2597253" y="5470914"/>
                  </a:cubicBezTo>
                  <a:cubicBezTo>
                    <a:pt x="2590211" y="5473013"/>
                    <a:pt x="2585200" y="5477753"/>
                    <a:pt x="2586893" y="5481545"/>
                  </a:cubicBezTo>
                  <a:cubicBezTo>
                    <a:pt x="2586893" y="5481613"/>
                    <a:pt x="2586893" y="5481749"/>
                    <a:pt x="2586961" y="5481749"/>
                  </a:cubicBezTo>
                  <a:cubicBezTo>
                    <a:pt x="2585065" y="5482764"/>
                    <a:pt x="2583236" y="5483848"/>
                    <a:pt x="2581882" y="5483712"/>
                  </a:cubicBezTo>
                  <a:cubicBezTo>
                    <a:pt x="2578564" y="5483442"/>
                    <a:pt x="2572741" y="5476263"/>
                    <a:pt x="2572673" y="5478295"/>
                  </a:cubicBezTo>
                  <a:cubicBezTo>
                    <a:pt x="2572537" y="5482629"/>
                    <a:pt x="2576465" y="5484863"/>
                    <a:pt x="2578090" y="5487098"/>
                  </a:cubicBezTo>
                  <a:cubicBezTo>
                    <a:pt x="2579309" y="5488791"/>
                    <a:pt x="2584184" y="5484863"/>
                    <a:pt x="2587232" y="5483442"/>
                  </a:cubicBezTo>
                  <a:cubicBezTo>
                    <a:pt x="2587367" y="5484863"/>
                    <a:pt x="2587232" y="5486692"/>
                    <a:pt x="2587096" y="5488791"/>
                  </a:cubicBezTo>
                  <a:cubicBezTo>
                    <a:pt x="2586893" y="5489062"/>
                    <a:pt x="2586758" y="5489400"/>
                    <a:pt x="2586554" y="5489671"/>
                  </a:cubicBezTo>
                  <a:cubicBezTo>
                    <a:pt x="2586758" y="5489536"/>
                    <a:pt x="2586893" y="5489400"/>
                    <a:pt x="2587096" y="5489265"/>
                  </a:cubicBezTo>
                  <a:cubicBezTo>
                    <a:pt x="2586893" y="5491432"/>
                    <a:pt x="2586690" y="5493734"/>
                    <a:pt x="2586419" y="5496104"/>
                  </a:cubicBezTo>
                  <a:cubicBezTo>
                    <a:pt x="2585065" y="5495901"/>
                    <a:pt x="2583846" y="5495630"/>
                    <a:pt x="2583033" y="5495224"/>
                  </a:cubicBezTo>
                  <a:cubicBezTo>
                    <a:pt x="2582627" y="5495901"/>
                    <a:pt x="2582356" y="5496443"/>
                    <a:pt x="2582153" y="5496849"/>
                  </a:cubicBezTo>
                  <a:cubicBezTo>
                    <a:pt x="2582356" y="5496375"/>
                    <a:pt x="2582491" y="5495833"/>
                    <a:pt x="2582627" y="5495292"/>
                  </a:cubicBezTo>
                  <a:cubicBezTo>
                    <a:pt x="2582695" y="5495088"/>
                    <a:pt x="2582627" y="5494953"/>
                    <a:pt x="2582627" y="5494885"/>
                  </a:cubicBezTo>
                  <a:cubicBezTo>
                    <a:pt x="2582762" y="5495020"/>
                    <a:pt x="2582830" y="5495156"/>
                    <a:pt x="2583101" y="5495224"/>
                  </a:cubicBezTo>
                  <a:cubicBezTo>
                    <a:pt x="2584049" y="5493666"/>
                    <a:pt x="2585403" y="5491635"/>
                    <a:pt x="2586622" y="5489671"/>
                  </a:cubicBezTo>
                  <a:cubicBezTo>
                    <a:pt x="2584049" y="5491770"/>
                    <a:pt x="2581882" y="5493666"/>
                    <a:pt x="2582288" y="5494546"/>
                  </a:cubicBezTo>
                  <a:cubicBezTo>
                    <a:pt x="2582356" y="5494614"/>
                    <a:pt x="2582491" y="5494682"/>
                    <a:pt x="2582559" y="5494750"/>
                  </a:cubicBezTo>
                  <a:cubicBezTo>
                    <a:pt x="2582017" y="5494546"/>
                    <a:pt x="2579918" y="5497323"/>
                    <a:pt x="2581544" y="5498338"/>
                  </a:cubicBezTo>
                  <a:cubicBezTo>
                    <a:pt x="2581814" y="5497932"/>
                    <a:pt x="2582017" y="5497458"/>
                    <a:pt x="2582221" y="5496917"/>
                  </a:cubicBezTo>
                  <a:cubicBezTo>
                    <a:pt x="2582017" y="5497323"/>
                    <a:pt x="2582017" y="5497661"/>
                    <a:pt x="2582085" y="5497797"/>
                  </a:cubicBezTo>
                  <a:cubicBezTo>
                    <a:pt x="2582424" y="5498271"/>
                    <a:pt x="2584252" y="5498406"/>
                    <a:pt x="2586283" y="5498406"/>
                  </a:cubicBezTo>
                  <a:cubicBezTo>
                    <a:pt x="2585945" y="5502334"/>
                    <a:pt x="2585877" y="5505787"/>
                    <a:pt x="2586622" y="5507548"/>
                  </a:cubicBezTo>
                  <a:cubicBezTo>
                    <a:pt x="2586893" y="5508089"/>
                    <a:pt x="2587232" y="5508563"/>
                    <a:pt x="2587705" y="5509037"/>
                  </a:cubicBezTo>
                  <a:cubicBezTo>
                    <a:pt x="2584387" y="5509241"/>
                    <a:pt x="2579174" y="5510121"/>
                    <a:pt x="2577142" y="5511069"/>
                  </a:cubicBezTo>
                  <a:cubicBezTo>
                    <a:pt x="2577548" y="5508428"/>
                    <a:pt x="2577954" y="5504162"/>
                    <a:pt x="2578632" y="5503282"/>
                  </a:cubicBezTo>
                  <a:cubicBezTo>
                    <a:pt x="2579715" y="5501927"/>
                    <a:pt x="2583169" y="5502469"/>
                    <a:pt x="2583507" y="5499963"/>
                  </a:cubicBezTo>
                  <a:cubicBezTo>
                    <a:pt x="2583846" y="5497391"/>
                    <a:pt x="2583507" y="5499693"/>
                    <a:pt x="2581544" y="5498474"/>
                  </a:cubicBezTo>
                  <a:lnTo>
                    <a:pt x="2581544" y="5498474"/>
                  </a:lnTo>
                  <a:cubicBezTo>
                    <a:pt x="2579783" y="5501318"/>
                    <a:pt x="2577007" y="5501995"/>
                    <a:pt x="2577819" y="5503417"/>
                  </a:cubicBezTo>
                  <a:cubicBezTo>
                    <a:pt x="2578632" y="5504771"/>
                    <a:pt x="2576871" y="5509308"/>
                    <a:pt x="2576329" y="5511746"/>
                  </a:cubicBezTo>
                  <a:lnTo>
                    <a:pt x="2576329" y="5511746"/>
                  </a:lnTo>
                  <a:cubicBezTo>
                    <a:pt x="2576329" y="5511813"/>
                    <a:pt x="2576329" y="5511881"/>
                    <a:pt x="2576329" y="5511881"/>
                  </a:cubicBezTo>
                  <a:cubicBezTo>
                    <a:pt x="2576194" y="5512491"/>
                    <a:pt x="2576194" y="5512965"/>
                    <a:pt x="2576329" y="5513168"/>
                  </a:cubicBezTo>
                  <a:cubicBezTo>
                    <a:pt x="2577481" y="5516621"/>
                    <a:pt x="2587232" y="5517908"/>
                    <a:pt x="2588044" y="5520481"/>
                  </a:cubicBezTo>
                  <a:cubicBezTo>
                    <a:pt x="2588992" y="5523393"/>
                    <a:pt x="2584455" y="5525830"/>
                    <a:pt x="2583913" y="5527997"/>
                  </a:cubicBezTo>
                  <a:cubicBezTo>
                    <a:pt x="2583440" y="5530164"/>
                    <a:pt x="2584929" y="5530435"/>
                    <a:pt x="2588112" y="5530232"/>
                  </a:cubicBezTo>
                  <a:cubicBezTo>
                    <a:pt x="2591362" y="5530029"/>
                    <a:pt x="2592175" y="5529419"/>
                    <a:pt x="2592920" y="5527862"/>
                  </a:cubicBezTo>
                  <a:cubicBezTo>
                    <a:pt x="2593664" y="5526304"/>
                    <a:pt x="2589940" y="5524409"/>
                    <a:pt x="2590617" y="5522716"/>
                  </a:cubicBezTo>
                  <a:cubicBezTo>
                    <a:pt x="2590956" y="5521836"/>
                    <a:pt x="2594274" y="5519872"/>
                    <a:pt x="2597253" y="5517908"/>
                  </a:cubicBezTo>
                  <a:cubicBezTo>
                    <a:pt x="2598472" y="5520549"/>
                    <a:pt x="2599149" y="5524070"/>
                    <a:pt x="2598472" y="5529216"/>
                  </a:cubicBezTo>
                  <a:cubicBezTo>
                    <a:pt x="2597727" y="5534972"/>
                    <a:pt x="2597660" y="5541405"/>
                    <a:pt x="2598066" y="5547499"/>
                  </a:cubicBezTo>
                  <a:cubicBezTo>
                    <a:pt x="2597524" y="5548109"/>
                    <a:pt x="2597118" y="5548583"/>
                    <a:pt x="2597050" y="5548854"/>
                  </a:cubicBezTo>
                  <a:cubicBezTo>
                    <a:pt x="2596441" y="5550546"/>
                    <a:pt x="2596982" y="5550817"/>
                    <a:pt x="2597727" y="5551291"/>
                  </a:cubicBezTo>
                  <a:cubicBezTo>
                    <a:pt x="2597930" y="5551020"/>
                    <a:pt x="2598134" y="5550817"/>
                    <a:pt x="2598337" y="5550546"/>
                  </a:cubicBezTo>
                  <a:cubicBezTo>
                    <a:pt x="2598404" y="5550953"/>
                    <a:pt x="2598404" y="5551427"/>
                    <a:pt x="2598472" y="5551833"/>
                  </a:cubicBezTo>
                  <a:cubicBezTo>
                    <a:pt x="2598269" y="5551562"/>
                    <a:pt x="2597998" y="5551427"/>
                    <a:pt x="2597727" y="5551291"/>
                  </a:cubicBezTo>
                  <a:cubicBezTo>
                    <a:pt x="2596102" y="5553120"/>
                    <a:pt x="2594816" y="5554948"/>
                    <a:pt x="2594951" y="5556099"/>
                  </a:cubicBezTo>
                  <a:cubicBezTo>
                    <a:pt x="2594951" y="5556438"/>
                    <a:pt x="2595086" y="5556844"/>
                    <a:pt x="2595222" y="5557182"/>
                  </a:cubicBezTo>
                  <a:cubicBezTo>
                    <a:pt x="2596712" y="5556438"/>
                    <a:pt x="2598201" y="5555489"/>
                    <a:pt x="2598811" y="5554474"/>
                  </a:cubicBezTo>
                  <a:cubicBezTo>
                    <a:pt x="2599962" y="5563209"/>
                    <a:pt x="2602129" y="5570116"/>
                    <a:pt x="2604363" y="5571538"/>
                  </a:cubicBezTo>
                  <a:cubicBezTo>
                    <a:pt x="2608765" y="5574179"/>
                    <a:pt x="2613843" y="5562126"/>
                    <a:pt x="2615333" y="5565579"/>
                  </a:cubicBezTo>
                  <a:cubicBezTo>
                    <a:pt x="2616823" y="5568965"/>
                    <a:pt x="2641268" y="5575059"/>
                    <a:pt x="2645601" y="5577903"/>
                  </a:cubicBezTo>
                  <a:cubicBezTo>
                    <a:pt x="2650003" y="5580747"/>
                    <a:pt x="2644112" y="5590430"/>
                    <a:pt x="2645060" y="5607020"/>
                  </a:cubicBezTo>
                  <a:cubicBezTo>
                    <a:pt x="2646008" y="5623610"/>
                    <a:pt x="2658941" y="5621443"/>
                    <a:pt x="2663478" y="5627267"/>
                  </a:cubicBezTo>
                  <a:cubicBezTo>
                    <a:pt x="2668015" y="5633090"/>
                    <a:pt x="2672349" y="5636882"/>
                    <a:pt x="2673093" y="5643248"/>
                  </a:cubicBezTo>
                  <a:cubicBezTo>
                    <a:pt x="2673838" y="5649681"/>
                    <a:pt x="2676750" y="5646363"/>
                    <a:pt x="2680204" y="5650696"/>
                  </a:cubicBezTo>
                  <a:cubicBezTo>
                    <a:pt x="2683657" y="5655030"/>
                    <a:pt x="2673974" y="5660582"/>
                    <a:pt x="2673974" y="5675412"/>
                  </a:cubicBezTo>
                  <a:cubicBezTo>
                    <a:pt x="2673974" y="5682860"/>
                    <a:pt x="2676005" y="5688887"/>
                    <a:pt x="2678443" y="5693153"/>
                  </a:cubicBezTo>
                  <a:cubicBezTo>
                    <a:pt x="2678307" y="5692950"/>
                    <a:pt x="2678037" y="5692747"/>
                    <a:pt x="2677969" y="5692543"/>
                  </a:cubicBezTo>
                  <a:cubicBezTo>
                    <a:pt x="2677292" y="5691122"/>
                    <a:pt x="2671604" y="5692747"/>
                    <a:pt x="2668489" y="5692543"/>
                  </a:cubicBezTo>
                  <a:cubicBezTo>
                    <a:pt x="2667338" y="5689497"/>
                    <a:pt x="2666119" y="5685027"/>
                    <a:pt x="2663681" y="5684079"/>
                  </a:cubicBezTo>
                  <a:cubicBezTo>
                    <a:pt x="2665035" y="5682928"/>
                    <a:pt x="2666254" y="5682048"/>
                    <a:pt x="2666864" y="5682319"/>
                  </a:cubicBezTo>
                  <a:cubicBezTo>
                    <a:pt x="2668082" y="5682928"/>
                    <a:pt x="2669031" y="5682454"/>
                    <a:pt x="2670114" y="5682116"/>
                  </a:cubicBezTo>
                  <a:cubicBezTo>
                    <a:pt x="2669437" y="5682116"/>
                    <a:pt x="2668624" y="5681777"/>
                    <a:pt x="2668286" y="5680626"/>
                  </a:cubicBezTo>
                  <a:cubicBezTo>
                    <a:pt x="2667473" y="5678053"/>
                    <a:pt x="2667135" y="5679407"/>
                    <a:pt x="2664900" y="5677511"/>
                  </a:cubicBezTo>
                  <a:cubicBezTo>
                    <a:pt x="2662665" y="5675615"/>
                    <a:pt x="2664697" y="5672229"/>
                    <a:pt x="2663546" y="5673109"/>
                  </a:cubicBezTo>
                  <a:cubicBezTo>
                    <a:pt x="2661785" y="5674464"/>
                    <a:pt x="2650815" y="5675615"/>
                    <a:pt x="2652440" y="5678324"/>
                  </a:cubicBezTo>
                  <a:cubicBezTo>
                    <a:pt x="2653998" y="5680897"/>
                    <a:pt x="2655894" y="5685772"/>
                    <a:pt x="2657587" y="5687262"/>
                  </a:cubicBezTo>
                  <a:cubicBezTo>
                    <a:pt x="2656165" y="5689293"/>
                    <a:pt x="2655488" y="5691528"/>
                    <a:pt x="2655826" y="5692070"/>
                  </a:cubicBezTo>
                  <a:cubicBezTo>
                    <a:pt x="2656504" y="5693221"/>
                    <a:pt x="2662327" y="5697622"/>
                    <a:pt x="2665916" y="5698502"/>
                  </a:cubicBezTo>
                  <a:cubicBezTo>
                    <a:pt x="2669505" y="5699450"/>
                    <a:pt x="2668963" y="5696065"/>
                    <a:pt x="2669911" y="5698299"/>
                  </a:cubicBezTo>
                  <a:cubicBezTo>
                    <a:pt x="2670927" y="5700466"/>
                    <a:pt x="2674313" y="5710352"/>
                    <a:pt x="2677156" y="5710488"/>
                  </a:cubicBezTo>
                  <a:cubicBezTo>
                    <a:pt x="2679662" y="5710624"/>
                    <a:pt x="2682099" y="5701821"/>
                    <a:pt x="2682641" y="5698435"/>
                  </a:cubicBezTo>
                  <a:cubicBezTo>
                    <a:pt x="2683657" y="5699315"/>
                    <a:pt x="2684673" y="5699925"/>
                    <a:pt x="2685417" y="5700060"/>
                  </a:cubicBezTo>
                  <a:cubicBezTo>
                    <a:pt x="2688871" y="5700602"/>
                    <a:pt x="2677969" y="5707779"/>
                    <a:pt x="2678714" y="5713061"/>
                  </a:cubicBezTo>
                  <a:cubicBezTo>
                    <a:pt x="2678985" y="5714890"/>
                    <a:pt x="2680136" y="5715364"/>
                    <a:pt x="2681355" y="5715160"/>
                  </a:cubicBezTo>
                  <a:cubicBezTo>
                    <a:pt x="2678985" y="5718614"/>
                    <a:pt x="2676276" y="5723895"/>
                    <a:pt x="2674041" y="5723151"/>
                  </a:cubicBezTo>
                  <a:cubicBezTo>
                    <a:pt x="2670791" y="5722000"/>
                    <a:pt x="2666593" y="5719223"/>
                    <a:pt x="2663749" y="5717733"/>
                  </a:cubicBezTo>
                  <a:cubicBezTo>
                    <a:pt x="2662733" y="5717192"/>
                    <a:pt x="2661311" y="5716379"/>
                    <a:pt x="2659822" y="5715431"/>
                  </a:cubicBezTo>
                  <a:cubicBezTo>
                    <a:pt x="2659618" y="5718004"/>
                    <a:pt x="2659144" y="5720307"/>
                    <a:pt x="2663681" y="5720713"/>
                  </a:cubicBezTo>
                  <a:cubicBezTo>
                    <a:pt x="2670046" y="5721322"/>
                    <a:pt x="2671400" y="5726130"/>
                    <a:pt x="2672213" y="5728771"/>
                  </a:cubicBezTo>
                  <a:cubicBezTo>
                    <a:pt x="2669708" y="5728161"/>
                    <a:pt x="2667541" y="5727891"/>
                    <a:pt x="2667067" y="5728500"/>
                  </a:cubicBezTo>
                  <a:cubicBezTo>
                    <a:pt x="2665645" y="5730396"/>
                    <a:pt x="2670385" y="5733105"/>
                    <a:pt x="2673635" y="5734662"/>
                  </a:cubicBezTo>
                  <a:cubicBezTo>
                    <a:pt x="2676818" y="5733172"/>
                    <a:pt x="2681761" y="5731818"/>
                    <a:pt x="2680813" y="5731412"/>
                  </a:cubicBezTo>
                  <a:cubicBezTo>
                    <a:pt x="2680474" y="5731276"/>
                    <a:pt x="2679323" y="5730870"/>
                    <a:pt x="2677969" y="5730396"/>
                  </a:cubicBezTo>
                  <a:cubicBezTo>
                    <a:pt x="2679458" y="5729990"/>
                    <a:pt x="2680948" y="5729313"/>
                    <a:pt x="2681829" y="5728568"/>
                  </a:cubicBezTo>
                  <a:cubicBezTo>
                    <a:pt x="2683860" y="5726740"/>
                    <a:pt x="2683589" y="5731750"/>
                    <a:pt x="2687788" y="5733511"/>
                  </a:cubicBezTo>
                  <a:cubicBezTo>
                    <a:pt x="2686433" y="5733376"/>
                    <a:pt x="2684943" y="5733714"/>
                    <a:pt x="2684673" y="5735678"/>
                  </a:cubicBezTo>
                  <a:cubicBezTo>
                    <a:pt x="2684131" y="5740215"/>
                    <a:pt x="2702956" y="5755044"/>
                    <a:pt x="2705935" y="5760326"/>
                  </a:cubicBezTo>
                  <a:cubicBezTo>
                    <a:pt x="2708982" y="5765608"/>
                    <a:pt x="2717243" y="5759581"/>
                    <a:pt x="2722593" y="5759987"/>
                  </a:cubicBezTo>
                  <a:cubicBezTo>
                    <a:pt x="2727942" y="5760394"/>
                    <a:pt x="2725708" y="5766962"/>
                    <a:pt x="2726859" y="5769603"/>
                  </a:cubicBezTo>
                  <a:cubicBezTo>
                    <a:pt x="2727875" y="5771973"/>
                    <a:pt x="2735594" y="5776442"/>
                    <a:pt x="2739589" y="5775562"/>
                  </a:cubicBezTo>
                  <a:cubicBezTo>
                    <a:pt x="2741485" y="5777254"/>
                    <a:pt x="2743787" y="5778812"/>
                    <a:pt x="2746293" y="5778677"/>
                  </a:cubicBezTo>
                  <a:cubicBezTo>
                    <a:pt x="2750288" y="5778473"/>
                    <a:pt x="2751778" y="5759513"/>
                    <a:pt x="2757669" y="5758024"/>
                  </a:cubicBezTo>
                  <a:cubicBezTo>
                    <a:pt x="2763560" y="5756534"/>
                    <a:pt x="2767420" y="5769196"/>
                    <a:pt x="2769519" y="5773192"/>
                  </a:cubicBezTo>
                  <a:cubicBezTo>
                    <a:pt x="2771618" y="5777119"/>
                    <a:pt x="2773514" y="5779083"/>
                    <a:pt x="2766878" y="5781927"/>
                  </a:cubicBezTo>
                  <a:cubicBezTo>
                    <a:pt x="2760242" y="5784771"/>
                    <a:pt x="2762003" y="5784703"/>
                    <a:pt x="2763154" y="5787682"/>
                  </a:cubicBezTo>
                  <a:cubicBezTo>
                    <a:pt x="2764305" y="5790730"/>
                    <a:pt x="2769654" y="5786057"/>
                    <a:pt x="2773040" y="5786057"/>
                  </a:cubicBezTo>
                  <a:cubicBezTo>
                    <a:pt x="2776494" y="5786057"/>
                    <a:pt x="2777374" y="5790053"/>
                    <a:pt x="2780624" y="5790594"/>
                  </a:cubicBezTo>
                  <a:cubicBezTo>
                    <a:pt x="2783875" y="5791136"/>
                    <a:pt x="2785432" y="5785312"/>
                    <a:pt x="2787667" y="5786396"/>
                  </a:cubicBezTo>
                  <a:cubicBezTo>
                    <a:pt x="2788818" y="5787005"/>
                    <a:pt x="2788411" y="5788563"/>
                    <a:pt x="2788005" y="5790594"/>
                  </a:cubicBezTo>
                  <a:cubicBezTo>
                    <a:pt x="2786718" y="5790391"/>
                    <a:pt x="2783062" y="5795944"/>
                    <a:pt x="2781978" y="5796485"/>
                  </a:cubicBezTo>
                  <a:cubicBezTo>
                    <a:pt x="2780827" y="5797027"/>
                    <a:pt x="2773582" y="5791271"/>
                    <a:pt x="2772499" y="5792964"/>
                  </a:cubicBezTo>
                  <a:cubicBezTo>
                    <a:pt x="2771347" y="5795064"/>
                    <a:pt x="2776087" y="5810841"/>
                    <a:pt x="2777780" y="5811044"/>
                  </a:cubicBezTo>
                  <a:cubicBezTo>
                    <a:pt x="2778660" y="5811112"/>
                    <a:pt x="2780015" y="5808607"/>
                    <a:pt x="2781166" y="5805966"/>
                  </a:cubicBezTo>
                  <a:cubicBezTo>
                    <a:pt x="2780353" y="5809689"/>
                    <a:pt x="2777577" y="5818289"/>
                    <a:pt x="2779609" y="5818289"/>
                  </a:cubicBezTo>
                  <a:cubicBezTo>
                    <a:pt x="2781234" y="5818289"/>
                    <a:pt x="2786854" y="5815648"/>
                    <a:pt x="2790646" y="5813279"/>
                  </a:cubicBezTo>
                  <a:cubicBezTo>
                    <a:pt x="2794032" y="5814768"/>
                    <a:pt x="2800668" y="5815378"/>
                    <a:pt x="2805408" y="5817273"/>
                  </a:cubicBezTo>
                  <a:cubicBezTo>
                    <a:pt x="2811841" y="5819914"/>
                    <a:pt x="2817732" y="5814836"/>
                    <a:pt x="2824774" y="5815039"/>
                  </a:cubicBezTo>
                  <a:cubicBezTo>
                    <a:pt x="2831816" y="5815243"/>
                    <a:pt x="2835811" y="5826416"/>
                    <a:pt x="2843260" y="5829801"/>
                  </a:cubicBezTo>
                  <a:cubicBezTo>
                    <a:pt x="2850641" y="5833187"/>
                    <a:pt x="2850709" y="5843886"/>
                    <a:pt x="2852063" y="5843886"/>
                  </a:cubicBezTo>
                  <a:cubicBezTo>
                    <a:pt x="2853417" y="5843886"/>
                    <a:pt x="2847458" y="5831832"/>
                    <a:pt x="2847458" y="5828447"/>
                  </a:cubicBezTo>
                  <a:cubicBezTo>
                    <a:pt x="2847458" y="5825061"/>
                    <a:pt x="2853146" y="5815716"/>
                    <a:pt x="2856194" y="5815513"/>
                  </a:cubicBezTo>
                  <a:cubicBezTo>
                    <a:pt x="2859241" y="5815310"/>
                    <a:pt x="2857819" y="5824452"/>
                    <a:pt x="2862423" y="5825400"/>
                  </a:cubicBezTo>
                  <a:cubicBezTo>
                    <a:pt x="2866960" y="5826348"/>
                    <a:pt x="2880842" y="5820863"/>
                    <a:pt x="2881993" y="5823707"/>
                  </a:cubicBezTo>
                  <a:cubicBezTo>
                    <a:pt x="2883144" y="5826550"/>
                    <a:pt x="2880164" y="5826754"/>
                    <a:pt x="2884566" y="5827160"/>
                  </a:cubicBezTo>
                  <a:cubicBezTo>
                    <a:pt x="2888967" y="5827566"/>
                    <a:pt x="2885581" y="5830749"/>
                    <a:pt x="2887681" y="5830410"/>
                  </a:cubicBezTo>
                  <a:cubicBezTo>
                    <a:pt x="2889780" y="5830004"/>
                    <a:pt x="2893233" y="5830004"/>
                    <a:pt x="2898921" y="5830816"/>
                  </a:cubicBezTo>
                  <a:cubicBezTo>
                    <a:pt x="2903932" y="5831494"/>
                    <a:pt x="2910568" y="5834947"/>
                    <a:pt x="2907860" y="5836843"/>
                  </a:cubicBezTo>
                  <a:cubicBezTo>
                    <a:pt x="2908469" y="5836843"/>
                    <a:pt x="2909079" y="5836843"/>
                    <a:pt x="2909688" y="5836775"/>
                  </a:cubicBezTo>
                  <a:cubicBezTo>
                    <a:pt x="2914089" y="5836369"/>
                    <a:pt x="2914293" y="5836030"/>
                    <a:pt x="2926075" y="5834677"/>
                  </a:cubicBezTo>
                  <a:cubicBezTo>
                    <a:pt x="2937857" y="5833390"/>
                    <a:pt x="2936503" y="5822420"/>
                    <a:pt x="2936977" y="5813007"/>
                  </a:cubicBezTo>
                  <a:cubicBezTo>
                    <a:pt x="2937315" y="5806846"/>
                    <a:pt x="2934539" y="5803121"/>
                    <a:pt x="2935352" y="5796350"/>
                  </a:cubicBezTo>
                  <a:cubicBezTo>
                    <a:pt x="2936097" y="5789578"/>
                    <a:pt x="2947811" y="5782198"/>
                    <a:pt x="2958442" y="5778812"/>
                  </a:cubicBezTo>
                  <a:cubicBezTo>
                    <a:pt x="2969074" y="5775426"/>
                    <a:pt x="2964266" y="5764795"/>
                    <a:pt x="2955869" y="5762493"/>
                  </a:cubicBezTo>
                  <a:cubicBezTo>
                    <a:pt x="2947540" y="5760258"/>
                    <a:pt x="2935826" y="5776103"/>
                    <a:pt x="2932034" y="5775291"/>
                  </a:cubicBezTo>
                  <a:cubicBezTo>
                    <a:pt x="2928242" y="5774546"/>
                    <a:pt x="2928242" y="5751861"/>
                    <a:pt x="2920996" y="5747731"/>
                  </a:cubicBezTo>
                  <a:cubicBezTo>
                    <a:pt x="2913751" y="5743600"/>
                    <a:pt x="2902510" y="5742382"/>
                    <a:pt x="2892218" y="5741636"/>
                  </a:cubicBezTo>
                  <a:cubicBezTo>
                    <a:pt x="2881925" y="5740892"/>
                    <a:pt x="2883347" y="5746309"/>
                    <a:pt x="2881789" y="5742178"/>
                  </a:cubicBezTo>
                  <a:cubicBezTo>
                    <a:pt x="2880300" y="5738048"/>
                    <a:pt x="2882738" y="5728635"/>
                    <a:pt x="2877795" y="5725994"/>
                  </a:cubicBezTo>
                  <a:cubicBezTo>
                    <a:pt x="2872851" y="5723354"/>
                    <a:pt x="2869939" y="5731344"/>
                    <a:pt x="2862762" y="5720036"/>
                  </a:cubicBezTo>
                  <a:cubicBezTo>
                    <a:pt x="2855516" y="5708727"/>
                    <a:pt x="2853214" y="5716379"/>
                    <a:pt x="2847120" y="5715973"/>
                  </a:cubicBezTo>
                  <a:cubicBezTo>
                    <a:pt x="2841026" y="5715567"/>
                    <a:pt x="2837166" y="5704935"/>
                    <a:pt x="2839400" y="5699654"/>
                  </a:cubicBezTo>
                  <a:cubicBezTo>
                    <a:pt x="2841703" y="5694372"/>
                    <a:pt x="2849084" y="5695184"/>
                    <a:pt x="2844140" y="5687668"/>
                  </a:cubicBezTo>
                  <a:cubicBezTo>
                    <a:pt x="2839197" y="5680152"/>
                    <a:pt x="2835541" y="5679475"/>
                    <a:pt x="2831004" y="5674599"/>
                  </a:cubicBezTo>
                  <a:cubicBezTo>
                    <a:pt x="2826467" y="5669724"/>
                    <a:pt x="2828498" y="5664916"/>
                    <a:pt x="2833103" y="5664916"/>
                  </a:cubicBezTo>
                  <a:cubicBezTo>
                    <a:pt x="2837640" y="5664916"/>
                    <a:pt x="2835135" y="5660853"/>
                    <a:pt x="2838520" y="5657400"/>
                  </a:cubicBezTo>
                  <a:cubicBezTo>
                    <a:pt x="2841973" y="5654014"/>
                    <a:pt x="2844344" y="5652457"/>
                    <a:pt x="2835608" y="5646836"/>
                  </a:cubicBezTo>
                  <a:cubicBezTo>
                    <a:pt x="2826873" y="5641216"/>
                    <a:pt x="2828227" y="5634241"/>
                    <a:pt x="2822878" y="5625574"/>
                  </a:cubicBezTo>
                  <a:cubicBezTo>
                    <a:pt x="2817528" y="5616907"/>
                    <a:pt x="2819154" y="5607359"/>
                    <a:pt x="2814955" y="5595712"/>
                  </a:cubicBezTo>
                  <a:cubicBezTo>
                    <a:pt x="2810757" y="5583997"/>
                    <a:pt x="2809606" y="5584065"/>
                    <a:pt x="2812653" y="5577700"/>
                  </a:cubicBezTo>
                  <a:cubicBezTo>
                    <a:pt x="2815700" y="5571267"/>
                    <a:pt x="2818003" y="5562803"/>
                    <a:pt x="2825993" y="5557521"/>
                  </a:cubicBezTo>
                  <a:cubicBezTo>
                    <a:pt x="2833983" y="5552239"/>
                    <a:pt x="2836692" y="5545806"/>
                    <a:pt x="2838181" y="5533008"/>
                  </a:cubicBezTo>
                  <a:cubicBezTo>
                    <a:pt x="2839671" y="5520210"/>
                    <a:pt x="2828498" y="5514861"/>
                    <a:pt x="2831952" y="5509241"/>
                  </a:cubicBezTo>
                  <a:cubicBezTo>
                    <a:pt x="2835405" y="5503620"/>
                    <a:pt x="2840078" y="5499693"/>
                    <a:pt x="2843531" y="5495562"/>
                  </a:cubicBezTo>
                  <a:cubicBezTo>
                    <a:pt x="2846985" y="5491432"/>
                    <a:pt x="2848542" y="5486218"/>
                    <a:pt x="2854975" y="5480936"/>
                  </a:cubicBezTo>
                  <a:cubicBezTo>
                    <a:pt x="2861407" y="5475654"/>
                    <a:pt x="2861881" y="5468206"/>
                    <a:pt x="2865741" y="5461434"/>
                  </a:cubicBezTo>
                  <a:cubicBezTo>
                    <a:pt x="2869533" y="5454663"/>
                    <a:pt x="2874341" y="5446199"/>
                    <a:pt x="2875424" y="5437531"/>
                  </a:cubicBezTo>
                  <a:cubicBezTo>
                    <a:pt x="2876576" y="5428863"/>
                    <a:pt x="2873257" y="5430895"/>
                    <a:pt x="2868721" y="5428254"/>
                  </a:cubicBezTo>
                  <a:cubicBezTo>
                    <a:pt x="2864184" y="5425613"/>
                    <a:pt x="2864522" y="5423243"/>
                    <a:pt x="2846307" y="5414576"/>
                  </a:cubicBezTo>
                  <a:cubicBezTo>
                    <a:pt x="2828092" y="5405908"/>
                    <a:pt x="2827279" y="5411867"/>
                    <a:pt x="2820034" y="5382817"/>
                  </a:cubicBezTo>
                  <a:cubicBezTo>
                    <a:pt x="2812788" y="5353768"/>
                    <a:pt x="2837911" y="5350924"/>
                    <a:pt x="2845156" y="5341850"/>
                  </a:cubicBezTo>
                  <a:cubicBezTo>
                    <a:pt x="2852402" y="5332777"/>
                    <a:pt x="2858970" y="5337991"/>
                    <a:pt x="2863100" y="5335688"/>
                  </a:cubicBezTo>
                  <a:cubicBezTo>
                    <a:pt x="2867299" y="5333454"/>
                    <a:pt x="2858970" y="5326885"/>
                    <a:pt x="2855584" y="5320453"/>
                  </a:cubicBezTo>
                  <a:cubicBezTo>
                    <a:pt x="2852131" y="5314020"/>
                    <a:pt x="2864590" y="5315103"/>
                    <a:pt x="2869127" y="5305284"/>
                  </a:cubicBezTo>
                  <a:cubicBezTo>
                    <a:pt x="2873664" y="5295466"/>
                    <a:pt x="2859714" y="5298174"/>
                    <a:pt x="2854771" y="5292148"/>
                  </a:cubicBezTo>
                  <a:cubicBezTo>
                    <a:pt x="2849828" y="5286121"/>
                    <a:pt x="2854975" y="5265604"/>
                    <a:pt x="2859173" y="5254295"/>
                  </a:cubicBezTo>
                  <a:cubicBezTo>
                    <a:pt x="2863371" y="5242987"/>
                    <a:pt x="2872784" y="5250097"/>
                    <a:pt x="2875831" y="5243664"/>
                  </a:cubicBezTo>
                  <a:cubicBezTo>
                    <a:pt x="2878878" y="5237231"/>
                    <a:pt x="2879690" y="5235945"/>
                    <a:pt x="2871768" y="5235945"/>
                  </a:cubicBezTo>
                  <a:cubicBezTo>
                    <a:pt x="2863778" y="5235945"/>
                    <a:pt x="2868518" y="5230866"/>
                    <a:pt x="2870075" y="5228564"/>
                  </a:cubicBezTo>
                  <a:cubicBezTo>
                    <a:pt x="2871565" y="5226329"/>
                    <a:pt x="2875221" y="5222808"/>
                    <a:pt x="2879758" y="5219829"/>
                  </a:cubicBezTo>
                  <a:cubicBezTo>
                    <a:pt x="2884295" y="5216782"/>
                    <a:pt x="2882264" y="5215292"/>
                    <a:pt x="2871632" y="5210755"/>
                  </a:cubicBezTo>
                  <a:cubicBezTo>
                    <a:pt x="2861001" y="5206218"/>
                    <a:pt x="2864387" y="5190711"/>
                    <a:pt x="2865877" y="5183195"/>
                  </a:cubicBezTo>
                  <a:cubicBezTo>
                    <a:pt x="2867366" y="5175679"/>
                    <a:pt x="2850844" y="5172564"/>
                    <a:pt x="2847797" y="5167689"/>
                  </a:cubicBezTo>
                  <a:cubicBezTo>
                    <a:pt x="2844750" y="5162813"/>
                    <a:pt x="2857480" y="5163693"/>
                    <a:pt x="2860527" y="5161798"/>
                  </a:cubicBezTo>
                  <a:cubicBezTo>
                    <a:pt x="2863574" y="5159901"/>
                    <a:pt x="2871700" y="5145410"/>
                    <a:pt x="2888426" y="5155906"/>
                  </a:cubicBezTo>
                  <a:cubicBezTo>
                    <a:pt x="2905151" y="5166470"/>
                    <a:pt x="2923502" y="5163423"/>
                    <a:pt x="2933794" y="5154755"/>
                  </a:cubicBezTo>
                  <a:cubicBezTo>
                    <a:pt x="2944087" y="5146088"/>
                    <a:pt x="2932779" y="5134170"/>
                    <a:pt x="2930883" y="5126654"/>
                  </a:cubicBezTo>
                  <a:cubicBezTo>
                    <a:pt x="2928987" y="5119137"/>
                    <a:pt x="2931221" y="5113652"/>
                    <a:pt x="2934268" y="5103089"/>
                  </a:cubicBezTo>
                  <a:cubicBezTo>
                    <a:pt x="2937315" y="5092525"/>
                    <a:pt x="2939212" y="5091104"/>
                    <a:pt x="2933862" y="5088124"/>
                  </a:cubicBezTo>
                  <a:cubicBezTo>
                    <a:pt x="2928513" y="5085077"/>
                    <a:pt x="2923908" y="5071873"/>
                    <a:pt x="2923908" y="5066591"/>
                  </a:cubicBezTo>
                  <a:cubicBezTo>
                    <a:pt x="2923908" y="5061309"/>
                    <a:pt x="2946457" y="5058126"/>
                    <a:pt x="2958239" y="5061106"/>
                  </a:cubicBezTo>
                  <a:cubicBezTo>
                    <a:pt x="2970022" y="5064153"/>
                    <a:pt x="2988237" y="5073091"/>
                    <a:pt x="3003066" y="5068555"/>
                  </a:cubicBezTo>
                  <a:cubicBezTo>
                    <a:pt x="3017896" y="5064018"/>
                    <a:pt x="3005166" y="5065305"/>
                    <a:pt x="3040106" y="5053996"/>
                  </a:cubicBezTo>
                  <a:cubicBezTo>
                    <a:pt x="3075047" y="5042688"/>
                    <a:pt x="3089673" y="5026098"/>
                    <a:pt x="3090418" y="5015534"/>
                  </a:cubicBezTo>
                  <a:cubicBezTo>
                    <a:pt x="3091163" y="5004971"/>
                    <a:pt x="3074844" y="5005580"/>
                    <a:pt x="3085881" y="4988652"/>
                  </a:cubicBezTo>
                  <a:cubicBezTo>
                    <a:pt x="3096919" y="4971723"/>
                    <a:pt x="3098612" y="4968134"/>
                    <a:pt x="3095564" y="4965899"/>
                  </a:cubicBezTo>
                  <a:cubicBezTo>
                    <a:pt x="3092517" y="4963665"/>
                    <a:pt x="3085069" y="4959873"/>
                    <a:pt x="3077485" y="4954591"/>
                  </a:cubicBezTo>
                  <a:cubicBezTo>
                    <a:pt x="3069901" y="4949310"/>
                    <a:pt x="3072000" y="4936308"/>
                    <a:pt x="3074641" y="4930620"/>
                  </a:cubicBezTo>
                  <a:cubicBezTo>
                    <a:pt x="3077281" y="4924932"/>
                    <a:pt x="3087168" y="4922359"/>
                    <a:pt x="3081886" y="4917077"/>
                  </a:cubicBezTo>
                  <a:cubicBezTo>
                    <a:pt x="3076537" y="4911795"/>
                    <a:pt x="3067463" y="4921682"/>
                    <a:pt x="3063265" y="4916400"/>
                  </a:cubicBezTo>
                  <a:cubicBezTo>
                    <a:pt x="3059066" y="4911118"/>
                    <a:pt x="3046607" y="4901571"/>
                    <a:pt x="3048842" y="4894393"/>
                  </a:cubicBezTo>
                  <a:cubicBezTo>
                    <a:pt x="3051144" y="4887215"/>
                    <a:pt x="3059879" y="4901164"/>
                    <a:pt x="3073219" y="4901909"/>
                  </a:cubicBezTo>
                  <a:cubicBezTo>
                    <a:pt x="3086491" y="4902654"/>
                    <a:pt x="3089199" y="4888367"/>
                    <a:pt x="3097596" y="4891346"/>
                  </a:cubicBezTo>
                  <a:cubicBezTo>
                    <a:pt x="3105925" y="4894393"/>
                    <a:pt x="3108565" y="4904686"/>
                    <a:pt x="3119942" y="4905837"/>
                  </a:cubicBezTo>
                  <a:cubicBezTo>
                    <a:pt x="3131318" y="4906988"/>
                    <a:pt x="3134703" y="4904144"/>
                    <a:pt x="3141204" y="4903399"/>
                  </a:cubicBezTo>
                  <a:cubicBezTo>
                    <a:pt x="3147637" y="4902654"/>
                    <a:pt x="3146215" y="4903060"/>
                    <a:pt x="3159081" y="4898185"/>
                  </a:cubicBezTo>
                  <a:cubicBezTo>
                    <a:pt x="3172014" y="4893310"/>
                    <a:pt x="3180072" y="4878954"/>
                    <a:pt x="3184609" y="4868797"/>
                  </a:cubicBezTo>
                  <a:cubicBezTo>
                    <a:pt x="3189146" y="4858640"/>
                    <a:pt x="3196662" y="4848279"/>
                    <a:pt x="3205059" y="4841508"/>
                  </a:cubicBezTo>
                  <a:cubicBezTo>
                    <a:pt x="3213049" y="4835007"/>
                    <a:pt x="3205939" y="4829455"/>
                    <a:pt x="3205330" y="4824647"/>
                  </a:cubicBezTo>
                  <a:cubicBezTo>
                    <a:pt x="3204991" y="4825866"/>
                    <a:pt x="3204179" y="4827152"/>
                    <a:pt x="3202350" y="4827288"/>
                  </a:cubicBezTo>
                  <a:cubicBezTo>
                    <a:pt x="3197813" y="4827694"/>
                    <a:pt x="3185286" y="4835414"/>
                    <a:pt x="3183390" y="4834669"/>
                  </a:cubicBezTo>
                  <a:cubicBezTo>
                    <a:pt x="3181494" y="4833924"/>
                    <a:pt x="3185828" y="4820652"/>
                    <a:pt x="3186166" y="4818011"/>
                  </a:cubicBezTo>
                  <a:cubicBezTo>
                    <a:pt x="3186573" y="4815370"/>
                    <a:pt x="3194428" y="4822074"/>
                    <a:pt x="3199709" y="4819839"/>
                  </a:cubicBezTo>
                  <a:cubicBezTo>
                    <a:pt x="3205059" y="4817605"/>
                    <a:pt x="3201064" y="4807786"/>
                    <a:pt x="3201064" y="4804400"/>
                  </a:cubicBezTo>
                  <a:cubicBezTo>
                    <a:pt x="3201064" y="4801015"/>
                    <a:pt x="3202689" y="4805077"/>
                    <a:pt x="3205397" y="4805416"/>
                  </a:cubicBezTo>
                  <a:cubicBezTo>
                    <a:pt x="3208038" y="4805823"/>
                    <a:pt x="3211356" y="4801827"/>
                    <a:pt x="3213658" y="4799931"/>
                  </a:cubicBezTo>
                  <a:cubicBezTo>
                    <a:pt x="3215961" y="4798035"/>
                    <a:pt x="3207903" y="4793160"/>
                    <a:pt x="3208309" y="4789435"/>
                  </a:cubicBezTo>
                  <a:cubicBezTo>
                    <a:pt x="3208648" y="4786321"/>
                    <a:pt x="3220362" y="4784018"/>
                    <a:pt x="3225576" y="4780294"/>
                  </a:cubicBezTo>
                  <a:cubicBezTo>
                    <a:pt x="3227066" y="4780565"/>
                    <a:pt x="3228759" y="4780497"/>
                    <a:pt x="3230249" y="4780023"/>
                  </a:cubicBezTo>
                  <a:cubicBezTo>
                    <a:pt x="3234785" y="4778533"/>
                    <a:pt x="3244266" y="4776096"/>
                    <a:pt x="3249209" y="4772304"/>
                  </a:cubicBezTo>
                  <a:cubicBezTo>
                    <a:pt x="3254152" y="4768512"/>
                    <a:pt x="3263700" y="4772710"/>
                    <a:pt x="3268643" y="4769731"/>
                  </a:cubicBezTo>
                  <a:cubicBezTo>
                    <a:pt x="3273586" y="4766683"/>
                    <a:pt x="3276430" y="4748130"/>
                    <a:pt x="3287874" y="4717997"/>
                  </a:cubicBezTo>
                  <a:cubicBezTo>
                    <a:pt x="3299250" y="4687864"/>
                    <a:pt x="3304735" y="4669784"/>
                    <a:pt x="3312725" y="4658476"/>
                  </a:cubicBezTo>
                  <a:cubicBezTo>
                    <a:pt x="3320715" y="4647168"/>
                    <a:pt x="3336696" y="4641818"/>
                    <a:pt x="3338998" y="4624144"/>
                  </a:cubicBezTo>
                  <a:cubicBezTo>
                    <a:pt x="3341301" y="4606403"/>
                    <a:pt x="3319970" y="4605997"/>
                    <a:pt x="3316178" y="4579994"/>
                  </a:cubicBezTo>
                  <a:cubicBezTo>
                    <a:pt x="3312386" y="4553992"/>
                    <a:pt x="3320580" y="4542819"/>
                    <a:pt x="3325523" y="4539840"/>
                  </a:cubicBezTo>
                  <a:cubicBezTo>
                    <a:pt x="3330466" y="4536793"/>
                    <a:pt x="3342993" y="4552232"/>
                    <a:pt x="3349832" y="4544715"/>
                  </a:cubicBezTo>
                  <a:cubicBezTo>
                    <a:pt x="3356671" y="4537199"/>
                    <a:pt x="3386466" y="4498060"/>
                    <a:pt x="3392763" y="4497248"/>
                  </a:cubicBezTo>
                  <a:cubicBezTo>
                    <a:pt x="3399061" y="4496367"/>
                    <a:pt x="3404816" y="4498737"/>
                    <a:pt x="3408405" y="4493049"/>
                  </a:cubicBezTo>
                  <a:cubicBezTo>
                    <a:pt x="3411994" y="4487429"/>
                    <a:pt x="3412333" y="4479506"/>
                    <a:pt x="3419172" y="4483095"/>
                  </a:cubicBezTo>
                  <a:cubicBezTo>
                    <a:pt x="3426011" y="4486616"/>
                    <a:pt x="3422084" y="4483908"/>
                    <a:pt x="3425673" y="4480657"/>
                  </a:cubicBezTo>
                  <a:cubicBezTo>
                    <a:pt x="3429262" y="4477407"/>
                    <a:pt x="3431902" y="4473073"/>
                    <a:pt x="3434069" y="4471381"/>
                  </a:cubicBezTo>
                  <a:cubicBezTo>
                    <a:pt x="3436236" y="4469688"/>
                    <a:pt x="3435559" y="4466640"/>
                    <a:pt x="3437861" y="4463119"/>
                  </a:cubicBezTo>
                  <a:cubicBezTo>
                    <a:pt x="3440164" y="4459598"/>
                    <a:pt x="3444023" y="4458380"/>
                    <a:pt x="3445987" y="4454316"/>
                  </a:cubicBezTo>
                  <a:cubicBezTo>
                    <a:pt x="3447951" y="4450186"/>
                    <a:pt x="3454722" y="4456416"/>
                    <a:pt x="3463728" y="4454588"/>
                  </a:cubicBezTo>
                  <a:cubicBezTo>
                    <a:pt x="3468468" y="4453639"/>
                    <a:pt x="3471515" y="4454384"/>
                    <a:pt x="3472938" y="4455467"/>
                  </a:cubicBezTo>
                  <a:cubicBezTo>
                    <a:pt x="3474156" y="4454655"/>
                    <a:pt x="3475443" y="4453910"/>
                    <a:pt x="3476662" y="4453436"/>
                  </a:cubicBezTo>
                  <a:cubicBezTo>
                    <a:pt x="3480657" y="4451743"/>
                    <a:pt x="3479641" y="4456957"/>
                    <a:pt x="3482485" y="4458380"/>
                  </a:cubicBezTo>
                  <a:cubicBezTo>
                    <a:pt x="3485329" y="4459801"/>
                    <a:pt x="3497789" y="4454249"/>
                    <a:pt x="3519931" y="4454452"/>
                  </a:cubicBezTo>
                  <a:cubicBezTo>
                    <a:pt x="3542006" y="4454588"/>
                    <a:pt x="3548439" y="4446055"/>
                    <a:pt x="3551689" y="4440367"/>
                  </a:cubicBezTo>
                  <a:cubicBezTo>
                    <a:pt x="3554940" y="4434747"/>
                    <a:pt x="3554940" y="4428653"/>
                    <a:pt x="3565368" y="4424387"/>
                  </a:cubicBezTo>
                  <a:cubicBezTo>
                    <a:pt x="3575796" y="4420121"/>
                    <a:pt x="3567196" y="4411589"/>
                    <a:pt x="3566858" y="4404546"/>
                  </a:cubicBezTo>
                  <a:cubicBezTo>
                    <a:pt x="3566586" y="4397504"/>
                    <a:pt x="3570176" y="4382133"/>
                    <a:pt x="3572410" y="4379018"/>
                  </a:cubicBezTo>
                  <a:cubicBezTo>
                    <a:pt x="3574644" y="4375903"/>
                    <a:pt x="3583312" y="4368319"/>
                    <a:pt x="3582906" y="4363037"/>
                  </a:cubicBezTo>
                  <a:cubicBezTo>
                    <a:pt x="3582500" y="4357755"/>
                    <a:pt x="3601392" y="4353219"/>
                    <a:pt x="3608434" y="4342520"/>
                  </a:cubicBezTo>
                  <a:cubicBezTo>
                    <a:pt x="3615477" y="4331753"/>
                    <a:pt x="3594891" y="4324576"/>
                    <a:pt x="3593198" y="4320242"/>
                  </a:cubicBezTo>
                  <a:cubicBezTo>
                    <a:pt x="3591505" y="4315908"/>
                    <a:pt x="3604168" y="4300740"/>
                    <a:pt x="3604710" y="4295323"/>
                  </a:cubicBezTo>
                  <a:cubicBezTo>
                    <a:pt x="3605252" y="4289838"/>
                    <a:pt x="3604778" y="4287265"/>
                    <a:pt x="3605929" y="4282389"/>
                  </a:cubicBezTo>
                  <a:cubicBezTo>
                    <a:pt x="3607080" y="4277514"/>
                    <a:pt x="3617440" y="4288348"/>
                    <a:pt x="3622180" y="4288145"/>
                  </a:cubicBezTo>
                  <a:cubicBezTo>
                    <a:pt x="3626920" y="4287942"/>
                    <a:pt x="3625160" y="4272435"/>
                    <a:pt x="3624076" y="4269591"/>
                  </a:cubicBezTo>
                  <a:cubicBezTo>
                    <a:pt x="3622925" y="4266747"/>
                    <a:pt x="3612023" y="4273316"/>
                    <a:pt x="3609924" y="4270878"/>
                  </a:cubicBezTo>
                  <a:cubicBezTo>
                    <a:pt x="3607825" y="4268440"/>
                    <a:pt x="3608095" y="4254085"/>
                    <a:pt x="3610736" y="4250157"/>
                  </a:cubicBezTo>
                  <a:cubicBezTo>
                    <a:pt x="3613377" y="4246230"/>
                    <a:pt x="3627055" y="4247313"/>
                    <a:pt x="3628004" y="4242776"/>
                  </a:cubicBezTo>
                  <a:cubicBezTo>
                    <a:pt x="3628952" y="4238240"/>
                    <a:pt x="3629561" y="4227338"/>
                    <a:pt x="3628952" y="4219618"/>
                  </a:cubicBezTo>
                  <a:cubicBezTo>
                    <a:pt x="3628410" y="4211899"/>
                    <a:pt x="3616221" y="4172556"/>
                    <a:pt x="3616221" y="4166123"/>
                  </a:cubicBezTo>
                  <a:cubicBezTo>
                    <a:pt x="3616221" y="4159690"/>
                    <a:pt x="3617237" y="4153190"/>
                    <a:pt x="3620081" y="4149601"/>
                  </a:cubicBezTo>
                  <a:cubicBezTo>
                    <a:pt x="3622925" y="4146012"/>
                    <a:pt x="3626243" y="4145877"/>
                    <a:pt x="3625092" y="4143981"/>
                  </a:cubicBezTo>
                  <a:cubicBezTo>
                    <a:pt x="3623941" y="4142085"/>
                    <a:pt x="3625566" y="4141679"/>
                    <a:pt x="3623061" y="4136600"/>
                  </a:cubicBezTo>
                  <a:cubicBezTo>
                    <a:pt x="3620623" y="4131521"/>
                    <a:pt x="3621774" y="4122989"/>
                    <a:pt x="3626175" y="4118114"/>
                  </a:cubicBezTo>
                  <a:cubicBezTo>
                    <a:pt x="3630577" y="4113238"/>
                    <a:pt x="3639041" y="4118859"/>
                    <a:pt x="3643646" y="4116760"/>
                  </a:cubicBezTo>
                  <a:cubicBezTo>
                    <a:pt x="3648182" y="4114661"/>
                    <a:pt x="3655699" y="4099357"/>
                    <a:pt x="3664434" y="4075047"/>
                  </a:cubicBezTo>
                  <a:cubicBezTo>
                    <a:pt x="3673169" y="4050738"/>
                    <a:pt x="3697953" y="4022704"/>
                    <a:pt x="3710683" y="4010651"/>
                  </a:cubicBezTo>
                  <a:cubicBezTo>
                    <a:pt x="3723413" y="3998598"/>
                    <a:pt x="3739800" y="3973611"/>
                    <a:pt x="3745082" y="3958714"/>
                  </a:cubicBezTo>
                  <a:cubicBezTo>
                    <a:pt x="3750432" y="3943817"/>
                    <a:pt x="3754020" y="3938535"/>
                    <a:pt x="3753614" y="3932102"/>
                  </a:cubicBezTo>
                  <a:cubicBezTo>
                    <a:pt x="3753208" y="3925669"/>
                    <a:pt x="3758557" y="3909486"/>
                    <a:pt x="3755307" y="3906641"/>
                  </a:cubicBezTo>
                  <a:cubicBezTo>
                    <a:pt x="3750567" y="3903121"/>
                    <a:pt x="3749551" y="3903256"/>
                    <a:pt x="3749213" y="3896823"/>
                  </a:cubicBezTo>
                  <a:close/>
                  <a:moveTo>
                    <a:pt x="486118" y="324206"/>
                  </a:moveTo>
                  <a:cubicBezTo>
                    <a:pt x="485847" y="324139"/>
                    <a:pt x="485576" y="323868"/>
                    <a:pt x="485305" y="323597"/>
                  </a:cubicBezTo>
                  <a:cubicBezTo>
                    <a:pt x="486592" y="319399"/>
                    <a:pt x="488691" y="324951"/>
                    <a:pt x="486118" y="324206"/>
                  </a:cubicBezTo>
                  <a:close/>
                  <a:moveTo>
                    <a:pt x="500609" y="940137"/>
                  </a:moveTo>
                  <a:cubicBezTo>
                    <a:pt x="504739" y="940340"/>
                    <a:pt x="508599" y="940679"/>
                    <a:pt x="508802" y="942169"/>
                  </a:cubicBezTo>
                  <a:cubicBezTo>
                    <a:pt x="508599" y="941424"/>
                    <a:pt x="504739" y="940747"/>
                    <a:pt x="500609" y="940137"/>
                  </a:cubicBezTo>
                  <a:close/>
                  <a:moveTo>
                    <a:pt x="565750" y="855630"/>
                  </a:moveTo>
                  <a:cubicBezTo>
                    <a:pt x="561552" y="853395"/>
                    <a:pt x="559926" y="845269"/>
                    <a:pt x="553087" y="845269"/>
                  </a:cubicBezTo>
                  <a:cubicBezTo>
                    <a:pt x="546248" y="845269"/>
                    <a:pt x="537513" y="843644"/>
                    <a:pt x="534466" y="846624"/>
                  </a:cubicBezTo>
                  <a:cubicBezTo>
                    <a:pt x="532028" y="848994"/>
                    <a:pt x="528236" y="848316"/>
                    <a:pt x="521668" y="849535"/>
                  </a:cubicBezTo>
                  <a:cubicBezTo>
                    <a:pt x="522480" y="843780"/>
                    <a:pt x="522480" y="835315"/>
                    <a:pt x="528507" y="833622"/>
                  </a:cubicBezTo>
                  <a:cubicBezTo>
                    <a:pt x="536836" y="831388"/>
                    <a:pt x="546858" y="835925"/>
                    <a:pt x="552884" y="830643"/>
                  </a:cubicBezTo>
                  <a:cubicBezTo>
                    <a:pt x="558978" y="825361"/>
                    <a:pt x="563109" y="821095"/>
                    <a:pt x="568459" y="821502"/>
                  </a:cubicBezTo>
                  <a:cubicBezTo>
                    <a:pt x="573808" y="821908"/>
                    <a:pt x="574891" y="828341"/>
                    <a:pt x="570693" y="832471"/>
                  </a:cubicBezTo>
                  <a:cubicBezTo>
                    <a:pt x="566495" y="836602"/>
                    <a:pt x="585861" y="847775"/>
                    <a:pt x="586200" y="851567"/>
                  </a:cubicBezTo>
                  <a:cubicBezTo>
                    <a:pt x="586674" y="855359"/>
                    <a:pt x="569880" y="857864"/>
                    <a:pt x="565750" y="855630"/>
                  </a:cubicBezTo>
                  <a:close/>
                  <a:moveTo>
                    <a:pt x="706596" y="942575"/>
                  </a:moveTo>
                  <a:cubicBezTo>
                    <a:pt x="707476" y="941085"/>
                    <a:pt x="707612" y="939596"/>
                    <a:pt x="707612" y="940950"/>
                  </a:cubicBezTo>
                  <a:cubicBezTo>
                    <a:pt x="707612" y="941559"/>
                    <a:pt x="707206" y="942101"/>
                    <a:pt x="706596" y="942575"/>
                  </a:cubicBezTo>
                  <a:close/>
                  <a:moveTo>
                    <a:pt x="979079" y="1608683"/>
                  </a:moveTo>
                  <a:cubicBezTo>
                    <a:pt x="977386" y="1614032"/>
                    <a:pt x="967365" y="1604958"/>
                    <a:pt x="962015" y="1604213"/>
                  </a:cubicBezTo>
                  <a:cubicBezTo>
                    <a:pt x="962286" y="1604213"/>
                    <a:pt x="962422" y="1604213"/>
                    <a:pt x="962692" y="1604213"/>
                  </a:cubicBezTo>
                  <a:cubicBezTo>
                    <a:pt x="968448" y="1603807"/>
                    <a:pt x="980908" y="1602724"/>
                    <a:pt x="979079" y="1608683"/>
                  </a:cubicBezTo>
                  <a:close/>
                  <a:moveTo>
                    <a:pt x="1011041" y="1521940"/>
                  </a:moveTo>
                  <a:cubicBezTo>
                    <a:pt x="1010431" y="1525055"/>
                    <a:pt x="1007045" y="1522685"/>
                    <a:pt x="1001561" y="1522482"/>
                  </a:cubicBezTo>
                  <a:cubicBezTo>
                    <a:pt x="1002441" y="1518622"/>
                    <a:pt x="1003321" y="1513747"/>
                    <a:pt x="1004269" y="1512934"/>
                  </a:cubicBezTo>
                  <a:cubicBezTo>
                    <a:pt x="1005962" y="1511580"/>
                    <a:pt x="1011921" y="1517742"/>
                    <a:pt x="1011041" y="1521940"/>
                  </a:cubicBezTo>
                  <a:close/>
                  <a:moveTo>
                    <a:pt x="1051466" y="1735647"/>
                  </a:moveTo>
                  <a:cubicBezTo>
                    <a:pt x="1051060" y="1740861"/>
                    <a:pt x="1047403" y="1742960"/>
                    <a:pt x="1042799" y="1739575"/>
                  </a:cubicBezTo>
                  <a:cubicBezTo>
                    <a:pt x="1039819" y="1737340"/>
                    <a:pt x="1040632" y="1728876"/>
                    <a:pt x="1039819" y="1722443"/>
                  </a:cubicBezTo>
                  <a:cubicBezTo>
                    <a:pt x="1044288" y="1721089"/>
                    <a:pt x="1048893" y="1718515"/>
                    <a:pt x="1051602" y="1720344"/>
                  </a:cubicBezTo>
                  <a:cubicBezTo>
                    <a:pt x="1056748" y="1723662"/>
                    <a:pt x="1052076" y="1728605"/>
                    <a:pt x="1051466" y="1735647"/>
                  </a:cubicBezTo>
                  <a:close/>
                  <a:moveTo>
                    <a:pt x="2531502" y="3351518"/>
                  </a:moveTo>
                  <a:cubicBezTo>
                    <a:pt x="2533602" y="3362826"/>
                    <a:pt x="2536920" y="3373322"/>
                    <a:pt x="2531976" y="3375015"/>
                  </a:cubicBezTo>
                  <a:cubicBezTo>
                    <a:pt x="2527033" y="3376708"/>
                    <a:pt x="2516944" y="3367364"/>
                    <a:pt x="2513761" y="3363571"/>
                  </a:cubicBezTo>
                  <a:cubicBezTo>
                    <a:pt x="2510511" y="3359779"/>
                    <a:pt x="2509834" y="3342580"/>
                    <a:pt x="2516470" y="3332152"/>
                  </a:cubicBezTo>
                  <a:cubicBezTo>
                    <a:pt x="2519314" y="3327750"/>
                    <a:pt x="2523106" y="3324229"/>
                    <a:pt x="2526492" y="3321250"/>
                  </a:cubicBezTo>
                  <a:cubicBezTo>
                    <a:pt x="2527507" y="3325245"/>
                    <a:pt x="2545519" y="3327412"/>
                    <a:pt x="2545316" y="3331272"/>
                  </a:cubicBezTo>
                  <a:cubicBezTo>
                    <a:pt x="2545045" y="3335334"/>
                    <a:pt x="2529403" y="3340210"/>
                    <a:pt x="2531502" y="3351518"/>
                  </a:cubicBezTo>
                  <a:close/>
                  <a:moveTo>
                    <a:pt x="2665239" y="5691866"/>
                  </a:moveTo>
                  <a:cubicBezTo>
                    <a:pt x="2664900" y="5691054"/>
                    <a:pt x="2665983" y="5691731"/>
                    <a:pt x="2667135" y="5692679"/>
                  </a:cubicBezTo>
                  <a:cubicBezTo>
                    <a:pt x="2666187" y="5692679"/>
                    <a:pt x="2665509" y="5692408"/>
                    <a:pt x="2665239" y="5691866"/>
                  </a:cubicBezTo>
                  <a:close/>
                  <a:moveTo>
                    <a:pt x="2668895" y="5695456"/>
                  </a:moveTo>
                  <a:cubicBezTo>
                    <a:pt x="2668286" y="5695388"/>
                    <a:pt x="2667744" y="5694236"/>
                    <a:pt x="2667202" y="5692747"/>
                  </a:cubicBezTo>
                  <a:cubicBezTo>
                    <a:pt x="2668624" y="5693898"/>
                    <a:pt x="2670046" y="5695523"/>
                    <a:pt x="2668895" y="5695456"/>
                  </a:cubicBezTo>
                  <a:close/>
                  <a:moveTo>
                    <a:pt x="2783468" y="5798314"/>
                  </a:moveTo>
                  <a:cubicBezTo>
                    <a:pt x="2784281" y="5797027"/>
                    <a:pt x="2785364" y="5795334"/>
                    <a:pt x="2786109" y="5793845"/>
                  </a:cubicBezTo>
                  <a:cubicBezTo>
                    <a:pt x="2786041" y="5794996"/>
                    <a:pt x="2786109" y="5796214"/>
                    <a:pt x="2786583" y="5797501"/>
                  </a:cubicBezTo>
                  <a:cubicBezTo>
                    <a:pt x="2787125" y="5798991"/>
                    <a:pt x="2787260" y="5800548"/>
                    <a:pt x="2787260" y="5802105"/>
                  </a:cubicBezTo>
                  <a:cubicBezTo>
                    <a:pt x="2785838" y="5800480"/>
                    <a:pt x="2784484" y="5799126"/>
                    <a:pt x="2783468" y="5798314"/>
                  </a:cubicBezTo>
                  <a:close/>
                  <a:moveTo>
                    <a:pt x="3212575" y="3706003"/>
                  </a:moveTo>
                  <a:cubicBezTo>
                    <a:pt x="3209122" y="3707696"/>
                    <a:pt x="3205262" y="3706342"/>
                    <a:pt x="3201876" y="3705936"/>
                  </a:cubicBezTo>
                  <a:cubicBezTo>
                    <a:pt x="3198423" y="3705529"/>
                    <a:pt x="3196594" y="3702144"/>
                    <a:pt x="3196391" y="3695982"/>
                  </a:cubicBezTo>
                  <a:cubicBezTo>
                    <a:pt x="3196256" y="3690632"/>
                    <a:pt x="3203705" y="3692799"/>
                    <a:pt x="3209054" y="3689549"/>
                  </a:cubicBezTo>
                  <a:cubicBezTo>
                    <a:pt x="3209189" y="3689684"/>
                    <a:pt x="3209257" y="3689820"/>
                    <a:pt x="3209325" y="3690023"/>
                  </a:cubicBezTo>
                  <a:cubicBezTo>
                    <a:pt x="3210611" y="3688804"/>
                    <a:pt x="3216435" y="3685892"/>
                    <a:pt x="3217789" y="3686028"/>
                  </a:cubicBezTo>
                  <a:cubicBezTo>
                    <a:pt x="3218669" y="3686095"/>
                    <a:pt x="3220565" y="3686976"/>
                    <a:pt x="3222258" y="3687382"/>
                  </a:cubicBezTo>
                  <a:cubicBezTo>
                    <a:pt x="3217857" y="3688262"/>
                    <a:pt x="3211491" y="3690226"/>
                    <a:pt x="3209663" y="3690497"/>
                  </a:cubicBezTo>
                  <a:cubicBezTo>
                    <a:pt x="3210950" y="3692258"/>
                    <a:pt x="3212643" y="3694221"/>
                    <a:pt x="3213930" y="3695711"/>
                  </a:cubicBezTo>
                  <a:cubicBezTo>
                    <a:pt x="3213930" y="3695711"/>
                    <a:pt x="3213862" y="3695779"/>
                    <a:pt x="3213930" y="3695779"/>
                  </a:cubicBezTo>
                  <a:cubicBezTo>
                    <a:pt x="3213997" y="3695846"/>
                    <a:pt x="3213997" y="3695779"/>
                    <a:pt x="3213997" y="3695779"/>
                  </a:cubicBezTo>
                  <a:cubicBezTo>
                    <a:pt x="3214336" y="3696185"/>
                    <a:pt x="3214607" y="3696524"/>
                    <a:pt x="3214877" y="3696794"/>
                  </a:cubicBezTo>
                  <a:cubicBezTo>
                    <a:pt x="3215825" y="3695711"/>
                    <a:pt x="3216773" y="3694560"/>
                    <a:pt x="3217586" y="3693679"/>
                  </a:cubicBezTo>
                  <a:cubicBezTo>
                    <a:pt x="3216164" y="3694357"/>
                    <a:pt x="3214471" y="3695034"/>
                    <a:pt x="3213997" y="3695440"/>
                  </a:cubicBezTo>
                  <a:cubicBezTo>
                    <a:pt x="3213658" y="3694424"/>
                    <a:pt x="3212507" y="3691783"/>
                    <a:pt x="3213455" y="3690971"/>
                  </a:cubicBezTo>
                  <a:cubicBezTo>
                    <a:pt x="3214742" y="3689887"/>
                    <a:pt x="3227608" y="3688804"/>
                    <a:pt x="3226321" y="3687247"/>
                  </a:cubicBezTo>
                  <a:cubicBezTo>
                    <a:pt x="3226118" y="3686976"/>
                    <a:pt x="3225508" y="3686976"/>
                    <a:pt x="3224696" y="3686976"/>
                  </a:cubicBezTo>
                  <a:cubicBezTo>
                    <a:pt x="3224764" y="3686840"/>
                    <a:pt x="3224899" y="3686773"/>
                    <a:pt x="3224967" y="3686569"/>
                  </a:cubicBezTo>
                  <a:cubicBezTo>
                    <a:pt x="3225712" y="3684199"/>
                    <a:pt x="3227743" y="3677699"/>
                    <a:pt x="3225441" y="3676616"/>
                  </a:cubicBezTo>
                  <a:cubicBezTo>
                    <a:pt x="3223071" y="3675532"/>
                    <a:pt x="3217180" y="3679459"/>
                    <a:pt x="3215081" y="3681220"/>
                  </a:cubicBezTo>
                  <a:cubicBezTo>
                    <a:pt x="3214403" y="3681762"/>
                    <a:pt x="3213794" y="3682236"/>
                    <a:pt x="3213252" y="3682574"/>
                  </a:cubicBezTo>
                  <a:cubicBezTo>
                    <a:pt x="3214200" y="3675600"/>
                    <a:pt x="3211221" y="3665781"/>
                    <a:pt x="3215283" y="3662260"/>
                  </a:cubicBezTo>
                  <a:cubicBezTo>
                    <a:pt x="3219550" y="3658468"/>
                    <a:pt x="3225983" y="3658400"/>
                    <a:pt x="3231874" y="3655421"/>
                  </a:cubicBezTo>
                  <a:cubicBezTo>
                    <a:pt x="3233228" y="3657317"/>
                    <a:pt x="3236478" y="3660161"/>
                    <a:pt x="3238239" y="3661854"/>
                  </a:cubicBezTo>
                  <a:lnTo>
                    <a:pt x="3238171" y="3661922"/>
                  </a:lnTo>
                  <a:lnTo>
                    <a:pt x="3238171" y="3661854"/>
                  </a:lnTo>
                  <a:cubicBezTo>
                    <a:pt x="3237968" y="3661718"/>
                    <a:pt x="3237765" y="3661989"/>
                    <a:pt x="3237562" y="3662395"/>
                  </a:cubicBezTo>
                  <a:cubicBezTo>
                    <a:pt x="3236682" y="3661176"/>
                    <a:pt x="3235869" y="3660025"/>
                    <a:pt x="3235259" y="3660161"/>
                  </a:cubicBezTo>
                  <a:cubicBezTo>
                    <a:pt x="3234379" y="3660296"/>
                    <a:pt x="3236004" y="3661650"/>
                    <a:pt x="3237494" y="3662599"/>
                  </a:cubicBezTo>
                  <a:cubicBezTo>
                    <a:pt x="3237426" y="3662666"/>
                    <a:pt x="3237426" y="3662734"/>
                    <a:pt x="3237358" y="3662801"/>
                  </a:cubicBezTo>
                  <a:cubicBezTo>
                    <a:pt x="3235666" y="3664901"/>
                    <a:pt x="3233837" y="3668760"/>
                    <a:pt x="3233092" y="3671266"/>
                  </a:cubicBezTo>
                  <a:cubicBezTo>
                    <a:pt x="3232686" y="3671943"/>
                    <a:pt x="3232280" y="3672620"/>
                    <a:pt x="3231941" y="3673298"/>
                  </a:cubicBezTo>
                  <a:cubicBezTo>
                    <a:pt x="3232009" y="3673433"/>
                    <a:pt x="3232077" y="3673568"/>
                    <a:pt x="3232077" y="3673704"/>
                  </a:cubicBezTo>
                  <a:cubicBezTo>
                    <a:pt x="3232280" y="3673636"/>
                    <a:pt x="3232551" y="3673636"/>
                    <a:pt x="3232890" y="3673568"/>
                  </a:cubicBezTo>
                  <a:cubicBezTo>
                    <a:pt x="3233702" y="3674923"/>
                    <a:pt x="3239458" y="3677902"/>
                    <a:pt x="3243250" y="3678173"/>
                  </a:cubicBezTo>
                  <a:cubicBezTo>
                    <a:pt x="3247245" y="3678444"/>
                    <a:pt x="3251714" y="3682845"/>
                    <a:pt x="3255032" y="3682303"/>
                  </a:cubicBezTo>
                  <a:cubicBezTo>
                    <a:pt x="3256048" y="3682100"/>
                    <a:pt x="3256996" y="3680543"/>
                    <a:pt x="3257876" y="3678444"/>
                  </a:cubicBezTo>
                  <a:cubicBezTo>
                    <a:pt x="3259366" y="3679256"/>
                    <a:pt x="3260652" y="3679459"/>
                    <a:pt x="3262955" y="3678985"/>
                  </a:cubicBezTo>
                  <a:cubicBezTo>
                    <a:pt x="3264241" y="3678715"/>
                    <a:pt x="3265257" y="3679189"/>
                    <a:pt x="3266205" y="3679527"/>
                  </a:cubicBezTo>
                  <a:cubicBezTo>
                    <a:pt x="3265460" y="3679866"/>
                    <a:pt x="3264648" y="3680340"/>
                    <a:pt x="3263767" y="3681017"/>
                  </a:cubicBezTo>
                  <a:cubicBezTo>
                    <a:pt x="3259975" y="3683658"/>
                    <a:pt x="3260314" y="3689346"/>
                    <a:pt x="3255371" y="3688940"/>
                  </a:cubicBezTo>
                  <a:cubicBezTo>
                    <a:pt x="3250427" y="3688533"/>
                    <a:pt x="3249344" y="3682777"/>
                    <a:pt x="3244198" y="3679392"/>
                  </a:cubicBezTo>
                  <a:cubicBezTo>
                    <a:pt x="3239051" y="3676006"/>
                    <a:pt x="3237900" y="3684132"/>
                    <a:pt x="3232957" y="3687517"/>
                  </a:cubicBezTo>
                  <a:cubicBezTo>
                    <a:pt x="3228014" y="3690903"/>
                    <a:pt x="3232144" y="3691039"/>
                    <a:pt x="3231941" y="3695982"/>
                  </a:cubicBezTo>
                  <a:cubicBezTo>
                    <a:pt x="3231738" y="3700857"/>
                    <a:pt x="3227540" y="3693679"/>
                    <a:pt x="3224696" y="3692528"/>
                  </a:cubicBezTo>
                  <a:cubicBezTo>
                    <a:pt x="3221784" y="3691513"/>
                    <a:pt x="3215961" y="3704311"/>
                    <a:pt x="3212575" y="3706003"/>
                  </a:cubicBezTo>
                  <a:close/>
                  <a:moveTo>
                    <a:pt x="3265122" y="4740207"/>
                  </a:moveTo>
                  <a:cubicBezTo>
                    <a:pt x="3263632" y="4743593"/>
                    <a:pt x="3262142" y="4743254"/>
                    <a:pt x="3261736" y="4746979"/>
                  </a:cubicBezTo>
                  <a:cubicBezTo>
                    <a:pt x="3261330" y="4750771"/>
                    <a:pt x="3262819" y="4759167"/>
                    <a:pt x="3258621" y="4762959"/>
                  </a:cubicBezTo>
                  <a:cubicBezTo>
                    <a:pt x="3256251" y="4765058"/>
                    <a:pt x="3247380" y="4767361"/>
                    <a:pt x="3247245" y="4767293"/>
                  </a:cubicBezTo>
                  <a:cubicBezTo>
                    <a:pt x="3247313" y="4767361"/>
                    <a:pt x="3250969" y="4761131"/>
                    <a:pt x="3252391" y="4758964"/>
                  </a:cubicBezTo>
                  <a:cubicBezTo>
                    <a:pt x="3250698" y="4760386"/>
                    <a:pt x="3245552" y="4762282"/>
                    <a:pt x="3242369" y="4765126"/>
                  </a:cubicBezTo>
                  <a:cubicBezTo>
                    <a:pt x="3238577" y="4768512"/>
                    <a:pt x="3241083" y="4774403"/>
                    <a:pt x="3239187" y="4775554"/>
                  </a:cubicBezTo>
                  <a:cubicBezTo>
                    <a:pt x="3237562" y="4776502"/>
                    <a:pt x="3230790" y="4771694"/>
                    <a:pt x="3225306" y="4773252"/>
                  </a:cubicBezTo>
                  <a:cubicBezTo>
                    <a:pt x="3223342" y="4771356"/>
                    <a:pt x="3219888" y="4770137"/>
                    <a:pt x="3220091" y="4767970"/>
                  </a:cubicBezTo>
                  <a:cubicBezTo>
                    <a:pt x="3220498" y="4764584"/>
                    <a:pt x="3228556" y="4767361"/>
                    <a:pt x="3231264" y="4765871"/>
                  </a:cubicBezTo>
                  <a:cubicBezTo>
                    <a:pt x="3233905" y="4764381"/>
                    <a:pt x="3228691" y="4753885"/>
                    <a:pt x="3230587" y="4751989"/>
                  </a:cubicBezTo>
                  <a:cubicBezTo>
                    <a:pt x="3232483" y="4750093"/>
                    <a:pt x="3242640" y="4752260"/>
                    <a:pt x="3244536" y="4748468"/>
                  </a:cubicBezTo>
                  <a:cubicBezTo>
                    <a:pt x="3246432" y="4744676"/>
                    <a:pt x="3239796" y="4740139"/>
                    <a:pt x="3242437" y="4735603"/>
                  </a:cubicBezTo>
                  <a:cubicBezTo>
                    <a:pt x="3245078" y="4731065"/>
                    <a:pt x="3252798" y="4729034"/>
                    <a:pt x="3256590" y="4726055"/>
                  </a:cubicBezTo>
                  <a:cubicBezTo>
                    <a:pt x="3260382" y="4723007"/>
                    <a:pt x="3269523" y="4726867"/>
                    <a:pt x="3269523" y="4731404"/>
                  </a:cubicBezTo>
                  <a:cubicBezTo>
                    <a:pt x="3269591" y="4735941"/>
                    <a:pt x="3266679" y="4736821"/>
                    <a:pt x="3265122" y="474020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586786F5-6E96-6BDD-4FE4-1C6052EF7D43}"/>
                </a:ext>
              </a:extLst>
            </p:cNvPr>
            <p:cNvSpPr/>
            <p:nvPr/>
          </p:nvSpPr>
          <p:spPr bwMode="ltGray">
            <a:xfrm>
              <a:off x="8433379" y="3509329"/>
              <a:ext cx="270" cy="203"/>
            </a:xfrm>
            <a:custGeom>
              <a:avLst/>
              <a:gdLst>
                <a:gd name="connsiteX0" fmla="*/ 0 w 270"/>
                <a:gd name="connsiteY0" fmla="*/ 0 h 203"/>
                <a:gd name="connsiteX1" fmla="*/ 0 w 270"/>
                <a:gd name="connsiteY1" fmla="*/ 203 h 203"/>
                <a:gd name="connsiteX2" fmla="*/ 271 w 270"/>
                <a:gd name="connsiteY2" fmla="*/ 203 h 203"/>
                <a:gd name="connsiteX3" fmla="*/ 0 w 270"/>
                <a:gd name="connsiteY3" fmla="*/ 0 h 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" h="203">
                  <a:moveTo>
                    <a:pt x="0" y="0"/>
                  </a:moveTo>
                  <a:cubicBezTo>
                    <a:pt x="0" y="68"/>
                    <a:pt x="0" y="135"/>
                    <a:pt x="0" y="203"/>
                  </a:cubicBezTo>
                  <a:cubicBezTo>
                    <a:pt x="68" y="203"/>
                    <a:pt x="203" y="203"/>
                    <a:pt x="271" y="203"/>
                  </a:cubicBezTo>
                  <a:cubicBezTo>
                    <a:pt x="203" y="135"/>
                    <a:pt x="68" y="0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2C61E316-AD48-443E-D301-3E9603429235}"/>
                </a:ext>
              </a:extLst>
            </p:cNvPr>
            <p:cNvSpPr/>
            <p:nvPr/>
          </p:nvSpPr>
          <p:spPr bwMode="ltGray">
            <a:xfrm>
              <a:off x="10270349" y="3192560"/>
              <a:ext cx="2886" cy="2624"/>
            </a:xfrm>
            <a:custGeom>
              <a:avLst/>
              <a:gdLst>
                <a:gd name="connsiteX0" fmla="*/ 667 w 2886"/>
                <a:gd name="connsiteY0" fmla="*/ 1896 h 2624"/>
                <a:gd name="connsiteX1" fmla="*/ 2630 w 2886"/>
                <a:gd name="connsiteY1" fmla="*/ 0 h 2624"/>
                <a:gd name="connsiteX2" fmla="*/ 667 w 2886"/>
                <a:gd name="connsiteY2" fmla="*/ 1896 h 2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6" h="2624">
                  <a:moveTo>
                    <a:pt x="667" y="1896"/>
                  </a:moveTo>
                  <a:cubicBezTo>
                    <a:pt x="-1974" y="3453"/>
                    <a:pt x="4188" y="2370"/>
                    <a:pt x="2630" y="0"/>
                  </a:cubicBezTo>
                  <a:cubicBezTo>
                    <a:pt x="1886" y="813"/>
                    <a:pt x="1140" y="1557"/>
                    <a:pt x="667" y="189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569E2F8-3829-80B4-AD00-221938E20626}"/>
                </a:ext>
              </a:extLst>
            </p:cNvPr>
            <p:cNvSpPr/>
            <p:nvPr/>
          </p:nvSpPr>
          <p:spPr bwMode="ltGray">
            <a:xfrm>
              <a:off x="10186373" y="3197233"/>
              <a:ext cx="1083" cy="1354"/>
            </a:xfrm>
            <a:custGeom>
              <a:avLst/>
              <a:gdLst>
                <a:gd name="connsiteX0" fmla="*/ 1083 w 1083"/>
                <a:gd name="connsiteY0" fmla="*/ 1016 h 1354"/>
                <a:gd name="connsiteX1" fmla="*/ 203 w 1083"/>
                <a:gd name="connsiteY1" fmla="*/ 0 h 1354"/>
                <a:gd name="connsiteX2" fmla="*/ 0 w 1083"/>
                <a:gd name="connsiteY2" fmla="*/ 1354 h 1354"/>
                <a:gd name="connsiteX3" fmla="*/ 1083 w 1083"/>
                <a:gd name="connsiteY3" fmla="*/ 1016 h 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3" h="1354">
                  <a:moveTo>
                    <a:pt x="1083" y="1016"/>
                  </a:moveTo>
                  <a:cubicBezTo>
                    <a:pt x="813" y="745"/>
                    <a:pt x="474" y="338"/>
                    <a:pt x="203" y="0"/>
                  </a:cubicBezTo>
                  <a:cubicBezTo>
                    <a:pt x="135" y="406"/>
                    <a:pt x="67" y="880"/>
                    <a:pt x="0" y="1354"/>
                  </a:cubicBezTo>
                  <a:cubicBezTo>
                    <a:pt x="541" y="1287"/>
                    <a:pt x="948" y="1151"/>
                    <a:pt x="1083" y="101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A44C851-08B8-D1E6-AD47-F6A534DB00E6}"/>
                </a:ext>
              </a:extLst>
            </p:cNvPr>
            <p:cNvSpPr/>
            <p:nvPr/>
          </p:nvSpPr>
          <p:spPr bwMode="ltGray">
            <a:xfrm>
              <a:off x="10250362" y="4205556"/>
              <a:ext cx="7411" cy="3820"/>
            </a:xfrm>
            <a:custGeom>
              <a:avLst/>
              <a:gdLst>
                <a:gd name="connsiteX0" fmla="*/ 0 w 7411"/>
                <a:gd name="connsiteY0" fmla="*/ 149 h 3820"/>
                <a:gd name="connsiteX1" fmla="*/ 1490 w 7411"/>
                <a:gd name="connsiteY1" fmla="*/ 2180 h 3820"/>
                <a:gd name="connsiteX2" fmla="*/ 0 w 7411"/>
                <a:gd name="connsiteY2" fmla="*/ 149 h 3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11" h="3820">
                  <a:moveTo>
                    <a:pt x="0" y="149"/>
                  </a:moveTo>
                  <a:cubicBezTo>
                    <a:pt x="474" y="894"/>
                    <a:pt x="948" y="1571"/>
                    <a:pt x="1490" y="2180"/>
                  </a:cubicBezTo>
                  <a:cubicBezTo>
                    <a:pt x="6365" y="7259"/>
                    <a:pt x="12595" y="-1205"/>
                    <a:pt x="0" y="14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19017059-8E67-E869-32C6-4B299590E546}"/>
                </a:ext>
              </a:extLst>
            </p:cNvPr>
            <p:cNvSpPr/>
            <p:nvPr/>
          </p:nvSpPr>
          <p:spPr bwMode="ltGray">
            <a:xfrm>
              <a:off x="10899635" y="6631786"/>
              <a:ext cx="8641" cy="2679"/>
            </a:xfrm>
            <a:custGeom>
              <a:avLst/>
              <a:gdLst>
                <a:gd name="connsiteX0" fmla="*/ 1667 w 8641"/>
                <a:gd name="connsiteY0" fmla="*/ 1212 h 2679"/>
                <a:gd name="connsiteX1" fmla="*/ 4714 w 8641"/>
                <a:gd name="connsiteY1" fmla="*/ 1889 h 2679"/>
                <a:gd name="connsiteX2" fmla="*/ 8642 w 8641"/>
                <a:gd name="connsiteY2" fmla="*/ 467 h 2679"/>
                <a:gd name="connsiteX3" fmla="*/ 1667 w 8641"/>
                <a:gd name="connsiteY3" fmla="*/ 1212 h 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1" h="2679">
                  <a:moveTo>
                    <a:pt x="1667" y="1212"/>
                  </a:moveTo>
                  <a:cubicBezTo>
                    <a:pt x="-2328" y="4056"/>
                    <a:pt x="1734" y="1889"/>
                    <a:pt x="4714" y="1889"/>
                  </a:cubicBezTo>
                  <a:cubicBezTo>
                    <a:pt x="5865" y="1889"/>
                    <a:pt x="7219" y="1280"/>
                    <a:pt x="8642" y="467"/>
                  </a:cubicBezTo>
                  <a:cubicBezTo>
                    <a:pt x="6475" y="-7"/>
                    <a:pt x="4105" y="-548"/>
                    <a:pt x="1667" y="121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6EAE949-38C4-41E9-64E9-C964FC80EB38}"/>
                </a:ext>
              </a:extLst>
            </p:cNvPr>
            <p:cNvSpPr/>
            <p:nvPr/>
          </p:nvSpPr>
          <p:spPr bwMode="ltGray">
            <a:xfrm>
              <a:off x="10908277" y="6629816"/>
              <a:ext cx="4740" cy="2731"/>
            </a:xfrm>
            <a:custGeom>
              <a:avLst/>
              <a:gdLst>
                <a:gd name="connsiteX0" fmla="*/ 3656 w 4740"/>
                <a:gd name="connsiteY0" fmla="*/ 2573 h 2731"/>
                <a:gd name="connsiteX1" fmla="*/ 3792 w 4740"/>
                <a:gd name="connsiteY1" fmla="*/ 0 h 2731"/>
                <a:gd name="connsiteX2" fmla="*/ 0 w 4740"/>
                <a:gd name="connsiteY2" fmla="*/ 2370 h 2731"/>
                <a:gd name="connsiteX3" fmla="*/ 3656 w 4740"/>
                <a:gd name="connsiteY3" fmla="*/ 2573 h 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0" h="2731">
                  <a:moveTo>
                    <a:pt x="3656" y="2573"/>
                  </a:moveTo>
                  <a:cubicBezTo>
                    <a:pt x="5079" y="2167"/>
                    <a:pt x="5079" y="948"/>
                    <a:pt x="3792" y="0"/>
                  </a:cubicBezTo>
                  <a:cubicBezTo>
                    <a:pt x="2505" y="813"/>
                    <a:pt x="1219" y="1693"/>
                    <a:pt x="0" y="2370"/>
                  </a:cubicBezTo>
                  <a:cubicBezTo>
                    <a:pt x="1287" y="2641"/>
                    <a:pt x="2505" y="2912"/>
                    <a:pt x="3656" y="257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453007B-DFDA-C941-8C49-7A4445AAF81C}"/>
                </a:ext>
              </a:extLst>
            </p:cNvPr>
            <p:cNvSpPr/>
            <p:nvPr/>
          </p:nvSpPr>
          <p:spPr bwMode="ltGray">
            <a:xfrm>
              <a:off x="10337397" y="8011232"/>
              <a:ext cx="9526" cy="5619"/>
            </a:xfrm>
            <a:custGeom>
              <a:avLst/>
              <a:gdLst>
                <a:gd name="connsiteX0" fmla="*/ 521 w 9526"/>
                <a:gd name="connsiteY0" fmla="*/ 1449 h 5619"/>
                <a:gd name="connsiteX1" fmla="*/ 5532 w 9526"/>
                <a:gd name="connsiteY1" fmla="*/ 3684 h 5619"/>
                <a:gd name="connsiteX2" fmla="*/ 7834 w 9526"/>
                <a:gd name="connsiteY2" fmla="*/ 908 h 5619"/>
                <a:gd name="connsiteX3" fmla="*/ 9527 w 9526"/>
                <a:gd name="connsiteY3" fmla="*/ 230 h 5619"/>
                <a:gd name="connsiteX4" fmla="*/ 521 w 9526"/>
                <a:gd name="connsiteY4" fmla="*/ 1449 h 5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6" h="5619">
                  <a:moveTo>
                    <a:pt x="521" y="1449"/>
                  </a:moveTo>
                  <a:cubicBezTo>
                    <a:pt x="-2323" y="4090"/>
                    <a:pt x="7495" y="8017"/>
                    <a:pt x="5532" y="3684"/>
                  </a:cubicBezTo>
                  <a:cubicBezTo>
                    <a:pt x="3636" y="-649"/>
                    <a:pt x="1537" y="2465"/>
                    <a:pt x="7834" y="908"/>
                  </a:cubicBezTo>
                  <a:cubicBezTo>
                    <a:pt x="8579" y="705"/>
                    <a:pt x="9121" y="501"/>
                    <a:pt x="9527" y="230"/>
                  </a:cubicBezTo>
                  <a:cubicBezTo>
                    <a:pt x="5938" y="230"/>
                    <a:pt x="2959" y="-785"/>
                    <a:pt x="521" y="144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5E78A4A6-045B-93D0-2D35-081E3571CC96}"/>
                </a:ext>
              </a:extLst>
            </p:cNvPr>
            <p:cNvSpPr/>
            <p:nvPr/>
          </p:nvSpPr>
          <p:spPr bwMode="ltGray">
            <a:xfrm>
              <a:off x="10644393" y="6996969"/>
              <a:ext cx="292" cy="2228"/>
            </a:xfrm>
            <a:custGeom>
              <a:avLst/>
              <a:gdLst>
                <a:gd name="connsiteX0" fmla="*/ 0 w 292"/>
                <a:gd name="connsiteY0" fmla="*/ 1619 h 2228"/>
                <a:gd name="connsiteX1" fmla="*/ 68 w 292"/>
                <a:gd name="connsiteY1" fmla="*/ 2229 h 2228"/>
                <a:gd name="connsiteX2" fmla="*/ 0 w 292"/>
                <a:gd name="connsiteY2" fmla="*/ 1619 h 2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" h="2228">
                  <a:moveTo>
                    <a:pt x="0" y="1619"/>
                  </a:moveTo>
                  <a:cubicBezTo>
                    <a:pt x="0" y="1822"/>
                    <a:pt x="68" y="2025"/>
                    <a:pt x="68" y="2229"/>
                  </a:cubicBezTo>
                  <a:cubicBezTo>
                    <a:pt x="610" y="333"/>
                    <a:pt x="0" y="-1360"/>
                    <a:pt x="0" y="16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9F4F5B96-5F8A-ECF3-5810-A7CC8080D956}"/>
                </a:ext>
              </a:extLst>
            </p:cNvPr>
            <p:cNvSpPr/>
            <p:nvPr/>
          </p:nvSpPr>
          <p:spPr bwMode="ltGray">
            <a:xfrm>
              <a:off x="10683464" y="6924631"/>
              <a:ext cx="12933" cy="1638"/>
            </a:xfrm>
            <a:custGeom>
              <a:avLst/>
              <a:gdLst>
                <a:gd name="connsiteX0" fmla="*/ 0 w 12933"/>
                <a:gd name="connsiteY0" fmla="*/ 1638 h 1638"/>
                <a:gd name="connsiteX1" fmla="*/ 12934 w 12933"/>
                <a:gd name="connsiteY1" fmla="*/ 1164 h 1638"/>
                <a:gd name="connsiteX2" fmla="*/ 0 w 12933"/>
                <a:gd name="connsiteY2" fmla="*/ 1638 h 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33" h="1638">
                  <a:moveTo>
                    <a:pt x="0" y="1638"/>
                  </a:moveTo>
                  <a:cubicBezTo>
                    <a:pt x="-68" y="1638"/>
                    <a:pt x="12934" y="1096"/>
                    <a:pt x="12934" y="1164"/>
                  </a:cubicBezTo>
                  <a:cubicBezTo>
                    <a:pt x="12934" y="1164"/>
                    <a:pt x="3589" y="-1747"/>
                    <a:pt x="0" y="163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06CA51E-08A1-5C06-7313-4763E8D239A0}"/>
                </a:ext>
              </a:extLst>
            </p:cNvPr>
            <p:cNvSpPr/>
            <p:nvPr/>
          </p:nvSpPr>
          <p:spPr bwMode="ltGray">
            <a:xfrm>
              <a:off x="9316173" y="5884427"/>
              <a:ext cx="2568" cy="2800"/>
            </a:xfrm>
            <a:custGeom>
              <a:avLst/>
              <a:gdLst>
                <a:gd name="connsiteX0" fmla="*/ 813 w 2568"/>
                <a:gd name="connsiteY0" fmla="*/ 732 h 2800"/>
                <a:gd name="connsiteX1" fmla="*/ 0 w 2568"/>
                <a:gd name="connsiteY1" fmla="*/ 1680 h 2800"/>
                <a:gd name="connsiteX2" fmla="*/ 474 w 2568"/>
                <a:gd name="connsiteY2" fmla="*/ 2425 h 2800"/>
                <a:gd name="connsiteX3" fmla="*/ 813 w 2568"/>
                <a:gd name="connsiteY3" fmla="*/ 732 h 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8" h="2800">
                  <a:moveTo>
                    <a:pt x="813" y="732"/>
                  </a:moveTo>
                  <a:cubicBezTo>
                    <a:pt x="474" y="1002"/>
                    <a:pt x="203" y="1341"/>
                    <a:pt x="0" y="1680"/>
                  </a:cubicBezTo>
                  <a:cubicBezTo>
                    <a:pt x="135" y="1883"/>
                    <a:pt x="338" y="2154"/>
                    <a:pt x="474" y="2425"/>
                  </a:cubicBezTo>
                  <a:cubicBezTo>
                    <a:pt x="1896" y="4388"/>
                    <a:pt x="4198" y="-2112"/>
                    <a:pt x="813" y="73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0CD94E0-DAE3-A390-85A0-582241C68D80}"/>
                </a:ext>
              </a:extLst>
            </p:cNvPr>
            <p:cNvSpPr/>
            <p:nvPr/>
          </p:nvSpPr>
          <p:spPr bwMode="ltGray">
            <a:xfrm>
              <a:off x="9302257" y="5858412"/>
              <a:ext cx="509" cy="469"/>
            </a:xfrm>
            <a:custGeom>
              <a:avLst/>
              <a:gdLst>
                <a:gd name="connsiteX0" fmla="*/ 509 w 509"/>
                <a:gd name="connsiteY0" fmla="*/ 0 h 469"/>
                <a:gd name="connsiteX1" fmla="*/ 509 w 509"/>
                <a:gd name="connsiteY1" fmla="*/ 0 h 469"/>
                <a:gd name="connsiteX2" fmla="*/ 509 w 509"/>
                <a:gd name="connsiteY2" fmla="*/ 0 h 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9" h="469">
                  <a:moveTo>
                    <a:pt x="509" y="0"/>
                  </a:moveTo>
                  <a:cubicBezTo>
                    <a:pt x="-100" y="406"/>
                    <a:pt x="-236" y="813"/>
                    <a:pt x="509" y="0"/>
                  </a:cubicBezTo>
                  <a:lnTo>
                    <a:pt x="509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C7A066C0-9DF6-E2F1-B719-0D61B1A89717}"/>
                </a:ext>
              </a:extLst>
            </p:cNvPr>
            <p:cNvSpPr/>
            <p:nvPr/>
          </p:nvSpPr>
          <p:spPr bwMode="ltGray">
            <a:xfrm>
              <a:off x="9301404" y="5880825"/>
              <a:ext cx="2309" cy="3928"/>
            </a:xfrm>
            <a:custGeom>
              <a:avLst/>
              <a:gdLst>
                <a:gd name="connsiteX0" fmla="*/ 278 w 2309"/>
                <a:gd name="connsiteY0" fmla="*/ 3725 h 3928"/>
                <a:gd name="connsiteX1" fmla="*/ 2310 w 2309"/>
                <a:gd name="connsiteY1" fmla="*/ 0 h 3928"/>
                <a:gd name="connsiteX2" fmla="*/ 278 w 2309"/>
                <a:gd name="connsiteY2" fmla="*/ 3725 h 3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" h="3928">
                  <a:moveTo>
                    <a:pt x="278" y="3725"/>
                  </a:moveTo>
                  <a:cubicBezTo>
                    <a:pt x="1158" y="4605"/>
                    <a:pt x="1836" y="2505"/>
                    <a:pt x="2310" y="0"/>
                  </a:cubicBezTo>
                  <a:cubicBezTo>
                    <a:pt x="752" y="1422"/>
                    <a:pt x="-602" y="2777"/>
                    <a:pt x="278" y="372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1AD4FDB-B455-9CD3-4E0B-A353B68DEF0D}"/>
                </a:ext>
              </a:extLst>
            </p:cNvPr>
            <p:cNvSpPr/>
            <p:nvPr/>
          </p:nvSpPr>
          <p:spPr bwMode="ltGray">
            <a:xfrm>
              <a:off x="9303714" y="5874792"/>
              <a:ext cx="1317" cy="6032"/>
            </a:xfrm>
            <a:custGeom>
              <a:avLst/>
              <a:gdLst>
                <a:gd name="connsiteX0" fmla="*/ 1151 w 1317"/>
                <a:gd name="connsiteY0" fmla="*/ 210 h 6032"/>
                <a:gd name="connsiteX1" fmla="*/ 0 w 1317"/>
                <a:gd name="connsiteY1" fmla="*/ 6033 h 6032"/>
                <a:gd name="connsiteX2" fmla="*/ 745 w 1317"/>
                <a:gd name="connsiteY2" fmla="*/ 5288 h 6032"/>
                <a:gd name="connsiteX3" fmla="*/ 1151 w 1317"/>
                <a:gd name="connsiteY3" fmla="*/ 3731 h 6032"/>
                <a:gd name="connsiteX4" fmla="*/ 1151 w 1317"/>
                <a:gd name="connsiteY4" fmla="*/ 210 h 6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7" h="6032">
                  <a:moveTo>
                    <a:pt x="1151" y="210"/>
                  </a:moveTo>
                  <a:cubicBezTo>
                    <a:pt x="813" y="1022"/>
                    <a:pt x="474" y="3663"/>
                    <a:pt x="0" y="6033"/>
                  </a:cubicBezTo>
                  <a:cubicBezTo>
                    <a:pt x="271" y="5762"/>
                    <a:pt x="542" y="5559"/>
                    <a:pt x="745" y="5288"/>
                  </a:cubicBezTo>
                  <a:cubicBezTo>
                    <a:pt x="880" y="4679"/>
                    <a:pt x="1016" y="4205"/>
                    <a:pt x="1151" y="3731"/>
                  </a:cubicBezTo>
                  <a:cubicBezTo>
                    <a:pt x="1219" y="1361"/>
                    <a:pt x="1490" y="-671"/>
                    <a:pt x="1151" y="21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C4901E5-B329-DC7C-CFE7-C919EDEBD1F6}"/>
                </a:ext>
              </a:extLst>
            </p:cNvPr>
            <p:cNvSpPr/>
            <p:nvPr/>
          </p:nvSpPr>
          <p:spPr bwMode="ltGray">
            <a:xfrm>
              <a:off x="9332290" y="5868492"/>
              <a:ext cx="9973" cy="23597"/>
            </a:xfrm>
            <a:custGeom>
              <a:avLst/>
              <a:gdLst>
                <a:gd name="connsiteX0" fmla="*/ 2911 w 9973"/>
                <a:gd name="connsiteY0" fmla="*/ 145 h 23597"/>
                <a:gd name="connsiteX1" fmla="*/ 2301 w 9973"/>
                <a:gd name="connsiteY1" fmla="*/ 23574 h 23597"/>
                <a:gd name="connsiteX2" fmla="*/ 6838 w 9973"/>
                <a:gd name="connsiteY2" fmla="*/ 11589 h 23597"/>
                <a:gd name="connsiteX3" fmla="*/ 2911 w 9973"/>
                <a:gd name="connsiteY3" fmla="*/ 145 h 23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73" h="23597">
                  <a:moveTo>
                    <a:pt x="2911" y="145"/>
                  </a:moveTo>
                  <a:cubicBezTo>
                    <a:pt x="-610" y="551"/>
                    <a:pt x="-1085" y="22965"/>
                    <a:pt x="2301" y="23574"/>
                  </a:cubicBezTo>
                  <a:cubicBezTo>
                    <a:pt x="5755" y="24116"/>
                    <a:pt x="5416" y="14975"/>
                    <a:pt x="6838" y="11589"/>
                  </a:cubicBezTo>
                  <a:cubicBezTo>
                    <a:pt x="8328" y="8135"/>
                    <a:pt x="14896" y="-1277"/>
                    <a:pt x="2911" y="14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81146D6-ECD6-98FA-E28F-8C637E3A0878}"/>
                </a:ext>
              </a:extLst>
            </p:cNvPr>
            <p:cNvSpPr/>
            <p:nvPr/>
          </p:nvSpPr>
          <p:spPr bwMode="ltGray">
            <a:xfrm>
              <a:off x="9302766" y="5854666"/>
              <a:ext cx="19995" cy="40521"/>
            </a:xfrm>
            <a:custGeom>
              <a:avLst/>
              <a:gdLst>
                <a:gd name="connsiteX0" fmla="*/ 19096 w 19995"/>
                <a:gd name="connsiteY0" fmla="*/ 15325 h 40521"/>
                <a:gd name="connsiteX1" fmla="*/ 17064 w 19995"/>
                <a:gd name="connsiteY1" fmla="*/ 11601 h 40521"/>
                <a:gd name="connsiteX2" fmla="*/ 18621 w 19995"/>
                <a:gd name="connsiteY2" fmla="*/ 8012 h 40521"/>
                <a:gd name="connsiteX3" fmla="*/ 3250 w 19995"/>
                <a:gd name="connsiteY3" fmla="*/ 3001 h 40521"/>
                <a:gd name="connsiteX4" fmla="*/ 542 w 19995"/>
                <a:gd name="connsiteY4" fmla="*/ 3069 h 40521"/>
                <a:gd name="connsiteX5" fmla="*/ 0 w 19995"/>
                <a:gd name="connsiteY5" fmla="*/ 3746 h 40521"/>
                <a:gd name="connsiteX6" fmla="*/ 2031 w 19995"/>
                <a:gd name="connsiteY6" fmla="*/ 3407 h 40521"/>
                <a:gd name="connsiteX7" fmla="*/ 1761 w 19995"/>
                <a:gd name="connsiteY7" fmla="*/ 16679 h 40521"/>
                <a:gd name="connsiteX8" fmla="*/ 4469 w 19995"/>
                <a:gd name="connsiteY8" fmla="*/ 21961 h 40521"/>
                <a:gd name="connsiteX9" fmla="*/ 4469 w 19995"/>
                <a:gd name="connsiteY9" fmla="*/ 21961 h 40521"/>
                <a:gd name="connsiteX10" fmla="*/ 3386 w 19995"/>
                <a:gd name="connsiteY10" fmla="*/ 21622 h 40521"/>
                <a:gd name="connsiteX11" fmla="*/ 2167 w 19995"/>
                <a:gd name="connsiteY11" fmla="*/ 23789 h 40521"/>
                <a:gd name="connsiteX12" fmla="*/ 2167 w 19995"/>
                <a:gd name="connsiteY12" fmla="*/ 24940 h 40521"/>
                <a:gd name="connsiteX13" fmla="*/ 1761 w 19995"/>
                <a:gd name="connsiteY13" fmla="*/ 25347 h 40521"/>
                <a:gd name="connsiteX14" fmla="*/ 2844 w 19995"/>
                <a:gd name="connsiteY14" fmla="*/ 40108 h 40521"/>
                <a:gd name="connsiteX15" fmla="*/ 11105 w 19995"/>
                <a:gd name="connsiteY15" fmla="*/ 37671 h 40521"/>
                <a:gd name="connsiteX16" fmla="*/ 13408 w 19995"/>
                <a:gd name="connsiteY16" fmla="*/ 31441 h 40521"/>
                <a:gd name="connsiteX17" fmla="*/ 8735 w 19995"/>
                <a:gd name="connsiteY17" fmla="*/ 23045 h 40521"/>
                <a:gd name="connsiteX18" fmla="*/ 16455 w 19995"/>
                <a:gd name="connsiteY18" fmla="*/ 12278 h 40521"/>
                <a:gd name="connsiteX19" fmla="*/ 16455 w 19995"/>
                <a:gd name="connsiteY19" fmla="*/ 13361 h 40521"/>
                <a:gd name="connsiteX20" fmla="*/ 19096 w 19995"/>
                <a:gd name="connsiteY20" fmla="*/ 15325 h 4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995" h="40521">
                  <a:moveTo>
                    <a:pt x="19096" y="15325"/>
                  </a:moveTo>
                  <a:cubicBezTo>
                    <a:pt x="18012" y="14783"/>
                    <a:pt x="17335" y="13226"/>
                    <a:pt x="17064" y="11601"/>
                  </a:cubicBezTo>
                  <a:cubicBezTo>
                    <a:pt x="18283" y="10246"/>
                    <a:pt x="19028" y="8960"/>
                    <a:pt x="18621" y="8012"/>
                  </a:cubicBezTo>
                  <a:cubicBezTo>
                    <a:pt x="17200" y="4355"/>
                    <a:pt x="5011" y="8079"/>
                    <a:pt x="3250" y="3001"/>
                  </a:cubicBezTo>
                  <a:cubicBezTo>
                    <a:pt x="1490" y="-2078"/>
                    <a:pt x="2844" y="225"/>
                    <a:pt x="542" y="3069"/>
                  </a:cubicBezTo>
                  <a:cubicBezTo>
                    <a:pt x="271" y="3339"/>
                    <a:pt x="135" y="3543"/>
                    <a:pt x="0" y="3746"/>
                  </a:cubicBezTo>
                  <a:cubicBezTo>
                    <a:pt x="474" y="3407"/>
                    <a:pt x="1219" y="3069"/>
                    <a:pt x="2031" y="3407"/>
                  </a:cubicBezTo>
                  <a:cubicBezTo>
                    <a:pt x="3995" y="4287"/>
                    <a:pt x="6026" y="14106"/>
                    <a:pt x="1761" y="16679"/>
                  </a:cubicBezTo>
                  <a:cubicBezTo>
                    <a:pt x="-2505" y="19253"/>
                    <a:pt x="5620" y="18711"/>
                    <a:pt x="4469" y="21961"/>
                  </a:cubicBezTo>
                  <a:lnTo>
                    <a:pt x="4469" y="21961"/>
                  </a:lnTo>
                  <a:cubicBezTo>
                    <a:pt x="4198" y="21555"/>
                    <a:pt x="3860" y="21284"/>
                    <a:pt x="3386" y="21622"/>
                  </a:cubicBezTo>
                  <a:cubicBezTo>
                    <a:pt x="2912" y="21961"/>
                    <a:pt x="2505" y="22773"/>
                    <a:pt x="2167" y="23789"/>
                  </a:cubicBezTo>
                  <a:cubicBezTo>
                    <a:pt x="2167" y="24196"/>
                    <a:pt x="2167" y="24534"/>
                    <a:pt x="2167" y="24940"/>
                  </a:cubicBezTo>
                  <a:cubicBezTo>
                    <a:pt x="2031" y="25076"/>
                    <a:pt x="1896" y="25211"/>
                    <a:pt x="1761" y="25347"/>
                  </a:cubicBezTo>
                  <a:cubicBezTo>
                    <a:pt x="813" y="30154"/>
                    <a:pt x="1083" y="38009"/>
                    <a:pt x="2844" y="40108"/>
                  </a:cubicBezTo>
                  <a:cubicBezTo>
                    <a:pt x="4401" y="41937"/>
                    <a:pt x="7381" y="37061"/>
                    <a:pt x="11105" y="37671"/>
                  </a:cubicBezTo>
                  <a:cubicBezTo>
                    <a:pt x="14423" y="38145"/>
                    <a:pt x="11579" y="34285"/>
                    <a:pt x="13408" y="31441"/>
                  </a:cubicBezTo>
                  <a:cubicBezTo>
                    <a:pt x="12121" y="29478"/>
                    <a:pt x="10767" y="26837"/>
                    <a:pt x="8735" y="23045"/>
                  </a:cubicBezTo>
                  <a:cubicBezTo>
                    <a:pt x="7178" y="20133"/>
                    <a:pt x="13069" y="15867"/>
                    <a:pt x="16455" y="12278"/>
                  </a:cubicBezTo>
                  <a:cubicBezTo>
                    <a:pt x="16455" y="12616"/>
                    <a:pt x="16455" y="12955"/>
                    <a:pt x="16455" y="13361"/>
                  </a:cubicBezTo>
                  <a:cubicBezTo>
                    <a:pt x="16725" y="17356"/>
                    <a:pt x="22075" y="16747"/>
                    <a:pt x="19096" y="1532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B8F333D-E1B8-D329-103B-9DE4F4417786}"/>
                </a:ext>
              </a:extLst>
            </p:cNvPr>
            <p:cNvSpPr/>
            <p:nvPr/>
          </p:nvSpPr>
          <p:spPr bwMode="ltGray">
            <a:xfrm>
              <a:off x="9352055" y="5881056"/>
              <a:ext cx="13558" cy="18208"/>
            </a:xfrm>
            <a:custGeom>
              <a:avLst/>
              <a:gdLst>
                <a:gd name="connsiteX0" fmla="*/ 75 w 13558"/>
                <a:gd name="connsiteY0" fmla="*/ 649 h 18208"/>
                <a:gd name="connsiteX1" fmla="*/ 7862 w 13558"/>
                <a:gd name="connsiteY1" fmla="*/ 15479 h 18208"/>
                <a:gd name="connsiteX2" fmla="*/ 10841 w 13558"/>
                <a:gd name="connsiteY2" fmla="*/ 18120 h 18208"/>
                <a:gd name="connsiteX3" fmla="*/ 8404 w 13558"/>
                <a:gd name="connsiteY3" fmla="*/ 10806 h 18208"/>
                <a:gd name="connsiteX4" fmla="*/ 12941 w 13558"/>
                <a:gd name="connsiteY4" fmla="*/ 5525 h 18208"/>
                <a:gd name="connsiteX5" fmla="*/ 75 w 13558"/>
                <a:gd name="connsiteY5" fmla="*/ 649 h 18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58" h="18208">
                  <a:moveTo>
                    <a:pt x="75" y="649"/>
                  </a:moveTo>
                  <a:cubicBezTo>
                    <a:pt x="-941" y="3087"/>
                    <a:pt x="8742" y="14937"/>
                    <a:pt x="7862" y="15479"/>
                  </a:cubicBezTo>
                  <a:cubicBezTo>
                    <a:pt x="6982" y="16021"/>
                    <a:pt x="5966" y="18729"/>
                    <a:pt x="10841" y="18120"/>
                  </a:cubicBezTo>
                  <a:cubicBezTo>
                    <a:pt x="15717" y="17578"/>
                    <a:pt x="8945" y="12973"/>
                    <a:pt x="8404" y="10806"/>
                  </a:cubicBezTo>
                  <a:cubicBezTo>
                    <a:pt x="7862" y="8640"/>
                    <a:pt x="15784" y="7488"/>
                    <a:pt x="12941" y="5525"/>
                  </a:cubicBezTo>
                  <a:cubicBezTo>
                    <a:pt x="10096" y="3561"/>
                    <a:pt x="1090" y="-1856"/>
                    <a:pt x="75" y="64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02B257A2-E375-A727-3C18-3AFBC23059FD}"/>
                </a:ext>
              </a:extLst>
            </p:cNvPr>
            <p:cNvSpPr/>
            <p:nvPr/>
          </p:nvSpPr>
          <p:spPr bwMode="ltGray">
            <a:xfrm>
              <a:off x="10028191" y="5417642"/>
              <a:ext cx="3258" cy="11341"/>
            </a:xfrm>
            <a:custGeom>
              <a:avLst/>
              <a:gdLst>
                <a:gd name="connsiteX0" fmla="*/ 2641 w 3258"/>
                <a:gd name="connsiteY0" fmla="*/ 10851 h 11341"/>
                <a:gd name="connsiteX1" fmla="*/ 1896 w 3258"/>
                <a:gd name="connsiteY1" fmla="*/ 85 h 11341"/>
                <a:gd name="connsiteX2" fmla="*/ 0 w 3258"/>
                <a:gd name="connsiteY2" fmla="*/ 7872 h 11341"/>
                <a:gd name="connsiteX3" fmla="*/ 2641 w 3258"/>
                <a:gd name="connsiteY3" fmla="*/ 10851 h 1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8" h="11341">
                  <a:moveTo>
                    <a:pt x="2641" y="10851"/>
                  </a:moveTo>
                  <a:cubicBezTo>
                    <a:pt x="3183" y="8143"/>
                    <a:pt x="3995" y="1168"/>
                    <a:pt x="1896" y="85"/>
                  </a:cubicBezTo>
                  <a:cubicBezTo>
                    <a:pt x="271" y="-728"/>
                    <a:pt x="609" y="4486"/>
                    <a:pt x="0" y="7872"/>
                  </a:cubicBezTo>
                  <a:cubicBezTo>
                    <a:pt x="1354" y="10174"/>
                    <a:pt x="2370" y="12341"/>
                    <a:pt x="2641" y="108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E5F42EF-533B-D15F-30EB-87F10E7BE768}"/>
                </a:ext>
              </a:extLst>
            </p:cNvPr>
            <p:cNvSpPr/>
            <p:nvPr/>
          </p:nvSpPr>
          <p:spPr bwMode="ltGray">
            <a:xfrm>
              <a:off x="10023818" y="5421914"/>
              <a:ext cx="4373" cy="6276"/>
            </a:xfrm>
            <a:custGeom>
              <a:avLst/>
              <a:gdLst>
                <a:gd name="connsiteX0" fmla="*/ 3358 w 4373"/>
                <a:gd name="connsiteY0" fmla="*/ 6104 h 6276"/>
                <a:gd name="connsiteX1" fmla="*/ 4374 w 4373"/>
                <a:gd name="connsiteY1" fmla="*/ 3667 h 6276"/>
                <a:gd name="connsiteX2" fmla="*/ 3087 w 4373"/>
                <a:gd name="connsiteY2" fmla="*/ 1703 h 6276"/>
                <a:gd name="connsiteX3" fmla="*/ 3629 w 4373"/>
                <a:gd name="connsiteY3" fmla="*/ 146 h 6276"/>
                <a:gd name="connsiteX4" fmla="*/ 3087 w 4373"/>
                <a:gd name="connsiteY4" fmla="*/ 1636 h 6276"/>
                <a:gd name="connsiteX5" fmla="*/ 852 w 4373"/>
                <a:gd name="connsiteY5" fmla="*/ 10 h 6276"/>
                <a:gd name="connsiteX6" fmla="*/ 3019 w 4373"/>
                <a:gd name="connsiteY6" fmla="*/ 1771 h 6276"/>
                <a:gd name="connsiteX7" fmla="*/ 3358 w 4373"/>
                <a:gd name="connsiteY7" fmla="*/ 6104 h 6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73" h="6276">
                  <a:moveTo>
                    <a:pt x="3358" y="6104"/>
                  </a:moveTo>
                  <a:cubicBezTo>
                    <a:pt x="3832" y="5698"/>
                    <a:pt x="4170" y="4750"/>
                    <a:pt x="4374" y="3667"/>
                  </a:cubicBezTo>
                  <a:cubicBezTo>
                    <a:pt x="3967" y="2990"/>
                    <a:pt x="3561" y="2313"/>
                    <a:pt x="3087" y="1703"/>
                  </a:cubicBezTo>
                  <a:cubicBezTo>
                    <a:pt x="3425" y="1432"/>
                    <a:pt x="3629" y="1026"/>
                    <a:pt x="3629" y="146"/>
                  </a:cubicBezTo>
                  <a:cubicBezTo>
                    <a:pt x="3629" y="-328"/>
                    <a:pt x="3358" y="484"/>
                    <a:pt x="3087" y="1636"/>
                  </a:cubicBezTo>
                  <a:cubicBezTo>
                    <a:pt x="2410" y="755"/>
                    <a:pt x="1665" y="78"/>
                    <a:pt x="852" y="10"/>
                  </a:cubicBezTo>
                  <a:cubicBezTo>
                    <a:pt x="-1518" y="-193"/>
                    <a:pt x="1665" y="2651"/>
                    <a:pt x="3019" y="1771"/>
                  </a:cubicBezTo>
                  <a:cubicBezTo>
                    <a:pt x="2545" y="3870"/>
                    <a:pt x="2139" y="7053"/>
                    <a:pt x="3358" y="61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3DCF94A0-E01C-7E85-F718-834533F30958}"/>
                </a:ext>
              </a:extLst>
            </p:cNvPr>
            <p:cNvSpPr/>
            <p:nvPr/>
          </p:nvSpPr>
          <p:spPr bwMode="ltGray">
            <a:xfrm>
              <a:off x="10042161" y="5427113"/>
              <a:ext cx="24105" cy="9220"/>
            </a:xfrm>
            <a:custGeom>
              <a:avLst/>
              <a:gdLst>
                <a:gd name="connsiteX0" fmla="*/ 14538 w 24105"/>
                <a:gd name="connsiteY0" fmla="*/ 8422 h 9220"/>
                <a:gd name="connsiteX1" fmla="*/ 22799 w 24105"/>
                <a:gd name="connsiteY1" fmla="*/ 4088 h 9220"/>
                <a:gd name="connsiteX2" fmla="*/ 115 w 24105"/>
                <a:gd name="connsiteY2" fmla="*/ 1379 h 9220"/>
                <a:gd name="connsiteX3" fmla="*/ 12913 w 24105"/>
                <a:gd name="connsiteY3" fmla="*/ 7609 h 9220"/>
                <a:gd name="connsiteX4" fmla="*/ 14538 w 24105"/>
                <a:gd name="connsiteY4" fmla="*/ 8422 h 9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05" h="9220">
                  <a:moveTo>
                    <a:pt x="14538" y="8422"/>
                  </a:moveTo>
                  <a:cubicBezTo>
                    <a:pt x="18127" y="6593"/>
                    <a:pt x="27539" y="7203"/>
                    <a:pt x="22799" y="4088"/>
                  </a:cubicBezTo>
                  <a:cubicBezTo>
                    <a:pt x="18127" y="973"/>
                    <a:pt x="1401" y="-1735"/>
                    <a:pt x="115" y="1379"/>
                  </a:cubicBezTo>
                  <a:cubicBezTo>
                    <a:pt x="-1308" y="4833"/>
                    <a:pt x="10949" y="6796"/>
                    <a:pt x="12913" y="7609"/>
                  </a:cubicBezTo>
                  <a:cubicBezTo>
                    <a:pt x="14944" y="8489"/>
                    <a:pt x="11016" y="10250"/>
                    <a:pt x="14538" y="842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4268EA5-7826-2659-0820-E002013A8E35}"/>
                </a:ext>
              </a:extLst>
            </p:cNvPr>
            <p:cNvSpPr/>
            <p:nvPr/>
          </p:nvSpPr>
          <p:spPr bwMode="ltGray">
            <a:xfrm>
              <a:off x="10075716" y="5427656"/>
              <a:ext cx="12185" cy="17090"/>
            </a:xfrm>
            <a:custGeom>
              <a:avLst/>
              <a:gdLst>
                <a:gd name="connsiteX0" fmla="*/ 5360 w 12185"/>
                <a:gd name="connsiteY0" fmla="*/ 16614 h 17090"/>
                <a:gd name="connsiteX1" fmla="*/ 11387 w 12185"/>
                <a:gd name="connsiteY1" fmla="*/ 17088 h 17090"/>
                <a:gd name="connsiteX2" fmla="*/ 10304 w 12185"/>
                <a:gd name="connsiteY2" fmla="*/ 6728 h 17090"/>
                <a:gd name="connsiteX3" fmla="*/ 756 w 12185"/>
                <a:gd name="connsiteY3" fmla="*/ 160 h 17090"/>
                <a:gd name="connsiteX4" fmla="*/ 6715 w 12185"/>
                <a:gd name="connsiteY4" fmla="*/ 5171 h 17090"/>
                <a:gd name="connsiteX5" fmla="*/ 5360 w 12185"/>
                <a:gd name="connsiteY5" fmla="*/ 16614 h 1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85" h="17090">
                  <a:moveTo>
                    <a:pt x="5360" y="16614"/>
                  </a:moveTo>
                  <a:cubicBezTo>
                    <a:pt x="8340" y="16750"/>
                    <a:pt x="10100" y="16953"/>
                    <a:pt x="11387" y="17088"/>
                  </a:cubicBezTo>
                  <a:cubicBezTo>
                    <a:pt x="12673" y="17224"/>
                    <a:pt x="12471" y="9707"/>
                    <a:pt x="10304" y="6728"/>
                  </a:cubicBezTo>
                  <a:cubicBezTo>
                    <a:pt x="8137" y="3749"/>
                    <a:pt x="4209" y="-924"/>
                    <a:pt x="756" y="160"/>
                  </a:cubicBezTo>
                  <a:cubicBezTo>
                    <a:pt x="-2630" y="1243"/>
                    <a:pt x="6444" y="2801"/>
                    <a:pt x="6715" y="5171"/>
                  </a:cubicBezTo>
                  <a:cubicBezTo>
                    <a:pt x="7256" y="9707"/>
                    <a:pt x="2313" y="16479"/>
                    <a:pt x="5360" y="166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D0F1E62-8CD5-61C5-2D55-6F2D5BE53BF6}"/>
                </a:ext>
              </a:extLst>
            </p:cNvPr>
            <p:cNvSpPr/>
            <p:nvPr/>
          </p:nvSpPr>
          <p:spPr bwMode="ltGray">
            <a:xfrm>
              <a:off x="10210332" y="5473997"/>
              <a:ext cx="10658" cy="10568"/>
            </a:xfrm>
            <a:custGeom>
              <a:avLst/>
              <a:gdLst>
                <a:gd name="connsiteX0" fmla="*/ 485 w 10658"/>
                <a:gd name="connsiteY0" fmla="*/ 8599 h 10568"/>
                <a:gd name="connsiteX1" fmla="*/ 4480 w 10658"/>
                <a:gd name="connsiteY1" fmla="*/ 10428 h 10568"/>
                <a:gd name="connsiteX2" fmla="*/ 10101 w 10658"/>
                <a:gd name="connsiteY2" fmla="*/ 7042 h 10568"/>
                <a:gd name="connsiteX3" fmla="*/ 8340 w 10658"/>
                <a:gd name="connsiteY3" fmla="*/ 0 h 10568"/>
                <a:gd name="connsiteX4" fmla="*/ 485 w 10658"/>
                <a:gd name="connsiteY4" fmla="*/ 8599 h 10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58" h="10568">
                  <a:moveTo>
                    <a:pt x="485" y="8599"/>
                  </a:moveTo>
                  <a:cubicBezTo>
                    <a:pt x="-1479" y="7719"/>
                    <a:pt x="3059" y="11308"/>
                    <a:pt x="4480" y="10428"/>
                  </a:cubicBezTo>
                  <a:cubicBezTo>
                    <a:pt x="5902" y="9548"/>
                    <a:pt x="5835" y="8058"/>
                    <a:pt x="10101" y="7042"/>
                  </a:cubicBezTo>
                  <a:cubicBezTo>
                    <a:pt x="11523" y="6704"/>
                    <a:pt x="9965" y="3386"/>
                    <a:pt x="8340" y="0"/>
                  </a:cubicBezTo>
                  <a:cubicBezTo>
                    <a:pt x="4684" y="1422"/>
                    <a:pt x="2381" y="9412"/>
                    <a:pt x="485" y="859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A274753-BFBB-46D3-5F86-379E6F5F808D}"/>
                </a:ext>
              </a:extLst>
            </p:cNvPr>
            <p:cNvSpPr/>
            <p:nvPr/>
          </p:nvSpPr>
          <p:spPr bwMode="ltGray">
            <a:xfrm>
              <a:off x="10227069" y="5473318"/>
              <a:ext cx="6695" cy="3181"/>
            </a:xfrm>
            <a:custGeom>
              <a:avLst/>
              <a:gdLst>
                <a:gd name="connsiteX0" fmla="*/ 0 w 6695"/>
                <a:gd name="connsiteY0" fmla="*/ 1 h 3181"/>
                <a:gd name="connsiteX1" fmla="*/ 6298 w 6695"/>
                <a:gd name="connsiteY1" fmla="*/ 3116 h 3181"/>
                <a:gd name="connsiteX2" fmla="*/ 0 w 6695"/>
                <a:gd name="connsiteY2" fmla="*/ 1 h 3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95" h="3181">
                  <a:moveTo>
                    <a:pt x="0" y="1"/>
                  </a:moveTo>
                  <a:cubicBezTo>
                    <a:pt x="2844" y="1965"/>
                    <a:pt x="5350" y="3523"/>
                    <a:pt x="6298" y="3116"/>
                  </a:cubicBezTo>
                  <a:cubicBezTo>
                    <a:pt x="8194" y="2236"/>
                    <a:pt x="2844" y="-66"/>
                    <a:pt x="0" y="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720663EB-C72B-7C1B-054C-2601C36FD085}"/>
                </a:ext>
              </a:extLst>
            </p:cNvPr>
            <p:cNvSpPr/>
            <p:nvPr/>
          </p:nvSpPr>
          <p:spPr bwMode="ltGray">
            <a:xfrm>
              <a:off x="10291235" y="5479389"/>
              <a:ext cx="38627" cy="38283"/>
            </a:xfrm>
            <a:custGeom>
              <a:avLst/>
              <a:gdLst>
                <a:gd name="connsiteX0" fmla="*/ 4429 w 38627"/>
                <a:gd name="connsiteY0" fmla="*/ 38284 h 38283"/>
                <a:gd name="connsiteX1" fmla="*/ 18378 w 38627"/>
                <a:gd name="connsiteY1" fmla="*/ 25215 h 38283"/>
                <a:gd name="connsiteX2" fmla="*/ 28061 w 38627"/>
                <a:gd name="connsiteY2" fmla="*/ 33070 h 38283"/>
                <a:gd name="connsiteX3" fmla="*/ 38489 w 38627"/>
                <a:gd name="connsiteY3" fmla="*/ 16209 h 38283"/>
                <a:gd name="connsiteX4" fmla="*/ 35374 w 38627"/>
                <a:gd name="connsiteY4" fmla="*/ 16412 h 38283"/>
                <a:gd name="connsiteX5" fmla="*/ 32530 w 38627"/>
                <a:gd name="connsiteY5" fmla="*/ 5442 h 38283"/>
                <a:gd name="connsiteX6" fmla="*/ 36052 w 38627"/>
                <a:gd name="connsiteY6" fmla="*/ 93 h 38283"/>
                <a:gd name="connsiteX7" fmla="*/ 28129 w 38627"/>
                <a:gd name="connsiteY7" fmla="*/ 2463 h 38283"/>
                <a:gd name="connsiteX8" fmla="*/ 22779 w 38627"/>
                <a:gd name="connsiteY8" fmla="*/ 8286 h 38283"/>
                <a:gd name="connsiteX9" fmla="*/ 13638 w 38627"/>
                <a:gd name="connsiteY9" fmla="*/ 1854 h 38283"/>
                <a:gd name="connsiteX10" fmla="*/ 9236 w 38627"/>
                <a:gd name="connsiteY10" fmla="*/ 8354 h 38283"/>
                <a:gd name="connsiteX11" fmla="*/ 13232 w 38627"/>
                <a:gd name="connsiteY11" fmla="*/ 15329 h 38283"/>
                <a:gd name="connsiteX12" fmla="*/ 6257 w 38627"/>
                <a:gd name="connsiteY12" fmla="*/ 21220 h 38283"/>
                <a:gd name="connsiteX13" fmla="*/ 975 w 38627"/>
                <a:gd name="connsiteY13" fmla="*/ 24944 h 38283"/>
                <a:gd name="connsiteX14" fmla="*/ 4429 w 38627"/>
                <a:gd name="connsiteY14" fmla="*/ 38284 h 38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627" h="38283">
                  <a:moveTo>
                    <a:pt x="4429" y="38284"/>
                  </a:moveTo>
                  <a:cubicBezTo>
                    <a:pt x="9440" y="38284"/>
                    <a:pt x="14925" y="25689"/>
                    <a:pt x="18378" y="25215"/>
                  </a:cubicBezTo>
                  <a:cubicBezTo>
                    <a:pt x="21831" y="24808"/>
                    <a:pt x="24337" y="35507"/>
                    <a:pt x="28061" y="33070"/>
                  </a:cubicBezTo>
                  <a:cubicBezTo>
                    <a:pt x="31785" y="30700"/>
                    <a:pt x="39776" y="19933"/>
                    <a:pt x="38489" y="16209"/>
                  </a:cubicBezTo>
                  <a:cubicBezTo>
                    <a:pt x="37812" y="14313"/>
                    <a:pt x="36390" y="15261"/>
                    <a:pt x="35374" y="16412"/>
                  </a:cubicBezTo>
                  <a:cubicBezTo>
                    <a:pt x="35645" y="13230"/>
                    <a:pt x="32056" y="6323"/>
                    <a:pt x="32530" y="5442"/>
                  </a:cubicBezTo>
                  <a:cubicBezTo>
                    <a:pt x="33072" y="4426"/>
                    <a:pt x="39234" y="634"/>
                    <a:pt x="36052" y="93"/>
                  </a:cubicBezTo>
                  <a:cubicBezTo>
                    <a:pt x="32937" y="-449"/>
                    <a:pt x="29821" y="1515"/>
                    <a:pt x="28129" y="2463"/>
                  </a:cubicBezTo>
                  <a:cubicBezTo>
                    <a:pt x="26436" y="3479"/>
                    <a:pt x="28468" y="8286"/>
                    <a:pt x="22779" y="8286"/>
                  </a:cubicBezTo>
                  <a:cubicBezTo>
                    <a:pt x="17091" y="8286"/>
                    <a:pt x="16617" y="1989"/>
                    <a:pt x="13638" y="1854"/>
                  </a:cubicBezTo>
                  <a:cubicBezTo>
                    <a:pt x="10659" y="1718"/>
                    <a:pt x="8559" y="5374"/>
                    <a:pt x="9236" y="8354"/>
                  </a:cubicBezTo>
                  <a:cubicBezTo>
                    <a:pt x="9981" y="11333"/>
                    <a:pt x="13028" y="14313"/>
                    <a:pt x="13232" y="15329"/>
                  </a:cubicBezTo>
                  <a:cubicBezTo>
                    <a:pt x="13977" y="19188"/>
                    <a:pt x="9236" y="18782"/>
                    <a:pt x="6257" y="21220"/>
                  </a:cubicBezTo>
                  <a:cubicBezTo>
                    <a:pt x="3278" y="23657"/>
                    <a:pt x="2668" y="23928"/>
                    <a:pt x="975" y="24944"/>
                  </a:cubicBezTo>
                  <a:cubicBezTo>
                    <a:pt x="-717" y="25960"/>
                    <a:pt x="-582" y="38284"/>
                    <a:pt x="4429" y="3828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CB2F1A6-EAC3-5096-D1FB-B1EE4D655C21}"/>
                </a:ext>
              </a:extLst>
            </p:cNvPr>
            <p:cNvSpPr/>
            <p:nvPr/>
          </p:nvSpPr>
          <p:spPr bwMode="ltGray">
            <a:xfrm>
              <a:off x="10323578" y="5466480"/>
              <a:ext cx="11834" cy="17200"/>
            </a:xfrm>
            <a:custGeom>
              <a:avLst/>
              <a:gdLst>
                <a:gd name="connsiteX0" fmla="*/ 10345 w 11834"/>
                <a:gd name="connsiteY0" fmla="*/ 17200 h 17200"/>
                <a:gd name="connsiteX1" fmla="*/ 11834 w 11834"/>
                <a:gd name="connsiteY1" fmla="*/ 9413 h 17200"/>
                <a:gd name="connsiteX2" fmla="*/ 120 w 11834"/>
                <a:gd name="connsiteY2" fmla="*/ 271 h 17200"/>
                <a:gd name="connsiteX3" fmla="*/ 5605 w 11834"/>
                <a:gd name="connsiteY3" fmla="*/ 10699 h 17200"/>
                <a:gd name="connsiteX4" fmla="*/ 10345 w 11834"/>
                <a:gd name="connsiteY4" fmla="*/ 17200 h 1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4" h="17200">
                  <a:moveTo>
                    <a:pt x="10345" y="17200"/>
                  </a:moveTo>
                  <a:cubicBezTo>
                    <a:pt x="11699" y="17200"/>
                    <a:pt x="11496" y="11444"/>
                    <a:pt x="11834" y="9413"/>
                  </a:cubicBezTo>
                  <a:cubicBezTo>
                    <a:pt x="9464" y="7584"/>
                    <a:pt x="1745" y="-1693"/>
                    <a:pt x="120" y="271"/>
                  </a:cubicBezTo>
                  <a:cubicBezTo>
                    <a:pt x="-896" y="1422"/>
                    <a:pt x="4860" y="9548"/>
                    <a:pt x="5605" y="10699"/>
                  </a:cubicBezTo>
                  <a:cubicBezTo>
                    <a:pt x="6349" y="11918"/>
                    <a:pt x="8990" y="17200"/>
                    <a:pt x="10345" y="172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CD8F20B0-5849-A14D-A14E-928FA8EB7D0D}"/>
                </a:ext>
              </a:extLst>
            </p:cNvPr>
            <p:cNvSpPr/>
            <p:nvPr/>
          </p:nvSpPr>
          <p:spPr bwMode="ltGray">
            <a:xfrm>
              <a:off x="10335480" y="5475114"/>
              <a:ext cx="1196" cy="1252"/>
            </a:xfrm>
            <a:custGeom>
              <a:avLst/>
              <a:gdLst>
                <a:gd name="connsiteX0" fmla="*/ 0 w 1196"/>
                <a:gd name="connsiteY0" fmla="*/ 576 h 1252"/>
                <a:gd name="connsiteX1" fmla="*/ 0 w 1196"/>
                <a:gd name="connsiteY1" fmla="*/ 779 h 1252"/>
                <a:gd name="connsiteX2" fmla="*/ 474 w 1196"/>
                <a:gd name="connsiteY2" fmla="*/ 1117 h 1252"/>
                <a:gd name="connsiteX3" fmla="*/ 0 w 1196"/>
                <a:gd name="connsiteY3" fmla="*/ 576 h 1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6" h="1252">
                  <a:moveTo>
                    <a:pt x="0" y="576"/>
                  </a:moveTo>
                  <a:cubicBezTo>
                    <a:pt x="0" y="643"/>
                    <a:pt x="0" y="711"/>
                    <a:pt x="0" y="779"/>
                  </a:cubicBezTo>
                  <a:cubicBezTo>
                    <a:pt x="136" y="914"/>
                    <a:pt x="338" y="1117"/>
                    <a:pt x="474" y="1117"/>
                  </a:cubicBezTo>
                  <a:cubicBezTo>
                    <a:pt x="2167" y="1930"/>
                    <a:pt x="406" y="-1252"/>
                    <a:pt x="0" y="57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C0F596E9-7D5E-D0F9-DB2D-654F40878311}"/>
                </a:ext>
              </a:extLst>
            </p:cNvPr>
            <p:cNvSpPr/>
            <p:nvPr/>
          </p:nvSpPr>
          <p:spPr bwMode="ltGray">
            <a:xfrm>
              <a:off x="10654415" y="5871684"/>
              <a:ext cx="1836" cy="1246"/>
            </a:xfrm>
            <a:custGeom>
              <a:avLst/>
              <a:gdLst>
                <a:gd name="connsiteX0" fmla="*/ 1828 w 1836"/>
                <a:gd name="connsiteY0" fmla="*/ 1219 h 1246"/>
                <a:gd name="connsiteX1" fmla="*/ 1015 w 1836"/>
                <a:gd name="connsiteY1" fmla="*/ 0 h 1246"/>
                <a:gd name="connsiteX2" fmla="*/ 0 w 1836"/>
                <a:gd name="connsiteY2" fmla="*/ 1151 h 1246"/>
                <a:gd name="connsiteX3" fmla="*/ 1828 w 1836"/>
                <a:gd name="connsiteY3" fmla="*/ 1219 h 1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6" h="1246">
                  <a:moveTo>
                    <a:pt x="1828" y="1219"/>
                  </a:moveTo>
                  <a:cubicBezTo>
                    <a:pt x="1896" y="1151"/>
                    <a:pt x="1557" y="610"/>
                    <a:pt x="1015" y="0"/>
                  </a:cubicBezTo>
                  <a:cubicBezTo>
                    <a:pt x="677" y="406"/>
                    <a:pt x="338" y="745"/>
                    <a:pt x="0" y="1151"/>
                  </a:cubicBezTo>
                  <a:cubicBezTo>
                    <a:pt x="1083" y="1219"/>
                    <a:pt x="1761" y="1287"/>
                    <a:pt x="1828" y="12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4A6D7930-F409-D297-39D9-F13192422DA6}"/>
                </a:ext>
              </a:extLst>
            </p:cNvPr>
            <p:cNvSpPr/>
            <p:nvPr/>
          </p:nvSpPr>
          <p:spPr bwMode="ltGray">
            <a:xfrm>
              <a:off x="10649540" y="5872158"/>
              <a:ext cx="4875" cy="2708"/>
            </a:xfrm>
            <a:custGeom>
              <a:avLst/>
              <a:gdLst>
                <a:gd name="connsiteX0" fmla="*/ 2709 w 4875"/>
                <a:gd name="connsiteY0" fmla="*/ 2708 h 2708"/>
                <a:gd name="connsiteX1" fmla="*/ 4876 w 4875"/>
                <a:gd name="connsiteY1" fmla="*/ 677 h 2708"/>
                <a:gd name="connsiteX2" fmla="*/ 0 w 4875"/>
                <a:gd name="connsiteY2" fmla="*/ 0 h 2708"/>
                <a:gd name="connsiteX3" fmla="*/ 2709 w 4875"/>
                <a:gd name="connsiteY3" fmla="*/ 2708 h 2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5" h="2708">
                  <a:moveTo>
                    <a:pt x="2709" y="2708"/>
                  </a:moveTo>
                  <a:cubicBezTo>
                    <a:pt x="2979" y="2708"/>
                    <a:pt x="3860" y="1828"/>
                    <a:pt x="4876" y="677"/>
                  </a:cubicBezTo>
                  <a:cubicBezTo>
                    <a:pt x="3657" y="542"/>
                    <a:pt x="1896" y="271"/>
                    <a:pt x="0" y="0"/>
                  </a:cubicBezTo>
                  <a:cubicBezTo>
                    <a:pt x="1151" y="1354"/>
                    <a:pt x="2302" y="2708"/>
                    <a:pt x="2709" y="270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E27A322-28FA-414B-91E7-998D3B0B7B33}"/>
                </a:ext>
              </a:extLst>
            </p:cNvPr>
            <p:cNvSpPr/>
            <p:nvPr/>
          </p:nvSpPr>
          <p:spPr bwMode="ltGray">
            <a:xfrm>
              <a:off x="10658139" y="5866679"/>
              <a:ext cx="2099" cy="1822"/>
            </a:xfrm>
            <a:custGeom>
              <a:avLst/>
              <a:gdLst>
                <a:gd name="connsiteX0" fmla="*/ 2099 w 2099"/>
                <a:gd name="connsiteY0" fmla="*/ 130 h 1822"/>
                <a:gd name="connsiteX1" fmla="*/ 0 w 2099"/>
                <a:gd name="connsiteY1" fmla="*/ 1823 h 1822"/>
                <a:gd name="connsiteX2" fmla="*/ 2099 w 2099"/>
                <a:gd name="connsiteY2" fmla="*/ 130 h 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9" h="1822">
                  <a:moveTo>
                    <a:pt x="2099" y="130"/>
                  </a:moveTo>
                  <a:cubicBezTo>
                    <a:pt x="2031" y="-344"/>
                    <a:pt x="1151" y="537"/>
                    <a:pt x="0" y="1823"/>
                  </a:cubicBezTo>
                  <a:cubicBezTo>
                    <a:pt x="1151" y="1281"/>
                    <a:pt x="2099" y="672"/>
                    <a:pt x="2099" y="1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B444E80-1018-F77D-40B7-F557EDE64047}"/>
                </a:ext>
              </a:extLst>
            </p:cNvPr>
            <p:cNvSpPr/>
            <p:nvPr/>
          </p:nvSpPr>
          <p:spPr bwMode="ltGray">
            <a:xfrm>
              <a:off x="10639852" y="5871210"/>
              <a:ext cx="1697" cy="601"/>
            </a:xfrm>
            <a:custGeom>
              <a:avLst/>
              <a:gdLst>
                <a:gd name="connsiteX0" fmla="*/ 1698 w 1697"/>
                <a:gd name="connsiteY0" fmla="*/ 0 h 601"/>
                <a:gd name="connsiteX1" fmla="*/ 5 w 1697"/>
                <a:gd name="connsiteY1" fmla="*/ 406 h 601"/>
                <a:gd name="connsiteX2" fmla="*/ 1698 w 1697"/>
                <a:gd name="connsiteY2" fmla="*/ 0 h 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97" h="601">
                  <a:moveTo>
                    <a:pt x="1698" y="0"/>
                  </a:moveTo>
                  <a:cubicBezTo>
                    <a:pt x="614" y="0"/>
                    <a:pt x="-63" y="68"/>
                    <a:pt x="5" y="406"/>
                  </a:cubicBezTo>
                  <a:cubicBezTo>
                    <a:pt x="140" y="813"/>
                    <a:pt x="817" y="542"/>
                    <a:pt x="1698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2B72932-AA40-8BE3-2C79-669382F96547}"/>
                </a:ext>
              </a:extLst>
            </p:cNvPr>
            <p:cNvSpPr/>
            <p:nvPr/>
          </p:nvSpPr>
          <p:spPr bwMode="ltGray">
            <a:xfrm>
              <a:off x="10641549" y="5865928"/>
              <a:ext cx="8345" cy="6230"/>
            </a:xfrm>
            <a:custGeom>
              <a:avLst/>
              <a:gdLst>
                <a:gd name="connsiteX0" fmla="*/ 8126 w 8345"/>
                <a:gd name="connsiteY0" fmla="*/ 1 h 6230"/>
                <a:gd name="connsiteX1" fmla="*/ 0 w 8345"/>
                <a:gd name="connsiteY1" fmla="*/ 5350 h 6230"/>
                <a:gd name="connsiteX2" fmla="*/ 7990 w 8345"/>
                <a:gd name="connsiteY2" fmla="*/ 6230 h 6230"/>
                <a:gd name="connsiteX3" fmla="*/ 5756 w 8345"/>
                <a:gd name="connsiteY3" fmla="*/ 3793 h 6230"/>
                <a:gd name="connsiteX4" fmla="*/ 8126 w 8345"/>
                <a:gd name="connsiteY4" fmla="*/ 1 h 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45" h="6230">
                  <a:moveTo>
                    <a:pt x="8126" y="1"/>
                  </a:moveTo>
                  <a:cubicBezTo>
                    <a:pt x="7178" y="-67"/>
                    <a:pt x="2573" y="3793"/>
                    <a:pt x="0" y="5350"/>
                  </a:cubicBezTo>
                  <a:cubicBezTo>
                    <a:pt x="1896" y="5418"/>
                    <a:pt x="5079" y="5824"/>
                    <a:pt x="7990" y="6230"/>
                  </a:cubicBezTo>
                  <a:cubicBezTo>
                    <a:pt x="7178" y="5282"/>
                    <a:pt x="6365" y="4334"/>
                    <a:pt x="5756" y="3793"/>
                  </a:cubicBezTo>
                  <a:cubicBezTo>
                    <a:pt x="7042" y="2777"/>
                    <a:pt x="9006" y="68"/>
                    <a:pt x="8126" y="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2100843-EC61-A440-D765-FC4C3EBAFC43}"/>
                </a:ext>
              </a:extLst>
            </p:cNvPr>
            <p:cNvSpPr/>
            <p:nvPr/>
          </p:nvSpPr>
          <p:spPr bwMode="ltGray">
            <a:xfrm>
              <a:off x="10649607" y="5864913"/>
              <a:ext cx="609" cy="406"/>
            </a:xfrm>
            <a:custGeom>
              <a:avLst/>
              <a:gdLst>
                <a:gd name="connsiteX0" fmla="*/ 610 w 609"/>
                <a:gd name="connsiteY0" fmla="*/ 406 h 406"/>
                <a:gd name="connsiteX1" fmla="*/ 271 w 609"/>
                <a:gd name="connsiteY1" fmla="*/ 0 h 406"/>
                <a:gd name="connsiteX2" fmla="*/ 0 w 609"/>
                <a:gd name="connsiteY2" fmla="*/ 406 h 406"/>
                <a:gd name="connsiteX3" fmla="*/ 610 w 609"/>
                <a:gd name="connsiteY3" fmla="*/ 406 h 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" h="406">
                  <a:moveTo>
                    <a:pt x="610" y="406"/>
                  </a:moveTo>
                  <a:cubicBezTo>
                    <a:pt x="474" y="271"/>
                    <a:pt x="406" y="136"/>
                    <a:pt x="271" y="0"/>
                  </a:cubicBezTo>
                  <a:cubicBezTo>
                    <a:pt x="68" y="203"/>
                    <a:pt x="0" y="338"/>
                    <a:pt x="0" y="406"/>
                  </a:cubicBezTo>
                  <a:cubicBezTo>
                    <a:pt x="68" y="406"/>
                    <a:pt x="338" y="406"/>
                    <a:pt x="610" y="40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DFECDE7-343B-14A8-09E9-9C1736D60234}"/>
                </a:ext>
              </a:extLst>
            </p:cNvPr>
            <p:cNvSpPr/>
            <p:nvPr/>
          </p:nvSpPr>
          <p:spPr bwMode="ltGray">
            <a:xfrm>
              <a:off x="10671238" y="5843498"/>
              <a:ext cx="904" cy="3605"/>
            </a:xfrm>
            <a:custGeom>
              <a:avLst/>
              <a:gdLst>
                <a:gd name="connsiteX0" fmla="*/ 376 w 904"/>
                <a:gd name="connsiteY0" fmla="*/ 17 h 3605"/>
                <a:gd name="connsiteX1" fmla="*/ 782 w 904"/>
                <a:gd name="connsiteY1" fmla="*/ 3605 h 3605"/>
                <a:gd name="connsiteX2" fmla="*/ 376 w 904"/>
                <a:gd name="connsiteY2" fmla="*/ 17 h 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4" h="3605">
                  <a:moveTo>
                    <a:pt x="376" y="17"/>
                  </a:moveTo>
                  <a:cubicBezTo>
                    <a:pt x="-436" y="355"/>
                    <a:pt x="241" y="2116"/>
                    <a:pt x="782" y="3605"/>
                  </a:cubicBezTo>
                  <a:cubicBezTo>
                    <a:pt x="986" y="1506"/>
                    <a:pt x="986" y="-187"/>
                    <a:pt x="376" y="1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19D4622-3795-C860-A891-196F3B839558}"/>
                </a:ext>
              </a:extLst>
            </p:cNvPr>
            <p:cNvSpPr/>
            <p:nvPr/>
          </p:nvSpPr>
          <p:spPr bwMode="ltGray">
            <a:xfrm>
              <a:off x="10670285" y="5849745"/>
              <a:ext cx="1397" cy="3630"/>
            </a:xfrm>
            <a:custGeom>
              <a:avLst/>
              <a:gdLst>
                <a:gd name="connsiteX0" fmla="*/ 110 w 1397"/>
                <a:gd name="connsiteY0" fmla="*/ 3454 h 3630"/>
                <a:gd name="connsiteX1" fmla="*/ 517 w 1397"/>
                <a:gd name="connsiteY1" fmla="*/ 3318 h 3630"/>
                <a:gd name="connsiteX2" fmla="*/ 585 w 1397"/>
                <a:gd name="connsiteY2" fmla="*/ 3182 h 3630"/>
                <a:gd name="connsiteX3" fmla="*/ 1397 w 1397"/>
                <a:gd name="connsiteY3" fmla="*/ 0 h 3630"/>
                <a:gd name="connsiteX4" fmla="*/ 449 w 1397"/>
                <a:gd name="connsiteY4" fmla="*/ 3047 h 3630"/>
                <a:gd name="connsiteX5" fmla="*/ 110 w 1397"/>
                <a:gd name="connsiteY5" fmla="*/ 3454 h 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7" h="3630">
                  <a:moveTo>
                    <a:pt x="110" y="3454"/>
                  </a:moveTo>
                  <a:cubicBezTo>
                    <a:pt x="246" y="3792"/>
                    <a:pt x="381" y="3589"/>
                    <a:pt x="517" y="3318"/>
                  </a:cubicBezTo>
                  <a:cubicBezTo>
                    <a:pt x="991" y="3724"/>
                    <a:pt x="855" y="3454"/>
                    <a:pt x="585" y="3182"/>
                  </a:cubicBezTo>
                  <a:cubicBezTo>
                    <a:pt x="855" y="2573"/>
                    <a:pt x="1126" y="1354"/>
                    <a:pt x="1397" y="0"/>
                  </a:cubicBezTo>
                  <a:cubicBezTo>
                    <a:pt x="652" y="1490"/>
                    <a:pt x="246" y="2573"/>
                    <a:pt x="449" y="3047"/>
                  </a:cubicBezTo>
                  <a:cubicBezTo>
                    <a:pt x="110" y="2708"/>
                    <a:pt x="-160" y="2641"/>
                    <a:pt x="110" y="34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09B3977B-95B5-89BC-8197-0502548B09F5}"/>
                </a:ext>
              </a:extLst>
            </p:cNvPr>
            <p:cNvSpPr/>
            <p:nvPr/>
          </p:nvSpPr>
          <p:spPr bwMode="ltGray">
            <a:xfrm>
              <a:off x="10672235" y="5848661"/>
              <a:ext cx="432" cy="390"/>
            </a:xfrm>
            <a:custGeom>
              <a:avLst/>
              <a:gdLst>
                <a:gd name="connsiteX0" fmla="*/ 192 w 432"/>
                <a:gd name="connsiteY0" fmla="*/ 339 h 390"/>
                <a:gd name="connsiteX1" fmla="*/ 395 w 432"/>
                <a:gd name="connsiteY1" fmla="*/ 0 h 390"/>
                <a:gd name="connsiteX2" fmla="*/ 192 w 432"/>
                <a:gd name="connsiteY2" fmla="*/ 339 h 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2" h="390">
                  <a:moveTo>
                    <a:pt x="192" y="339"/>
                  </a:moveTo>
                  <a:cubicBezTo>
                    <a:pt x="462" y="474"/>
                    <a:pt x="462" y="339"/>
                    <a:pt x="395" y="0"/>
                  </a:cubicBezTo>
                  <a:cubicBezTo>
                    <a:pt x="-11" y="0"/>
                    <a:pt x="-147" y="68"/>
                    <a:pt x="192" y="33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79526856-C56E-43D3-BA64-02C6DA35A989}"/>
                </a:ext>
              </a:extLst>
            </p:cNvPr>
            <p:cNvSpPr/>
            <p:nvPr/>
          </p:nvSpPr>
          <p:spPr bwMode="ltGray">
            <a:xfrm>
              <a:off x="10671682" y="5847104"/>
              <a:ext cx="812" cy="2573"/>
            </a:xfrm>
            <a:custGeom>
              <a:avLst/>
              <a:gdLst>
                <a:gd name="connsiteX0" fmla="*/ 0 w 812"/>
                <a:gd name="connsiteY0" fmla="*/ 2573 h 2573"/>
                <a:gd name="connsiteX1" fmla="*/ 813 w 812"/>
                <a:gd name="connsiteY1" fmla="*/ 1151 h 2573"/>
                <a:gd name="connsiteX2" fmla="*/ 338 w 812"/>
                <a:gd name="connsiteY2" fmla="*/ 0 h 2573"/>
                <a:gd name="connsiteX3" fmla="*/ 0 w 812"/>
                <a:gd name="connsiteY3" fmla="*/ 2573 h 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" h="2573">
                  <a:moveTo>
                    <a:pt x="0" y="2573"/>
                  </a:moveTo>
                  <a:cubicBezTo>
                    <a:pt x="203" y="2099"/>
                    <a:pt x="542" y="1625"/>
                    <a:pt x="813" y="1151"/>
                  </a:cubicBezTo>
                  <a:cubicBezTo>
                    <a:pt x="677" y="813"/>
                    <a:pt x="542" y="474"/>
                    <a:pt x="338" y="0"/>
                  </a:cubicBezTo>
                  <a:cubicBezTo>
                    <a:pt x="271" y="813"/>
                    <a:pt x="136" y="1693"/>
                    <a:pt x="0" y="257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D9445696-20E2-4AEE-EB44-56C160D31AB6}"/>
                </a:ext>
              </a:extLst>
            </p:cNvPr>
            <p:cNvSpPr/>
            <p:nvPr/>
          </p:nvSpPr>
          <p:spPr bwMode="ltGray">
            <a:xfrm>
              <a:off x="10688001" y="5832911"/>
              <a:ext cx="4021" cy="1239"/>
            </a:xfrm>
            <a:custGeom>
              <a:avLst/>
              <a:gdLst>
                <a:gd name="connsiteX0" fmla="*/ 3521 w 4021"/>
                <a:gd name="connsiteY0" fmla="*/ 920 h 1239"/>
                <a:gd name="connsiteX1" fmla="*/ 0 w 4021"/>
                <a:gd name="connsiteY1" fmla="*/ 176 h 1239"/>
                <a:gd name="connsiteX2" fmla="*/ 3521 w 4021"/>
                <a:gd name="connsiteY2" fmla="*/ 920 h 1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21" h="1239">
                  <a:moveTo>
                    <a:pt x="3521" y="920"/>
                  </a:moveTo>
                  <a:cubicBezTo>
                    <a:pt x="5146" y="-1043"/>
                    <a:pt x="2505" y="853"/>
                    <a:pt x="0" y="176"/>
                  </a:cubicBezTo>
                  <a:cubicBezTo>
                    <a:pt x="1625" y="1124"/>
                    <a:pt x="2912" y="1598"/>
                    <a:pt x="3521" y="92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559D23AB-8EF8-116D-0C79-6A638EF46AF2}"/>
                </a:ext>
              </a:extLst>
            </p:cNvPr>
            <p:cNvSpPr/>
            <p:nvPr/>
          </p:nvSpPr>
          <p:spPr bwMode="ltGray">
            <a:xfrm>
              <a:off x="10687121" y="5832613"/>
              <a:ext cx="880" cy="474"/>
            </a:xfrm>
            <a:custGeom>
              <a:avLst/>
              <a:gdLst>
                <a:gd name="connsiteX0" fmla="*/ 880 w 880"/>
                <a:gd name="connsiteY0" fmla="*/ 474 h 474"/>
                <a:gd name="connsiteX1" fmla="*/ 0 w 880"/>
                <a:gd name="connsiteY1" fmla="*/ 0 h 474"/>
                <a:gd name="connsiteX2" fmla="*/ 339 w 880"/>
                <a:gd name="connsiteY2" fmla="*/ 338 h 474"/>
                <a:gd name="connsiteX3" fmla="*/ 880 w 880"/>
                <a:gd name="connsiteY3" fmla="*/ 474 h 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0" h="474">
                  <a:moveTo>
                    <a:pt x="880" y="474"/>
                  </a:moveTo>
                  <a:cubicBezTo>
                    <a:pt x="610" y="338"/>
                    <a:pt x="271" y="203"/>
                    <a:pt x="0" y="0"/>
                  </a:cubicBezTo>
                  <a:cubicBezTo>
                    <a:pt x="136" y="68"/>
                    <a:pt x="203" y="271"/>
                    <a:pt x="339" y="338"/>
                  </a:cubicBezTo>
                  <a:cubicBezTo>
                    <a:pt x="474" y="406"/>
                    <a:pt x="677" y="474"/>
                    <a:pt x="880" y="4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A5448E96-E805-3046-86CC-ADBB6DEB20E6}"/>
                </a:ext>
              </a:extLst>
            </p:cNvPr>
            <p:cNvSpPr/>
            <p:nvPr/>
          </p:nvSpPr>
          <p:spPr bwMode="ltGray">
            <a:xfrm>
              <a:off x="10678123" y="5828592"/>
              <a:ext cx="8109" cy="5320"/>
            </a:xfrm>
            <a:custGeom>
              <a:avLst/>
              <a:gdLst>
                <a:gd name="connsiteX0" fmla="*/ 466 w 8109"/>
                <a:gd name="connsiteY0" fmla="*/ 228 h 5320"/>
                <a:gd name="connsiteX1" fmla="*/ 398 w 8109"/>
                <a:gd name="connsiteY1" fmla="*/ 2869 h 5320"/>
                <a:gd name="connsiteX2" fmla="*/ 8050 w 8109"/>
                <a:gd name="connsiteY2" fmla="*/ 4765 h 5320"/>
                <a:gd name="connsiteX3" fmla="*/ 7305 w 8109"/>
                <a:gd name="connsiteY3" fmla="*/ 2937 h 5320"/>
                <a:gd name="connsiteX4" fmla="*/ 466 w 8109"/>
                <a:gd name="connsiteY4" fmla="*/ 228 h 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9" h="5320">
                  <a:moveTo>
                    <a:pt x="466" y="228"/>
                  </a:moveTo>
                  <a:cubicBezTo>
                    <a:pt x="-211" y="770"/>
                    <a:pt x="-76" y="1718"/>
                    <a:pt x="398" y="2869"/>
                  </a:cubicBezTo>
                  <a:cubicBezTo>
                    <a:pt x="3446" y="4630"/>
                    <a:pt x="6696" y="6187"/>
                    <a:pt x="8050" y="4765"/>
                  </a:cubicBezTo>
                  <a:cubicBezTo>
                    <a:pt x="8253" y="4562"/>
                    <a:pt x="7914" y="3817"/>
                    <a:pt x="7305" y="2937"/>
                  </a:cubicBezTo>
                  <a:cubicBezTo>
                    <a:pt x="4461" y="1176"/>
                    <a:pt x="1617" y="-652"/>
                    <a:pt x="466" y="22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10B01B65-9E27-FE22-EC1A-4413CC149A94}"/>
                </a:ext>
              </a:extLst>
            </p:cNvPr>
            <p:cNvSpPr/>
            <p:nvPr/>
          </p:nvSpPr>
          <p:spPr bwMode="ltGray">
            <a:xfrm>
              <a:off x="10322399" y="7368506"/>
              <a:ext cx="28453" cy="45038"/>
            </a:xfrm>
            <a:custGeom>
              <a:avLst/>
              <a:gdLst>
                <a:gd name="connsiteX0" fmla="*/ 15519 w 28453"/>
                <a:gd name="connsiteY0" fmla="*/ 12331 h 45038"/>
                <a:gd name="connsiteX1" fmla="*/ 8002 w 28453"/>
                <a:gd name="connsiteY1" fmla="*/ 7 h 45038"/>
                <a:gd name="connsiteX2" fmla="*/ 5836 w 28453"/>
                <a:gd name="connsiteY2" fmla="*/ 13821 h 45038"/>
                <a:gd name="connsiteX3" fmla="*/ 825 w 28453"/>
                <a:gd name="connsiteY3" fmla="*/ 17206 h 45038"/>
                <a:gd name="connsiteX4" fmla="*/ 11185 w 28453"/>
                <a:gd name="connsiteY4" fmla="*/ 20524 h 45038"/>
                <a:gd name="connsiteX5" fmla="*/ 1637 w 28453"/>
                <a:gd name="connsiteY5" fmla="*/ 34338 h 45038"/>
                <a:gd name="connsiteX6" fmla="*/ 14300 w 28453"/>
                <a:gd name="connsiteY6" fmla="*/ 39755 h 45038"/>
                <a:gd name="connsiteX7" fmla="*/ 10576 w 28453"/>
                <a:gd name="connsiteY7" fmla="*/ 42193 h 45038"/>
                <a:gd name="connsiteX8" fmla="*/ 22764 w 28453"/>
                <a:gd name="connsiteY8" fmla="*/ 44563 h 45038"/>
                <a:gd name="connsiteX9" fmla="*/ 25067 w 28453"/>
                <a:gd name="connsiteY9" fmla="*/ 31426 h 45038"/>
                <a:gd name="connsiteX10" fmla="*/ 13149 w 28453"/>
                <a:gd name="connsiteY10" fmla="*/ 26618 h 45038"/>
                <a:gd name="connsiteX11" fmla="*/ 27572 w 28453"/>
                <a:gd name="connsiteY11" fmla="*/ 17003 h 45038"/>
                <a:gd name="connsiteX12" fmla="*/ 28385 w 28453"/>
                <a:gd name="connsiteY12" fmla="*/ 10299 h 45038"/>
                <a:gd name="connsiteX13" fmla="*/ 15519 w 28453"/>
                <a:gd name="connsiteY13" fmla="*/ 12331 h 4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453" h="45038">
                  <a:moveTo>
                    <a:pt x="15519" y="12331"/>
                  </a:moveTo>
                  <a:cubicBezTo>
                    <a:pt x="10576" y="12331"/>
                    <a:pt x="11050" y="-332"/>
                    <a:pt x="8002" y="7"/>
                  </a:cubicBezTo>
                  <a:cubicBezTo>
                    <a:pt x="4955" y="413"/>
                    <a:pt x="8476" y="11789"/>
                    <a:pt x="5836" y="13821"/>
                  </a:cubicBezTo>
                  <a:cubicBezTo>
                    <a:pt x="3195" y="15920"/>
                    <a:pt x="-2019" y="15310"/>
                    <a:pt x="825" y="17206"/>
                  </a:cubicBezTo>
                  <a:cubicBezTo>
                    <a:pt x="3669" y="19102"/>
                    <a:pt x="11794" y="18019"/>
                    <a:pt x="11185" y="20524"/>
                  </a:cubicBezTo>
                  <a:cubicBezTo>
                    <a:pt x="10643" y="22962"/>
                    <a:pt x="-665" y="32239"/>
                    <a:pt x="1637" y="34338"/>
                  </a:cubicBezTo>
                  <a:cubicBezTo>
                    <a:pt x="3940" y="36437"/>
                    <a:pt x="14300" y="36776"/>
                    <a:pt x="14300" y="39755"/>
                  </a:cubicBezTo>
                  <a:cubicBezTo>
                    <a:pt x="14300" y="42802"/>
                    <a:pt x="8274" y="41448"/>
                    <a:pt x="10576" y="42193"/>
                  </a:cubicBezTo>
                  <a:cubicBezTo>
                    <a:pt x="12878" y="42938"/>
                    <a:pt x="18431" y="46256"/>
                    <a:pt x="22764" y="44563"/>
                  </a:cubicBezTo>
                  <a:cubicBezTo>
                    <a:pt x="27166" y="42870"/>
                    <a:pt x="24660" y="35218"/>
                    <a:pt x="25067" y="31426"/>
                  </a:cubicBezTo>
                  <a:cubicBezTo>
                    <a:pt x="25473" y="27634"/>
                    <a:pt x="13623" y="28515"/>
                    <a:pt x="13149" y="26618"/>
                  </a:cubicBezTo>
                  <a:cubicBezTo>
                    <a:pt x="12743" y="24723"/>
                    <a:pt x="27708" y="18560"/>
                    <a:pt x="27572" y="17003"/>
                  </a:cubicBezTo>
                  <a:cubicBezTo>
                    <a:pt x="27436" y="15514"/>
                    <a:pt x="27436" y="14836"/>
                    <a:pt x="28385" y="10299"/>
                  </a:cubicBezTo>
                  <a:cubicBezTo>
                    <a:pt x="29333" y="5830"/>
                    <a:pt x="20327" y="12331"/>
                    <a:pt x="15519" y="123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DD78FFBB-96A6-A0E5-69B7-267F7CAAFAAA}"/>
                </a:ext>
              </a:extLst>
            </p:cNvPr>
            <p:cNvSpPr/>
            <p:nvPr/>
          </p:nvSpPr>
          <p:spPr bwMode="ltGray">
            <a:xfrm>
              <a:off x="10542002" y="7773378"/>
              <a:ext cx="5561" cy="9005"/>
            </a:xfrm>
            <a:custGeom>
              <a:avLst/>
              <a:gdLst>
                <a:gd name="connsiteX0" fmla="*/ 3664 w 5561"/>
                <a:gd name="connsiteY0" fmla="*/ 2844 h 9005"/>
                <a:gd name="connsiteX1" fmla="*/ 5492 w 5561"/>
                <a:gd name="connsiteY1" fmla="*/ 4333 h 9005"/>
                <a:gd name="connsiteX2" fmla="*/ 1632 w 5561"/>
                <a:gd name="connsiteY2" fmla="*/ 0 h 9005"/>
                <a:gd name="connsiteX3" fmla="*/ 3596 w 5561"/>
                <a:gd name="connsiteY3" fmla="*/ 2776 h 9005"/>
                <a:gd name="connsiteX4" fmla="*/ 7 w 5561"/>
                <a:gd name="connsiteY4" fmla="*/ 7042 h 9005"/>
                <a:gd name="connsiteX5" fmla="*/ 888 w 5561"/>
                <a:gd name="connsiteY5" fmla="*/ 9006 h 9005"/>
                <a:gd name="connsiteX6" fmla="*/ 3325 w 5561"/>
                <a:gd name="connsiteY6" fmla="*/ 3115 h 9005"/>
                <a:gd name="connsiteX7" fmla="*/ 3664 w 5561"/>
                <a:gd name="connsiteY7" fmla="*/ 2844 h 9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61" h="9005">
                  <a:moveTo>
                    <a:pt x="3664" y="2844"/>
                  </a:moveTo>
                  <a:cubicBezTo>
                    <a:pt x="4545" y="3995"/>
                    <a:pt x="5222" y="4672"/>
                    <a:pt x="5492" y="4333"/>
                  </a:cubicBezTo>
                  <a:cubicBezTo>
                    <a:pt x="5966" y="3724"/>
                    <a:pt x="3935" y="1828"/>
                    <a:pt x="1632" y="0"/>
                  </a:cubicBezTo>
                  <a:cubicBezTo>
                    <a:pt x="2310" y="1015"/>
                    <a:pt x="2987" y="1964"/>
                    <a:pt x="3596" y="2776"/>
                  </a:cubicBezTo>
                  <a:cubicBezTo>
                    <a:pt x="2852" y="3250"/>
                    <a:pt x="211" y="5417"/>
                    <a:pt x="7" y="7042"/>
                  </a:cubicBezTo>
                  <a:cubicBezTo>
                    <a:pt x="-60" y="7584"/>
                    <a:pt x="346" y="8261"/>
                    <a:pt x="888" y="9006"/>
                  </a:cubicBezTo>
                  <a:cubicBezTo>
                    <a:pt x="1632" y="6365"/>
                    <a:pt x="2378" y="3927"/>
                    <a:pt x="3325" y="3115"/>
                  </a:cubicBezTo>
                  <a:cubicBezTo>
                    <a:pt x="3529" y="3047"/>
                    <a:pt x="3596" y="2912"/>
                    <a:pt x="3664" y="28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26F6134E-C233-2EF8-A495-257FE84D39A9}"/>
                </a:ext>
              </a:extLst>
            </p:cNvPr>
            <p:cNvSpPr/>
            <p:nvPr/>
          </p:nvSpPr>
          <p:spPr bwMode="ltGray">
            <a:xfrm>
              <a:off x="10499362" y="7767448"/>
              <a:ext cx="48058" cy="53116"/>
            </a:xfrm>
            <a:custGeom>
              <a:avLst/>
              <a:gdLst>
                <a:gd name="connsiteX0" fmla="*/ 46507 w 48058"/>
                <a:gd name="connsiteY0" fmla="*/ 30375 h 53116"/>
                <a:gd name="connsiteX1" fmla="*/ 47793 w 48058"/>
                <a:gd name="connsiteY1" fmla="*/ 22113 h 53116"/>
                <a:gd name="connsiteX2" fmla="*/ 43527 w 48058"/>
                <a:gd name="connsiteY2" fmla="*/ 15003 h 53116"/>
                <a:gd name="connsiteX3" fmla="*/ 40277 w 48058"/>
                <a:gd name="connsiteY3" fmla="*/ 23535 h 53116"/>
                <a:gd name="connsiteX4" fmla="*/ 32422 w 48058"/>
                <a:gd name="connsiteY4" fmla="*/ 20218 h 53116"/>
                <a:gd name="connsiteX5" fmla="*/ 28901 w 48058"/>
                <a:gd name="connsiteY5" fmla="*/ 12498 h 53116"/>
                <a:gd name="connsiteX6" fmla="*/ 30256 w 48058"/>
                <a:gd name="connsiteY6" fmla="*/ 12498 h 53116"/>
                <a:gd name="connsiteX7" fmla="*/ 27141 w 48058"/>
                <a:gd name="connsiteY7" fmla="*/ 377 h 53116"/>
                <a:gd name="connsiteX8" fmla="*/ 15493 w 48058"/>
                <a:gd name="connsiteY8" fmla="*/ 2747 h 53116"/>
                <a:gd name="connsiteX9" fmla="*/ 20301 w 48058"/>
                <a:gd name="connsiteY9" fmla="*/ 9789 h 53116"/>
                <a:gd name="connsiteX10" fmla="*/ 27073 w 48058"/>
                <a:gd name="connsiteY10" fmla="*/ 12024 h 53116"/>
                <a:gd name="connsiteX11" fmla="*/ 19353 w 48058"/>
                <a:gd name="connsiteY11" fmla="*/ 21436 h 53116"/>
                <a:gd name="connsiteX12" fmla="*/ 12311 w 48058"/>
                <a:gd name="connsiteY12" fmla="*/ 22791 h 53116"/>
                <a:gd name="connsiteX13" fmla="*/ 2696 w 48058"/>
                <a:gd name="connsiteY13" fmla="*/ 22587 h 53116"/>
                <a:gd name="connsiteX14" fmla="*/ 14952 w 48058"/>
                <a:gd name="connsiteY14" fmla="*/ 30849 h 53116"/>
                <a:gd name="connsiteX15" fmla="*/ 16103 w 48058"/>
                <a:gd name="connsiteY15" fmla="*/ 30645 h 53116"/>
                <a:gd name="connsiteX16" fmla="*/ 16374 w 48058"/>
                <a:gd name="connsiteY16" fmla="*/ 32338 h 53116"/>
                <a:gd name="connsiteX17" fmla="*/ 14342 w 48058"/>
                <a:gd name="connsiteY17" fmla="*/ 37011 h 53116"/>
                <a:gd name="connsiteX18" fmla="*/ 7503 w 48058"/>
                <a:gd name="connsiteY18" fmla="*/ 37349 h 53116"/>
                <a:gd name="connsiteX19" fmla="*/ 12379 w 48058"/>
                <a:gd name="connsiteY19" fmla="*/ 39042 h 53116"/>
                <a:gd name="connsiteX20" fmla="*/ 9602 w 48058"/>
                <a:gd name="connsiteY20" fmla="*/ 40735 h 53116"/>
                <a:gd name="connsiteX21" fmla="*/ 7639 w 48058"/>
                <a:gd name="connsiteY21" fmla="*/ 42563 h 53116"/>
                <a:gd name="connsiteX22" fmla="*/ 1815 w 48058"/>
                <a:gd name="connsiteY22" fmla="*/ 50215 h 53116"/>
                <a:gd name="connsiteX23" fmla="*/ 15629 w 48058"/>
                <a:gd name="connsiteY23" fmla="*/ 52450 h 53116"/>
                <a:gd name="connsiteX24" fmla="*/ 31542 w 48058"/>
                <a:gd name="connsiteY24" fmla="*/ 50621 h 53116"/>
                <a:gd name="connsiteX25" fmla="*/ 26599 w 48058"/>
                <a:gd name="connsiteY25" fmla="*/ 46762 h 53116"/>
                <a:gd name="connsiteX26" fmla="*/ 30662 w 48058"/>
                <a:gd name="connsiteY26" fmla="*/ 29020 h 53116"/>
                <a:gd name="connsiteX27" fmla="*/ 46507 w 48058"/>
                <a:gd name="connsiteY27" fmla="*/ 30375 h 53116"/>
                <a:gd name="connsiteX28" fmla="*/ 15426 w 48058"/>
                <a:gd name="connsiteY28" fmla="*/ 42293 h 53116"/>
                <a:gd name="connsiteX29" fmla="*/ 17660 w 48058"/>
                <a:gd name="connsiteY29" fmla="*/ 43646 h 53116"/>
                <a:gd name="connsiteX30" fmla="*/ 15426 w 48058"/>
                <a:gd name="connsiteY30" fmla="*/ 42293 h 53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8058" h="53116">
                  <a:moveTo>
                    <a:pt x="46507" y="30375"/>
                  </a:moveTo>
                  <a:cubicBezTo>
                    <a:pt x="46778" y="27057"/>
                    <a:pt x="46100" y="24687"/>
                    <a:pt x="47793" y="22113"/>
                  </a:cubicBezTo>
                  <a:cubicBezTo>
                    <a:pt x="49080" y="20218"/>
                    <a:pt x="45356" y="17238"/>
                    <a:pt x="43527" y="15003"/>
                  </a:cubicBezTo>
                  <a:cubicBezTo>
                    <a:pt x="42444" y="18999"/>
                    <a:pt x="41496" y="23535"/>
                    <a:pt x="40277" y="23535"/>
                  </a:cubicBezTo>
                  <a:cubicBezTo>
                    <a:pt x="38314" y="23535"/>
                    <a:pt x="37230" y="22655"/>
                    <a:pt x="32422" y="20218"/>
                  </a:cubicBezTo>
                  <a:cubicBezTo>
                    <a:pt x="29510" y="18795"/>
                    <a:pt x="29172" y="14868"/>
                    <a:pt x="28901" y="12498"/>
                  </a:cubicBezTo>
                  <a:cubicBezTo>
                    <a:pt x="29510" y="12634"/>
                    <a:pt x="30052" y="12634"/>
                    <a:pt x="30256" y="12498"/>
                  </a:cubicBezTo>
                  <a:cubicBezTo>
                    <a:pt x="31271" y="11618"/>
                    <a:pt x="29307" y="1258"/>
                    <a:pt x="27141" y="377"/>
                  </a:cubicBezTo>
                  <a:cubicBezTo>
                    <a:pt x="24974" y="-503"/>
                    <a:pt x="16035" y="106"/>
                    <a:pt x="15493" y="2747"/>
                  </a:cubicBezTo>
                  <a:cubicBezTo>
                    <a:pt x="15087" y="4711"/>
                    <a:pt x="18608" y="9654"/>
                    <a:pt x="20301" y="9789"/>
                  </a:cubicBezTo>
                  <a:cubicBezTo>
                    <a:pt x="21385" y="9857"/>
                    <a:pt x="24567" y="11211"/>
                    <a:pt x="27073" y="12024"/>
                  </a:cubicBezTo>
                  <a:cubicBezTo>
                    <a:pt x="24906" y="15342"/>
                    <a:pt x="22265" y="22452"/>
                    <a:pt x="19353" y="21436"/>
                  </a:cubicBezTo>
                  <a:cubicBezTo>
                    <a:pt x="16239" y="20285"/>
                    <a:pt x="17186" y="23603"/>
                    <a:pt x="12311" y="22791"/>
                  </a:cubicBezTo>
                  <a:cubicBezTo>
                    <a:pt x="7435" y="21978"/>
                    <a:pt x="664" y="19473"/>
                    <a:pt x="2696" y="22587"/>
                  </a:cubicBezTo>
                  <a:cubicBezTo>
                    <a:pt x="4659" y="25702"/>
                    <a:pt x="9873" y="30307"/>
                    <a:pt x="14952" y="30849"/>
                  </a:cubicBezTo>
                  <a:cubicBezTo>
                    <a:pt x="15426" y="30916"/>
                    <a:pt x="15765" y="30781"/>
                    <a:pt x="16103" y="30645"/>
                  </a:cubicBezTo>
                  <a:cubicBezTo>
                    <a:pt x="16239" y="30984"/>
                    <a:pt x="16374" y="31526"/>
                    <a:pt x="16374" y="32338"/>
                  </a:cubicBezTo>
                  <a:cubicBezTo>
                    <a:pt x="16374" y="33760"/>
                    <a:pt x="15493" y="35453"/>
                    <a:pt x="14342" y="37011"/>
                  </a:cubicBezTo>
                  <a:cubicBezTo>
                    <a:pt x="12853" y="36672"/>
                    <a:pt x="10280" y="36943"/>
                    <a:pt x="7503" y="37349"/>
                  </a:cubicBezTo>
                  <a:cubicBezTo>
                    <a:pt x="9332" y="38162"/>
                    <a:pt x="11024" y="38771"/>
                    <a:pt x="12379" y="39042"/>
                  </a:cubicBezTo>
                  <a:cubicBezTo>
                    <a:pt x="11431" y="39854"/>
                    <a:pt x="10483" y="40532"/>
                    <a:pt x="9602" y="40735"/>
                  </a:cubicBezTo>
                  <a:cubicBezTo>
                    <a:pt x="6894" y="41277"/>
                    <a:pt x="7909" y="41141"/>
                    <a:pt x="7639" y="42563"/>
                  </a:cubicBezTo>
                  <a:cubicBezTo>
                    <a:pt x="7368" y="43985"/>
                    <a:pt x="-4415" y="48251"/>
                    <a:pt x="1815" y="50215"/>
                  </a:cubicBezTo>
                  <a:cubicBezTo>
                    <a:pt x="8113" y="52179"/>
                    <a:pt x="13056" y="51908"/>
                    <a:pt x="15629" y="52450"/>
                  </a:cubicBezTo>
                  <a:cubicBezTo>
                    <a:pt x="18202" y="52991"/>
                    <a:pt x="30391" y="54278"/>
                    <a:pt x="31542" y="50621"/>
                  </a:cubicBezTo>
                  <a:cubicBezTo>
                    <a:pt x="32016" y="49199"/>
                    <a:pt x="29646" y="47913"/>
                    <a:pt x="26599" y="46762"/>
                  </a:cubicBezTo>
                  <a:cubicBezTo>
                    <a:pt x="28292" y="42631"/>
                    <a:pt x="27479" y="31119"/>
                    <a:pt x="30662" y="29020"/>
                  </a:cubicBezTo>
                  <a:cubicBezTo>
                    <a:pt x="34792" y="26379"/>
                    <a:pt x="46236" y="33760"/>
                    <a:pt x="46507" y="30375"/>
                  </a:cubicBezTo>
                  <a:close/>
                  <a:moveTo>
                    <a:pt x="15426" y="42293"/>
                  </a:moveTo>
                  <a:cubicBezTo>
                    <a:pt x="15155" y="41480"/>
                    <a:pt x="16171" y="42360"/>
                    <a:pt x="17660" y="43646"/>
                  </a:cubicBezTo>
                  <a:cubicBezTo>
                    <a:pt x="16441" y="43105"/>
                    <a:pt x="15561" y="42699"/>
                    <a:pt x="15426" y="422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36730138-A786-126E-13A1-3E75083F3A9B}"/>
                </a:ext>
              </a:extLst>
            </p:cNvPr>
            <p:cNvSpPr/>
            <p:nvPr/>
          </p:nvSpPr>
          <p:spPr bwMode="ltGray">
            <a:xfrm>
              <a:off x="10493565" y="7799150"/>
              <a:ext cx="13300" cy="7340"/>
            </a:xfrm>
            <a:custGeom>
              <a:avLst/>
              <a:gdLst>
                <a:gd name="connsiteX0" fmla="*/ 2940 w 13300"/>
                <a:gd name="connsiteY0" fmla="*/ 7340 h 7340"/>
                <a:gd name="connsiteX1" fmla="*/ 13300 w 13300"/>
                <a:gd name="connsiteY1" fmla="*/ 5648 h 7340"/>
                <a:gd name="connsiteX2" fmla="*/ 2330 w 13300"/>
                <a:gd name="connsiteY2" fmla="*/ 298 h 7340"/>
                <a:gd name="connsiteX3" fmla="*/ 2940 w 13300"/>
                <a:gd name="connsiteY3" fmla="*/ 7340 h 7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00" h="7340">
                  <a:moveTo>
                    <a:pt x="2940" y="7340"/>
                  </a:moveTo>
                  <a:cubicBezTo>
                    <a:pt x="4362" y="7340"/>
                    <a:pt x="9034" y="6257"/>
                    <a:pt x="13300" y="5648"/>
                  </a:cubicBezTo>
                  <a:cubicBezTo>
                    <a:pt x="9102" y="3820"/>
                    <a:pt x="4497" y="1314"/>
                    <a:pt x="2330" y="298"/>
                  </a:cubicBezTo>
                  <a:cubicBezTo>
                    <a:pt x="-1936" y="-1733"/>
                    <a:pt x="502" y="7273"/>
                    <a:pt x="2940" y="734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33B15A50-9E4F-4A5F-D958-ADD5432EC1A4}"/>
                </a:ext>
              </a:extLst>
            </p:cNvPr>
            <p:cNvSpPr/>
            <p:nvPr/>
          </p:nvSpPr>
          <p:spPr bwMode="ltGray">
            <a:xfrm>
              <a:off x="10534493" y="7766268"/>
              <a:ext cx="9141" cy="7177"/>
            </a:xfrm>
            <a:custGeom>
              <a:avLst/>
              <a:gdLst>
                <a:gd name="connsiteX0" fmla="*/ 4130 w 9141"/>
                <a:gd name="connsiteY0" fmla="*/ 677 h 7177"/>
                <a:gd name="connsiteX1" fmla="*/ 0 w 9141"/>
                <a:gd name="connsiteY1" fmla="*/ 0 h 7177"/>
                <a:gd name="connsiteX2" fmla="*/ 3860 w 9141"/>
                <a:gd name="connsiteY2" fmla="*/ 3725 h 7177"/>
                <a:gd name="connsiteX3" fmla="*/ 9141 w 9141"/>
                <a:gd name="connsiteY3" fmla="*/ 7178 h 7177"/>
                <a:gd name="connsiteX4" fmla="*/ 4130 w 9141"/>
                <a:gd name="connsiteY4" fmla="*/ 677 h 7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1" h="7177">
                  <a:moveTo>
                    <a:pt x="4130" y="677"/>
                  </a:moveTo>
                  <a:cubicBezTo>
                    <a:pt x="3521" y="406"/>
                    <a:pt x="1828" y="203"/>
                    <a:pt x="0" y="0"/>
                  </a:cubicBezTo>
                  <a:cubicBezTo>
                    <a:pt x="1490" y="1490"/>
                    <a:pt x="2844" y="3251"/>
                    <a:pt x="3860" y="3725"/>
                  </a:cubicBezTo>
                  <a:cubicBezTo>
                    <a:pt x="4808" y="4131"/>
                    <a:pt x="7042" y="5620"/>
                    <a:pt x="9141" y="7178"/>
                  </a:cubicBezTo>
                  <a:cubicBezTo>
                    <a:pt x="7178" y="4266"/>
                    <a:pt x="5079" y="1084"/>
                    <a:pt x="4130" y="67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3184DC16-A9E1-CF50-BCB0-52015A396090}"/>
                </a:ext>
              </a:extLst>
            </p:cNvPr>
            <p:cNvSpPr/>
            <p:nvPr/>
          </p:nvSpPr>
          <p:spPr bwMode="ltGray">
            <a:xfrm>
              <a:off x="10529313" y="7764162"/>
              <a:ext cx="5180" cy="2105"/>
            </a:xfrm>
            <a:custGeom>
              <a:avLst/>
              <a:gdLst>
                <a:gd name="connsiteX0" fmla="*/ 982 w 5180"/>
                <a:gd name="connsiteY0" fmla="*/ 142 h 2105"/>
                <a:gd name="connsiteX1" fmla="*/ 5180 w 5180"/>
                <a:gd name="connsiteY1" fmla="*/ 2106 h 2105"/>
                <a:gd name="connsiteX2" fmla="*/ 982 w 5180"/>
                <a:gd name="connsiteY2" fmla="*/ 142 h 2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80" h="2105">
                  <a:moveTo>
                    <a:pt x="982" y="142"/>
                  </a:moveTo>
                  <a:cubicBezTo>
                    <a:pt x="-1794" y="1225"/>
                    <a:pt x="1862" y="1699"/>
                    <a:pt x="5180" y="2106"/>
                  </a:cubicBezTo>
                  <a:cubicBezTo>
                    <a:pt x="3826" y="684"/>
                    <a:pt x="2404" y="-400"/>
                    <a:pt x="982" y="14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554B4FBE-BD51-803E-29CE-CD258BEAD71A}"/>
                </a:ext>
              </a:extLst>
            </p:cNvPr>
            <p:cNvSpPr/>
            <p:nvPr/>
          </p:nvSpPr>
          <p:spPr bwMode="ltGray">
            <a:xfrm>
              <a:off x="10551015" y="7765007"/>
              <a:ext cx="44310" cy="52927"/>
            </a:xfrm>
            <a:custGeom>
              <a:avLst/>
              <a:gdLst>
                <a:gd name="connsiteX0" fmla="*/ 34873 w 44310"/>
                <a:gd name="connsiteY0" fmla="*/ 14397 h 52927"/>
                <a:gd name="connsiteX1" fmla="*/ 32164 w 44310"/>
                <a:gd name="connsiteY1" fmla="*/ 17783 h 52927"/>
                <a:gd name="connsiteX2" fmla="*/ 32571 w 44310"/>
                <a:gd name="connsiteY2" fmla="*/ 16158 h 52927"/>
                <a:gd name="connsiteX3" fmla="*/ 27763 w 44310"/>
                <a:gd name="connsiteY3" fmla="*/ 11418 h 52927"/>
                <a:gd name="connsiteX4" fmla="*/ 27695 w 44310"/>
                <a:gd name="connsiteY4" fmla="*/ 9929 h 52927"/>
                <a:gd name="connsiteX5" fmla="*/ 18351 w 44310"/>
                <a:gd name="connsiteY5" fmla="*/ 448 h 52927"/>
                <a:gd name="connsiteX6" fmla="*/ 14153 w 44310"/>
                <a:gd name="connsiteY6" fmla="*/ 5527 h 52927"/>
                <a:gd name="connsiteX7" fmla="*/ 8803 w 44310"/>
                <a:gd name="connsiteY7" fmla="*/ 8168 h 52927"/>
                <a:gd name="connsiteX8" fmla="*/ 14762 w 44310"/>
                <a:gd name="connsiteY8" fmla="*/ 14669 h 52927"/>
                <a:gd name="connsiteX9" fmla="*/ 16048 w 44310"/>
                <a:gd name="connsiteY9" fmla="*/ 22659 h 52927"/>
                <a:gd name="connsiteX10" fmla="*/ 11918 w 44310"/>
                <a:gd name="connsiteY10" fmla="*/ 28753 h 52927"/>
                <a:gd name="connsiteX11" fmla="*/ 5146 w 44310"/>
                <a:gd name="connsiteY11" fmla="*/ 21034 h 52927"/>
                <a:gd name="connsiteX12" fmla="*/ 0 w 44310"/>
                <a:gd name="connsiteY12" fmla="*/ 29159 h 52927"/>
                <a:gd name="connsiteX13" fmla="*/ 1422 w 44310"/>
                <a:gd name="connsiteY13" fmla="*/ 42635 h 52927"/>
                <a:gd name="connsiteX14" fmla="*/ 9954 w 44310"/>
                <a:gd name="connsiteY14" fmla="*/ 52927 h 52927"/>
                <a:gd name="connsiteX15" fmla="*/ 20382 w 44310"/>
                <a:gd name="connsiteY15" fmla="*/ 40400 h 52927"/>
                <a:gd name="connsiteX16" fmla="*/ 17132 w 44310"/>
                <a:gd name="connsiteY16" fmla="*/ 39790 h 52927"/>
                <a:gd name="connsiteX17" fmla="*/ 17335 w 44310"/>
                <a:gd name="connsiteY17" fmla="*/ 38910 h 52927"/>
                <a:gd name="connsiteX18" fmla="*/ 17199 w 44310"/>
                <a:gd name="connsiteY18" fmla="*/ 38098 h 52927"/>
                <a:gd name="connsiteX19" fmla="*/ 36972 w 44310"/>
                <a:gd name="connsiteY19" fmla="*/ 37691 h 52927"/>
                <a:gd name="connsiteX20" fmla="*/ 36972 w 44310"/>
                <a:gd name="connsiteY20" fmla="*/ 24487 h 52927"/>
                <a:gd name="connsiteX21" fmla="*/ 43676 w 44310"/>
                <a:gd name="connsiteY21" fmla="*/ 15007 h 52927"/>
                <a:gd name="connsiteX22" fmla="*/ 34873 w 44310"/>
                <a:gd name="connsiteY22" fmla="*/ 14397 h 5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4310" h="52927">
                  <a:moveTo>
                    <a:pt x="34873" y="14397"/>
                  </a:moveTo>
                  <a:cubicBezTo>
                    <a:pt x="34399" y="15955"/>
                    <a:pt x="32571" y="19138"/>
                    <a:pt x="32164" y="17783"/>
                  </a:cubicBezTo>
                  <a:cubicBezTo>
                    <a:pt x="31623" y="15820"/>
                    <a:pt x="36024" y="17106"/>
                    <a:pt x="32571" y="16158"/>
                  </a:cubicBezTo>
                  <a:cubicBezTo>
                    <a:pt x="30201" y="15481"/>
                    <a:pt x="29185" y="12298"/>
                    <a:pt x="27763" y="11418"/>
                  </a:cubicBezTo>
                  <a:cubicBezTo>
                    <a:pt x="27831" y="11012"/>
                    <a:pt x="27831" y="10470"/>
                    <a:pt x="27695" y="9929"/>
                  </a:cubicBezTo>
                  <a:cubicBezTo>
                    <a:pt x="26544" y="5798"/>
                    <a:pt x="23158" y="1870"/>
                    <a:pt x="18351" y="448"/>
                  </a:cubicBezTo>
                  <a:cubicBezTo>
                    <a:pt x="13475" y="-973"/>
                    <a:pt x="15304" y="1058"/>
                    <a:pt x="14153" y="5527"/>
                  </a:cubicBezTo>
                  <a:cubicBezTo>
                    <a:pt x="13746" y="7085"/>
                    <a:pt x="11647" y="6881"/>
                    <a:pt x="8803" y="8168"/>
                  </a:cubicBezTo>
                  <a:cubicBezTo>
                    <a:pt x="5959" y="9454"/>
                    <a:pt x="14762" y="11283"/>
                    <a:pt x="14762" y="14669"/>
                  </a:cubicBezTo>
                  <a:cubicBezTo>
                    <a:pt x="14762" y="18054"/>
                    <a:pt x="15710" y="20966"/>
                    <a:pt x="16048" y="22659"/>
                  </a:cubicBezTo>
                  <a:cubicBezTo>
                    <a:pt x="16387" y="24352"/>
                    <a:pt x="11918" y="27940"/>
                    <a:pt x="11918" y="28753"/>
                  </a:cubicBezTo>
                  <a:cubicBezTo>
                    <a:pt x="11918" y="29633"/>
                    <a:pt x="8261" y="21034"/>
                    <a:pt x="5146" y="21034"/>
                  </a:cubicBezTo>
                  <a:cubicBezTo>
                    <a:pt x="2031" y="21034"/>
                    <a:pt x="0" y="25571"/>
                    <a:pt x="0" y="29159"/>
                  </a:cubicBezTo>
                  <a:cubicBezTo>
                    <a:pt x="0" y="31665"/>
                    <a:pt x="1219" y="38436"/>
                    <a:pt x="1422" y="42635"/>
                  </a:cubicBezTo>
                  <a:cubicBezTo>
                    <a:pt x="4334" y="45479"/>
                    <a:pt x="8532" y="50422"/>
                    <a:pt x="9954" y="52927"/>
                  </a:cubicBezTo>
                  <a:cubicBezTo>
                    <a:pt x="13272" y="50693"/>
                    <a:pt x="21330" y="42567"/>
                    <a:pt x="20382" y="40400"/>
                  </a:cubicBezTo>
                  <a:cubicBezTo>
                    <a:pt x="20044" y="39587"/>
                    <a:pt x="18689" y="39520"/>
                    <a:pt x="17132" y="39790"/>
                  </a:cubicBezTo>
                  <a:cubicBezTo>
                    <a:pt x="17199" y="39520"/>
                    <a:pt x="17335" y="39316"/>
                    <a:pt x="17335" y="38910"/>
                  </a:cubicBezTo>
                  <a:cubicBezTo>
                    <a:pt x="17335" y="38572"/>
                    <a:pt x="17267" y="38301"/>
                    <a:pt x="17199" y="38098"/>
                  </a:cubicBezTo>
                  <a:cubicBezTo>
                    <a:pt x="21398" y="38910"/>
                    <a:pt x="34873" y="40062"/>
                    <a:pt x="36972" y="37691"/>
                  </a:cubicBezTo>
                  <a:cubicBezTo>
                    <a:pt x="39274" y="35118"/>
                    <a:pt x="34941" y="25367"/>
                    <a:pt x="36972" y="24487"/>
                  </a:cubicBezTo>
                  <a:cubicBezTo>
                    <a:pt x="39004" y="23607"/>
                    <a:pt x="46520" y="16158"/>
                    <a:pt x="43676" y="15007"/>
                  </a:cubicBezTo>
                  <a:cubicBezTo>
                    <a:pt x="41645" y="14330"/>
                    <a:pt x="36701" y="14669"/>
                    <a:pt x="34873" y="1439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4F0E71B7-E75B-E22F-9869-EB2F5814D9EC}"/>
                </a:ext>
              </a:extLst>
            </p:cNvPr>
            <p:cNvSpPr/>
            <p:nvPr/>
          </p:nvSpPr>
          <p:spPr bwMode="ltGray">
            <a:xfrm>
              <a:off x="10585129" y="7778536"/>
              <a:ext cx="861" cy="868"/>
            </a:xfrm>
            <a:custGeom>
              <a:avLst/>
              <a:gdLst>
                <a:gd name="connsiteX0" fmla="*/ 285 w 861"/>
                <a:gd name="connsiteY0" fmla="*/ 192 h 868"/>
                <a:gd name="connsiteX1" fmla="*/ 759 w 861"/>
                <a:gd name="connsiteY1" fmla="*/ 869 h 868"/>
                <a:gd name="connsiteX2" fmla="*/ 285 w 861"/>
                <a:gd name="connsiteY2" fmla="*/ 192 h 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1" h="868">
                  <a:moveTo>
                    <a:pt x="285" y="192"/>
                  </a:moveTo>
                  <a:cubicBezTo>
                    <a:pt x="-257" y="598"/>
                    <a:pt x="14" y="801"/>
                    <a:pt x="759" y="869"/>
                  </a:cubicBezTo>
                  <a:cubicBezTo>
                    <a:pt x="962" y="192"/>
                    <a:pt x="894" y="-282"/>
                    <a:pt x="285" y="19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CDAE1342-7627-7B0E-BD80-865827067FE4}"/>
                </a:ext>
              </a:extLst>
            </p:cNvPr>
            <p:cNvSpPr/>
            <p:nvPr/>
          </p:nvSpPr>
          <p:spPr bwMode="ltGray">
            <a:xfrm>
              <a:off x="10556743" y="7816790"/>
              <a:ext cx="4717" cy="3750"/>
            </a:xfrm>
            <a:custGeom>
              <a:avLst/>
              <a:gdLst>
                <a:gd name="connsiteX0" fmla="*/ 28 w 4717"/>
                <a:gd name="connsiteY0" fmla="*/ 1279 h 3750"/>
                <a:gd name="connsiteX1" fmla="*/ 4700 w 4717"/>
                <a:gd name="connsiteY1" fmla="*/ 2362 h 3750"/>
                <a:gd name="connsiteX2" fmla="*/ 4226 w 4717"/>
                <a:gd name="connsiteY2" fmla="*/ 1211 h 3750"/>
                <a:gd name="connsiteX3" fmla="*/ 2940 w 4717"/>
                <a:gd name="connsiteY3" fmla="*/ 1821 h 3750"/>
                <a:gd name="connsiteX4" fmla="*/ 28 w 4717"/>
                <a:gd name="connsiteY4" fmla="*/ 1279 h 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7" h="3750">
                  <a:moveTo>
                    <a:pt x="28" y="1279"/>
                  </a:moveTo>
                  <a:cubicBezTo>
                    <a:pt x="299" y="4326"/>
                    <a:pt x="5039" y="4394"/>
                    <a:pt x="4700" y="2362"/>
                  </a:cubicBezTo>
                  <a:cubicBezTo>
                    <a:pt x="4633" y="2092"/>
                    <a:pt x="4497" y="1686"/>
                    <a:pt x="4226" y="1211"/>
                  </a:cubicBezTo>
                  <a:cubicBezTo>
                    <a:pt x="3617" y="1618"/>
                    <a:pt x="3143" y="1888"/>
                    <a:pt x="2940" y="1821"/>
                  </a:cubicBezTo>
                  <a:cubicBezTo>
                    <a:pt x="1518" y="1550"/>
                    <a:pt x="-243" y="-1768"/>
                    <a:pt x="28" y="12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C2F0DFA2-9AF9-20C1-E63B-DD66C9083E8E}"/>
                </a:ext>
              </a:extLst>
            </p:cNvPr>
            <p:cNvSpPr/>
            <p:nvPr/>
          </p:nvSpPr>
          <p:spPr bwMode="ltGray">
            <a:xfrm>
              <a:off x="10538759" y="7807649"/>
              <a:ext cx="1015" cy="280"/>
            </a:xfrm>
            <a:custGeom>
              <a:avLst/>
              <a:gdLst>
                <a:gd name="connsiteX0" fmla="*/ 0 w 1015"/>
                <a:gd name="connsiteY0" fmla="*/ 128 h 280"/>
                <a:gd name="connsiteX1" fmla="*/ 1016 w 1015"/>
                <a:gd name="connsiteY1" fmla="*/ 128 h 280"/>
                <a:gd name="connsiteX2" fmla="*/ 0 w 1015"/>
                <a:gd name="connsiteY2" fmla="*/ 128 h 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5" h="280">
                  <a:moveTo>
                    <a:pt x="0" y="128"/>
                  </a:moveTo>
                  <a:cubicBezTo>
                    <a:pt x="0" y="331"/>
                    <a:pt x="406" y="331"/>
                    <a:pt x="1016" y="128"/>
                  </a:cubicBezTo>
                  <a:cubicBezTo>
                    <a:pt x="474" y="-7"/>
                    <a:pt x="0" y="-75"/>
                    <a:pt x="0" y="12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702AAA53-45C4-337C-7E63-AAC9266CE2F9}"/>
                </a:ext>
              </a:extLst>
            </p:cNvPr>
            <p:cNvSpPr/>
            <p:nvPr/>
          </p:nvSpPr>
          <p:spPr bwMode="ltGray">
            <a:xfrm>
              <a:off x="10539842" y="7805513"/>
              <a:ext cx="12611" cy="5805"/>
            </a:xfrm>
            <a:custGeom>
              <a:avLst/>
              <a:gdLst>
                <a:gd name="connsiteX0" fmla="*/ 0 w 12611"/>
                <a:gd name="connsiteY0" fmla="*/ 2264 h 5805"/>
                <a:gd name="connsiteX1" fmla="*/ 12053 w 12611"/>
                <a:gd name="connsiteY1" fmla="*/ 5650 h 5805"/>
                <a:gd name="connsiteX2" fmla="*/ 12595 w 12611"/>
                <a:gd name="connsiteY2" fmla="*/ 2196 h 5805"/>
                <a:gd name="connsiteX3" fmla="*/ 10631 w 12611"/>
                <a:gd name="connsiteY3" fmla="*/ 503 h 5805"/>
                <a:gd name="connsiteX4" fmla="*/ 0 w 12611"/>
                <a:gd name="connsiteY4" fmla="*/ 2264 h 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11" h="5805">
                  <a:moveTo>
                    <a:pt x="0" y="2264"/>
                  </a:moveTo>
                  <a:cubicBezTo>
                    <a:pt x="2777" y="2941"/>
                    <a:pt x="10631" y="6598"/>
                    <a:pt x="12053" y="5650"/>
                  </a:cubicBezTo>
                  <a:cubicBezTo>
                    <a:pt x="12527" y="5311"/>
                    <a:pt x="12663" y="3957"/>
                    <a:pt x="12595" y="2196"/>
                  </a:cubicBezTo>
                  <a:cubicBezTo>
                    <a:pt x="11850" y="1451"/>
                    <a:pt x="11173" y="842"/>
                    <a:pt x="10631" y="503"/>
                  </a:cubicBezTo>
                  <a:cubicBezTo>
                    <a:pt x="8329" y="-1122"/>
                    <a:pt x="2370" y="1655"/>
                    <a:pt x="0" y="226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2683D57-18D3-4C4B-62B1-EE1D1738BCB9}"/>
                </a:ext>
              </a:extLst>
            </p:cNvPr>
            <p:cNvSpPr/>
            <p:nvPr/>
          </p:nvSpPr>
          <p:spPr bwMode="ltGray">
            <a:xfrm>
              <a:off x="10437390" y="7946769"/>
              <a:ext cx="5714" cy="4156"/>
            </a:xfrm>
            <a:custGeom>
              <a:avLst/>
              <a:gdLst>
                <a:gd name="connsiteX0" fmla="*/ 5214 w 5714"/>
                <a:gd name="connsiteY0" fmla="*/ 432 h 4156"/>
                <a:gd name="connsiteX1" fmla="*/ 0 w 5714"/>
                <a:gd name="connsiteY1" fmla="*/ 2463 h 4156"/>
                <a:gd name="connsiteX2" fmla="*/ 1422 w 5714"/>
                <a:gd name="connsiteY2" fmla="*/ 3952 h 4156"/>
                <a:gd name="connsiteX3" fmla="*/ 5214 w 5714"/>
                <a:gd name="connsiteY3" fmla="*/ 432 h 4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4" h="4156">
                  <a:moveTo>
                    <a:pt x="5214" y="432"/>
                  </a:moveTo>
                  <a:cubicBezTo>
                    <a:pt x="4063" y="2124"/>
                    <a:pt x="2709" y="1786"/>
                    <a:pt x="0" y="2463"/>
                  </a:cubicBezTo>
                  <a:cubicBezTo>
                    <a:pt x="474" y="3208"/>
                    <a:pt x="1016" y="3749"/>
                    <a:pt x="1422" y="3952"/>
                  </a:cubicBezTo>
                  <a:cubicBezTo>
                    <a:pt x="4469" y="5442"/>
                    <a:pt x="6771" y="-1803"/>
                    <a:pt x="5214" y="43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A37B7589-DFD8-B4F8-359A-9F23F1CD6891}"/>
                </a:ext>
              </a:extLst>
            </p:cNvPr>
            <p:cNvSpPr/>
            <p:nvPr/>
          </p:nvSpPr>
          <p:spPr bwMode="ltGray">
            <a:xfrm>
              <a:off x="10413284" y="7935293"/>
              <a:ext cx="24106" cy="22108"/>
            </a:xfrm>
            <a:custGeom>
              <a:avLst/>
              <a:gdLst>
                <a:gd name="connsiteX0" fmla="*/ 14965 w 24106"/>
                <a:gd name="connsiteY0" fmla="*/ 126 h 22108"/>
                <a:gd name="connsiteX1" fmla="*/ 12053 w 24106"/>
                <a:gd name="connsiteY1" fmla="*/ 10960 h 22108"/>
                <a:gd name="connsiteX2" fmla="*/ 0 w 24106"/>
                <a:gd name="connsiteY2" fmla="*/ 19830 h 22108"/>
                <a:gd name="connsiteX3" fmla="*/ 13069 w 24106"/>
                <a:gd name="connsiteY3" fmla="*/ 21252 h 22108"/>
                <a:gd name="connsiteX4" fmla="*/ 20992 w 24106"/>
                <a:gd name="connsiteY4" fmla="*/ 15022 h 22108"/>
                <a:gd name="connsiteX5" fmla="*/ 24106 w 24106"/>
                <a:gd name="connsiteY5" fmla="*/ 13939 h 22108"/>
                <a:gd name="connsiteX6" fmla="*/ 14965 w 24106"/>
                <a:gd name="connsiteY6" fmla="*/ 126 h 2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106" h="22108">
                  <a:moveTo>
                    <a:pt x="14965" y="126"/>
                  </a:moveTo>
                  <a:cubicBezTo>
                    <a:pt x="11241" y="2293"/>
                    <a:pt x="15507" y="10215"/>
                    <a:pt x="12053" y="10960"/>
                  </a:cubicBezTo>
                  <a:cubicBezTo>
                    <a:pt x="8600" y="11705"/>
                    <a:pt x="0" y="16851"/>
                    <a:pt x="0" y="19830"/>
                  </a:cubicBezTo>
                  <a:cubicBezTo>
                    <a:pt x="0" y="22878"/>
                    <a:pt x="7584" y="22336"/>
                    <a:pt x="13069" y="21252"/>
                  </a:cubicBezTo>
                  <a:cubicBezTo>
                    <a:pt x="18554" y="20101"/>
                    <a:pt x="16049" y="17325"/>
                    <a:pt x="20992" y="15022"/>
                  </a:cubicBezTo>
                  <a:cubicBezTo>
                    <a:pt x="22211" y="14481"/>
                    <a:pt x="23226" y="14143"/>
                    <a:pt x="24106" y="13939"/>
                  </a:cubicBezTo>
                  <a:cubicBezTo>
                    <a:pt x="21195" y="9741"/>
                    <a:pt x="17470" y="-1297"/>
                    <a:pt x="14965" y="12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592686C-E6B6-0B07-8BF6-DA61A6D14C91}"/>
                </a:ext>
              </a:extLst>
            </p:cNvPr>
            <p:cNvSpPr/>
            <p:nvPr/>
          </p:nvSpPr>
          <p:spPr bwMode="ltGray">
            <a:xfrm>
              <a:off x="10110299" y="7909687"/>
              <a:ext cx="5198" cy="2500"/>
            </a:xfrm>
            <a:custGeom>
              <a:avLst/>
              <a:gdLst>
                <a:gd name="connsiteX0" fmla="*/ 30 w 5198"/>
                <a:gd name="connsiteY0" fmla="*/ 1693 h 2500"/>
                <a:gd name="connsiteX1" fmla="*/ 4973 w 5198"/>
                <a:gd name="connsiteY1" fmla="*/ 1084 h 2500"/>
                <a:gd name="connsiteX2" fmla="*/ 2468 w 5198"/>
                <a:gd name="connsiteY2" fmla="*/ 0 h 2500"/>
                <a:gd name="connsiteX3" fmla="*/ 30 w 5198"/>
                <a:gd name="connsiteY3" fmla="*/ 1693 h 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98" h="2500">
                  <a:moveTo>
                    <a:pt x="30" y="1693"/>
                  </a:moveTo>
                  <a:cubicBezTo>
                    <a:pt x="-512" y="3589"/>
                    <a:pt x="6531" y="1625"/>
                    <a:pt x="4973" y="1084"/>
                  </a:cubicBezTo>
                  <a:cubicBezTo>
                    <a:pt x="4567" y="948"/>
                    <a:pt x="3619" y="542"/>
                    <a:pt x="2468" y="0"/>
                  </a:cubicBezTo>
                  <a:cubicBezTo>
                    <a:pt x="1249" y="542"/>
                    <a:pt x="233" y="1151"/>
                    <a:pt x="30" y="16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726CD47C-7758-1FD4-3116-FED3CDB2F100}"/>
                </a:ext>
              </a:extLst>
            </p:cNvPr>
            <p:cNvSpPr/>
            <p:nvPr/>
          </p:nvSpPr>
          <p:spPr bwMode="ltGray">
            <a:xfrm>
              <a:off x="10109381" y="7856881"/>
              <a:ext cx="1013" cy="260"/>
            </a:xfrm>
            <a:custGeom>
              <a:avLst/>
              <a:gdLst>
                <a:gd name="connsiteX0" fmla="*/ 677 w 1013"/>
                <a:gd name="connsiteY0" fmla="*/ 57 h 260"/>
                <a:gd name="connsiteX1" fmla="*/ 0 w 1013"/>
                <a:gd name="connsiteY1" fmla="*/ 260 h 260"/>
                <a:gd name="connsiteX2" fmla="*/ 677 w 1013"/>
                <a:gd name="connsiteY2" fmla="*/ 57 h 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3" h="260">
                  <a:moveTo>
                    <a:pt x="677" y="57"/>
                  </a:moveTo>
                  <a:cubicBezTo>
                    <a:pt x="406" y="125"/>
                    <a:pt x="203" y="192"/>
                    <a:pt x="0" y="260"/>
                  </a:cubicBezTo>
                  <a:cubicBezTo>
                    <a:pt x="813" y="260"/>
                    <a:pt x="1422" y="-146"/>
                    <a:pt x="677" y="5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9AB1FBE6-C018-1FA2-5C07-48F9200CCDDA}"/>
                </a:ext>
              </a:extLst>
            </p:cNvPr>
            <p:cNvSpPr/>
            <p:nvPr/>
          </p:nvSpPr>
          <p:spPr bwMode="ltGray">
            <a:xfrm>
              <a:off x="10077969" y="7831070"/>
              <a:ext cx="18210" cy="21578"/>
            </a:xfrm>
            <a:custGeom>
              <a:avLst/>
              <a:gdLst>
                <a:gd name="connsiteX0" fmla="*/ 16583 w 18210"/>
                <a:gd name="connsiteY0" fmla="*/ 12866 h 21578"/>
                <a:gd name="connsiteX1" fmla="*/ 14619 w 18210"/>
                <a:gd name="connsiteY1" fmla="*/ 5079 h 21578"/>
                <a:gd name="connsiteX2" fmla="*/ 15567 w 18210"/>
                <a:gd name="connsiteY2" fmla="*/ 3724 h 21578"/>
                <a:gd name="connsiteX3" fmla="*/ 15499 w 18210"/>
                <a:gd name="connsiteY3" fmla="*/ 3724 h 21578"/>
                <a:gd name="connsiteX4" fmla="*/ 14551 w 18210"/>
                <a:gd name="connsiteY4" fmla="*/ 5011 h 21578"/>
                <a:gd name="connsiteX5" fmla="*/ 13670 w 18210"/>
                <a:gd name="connsiteY5" fmla="*/ 2370 h 21578"/>
                <a:gd name="connsiteX6" fmla="*/ 15499 w 18210"/>
                <a:gd name="connsiteY6" fmla="*/ 3792 h 21578"/>
                <a:gd name="connsiteX7" fmla="*/ 15499 w 18210"/>
                <a:gd name="connsiteY7" fmla="*/ 406 h 21578"/>
                <a:gd name="connsiteX8" fmla="*/ 12045 w 18210"/>
                <a:gd name="connsiteY8" fmla="*/ 0 h 21578"/>
                <a:gd name="connsiteX9" fmla="*/ 12113 w 18210"/>
                <a:gd name="connsiteY9" fmla="*/ 203 h 21578"/>
                <a:gd name="connsiteX10" fmla="*/ 13264 w 18210"/>
                <a:gd name="connsiteY10" fmla="*/ 9886 h 21578"/>
                <a:gd name="connsiteX11" fmla="*/ 5139 w 18210"/>
                <a:gd name="connsiteY11" fmla="*/ 10361 h 21578"/>
                <a:gd name="connsiteX12" fmla="*/ 128 w 18210"/>
                <a:gd name="connsiteY12" fmla="*/ 10293 h 21578"/>
                <a:gd name="connsiteX13" fmla="*/ 7576 w 18210"/>
                <a:gd name="connsiteY13" fmla="*/ 19637 h 21578"/>
                <a:gd name="connsiteX14" fmla="*/ 6493 w 18210"/>
                <a:gd name="connsiteY14" fmla="*/ 21398 h 21578"/>
                <a:gd name="connsiteX15" fmla="*/ 12384 w 18210"/>
                <a:gd name="connsiteY15" fmla="*/ 19231 h 21578"/>
                <a:gd name="connsiteX16" fmla="*/ 16583 w 18210"/>
                <a:gd name="connsiteY16" fmla="*/ 12866 h 21578"/>
                <a:gd name="connsiteX17" fmla="*/ 7779 w 18210"/>
                <a:gd name="connsiteY17" fmla="*/ 19705 h 21578"/>
                <a:gd name="connsiteX18" fmla="*/ 7983 w 18210"/>
                <a:gd name="connsiteY18" fmla="*/ 20247 h 21578"/>
                <a:gd name="connsiteX19" fmla="*/ 7779 w 18210"/>
                <a:gd name="connsiteY19" fmla="*/ 19705 h 21578"/>
                <a:gd name="connsiteX20" fmla="*/ 7779 w 18210"/>
                <a:gd name="connsiteY20" fmla="*/ 19299 h 21578"/>
                <a:gd name="connsiteX21" fmla="*/ 9201 w 18210"/>
                <a:gd name="connsiteY21" fmla="*/ 14897 h 21578"/>
                <a:gd name="connsiteX22" fmla="*/ 7779 w 18210"/>
                <a:gd name="connsiteY22" fmla="*/ 19299 h 21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10" h="21578">
                  <a:moveTo>
                    <a:pt x="16583" y="12866"/>
                  </a:moveTo>
                  <a:cubicBezTo>
                    <a:pt x="16311" y="11647"/>
                    <a:pt x="15499" y="8126"/>
                    <a:pt x="14619" y="5079"/>
                  </a:cubicBezTo>
                  <a:cubicBezTo>
                    <a:pt x="15973" y="5079"/>
                    <a:pt x="21390" y="7313"/>
                    <a:pt x="15567" y="3724"/>
                  </a:cubicBezTo>
                  <a:cubicBezTo>
                    <a:pt x="15567" y="3724"/>
                    <a:pt x="15567" y="3724"/>
                    <a:pt x="15499" y="3724"/>
                  </a:cubicBezTo>
                  <a:cubicBezTo>
                    <a:pt x="15160" y="4266"/>
                    <a:pt x="14822" y="4740"/>
                    <a:pt x="14551" y="5011"/>
                  </a:cubicBezTo>
                  <a:cubicBezTo>
                    <a:pt x="14280" y="4063"/>
                    <a:pt x="13942" y="3115"/>
                    <a:pt x="13670" y="2370"/>
                  </a:cubicBezTo>
                  <a:cubicBezTo>
                    <a:pt x="14145" y="2844"/>
                    <a:pt x="14754" y="3318"/>
                    <a:pt x="15499" y="3792"/>
                  </a:cubicBezTo>
                  <a:cubicBezTo>
                    <a:pt x="16311" y="2505"/>
                    <a:pt x="16989" y="813"/>
                    <a:pt x="15499" y="406"/>
                  </a:cubicBezTo>
                  <a:cubicBezTo>
                    <a:pt x="14619" y="136"/>
                    <a:pt x="13332" y="68"/>
                    <a:pt x="12045" y="0"/>
                  </a:cubicBezTo>
                  <a:cubicBezTo>
                    <a:pt x="12045" y="68"/>
                    <a:pt x="12113" y="136"/>
                    <a:pt x="12113" y="203"/>
                  </a:cubicBezTo>
                  <a:cubicBezTo>
                    <a:pt x="11030" y="745"/>
                    <a:pt x="13264" y="7922"/>
                    <a:pt x="13264" y="9886"/>
                  </a:cubicBezTo>
                  <a:cubicBezTo>
                    <a:pt x="13264" y="10089"/>
                    <a:pt x="5139" y="10225"/>
                    <a:pt x="5139" y="10361"/>
                  </a:cubicBezTo>
                  <a:cubicBezTo>
                    <a:pt x="5139" y="12527"/>
                    <a:pt x="1347" y="9006"/>
                    <a:pt x="128" y="10293"/>
                  </a:cubicBezTo>
                  <a:cubicBezTo>
                    <a:pt x="-1023" y="11444"/>
                    <a:pt x="5951" y="17335"/>
                    <a:pt x="7576" y="19637"/>
                  </a:cubicBezTo>
                  <a:cubicBezTo>
                    <a:pt x="6696" y="20992"/>
                    <a:pt x="5884" y="22007"/>
                    <a:pt x="6493" y="21398"/>
                  </a:cubicBezTo>
                  <a:cubicBezTo>
                    <a:pt x="7779" y="19976"/>
                    <a:pt x="11030" y="20721"/>
                    <a:pt x="12384" y="19231"/>
                  </a:cubicBezTo>
                  <a:cubicBezTo>
                    <a:pt x="13806" y="17606"/>
                    <a:pt x="17124" y="15033"/>
                    <a:pt x="16583" y="12866"/>
                  </a:cubicBezTo>
                  <a:close/>
                  <a:moveTo>
                    <a:pt x="7779" y="19705"/>
                  </a:moveTo>
                  <a:cubicBezTo>
                    <a:pt x="7915" y="19908"/>
                    <a:pt x="8050" y="20179"/>
                    <a:pt x="7983" y="20247"/>
                  </a:cubicBezTo>
                  <a:cubicBezTo>
                    <a:pt x="7847" y="20585"/>
                    <a:pt x="7779" y="20314"/>
                    <a:pt x="7779" y="19705"/>
                  </a:cubicBezTo>
                  <a:close/>
                  <a:moveTo>
                    <a:pt x="7779" y="19299"/>
                  </a:moveTo>
                  <a:cubicBezTo>
                    <a:pt x="7779" y="17538"/>
                    <a:pt x="8118" y="14220"/>
                    <a:pt x="9201" y="14897"/>
                  </a:cubicBezTo>
                  <a:cubicBezTo>
                    <a:pt x="10014" y="15439"/>
                    <a:pt x="8863" y="17606"/>
                    <a:pt x="7779" y="1929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B606EF00-984E-4384-5AF2-DF500163E071}"/>
                </a:ext>
              </a:extLst>
            </p:cNvPr>
            <p:cNvSpPr/>
            <p:nvPr/>
          </p:nvSpPr>
          <p:spPr bwMode="ltGray">
            <a:xfrm>
              <a:off x="10071917" y="7835778"/>
              <a:ext cx="2648" cy="2318"/>
            </a:xfrm>
            <a:custGeom>
              <a:avLst/>
              <a:gdLst>
                <a:gd name="connsiteX0" fmla="*/ 86 w 2648"/>
                <a:gd name="connsiteY0" fmla="*/ 1251 h 2318"/>
                <a:gd name="connsiteX1" fmla="*/ 2388 w 2648"/>
                <a:gd name="connsiteY1" fmla="*/ 168 h 2318"/>
                <a:gd name="connsiteX2" fmla="*/ 2252 w 2648"/>
                <a:gd name="connsiteY2" fmla="*/ 32 h 2318"/>
                <a:gd name="connsiteX3" fmla="*/ 86 w 2648"/>
                <a:gd name="connsiteY3" fmla="*/ 1251 h 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48" h="2318">
                  <a:moveTo>
                    <a:pt x="86" y="1251"/>
                  </a:moveTo>
                  <a:cubicBezTo>
                    <a:pt x="-659" y="3824"/>
                    <a:pt x="3742" y="1048"/>
                    <a:pt x="2388" y="168"/>
                  </a:cubicBezTo>
                  <a:cubicBezTo>
                    <a:pt x="2320" y="100"/>
                    <a:pt x="2320" y="100"/>
                    <a:pt x="2252" y="32"/>
                  </a:cubicBezTo>
                  <a:cubicBezTo>
                    <a:pt x="1237" y="-103"/>
                    <a:pt x="356" y="168"/>
                    <a:pt x="86" y="12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2D26662D-66B8-E0ED-DC07-D2FD33C5E741}"/>
                </a:ext>
              </a:extLst>
            </p:cNvPr>
            <p:cNvSpPr/>
            <p:nvPr/>
          </p:nvSpPr>
          <p:spPr bwMode="ltGray">
            <a:xfrm>
              <a:off x="10068528" y="7820439"/>
              <a:ext cx="21486" cy="16870"/>
            </a:xfrm>
            <a:custGeom>
              <a:avLst/>
              <a:gdLst>
                <a:gd name="connsiteX0" fmla="*/ 21013 w 21486"/>
                <a:gd name="connsiteY0" fmla="*/ 2844 h 16870"/>
                <a:gd name="connsiteX1" fmla="*/ 11262 w 21486"/>
                <a:gd name="connsiteY1" fmla="*/ 4334 h 16870"/>
                <a:gd name="connsiteX2" fmla="*/ 7063 w 21486"/>
                <a:gd name="connsiteY2" fmla="*/ 0 h 16870"/>
                <a:gd name="connsiteX3" fmla="*/ 7063 w 21486"/>
                <a:gd name="connsiteY3" fmla="*/ 68 h 16870"/>
                <a:gd name="connsiteX4" fmla="*/ 1443 w 21486"/>
                <a:gd name="connsiteY4" fmla="*/ 3115 h 16870"/>
                <a:gd name="connsiteX5" fmla="*/ 4355 w 21486"/>
                <a:gd name="connsiteY5" fmla="*/ 8329 h 16870"/>
                <a:gd name="connsiteX6" fmla="*/ 157 w 21486"/>
                <a:gd name="connsiteY6" fmla="*/ 12189 h 16870"/>
                <a:gd name="connsiteX7" fmla="*/ 5574 w 21486"/>
                <a:gd name="connsiteY7" fmla="*/ 12730 h 16870"/>
                <a:gd name="connsiteX8" fmla="*/ 5574 w 21486"/>
                <a:gd name="connsiteY8" fmla="*/ 15371 h 16870"/>
                <a:gd name="connsiteX9" fmla="*/ 9298 w 21486"/>
                <a:gd name="connsiteY9" fmla="*/ 16793 h 16870"/>
                <a:gd name="connsiteX10" fmla="*/ 15054 w 21486"/>
                <a:gd name="connsiteY10" fmla="*/ 10970 h 16870"/>
                <a:gd name="connsiteX11" fmla="*/ 21487 w 21486"/>
                <a:gd name="connsiteY11" fmla="*/ 10428 h 16870"/>
                <a:gd name="connsiteX12" fmla="*/ 21013 w 21486"/>
                <a:gd name="connsiteY12" fmla="*/ 2844 h 16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486" h="16870">
                  <a:moveTo>
                    <a:pt x="21013" y="2844"/>
                  </a:moveTo>
                  <a:cubicBezTo>
                    <a:pt x="19659" y="406"/>
                    <a:pt x="13767" y="5756"/>
                    <a:pt x="11262" y="4334"/>
                  </a:cubicBezTo>
                  <a:cubicBezTo>
                    <a:pt x="9162" y="3183"/>
                    <a:pt x="8011" y="406"/>
                    <a:pt x="7063" y="0"/>
                  </a:cubicBezTo>
                  <a:cubicBezTo>
                    <a:pt x="7063" y="0"/>
                    <a:pt x="7063" y="0"/>
                    <a:pt x="7063" y="68"/>
                  </a:cubicBezTo>
                  <a:cubicBezTo>
                    <a:pt x="7199" y="4334"/>
                    <a:pt x="3271" y="2573"/>
                    <a:pt x="1443" y="3115"/>
                  </a:cubicBezTo>
                  <a:cubicBezTo>
                    <a:pt x="-317" y="3657"/>
                    <a:pt x="4761" y="6297"/>
                    <a:pt x="4355" y="8329"/>
                  </a:cubicBezTo>
                  <a:cubicBezTo>
                    <a:pt x="3949" y="10293"/>
                    <a:pt x="-927" y="11309"/>
                    <a:pt x="157" y="12189"/>
                  </a:cubicBezTo>
                  <a:cubicBezTo>
                    <a:pt x="1240" y="13137"/>
                    <a:pt x="5032" y="12256"/>
                    <a:pt x="5574" y="12730"/>
                  </a:cubicBezTo>
                  <a:cubicBezTo>
                    <a:pt x="6116" y="13204"/>
                    <a:pt x="4626" y="14491"/>
                    <a:pt x="5574" y="15371"/>
                  </a:cubicBezTo>
                  <a:cubicBezTo>
                    <a:pt x="6860" y="15575"/>
                    <a:pt x="8418" y="16319"/>
                    <a:pt x="9298" y="16793"/>
                  </a:cubicBezTo>
                  <a:cubicBezTo>
                    <a:pt x="10855" y="17606"/>
                    <a:pt x="13090" y="11715"/>
                    <a:pt x="15054" y="10970"/>
                  </a:cubicBezTo>
                  <a:cubicBezTo>
                    <a:pt x="16340" y="10496"/>
                    <a:pt x="19049" y="10361"/>
                    <a:pt x="21487" y="10428"/>
                  </a:cubicBezTo>
                  <a:cubicBezTo>
                    <a:pt x="20403" y="7449"/>
                    <a:pt x="21961" y="4537"/>
                    <a:pt x="21013" y="28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FE851DF1-164F-41BE-9A6F-21BA39D02D5F}"/>
                </a:ext>
              </a:extLst>
            </p:cNvPr>
            <p:cNvSpPr/>
            <p:nvPr/>
          </p:nvSpPr>
          <p:spPr bwMode="ltGray">
            <a:xfrm>
              <a:off x="10090069" y="7819627"/>
              <a:ext cx="13421" cy="7922"/>
            </a:xfrm>
            <a:custGeom>
              <a:avLst/>
              <a:gdLst>
                <a:gd name="connsiteX0" fmla="*/ 13 w 13421"/>
                <a:gd name="connsiteY0" fmla="*/ 4808 h 7922"/>
                <a:gd name="connsiteX1" fmla="*/ 8477 w 13421"/>
                <a:gd name="connsiteY1" fmla="*/ 7923 h 7922"/>
                <a:gd name="connsiteX2" fmla="*/ 13420 w 13421"/>
                <a:gd name="connsiteY2" fmla="*/ 4402 h 7922"/>
                <a:gd name="connsiteX3" fmla="*/ 4414 w 13421"/>
                <a:gd name="connsiteY3" fmla="*/ 0 h 7922"/>
                <a:gd name="connsiteX4" fmla="*/ 13 w 13421"/>
                <a:gd name="connsiteY4" fmla="*/ 4808 h 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21" h="7922">
                  <a:moveTo>
                    <a:pt x="13" y="4808"/>
                  </a:moveTo>
                  <a:cubicBezTo>
                    <a:pt x="216" y="5756"/>
                    <a:pt x="4414" y="6704"/>
                    <a:pt x="8477" y="7923"/>
                  </a:cubicBezTo>
                  <a:cubicBezTo>
                    <a:pt x="10847" y="6569"/>
                    <a:pt x="13488" y="5214"/>
                    <a:pt x="13420" y="4402"/>
                  </a:cubicBezTo>
                  <a:cubicBezTo>
                    <a:pt x="13285" y="3183"/>
                    <a:pt x="6852" y="1761"/>
                    <a:pt x="4414" y="0"/>
                  </a:cubicBezTo>
                  <a:cubicBezTo>
                    <a:pt x="2044" y="2031"/>
                    <a:pt x="-190" y="4063"/>
                    <a:pt x="13" y="480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083F4C45-75F3-99EA-3CA1-A3A33A25EAA8}"/>
                </a:ext>
              </a:extLst>
            </p:cNvPr>
            <p:cNvSpPr/>
            <p:nvPr/>
          </p:nvSpPr>
          <p:spPr bwMode="ltGray">
            <a:xfrm>
              <a:off x="10094825" y="7827550"/>
              <a:ext cx="5888" cy="3356"/>
            </a:xfrm>
            <a:custGeom>
              <a:avLst/>
              <a:gdLst>
                <a:gd name="connsiteX0" fmla="*/ 133 w 5888"/>
                <a:gd name="connsiteY0" fmla="*/ 3115 h 3356"/>
                <a:gd name="connsiteX1" fmla="*/ 5888 w 5888"/>
                <a:gd name="connsiteY1" fmla="*/ 745 h 3356"/>
                <a:gd name="connsiteX2" fmla="*/ 3653 w 5888"/>
                <a:gd name="connsiteY2" fmla="*/ 0 h 3356"/>
                <a:gd name="connsiteX3" fmla="*/ 133 w 5888"/>
                <a:gd name="connsiteY3" fmla="*/ 3115 h 3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88" h="3356">
                  <a:moveTo>
                    <a:pt x="133" y="3115"/>
                  </a:moveTo>
                  <a:cubicBezTo>
                    <a:pt x="1419" y="4266"/>
                    <a:pt x="4060" y="948"/>
                    <a:pt x="5888" y="745"/>
                  </a:cubicBezTo>
                  <a:cubicBezTo>
                    <a:pt x="5143" y="474"/>
                    <a:pt x="4466" y="271"/>
                    <a:pt x="3653" y="0"/>
                  </a:cubicBezTo>
                  <a:cubicBezTo>
                    <a:pt x="1487" y="1219"/>
                    <a:pt x="-545" y="2438"/>
                    <a:pt x="133" y="311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DC2A448B-3AFB-EC8D-56B4-027FAD0392D6}"/>
                </a:ext>
              </a:extLst>
            </p:cNvPr>
            <p:cNvSpPr/>
            <p:nvPr/>
          </p:nvSpPr>
          <p:spPr bwMode="ltGray">
            <a:xfrm>
              <a:off x="10100588" y="7828497"/>
              <a:ext cx="6626" cy="18402"/>
            </a:xfrm>
            <a:custGeom>
              <a:avLst/>
              <a:gdLst>
                <a:gd name="connsiteX0" fmla="*/ 1412 w 6626"/>
                <a:gd name="connsiteY0" fmla="*/ 13204 h 18402"/>
                <a:gd name="connsiteX1" fmla="*/ 193 w 6626"/>
                <a:gd name="connsiteY1" fmla="*/ 18351 h 18402"/>
                <a:gd name="connsiteX2" fmla="*/ 2089 w 6626"/>
                <a:gd name="connsiteY2" fmla="*/ 15507 h 18402"/>
                <a:gd name="connsiteX3" fmla="*/ 2157 w 6626"/>
                <a:gd name="connsiteY3" fmla="*/ 15574 h 18402"/>
                <a:gd name="connsiteX4" fmla="*/ 4256 w 6626"/>
                <a:gd name="connsiteY4" fmla="*/ 10699 h 18402"/>
                <a:gd name="connsiteX5" fmla="*/ 5611 w 6626"/>
                <a:gd name="connsiteY5" fmla="*/ 8058 h 18402"/>
                <a:gd name="connsiteX6" fmla="*/ 4798 w 6626"/>
                <a:gd name="connsiteY6" fmla="*/ 7923 h 18402"/>
                <a:gd name="connsiteX7" fmla="*/ 5746 w 6626"/>
                <a:gd name="connsiteY7" fmla="*/ 3860 h 18402"/>
                <a:gd name="connsiteX8" fmla="*/ 4662 w 6626"/>
                <a:gd name="connsiteY8" fmla="*/ 2031 h 18402"/>
                <a:gd name="connsiteX9" fmla="*/ 938 w 6626"/>
                <a:gd name="connsiteY9" fmla="*/ 0 h 18402"/>
                <a:gd name="connsiteX10" fmla="*/ 1412 w 6626"/>
                <a:gd name="connsiteY10" fmla="*/ 13204 h 18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6" h="18402">
                  <a:moveTo>
                    <a:pt x="1412" y="13204"/>
                  </a:moveTo>
                  <a:cubicBezTo>
                    <a:pt x="532" y="15439"/>
                    <a:pt x="-416" y="17809"/>
                    <a:pt x="193" y="18351"/>
                  </a:cubicBezTo>
                  <a:cubicBezTo>
                    <a:pt x="532" y="18689"/>
                    <a:pt x="1277" y="17335"/>
                    <a:pt x="2089" y="15507"/>
                  </a:cubicBezTo>
                  <a:lnTo>
                    <a:pt x="2157" y="15574"/>
                  </a:lnTo>
                  <a:cubicBezTo>
                    <a:pt x="3037" y="15642"/>
                    <a:pt x="3715" y="13272"/>
                    <a:pt x="4256" y="10699"/>
                  </a:cubicBezTo>
                  <a:cubicBezTo>
                    <a:pt x="4730" y="9683"/>
                    <a:pt x="5204" y="8803"/>
                    <a:pt x="5611" y="8058"/>
                  </a:cubicBezTo>
                  <a:cubicBezTo>
                    <a:pt x="5340" y="7990"/>
                    <a:pt x="5069" y="7990"/>
                    <a:pt x="4798" y="7923"/>
                  </a:cubicBezTo>
                  <a:cubicBezTo>
                    <a:pt x="5204" y="5824"/>
                    <a:pt x="5475" y="4063"/>
                    <a:pt x="5746" y="3860"/>
                  </a:cubicBezTo>
                  <a:cubicBezTo>
                    <a:pt x="6491" y="3386"/>
                    <a:pt x="7710" y="4943"/>
                    <a:pt x="4662" y="2031"/>
                  </a:cubicBezTo>
                  <a:cubicBezTo>
                    <a:pt x="3918" y="1287"/>
                    <a:pt x="2563" y="610"/>
                    <a:pt x="938" y="0"/>
                  </a:cubicBezTo>
                  <a:cubicBezTo>
                    <a:pt x="2157" y="1151"/>
                    <a:pt x="1209" y="9142"/>
                    <a:pt x="1412" y="132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12D3D59E-1564-CBB6-E132-AA69A6F14684}"/>
                </a:ext>
              </a:extLst>
            </p:cNvPr>
            <p:cNvSpPr/>
            <p:nvPr/>
          </p:nvSpPr>
          <p:spPr bwMode="ltGray">
            <a:xfrm>
              <a:off x="10100714" y="7828294"/>
              <a:ext cx="812" cy="270"/>
            </a:xfrm>
            <a:custGeom>
              <a:avLst/>
              <a:gdLst>
                <a:gd name="connsiteX0" fmla="*/ 745 w 812"/>
                <a:gd name="connsiteY0" fmla="*/ 135 h 270"/>
                <a:gd name="connsiteX1" fmla="*/ 0 w 812"/>
                <a:gd name="connsiteY1" fmla="*/ 0 h 270"/>
                <a:gd name="connsiteX2" fmla="*/ 813 w 812"/>
                <a:gd name="connsiteY2" fmla="*/ 271 h 270"/>
                <a:gd name="connsiteX3" fmla="*/ 745 w 812"/>
                <a:gd name="connsiteY3" fmla="*/ 135 h 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" h="270">
                  <a:moveTo>
                    <a:pt x="745" y="135"/>
                  </a:moveTo>
                  <a:cubicBezTo>
                    <a:pt x="542" y="0"/>
                    <a:pt x="271" y="0"/>
                    <a:pt x="0" y="0"/>
                  </a:cubicBezTo>
                  <a:cubicBezTo>
                    <a:pt x="271" y="68"/>
                    <a:pt x="542" y="203"/>
                    <a:pt x="813" y="271"/>
                  </a:cubicBezTo>
                  <a:cubicBezTo>
                    <a:pt x="813" y="203"/>
                    <a:pt x="813" y="135"/>
                    <a:pt x="745" y="13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641E3C1A-5A03-118E-2E69-42EC8C093AA6}"/>
                </a:ext>
              </a:extLst>
            </p:cNvPr>
            <p:cNvSpPr/>
            <p:nvPr/>
          </p:nvSpPr>
          <p:spPr bwMode="ltGray">
            <a:xfrm>
              <a:off x="10093462" y="7813983"/>
              <a:ext cx="6448" cy="5576"/>
            </a:xfrm>
            <a:custGeom>
              <a:avLst/>
              <a:gdLst>
                <a:gd name="connsiteX0" fmla="*/ 6372 w 6448"/>
                <a:gd name="connsiteY0" fmla="*/ 92 h 5576"/>
                <a:gd name="connsiteX1" fmla="*/ 6 w 6448"/>
                <a:gd name="connsiteY1" fmla="*/ 4155 h 5576"/>
                <a:gd name="connsiteX2" fmla="*/ 1022 w 6448"/>
                <a:gd name="connsiteY2" fmla="*/ 5576 h 5576"/>
                <a:gd name="connsiteX3" fmla="*/ 6372 w 6448"/>
                <a:gd name="connsiteY3" fmla="*/ 92 h 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48" h="5576">
                  <a:moveTo>
                    <a:pt x="6372" y="92"/>
                  </a:moveTo>
                  <a:cubicBezTo>
                    <a:pt x="5221" y="-585"/>
                    <a:pt x="142" y="2665"/>
                    <a:pt x="6" y="4155"/>
                  </a:cubicBezTo>
                  <a:cubicBezTo>
                    <a:pt x="-61" y="4696"/>
                    <a:pt x="413" y="5103"/>
                    <a:pt x="1022" y="5576"/>
                  </a:cubicBezTo>
                  <a:cubicBezTo>
                    <a:pt x="3866" y="3071"/>
                    <a:pt x="6981" y="498"/>
                    <a:pt x="6372" y="9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980DC5D5-308E-9E42-5687-A89FD1D2FC1D}"/>
                </a:ext>
              </a:extLst>
            </p:cNvPr>
            <p:cNvSpPr/>
            <p:nvPr/>
          </p:nvSpPr>
          <p:spPr bwMode="ltGray">
            <a:xfrm>
              <a:off x="10109032" y="7840618"/>
              <a:ext cx="257" cy="2361"/>
            </a:xfrm>
            <a:custGeom>
              <a:avLst/>
              <a:gdLst>
                <a:gd name="connsiteX0" fmla="*/ 78 w 257"/>
                <a:gd name="connsiteY0" fmla="*/ 0 h 2361"/>
                <a:gd name="connsiteX1" fmla="*/ 78 w 257"/>
                <a:gd name="connsiteY1" fmla="*/ 1964 h 2361"/>
                <a:gd name="connsiteX2" fmla="*/ 78 w 257"/>
                <a:gd name="connsiteY2" fmla="*/ 0 h 2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7" h="2361">
                  <a:moveTo>
                    <a:pt x="78" y="0"/>
                  </a:moveTo>
                  <a:cubicBezTo>
                    <a:pt x="10" y="609"/>
                    <a:pt x="-57" y="1287"/>
                    <a:pt x="78" y="1964"/>
                  </a:cubicBezTo>
                  <a:cubicBezTo>
                    <a:pt x="349" y="3047"/>
                    <a:pt x="282" y="1760"/>
                    <a:pt x="78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C9B1F5E7-3594-8DC4-92C1-6C34743F561C}"/>
                </a:ext>
              </a:extLst>
            </p:cNvPr>
            <p:cNvSpPr/>
            <p:nvPr/>
          </p:nvSpPr>
          <p:spPr bwMode="ltGray">
            <a:xfrm>
              <a:off x="10106198" y="7835269"/>
              <a:ext cx="2302" cy="1963"/>
            </a:xfrm>
            <a:custGeom>
              <a:avLst/>
              <a:gdLst>
                <a:gd name="connsiteX0" fmla="*/ 2302 w 2302"/>
                <a:gd name="connsiteY0" fmla="*/ 1964 h 1963"/>
                <a:gd name="connsiteX1" fmla="*/ 1151 w 2302"/>
                <a:gd name="connsiteY1" fmla="*/ 0 h 1963"/>
                <a:gd name="connsiteX2" fmla="*/ 0 w 2302"/>
                <a:gd name="connsiteY2" fmla="*/ 1287 h 1963"/>
                <a:gd name="connsiteX3" fmla="*/ 1422 w 2302"/>
                <a:gd name="connsiteY3" fmla="*/ 1625 h 1963"/>
                <a:gd name="connsiteX4" fmla="*/ 2302 w 2302"/>
                <a:gd name="connsiteY4" fmla="*/ 1964 h 1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2" h="1963">
                  <a:moveTo>
                    <a:pt x="2302" y="1964"/>
                  </a:moveTo>
                  <a:cubicBezTo>
                    <a:pt x="2031" y="813"/>
                    <a:pt x="1625" y="0"/>
                    <a:pt x="1151" y="0"/>
                  </a:cubicBezTo>
                  <a:cubicBezTo>
                    <a:pt x="880" y="0"/>
                    <a:pt x="406" y="542"/>
                    <a:pt x="0" y="1287"/>
                  </a:cubicBezTo>
                  <a:cubicBezTo>
                    <a:pt x="474" y="1354"/>
                    <a:pt x="948" y="1490"/>
                    <a:pt x="1422" y="1625"/>
                  </a:cubicBezTo>
                  <a:cubicBezTo>
                    <a:pt x="1761" y="1693"/>
                    <a:pt x="2031" y="1828"/>
                    <a:pt x="2302" y="196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62053FFD-E15F-9788-3E79-5B656E852B93}"/>
                </a:ext>
              </a:extLst>
            </p:cNvPr>
            <p:cNvSpPr/>
            <p:nvPr/>
          </p:nvSpPr>
          <p:spPr bwMode="ltGray">
            <a:xfrm>
              <a:off x="10108501" y="7837233"/>
              <a:ext cx="767" cy="3317"/>
            </a:xfrm>
            <a:custGeom>
              <a:avLst/>
              <a:gdLst>
                <a:gd name="connsiteX0" fmla="*/ 0 w 767"/>
                <a:gd name="connsiteY0" fmla="*/ 0 h 3317"/>
                <a:gd name="connsiteX1" fmla="*/ 609 w 767"/>
                <a:gd name="connsiteY1" fmla="*/ 3318 h 3317"/>
                <a:gd name="connsiteX2" fmla="*/ 0 w 767"/>
                <a:gd name="connsiteY2" fmla="*/ 0 h 3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7" h="3317">
                  <a:moveTo>
                    <a:pt x="0" y="0"/>
                  </a:moveTo>
                  <a:cubicBezTo>
                    <a:pt x="271" y="1015"/>
                    <a:pt x="474" y="2234"/>
                    <a:pt x="609" y="3318"/>
                  </a:cubicBezTo>
                  <a:cubicBezTo>
                    <a:pt x="745" y="1964"/>
                    <a:pt x="1083" y="745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EE7E16F4-EBB9-1A41-8E67-8B1C1D140769}"/>
                </a:ext>
              </a:extLst>
            </p:cNvPr>
            <p:cNvSpPr/>
            <p:nvPr/>
          </p:nvSpPr>
          <p:spPr bwMode="ltGray">
            <a:xfrm>
              <a:off x="10062495" y="7793534"/>
              <a:ext cx="4142" cy="8012"/>
            </a:xfrm>
            <a:custGeom>
              <a:avLst/>
              <a:gdLst>
                <a:gd name="connsiteX0" fmla="*/ 2058 w 4142"/>
                <a:gd name="connsiteY0" fmla="*/ 429 h 8012"/>
                <a:gd name="connsiteX1" fmla="*/ 975 w 4142"/>
                <a:gd name="connsiteY1" fmla="*/ 2257 h 8012"/>
                <a:gd name="connsiteX2" fmla="*/ 1855 w 4142"/>
                <a:gd name="connsiteY2" fmla="*/ 7268 h 8012"/>
                <a:gd name="connsiteX3" fmla="*/ 3955 w 4142"/>
                <a:gd name="connsiteY3" fmla="*/ 8013 h 8012"/>
                <a:gd name="connsiteX4" fmla="*/ 4090 w 4142"/>
                <a:gd name="connsiteY4" fmla="*/ 7539 h 8012"/>
                <a:gd name="connsiteX5" fmla="*/ 2058 w 4142"/>
                <a:gd name="connsiteY5" fmla="*/ 429 h 8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2" h="8012">
                  <a:moveTo>
                    <a:pt x="2058" y="429"/>
                  </a:moveTo>
                  <a:cubicBezTo>
                    <a:pt x="1855" y="-1400"/>
                    <a:pt x="-514" y="3273"/>
                    <a:pt x="975" y="2257"/>
                  </a:cubicBezTo>
                  <a:cubicBezTo>
                    <a:pt x="2465" y="1241"/>
                    <a:pt x="-2546" y="4356"/>
                    <a:pt x="1855" y="7268"/>
                  </a:cubicBezTo>
                  <a:cubicBezTo>
                    <a:pt x="2532" y="7742"/>
                    <a:pt x="3210" y="7945"/>
                    <a:pt x="3955" y="8013"/>
                  </a:cubicBezTo>
                  <a:cubicBezTo>
                    <a:pt x="4022" y="7810"/>
                    <a:pt x="4090" y="7742"/>
                    <a:pt x="4090" y="7539"/>
                  </a:cubicBezTo>
                  <a:cubicBezTo>
                    <a:pt x="4496" y="4492"/>
                    <a:pt x="2397" y="3679"/>
                    <a:pt x="2058" y="42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13516634-C802-6646-F0F6-75117F989D37}"/>
                </a:ext>
              </a:extLst>
            </p:cNvPr>
            <p:cNvSpPr/>
            <p:nvPr/>
          </p:nvSpPr>
          <p:spPr bwMode="ltGray">
            <a:xfrm>
              <a:off x="10056627" y="7799637"/>
              <a:ext cx="33761" cy="21138"/>
            </a:xfrm>
            <a:custGeom>
              <a:avLst/>
              <a:gdLst>
                <a:gd name="connsiteX0" fmla="*/ 23231 w 33761"/>
                <a:gd name="connsiteY0" fmla="*/ 8207 h 21138"/>
                <a:gd name="connsiteX1" fmla="*/ 33726 w 33761"/>
                <a:gd name="connsiteY1" fmla="*/ 5566 h 21138"/>
                <a:gd name="connsiteX2" fmla="*/ 20793 w 33761"/>
                <a:gd name="connsiteY2" fmla="*/ 420 h 21138"/>
                <a:gd name="connsiteX3" fmla="*/ 9688 w 33761"/>
                <a:gd name="connsiteY3" fmla="*/ 1910 h 21138"/>
                <a:gd name="connsiteX4" fmla="*/ 6031 w 33761"/>
                <a:gd name="connsiteY4" fmla="*/ 7598 h 21138"/>
                <a:gd name="connsiteX5" fmla="*/ 5 w 33761"/>
                <a:gd name="connsiteY5" fmla="*/ 9561 h 21138"/>
                <a:gd name="connsiteX6" fmla="*/ 5828 w 33761"/>
                <a:gd name="connsiteY6" fmla="*/ 16333 h 21138"/>
                <a:gd name="connsiteX7" fmla="*/ 18017 w 33761"/>
                <a:gd name="connsiteY7" fmla="*/ 20870 h 21138"/>
                <a:gd name="connsiteX8" fmla="*/ 18288 w 33761"/>
                <a:gd name="connsiteY8" fmla="*/ 20937 h 21138"/>
                <a:gd name="connsiteX9" fmla="*/ 18558 w 33761"/>
                <a:gd name="connsiteY9" fmla="*/ 20870 h 21138"/>
                <a:gd name="connsiteX10" fmla="*/ 18626 w 33761"/>
                <a:gd name="connsiteY10" fmla="*/ 20870 h 21138"/>
                <a:gd name="connsiteX11" fmla="*/ 18694 w 33761"/>
                <a:gd name="connsiteY11" fmla="*/ 20802 h 21138"/>
                <a:gd name="connsiteX12" fmla="*/ 18897 w 33761"/>
                <a:gd name="connsiteY12" fmla="*/ 20870 h 21138"/>
                <a:gd name="connsiteX13" fmla="*/ 18897 w 33761"/>
                <a:gd name="connsiteY13" fmla="*/ 20667 h 21138"/>
                <a:gd name="connsiteX14" fmla="*/ 23231 w 33761"/>
                <a:gd name="connsiteY14" fmla="*/ 8207 h 2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761" h="21138">
                  <a:moveTo>
                    <a:pt x="23231" y="8207"/>
                  </a:moveTo>
                  <a:cubicBezTo>
                    <a:pt x="25195" y="7327"/>
                    <a:pt x="34404" y="9155"/>
                    <a:pt x="33726" y="5566"/>
                  </a:cubicBezTo>
                  <a:cubicBezTo>
                    <a:pt x="33049" y="1977"/>
                    <a:pt x="24856" y="2316"/>
                    <a:pt x="20793" y="420"/>
                  </a:cubicBezTo>
                  <a:cubicBezTo>
                    <a:pt x="17407" y="-1205"/>
                    <a:pt x="13480" y="2451"/>
                    <a:pt x="9688" y="1910"/>
                  </a:cubicBezTo>
                  <a:cubicBezTo>
                    <a:pt x="9146" y="4551"/>
                    <a:pt x="7318" y="5702"/>
                    <a:pt x="6031" y="7598"/>
                  </a:cubicBezTo>
                  <a:cubicBezTo>
                    <a:pt x="4677" y="9629"/>
                    <a:pt x="140" y="7124"/>
                    <a:pt x="5" y="9561"/>
                  </a:cubicBezTo>
                  <a:cubicBezTo>
                    <a:pt x="-131" y="11999"/>
                    <a:pt x="2781" y="16333"/>
                    <a:pt x="5828" y="16333"/>
                  </a:cubicBezTo>
                  <a:cubicBezTo>
                    <a:pt x="8740" y="16333"/>
                    <a:pt x="14563" y="21141"/>
                    <a:pt x="18017" y="20870"/>
                  </a:cubicBezTo>
                  <a:cubicBezTo>
                    <a:pt x="17881" y="21141"/>
                    <a:pt x="17949" y="21276"/>
                    <a:pt x="18288" y="20937"/>
                  </a:cubicBezTo>
                  <a:cubicBezTo>
                    <a:pt x="18355" y="20870"/>
                    <a:pt x="18423" y="20870"/>
                    <a:pt x="18558" y="20870"/>
                  </a:cubicBezTo>
                  <a:lnTo>
                    <a:pt x="18626" y="20870"/>
                  </a:lnTo>
                  <a:cubicBezTo>
                    <a:pt x="18626" y="20870"/>
                    <a:pt x="18626" y="20870"/>
                    <a:pt x="18694" y="20802"/>
                  </a:cubicBezTo>
                  <a:cubicBezTo>
                    <a:pt x="18762" y="20802"/>
                    <a:pt x="18829" y="20870"/>
                    <a:pt x="18897" y="20870"/>
                  </a:cubicBezTo>
                  <a:cubicBezTo>
                    <a:pt x="18897" y="20802"/>
                    <a:pt x="18897" y="20734"/>
                    <a:pt x="18897" y="20667"/>
                  </a:cubicBezTo>
                  <a:cubicBezTo>
                    <a:pt x="21944" y="19312"/>
                    <a:pt x="21335" y="9087"/>
                    <a:pt x="23231" y="820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822D817D-2272-624B-BF22-0E86856803F7}"/>
                </a:ext>
              </a:extLst>
            </p:cNvPr>
            <p:cNvSpPr/>
            <p:nvPr/>
          </p:nvSpPr>
          <p:spPr bwMode="ltGray">
            <a:xfrm>
              <a:off x="10053001" y="7772102"/>
              <a:ext cx="2885" cy="2089"/>
            </a:xfrm>
            <a:custGeom>
              <a:avLst/>
              <a:gdLst>
                <a:gd name="connsiteX0" fmla="*/ 312 w 2885"/>
                <a:gd name="connsiteY0" fmla="*/ 193 h 2089"/>
                <a:gd name="connsiteX1" fmla="*/ 2885 w 2885"/>
                <a:gd name="connsiteY1" fmla="*/ 2089 h 2089"/>
                <a:gd name="connsiteX2" fmla="*/ 312 w 2885"/>
                <a:gd name="connsiteY2" fmla="*/ 193 h 2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5" h="2089">
                  <a:moveTo>
                    <a:pt x="312" y="193"/>
                  </a:moveTo>
                  <a:cubicBezTo>
                    <a:pt x="-704" y="1547"/>
                    <a:pt x="922" y="802"/>
                    <a:pt x="2885" y="2089"/>
                  </a:cubicBezTo>
                  <a:cubicBezTo>
                    <a:pt x="1801" y="735"/>
                    <a:pt x="854" y="-484"/>
                    <a:pt x="312" y="1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0D2DBDB7-F760-5B37-26C9-6AE111821B17}"/>
                </a:ext>
              </a:extLst>
            </p:cNvPr>
            <p:cNvSpPr/>
            <p:nvPr/>
          </p:nvSpPr>
          <p:spPr bwMode="ltGray">
            <a:xfrm>
              <a:off x="10056504" y="7775612"/>
              <a:ext cx="15430" cy="17072"/>
            </a:xfrm>
            <a:custGeom>
              <a:avLst/>
              <a:gdLst>
                <a:gd name="connsiteX0" fmla="*/ 601 w 15430"/>
                <a:gd name="connsiteY0" fmla="*/ 9683 h 17072"/>
                <a:gd name="connsiteX1" fmla="*/ 11909 w 15430"/>
                <a:gd name="connsiteY1" fmla="*/ 8871 h 17072"/>
                <a:gd name="connsiteX2" fmla="*/ 12587 w 15430"/>
                <a:gd name="connsiteY2" fmla="*/ 16929 h 17072"/>
                <a:gd name="connsiteX3" fmla="*/ 15431 w 15430"/>
                <a:gd name="connsiteY3" fmla="*/ 14355 h 17072"/>
                <a:gd name="connsiteX4" fmla="*/ 14754 w 15430"/>
                <a:gd name="connsiteY4" fmla="*/ 14153 h 17072"/>
                <a:gd name="connsiteX5" fmla="*/ 13196 w 15430"/>
                <a:gd name="connsiteY5" fmla="*/ 1219 h 17072"/>
                <a:gd name="connsiteX6" fmla="*/ 5477 w 15430"/>
                <a:gd name="connsiteY6" fmla="*/ 271 h 17072"/>
                <a:gd name="connsiteX7" fmla="*/ 3310 w 15430"/>
                <a:gd name="connsiteY7" fmla="*/ 1422 h 17072"/>
                <a:gd name="connsiteX8" fmla="*/ 601 w 15430"/>
                <a:gd name="connsiteY8" fmla="*/ 0 h 17072"/>
                <a:gd name="connsiteX9" fmla="*/ 601 w 15430"/>
                <a:gd name="connsiteY9" fmla="*/ 9683 h 1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430" h="17072">
                  <a:moveTo>
                    <a:pt x="601" y="9683"/>
                  </a:moveTo>
                  <a:cubicBezTo>
                    <a:pt x="2633" y="11309"/>
                    <a:pt x="11097" y="6501"/>
                    <a:pt x="11909" y="8871"/>
                  </a:cubicBezTo>
                  <a:cubicBezTo>
                    <a:pt x="12722" y="11241"/>
                    <a:pt x="9810" y="15574"/>
                    <a:pt x="12587" y="16929"/>
                  </a:cubicBezTo>
                  <a:cubicBezTo>
                    <a:pt x="13873" y="17538"/>
                    <a:pt x="14686" y="16116"/>
                    <a:pt x="15431" y="14355"/>
                  </a:cubicBezTo>
                  <a:cubicBezTo>
                    <a:pt x="15160" y="14355"/>
                    <a:pt x="14957" y="14288"/>
                    <a:pt x="14754" y="14153"/>
                  </a:cubicBezTo>
                  <a:cubicBezTo>
                    <a:pt x="13061" y="13001"/>
                    <a:pt x="17733" y="2505"/>
                    <a:pt x="13196" y="1219"/>
                  </a:cubicBezTo>
                  <a:cubicBezTo>
                    <a:pt x="9540" y="203"/>
                    <a:pt x="6763" y="610"/>
                    <a:pt x="5477" y="271"/>
                  </a:cubicBezTo>
                  <a:cubicBezTo>
                    <a:pt x="5409" y="610"/>
                    <a:pt x="4935" y="1084"/>
                    <a:pt x="3310" y="1422"/>
                  </a:cubicBezTo>
                  <a:cubicBezTo>
                    <a:pt x="2430" y="1625"/>
                    <a:pt x="1482" y="948"/>
                    <a:pt x="601" y="0"/>
                  </a:cubicBezTo>
                  <a:cubicBezTo>
                    <a:pt x="1414" y="2844"/>
                    <a:pt x="-1092" y="8261"/>
                    <a:pt x="601" y="968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7D960B55-55A5-5440-7839-74C13A319F3B}"/>
                </a:ext>
              </a:extLst>
            </p:cNvPr>
            <p:cNvSpPr/>
            <p:nvPr/>
          </p:nvSpPr>
          <p:spPr bwMode="ltGray">
            <a:xfrm>
              <a:off x="10055887" y="7774191"/>
              <a:ext cx="1286" cy="1489"/>
            </a:xfrm>
            <a:custGeom>
              <a:avLst/>
              <a:gdLst>
                <a:gd name="connsiteX0" fmla="*/ 0 w 1286"/>
                <a:gd name="connsiteY0" fmla="*/ 0 h 1489"/>
                <a:gd name="connsiteX1" fmla="*/ 1287 w 1286"/>
                <a:gd name="connsiteY1" fmla="*/ 1490 h 1489"/>
                <a:gd name="connsiteX2" fmla="*/ 677 w 1286"/>
                <a:gd name="connsiteY2" fmla="*/ 406 h 1489"/>
                <a:gd name="connsiteX3" fmla="*/ 0 w 1286"/>
                <a:gd name="connsiteY3" fmla="*/ 0 h 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6" h="1489">
                  <a:moveTo>
                    <a:pt x="0" y="0"/>
                  </a:moveTo>
                  <a:cubicBezTo>
                    <a:pt x="406" y="541"/>
                    <a:pt x="813" y="1015"/>
                    <a:pt x="1287" y="1490"/>
                  </a:cubicBezTo>
                  <a:cubicBezTo>
                    <a:pt x="1151" y="1083"/>
                    <a:pt x="1016" y="677"/>
                    <a:pt x="677" y="406"/>
                  </a:cubicBezTo>
                  <a:cubicBezTo>
                    <a:pt x="474" y="203"/>
                    <a:pt x="271" y="135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97D89428-3D13-F935-0AD9-ADC97314F7C4}"/>
                </a:ext>
              </a:extLst>
            </p:cNvPr>
            <p:cNvSpPr/>
            <p:nvPr/>
          </p:nvSpPr>
          <p:spPr bwMode="ltGray">
            <a:xfrm>
              <a:off x="10072003" y="7785418"/>
              <a:ext cx="6365" cy="4566"/>
            </a:xfrm>
            <a:custGeom>
              <a:avLst/>
              <a:gdLst>
                <a:gd name="connsiteX0" fmla="*/ 6365 w 6365"/>
                <a:gd name="connsiteY0" fmla="*/ 3940 h 4566"/>
                <a:gd name="connsiteX1" fmla="*/ 2708 w 6365"/>
                <a:gd name="connsiteY1" fmla="*/ 13 h 4566"/>
                <a:gd name="connsiteX2" fmla="*/ 0 w 6365"/>
                <a:gd name="connsiteY2" fmla="*/ 4549 h 4566"/>
                <a:gd name="connsiteX3" fmla="*/ 6365 w 6365"/>
                <a:gd name="connsiteY3" fmla="*/ 3940 h 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65" h="4566">
                  <a:moveTo>
                    <a:pt x="6365" y="3940"/>
                  </a:moveTo>
                  <a:cubicBezTo>
                    <a:pt x="5349" y="2112"/>
                    <a:pt x="3928" y="-190"/>
                    <a:pt x="2708" y="13"/>
                  </a:cubicBezTo>
                  <a:cubicBezTo>
                    <a:pt x="1557" y="216"/>
                    <a:pt x="813" y="2586"/>
                    <a:pt x="0" y="4549"/>
                  </a:cubicBezTo>
                  <a:cubicBezTo>
                    <a:pt x="1693" y="4753"/>
                    <a:pt x="4672" y="3060"/>
                    <a:pt x="6365" y="394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B9E014AC-F642-95E4-DA6E-A7AA04AD843C}"/>
                </a:ext>
              </a:extLst>
            </p:cNvPr>
            <p:cNvSpPr/>
            <p:nvPr/>
          </p:nvSpPr>
          <p:spPr bwMode="ltGray">
            <a:xfrm>
              <a:off x="10061199" y="7775261"/>
              <a:ext cx="852" cy="689"/>
            </a:xfrm>
            <a:custGeom>
              <a:avLst/>
              <a:gdLst>
                <a:gd name="connsiteX0" fmla="*/ 105 w 852"/>
                <a:gd name="connsiteY0" fmla="*/ 351 h 689"/>
                <a:gd name="connsiteX1" fmla="*/ 850 w 852"/>
                <a:gd name="connsiteY1" fmla="*/ 690 h 689"/>
                <a:gd name="connsiteX2" fmla="*/ 105 w 852"/>
                <a:gd name="connsiteY2" fmla="*/ 351 h 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2" h="689">
                  <a:moveTo>
                    <a:pt x="105" y="351"/>
                  </a:moveTo>
                  <a:cubicBezTo>
                    <a:pt x="241" y="555"/>
                    <a:pt x="511" y="622"/>
                    <a:pt x="850" y="690"/>
                  </a:cubicBezTo>
                  <a:cubicBezTo>
                    <a:pt x="918" y="80"/>
                    <a:pt x="-369" y="-326"/>
                    <a:pt x="105" y="3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9BB4EF5E-A67F-C360-BAAD-969983BFE081}"/>
                </a:ext>
              </a:extLst>
            </p:cNvPr>
            <p:cNvSpPr/>
            <p:nvPr/>
          </p:nvSpPr>
          <p:spPr bwMode="ltGray">
            <a:xfrm>
              <a:off x="10078368" y="7789291"/>
              <a:ext cx="1123" cy="2031"/>
            </a:xfrm>
            <a:custGeom>
              <a:avLst/>
              <a:gdLst>
                <a:gd name="connsiteX0" fmla="*/ 948 w 1123"/>
                <a:gd name="connsiteY0" fmla="*/ 1219 h 2031"/>
                <a:gd name="connsiteX1" fmla="*/ 0 w 1123"/>
                <a:gd name="connsiteY1" fmla="*/ 0 h 2031"/>
                <a:gd name="connsiteX2" fmla="*/ 948 w 1123"/>
                <a:gd name="connsiteY2" fmla="*/ 1219 h 2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3" h="2031">
                  <a:moveTo>
                    <a:pt x="948" y="1219"/>
                  </a:moveTo>
                  <a:cubicBezTo>
                    <a:pt x="745" y="542"/>
                    <a:pt x="406" y="271"/>
                    <a:pt x="0" y="0"/>
                  </a:cubicBezTo>
                  <a:cubicBezTo>
                    <a:pt x="880" y="1693"/>
                    <a:pt x="1422" y="2912"/>
                    <a:pt x="948" y="12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3ACF4325-167C-EC3E-71F4-3CDBECD69831}"/>
                </a:ext>
              </a:extLst>
            </p:cNvPr>
            <p:cNvSpPr/>
            <p:nvPr/>
          </p:nvSpPr>
          <p:spPr bwMode="ltGray">
            <a:xfrm>
              <a:off x="10071140" y="7757892"/>
              <a:ext cx="8175" cy="16011"/>
            </a:xfrm>
            <a:custGeom>
              <a:avLst/>
              <a:gdLst>
                <a:gd name="connsiteX0" fmla="*/ 2691 w 8175"/>
                <a:gd name="connsiteY0" fmla="*/ 46 h 16011"/>
                <a:gd name="connsiteX1" fmla="*/ 794 w 8175"/>
                <a:gd name="connsiteY1" fmla="*/ 9255 h 16011"/>
                <a:gd name="connsiteX2" fmla="*/ 591 w 8175"/>
                <a:gd name="connsiteY2" fmla="*/ 15824 h 16011"/>
                <a:gd name="connsiteX3" fmla="*/ 8175 w 8175"/>
                <a:gd name="connsiteY3" fmla="*/ 15486 h 16011"/>
                <a:gd name="connsiteX4" fmla="*/ 2691 w 8175"/>
                <a:gd name="connsiteY4" fmla="*/ 46 h 1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75" h="16011">
                  <a:moveTo>
                    <a:pt x="2691" y="46"/>
                  </a:moveTo>
                  <a:cubicBezTo>
                    <a:pt x="524" y="-631"/>
                    <a:pt x="1336" y="6276"/>
                    <a:pt x="794" y="9255"/>
                  </a:cubicBezTo>
                  <a:cubicBezTo>
                    <a:pt x="2081" y="11355"/>
                    <a:pt x="-1305" y="15011"/>
                    <a:pt x="591" y="15824"/>
                  </a:cubicBezTo>
                  <a:cubicBezTo>
                    <a:pt x="1810" y="16298"/>
                    <a:pt x="5399" y="15756"/>
                    <a:pt x="8175" y="15486"/>
                  </a:cubicBezTo>
                  <a:cubicBezTo>
                    <a:pt x="5737" y="12032"/>
                    <a:pt x="5060" y="791"/>
                    <a:pt x="2691" y="4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DB6DBA6F-5314-3CBE-B78B-6D4275128DE2}"/>
                </a:ext>
              </a:extLst>
            </p:cNvPr>
            <p:cNvSpPr/>
            <p:nvPr/>
          </p:nvSpPr>
          <p:spPr bwMode="ltGray">
            <a:xfrm>
              <a:off x="10077284" y="7773229"/>
              <a:ext cx="5603" cy="15655"/>
            </a:xfrm>
            <a:custGeom>
              <a:avLst/>
              <a:gdLst>
                <a:gd name="connsiteX0" fmla="*/ 5485 w 5603"/>
                <a:gd name="connsiteY0" fmla="*/ 352 h 15655"/>
                <a:gd name="connsiteX1" fmla="*/ 2032 w 5603"/>
                <a:gd name="connsiteY1" fmla="*/ 81 h 15655"/>
                <a:gd name="connsiteX2" fmla="*/ 2235 w 5603"/>
                <a:gd name="connsiteY2" fmla="*/ 352 h 15655"/>
                <a:gd name="connsiteX3" fmla="*/ 0 w 5603"/>
                <a:gd name="connsiteY3" fmla="*/ 6040 h 15655"/>
                <a:gd name="connsiteX4" fmla="*/ 2777 w 5603"/>
                <a:gd name="connsiteY4" fmla="*/ 15655 h 15655"/>
                <a:gd name="connsiteX5" fmla="*/ 5485 w 5603"/>
                <a:gd name="connsiteY5" fmla="*/ 352 h 1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03" h="15655">
                  <a:moveTo>
                    <a:pt x="5485" y="352"/>
                  </a:moveTo>
                  <a:cubicBezTo>
                    <a:pt x="5146" y="-54"/>
                    <a:pt x="3725" y="-54"/>
                    <a:pt x="2032" y="81"/>
                  </a:cubicBezTo>
                  <a:cubicBezTo>
                    <a:pt x="2099" y="149"/>
                    <a:pt x="2167" y="284"/>
                    <a:pt x="2235" y="352"/>
                  </a:cubicBezTo>
                  <a:cubicBezTo>
                    <a:pt x="4808" y="3467"/>
                    <a:pt x="0" y="4618"/>
                    <a:pt x="0" y="6040"/>
                  </a:cubicBezTo>
                  <a:cubicBezTo>
                    <a:pt x="0" y="7123"/>
                    <a:pt x="2235" y="13150"/>
                    <a:pt x="2777" y="15655"/>
                  </a:cubicBezTo>
                  <a:cubicBezTo>
                    <a:pt x="3251" y="12202"/>
                    <a:pt x="6230" y="1300"/>
                    <a:pt x="5485" y="35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5FFB2D4F-9523-36B8-4EBD-B8FE80AA509B}"/>
                </a:ext>
              </a:extLst>
            </p:cNvPr>
            <p:cNvSpPr/>
            <p:nvPr/>
          </p:nvSpPr>
          <p:spPr bwMode="ltGray">
            <a:xfrm>
              <a:off x="10070868" y="7766528"/>
              <a:ext cx="1134" cy="2051"/>
            </a:xfrm>
            <a:custGeom>
              <a:avLst/>
              <a:gdLst>
                <a:gd name="connsiteX0" fmla="*/ 864 w 1134"/>
                <a:gd name="connsiteY0" fmla="*/ 1568 h 2051"/>
                <a:gd name="connsiteX1" fmla="*/ 1135 w 1134"/>
                <a:gd name="connsiteY1" fmla="*/ 620 h 2051"/>
                <a:gd name="connsiteX2" fmla="*/ 1067 w 1134"/>
                <a:gd name="connsiteY2" fmla="*/ 484 h 2051"/>
                <a:gd name="connsiteX3" fmla="*/ 864 w 1134"/>
                <a:gd name="connsiteY3" fmla="*/ 1568 h 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4" h="2051">
                  <a:moveTo>
                    <a:pt x="864" y="1568"/>
                  </a:moveTo>
                  <a:cubicBezTo>
                    <a:pt x="999" y="1364"/>
                    <a:pt x="1067" y="1026"/>
                    <a:pt x="1135" y="620"/>
                  </a:cubicBezTo>
                  <a:cubicBezTo>
                    <a:pt x="1135" y="552"/>
                    <a:pt x="1135" y="552"/>
                    <a:pt x="1067" y="484"/>
                  </a:cubicBezTo>
                  <a:cubicBezTo>
                    <a:pt x="-490" y="-1547"/>
                    <a:pt x="-152" y="3599"/>
                    <a:pt x="864" y="156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F32CEF7B-B932-2891-9151-E0095C6AE7B3}"/>
                </a:ext>
              </a:extLst>
            </p:cNvPr>
            <p:cNvSpPr/>
            <p:nvPr/>
          </p:nvSpPr>
          <p:spPr bwMode="ltGray">
            <a:xfrm>
              <a:off x="10079982" y="7788952"/>
              <a:ext cx="206" cy="1151"/>
            </a:xfrm>
            <a:custGeom>
              <a:avLst/>
              <a:gdLst>
                <a:gd name="connsiteX0" fmla="*/ 78 w 206"/>
                <a:gd name="connsiteY0" fmla="*/ 1151 h 1151"/>
                <a:gd name="connsiteX1" fmla="*/ 78 w 206"/>
                <a:gd name="connsiteY1" fmla="*/ 0 h 1151"/>
                <a:gd name="connsiteX2" fmla="*/ 78 w 206"/>
                <a:gd name="connsiteY2" fmla="*/ 1151 h 1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" h="1151">
                  <a:moveTo>
                    <a:pt x="78" y="1151"/>
                  </a:moveTo>
                  <a:cubicBezTo>
                    <a:pt x="281" y="1151"/>
                    <a:pt x="213" y="677"/>
                    <a:pt x="78" y="0"/>
                  </a:cubicBezTo>
                  <a:cubicBezTo>
                    <a:pt x="10" y="677"/>
                    <a:pt x="-57" y="1151"/>
                    <a:pt x="78" y="11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18E67198-F7A3-DE42-AADA-F42B10E9E0BD}"/>
                </a:ext>
              </a:extLst>
            </p:cNvPr>
            <p:cNvSpPr/>
            <p:nvPr/>
          </p:nvSpPr>
          <p:spPr bwMode="ltGray">
            <a:xfrm>
              <a:off x="10039361" y="7746362"/>
              <a:ext cx="23726" cy="35231"/>
            </a:xfrm>
            <a:custGeom>
              <a:avLst/>
              <a:gdLst>
                <a:gd name="connsiteX0" fmla="*/ 19370 w 23726"/>
                <a:gd name="connsiteY0" fmla="*/ 18958 h 35231"/>
                <a:gd name="connsiteX1" fmla="*/ 10025 w 23726"/>
                <a:gd name="connsiteY1" fmla="*/ 3993 h 35231"/>
                <a:gd name="connsiteX2" fmla="*/ 17271 w 23726"/>
                <a:gd name="connsiteY2" fmla="*/ 6837 h 35231"/>
                <a:gd name="connsiteX3" fmla="*/ 23703 w 23726"/>
                <a:gd name="connsiteY3" fmla="*/ 540 h 35231"/>
                <a:gd name="connsiteX4" fmla="*/ 14833 w 23726"/>
                <a:gd name="connsiteY4" fmla="*/ 2436 h 35231"/>
                <a:gd name="connsiteX5" fmla="*/ 12530 w 23726"/>
                <a:gd name="connsiteY5" fmla="*/ 1284 h 35231"/>
                <a:gd name="connsiteX6" fmla="*/ 1628 w 23726"/>
                <a:gd name="connsiteY6" fmla="*/ 1826 h 35231"/>
                <a:gd name="connsiteX7" fmla="*/ 1087 w 23726"/>
                <a:gd name="connsiteY7" fmla="*/ 17739 h 35231"/>
                <a:gd name="connsiteX8" fmla="*/ 6098 w 23726"/>
                <a:gd name="connsiteY8" fmla="*/ 24172 h 35231"/>
                <a:gd name="connsiteX9" fmla="*/ 4066 w 23726"/>
                <a:gd name="connsiteY9" fmla="*/ 24443 h 35231"/>
                <a:gd name="connsiteX10" fmla="*/ 8061 w 23726"/>
                <a:gd name="connsiteY10" fmla="*/ 35209 h 35231"/>
                <a:gd name="connsiteX11" fmla="*/ 13411 w 23726"/>
                <a:gd name="connsiteY11" fmla="*/ 25120 h 35231"/>
                <a:gd name="connsiteX12" fmla="*/ 14223 w 23726"/>
                <a:gd name="connsiteY12" fmla="*/ 22750 h 35231"/>
                <a:gd name="connsiteX13" fmla="*/ 19370 w 23726"/>
                <a:gd name="connsiteY13" fmla="*/ 18958 h 3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726" h="35231">
                  <a:moveTo>
                    <a:pt x="19370" y="18958"/>
                  </a:moveTo>
                  <a:cubicBezTo>
                    <a:pt x="20386" y="17197"/>
                    <a:pt x="8874" y="5415"/>
                    <a:pt x="10025" y="3993"/>
                  </a:cubicBezTo>
                  <a:cubicBezTo>
                    <a:pt x="11244" y="2571"/>
                    <a:pt x="17271" y="8191"/>
                    <a:pt x="17271" y="6837"/>
                  </a:cubicBezTo>
                  <a:cubicBezTo>
                    <a:pt x="17271" y="5483"/>
                    <a:pt x="24178" y="1623"/>
                    <a:pt x="23703" y="540"/>
                  </a:cubicBezTo>
                  <a:cubicBezTo>
                    <a:pt x="23229" y="-611"/>
                    <a:pt x="17068" y="2436"/>
                    <a:pt x="14833" y="2436"/>
                  </a:cubicBezTo>
                  <a:cubicBezTo>
                    <a:pt x="12598" y="2436"/>
                    <a:pt x="12802" y="-2169"/>
                    <a:pt x="12530" y="1284"/>
                  </a:cubicBezTo>
                  <a:cubicBezTo>
                    <a:pt x="12327" y="3993"/>
                    <a:pt x="3118" y="201"/>
                    <a:pt x="1628" y="1826"/>
                  </a:cubicBezTo>
                  <a:cubicBezTo>
                    <a:pt x="139" y="3451"/>
                    <a:pt x="-877" y="16452"/>
                    <a:pt x="1087" y="17739"/>
                  </a:cubicBezTo>
                  <a:cubicBezTo>
                    <a:pt x="2577" y="18755"/>
                    <a:pt x="4269" y="22411"/>
                    <a:pt x="6098" y="24172"/>
                  </a:cubicBezTo>
                  <a:cubicBezTo>
                    <a:pt x="5218" y="23833"/>
                    <a:pt x="4608" y="23292"/>
                    <a:pt x="4066" y="24443"/>
                  </a:cubicBezTo>
                  <a:cubicBezTo>
                    <a:pt x="3186" y="26271"/>
                    <a:pt x="6030" y="35751"/>
                    <a:pt x="8061" y="35209"/>
                  </a:cubicBezTo>
                  <a:cubicBezTo>
                    <a:pt x="10161" y="34668"/>
                    <a:pt x="12666" y="26203"/>
                    <a:pt x="13411" y="25120"/>
                  </a:cubicBezTo>
                  <a:cubicBezTo>
                    <a:pt x="13614" y="24849"/>
                    <a:pt x="13885" y="23901"/>
                    <a:pt x="14223" y="22750"/>
                  </a:cubicBezTo>
                  <a:cubicBezTo>
                    <a:pt x="16661" y="21464"/>
                    <a:pt x="18896" y="19838"/>
                    <a:pt x="19370" y="1895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0FDE70D-E633-CE05-BD65-97CABFF8552C}"/>
                </a:ext>
              </a:extLst>
            </p:cNvPr>
            <p:cNvSpPr/>
            <p:nvPr/>
          </p:nvSpPr>
          <p:spPr bwMode="ltGray">
            <a:xfrm>
              <a:off x="10030496" y="7732140"/>
              <a:ext cx="6948" cy="8197"/>
            </a:xfrm>
            <a:custGeom>
              <a:avLst/>
              <a:gdLst>
                <a:gd name="connsiteX0" fmla="*/ 66 w 6948"/>
                <a:gd name="connsiteY0" fmla="*/ 2505 h 8197"/>
                <a:gd name="connsiteX1" fmla="*/ 6228 w 6948"/>
                <a:gd name="connsiteY1" fmla="*/ 8126 h 8197"/>
                <a:gd name="connsiteX2" fmla="*/ 3925 w 6948"/>
                <a:gd name="connsiteY2" fmla="*/ 0 h 8197"/>
                <a:gd name="connsiteX3" fmla="*/ 66 w 6948"/>
                <a:gd name="connsiteY3" fmla="*/ 2505 h 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48" h="8197">
                  <a:moveTo>
                    <a:pt x="66" y="2505"/>
                  </a:moveTo>
                  <a:cubicBezTo>
                    <a:pt x="878" y="3589"/>
                    <a:pt x="3722" y="8871"/>
                    <a:pt x="6228" y="8126"/>
                  </a:cubicBezTo>
                  <a:cubicBezTo>
                    <a:pt x="8462" y="7516"/>
                    <a:pt x="4874" y="3182"/>
                    <a:pt x="3925" y="0"/>
                  </a:cubicBezTo>
                  <a:cubicBezTo>
                    <a:pt x="1759" y="1151"/>
                    <a:pt x="-408" y="1964"/>
                    <a:pt x="66" y="25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9509E98-BED9-4B8E-0AD6-B15B050A52E4}"/>
                </a:ext>
              </a:extLst>
            </p:cNvPr>
            <p:cNvSpPr/>
            <p:nvPr/>
          </p:nvSpPr>
          <p:spPr bwMode="ltGray">
            <a:xfrm>
              <a:off x="9986529" y="7579082"/>
              <a:ext cx="23411" cy="27544"/>
            </a:xfrm>
            <a:custGeom>
              <a:avLst/>
              <a:gdLst>
                <a:gd name="connsiteX0" fmla="*/ 19384 w 23411"/>
                <a:gd name="connsiteY0" fmla="*/ 26229 h 27544"/>
                <a:gd name="connsiteX1" fmla="*/ 8076 w 23411"/>
                <a:gd name="connsiteY1" fmla="*/ 16207 h 27544"/>
                <a:gd name="connsiteX2" fmla="*/ 17149 w 23411"/>
                <a:gd name="connsiteY2" fmla="*/ 23 h 27544"/>
                <a:gd name="connsiteX3" fmla="*/ 966 w 23411"/>
                <a:gd name="connsiteY3" fmla="*/ 8961 h 27544"/>
                <a:gd name="connsiteX4" fmla="*/ 966 w 23411"/>
                <a:gd name="connsiteY4" fmla="*/ 22031 h 27544"/>
                <a:gd name="connsiteX5" fmla="*/ 8753 w 23411"/>
                <a:gd name="connsiteY5" fmla="*/ 27109 h 27544"/>
                <a:gd name="connsiteX6" fmla="*/ 16404 w 23411"/>
                <a:gd name="connsiteY6" fmla="*/ 26296 h 27544"/>
                <a:gd name="connsiteX7" fmla="*/ 21415 w 23411"/>
                <a:gd name="connsiteY7" fmla="*/ 26364 h 27544"/>
                <a:gd name="connsiteX8" fmla="*/ 22837 w 23411"/>
                <a:gd name="connsiteY8" fmla="*/ 22978 h 27544"/>
                <a:gd name="connsiteX9" fmla="*/ 19384 w 23411"/>
                <a:gd name="connsiteY9" fmla="*/ 26229 h 27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411" h="27544">
                  <a:moveTo>
                    <a:pt x="19384" y="26229"/>
                  </a:moveTo>
                  <a:cubicBezTo>
                    <a:pt x="16269" y="25552"/>
                    <a:pt x="8617" y="17900"/>
                    <a:pt x="8076" y="16207"/>
                  </a:cubicBezTo>
                  <a:cubicBezTo>
                    <a:pt x="7602" y="14582"/>
                    <a:pt x="18978" y="497"/>
                    <a:pt x="17149" y="23"/>
                  </a:cubicBezTo>
                  <a:cubicBezTo>
                    <a:pt x="15389" y="-451"/>
                    <a:pt x="1711" y="6389"/>
                    <a:pt x="966" y="8961"/>
                  </a:cubicBezTo>
                  <a:cubicBezTo>
                    <a:pt x="356" y="11196"/>
                    <a:pt x="-863" y="19796"/>
                    <a:pt x="966" y="22031"/>
                  </a:cubicBezTo>
                  <a:cubicBezTo>
                    <a:pt x="2794" y="24333"/>
                    <a:pt x="6518" y="25552"/>
                    <a:pt x="8753" y="27109"/>
                  </a:cubicBezTo>
                  <a:cubicBezTo>
                    <a:pt x="11055" y="28667"/>
                    <a:pt x="15795" y="25484"/>
                    <a:pt x="16404" y="26296"/>
                  </a:cubicBezTo>
                  <a:cubicBezTo>
                    <a:pt x="16946" y="27177"/>
                    <a:pt x="19113" y="27718"/>
                    <a:pt x="21415" y="26364"/>
                  </a:cubicBezTo>
                  <a:cubicBezTo>
                    <a:pt x="23718" y="25010"/>
                    <a:pt x="23785" y="26500"/>
                    <a:pt x="22837" y="22978"/>
                  </a:cubicBezTo>
                  <a:cubicBezTo>
                    <a:pt x="21889" y="19593"/>
                    <a:pt x="22567" y="26906"/>
                    <a:pt x="19384" y="2622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16AA7BDD-936C-6E50-9233-77CC9D7BC705}"/>
                </a:ext>
              </a:extLst>
            </p:cNvPr>
            <p:cNvSpPr/>
            <p:nvPr/>
          </p:nvSpPr>
          <p:spPr bwMode="ltGray">
            <a:xfrm>
              <a:off x="9999571" y="7502726"/>
              <a:ext cx="518" cy="1216"/>
            </a:xfrm>
            <a:custGeom>
              <a:avLst/>
              <a:gdLst>
                <a:gd name="connsiteX0" fmla="*/ 519 w 518"/>
                <a:gd name="connsiteY0" fmla="*/ 1216 h 1216"/>
                <a:gd name="connsiteX1" fmla="*/ 248 w 518"/>
                <a:gd name="connsiteY1" fmla="*/ 65 h 1216"/>
                <a:gd name="connsiteX2" fmla="*/ 519 w 518"/>
                <a:gd name="connsiteY2" fmla="*/ 1216 h 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8" h="1216">
                  <a:moveTo>
                    <a:pt x="519" y="1216"/>
                  </a:moveTo>
                  <a:cubicBezTo>
                    <a:pt x="519" y="674"/>
                    <a:pt x="451" y="201"/>
                    <a:pt x="248" y="65"/>
                  </a:cubicBezTo>
                  <a:cubicBezTo>
                    <a:pt x="-226" y="-206"/>
                    <a:pt x="45" y="404"/>
                    <a:pt x="519" y="121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ECFA6BCF-0220-BF38-3AE2-4FDDE69A051C}"/>
                </a:ext>
              </a:extLst>
            </p:cNvPr>
            <p:cNvSpPr/>
            <p:nvPr/>
          </p:nvSpPr>
          <p:spPr bwMode="ltGray">
            <a:xfrm>
              <a:off x="9996395" y="7491874"/>
              <a:ext cx="18185" cy="21147"/>
            </a:xfrm>
            <a:custGeom>
              <a:avLst/>
              <a:gdLst>
                <a:gd name="connsiteX0" fmla="*/ 376 w 18185"/>
                <a:gd name="connsiteY0" fmla="*/ 15 h 21147"/>
                <a:gd name="connsiteX1" fmla="*/ 7148 w 18185"/>
                <a:gd name="connsiteY1" fmla="*/ 14506 h 21147"/>
                <a:gd name="connsiteX2" fmla="*/ 3627 w 18185"/>
                <a:gd name="connsiteY2" fmla="*/ 12068 h 21147"/>
                <a:gd name="connsiteX3" fmla="*/ 4033 w 18185"/>
                <a:gd name="connsiteY3" fmla="*/ 21074 h 21147"/>
                <a:gd name="connsiteX4" fmla="*/ 18185 w 18185"/>
                <a:gd name="connsiteY4" fmla="*/ 18027 h 21147"/>
                <a:gd name="connsiteX5" fmla="*/ 8909 w 18185"/>
                <a:gd name="connsiteY5" fmla="*/ 11933 h 21147"/>
                <a:gd name="connsiteX6" fmla="*/ 376 w 18185"/>
                <a:gd name="connsiteY6" fmla="*/ 15 h 2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85" h="21147">
                  <a:moveTo>
                    <a:pt x="376" y="15"/>
                  </a:moveTo>
                  <a:cubicBezTo>
                    <a:pt x="-1994" y="489"/>
                    <a:pt x="7622" y="13490"/>
                    <a:pt x="7148" y="14506"/>
                  </a:cubicBezTo>
                  <a:cubicBezTo>
                    <a:pt x="6471" y="15996"/>
                    <a:pt x="4575" y="13626"/>
                    <a:pt x="3627" y="12068"/>
                  </a:cubicBezTo>
                  <a:cubicBezTo>
                    <a:pt x="3695" y="14709"/>
                    <a:pt x="2137" y="20871"/>
                    <a:pt x="4033" y="21074"/>
                  </a:cubicBezTo>
                  <a:cubicBezTo>
                    <a:pt x="6403" y="21277"/>
                    <a:pt x="18185" y="21277"/>
                    <a:pt x="18185" y="18027"/>
                  </a:cubicBezTo>
                  <a:cubicBezTo>
                    <a:pt x="18185" y="14777"/>
                    <a:pt x="12362" y="13693"/>
                    <a:pt x="8909" y="11933"/>
                  </a:cubicBezTo>
                  <a:cubicBezTo>
                    <a:pt x="5591" y="10240"/>
                    <a:pt x="2746" y="-459"/>
                    <a:pt x="376" y="1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5FE9AAF-CACD-56FC-82E7-056A5E14CEFA}"/>
                </a:ext>
              </a:extLst>
            </p:cNvPr>
            <p:cNvSpPr/>
            <p:nvPr/>
          </p:nvSpPr>
          <p:spPr bwMode="ltGray">
            <a:xfrm>
              <a:off x="10014310" y="7499608"/>
              <a:ext cx="509" cy="677"/>
            </a:xfrm>
            <a:custGeom>
              <a:avLst/>
              <a:gdLst>
                <a:gd name="connsiteX0" fmla="*/ 474 w 509"/>
                <a:gd name="connsiteY0" fmla="*/ 677 h 677"/>
                <a:gd name="connsiteX1" fmla="*/ 0 w 509"/>
                <a:gd name="connsiteY1" fmla="*/ 0 h 677"/>
                <a:gd name="connsiteX2" fmla="*/ 474 w 509"/>
                <a:gd name="connsiteY2" fmla="*/ 677 h 677"/>
                <a:gd name="connsiteX3" fmla="*/ 474 w 509"/>
                <a:gd name="connsiteY3" fmla="*/ 677 h 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9" h="677">
                  <a:moveTo>
                    <a:pt x="474" y="677"/>
                  </a:moveTo>
                  <a:cubicBezTo>
                    <a:pt x="609" y="474"/>
                    <a:pt x="339" y="203"/>
                    <a:pt x="0" y="0"/>
                  </a:cubicBezTo>
                  <a:cubicBezTo>
                    <a:pt x="203" y="271"/>
                    <a:pt x="339" y="474"/>
                    <a:pt x="474" y="677"/>
                  </a:cubicBezTo>
                  <a:lnTo>
                    <a:pt x="474" y="677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DAB61F30-DE63-DA96-67B2-0AA5E9606B14}"/>
                </a:ext>
              </a:extLst>
            </p:cNvPr>
            <p:cNvSpPr/>
            <p:nvPr/>
          </p:nvSpPr>
          <p:spPr bwMode="ltGray">
            <a:xfrm>
              <a:off x="10013768" y="7500082"/>
              <a:ext cx="3115" cy="5395"/>
            </a:xfrm>
            <a:custGeom>
              <a:avLst/>
              <a:gdLst>
                <a:gd name="connsiteX0" fmla="*/ 0 w 3115"/>
                <a:gd name="connsiteY0" fmla="*/ 0 h 5395"/>
                <a:gd name="connsiteX1" fmla="*/ 2844 w 3115"/>
                <a:gd name="connsiteY1" fmla="*/ 5282 h 5395"/>
                <a:gd name="connsiteX2" fmla="*/ 948 w 3115"/>
                <a:gd name="connsiteY2" fmla="*/ 203 h 5395"/>
                <a:gd name="connsiteX3" fmla="*/ 0 w 3115"/>
                <a:gd name="connsiteY3" fmla="*/ 0 h 5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15" h="5395">
                  <a:moveTo>
                    <a:pt x="0" y="0"/>
                  </a:moveTo>
                  <a:cubicBezTo>
                    <a:pt x="1083" y="2979"/>
                    <a:pt x="2167" y="6027"/>
                    <a:pt x="2844" y="5282"/>
                  </a:cubicBezTo>
                  <a:cubicBezTo>
                    <a:pt x="3724" y="4334"/>
                    <a:pt x="2302" y="2099"/>
                    <a:pt x="948" y="203"/>
                  </a:cubicBezTo>
                  <a:cubicBezTo>
                    <a:pt x="813" y="542"/>
                    <a:pt x="474" y="406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58C3A953-C960-72DE-F419-5B2AD34D6F0E}"/>
                </a:ext>
              </a:extLst>
            </p:cNvPr>
            <p:cNvSpPr/>
            <p:nvPr/>
          </p:nvSpPr>
          <p:spPr bwMode="ltGray">
            <a:xfrm>
              <a:off x="10013023" y="7497848"/>
              <a:ext cx="1286" cy="1828"/>
            </a:xfrm>
            <a:custGeom>
              <a:avLst/>
              <a:gdLst>
                <a:gd name="connsiteX0" fmla="*/ 406 w 1286"/>
                <a:gd name="connsiteY0" fmla="*/ 1354 h 1828"/>
                <a:gd name="connsiteX1" fmla="*/ 1287 w 1286"/>
                <a:gd name="connsiteY1" fmla="*/ 1828 h 1828"/>
                <a:gd name="connsiteX2" fmla="*/ 339 w 1286"/>
                <a:gd name="connsiteY2" fmla="*/ 406 h 1828"/>
                <a:gd name="connsiteX3" fmla="*/ 136 w 1286"/>
                <a:gd name="connsiteY3" fmla="*/ 0 h 1828"/>
                <a:gd name="connsiteX4" fmla="*/ 0 w 1286"/>
                <a:gd name="connsiteY4" fmla="*/ 203 h 1828"/>
                <a:gd name="connsiteX5" fmla="*/ 406 w 1286"/>
                <a:gd name="connsiteY5" fmla="*/ 1354 h 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6" h="1828">
                  <a:moveTo>
                    <a:pt x="406" y="1354"/>
                  </a:moveTo>
                  <a:cubicBezTo>
                    <a:pt x="745" y="1490"/>
                    <a:pt x="1016" y="1625"/>
                    <a:pt x="1287" y="1828"/>
                  </a:cubicBezTo>
                  <a:cubicBezTo>
                    <a:pt x="880" y="1287"/>
                    <a:pt x="542" y="813"/>
                    <a:pt x="339" y="406"/>
                  </a:cubicBezTo>
                  <a:cubicBezTo>
                    <a:pt x="203" y="203"/>
                    <a:pt x="203" y="135"/>
                    <a:pt x="136" y="0"/>
                  </a:cubicBezTo>
                  <a:cubicBezTo>
                    <a:pt x="136" y="67"/>
                    <a:pt x="0" y="135"/>
                    <a:pt x="0" y="203"/>
                  </a:cubicBezTo>
                  <a:cubicBezTo>
                    <a:pt x="136" y="541"/>
                    <a:pt x="271" y="948"/>
                    <a:pt x="406" y="13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241C8C82-7EEA-A438-A02E-16E05FBBFF71}"/>
                </a:ext>
              </a:extLst>
            </p:cNvPr>
            <p:cNvSpPr/>
            <p:nvPr/>
          </p:nvSpPr>
          <p:spPr bwMode="ltGray">
            <a:xfrm>
              <a:off x="10011021" y="7495000"/>
              <a:ext cx="2815" cy="5082"/>
            </a:xfrm>
            <a:custGeom>
              <a:avLst/>
              <a:gdLst>
                <a:gd name="connsiteX0" fmla="*/ 1799 w 2815"/>
                <a:gd name="connsiteY0" fmla="*/ 3254 h 5082"/>
                <a:gd name="connsiteX1" fmla="*/ 2002 w 2815"/>
                <a:gd name="connsiteY1" fmla="*/ 2983 h 5082"/>
                <a:gd name="connsiteX2" fmla="*/ 377 w 2815"/>
                <a:gd name="connsiteY2" fmla="*/ 71 h 5082"/>
                <a:gd name="connsiteX3" fmla="*/ 2815 w 2815"/>
                <a:gd name="connsiteY3" fmla="*/ 5082 h 5082"/>
                <a:gd name="connsiteX4" fmla="*/ 2476 w 2815"/>
                <a:gd name="connsiteY4" fmla="*/ 4202 h 5082"/>
                <a:gd name="connsiteX5" fmla="*/ 1799 w 2815"/>
                <a:gd name="connsiteY5" fmla="*/ 3254 h 5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15" h="5082">
                  <a:moveTo>
                    <a:pt x="1799" y="3254"/>
                  </a:moveTo>
                  <a:cubicBezTo>
                    <a:pt x="1935" y="3186"/>
                    <a:pt x="1935" y="3051"/>
                    <a:pt x="2002" y="2983"/>
                  </a:cubicBezTo>
                  <a:cubicBezTo>
                    <a:pt x="1393" y="1561"/>
                    <a:pt x="851" y="342"/>
                    <a:pt x="377" y="71"/>
                  </a:cubicBezTo>
                  <a:cubicBezTo>
                    <a:pt x="-909" y="-606"/>
                    <a:pt x="1393" y="3728"/>
                    <a:pt x="2815" y="5082"/>
                  </a:cubicBezTo>
                  <a:cubicBezTo>
                    <a:pt x="2680" y="4744"/>
                    <a:pt x="2612" y="4473"/>
                    <a:pt x="2476" y="4202"/>
                  </a:cubicBezTo>
                  <a:cubicBezTo>
                    <a:pt x="1799" y="3863"/>
                    <a:pt x="1258" y="3593"/>
                    <a:pt x="1799" y="32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15F1345F-ECFF-90EE-CD6D-7174DA8010E6}"/>
                </a:ext>
              </a:extLst>
            </p:cNvPr>
            <p:cNvSpPr/>
            <p:nvPr/>
          </p:nvSpPr>
          <p:spPr bwMode="ltGray">
            <a:xfrm>
              <a:off x="10301352" y="5423284"/>
              <a:ext cx="14455" cy="22341"/>
            </a:xfrm>
            <a:custGeom>
              <a:avLst/>
              <a:gdLst>
                <a:gd name="connsiteX0" fmla="*/ 8871 w 14455"/>
                <a:gd name="connsiteY0" fmla="*/ 9204 h 22341"/>
                <a:gd name="connsiteX1" fmla="*/ 6907 w 14455"/>
                <a:gd name="connsiteY1" fmla="*/ 10559 h 22341"/>
                <a:gd name="connsiteX2" fmla="*/ 3928 w 14455"/>
                <a:gd name="connsiteY2" fmla="*/ 9001 h 22341"/>
                <a:gd name="connsiteX3" fmla="*/ 6297 w 14455"/>
                <a:gd name="connsiteY3" fmla="*/ 12116 h 22341"/>
                <a:gd name="connsiteX4" fmla="*/ 813 w 14455"/>
                <a:gd name="connsiteY4" fmla="*/ 15502 h 22341"/>
                <a:gd name="connsiteX5" fmla="*/ 0 w 14455"/>
                <a:gd name="connsiteY5" fmla="*/ 22341 h 22341"/>
                <a:gd name="connsiteX6" fmla="*/ 6704 w 14455"/>
                <a:gd name="connsiteY6" fmla="*/ 17872 h 22341"/>
                <a:gd name="connsiteX7" fmla="*/ 6771 w 14455"/>
                <a:gd name="connsiteY7" fmla="*/ 12590 h 22341"/>
                <a:gd name="connsiteX8" fmla="*/ 9074 w 14455"/>
                <a:gd name="connsiteY8" fmla="*/ 14080 h 22341"/>
                <a:gd name="connsiteX9" fmla="*/ 14355 w 14455"/>
                <a:gd name="connsiteY9" fmla="*/ 7647 h 22341"/>
                <a:gd name="connsiteX10" fmla="*/ 12527 w 14455"/>
                <a:gd name="connsiteY10" fmla="*/ 63 h 22341"/>
                <a:gd name="connsiteX11" fmla="*/ 10089 w 14455"/>
                <a:gd name="connsiteY11" fmla="*/ 10965 h 22341"/>
                <a:gd name="connsiteX12" fmla="*/ 8464 w 14455"/>
                <a:gd name="connsiteY12" fmla="*/ 10897 h 22341"/>
                <a:gd name="connsiteX13" fmla="*/ 8871 w 14455"/>
                <a:gd name="connsiteY13" fmla="*/ 9204 h 2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455" h="22341">
                  <a:moveTo>
                    <a:pt x="8871" y="9204"/>
                  </a:moveTo>
                  <a:cubicBezTo>
                    <a:pt x="7652" y="8933"/>
                    <a:pt x="7110" y="9543"/>
                    <a:pt x="6907" y="10559"/>
                  </a:cubicBezTo>
                  <a:cubicBezTo>
                    <a:pt x="5756" y="10152"/>
                    <a:pt x="4740" y="9611"/>
                    <a:pt x="3928" y="9001"/>
                  </a:cubicBezTo>
                  <a:cubicBezTo>
                    <a:pt x="4672" y="9949"/>
                    <a:pt x="5485" y="11100"/>
                    <a:pt x="6297" y="12116"/>
                  </a:cubicBezTo>
                  <a:cubicBezTo>
                    <a:pt x="4130" y="13199"/>
                    <a:pt x="1625" y="14418"/>
                    <a:pt x="813" y="15502"/>
                  </a:cubicBezTo>
                  <a:cubicBezTo>
                    <a:pt x="-474" y="17195"/>
                    <a:pt x="880" y="20716"/>
                    <a:pt x="0" y="22341"/>
                  </a:cubicBezTo>
                  <a:cubicBezTo>
                    <a:pt x="2370" y="21596"/>
                    <a:pt x="5823" y="20242"/>
                    <a:pt x="6704" y="17872"/>
                  </a:cubicBezTo>
                  <a:cubicBezTo>
                    <a:pt x="7178" y="16653"/>
                    <a:pt x="6839" y="14486"/>
                    <a:pt x="6771" y="12590"/>
                  </a:cubicBezTo>
                  <a:cubicBezTo>
                    <a:pt x="7516" y="13403"/>
                    <a:pt x="8329" y="14012"/>
                    <a:pt x="9074" y="14080"/>
                  </a:cubicBezTo>
                  <a:cubicBezTo>
                    <a:pt x="11512" y="14351"/>
                    <a:pt x="14355" y="9881"/>
                    <a:pt x="14355" y="7647"/>
                  </a:cubicBezTo>
                  <a:cubicBezTo>
                    <a:pt x="14355" y="5412"/>
                    <a:pt x="15100" y="-682"/>
                    <a:pt x="12527" y="63"/>
                  </a:cubicBezTo>
                  <a:cubicBezTo>
                    <a:pt x="9954" y="808"/>
                    <a:pt x="12392" y="10626"/>
                    <a:pt x="10089" y="10965"/>
                  </a:cubicBezTo>
                  <a:cubicBezTo>
                    <a:pt x="9548" y="11032"/>
                    <a:pt x="9006" y="10965"/>
                    <a:pt x="8464" y="10897"/>
                  </a:cubicBezTo>
                  <a:cubicBezTo>
                    <a:pt x="9683" y="10152"/>
                    <a:pt x="10225" y="9543"/>
                    <a:pt x="8871" y="92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8F392BF4-B232-3CA8-E51D-0DE112FFC719}"/>
                </a:ext>
              </a:extLst>
            </p:cNvPr>
            <p:cNvSpPr/>
            <p:nvPr/>
          </p:nvSpPr>
          <p:spPr bwMode="ltGray">
            <a:xfrm>
              <a:off x="10298892" y="5445557"/>
              <a:ext cx="2459" cy="880"/>
            </a:xfrm>
            <a:custGeom>
              <a:avLst/>
              <a:gdLst>
                <a:gd name="connsiteX0" fmla="*/ 767 w 2459"/>
                <a:gd name="connsiteY0" fmla="*/ 880 h 880"/>
                <a:gd name="connsiteX1" fmla="*/ 2460 w 2459"/>
                <a:gd name="connsiteY1" fmla="*/ 0 h 880"/>
                <a:gd name="connsiteX2" fmla="*/ 767 w 2459"/>
                <a:gd name="connsiteY2" fmla="*/ 880 h 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59" h="880">
                  <a:moveTo>
                    <a:pt x="767" y="880"/>
                  </a:moveTo>
                  <a:cubicBezTo>
                    <a:pt x="1647" y="880"/>
                    <a:pt x="2189" y="542"/>
                    <a:pt x="2460" y="0"/>
                  </a:cubicBezTo>
                  <a:cubicBezTo>
                    <a:pt x="428" y="677"/>
                    <a:pt x="-926" y="880"/>
                    <a:pt x="767" y="88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4A907DC8-BA38-1653-92F5-F0169163095B}"/>
                </a:ext>
              </a:extLst>
            </p:cNvPr>
            <p:cNvSpPr/>
            <p:nvPr/>
          </p:nvSpPr>
          <p:spPr bwMode="ltGray">
            <a:xfrm>
              <a:off x="10303268" y="5430294"/>
              <a:ext cx="1943" cy="1990"/>
            </a:xfrm>
            <a:custGeom>
              <a:avLst/>
              <a:gdLst>
                <a:gd name="connsiteX0" fmla="*/ 319 w 1943"/>
                <a:gd name="connsiteY0" fmla="*/ 162 h 1990"/>
                <a:gd name="connsiteX1" fmla="*/ 1944 w 1943"/>
                <a:gd name="connsiteY1" fmla="*/ 1990 h 1990"/>
                <a:gd name="connsiteX2" fmla="*/ 319 w 1943"/>
                <a:gd name="connsiteY2" fmla="*/ 162 h 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43" h="1990">
                  <a:moveTo>
                    <a:pt x="319" y="162"/>
                  </a:moveTo>
                  <a:cubicBezTo>
                    <a:pt x="-494" y="-447"/>
                    <a:pt x="319" y="771"/>
                    <a:pt x="1944" y="1990"/>
                  </a:cubicBezTo>
                  <a:cubicBezTo>
                    <a:pt x="1402" y="1178"/>
                    <a:pt x="793" y="433"/>
                    <a:pt x="319" y="16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30D8C65A-AF05-D510-F23F-80936AC2BA5D}"/>
                </a:ext>
              </a:extLst>
            </p:cNvPr>
            <p:cNvSpPr/>
            <p:nvPr/>
          </p:nvSpPr>
          <p:spPr bwMode="ltGray">
            <a:xfrm>
              <a:off x="10364775" y="5401797"/>
              <a:ext cx="16868" cy="18708"/>
            </a:xfrm>
            <a:custGeom>
              <a:avLst/>
              <a:gdLst>
                <a:gd name="connsiteX0" fmla="*/ 5984 w 16868"/>
                <a:gd name="connsiteY0" fmla="*/ 558 h 18708"/>
                <a:gd name="connsiteX1" fmla="*/ 1921 w 16868"/>
                <a:gd name="connsiteY1" fmla="*/ 18435 h 18708"/>
                <a:gd name="connsiteX2" fmla="*/ 15938 w 16868"/>
                <a:gd name="connsiteY2" fmla="*/ 6855 h 18708"/>
                <a:gd name="connsiteX3" fmla="*/ 14245 w 16868"/>
                <a:gd name="connsiteY3" fmla="*/ 4756 h 18708"/>
                <a:gd name="connsiteX4" fmla="*/ 5984 w 16868"/>
                <a:gd name="connsiteY4" fmla="*/ 558 h 1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68" h="18708">
                  <a:moveTo>
                    <a:pt x="5984" y="558"/>
                  </a:moveTo>
                  <a:cubicBezTo>
                    <a:pt x="1921" y="2928"/>
                    <a:pt x="-2684" y="16200"/>
                    <a:pt x="1921" y="18435"/>
                  </a:cubicBezTo>
                  <a:cubicBezTo>
                    <a:pt x="6458" y="20669"/>
                    <a:pt x="13974" y="8548"/>
                    <a:pt x="15938" y="6855"/>
                  </a:cubicBezTo>
                  <a:cubicBezTo>
                    <a:pt x="17902" y="5162"/>
                    <a:pt x="16480" y="7329"/>
                    <a:pt x="14245" y="4756"/>
                  </a:cubicBezTo>
                  <a:cubicBezTo>
                    <a:pt x="12011" y="2251"/>
                    <a:pt x="9438" y="-1406"/>
                    <a:pt x="5984" y="55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D41A2D5A-2E5E-925F-2459-C2EA4920BE4E}"/>
                </a:ext>
              </a:extLst>
            </p:cNvPr>
            <p:cNvSpPr/>
            <p:nvPr/>
          </p:nvSpPr>
          <p:spPr bwMode="ltGray">
            <a:xfrm>
              <a:off x="10309410" y="5367543"/>
              <a:ext cx="29815" cy="45135"/>
            </a:xfrm>
            <a:custGeom>
              <a:avLst/>
              <a:gdLst>
                <a:gd name="connsiteX0" fmla="*/ 29659 w 29815"/>
                <a:gd name="connsiteY0" fmla="*/ 4408 h 45135"/>
                <a:gd name="connsiteX1" fmla="*/ 11918 w 29815"/>
                <a:gd name="connsiteY1" fmla="*/ 142 h 45135"/>
                <a:gd name="connsiteX2" fmla="*/ 12459 w 29815"/>
                <a:gd name="connsiteY2" fmla="*/ 8809 h 45135"/>
                <a:gd name="connsiteX3" fmla="*/ 14762 w 29815"/>
                <a:gd name="connsiteY3" fmla="*/ 18425 h 45135"/>
                <a:gd name="connsiteX4" fmla="*/ 13069 w 29815"/>
                <a:gd name="connsiteY4" fmla="*/ 24113 h 45135"/>
                <a:gd name="connsiteX5" fmla="*/ 13001 w 29815"/>
                <a:gd name="connsiteY5" fmla="*/ 24045 h 45135"/>
                <a:gd name="connsiteX6" fmla="*/ 0 w 29815"/>
                <a:gd name="connsiteY6" fmla="*/ 26009 h 45135"/>
                <a:gd name="connsiteX7" fmla="*/ 3928 w 29815"/>
                <a:gd name="connsiteY7" fmla="*/ 37927 h 45135"/>
                <a:gd name="connsiteX8" fmla="*/ 9412 w 29815"/>
                <a:gd name="connsiteY8" fmla="*/ 39755 h 45135"/>
                <a:gd name="connsiteX9" fmla="*/ 18283 w 29815"/>
                <a:gd name="connsiteY9" fmla="*/ 42802 h 45135"/>
                <a:gd name="connsiteX10" fmla="*/ 14220 w 29815"/>
                <a:gd name="connsiteY10" fmla="*/ 25399 h 45135"/>
                <a:gd name="connsiteX11" fmla="*/ 15778 w 29815"/>
                <a:gd name="connsiteY11" fmla="*/ 25196 h 45135"/>
                <a:gd name="connsiteX12" fmla="*/ 25393 w 29815"/>
                <a:gd name="connsiteY12" fmla="*/ 17951 h 45135"/>
                <a:gd name="connsiteX13" fmla="*/ 29659 w 29815"/>
                <a:gd name="connsiteY13" fmla="*/ 4408 h 45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815" h="45135">
                  <a:moveTo>
                    <a:pt x="29659" y="4408"/>
                  </a:moveTo>
                  <a:cubicBezTo>
                    <a:pt x="28508" y="2173"/>
                    <a:pt x="13340" y="-671"/>
                    <a:pt x="11918" y="142"/>
                  </a:cubicBezTo>
                  <a:cubicBezTo>
                    <a:pt x="10496" y="1022"/>
                    <a:pt x="13475" y="6846"/>
                    <a:pt x="12459" y="8809"/>
                  </a:cubicBezTo>
                  <a:cubicBezTo>
                    <a:pt x="10766" y="13346"/>
                    <a:pt x="14762" y="16190"/>
                    <a:pt x="14762" y="18425"/>
                  </a:cubicBezTo>
                  <a:cubicBezTo>
                    <a:pt x="14762" y="19779"/>
                    <a:pt x="13137" y="22488"/>
                    <a:pt x="13069" y="24113"/>
                  </a:cubicBezTo>
                  <a:lnTo>
                    <a:pt x="13001" y="24045"/>
                  </a:lnTo>
                  <a:cubicBezTo>
                    <a:pt x="11308" y="23774"/>
                    <a:pt x="1693" y="23910"/>
                    <a:pt x="0" y="26009"/>
                  </a:cubicBezTo>
                  <a:cubicBezTo>
                    <a:pt x="0" y="28717"/>
                    <a:pt x="4740" y="34608"/>
                    <a:pt x="3928" y="37927"/>
                  </a:cubicBezTo>
                  <a:cubicBezTo>
                    <a:pt x="3047" y="41245"/>
                    <a:pt x="6839" y="37791"/>
                    <a:pt x="9412" y="39755"/>
                  </a:cubicBezTo>
                  <a:cubicBezTo>
                    <a:pt x="11986" y="41651"/>
                    <a:pt x="17403" y="48761"/>
                    <a:pt x="18283" y="42802"/>
                  </a:cubicBezTo>
                  <a:cubicBezTo>
                    <a:pt x="18960" y="37927"/>
                    <a:pt x="16184" y="28785"/>
                    <a:pt x="14220" y="25399"/>
                  </a:cubicBezTo>
                  <a:cubicBezTo>
                    <a:pt x="14626" y="25399"/>
                    <a:pt x="15168" y="25399"/>
                    <a:pt x="15778" y="25196"/>
                  </a:cubicBezTo>
                  <a:cubicBezTo>
                    <a:pt x="21195" y="23774"/>
                    <a:pt x="24851" y="21337"/>
                    <a:pt x="25393" y="17951"/>
                  </a:cubicBezTo>
                  <a:cubicBezTo>
                    <a:pt x="25867" y="14565"/>
                    <a:pt x="30742" y="6642"/>
                    <a:pt x="29659" y="440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AA071FC2-9F50-DDF1-568E-3E36805A6577}"/>
                </a:ext>
              </a:extLst>
            </p:cNvPr>
            <p:cNvSpPr/>
            <p:nvPr/>
          </p:nvSpPr>
          <p:spPr bwMode="ltGray">
            <a:xfrm>
              <a:off x="10324781" y="5359791"/>
              <a:ext cx="5542" cy="5354"/>
            </a:xfrm>
            <a:custGeom>
              <a:avLst/>
              <a:gdLst>
                <a:gd name="connsiteX0" fmla="*/ 4943 w 5542"/>
                <a:gd name="connsiteY0" fmla="*/ 378 h 5354"/>
                <a:gd name="connsiteX1" fmla="*/ 0 w 5542"/>
                <a:gd name="connsiteY1" fmla="*/ 445 h 5354"/>
                <a:gd name="connsiteX2" fmla="*/ 1015 w 5542"/>
                <a:gd name="connsiteY2" fmla="*/ 3221 h 5354"/>
                <a:gd name="connsiteX3" fmla="*/ 4943 w 5542"/>
                <a:gd name="connsiteY3" fmla="*/ 378 h 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42" h="5354">
                  <a:moveTo>
                    <a:pt x="4943" y="378"/>
                  </a:moveTo>
                  <a:cubicBezTo>
                    <a:pt x="3792" y="-368"/>
                    <a:pt x="1760" y="174"/>
                    <a:pt x="0" y="445"/>
                  </a:cubicBezTo>
                  <a:cubicBezTo>
                    <a:pt x="338" y="1325"/>
                    <a:pt x="677" y="2273"/>
                    <a:pt x="1015" y="3221"/>
                  </a:cubicBezTo>
                  <a:cubicBezTo>
                    <a:pt x="3115" y="8842"/>
                    <a:pt x="7042" y="1731"/>
                    <a:pt x="4943" y="3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AE11E836-7246-A31E-FF57-4F9591D4953F}"/>
                </a:ext>
              </a:extLst>
            </p:cNvPr>
            <p:cNvSpPr/>
            <p:nvPr/>
          </p:nvSpPr>
          <p:spPr bwMode="ltGray">
            <a:xfrm>
              <a:off x="10309959" y="5336182"/>
              <a:ext cx="14754" cy="24177"/>
            </a:xfrm>
            <a:custGeom>
              <a:avLst/>
              <a:gdLst>
                <a:gd name="connsiteX0" fmla="*/ 737 w 14754"/>
                <a:gd name="connsiteY0" fmla="*/ 21414 h 24177"/>
                <a:gd name="connsiteX1" fmla="*/ 11436 w 14754"/>
                <a:gd name="connsiteY1" fmla="*/ 23310 h 24177"/>
                <a:gd name="connsiteX2" fmla="*/ 14754 w 14754"/>
                <a:gd name="connsiteY2" fmla="*/ 24055 h 24177"/>
                <a:gd name="connsiteX3" fmla="*/ 11233 w 14754"/>
                <a:gd name="connsiteY3" fmla="*/ 13898 h 24177"/>
                <a:gd name="connsiteX4" fmla="*/ 9744 w 14754"/>
                <a:gd name="connsiteY4" fmla="*/ 16 h 24177"/>
                <a:gd name="connsiteX5" fmla="*/ 2769 w 14754"/>
                <a:gd name="connsiteY5" fmla="*/ 8345 h 24177"/>
                <a:gd name="connsiteX6" fmla="*/ 737 w 14754"/>
                <a:gd name="connsiteY6" fmla="*/ 21414 h 24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54" h="24177">
                  <a:moveTo>
                    <a:pt x="737" y="21414"/>
                  </a:moveTo>
                  <a:cubicBezTo>
                    <a:pt x="2227" y="23987"/>
                    <a:pt x="10285" y="21008"/>
                    <a:pt x="11436" y="23310"/>
                  </a:cubicBezTo>
                  <a:cubicBezTo>
                    <a:pt x="11978" y="24326"/>
                    <a:pt x="13265" y="24258"/>
                    <a:pt x="14754" y="24055"/>
                  </a:cubicBezTo>
                  <a:cubicBezTo>
                    <a:pt x="13062" y="19315"/>
                    <a:pt x="11707" y="14846"/>
                    <a:pt x="11233" y="13898"/>
                  </a:cubicBezTo>
                  <a:cubicBezTo>
                    <a:pt x="10691" y="12746"/>
                    <a:pt x="13739" y="-525"/>
                    <a:pt x="9744" y="16"/>
                  </a:cubicBezTo>
                  <a:cubicBezTo>
                    <a:pt x="5748" y="558"/>
                    <a:pt x="4326" y="7194"/>
                    <a:pt x="2769" y="8345"/>
                  </a:cubicBezTo>
                  <a:cubicBezTo>
                    <a:pt x="60" y="10444"/>
                    <a:pt x="-752" y="18909"/>
                    <a:pt x="737" y="214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F4F86836-9DF9-08D9-2069-1C0E6B3A3447}"/>
                </a:ext>
              </a:extLst>
            </p:cNvPr>
            <p:cNvSpPr/>
            <p:nvPr/>
          </p:nvSpPr>
          <p:spPr bwMode="ltGray">
            <a:xfrm>
              <a:off x="10310755" y="5319612"/>
              <a:ext cx="7321" cy="7918"/>
            </a:xfrm>
            <a:custGeom>
              <a:avLst/>
              <a:gdLst>
                <a:gd name="connsiteX0" fmla="*/ 5358 w 7321"/>
                <a:gd name="connsiteY0" fmla="*/ 5616 h 7918"/>
                <a:gd name="connsiteX1" fmla="*/ 280 w 7321"/>
                <a:gd name="connsiteY1" fmla="*/ 402 h 7918"/>
                <a:gd name="connsiteX2" fmla="*/ 6780 w 7321"/>
                <a:gd name="connsiteY2" fmla="*/ 7174 h 7918"/>
                <a:gd name="connsiteX3" fmla="*/ 7322 w 7321"/>
                <a:gd name="connsiteY3" fmla="*/ 7919 h 7918"/>
                <a:gd name="connsiteX4" fmla="*/ 5358 w 7321"/>
                <a:gd name="connsiteY4" fmla="*/ 5616 h 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1" h="7918">
                  <a:moveTo>
                    <a:pt x="5358" y="5616"/>
                  </a:moveTo>
                  <a:cubicBezTo>
                    <a:pt x="3665" y="5075"/>
                    <a:pt x="2040" y="-1697"/>
                    <a:pt x="280" y="402"/>
                  </a:cubicBezTo>
                  <a:cubicBezTo>
                    <a:pt x="-1345" y="4940"/>
                    <a:pt x="4546" y="5752"/>
                    <a:pt x="6780" y="7174"/>
                  </a:cubicBezTo>
                  <a:cubicBezTo>
                    <a:pt x="6983" y="7309"/>
                    <a:pt x="7187" y="7580"/>
                    <a:pt x="7322" y="7919"/>
                  </a:cubicBezTo>
                  <a:cubicBezTo>
                    <a:pt x="6916" y="6565"/>
                    <a:pt x="6239" y="5888"/>
                    <a:pt x="5358" y="561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4FAE153-BCF0-F252-28F9-C3C38F76C246}"/>
                </a:ext>
              </a:extLst>
            </p:cNvPr>
            <p:cNvSpPr/>
            <p:nvPr/>
          </p:nvSpPr>
          <p:spPr bwMode="ltGray">
            <a:xfrm>
              <a:off x="10318077" y="5327463"/>
              <a:ext cx="479" cy="6978"/>
            </a:xfrm>
            <a:custGeom>
              <a:avLst/>
              <a:gdLst>
                <a:gd name="connsiteX0" fmla="*/ 0 w 479"/>
                <a:gd name="connsiteY0" fmla="*/ 0 h 6978"/>
                <a:gd name="connsiteX1" fmla="*/ 203 w 479"/>
                <a:gd name="connsiteY1" fmla="*/ 5553 h 6978"/>
                <a:gd name="connsiteX2" fmla="*/ 0 w 479"/>
                <a:gd name="connsiteY2" fmla="*/ 0 h 6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9" h="6978">
                  <a:moveTo>
                    <a:pt x="0" y="0"/>
                  </a:moveTo>
                  <a:cubicBezTo>
                    <a:pt x="406" y="1219"/>
                    <a:pt x="542" y="2979"/>
                    <a:pt x="203" y="5553"/>
                  </a:cubicBezTo>
                  <a:cubicBezTo>
                    <a:pt x="-338" y="10089"/>
                    <a:pt x="1219" y="2573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F2E8094B-E673-5667-9778-FC5028A07FED}"/>
                </a:ext>
              </a:extLst>
            </p:cNvPr>
            <p:cNvSpPr/>
            <p:nvPr/>
          </p:nvSpPr>
          <p:spPr bwMode="ltGray">
            <a:xfrm>
              <a:off x="10293969" y="5290747"/>
              <a:ext cx="24032" cy="20375"/>
            </a:xfrm>
            <a:custGeom>
              <a:avLst/>
              <a:gdLst>
                <a:gd name="connsiteX0" fmla="*/ 2 w 24032"/>
                <a:gd name="connsiteY0" fmla="*/ 1639 h 20375"/>
                <a:gd name="connsiteX1" fmla="*/ 11039 w 24032"/>
                <a:gd name="connsiteY1" fmla="*/ 11187 h 20375"/>
                <a:gd name="connsiteX2" fmla="*/ 23770 w 24032"/>
                <a:gd name="connsiteY2" fmla="*/ 17146 h 20375"/>
                <a:gd name="connsiteX3" fmla="*/ 12664 w 24032"/>
                <a:gd name="connsiteY3" fmla="*/ 1165 h 20375"/>
                <a:gd name="connsiteX4" fmla="*/ 2 w 24032"/>
                <a:gd name="connsiteY4" fmla="*/ 1639 h 20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32" h="20375">
                  <a:moveTo>
                    <a:pt x="2" y="1639"/>
                  </a:moveTo>
                  <a:cubicBezTo>
                    <a:pt x="273" y="5025"/>
                    <a:pt x="9550" y="8072"/>
                    <a:pt x="11039" y="11187"/>
                  </a:cubicBezTo>
                  <a:cubicBezTo>
                    <a:pt x="12529" y="14302"/>
                    <a:pt x="22009" y="25949"/>
                    <a:pt x="23770" y="17146"/>
                  </a:cubicBezTo>
                  <a:cubicBezTo>
                    <a:pt x="25598" y="8411"/>
                    <a:pt x="17472" y="2858"/>
                    <a:pt x="12664" y="1165"/>
                  </a:cubicBezTo>
                  <a:cubicBezTo>
                    <a:pt x="7925" y="-460"/>
                    <a:pt x="-133" y="-460"/>
                    <a:pt x="2" y="163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A08A0786-8CBD-CD1A-82C6-8E45D573EF5C}"/>
                </a:ext>
              </a:extLst>
            </p:cNvPr>
            <p:cNvSpPr/>
            <p:nvPr/>
          </p:nvSpPr>
          <p:spPr bwMode="ltGray">
            <a:xfrm>
              <a:off x="10315991" y="5281745"/>
              <a:ext cx="10854" cy="16033"/>
            </a:xfrm>
            <a:custGeom>
              <a:avLst/>
              <a:gdLst>
                <a:gd name="connsiteX0" fmla="*/ 8113 w 10854"/>
                <a:gd name="connsiteY0" fmla="*/ 484 h 16033"/>
                <a:gd name="connsiteX1" fmla="*/ 461 w 10854"/>
                <a:gd name="connsiteY1" fmla="*/ 1839 h 16033"/>
                <a:gd name="connsiteX2" fmla="*/ 6149 w 10854"/>
                <a:gd name="connsiteY2" fmla="*/ 7662 h 16033"/>
                <a:gd name="connsiteX3" fmla="*/ 5336 w 10854"/>
                <a:gd name="connsiteY3" fmla="*/ 15584 h 16033"/>
                <a:gd name="connsiteX4" fmla="*/ 10753 w 10854"/>
                <a:gd name="connsiteY4" fmla="*/ 12605 h 16033"/>
                <a:gd name="connsiteX5" fmla="*/ 8113 w 10854"/>
                <a:gd name="connsiteY5" fmla="*/ 484 h 16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54" h="16033">
                  <a:moveTo>
                    <a:pt x="8113" y="484"/>
                  </a:moveTo>
                  <a:cubicBezTo>
                    <a:pt x="7300" y="-667"/>
                    <a:pt x="2289" y="416"/>
                    <a:pt x="461" y="1839"/>
                  </a:cubicBezTo>
                  <a:cubicBezTo>
                    <a:pt x="-1909" y="3667"/>
                    <a:pt x="5607" y="3667"/>
                    <a:pt x="6149" y="7662"/>
                  </a:cubicBezTo>
                  <a:cubicBezTo>
                    <a:pt x="6691" y="11657"/>
                    <a:pt x="4998" y="14772"/>
                    <a:pt x="5336" y="15584"/>
                  </a:cubicBezTo>
                  <a:cubicBezTo>
                    <a:pt x="5675" y="16465"/>
                    <a:pt x="11702" y="16329"/>
                    <a:pt x="10753" y="12605"/>
                  </a:cubicBezTo>
                  <a:cubicBezTo>
                    <a:pt x="9738" y="8949"/>
                    <a:pt x="8993" y="1635"/>
                    <a:pt x="8113" y="48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35E72A18-E99C-DB79-FECE-11827422527E}"/>
                </a:ext>
              </a:extLst>
            </p:cNvPr>
            <p:cNvSpPr/>
            <p:nvPr/>
          </p:nvSpPr>
          <p:spPr bwMode="ltGray">
            <a:xfrm>
              <a:off x="10301622" y="5264265"/>
              <a:ext cx="8027" cy="4691"/>
            </a:xfrm>
            <a:custGeom>
              <a:avLst/>
              <a:gdLst>
                <a:gd name="connsiteX0" fmla="*/ 7923 w 8027"/>
                <a:gd name="connsiteY0" fmla="*/ 426 h 4691"/>
                <a:gd name="connsiteX1" fmla="*/ 0 w 8027"/>
                <a:gd name="connsiteY1" fmla="*/ 4692 h 4691"/>
                <a:gd name="connsiteX2" fmla="*/ 7923 w 8027"/>
                <a:gd name="connsiteY2" fmla="*/ 426 h 4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27" h="4691">
                  <a:moveTo>
                    <a:pt x="7923" y="426"/>
                  </a:moveTo>
                  <a:cubicBezTo>
                    <a:pt x="6907" y="-1538"/>
                    <a:pt x="3521" y="3879"/>
                    <a:pt x="0" y="4692"/>
                  </a:cubicBezTo>
                  <a:cubicBezTo>
                    <a:pt x="3928" y="4286"/>
                    <a:pt x="8803" y="2119"/>
                    <a:pt x="7923" y="42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562AF928-85EF-2E33-478A-A79DF8925083}"/>
                </a:ext>
              </a:extLst>
            </p:cNvPr>
            <p:cNvSpPr/>
            <p:nvPr/>
          </p:nvSpPr>
          <p:spPr bwMode="ltGray">
            <a:xfrm>
              <a:off x="10296288" y="5263054"/>
              <a:ext cx="4115" cy="5971"/>
            </a:xfrm>
            <a:custGeom>
              <a:avLst/>
              <a:gdLst>
                <a:gd name="connsiteX0" fmla="*/ 2220 w 4115"/>
                <a:gd name="connsiteY0" fmla="*/ 5768 h 5971"/>
                <a:gd name="connsiteX1" fmla="*/ 4116 w 4115"/>
                <a:gd name="connsiteY1" fmla="*/ 5971 h 5971"/>
                <a:gd name="connsiteX2" fmla="*/ 1949 w 4115"/>
                <a:gd name="connsiteY2" fmla="*/ 216 h 5971"/>
                <a:gd name="connsiteX3" fmla="*/ 2220 w 4115"/>
                <a:gd name="connsiteY3" fmla="*/ 5768 h 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15" h="5971">
                  <a:moveTo>
                    <a:pt x="2220" y="5768"/>
                  </a:moveTo>
                  <a:cubicBezTo>
                    <a:pt x="2761" y="5903"/>
                    <a:pt x="3439" y="5971"/>
                    <a:pt x="4116" y="5971"/>
                  </a:cubicBezTo>
                  <a:cubicBezTo>
                    <a:pt x="865" y="5429"/>
                    <a:pt x="3100" y="-1274"/>
                    <a:pt x="1949" y="216"/>
                  </a:cubicBezTo>
                  <a:cubicBezTo>
                    <a:pt x="121" y="2518"/>
                    <a:pt x="-1437" y="4685"/>
                    <a:pt x="2220" y="576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334286E0-B076-FBDC-5AD9-D8007EBF0676}"/>
                </a:ext>
              </a:extLst>
            </p:cNvPr>
            <p:cNvSpPr/>
            <p:nvPr/>
          </p:nvSpPr>
          <p:spPr bwMode="ltGray">
            <a:xfrm>
              <a:off x="10300404" y="5268957"/>
              <a:ext cx="1218" cy="154"/>
            </a:xfrm>
            <a:custGeom>
              <a:avLst/>
              <a:gdLst>
                <a:gd name="connsiteX0" fmla="*/ 1219 w 1218"/>
                <a:gd name="connsiteY0" fmla="*/ 0 h 154"/>
                <a:gd name="connsiteX1" fmla="*/ 0 w 1218"/>
                <a:gd name="connsiteY1" fmla="*/ 68 h 154"/>
                <a:gd name="connsiteX2" fmla="*/ 338 w 1218"/>
                <a:gd name="connsiteY2" fmla="*/ 136 h 154"/>
                <a:gd name="connsiteX3" fmla="*/ 1219 w 1218"/>
                <a:gd name="connsiteY3" fmla="*/ 0 h 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8" h="154">
                  <a:moveTo>
                    <a:pt x="1219" y="0"/>
                  </a:moveTo>
                  <a:cubicBezTo>
                    <a:pt x="813" y="68"/>
                    <a:pt x="406" y="68"/>
                    <a:pt x="0" y="68"/>
                  </a:cubicBezTo>
                  <a:cubicBezTo>
                    <a:pt x="136" y="68"/>
                    <a:pt x="203" y="136"/>
                    <a:pt x="338" y="136"/>
                  </a:cubicBezTo>
                  <a:cubicBezTo>
                    <a:pt x="677" y="203"/>
                    <a:pt x="948" y="68"/>
                    <a:pt x="1219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723D55BD-C7A8-2DFD-D0C5-CF2874116568}"/>
                </a:ext>
              </a:extLst>
            </p:cNvPr>
            <p:cNvSpPr/>
            <p:nvPr/>
          </p:nvSpPr>
          <p:spPr bwMode="ltGray">
            <a:xfrm>
              <a:off x="10257618" y="5251734"/>
              <a:ext cx="17464" cy="18954"/>
            </a:xfrm>
            <a:custGeom>
              <a:avLst/>
              <a:gdLst>
                <a:gd name="connsiteX0" fmla="*/ 13262 w 17464"/>
                <a:gd name="connsiteY0" fmla="*/ 12348 h 18954"/>
                <a:gd name="connsiteX1" fmla="*/ 464 w 17464"/>
                <a:gd name="connsiteY1" fmla="*/ 159 h 18954"/>
                <a:gd name="connsiteX2" fmla="*/ 2969 w 17464"/>
                <a:gd name="connsiteY2" fmla="*/ 18578 h 18954"/>
                <a:gd name="connsiteX3" fmla="*/ 16986 w 17464"/>
                <a:gd name="connsiteY3" fmla="*/ 13025 h 18954"/>
                <a:gd name="connsiteX4" fmla="*/ 13262 w 17464"/>
                <a:gd name="connsiteY4" fmla="*/ 12348 h 1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64" h="18954">
                  <a:moveTo>
                    <a:pt x="13262" y="12348"/>
                  </a:moveTo>
                  <a:cubicBezTo>
                    <a:pt x="11299" y="11806"/>
                    <a:pt x="1006" y="-1601"/>
                    <a:pt x="464" y="159"/>
                  </a:cubicBezTo>
                  <a:cubicBezTo>
                    <a:pt x="-348" y="2665"/>
                    <a:pt x="-416" y="16885"/>
                    <a:pt x="2969" y="18578"/>
                  </a:cubicBezTo>
                  <a:cubicBezTo>
                    <a:pt x="6423" y="20271"/>
                    <a:pt x="15294" y="15869"/>
                    <a:pt x="16986" y="13025"/>
                  </a:cubicBezTo>
                  <a:cubicBezTo>
                    <a:pt x="18747" y="10181"/>
                    <a:pt x="15226" y="12890"/>
                    <a:pt x="13262" y="1234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7B24FB6B-D016-FB1E-2E5F-C80CB0809833}"/>
                </a:ext>
              </a:extLst>
            </p:cNvPr>
            <p:cNvSpPr/>
            <p:nvPr/>
          </p:nvSpPr>
          <p:spPr bwMode="ltGray">
            <a:xfrm>
              <a:off x="10114551" y="5209451"/>
              <a:ext cx="65194" cy="31825"/>
            </a:xfrm>
            <a:custGeom>
              <a:avLst/>
              <a:gdLst>
                <a:gd name="connsiteX0" fmla="*/ 55773 w 65194"/>
                <a:gd name="connsiteY0" fmla="*/ 17117 h 31825"/>
                <a:gd name="connsiteX1" fmla="*/ 33630 w 65194"/>
                <a:gd name="connsiteY1" fmla="*/ 53 h 31825"/>
                <a:gd name="connsiteX2" fmla="*/ 7831 w 65194"/>
                <a:gd name="connsiteY2" fmla="*/ 8179 h 31825"/>
                <a:gd name="connsiteX3" fmla="*/ 1330 w 65194"/>
                <a:gd name="connsiteY3" fmla="*/ 28696 h 31825"/>
                <a:gd name="connsiteX4" fmla="*/ 21983 w 65194"/>
                <a:gd name="connsiteY4" fmla="*/ 29983 h 31825"/>
                <a:gd name="connsiteX5" fmla="*/ 46902 w 65194"/>
                <a:gd name="connsiteY5" fmla="*/ 29238 h 31825"/>
                <a:gd name="connsiteX6" fmla="*/ 61122 w 65194"/>
                <a:gd name="connsiteY6" fmla="*/ 23144 h 31825"/>
                <a:gd name="connsiteX7" fmla="*/ 64034 w 65194"/>
                <a:gd name="connsiteY7" fmla="*/ 15898 h 31825"/>
                <a:gd name="connsiteX8" fmla="*/ 55773 w 65194"/>
                <a:gd name="connsiteY8" fmla="*/ 17117 h 3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194" h="31825">
                  <a:moveTo>
                    <a:pt x="55773" y="17117"/>
                  </a:moveTo>
                  <a:cubicBezTo>
                    <a:pt x="46631" y="16846"/>
                    <a:pt x="41891" y="-1098"/>
                    <a:pt x="33630" y="53"/>
                  </a:cubicBezTo>
                  <a:cubicBezTo>
                    <a:pt x="25369" y="1204"/>
                    <a:pt x="10607" y="5267"/>
                    <a:pt x="7831" y="8179"/>
                  </a:cubicBezTo>
                  <a:cubicBezTo>
                    <a:pt x="2955" y="13257"/>
                    <a:pt x="-2597" y="23008"/>
                    <a:pt x="1330" y="28696"/>
                  </a:cubicBezTo>
                  <a:cubicBezTo>
                    <a:pt x="5258" y="34384"/>
                    <a:pt x="12300" y="30728"/>
                    <a:pt x="21983" y="29983"/>
                  </a:cubicBezTo>
                  <a:cubicBezTo>
                    <a:pt x="31666" y="29238"/>
                    <a:pt x="43449" y="34317"/>
                    <a:pt x="46902" y="29238"/>
                  </a:cubicBezTo>
                  <a:cubicBezTo>
                    <a:pt x="50355" y="24159"/>
                    <a:pt x="57669" y="25107"/>
                    <a:pt x="61122" y="23144"/>
                  </a:cubicBezTo>
                  <a:cubicBezTo>
                    <a:pt x="64576" y="21180"/>
                    <a:pt x="66607" y="19690"/>
                    <a:pt x="64034" y="15898"/>
                  </a:cubicBezTo>
                  <a:cubicBezTo>
                    <a:pt x="61461" y="11971"/>
                    <a:pt x="64914" y="17455"/>
                    <a:pt x="55773" y="1711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9871A8D0-0557-DFDF-C321-7DD7357A6D51}"/>
                </a:ext>
              </a:extLst>
            </p:cNvPr>
            <p:cNvSpPr/>
            <p:nvPr/>
          </p:nvSpPr>
          <p:spPr bwMode="ltGray">
            <a:xfrm>
              <a:off x="10296880" y="5226968"/>
              <a:ext cx="16771" cy="25940"/>
            </a:xfrm>
            <a:custGeom>
              <a:avLst/>
              <a:gdLst>
                <a:gd name="connsiteX0" fmla="*/ 1424 w 16771"/>
                <a:gd name="connsiteY0" fmla="*/ 25264 h 25940"/>
                <a:gd name="connsiteX1" fmla="*/ 9008 w 16771"/>
                <a:gd name="connsiteY1" fmla="*/ 21404 h 25940"/>
                <a:gd name="connsiteX2" fmla="*/ 13681 w 16771"/>
                <a:gd name="connsiteY2" fmla="*/ 13820 h 25940"/>
                <a:gd name="connsiteX3" fmla="*/ 14967 w 16771"/>
                <a:gd name="connsiteY3" fmla="*/ 6 h 25940"/>
                <a:gd name="connsiteX4" fmla="*/ 3321 w 16771"/>
                <a:gd name="connsiteY4" fmla="*/ 9216 h 25940"/>
                <a:gd name="connsiteX5" fmla="*/ 2237 w 16771"/>
                <a:gd name="connsiteY5" fmla="*/ 14023 h 25940"/>
                <a:gd name="connsiteX6" fmla="*/ 1424 w 16771"/>
                <a:gd name="connsiteY6" fmla="*/ 25264 h 2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71" h="25940">
                  <a:moveTo>
                    <a:pt x="1424" y="25264"/>
                  </a:moveTo>
                  <a:cubicBezTo>
                    <a:pt x="4878" y="26957"/>
                    <a:pt x="8128" y="25399"/>
                    <a:pt x="9008" y="21404"/>
                  </a:cubicBezTo>
                  <a:cubicBezTo>
                    <a:pt x="9957" y="17477"/>
                    <a:pt x="11785" y="14633"/>
                    <a:pt x="13681" y="13820"/>
                  </a:cubicBezTo>
                  <a:cubicBezTo>
                    <a:pt x="15577" y="12940"/>
                    <a:pt x="18827" y="277"/>
                    <a:pt x="14967" y="6"/>
                  </a:cubicBezTo>
                  <a:cubicBezTo>
                    <a:pt x="11175" y="-264"/>
                    <a:pt x="5894" y="8335"/>
                    <a:pt x="3321" y="9216"/>
                  </a:cubicBezTo>
                  <a:cubicBezTo>
                    <a:pt x="748" y="10096"/>
                    <a:pt x="2847" y="11789"/>
                    <a:pt x="2237" y="14023"/>
                  </a:cubicBezTo>
                  <a:cubicBezTo>
                    <a:pt x="1831" y="18560"/>
                    <a:pt x="-2029" y="23571"/>
                    <a:pt x="1424" y="2526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CDA79838-6909-A79E-E89C-129142ABBF6A}"/>
                </a:ext>
              </a:extLst>
            </p:cNvPr>
            <p:cNvSpPr/>
            <p:nvPr/>
          </p:nvSpPr>
          <p:spPr bwMode="ltGray">
            <a:xfrm>
              <a:off x="10247867" y="5220319"/>
              <a:ext cx="45876" cy="29415"/>
            </a:xfrm>
            <a:custGeom>
              <a:avLst/>
              <a:gdLst>
                <a:gd name="connsiteX0" fmla="*/ 32020 w 45876"/>
                <a:gd name="connsiteY0" fmla="*/ 22094 h 29415"/>
                <a:gd name="connsiteX1" fmla="*/ 39062 w 45876"/>
                <a:gd name="connsiteY1" fmla="*/ 29407 h 29415"/>
                <a:gd name="connsiteX2" fmla="*/ 45833 w 45876"/>
                <a:gd name="connsiteY2" fmla="*/ 23584 h 29415"/>
                <a:gd name="connsiteX3" fmla="*/ 42041 w 45876"/>
                <a:gd name="connsiteY3" fmla="*/ 10041 h 29415"/>
                <a:gd name="connsiteX4" fmla="*/ 24842 w 45876"/>
                <a:gd name="connsiteY4" fmla="*/ 10921 h 29415"/>
                <a:gd name="connsiteX5" fmla="*/ 25045 w 45876"/>
                <a:gd name="connsiteY5" fmla="*/ 4962 h 29415"/>
                <a:gd name="connsiteX6" fmla="*/ 1142 w 45876"/>
                <a:gd name="connsiteY6" fmla="*/ 967 h 29415"/>
                <a:gd name="connsiteX7" fmla="*/ 6965 w 45876"/>
                <a:gd name="connsiteY7" fmla="*/ 10989 h 29415"/>
                <a:gd name="connsiteX8" fmla="*/ 19628 w 45876"/>
                <a:gd name="connsiteY8" fmla="*/ 21214 h 29415"/>
                <a:gd name="connsiteX9" fmla="*/ 23690 w 45876"/>
                <a:gd name="connsiteY9" fmla="*/ 14442 h 29415"/>
                <a:gd name="connsiteX10" fmla="*/ 32020 w 45876"/>
                <a:gd name="connsiteY10" fmla="*/ 22094 h 2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76" h="29415">
                  <a:moveTo>
                    <a:pt x="32020" y="22094"/>
                  </a:moveTo>
                  <a:cubicBezTo>
                    <a:pt x="35473" y="23245"/>
                    <a:pt x="37640" y="29678"/>
                    <a:pt x="39062" y="29407"/>
                  </a:cubicBezTo>
                  <a:cubicBezTo>
                    <a:pt x="40484" y="29136"/>
                    <a:pt x="46443" y="26902"/>
                    <a:pt x="45833" y="23584"/>
                  </a:cubicBezTo>
                  <a:cubicBezTo>
                    <a:pt x="45291" y="20266"/>
                    <a:pt x="45765" y="10583"/>
                    <a:pt x="42041" y="10041"/>
                  </a:cubicBezTo>
                  <a:cubicBezTo>
                    <a:pt x="38858" y="9567"/>
                    <a:pt x="28769" y="9973"/>
                    <a:pt x="24842" y="10921"/>
                  </a:cubicBezTo>
                  <a:cubicBezTo>
                    <a:pt x="25383" y="8754"/>
                    <a:pt x="25654" y="6655"/>
                    <a:pt x="25045" y="4962"/>
                  </a:cubicBezTo>
                  <a:cubicBezTo>
                    <a:pt x="23352" y="-116"/>
                    <a:pt x="2767" y="-997"/>
                    <a:pt x="1142" y="967"/>
                  </a:cubicBezTo>
                  <a:cubicBezTo>
                    <a:pt x="-2447" y="5301"/>
                    <a:pt x="3241" y="9025"/>
                    <a:pt x="6965" y="10989"/>
                  </a:cubicBezTo>
                  <a:cubicBezTo>
                    <a:pt x="10689" y="12952"/>
                    <a:pt x="17596" y="23245"/>
                    <a:pt x="19628" y="21214"/>
                  </a:cubicBezTo>
                  <a:cubicBezTo>
                    <a:pt x="20576" y="20266"/>
                    <a:pt x="22336" y="17557"/>
                    <a:pt x="23690" y="14442"/>
                  </a:cubicBezTo>
                  <a:cubicBezTo>
                    <a:pt x="25248" y="17490"/>
                    <a:pt x="29581" y="21282"/>
                    <a:pt x="32020" y="2209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10510DAD-0762-7BFE-A091-E38A35EA5EB1}"/>
                </a:ext>
              </a:extLst>
            </p:cNvPr>
            <p:cNvSpPr/>
            <p:nvPr/>
          </p:nvSpPr>
          <p:spPr bwMode="ltGray">
            <a:xfrm>
              <a:off x="10183007" y="5232987"/>
              <a:ext cx="11424" cy="9728"/>
            </a:xfrm>
            <a:custGeom>
              <a:avLst/>
              <a:gdLst>
                <a:gd name="connsiteX0" fmla="*/ 8106 w 11424"/>
                <a:gd name="connsiteY0" fmla="*/ 4550 h 9728"/>
                <a:gd name="connsiteX1" fmla="*/ 928 w 11424"/>
                <a:gd name="connsiteY1" fmla="*/ 284 h 9728"/>
                <a:gd name="connsiteX2" fmla="*/ 6413 w 11424"/>
                <a:gd name="connsiteY2" fmla="*/ 9697 h 9728"/>
                <a:gd name="connsiteX3" fmla="*/ 11424 w 11424"/>
                <a:gd name="connsiteY3" fmla="*/ 4415 h 9728"/>
                <a:gd name="connsiteX4" fmla="*/ 8106 w 11424"/>
                <a:gd name="connsiteY4" fmla="*/ 4550 h 9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24" h="9728">
                  <a:moveTo>
                    <a:pt x="8106" y="4550"/>
                  </a:moveTo>
                  <a:cubicBezTo>
                    <a:pt x="6616" y="6040"/>
                    <a:pt x="3975" y="2587"/>
                    <a:pt x="928" y="284"/>
                  </a:cubicBezTo>
                  <a:cubicBezTo>
                    <a:pt x="-2119" y="-2018"/>
                    <a:pt x="3027" y="10441"/>
                    <a:pt x="6413" y="9697"/>
                  </a:cubicBezTo>
                  <a:cubicBezTo>
                    <a:pt x="7632" y="9426"/>
                    <a:pt x="9866" y="6311"/>
                    <a:pt x="11424" y="4415"/>
                  </a:cubicBezTo>
                  <a:cubicBezTo>
                    <a:pt x="10340" y="4144"/>
                    <a:pt x="8918" y="3738"/>
                    <a:pt x="8106" y="455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C05D4BD1-27F6-5DA8-A2D3-976D435F34D3}"/>
                </a:ext>
              </a:extLst>
            </p:cNvPr>
            <p:cNvSpPr/>
            <p:nvPr/>
          </p:nvSpPr>
          <p:spPr bwMode="ltGray">
            <a:xfrm>
              <a:off x="10194431" y="5235940"/>
              <a:ext cx="1760" cy="1496"/>
            </a:xfrm>
            <a:custGeom>
              <a:avLst/>
              <a:gdLst>
                <a:gd name="connsiteX0" fmla="*/ 0 w 1760"/>
                <a:gd name="connsiteY0" fmla="*/ 1395 h 1496"/>
                <a:gd name="connsiteX1" fmla="*/ 1760 w 1760"/>
                <a:gd name="connsiteY1" fmla="*/ 447 h 1496"/>
                <a:gd name="connsiteX2" fmla="*/ 0 w 1760"/>
                <a:gd name="connsiteY2" fmla="*/ 1395 h 1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0" h="1496">
                  <a:moveTo>
                    <a:pt x="0" y="1395"/>
                  </a:moveTo>
                  <a:cubicBezTo>
                    <a:pt x="1015" y="1598"/>
                    <a:pt x="1760" y="1598"/>
                    <a:pt x="1760" y="447"/>
                  </a:cubicBezTo>
                  <a:cubicBezTo>
                    <a:pt x="1760" y="-502"/>
                    <a:pt x="1015" y="176"/>
                    <a:pt x="0" y="139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4AB61E58-9E18-29DB-876E-FC094B1ABFB5}"/>
                </a:ext>
              </a:extLst>
            </p:cNvPr>
            <p:cNvSpPr/>
            <p:nvPr/>
          </p:nvSpPr>
          <p:spPr bwMode="ltGray">
            <a:xfrm>
              <a:off x="10201116" y="5239231"/>
              <a:ext cx="492" cy="3047"/>
            </a:xfrm>
            <a:custGeom>
              <a:avLst/>
              <a:gdLst>
                <a:gd name="connsiteX0" fmla="*/ 492 w 492"/>
                <a:gd name="connsiteY0" fmla="*/ 3047 h 3047"/>
                <a:gd name="connsiteX1" fmla="*/ 221 w 492"/>
                <a:gd name="connsiteY1" fmla="*/ 0 h 3047"/>
                <a:gd name="connsiteX2" fmla="*/ 153 w 492"/>
                <a:gd name="connsiteY2" fmla="*/ 203 h 3047"/>
                <a:gd name="connsiteX3" fmla="*/ 492 w 492"/>
                <a:gd name="connsiteY3" fmla="*/ 3047 h 3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2" h="3047">
                  <a:moveTo>
                    <a:pt x="492" y="3047"/>
                  </a:moveTo>
                  <a:cubicBezTo>
                    <a:pt x="357" y="2032"/>
                    <a:pt x="289" y="1016"/>
                    <a:pt x="221" y="0"/>
                  </a:cubicBezTo>
                  <a:cubicBezTo>
                    <a:pt x="221" y="68"/>
                    <a:pt x="153" y="136"/>
                    <a:pt x="153" y="203"/>
                  </a:cubicBezTo>
                  <a:cubicBezTo>
                    <a:pt x="-185" y="813"/>
                    <a:pt x="86" y="1828"/>
                    <a:pt x="492" y="304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D85756B0-70EE-56EB-C032-EDF7948406E0}"/>
                </a:ext>
              </a:extLst>
            </p:cNvPr>
            <p:cNvSpPr/>
            <p:nvPr/>
          </p:nvSpPr>
          <p:spPr bwMode="ltGray">
            <a:xfrm>
              <a:off x="10201263" y="5231423"/>
              <a:ext cx="2404" cy="7807"/>
            </a:xfrm>
            <a:custGeom>
              <a:avLst/>
              <a:gdLst>
                <a:gd name="connsiteX0" fmla="*/ 819 w 2404"/>
                <a:gd name="connsiteY0" fmla="*/ 88 h 7807"/>
                <a:gd name="connsiteX1" fmla="*/ 74 w 2404"/>
                <a:gd name="connsiteY1" fmla="*/ 7807 h 7807"/>
                <a:gd name="connsiteX2" fmla="*/ 819 w 2404"/>
                <a:gd name="connsiteY2" fmla="*/ 88 h 7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4" h="7807">
                  <a:moveTo>
                    <a:pt x="819" y="88"/>
                  </a:moveTo>
                  <a:cubicBezTo>
                    <a:pt x="74" y="1171"/>
                    <a:pt x="-129" y="4354"/>
                    <a:pt x="74" y="7807"/>
                  </a:cubicBezTo>
                  <a:cubicBezTo>
                    <a:pt x="1428" y="5166"/>
                    <a:pt x="4137" y="-792"/>
                    <a:pt x="819" y="8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76391C52-6D2F-4755-C36F-63A18A6F8602}"/>
                </a:ext>
              </a:extLst>
            </p:cNvPr>
            <p:cNvSpPr/>
            <p:nvPr/>
          </p:nvSpPr>
          <p:spPr bwMode="ltGray">
            <a:xfrm>
              <a:off x="10201676" y="5242278"/>
              <a:ext cx="3494" cy="8802"/>
            </a:xfrm>
            <a:custGeom>
              <a:avLst/>
              <a:gdLst>
                <a:gd name="connsiteX0" fmla="*/ 2912 w 3494"/>
                <a:gd name="connsiteY0" fmla="*/ 8803 h 8802"/>
                <a:gd name="connsiteX1" fmla="*/ 0 w 3494"/>
                <a:gd name="connsiteY1" fmla="*/ 0 h 8802"/>
                <a:gd name="connsiteX2" fmla="*/ 2912 w 3494"/>
                <a:gd name="connsiteY2" fmla="*/ 8803 h 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94" h="8802">
                  <a:moveTo>
                    <a:pt x="2912" y="8803"/>
                  </a:moveTo>
                  <a:cubicBezTo>
                    <a:pt x="4876" y="8803"/>
                    <a:pt x="1354" y="3657"/>
                    <a:pt x="0" y="0"/>
                  </a:cubicBezTo>
                  <a:cubicBezTo>
                    <a:pt x="474" y="4605"/>
                    <a:pt x="1558" y="8803"/>
                    <a:pt x="2912" y="88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514823BE-465B-A12C-D36C-4357B76F5F12}"/>
                </a:ext>
              </a:extLst>
            </p:cNvPr>
            <p:cNvSpPr/>
            <p:nvPr/>
          </p:nvSpPr>
          <p:spPr bwMode="ltGray">
            <a:xfrm>
              <a:off x="9884277" y="5153504"/>
              <a:ext cx="211295" cy="101788"/>
            </a:xfrm>
            <a:custGeom>
              <a:avLst/>
              <a:gdLst>
                <a:gd name="connsiteX0" fmla="*/ 211020 w 211295"/>
                <a:gd name="connsiteY0" fmla="*/ 60469 h 101788"/>
                <a:gd name="connsiteX1" fmla="*/ 203977 w 211295"/>
                <a:gd name="connsiteY1" fmla="*/ 50718 h 101788"/>
                <a:gd name="connsiteX2" fmla="*/ 194700 w 211295"/>
                <a:gd name="connsiteY2" fmla="*/ 48416 h 101788"/>
                <a:gd name="connsiteX3" fmla="*/ 180616 w 211295"/>
                <a:gd name="connsiteY3" fmla="*/ 50312 h 101788"/>
                <a:gd name="connsiteX4" fmla="*/ 180480 w 211295"/>
                <a:gd name="connsiteY4" fmla="*/ 50312 h 101788"/>
                <a:gd name="connsiteX5" fmla="*/ 182715 w 211295"/>
                <a:gd name="connsiteY5" fmla="*/ 35618 h 101788"/>
                <a:gd name="connsiteX6" fmla="*/ 174521 w 211295"/>
                <a:gd name="connsiteY6" fmla="*/ 22278 h 101788"/>
                <a:gd name="connsiteX7" fmla="*/ 156306 w 211295"/>
                <a:gd name="connsiteY7" fmla="*/ 26273 h 101788"/>
                <a:gd name="connsiteX8" fmla="*/ 141951 w 211295"/>
                <a:gd name="connsiteY8" fmla="*/ 7110 h 101788"/>
                <a:gd name="connsiteX9" fmla="*/ 106604 w 211295"/>
                <a:gd name="connsiteY9" fmla="*/ 14965 h 101788"/>
                <a:gd name="connsiteX10" fmla="*/ 83987 w 211295"/>
                <a:gd name="connsiteY10" fmla="*/ 20924 h 101788"/>
                <a:gd name="connsiteX11" fmla="*/ 65569 w 211295"/>
                <a:gd name="connsiteY11" fmla="*/ 20991 h 101788"/>
                <a:gd name="connsiteX12" fmla="*/ 69835 w 211295"/>
                <a:gd name="connsiteY12" fmla="*/ 13746 h 101788"/>
                <a:gd name="connsiteX13" fmla="*/ 69835 w 211295"/>
                <a:gd name="connsiteY13" fmla="*/ 13746 h 101788"/>
                <a:gd name="connsiteX14" fmla="*/ 61506 w 211295"/>
                <a:gd name="connsiteY14" fmla="*/ 0 h 101788"/>
                <a:gd name="connsiteX15" fmla="*/ 64011 w 211295"/>
                <a:gd name="connsiteY15" fmla="*/ 5146 h 101788"/>
                <a:gd name="connsiteX16" fmla="*/ 59000 w 211295"/>
                <a:gd name="connsiteY16" fmla="*/ 20314 h 101788"/>
                <a:gd name="connsiteX17" fmla="*/ 44239 w 211295"/>
                <a:gd name="connsiteY17" fmla="*/ 18012 h 101788"/>
                <a:gd name="connsiteX18" fmla="*/ 40582 w 211295"/>
                <a:gd name="connsiteY18" fmla="*/ 34331 h 101788"/>
                <a:gd name="connsiteX19" fmla="*/ 58933 w 211295"/>
                <a:gd name="connsiteY19" fmla="*/ 29727 h 101788"/>
                <a:gd name="connsiteX20" fmla="*/ 67465 w 211295"/>
                <a:gd name="connsiteY20" fmla="*/ 38732 h 101788"/>
                <a:gd name="connsiteX21" fmla="*/ 67465 w 211295"/>
                <a:gd name="connsiteY21" fmla="*/ 52682 h 101788"/>
                <a:gd name="connsiteX22" fmla="*/ 79112 w 211295"/>
                <a:gd name="connsiteY22" fmla="*/ 67579 h 101788"/>
                <a:gd name="connsiteX23" fmla="*/ 54802 w 211295"/>
                <a:gd name="connsiteY23" fmla="*/ 60943 h 101788"/>
                <a:gd name="connsiteX24" fmla="*/ 59271 w 211295"/>
                <a:gd name="connsiteY24" fmla="*/ 48009 h 101788"/>
                <a:gd name="connsiteX25" fmla="*/ 52026 w 211295"/>
                <a:gd name="connsiteY25" fmla="*/ 43066 h 101788"/>
                <a:gd name="connsiteX26" fmla="*/ 51552 w 211295"/>
                <a:gd name="connsiteY26" fmla="*/ 43405 h 101788"/>
                <a:gd name="connsiteX27" fmla="*/ 47489 w 211295"/>
                <a:gd name="connsiteY27" fmla="*/ 56339 h 101788"/>
                <a:gd name="connsiteX28" fmla="*/ 36384 w 211295"/>
                <a:gd name="connsiteY28" fmla="*/ 57015 h 101788"/>
                <a:gd name="connsiteX29" fmla="*/ 39295 w 211295"/>
                <a:gd name="connsiteY29" fmla="*/ 62568 h 101788"/>
                <a:gd name="connsiteX30" fmla="*/ 15121 w 211295"/>
                <a:gd name="connsiteY30" fmla="*/ 66563 h 101788"/>
                <a:gd name="connsiteX31" fmla="*/ 292 w 211295"/>
                <a:gd name="connsiteY31" fmla="*/ 64329 h 101788"/>
                <a:gd name="connsiteX32" fmla="*/ 10788 w 211295"/>
                <a:gd name="connsiteY32" fmla="*/ 71981 h 101788"/>
                <a:gd name="connsiteX33" fmla="*/ 20065 w 211295"/>
                <a:gd name="connsiteY33" fmla="*/ 89045 h 101788"/>
                <a:gd name="connsiteX34" fmla="*/ 32118 w 211295"/>
                <a:gd name="connsiteY34" fmla="*/ 84440 h 101788"/>
                <a:gd name="connsiteX35" fmla="*/ 58391 w 211295"/>
                <a:gd name="connsiteY35" fmla="*/ 92430 h 101788"/>
                <a:gd name="connsiteX36" fmla="*/ 83716 w 211295"/>
                <a:gd name="connsiteY36" fmla="*/ 84034 h 101788"/>
                <a:gd name="connsiteX37" fmla="*/ 97665 w 211295"/>
                <a:gd name="connsiteY37" fmla="*/ 101707 h 101788"/>
                <a:gd name="connsiteX38" fmla="*/ 99426 w 211295"/>
                <a:gd name="connsiteY38" fmla="*/ 87961 h 101788"/>
                <a:gd name="connsiteX39" fmla="*/ 122246 w 211295"/>
                <a:gd name="connsiteY39" fmla="*/ 79497 h 101788"/>
                <a:gd name="connsiteX40" fmla="*/ 125564 w 211295"/>
                <a:gd name="connsiteY40" fmla="*/ 82476 h 101788"/>
                <a:gd name="connsiteX41" fmla="*/ 147232 w 211295"/>
                <a:gd name="connsiteY41" fmla="*/ 76721 h 101788"/>
                <a:gd name="connsiteX42" fmla="*/ 162942 w 211295"/>
                <a:gd name="connsiteY42" fmla="*/ 63516 h 101788"/>
                <a:gd name="connsiteX43" fmla="*/ 205738 w 211295"/>
                <a:gd name="connsiteY43" fmla="*/ 76721 h 101788"/>
                <a:gd name="connsiteX44" fmla="*/ 211020 w 211295"/>
                <a:gd name="connsiteY44" fmla="*/ 60469 h 101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11295" h="101788">
                  <a:moveTo>
                    <a:pt x="211020" y="60469"/>
                  </a:moveTo>
                  <a:cubicBezTo>
                    <a:pt x="211020" y="57083"/>
                    <a:pt x="206280" y="53359"/>
                    <a:pt x="203977" y="50718"/>
                  </a:cubicBezTo>
                  <a:cubicBezTo>
                    <a:pt x="201675" y="48077"/>
                    <a:pt x="197341" y="49906"/>
                    <a:pt x="194700" y="48416"/>
                  </a:cubicBezTo>
                  <a:cubicBezTo>
                    <a:pt x="192060" y="46926"/>
                    <a:pt x="186507" y="50312"/>
                    <a:pt x="180616" y="50312"/>
                  </a:cubicBezTo>
                  <a:cubicBezTo>
                    <a:pt x="180548" y="50312"/>
                    <a:pt x="180548" y="50312"/>
                    <a:pt x="180480" y="50312"/>
                  </a:cubicBezTo>
                  <a:cubicBezTo>
                    <a:pt x="181496" y="47129"/>
                    <a:pt x="182715" y="38123"/>
                    <a:pt x="182715" y="35618"/>
                  </a:cubicBezTo>
                  <a:cubicBezTo>
                    <a:pt x="182715" y="32571"/>
                    <a:pt x="179329" y="22616"/>
                    <a:pt x="174521" y="22278"/>
                  </a:cubicBezTo>
                  <a:cubicBezTo>
                    <a:pt x="169714" y="21872"/>
                    <a:pt x="160098" y="29659"/>
                    <a:pt x="156306" y="26273"/>
                  </a:cubicBezTo>
                  <a:cubicBezTo>
                    <a:pt x="152514" y="22888"/>
                    <a:pt x="153733" y="11308"/>
                    <a:pt x="141951" y="7110"/>
                  </a:cubicBezTo>
                  <a:cubicBezTo>
                    <a:pt x="130168" y="2979"/>
                    <a:pt x="117235" y="13814"/>
                    <a:pt x="106604" y="14965"/>
                  </a:cubicBezTo>
                  <a:cubicBezTo>
                    <a:pt x="95973" y="16116"/>
                    <a:pt x="91910" y="20924"/>
                    <a:pt x="83987" y="20924"/>
                  </a:cubicBezTo>
                  <a:cubicBezTo>
                    <a:pt x="76877" y="20924"/>
                    <a:pt x="71054" y="20991"/>
                    <a:pt x="65569" y="20991"/>
                  </a:cubicBezTo>
                  <a:cubicBezTo>
                    <a:pt x="67465" y="18621"/>
                    <a:pt x="69022" y="15642"/>
                    <a:pt x="69835" y="13746"/>
                  </a:cubicBezTo>
                  <a:lnTo>
                    <a:pt x="69835" y="13746"/>
                  </a:lnTo>
                  <a:cubicBezTo>
                    <a:pt x="68142" y="12866"/>
                    <a:pt x="64621" y="0"/>
                    <a:pt x="61506" y="0"/>
                  </a:cubicBezTo>
                  <a:cubicBezTo>
                    <a:pt x="58391" y="0"/>
                    <a:pt x="63537" y="3454"/>
                    <a:pt x="64011" y="5146"/>
                  </a:cubicBezTo>
                  <a:cubicBezTo>
                    <a:pt x="64553" y="7313"/>
                    <a:pt x="60287" y="15304"/>
                    <a:pt x="59000" y="20314"/>
                  </a:cubicBezTo>
                  <a:cubicBezTo>
                    <a:pt x="55615" y="19366"/>
                    <a:pt x="52364" y="17741"/>
                    <a:pt x="44239" y="18012"/>
                  </a:cubicBezTo>
                  <a:cubicBezTo>
                    <a:pt x="32863" y="18418"/>
                    <a:pt x="36993" y="32503"/>
                    <a:pt x="40582" y="34331"/>
                  </a:cubicBezTo>
                  <a:cubicBezTo>
                    <a:pt x="46270" y="37379"/>
                    <a:pt x="53651" y="27424"/>
                    <a:pt x="58933" y="29727"/>
                  </a:cubicBezTo>
                  <a:cubicBezTo>
                    <a:pt x="64282" y="31961"/>
                    <a:pt x="66652" y="34196"/>
                    <a:pt x="67465" y="38732"/>
                  </a:cubicBezTo>
                  <a:cubicBezTo>
                    <a:pt x="68210" y="43270"/>
                    <a:pt x="65230" y="46994"/>
                    <a:pt x="67465" y="52682"/>
                  </a:cubicBezTo>
                  <a:cubicBezTo>
                    <a:pt x="69767" y="58302"/>
                    <a:pt x="80669" y="64329"/>
                    <a:pt x="79112" y="67579"/>
                  </a:cubicBezTo>
                  <a:cubicBezTo>
                    <a:pt x="77825" y="70288"/>
                    <a:pt x="67533" y="62433"/>
                    <a:pt x="54802" y="60943"/>
                  </a:cubicBezTo>
                  <a:cubicBezTo>
                    <a:pt x="58120" y="58573"/>
                    <a:pt x="60693" y="52479"/>
                    <a:pt x="59271" y="48009"/>
                  </a:cubicBezTo>
                  <a:cubicBezTo>
                    <a:pt x="57849" y="43473"/>
                    <a:pt x="54328" y="41373"/>
                    <a:pt x="52026" y="43066"/>
                  </a:cubicBezTo>
                  <a:cubicBezTo>
                    <a:pt x="51823" y="43202"/>
                    <a:pt x="51687" y="43270"/>
                    <a:pt x="51552" y="43405"/>
                  </a:cubicBezTo>
                  <a:cubicBezTo>
                    <a:pt x="51281" y="46384"/>
                    <a:pt x="50333" y="54713"/>
                    <a:pt x="47489" y="56339"/>
                  </a:cubicBezTo>
                  <a:cubicBezTo>
                    <a:pt x="44645" y="58031"/>
                    <a:pt x="37264" y="55323"/>
                    <a:pt x="36384" y="57015"/>
                  </a:cubicBezTo>
                  <a:cubicBezTo>
                    <a:pt x="35978" y="57760"/>
                    <a:pt x="37332" y="60266"/>
                    <a:pt x="39295" y="62568"/>
                  </a:cubicBezTo>
                  <a:cubicBezTo>
                    <a:pt x="28867" y="65683"/>
                    <a:pt x="21690" y="70965"/>
                    <a:pt x="15121" y="66563"/>
                  </a:cubicBezTo>
                  <a:cubicBezTo>
                    <a:pt x="6793" y="60943"/>
                    <a:pt x="2188" y="60943"/>
                    <a:pt x="292" y="64329"/>
                  </a:cubicBezTo>
                  <a:cubicBezTo>
                    <a:pt x="-1604" y="67714"/>
                    <a:pt x="6183" y="69001"/>
                    <a:pt x="10788" y="71981"/>
                  </a:cubicBezTo>
                  <a:cubicBezTo>
                    <a:pt x="15324" y="75028"/>
                    <a:pt x="17356" y="88977"/>
                    <a:pt x="20065" y="89045"/>
                  </a:cubicBezTo>
                  <a:cubicBezTo>
                    <a:pt x="22706" y="89112"/>
                    <a:pt x="26768" y="83086"/>
                    <a:pt x="32118" y="84440"/>
                  </a:cubicBezTo>
                  <a:cubicBezTo>
                    <a:pt x="37467" y="85794"/>
                    <a:pt x="48166" y="91482"/>
                    <a:pt x="58391" y="92430"/>
                  </a:cubicBezTo>
                  <a:cubicBezTo>
                    <a:pt x="68684" y="93378"/>
                    <a:pt x="77622" y="82002"/>
                    <a:pt x="83716" y="84034"/>
                  </a:cubicBezTo>
                  <a:cubicBezTo>
                    <a:pt x="89810" y="86065"/>
                    <a:pt x="92316" y="100556"/>
                    <a:pt x="97665" y="101707"/>
                  </a:cubicBezTo>
                  <a:cubicBezTo>
                    <a:pt x="103015" y="102858"/>
                    <a:pt x="98275" y="91482"/>
                    <a:pt x="99426" y="87961"/>
                  </a:cubicBezTo>
                  <a:cubicBezTo>
                    <a:pt x="100577" y="84440"/>
                    <a:pt x="118860" y="85185"/>
                    <a:pt x="122246" y="79497"/>
                  </a:cubicBezTo>
                  <a:cubicBezTo>
                    <a:pt x="125631" y="73809"/>
                    <a:pt x="123261" y="78075"/>
                    <a:pt x="125564" y="82476"/>
                  </a:cubicBezTo>
                  <a:cubicBezTo>
                    <a:pt x="127866" y="86878"/>
                    <a:pt x="140393" y="82408"/>
                    <a:pt x="147232" y="76721"/>
                  </a:cubicBezTo>
                  <a:cubicBezTo>
                    <a:pt x="154071" y="71032"/>
                    <a:pt x="153394" y="66225"/>
                    <a:pt x="162942" y="63516"/>
                  </a:cubicBezTo>
                  <a:cubicBezTo>
                    <a:pt x="172422" y="60875"/>
                    <a:pt x="198154" y="76788"/>
                    <a:pt x="205738" y="76721"/>
                  </a:cubicBezTo>
                  <a:cubicBezTo>
                    <a:pt x="213119" y="76721"/>
                    <a:pt x="211020" y="63855"/>
                    <a:pt x="211020" y="6046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B26C0E9A-E092-86D9-871F-E43C356DA236}"/>
                </a:ext>
              </a:extLst>
            </p:cNvPr>
            <p:cNvSpPr/>
            <p:nvPr/>
          </p:nvSpPr>
          <p:spPr bwMode="ltGray">
            <a:xfrm>
              <a:off x="9935158" y="5196239"/>
              <a:ext cx="611" cy="781"/>
            </a:xfrm>
            <a:custGeom>
              <a:avLst/>
              <a:gdLst>
                <a:gd name="connsiteX0" fmla="*/ 603 w 611"/>
                <a:gd name="connsiteY0" fmla="*/ 603 h 781"/>
                <a:gd name="connsiteX1" fmla="*/ 603 w 611"/>
                <a:gd name="connsiteY1" fmla="*/ 400 h 781"/>
                <a:gd name="connsiteX2" fmla="*/ 603 w 611"/>
                <a:gd name="connsiteY2" fmla="*/ 603 h 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1" h="781">
                  <a:moveTo>
                    <a:pt x="603" y="603"/>
                  </a:moveTo>
                  <a:cubicBezTo>
                    <a:pt x="603" y="535"/>
                    <a:pt x="603" y="468"/>
                    <a:pt x="603" y="400"/>
                  </a:cubicBezTo>
                  <a:cubicBezTo>
                    <a:pt x="738" y="-887"/>
                    <a:pt x="-819" y="1416"/>
                    <a:pt x="603" y="6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A4665BF1-4BD4-75BA-7A9D-2C04A325BBB1}"/>
                </a:ext>
              </a:extLst>
            </p:cNvPr>
            <p:cNvSpPr/>
            <p:nvPr/>
          </p:nvSpPr>
          <p:spPr bwMode="ltGray">
            <a:xfrm>
              <a:off x="9954044" y="5165542"/>
              <a:ext cx="1210" cy="1738"/>
            </a:xfrm>
            <a:custGeom>
              <a:avLst/>
              <a:gdLst>
                <a:gd name="connsiteX0" fmla="*/ 135 w 1210"/>
                <a:gd name="connsiteY0" fmla="*/ 1301 h 1738"/>
                <a:gd name="connsiteX1" fmla="*/ 0 w 1210"/>
                <a:gd name="connsiteY1" fmla="*/ 1640 h 1738"/>
                <a:gd name="connsiteX2" fmla="*/ 135 w 1210"/>
                <a:gd name="connsiteY2" fmla="*/ 1301 h 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0" h="1738">
                  <a:moveTo>
                    <a:pt x="135" y="1301"/>
                  </a:moveTo>
                  <a:cubicBezTo>
                    <a:pt x="68" y="1437"/>
                    <a:pt x="0" y="1572"/>
                    <a:pt x="0" y="1640"/>
                  </a:cubicBezTo>
                  <a:cubicBezTo>
                    <a:pt x="1625" y="2453"/>
                    <a:pt x="1558" y="-2152"/>
                    <a:pt x="135" y="130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9F8ED4DF-3837-318F-7C5A-AF2ABCC08BB0}"/>
                </a:ext>
              </a:extLst>
            </p:cNvPr>
            <p:cNvSpPr/>
            <p:nvPr/>
          </p:nvSpPr>
          <p:spPr bwMode="ltGray">
            <a:xfrm>
              <a:off x="9912670" y="5108309"/>
              <a:ext cx="30101" cy="30924"/>
            </a:xfrm>
            <a:custGeom>
              <a:avLst/>
              <a:gdLst>
                <a:gd name="connsiteX0" fmla="*/ 14897 w 30101"/>
                <a:gd name="connsiteY0" fmla="*/ 11202 h 30924"/>
                <a:gd name="connsiteX1" fmla="*/ 9006 w 30101"/>
                <a:gd name="connsiteY1" fmla="*/ 14047 h 30924"/>
                <a:gd name="connsiteX2" fmla="*/ 8600 w 30101"/>
                <a:gd name="connsiteY2" fmla="*/ 18583 h 30924"/>
                <a:gd name="connsiteX3" fmla="*/ 0 w 30101"/>
                <a:gd name="connsiteY3" fmla="*/ 20479 h 30924"/>
                <a:gd name="connsiteX4" fmla="*/ 7652 w 30101"/>
                <a:gd name="connsiteY4" fmla="*/ 21563 h 30924"/>
                <a:gd name="connsiteX5" fmla="*/ 24106 w 30101"/>
                <a:gd name="connsiteY5" fmla="*/ 29959 h 30924"/>
                <a:gd name="connsiteX6" fmla="*/ 29523 w 30101"/>
                <a:gd name="connsiteY6" fmla="*/ 16416 h 30924"/>
                <a:gd name="connsiteX7" fmla="*/ 25528 w 30101"/>
                <a:gd name="connsiteY7" fmla="*/ 97 h 30924"/>
                <a:gd name="connsiteX8" fmla="*/ 14897 w 30101"/>
                <a:gd name="connsiteY8" fmla="*/ 11202 h 30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101" h="30924">
                  <a:moveTo>
                    <a:pt x="14897" y="11202"/>
                  </a:moveTo>
                  <a:cubicBezTo>
                    <a:pt x="12933" y="12624"/>
                    <a:pt x="12933" y="12963"/>
                    <a:pt x="9006" y="14047"/>
                  </a:cubicBezTo>
                  <a:cubicBezTo>
                    <a:pt x="8532" y="14182"/>
                    <a:pt x="9074" y="18448"/>
                    <a:pt x="8600" y="18583"/>
                  </a:cubicBezTo>
                  <a:cubicBezTo>
                    <a:pt x="6162" y="19193"/>
                    <a:pt x="0" y="16484"/>
                    <a:pt x="0" y="20479"/>
                  </a:cubicBezTo>
                  <a:cubicBezTo>
                    <a:pt x="0" y="25287"/>
                    <a:pt x="5146" y="21563"/>
                    <a:pt x="7652" y="21563"/>
                  </a:cubicBezTo>
                  <a:cubicBezTo>
                    <a:pt x="10225" y="21563"/>
                    <a:pt x="20314" y="34496"/>
                    <a:pt x="24106" y="29959"/>
                  </a:cubicBezTo>
                  <a:cubicBezTo>
                    <a:pt x="27898" y="25423"/>
                    <a:pt x="28101" y="19531"/>
                    <a:pt x="29523" y="16416"/>
                  </a:cubicBezTo>
                  <a:cubicBezTo>
                    <a:pt x="30945" y="13301"/>
                    <a:pt x="29794" y="-1325"/>
                    <a:pt x="25528" y="97"/>
                  </a:cubicBezTo>
                  <a:cubicBezTo>
                    <a:pt x="21262" y="1519"/>
                    <a:pt x="16861" y="9781"/>
                    <a:pt x="14897" y="1120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DA08D6F5-F7CD-06D8-0445-327ED6FEA298}"/>
                </a:ext>
              </a:extLst>
            </p:cNvPr>
            <p:cNvSpPr/>
            <p:nvPr/>
          </p:nvSpPr>
          <p:spPr bwMode="ltGray">
            <a:xfrm>
              <a:off x="9821797" y="5235123"/>
              <a:ext cx="1410" cy="902"/>
            </a:xfrm>
            <a:custGeom>
              <a:avLst/>
              <a:gdLst>
                <a:gd name="connsiteX0" fmla="*/ 0 w 1410"/>
                <a:gd name="connsiteY0" fmla="*/ 384 h 902"/>
                <a:gd name="connsiteX1" fmla="*/ 0 w 1410"/>
                <a:gd name="connsiteY1" fmla="*/ 384 h 902"/>
                <a:gd name="connsiteX2" fmla="*/ 0 w 1410"/>
                <a:gd name="connsiteY2" fmla="*/ 384 h 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0" h="902">
                  <a:moveTo>
                    <a:pt x="0" y="384"/>
                  </a:moveTo>
                  <a:cubicBezTo>
                    <a:pt x="609" y="2076"/>
                    <a:pt x="2844" y="-1038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2DC85687-553A-07A2-3846-7C309601E612}"/>
                </a:ext>
              </a:extLst>
            </p:cNvPr>
            <p:cNvSpPr/>
            <p:nvPr/>
          </p:nvSpPr>
          <p:spPr bwMode="ltGray">
            <a:xfrm>
              <a:off x="9744925" y="5209465"/>
              <a:ext cx="80252" cy="39965"/>
            </a:xfrm>
            <a:custGeom>
              <a:avLst/>
              <a:gdLst>
                <a:gd name="connsiteX0" fmla="*/ 79649 w 80252"/>
                <a:gd name="connsiteY0" fmla="*/ 10196 h 39965"/>
                <a:gd name="connsiteX1" fmla="*/ 70304 w 80252"/>
                <a:gd name="connsiteY1" fmla="*/ 11889 h 39965"/>
                <a:gd name="connsiteX2" fmla="*/ 59402 w 80252"/>
                <a:gd name="connsiteY2" fmla="*/ 852 h 39965"/>
                <a:gd name="connsiteX3" fmla="*/ 12002 w 80252"/>
                <a:gd name="connsiteY3" fmla="*/ 2274 h 39965"/>
                <a:gd name="connsiteX4" fmla="*/ 288 w 80252"/>
                <a:gd name="connsiteY4" fmla="*/ 26854 h 39965"/>
                <a:gd name="connsiteX5" fmla="*/ 20534 w 80252"/>
                <a:gd name="connsiteY5" fmla="*/ 35657 h 39965"/>
                <a:gd name="connsiteX6" fmla="*/ 41119 w 80252"/>
                <a:gd name="connsiteY6" fmla="*/ 32068 h 39965"/>
                <a:gd name="connsiteX7" fmla="*/ 54933 w 80252"/>
                <a:gd name="connsiteY7" fmla="*/ 39517 h 39965"/>
                <a:gd name="connsiteX8" fmla="*/ 69492 w 80252"/>
                <a:gd name="connsiteY8" fmla="*/ 39449 h 39965"/>
                <a:gd name="connsiteX9" fmla="*/ 76737 w 80252"/>
                <a:gd name="connsiteY9" fmla="*/ 26041 h 39965"/>
                <a:gd name="connsiteX10" fmla="*/ 76873 w 80252"/>
                <a:gd name="connsiteY10" fmla="*/ 25974 h 39965"/>
                <a:gd name="connsiteX11" fmla="*/ 76737 w 80252"/>
                <a:gd name="connsiteY11" fmla="*/ 25635 h 39965"/>
                <a:gd name="connsiteX12" fmla="*/ 79649 w 80252"/>
                <a:gd name="connsiteY12" fmla="*/ 10196 h 39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252" h="39965">
                  <a:moveTo>
                    <a:pt x="79649" y="10196"/>
                  </a:moveTo>
                  <a:cubicBezTo>
                    <a:pt x="77211" y="9451"/>
                    <a:pt x="72200" y="13582"/>
                    <a:pt x="70304" y="11889"/>
                  </a:cubicBezTo>
                  <a:cubicBezTo>
                    <a:pt x="68408" y="10196"/>
                    <a:pt x="64278" y="2545"/>
                    <a:pt x="59402" y="852"/>
                  </a:cubicBezTo>
                  <a:cubicBezTo>
                    <a:pt x="54459" y="-841"/>
                    <a:pt x="31775" y="174"/>
                    <a:pt x="12002" y="2274"/>
                  </a:cubicBezTo>
                  <a:cubicBezTo>
                    <a:pt x="8142" y="2680"/>
                    <a:pt x="-1812" y="20286"/>
                    <a:pt x="288" y="26854"/>
                  </a:cubicBezTo>
                  <a:cubicBezTo>
                    <a:pt x="2387" y="33423"/>
                    <a:pt x="14101" y="33423"/>
                    <a:pt x="20534" y="35657"/>
                  </a:cubicBezTo>
                  <a:cubicBezTo>
                    <a:pt x="26967" y="37891"/>
                    <a:pt x="37734" y="29089"/>
                    <a:pt x="41119" y="32068"/>
                  </a:cubicBezTo>
                  <a:cubicBezTo>
                    <a:pt x="44573" y="35115"/>
                    <a:pt x="49245" y="38975"/>
                    <a:pt x="54933" y="39517"/>
                  </a:cubicBezTo>
                  <a:cubicBezTo>
                    <a:pt x="60621" y="40058"/>
                    <a:pt x="68002" y="40194"/>
                    <a:pt x="69492" y="39449"/>
                  </a:cubicBezTo>
                  <a:cubicBezTo>
                    <a:pt x="70982" y="38704"/>
                    <a:pt x="73487" y="27802"/>
                    <a:pt x="76737" y="26041"/>
                  </a:cubicBezTo>
                  <a:cubicBezTo>
                    <a:pt x="76805" y="26041"/>
                    <a:pt x="76805" y="26041"/>
                    <a:pt x="76873" y="25974"/>
                  </a:cubicBezTo>
                  <a:cubicBezTo>
                    <a:pt x="76805" y="25839"/>
                    <a:pt x="76805" y="25771"/>
                    <a:pt x="76737" y="25635"/>
                  </a:cubicBezTo>
                  <a:cubicBezTo>
                    <a:pt x="76331" y="22994"/>
                    <a:pt x="82087" y="10941"/>
                    <a:pt x="79649" y="1019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928B2089-A3AF-B05E-DEA1-6FEA05EB1136}"/>
                </a:ext>
              </a:extLst>
            </p:cNvPr>
            <p:cNvSpPr/>
            <p:nvPr/>
          </p:nvSpPr>
          <p:spPr bwMode="ltGray">
            <a:xfrm>
              <a:off x="9772733" y="4910776"/>
              <a:ext cx="20421" cy="22784"/>
            </a:xfrm>
            <a:custGeom>
              <a:avLst/>
              <a:gdLst>
                <a:gd name="connsiteX0" fmla="*/ 18052 w 20421"/>
                <a:gd name="connsiteY0" fmla="*/ 22182 h 22784"/>
                <a:gd name="connsiteX1" fmla="*/ 20422 w 20421"/>
                <a:gd name="connsiteY1" fmla="*/ 12973 h 22784"/>
                <a:gd name="connsiteX2" fmla="*/ 8436 w 20421"/>
                <a:gd name="connsiteY2" fmla="*/ 107 h 22784"/>
                <a:gd name="connsiteX3" fmla="*/ 175 w 20421"/>
                <a:gd name="connsiteY3" fmla="*/ 5795 h 22784"/>
                <a:gd name="connsiteX4" fmla="*/ 40 w 20421"/>
                <a:gd name="connsiteY4" fmla="*/ 15478 h 22784"/>
                <a:gd name="connsiteX5" fmla="*/ 18052 w 20421"/>
                <a:gd name="connsiteY5" fmla="*/ 22182 h 2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421" h="22784">
                  <a:moveTo>
                    <a:pt x="18052" y="22182"/>
                  </a:moveTo>
                  <a:cubicBezTo>
                    <a:pt x="19203" y="21031"/>
                    <a:pt x="19812" y="17035"/>
                    <a:pt x="20422" y="12973"/>
                  </a:cubicBezTo>
                  <a:cubicBezTo>
                    <a:pt x="16156" y="9519"/>
                    <a:pt x="12025" y="-1180"/>
                    <a:pt x="8436" y="107"/>
                  </a:cubicBezTo>
                  <a:cubicBezTo>
                    <a:pt x="4306" y="1597"/>
                    <a:pt x="4712" y="5118"/>
                    <a:pt x="175" y="5795"/>
                  </a:cubicBezTo>
                  <a:cubicBezTo>
                    <a:pt x="-299" y="5863"/>
                    <a:pt x="378" y="13650"/>
                    <a:pt x="40" y="15478"/>
                  </a:cubicBezTo>
                  <a:cubicBezTo>
                    <a:pt x="4847" y="19744"/>
                    <a:pt x="15749" y="24484"/>
                    <a:pt x="18052" y="2218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4BCC07E7-63ED-617C-781C-A45B5819516D}"/>
                </a:ext>
              </a:extLst>
            </p:cNvPr>
            <p:cNvSpPr/>
            <p:nvPr/>
          </p:nvSpPr>
          <p:spPr bwMode="ltGray">
            <a:xfrm>
              <a:off x="9769816" y="4923348"/>
              <a:ext cx="2956" cy="3399"/>
            </a:xfrm>
            <a:custGeom>
              <a:avLst/>
              <a:gdLst>
                <a:gd name="connsiteX0" fmla="*/ 2820 w 2956"/>
                <a:gd name="connsiteY0" fmla="*/ 3381 h 3399"/>
                <a:gd name="connsiteX1" fmla="*/ 2956 w 2956"/>
                <a:gd name="connsiteY1" fmla="*/ 2975 h 3399"/>
                <a:gd name="connsiteX2" fmla="*/ 1263 w 2956"/>
                <a:gd name="connsiteY2" fmla="*/ 1146 h 3399"/>
                <a:gd name="connsiteX3" fmla="*/ 2820 w 2956"/>
                <a:gd name="connsiteY3" fmla="*/ 3381 h 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6" h="3399">
                  <a:moveTo>
                    <a:pt x="2820" y="3381"/>
                  </a:moveTo>
                  <a:cubicBezTo>
                    <a:pt x="2888" y="3381"/>
                    <a:pt x="2956" y="3177"/>
                    <a:pt x="2956" y="2975"/>
                  </a:cubicBezTo>
                  <a:cubicBezTo>
                    <a:pt x="2211" y="2365"/>
                    <a:pt x="1669" y="1756"/>
                    <a:pt x="1263" y="1146"/>
                  </a:cubicBezTo>
                  <a:cubicBezTo>
                    <a:pt x="-1107" y="-2510"/>
                    <a:pt x="112" y="3787"/>
                    <a:pt x="2820" y="338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E9DDE702-48CA-F5DE-5285-01210851CF88}"/>
                </a:ext>
              </a:extLst>
            </p:cNvPr>
            <p:cNvSpPr/>
            <p:nvPr/>
          </p:nvSpPr>
          <p:spPr bwMode="ltGray">
            <a:xfrm>
              <a:off x="9793222" y="4913677"/>
              <a:ext cx="4568" cy="11094"/>
            </a:xfrm>
            <a:custGeom>
              <a:avLst/>
              <a:gdLst>
                <a:gd name="connsiteX0" fmla="*/ 2032 w 4568"/>
                <a:gd name="connsiteY0" fmla="*/ 7093 h 11094"/>
                <a:gd name="connsiteX1" fmla="*/ 3386 w 4568"/>
                <a:gd name="connsiteY1" fmla="*/ 186 h 11094"/>
                <a:gd name="connsiteX2" fmla="*/ 0 w 4568"/>
                <a:gd name="connsiteY2" fmla="*/ 10005 h 11094"/>
                <a:gd name="connsiteX3" fmla="*/ 2032 w 4568"/>
                <a:gd name="connsiteY3" fmla="*/ 11020 h 11094"/>
                <a:gd name="connsiteX4" fmla="*/ 2032 w 4568"/>
                <a:gd name="connsiteY4" fmla="*/ 7093 h 11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68" h="11094">
                  <a:moveTo>
                    <a:pt x="2032" y="7093"/>
                  </a:moveTo>
                  <a:cubicBezTo>
                    <a:pt x="542" y="8515"/>
                    <a:pt x="6501" y="2488"/>
                    <a:pt x="3386" y="186"/>
                  </a:cubicBezTo>
                  <a:cubicBezTo>
                    <a:pt x="1558" y="-1101"/>
                    <a:pt x="813" y="4520"/>
                    <a:pt x="0" y="10005"/>
                  </a:cubicBezTo>
                  <a:cubicBezTo>
                    <a:pt x="677" y="10546"/>
                    <a:pt x="1354" y="10953"/>
                    <a:pt x="2032" y="11020"/>
                  </a:cubicBezTo>
                  <a:cubicBezTo>
                    <a:pt x="6907" y="11833"/>
                    <a:pt x="3521" y="5671"/>
                    <a:pt x="2032" y="70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3677DDF2-E949-1B37-775B-546E50E748A7}"/>
                </a:ext>
              </a:extLst>
            </p:cNvPr>
            <p:cNvSpPr/>
            <p:nvPr/>
          </p:nvSpPr>
          <p:spPr bwMode="ltGray">
            <a:xfrm>
              <a:off x="9804943" y="4914434"/>
              <a:ext cx="11708" cy="11278"/>
            </a:xfrm>
            <a:custGeom>
              <a:avLst/>
              <a:gdLst>
                <a:gd name="connsiteX0" fmla="*/ 8593 w 11708"/>
                <a:gd name="connsiteY0" fmla="*/ 4168 h 11278"/>
                <a:gd name="connsiteX1" fmla="*/ 1212 w 11708"/>
                <a:gd name="connsiteY1" fmla="*/ 173 h 11278"/>
                <a:gd name="connsiteX2" fmla="*/ 9812 w 11708"/>
                <a:gd name="connsiteY2" fmla="*/ 9450 h 11278"/>
                <a:gd name="connsiteX3" fmla="*/ 11708 w 11708"/>
                <a:gd name="connsiteY3" fmla="*/ 11278 h 11278"/>
                <a:gd name="connsiteX4" fmla="*/ 8593 w 11708"/>
                <a:gd name="connsiteY4" fmla="*/ 4168 h 1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8" h="11278">
                  <a:moveTo>
                    <a:pt x="8593" y="4168"/>
                  </a:moveTo>
                  <a:cubicBezTo>
                    <a:pt x="4395" y="3423"/>
                    <a:pt x="5004" y="-910"/>
                    <a:pt x="1212" y="173"/>
                  </a:cubicBezTo>
                  <a:cubicBezTo>
                    <a:pt x="-3731" y="1663"/>
                    <a:pt x="7916" y="6200"/>
                    <a:pt x="9812" y="9450"/>
                  </a:cubicBezTo>
                  <a:cubicBezTo>
                    <a:pt x="10489" y="10601"/>
                    <a:pt x="11099" y="11007"/>
                    <a:pt x="11708" y="11278"/>
                  </a:cubicBezTo>
                  <a:cubicBezTo>
                    <a:pt x="10421" y="7757"/>
                    <a:pt x="12521" y="4845"/>
                    <a:pt x="8593" y="416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60C1C6FB-1DF1-3C70-9A0D-5E8B82800FB3}"/>
                </a:ext>
              </a:extLst>
            </p:cNvPr>
            <p:cNvSpPr/>
            <p:nvPr/>
          </p:nvSpPr>
          <p:spPr bwMode="ltGray">
            <a:xfrm>
              <a:off x="9816516" y="4927609"/>
              <a:ext cx="17863" cy="24988"/>
            </a:xfrm>
            <a:custGeom>
              <a:avLst/>
              <a:gdLst>
                <a:gd name="connsiteX0" fmla="*/ 0 w 17863"/>
                <a:gd name="connsiteY0" fmla="*/ 10970 h 24988"/>
                <a:gd name="connsiteX1" fmla="*/ 16861 w 17863"/>
                <a:gd name="connsiteY1" fmla="*/ 20449 h 24988"/>
                <a:gd name="connsiteX2" fmla="*/ 1490 w 17863"/>
                <a:gd name="connsiteY2" fmla="*/ 0 h 24988"/>
                <a:gd name="connsiteX3" fmla="*/ 1287 w 17863"/>
                <a:gd name="connsiteY3" fmla="*/ 677 h 24988"/>
                <a:gd name="connsiteX4" fmla="*/ 0 w 17863"/>
                <a:gd name="connsiteY4" fmla="*/ 10970 h 24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63" h="24988">
                  <a:moveTo>
                    <a:pt x="0" y="10970"/>
                  </a:moveTo>
                  <a:cubicBezTo>
                    <a:pt x="0" y="15371"/>
                    <a:pt x="11173" y="33248"/>
                    <a:pt x="16861" y="20449"/>
                  </a:cubicBezTo>
                  <a:cubicBezTo>
                    <a:pt x="22007" y="8803"/>
                    <a:pt x="5891" y="3724"/>
                    <a:pt x="1490" y="0"/>
                  </a:cubicBezTo>
                  <a:cubicBezTo>
                    <a:pt x="1422" y="203"/>
                    <a:pt x="1422" y="406"/>
                    <a:pt x="1287" y="677"/>
                  </a:cubicBezTo>
                  <a:cubicBezTo>
                    <a:pt x="135" y="3927"/>
                    <a:pt x="0" y="6568"/>
                    <a:pt x="0" y="1097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CFB076F6-7529-EEB0-0D8B-36A40AF2574A}"/>
                </a:ext>
              </a:extLst>
            </p:cNvPr>
            <p:cNvSpPr/>
            <p:nvPr/>
          </p:nvSpPr>
          <p:spPr bwMode="ltGray">
            <a:xfrm>
              <a:off x="9816719" y="4925780"/>
              <a:ext cx="1351" cy="1760"/>
            </a:xfrm>
            <a:custGeom>
              <a:avLst/>
              <a:gdLst>
                <a:gd name="connsiteX0" fmla="*/ 0 w 1351"/>
                <a:gd name="connsiteY0" fmla="*/ 0 h 1760"/>
                <a:gd name="connsiteX1" fmla="*/ 271 w 1351"/>
                <a:gd name="connsiteY1" fmla="*/ 677 h 1760"/>
                <a:gd name="connsiteX2" fmla="*/ 1287 w 1351"/>
                <a:gd name="connsiteY2" fmla="*/ 1761 h 1760"/>
                <a:gd name="connsiteX3" fmla="*/ 0 w 1351"/>
                <a:gd name="connsiteY3" fmla="*/ 0 h 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1" h="1760">
                  <a:moveTo>
                    <a:pt x="0" y="0"/>
                  </a:moveTo>
                  <a:cubicBezTo>
                    <a:pt x="68" y="203"/>
                    <a:pt x="135" y="474"/>
                    <a:pt x="271" y="677"/>
                  </a:cubicBezTo>
                  <a:cubicBezTo>
                    <a:pt x="474" y="1016"/>
                    <a:pt x="813" y="1422"/>
                    <a:pt x="1287" y="1761"/>
                  </a:cubicBezTo>
                  <a:cubicBezTo>
                    <a:pt x="1558" y="338"/>
                    <a:pt x="948" y="406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D81D6CC5-320A-B7CE-840A-6C98D7ED9E36}"/>
                </a:ext>
              </a:extLst>
            </p:cNvPr>
            <p:cNvSpPr/>
            <p:nvPr/>
          </p:nvSpPr>
          <p:spPr bwMode="ltGray">
            <a:xfrm>
              <a:off x="9804800" y="4984477"/>
              <a:ext cx="11986" cy="3643"/>
            </a:xfrm>
            <a:custGeom>
              <a:avLst/>
              <a:gdLst>
                <a:gd name="connsiteX0" fmla="*/ 2303 w 11986"/>
                <a:gd name="connsiteY0" fmla="*/ 3127 h 3643"/>
                <a:gd name="connsiteX1" fmla="*/ 11987 w 11986"/>
                <a:gd name="connsiteY1" fmla="*/ 3262 h 3643"/>
                <a:gd name="connsiteX2" fmla="*/ 2777 w 11986"/>
                <a:gd name="connsiteY2" fmla="*/ 12 h 3643"/>
                <a:gd name="connsiteX3" fmla="*/ 2303 w 11986"/>
                <a:gd name="connsiteY3" fmla="*/ 3127 h 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86" h="3643">
                  <a:moveTo>
                    <a:pt x="2303" y="3127"/>
                  </a:moveTo>
                  <a:cubicBezTo>
                    <a:pt x="4199" y="3601"/>
                    <a:pt x="8668" y="3939"/>
                    <a:pt x="11987" y="3262"/>
                  </a:cubicBezTo>
                  <a:cubicBezTo>
                    <a:pt x="9481" y="2314"/>
                    <a:pt x="7856" y="-191"/>
                    <a:pt x="2777" y="12"/>
                  </a:cubicBezTo>
                  <a:cubicBezTo>
                    <a:pt x="-947" y="12"/>
                    <a:pt x="-744" y="2382"/>
                    <a:pt x="2303" y="312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863A96AC-D87B-219F-FDF8-6A65FCDCBC7A}"/>
                </a:ext>
              </a:extLst>
            </p:cNvPr>
            <p:cNvSpPr/>
            <p:nvPr/>
          </p:nvSpPr>
          <p:spPr bwMode="ltGray">
            <a:xfrm>
              <a:off x="9816854" y="4984355"/>
              <a:ext cx="4559" cy="3735"/>
            </a:xfrm>
            <a:custGeom>
              <a:avLst/>
              <a:gdLst>
                <a:gd name="connsiteX0" fmla="*/ 3995 w 4559"/>
                <a:gd name="connsiteY0" fmla="*/ 1014 h 3735"/>
                <a:gd name="connsiteX1" fmla="*/ 0 w 4559"/>
                <a:gd name="connsiteY1" fmla="*/ 3385 h 3735"/>
                <a:gd name="connsiteX2" fmla="*/ 1287 w 4559"/>
                <a:gd name="connsiteY2" fmla="*/ 3723 h 3735"/>
                <a:gd name="connsiteX3" fmla="*/ 3995 w 4559"/>
                <a:gd name="connsiteY3" fmla="*/ 1014 h 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59" h="3735">
                  <a:moveTo>
                    <a:pt x="3995" y="1014"/>
                  </a:moveTo>
                  <a:cubicBezTo>
                    <a:pt x="3589" y="2301"/>
                    <a:pt x="1964" y="3046"/>
                    <a:pt x="0" y="3385"/>
                  </a:cubicBezTo>
                  <a:cubicBezTo>
                    <a:pt x="406" y="3520"/>
                    <a:pt x="813" y="3655"/>
                    <a:pt x="1287" y="3723"/>
                  </a:cubicBezTo>
                  <a:cubicBezTo>
                    <a:pt x="4672" y="4062"/>
                    <a:pt x="5146" y="-2439"/>
                    <a:pt x="3995" y="10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2EC924E6-CB6F-360D-0612-BDF81D0DD44D}"/>
                </a:ext>
              </a:extLst>
            </p:cNvPr>
            <p:cNvSpPr/>
            <p:nvPr/>
          </p:nvSpPr>
          <p:spPr bwMode="ltGray">
            <a:xfrm>
              <a:off x="9836943" y="4977243"/>
              <a:ext cx="10150" cy="12760"/>
            </a:xfrm>
            <a:custGeom>
              <a:avLst/>
              <a:gdLst>
                <a:gd name="connsiteX0" fmla="*/ 8013 w 10150"/>
                <a:gd name="connsiteY0" fmla="*/ 12730 h 12760"/>
                <a:gd name="connsiteX1" fmla="*/ 7606 w 10150"/>
                <a:gd name="connsiteY1" fmla="*/ 7720 h 12760"/>
                <a:gd name="connsiteX2" fmla="*/ 5778 w 10150"/>
                <a:gd name="connsiteY2" fmla="*/ 0 h 12760"/>
                <a:gd name="connsiteX3" fmla="*/ 90 w 10150"/>
                <a:gd name="connsiteY3" fmla="*/ 7043 h 12760"/>
                <a:gd name="connsiteX4" fmla="*/ 8013 w 10150"/>
                <a:gd name="connsiteY4" fmla="*/ 12730 h 12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50" h="12760">
                  <a:moveTo>
                    <a:pt x="8013" y="12730"/>
                  </a:moveTo>
                  <a:cubicBezTo>
                    <a:pt x="12685" y="12324"/>
                    <a:pt x="8351" y="11512"/>
                    <a:pt x="7606" y="7720"/>
                  </a:cubicBezTo>
                  <a:cubicBezTo>
                    <a:pt x="7064" y="5011"/>
                    <a:pt x="6861" y="1828"/>
                    <a:pt x="5778" y="0"/>
                  </a:cubicBezTo>
                  <a:cubicBezTo>
                    <a:pt x="3611" y="2505"/>
                    <a:pt x="564" y="5688"/>
                    <a:pt x="90" y="7043"/>
                  </a:cubicBezTo>
                  <a:cubicBezTo>
                    <a:pt x="-655" y="9277"/>
                    <a:pt x="3340" y="13137"/>
                    <a:pt x="8013" y="127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413F04A1-A091-0637-382D-F1A31E6772E2}"/>
                </a:ext>
              </a:extLst>
            </p:cNvPr>
            <p:cNvSpPr/>
            <p:nvPr/>
          </p:nvSpPr>
          <p:spPr bwMode="ltGray">
            <a:xfrm>
              <a:off x="9840357" y="4973510"/>
              <a:ext cx="4399" cy="3868"/>
            </a:xfrm>
            <a:custGeom>
              <a:avLst/>
              <a:gdLst>
                <a:gd name="connsiteX0" fmla="*/ 4192 w 4399"/>
                <a:gd name="connsiteY0" fmla="*/ 686 h 3868"/>
                <a:gd name="connsiteX1" fmla="*/ 3380 w 4399"/>
                <a:gd name="connsiteY1" fmla="*/ 957 h 3868"/>
                <a:gd name="connsiteX2" fmla="*/ 604 w 4399"/>
                <a:gd name="connsiteY2" fmla="*/ 2514 h 3868"/>
                <a:gd name="connsiteX3" fmla="*/ 2364 w 4399"/>
                <a:gd name="connsiteY3" fmla="*/ 3869 h 3868"/>
                <a:gd name="connsiteX4" fmla="*/ 4192 w 4399"/>
                <a:gd name="connsiteY4" fmla="*/ 686 h 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9" h="3868">
                  <a:moveTo>
                    <a:pt x="4192" y="686"/>
                  </a:moveTo>
                  <a:cubicBezTo>
                    <a:pt x="3854" y="619"/>
                    <a:pt x="3583" y="754"/>
                    <a:pt x="3380" y="957"/>
                  </a:cubicBezTo>
                  <a:cubicBezTo>
                    <a:pt x="4260" y="-1752"/>
                    <a:pt x="-1902" y="2108"/>
                    <a:pt x="604" y="2514"/>
                  </a:cubicBezTo>
                  <a:cubicBezTo>
                    <a:pt x="1348" y="2650"/>
                    <a:pt x="1890" y="3124"/>
                    <a:pt x="2364" y="3869"/>
                  </a:cubicBezTo>
                  <a:cubicBezTo>
                    <a:pt x="3786" y="2108"/>
                    <a:pt x="4869" y="754"/>
                    <a:pt x="4192" y="68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06A27169-6C4B-EB18-BD36-BB4F9CAFF854}"/>
                </a:ext>
              </a:extLst>
            </p:cNvPr>
            <p:cNvSpPr/>
            <p:nvPr/>
          </p:nvSpPr>
          <p:spPr bwMode="ltGray">
            <a:xfrm>
              <a:off x="9775546" y="4974182"/>
              <a:ext cx="15983" cy="37663"/>
            </a:xfrm>
            <a:custGeom>
              <a:avLst/>
              <a:gdLst>
                <a:gd name="connsiteX0" fmla="*/ 8264 w 15983"/>
                <a:gd name="connsiteY0" fmla="*/ 37664 h 37663"/>
                <a:gd name="connsiteX1" fmla="*/ 15984 w 15983"/>
                <a:gd name="connsiteY1" fmla="*/ 24392 h 37663"/>
                <a:gd name="connsiteX2" fmla="*/ 10025 w 15983"/>
                <a:gd name="connsiteY2" fmla="*/ 22699 h 37663"/>
                <a:gd name="connsiteX3" fmla="*/ 14155 w 15983"/>
                <a:gd name="connsiteY3" fmla="*/ 15 h 37663"/>
                <a:gd name="connsiteX4" fmla="*/ 3 w 15983"/>
                <a:gd name="connsiteY4" fmla="*/ 11052 h 37663"/>
                <a:gd name="connsiteX5" fmla="*/ 3253 w 15983"/>
                <a:gd name="connsiteY5" fmla="*/ 20600 h 37663"/>
                <a:gd name="connsiteX6" fmla="*/ 8264 w 15983"/>
                <a:gd name="connsiteY6" fmla="*/ 37664 h 3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83" h="37663">
                  <a:moveTo>
                    <a:pt x="8264" y="37664"/>
                  </a:moveTo>
                  <a:cubicBezTo>
                    <a:pt x="10905" y="37664"/>
                    <a:pt x="12124" y="26829"/>
                    <a:pt x="15984" y="24392"/>
                  </a:cubicBezTo>
                  <a:cubicBezTo>
                    <a:pt x="14155" y="25001"/>
                    <a:pt x="11244" y="25340"/>
                    <a:pt x="10025" y="22699"/>
                  </a:cubicBezTo>
                  <a:cubicBezTo>
                    <a:pt x="7722" y="17824"/>
                    <a:pt x="16390" y="353"/>
                    <a:pt x="14155" y="15"/>
                  </a:cubicBezTo>
                  <a:cubicBezTo>
                    <a:pt x="11988" y="-392"/>
                    <a:pt x="138" y="7801"/>
                    <a:pt x="3" y="11052"/>
                  </a:cubicBezTo>
                  <a:cubicBezTo>
                    <a:pt x="-133" y="14911"/>
                    <a:pt x="4404" y="16875"/>
                    <a:pt x="3253" y="20600"/>
                  </a:cubicBezTo>
                  <a:cubicBezTo>
                    <a:pt x="2170" y="24324"/>
                    <a:pt x="5555" y="37664"/>
                    <a:pt x="8264" y="3766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46640558-BE16-B449-0B8D-14E748293C0B}"/>
                </a:ext>
              </a:extLst>
            </p:cNvPr>
            <p:cNvSpPr/>
            <p:nvPr/>
          </p:nvSpPr>
          <p:spPr bwMode="ltGray">
            <a:xfrm>
              <a:off x="9791597" y="4997875"/>
              <a:ext cx="1470" cy="698"/>
            </a:xfrm>
            <a:custGeom>
              <a:avLst/>
              <a:gdLst>
                <a:gd name="connsiteX0" fmla="*/ 338 w 1470"/>
                <a:gd name="connsiteY0" fmla="*/ 428 h 698"/>
                <a:gd name="connsiteX1" fmla="*/ 0 w 1470"/>
                <a:gd name="connsiteY1" fmla="*/ 698 h 698"/>
                <a:gd name="connsiteX2" fmla="*/ 338 w 1470"/>
                <a:gd name="connsiteY2" fmla="*/ 428 h 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0" h="698">
                  <a:moveTo>
                    <a:pt x="338" y="428"/>
                  </a:moveTo>
                  <a:cubicBezTo>
                    <a:pt x="203" y="495"/>
                    <a:pt x="135" y="630"/>
                    <a:pt x="0" y="698"/>
                  </a:cubicBezTo>
                  <a:cubicBezTo>
                    <a:pt x="1490" y="224"/>
                    <a:pt x="2234" y="-453"/>
                    <a:pt x="338" y="42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BEB0DB66-B17A-9EBD-9C89-B89CF58785D1}"/>
                </a:ext>
              </a:extLst>
            </p:cNvPr>
            <p:cNvSpPr/>
            <p:nvPr/>
          </p:nvSpPr>
          <p:spPr bwMode="ltGray">
            <a:xfrm>
              <a:off x="9796290" y="5010773"/>
              <a:ext cx="6871" cy="12448"/>
            </a:xfrm>
            <a:custGeom>
              <a:avLst/>
              <a:gdLst>
                <a:gd name="connsiteX0" fmla="*/ 6615 w 6871"/>
                <a:gd name="connsiteY0" fmla="*/ 2969 h 12448"/>
                <a:gd name="connsiteX1" fmla="*/ 792 w 6871"/>
                <a:gd name="connsiteY1" fmla="*/ 2427 h 12448"/>
                <a:gd name="connsiteX2" fmla="*/ 4380 w 6871"/>
                <a:gd name="connsiteY2" fmla="*/ 5135 h 12448"/>
                <a:gd name="connsiteX3" fmla="*/ 3094 w 6871"/>
                <a:gd name="connsiteY3" fmla="*/ 12449 h 12448"/>
                <a:gd name="connsiteX4" fmla="*/ 6615 w 6871"/>
                <a:gd name="connsiteY4" fmla="*/ 2969 h 12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71" h="12448">
                  <a:moveTo>
                    <a:pt x="6615" y="2969"/>
                  </a:moveTo>
                  <a:cubicBezTo>
                    <a:pt x="5125" y="-823"/>
                    <a:pt x="3906" y="-959"/>
                    <a:pt x="792" y="2427"/>
                  </a:cubicBezTo>
                  <a:cubicBezTo>
                    <a:pt x="-2323" y="5812"/>
                    <a:pt x="4787" y="2901"/>
                    <a:pt x="4380" y="5135"/>
                  </a:cubicBezTo>
                  <a:cubicBezTo>
                    <a:pt x="3432" y="10214"/>
                    <a:pt x="2349" y="10282"/>
                    <a:pt x="3094" y="12449"/>
                  </a:cubicBezTo>
                  <a:cubicBezTo>
                    <a:pt x="5464" y="9063"/>
                    <a:pt x="7631" y="5339"/>
                    <a:pt x="6615" y="296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D4059733-F47B-0BE1-7C7A-FE394C25FE46}"/>
                </a:ext>
              </a:extLst>
            </p:cNvPr>
            <p:cNvSpPr/>
            <p:nvPr/>
          </p:nvSpPr>
          <p:spPr bwMode="ltGray">
            <a:xfrm>
              <a:off x="9795092" y="5023154"/>
              <a:ext cx="4691" cy="6469"/>
            </a:xfrm>
            <a:custGeom>
              <a:avLst/>
              <a:gdLst>
                <a:gd name="connsiteX0" fmla="*/ 4563 w 4691"/>
                <a:gd name="connsiteY0" fmla="*/ 813 h 6469"/>
                <a:gd name="connsiteX1" fmla="*/ 4292 w 4691"/>
                <a:gd name="connsiteY1" fmla="*/ 0 h 6469"/>
                <a:gd name="connsiteX2" fmla="*/ 568 w 4691"/>
                <a:gd name="connsiteY2" fmla="*/ 5079 h 6469"/>
                <a:gd name="connsiteX3" fmla="*/ 4563 w 4691"/>
                <a:gd name="connsiteY3" fmla="*/ 813 h 6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1" h="6469">
                  <a:moveTo>
                    <a:pt x="4563" y="813"/>
                  </a:moveTo>
                  <a:cubicBezTo>
                    <a:pt x="4428" y="542"/>
                    <a:pt x="4360" y="271"/>
                    <a:pt x="4292" y="0"/>
                  </a:cubicBezTo>
                  <a:cubicBezTo>
                    <a:pt x="2938" y="1896"/>
                    <a:pt x="1516" y="3724"/>
                    <a:pt x="568" y="5079"/>
                  </a:cubicBezTo>
                  <a:cubicBezTo>
                    <a:pt x="-2141" y="8938"/>
                    <a:pt x="5782" y="3860"/>
                    <a:pt x="4563" y="8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CA307B35-3E4B-563C-B78F-DCB757B99876}"/>
                </a:ext>
              </a:extLst>
            </p:cNvPr>
            <p:cNvSpPr/>
            <p:nvPr/>
          </p:nvSpPr>
          <p:spPr bwMode="ltGray">
            <a:xfrm>
              <a:off x="9861558" y="5003110"/>
              <a:ext cx="13598" cy="13746"/>
            </a:xfrm>
            <a:custGeom>
              <a:avLst/>
              <a:gdLst>
                <a:gd name="connsiteX0" fmla="*/ 56 w 13598"/>
                <a:gd name="connsiteY0" fmla="*/ 2235 h 13746"/>
                <a:gd name="connsiteX1" fmla="*/ 9468 w 13598"/>
                <a:gd name="connsiteY1" fmla="*/ 13746 h 13746"/>
                <a:gd name="connsiteX2" fmla="*/ 13599 w 13598"/>
                <a:gd name="connsiteY2" fmla="*/ 8803 h 13746"/>
                <a:gd name="connsiteX3" fmla="*/ 191 w 13598"/>
                <a:gd name="connsiteY3" fmla="*/ 0 h 13746"/>
                <a:gd name="connsiteX4" fmla="*/ 56 w 13598"/>
                <a:gd name="connsiteY4" fmla="*/ 2235 h 1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98" h="13746">
                  <a:moveTo>
                    <a:pt x="56" y="2235"/>
                  </a:moveTo>
                  <a:cubicBezTo>
                    <a:pt x="530" y="4131"/>
                    <a:pt x="5744" y="9954"/>
                    <a:pt x="9468" y="13746"/>
                  </a:cubicBezTo>
                  <a:cubicBezTo>
                    <a:pt x="11771" y="11647"/>
                    <a:pt x="13599" y="9751"/>
                    <a:pt x="13599" y="8803"/>
                  </a:cubicBezTo>
                  <a:cubicBezTo>
                    <a:pt x="13599" y="6975"/>
                    <a:pt x="4187" y="3657"/>
                    <a:pt x="191" y="0"/>
                  </a:cubicBezTo>
                  <a:cubicBezTo>
                    <a:pt x="56" y="948"/>
                    <a:pt x="-79" y="1761"/>
                    <a:pt x="56" y="223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708F9144-E743-F077-7184-486749B21149}"/>
                </a:ext>
              </a:extLst>
            </p:cNvPr>
            <p:cNvSpPr/>
            <p:nvPr/>
          </p:nvSpPr>
          <p:spPr bwMode="ltGray">
            <a:xfrm>
              <a:off x="9860020" y="4997005"/>
              <a:ext cx="2760" cy="6104"/>
            </a:xfrm>
            <a:custGeom>
              <a:avLst/>
              <a:gdLst>
                <a:gd name="connsiteX0" fmla="*/ 849 w 2760"/>
                <a:gd name="connsiteY0" fmla="*/ 1230 h 6104"/>
                <a:gd name="connsiteX1" fmla="*/ 1797 w 2760"/>
                <a:gd name="connsiteY1" fmla="*/ 6105 h 6104"/>
                <a:gd name="connsiteX2" fmla="*/ 849 w 2760"/>
                <a:gd name="connsiteY2" fmla="*/ 1230 h 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60" h="6104">
                  <a:moveTo>
                    <a:pt x="849" y="1230"/>
                  </a:moveTo>
                  <a:cubicBezTo>
                    <a:pt x="-709" y="2855"/>
                    <a:pt x="36" y="4548"/>
                    <a:pt x="1797" y="6105"/>
                  </a:cubicBezTo>
                  <a:cubicBezTo>
                    <a:pt x="2338" y="2719"/>
                    <a:pt x="4099" y="-2359"/>
                    <a:pt x="849" y="12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1CFEE008-8674-7D2F-888E-9639E0A685A6}"/>
                </a:ext>
              </a:extLst>
            </p:cNvPr>
            <p:cNvSpPr/>
            <p:nvPr/>
          </p:nvSpPr>
          <p:spPr bwMode="ltGray">
            <a:xfrm>
              <a:off x="9862289" y="5016856"/>
              <a:ext cx="15474" cy="10208"/>
            </a:xfrm>
            <a:custGeom>
              <a:avLst/>
              <a:gdLst>
                <a:gd name="connsiteX0" fmla="*/ 69 w 15474"/>
                <a:gd name="connsiteY0" fmla="*/ 8803 h 10208"/>
                <a:gd name="connsiteX1" fmla="*/ 14831 w 15474"/>
                <a:gd name="connsiteY1" fmla="*/ 8871 h 10208"/>
                <a:gd name="connsiteX2" fmla="*/ 10768 w 15474"/>
                <a:gd name="connsiteY2" fmla="*/ 2031 h 10208"/>
                <a:gd name="connsiteX3" fmla="*/ 8737 w 15474"/>
                <a:gd name="connsiteY3" fmla="*/ 0 h 10208"/>
                <a:gd name="connsiteX4" fmla="*/ 69 w 15474"/>
                <a:gd name="connsiteY4" fmla="*/ 8803 h 10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74" h="10208">
                  <a:moveTo>
                    <a:pt x="69" y="8803"/>
                  </a:moveTo>
                  <a:cubicBezTo>
                    <a:pt x="1221" y="10157"/>
                    <a:pt x="12935" y="11105"/>
                    <a:pt x="14831" y="8871"/>
                  </a:cubicBezTo>
                  <a:cubicBezTo>
                    <a:pt x="16727" y="6636"/>
                    <a:pt x="14154" y="5417"/>
                    <a:pt x="10768" y="2031"/>
                  </a:cubicBezTo>
                  <a:cubicBezTo>
                    <a:pt x="10226" y="1490"/>
                    <a:pt x="9482" y="745"/>
                    <a:pt x="8737" y="0"/>
                  </a:cubicBezTo>
                  <a:cubicBezTo>
                    <a:pt x="4742" y="3656"/>
                    <a:pt x="-675" y="7990"/>
                    <a:pt x="69" y="88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ED9C3A19-6D5A-8233-2B1B-594717BD956C}"/>
                </a:ext>
              </a:extLst>
            </p:cNvPr>
            <p:cNvSpPr/>
            <p:nvPr/>
          </p:nvSpPr>
          <p:spPr bwMode="ltGray">
            <a:xfrm>
              <a:off x="9871069" y="5035179"/>
              <a:ext cx="12282" cy="23211"/>
            </a:xfrm>
            <a:custGeom>
              <a:avLst/>
              <a:gdLst>
                <a:gd name="connsiteX0" fmla="*/ 11875 w 12282"/>
                <a:gd name="connsiteY0" fmla="*/ 2127 h 23211"/>
                <a:gd name="connsiteX1" fmla="*/ 2192 w 12282"/>
                <a:gd name="connsiteY1" fmla="*/ 4294 h 23211"/>
                <a:gd name="connsiteX2" fmla="*/ 973 w 12282"/>
                <a:gd name="connsiteY2" fmla="*/ 22509 h 23211"/>
                <a:gd name="connsiteX3" fmla="*/ 8828 w 12282"/>
                <a:gd name="connsiteY3" fmla="*/ 20884 h 23211"/>
                <a:gd name="connsiteX4" fmla="*/ 1650 w 12282"/>
                <a:gd name="connsiteY4" fmla="*/ 17701 h 23211"/>
                <a:gd name="connsiteX5" fmla="*/ 11875 w 12282"/>
                <a:gd name="connsiteY5" fmla="*/ 2127 h 2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82" h="23211">
                  <a:moveTo>
                    <a:pt x="11875" y="2127"/>
                  </a:moveTo>
                  <a:cubicBezTo>
                    <a:pt x="8895" y="-1259"/>
                    <a:pt x="2260" y="-649"/>
                    <a:pt x="2192" y="4294"/>
                  </a:cubicBezTo>
                  <a:cubicBezTo>
                    <a:pt x="2056" y="11810"/>
                    <a:pt x="-1736" y="19462"/>
                    <a:pt x="973" y="22509"/>
                  </a:cubicBezTo>
                  <a:cubicBezTo>
                    <a:pt x="2463" y="24202"/>
                    <a:pt x="5848" y="22509"/>
                    <a:pt x="8828" y="20884"/>
                  </a:cubicBezTo>
                  <a:cubicBezTo>
                    <a:pt x="5578" y="20342"/>
                    <a:pt x="2260" y="20004"/>
                    <a:pt x="1650" y="17701"/>
                  </a:cubicBezTo>
                  <a:cubicBezTo>
                    <a:pt x="499" y="13368"/>
                    <a:pt x="14854" y="5513"/>
                    <a:pt x="11875" y="212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04CA57BC-C6B4-23A1-4169-85A2F9BBEA01}"/>
                </a:ext>
              </a:extLst>
            </p:cNvPr>
            <p:cNvSpPr/>
            <p:nvPr/>
          </p:nvSpPr>
          <p:spPr bwMode="ltGray">
            <a:xfrm>
              <a:off x="9879897" y="5053839"/>
              <a:ext cx="6987" cy="6542"/>
            </a:xfrm>
            <a:custGeom>
              <a:avLst/>
              <a:gdLst>
                <a:gd name="connsiteX0" fmla="*/ 6162 w 6987"/>
                <a:gd name="connsiteY0" fmla="*/ 5272 h 6542"/>
                <a:gd name="connsiteX1" fmla="*/ 4808 w 6987"/>
                <a:gd name="connsiteY1" fmla="*/ 57 h 6542"/>
                <a:gd name="connsiteX2" fmla="*/ 0 w 6987"/>
                <a:gd name="connsiteY2" fmla="*/ 2156 h 6542"/>
                <a:gd name="connsiteX3" fmla="*/ 6162 w 6987"/>
                <a:gd name="connsiteY3" fmla="*/ 5272 h 6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7" h="6542">
                  <a:moveTo>
                    <a:pt x="6162" y="5272"/>
                  </a:moveTo>
                  <a:cubicBezTo>
                    <a:pt x="8058" y="9808"/>
                    <a:pt x="6297" y="803"/>
                    <a:pt x="4808" y="57"/>
                  </a:cubicBezTo>
                  <a:cubicBezTo>
                    <a:pt x="4130" y="-281"/>
                    <a:pt x="2234" y="938"/>
                    <a:pt x="0" y="2156"/>
                  </a:cubicBezTo>
                  <a:cubicBezTo>
                    <a:pt x="2641" y="2631"/>
                    <a:pt x="5282" y="3240"/>
                    <a:pt x="6162" y="527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2D6016EC-E909-C864-CDE4-0635A24CE65F}"/>
                </a:ext>
              </a:extLst>
            </p:cNvPr>
            <p:cNvSpPr/>
            <p:nvPr/>
          </p:nvSpPr>
          <p:spPr bwMode="ltGray">
            <a:xfrm>
              <a:off x="9900148" y="5070351"/>
              <a:ext cx="2232" cy="1182"/>
            </a:xfrm>
            <a:custGeom>
              <a:avLst/>
              <a:gdLst>
                <a:gd name="connsiteX0" fmla="*/ 875 w 2232"/>
                <a:gd name="connsiteY0" fmla="*/ 1016 h 1182"/>
                <a:gd name="connsiteX1" fmla="*/ 1552 w 2232"/>
                <a:gd name="connsiteY1" fmla="*/ 0 h 1182"/>
                <a:gd name="connsiteX2" fmla="*/ 875 w 2232"/>
                <a:gd name="connsiteY2" fmla="*/ 1016 h 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2" h="1182">
                  <a:moveTo>
                    <a:pt x="875" y="1016"/>
                  </a:moveTo>
                  <a:cubicBezTo>
                    <a:pt x="2771" y="1422"/>
                    <a:pt x="2365" y="1084"/>
                    <a:pt x="1552" y="0"/>
                  </a:cubicBezTo>
                  <a:cubicBezTo>
                    <a:pt x="130" y="406"/>
                    <a:pt x="-750" y="677"/>
                    <a:pt x="875" y="101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CE25CB8C-AA99-543A-8D01-B4CA56AA4C1D}"/>
                </a:ext>
              </a:extLst>
            </p:cNvPr>
            <p:cNvSpPr/>
            <p:nvPr/>
          </p:nvSpPr>
          <p:spPr bwMode="ltGray">
            <a:xfrm>
              <a:off x="9899980" y="5064530"/>
              <a:ext cx="5900" cy="5752"/>
            </a:xfrm>
            <a:custGeom>
              <a:avLst/>
              <a:gdLst>
                <a:gd name="connsiteX0" fmla="*/ 5580 w 5900"/>
                <a:gd name="connsiteY0" fmla="*/ 2909 h 5752"/>
                <a:gd name="connsiteX1" fmla="*/ 2736 w 5900"/>
                <a:gd name="connsiteY1" fmla="*/ 3857 h 5752"/>
                <a:gd name="connsiteX2" fmla="*/ 27 w 5900"/>
                <a:gd name="connsiteY2" fmla="*/ 1487 h 5752"/>
                <a:gd name="connsiteX3" fmla="*/ 1653 w 5900"/>
                <a:gd name="connsiteY3" fmla="*/ 5753 h 5752"/>
                <a:gd name="connsiteX4" fmla="*/ 5580 w 5900"/>
                <a:gd name="connsiteY4" fmla="*/ 2909 h 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00" h="5752">
                  <a:moveTo>
                    <a:pt x="5580" y="2909"/>
                  </a:moveTo>
                  <a:cubicBezTo>
                    <a:pt x="6934" y="1351"/>
                    <a:pt x="3616" y="3112"/>
                    <a:pt x="2736" y="3857"/>
                  </a:cubicBezTo>
                  <a:cubicBezTo>
                    <a:pt x="2601" y="2502"/>
                    <a:pt x="-311" y="-2441"/>
                    <a:pt x="27" y="1487"/>
                  </a:cubicBezTo>
                  <a:cubicBezTo>
                    <a:pt x="163" y="3450"/>
                    <a:pt x="1043" y="4873"/>
                    <a:pt x="1653" y="5753"/>
                  </a:cubicBezTo>
                  <a:cubicBezTo>
                    <a:pt x="3210" y="5279"/>
                    <a:pt x="5377" y="4534"/>
                    <a:pt x="5580" y="29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AD628417-AE97-5915-C736-4A877067C559}"/>
                </a:ext>
              </a:extLst>
            </p:cNvPr>
            <p:cNvSpPr/>
            <p:nvPr/>
          </p:nvSpPr>
          <p:spPr bwMode="ltGray">
            <a:xfrm>
              <a:off x="9910842" y="5061895"/>
              <a:ext cx="15559" cy="21534"/>
            </a:xfrm>
            <a:custGeom>
              <a:avLst/>
              <a:gdLst>
                <a:gd name="connsiteX0" fmla="*/ 12527 w 15559"/>
                <a:gd name="connsiteY0" fmla="*/ 21186 h 21534"/>
                <a:gd name="connsiteX1" fmla="*/ 15371 w 15559"/>
                <a:gd name="connsiteY1" fmla="*/ 1617 h 21534"/>
                <a:gd name="connsiteX2" fmla="*/ 9616 w 15559"/>
                <a:gd name="connsiteY2" fmla="*/ 3580 h 21534"/>
                <a:gd name="connsiteX3" fmla="*/ 0 w 15559"/>
                <a:gd name="connsiteY3" fmla="*/ 15295 h 21534"/>
                <a:gd name="connsiteX4" fmla="*/ 12527 w 15559"/>
                <a:gd name="connsiteY4" fmla="*/ 21186 h 21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59" h="21534">
                  <a:moveTo>
                    <a:pt x="12527" y="21186"/>
                  </a:moveTo>
                  <a:cubicBezTo>
                    <a:pt x="15981" y="18680"/>
                    <a:pt x="15710" y="4596"/>
                    <a:pt x="15371" y="1617"/>
                  </a:cubicBezTo>
                  <a:cubicBezTo>
                    <a:pt x="14965" y="-1363"/>
                    <a:pt x="10022" y="59"/>
                    <a:pt x="9616" y="3580"/>
                  </a:cubicBezTo>
                  <a:cubicBezTo>
                    <a:pt x="9142" y="7778"/>
                    <a:pt x="4605" y="12721"/>
                    <a:pt x="0" y="15295"/>
                  </a:cubicBezTo>
                  <a:cubicBezTo>
                    <a:pt x="5553" y="18003"/>
                    <a:pt x="10157" y="22879"/>
                    <a:pt x="12527" y="2118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E058C4B8-B3B4-2A91-ABE1-BA3EE08173EF}"/>
                </a:ext>
              </a:extLst>
            </p:cNvPr>
            <p:cNvSpPr/>
            <p:nvPr/>
          </p:nvSpPr>
          <p:spPr bwMode="ltGray">
            <a:xfrm>
              <a:off x="9898978" y="5075495"/>
              <a:ext cx="11863" cy="3507"/>
            </a:xfrm>
            <a:custGeom>
              <a:avLst/>
              <a:gdLst>
                <a:gd name="connsiteX0" fmla="*/ 9290 w 11863"/>
                <a:gd name="connsiteY0" fmla="*/ 2913 h 3507"/>
                <a:gd name="connsiteX1" fmla="*/ 11864 w 11863"/>
                <a:gd name="connsiteY1" fmla="*/ 1694 h 3507"/>
                <a:gd name="connsiteX2" fmla="*/ 3873 w 11863"/>
                <a:gd name="connsiteY2" fmla="*/ 137 h 3507"/>
                <a:gd name="connsiteX3" fmla="*/ 9290 w 11863"/>
                <a:gd name="connsiteY3" fmla="*/ 2913 h 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63" h="3507">
                  <a:moveTo>
                    <a:pt x="9290" y="2913"/>
                  </a:moveTo>
                  <a:cubicBezTo>
                    <a:pt x="10103" y="2643"/>
                    <a:pt x="10983" y="2168"/>
                    <a:pt x="11864" y="1694"/>
                  </a:cubicBezTo>
                  <a:cubicBezTo>
                    <a:pt x="9358" y="476"/>
                    <a:pt x="6718" y="-337"/>
                    <a:pt x="3873" y="137"/>
                  </a:cubicBezTo>
                  <a:cubicBezTo>
                    <a:pt x="-5268" y="1694"/>
                    <a:pt x="3941" y="4809"/>
                    <a:pt x="9290" y="29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5E547E0E-56F6-26F8-79F4-873EC2E1C4AF}"/>
                </a:ext>
              </a:extLst>
            </p:cNvPr>
            <p:cNvSpPr/>
            <p:nvPr/>
          </p:nvSpPr>
          <p:spPr bwMode="ltGray">
            <a:xfrm>
              <a:off x="9931926" y="5069780"/>
              <a:ext cx="24070" cy="20344"/>
            </a:xfrm>
            <a:custGeom>
              <a:avLst/>
              <a:gdLst>
                <a:gd name="connsiteX0" fmla="*/ 17716 w 24070"/>
                <a:gd name="connsiteY0" fmla="*/ 11676 h 20344"/>
                <a:gd name="connsiteX1" fmla="*/ 23878 w 24070"/>
                <a:gd name="connsiteY1" fmla="*/ 12420 h 20344"/>
                <a:gd name="connsiteX2" fmla="*/ 3970 w 24070"/>
                <a:gd name="connsiteY2" fmla="*/ 300 h 20344"/>
                <a:gd name="connsiteX3" fmla="*/ 4512 w 24070"/>
                <a:gd name="connsiteY3" fmla="*/ 20343 h 20344"/>
                <a:gd name="connsiteX4" fmla="*/ 17716 w 24070"/>
                <a:gd name="connsiteY4" fmla="*/ 11676 h 20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70" h="20344">
                  <a:moveTo>
                    <a:pt x="17716" y="11676"/>
                  </a:moveTo>
                  <a:cubicBezTo>
                    <a:pt x="20763" y="14113"/>
                    <a:pt x="25029" y="16619"/>
                    <a:pt x="23878" y="12420"/>
                  </a:cubicBezTo>
                  <a:cubicBezTo>
                    <a:pt x="22727" y="8290"/>
                    <a:pt x="7220" y="-1867"/>
                    <a:pt x="3970" y="300"/>
                  </a:cubicBezTo>
                  <a:cubicBezTo>
                    <a:pt x="-1244" y="3821"/>
                    <a:pt x="-1583" y="20478"/>
                    <a:pt x="4512" y="20343"/>
                  </a:cubicBezTo>
                  <a:cubicBezTo>
                    <a:pt x="10606" y="20208"/>
                    <a:pt x="14669" y="9238"/>
                    <a:pt x="17716" y="1167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BDCA2EFE-4530-3338-523F-A28DBF2C5E2A}"/>
                </a:ext>
              </a:extLst>
            </p:cNvPr>
            <p:cNvSpPr/>
            <p:nvPr/>
          </p:nvSpPr>
          <p:spPr bwMode="ltGray">
            <a:xfrm>
              <a:off x="9655606" y="5189878"/>
              <a:ext cx="10755" cy="10282"/>
            </a:xfrm>
            <a:custGeom>
              <a:avLst/>
              <a:gdLst>
                <a:gd name="connsiteX0" fmla="*/ 2661 w 10755"/>
                <a:gd name="connsiteY0" fmla="*/ 5067 h 10282"/>
                <a:gd name="connsiteX1" fmla="*/ 5031 w 10755"/>
                <a:gd name="connsiteY1" fmla="*/ 10146 h 10282"/>
                <a:gd name="connsiteX2" fmla="*/ 9704 w 10755"/>
                <a:gd name="connsiteY2" fmla="*/ 463 h 10282"/>
                <a:gd name="connsiteX3" fmla="*/ 2661 w 10755"/>
                <a:gd name="connsiteY3" fmla="*/ 5067 h 1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55" h="10282">
                  <a:moveTo>
                    <a:pt x="2661" y="5067"/>
                  </a:moveTo>
                  <a:cubicBezTo>
                    <a:pt x="-2214" y="5541"/>
                    <a:pt x="224" y="11229"/>
                    <a:pt x="5031" y="10146"/>
                  </a:cubicBezTo>
                  <a:cubicBezTo>
                    <a:pt x="9907" y="8995"/>
                    <a:pt x="12277" y="2698"/>
                    <a:pt x="9704" y="463"/>
                  </a:cubicBezTo>
                  <a:cubicBezTo>
                    <a:pt x="7198" y="-1772"/>
                    <a:pt x="5505" y="4797"/>
                    <a:pt x="2661" y="50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ED4CBEFD-A5CB-EC5F-B997-47482A5F10A9}"/>
                </a:ext>
              </a:extLst>
            </p:cNvPr>
            <p:cNvSpPr/>
            <p:nvPr/>
          </p:nvSpPr>
          <p:spPr bwMode="ltGray">
            <a:xfrm>
              <a:off x="9603286" y="5101443"/>
              <a:ext cx="19388" cy="24772"/>
            </a:xfrm>
            <a:custGeom>
              <a:avLst/>
              <a:gdLst>
                <a:gd name="connsiteX0" fmla="*/ 18483 w 19388"/>
                <a:gd name="connsiteY0" fmla="*/ 1343 h 24772"/>
                <a:gd name="connsiteX1" fmla="*/ 12863 w 19388"/>
                <a:gd name="connsiteY1" fmla="*/ 2359 h 24772"/>
                <a:gd name="connsiteX2" fmla="*/ 1622 w 19388"/>
                <a:gd name="connsiteY2" fmla="*/ 12042 h 24772"/>
                <a:gd name="connsiteX3" fmla="*/ 16045 w 19388"/>
                <a:gd name="connsiteY3" fmla="*/ 24772 h 24772"/>
                <a:gd name="connsiteX4" fmla="*/ 14149 w 19388"/>
                <a:gd name="connsiteY4" fmla="*/ 8724 h 24772"/>
                <a:gd name="connsiteX5" fmla="*/ 18483 w 19388"/>
                <a:gd name="connsiteY5" fmla="*/ 1343 h 2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388" h="24772">
                  <a:moveTo>
                    <a:pt x="18483" y="1343"/>
                  </a:moveTo>
                  <a:cubicBezTo>
                    <a:pt x="15030" y="-621"/>
                    <a:pt x="16045" y="-553"/>
                    <a:pt x="12863" y="2359"/>
                  </a:cubicBezTo>
                  <a:cubicBezTo>
                    <a:pt x="9138" y="5745"/>
                    <a:pt x="-4675" y="7505"/>
                    <a:pt x="1622" y="12042"/>
                  </a:cubicBezTo>
                  <a:cubicBezTo>
                    <a:pt x="7919" y="16579"/>
                    <a:pt x="12863" y="24772"/>
                    <a:pt x="16045" y="24772"/>
                  </a:cubicBezTo>
                  <a:cubicBezTo>
                    <a:pt x="19160" y="24772"/>
                    <a:pt x="13878" y="12922"/>
                    <a:pt x="14149" y="8724"/>
                  </a:cubicBezTo>
                  <a:cubicBezTo>
                    <a:pt x="14420" y="4391"/>
                    <a:pt x="21936" y="3307"/>
                    <a:pt x="18483" y="134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5876F2A0-BC6F-80D4-0D7D-3AD8EC4076F4}"/>
                </a:ext>
              </a:extLst>
            </p:cNvPr>
            <p:cNvSpPr/>
            <p:nvPr/>
          </p:nvSpPr>
          <p:spPr bwMode="ltGray">
            <a:xfrm>
              <a:off x="9544792" y="5046569"/>
              <a:ext cx="353216" cy="134135"/>
            </a:xfrm>
            <a:custGeom>
              <a:avLst/>
              <a:gdLst>
                <a:gd name="connsiteX0" fmla="*/ 344043 w 353216"/>
                <a:gd name="connsiteY0" fmla="*/ 130161 h 134135"/>
                <a:gd name="connsiteX1" fmla="*/ 342553 w 353216"/>
                <a:gd name="connsiteY1" fmla="*/ 109102 h 134135"/>
                <a:gd name="connsiteX2" fmla="*/ 331313 w 353216"/>
                <a:gd name="connsiteY2" fmla="*/ 84318 h 134135"/>
                <a:gd name="connsiteX3" fmla="*/ 313030 w 353216"/>
                <a:gd name="connsiteY3" fmla="*/ 83912 h 134135"/>
                <a:gd name="connsiteX4" fmla="*/ 303008 w 353216"/>
                <a:gd name="connsiteY4" fmla="*/ 87704 h 134135"/>
                <a:gd name="connsiteX5" fmla="*/ 287501 w 353216"/>
                <a:gd name="connsiteY5" fmla="*/ 85876 h 134135"/>
                <a:gd name="connsiteX6" fmla="*/ 271385 w 353216"/>
                <a:gd name="connsiteY6" fmla="*/ 67661 h 134135"/>
                <a:gd name="connsiteX7" fmla="*/ 245789 w 353216"/>
                <a:gd name="connsiteY7" fmla="*/ 49581 h 134135"/>
                <a:gd name="connsiteX8" fmla="*/ 227642 w 353216"/>
                <a:gd name="connsiteY8" fmla="*/ 36715 h 134135"/>
                <a:gd name="connsiteX9" fmla="*/ 201165 w 353216"/>
                <a:gd name="connsiteY9" fmla="*/ 24933 h 134135"/>
                <a:gd name="connsiteX10" fmla="*/ 187690 w 353216"/>
                <a:gd name="connsiteY10" fmla="*/ 24053 h 134135"/>
                <a:gd name="connsiteX11" fmla="*/ 179565 w 353216"/>
                <a:gd name="connsiteY11" fmla="*/ 8139 h 134135"/>
                <a:gd name="connsiteX12" fmla="*/ 150244 w 353216"/>
                <a:gd name="connsiteY12" fmla="*/ 81 h 134135"/>
                <a:gd name="connsiteX13" fmla="*/ 126544 w 353216"/>
                <a:gd name="connsiteY13" fmla="*/ 1029 h 134135"/>
                <a:gd name="connsiteX14" fmla="*/ 111715 w 353216"/>
                <a:gd name="connsiteY14" fmla="*/ 2384 h 134135"/>
                <a:gd name="connsiteX15" fmla="*/ 90926 w 353216"/>
                <a:gd name="connsiteY15" fmla="*/ 6582 h 134135"/>
                <a:gd name="connsiteX16" fmla="*/ 82394 w 353216"/>
                <a:gd name="connsiteY16" fmla="*/ 9697 h 134135"/>
                <a:gd name="connsiteX17" fmla="*/ 62418 w 353216"/>
                <a:gd name="connsiteY17" fmla="*/ 17281 h 134135"/>
                <a:gd name="connsiteX18" fmla="*/ 35536 w 353216"/>
                <a:gd name="connsiteY18" fmla="*/ 24662 h 134135"/>
                <a:gd name="connsiteX19" fmla="*/ 15086 w 353216"/>
                <a:gd name="connsiteY19" fmla="*/ 45789 h 134135"/>
                <a:gd name="connsiteX20" fmla="*/ 1272 w 353216"/>
                <a:gd name="connsiteY20" fmla="*/ 62311 h 134135"/>
                <a:gd name="connsiteX21" fmla="*/ 21654 w 353216"/>
                <a:gd name="connsiteY21" fmla="*/ 40913 h 134135"/>
                <a:gd name="connsiteX22" fmla="*/ 37838 w 353216"/>
                <a:gd name="connsiteY22" fmla="*/ 40981 h 134135"/>
                <a:gd name="connsiteX23" fmla="*/ 57069 w 353216"/>
                <a:gd name="connsiteY23" fmla="*/ 41929 h 134135"/>
                <a:gd name="connsiteX24" fmla="*/ 77045 w 353216"/>
                <a:gd name="connsiteY24" fmla="*/ 39559 h 134135"/>
                <a:gd name="connsiteX25" fmla="*/ 76842 w 353216"/>
                <a:gd name="connsiteY25" fmla="*/ 25068 h 134135"/>
                <a:gd name="connsiteX26" fmla="*/ 95869 w 353216"/>
                <a:gd name="connsiteY26" fmla="*/ 26084 h 134135"/>
                <a:gd name="connsiteX27" fmla="*/ 94244 w 353216"/>
                <a:gd name="connsiteY27" fmla="*/ 42742 h 134135"/>
                <a:gd name="connsiteX28" fmla="*/ 121398 w 353216"/>
                <a:gd name="connsiteY28" fmla="*/ 38070 h 134135"/>
                <a:gd name="connsiteX29" fmla="*/ 152005 w 353216"/>
                <a:gd name="connsiteY29" fmla="*/ 41929 h 134135"/>
                <a:gd name="connsiteX30" fmla="*/ 167241 w 353216"/>
                <a:gd name="connsiteY30" fmla="*/ 67525 h 134135"/>
                <a:gd name="connsiteX31" fmla="*/ 195477 w 353216"/>
                <a:gd name="connsiteY31" fmla="*/ 63869 h 134135"/>
                <a:gd name="connsiteX32" fmla="*/ 204754 w 353216"/>
                <a:gd name="connsiteY32" fmla="*/ 74026 h 134135"/>
                <a:gd name="connsiteX33" fmla="*/ 225407 w 353216"/>
                <a:gd name="connsiteY33" fmla="*/ 87704 h 134135"/>
                <a:gd name="connsiteX34" fmla="*/ 245586 w 353216"/>
                <a:gd name="connsiteY34" fmla="*/ 102195 h 134135"/>
                <a:gd name="connsiteX35" fmla="*/ 248498 w 353216"/>
                <a:gd name="connsiteY35" fmla="*/ 112420 h 134135"/>
                <a:gd name="connsiteX36" fmla="*/ 250055 w 353216"/>
                <a:gd name="connsiteY36" fmla="*/ 117363 h 134135"/>
                <a:gd name="connsiteX37" fmla="*/ 271182 w 353216"/>
                <a:gd name="connsiteY37" fmla="*/ 131041 h 134135"/>
                <a:gd name="connsiteX38" fmla="*/ 313436 w 353216"/>
                <a:gd name="connsiteY38" fmla="*/ 134089 h 134135"/>
                <a:gd name="connsiteX39" fmla="*/ 344043 w 353216"/>
                <a:gd name="connsiteY39" fmla="*/ 130161 h 134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53216" h="134135">
                  <a:moveTo>
                    <a:pt x="344043" y="130161"/>
                  </a:moveTo>
                  <a:cubicBezTo>
                    <a:pt x="361717" y="127723"/>
                    <a:pt x="349663" y="113639"/>
                    <a:pt x="342553" y="109102"/>
                  </a:cubicBezTo>
                  <a:cubicBezTo>
                    <a:pt x="335443" y="104565"/>
                    <a:pt x="335646" y="86688"/>
                    <a:pt x="331313" y="84318"/>
                  </a:cubicBezTo>
                  <a:cubicBezTo>
                    <a:pt x="326979" y="81948"/>
                    <a:pt x="316145" y="85876"/>
                    <a:pt x="313030" y="83912"/>
                  </a:cubicBezTo>
                  <a:cubicBezTo>
                    <a:pt x="309915" y="81948"/>
                    <a:pt x="305040" y="88855"/>
                    <a:pt x="303008" y="87704"/>
                  </a:cubicBezTo>
                  <a:cubicBezTo>
                    <a:pt x="301044" y="86553"/>
                    <a:pt x="294070" y="87027"/>
                    <a:pt x="287501" y="85876"/>
                  </a:cubicBezTo>
                  <a:cubicBezTo>
                    <a:pt x="280933" y="84725"/>
                    <a:pt x="275110" y="73620"/>
                    <a:pt x="271385" y="67661"/>
                  </a:cubicBezTo>
                  <a:cubicBezTo>
                    <a:pt x="267661" y="61702"/>
                    <a:pt x="253780" y="52154"/>
                    <a:pt x="245789" y="49581"/>
                  </a:cubicBezTo>
                  <a:cubicBezTo>
                    <a:pt x="237799" y="47008"/>
                    <a:pt x="233059" y="41252"/>
                    <a:pt x="227642" y="36715"/>
                  </a:cubicBezTo>
                  <a:cubicBezTo>
                    <a:pt x="222225" y="32178"/>
                    <a:pt x="207124" y="25474"/>
                    <a:pt x="201165" y="24933"/>
                  </a:cubicBezTo>
                  <a:cubicBezTo>
                    <a:pt x="195207" y="24391"/>
                    <a:pt x="192024" y="27167"/>
                    <a:pt x="187690" y="24053"/>
                  </a:cubicBezTo>
                  <a:cubicBezTo>
                    <a:pt x="183424" y="20938"/>
                    <a:pt x="183898" y="12067"/>
                    <a:pt x="179565" y="8139"/>
                  </a:cubicBezTo>
                  <a:cubicBezTo>
                    <a:pt x="175299" y="4212"/>
                    <a:pt x="160266" y="623"/>
                    <a:pt x="150244" y="81"/>
                  </a:cubicBezTo>
                  <a:cubicBezTo>
                    <a:pt x="140290" y="-460"/>
                    <a:pt x="134534" y="1910"/>
                    <a:pt x="126544" y="1029"/>
                  </a:cubicBezTo>
                  <a:cubicBezTo>
                    <a:pt x="118554" y="149"/>
                    <a:pt x="116861" y="4077"/>
                    <a:pt x="111715" y="2384"/>
                  </a:cubicBezTo>
                  <a:cubicBezTo>
                    <a:pt x="106568" y="691"/>
                    <a:pt x="98917" y="5160"/>
                    <a:pt x="90926" y="6582"/>
                  </a:cubicBezTo>
                  <a:cubicBezTo>
                    <a:pt x="82936" y="8004"/>
                    <a:pt x="86931" y="6040"/>
                    <a:pt x="82394" y="9697"/>
                  </a:cubicBezTo>
                  <a:cubicBezTo>
                    <a:pt x="77857" y="13354"/>
                    <a:pt x="74404" y="16130"/>
                    <a:pt x="62418" y="17281"/>
                  </a:cubicBezTo>
                  <a:cubicBezTo>
                    <a:pt x="50433" y="18432"/>
                    <a:pt x="44068" y="19854"/>
                    <a:pt x="35536" y="24662"/>
                  </a:cubicBezTo>
                  <a:cubicBezTo>
                    <a:pt x="27004" y="29470"/>
                    <a:pt x="21519" y="38814"/>
                    <a:pt x="15086" y="45789"/>
                  </a:cubicBezTo>
                  <a:cubicBezTo>
                    <a:pt x="10549" y="50664"/>
                    <a:pt x="-4416" y="58925"/>
                    <a:pt x="1272" y="62311"/>
                  </a:cubicBezTo>
                  <a:cubicBezTo>
                    <a:pt x="6960" y="65697"/>
                    <a:pt x="16237" y="42200"/>
                    <a:pt x="21654" y="40913"/>
                  </a:cubicBezTo>
                  <a:cubicBezTo>
                    <a:pt x="27071" y="39627"/>
                    <a:pt x="36145" y="44976"/>
                    <a:pt x="37838" y="40981"/>
                  </a:cubicBezTo>
                  <a:cubicBezTo>
                    <a:pt x="39531" y="36918"/>
                    <a:pt x="48537" y="41049"/>
                    <a:pt x="57069" y="41929"/>
                  </a:cubicBezTo>
                  <a:cubicBezTo>
                    <a:pt x="65601" y="42809"/>
                    <a:pt x="75487" y="41523"/>
                    <a:pt x="77045" y="39559"/>
                  </a:cubicBezTo>
                  <a:cubicBezTo>
                    <a:pt x="78534" y="37595"/>
                    <a:pt x="73727" y="27167"/>
                    <a:pt x="76842" y="25068"/>
                  </a:cubicBezTo>
                  <a:cubicBezTo>
                    <a:pt x="79956" y="22969"/>
                    <a:pt x="84493" y="24797"/>
                    <a:pt x="95869" y="26084"/>
                  </a:cubicBezTo>
                  <a:cubicBezTo>
                    <a:pt x="107245" y="27371"/>
                    <a:pt x="92551" y="39898"/>
                    <a:pt x="94244" y="42742"/>
                  </a:cubicBezTo>
                  <a:cubicBezTo>
                    <a:pt x="95937" y="45586"/>
                    <a:pt x="110834" y="36647"/>
                    <a:pt x="121398" y="38070"/>
                  </a:cubicBezTo>
                  <a:cubicBezTo>
                    <a:pt x="131961" y="39491"/>
                    <a:pt x="141780" y="40101"/>
                    <a:pt x="152005" y="41929"/>
                  </a:cubicBezTo>
                  <a:cubicBezTo>
                    <a:pt x="162297" y="43757"/>
                    <a:pt x="161823" y="64343"/>
                    <a:pt x="167241" y="67525"/>
                  </a:cubicBezTo>
                  <a:cubicBezTo>
                    <a:pt x="172658" y="70708"/>
                    <a:pt x="186675" y="63869"/>
                    <a:pt x="195477" y="63869"/>
                  </a:cubicBezTo>
                  <a:cubicBezTo>
                    <a:pt x="204280" y="63869"/>
                    <a:pt x="202181" y="68405"/>
                    <a:pt x="204754" y="74026"/>
                  </a:cubicBezTo>
                  <a:cubicBezTo>
                    <a:pt x="207327" y="79646"/>
                    <a:pt x="218839" y="81678"/>
                    <a:pt x="225407" y="87704"/>
                  </a:cubicBezTo>
                  <a:cubicBezTo>
                    <a:pt x="231976" y="93798"/>
                    <a:pt x="234278" y="102195"/>
                    <a:pt x="245586" y="102195"/>
                  </a:cubicBezTo>
                  <a:cubicBezTo>
                    <a:pt x="256894" y="102195"/>
                    <a:pt x="256353" y="107341"/>
                    <a:pt x="248498" y="112420"/>
                  </a:cubicBezTo>
                  <a:cubicBezTo>
                    <a:pt x="240711" y="117499"/>
                    <a:pt x="244774" y="114722"/>
                    <a:pt x="250055" y="117363"/>
                  </a:cubicBezTo>
                  <a:cubicBezTo>
                    <a:pt x="255405" y="120004"/>
                    <a:pt x="258926" y="133073"/>
                    <a:pt x="271182" y="131041"/>
                  </a:cubicBezTo>
                  <a:cubicBezTo>
                    <a:pt x="283439" y="129078"/>
                    <a:pt x="305446" y="134698"/>
                    <a:pt x="313436" y="134089"/>
                  </a:cubicBezTo>
                  <a:cubicBezTo>
                    <a:pt x="321630" y="133682"/>
                    <a:pt x="326370" y="132666"/>
                    <a:pt x="344043" y="13016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id="{1D9E216F-406D-16C7-694F-C56FB32EDA5D}"/>
                </a:ext>
              </a:extLst>
            </p:cNvPr>
            <p:cNvSpPr/>
            <p:nvPr/>
          </p:nvSpPr>
          <p:spPr bwMode="ltGray">
            <a:xfrm>
              <a:off x="8274475" y="3550164"/>
              <a:ext cx="80897" cy="129828"/>
            </a:xfrm>
            <a:custGeom>
              <a:avLst/>
              <a:gdLst>
                <a:gd name="connsiteX0" fmla="*/ 61057 w 80897"/>
                <a:gd name="connsiteY0" fmla="*/ 7175 h 129828"/>
                <a:gd name="connsiteX1" fmla="*/ 42571 w 80897"/>
                <a:gd name="connsiteY1" fmla="*/ 2841 h 129828"/>
                <a:gd name="connsiteX2" fmla="*/ 12709 w 80897"/>
                <a:gd name="connsiteY2" fmla="*/ 16926 h 129828"/>
                <a:gd name="connsiteX3" fmla="*/ 2484 w 80897"/>
                <a:gd name="connsiteY3" fmla="*/ 61143 h 129828"/>
                <a:gd name="connsiteX4" fmla="*/ 31330 w 80897"/>
                <a:gd name="connsiteY4" fmla="*/ 86401 h 129828"/>
                <a:gd name="connsiteX5" fmla="*/ 41690 w 80897"/>
                <a:gd name="connsiteY5" fmla="*/ 93104 h 129828"/>
                <a:gd name="connsiteX6" fmla="*/ 48462 w 80897"/>
                <a:gd name="connsiteY6" fmla="*/ 112335 h 129828"/>
                <a:gd name="connsiteX7" fmla="*/ 59635 w 80897"/>
                <a:gd name="connsiteY7" fmla="*/ 129738 h 129828"/>
                <a:gd name="connsiteX8" fmla="*/ 80897 w 80897"/>
                <a:gd name="connsiteY8" fmla="*/ 122831 h 129828"/>
                <a:gd name="connsiteX9" fmla="*/ 72162 w 80897"/>
                <a:gd name="connsiteY9" fmla="*/ 106850 h 129828"/>
                <a:gd name="connsiteX10" fmla="*/ 63494 w 80897"/>
                <a:gd name="connsiteY10" fmla="*/ 98115 h 129828"/>
                <a:gd name="connsiteX11" fmla="*/ 55233 w 80897"/>
                <a:gd name="connsiteY11" fmla="*/ 79155 h 129828"/>
                <a:gd name="connsiteX12" fmla="*/ 58890 w 80897"/>
                <a:gd name="connsiteY12" fmla="*/ 73873 h 129828"/>
                <a:gd name="connsiteX13" fmla="*/ 60312 w 80897"/>
                <a:gd name="connsiteY13" fmla="*/ 62971 h 129828"/>
                <a:gd name="connsiteX14" fmla="*/ 69656 w 80897"/>
                <a:gd name="connsiteY14" fmla="*/ 51595 h 129828"/>
                <a:gd name="connsiteX15" fmla="*/ 74667 w 80897"/>
                <a:gd name="connsiteY15" fmla="*/ 38797 h 129828"/>
                <a:gd name="connsiteX16" fmla="*/ 80152 w 80897"/>
                <a:gd name="connsiteY16" fmla="*/ 20514 h 129828"/>
                <a:gd name="connsiteX17" fmla="*/ 74464 w 80897"/>
                <a:gd name="connsiteY17" fmla="*/ 335 h 129828"/>
                <a:gd name="connsiteX18" fmla="*/ 61057 w 80897"/>
                <a:gd name="connsiteY18" fmla="*/ 7175 h 129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897" h="129828">
                  <a:moveTo>
                    <a:pt x="61057" y="7175"/>
                  </a:moveTo>
                  <a:cubicBezTo>
                    <a:pt x="54759" y="6633"/>
                    <a:pt x="47108" y="-342"/>
                    <a:pt x="42571" y="2841"/>
                  </a:cubicBezTo>
                  <a:cubicBezTo>
                    <a:pt x="32617" y="9883"/>
                    <a:pt x="19548" y="10154"/>
                    <a:pt x="12709" y="16926"/>
                  </a:cubicBezTo>
                  <a:cubicBezTo>
                    <a:pt x="5869" y="23697"/>
                    <a:pt x="-4897" y="47532"/>
                    <a:pt x="2484" y="61143"/>
                  </a:cubicBezTo>
                  <a:cubicBezTo>
                    <a:pt x="9865" y="74686"/>
                    <a:pt x="26251" y="84708"/>
                    <a:pt x="31330" y="86401"/>
                  </a:cubicBezTo>
                  <a:cubicBezTo>
                    <a:pt x="36476" y="88093"/>
                    <a:pt x="38846" y="87484"/>
                    <a:pt x="41690" y="93104"/>
                  </a:cubicBezTo>
                  <a:cubicBezTo>
                    <a:pt x="44534" y="98725"/>
                    <a:pt x="47311" y="109491"/>
                    <a:pt x="48462" y="112335"/>
                  </a:cubicBezTo>
                  <a:cubicBezTo>
                    <a:pt x="49613" y="115179"/>
                    <a:pt x="55098" y="129129"/>
                    <a:pt x="59635" y="129738"/>
                  </a:cubicBezTo>
                  <a:cubicBezTo>
                    <a:pt x="64172" y="130280"/>
                    <a:pt x="80897" y="128451"/>
                    <a:pt x="80897" y="122831"/>
                  </a:cubicBezTo>
                  <a:cubicBezTo>
                    <a:pt x="80897" y="117211"/>
                    <a:pt x="76089" y="110236"/>
                    <a:pt x="72162" y="106850"/>
                  </a:cubicBezTo>
                  <a:cubicBezTo>
                    <a:pt x="68167" y="103465"/>
                    <a:pt x="64646" y="106647"/>
                    <a:pt x="63494" y="98115"/>
                  </a:cubicBezTo>
                  <a:cubicBezTo>
                    <a:pt x="62343" y="89651"/>
                    <a:pt x="53540" y="84843"/>
                    <a:pt x="55233" y="79155"/>
                  </a:cubicBezTo>
                  <a:cubicBezTo>
                    <a:pt x="55775" y="77259"/>
                    <a:pt x="57197" y="75499"/>
                    <a:pt x="58890" y="73873"/>
                  </a:cubicBezTo>
                  <a:cubicBezTo>
                    <a:pt x="53473" y="71910"/>
                    <a:pt x="55843" y="63852"/>
                    <a:pt x="60312" y="62971"/>
                  </a:cubicBezTo>
                  <a:cubicBezTo>
                    <a:pt x="66000" y="61820"/>
                    <a:pt x="67422" y="57825"/>
                    <a:pt x="69656" y="51595"/>
                  </a:cubicBezTo>
                  <a:cubicBezTo>
                    <a:pt x="71823" y="45366"/>
                    <a:pt x="69047" y="45569"/>
                    <a:pt x="74667" y="38797"/>
                  </a:cubicBezTo>
                  <a:cubicBezTo>
                    <a:pt x="79069" y="33516"/>
                    <a:pt x="78663" y="25457"/>
                    <a:pt x="80152" y="20514"/>
                  </a:cubicBezTo>
                  <a:cubicBezTo>
                    <a:pt x="78595" y="14420"/>
                    <a:pt x="76902" y="1961"/>
                    <a:pt x="74464" y="335"/>
                  </a:cubicBezTo>
                  <a:cubicBezTo>
                    <a:pt x="71011" y="-1899"/>
                    <a:pt x="67286" y="7784"/>
                    <a:pt x="61057" y="717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62397567-F43F-6E1C-09F7-8BAF3DD1F3A8}"/>
                </a:ext>
              </a:extLst>
            </p:cNvPr>
            <p:cNvSpPr/>
            <p:nvPr/>
          </p:nvSpPr>
          <p:spPr bwMode="ltGray">
            <a:xfrm>
              <a:off x="8354627" y="3563907"/>
              <a:ext cx="6161" cy="10112"/>
            </a:xfrm>
            <a:custGeom>
              <a:avLst/>
              <a:gdLst>
                <a:gd name="connsiteX0" fmla="*/ 0 w 6161"/>
                <a:gd name="connsiteY0" fmla="*/ 6771 h 10112"/>
                <a:gd name="connsiteX1" fmla="*/ 1828 w 6161"/>
                <a:gd name="connsiteY1" fmla="*/ 10022 h 10112"/>
                <a:gd name="connsiteX2" fmla="*/ 6162 w 6161"/>
                <a:gd name="connsiteY2" fmla="*/ 0 h 10112"/>
                <a:gd name="connsiteX3" fmla="*/ 1896 w 6161"/>
                <a:gd name="connsiteY3" fmla="*/ 3386 h 10112"/>
                <a:gd name="connsiteX4" fmla="*/ 0 w 6161"/>
                <a:gd name="connsiteY4" fmla="*/ 6771 h 1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61" h="10112">
                  <a:moveTo>
                    <a:pt x="0" y="6771"/>
                  </a:moveTo>
                  <a:cubicBezTo>
                    <a:pt x="609" y="9074"/>
                    <a:pt x="1219" y="10496"/>
                    <a:pt x="1828" y="10022"/>
                  </a:cubicBezTo>
                  <a:cubicBezTo>
                    <a:pt x="2979" y="9141"/>
                    <a:pt x="4401" y="4401"/>
                    <a:pt x="6162" y="0"/>
                  </a:cubicBezTo>
                  <a:cubicBezTo>
                    <a:pt x="4537" y="1287"/>
                    <a:pt x="2979" y="2505"/>
                    <a:pt x="1896" y="3386"/>
                  </a:cubicBezTo>
                  <a:cubicBezTo>
                    <a:pt x="948" y="4198"/>
                    <a:pt x="406" y="5417"/>
                    <a:pt x="0" y="677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 170">
              <a:extLst>
                <a:ext uri="{FF2B5EF4-FFF2-40B4-BE49-F238E27FC236}">
                  <a16:creationId xmlns:a16="http://schemas.microsoft.com/office/drawing/2014/main" id="{6AD9A55E-D5C9-BC3F-BAC7-41B1D510C08F}"/>
                </a:ext>
              </a:extLst>
            </p:cNvPr>
            <p:cNvSpPr/>
            <p:nvPr/>
          </p:nvSpPr>
          <p:spPr bwMode="ltGray">
            <a:xfrm>
              <a:off x="8333432" y="3616408"/>
              <a:ext cx="14018" cy="8137"/>
            </a:xfrm>
            <a:custGeom>
              <a:avLst/>
              <a:gdLst>
                <a:gd name="connsiteX0" fmla="*/ 5891 w 14018"/>
                <a:gd name="connsiteY0" fmla="*/ 7765 h 8137"/>
                <a:gd name="connsiteX1" fmla="*/ 10157 w 14018"/>
                <a:gd name="connsiteY1" fmla="*/ 452 h 8137"/>
                <a:gd name="connsiteX2" fmla="*/ 0 w 14018"/>
                <a:gd name="connsiteY2" fmla="*/ 7629 h 8137"/>
                <a:gd name="connsiteX3" fmla="*/ 5891 w 14018"/>
                <a:gd name="connsiteY3" fmla="*/ 7765 h 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18" h="8137">
                  <a:moveTo>
                    <a:pt x="5891" y="7765"/>
                  </a:moveTo>
                  <a:cubicBezTo>
                    <a:pt x="18418" y="4853"/>
                    <a:pt x="13610" y="-1783"/>
                    <a:pt x="10157" y="452"/>
                  </a:cubicBezTo>
                  <a:cubicBezTo>
                    <a:pt x="7855" y="1941"/>
                    <a:pt x="3318" y="4514"/>
                    <a:pt x="0" y="7629"/>
                  </a:cubicBezTo>
                  <a:cubicBezTo>
                    <a:pt x="1422" y="8171"/>
                    <a:pt x="3250" y="8374"/>
                    <a:pt x="5891" y="776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id="{F94586F0-EA19-3C20-A46A-89D7C0D4C0C5}"/>
                </a:ext>
              </a:extLst>
            </p:cNvPr>
            <p:cNvSpPr/>
            <p:nvPr/>
          </p:nvSpPr>
          <p:spPr bwMode="ltGray">
            <a:xfrm>
              <a:off x="8360789" y="3556174"/>
              <a:ext cx="6928" cy="7800"/>
            </a:xfrm>
            <a:custGeom>
              <a:avLst/>
              <a:gdLst>
                <a:gd name="connsiteX0" fmla="*/ 5824 w 6928"/>
                <a:gd name="connsiteY0" fmla="*/ 13 h 7800"/>
                <a:gd name="connsiteX1" fmla="*/ 0 w 6928"/>
                <a:gd name="connsiteY1" fmla="*/ 7801 h 7800"/>
                <a:gd name="connsiteX2" fmla="*/ 5824 w 6928"/>
                <a:gd name="connsiteY2" fmla="*/ 13 h 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28" h="7800">
                  <a:moveTo>
                    <a:pt x="5824" y="13"/>
                  </a:moveTo>
                  <a:cubicBezTo>
                    <a:pt x="3589" y="-257"/>
                    <a:pt x="1693" y="3602"/>
                    <a:pt x="0" y="7801"/>
                  </a:cubicBezTo>
                  <a:cubicBezTo>
                    <a:pt x="4334" y="4347"/>
                    <a:pt x="9142" y="420"/>
                    <a:pt x="5824" y="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57F990A3-F2E8-7A04-DF16-CC3B371D66A0}"/>
                </a:ext>
              </a:extLst>
            </p:cNvPr>
            <p:cNvSpPr/>
            <p:nvPr/>
          </p:nvSpPr>
          <p:spPr bwMode="ltGray">
            <a:xfrm>
              <a:off x="8376302" y="3590813"/>
              <a:ext cx="31771" cy="32625"/>
            </a:xfrm>
            <a:custGeom>
              <a:avLst/>
              <a:gdLst>
                <a:gd name="connsiteX0" fmla="*/ 19360 w 31771"/>
                <a:gd name="connsiteY0" fmla="*/ 31328 h 32625"/>
                <a:gd name="connsiteX1" fmla="*/ 29856 w 31771"/>
                <a:gd name="connsiteY1" fmla="*/ 21103 h 32625"/>
                <a:gd name="connsiteX2" fmla="*/ 18954 w 31771"/>
                <a:gd name="connsiteY2" fmla="*/ 6409 h 32625"/>
                <a:gd name="connsiteX3" fmla="*/ 1280 w 31771"/>
                <a:gd name="connsiteY3" fmla="*/ 179 h 32625"/>
                <a:gd name="connsiteX4" fmla="*/ 400 w 31771"/>
                <a:gd name="connsiteY4" fmla="*/ 12435 h 32625"/>
                <a:gd name="connsiteX5" fmla="*/ 18615 w 31771"/>
                <a:gd name="connsiteY5" fmla="*/ 19748 h 32625"/>
                <a:gd name="connsiteX6" fmla="*/ 19360 w 31771"/>
                <a:gd name="connsiteY6" fmla="*/ 31328 h 3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71" h="32625">
                  <a:moveTo>
                    <a:pt x="19360" y="31328"/>
                  </a:moveTo>
                  <a:cubicBezTo>
                    <a:pt x="22204" y="33698"/>
                    <a:pt x="36966" y="34104"/>
                    <a:pt x="29856" y="21103"/>
                  </a:cubicBezTo>
                  <a:cubicBezTo>
                    <a:pt x="22746" y="8102"/>
                    <a:pt x="20647" y="9050"/>
                    <a:pt x="18954" y="6409"/>
                  </a:cubicBezTo>
                  <a:cubicBezTo>
                    <a:pt x="17261" y="3700"/>
                    <a:pt x="2025" y="-972"/>
                    <a:pt x="1280" y="179"/>
                  </a:cubicBezTo>
                  <a:cubicBezTo>
                    <a:pt x="536" y="1330"/>
                    <a:pt x="-616" y="10404"/>
                    <a:pt x="400" y="12435"/>
                  </a:cubicBezTo>
                  <a:cubicBezTo>
                    <a:pt x="4463" y="20426"/>
                    <a:pt x="16719" y="16363"/>
                    <a:pt x="18615" y="19748"/>
                  </a:cubicBezTo>
                  <a:cubicBezTo>
                    <a:pt x="20511" y="23067"/>
                    <a:pt x="16516" y="28890"/>
                    <a:pt x="19360" y="3132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 173">
              <a:extLst>
                <a:ext uri="{FF2B5EF4-FFF2-40B4-BE49-F238E27FC236}">
                  <a16:creationId xmlns:a16="http://schemas.microsoft.com/office/drawing/2014/main" id="{21E2398A-78BE-DC60-AD11-3656199929A2}"/>
                </a:ext>
              </a:extLst>
            </p:cNvPr>
            <p:cNvSpPr/>
            <p:nvPr/>
          </p:nvSpPr>
          <p:spPr bwMode="ltGray">
            <a:xfrm>
              <a:off x="8425253" y="3720733"/>
              <a:ext cx="947" cy="1489"/>
            </a:xfrm>
            <a:custGeom>
              <a:avLst/>
              <a:gdLst>
                <a:gd name="connsiteX0" fmla="*/ 948 w 947"/>
                <a:gd name="connsiteY0" fmla="*/ 0 h 1489"/>
                <a:gd name="connsiteX1" fmla="*/ 0 w 947"/>
                <a:gd name="connsiteY1" fmla="*/ 1490 h 1489"/>
                <a:gd name="connsiteX2" fmla="*/ 948 w 947"/>
                <a:gd name="connsiteY2" fmla="*/ 0 h 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7" h="1489">
                  <a:moveTo>
                    <a:pt x="948" y="0"/>
                  </a:moveTo>
                  <a:cubicBezTo>
                    <a:pt x="474" y="542"/>
                    <a:pt x="203" y="1016"/>
                    <a:pt x="0" y="1490"/>
                  </a:cubicBezTo>
                  <a:cubicBezTo>
                    <a:pt x="542" y="948"/>
                    <a:pt x="948" y="474"/>
                    <a:pt x="948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EC6488F8-ADC3-C4DA-20F8-3C3940C2AC31}"/>
                </a:ext>
              </a:extLst>
            </p:cNvPr>
            <p:cNvSpPr/>
            <p:nvPr/>
          </p:nvSpPr>
          <p:spPr bwMode="ltGray">
            <a:xfrm>
              <a:off x="8426811" y="3718220"/>
              <a:ext cx="2787" cy="2024"/>
            </a:xfrm>
            <a:custGeom>
              <a:avLst/>
              <a:gdLst>
                <a:gd name="connsiteX0" fmla="*/ 2709 w 2787"/>
                <a:gd name="connsiteY0" fmla="*/ 821 h 2024"/>
                <a:gd name="connsiteX1" fmla="*/ 0 w 2787"/>
                <a:gd name="connsiteY1" fmla="*/ 1837 h 2024"/>
                <a:gd name="connsiteX2" fmla="*/ 2709 w 2787"/>
                <a:gd name="connsiteY2" fmla="*/ 821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87" h="2024">
                  <a:moveTo>
                    <a:pt x="2709" y="821"/>
                  </a:moveTo>
                  <a:cubicBezTo>
                    <a:pt x="3183" y="-872"/>
                    <a:pt x="1422" y="347"/>
                    <a:pt x="0" y="1837"/>
                  </a:cubicBezTo>
                  <a:cubicBezTo>
                    <a:pt x="1083" y="2175"/>
                    <a:pt x="2302" y="2175"/>
                    <a:pt x="2709" y="82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2AC4B450-F578-5B25-9B76-9FB4304AAE70}"/>
                </a:ext>
              </a:extLst>
            </p:cNvPr>
            <p:cNvSpPr/>
            <p:nvPr/>
          </p:nvSpPr>
          <p:spPr bwMode="ltGray">
            <a:xfrm>
              <a:off x="8424711" y="3722223"/>
              <a:ext cx="541" cy="609"/>
            </a:xfrm>
            <a:custGeom>
              <a:avLst/>
              <a:gdLst>
                <a:gd name="connsiteX0" fmla="*/ 542 w 541"/>
                <a:gd name="connsiteY0" fmla="*/ 609 h 609"/>
                <a:gd name="connsiteX1" fmla="*/ 542 w 541"/>
                <a:gd name="connsiteY1" fmla="*/ 0 h 609"/>
                <a:gd name="connsiteX2" fmla="*/ 0 w 541"/>
                <a:gd name="connsiteY2" fmla="*/ 406 h 609"/>
                <a:gd name="connsiteX3" fmla="*/ 542 w 541"/>
                <a:gd name="connsiteY3" fmla="*/ 609 h 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1" h="609">
                  <a:moveTo>
                    <a:pt x="542" y="609"/>
                  </a:moveTo>
                  <a:cubicBezTo>
                    <a:pt x="406" y="474"/>
                    <a:pt x="406" y="271"/>
                    <a:pt x="542" y="0"/>
                  </a:cubicBezTo>
                  <a:cubicBezTo>
                    <a:pt x="406" y="135"/>
                    <a:pt x="203" y="271"/>
                    <a:pt x="0" y="406"/>
                  </a:cubicBezTo>
                  <a:cubicBezTo>
                    <a:pt x="203" y="474"/>
                    <a:pt x="406" y="542"/>
                    <a:pt x="542" y="6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5B581595-82C4-730E-A451-2E3F2CD9F213}"/>
                </a:ext>
              </a:extLst>
            </p:cNvPr>
            <p:cNvSpPr/>
            <p:nvPr/>
          </p:nvSpPr>
          <p:spPr bwMode="ltGray">
            <a:xfrm>
              <a:off x="8425077" y="3719367"/>
              <a:ext cx="1665" cy="1366"/>
            </a:xfrm>
            <a:custGeom>
              <a:avLst/>
              <a:gdLst>
                <a:gd name="connsiteX0" fmla="*/ 718 w 1665"/>
                <a:gd name="connsiteY0" fmla="*/ 621 h 1366"/>
                <a:gd name="connsiteX1" fmla="*/ 1056 w 1665"/>
                <a:gd name="connsiteY1" fmla="*/ 1366 h 1366"/>
                <a:gd name="connsiteX2" fmla="*/ 1666 w 1665"/>
                <a:gd name="connsiteY2" fmla="*/ 689 h 1366"/>
                <a:gd name="connsiteX3" fmla="*/ 718 w 1665"/>
                <a:gd name="connsiteY3" fmla="*/ 621 h 1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65" h="1366">
                  <a:moveTo>
                    <a:pt x="718" y="621"/>
                  </a:moveTo>
                  <a:cubicBezTo>
                    <a:pt x="989" y="824"/>
                    <a:pt x="1056" y="1095"/>
                    <a:pt x="1056" y="1366"/>
                  </a:cubicBezTo>
                  <a:cubicBezTo>
                    <a:pt x="1259" y="1163"/>
                    <a:pt x="1463" y="892"/>
                    <a:pt x="1666" y="689"/>
                  </a:cubicBezTo>
                  <a:cubicBezTo>
                    <a:pt x="311" y="283"/>
                    <a:pt x="-772" y="-597"/>
                    <a:pt x="718" y="62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3228BCF3-51F7-6906-FC6E-D14CED17D4AF}"/>
                </a:ext>
              </a:extLst>
            </p:cNvPr>
            <p:cNvSpPr/>
            <p:nvPr/>
          </p:nvSpPr>
          <p:spPr bwMode="ltGray">
            <a:xfrm>
              <a:off x="8425253" y="3722832"/>
              <a:ext cx="283" cy="161"/>
            </a:xfrm>
            <a:custGeom>
              <a:avLst/>
              <a:gdLst>
                <a:gd name="connsiteX0" fmla="*/ 0 w 283"/>
                <a:gd name="connsiteY0" fmla="*/ 0 h 161"/>
                <a:gd name="connsiteX1" fmla="*/ 135 w 283"/>
                <a:gd name="connsiteY1" fmla="*/ 135 h 161"/>
                <a:gd name="connsiteX2" fmla="*/ 0 w 283"/>
                <a:gd name="connsiteY2" fmla="*/ 0 h 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3" h="161">
                  <a:moveTo>
                    <a:pt x="0" y="0"/>
                  </a:moveTo>
                  <a:cubicBezTo>
                    <a:pt x="68" y="68"/>
                    <a:pt x="0" y="135"/>
                    <a:pt x="135" y="135"/>
                  </a:cubicBezTo>
                  <a:cubicBezTo>
                    <a:pt x="406" y="203"/>
                    <a:pt x="271" y="135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BB220176-F1FD-4FFC-6B76-03E79D227D05}"/>
                </a:ext>
              </a:extLst>
            </p:cNvPr>
            <p:cNvSpPr/>
            <p:nvPr/>
          </p:nvSpPr>
          <p:spPr bwMode="ltGray">
            <a:xfrm>
              <a:off x="8417713" y="3721646"/>
              <a:ext cx="6998" cy="2915"/>
            </a:xfrm>
            <a:custGeom>
              <a:avLst/>
              <a:gdLst>
                <a:gd name="connsiteX0" fmla="*/ 24 w 6998"/>
                <a:gd name="connsiteY0" fmla="*/ 1593 h 2915"/>
                <a:gd name="connsiteX1" fmla="*/ 6998 w 6998"/>
                <a:gd name="connsiteY1" fmla="*/ 916 h 2915"/>
                <a:gd name="connsiteX2" fmla="*/ 24 w 6998"/>
                <a:gd name="connsiteY2" fmla="*/ 1593 h 2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8" h="2915">
                  <a:moveTo>
                    <a:pt x="24" y="1593"/>
                  </a:moveTo>
                  <a:cubicBezTo>
                    <a:pt x="-382" y="4031"/>
                    <a:pt x="4493" y="2676"/>
                    <a:pt x="6998" y="916"/>
                  </a:cubicBezTo>
                  <a:cubicBezTo>
                    <a:pt x="5035" y="239"/>
                    <a:pt x="430" y="-1048"/>
                    <a:pt x="24" y="15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id="{0E579AF8-3435-E963-FFBD-46D4F6459F7D}"/>
                </a:ext>
              </a:extLst>
            </p:cNvPr>
            <p:cNvSpPr/>
            <p:nvPr/>
          </p:nvSpPr>
          <p:spPr bwMode="ltGray">
            <a:xfrm>
              <a:off x="8392438" y="3535147"/>
              <a:ext cx="18130" cy="11724"/>
            </a:xfrm>
            <a:custGeom>
              <a:avLst/>
              <a:gdLst>
                <a:gd name="connsiteX0" fmla="*/ 177 w 18130"/>
                <a:gd name="connsiteY0" fmla="*/ 861 h 11724"/>
                <a:gd name="connsiteX1" fmla="*/ 6406 w 18130"/>
                <a:gd name="connsiteY1" fmla="*/ 8242 h 11724"/>
                <a:gd name="connsiteX2" fmla="*/ 18053 w 18130"/>
                <a:gd name="connsiteY2" fmla="*/ 10951 h 11724"/>
                <a:gd name="connsiteX3" fmla="*/ 10131 w 18130"/>
                <a:gd name="connsiteY3" fmla="*/ 2012 h 11724"/>
                <a:gd name="connsiteX4" fmla="*/ 177 w 18130"/>
                <a:gd name="connsiteY4" fmla="*/ 861 h 11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30" h="11724">
                  <a:moveTo>
                    <a:pt x="177" y="861"/>
                  </a:moveTo>
                  <a:cubicBezTo>
                    <a:pt x="-1042" y="4721"/>
                    <a:pt x="4375" y="7091"/>
                    <a:pt x="6406" y="8242"/>
                  </a:cubicBezTo>
                  <a:cubicBezTo>
                    <a:pt x="8438" y="9393"/>
                    <a:pt x="17173" y="13388"/>
                    <a:pt x="18053" y="10951"/>
                  </a:cubicBezTo>
                  <a:cubicBezTo>
                    <a:pt x="18933" y="8581"/>
                    <a:pt x="12027" y="3705"/>
                    <a:pt x="10131" y="2012"/>
                  </a:cubicBezTo>
                  <a:cubicBezTo>
                    <a:pt x="8235" y="319"/>
                    <a:pt x="718" y="-899"/>
                    <a:pt x="177" y="86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83E31CF0-473A-FC80-5D7A-E13D550345B9}"/>
                </a:ext>
              </a:extLst>
            </p:cNvPr>
            <p:cNvSpPr/>
            <p:nvPr/>
          </p:nvSpPr>
          <p:spPr bwMode="ltGray">
            <a:xfrm>
              <a:off x="8393969" y="3508922"/>
              <a:ext cx="7332" cy="10569"/>
            </a:xfrm>
            <a:custGeom>
              <a:avLst/>
              <a:gdLst>
                <a:gd name="connsiteX0" fmla="*/ 7245 w 7332"/>
                <a:gd name="connsiteY0" fmla="*/ 10563 h 10569"/>
                <a:gd name="connsiteX1" fmla="*/ 4469 w 7332"/>
                <a:gd name="connsiteY1" fmla="*/ 0 h 10569"/>
                <a:gd name="connsiteX2" fmla="*/ 0 w 7332"/>
                <a:gd name="connsiteY2" fmla="*/ 6501 h 10569"/>
                <a:gd name="connsiteX3" fmla="*/ 7245 w 7332"/>
                <a:gd name="connsiteY3" fmla="*/ 10563 h 10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32" h="10569">
                  <a:moveTo>
                    <a:pt x="7245" y="10563"/>
                  </a:moveTo>
                  <a:cubicBezTo>
                    <a:pt x="7855" y="9615"/>
                    <a:pt x="5079" y="2979"/>
                    <a:pt x="4469" y="0"/>
                  </a:cubicBezTo>
                  <a:cubicBezTo>
                    <a:pt x="3386" y="1625"/>
                    <a:pt x="1219" y="4334"/>
                    <a:pt x="0" y="6501"/>
                  </a:cubicBezTo>
                  <a:cubicBezTo>
                    <a:pt x="3453" y="8464"/>
                    <a:pt x="7178" y="10699"/>
                    <a:pt x="7245" y="1056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5CF54439-046F-B2DA-AB4F-963F199097EC}"/>
                </a:ext>
              </a:extLst>
            </p:cNvPr>
            <p:cNvSpPr/>
            <p:nvPr/>
          </p:nvSpPr>
          <p:spPr bwMode="ltGray">
            <a:xfrm>
              <a:off x="8398377" y="3507365"/>
              <a:ext cx="695" cy="1557"/>
            </a:xfrm>
            <a:custGeom>
              <a:avLst/>
              <a:gdLst>
                <a:gd name="connsiteX0" fmla="*/ 400 w 695"/>
                <a:gd name="connsiteY0" fmla="*/ 0 h 1557"/>
                <a:gd name="connsiteX1" fmla="*/ 129 w 695"/>
                <a:gd name="connsiteY1" fmla="*/ 1558 h 1557"/>
                <a:gd name="connsiteX2" fmla="*/ 400 w 695"/>
                <a:gd name="connsiteY2" fmla="*/ 0 h 1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5" h="1557">
                  <a:moveTo>
                    <a:pt x="400" y="0"/>
                  </a:moveTo>
                  <a:cubicBezTo>
                    <a:pt x="-74" y="0"/>
                    <a:pt x="-74" y="609"/>
                    <a:pt x="129" y="1558"/>
                  </a:cubicBezTo>
                  <a:cubicBezTo>
                    <a:pt x="671" y="677"/>
                    <a:pt x="941" y="68"/>
                    <a:pt x="40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D0ACE29F-63F6-0F43-1379-CB48E0D82A79}"/>
                </a:ext>
              </a:extLst>
            </p:cNvPr>
            <p:cNvSpPr/>
            <p:nvPr/>
          </p:nvSpPr>
          <p:spPr bwMode="ltGray">
            <a:xfrm>
              <a:off x="8387925" y="3512232"/>
              <a:ext cx="6746" cy="9109"/>
            </a:xfrm>
            <a:custGeom>
              <a:avLst/>
              <a:gdLst>
                <a:gd name="connsiteX0" fmla="*/ 4080 w 6746"/>
                <a:gd name="connsiteY0" fmla="*/ 7389 h 9109"/>
                <a:gd name="connsiteX1" fmla="*/ 6112 w 6746"/>
                <a:gd name="connsiteY1" fmla="*/ 8066 h 9109"/>
                <a:gd name="connsiteX2" fmla="*/ 5232 w 6746"/>
                <a:gd name="connsiteY2" fmla="*/ 5425 h 9109"/>
                <a:gd name="connsiteX3" fmla="*/ 6044 w 6746"/>
                <a:gd name="connsiteY3" fmla="*/ 3123 h 9109"/>
                <a:gd name="connsiteX4" fmla="*/ 492 w 6746"/>
                <a:gd name="connsiteY4" fmla="*/ 8 h 9109"/>
                <a:gd name="connsiteX5" fmla="*/ 4080 w 6746"/>
                <a:gd name="connsiteY5" fmla="*/ 7389 h 9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46" h="9109">
                  <a:moveTo>
                    <a:pt x="4080" y="7389"/>
                  </a:moveTo>
                  <a:cubicBezTo>
                    <a:pt x="6247" y="8405"/>
                    <a:pt x="4351" y="10301"/>
                    <a:pt x="6112" y="8066"/>
                  </a:cubicBezTo>
                  <a:cubicBezTo>
                    <a:pt x="7872" y="5832"/>
                    <a:pt x="5435" y="8269"/>
                    <a:pt x="5232" y="5425"/>
                  </a:cubicBezTo>
                  <a:cubicBezTo>
                    <a:pt x="5164" y="4816"/>
                    <a:pt x="5570" y="4003"/>
                    <a:pt x="6044" y="3123"/>
                  </a:cubicBezTo>
                  <a:cubicBezTo>
                    <a:pt x="3200" y="1430"/>
                    <a:pt x="559" y="-127"/>
                    <a:pt x="492" y="8"/>
                  </a:cubicBezTo>
                  <a:cubicBezTo>
                    <a:pt x="-1269" y="2852"/>
                    <a:pt x="2117" y="6509"/>
                    <a:pt x="4080" y="738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AC6E6B9B-C899-526E-CD3C-4CA99D683BC9}"/>
                </a:ext>
              </a:extLst>
            </p:cNvPr>
            <p:cNvSpPr/>
            <p:nvPr/>
          </p:nvSpPr>
          <p:spPr bwMode="ltGray">
            <a:xfrm>
              <a:off x="8333546" y="3500547"/>
              <a:ext cx="16345" cy="24512"/>
            </a:xfrm>
            <a:custGeom>
              <a:avLst/>
              <a:gdLst>
                <a:gd name="connsiteX0" fmla="*/ 11195 w 16345"/>
                <a:gd name="connsiteY0" fmla="*/ 5667 h 24512"/>
                <a:gd name="connsiteX1" fmla="*/ 3340 w 16345"/>
                <a:gd name="connsiteY1" fmla="*/ 46 h 24512"/>
                <a:gd name="connsiteX2" fmla="*/ 22 w 16345"/>
                <a:gd name="connsiteY2" fmla="*/ 6886 h 24512"/>
                <a:gd name="connsiteX3" fmla="*/ 3814 w 16345"/>
                <a:gd name="connsiteY3" fmla="*/ 13793 h 24512"/>
                <a:gd name="connsiteX4" fmla="*/ 16206 w 16345"/>
                <a:gd name="connsiteY4" fmla="*/ 20429 h 24512"/>
                <a:gd name="connsiteX5" fmla="*/ 10247 w 16345"/>
                <a:gd name="connsiteY5" fmla="*/ 24492 h 24512"/>
                <a:gd name="connsiteX6" fmla="*/ 16341 w 16345"/>
                <a:gd name="connsiteY6" fmla="*/ 20699 h 24512"/>
                <a:gd name="connsiteX7" fmla="*/ 10518 w 16345"/>
                <a:gd name="connsiteY7" fmla="*/ 16163 h 24512"/>
                <a:gd name="connsiteX8" fmla="*/ 11195 w 16345"/>
                <a:gd name="connsiteY8" fmla="*/ 5667 h 24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45" h="24512">
                  <a:moveTo>
                    <a:pt x="11195" y="5667"/>
                  </a:moveTo>
                  <a:cubicBezTo>
                    <a:pt x="9028" y="3838"/>
                    <a:pt x="4626" y="-495"/>
                    <a:pt x="3340" y="46"/>
                  </a:cubicBezTo>
                  <a:cubicBezTo>
                    <a:pt x="2053" y="588"/>
                    <a:pt x="-249" y="2958"/>
                    <a:pt x="22" y="6886"/>
                  </a:cubicBezTo>
                  <a:cubicBezTo>
                    <a:pt x="157" y="9120"/>
                    <a:pt x="2392" y="11422"/>
                    <a:pt x="3814" y="13793"/>
                  </a:cubicBezTo>
                  <a:cubicBezTo>
                    <a:pt x="5236" y="16163"/>
                    <a:pt x="16070" y="18397"/>
                    <a:pt x="16206" y="20429"/>
                  </a:cubicBezTo>
                  <a:cubicBezTo>
                    <a:pt x="16341" y="22392"/>
                    <a:pt x="6861" y="24762"/>
                    <a:pt x="10247" y="24492"/>
                  </a:cubicBezTo>
                  <a:cubicBezTo>
                    <a:pt x="13700" y="24288"/>
                    <a:pt x="16477" y="24965"/>
                    <a:pt x="16341" y="20699"/>
                  </a:cubicBezTo>
                  <a:cubicBezTo>
                    <a:pt x="16206" y="16433"/>
                    <a:pt x="12549" y="17855"/>
                    <a:pt x="10518" y="16163"/>
                  </a:cubicBezTo>
                  <a:cubicBezTo>
                    <a:pt x="8554" y="14537"/>
                    <a:pt x="13294" y="7563"/>
                    <a:pt x="11195" y="56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 184">
              <a:extLst>
                <a:ext uri="{FF2B5EF4-FFF2-40B4-BE49-F238E27FC236}">
                  <a16:creationId xmlns:a16="http://schemas.microsoft.com/office/drawing/2014/main" id="{18F89372-74BE-DD94-B9A3-7E741F49194B}"/>
                </a:ext>
              </a:extLst>
            </p:cNvPr>
            <p:cNvSpPr/>
            <p:nvPr/>
          </p:nvSpPr>
          <p:spPr bwMode="ltGray">
            <a:xfrm>
              <a:off x="8061355" y="3070559"/>
              <a:ext cx="4956" cy="3162"/>
            </a:xfrm>
            <a:custGeom>
              <a:avLst/>
              <a:gdLst>
                <a:gd name="connsiteX0" fmla="*/ 4740 w 4956"/>
                <a:gd name="connsiteY0" fmla="*/ 319 h 3162"/>
                <a:gd name="connsiteX1" fmla="*/ 0 w 4956"/>
                <a:gd name="connsiteY1" fmla="*/ 2350 h 3162"/>
                <a:gd name="connsiteX2" fmla="*/ 1693 w 4956"/>
                <a:gd name="connsiteY2" fmla="*/ 3163 h 3162"/>
                <a:gd name="connsiteX3" fmla="*/ 4740 w 4956"/>
                <a:gd name="connsiteY3" fmla="*/ 319 h 3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6" h="3162">
                  <a:moveTo>
                    <a:pt x="4740" y="319"/>
                  </a:moveTo>
                  <a:cubicBezTo>
                    <a:pt x="3183" y="48"/>
                    <a:pt x="813" y="-833"/>
                    <a:pt x="0" y="2350"/>
                  </a:cubicBezTo>
                  <a:cubicBezTo>
                    <a:pt x="0" y="2418"/>
                    <a:pt x="745" y="2756"/>
                    <a:pt x="1693" y="3163"/>
                  </a:cubicBezTo>
                  <a:cubicBezTo>
                    <a:pt x="3657" y="1605"/>
                    <a:pt x="5620" y="522"/>
                    <a:pt x="4740" y="3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DD3AB00F-E26D-51C3-EAA4-DF50670E5445}"/>
                </a:ext>
              </a:extLst>
            </p:cNvPr>
            <p:cNvSpPr/>
            <p:nvPr/>
          </p:nvSpPr>
          <p:spPr bwMode="ltGray">
            <a:xfrm>
              <a:off x="8046757" y="3086778"/>
              <a:ext cx="8436" cy="5027"/>
            </a:xfrm>
            <a:custGeom>
              <a:avLst/>
              <a:gdLst>
                <a:gd name="connsiteX0" fmla="*/ 920 w 8436"/>
                <a:gd name="connsiteY0" fmla="*/ 3398 h 5027"/>
                <a:gd name="connsiteX1" fmla="*/ 3019 w 8436"/>
                <a:gd name="connsiteY1" fmla="*/ 3736 h 5027"/>
                <a:gd name="connsiteX2" fmla="*/ 8436 w 8436"/>
                <a:gd name="connsiteY2" fmla="*/ 12 h 5027"/>
                <a:gd name="connsiteX3" fmla="*/ 4780 w 8436"/>
                <a:gd name="connsiteY3" fmla="*/ 1095 h 5027"/>
                <a:gd name="connsiteX4" fmla="*/ 920 w 8436"/>
                <a:gd name="connsiteY4" fmla="*/ 3398 h 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36" h="5027">
                  <a:moveTo>
                    <a:pt x="920" y="3398"/>
                  </a:moveTo>
                  <a:cubicBezTo>
                    <a:pt x="-1653" y="4413"/>
                    <a:pt x="1868" y="6309"/>
                    <a:pt x="3019" y="3736"/>
                  </a:cubicBezTo>
                  <a:cubicBezTo>
                    <a:pt x="3899" y="1705"/>
                    <a:pt x="5254" y="1502"/>
                    <a:pt x="8436" y="12"/>
                  </a:cubicBezTo>
                  <a:cubicBezTo>
                    <a:pt x="6811" y="-56"/>
                    <a:pt x="5389" y="147"/>
                    <a:pt x="4780" y="1095"/>
                  </a:cubicBezTo>
                  <a:cubicBezTo>
                    <a:pt x="2613" y="4346"/>
                    <a:pt x="3493" y="2450"/>
                    <a:pt x="920" y="339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 186">
              <a:extLst>
                <a:ext uri="{FF2B5EF4-FFF2-40B4-BE49-F238E27FC236}">
                  <a16:creationId xmlns:a16="http://schemas.microsoft.com/office/drawing/2014/main" id="{053E6C42-24AF-F190-1CA5-F1CA40CF06A5}"/>
                </a:ext>
              </a:extLst>
            </p:cNvPr>
            <p:cNvSpPr/>
            <p:nvPr/>
          </p:nvSpPr>
          <p:spPr bwMode="ltGray">
            <a:xfrm>
              <a:off x="8059855" y="3073654"/>
              <a:ext cx="6648" cy="8599"/>
            </a:xfrm>
            <a:custGeom>
              <a:avLst/>
              <a:gdLst>
                <a:gd name="connsiteX0" fmla="*/ 3193 w 6648"/>
                <a:gd name="connsiteY0" fmla="*/ 0 h 8599"/>
                <a:gd name="connsiteX1" fmla="*/ 11 w 6648"/>
                <a:gd name="connsiteY1" fmla="*/ 4130 h 8599"/>
                <a:gd name="connsiteX2" fmla="*/ 2449 w 6648"/>
                <a:gd name="connsiteY2" fmla="*/ 8600 h 8599"/>
                <a:gd name="connsiteX3" fmla="*/ 6647 w 6648"/>
                <a:gd name="connsiteY3" fmla="*/ 1490 h 8599"/>
                <a:gd name="connsiteX4" fmla="*/ 3193 w 6648"/>
                <a:gd name="connsiteY4" fmla="*/ 0 h 8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48" h="8599">
                  <a:moveTo>
                    <a:pt x="3193" y="0"/>
                  </a:moveTo>
                  <a:cubicBezTo>
                    <a:pt x="1704" y="1151"/>
                    <a:pt x="214" y="2641"/>
                    <a:pt x="11" y="4130"/>
                  </a:cubicBezTo>
                  <a:cubicBezTo>
                    <a:pt x="-125" y="5485"/>
                    <a:pt x="1027" y="7110"/>
                    <a:pt x="2449" y="8600"/>
                  </a:cubicBezTo>
                  <a:cubicBezTo>
                    <a:pt x="4480" y="6771"/>
                    <a:pt x="5699" y="4672"/>
                    <a:pt x="6647" y="1490"/>
                  </a:cubicBezTo>
                  <a:cubicBezTo>
                    <a:pt x="6715" y="1354"/>
                    <a:pt x="4683" y="609"/>
                    <a:pt x="3193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 187">
              <a:extLst>
                <a:ext uri="{FF2B5EF4-FFF2-40B4-BE49-F238E27FC236}">
                  <a16:creationId xmlns:a16="http://schemas.microsoft.com/office/drawing/2014/main" id="{E635E1E0-46C1-0DB1-7F3F-AA1BAC74634A}"/>
                </a:ext>
              </a:extLst>
            </p:cNvPr>
            <p:cNvSpPr/>
            <p:nvPr/>
          </p:nvSpPr>
          <p:spPr bwMode="ltGray">
            <a:xfrm>
              <a:off x="8055193" y="3082253"/>
              <a:ext cx="11069" cy="5998"/>
            </a:xfrm>
            <a:custGeom>
              <a:avLst/>
              <a:gdLst>
                <a:gd name="connsiteX0" fmla="*/ 0 w 11069"/>
                <a:gd name="connsiteY0" fmla="*/ 4537 h 5998"/>
                <a:gd name="connsiteX1" fmla="*/ 10767 w 11069"/>
                <a:gd name="connsiteY1" fmla="*/ 5620 h 5998"/>
                <a:gd name="connsiteX2" fmla="*/ 7110 w 11069"/>
                <a:gd name="connsiteY2" fmla="*/ 0 h 5998"/>
                <a:gd name="connsiteX3" fmla="*/ 2709 w 11069"/>
                <a:gd name="connsiteY3" fmla="*/ 3115 h 5998"/>
                <a:gd name="connsiteX4" fmla="*/ 0 w 11069"/>
                <a:gd name="connsiteY4" fmla="*/ 4537 h 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69" h="5998">
                  <a:moveTo>
                    <a:pt x="0" y="4537"/>
                  </a:moveTo>
                  <a:cubicBezTo>
                    <a:pt x="3860" y="4740"/>
                    <a:pt x="9345" y="6839"/>
                    <a:pt x="10767" y="5620"/>
                  </a:cubicBezTo>
                  <a:cubicBezTo>
                    <a:pt x="11985" y="4605"/>
                    <a:pt x="9277" y="2370"/>
                    <a:pt x="7110" y="0"/>
                  </a:cubicBezTo>
                  <a:cubicBezTo>
                    <a:pt x="5959" y="1083"/>
                    <a:pt x="4605" y="2099"/>
                    <a:pt x="2709" y="3115"/>
                  </a:cubicBezTo>
                  <a:cubicBezTo>
                    <a:pt x="1625" y="3792"/>
                    <a:pt x="813" y="4198"/>
                    <a:pt x="0" y="45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 188">
              <a:extLst>
                <a:ext uri="{FF2B5EF4-FFF2-40B4-BE49-F238E27FC236}">
                  <a16:creationId xmlns:a16="http://schemas.microsoft.com/office/drawing/2014/main" id="{A5FFDF0C-58DA-8C97-DB76-FA539E2F9103}"/>
                </a:ext>
              </a:extLst>
            </p:cNvPr>
            <p:cNvSpPr/>
            <p:nvPr/>
          </p:nvSpPr>
          <p:spPr bwMode="ltGray">
            <a:xfrm>
              <a:off x="8091627" y="3070127"/>
              <a:ext cx="1549" cy="4813"/>
            </a:xfrm>
            <a:custGeom>
              <a:avLst/>
              <a:gdLst>
                <a:gd name="connsiteX0" fmla="*/ 606 w 1549"/>
                <a:gd name="connsiteY0" fmla="*/ 6 h 4813"/>
                <a:gd name="connsiteX1" fmla="*/ 1351 w 1549"/>
                <a:gd name="connsiteY1" fmla="*/ 4814 h 4813"/>
                <a:gd name="connsiteX2" fmla="*/ 606 w 1549"/>
                <a:gd name="connsiteY2" fmla="*/ 6 h 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49" h="4813">
                  <a:moveTo>
                    <a:pt x="606" y="6"/>
                  </a:moveTo>
                  <a:cubicBezTo>
                    <a:pt x="-613" y="-130"/>
                    <a:pt x="200" y="2105"/>
                    <a:pt x="1351" y="4814"/>
                  </a:cubicBezTo>
                  <a:cubicBezTo>
                    <a:pt x="1689" y="2173"/>
                    <a:pt x="1689" y="74"/>
                    <a:pt x="606" y="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 189">
              <a:extLst>
                <a:ext uri="{FF2B5EF4-FFF2-40B4-BE49-F238E27FC236}">
                  <a16:creationId xmlns:a16="http://schemas.microsoft.com/office/drawing/2014/main" id="{1B83735D-5E3C-B666-02E0-5A5B24C87158}"/>
                </a:ext>
              </a:extLst>
            </p:cNvPr>
            <p:cNvSpPr/>
            <p:nvPr/>
          </p:nvSpPr>
          <p:spPr bwMode="ltGray">
            <a:xfrm>
              <a:off x="8091652" y="3074940"/>
              <a:ext cx="6681" cy="18273"/>
            </a:xfrm>
            <a:custGeom>
              <a:avLst/>
              <a:gdLst>
                <a:gd name="connsiteX0" fmla="*/ 6134 w 6681"/>
                <a:gd name="connsiteY0" fmla="*/ 18215 h 18273"/>
                <a:gd name="connsiteX1" fmla="*/ 1733 w 6681"/>
                <a:gd name="connsiteY1" fmla="*/ 12189 h 18273"/>
                <a:gd name="connsiteX2" fmla="*/ 4373 w 6681"/>
                <a:gd name="connsiteY2" fmla="*/ 8532 h 18273"/>
                <a:gd name="connsiteX3" fmla="*/ 1326 w 6681"/>
                <a:gd name="connsiteY3" fmla="*/ 0 h 18273"/>
                <a:gd name="connsiteX4" fmla="*/ 108 w 6681"/>
                <a:gd name="connsiteY4" fmla="*/ 9954 h 18273"/>
                <a:gd name="connsiteX5" fmla="*/ 1394 w 6681"/>
                <a:gd name="connsiteY5" fmla="*/ 12595 h 18273"/>
                <a:gd name="connsiteX6" fmla="*/ 1259 w 6681"/>
                <a:gd name="connsiteY6" fmla="*/ 12798 h 18273"/>
                <a:gd name="connsiteX7" fmla="*/ 1394 w 6681"/>
                <a:gd name="connsiteY7" fmla="*/ 12663 h 18273"/>
                <a:gd name="connsiteX8" fmla="*/ 6134 w 6681"/>
                <a:gd name="connsiteY8" fmla="*/ 18215 h 1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81" h="18273">
                  <a:moveTo>
                    <a:pt x="6134" y="18215"/>
                  </a:moveTo>
                  <a:cubicBezTo>
                    <a:pt x="8233" y="19028"/>
                    <a:pt x="3764" y="11105"/>
                    <a:pt x="1733" y="12189"/>
                  </a:cubicBezTo>
                  <a:cubicBezTo>
                    <a:pt x="3087" y="10699"/>
                    <a:pt x="4103" y="9412"/>
                    <a:pt x="4373" y="8532"/>
                  </a:cubicBezTo>
                  <a:cubicBezTo>
                    <a:pt x="4780" y="7313"/>
                    <a:pt x="2748" y="3318"/>
                    <a:pt x="1326" y="0"/>
                  </a:cubicBezTo>
                  <a:cubicBezTo>
                    <a:pt x="852" y="3860"/>
                    <a:pt x="-367" y="8735"/>
                    <a:pt x="108" y="9954"/>
                  </a:cubicBezTo>
                  <a:cubicBezTo>
                    <a:pt x="311" y="10563"/>
                    <a:pt x="785" y="11511"/>
                    <a:pt x="1394" y="12595"/>
                  </a:cubicBezTo>
                  <a:cubicBezTo>
                    <a:pt x="1326" y="12663"/>
                    <a:pt x="1326" y="12730"/>
                    <a:pt x="1259" y="12798"/>
                  </a:cubicBezTo>
                  <a:cubicBezTo>
                    <a:pt x="1326" y="12730"/>
                    <a:pt x="1326" y="12663"/>
                    <a:pt x="1394" y="12663"/>
                  </a:cubicBezTo>
                  <a:cubicBezTo>
                    <a:pt x="2748" y="14897"/>
                    <a:pt x="4712" y="17606"/>
                    <a:pt x="6134" y="1821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 190">
              <a:extLst>
                <a:ext uri="{FF2B5EF4-FFF2-40B4-BE49-F238E27FC236}">
                  <a16:creationId xmlns:a16="http://schemas.microsoft.com/office/drawing/2014/main" id="{E50F8035-0BB1-38CA-B80A-B74F08A28467}"/>
                </a:ext>
              </a:extLst>
            </p:cNvPr>
            <p:cNvSpPr/>
            <p:nvPr/>
          </p:nvSpPr>
          <p:spPr bwMode="ltGray">
            <a:xfrm>
              <a:off x="8132831" y="3135094"/>
              <a:ext cx="173" cy="654"/>
            </a:xfrm>
            <a:custGeom>
              <a:avLst/>
              <a:gdLst>
                <a:gd name="connsiteX0" fmla="*/ 166 w 173"/>
                <a:gd name="connsiteY0" fmla="*/ 654 h 654"/>
                <a:gd name="connsiteX1" fmla="*/ 166 w 173"/>
                <a:gd name="connsiteY1" fmla="*/ 654 h 654"/>
                <a:gd name="connsiteX2" fmla="*/ 166 w 173"/>
                <a:gd name="connsiteY2" fmla="*/ 654 h 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" h="654">
                  <a:moveTo>
                    <a:pt x="166" y="654"/>
                  </a:moveTo>
                  <a:cubicBezTo>
                    <a:pt x="234" y="-497"/>
                    <a:pt x="-240" y="113"/>
                    <a:pt x="166" y="654"/>
                  </a:cubicBezTo>
                  <a:lnTo>
                    <a:pt x="166" y="654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 191">
              <a:extLst>
                <a:ext uri="{FF2B5EF4-FFF2-40B4-BE49-F238E27FC236}">
                  <a16:creationId xmlns:a16="http://schemas.microsoft.com/office/drawing/2014/main" id="{EEBF19AE-E0F7-68D8-97A5-E6B4740F4417}"/>
                </a:ext>
              </a:extLst>
            </p:cNvPr>
            <p:cNvSpPr/>
            <p:nvPr/>
          </p:nvSpPr>
          <p:spPr bwMode="ltGray">
            <a:xfrm>
              <a:off x="8037249" y="3086455"/>
              <a:ext cx="55661" cy="27962"/>
            </a:xfrm>
            <a:custGeom>
              <a:avLst/>
              <a:gdLst>
                <a:gd name="connsiteX0" fmla="*/ 2031 w 55661"/>
                <a:gd name="connsiteY0" fmla="*/ 24441 h 27962"/>
                <a:gd name="connsiteX1" fmla="*/ 1490 w 55661"/>
                <a:gd name="connsiteY1" fmla="*/ 27962 h 27962"/>
                <a:gd name="connsiteX2" fmla="*/ 3318 w 55661"/>
                <a:gd name="connsiteY2" fmla="*/ 25931 h 27962"/>
                <a:gd name="connsiteX3" fmla="*/ 16861 w 55661"/>
                <a:gd name="connsiteY3" fmla="*/ 21123 h 27962"/>
                <a:gd name="connsiteX4" fmla="*/ 23903 w 55661"/>
                <a:gd name="connsiteY4" fmla="*/ 13404 h 27962"/>
                <a:gd name="connsiteX5" fmla="*/ 40290 w 55661"/>
                <a:gd name="connsiteY5" fmla="*/ 19701 h 27962"/>
                <a:gd name="connsiteX6" fmla="*/ 46520 w 55661"/>
                <a:gd name="connsiteY6" fmla="*/ 13539 h 27962"/>
                <a:gd name="connsiteX7" fmla="*/ 47265 w 55661"/>
                <a:gd name="connsiteY7" fmla="*/ 13945 h 27962"/>
                <a:gd name="connsiteX8" fmla="*/ 55661 w 55661"/>
                <a:gd name="connsiteY8" fmla="*/ 1215 h 27962"/>
                <a:gd name="connsiteX9" fmla="*/ 49973 w 55661"/>
                <a:gd name="connsiteY9" fmla="*/ 7174 h 27962"/>
                <a:gd name="connsiteX10" fmla="*/ 50041 w 55661"/>
                <a:gd name="connsiteY10" fmla="*/ 6294 h 27962"/>
                <a:gd name="connsiteX11" fmla="*/ 31352 w 55661"/>
                <a:gd name="connsiteY11" fmla="*/ 267 h 27962"/>
                <a:gd name="connsiteX12" fmla="*/ 21601 w 55661"/>
                <a:gd name="connsiteY12" fmla="*/ 7986 h 27962"/>
                <a:gd name="connsiteX13" fmla="*/ 11444 w 55661"/>
                <a:gd name="connsiteY13" fmla="*/ 19295 h 27962"/>
                <a:gd name="connsiteX14" fmla="*/ 5485 w 55661"/>
                <a:gd name="connsiteY14" fmla="*/ 13675 h 27962"/>
                <a:gd name="connsiteX15" fmla="*/ 135 w 55661"/>
                <a:gd name="connsiteY15" fmla="*/ 18076 h 27962"/>
                <a:gd name="connsiteX16" fmla="*/ 0 w 55661"/>
                <a:gd name="connsiteY16" fmla="*/ 18144 h 27962"/>
                <a:gd name="connsiteX17" fmla="*/ 10293 w 55661"/>
                <a:gd name="connsiteY17" fmla="*/ 20649 h 27962"/>
                <a:gd name="connsiteX18" fmla="*/ 2031 w 55661"/>
                <a:gd name="connsiteY18" fmla="*/ 24441 h 2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661" h="27962">
                  <a:moveTo>
                    <a:pt x="2031" y="24441"/>
                  </a:moveTo>
                  <a:cubicBezTo>
                    <a:pt x="474" y="24712"/>
                    <a:pt x="745" y="26202"/>
                    <a:pt x="1490" y="27962"/>
                  </a:cubicBezTo>
                  <a:cubicBezTo>
                    <a:pt x="1896" y="27421"/>
                    <a:pt x="2505" y="26811"/>
                    <a:pt x="3318" y="25931"/>
                  </a:cubicBezTo>
                  <a:cubicBezTo>
                    <a:pt x="6907" y="22274"/>
                    <a:pt x="13881" y="22952"/>
                    <a:pt x="16861" y="21123"/>
                  </a:cubicBezTo>
                  <a:cubicBezTo>
                    <a:pt x="19840" y="19295"/>
                    <a:pt x="20043" y="15841"/>
                    <a:pt x="23903" y="13404"/>
                  </a:cubicBezTo>
                  <a:cubicBezTo>
                    <a:pt x="27763" y="11034"/>
                    <a:pt x="37582" y="21800"/>
                    <a:pt x="40290" y="19701"/>
                  </a:cubicBezTo>
                  <a:cubicBezTo>
                    <a:pt x="41712" y="18618"/>
                    <a:pt x="44285" y="16180"/>
                    <a:pt x="46520" y="13539"/>
                  </a:cubicBezTo>
                  <a:cubicBezTo>
                    <a:pt x="46655" y="13742"/>
                    <a:pt x="46926" y="13878"/>
                    <a:pt x="47265" y="13945"/>
                  </a:cubicBezTo>
                  <a:cubicBezTo>
                    <a:pt x="52072" y="15164"/>
                    <a:pt x="53833" y="3856"/>
                    <a:pt x="55661" y="1215"/>
                  </a:cubicBezTo>
                  <a:cubicBezTo>
                    <a:pt x="53901" y="3111"/>
                    <a:pt x="51802" y="5210"/>
                    <a:pt x="49973" y="7174"/>
                  </a:cubicBezTo>
                  <a:cubicBezTo>
                    <a:pt x="50041" y="6903"/>
                    <a:pt x="50109" y="6565"/>
                    <a:pt x="50041" y="6294"/>
                  </a:cubicBezTo>
                  <a:cubicBezTo>
                    <a:pt x="49635" y="2163"/>
                    <a:pt x="32232" y="-952"/>
                    <a:pt x="31352" y="267"/>
                  </a:cubicBezTo>
                  <a:cubicBezTo>
                    <a:pt x="29456" y="3043"/>
                    <a:pt x="28440" y="5007"/>
                    <a:pt x="21601" y="7986"/>
                  </a:cubicBezTo>
                  <a:cubicBezTo>
                    <a:pt x="15033" y="10831"/>
                    <a:pt x="13949" y="15706"/>
                    <a:pt x="11444" y="19295"/>
                  </a:cubicBezTo>
                  <a:cubicBezTo>
                    <a:pt x="10970" y="17196"/>
                    <a:pt x="8058" y="13742"/>
                    <a:pt x="5485" y="13675"/>
                  </a:cubicBezTo>
                  <a:cubicBezTo>
                    <a:pt x="2370" y="13539"/>
                    <a:pt x="1761" y="16654"/>
                    <a:pt x="135" y="18076"/>
                  </a:cubicBezTo>
                  <a:cubicBezTo>
                    <a:pt x="68" y="18144"/>
                    <a:pt x="68" y="18144"/>
                    <a:pt x="0" y="18144"/>
                  </a:cubicBezTo>
                  <a:cubicBezTo>
                    <a:pt x="3860" y="19092"/>
                    <a:pt x="8261" y="20514"/>
                    <a:pt x="10293" y="20649"/>
                  </a:cubicBezTo>
                  <a:cubicBezTo>
                    <a:pt x="7923" y="23358"/>
                    <a:pt x="5485" y="23764"/>
                    <a:pt x="2031" y="2444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 192">
              <a:extLst>
                <a:ext uri="{FF2B5EF4-FFF2-40B4-BE49-F238E27FC236}">
                  <a16:creationId xmlns:a16="http://schemas.microsoft.com/office/drawing/2014/main" id="{424939FA-E53F-9ECC-2694-9515DC10955A}"/>
                </a:ext>
              </a:extLst>
            </p:cNvPr>
            <p:cNvSpPr/>
            <p:nvPr/>
          </p:nvSpPr>
          <p:spPr bwMode="ltGray">
            <a:xfrm>
              <a:off x="8033771" y="3114418"/>
              <a:ext cx="7399" cy="8480"/>
            </a:xfrm>
            <a:custGeom>
              <a:avLst/>
              <a:gdLst>
                <a:gd name="connsiteX0" fmla="*/ 905 w 7399"/>
                <a:gd name="connsiteY0" fmla="*/ 1354 h 8480"/>
                <a:gd name="connsiteX1" fmla="*/ 7135 w 7399"/>
                <a:gd name="connsiteY1" fmla="*/ 7923 h 8480"/>
                <a:gd name="connsiteX2" fmla="*/ 4900 w 7399"/>
                <a:gd name="connsiteY2" fmla="*/ 0 h 8480"/>
                <a:gd name="connsiteX3" fmla="*/ 905 w 7399"/>
                <a:gd name="connsiteY3" fmla="*/ 1354 h 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99" h="8480">
                  <a:moveTo>
                    <a:pt x="905" y="1354"/>
                  </a:moveTo>
                  <a:cubicBezTo>
                    <a:pt x="-2684" y="948"/>
                    <a:pt x="5442" y="10902"/>
                    <a:pt x="7135" y="7923"/>
                  </a:cubicBezTo>
                  <a:cubicBezTo>
                    <a:pt x="8151" y="6162"/>
                    <a:pt x="5984" y="2641"/>
                    <a:pt x="4900" y="0"/>
                  </a:cubicBezTo>
                  <a:cubicBezTo>
                    <a:pt x="3546" y="1625"/>
                    <a:pt x="3614" y="1693"/>
                    <a:pt x="905" y="13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 193">
              <a:extLst>
                <a:ext uri="{FF2B5EF4-FFF2-40B4-BE49-F238E27FC236}">
                  <a16:creationId xmlns:a16="http://schemas.microsoft.com/office/drawing/2014/main" id="{C64B427E-E1F1-0DCC-CDF7-2D0F04D18C5A}"/>
                </a:ext>
              </a:extLst>
            </p:cNvPr>
            <p:cNvSpPr/>
            <p:nvPr/>
          </p:nvSpPr>
          <p:spPr bwMode="ltGray">
            <a:xfrm>
              <a:off x="8051049" y="3041037"/>
              <a:ext cx="12473" cy="19369"/>
            </a:xfrm>
            <a:custGeom>
              <a:avLst/>
              <a:gdLst>
                <a:gd name="connsiteX0" fmla="*/ 623 w 12473"/>
                <a:gd name="connsiteY0" fmla="*/ 114 h 19369"/>
                <a:gd name="connsiteX1" fmla="*/ 3129 w 12473"/>
                <a:gd name="connsiteY1" fmla="*/ 18600 h 19369"/>
                <a:gd name="connsiteX2" fmla="*/ 11255 w 12473"/>
                <a:gd name="connsiteY2" fmla="*/ 14402 h 19369"/>
                <a:gd name="connsiteX3" fmla="*/ 12474 w 12473"/>
                <a:gd name="connsiteY3" fmla="*/ 12844 h 19369"/>
                <a:gd name="connsiteX4" fmla="*/ 623 w 12473"/>
                <a:gd name="connsiteY4" fmla="*/ 114 h 19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73" h="19369">
                  <a:moveTo>
                    <a:pt x="623" y="114"/>
                  </a:moveTo>
                  <a:cubicBezTo>
                    <a:pt x="-798" y="2552"/>
                    <a:pt x="285" y="16230"/>
                    <a:pt x="3129" y="18600"/>
                  </a:cubicBezTo>
                  <a:cubicBezTo>
                    <a:pt x="5973" y="20970"/>
                    <a:pt x="11119" y="17381"/>
                    <a:pt x="11255" y="14402"/>
                  </a:cubicBezTo>
                  <a:cubicBezTo>
                    <a:pt x="11255" y="13792"/>
                    <a:pt x="11796" y="13251"/>
                    <a:pt x="12474" y="12844"/>
                  </a:cubicBezTo>
                  <a:cubicBezTo>
                    <a:pt x="8614" y="9865"/>
                    <a:pt x="1436" y="-1240"/>
                    <a:pt x="623" y="1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 194">
              <a:extLst>
                <a:ext uri="{FF2B5EF4-FFF2-40B4-BE49-F238E27FC236}">
                  <a16:creationId xmlns:a16="http://schemas.microsoft.com/office/drawing/2014/main" id="{3DC71817-4852-3894-B8B5-48A4B4840AEB}"/>
                </a:ext>
              </a:extLst>
            </p:cNvPr>
            <p:cNvSpPr/>
            <p:nvPr/>
          </p:nvSpPr>
          <p:spPr bwMode="ltGray">
            <a:xfrm>
              <a:off x="8072056" y="3058712"/>
              <a:ext cx="12212" cy="11786"/>
            </a:xfrm>
            <a:custGeom>
              <a:avLst/>
              <a:gdLst>
                <a:gd name="connsiteX0" fmla="*/ 66 w 12212"/>
                <a:gd name="connsiteY0" fmla="*/ 857 h 11786"/>
                <a:gd name="connsiteX1" fmla="*/ 10223 w 12212"/>
                <a:gd name="connsiteY1" fmla="*/ 11759 h 11786"/>
                <a:gd name="connsiteX2" fmla="*/ 10697 w 12212"/>
                <a:gd name="connsiteY2" fmla="*/ 8238 h 11786"/>
                <a:gd name="connsiteX3" fmla="*/ 66 w 12212"/>
                <a:gd name="connsiteY3" fmla="*/ 857 h 11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2" h="11786">
                  <a:moveTo>
                    <a:pt x="66" y="857"/>
                  </a:moveTo>
                  <a:cubicBezTo>
                    <a:pt x="-815" y="2686"/>
                    <a:pt x="7379" y="12369"/>
                    <a:pt x="10223" y="11759"/>
                  </a:cubicBezTo>
                  <a:cubicBezTo>
                    <a:pt x="13067" y="11218"/>
                    <a:pt x="12525" y="11488"/>
                    <a:pt x="10697" y="8238"/>
                  </a:cubicBezTo>
                  <a:cubicBezTo>
                    <a:pt x="8869" y="4988"/>
                    <a:pt x="1623" y="-2528"/>
                    <a:pt x="66" y="85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 195">
              <a:extLst>
                <a:ext uri="{FF2B5EF4-FFF2-40B4-BE49-F238E27FC236}">
                  <a16:creationId xmlns:a16="http://schemas.microsoft.com/office/drawing/2014/main" id="{0F932688-B0BE-8773-248B-7BCADE4BE44F}"/>
                </a:ext>
              </a:extLst>
            </p:cNvPr>
            <p:cNvSpPr/>
            <p:nvPr/>
          </p:nvSpPr>
          <p:spPr bwMode="ltGray">
            <a:xfrm>
              <a:off x="7845878" y="3149563"/>
              <a:ext cx="21912" cy="22138"/>
            </a:xfrm>
            <a:custGeom>
              <a:avLst/>
              <a:gdLst>
                <a:gd name="connsiteX0" fmla="*/ 20595 w 21912"/>
                <a:gd name="connsiteY0" fmla="*/ 21667 h 22138"/>
                <a:gd name="connsiteX1" fmla="*/ 17819 w 21912"/>
                <a:gd name="connsiteY1" fmla="*/ 3723 h 22138"/>
                <a:gd name="connsiteX2" fmla="*/ 9896 w 21912"/>
                <a:gd name="connsiteY2" fmla="*/ 405 h 22138"/>
                <a:gd name="connsiteX3" fmla="*/ 10 w 21912"/>
                <a:gd name="connsiteY3" fmla="*/ 6702 h 22138"/>
                <a:gd name="connsiteX4" fmla="*/ 20595 w 21912"/>
                <a:gd name="connsiteY4" fmla="*/ 21667 h 2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2" h="22138">
                  <a:moveTo>
                    <a:pt x="20595" y="21667"/>
                  </a:moveTo>
                  <a:cubicBezTo>
                    <a:pt x="24048" y="18485"/>
                    <a:pt x="19850" y="6364"/>
                    <a:pt x="17819" y="3723"/>
                  </a:cubicBezTo>
                  <a:cubicBezTo>
                    <a:pt x="15719" y="1082"/>
                    <a:pt x="11386" y="-882"/>
                    <a:pt x="9896" y="405"/>
                  </a:cubicBezTo>
                  <a:cubicBezTo>
                    <a:pt x="8406" y="1691"/>
                    <a:pt x="-329" y="4400"/>
                    <a:pt x="10" y="6702"/>
                  </a:cubicBezTo>
                  <a:cubicBezTo>
                    <a:pt x="687" y="11036"/>
                    <a:pt x="17209" y="24850"/>
                    <a:pt x="20595" y="216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 196">
              <a:extLst>
                <a:ext uri="{FF2B5EF4-FFF2-40B4-BE49-F238E27FC236}">
                  <a16:creationId xmlns:a16="http://schemas.microsoft.com/office/drawing/2014/main" id="{DA94A1D1-960B-5DE1-A335-69231FCEC96C}"/>
                </a:ext>
              </a:extLst>
            </p:cNvPr>
            <p:cNvSpPr/>
            <p:nvPr/>
          </p:nvSpPr>
          <p:spPr bwMode="ltGray">
            <a:xfrm>
              <a:off x="7860406" y="3185653"/>
              <a:ext cx="1936" cy="1489"/>
            </a:xfrm>
            <a:custGeom>
              <a:avLst/>
              <a:gdLst>
                <a:gd name="connsiteX0" fmla="*/ 785 w 1936"/>
                <a:gd name="connsiteY0" fmla="*/ 1490 h 1489"/>
                <a:gd name="connsiteX1" fmla="*/ 1936 w 1936"/>
                <a:gd name="connsiteY1" fmla="*/ 0 h 1489"/>
                <a:gd name="connsiteX2" fmla="*/ 785 w 1936"/>
                <a:gd name="connsiteY2" fmla="*/ 1490 h 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36" h="1489">
                  <a:moveTo>
                    <a:pt x="785" y="1490"/>
                  </a:moveTo>
                  <a:cubicBezTo>
                    <a:pt x="1665" y="1490"/>
                    <a:pt x="1936" y="813"/>
                    <a:pt x="1936" y="0"/>
                  </a:cubicBezTo>
                  <a:cubicBezTo>
                    <a:pt x="446" y="813"/>
                    <a:pt x="-908" y="1490"/>
                    <a:pt x="785" y="149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 197">
              <a:extLst>
                <a:ext uri="{FF2B5EF4-FFF2-40B4-BE49-F238E27FC236}">
                  <a16:creationId xmlns:a16="http://schemas.microsoft.com/office/drawing/2014/main" id="{FD478337-40C2-EFC4-AEF3-30D48732AC28}"/>
                </a:ext>
              </a:extLst>
            </p:cNvPr>
            <p:cNvSpPr/>
            <p:nvPr/>
          </p:nvSpPr>
          <p:spPr bwMode="ltGray">
            <a:xfrm>
              <a:off x="7743688" y="3170645"/>
              <a:ext cx="132147" cy="98636"/>
            </a:xfrm>
            <a:custGeom>
              <a:avLst/>
              <a:gdLst>
                <a:gd name="connsiteX0" fmla="*/ 116149 w 132147"/>
                <a:gd name="connsiteY0" fmla="*/ 7696 h 98636"/>
                <a:gd name="connsiteX1" fmla="*/ 109919 w 132147"/>
                <a:gd name="connsiteY1" fmla="*/ 247 h 98636"/>
                <a:gd name="connsiteX2" fmla="*/ 108565 w 132147"/>
                <a:gd name="connsiteY2" fmla="*/ 9253 h 98636"/>
                <a:gd name="connsiteX3" fmla="*/ 97054 w 132147"/>
                <a:gd name="connsiteY3" fmla="*/ 10878 h 98636"/>
                <a:gd name="connsiteX4" fmla="*/ 85339 w 132147"/>
                <a:gd name="connsiteY4" fmla="*/ 8373 h 98636"/>
                <a:gd name="connsiteX5" fmla="*/ 72405 w 132147"/>
                <a:gd name="connsiteY5" fmla="*/ 16702 h 98636"/>
                <a:gd name="connsiteX6" fmla="*/ 74911 w 132147"/>
                <a:gd name="connsiteY6" fmla="*/ 19952 h 98636"/>
                <a:gd name="connsiteX7" fmla="*/ 71254 w 132147"/>
                <a:gd name="connsiteY7" fmla="*/ 21306 h 98636"/>
                <a:gd name="connsiteX8" fmla="*/ 68884 w 132147"/>
                <a:gd name="connsiteY8" fmla="*/ 29567 h 98636"/>
                <a:gd name="connsiteX9" fmla="*/ 60149 w 132147"/>
                <a:gd name="connsiteY9" fmla="*/ 26046 h 98636"/>
                <a:gd name="connsiteX10" fmla="*/ 40986 w 132147"/>
                <a:gd name="connsiteY10" fmla="*/ 36068 h 98636"/>
                <a:gd name="connsiteX11" fmla="*/ 42002 w 132147"/>
                <a:gd name="connsiteY11" fmla="*/ 37761 h 98636"/>
                <a:gd name="connsiteX12" fmla="*/ 29407 w 132147"/>
                <a:gd name="connsiteY12" fmla="*/ 46428 h 98636"/>
                <a:gd name="connsiteX13" fmla="*/ 17218 w 132147"/>
                <a:gd name="connsiteY13" fmla="*/ 56179 h 98636"/>
                <a:gd name="connsiteX14" fmla="*/ 2795 w 132147"/>
                <a:gd name="connsiteY14" fmla="*/ 65118 h 98636"/>
                <a:gd name="connsiteX15" fmla="*/ 3743 w 132147"/>
                <a:gd name="connsiteY15" fmla="*/ 74394 h 98636"/>
                <a:gd name="connsiteX16" fmla="*/ 560 w 132147"/>
                <a:gd name="connsiteY16" fmla="*/ 89224 h 98636"/>
                <a:gd name="connsiteX17" fmla="*/ 17083 w 132147"/>
                <a:gd name="connsiteY17" fmla="*/ 98636 h 98636"/>
                <a:gd name="connsiteX18" fmla="*/ 18098 w 132147"/>
                <a:gd name="connsiteY18" fmla="*/ 93964 h 98636"/>
                <a:gd name="connsiteX19" fmla="*/ 16609 w 132147"/>
                <a:gd name="connsiteY19" fmla="*/ 89021 h 98636"/>
                <a:gd name="connsiteX20" fmla="*/ 22974 w 132147"/>
                <a:gd name="connsiteY20" fmla="*/ 89562 h 98636"/>
                <a:gd name="connsiteX21" fmla="*/ 21687 w 132147"/>
                <a:gd name="connsiteY21" fmla="*/ 96334 h 98636"/>
                <a:gd name="connsiteX22" fmla="*/ 28933 w 132147"/>
                <a:gd name="connsiteY22" fmla="*/ 92000 h 98636"/>
                <a:gd name="connsiteX23" fmla="*/ 41121 w 132147"/>
                <a:gd name="connsiteY23" fmla="*/ 85025 h 98636"/>
                <a:gd name="connsiteX24" fmla="*/ 46809 w 132147"/>
                <a:gd name="connsiteY24" fmla="*/ 86989 h 98636"/>
                <a:gd name="connsiteX25" fmla="*/ 58524 w 132147"/>
                <a:gd name="connsiteY25" fmla="*/ 80421 h 98636"/>
                <a:gd name="connsiteX26" fmla="*/ 61097 w 132147"/>
                <a:gd name="connsiteY26" fmla="*/ 69993 h 98636"/>
                <a:gd name="connsiteX27" fmla="*/ 61571 w 132147"/>
                <a:gd name="connsiteY27" fmla="*/ 63154 h 98636"/>
                <a:gd name="connsiteX28" fmla="*/ 76942 w 132147"/>
                <a:gd name="connsiteY28" fmla="*/ 67420 h 98636"/>
                <a:gd name="connsiteX29" fmla="*/ 85339 w 132147"/>
                <a:gd name="connsiteY29" fmla="*/ 65050 h 98636"/>
                <a:gd name="connsiteX30" fmla="*/ 70780 w 132147"/>
                <a:gd name="connsiteY30" fmla="*/ 63357 h 98636"/>
                <a:gd name="connsiteX31" fmla="*/ 77484 w 132147"/>
                <a:gd name="connsiteY31" fmla="*/ 62612 h 98636"/>
                <a:gd name="connsiteX32" fmla="*/ 85610 w 132147"/>
                <a:gd name="connsiteY32" fmla="*/ 59836 h 98636"/>
                <a:gd name="connsiteX33" fmla="*/ 94548 w 132147"/>
                <a:gd name="connsiteY33" fmla="*/ 60784 h 98636"/>
                <a:gd name="connsiteX34" fmla="*/ 96241 w 132147"/>
                <a:gd name="connsiteY34" fmla="*/ 48053 h 98636"/>
                <a:gd name="connsiteX35" fmla="*/ 92178 w 132147"/>
                <a:gd name="connsiteY35" fmla="*/ 45006 h 98636"/>
                <a:gd name="connsiteX36" fmla="*/ 100101 w 132147"/>
                <a:gd name="connsiteY36" fmla="*/ 50762 h 98636"/>
                <a:gd name="connsiteX37" fmla="*/ 102064 w 132147"/>
                <a:gd name="connsiteY37" fmla="*/ 30312 h 98636"/>
                <a:gd name="connsiteX38" fmla="*/ 92923 w 132147"/>
                <a:gd name="connsiteY38" fmla="*/ 35662 h 98636"/>
                <a:gd name="connsiteX39" fmla="*/ 77484 w 132147"/>
                <a:gd name="connsiteY39" fmla="*/ 45751 h 98636"/>
                <a:gd name="connsiteX40" fmla="*/ 85813 w 132147"/>
                <a:gd name="connsiteY40" fmla="*/ 28619 h 98636"/>
                <a:gd name="connsiteX41" fmla="*/ 84594 w 132147"/>
                <a:gd name="connsiteY41" fmla="*/ 26926 h 98636"/>
                <a:gd name="connsiteX42" fmla="*/ 96444 w 132147"/>
                <a:gd name="connsiteY42" fmla="*/ 24692 h 98636"/>
                <a:gd name="connsiteX43" fmla="*/ 103757 w 132147"/>
                <a:gd name="connsiteY43" fmla="*/ 18394 h 98636"/>
                <a:gd name="connsiteX44" fmla="*/ 106940 w 132147"/>
                <a:gd name="connsiteY44" fmla="*/ 19952 h 98636"/>
                <a:gd name="connsiteX45" fmla="*/ 115743 w 132147"/>
                <a:gd name="connsiteY45" fmla="*/ 19072 h 98636"/>
                <a:gd name="connsiteX46" fmla="*/ 116420 w 132147"/>
                <a:gd name="connsiteY46" fmla="*/ 12774 h 98636"/>
                <a:gd name="connsiteX47" fmla="*/ 118384 w 132147"/>
                <a:gd name="connsiteY47" fmla="*/ 15009 h 98636"/>
                <a:gd name="connsiteX48" fmla="*/ 120347 w 132147"/>
                <a:gd name="connsiteY48" fmla="*/ 13858 h 98636"/>
                <a:gd name="connsiteX49" fmla="*/ 131926 w 132147"/>
                <a:gd name="connsiteY49" fmla="*/ 8373 h 98636"/>
                <a:gd name="connsiteX50" fmla="*/ 116149 w 132147"/>
                <a:gd name="connsiteY50" fmla="*/ 7696 h 98636"/>
                <a:gd name="connsiteX51" fmla="*/ 19385 w 132147"/>
                <a:gd name="connsiteY51" fmla="*/ 85161 h 98636"/>
                <a:gd name="connsiteX52" fmla="*/ 16338 w 132147"/>
                <a:gd name="connsiteY52" fmla="*/ 88073 h 98636"/>
                <a:gd name="connsiteX53" fmla="*/ 15458 w 132147"/>
                <a:gd name="connsiteY53" fmla="*/ 85432 h 98636"/>
                <a:gd name="connsiteX54" fmla="*/ 15390 w 132147"/>
                <a:gd name="connsiteY54" fmla="*/ 82249 h 98636"/>
                <a:gd name="connsiteX55" fmla="*/ 21281 w 132147"/>
                <a:gd name="connsiteY55" fmla="*/ 78525 h 98636"/>
                <a:gd name="connsiteX56" fmla="*/ 19385 w 132147"/>
                <a:gd name="connsiteY56" fmla="*/ 85161 h 98636"/>
                <a:gd name="connsiteX57" fmla="*/ 44642 w 132147"/>
                <a:gd name="connsiteY57" fmla="*/ 50559 h 98636"/>
                <a:gd name="connsiteX58" fmla="*/ 38616 w 132147"/>
                <a:gd name="connsiteY58" fmla="*/ 55976 h 98636"/>
                <a:gd name="connsiteX59" fmla="*/ 41460 w 132147"/>
                <a:gd name="connsiteY59" fmla="*/ 45480 h 98636"/>
                <a:gd name="connsiteX60" fmla="*/ 44642 w 132147"/>
                <a:gd name="connsiteY60" fmla="*/ 50559 h 98636"/>
                <a:gd name="connsiteX61" fmla="*/ 43424 w 132147"/>
                <a:gd name="connsiteY61" fmla="*/ 41417 h 98636"/>
                <a:gd name="connsiteX62" fmla="*/ 44236 w 132147"/>
                <a:gd name="connsiteY62" fmla="*/ 38980 h 98636"/>
                <a:gd name="connsiteX63" fmla="*/ 50940 w 132147"/>
                <a:gd name="connsiteY63" fmla="*/ 39928 h 98636"/>
                <a:gd name="connsiteX64" fmla="*/ 43424 w 132147"/>
                <a:gd name="connsiteY64" fmla="*/ 41417 h 98636"/>
                <a:gd name="connsiteX65" fmla="*/ 67124 w 132147"/>
                <a:gd name="connsiteY65" fmla="*/ 50356 h 98636"/>
                <a:gd name="connsiteX66" fmla="*/ 68139 w 132147"/>
                <a:gd name="connsiteY66" fmla="*/ 47850 h 98636"/>
                <a:gd name="connsiteX67" fmla="*/ 67124 w 132147"/>
                <a:gd name="connsiteY67" fmla="*/ 50356 h 9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32147" h="98636">
                  <a:moveTo>
                    <a:pt x="116149" y="7696"/>
                  </a:moveTo>
                  <a:cubicBezTo>
                    <a:pt x="112560" y="7899"/>
                    <a:pt x="111206" y="1940"/>
                    <a:pt x="109919" y="247"/>
                  </a:cubicBezTo>
                  <a:cubicBezTo>
                    <a:pt x="108700" y="-1446"/>
                    <a:pt x="111274" y="6003"/>
                    <a:pt x="108565" y="9253"/>
                  </a:cubicBezTo>
                  <a:cubicBezTo>
                    <a:pt x="105924" y="12436"/>
                    <a:pt x="99153" y="8102"/>
                    <a:pt x="97054" y="10878"/>
                  </a:cubicBezTo>
                  <a:cubicBezTo>
                    <a:pt x="94954" y="13722"/>
                    <a:pt x="91704" y="7357"/>
                    <a:pt x="85339" y="8373"/>
                  </a:cubicBezTo>
                  <a:cubicBezTo>
                    <a:pt x="82698" y="8779"/>
                    <a:pt x="72405" y="14061"/>
                    <a:pt x="72405" y="16702"/>
                  </a:cubicBezTo>
                  <a:cubicBezTo>
                    <a:pt x="72405" y="17853"/>
                    <a:pt x="73489" y="18868"/>
                    <a:pt x="74911" y="19952"/>
                  </a:cubicBezTo>
                  <a:cubicBezTo>
                    <a:pt x="73624" y="19884"/>
                    <a:pt x="72338" y="20223"/>
                    <a:pt x="71254" y="21306"/>
                  </a:cubicBezTo>
                  <a:cubicBezTo>
                    <a:pt x="68681" y="23947"/>
                    <a:pt x="68613" y="26994"/>
                    <a:pt x="68884" y="29567"/>
                  </a:cubicBezTo>
                  <a:cubicBezTo>
                    <a:pt x="66243" y="26859"/>
                    <a:pt x="62993" y="24963"/>
                    <a:pt x="60149" y="26046"/>
                  </a:cubicBezTo>
                  <a:cubicBezTo>
                    <a:pt x="53852" y="28484"/>
                    <a:pt x="38887" y="30177"/>
                    <a:pt x="40986" y="36068"/>
                  </a:cubicBezTo>
                  <a:cubicBezTo>
                    <a:pt x="41257" y="36745"/>
                    <a:pt x="41595" y="37355"/>
                    <a:pt x="42002" y="37761"/>
                  </a:cubicBezTo>
                  <a:cubicBezTo>
                    <a:pt x="38345" y="38980"/>
                    <a:pt x="33199" y="44261"/>
                    <a:pt x="29407" y="46428"/>
                  </a:cubicBezTo>
                  <a:cubicBezTo>
                    <a:pt x="25005" y="48866"/>
                    <a:pt x="21213" y="51642"/>
                    <a:pt x="17218" y="56179"/>
                  </a:cubicBezTo>
                  <a:cubicBezTo>
                    <a:pt x="13900" y="59971"/>
                    <a:pt x="3743" y="61190"/>
                    <a:pt x="2795" y="65118"/>
                  </a:cubicBezTo>
                  <a:cubicBezTo>
                    <a:pt x="1847" y="69045"/>
                    <a:pt x="5436" y="71212"/>
                    <a:pt x="3743" y="74394"/>
                  </a:cubicBezTo>
                  <a:cubicBezTo>
                    <a:pt x="2050" y="77577"/>
                    <a:pt x="-1336" y="86041"/>
                    <a:pt x="560" y="89224"/>
                  </a:cubicBezTo>
                  <a:cubicBezTo>
                    <a:pt x="2118" y="91932"/>
                    <a:pt x="12884" y="97350"/>
                    <a:pt x="17083" y="98636"/>
                  </a:cubicBezTo>
                  <a:cubicBezTo>
                    <a:pt x="16135" y="96063"/>
                    <a:pt x="15999" y="93219"/>
                    <a:pt x="18098" y="93964"/>
                  </a:cubicBezTo>
                  <a:cubicBezTo>
                    <a:pt x="17624" y="92271"/>
                    <a:pt x="17083" y="90510"/>
                    <a:pt x="16609" y="89021"/>
                  </a:cubicBezTo>
                  <a:cubicBezTo>
                    <a:pt x="18572" y="89291"/>
                    <a:pt x="25276" y="86854"/>
                    <a:pt x="22974" y="89562"/>
                  </a:cubicBezTo>
                  <a:cubicBezTo>
                    <a:pt x="21620" y="91120"/>
                    <a:pt x="21687" y="93828"/>
                    <a:pt x="21687" y="96334"/>
                  </a:cubicBezTo>
                  <a:cubicBezTo>
                    <a:pt x="24396" y="95860"/>
                    <a:pt x="27511" y="95995"/>
                    <a:pt x="28933" y="92000"/>
                  </a:cubicBezTo>
                  <a:cubicBezTo>
                    <a:pt x="31032" y="86177"/>
                    <a:pt x="37668" y="88411"/>
                    <a:pt x="41121" y="85025"/>
                  </a:cubicBezTo>
                  <a:cubicBezTo>
                    <a:pt x="44575" y="81640"/>
                    <a:pt x="41325" y="86989"/>
                    <a:pt x="46809" y="86989"/>
                  </a:cubicBezTo>
                  <a:cubicBezTo>
                    <a:pt x="52294" y="86989"/>
                    <a:pt x="54326" y="81369"/>
                    <a:pt x="58524" y="80421"/>
                  </a:cubicBezTo>
                  <a:cubicBezTo>
                    <a:pt x="62722" y="79473"/>
                    <a:pt x="63399" y="71889"/>
                    <a:pt x="61097" y="69993"/>
                  </a:cubicBezTo>
                  <a:cubicBezTo>
                    <a:pt x="58795" y="68097"/>
                    <a:pt x="57305" y="63966"/>
                    <a:pt x="61571" y="63154"/>
                  </a:cubicBezTo>
                  <a:cubicBezTo>
                    <a:pt x="65566" y="62477"/>
                    <a:pt x="75859" y="64982"/>
                    <a:pt x="76942" y="67420"/>
                  </a:cubicBezTo>
                  <a:cubicBezTo>
                    <a:pt x="81276" y="67420"/>
                    <a:pt x="85813" y="67420"/>
                    <a:pt x="85339" y="65050"/>
                  </a:cubicBezTo>
                  <a:cubicBezTo>
                    <a:pt x="84594" y="61258"/>
                    <a:pt x="71728" y="63966"/>
                    <a:pt x="70780" y="63357"/>
                  </a:cubicBezTo>
                  <a:cubicBezTo>
                    <a:pt x="69832" y="62815"/>
                    <a:pt x="74031" y="63154"/>
                    <a:pt x="77484" y="62612"/>
                  </a:cubicBezTo>
                  <a:cubicBezTo>
                    <a:pt x="80937" y="62070"/>
                    <a:pt x="83917" y="58752"/>
                    <a:pt x="85610" y="59836"/>
                  </a:cubicBezTo>
                  <a:cubicBezTo>
                    <a:pt x="87303" y="60987"/>
                    <a:pt x="92314" y="63222"/>
                    <a:pt x="94548" y="60784"/>
                  </a:cubicBezTo>
                  <a:cubicBezTo>
                    <a:pt x="96850" y="58346"/>
                    <a:pt x="98002" y="49543"/>
                    <a:pt x="96241" y="48053"/>
                  </a:cubicBezTo>
                  <a:cubicBezTo>
                    <a:pt x="94548" y="46564"/>
                    <a:pt x="88725" y="47241"/>
                    <a:pt x="92178" y="45006"/>
                  </a:cubicBezTo>
                  <a:cubicBezTo>
                    <a:pt x="95631" y="42772"/>
                    <a:pt x="97798" y="50762"/>
                    <a:pt x="100101" y="50762"/>
                  </a:cubicBezTo>
                  <a:cubicBezTo>
                    <a:pt x="102403" y="50762"/>
                    <a:pt x="105112" y="31057"/>
                    <a:pt x="102064" y="30312"/>
                  </a:cubicBezTo>
                  <a:cubicBezTo>
                    <a:pt x="99017" y="29567"/>
                    <a:pt x="95767" y="33766"/>
                    <a:pt x="92923" y="35662"/>
                  </a:cubicBezTo>
                  <a:cubicBezTo>
                    <a:pt x="90079" y="37558"/>
                    <a:pt x="79786" y="48053"/>
                    <a:pt x="77484" y="45751"/>
                  </a:cubicBezTo>
                  <a:cubicBezTo>
                    <a:pt x="75182" y="43517"/>
                    <a:pt x="87506" y="31463"/>
                    <a:pt x="85813" y="28619"/>
                  </a:cubicBezTo>
                  <a:cubicBezTo>
                    <a:pt x="85542" y="28213"/>
                    <a:pt x="85136" y="27604"/>
                    <a:pt x="84594" y="26926"/>
                  </a:cubicBezTo>
                  <a:cubicBezTo>
                    <a:pt x="88522" y="26926"/>
                    <a:pt x="93668" y="25301"/>
                    <a:pt x="96444" y="24692"/>
                  </a:cubicBezTo>
                  <a:cubicBezTo>
                    <a:pt x="100642" y="23744"/>
                    <a:pt x="102403" y="17853"/>
                    <a:pt x="103757" y="18394"/>
                  </a:cubicBezTo>
                  <a:cubicBezTo>
                    <a:pt x="105112" y="18936"/>
                    <a:pt x="105247" y="21306"/>
                    <a:pt x="106940" y="19952"/>
                  </a:cubicBezTo>
                  <a:cubicBezTo>
                    <a:pt x="108633" y="18665"/>
                    <a:pt x="113847" y="18868"/>
                    <a:pt x="115743" y="19072"/>
                  </a:cubicBezTo>
                  <a:cubicBezTo>
                    <a:pt x="117706" y="19275"/>
                    <a:pt x="115133" y="14467"/>
                    <a:pt x="116420" y="12774"/>
                  </a:cubicBezTo>
                  <a:cubicBezTo>
                    <a:pt x="117300" y="11691"/>
                    <a:pt x="118384" y="13519"/>
                    <a:pt x="118384" y="15009"/>
                  </a:cubicBezTo>
                  <a:cubicBezTo>
                    <a:pt x="119128" y="14602"/>
                    <a:pt x="119873" y="14264"/>
                    <a:pt x="120347" y="13858"/>
                  </a:cubicBezTo>
                  <a:cubicBezTo>
                    <a:pt x="121837" y="12706"/>
                    <a:pt x="130030" y="12706"/>
                    <a:pt x="131926" y="8373"/>
                  </a:cubicBezTo>
                  <a:cubicBezTo>
                    <a:pt x="134093" y="4107"/>
                    <a:pt x="119670" y="7560"/>
                    <a:pt x="116149" y="7696"/>
                  </a:cubicBezTo>
                  <a:close/>
                  <a:moveTo>
                    <a:pt x="19385" y="85161"/>
                  </a:moveTo>
                  <a:cubicBezTo>
                    <a:pt x="21484" y="85838"/>
                    <a:pt x="17354" y="86922"/>
                    <a:pt x="16338" y="88073"/>
                  </a:cubicBezTo>
                  <a:cubicBezTo>
                    <a:pt x="15932" y="86786"/>
                    <a:pt x="15525" y="85770"/>
                    <a:pt x="15458" y="85432"/>
                  </a:cubicBezTo>
                  <a:cubicBezTo>
                    <a:pt x="15051" y="84281"/>
                    <a:pt x="14780" y="84687"/>
                    <a:pt x="15390" y="82249"/>
                  </a:cubicBezTo>
                  <a:cubicBezTo>
                    <a:pt x="15932" y="79811"/>
                    <a:pt x="20130" y="76629"/>
                    <a:pt x="21281" y="78525"/>
                  </a:cubicBezTo>
                  <a:cubicBezTo>
                    <a:pt x="22432" y="80421"/>
                    <a:pt x="16880" y="84416"/>
                    <a:pt x="19385" y="85161"/>
                  </a:cubicBezTo>
                  <a:close/>
                  <a:moveTo>
                    <a:pt x="44642" y="50559"/>
                  </a:moveTo>
                  <a:cubicBezTo>
                    <a:pt x="43153" y="52455"/>
                    <a:pt x="39970" y="62206"/>
                    <a:pt x="38616" y="55976"/>
                  </a:cubicBezTo>
                  <a:cubicBezTo>
                    <a:pt x="38006" y="53132"/>
                    <a:pt x="39767" y="49069"/>
                    <a:pt x="41460" y="45480"/>
                  </a:cubicBezTo>
                  <a:cubicBezTo>
                    <a:pt x="42814" y="47647"/>
                    <a:pt x="45794" y="49137"/>
                    <a:pt x="44642" y="50559"/>
                  </a:cubicBezTo>
                  <a:close/>
                  <a:moveTo>
                    <a:pt x="43424" y="41417"/>
                  </a:moveTo>
                  <a:cubicBezTo>
                    <a:pt x="43898" y="40402"/>
                    <a:pt x="44101" y="39657"/>
                    <a:pt x="44236" y="38980"/>
                  </a:cubicBezTo>
                  <a:cubicBezTo>
                    <a:pt x="47283" y="39860"/>
                    <a:pt x="51075" y="38302"/>
                    <a:pt x="50940" y="39928"/>
                  </a:cubicBezTo>
                  <a:cubicBezTo>
                    <a:pt x="50805" y="41485"/>
                    <a:pt x="46335" y="40808"/>
                    <a:pt x="43424" y="41417"/>
                  </a:cubicBezTo>
                  <a:close/>
                  <a:moveTo>
                    <a:pt x="67124" y="50356"/>
                  </a:moveTo>
                  <a:cubicBezTo>
                    <a:pt x="66311" y="50491"/>
                    <a:pt x="66988" y="49408"/>
                    <a:pt x="68139" y="47850"/>
                  </a:cubicBezTo>
                  <a:cubicBezTo>
                    <a:pt x="67936" y="49272"/>
                    <a:pt x="67665" y="50288"/>
                    <a:pt x="67124" y="5035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 198">
              <a:extLst>
                <a:ext uri="{FF2B5EF4-FFF2-40B4-BE49-F238E27FC236}">
                  <a16:creationId xmlns:a16="http://schemas.microsoft.com/office/drawing/2014/main" id="{84494E40-AD6C-A2DA-D120-1D6EFC9C43D2}"/>
                </a:ext>
              </a:extLst>
            </p:cNvPr>
            <p:cNvSpPr/>
            <p:nvPr/>
          </p:nvSpPr>
          <p:spPr bwMode="ltGray">
            <a:xfrm>
              <a:off x="7735920" y="3283501"/>
              <a:ext cx="1713" cy="7719"/>
            </a:xfrm>
            <a:custGeom>
              <a:avLst/>
              <a:gdLst>
                <a:gd name="connsiteX0" fmla="*/ 1693 w 1713"/>
                <a:gd name="connsiteY0" fmla="*/ 3589 h 7719"/>
                <a:gd name="connsiteX1" fmla="*/ 0 w 1713"/>
                <a:gd name="connsiteY1" fmla="*/ 0 h 7719"/>
                <a:gd name="connsiteX2" fmla="*/ 677 w 1713"/>
                <a:gd name="connsiteY2" fmla="*/ 7719 h 7719"/>
                <a:gd name="connsiteX3" fmla="*/ 1693 w 1713"/>
                <a:gd name="connsiteY3" fmla="*/ 3589 h 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3" h="7719">
                  <a:moveTo>
                    <a:pt x="1693" y="3589"/>
                  </a:moveTo>
                  <a:cubicBezTo>
                    <a:pt x="1625" y="2709"/>
                    <a:pt x="948" y="1422"/>
                    <a:pt x="0" y="0"/>
                  </a:cubicBezTo>
                  <a:cubicBezTo>
                    <a:pt x="406" y="2709"/>
                    <a:pt x="948" y="5688"/>
                    <a:pt x="677" y="7719"/>
                  </a:cubicBezTo>
                  <a:cubicBezTo>
                    <a:pt x="1287" y="6501"/>
                    <a:pt x="1828" y="5011"/>
                    <a:pt x="1693" y="358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FCF961C9-37FE-7DD6-F0C9-9120C7645A97}"/>
                </a:ext>
              </a:extLst>
            </p:cNvPr>
            <p:cNvSpPr/>
            <p:nvPr/>
          </p:nvSpPr>
          <p:spPr bwMode="ltGray">
            <a:xfrm>
              <a:off x="7730253" y="3272437"/>
              <a:ext cx="6004" cy="10995"/>
            </a:xfrm>
            <a:custGeom>
              <a:avLst/>
              <a:gdLst>
                <a:gd name="connsiteX0" fmla="*/ 3973 w 6004"/>
                <a:gd name="connsiteY0" fmla="*/ 2532 h 10995"/>
                <a:gd name="connsiteX1" fmla="*/ 588 w 6004"/>
                <a:gd name="connsiteY1" fmla="*/ 26 h 10995"/>
                <a:gd name="connsiteX2" fmla="*/ 5666 w 6004"/>
                <a:gd name="connsiteY2" fmla="*/ 10996 h 10995"/>
                <a:gd name="connsiteX3" fmla="*/ 5666 w 6004"/>
                <a:gd name="connsiteY3" fmla="*/ 5308 h 10995"/>
                <a:gd name="connsiteX4" fmla="*/ 6005 w 6004"/>
                <a:gd name="connsiteY4" fmla="*/ 5240 h 10995"/>
                <a:gd name="connsiteX5" fmla="*/ 3973 w 6004"/>
                <a:gd name="connsiteY5" fmla="*/ 2532 h 10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04" h="10995">
                  <a:moveTo>
                    <a:pt x="3973" y="2532"/>
                  </a:moveTo>
                  <a:cubicBezTo>
                    <a:pt x="3635" y="2735"/>
                    <a:pt x="1062" y="-312"/>
                    <a:pt x="588" y="26"/>
                  </a:cubicBezTo>
                  <a:cubicBezTo>
                    <a:pt x="-1647" y="1448"/>
                    <a:pt x="3025" y="6866"/>
                    <a:pt x="5666" y="10996"/>
                  </a:cubicBezTo>
                  <a:cubicBezTo>
                    <a:pt x="5260" y="8423"/>
                    <a:pt x="4989" y="6121"/>
                    <a:pt x="5666" y="5308"/>
                  </a:cubicBezTo>
                  <a:cubicBezTo>
                    <a:pt x="5734" y="5240"/>
                    <a:pt x="5869" y="5240"/>
                    <a:pt x="6005" y="5240"/>
                  </a:cubicBezTo>
                  <a:cubicBezTo>
                    <a:pt x="5395" y="3344"/>
                    <a:pt x="4989" y="1922"/>
                    <a:pt x="3973" y="253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447D7BE4-18DB-0B40-CD01-E821EA6DC8E3}"/>
                </a:ext>
              </a:extLst>
            </p:cNvPr>
            <p:cNvSpPr/>
            <p:nvPr/>
          </p:nvSpPr>
          <p:spPr bwMode="ltGray">
            <a:xfrm>
              <a:off x="7735021" y="3291153"/>
              <a:ext cx="1575" cy="2606"/>
            </a:xfrm>
            <a:custGeom>
              <a:avLst/>
              <a:gdLst>
                <a:gd name="connsiteX0" fmla="*/ 830 w 1575"/>
                <a:gd name="connsiteY0" fmla="*/ 1964 h 2606"/>
                <a:gd name="connsiteX1" fmla="*/ 1575 w 1575"/>
                <a:gd name="connsiteY1" fmla="*/ 0 h 2606"/>
                <a:gd name="connsiteX2" fmla="*/ 830 w 1575"/>
                <a:gd name="connsiteY2" fmla="*/ 1964 h 2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5" h="2606">
                  <a:moveTo>
                    <a:pt x="830" y="1964"/>
                  </a:moveTo>
                  <a:cubicBezTo>
                    <a:pt x="1304" y="1557"/>
                    <a:pt x="1508" y="880"/>
                    <a:pt x="1575" y="0"/>
                  </a:cubicBezTo>
                  <a:cubicBezTo>
                    <a:pt x="492" y="2167"/>
                    <a:pt x="-930" y="3453"/>
                    <a:pt x="830" y="196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2F347905-EFB6-658A-4CBD-95695A4AC3C3}"/>
                </a:ext>
              </a:extLst>
            </p:cNvPr>
            <p:cNvSpPr/>
            <p:nvPr/>
          </p:nvSpPr>
          <p:spPr bwMode="ltGray">
            <a:xfrm>
              <a:off x="7736258" y="3277585"/>
              <a:ext cx="5924" cy="6654"/>
            </a:xfrm>
            <a:custGeom>
              <a:avLst/>
              <a:gdLst>
                <a:gd name="connsiteX0" fmla="*/ 0 w 5924"/>
                <a:gd name="connsiteY0" fmla="*/ 93 h 6654"/>
                <a:gd name="connsiteX1" fmla="*/ 4401 w 5924"/>
                <a:gd name="connsiteY1" fmla="*/ 6526 h 6654"/>
                <a:gd name="connsiteX2" fmla="*/ 0 w 5924"/>
                <a:gd name="connsiteY2" fmla="*/ 93 h 6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24" h="6654">
                  <a:moveTo>
                    <a:pt x="0" y="93"/>
                  </a:moveTo>
                  <a:cubicBezTo>
                    <a:pt x="745" y="2530"/>
                    <a:pt x="1761" y="5781"/>
                    <a:pt x="4401" y="6526"/>
                  </a:cubicBezTo>
                  <a:cubicBezTo>
                    <a:pt x="8938" y="7812"/>
                    <a:pt x="2099" y="-991"/>
                    <a:pt x="0" y="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09B082E2-C781-A227-228E-31B61F502907}"/>
                </a:ext>
              </a:extLst>
            </p:cNvPr>
            <p:cNvSpPr/>
            <p:nvPr/>
          </p:nvSpPr>
          <p:spPr bwMode="ltGray">
            <a:xfrm>
              <a:off x="7760771" y="3264541"/>
              <a:ext cx="4672" cy="8047"/>
            </a:xfrm>
            <a:custGeom>
              <a:avLst/>
              <a:gdLst>
                <a:gd name="connsiteX0" fmla="*/ 1287 w 4672"/>
                <a:gd name="connsiteY0" fmla="*/ 68 h 8047"/>
                <a:gd name="connsiteX1" fmla="*/ 1016 w 4672"/>
                <a:gd name="connsiteY1" fmla="*/ 0 h 8047"/>
                <a:gd name="connsiteX2" fmla="*/ 1761 w 4672"/>
                <a:gd name="connsiteY2" fmla="*/ 3521 h 8047"/>
                <a:gd name="connsiteX3" fmla="*/ 1287 w 4672"/>
                <a:gd name="connsiteY3" fmla="*/ 3927 h 8047"/>
                <a:gd name="connsiteX4" fmla="*/ 677 w 4672"/>
                <a:gd name="connsiteY4" fmla="*/ 4875 h 8047"/>
                <a:gd name="connsiteX5" fmla="*/ 0 w 4672"/>
                <a:gd name="connsiteY5" fmla="*/ 4672 h 8047"/>
                <a:gd name="connsiteX6" fmla="*/ 3386 w 4672"/>
                <a:gd name="connsiteY6" fmla="*/ 7855 h 8047"/>
                <a:gd name="connsiteX7" fmla="*/ 4672 w 4672"/>
                <a:gd name="connsiteY7" fmla="*/ 2370 h 8047"/>
                <a:gd name="connsiteX8" fmla="*/ 2505 w 4672"/>
                <a:gd name="connsiteY8" fmla="*/ 3047 h 8047"/>
                <a:gd name="connsiteX9" fmla="*/ 1287 w 4672"/>
                <a:gd name="connsiteY9" fmla="*/ 68 h 8047"/>
                <a:gd name="connsiteX10" fmla="*/ 1693 w 4672"/>
                <a:gd name="connsiteY10" fmla="*/ 5011 h 8047"/>
                <a:gd name="connsiteX11" fmla="*/ 813 w 4672"/>
                <a:gd name="connsiteY11" fmla="*/ 4943 h 8047"/>
                <a:gd name="connsiteX12" fmla="*/ 1828 w 4672"/>
                <a:gd name="connsiteY12" fmla="*/ 4063 h 8047"/>
                <a:gd name="connsiteX13" fmla="*/ 1693 w 4672"/>
                <a:gd name="connsiteY13" fmla="*/ 5011 h 8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72" h="8047">
                  <a:moveTo>
                    <a:pt x="1287" y="68"/>
                  </a:moveTo>
                  <a:cubicBezTo>
                    <a:pt x="1151" y="0"/>
                    <a:pt x="1151" y="68"/>
                    <a:pt x="1016" y="0"/>
                  </a:cubicBezTo>
                  <a:cubicBezTo>
                    <a:pt x="1422" y="1422"/>
                    <a:pt x="1693" y="2641"/>
                    <a:pt x="1761" y="3521"/>
                  </a:cubicBezTo>
                  <a:cubicBezTo>
                    <a:pt x="1625" y="3656"/>
                    <a:pt x="1422" y="3724"/>
                    <a:pt x="1287" y="3927"/>
                  </a:cubicBezTo>
                  <a:cubicBezTo>
                    <a:pt x="677" y="4605"/>
                    <a:pt x="609" y="4808"/>
                    <a:pt x="677" y="4875"/>
                  </a:cubicBezTo>
                  <a:cubicBezTo>
                    <a:pt x="474" y="4808"/>
                    <a:pt x="203" y="4740"/>
                    <a:pt x="0" y="4672"/>
                  </a:cubicBezTo>
                  <a:cubicBezTo>
                    <a:pt x="813" y="6771"/>
                    <a:pt x="2167" y="8667"/>
                    <a:pt x="3386" y="7855"/>
                  </a:cubicBezTo>
                  <a:cubicBezTo>
                    <a:pt x="4672" y="6907"/>
                    <a:pt x="4672" y="4740"/>
                    <a:pt x="4672" y="2370"/>
                  </a:cubicBezTo>
                  <a:cubicBezTo>
                    <a:pt x="3927" y="2505"/>
                    <a:pt x="3183" y="2709"/>
                    <a:pt x="2505" y="3047"/>
                  </a:cubicBezTo>
                  <a:cubicBezTo>
                    <a:pt x="2912" y="2031"/>
                    <a:pt x="2912" y="813"/>
                    <a:pt x="1287" y="68"/>
                  </a:cubicBezTo>
                  <a:close/>
                  <a:moveTo>
                    <a:pt x="1693" y="5011"/>
                  </a:moveTo>
                  <a:cubicBezTo>
                    <a:pt x="1557" y="5079"/>
                    <a:pt x="1219" y="5011"/>
                    <a:pt x="813" y="4943"/>
                  </a:cubicBezTo>
                  <a:cubicBezTo>
                    <a:pt x="1016" y="4808"/>
                    <a:pt x="1422" y="4537"/>
                    <a:pt x="1828" y="4063"/>
                  </a:cubicBezTo>
                  <a:cubicBezTo>
                    <a:pt x="1828" y="4469"/>
                    <a:pt x="1828" y="4875"/>
                    <a:pt x="1693" y="501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 203">
              <a:extLst>
                <a:ext uri="{FF2B5EF4-FFF2-40B4-BE49-F238E27FC236}">
                  <a16:creationId xmlns:a16="http://schemas.microsoft.com/office/drawing/2014/main" id="{00EA8896-BE94-ED58-8006-575769CE7060}"/>
                </a:ext>
              </a:extLst>
            </p:cNvPr>
            <p:cNvSpPr/>
            <p:nvPr/>
          </p:nvSpPr>
          <p:spPr bwMode="ltGray">
            <a:xfrm>
              <a:off x="7813405" y="3238064"/>
              <a:ext cx="7441" cy="2093"/>
            </a:xfrm>
            <a:custGeom>
              <a:avLst/>
              <a:gdLst>
                <a:gd name="connsiteX0" fmla="*/ 7428 w 7441"/>
                <a:gd name="connsiteY0" fmla="*/ 609 h 2093"/>
                <a:gd name="connsiteX1" fmla="*/ 7225 w 7441"/>
                <a:gd name="connsiteY1" fmla="*/ 0 h 2093"/>
                <a:gd name="connsiteX2" fmla="*/ 725 w 7441"/>
                <a:gd name="connsiteY2" fmla="*/ 474 h 2093"/>
                <a:gd name="connsiteX3" fmla="*/ 7428 w 7441"/>
                <a:gd name="connsiteY3" fmla="*/ 609 h 2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41" h="2093">
                  <a:moveTo>
                    <a:pt x="7428" y="609"/>
                  </a:moveTo>
                  <a:cubicBezTo>
                    <a:pt x="7496" y="406"/>
                    <a:pt x="7293" y="203"/>
                    <a:pt x="7225" y="0"/>
                  </a:cubicBezTo>
                  <a:cubicBezTo>
                    <a:pt x="4584" y="0"/>
                    <a:pt x="2011" y="0"/>
                    <a:pt x="725" y="474"/>
                  </a:cubicBezTo>
                  <a:cubicBezTo>
                    <a:pt x="-2661" y="1828"/>
                    <a:pt x="6887" y="3250"/>
                    <a:pt x="7428" y="6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 204">
              <a:extLst>
                <a:ext uri="{FF2B5EF4-FFF2-40B4-BE49-F238E27FC236}">
                  <a16:creationId xmlns:a16="http://schemas.microsoft.com/office/drawing/2014/main" id="{2E8B6850-C2E0-3D3B-DD46-4F0073823882}"/>
                </a:ext>
              </a:extLst>
            </p:cNvPr>
            <p:cNvSpPr/>
            <p:nvPr/>
          </p:nvSpPr>
          <p:spPr bwMode="ltGray">
            <a:xfrm>
              <a:off x="7677819" y="3320955"/>
              <a:ext cx="5389" cy="14688"/>
            </a:xfrm>
            <a:custGeom>
              <a:avLst/>
              <a:gdLst>
                <a:gd name="connsiteX0" fmla="*/ 678 w 5389"/>
                <a:gd name="connsiteY0" fmla="*/ 195 h 14688"/>
                <a:gd name="connsiteX1" fmla="*/ 3590 w 5389"/>
                <a:gd name="connsiteY1" fmla="*/ 14686 h 14688"/>
                <a:gd name="connsiteX2" fmla="*/ 4944 w 5389"/>
                <a:gd name="connsiteY2" fmla="*/ 6154 h 14688"/>
                <a:gd name="connsiteX3" fmla="*/ 678 w 5389"/>
                <a:gd name="connsiteY3" fmla="*/ 195 h 1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89" h="14688">
                  <a:moveTo>
                    <a:pt x="678" y="195"/>
                  </a:moveTo>
                  <a:cubicBezTo>
                    <a:pt x="-947" y="5883"/>
                    <a:pt x="475" y="14551"/>
                    <a:pt x="3590" y="14686"/>
                  </a:cubicBezTo>
                  <a:cubicBezTo>
                    <a:pt x="6231" y="14822"/>
                    <a:pt x="5283" y="9472"/>
                    <a:pt x="4944" y="6154"/>
                  </a:cubicBezTo>
                  <a:cubicBezTo>
                    <a:pt x="2236" y="4326"/>
                    <a:pt x="1017" y="-1091"/>
                    <a:pt x="678" y="19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 205">
              <a:extLst>
                <a:ext uri="{FF2B5EF4-FFF2-40B4-BE49-F238E27FC236}">
                  <a16:creationId xmlns:a16="http://schemas.microsoft.com/office/drawing/2014/main" id="{EEDC1B26-B172-A49E-CDB6-2317DF63D931}"/>
                </a:ext>
              </a:extLst>
            </p:cNvPr>
            <p:cNvSpPr/>
            <p:nvPr/>
          </p:nvSpPr>
          <p:spPr bwMode="ltGray">
            <a:xfrm>
              <a:off x="7682628" y="3324687"/>
              <a:ext cx="3114" cy="2969"/>
            </a:xfrm>
            <a:custGeom>
              <a:avLst/>
              <a:gdLst>
                <a:gd name="connsiteX0" fmla="*/ 0 w 3114"/>
                <a:gd name="connsiteY0" fmla="*/ 797 h 2969"/>
                <a:gd name="connsiteX1" fmla="*/ 135 w 3114"/>
                <a:gd name="connsiteY1" fmla="*/ 2355 h 2969"/>
                <a:gd name="connsiteX2" fmla="*/ 1761 w 3114"/>
                <a:gd name="connsiteY2" fmla="*/ 2964 h 2969"/>
                <a:gd name="connsiteX3" fmla="*/ 0 w 3114"/>
                <a:gd name="connsiteY3" fmla="*/ 797 h 2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14" h="2969">
                  <a:moveTo>
                    <a:pt x="0" y="797"/>
                  </a:moveTo>
                  <a:cubicBezTo>
                    <a:pt x="0" y="1204"/>
                    <a:pt x="68" y="1745"/>
                    <a:pt x="135" y="2355"/>
                  </a:cubicBezTo>
                  <a:cubicBezTo>
                    <a:pt x="610" y="2693"/>
                    <a:pt x="1151" y="2964"/>
                    <a:pt x="1761" y="2964"/>
                  </a:cubicBezTo>
                  <a:cubicBezTo>
                    <a:pt x="5620" y="3167"/>
                    <a:pt x="0" y="-1911"/>
                    <a:pt x="0" y="79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940A317F-0D58-4451-C96C-07620D534252}"/>
                </a:ext>
              </a:extLst>
            </p:cNvPr>
            <p:cNvSpPr/>
            <p:nvPr/>
          </p:nvSpPr>
          <p:spPr bwMode="ltGray">
            <a:xfrm>
              <a:off x="7509664" y="3333902"/>
              <a:ext cx="26807" cy="29594"/>
            </a:xfrm>
            <a:custGeom>
              <a:avLst/>
              <a:gdLst>
                <a:gd name="connsiteX0" fmla="*/ 24128 w 26807"/>
                <a:gd name="connsiteY0" fmla="*/ 6953 h 29594"/>
                <a:gd name="connsiteX1" fmla="*/ 11601 w 26807"/>
                <a:gd name="connsiteY1" fmla="*/ 1468 h 29594"/>
                <a:gd name="connsiteX2" fmla="*/ 18034 w 26807"/>
                <a:gd name="connsiteY2" fmla="*/ 5667 h 29594"/>
                <a:gd name="connsiteX3" fmla="*/ 14851 w 26807"/>
                <a:gd name="connsiteY3" fmla="*/ 15756 h 29594"/>
                <a:gd name="connsiteX4" fmla="*/ 22 w 26807"/>
                <a:gd name="connsiteY4" fmla="*/ 20902 h 29594"/>
                <a:gd name="connsiteX5" fmla="*/ 20810 w 26807"/>
                <a:gd name="connsiteY5" fmla="*/ 28825 h 29594"/>
                <a:gd name="connsiteX6" fmla="*/ 20878 w 26807"/>
                <a:gd name="connsiteY6" fmla="*/ 25033 h 29594"/>
                <a:gd name="connsiteX7" fmla="*/ 26701 w 26807"/>
                <a:gd name="connsiteY7" fmla="*/ 10948 h 29594"/>
                <a:gd name="connsiteX8" fmla="*/ 24128 w 26807"/>
                <a:gd name="connsiteY8" fmla="*/ 6953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807" h="29594">
                  <a:moveTo>
                    <a:pt x="24128" y="6953"/>
                  </a:moveTo>
                  <a:cubicBezTo>
                    <a:pt x="23112" y="5531"/>
                    <a:pt x="14038" y="-3475"/>
                    <a:pt x="11601" y="1468"/>
                  </a:cubicBezTo>
                  <a:cubicBezTo>
                    <a:pt x="11398" y="1875"/>
                    <a:pt x="18305" y="5328"/>
                    <a:pt x="18034" y="5667"/>
                  </a:cubicBezTo>
                  <a:cubicBezTo>
                    <a:pt x="15664" y="8917"/>
                    <a:pt x="17560" y="13995"/>
                    <a:pt x="14851" y="15756"/>
                  </a:cubicBezTo>
                  <a:cubicBezTo>
                    <a:pt x="11872" y="17720"/>
                    <a:pt x="-588" y="18397"/>
                    <a:pt x="22" y="20902"/>
                  </a:cubicBezTo>
                  <a:cubicBezTo>
                    <a:pt x="563" y="23475"/>
                    <a:pt x="18575" y="32211"/>
                    <a:pt x="20810" y="28825"/>
                  </a:cubicBezTo>
                  <a:cubicBezTo>
                    <a:pt x="23112" y="25439"/>
                    <a:pt x="18169" y="25913"/>
                    <a:pt x="20878" y="25033"/>
                  </a:cubicBezTo>
                  <a:cubicBezTo>
                    <a:pt x="23586" y="24153"/>
                    <a:pt x="26092" y="13928"/>
                    <a:pt x="26701" y="10948"/>
                  </a:cubicBezTo>
                  <a:cubicBezTo>
                    <a:pt x="27311" y="7969"/>
                    <a:pt x="25144" y="8375"/>
                    <a:pt x="24128" y="695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44DF8885-6247-E785-C1C4-2B828712618E}"/>
                </a:ext>
              </a:extLst>
            </p:cNvPr>
            <p:cNvSpPr/>
            <p:nvPr/>
          </p:nvSpPr>
          <p:spPr bwMode="ltGray">
            <a:xfrm>
              <a:off x="7434861" y="3331375"/>
              <a:ext cx="6365" cy="4268"/>
            </a:xfrm>
            <a:custGeom>
              <a:avLst/>
              <a:gdLst>
                <a:gd name="connsiteX0" fmla="*/ 3927 w 6365"/>
                <a:gd name="connsiteY0" fmla="*/ 1422 h 4268"/>
                <a:gd name="connsiteX1" fmla="*/ 0 w 6365"/>
                <a:gd name="connsiteY1" fmla="*/ 0 h 4268"/>
                <a:gd name="connsiteX2" fmla="*/ 4943 w 6365"/>
                <a:gd name="connsiteY2" fmla="*/ 4266 h 4268"/>
                <a:gd name="connsiteX3" fmla="*/ 6365 w 6365"/>
                <a:gd name="connsiteY3" fmla="*/ 1422 h 4268"/>
                <a:gd name="connsiteX4" fmla="*/ 3927 w 6365"/>
                <a:gd name="connsiteY4" fmla="*/ 1422 h 4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5" h="4268">
                  <a:moveTo>
                    <a:pt x="3927" y="1422"/>
                  </a:moveTo>
                  <a:cubicBezTo>
                    <a:pt x="3047" y="1016"/>
                    <a:pt x="1490" y="338"/>
                    <a:pt x="0" y="0"/>
                  </a:cubicBezTo>
                  <a:cubicBezTo>
                    <a:pt x="1964" y="2370"/>
                    <a:pt x="3792" y="4198"/>
                    <a:pt x="4943" y="4266"/>
                  </a:cubicBezTo>
                  <a:cubicBezTo>
                    <a:pt x="6094" y="4334"/>
                    <a:pt x="6365" y="3115"/>
                    <a:pt x="6365" y="1422"/>
                  </a:cubicBezTo>
                  <a:cubicBezTo>
                    <a:pt x="5417" y="1625"/>
                    <a:pt x="4537" y="1760"/>
                    <a:pt x="3927" y="142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49949859-B917-ECC5-A19C-EE625462ED76}"/>
                </a:ext>
              </a:extLst>
            </p:cNvPr>
            <p:cNvSpPr/>
            <p:nvPr/>
          </p:nvSpPr>
          <p:spPr bwMode="ltGray">
            <a:xfrm>
              <a:off x="7431608" y="3331917"/>
              <a:ext cx="4614" cy="13746"/>
            </a:xfrm>
            <a:custGeom>
              <a:avLst/>
              <a:gdLst>
                <a:gd name="connsiteX0" fmla="*/ 1966 w 4614"/>
                <a:gd name="connsiteY0" fmla="*/ 13746 h 13746"/>
                <a:gd name="connsiteX1" fmla="*/ 4607 w 4614"/>
                <a:gd name="connsiteY1" fmla="*/ 6839 h 13746"/>
                <a:gd name="connsiteX2" fmla="*/ 273 w 4614"/>
                <a:gd name="connsiteY2" fmla="*/ 0 h 13746"/>
                <a:gd name="connsiteX3" fmla="*/ 2 w 4614"/>
                <a:gd name="connsiteY3" fmla="*/ 1083 h 13746"/>
                <a:gd name="connsiteX4" fmla="*/ 1966 w 4614"/>
                <a:gd name="connsiteY4" fmla="*/ 13746 h 1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4" h="13746">
                  <a:moveTo>
                    <a:pt x="1966" y="13746"/>
                  </a:moveTo>
                  <a:cubicBezTo>
                    <a:pt x="3185" y="11308"/>
                    <a:pt x="4742" y="8464"/>
                    <a:pt x="4607" y="6839"/>
                  </a:cubicBezTo>
                  <a:cubicBezTo>
                    <a:pt x="4471" y="5688"/>
                    <a:pt x="2575" y="3047"/>
                    <a:pt x="273" y="0"/>
                  </a:cubicBezTo>
                  <a:cubicBezTo>
                    <a:pt x="70" y="271"/>
                    <a:pt x="2" y="609"/>
                    <a:pt x="2" y="1083"/>
                  </a:cubicBezTo>
                  <a:cubicBezTo>
                    <a:pt x="-66" y="3386"/>
                    <a:pt x="1492" y="9480"/>
                    <a:pt x="1966" y="1374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 209">
              <a:extLst>
                <a:ext uri="{FF2B5EF4-FFF2-40B4-BE49-F238E27FC236}">
                  <a16:creationId xmlns:a16="http://schemas.microsoft.com/office/drawing/2014/main" id="{12DB85CF-71EF-953A-0E10-6BA6FA60AA44}"/>
                </a:ext>
              </a:extLst>
            </p:cNvPr>
            <p:cNvSpPr/>
            <p:nvPr/>
          </p:nvSpPr>
          <p:spPr bwMode="ltGray">
            <a:xfrm>
              <a:off x="7501809" y="3313117"/>
              <a:ext cx="8756" cy="6665"/>
            </a:xfrm>
            <a:custGeom>
              <a:avLst/>
              <a:gdLst>
                <a:gd name="connsiteX0" fmla="*/ 4084 w 8756"/>
                <a:gd name="connsiteY0" fmla="*/ 381 h 6665"/>
                <a:gd name="connsiteX1" fmla="*/ 3813 w 8756"/>
                <a:gd name="connsiteY1" fmla="*/ 787 h 6665"/>
                <a:gd name="connsiteX2" fmla="*/ 3407 w 8756"/>
                <a:gd name="connsiteY2" fmla="*/ 652 h 6665"/>
                <a:gd name="connsiteX3" fmla="*/ 901 w 8756"/>
                <a:gd name="connsiteY3" fmla="*/ 6137 h 6665"/>
                <a:gd name="connsiteX4" fmla="*/ 8756 w 8756"/>
                <a:gd name="connsiteY4" fmla="*/ 3022 h 6665"/>
                <a:gd name="connsiteX5" fmla="*/ 4084 w 8756"/>
                <a:gd name="connsiteY5" fmla="*/ 381 h 6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56" h="6665">
                  <a:moveTo>
                    <a:pt x="4084" y="381"/>
                  </a:moveTo>
                  <a:cubicBezTo>
                    <a:pt x="3949" y="584"/>
                    <a:pt x="3881" y="652"/>
                    <a:pt x="3813" y="787"/>
                  </a:cubicBezTo>
                  <a:cubicBezTo>
                    <a:pt x="3678" y="720"/>
                    <a:pt x="3610" y="720"/>
                    <a:pt x="3407" y="652"/>
                  </a:cubicBezTo>
                  <a:cubicBezTo>
                    <a:pt x="834" y="245"/>
                    <a:pt x="-1266" y="8845"/>
                    <a:pt x="901" y="6137"/>
                  </a:cubicBezTo>
                  <a:cubicBezTo>
                    <a:pt x="2188" y="4579"/>
                    <a:pt x="5777" y="3767"/>
                    <a:pt x="8756" y="3022"/>
                  </a:cubicBezTo>
                  <a:cubicBezTo>
                    <a:pt x="6725" y="855"/>
                    <a:pt x="4964" y="-770"/>
                    <a:pt x="4084" y="38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 210">
              <a:extLst>
                <a:ext uri="{FF2B5EF4-FFF2-40B4-BE49-F238E27FC236}">
                  <a16:creationId xmlns:a16="http://schemas.microsoft.com/office/drawing/2014/main" id="{A11FCDD1-4192-F517-2D74-F0011E0CEFAA}"/>
                </a:ext>
              </a:extLst>
            </p:cNvPr>
            <p:cNvSpPr/>
            <p:nvPr/>
          </p:nvSpPr>
          <p:spPr bwMode="ltGray">
            <a:xfrm>
              <a:off x="7432031" y="3345663"/>
              <a:ext cx="1611" cy="4469"/>
            </a:xfrm>
            <a:custGeom>
              <a:avLst/>
              <a:gdLst>
                <a:gd name="connsiteX0" fmla="*/ 663 w 1611"/>
                <a:gd name="connsiteY0" fmla="*/ 4469 h 4469"/>
                <a:gd name="connsiteX1" fmla="*/ 1476 w 1611"/>
                <a:gd name="connsiteY1" fmla="*/ 0 h 4469"/>
                <a:gd name="connsiteX2" fmla="*/ 663 w 1611"/>
                <a:gd name="connsiteY2" fmla="*/ 4469 h 4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1" h="4469">
                  <a:moveTo>
                    <a:pt x="663" y="4469"/>
                  </a:moveTo>
                  <a:cubicBezTo>
                    <a:pt x="1679" y="4469"/>
                    <a:pt x="1746" y="2573"/>
                    <a:pt x="1476" y="0"/>
                  </a:cubicBezTo>
                  <a:cubicBezTo>
                    <a:pt x="257" y="2438"/>
                    <a:pt x="-691" y="4469"/>
                    <a:pt x="663" y="446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 211">
              <a:extLst>
                <a:ext uri="{FF2B5EF4-FFF2-40B4-BE49-F238E27FC236}">
                  <a16:creationId xmlns:a16="http://schemas.microsoft.com/office/drawing/2014/main" id="{350D81A5-35E5-A1D5-59AD-F413F6765519}"/>
                </a:ext>
              </a:extLst>
            </p:cNvPr>
            <p:cNvSpPr/>
            <p:nvPr/>
          </p:nvSpPr>
          <p:spPr bwMode="ltGray">
            <a:xfrm>
              <a:off x="7445153" y="3332120"/>
              <a:ext cx="1885" cy="472"/>
            </a:xfrm>
            <a:custGeom>
              <a:avLst/>
              <a:gdLst>
                <a:gd name="connsiteX0" fmla="*/ 1490 w 1885"/>
                <a:gd name="connsiteY0" fmla="*/ 203 h 472"/>
                <a:gd name="connsiteX1" fmla="*/ 0 w 1885"/>
                <a:gd name="connsiteY1" fmla="*/ 0 h 472"/>
                <a:gd name="connsiteX2" fmla="*/ 1490 w 1885"/>
                <a:gd name="connsiteY2" fmla="*/ 203 h 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5" h="472">
                  <a:moveTo>
                    <a:pt x="1490" y="203"/>
                  </a:moveTo>
                  <a:cubicBezTo>
                    <a:pt x="1083" y="0"/>
                    <a:pt x="542" y="0"/>
                    <a:pt x="0" y="0"/>
                  </a:cubicBezTo>
                  <a:cubicBezTo>
                    <a:pt x="1219" y="474"/>
                    <a:pt x="2573" y="677"/>
                    <a:pt x="1490" y="2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18A58BCE-B0E3-6EA4-8813-92351C03B3BE}"/>
                </a:ext>
              </a:extLst>
            </p:cNvPr>
            <p:cNvSpPr/>
            <p:nvPr/>
          </p:nvSpPr>
          <p:spPr bwMode="ltGray">
            <a:xfrm>
              <a:off x="7423636" y="3319166"/>
              <a:ext cx="11157" cy="12818"/>
            </a:xfrm>
            <a:custGeom>
              <a:avLst/>
              <a:gdLst>
                <a:gd name="connsiteX0" fmla="*/ 255 w 11157"/>
                <a:gd name="connsiteY0" fmla="*/ 88 h 12818"/>
                <a:gd name="connsiteX1" fmla="*/ 8178 w 11157"/>
                <a:gd name="connsiteY1" fmla="*/ 12819 h 12818"/>
                <a:gd name="connsiteX2" fmla="*/ 11157 w 11157"/>
                <a:gd name="connsiteY2" fmla="*/ 12277 h 12818"/>
                <a:gd name="connsiteX3" fmla="*/ 255 w 11157"/>
                <a:gd name="connsiteY3" fmla="*/ 88 h 1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57" h="12818">
                  <a:moveTo>
                    <a:pt x="255" y="88"/>
                  </a:moveTo>
                  <a:cubicBezTo>
                    <a:pt x="-1235" y="968"/>
                    <a:pt x="4115" y="7469"/>
                    <a:pt x="8178" y="12819"/>
                  </a:cubicBezTo>
                  <a:cubicBezTo>
                    <a:pt x="8719" y="12006"/>
                    <a:pt x="9870" y="11938"/>
                    <a:pt x="11157" y="12277"/>
                  </a:cubicBezTo>
                  <a:cubicBezTo>
                    <a:pt x="6959" y="7063"/>
                    <a:pt x="1812" y="-928"/>
                    <a:pt x="255" y="8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 213">
              <a:extLst>
                <a:ext uri="{FF2B5EF4-FFF2-40B4-BE49-F238E27FC236}">
                  <a16:creationId xmlns:a16="http://schemas.microsoft.com/office/drawing/2014/main" id="{5466AC1B-85F0-49F7-2064-F8481A007A5E}"/>
                </a:ext>
              </a:extLst>
            </p:cNvPr>
            <p:cNvSpPr/>
            <p:nvPr/>
          </p:nvSpPr>
          <p:spPr bwMode="ltGray">
            <a:xfrm>
              <a:off x="7358692" y="3323370"/>
              <a:ext cx="71128" cy="44159"/>
            </a:xfrm>
            <a:custGeom>
              <a:avLst/>
              <a:gdLst>
                <a:gd name="connsiteX0" fmla="*/ 70955 w 71128"/>
                <a:gd name="connsiteY0" fmla="*/ 19381 h 44159"/>
                <a:gd name="connsiteX1" fmla="*/ 65131 w 71128"/>
                <a:gd name="connsiteY1" fmla="*/ 5026 h 44159"/>
                <a:gd name="connsiteX2" fmla="*/ 42244 w 71128"/>
                <a:gd name="connsiteY2" fmla="*/ 760 h 44159"/>
                <a:gd name="connsiteX3" fmla="*/ 31071 w 71128"/>
                <a:gd name="connsiteY3" fmla="*/ 13219 h 44159"/>
                <a:gd name="connsiteX4" fmla="*/ 26331 w 71128"/>
                <a:gd name="connsiteY4" fmla="*/ 9969 h 44159"/>
                <a:gd name="connsiteX5" fmla="*/ 7980 w 71128"/>
                <a:gd name="connsiteY5" fmla="*/ 18772 h 44159"/>
                <a:gd name="connsiteX6" fmla="*/ 3173 w 71128"/>
                <a:gd name="connsiteY6" fmla="*/ 41253 h 44159"/>
                <a:gd name="connsiteX7" fmla="*/ 30191 w 71128"/>
                <a:gd name="connsiteY7" fmla="*/ 39831 h 44159"/>
                <a:gd name="connsiteX8" fmla="*/ 39874 w 71128"/>
                <a:gd name="connsiteY8" fmla="*/ 21751 h 44159"/>
                <a:gd name="connsiteX9" fmla="*/ 59240 w 71128"/>
                <a:gd name="connsiteY9" fmla="*/ 37190 h 44159"/>
                <a:gd name="connsiteX10" fmla="*/ 66079 w 71128"/>
                <a:gd name="connsiteY10" fmla="*/ 23105 h 44159"/>
                <a:gd name="connsiteX11" fmla="*/ 70955 w 71128"/>
                <a:gd name="connsiteY11" fmla="*/ 19381 h 44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128" h="44159">
                  <a:moveTo>
                    <a:pt x="70955" y="19381"/>
                  </a:moveTo>
                  <a:cubicBezTo>
                    <a:pt x="70413" y="13761"/>
                    <a:pt x="73663" y="9969"/>
                    <a:pt x="65131" y="5026"/>
                  </a:cubicBezTo>
                  <a:cubicBezTo>
                    <a:pt x="56599" y="83"/>
                    <a:pt x="46239" y="-933"/>
                    <a:pt x="42244" y="760"/>
                  </a:cubicBezTo>
                  <a:cubicBezTo>
                    <a:pt x="38249" y="2453"/>
                    <a:pt x="35608" y="15521"/>
                    <a:pt x="31071" y="13219"/>
                  </a:cubicBezTo>
                  <a:cubicBezTo>
                    <a:pt x="26534" y="10985"/>
                    <a:pt x="28092" y="6583"/>
                    <a:pt x="26331" y="9969"/>
                  </a:cubicBezTo>
                  <a:cubicBezTo>
                    <a:pt x="22810" y="16740"/>
                    <a:pt x="15361" y="15725"/>
                    <a:pt x="7980" y="18772"/>
                  </a:cubicBezTo>
                  <a:cubicBezTo>
                    <a:pt x="599" y="21819"/>
                    <a:pt x="-3057" y="37258"/>
                    <a:pt x="3173" y="41253"/>
                  </a:cubicBezTo>
                  <a:cubicBezTo>
                    <a:pt x="9470" y="45180"/>
                    <a:pt x="26737" y="45519"/>
                    <a:pt x="30191" y="39831"/>
                  </a:cubicBezTo>
                  <a:cubicBezTo>
                    <a:pt x="33644" y="34211"/>
                    <a:pt x="33035" y="20058"/>
                    <a:pt x="39874" y="21751"/>
                  </a:cubicBezTo>
                  <a:cubicBezTo>
                    <a:pt x="46713" y="23444"/>
                    <a:pt x="53552" y="40508"/>
                    <a:pt x="59240" y="37190"/>
                  </a:cubicBezTo>
                  <a:cubicBezTo>
                    <a:pt x="64928" y="33804"/>
                    <a:pt x="60324" y="28117"/>
                    <a:pt x="66079" y="23105"/>
                  </a:cubicBezTo>
                  <a:cubicBezTo>
                    <a:pt x="70075" y="19381"/>
                    <a:pt x="71497" y="25069"/>
                    <a:pt x="70955" y="1938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71574AF0-EEFE-273A-442E-862DEA67E2DD}"/>
                </a:ext>
              </a:extLst>
            </p:cNvPr>
            <p:cNvSpPr/>
            <p:nvPr/>
          </p:nvSpPr>
          <p:spPr bwMode="ltGray">
            <a:xfrm>
              <a:off x="7420457" y="3358308"/>
              <a:ext cx="25010" cy="9971"/>
            </a:xfrm>
            <a:custGeom>
              <a:avLst/>
              <a:gdLst>
                <a:gd name="connsiteX0" fmla="*/ 319 w 25010"/>
                <a:gd name="connsiteY0" fmla="*/ 1168 h 9971"/>
                <a:gd name="connsiteX1" fmla="*/ 9460 w 25010"/>
                <a:gd name="connsiteY1" fmla="*/ 8075 h 9971"/>
                <a:gd name="connsiteX2" fmla="*/ 9528 w 25010"/>
                <a:gd name="connsiteY2" fmla="*/ 9971 h 9971"/>
                <a:gd name="connsiteX3" fmla="*/ 10070 w 25010"/>
                <a:gd name="connsiteY3" fmla="*/ 9903 h 9971"/>
                <a:gd name="connsiteX4" fmla="*/ 24290 w 25010"/>
                <a:gd name="connsiteY4" fmla="*/ 4689 h 9971"/>
                <a:gd name="connsiteX5" fmla="*/ 319 w 25010"/>
                <a:gd name="connsiteY5" fmla="*/ 1168 h 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010" h="9971">
                  <a:moveTo>
                    <a:pt x="319" y="1168"/>
                  </a:moveTo>
                  <a:cubicBezTo>
                    <a:pt x="-1983" y="3945"/>
                    <a:pt x="8919" y="6382"/>
                    <a:pt x="9460" y="8075"/>
                  </a:cubicBezTo>
                  <a:cubicBezTo>
                    <a:pt x="9731" y="8955"/>
                    <a:pt x="9663" y="9565"/>
                    <a:pt x="9528" y="9971"/>
                  </a:cubicBezTo>
                  <a:cubicBezTo>
                    <a:pt x="9731" y="9971"/>
                    <a:pt x="9799" y="9903"/>
                    <a:pt x="10070" y="9903"/>
                  </a:cubicBezTo>
                  <a:cubicBezTo>
                    <a:pt x="15961" y="9497"/>
                    <a:pt x="28082" y="8481"/>
                    <a:pt x="24290" y="4689"/>
                  </a:cubicBezTo>
                  <a:cubicBezTo>
                    <a:pt x="20430" y="965"/>
                    <a:pt x="2621" y="-1608"/>
                    <a:pt x="319" y="116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75A4C078-DAEA-B22A-6FB1-3503AB039A3B}"/>
                </a:ext>
              </a:extLst>
            </p:cNvPr>
            <p:cNvSpPr/>
            <p:nvPr/>
          </p:nvSpPr>
          <p:spPr bwMode="ltGray">
            <a:xfrm>
              <a:off x="7428109" y="3368347"/>
              <a:ext cx="1876" cy="940"/>
            </a:xfrm>
            <a:custGeom>
              <a:avLst/>
              <a:gdLst>
                <a:gd name="connsiteX0" fmla="*/ 1876 w 1876"/>
                <a:gd name="connsiteY0" fmla="*/ 0 h 940"/>
                <a:gd name="connsiteX1" fmla="*/ 1876 w 1876"/>
                <a:gd name="connsiteY1" fmla="*/ 0 h 940"/>
                <a:gd name="connsiteX2" fmla="*/ 1876 w 1876"/>
                <a:gd name="connsiteY2" fmla="*/ 0 h 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76" h="940">
                  <a:moveTo>
                    <a:pt x="1876" y="0"/>
                  </a:moveTo>
                  <a:cubicBezTo>
                    <a:pt x="-1984" y="406"/>
                    <a:pt x="1199" y="1896"/>
                    <a:pt x="1876" y="0"/>
                  </a:cubicBezTo>
                  <a:lnTo>
                    <a:pt x="1876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39C8AFCE-67F5-7D91-EAF1-05AE7DFB9A41}"/>
                </a:ext>
              </a:extLst>
            </p:cNvPr>
            <p:cNvSpPr/>
            <p:nvPr/>
          </p:nvSpPr>
          <p:spPr bwMode="ltGray">
            <a:xfrm>
              <a:off x="7447128" y="3339991"/>
              <a:ext cx="13395" cy="17318"/>
            </a:xfrm>
            <a:custGeom>
              <a:avLst/>
              <a:gdLst>
                <a:gd name="connsiteX0" fmla="*/ 1275 w 13395"/>
                <a:gd name="connsiteY0" fmla="*/ 1609 h 17318"/>
                <a:gd name="connsiteX1" fmla="*/ 4255 w 13395"/>
                <a:gd name="connsiteY1" fmla="*/ 17319 h 17318"/>
                <a:gd name="connsiteX2" fmla="*/ 13328 w 13395"/>
                <a:gd name="connsiteY2" fmla="*/ 3505 h 17318"/>
                <a:gd name="connsiteX3" fmla="*/ 1275 w 13395"/>
                <a:gd name="connsiteY3" fmla="*/ 1609 h 1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95" h="17318">
                  <a:moveTo>
                    <a:pt x="1275" y="1609"/>
                  </a:moveTo>
                  <a:cubicBezTo>
                    <a:pt x="-1230" y="5875"/>
                    <a:pt x="56" y="17319"/>
                    <a:pt x="4255" y="17319"/>
                  </a:cubicBezTo>
                  <a:cubicBezTo>
                    <a:pt x="8453" y="17319"/>
                    <a:pt x="14073" y="5401"/>
                    <a:pt x="13328" y="3505"/>
                  </a:cubicBezTo>
                  <a:cubicBezTo>
                    <a:pt x="12516" y="1677"/>
                    <a:pt x="3510" y="-2183"/>
                    <a:pt x="1275" y="16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F2477BD4-DD82-B02B-BD7F-EF42E94B5533}"/>
                </a:ext>
              </a:extLst>
            </p:cNvPr>
            <p:cNvSpPr/>
            <p:nvPr/>
          </p:nvSpPr>
          <p:spPr bwMode="ltGray">
            <a:xfrm>
              <a:off x="7494587" y="3324374"/>
              <a:ext cx="20256" cy="17807"/>
            </a:xfrm>
            <a:custGeom>
              <a:avLst/>
              <a:gdLst>
                <a:gd name="connsiteX0" fmla="*/ 16046 w 20256"/>
                <a:gd name="connsiteY0" fmla="*/ 17700 h 17807"/>
                <a:gd name="connsiteX1" fmla="*/ 20244 w 20256"/>
                <a:gd name="connsiteY1" fmla="*/ 5308 h 17807"/>
                <a:gd name="connsiteX2" fmla="*/ 16249 w 20256"/>
                <a:gd name="connsiteY2" fmla="*/ 771 h 17807"/>
                <a:gd name="connsiteX3" fmla="*/ 133 w 20256"/>
                <a:gd name="connsiteY3" fmla="*/ 3209 h 17807"/>
                <a:gd name="connsiteX4" fmla="*/ 16046 w 20256"/>
                <a:gd name="connsiteY4" fmla="*/ 17700 h 17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56" h="17807">
                  <a:moveTo>
                    <a:pt x="16046" y="17700"/>
                  </a:moveTo>
                  <a:cubicBezTo>
                    <a:pt x="18687" y="16481"/>
                    <a:pt x="20109" y="7137"/>
                    <a:pt x="20244" y="5308"/>
                  </a:cubicBezTo>
                  <a:cubicBezTo>
                    <a:pt x="20380" y="3412"/>
                    <a:pt x="19432" y="-786"/>
                    <a:pt x="16249" y="771"/>
                  </a:cubicBezTo>
                  <a:cubicBezTo>
                    <a:pt x="13067" y="2261"/>
                    <a:pt x="1691" y="-3224"/>
                    <a:pt x="133" y="3209"/>
                  </a:cubicBezTo>
                  <a:cubicBezTo>
                    <a:pt x="-1560" y="10522"/>
                    <a:pt x="13405" y="18851"/>
                    <a:pt x="16046" y="177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30CCB093-9311-9A2B-FD90-C6EFECABDF37}"/>
                </a:ext>
              </a:extLst>
            </p:cNvPr>
            <p:cNvSpPr/>
            <p:nvPr/>
          </p:nvSpPr>
          <p:spPr bwMode="ltGray">
            <a:xfrm>
              <a:off x="7319548" y="3360911"/>
              <a:ext cx="22408" cy="19963"/>
            </a:xfrm>
            <a:custGeom>
              <a:avLst/>
              <a:gdLst>
                <a:gd name="connsiteX0" fmla="*/ 9204 w 22408"/>
                <a:gd name="connsiteY0" fmla="*/ 1884 h 19963"/>
                <a:gd name="connsiteX1" fmla="*/ 13403 w 22408"/>
                <a:gd name="connsiteY1" fmla="*/ 12989 h 19963"/>
                <a:gd name="connsiteX2" fmla="*/ 5277 w 22408"/>
                <a:gd name="connsiteY2" fmla="*/ 16849 h 19963"/>
                <a:gd name="connsiteX3" fmla="*/ 198 w 22408"/>
                <a:gd name="connsiteY3" fmla="*/ 11093 h 19963"/>
                <a:gd name="connsiteX4" fmla="*/ 4871 w 22408"/>
                <a:gd name="connsiteY4" fmla="*/ 19964 h 19963"/>
                <a:gd name="connsiteX5" fmla="*/ 18346 w 22408"/>
                <a:gd name="connsiteY5" fmla="*/ 16916 h 19963"/>
                <a:gd name="connsiteX6" fmla="*/ 22409 w 22408"/>
                <a:gd name="connsiteY6" fmla="*/ 11838 h 19963"/>
                <a:gd name="connsiteX7" fmla="*/ 9204 w 22408"/>
                <a:gd name="connsiteY7" fmla="*/ 1884 h 19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408" h="19963">
                  <a:moveTo>
                    <a:pt x="9204" y="1884"/>
                  </a:moveTo>
                  <a:cubicBezTo>
                    <a:pt x="8663" y="5608"/>
                    <a:pt x="10897" y="9942"/>
                    <a:pt x="13403" y="12989"/>
                  </a:cubicBezTo>
                  <a:cubicBezTo>
                    <a:pt x="10626" y="14343"/>
                    <a:pt x="7647" y="17458"/>
                    <a:pt x="5277" y="16849"/>
                  </a:cubicBezTo>
                  <a:cubicBezTo>
                    <a:pt x="1417" y="15833"/>
                    <a:pt x="537" y="8046"/>
                    <a:pt x="198" y="11093"/>
                  </a:cubicBezTo>
                  <a:cubicBezTo>
                    <a:pt x="-343" y="15698"/>
                    <a:pt x="-72" y="19964"/>
                    <a:pt x="4871" y="19964"/>
                  </a:cubicBezTo>
                  <a:cubicBezTo>
                    <a:pt x="8663" y="19964"/>
                    <a:pt x="16518" y="19557"/>
                    <a:pt x="18346" y="16916"/>
                  </a:cubicBezTo>
                  <a:cubicBezTo>
                    <a:pt x="21325" y="17594"/>
                    <a:pt x="22409" y="15901"/>
                    <a:pt x="22409" y="11838"/>
                  </a:cubicBezTo>
                  <a:cubicBezTo>
                    <a:pt x="22341" y="7707"/>
                    <a:pt x="10152" y="-4684"/>
                    <a:pt x="9204" y="188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22515B5B-ABFE-DEDE-3E95-65458D4ACFE1}"/>
                </a:ext>
              </a:extLst>
            </p:cNvPr>
            <p:cNvSpPr/>
            <p:nvPr/>
          </p:nvSpPr>
          <p:spPr bwMode="ltGray">
            <a:xfrm>
              <a:off x="7240042" y="3410872"/>
              <a:ext cx="21605" cy="9372"/>
            </a:xfrm>
            <a:custGeom>
              <a:avLst/>
              <a:gdLst>
                <a:gd name="connsiteX0" fmla="*/ 6776 w 21605"/>
                <a:gd name="connsiteY0" fmla="*/ 9141 h 9372"/>
                <a:gd name="connsiteX1" fmla="*/ 21605 w 21605"/>
                <a:gd name="connsiteY1" fmla="*/ 0 h 9372"/>
                <a:gd name="connsiteX2" fmla="*/ 15240 w 21605"/>
                <a:gd name="connsiteY2" fmla="*/ 2844 h 9372"/>
                <a:gd name="connsiteX3" fmla="*/ 6776 w 21605"/>
                <a:gd name="connsiteY3" fmla="*/ 9141 h 9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05" h="9372">
                  <a:moveTo>
                    <a:pt x="6776" y="9141"/>
                  </a:moveTo>
                  <a:cubicBezTo>
                    <a:pt x="13750" y="8600"/>
                    <a:pt x="18422" y="4401"/>
                    <a:pt x="21605" y="0"/>
                  </a:cubicBezTo>
                  <a:cubicBezTo>
                    <a:pt x="19912" y="880"/>
                    <a:pt x="17881" y="1828"/>
                    <a:pt x="15240" y="2844"/>
                  </a:cubicBezTo>
                  <a:cubicBezTo>
                    <a:pt x="4541" y="6975"/>
                    <a:pt x="-8054" y="10293"/>
                    <a:pt x="6776" y="914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 220">
              <a:extLst>
                <a:ext uri="{FF2B5EF4-FFF2-40B4-BE49-F238E27FC236}">
                  <a16:creationId xmlns:a16="http://schemas.microsoft.com/office/drawing/2014/main" id="{192604D4-44C9-EB2F-D1B5-410CCF7E69E5}"/>
                </a:ext>
              </a:extLst>
            </p:cNvPr>
            <p:cNvSpPr/>
            <p:nvPr/>
          </p:nvSpPr>
          <p:spPr bwMode="ltGray">
            <a:xfrm>
              <a:off x="7261647" y="3385892"/>
              <a:ext cx="21059" cy="38662"/>
            </a:xfrm>
            <a:custGeom>
              <a:avLst/>
              <a:gdLst>
                <a:gd name="connsiteX0" fmla="*/ 10022 w 21059"/>
                <a:gd name="connsiteY0" fmla="*/ 61 h 38662"/>
                <a:gd name="connsiteX1" fmla="*/ 6027 w 21059"/>
                <a:gd name="connsiteY1" fmla="*/ 13807 h 38662"/>
                <a:gd name="connsiteX2" fmla="*/ 0 w 21059"/>
                <a:gd name="connsiteY2" fmla="*/ 24912 h 38662"/>
                <a:gd name="connsiteX3" fmla="*/ 8397 w 21059"/>
                <a:gd name="connsiteY3" fmla="*/ 19360 h 38662"/>
                <a:gd name="connsiteX4" fmla="*/ 18486 w 21059"/>
                <a:gd name="connsiteY4" fmla="*/ 38658 h 38662"/>
                <a:gd name="connsiteX5" fmla="*/ 20585 w 21059"/>
                <a:gd name="connsiteY5" fmla="*/ 10624 h 38662"/>
                <a:gd name="connsiteX6" fmla="*/ 21059 w 21059"/>
                <a:gd name="connsiteY6" fmla="*/ 10624 h 38662"/>
                <a:gd name="connsiteX7" fmla="*/ 10022 w 21059"/>
                <a:gd name="connsiteY7" fmla="*/ 61 h 3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059" h="38662">
                  <a:moveTo>
                    <a:pt x="10022" y="61"/>
                  </a:moveTo>
                  <a:cubicBezTo>
                    <a:pt x="7719" y="1212"/>
                    <a:pt x="7516" y="12317"/>
                    <a:pt x="6027" y="13807"/>
                  </a:cubicBezTo>
                  <a:cubicBezTo>
                    <a:pt x="5214" y="14619"/>
                    <a:pt x="3589" y="19901"/>
                    <a:pt x="0" y="24912"/>
                  </a:cubicBezTo>
                  <a:cubicBezTo>
                    <a:pt x="5214" y="22203"/>
                    <a:pt x="6704" y="20172"/>
                    <a:pt x="8397" y="19360"/>
                  </a:cubicBezTo>
                  <a:cubicBezTo>
                    <a:pt x="10699" y="18208"/>
                    <a:pt x="14694" y="38997"/>
                    <a:pt x="18486" y="38658"/>
                  </a:cubicBezTo>
                  <a:cubicBezTo>
                    <a:pt x="22278" y="38252"/>
                    <a:pt x="15981" y="11708"/>
                    <a:pt x="20585" y="10624"/>
                  </a:cubicBezTo>
                  <a:cubicBezTo>
                    <a:pt x="20721" y="10557"/>
                    <a:pt x="20924" y="10624"/>
                    <a:pt x="21059" y="10624"/>
                  </a:cubicBezTo>
                  <a:cubicBezTo>
                    <a:pt x="16861" y="6765"/>
                    <a:pt x="11647" y="-752"/>
                    <a:pt x="10022" y="6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 221">
              <a:extLst>
                <a:ext uri="{FF2B5EF4-FFF2-40B4-BE49-F238E27FC236}">
                  <a16:creationId xmlns:a16="http://schemas.microsoft.com/office/drawing/2014/main" id="{BE20CE83-73E5-4FA9-A2D8-E72452774EC0}"/>
                </a:ext>
              </a:extLst>
            </p:cNvPr>
            <p:cNvSpPr/>
            <p:nvPr/>
          </p:nvSpPr>
          <p:spPr bwMode="ltGray">
            <a:xfrm>
              <a:off x="7282639" y="3396516"/>
              <a:ext cx="1421" cy="1151"/>
            </a:xfrm>
            <a:custGeom>
              <a:avLst/>
              <a:gdLst>
                <a:gd name="connsiteX0" fmla="*/ 0 w 1421"/>
                <a:gd name="connsiteY0" fmla="*/ 0 h 1151"/>
                <a:gd name="connsiteX1" fmla="*/ 1422 w 1421"/>
                <a:gd name="connsiteY1" fmla="*/ 1151 h 1151"/>
                <a:gd name="connsiteX2" fmla="*/ 0 w 1421"/>
                <a:gd name="connsiteY2" fmla="*/ 0 h 1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" h="1151">
                  <a:moveTo>
                    <a:pt x="0" y="0"/>
                  </a:moveTo>
                  <a:cubicBezTo>
                    <a:pt x="474" y="474"/>
                    <a:pt x="948" y="813"/>
                    <a:pt x="1422" y="1151"/>
                  </a:cubicBezTo>
                  <a:cubicBezTo>
                    <a:pt x="1083" y="474"/>
                    <a:pt x="609" y="68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 222">
              <a:extLst>
                <a:ext uri="{FF2B5EF4-FFF2-40B4-BE49-F238E27FC236}">
                  <a16:creationId xmlns:a16="http://schemas.microsoft.com/office/drawing/2014/main" id="{FAB7F00F-9B0B-3F90-3603-1FB84F19DB02}"/>
                </a:ext>
              </a:extLst>
            </p:cNvPr>
            <p:cNvSpPr/>
            <p:nvPr/>
          </p:nvSpPr>
          <p:spPr bwMode="ltGray">
            <a:xfrm>
              <a:off x="7280582" y="3373973"/>
              <a:ext cx="29584" cy="38982"/>
            </a:xfrm>
            <a:custGeom>
              <a:avLst/>
              <a:gdLst>
                <a:gd name="connsiteX0" fmla="*/ 27585 w 29584"/>
                <a:gd name="connsiteY0" fmla="*/ 14892 h 38982"/>
                <a:gd name="connsiteX1" fmla="*/ 21017 w 29584"/>
                <a:gd name="connsiteY1" fmla="*/ 1010 h 38982"/>
                <a:gd name="connsiteX2" fmla="*/ 8151 w 29584"/>
                <a:gd name="connsiteY2" fmla="*/ 2432 h 38982"/>
                <a:gd name="connsiteX3" fmla="*/ 432 w 29584"/>
                <a:gd name="connsiteY3" fmla="*/ 15840 h 38982"/>
                <a:gd name="connsiteX4" fmla="*/ 6120 w 29584"/>
                <a:gd name="connsiteY4" fmla="*/ 24778 h 38982"/>
                <a:gd name="connsiteX5" fmla="*/ 3547 w 29584"/>
                <a:gd name="connsiteY5" fmla="*/ 23762 h 38982"/>
                <a:gd name="connsiteX6" fmla="*/ 9302 w 29584"/>
                <a:gd name="connsiteY6" fmla="*/ 38930 h 38982"/>
                <a:gd name="connsiteX7" fmla="*/ 27585 w 29584"/>
                <a:gd name="connsiteY7" fmla="*/ 32362 h 38982"/>
                <a:gd name="connsiteX8" fmla="*/ 26773 w 29584"/>
                <a:gd name="connsiteY8" fmla="*/ 18684 h 38982"/>
                <a:gd name="connsiteX9" fmla="*/ 27585 w 29584"/>
                <a:gd name="connsiteY9" fmla="*/ 14892 h 38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84" h="38982">
                  <a:moveTo>
                    <a:pt x="27585" y="14892"/>
                  </a:moveTo>
                  <a:cubicBezTo>
                    <a:pt x="23793" y="13402"/>
                    <a:pt x="26705" y="1755"/>
                    <a:pt x="21017" y="1010"/>
                  </a:cubicBezTo>
                  <a:cubicBezTo>
                    <a:pt x="18512" y="672"/>
                    <a:pt x="13094" y="-1766"/>
                    <a:pt x="8151" y="2432"/>
                  </a:cubicBezTo>
                  <a:cubicBezTo>
                    <a:pt x="3208" y="6631"/>
                    <a:pt x="-1464" y="13605"/>
                    <a:pt x="432" y="15840"/>
                  </a:cubicBezTo>
                  <a:cubicBezTo>
                    <a:pt x="2328" y="18074"/>
                    <a:pt x="9505" y="23627"/>
                    <a:pt x="6120" y="24778"/>
                  </a:cubicBezTo>
                  <a:cubicBezTo>
                    <a:pt x="5443" y="24981"/>
                    <a:pt x="4562" y="24507"/>
                    <a:pt x="3547" y="23762"/>
                  </a:cubicBezTo>
                  <a:cubicBezTo>
                    <a:pt x="5443" y="27757"/>
                    <a:pt x="4359" y="39878"/>
                    <a:pt x="9302" y="38930"/>
                  </a:cubicBezTo>
                  <a:cubicBezTo>
                    <a:pt x="15397" y="37779"/>
                    <a:pt x="21830" y="37237"/>
                    <a:pt x="27585" y="32362"/>
                  </a:cubicBezTo>
                  <a:cubicBezTo>
                    <a:pt x="33273" y="27487"/>
                    <a:pt x="24538" y="23559"/>
                    <a:pt x="26773" y="18684"/>
                  </a:cubicBezTo>
                  <a:cubicBezTo>
                    <a:pt x="29007" y="13741"/>
                    <a:pt x="31377" y="16381"/>
                    <a:pt x="27585" y="1489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 223">
              <a:extLst>
                <a:ext uri="{FF2B5EF4-FFF2-40B4-BE49-F238E27FC236}">
                  <a16:creationId xmlns:a16="http://schemas.microsoft.com/office/drawing/2014/main" id="{CE9AD922-5B83-13F1-CA1A-5A07EBA1474D}"/>
                </a:ext>
              </a:extLst>
            </p:cNvPr>
            <p:cNvSpPr/>
            <p:nvPr/>
          </p:nvSpPr>
          <p:spPr bwMode="ltGray">
            <a:xfrm>
              <a:off x="7191418" y="3397494"/>
              <a:ext cx="58324" cy="51823"/>
            </a:xfrm>
            <a:custGeom>
              <a:avLst/>
              <a:gdLst>
                <a:gd name="connsiteX0" fmla="*/ 57025 w 58324"/>
                <a:gd name="connsiteY0" fmla="*/ 5658 h 51823"/>
                <a:gd name="connsiteX1" fmla="*/ 29668 w 58324"/>
                <a:gd name="connsiteY1" fmla="*/ 2814 h 51823"/>
                <a:gd name="connsiteX2" fmla="*/ 21813 w 58324"/>
                <a:gd name="connsiteY2" fmla="*/ 16695 h 51823"/>
                <a:gd name="connsiteX3" fmla="*/ 11859 w 58324"/>
                <a:gd name="connsiteY3" fmla="*/ 31119 h 51823"/>
                <a:gd name="connsiteX4" fmla="*/ 280 w 58324"/>
                <a:gd name="connsiteY4" fmla="*/ 38567 h 51823"/>
                <a:gd name="connsiteX5" fmla="*/ 11182 w 58324"/>
                <a:gd name="connsiteY5" fmla="*/ 51365 h 51823"/>
                <a:gd name="connsiteX6" fmla="*/ 18698 w 58324"/>
                <a:gd name="connsiteY6" fmla="*/ 29764 h 51823"/>
                <a:gd name="connsiteX7" fmla="*/ 25808 w 58324"/>
                <a:gd name="connsiteY7" fmla="*/ 19743 h 51823"/>
                <a:gd name="connsiteX8" fmla="*/ 42669 w 58324"/>
                <a:gd name="connsiteY8" fmla="*/ 15002 h 51823"/>
                <a:gd name="connsiteX9" fmla="*/ 57025 w 58324"/>
                <a:gd name="connsiteY9" fmla="*/ 5658 h 5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324" h="51823">
                  <a:moveTo>
                    <a:pt x="57025" y="5658"/>
                  </a:moveTo>
                  <a:cubicBezTo>
                    <a:pt x="51337" y="376"/>
                    <a:pt x="33866" y="-2468"/>
                    <a:pt x="29668" y="2814"/>
                  </a:cubicBezTo>
                  <a:cubicBezTo>
                    <a:pt x="24115" y="9856"/>
                    <a:pt x="29058" y="12226"/>
                    <a:pt x="21813" y="16695"/>
                  </a:cubicBezTo>
                  <a:cubicBezTo>
                    <a:pt x="14568" y="21232"/>
                    <a:pt x="14906" y="27733"/>
                    <a:pt x="11859" y="31119"/>
                  </a:cubicBezTo>
                  <a:cubicBezTo>
                    <a:pt x="8812" y="34504"/>
                    <a:pt x="2176" y="35181"/>
                    <a:pt x="280" y="38567"/>
                  </a:cubicBezTo>
                  <a:cubicBezTo>
                    <a:pt x="-1616" y="41953"/>
                    <a:pt x="6577" y="54345"/>
                    <a:pt x="11182" y="51365"/>
                  </a:cubicBezTo>
                  <a:cubicBezTo>
                    <a:pt x="15719" y="48318"/>
                    <a:pt x="13755" y="30171"/>
                    <a:pt x="18698" y="29764"/>
                  </a:cubicBezTo>
                  <a:cubicBezTo>
                    <a:pt x="23641" y="29358"/>
                    <a:pt x="21610" y="23805"/>
                    <a:pt x="25808" y="19743"/>
                  </a:cubicBezTo>
                  <a:cubicBezTo>
                    <a:pt x="30006" y="15680"/>
                    <a:pt x="36913" y="19133"/>
                    <a:pt x="42669" y="15002"/>
                  </a:cubicBezTo>
                  <a:cubicBezTo>
                    <a:pt x="48222" y="10804"/>
                    <a:pt x="62713" y="10940"/>
                    <a:pt x="57025" y="565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 224">
              <a:extLst>
                <a:ext uri="{FF2B5EF4-FFF2-40B4-BE49-F238E27FC236}">
                  <a16:creationId xmlns:a16="http://schemas.microsoft.com/office/drawing/2014/main" id="{ED82DD20-01AB-B1AA-C66F-CD646024E5DA}"/>
                </a:ext>
              </a:extLst>
            </p:cNvPr>
            <p:cNvSpPr/>
            <p:nvPr/>
          </p:nvSpPr>
          <p:spPr bwMode="ltGray">
            <a:xfrm>
              <a:off x="7163688" y="3431459"/>
              <a:ext cx="4242" cy="6769"/>
            </a:xfrm>
            <a:custGeom>
              <a:avLst/>
              <a:gdLst>
                <a:gd name="connsiteX0" fmla="*/ 3294 w 4242"/>
                <a:gd name="connsiteY0" fmla="*/ 6702 h 6769"/>
                <a:gd name="connsiteX1" fmla="*/ 4242 w 4242"/>
                <a:gd name="connsiteY1" fmla="*/ 6769 h 6769"/>
                <a:gd name="connsiteX2" fmla="*/ 2143 w 4242"/>
                <a:gd name="connsiteY2" fmla="*/ 404 h 6769"/>
                <a:gd name="connsiteX3" fmla="*/ 3294 w 4242"/>
                <a:gd name="connsiteY3" fmla="*/ 6702 h 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42" h="6769">
                  <a:moveTo>
                    <a:pt x="3294" y="6702"/>
                  </a:moveTo>
                  <a:cubicBezTo>
                    <a:pt x="3633" y="6702"/>
                    <a:pt x="3904" y="6769"/>
                    <a:pt x="4242" y="6769"/>
                  </a:cubicBezTo>
                  <a:cubicBezTo>
                    <a:pt x="2956" y="2977"/>
                    <a:pt x="3159" y="-1356"/>
                    <a:pt x="2143" y="404"/>
                  </a:cubicBezTo>
                  <a:cubicBezTo>
                    <a:pt x="-159" y="4196"/>
                    <a:pt x="-1649" y="7108"/>
                    <a:pt x="3294" y="670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 225">
              <a:extLst>
                <a:ext uri="{FF2B5EF4-FFF2-40B4-BE49-F238E27FC236}">
                  <a16:creationId xmlns:a16="http://schemas.microsoft.com/office/drawing/2014/main" id="{AFD50AAD-A66C-342A-1D66-86859244E99F}"/>
                </a:ext>
              </a:extLst>
            </p:cNvPr>
            <p:cNvSpPr/>
            <p:nvPr/>
          </p:nvSpPr>
          <p:spPr bwMode="ltGray">
            <a:xfrm>
              <a:off x="7167862" y="3438296"/>
              <a:ext cx="2666" cy="3211"/>
            </a:xfrm>
            <a:custGeom>
              <a:avLst/>
              <a:gdLst>
                <a:gd name="connsiteX0" fmla="*/ 0 w 2666"/>
                <a:gd name="connsiteY0" fmla="*/ 0 h 3211"/>
                <a:gd name="connsiteX1" fmla="*/ 813 w 2666"/>
                <a:gd name="connsiteY1" fmla="*/ 1896 h 3211"/>
                <a:gd name="connsiteX2" fmla="*/ 0 w 2666"/>
                <a:gd name="connsiteY2" fmla="*/ 0 h 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6" h="3211">
                  <a:moveTo>
                    <a:pt x="0" y="0"/>
                  </a:moveTo>
                  <a:cubicBezTo>
                    <a:pt x="203" y="677"/>
                    <a:pt x="474" y="1287"/>
                    <a:pt x="813" y="1896"/>
                  </a:cubicBezTo>
                  <a:cubicBezTo>
                    <a:pt x="2979" y="5553"/>
                    <a:pt x="3860" y="474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A63EF290-6D6F-6D2D-8448-69F7D36EC3DF}"/>
                </a:ext>
              </a:extLst>
            </p:cNvPr>
            <p:cNvSpPr/>
            <p:nvPr/>
          </p:nvSpPr>
          <p:spPr bwMode="ltGray">
            <a:xfrm>
              <a:off x="7136985" y="3431227"/>
              <a:ext cx="12062" cy="19400"/>
            </a:xfrm>
            <a:custGeom>
              <a:avLst/>
              <a:gdLst>
                <a:gd name="connsiteX0" fmla="*/ 7923 w 12062"/>
                <a:gd name="connsiteY0" fmla="*/ 298 h 19400"/>
                <a:gd name="connsiteX1" fmla="*/ 1151 w 12062"/>
                <a:gd name="connsiteY1" fmla="*/ 11200 h 19400"/>
                <a:gd name="connsiteX2" fmla="*/ 0 w 12062"/>
                <a:gd name="connsiteY2" fmla="*/ 12012 h 19400"/>
                <a:gd name="connsiteX3" fmla="*/ 9954 w 12062"/>
                <a:gd name="connsiteY3" fmla="*/ 19190 h 19400"/>
                <a:gd name="connsiteX4" fmla="*/ 7923 w 12062"/>
                <a:gd name="connsiteY4" fmla="*/ 298 h 1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2" h="19400">
                  <a:moveTo>
                    <a:pt x="7923" y="298"/>
                  </a:moveTo>
                  <a:cubicBezTo>
                    <a:pt x="1828" y="-1598"/>
                    <a:pt x="5485" y="5986"/>
                    <a:pt x="1151" y="11200"/>
                  </a:cubicBezTo>
                  <a:cubicBezTo>
                    <a:pt x="813" y="11606"/>
                    <a:pt x="406" y="11809"/>
                    <a:pt x="0" y="12012"/>
                  </a:cubicBezTo>
                  <a:cubicBezTo>
                    <a:pt x="4063" y="15601"/>
                    <a:pt x="8397" y="20477"/>
                    <a:pt x="9954" y="19190"/>
                  </a:cubicBezTo>
                  <a:cubicBezTo>
                    <a:pt x="12189" y="17226"/>
                    <a:pt x="14017" y="2194"/>
                    <a:pt x="7923" y="29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A1991EE4-34C9-087E-ECD4-A495D1FB174D}"/>
                </a:ext>
              </a:extLst>
            </p:cNvPr>
            <p:cNvSpPr/>
            <p:nvPr/>
          </p:nvSpPr>
          <p:spPr bwMode="ltGray">
            <a:xfrm>
              <a:off x="7130134" y="3439603"/>
              <a:ext cx="6782" cy="3801"/>
            </a:xfrm>
            <a:custGeom>
              <a:avLst/>
              <a:gdLst>
                <a:gd name="connsiteX0" fmla="*/ 6783 w 6782"/>
                <a:gd name="connsiteY0" fmla="*/ 3568 h 3801"/>
                <a:gd name="connsiteX1" fmla="*/ 1366 w 6782"/>
                <a:gd name="connsiteY1" fmla="*/ 47 h 3801"/>
                <a:gd name="connsiteX2" fmla="*/ 6783 w 6782"/>
                <a:gd name="connsiteY2" fmla="*/ 3568 h 3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82" h="3801">
                  <a:moveTo>
                    <a:pt x="6783" y="3568"/>
                  </a:moveTo>
                  <a:cubicBezTo>
                    <a:pt x="4819" y="1808"/>
                    <a:pt x="2856" y="318"/>
                    <a:pt x="1366" y="47"/>
                  </a:cubicBezTo>
                  <a:cubicBezTo>
                    <a:pt x="-2697" y="-562"/>
                    <a:pt x="3262" y="4990"/>
                    <a:pt x="6783" y="356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614FFD31-3560-232B-E63C-F6D6C05E3A3E}"/>
                </a:ext>
              </a:extLst>
            </p:cNvPr>
            <p:cNvSpPr/>
            <p:nvPr/>
          </p:nvSpPr>
          <p:spPr bwMode="ltGray">
            <a:xfrm>
              <a:off x="7064503" y="3454131"/>
              <a:ext cx="21358" cy="11484"/>
            </a:xfrm>
            <a:custGeom>
              <a:avLst/>
              <a:gdLst>
                <a:gd name="connsiteX0" fmla="*/ 21290 w 21358"/>
                <a:gd name="connsiteY0" fmla="*/ 6240 h 11484"/>
                <a:gd name="connsiteX1" fmla="*/ 12351 w 21358"/>
                <a:gd name="connsiteY1" fmla="*/ 1365 h 11484"/>
                <a:gd name="connsiteX2" fmla="*/ 3684 w 21358"/>
                <a:gd name="connsiteY2" fmla="*/ 1094 h 11484"/>
                <a:gd name="connsiteX3" fmla="*/ 4700 w 21358"/>
                <a:gd name="connsiteY3" fmla="*/ 11454 h 11484"/>
                <a:gd name="connsiteX4" fmla="*/ 21290 w 21358"/>
                <a:gd name="connsiteY4" fmla="*/ 6240 h 11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58" h="11484">
                  <a:moveTo>
                    <a:pt x="21290" y="6240"/>
                  </a:moveTo>
                  <a:cubicBezTo>
                    <a:pt x="22035" y="3193"/>
                    <a:pt x="16550" y="2110"/>
                    <a:pt x="12351" y="1365"/>
                  </a:cubicBezTo>
                  <a:cubicBezTo>
                    <a:pt x="8153" y="620"/>
                    <a:pt x="7070" y="-1141"/>
                    <a:pt x="3684" y="1094"/>
                  </a:cubicBezTo>
                  <a:cubicBezTo>
                    <a:pt x="-650" y="3938"/>
                    <a:pt x="-2140" y="11048"/>
                    <a:pt x="4700" y="11454"/>
                  </a:cubicBezTo>
                  <a:cubicBezTo>
                    <a:pt x="11539" y="11793"/>
                    <a:pt x="20545" y="9220"/>
                    <a:pt x="21290" y="624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A3A22399-DA38-9328-9AC7-E997A9B8E0FD}"/>
                </a:ext>
              </a:extLst>
            </p:cNvPr>
            <p:cNvSpPr/>
            <p:nvPr/>
          </p:nvSpPr>
          <p:spPr bwMode="ltGray">
            <a:xfrm>
              <a:off x="7024190" y="3453821"/>
              <a:ext cx="28986" cy="24224"/>
            </a:xfrm>
            <a:custGeom>
              <a:avLst/>
              <a:gdLst>
                <a:gd name="connsiteX0" fmla="*/ 23344 w 28986"/>
                <a:gd name="connsiteY0" fmla="*/ 12509 h 24224"/>
                <a:gd name="connsiteX1" fmla="*/ 5128 w 28986"/>
                <a:gd name="connsiteY1" fmla="*/ 49 h 24224"/>
                <a:gd name="connsiteX2" fmla="*/ 388 w 28986"/>
                <a:gd name="connsiteY2" fmla="*/ 11764 h 24224"/>
                <a:gd name="connsiteX3" fmla="*/ 3774 w 28986"/>
                <a:gd name="connsiteY3" fmla="*/ 15623 h 24224"/>
                <a:gd name="connsiteX4" fmla="*/ 12577 w 28986"/>
                <a:gd name="connsiteY4" fmla="*/ 24020 h 24224"/>
                <a:gd name="connsiteX5" fmla="*/ 27610 w 28986"/>
                <a:gd name="connsiteY5" fmla="*/ 13253 h 24224"/>
                <a:gd name="connsiteX6" fmla="*/ 23344 w 28986"/>
                <a:gd name="connsiteY6" fmla="*/ 12509 h 24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986" h="24224">
                  <a:moveTo>
                    <a:pt x="23344" y="12509"/>
                  </a:moveTo>
                  <a:cubicBezTo>
                    <a:pt x="21448" y="11019"/>
                    <a:pt x="13186" y="1539"/>
                    <a:pt x="5128" y="49"/>
                  </a:cubicBezTo>
                  <a:cubicBezTo>
                    <a:pt x="727" y="-763"/>
                    <a:pt x="1540" y="8717"/>
                    <a:pt x="388" y="11764"/>
                  </a:cubicBezTo>
                  <a:cubicBezTo>
                    <a:pt x="-763" y="14811"/>
                    <a:pt x="727" y="15623"/>
                    <a:pt x="3774" y="15623"/>
                  </a:cubicBezTo>
                  <a:cubicBezTo>
                    <a:pt x="6821" y="15623"/>
                    <a:pt x="6483" y="22124"/>
                    <a:pt x="12577" y="24020"/>
                  </a:cubicBezTo>
                  <a:cubicBezTo>
                    <a:pt x="18671" y="25916"/>
                    <a:pt x="23479" y="13998"/>
                    <a:pt x="27610" y="13253"/>
                  </a:cubicBezTo>
                  <a:cubicBezTo>
                    <a:pt x="31808" y="12576"/>
                    <a:pt x="25240" y="13998"/>
                    <a:pt x="23344" y="125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 230">
              <a:extLst>
                <a:ext uri="{FF2B5EF4-FFF2-40B4-BE49-F238E27FC236}">
                  <a16:creationId xmlns:a16="http://schemas.microsoft.com/office/drawing/2014/main" id="{05113A0B-6D43-570F-A754-A44555C6C701}"/>
                </a:ext>
              </a:extLst>
            </p:cNvPr>
            <p:cNvSpPr/>
            <p:nvPr/>
          </p:nvSpPr>
          <p:spPr bwMode="ltGray">
            <a:xfrm>
              <a:off x="6984930" y="3456681"/>
              <a:ext cx="4166" cy="3689"/>
            </a:xfrm>
            <a:custGeom>
              <a:avLst/>
              <a:gdLst>
                <a:gd name="connsiteX0" fmla="*/ 1390 w 4166"/>
                <a:gd name="connsiteY0" fmla="*/ 304 h 3689"/>
                <a:gd name="connsiteX1" fmla="*/ 4166 w 4166"/>
                <a:gd name="connsiteY1" fmla="*/ 3690 h 3689"/>
                <a:gd name="connsiteX2" fmla="*/ 1390 w 4166"/>
                <a:gd name="connsiteY2" fmla="*/ 304 h 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66" h="3689">
                  <a:moveTo>
                    <a:pt x="1390" y="304"/>
                  </a:moveTo>
                  <a:cubicBezTo>
                    <a:pt x="-1319" y="-982"/>
                    <a:pt x="103" y="2132"/>
                    <a:pt x="4166" y="3690"/>
                  </a:cubicBezTo>
                  <a:cubicBezTo>
                    <a:pt x="3218" y="1929"/>
                    <a:pt x="2270" y="710"/>
                    <a:pt x="1390" y="3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 231">
              <a:extLst>
                <a:ext uri="{FF2B5EF4-FFF2-40B4-BE49-F238E27FC236}">
                  <a16:creationId xmlns:a16="http://schemas.microsoft.com/office/drawing/2014/main" id="{68813477-01CF-CC18-4B07-2B054AB840D5}"/>
                </a:ext>
              </a:extLst>
            </p:cNvPr>
            <p:cNvSpPr/>
            <p:nvPr/>
          </p:nvSpPr>
          <p:spPr bwMode="ltGray">
            <a:xfrm>
              <a:off x="6989164" y="3443571"/>
              <a:ext cx="31727" cy="30284"/>
            </a:xfrm>
            <a:custGeom>
              <a:avLst/>
              <a:gdLst>
                <a:gd name="connsiteX0" fmla="*/ 30607 w 31727"/>
                <a:gd name="connsiteY0" fmla="*/ 2106 h 30284"/>
                <a:gd name="connsiteX1" fmla="*/ 16522 w 31727"/>
                <a:gd name="connsiteY1" fmla="*/ 5762 h 30284"/>
                <a:gd name="connsiteX2" fmla="*/ 3724 w 31727"/>
                <a:gd name="connsiteY2" fmla="*/ 17612 h 30284"/>
                <a:gd name="connsiteX3" fmla="*/ 0 w 31727"/>
                <a:gd name="connsiteY3" fmla="*/ 16800 h 30284"/>
                <a:gd name="connsiteX4" fmla="*/ 11376 w 31727"/>
                <a:gd name="connsiteY4" fmla="*/ 30275 h 30284"/>
                <a:gd name="connsiteX5" fmla="*/ 21736 w 31727"/>
                <a:gd name="connsiteY5" fmla="*/ 11924 h 30284"/>
                <a:gd name="connsiteX6" fmla="*/ 31690 w 31727"/>
                <a:gd name="connsiteY6" fmla="*/ 4272 h 30284"/>
                <a:gd name="connsiteX7" fmla="*/ 30607 w 31727"/>
                <a:gd name="connsiteY7" fmla="*/ 2106 h 30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727" h="30284">
                  <a:moveTo>
                    <a:pt x="30607" y="2106"/>
                  </a:moveTo>
                  <a:cubicBezTo>
                    <a:pt x="29253" y="6913"/>
                    <a:pt x="23362" y="4205"/>
                    <a:pt x="16522" y="5762"/>
                  </a:cubicBezTo>
                  <a:cubicBezTo>
                    <a:pt x="9683" y="7252"/>
                    <a:pt x="10563" y="18018"/>
                    <a:pt x="3724" y="17612"/>
                  </a:cubicBezTo>
                  <a:cubicBezTo>
                    <a:pt x="2302" y="17545"/>
                    <a:pt x="1083" y="17206"/>
                    <a:pt x="0" y="16800"/>
                  </a:cubicBezTo>
                  <a:cubicBezTo>
                    <a:pt x="3047" y="21878"/>
                    <a:pt x="6839" y="30613"/>
                    <a:pt x="11376" y="30275"/>
                  </a:cubicBezTo>
                  <a:cubicBezTo>
                    <a:pt x="17470" y="29869"/>
                    <a:pt x="16793" y="15310"/>
                    <a:pt x="21736" y="11924"/>
                  </a:cubicBezTo>
                  <a:cubicBezTo>
                    <a:pt x="26680" y="8538"/>
                    <a:pt x="32232" y="6642"/>
                    <a:pt x="31690" y="4272"/>
                  </a:cubicBezTo>
                  <a:cubicBezTo>
                    <a:pt x="31081" y="1903"/>
                    <a:pt x="31961" y="-2702"/>
                    <a:pt x="30607" y="210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 232">
              <a:extLst>
                <a:ext uri="{FF2B5EF4-FFF2-40B4-BE49-F238E27FC236}">
                  <a16:creationId xmlns:a16="http://schemas.microsoft.com/office/drawing/2014/main" id="{B84CC7DE-4446-252C-31D4-F379E3459BFA}"/>
                </a:ext>
              </a:extLst>
            </p:cNvPr>
            <p:cNvSpPr/>
            <p:nvPr/>
          </p:nvSpPr>
          <p:spPr bwMode="ltGray">
            <a:xfrm>
              <a:off x="7478519" y="2946235"/>
              <a:ext cx="57599" cy="39100"/>
            </a:xfrm>
            <a:custGeom>
              <a:avLst/>
              <a:gdLst>
                <a:gd name="connsiteX0" fmla="*/ 23717 w 57599"/>
                <a:gd name="connsiteY0" fmla="*/ 36478 h 39100"/>
                <a:gd name="connsiteX1" fmla="*/ 39766 w 57599"/>
                <a:gd name="connsiteY1" fmla="*/ 37697 h 39100"/>
                <a:gd name="connsiteX2" fmla="*/ 44235 w 57599"/>
                <a:gd name="connsiteY2" fmla="*/ 30452 h 39100"/>
                <a:gd name="connsiteX3" fmla="*/ 54257 w 57599"/>
                <a:gd name="connsiteY3" fmla="*/ 14471 h 39100"/>
                <a:gd name="connsiteX4" fmla="*/ 54798 w 57599"/>
                <a:gd name="connsiteY4" fmla="*/ 387 h 39100"/>
                <a:gd name="connsiteX5" fmla="*/ 44506 w 57599"/>
                <a:gd name="connsiteY5" fmla="*/ 10612 h 39100"/>
                <a:gd name="connsiteX6" fmla="*/ 29676 w 57599"/>
                <a:gd name="connsiteY6" fmla="*/ 15216 h 39100"/>
                <a:gd name="connsiteX7" fmla="*/ 5841 w 57599"/>
                <a:gd name="connsiteY7" fmla="*/ 4720 h 39100"/>
                <a:gd name="connsiteX8" fmla="*/ 4690 w 57599"/>
                <a:gd name="connsiteY8" fmla="*/ 30113 h 39100"/>
                <a:gd name="connsiteX9" fmla="*/ 23717 w 57599"/>
                <a:gd name="connsiteY9" fmla="*/ 36478 h 3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599" h="39100">
                  <a:moveTo>
                    <a:pt x="23717" y="36478"/>
                  </a:moveTo>
                  <a:cubicBezTo>
                    <a:pt x="27916" y="36478"/>
                    <a:pt x="33671" y="35395"/>
                    <a:pt x="39766" y="37697"/>
                  </a:cubicBezTo>
                  <a:cubicBezTo>
                    <a:pt x="45860" y="39932"/>
                    <a:pt x="44235" y="32686"/>
                    <a:pt x="44235" y="30452"/>
                  </a:cubicBezTo>
                  <a:cubicBezTo>
                    <a:pt x="44235" y="28217"/>
                    <a:pt x="50736" y="21581"/>
                    <a:pt x="54257" y="14471"/>
                  </a:cubicBezTo>
                  <a:cubicBezTo>
                    <a:pt x="57778" y="7293"/>
                    <a:pt x="59335" y="3027"/>
                    <a:pt x="54798" y="387"/>
                  </a:cubicBezTo>
                  <a:cubicBezTo>
                    <a:pt x="50261" y="-2254"/>
                    <a:pt x="50939" y="9460"/>
                    <a:pt x="44506" y="10612"/>
                  </a:cubicBezTo>
                  <a:cubicBezTo>
                    <a:pt x="38073" y="11763"/>
                    <a:pt x="36109" y="13659"/>
                    <a:pt x="29676" y="15216"/>
                  </a:cubicBezTo>
                  <a:cubicBezTo>
                    <a:pt x="23243" y="16774"/>
                    <a:pt x="21415" y="8986"/>
                    <a:pt x="5841" y="4720"/>
                  </a:cubicBezTo>
                  <a:cubicBezTo>
                    <a:pt x="-1743" y="2689"/>
                    <a:pt x="-1743" y="14607"/>
                    <a:pt x="4690" y="30113"/>
                  </a:cubicBezTo>
                  <a:cubicBezTo>
                    <a:pt x="11122" y="45484"/>
                    <a:pt x="19587" y="36478"/>
                    <a:pt x="23717" y="364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 233">
              <a:extLst>
                <a:ext uri="{FF2B5EF4-FFF2-40B4-BE49-F238E27FC236}">
                  <a16:creationId xmlns:a16="http://schemas.microsoft.com/office/drawing/2014/main" id="{4AE0571B-9DBA-CBA1-E9B1-1CAC974CC3CC}"/>
                </a:ext>
              </a:extLst>
            </p:cNvPr>
            <p:cNvSpPr/>
            <p:nvPr/>
          </p:nvSpPr>
          <p:spPr bwMode="ltGray">
            <a:xfrm>
              <a:off x="7333471" y="2879766"/>
              <a:ext cx="17798" cy="31373"/>
            </a:xfrm>
            <a:custGeom>
              <a:avLst/>
              <a:gdLst>
                <a:gd name="connsiteX0" fmla="*/ 1511 w 17798"/>
                <a:gd name="connsiteY0" fmla="*/ 7537 h 31373"/>
                <a:gd name="connsiteX1" fmla="*/ 2052 w 17798"/>
                <a:gd name="connsiteY1" fmla="*/ 156 h 31373"/>
                <a:gd name="connsiteX2" fmla="*/ 969 w 17798"/>
                <a:gd name="connsiteY2" fmla="*/ 7199 h 31373"/>
                <a:gd name="connsiteX3" fmla="*/ 3000 w 17798"/>
                <a:gd name="connsiteY3" fmla="*/ 25820 h 31373"/>
                <a:gd name="connsiteX4" fmla="*/ 15460 w 17798"/>
                <a:gd name="connsiteY4" fmla="*/ 30696 h 31373"/>
                <a:gd name="connsiteX5" fmla="*/ 14918 w 17798"/>
                <a:gd name="connsiteY5" fmla="*/ 17762 h 31373"/>
                <a:gd name="connsiteX6" fmla="*/ 1511 w 17798"/>
                <a:gd name="connsiteY6" fmla="*/ 7537 h 3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98" h="31373">
                  <a:moveTo>
                    <a:pt x="1511" y="7537"/>
                  </a:moveTo>
                  <a:cubicBezTo>
                    <a:pt x="1511" y="4490"/>
                    <a:pt x="5438" y="-995"/>
                    <a:pt x="2052" y="156"/>
                  </a:cubicBezTo>
                  <a:cubicBezTo>
                    <a:pt x="-1401" y="1307"/>
                    <a:pt x="427" y="4016"/>
                    <a:pt x="969" y="7199"/>
                  </a:cubicBezTo>
                  <a:cubicBezTo>
                    <a:pt x="2052" y="13564"/>
                    <a:pt x="-453" y="22434"/>
                    <a:pt x="3000" y="25820"/>
                  </a:cubicBezTo>
                  <a:cubicBezTo>
                    <a:pt x="6454" y="29206"/>
                    <a:pt x="13157" y="32930"/>
                    <a:pt x="15460" y="30696"/>
                  </a:cubicBezTo>
                  <a:cubicBezTo>
                    <a:pt x="17762" y="28461"/>
                    <a:pt x="19523" y="21757"/>
                    <a:pt x="14918" y="17762"/>
                  </a:cubicBezTo>
                  <a:cubicBezTo>
                    <a:pt x="10313" y="13767"/>
                    <a:pt x="1511" y="10584"/>
                    <a:pt x="1511" y="75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 234">
              <a:extLst>
                <a:ext uri="{FF2B5EF4-FFF2-40B4-BE49-F238E27FC236}">
                  <a16:creationId xmlns:a16="http://schemas.microsoft.com/office/drawing/2014/main" id="{298061C9-673B-80F6-2113-0D435AD873B9}"/>
                </a:ext>
              </a:extLst>
            </p:cNvPr>
            <p:cNvSpPr/>
            <p:nvPr/>
          </p:nvSpPr>
          <p:spPr bwMode="ltGray">
            <a:xfrm>
              <a:off x="7488786" y="2653756"/>
              <a:ext cx="84496" cy="69451"/>
            </a:xfrm>
            <a:custGeom>
              <a:avLst/>
              <a:gdLst>
                <a:gd name="connsiteX0" fmla="*/ 19816 w 84496"/>
                <a:gd name="connsiteY0" fmla="*/ 22752 h 69451"/>
                <a:gd name="connsiteX1" fmla="*/ 28145 w 84496"/>
                <a:gd name="connsiteY1" fmla="*/ 40628 h 69451"/>
                <a:gd name="connsiteX2" fmla="*/ 33765 w 84496"/>
                <a:gd name="connsiteY2" fmla="*/ 62974 h 69451"/>
                <a:gd name="connsiteX3" fmla="*/ 43990 w 84496"/>
                <a:gd name="connsiteY3" fmla="*/ 66766 h 69451"/>
                <a:gd name="connsiteX4" fmla="*/ 42094 w 84496"/>
                <a:gd name="connsiteY4" fmla="*/ 69407 h 69451"/>
                <a:gd name="connsiteX5" fmla="*/ 57397 w 84496"/>
                <a:gd name="connsiteY5" fmla="*/ 65886 h 69451"/>
                <a:gd name="connsiteX6" fmla="*/ 73513 w 84496"/>
                <a:gd name="connsiteY6" fmla="*/ 59182 h 69451"/>
                <a:gd name="connsiteX7" fmla="*/ 84212 w 84496"/>
                <a:gd name="connsiteY7" fmla="*/ 61146 h 69451"/>
                <a:gd name="connsiteX8" fmla="*/ 67690 w 84496"/>
                <a:gd name="connsiteY8" fmla="*/ 47738 h 69451"/>
                <a:gd name="connsiteX9" fmla="*/ 59564 w 84496"/>
                <a:gd name="connsiteY9" fmla="*/ 36227 h 69451"/>
                <a:gd name="connsiteX10" fmla="*/ 61867 w 84496"/>
                <a:gd name="connsiteY10" fmla="*/ 28101 h 69451"/>
                <a:gd name="connsiteX11" fmla="*/ 50490 w 84496"/>
                <a:gd name="connsiteY11" fmla="*/ 2708 h 69451"/>
                <a:gd name="connsiteX12" fmla="*/ 28077 w 84496"/>
                <a:gd name="connsiteY12" fmla="*/ 17605 h 69451"/>
                <a:gd name="connsiteX13" fmla="*/ 29702 w 84496"/>
                <a:gd name="connsiteY13" fmla="*/ 2437 h 69451"/>
                <a:gd name="connsiteX14" fmla="*/ 24082 w 84496"/>
                <a:gd name="connsiteY14" fmla="*/ 677 h 69451"/>
                <a:gd name="connsiteX15" fmla="*/ 23811 w 84496"/>
                <a:gd name="connsiteY15" fmla="*/ 541 h 69451"/>
                <a:gd name="connsiteX16" fmla="*/ 4377 w 84496"/>
                <a:gd name="connsiteY16" fmla="*/ 7854 h 69451"/>
                <a:gd name="connsiteX17" fmla="*/ 3632 w 84496"/>
                <a:gd name="connsiteY17" fmla="*/ 28169 h 69451"/>
                <a:gd name="connsiteX18" fmla="*/ 19816 w 84496"/>
                <a:gd name="connsiteY18" fmla="*/ 22752 h 69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4496" h="69451">
                  <a:moveTo>
                    <a:pt x="19816" y="22752"/>
                  </a:moveTo>
                  <a:cubicBezTo>
                    <a:pt x="30108" y="23158"/>
                    <a:pt x="28145" y="34940"/>
                    <a:pt x="28145" y="40628"/>
                  </a:cubicBezTo>
                  <a:cubicBezTo>
                    <a:pt x="28145" y="46249"/>
                    <a:pt x="31530" y="61484"/>
                    <a:pt x="33765" y="62974"/>
                  </a:cubicBezTo>
                  <a:cubicBezTo>
                    <a:pt x="36067" y="64464"/>
                    <a:pt x="46292" y="63313"/>
                    <a:pt x="43990" y="66766"/>
                  </a:cubicBezTo>
                  <a:cubicBezTo>
                    <a:pt x="41688" y="70152"/>
                    <a:pt x="36812" y="69001"/>
                    <a:pt x="42094" y="69407"/>
                  </a:cubicBezTo>
                  <a:cubicBezTo>
                    <a:pt x="47443" y="69813"/>
                    <a:pt x="48662" y="67375"/>
                    <a:pt x="57397" y="65886"/>
                  </a:cubicBezTo>
                  <a:cubicBezTo>
                    <a:pt x="66132" y="64396"/>
                    <a:pt x="68977" y="59182"/>
                    <a:pt x="73513" y="59182"/>
                  </a:cubicBezTo>
                  <a:cubicBezTo>
                    <a:pt x="78050" y="59182"/>
                    <a:pt x="86108" y="66089"/>
                    <a:pt x="84212" y="61146"/>
                  </a:cubicBezTo>
                  <a:cubicBezTo>
                    <a:pt x="82316" y="56270"/>
                    <a:pt x="71482" y="53359"/>
                    <a:pt x="67690" y="47738"/>
                  </a:cubicBezTo>
                  <a:cubicBezTo>
                    <a:pt x="63898" y="42118"/>
                    <a:pt x="63018" y="38529"/>
                    <a:pt x="59564" y="36227"/>
                  </a:cubicBezTo>
                  <a:cubicBezTo>
                    <a:pt x="56111" y="33924"/>
                    <a:pt x="58819" y="30742"/>
                    <a:pt x="61867" y="28101"/>
                  </a:cubicBezTo>
                  <a:cubicBezTo>
                    <a:pt x="64914" y="25460"/>
                    <a:pt x="63018" y="1963"/>
                    <a:pt x="50490" y="2708"/>
                  </a:cubicBezTo>
                  <a:cubicBezTo>
                    <a:pt x="37963" y="3453"/>
                    <a:pt x="34510" y="24783"/>
                    <a:pt x="28077" y="17605"/>
                  </a:cubicBezTo>
                  <a:cubicBezTo>
                    <a:pt x="21644" y="10428"/>
                    <a:pt x="27806" y="6568"/>
                    <a:pt x="29702" y="2437"/>
                  </a:cubicBezTo>
                  <a:cubicBezTo>
                    <a:pt x="31598" y="-1693"/>
                    <a:pt x="26384" y="677"/>
                    <a:pt x="24082" y="677"/>
                  </a:cubicBezTo>
                  <a:cubicBezTo>
                    <a:pt x="23879" y="677"/>
                    <a:pt x="23879" y="609"/>
                    <a:pt x="23811" y="541"/>
                  </a:cubicBezTo>
                  <a:cubicBezTo>
                    <a:pt x="16836" y="5688"/>
                    <a:pt x="8914" y="4266"/>
                    <a:pt x="4377" y="7854"/>
                  </a:cubicBezTo>
                  <a:cubicBezTo>
                    <a:pt x="-973" y="11985"/>
                    <a:pt x="-1650" y="21804"/>
                    <a:pt x="3632" y="28169"/>
                  </a:cubicBezTo>
                  <a:cubicBezTo>
                    <a:pt x="8914" y="34399"/>
                    <a:pt x="9523" y="22413"/>
                    <a:pt x="19816" y="2275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 235">
              <a:extLst>
                <a:ext uri="{FF2B5EF4-FFF2-40B4-BE49-F238E27FC236}">
                  <a16:creationId xmlns:a16="http://schemas.microsoft.com/office/drawing/2014/main" id="{4C3EB697-CA4E-22CD-C38B-718F31748978}"/>
                </a:ext>
              </a:extLst>
            </p:cNvPr>
            <p:cNvSpPr/>
            <p:nvPr/>
          </p:nvSpPr>
          <p:spPr bwMode="ltGray">
            <a:xfrm>
              <a:off x="7512501" y="2650536"/>
              <a:ext cx="3709" cy="3558"/>
            </a:xfrm>
            <a:custGeom>
              <a:avLst/>
              <a:gdLst>
                <a:gd name="connsiteX0" fmla="*/ 3550 w 3709"/>
                <a:gd name="connsiteY0" fmla="*/ 376 h 3558"/>
                <a:gd name="connsiteX1" fmla="*/ 96 w 3709"/>
                <a:gd name="connsiteY1" fmla="*/ 3558 h 3558"/>
                <a:gd name="connsiteX2" fmla="*/ 3550 w 3709"/>
                <a:gd name="connsiteY2" fmla="*/ 376 h 3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09" h="3558">
                  <a:moveTo>
                    <a:pt x="3550" y="376"/>
                  </a:moveTo>
                  <a:cubicBezTo>
                    <a:pt x="4701" y="-1249"/>
                    <a:pt x="-784" y="2881"/>
                    <a:pt x="96" y="3558"/>
                  </a:cubicBezTo>
                  <a:cubicBezTo>
                    <a:pt x="1315" y="2746"/>
                    <a:pt x="2466" y="1730"/>
                    <a:pt x="3550" y="37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 236">
              <a:extLst>
                <a:ext uri="{FF2B5EF4-FFF2-40B4-BE49-F238E27FC236}">
                  <a16:creationId xmlns:a16="http://schemas.microsoft.com/office/drawing/2014/main" id="{0A0E8A61-D9B3-793A-BABA-DFF7E0883B3C}"/>
                </a:ext>
              </a:extLst>
            </p:cNvPr>
            <p:cNvSpPr/>
            <p:nvPr/>
          </p:nvSpPr>
          <p:spPr bwMode="ltGray">
            <a:xfrm>
              <a:off x="7747584" y="2726838"/>
              <a:ext cx="24840" cy="16823"/>
            </a:xfrm>
            <a:custGeom>
              <a:avLst/>
              <a:gdLst>
                <a:gd name="connsiteX0" fmla="*/ 23818 w 24840"/>
                <a:gd name="connsiteY0" fmla="*/ 11290 h 16823"/>
                <a:gd name="connsiteX1" fmla="*/ 9327 w 24840"/>
                <a:gd name="connsiteY1" fmla="*/ 524 h 16823"/>
                <a:gd name="connsiteX2" fmla="*/ 456 w 24840"/>
                <a:gd name="connsiteY2" fmla="*/ 998 h 16823"/>
                <a:gd name="connsiteX3" fmla="*/ 9598 w 24840"/>
                <a:gd name="connsiteY3" fmla="*/ 15286 h 16823"/>
                <a:gd name="connsiteX4" fmla="*/ 23818 w 24840"/>
                <a:gd name="connsiteY4" fmla="*/ 11290 h 1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40" h="16823">
                  <a:moveTo>
                    <a:pt x="23818" y="11290"/>
                  </a:moveTo>
                  <a:cubicBezTo>
                    <a:pt x="19281" y="3029"/>
                    <a:pt x="11629" y="185"/>
                    <a:pt x="9327" y="524"/>
                  </a:cubicBezTo>
                  <a:cubicBezTo>
                    <a:pt x="7025" y="930"/>
                    <a:pt x="1201" y="-1169"/>
                    <a:pt x="456" y="998"/>
                  </a:cubicBezTo>
                  <a:cubicBezTo>
                    <a:pt x="-1440" y="6280"/>
                    <a:pt x="2759" y="14134"/>
                    <a:pt x="9598" y="15286"/>
                  </a:cubicBezTo>
                  <a:cubicBezTo>
                    <a:pt x="16369" y="16369"/>
                    <a:pt x="28422" y="19619"/>
                    <a:pt x="23818" y="1129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 237">
              <a:extLst>
                <a:ext uri="{FF2B5EF4-FFF2-40B4-BE49-F238E27FC236}">
                  <a16:creationId xmlns:a16="http://schemas.microsoft.com/office/drawing/2014/main" id="{B1648980-ADF5-BB27-ABC9-E910924A48DE}"/>
                </a:ext>
              </a:extLst>
            </p:cNvPr>
            <p:cNvSpPr/>
            <p:nvPr/>
          </p:nvSpPr>
          <p:spPr bwMode="ltGray">
            <a:xfrm>
              <a:off x="7656639" y="2578444"/>
              <a:ext cx="6961" cy="12067"/>
            </a:xfrm>
            <a:custGeom>
              <a:avLst/>
              <a:gdLst>
                <a:gd name="connsiteX0" fmla="*/ 4185 w 6961"/>
                <a:gd name="connsiteY0" fmla="*/ 11322 h 12067"/>
                <a:gd name="connsiteX1" fmla="*/ 6961 w 6961"/>
                <a:gd name="connsiteY1" fmla="*/ 12067 h 12067"/>
                <a:gd name="connsiteX2" fmla="*/ 731 w 6961"/>
                <a:gd name="connsiteY2" fmla="*/ 82 h 12067"/>
                <a:gd name="connsiteX3" fmla="*/ 4185 w 6961"/>
                <a:gd name="connsiteY3" fmla="*/ 11322 h 1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61" h="12067">
                  <a:moveTo>
                    <a:pt x="4185" y="11322"/>
                  </a:moveTo>
                  <a:cubicBezTo>
                    <a:pt x="4794" y="10916"/>
                    <a:pt x="5810" y="11322"/>
                    <a:pt x="6961" y="12067"/>
                  </a:cubicBezTo>
                  <a:cubicBezTo>
                    <a:pt x="5065" y="6650"/>
                    <a:pt x="4185" y="-866"/>
                    <a:pt x="731" y="82"/>
                  </a:cubicBezTo>
                  <a:cubicBezTo>
                    <a:pt x="-1503" y="826"/>
                    <a:pt x="1883" y="12880"/>
                    <a:pt x="4185" y="1132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 238">
              <a:extLst>
                <a:ext uri="{FF2B5EF4-FFF2-40B4-BE49-F238E27FC236}">
                  <a16:creationId xmlns:a16="http://schemas.microsoft.com/office/drawing/2014/main" id="{D1347F14-BC81-6FB5-2388-CE0C4ABE4CD6}"/>
                </a:ext>
              </a:extLst>
            </p:cNvPr>
            <p:cNvSpPr/>
            <p:nvPr/>
          </p:nvSpPr>
          <p:spPr bwMode="ltGray">
            <a:xfrm>
              <a:off x="7663600" y="2590511"/>
              <a:ext cx="4750" cy="5467"/>
            </a:xfrm>
            <a:custGeom>
              <a:avLst/>
              <a:gdLst>
                <a:gd name="connsiteX0" fmla="*/ 3250 w 4750"/>
                <a:gd name="connsiteY0" fmla="*/ 5011 h 5467"/>
                <a:gd name="connsiteX1" fmla="*/ 0 w 4750"/>
                <a:gd name="connsiteY1" fmla="*/ 0 h 5467"/>
                <a:gd name="connsiteX2" fmla="*/ 3250 w 4750"/>
                <a:gd name="connsiteY2" fmla="*/ 5011 h 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50" h="5467">
                  <a:moveTo>
                    <a:pt x="3250" y="5011"/>
                  </a:moveTo>
                  <a:cubicBezTo>
                    <a:pt x="6907" y="6975"/>
                    <a:pt x="3115" y="2099"/>
                    <a:pt x="0" y="0"/>
                  </a:cubicBezTo>
                  <a:cubicBezTo>
                    <a:pt x="813" y="2302"/>
                    <a:pt x="1828" y="4266"/>
                    <a:pt x="3250" y="501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 239">
              <a:extLst>
                <a:ext uri="{FF2B5EF4-FFF2-40B4-BE49-F238E27FC236}">
                  <a16:creationId xmlns:a16="http://schemas.microsoft.com/office/drawing/2014/main" id="{F21D474B-3284-6EDA-78ED-9892C11CEDC6}"/>
                </a:ext>
              </a:extLst>
            </p:cNvPr>
            <p:cNvSpPr/>
            <p:nvPr/>
          </p:nvSpPr>
          <p:spPr bwMode="ltGray">
            <a:xfrm>
              <a:off x="9646805" y="2365274"/>
              <a:ext cx="37281" cy="19133"/>
            </a:xfrm>
            <a:custGeom>
              <a:avLst/>
              <a:gdLst>
                <a:gd name="connsiteX0" fmla="*/ 36855 w 37281"/>
                <a:gd name="connsiteY0" fmla="*/ 13155 h 19133"/>
                <a:gd name="connsiteX1" fmla="*/ 15863 w 37281"/>
                <a:gd name="connsiteY1" fmla="*/ 357 h 19133"/>
                <a:gd name="connsiteX2" fmla="*/ 357 w 37281"/>
                <a:gd name="connsiteY2" fmla="*/ 5368 h 19133"/>
                <a:gd name="connsiteX3" fmla="*/ 15796 w 37281"/>
                <a:gd name="connsiteY3" fmla="*/ 17083 h 19133"/>
                <a:gd name="connsiteX4" fmla="*/ 36855 w 37281"/>
                <a:gd name="connsiteY4" fmla="*/ 13155 h 1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81" h="19133">
                  <a:moveTo>
                    <a:pt x="36855" y="13155"/>
                  </a:moveTo>
                  <a:cubicBezTo>
                    <a:pt x="33401" y="2998"/>
                    <a:pt x="21010" y="-1336"/>
                    <a:pt x="15863" y="357"/>
                  </a:cubicBezTo>
                  <a:cubicBezTo>
                    <a:pt x="10717" y="2050"/>
                    <a:pt x="1711" y="967"/>
                    <a:pt x="357" y="5368"/>
                  </a:cubicBezTo>
                  <a:cubicBezTo>
                    <a:pt x="-2216" y="13426"/>
                    <a:pt x="9769" y="16473"/>
                    <a:pt x="15796" y="17083"/>
                  </a:cubicBezTo>
                  <a:cubicBezTo>
                    <a:pt x="21822" y="17557"/>
                    <a:pt x="40308" y="23312"/>
                    <a:pt x="36855" y="1315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 240">
              <a:extLst>
                <a:ext uri="{FF2B5EF4-FFF2-40B4-BE49-F238E27FC236}">
                  <a16:creationId xmlns:a16="http://schemas.microsoft.com/office/drawing/2014/main" id="{F1531F14-5EC4-F2AB-BD27-93D02395D7A9}"/>
                </a:ext>
              </a:extLst>
            </p:cNvPr>
            <p:cNvSpPr/>
            <p:nvPr/>
          </p:nvSpPr>
          <p:spPr bwMode="ltGray">
            <a:xfrm>
              <a:off x="9679011" y="2369172"/>
              <a:ext cx="80113" cy="91592"/>
            </a:xfrm>
            <a:custGeom>
              <a:avLst/>
              <a:gdLst>
                <a:gd name="connsiteX0" fmla="*/ 17853 w 80113"/>
                <a:gd name="connsiteY0" fmla="*/ 44130 h 91592"/>
                <a:gd name="connsiteX1" fmla="*/ 23541 w 80113"/>
                <a:gd name="connsiteY1" fmla="*/ 66679 h 91592"/>
                <a:gd name="connsiteX2" fmla="*/ 29974 w 80113"/>
                <a:gd name="connsiteY2" fmla="*/ 80831 h 91592"/>
                <a:gd name="connsiteX3" fmla="*/ 36610 w 80113"/>
                <a:gd name="connsiteY3" fmla="*/ 90311 h 91592"/>
                <a:gd name="connsiteX4" fmla="*/ 47986 w 80113"/>
                <a:gd name="connsiteY4" fmla="*/ 60314 h 91592"/>
                <a:gd name="connsiteX5" fmla="*/ 78051 w 80113"/>
                <a:gd name="connsiteY5" fmla="*/ 56318 h 91592"/>
                <a:gd name="connsiteX6" fmla="*/ 74327 w 80113"/>
                <a:gd name="connsiteY6" fmla="*/ 26524 h 91592"/>
                <a:gd name="connsiteX7" fmla="*/ 61732 w 80113"/>
                <a:gd name="connsiteY7" fmla="*/ 19143 h 91592"/>
                <a:gd name="connsiteX8" fmla="*/ 37355 w 80113"/>
                <a:gd name="connsiteY8" fmla="*/ 4246 h 91592"/>
                <a:gd name="connsiteX9" fmla="*/ 22661 w 80113"/>
                <a:gd name="connsiteY9" fmla="*/ 454 h 91592"/>
                <a:gd name="connsiteX10" fmla="*/ 23067 w 80113"/>
                <a:gd name="connsiteY10" fmla="*/ 13997 h 91592"/>
                <a:gd name="connsiteX11" fmla="*/ 10675 w 80113"/>
                <a:gd name="connsiteY11" fmla="*/ 26727 h 91592"/>
                <a:gd name="connsiteX12" fmla="*/ 924 w 80113"/>
                <a:gd name="connsiteY12" fmla="*/ 35259 h 91592"/>
                <a:gd name="connsiteX13" fmla="*/ 17853 w 80113"/>
                <a:gd name="connsiteY13" fmla="*/ 44130 h 91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0113" h="91592">
                  <a:moveTo>
                    <a:pt x="17853" y="44130"/>
                  </a:moveTo>
                  <a:cubicBezTo>
                    <a:pt x="19004" y="50901"/>
                    <a:pt x="22661" y="61871"/>
                    <a:pt x="23541" y="66679"/>
                  </a:cubicBezTo>
                  <a:cubicBezTo>
                    <a:pt x="24421" y="71486"/>
                    <a:pt x="29703" y="77716"/>
                    <a:pt x="29974" y="80831"/>
                  </a:cubicBezTo>
                  <a:cubicBezTo>
                    <a:pt x="30245" y="83946"/>
                    <a:pt x="29771" y="95390"/>
                    <a:pt x="36610" y="90311"/>
                  </a:cubicBezTo>
                  <a:cubicBezTo>
                    <a:pt x="43449" y="85232"/>
                    <a:pt x="38845" y="65121"/>
                    <a:pt x="47986" y="60314"/>
                  </a:cubicBezTo>
                  <a:cubicBezTo>
                    <a:pt x="57128" y="55506"/>
                    <a:pt x="73514" y="67627"/>
                    <a:pt x="78051" y="56318"/>
                  </a:cubicBezTo>
                  <a:cubicBezTo>
                    <a:pt x="82588" y="45010"/>
                    <a:pt x="78864" y="37562"/>
                    <a:pt x="74327" y="26524"/>
                  </a:cubicBezTo>
                  <a:cubicBezTo>
                    <a:pt x="69790" y="15487"/>
                    <a:pt x="74259" y="20836"/>
                    <a:pt x="61732" y="19143"/>
                  </a:cubicBezTo>
                  <a:cubicBezTo>
                    <a:pt x="49205" y="17450"/>
                    <a:pt x="43043" y="7361"/>
                    <a:pt x="37355" y="4246"/>
                  </a:cubicBezTo>
                  <a:cubicBezTo>
                    <a:pt x="31667" y="1131"/>
                    <a:pt x="26114" y="-968"/>
                    <a:pt x="22661" y="454"/>
                  </a:cubicBezTo>
                  <a:cubicBezTo>
                    <a:pt x="19207" y="1876"/>
                    <a:pt x="25437" y="11627"/>
                    <a:pt x="23067" y="13997"/>
                  </a:cubicBezTo>
                  <a:cubicBezTo>
                    <a:pt x="15551" y="21378"/>
                    <a:pt x="14400" y="21919"/>
                    <a:pt x="10675" y="26727"/>
                  </a:cubicBezTo>
                  <a:cubicBezTo>
                    <a:pt x="6951" y="31535"/>
                    <a:pt x="-3071" y="29300"/>
                    <a:pt x="924" y="35259"/>
                  </a:cubicBezTo>
                  <a:cubicBezTo>
                    <a:pt x="4920" y="41286"/>
                    <a:pt x="16702" y="37358"/>
                    <a:pt x="17853" y="441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 241">
              <a:extLst>
                <a:ext uri="{FF2B5EF4-FFF2-40B4-BE49-F238E27FC236}">
                  <a16:creationId xmlns:a16="http://schemas.microsoft.com/office/drawing/2014/main" id="{F60EE1C3-FFF0-6DA7-4D0A-C4858FF8E467}"/>
                </a:ext>
              </a:extLst>
            </p:cNvPr>
            <p:cNvSpPr/>
            <p:nvPr/>
          </p:nvSpPr>
          <p:spPr bwMode="ltGray">
            <a:xfrm>
              <a:off x="9529728" y="2073237"/>
              <a:ext cx="311492" cy="213798"/>
            </a:xfrm>
            <a:custGeom>
              <a:avLst/>
              <a:gdLst>
                <a:gd name="connsiteX0" fmla="*/ 249816 w 311492"/>
                <a:gd name="connsiteY0" fmla="*/ 208766 h 213798"/>
                <a:gd name="connsiteX1" fmla="*/ 270739 w 311492"/>
                <a:gd name="connsiteY1" fmla="*/ 184592 h 213798"/>
                <a:gd name="connsiteX2" fmla="*/ 278391 w 311492"/>
                <a:gd name="connsiteY2" fmla="*/ 164819 h 213798"/>
                <a:gd name="connsiteX3" fmla="*/ 297622 w 311492"/>
                <a:gd name="connsiteY3" fmla="*/ 148026 h 213798"/>
                <a:gd name="connsiteX4" fmla="*/ 308050 w 311492"/>
                <a:gd name="connsiteY4" fmla="*/ 120534 h 213798"/>
                <a:gd name="connsiteX5" fmla="*/ 283944 w 311492"/>
                <a:gd name="connsiteY5" fmla="*/ 116268 h 213798"/>
                <a:gd name="connsiteX6" fmla="*/ 279136 w 311492"/>
                <a:gd name="connsiteY6" fmla="*/ 113560 h 213798"/>
                <a:gd name="connsiteX7" fmla="*/ 265390 w 311492"/>
                <a:gd name="connsiteY7" fmla="*/ 102454 h 213798"/>
                <a:gd name="connsiteX8" fmla="*/ 263359 w 311492"/>
                <a:gd name="connsiteY8" fmla="*/ 86203 h 213798"/>
                <a:gd name="connsiteX9" fmla="*/ 265255 w 311492"/>
                <a:gd name="connsiteY9" fmla="*/ 71712 h 213798"/>
                <a:gd name="connsiteX10" fmla="*/ 272161 w 311492"/>
                <a:gd name="connsiteY10" fmla="*/ 43204 h 213798"/>
                <a:gd name="connsiteX11" fmla="*/ 292273 w 311492"/>
                <a:gd name="connsiteY11" fmla="*/ 33115 h 213798"/>
                <a:gd name="connsiteX12" fmla="*/ 270536 w 311492"/>
                <a:gd name="connsiteY12" fmla="*/ 20791 h 213798"/>
                <a:gd name="connsiteX13" fmla="*/ 247039 w 311492"/>
                <a:gd name="connsiteY13" fmla="*/ 32979 h 213798"/>
                <a:gd name="connsiteX14" fmla="*/ 231194 w 311492"/>
                <a:gd name="connsiteY14" fmla="*/ 50924 h 213798"/>
                <a:gd name="connsiteX15" fmla="*/ 230246 w 311492"/>
                <a:gd name="connsiteY15" fmla="*/ 67785 h 213798"/>
                <a:gd name="connsiteX16" fmla="*/ 212911 w 311492"/>
                <a:gd name="connsiteY16" fmla="*/ 82411 h 213798"/>
                <a:gd name="connsiteX17" fmla="*/ 215010 w 311492"/>
                <a:gd name="connsiteY17" fmla="*/ 115862 h 213798"/>
                <a:gd name="connsiteX18" fmla="*/ 199978 w 311492"/>
                <a:gd name="connsiteY18" fmla="*/ 129134 h 213798"/>
                <a:gd name="connsiteX19" fmla="*/ 164360 w 311492"/>
                <a:gd name="connsiteY19" fmla="*/ 119180 h 213798"/>
                <a:gd name="connsiteX20" fmla="*/ 158401 w 311492"/>
                <a:gd name="connsiteY20" fmla="*/ 94803 h 213798"/>
                <a:gd name="connsiteX21" fmla="*/ 168897 w 311492"/>
                <a:gd name="connsiteY21" fmla="*/ 79025 h 213798"/>
                <a:gd name="connsiteX22" fmla="*/ 161584 w 311492"/>
                <a:gd name="connsiteY22" fmla="*/ 61216 h 213798"/>
                <a:gd name="connsiteX23" fmla="*/ 148785 w 311492"/>
                <a:gd name="connsiteY23" fmla="*/ 45371 h 213798"/>
                <a:gd name="connsiteX24" fmla="*/ 140118 w 311492"/>
                <a:gd name="connsiteY24" fmla="*/ 29661 h 213798"/>
                <a:gd name="connsiteX25" fmla="*/ 136123 w 311492"/>
                <a:gd name="connsiteY25" fmla="*/ 14629 h 213798"/>
                <a:gd name="connsiteX26" fmla="*/ 135039 w 311492"/>
                <a:gd name="connsiteY26" fmla="*/ 950 h 213798"/>
                <a:gd name="connsiteX27" fmla="*/ 103484 w 311492"/>
                <a:gd name="connsiteY27" fmla="*/ 13545 h 213798"/>
                <a:gd name="connsiteX28" fmla="*/ 89671 w 311492"/>
                <a:gd name="connsiteY28" fmla="*/ 18895 h 213798"/>
                <a:gd name="connsiteX29" fmla="*/ 86691 w 311492"/>
                <a:gd name="connsiteY29" fmla="*/ 30812 h 213798"/>
                <a:gd name="connsiteX30" fmla="*/ 75180 w 311492"/>
                <a:gd name="connsiteY30" fmla="*/ 26140 h 213798"/>
                <a:gd name="connsiteX31" fmla="*/ 55814 w 311492"/>
                <a:gd name="connsiteY31" fmla="*/ 33047 h 213798"/>
                <a:gd name="connsiteX32" fmla="*/ 55881 w 311492"/>
                <a:gd name="connsiteY32" fmla="*/ 52210 h 213798"/>
                <a:gd name="connsiteX33" fmla="*/ 39359 w 311492"/>
                <a:gd name="connsiteY33" fmla="*/ 68800 h 213798"/>
                <a:gd name="connsiteX34" fmla="*/ 29811 w 311492"/>
                <a:gd name="connsiteY34" fmla="*/ 75639 h 213798"/>
                <a:gd name="connsiteX35" fmla="*/ 9903 w 311492"/>
                <a:gd name="connsiteY35" fmla="*/ 92162 h 213798"/>
                <a:gd name="connsiteX36" fmla="*/ 1642 w 311492"/>
                <a:gd name="connsiteY36" fmla="*/ 110445 h 213798"/>
                <a:gd name="connsiteX37" fmla="*/ 3741 w 311492"/>
                <a:gd name="connsiteY37" fmla="*/ 122701 h 213798"/>
                <a:gd name="connsiteX38" fmla="*/ 6991 w 311492"/>
                <a:gd name="connsiteY38" fmla="*/ 132520 h 213798"/>
                <a:gd name="connsiteX39" fmla="*/ 19518 w 311492"/>
                <a:gd name="connsiteY39" fmla="*/ 147688 h 213798"/>
                <a:gd name="connsiteX40" fmla="*/ 30488 w 311492"/>
                <a:gd name="connsiteY40" fmla="*/ 152157 h 213798"/>
                <a:gd name="connsiteX41" fmla="*/ 49855 w 311492"/>
                <a:gd name="connsiteY41" fmla="*/ 158996 h 213798"/>
                <a:gd name="connsiteX42" fmla="*/ 32113 w 311492"/>
                <a:gd name="connsiteY42" fmla="*/ 180597 h 213798"/>
                <a:gd name="connsiteX43" fmla="*/ 38411 w 311492"/>
                <a:gd name="connsiteY43" fmla="*/ 203281 h 213798"/>
                <a:gd name="connsiteX44" fmla="*/ 67596 w 311492"/>
                <a:gd name="connsiteY44" fmla="*/ 200843 h 213798"/>
                <a:gd name="connsiteX45" fmla="*/ 93057 w 311492"/>
                <a:gd name="connsiteY45" fmla="*/ 213438 h 213798"/>
                <a:gd name="connsiteX46" fmla="*/ 113371 w 311492"/>
                <a:gd name="connsiteY46" fmla="*/ 197119 h 213798"/>
                <a:gd name="connsiteX47" fmla="*/ 134430 w 311492"/>
                <a:gd name="connsiteY47" fmla="*/ 185337 h 213798"/>
                <a:gd name="connsiteX48" fmla="*/ 153526 w 311492"/>
                <a:gd name="connsiteY48" fmla="*/ 181206 h 213798"/>
                <a:gd name="connsiteX49" fmla="*/ 174246 w 311492"/>
                <a:gd name="connsiteY49" fmla="*/ 182222 h 213798"/>
                <a:gd name="connsiteX50" fmla="*/ 199436 w 311492"/>
                <a:gd name="connsiteY50" fmla="*/ 189806 h 213798"/>
                <a:gd name="connsiteX51" fmla="*/ 219886 w 311492"/>
                <a:gd name="connsiteY51" fmla="*/ 194004 h 213798"/>
                <a:gd name="connsiteX52" fmla="*/ 249816 w 311492"/>
                <a:gd name="connsiteY52" fmla="*/ 208766 h 213798"/>
                <a:gd name="connsiteX53" fmla="*/ 74435 w 311492"/>
                <a:gd name="connsiteY53" fmla="*/ 57153 h 213798"/>
                <a:gd name="connsiteX54" fmla="*/ 64345 w 311492"/>
                <a:gd name="connsiteY54" fmla="*/ 56476 h 213798"/>
                <a:gd name="connsiteX55" fmla="*/ 74435 w 311492"/>
                <a:gd name="connsiteY55" fmla="*/ 57153 h 213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11492" h="213798">
                  <a:moveTo>
                    <a:pt x="249816" y="208766"/>
                  </a:moveTo>
                  <a:cubicBezTo>
                    <a:pt x="262952" y="207073"/>
                    <a:pt x="268437" y="188519"/>
                    <a:pt x="270739" y="184592"/>
                  </a:cubicBezTo>
                  <a:cubicBezTo>
                    <a:pt x="273042" y="180665"/>
                    <a:pt x="273245" y="169898"/>
                    <a:pt x="278391" y="164819"/>
                  </a:cubicBezTo>
                  <a:cubicBezTo>
                    <a:pt x="283537" y="159741"/>
                    <a:pt x="292476" y="149719"/>
                    <a:pt x="297622" y="148026"/>
                  </a:cubicBezTo>
                  <a:cubicBezTo>
                    <a:pt x="302768" y="146333"/>
                    <a:pt x="318343" y="151615"/>
                    <a:pt x="308050" y="120534"/>
                  </a:cubicBezTo>
                  <a:cubicBezTo>
                    <a:pt x="297757" y="89453"/>
                    <a:pt x="289564" y="111190"/>
                    <a:pt x="283944" y="116268"/>
                  </a:cubicBezTo>
                  <a:cubicBezTo>
                    <a:pt x="278323" y="121347"/>
                    <a:pt x="281371" y="118638"/>
                    <a:pt x="279136" y="113560"/>
                  </a:cubicBezTo>
                  <a:cubicBezTo>
                    <a:pt x="276834" y="108481"/>
                    <a:pt x="265932" y="105095"/>
                    <a:pt x="265390" y="102454"/>
                  </a:cubicBezTo>
                  <a:cubicBezTo>
                    <a:pt x="264848" y="99881"/>
                    <a:pt x="263968" y="90740"/>
                    <a:pt x="263359" y="86203"/>
                  </a:cubicBezTo>
                  <a:cubicBezTo>
                    <a:pt x="262817" y="81666"/>
                    <a:pt x="263562" y="76791"/>
                    <a:pt x="265255" y="71712"/>
                  </a:cubicBezTo>
                  <a:cubicBezTo>
                    <a:pt x="266947" y="66633"/>
                    <a:pt x="268166" y="60742"/>
                    <a:pt x="272161" y="43204"/>
                  </a:cubicBezTo>
                  <a:cubicBezTo>
                    <a:pt x="276156" y="25666"/>
                    <a:pt x="287736" y="41037"/>
                    <a:pt x="292273" y="33115"/>
                  </a:cubicBezTo>
                  <a:cubicBezTo>
                    <a:pt x="296810" y="25192"/>
                    <a:pt x="280219" y="22484"/>
                    <a:pt x="270536" y="20791"/>
                  </a:cubicBezTo>
                  <a:cubicBezTo>
                    <a:pt x="260853" y="19098"/>
                    <a:pt x="255571" y="23906"/>
                    <a:pt x="247039" y="32979"/>
                  </a:cubicBezTo>
                  <a:cubicBezTo>
                    <a:pt x="238507" y="42053"/>
                    <a:pt x="241961" y="42392"/>
                    <a:pt x="231194" y="50924"/>
                  </a:cubicBezTo>
                  <a:cubicBezTo>
                    <a:pt x="220428" y="59388"/>
                    <a:pt x="229433" y="55393"/>
                    <a:pt x="230246" y="67785"/>
                  </a:cubicBezTo>
                  <a:cubicBezTo>
                    <a:pt x="231059" y="80244"/>
                    <a:pt x="227741" y="76249"/>
                    <a:pt x="212911" y="82411"/>
                  </a:cubicBezTo>
                  <a:cubicBezTo>
                    <a:pt x="198082" y="88641"/>
                    <a:pt x="208713" y="104553"/>
                    <a:pt x="215010" y="115862"/>
                  </a:cubicBezTo>
                  <a:cubicBezTo>
                    <a:pt x="221308" y="127170"/>
                    <a:pt x="207968" y="127983"/>
                    <a:pt x="199978" y="129134"/>
                  </a:cubicBezTo>
                  <a:cubicBezTo>
                    <a:pt x="191987" y="130285"/>
                    <a:pt x="166865" y="122024"/>
                    <a:pt x="164360" y="119180"/>
                  </a:cubicBezTo>
                  <a:cubicBezTo>
                    <a:pt x="161854" y="116336"/>
                    <a:pt x="161787" y="101574"/>
                    <a:pt x="158401" y="94803"/>
                  </a:cubicBezTo>
                  <a:cubicBezTo>
                    <a:pt x="154948" y="88031"/>
                    <a:pt x="160365" y="86948"/>
                    <a:pt x="168897" y="79025"/>
                  </a:cubicBezTo>
                  <a:cubicBezTo>
                    <a:pt x="177429" y="71103"/>
                    <a:pt x="164969" y="66295"/>
                    <a:pt x="161584" y="61216"/>
                  </a:cubicBezTo>
                  <a:cubicBezTo>
                    <a:pt x="158130" y="56138"/>
                    <a:pt x="151088" y="52143"/>
                    <a:pt x="148785" y="45371"/>
                  </a:cubicBezTo>
                  <a:cubicBezTo>
                    <a:pt x="146483" y="38600"/>
                    <a:pt x="147228" y="29661"/>
                    <a:pt x="140118" y="29661"/>
                  </a:cubicBezTo>
                  <a:cubicBezTo>
                    <a:pt x="138899" y="25666"/>
                    <a:pt x="132602" y="20046"/>
                    <a:pt x="136123" y="14629"/>
                  </a:cubicBezTo>
                  <a:cubicBezTo>
                    <a:pt x="140118" y="8399"/>
                    <a:pt x="140186" y="6300"/>
                    <a:pt x="135039" y="950"/>
                  </a:cubicBezTo>
                  <a:cubicBezTo>
                    <a:pt x="129893" y="-4399"/>
                    <a:pt x="106329" y="14629"/>
                    <a:pt x="103484" y="13545"/>
                  </a:cubicBezTo>
                  <a:cubicBezTo>
                    <a:pt x="100641" y="12394"/>
                    <a:pt x="89671" y="9279"/>
                    <a:pt x="89671" y="18895"/>
                  </a:cubicBezTo>
                  <a:cubicBezTo>
                    <a:pt x="89671" y="28510"/>
                    <a:pt x="89535" y="31422"/>
                    <a:pt x="86691" y="30812"/>
                  </a:cubicBezTo>
                  <a:cubicBezTo>
                    <a:pt x="83847" y="30271"/>
                    <a:pt x="80326" y="24989"/>
                    <a:pt x="75180" y="26140"/>
                  </a:cubicBezTo>
                  <a:cubicBezTo>
                    <a:pt x="70033" y="27291"/>
                    <a:pt x="62653" y="26817"/>
                    <a:pt x="55814" y="33047"/>
                  </a:cubicBezTo>
                  <a:cubicBezTo>
                    <a:pt x="50464" y="37922"/>
                    <a:pt x="52495" y="47064"/>
                    <a:pt x="55881" y="52210"/>
                  </a:cubicBezTo>
                  <a:cubicBezTo>
                    <a:pt x="51073" y="52413"/>
                    <a:pt x="48703" y="64399"/>
                    <a:pt x="39359" y="68800"/>
                  </a:cubicBezTo>
                  <a:cubicBezTo>
                    <a:pt x="29676" y="73337"/>
                    <a:pt x="28118" y="70019"/>
                    <a:pt x="29811" y="75639"/>
                  </a:cubicBezTo>
                  <a:cubicBezTo>
                    <a:pt x="31504" y="81327"/>
                    <a:pt x="25342" y="89927"/>
                    <a:pt x="9903" y="92162"/>
                  </a:cubicBezTo>
                  <a:cubicBezTo>
                    <a:pt x="-5468" y="94396"/>
                    <a:pt x="1642" y="105366"/>
                    <a:pt x="1642" y="110445"/>
                  </a:cubicBezTo>
                  <a:cubicBezTo>
                    <a:pt x="1642" y="115523"/>
                    <a:pt x="-1338" y="118774"/>
                    <a:pt x="3741" y="122701"/>
                  </a:cubicBezTo>
                  <a:cubicBezTo>
                    <a:pt x="8887" y="126628"/>
                    <a:pt x="6450" y="128050"/>
                    <a:pt x="6991" y="132520"/>
                  </a:cubicBezTo>
                  <a:cubicBezTo>
                    <a:pt x="7533" y="137056"/>
                    <a:pt x="17758" y="147688"/>
                    <a:pt x="19518" y="147688"/>
                  </a:cubicBezTo>
                  <a:cubicBezTo>
                    <a:pt x="21279" y="147688"/>
                    <a:pt x="28118" y="151615"/>
                    <a:pt x="30488" y="152157"/>
                  </a:cubicBezTo>
                  <a:cubicBezTo>
                    <a:pt x="32858" y="152698"/>
                    <a:pt x="49855" y="153376"/>
                    <a:pt x="49855" y="158996"/>
                  </a:cubicBezTo>
                  <a:cubicBezTo>
                    <a:pt x="49855" y="164616"/>
                    <a:pt x="35567" y="168679"/>
                    <a:pt x="32113" y="180597"/>
                  </a:cubicBezTo>
                  <a:cubicBezTo>
                    <a:pt x="28660" y="192447"/>
                    <a:pt x="31572" y="195900"/>
                    <a:pt x="38411" y="203281"/>
                  </a:cubicBezTo>
                  <a:cubicBezTo>
                    <a:pt x="45250" y="210662"/>
                    <a:pt x="61908" y="200234"/>
                    <a:pt x="67596" y="200843"/>
                  </a:cubicBezTo>
                  <a:cubicBezTo>
                    <a:pt x="73284" y="201385"/>
                    <a:pt x="85675" y="216282"/>
                    <a:pt x="93057" y="213438"/>
                  </a:cubicBezTo>
                  <a:cubicBezTo>
                    <a:pt x="100437" y="210594"/>
                    <a:pt x="106532" y="200505"/>
                    <a:pt x="113371" y="197119"/>
                  </a:cubicBezTo>
                  <a:cubicBezTo>
                    <a:pt x="120210" y="193734"/>
                    <a:pt x="124341" y="189603"/>
                    <a:pt x="134430" y="185337"/>
                  </a:cubicBezTo>
                  <a:cubicBezTo>
                    <a:pt x="151765" y="177956"/>
                    <a:pt x="150411" y="181748"/>
                    <a:pt x="153526" y="181206"/>
                  </a:cubicBezTo>
                  <a:cubicBezTo>
                    <a:pt x="156640" y="180665"/>
                    <a:pt x="167407" y="185608"/>
                    <a:pt x="174246" y="182222"/>
                  </a:cubicBezTo>
                  <a:cubicBezTo>
                    <a:pt x="181085" y="178836"/>
                    <a:pt x="193206" y="191499"/>
                    <a:pt x="199436" y="189806"/>
                  </a:cubicBezTo>
                  <a:cubicBezTo>
                    <a:pt x="205733" y="188113"/>
                    <a:pt x="211286" y="188316"/>
                    <a:pt x="219886" y="194004"/>
                  </a:cubicBezTo>
                  <a:cubicBezTo>
                    <a:pt x="228486" y="199895"/>
                    <a:pt x="236679" y="210459"/>
                    <a:pt x="249816" y="208766"/>
                  </a:cubicBezTo>
                  <a:close/>
                  <a:moveTo>
                    <a:pt x="74435" y="57153"/>
                  </a:moveTo>
                  <a:cubicBezTo>
                    <a:pt x="70982" y="59726"/>
                    <a:pt x="67528" y="58372"/>
                    <a:pt x="64345" y="56476"/>
                  </a:cubicBezTo>
                  <a:cubicBezTo>
                    <a:pt x="70440" y="56409"/>
                    <a:pt x="77821" y="54648"/>
                    <a:pt x="74435" y="5715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 242">
              <a:extLst>
                <a:ext uri="{FF2B5EF4-FFF2-40B4-BE49-F238E27FC236}">
                  <a16:creationId xmlns:a16="http://schemas.microsoft.com/office/drawing/2014/main" id="{DF6FA8C8-2F14-7C82-DB84-F26B36E5E1CC}"/>
                </a:ext>
              </a:extLst>
            </p:cNvPr>
            <p:cNvSpPr/>
            <p:nvPr/>
          </p:nvSpPr>
          <p:spPr bwMode="ltGray">
            <a:xfrm>
              <a:off x="9824940" y="2248558"/>
              <a:ext cx="27909" cy="34940"/>
            </a:xfrm>
            <a:custGeom>
              <a:avLst/>
              <a:gdLst>
                <a:gd name="connsiteX0" fmla="*/ 3291 w 27909"/>
                <a:gd name="connsiteY0" fmla="*/ 34935 h 34940"/>
                <a:gd name="connsiteX1" fmla="*/ 27668 w 27909"/>
                <a:gd name="connsiteY1" fmla="*/ 24710 h 34940"/>
                <a:gd name="connsiteX2" fmla="*/ 18323 w 27909"/>
                <a:gd name="connsiteY2" fmla="*/ 7849 h 34940"/>
                <a:gd name="connsiteX3" fmla="*/ 8708 w 27909"/>
                <a:gd name="connsiteY3" fmla="*/ 3245 h 34940"/>
                <a:gd name="connsiteX4" fmla="*/ 3223 w 27909"/>
                <a:gd name="connsiteY4" fmla="*/ 16110 h 34940"/>
                <a:gd name="connsiteX5" fmla="*/ 3291 w 27909"/>
                <a:gd name="connsiteY5" fmla="*/ 34935 h 3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09" h="34940">
                  <a:moveTo>
                    <a:pt x="3291" y="34935"/>
                  </a:moveTo>
                  <a:cubicBezTo>
                    <a:pt x="9385" y="34529"/>
                    <a:pt x="25704" y="32971"/>
                    <a:pt x="27668" y="24710"/>
                  </a:cubicBezTo>
                  <a:cubicBezTo>
                    <a:pt x="29632" y="16449"/>
                    <a:pt x="19000" y="12725"/>
                    <a:pt x="18323" y="7849"/>
                  </a:cubicBezTo>
                  <a:cubicBezTo>
                    <a:pt x="17646" y="2974"/>
                    <a:pt x="13990" y="-4272"/>
                    <a:pt x="8708" y="3245"/>
                  </a:cubicBezTo>
                  <a:cubicBezTo>
                    <a:pt x="4103" y="9813"/>
                    <a:pt x="5457" y="12318"/>
                    <a:pt x="3223" y="16110"/>
                  </a:cubicBezTo>
                  <a:cubicBezTo>
                    <a:pt x="921" y="19835"/>
                    <a:pt x="-2736" y="35274"/>
                    <a:pt x="3291" y="3493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 243">
              <a:extLst>
                <a:ext uri="{FF2B5EF4-FFF2-40B4-BE49-F238E27FC236}">
                  <a16:creationId xmlns:a16="http://schemas.microsoft.com/office/drawing/2014/main" id="{1DC4B826-DBAF-DD36-CE07-32E07E7EC97E}"/>
                </a:ext>
              </a:extLst>
            </p:cNvPr>
            <p:cNvSpPr/>
            <p:nvPr/>
          </p:nvSpPr>
          <p:spPr bwMode="ltGray">
            <a:xfrm>
              <a:off x="9499592" y="2087699"/>
              <a:ext cx="66051" cy="54234"/>
            </a:xfrm>
            <a:custGeom>
              <a:avLst/>
              <a:gdLst>
                <a:gd name="connsiteX0" fmla="*/ 57983 w 66051"/>
                <a:gd name="connsiteY0" fmla="*/ 21700 h 54234"/>
                <a:gd name="connsiteX1" fmla="*/ 65703 w 66051"/>
                <a:gd name="connsiteY1" fmla="*/ 10324 h 54234"/>
                <a:gd name="connsiteX2" fmla="*/ 50128 w 66051"/>
                <a:gd name="connsiteY2" fmla="*/ 2131 h 54234"/>
                <a:gd name="connsiteX3" fmla="*/ 10718 w 66051"/>
                <a:gd name="connsiteY3" fmla="*/ 37749 h 54234"/>
                <a:gd name="connsiteX4" fmla="*/ 900 w 66051"/>
                <a:gd name="connsiteY4" fmla="*/ 51562 h 54234"/>
                <a:gd name="connsiteX5" fmla="*/ 14985 w 66051"/>
                <a:gd name="connsiteY5" fmla="*/ 52375 h 54234"/>
                <a:gd name="connsiteX6" fmla="*/ 40174 w 66051"/>
                <a:gd name="connsiteY6" fmla="*/ 45197 h 54234"/>
                <a:gd name="connsiteX7" fmla="*/ 57983 w 66051"/>
                <a:gd name="connsiteY7" fmla="*/ 21700 h 54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051" h="54234">
                  <a:moveTo>
                    <a:pt x="57983" y="21700"/>
                  </a:moveTo>
                  <a:cubicBezTo>
                    <a:pt x="64822" y="18315"/>
                    <a:pt x="64552" y="13304"/>
                    <a:pt x="65703" y="10324"/>
                  </a:cubicBezTo>
                  <a:cubicBezTo>
                    <a:pt x="66854" y="7277"/>
                    <a:pt x="65974" y="-4844"/>
                    <a:pt x="50128" y="2131"/>
                  </a:cubicBezTo>
                  <a:cubicBezTo>
                    <a:pt x="38956" y="7074"/>
                    <a:pt x="16813" y="30165"/>
                    <a:pt x="10718" y="37749"/>
                  </a:cubicBezTo>
                  <a:cubicBezTo>
                    <a:pt x="4624" y="45265"/>
                    <a:pt x="-2554" y="47432"/>
                    <a:pt x="900" y="51562"/>
                  </a:cubicBezTo>
                  <a:cubicBezTo>
                    <a:pt x="4353" y="55693"/>
                    <a:pt x="10109" y="54271"/>
                    <a:pt x="14985" y="52375"/>
                  </a:cubicBezTo>
                  <a:cubicBezTo>
                    <a:pt x="19928" y="50479"/>
                    <a:pt x="31033" y="53526"/>
                    <a:pt x="40174" y="45197"/>
                  </a:cubicBezTo>
                  <a:cubicBezTo>
                    <a:pt x="49383" y="36936"/>
                    <a:pt x="51144" y="25086"/>
                    <a:pt x="57983" y="217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 244">
              <a:extLst>
                <a:ext uri="{FF2B5EF4-FFF2-40B4-BE49-F238E27FC236}">
                  <a16:creationId xmlns:a16="http://schemas.microsoft.com/office/drawing/2014/main" id="{AD89BDBD-2A13-F060-6AB7-312892F8F370}"/>
                </a:ext>
              </a:extLst>
            </p:cNvPr>
            <p:cNvSpPr/>
            <p:nvPr/>
          </p:nvSpPr>
          <p:spPr bwMode="ltGray">
            <a:xfrm>
              <a:off x="9653188" y="1965755"/>
              <a:ext cx="410" cy="563"/>
            </a:xfrm>
            <a:custGeom>
              <a:avLst/>
              <a:gdLst>
                <a:gd name="connsiteX0" fmla="*/ 0 w 410"/>
                <a:gd name="connsiteY0" fmla="*/ 563 h 563"/>
                <a:gd name="connsiteX1" fmla="*/ 0 w 410"/>
                <a:gd name="connsiteY1" fmla="*/ 563 h 563"/>
                <a:gd name="connsiteX2" fmla="*/ 0 w 410"/>
                <a:gd name="connsiteY2" fmla="*/ 563 h 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" h="563">
                  <a:moveTo>
                    <a:pt x="0" y="563"/>
                  </a:moveTo>
                  <a:cubicBezTo>
                    <a:pt x="813" y="-46"/>
                    <a:pt x="203" y="-317"/>
                    <a:pt x="0" y="563"/>
                  </a:cubicBezTo>
                  <a:lnTo>
                    <a:pt x="0" y="563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 245">
              <a:extLst>
                <a:ext uri="{FF2B5EF4-FFF2-40B4-BE49-F238E27FC236}">
                  <a16:creationId xmlns:a16="http://schemas.microsoft.com/office/drawing/2014/main" id="{D75882D9-A707-9CA9-0DDE-61F8A8507791}"/>
                </a:ext>
              </a:extLst>
            </p:cNvPr>
            <p:cNvSpPr/>
            <p:nvPr/>
          </p:nvSpPr>
          <p:spPr bwMode="ltGray">
            <a:xfrm>
              <a:off x="9450732" y="1965433"/>
              <a:ext cx="253216" cy="130590"/>
            </a:xfrm>
            <a:custGeom>
              <a:avLst/>
              <a:gdLst>
                <a:gd name="connsiteX0" fmla="*/ 14075 w 253216"/>
                <a:gd name="connsiteY0" fmla="*/ 101442 h 130590"/>
                <a:gd name="connsiteX1" fmla="*/ 30394 w 253216"/>
                <a:gd name="connsiteY1" fmla="*/ 107401 h 130590"/>
                <a:gd name="connsiteX2" fmla="*/ 27143 w 253216"/>
                <a:gd name="connsiteY2" fmla="*/ 120876 h 130590"/>
                <a:gd name="connsiteX3" fmla="*/ 35608 w 253216"/>
                <a:gd name="connsiteY3" fmla="*/ 120605 h 130590"/>
                <a:gd name="connsiteX4" fmla="*/ 48541 w 253216"/>
                <a:gd name="connsiteY4" fmla="*/ 129069 h 130590"/>
                <a:gd name="connsiteX5" fmla="*/ 78539 w 253216"/>
                <a:gd name="connsiteY5" fmla="*/ 127241 h 130590"/>
                <a:gd name="connsiteX6" fmla="*/ 75830 w 253216"/>
                <a:gd name="connsiteY6" fmla="*/ 100358 h 130590"/>
                <a:gd name="connsiteX7" fmla="*/ 84633 w 253216"/>
                <a:gd name="connsiteY7" fmla="*/ 107468 h 130590"/>
                <a:gd name="connsiteX8" fmla="*/ 100275 w 253216"/>
                <a:gd name="connsiteY8" fmla="*/ 98395 h 130590"/>
                <a:gd name="connsiteX9" fmla="*/ 129121 w 253216"/>
                <a:gd name="connsiteY9" fmla="*/ 113834 h 130590"/>
                <a:gd name="connsiteX10" fmla="*/ 147743 w 253216"/>
                <a:gd name="connsiteY10" fmla="*/ 119318 h 130590"/>
                <a:gd name="connsiteX11" fmla="*/ 153499 w 253216"/>
                <a:gd name="connsiteY11" fmla="*/ 99072 h 130590"/>
                <a:gd name="connsiteX12" fmla="*/ 172459 w 253216"/>
                <a:gd name="connsiteY12" fmla="*/ 97040 h 130590"/>
                <a:gd name="connsiteX13" fmla="*/ 193180 w 253216"/>
                <a:gd name="connsiteY13" fmla="*/ 78487 h 130590"/>
                <a:gd name="connsiteX14" fmla="*/ 211462 w 253216"/>
                <a:gd name="connsiteY14" fmla="*/ 73205 h 130590"/>
                <a:gd name="connsiteX15" fmla="*/ 225547 w 253216"/>
                <a:gd name="connsiteY15" fmla="*/ 51943 h 130590"/>
                <a:gd name="connsiteX16" fmla="*/ 223922 w 253216"/>
                <a:gd name="connsiteY16" fmla="*/ 27836 h 130590"/>
                <a:gd name="connsiteX17" fmla="*/ 253107 w 253216"/>
                <a:gd name="connsiteY17" fmla="*/ 30003 h 130590"/>
                <a:gd name="connsiteX18" fmla="*/ 229948 w 253216"/>
                <a:gd name="connsiteY18" fmla="*/ 7115 h 130590"/>
                <a:gd name="connsiteX19" fmla="*/ 202524 w 253216"/>
                <a:gd name="connsiteY19" fmla="*/ 2985 h 130590"/>
                <a:gd name="connsiteX20" fmla="*/ 202321 w 253216"/>
                <a:gd name="connsiteY20" fmla="*/ 954 h 130590"/>
                <a:gd name="connsiteX21" fmla="*/ 191690 w 253216"/>
                <a:gd name="connsiteY21" fmla="*/ 2579 h 130590"/>
                <a:gd name="connsiteX22" fmla="*/ 162776 w 253216"/>
                <a:gd name="connsiteY22" fmla="*/ 2714 h 130590"/>
                <a:gd name="connsiteX23" fmla="*/ 139143 w 253216"/>
                <a:gd name="connsiteY23" fmla="*/ 6777 h 130590"/>
                <a:gd name="connsiteX24" fmla="*/ 115579 w 253216"/>
                <a:gd name="connsiteY24" fmla="*/ 24654 h 130590"/>
                <a:gd name="connsiteX25" fmla="*/ 104406 w 253216"/>
                <a:gd name="connsiteY25" fmla="*/ 33727 h 130590"/>
                <a:gd name="connsiteX26" fmla="*/ 88357 w 253216"/>
                <a:gd name="connsiteY26" fmla="*/ 35759 h 130590"/>
                <a:gd name="connsiteX27" fmla="*/ 76372 w 253216"/>
                <a:gd name="connsiteY27" fmla="*/ 53229 h 130590"/>
                <a:gd name="connsiteX28" fmla="*/ 50437 w 253216"/>
                <a:gd name="connsiteY28" fmla="*/ 49505 h 130590"/>
                <a:gd name="connsiteX29" fmla="*/ 32290 w 253216"/>
                <a:gd name="connsiteY29" fmla="*/ 60475 h 130590"/>
                <a:gd name="connsiteX30" fmla="*/ 25383 w 253216"/>
                <a:gd name="connsiteY30" fmla="*/ 63115 h 130590"/>
                <a:gd name="connsiteX31" fmla="*/ 11028 w 253216"/>
                <a:gd name="connsiteY31" fmla="*/ 68397 h 130590"/>
                <a:gd name="connsiteX32" fmla="*/ 8183 w 253216"/>
                <a:gd name="connsiteY32" fmla="*/ 79773 h 130590"/>
                <a:gd name="connsiteX33" fmla="*/ 7168 w 253216"/>
                <a:gd name="connsiteY33" fmla="*/ 91691 h 130590"/>
                <a:gd name="connsiteX34" fmla="*/ 58 w 253216"/>
                <a:gd name="connsiteY34" fmla="*/ 98936 h 130590"/>
                <a:gd name="connsiteX35" fmla="*/ 14075 w 253216"/>
                <a:gd name="connsiteY35" fmla="*/ 101442 h 130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53216" h="130590">
                  <a:moveTo>
                    <a:pt x="14075" y="101442"/>
                  </a:moveTo>
                  <a:cubicBezTo>
                    <a:pt x="21659" y="102187"/>
                    <a:pt x="30394" y="104760"/>
                    <a:pt x="30394" y="107401"/>
                  </a:cubicBezTo>
                  <a:cubicBezTo>
                    <a:pt x="30394" y="110042"/>
                    <a:pt x="23351" y="120470"/>
                    <a:pt x="27143" y="120876"/>
                  </a:cubicBezTo>
                  <a:cubicBezTo>
                    <a:pt x="30935" y="121282"/>
                    <a:pt x="35608" y="117558"/>
                    <a:pt x="35608" y="120605"/>
                  </a:cubicBezTo>
                  <a:cubicBezTo>
                    <a:pt x="35608" y="123652"/>
                    <a:pt x="42447" y="128324"/>
                    <a:pt x="48541" y="129069"/>
                  </a:cubicBezTo>
                  <a:cubicBezTo>
                    <a:pt x="54635" y="129814"/>
                    <a:pt x="76101" y="132929"/>
                    <a:pt x="78539" y="127241"/>
                  </a:cubicBezTo>
                  <a:cubicBezTo>
                    <a:pt x="80977" y="121621"/>
                    <a:pt x="71293" y="103338"/>
                    <a:pt x="75830" y="100358"/>
                  </a:cubicBezTo>
                  <a:cubicBezTo>
                    <a:pt x="80367" y="97311"/>
                    <a:pt x="84633" y="101780"/>
                    <a:pt x="84633" y="107468"/>
                  </a:cubicBezTo>
                  <a:cubicBezTo>
                    <a:pt x="84633" y="113156"/>
                    <a:pt x="88493" y="118032"/>
                    <a:pt x="100275" y="98395"/>
                  </a:cubicBezTo>
                  <a:cubicBezTo>
                    <a:pt x="112057" y="78825"/>
                    <a:pt x="128783" y="107333"/>
                    <a:pt x="129121" y="113834"/>
                  </a:cubicBezTo>
                  <a:cubicBezTo>
                    <a:pt x="129528" y="120334"/>
                    <a:pt x="142055" y="125345"/>
                    <a:pt x="147743" y="119318"/>
                  </a:cubicBezTo>
                  <a:cubicBezTo>
                    <a:pt x="153431" y="113292"/>
                    <a:pt x="148556" y="102119"/>
                    <a:pt x="153499" y="99072"/>
                  </a:cubicBezTo>
                  <a:cubicBezTo>
                    <a:pt x="158442" y="96025"/>
                    <a:pt x="161828" y="98936"/>
                    <a:pt x="172459" y="97040"/>
                  </a:cubicBezTo>
                  <a:cubicBezTo>
                    <a:pt x="183090" y="95144"/>
                    <a:pt x="190877" y="85664"/>
                    <a:pt x="193180" y="78487"/>
                  </a:cubicBezTo>
                  <a:cubicBezTo>
                    <a:pt x="195482" y="71309"/>
                    <a:pt x="203878" y="73611"/>
                    <a:pt x="211462" y="73205"/>
                  </a:cubicBezTo>
                  <a:cubicBezTo>
                    <a:pt x="219046" y="72799"/>
                    <a:pt x="226631" y="61016"/>
                    <a:pt x="225547" y="51943"/>
                  </a:cubicBezTo>
                  <a:cubicBezTo>
                    <a:pt x="224464" y="42869"/>
                    <a:pt x="216338" y="29732"/>
                    <a:pt x="223922" y="27836"/>
                  </a:cubicBezTo>
                  <a:cubicBezTo>
                    <a:pt x="231506" y="25940"/>
                    <a:pt x="251956" y="35285"/>
                    <a:pt x="253107" y="30003"/>
                  </a:cubicBezTo>
                  <a:cubicBezTo>
                    <a:pt x="254258" y="24721"/>
                    <a:pt x="246335" y="9011"/>
                    <a:pt x="229948" y="7115"/>
                  </a:cubicBezTo>
                  <a:cubicBezTo>
                    <a:pt x="213629" y="5219"/>
                    <a:pt x="204081" y="8673"/>
                    <a:pt x="202524" y="2985"/>
                  </a:cubicBezTo>
                  <a:cubicBezTo>
                    <a:pt x="202253" y="1969"/>
                    <a:pt x="202253" y="1360"/>
                    <a:pt x="202321" y="954"/>
                  </a:cubicBezTo>
                  <a:cubicBezTo>
                    <a:pt x="201441" y="1631"/>
                    <a:pt x="198732" y="2579"/>
                    <a:pt x="191690" y="2579"/>
                  </a:cubicBezTo>
                  <a:cubicBezTo>
                    <a:pt x="175371" y="2579"/>
                    <a:pt x="168870" y="-3313"/>
                    <a:pt x="162776" y="2714"/>
                  </a:cubicBezTo>
                  <a:cubicBezTo>
                    <a:pt x="156681" y="8741"/>
                    <a:pt x="152822" y="4881"/>
                    <a:pt x="139143" y="6777"/>
                  </a:cubicBezTo>
                  <a:cubicBezTo>
                    <a:pt x="125465" y="8673"/>
                    <a:pt x="120522" y="21606"/>
                    <a:pt x="115579" y="24654"/>
                  </a:cubicBezTo>
                  <a:cubicBezTo>
                    <a:pt x="110636" y="27701"/>
                    <a:pt x="107453" y="28513"/>
                    <a:pt x="104406" y="33727"/>
                  </a:cubicBezTo>
                  <a:cubicBezTo>
                    <a:pt x="101359" y="39009"/>
                    <a:pt x="96280" y="35759"/>
                    <a:pt x="88357" y="35759"/>
                  </a:cubicBezTo>
                  <a:cubicBezTo>
                    <a:pt x="80435" y="35759"/>
                    <a:pt x="78877" y="51672"/>
                    <a:pt x="76372" y="53229"/>
                  </a:cubicBezTo>
                  <a:cubicBezTo>
                    <a:pt x="73934" y="54719"/>
                    <a:pt x="57344" y="49099"/>
                    <a:pt x="50437" y="49505"/>
                  </a:cubicBezTo>
                  <a:cubicBezTo>
                    <a:pt x="43463" y="49911"/>
                    <a:pt x="34186" y="59730"/>
                    <a:pt x="32290" y="60475"/>
                  </a:cubicBezTo>
                  <a:cubicBezTo>
                    <a:pt x="30394" y="61219"/>
                    <a:pt x="28972" y="59933"/>
                    <a:pt x="25383" y="63115"/>
                  </a:cubicBezTo>
                  <a:cubicBezTo>
                    <a:pt x="19763" y="68126"/>
                    <a:pt x="14820" y="67652"/>
                    <a:pt x="11028" y="68397"/>
                  </a:cubicBezTo>
                  <a:cubicBezTo>
                    <a:pt x="7235" y="69142"/>
                    <a:pt x="9673" y="75236"/>
                    <a:pt x="8183" y="79773"/>
                  </a:cubicBezTo>
                  <a:cubicBezTo>
                    <a:pt x="6694" y="84310"/>
                    <a:pt x="8251" y="88711"/>
                    <a:pt x="7168" y="91691"/>
                  </a:cubicBezTo>
                  <a:cubicBezTo>
                    <a:pt x="6017" y="94738"/>
                    <a:pt x="-687" y="95144"/>
                    <a:pt x="58" y="98936"/>
                  </a:cubicBezTo>
                  <a:cubicBezTo>
                    <a:pt x="803" y="102593"/>
                    <a:pt x="6491" y="100697"/>
                    <a:pt x="14075" y="10144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 246">
              <a:extLst>
                <a:ext uri="{FF2B5EF4-FFF2-40B4-BE49-F238E27FC236}">
                  <a16:creationId xmlns:a16="http://schemas.microsoft.com/office/drawing/2014/main" id="{5E5BFD3A-160C-C73B-A162-B3B1EE37C1EA}"/>
                </a:ext>
              </a:extLst>
            </p:cNvPr>
            <p:cNvSpPr/>
            <p:nvPr/>
          </p:nvSpPr>
          <p:spPr bwMode="ltGray">
            <a:xfrm>
              <a:off x="9678296" y="2043839"/>
              <a:ext cx="7395" cy="6106"/>
            </a:xfrm>
            <a:custGeom>
              <a:avLst/>
              <a:gdLst>
                <a:gd name="connsiteX0" fmla="*/ 150 w 7395"/>
                <a:gd name="connsiteY0" fmla="*/ 1570 h 6106"/>
                <a:gd name="connsiteX1" fmla="*/ 7395 w 7395"/>
                <a:gd name="connsiteY1" fmla="*/ 6107 h 6106"/>
                <a:gd name="connsiteX2" fmla="*/ 150 w 7395"/>
                <a:gd name="connsiteY2" fmla="*/ 1570 h 6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95" h="6106">
                  <a:moveTo>
                    <a:pt x="150" y="1570"/>
                  </a:moveTo>
                  <a:cubicBezTo>
                    <a:pt x="692" y="4007"/>
                    <a:pt x="3806" y="5226"/>
                    <a:pt x="7395" y="6107"/>
                  </a:cubicBezTo>
                  <a:cubicBezTo>
                    <a:pt x="3468" y="2721"/>
                    <a:pt x="-866" y="-2696"/>
                    <a:pt x="150" y="157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 247">
              <a:extLst>
                <a:ext uri="{FF2B5EF4-FFF2-40B4-BE49-F238E27FC236}">
                  <a16:creationId xmlns:a16="http://schemas.microsoft.com/office/drawing/2014/main" id="{2563A660-1B8B-3714-5F2C-F55F5A65CD71}"/>
                </a:ext>
              </a:extLst>
            </p:cNvPr>
            <p:cNvSpPr/>
            <p:nvPr/>
          </p:nvSpPr>
          <p:spPr bwMode="ltGray">
            <a:xfrm>
              <a:off x="9695442" y="2050837"/>
              <a:ext cx="12751" cy="9509"/>
            </a:xfrm>
            <a:custGeom>
              <a:avLst/>
              <a:gdLst>
                <a:gd name="connsiteX0" fmla="*/ 0 w 12751"/>
                <a:gd name="connsiteY0" fmla="*/ 1005 h 9509"/>
                <a:gd name="connsiteX1" fmla="*/ 4672 w 12751"/>
                <a:gd name="connsiteY1" fmla="*/ 3646 h 9509"/>
                <a:gd name="connsiteX2" fmla="*/ 6704 w 12751"/>
                <a:gd name="connsiteY2" fmla="*/ 7709 h 9509"/>
                <a:gd name="connsiteX3" fmla="*/ 10699 w 12751"/>
                <a:gd name="connsiteY3" fmla="*/ 7776 h 9509"/>
                <a:gd name="connsiteX4" fmla="*/ 9886 w 12751"/>
                <a:gd name="connsiteY4" fmla="*/ 328 h 9509"/>
                <a:gd name="connsiteX5" fmla="*/ 0 w 12751"/>
                <a:gd name="connsiteY5" fmla="*/ 1005 h 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751" h="9509">
                  <a:moveTo>
                    <a:pt x="0" y="1005"/>
                  </a:moveTo>
                  <a:cubicBezTo>
                    <a:pt x="2370" y="1614"/>
                    <a:pt x="4198" y="2359"/>
                    <a:pt x="4672" y="3646"/>
                  </a:cubicBezTo>
                  <a:cubicBezTo>
                    <a:pt x="6162" y="8183"/>
                    <a:pt x="2099" y="8115"/>
                    <a:pt x="6704" y="7709"/>
                  </a:cubicBezTo>
                  <a:cubicBezTo>
                    <a:pt x="11241" y="7302"/>
                    <a:pt x="10360" y="11907"/>
                    <a:pt x="10699" y="7776"/>
                  </a:cubicBezTo>
                  <a:cubicBezTo>
                    <a:pt x="11105" y="3646"/>
                    <a:pt x="15574" y="1817"/>
                    <a:pt x="9886" y="328"/>
                  </a:cubicBezTo>
                  <a:cubicBezTo>
                    <a:pt x="6636" y="-485"/>
                    <a:pt x="3183" y="395"/>
                    <a:pt x="0" y="10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 248">
              <a:extLst>
                <a:ext uri="{FF2B5EF4-FFF2-40B4-BE49-F238E27FC236}">
                  <a16:creationId xmlns:a16="http://schemas.microsoft.com/office/drawing/2014/main" id="{1563E6BC-DE71-E9E1-289E-67ED6318267B}"/>
                </a:ext>
              </a:extLst>
            </p:cNvPr>
            <p:cNvSpPr/>
            <p:nvPr/>
          </p:nvSpPr>
          <p:spPr bwMode="ltGray">
            <a:xfrm>
              <a:off x="9685691" y="2049946"/>
              <a:ext cx="9750" cy="2525"/>
            </a:xfrm>
            <a:custGeom>
              <a:avLst/>
              <a:gdLst>
                <a:gd name="connsiteX0" fmla="*/ 3250 w 9750"/>
                <a:gd name="connsiteY0" fmla="*/ 2167 h 2525"/>
                <a:gd name="connsiteX1" fmla="*/ 9751 w 9750"/>
                <a:gd name="connsiteY1" fmla="*/ 1964 h 2525"/>
                <a:gd name="connsiteX2" fmla="*/ 0 w 9750"/>
                <a:gd name="connsiteY2" fmla="*/ 0 h 2525"/>
                <a:gd name="connsiteX3" fmla="*/ 3250 w 9750"/>
                <a:gd name="connsiteY3" fmla="*/ 2167 h 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" h="2525">
                  <a:moveTo>
                    <a:pt x="3250" y="2167"/>
                  </a:moveTo>
                  <a:cubicBezTo>
                    <a:pt x="5079" y="2844"/>
                    <a:pt x="7313" y="2438"/>
                    <a:pt x="9751" y="1964"/>
                  </a:cubicBezTo>
                  <a:cubicBezTo>
                    <a:pt x="6907" y="1219"/>
                    <a:pt x="3250" y="745"/>
                    <a:pt x="0" y="0"/>
                  </a:cubicBezTo>
                  <a:cubicBezTo>
                    <a:pt x="1151" y="948"/>
                    <a:pt x="2302" y="1828"/>
                    <a:pt x="3250" y="21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 249">
              <a:extLst>
                <a:ext uri="{FF2B5EF4-FFF2-40B4-BE49-F238E27FC236}">
                  <a16:creationId xmlns:a16="http://schemas.microsoft.com/office/drawing/2014/main" id="{875BE295-561F-9199-BCA0-E7C1EDB1C2D0}"/>
                </a:ext>
              </a:extLst>
            </p:cNvPr>
            <p:cNvSpPr/>
            <p:nvPr/>
          </p:nvSpPr>
          <p:spPr bwMode="ltGray">
            <a:xfrm>
              <a:off x="9721598" y="1829163"/>
              <a:ext cx="203340" cy="208120"/>
            </a:xfrm>
            <a:custGeom>
              <a:avLst/>
              <a:gdLst>
                <a:gd name="connsiteX0" fmla="*/ 6347 w 203340"/>
                <a:gd name="connsiteY0" fmla="*/ 195661 h 208120"/>
                <a:gd name="connsiteX1" fmla="*/ 32011 w 203340"/>
                <a:gd name="connsiteY1" fmla="*/ 187400 h 208120"/>
                <a:gd name="connsiteX2" fmla="*/ 45283 w 203340"/>
                <a:gd name="connsiteY2" fmla="*/ 181712 h 208120"/>
                <a:gd name="connsiteX3" fmla="*/ 73114 w 203340"/>
                <a:gd name="connsiteY3" fmla="*/ 185775 h 208120"/>
                <a:gd name="connsiteX4" fmla="*/ 85099 w 203340"/>
                <a:gd name="connsiteY4" fmla="*/ 208120 h 208120"/>
                <a:gd name="connsiteX5" fmla="*/ 112117 w 203340"/>
                <a:gd name="connsiteY5" fmla="*/ 192478 h 208120"/>
                <a:gd name="connsiteX6" fmla="*/ 116519 w 203340"/>
                <a:gd name="connsiteY6" fmla="*/ 172570 h 208120"/>
                <a:gd name="connsiteX7" fmla="*/ 121259 w 203340"/>
                <a:gd name="connsiteY7" fmla="*/ 166476 h 208120"/>
                <a:gd name="connsiteX8" fmla="*/ 145365 w 203340"/>
                <a:gd name="connsiteY8" fmla="*/ 164377 h 208120"/>
                <a:gd name="connsiteX9" fmla="*/ 146516 w 203340"/>
                <a:gd name="connsiteY9" fmla="*/ 128759 h 208120"/>
                <a:gd name="connsiteX10" fmla="*/ 177123 w 203340"/>
                <a:gd name="connsiteY10" fmla="*/ 118940 h 208120"/>
                <a:gd name="connsiteX11" fmla="*/ 199537 w 203340"/>
                <a:gd name="connsiteY11" fmla="*/ 102553 h 208120"/>
                <a:gd name="connsiteX12" fmla="*/ 192494 w 203340"/>
                <a:gd name="connsiteY12" fmla="*/ 79937 h 208120"/>
                <a:gd name="connsiteX13" fmla="*/ 159111 w 203340"/>
                <a:gd name="connsiteY13" fmla="*/ 71743 h 208120"/>
                <a:gd name="connsiteX14" fmla="*/ 134057 w 203340"/>
                <a:gd name="connsiteY14" fmla="*/ 55086 h 208120"/>
                <a:gd name="connsiteX15" fmla="*/ 140828 w 203340"/>
                <a:gd name="connsiteY15" fmla="*/ 13644 h 208120"/>
                <a:gd name="connsiteX16" fmla="*/ 122748 w 203340"/>
                <a:gd name="connsiteY16" fmla="*/ 2133 h 208120"/>
                <a:gd name="connsiteX17" fmla="*/ 87469 w 203340"/>
                <a:gd name="connsiteY17" fmla="*/ 19739 h 208120"/>
                <a:gd name="connsiteX18" fmla="*/ 94985 w 203340"/>
                <a:gd name="connsiteY18" fmla="*/ 56034 h 208120"/>
                <a:gd name="connsiteX19" fmla="*/ 106294 w 203340"/>
                <a:gd name="connsiteY19" fmla="*/ 79734 h 208120"/>
                <a:gd name="connsiteX20" fmla="*/ 89974 w 203340"/>
                <a:gd name="connsiteY20" fmla="*/ 86437 h 208120"/>
                <a:gd name="connsiteX21" fmla="*/ 53409 w 203340"/>
                <a:gd name="connsiteY21" fmla="*/ 98965 h 208120"/>
                <a:gd name="connsiteX22" fmla="*/ 23411 w 203340"/>
                <a:gd name="connsiteY22" fmla="*/ 107903 h 208120"/>
                <a:gd name="connsiteX23" fmla="*/ 22666 w 203340"/>
                <a:gd name="connsiteY23" fmla="*/ 125373 h 208120"/>
                <a:gd name="connsiteX24" fmla="*/ 930 w 203340"/>
                <a:gd name="connsiteY24" fmla="*/ 143114 h 208120"/>
                <a:gd name="connsiteX25" fmla="*/ 3300 w 203340"/>
                <a:gd name="connsiteY25" fmla="*/ 169320 h 208120"/>
                <a:gd name="connsiteX26" fmla="*/ 6347 w 203340"/>
                <a:gd name="connsiteY26" fmla="*/ 195661 h 20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03340" h="208120">
                  <a:moveTo>
                    <a:pt x="6347" y="195661"/>
                  </a:moveTo>
                  <a:cubicBezTo>
                    <a:pt x="14337" y="196067"/>
                    <a:pt x="22531" y="189702"/>
                    <a:pt x="32011" y="187400"/>
                  </a:cubicBezTo>
                  <a:cubicBezTo>
                    <a:pt x="41491" y="185165"/>
                    <a:pt x="42981" y="177987"/>
                    <a:pt x="45283" y="181712"/>
                  </a:cubicBezTo>
                  <a:cubicBezTo>
                    <a:pt x="47585" y="185504"/>
                    <a:pt x="69660" y="179342"/>
                    <a:pt x="73114" y="185775"/>
                  </a:cubicBezTo>
                  <a:cubicBezTo>
                    <a:pt x="76499" y="192207"/>
                    <a:pt x="75619" y="208120"/>
                    <a:pt x="85099" y="208120"/>
                  </a:cubicBezTo>
                  <a:cubicBezTo>
                    <a:pt x="94579" y="208120"/>
                    <a:pt x="105684" y="199250"/>
                    <a:pt x="112117" y="192478"/>
                  </a:cubicBezTo>
                  <a:cubicBezTo>
                    <a:pt x="118550" y="185707"/>
                    <a:pt x="119159" y="175211"/>
                    <a:pt x="116519" y="172570"/>
                  </a:cubicBezTo>
                  <a:cubicBezTo>
                    <a:pt x="113878" y="169929"/>
                    <a:pt x="116248" y="168033"/>
                    <a:pt x="121259" y="166476"/>
                  </a:cubicBezTo>
                  <a:cubicBezTo>
                    <a:pt x="126270" y="164986"/>
                    <a:pt x="136630" y="168507"/>
                    <a:pt x="145365" y="164377"/>
                  </a:cubicBezTo>
                  <a:cubicBezTo>
                    <a:pt x="154100" y="160246"/>
                    <a:pt x="140828" y="137833"/>
                    <a:pt x="146516" y="128759"/>
                  </a:cubicBezTo>
                  <a:cubicBezTo>
                    <a:pt x="152204" y="119685"/>
                    <a:pt x="166086" y="123071"/>
                    <a:pt x="177123" y="118940"/>
                  </a:cubicBezTo>
                  <a:cubicBezTo>
                    <a:pt x="188160" y="114810"/>
                    <a:pt x="193849" y="113862"/>
                    <a:pt x="199537" y="102553"/>
                  </a:cubicBezTo>
                  <a:cubicBezTo>
                    <a:pt x="205225" y="91245"/>
                    <a:pt x="205766" y="85557"/>
                    <a:pt x="192494" y="79937"/>
                  </a:cubicBezTo>
                  <a:cubicBezTo>
                    <a:pt x="179222" y="74316"/>
                    <a:pt x="173602" y="71337"/>
                    <a:pt x="159111" y="71743"/>
                  </a:cubicBezTo>
                  <a:cubicBezTo>
                    <a:pt x="144688" y="72150"/>
                    <a:pt x="136698" y="70186"/>
                    <a:pt x="134057" y="55086"/>
                  </a:cubicBezTo>
                  <a:cubicBezTo>
                    <a:pt x="131483" y="39985"/>
                    <a:pt x="135479" y="20822"/>
                    <a:pt x="140828" y="13644"/>
                  </a:cubicBezTo>
                  <a:cubicBezTo>
                    <a:pt x="146178" y="6467"/>
                    <a:pt x="129587" y="-4706"/>
                    <a:pt x="122748" y="2133"/>
                  </a:cubicBezTo>
                  <a:cubicBezTo>
                    <a:pt x="115909" y="8904"/>
                    <a:pt x="88214" y="914"/>
                    <a:pt x="87469" y="19739"/>
                  </a:cubicBezTo>
                  <a:cubicBezTo>
                    <a:pt x="86724" y="38563"/>
                    <a:pt x="94850" y="49262"/>
                    <a:pt x="94985" y="56034"/>
                  </a:cubicBezTo>
                  <a:cubicBezTo>
                    <a:pt x="95053" y="62805"/>
                    <a:pt x="110831" y="74858"/>
                    <a:pt x="106294" y="79734"/>
                  </a:cubicBezTo>
                  <a:cubicBezTo>
                    <a:pt x="101824" y="84609"/>
                    <a:pt x="101012" y="84948"/>
                    <a:pt x="89974" y="86437"/>
                  </a:cubicBezTo>
                  <a:cubicBezTo>
                    <a:pt x="78937" y="87927"/>
                    <a:pt x="62550" y="96324"/>
                    <a:pt x="53409" y="98965"/>
                  </a:cubicBezTo>
                  <a:cubicBezTo>
                    <a:pt x="44267" y="101605"/>
                    <a:pt x="26865" y="104923"/>
                    <a:pt x="23411" y="107903"/>
                  </a:cubicBezTo>
                  <a:cubicBezTo>
                    <a:pt x="19958" y="110950"/>
                    <a:pt x="27338" y="121243"/>
                    <a:pt x="22666" y="125373"/>
                  </a:cubicBezTo>
                  <a:cubicBezTo>
                    <a:pt x="10478" y="136275"/>
                    <a:pt x="3977" y="132551"/>
                    <a:pt x="930" y="143114"/>
                  </a:cubicBezTo>
                  <a:cubicBezTo>
                    <a:pt x="-2117" y="153678"/>
                    <a:pt x="3300" y="158756"/>
                    <a:pt x="3300" y="169320"/>
                  </a:cubicBezTo>
                  <a:cubicBezTo>
                    <a:pt x="3368" y="179951"/>
                    <a:pt x="-1643" y="195322"/>
                    <a:pt x="6347" y="19566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 250">
              <a:extLst>
                <a:ext uri="{FF2B5EF4-FFF2-40B4-BE49-F238E27FC236}">
                  <a16:creationId xmlns:a16="http://schemas.microsoft.com/office/drawing/2014/main" id="{1B932E5A-DFBB-DE5D-8ADE-29D43DA6C8CD}"/>
                </a:ext>
              </a:extLst>
            </p:cNvPr>
            <p:cNvSpPr/>
            <p:nvPr/>
          </p:nvSpPr>
          <p:spPr bwMode="ltGray">
            <a:xfrm>
              <a:off x="9916736" y="2032131"/>
              <a:ext cx="38050" cy="68489"/>
            </a:xfrm>
            <a:custGeom>
              <a:avLst/>
              <a:gdLst>
                <a:gd name="connsiteX0" fmla="*/ 65 w 38050"/>
                <a:gd name="connsiteY0" fmla="*/ 48761 h 68489"/>
                <a:gd name="connsiteX1" fmla="*/ 19635 w 38050"/>
                <a:gd name="connsiteY1" fmla="*/ 68398 h 68489"/>
                <a:gd name="connsiteX2" fmla="*/ 26948 w 38050"/>
                <a:gd name="connsiteY2" fmla="*/ 55329 h 68489"/>
                <a:gd name="connsiteX3" fmla="*/ 37715 w 38050"/>
                <a:gd name="connsiteY3" fmla="*/ 31155 h 68489"/>
                <a:gd name="connsiteX4" fmla="*/ 33313 w 38050"/>
                <a:gd name="connsiteY4" fmla="*/ 8877 h 68489"/>
                <a:gd name="connsiteX5" fmla="*/ 37105 w 38050"/>
                <a:gd name="connsiteY5" fmla="*/ 74 h 68489"/>
                <a:gd name="connsiteX6" fmla="*/ 32907 w 38050"/>
                <a:gd name="connsiteY6" fmla="*/ 3392 h 68489"/>
                <a:gd name="connsiteX7" fmla="*/ 26813 w 38050"/>
                <a:gd name="connsiteY7" fmla="*/ 28175 h 68489"/>
                <a:gd name="connsiteX8" fmla="*/ 65 w 38050"/>
                <a:gd name="connsiteY8" fmla="*/ 48761 h 68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050" h="68489">
                  <a:moveTo>
                    <a:pt x="65" y="48761"/>
                  </a:moveTo>
                  <a:cubicBezTo>
                    <a:pt x="1555" y="57157"/>
                    <a:pt x="10629" y="69684"/>
                    <a:pt x="19635" y="68398"/>
                  </a:cubicBezTo>
                  <a:cubicBezTo>
                    <a:pt x="28641" y="67179"/>
                    <a:pt x="28099" y="65080"/>
                    <a:pt x="26948" y="55329"/>
                  </a:cubicBezTo>
                  <a:cubicBezTo>
                    <a:pt x="25797" y="45510"/>
                    <a:pt x="35954" y="36437"/>
                    <a:pt x="37715" y="31155"/>
                  </a:cubicBezTo>
                  <a:cubicBezTo>
                    <a:pt x="39543" y="25873"/>
                    <a:pt x="33313" y="15106"/>
                    <a:pt x="33313" y="8877"/>
                  </a:cubicBezTo>
                  <a:cubicBezTo>
                    <a:pt x="33313" y="2647"/>
                    <a:pt x="38189" y="-536"/>
                    <a:pt x="37105" y="74"/>
                  </a:cubicBezTo>
                  <a:cubicBezTo>
                    <a:pt x="35954" y="683"/>
                    <a:pt x="34397" y="-1754"/>
                    <a:pt x="32907" y="3392"/>
                  </a:cubicBezTo>
                  <a:cubicBezTo>
                    <a:pt x="31823" y="7184"/>
                    <a:pt x="30605" y="22149"/>
                    <a:pt x="26813" y="28175"/>
                  </a:cubicBezTo>
                  <a:cubicBezTo>
                    <a:pt x="23021" y="34134"/>
                    <a:pt x="-1424" y="40364"/>
                    <a:pt x="65" y="4876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 251">
              <a:extLst>
                <a:ext uri="{FF2B5EF4-FFF2-40B4-BE49-F238E27FC236}">
                  <a16:creationId xmlns:a16="http://schemas.microsoft.com/office/drawing/2014/main" id="{7276F628-C8FE-B3D1-7AA2-77DC649B899D}"/>
                </a:ext>
              </a:extLst>
            </p:cNvPr>
            <p:cNvSpPr/>
            <p:nvPr/>
          </p:nvSpPr>
          <p:spPr bwMode="ltGray">
            <a:xfrm>
              <a:off x="10020223" y="2035627"/>
              <a:ext cx="36721" cy="42266"/>
            </a:xfrm>
            <a:custGeom>
              <a:avLst/>
              <a:gdLst>
                <a:gd name="connsiteX0" fmla="*/ 8103 w 36721"/>
                <a:gd name="connsiteY0" fmla="*/ 32331 h 42266"/>
                <a:gd name="connsiteX1" fmla="*/ 21850 w 36721"/>
                <a:gd name="connsiteY1" fmla="*/ 31247 h 42266"/>
                <a:gd name="connsiteX2" fmla="*/ 35799 w 36721"/>
                <a:gd name="connsiteY2" fmla="*/ 41337 h 42266"/>
                <a:gd name="connsiteX3" fmla="*/ 27741 w 36721"/>
                <a:gd name="connsiteY3" fmla="*/ 13371 h 42266"/>
                <a:gd name="connsiteX4" fmla="*/ 17245 w 36721"/>
                <a:gd name="connsiteY4" fmla="*/ 1318 h 42266"/>
                <a:gd name="connsiteX5" fmla="*/ 1535 w 36721"/>
                <a:gd name="connsiteY5" fmla="*/ 6396 h 42266"/>
                <a:gd name="connsiteX6" fmla="*/ 4379 w 36721"/>
                <a:gd name="connsiteY6" fmla="*/ 12626 h 42266"/>
                <a:gd name="connsiteX7" fmla="*/ 8103 w 36721"/>
                <a:gd name="connsiteY7" fmla="*/ 32331 h 42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721" h="42266">
                  <a:moveTo>
                    <a:pt x="8103" y="32331"/>
                  </a:moveTo>
                  <a:cubicBezTo>
                    <a:pt x="12640" y="34565"/>
                    <a:pt x="19615" y="30096"/>
                    <a:pt x="21850" y="31247"/>
                  </a:cubicBezTo>
                  <a:cubicBezTo>
                    <a:pt x="24152" y="32398"/>
                    <a:pt x="31601" y="45874"/>
                    <a:pt x="35799" y="41337"/>
                  </a:cubicBezTo>
                  <a:cubicBezTo>
                    <a:pt x="39997" y="36800"/>
                    <a:pt x="28553" y="16418"/>
                    <a:pt x="27741" y="13371"/>
                  </a:cubicBezTo>
                  <a:cubicBezTo>
                    <a:pt x="26996" y="10324"/>
                    <a:pt x="24897" y="3755"/>
                    <a:pt x="17245" y="1318"/>
                  </a:cubicBezTo>
                  <a:cubicBezTo>
                    <a:pt x="9661" y="-1120"/>
                    <a:pt x="4515" y="-578"/>
                    <a:pt x="1535" y="6396"/>
                  </a:cubicBezTo>
                  <a:cubicBezTo>
                    <a:pt x="-767" y="11813"/>
                    <a:pt x="-970" y="8901"/>
                    <a:pt x="4379" y="12626"/>
                  </a:cubicBezTo>
                  <a:cubicBezTo>
                    <a:pt x="9729" y="16350"/>
                    <a:pt x="3499" y="30096"/>
                    <a:pt x="8103" y="323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 252">
              <a:extLst>
                <a:ext uri="{FF2B5EF4-FFF2-40B4-BE49-F238E27FC236}">
                  <a16:creationId xmlns:a16="http://schemas.microsoft.com/office/drawing/2014/main" id="{7B80AE53-A49C-97FB-2598-DE8C37AB0766}"/>
                </a:ext>
              </a:extLst>
            </p:cNvPr>
            <p:cNvSpPr/>
            <p:nvPr/>
          </p:nvSpPr>
          <p:spPr bwMode="ltGray">
            <a:xfrm>
              <a:off x="9886052" y="2120063"/>
              <a:ext cx="185258" cy="206369"/>
            </a:xfrm>
            <a:custGeom>
              <a:avLst/>
              <a:gdLst>
                <a:gd name="connsiteX0" fmla="*/ 48557 w 185258"/>
                <a:gd name="connsiteY0" fmla="*/ 60165 h 206369"/>
                <a:gd name="connsiteX1" fmla="*/ 26821 w 185258"/>
                <a:gd name="connsiteY1" fmla="*/ 24276 h 206369"/>
                <a:gd name="connsiteX2" fmla="*/ 31493 w 185258"/>
                <a:gd name="connsiteY2" fmla="*/ 102 h 206369"/>
                <a:gd name="connsiteX3" fmla="*/ 25331 w 185258"/>
                <a:gd name="connsiteY3" fmla="*/ 17437 h 206369"/>
                <a:gd name="connsiteX4" fmla="*/ 7793 w 185258"/>
                <a:gd name="connsiteY4" fmla="*/ 29287 h 206369"/>
                <a:gd name="connsiteX5" fmla="*/ 19440 w 185258"/>
                <a:gd name="connsiteY5" fmla="*/ 40054 h 206369"/>
                <a:gd name="connsiteX6" fmla="*/ 20185 w 185258"/>
                <a:gd name="connsiteY6" fmla="*/ 49331 h 206369"/>
                <a:gd name="connsiteX7" fmla="*/ 10908 w 185258"/>
                <a:gd name="connsiteY7" fmla="*/ 64499 h 206369"/>
                <a:gd name="connsiteX8" fmla="*/ 5423 w 185258"/>
                <a:gd name="connsiteY8" fmla="*/ 62941 h 206369"/>
                <a:gd name="connsiteX9" fmla="*/ 6574 w 185258"/>
                <a:gd name="connsiteY9" fmla="*/ 66124 h 206369"/>
                <a:gd name="connsiteX10" fmla="*/ 12601 w 185258"/>
                <a:gd name="connsiteY10" fmla="*/ 83527 h 206369"/>
                <a:gd name="connsiteX11" fmla="*/ 14768 w 185258"/>
                <a:gd name="connsiteY11" fmla="*/ 90637 h 206369"/>
                <a:gd name="connsiteX12" fmla="*/ 2647 w 185258"/>
                <a:gd name="connsiteY12" fmla="*/ 83865 h 206369"/>
                <a:gd name="connsiteX13" fmla="*/ 4408 w 185258"/>
                <a:gd name="connsiteY13" fmla="*/ 95986 h 206369"/>
                <a:gd name="connsiteX14" fmla="*/ 2105 w 185258"/>
                <a:gd name="connsiteY14" fmla="*/ 101606 h 206369"/>
                <a:gd name="connsiteX15" fmla="*/ 16258 w 185258"/>
                <a:gd name="connsiteY15" fmla="*/ 110003 h 206369"/>
                <a:gd name="connsiteX16" fmla="*/ 14159 w 185258"/>
                <a:gd name="connsiteY16" fmla="*/ 113660 h 206369"/>
                <a:gd name="connsiteX17" fmla="*/ 14294 w 185258"/>
                <a:gd name="connsiteY17" fmla="*/ 114066 h 206369"/>
                <a:gd name="connsiteX18" fmla="*/ 10096 w 185258"/>
                <a:gd name="connsiteY18" fmla="*/ 126593 h 206369"/>
                <a:gd name="connsiteX19" fmla="*/ 24112 w 185258"/>
                <a:gd name="connsiteY19" fmla="*/ 138782 h 206369"/>
                <a:gd name="connsiteX20" fmla="*/ 49370 w 185258"/>
                <a:gd name="connsiteY20" fmla="*/ 142980 h 206369"/>
                <a:gd name="connsiteX21" fmla="*/ 57428 w 185258"/>
                <a:gd name="connsiteY21" fmla="*/ 154762 h 206369"/>
                <a:gd name="connsiteX22" fmla="*/ 35014 w 185258"/>
                <a:gd name="connsiteY22" fmla="*/ 182390 h 206369"/>
                <a:gd name="connsiteX23" fmla="*/ 54110 w 185258"/>
                <a:gd name="connsiteY23" fmla="*/ 196136 h 206369"/>
                <a:gd name="connsiteX24" fmla="*/ 84988 w 185258"/>
                <a:gd name="connsiteY24" fmla="*/ 205819 h 206369"/>
                <a:gd name="connsiteX25" fmla="*/ 97854 w 185258"/>
                <a:gd name="connsiteY25" fmla="*/ 186182 h 206369"/>
                <a:gd name="connsiteX26" fmla="*/ 99343 w 185258"/>
                <a:gd name="connsiteY26" fmla="*/ 177379 h 206369"/>
                <a:gd name="connsiteX27" fmla="*/ 106859 w 185258"/>
                <a:gd name="connsiteY27" fmla="*/ 165867 h 206369"/>
                <a:gd name="connsiteX28" fmla="*/ 124127 w 185258"/>
                <a:gd name="connsiteY28" fmla="*/ 162211 h 206369"/>
                <a:gd name="connsiteX29" fmla="*/ 117626 w 185258"/>
                <a:gd name="connsiteY29" fmla="*/ 144605 h 206369"/>
                <a:gd name="connsiteX30" fmla="*/ 134216 w 185258"/>
                <a:gd name="connsiteY30" fmla="*/ 136412 h 206369"/>
                <a:gd name="connsiteX31" fmla="*/ 156494 w 185258"/>
                <a:gd name="connsiteY31" fmla="*/ 121040 h 206369"/>
                <a:gd name="connsiteX32" fmla="*/ 165974 w 185258"/>
                <a:gd name="connsiteY32" fmla="*/ 97002 h 206369"/>
                <a:gd name="connsiteX33" fmla="*/ 181007 w 185258"/>
                <a:gd name="connsiteY33" fmla="*/ 89215 h 206369"/>
                <a:gd name="connsiteX34" fmla="*/ 184460 w 185258"/>
                <a:gd name="connsiteY34" fmla="*/ 74521 h 206369"/>
                <a:gd name="connsiteX35" fmla="*/ 174777 w 185258"/>
                <a:gd name="connsiteY35" fmla="*/ 85287 h 206369"/>
                <a:gd name="connsiteX36" fmla="*/ 172746 w 185258"/>
                <a:gd name="connsiteY36" fmla="*/ 63483 h 206369"/>
                <a:gd name="connsiteX37" fmla="*/ 160760 w 185258"/>
                <a:gd name="connsiteY37" fmla="*/ 52242 h 206369"/>
                <a:gd name="connsiteX38" fmla="*/ 149994 w 185258"/>
                <a:gd name="connsiteY38" fmla="*/ 59353 h 206369"/>
                <a:gd name="connsiteX39" fmla="*/ 143019 w 185258"/>
                <a:gd name="connsiteY39" fmla="*/ 66327 h 206369"/>
                <a:gd name="connsiteX40" fmla="*/ 131034 w 185258"/>
                <a:gd name="connsiteY40" fmla="*/ 45200 h 206369"/>
                <a:gd name="connsiteX41" fmla="*/ 101578 w 185258"/>
                <a:gd name="connsiteY41" fmla="*/ 35382 h 206369"/>
                <a:gd name="connsiteX42" fmla="*/ 67924 w 185258"/>
                <a:gd name="connsiteY42" fmla="*/ 50482 h 206369"/>
                <a:gd name="connsiteX43" fmla="*/ 48557 w 185258"/>
                <a:gd name="connsiteY43" fmla="*/ 60165 h 206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85258" h="206369">
                  <a:moveTo>
                    <a:pt x="48557" y="60165"/>
                  </a:moveTo>
                  <a:cubicBezTo>
                    <a:pt x="46255" y="47706"/>
                    <a:pt x="26212" y="33350"/>
                    <a:pt x="26821" y="24276"/>
                  </a:cubicBezTo>
                  <a:cubicBezTo>
                    <a:pt x="27363" y="15203"/>
                    <a:pt x="37791" y="1253"/>
                    <a:pt x="31493" y="102"/>
                  </a:cubicBezTo>
                  <a:cubicBezTo>
                    <a:pt x="25196" y="-1049"/>
                    <a:pt x="28175" y="7686"/>
                    <a:pt x="25331" y="17437"/>
                  </a:cubicBezTo>
                  <a:cubicBezTo>
                    <a:pt x="23706" y="23193"/>
                    <a:pt x="8200" y="25902"/>
                    <a:pt x="7793" y="29287"/>
                  </a:cubicBezTo>
                  <a:cubicBezTo>
                    <a:pt x="7387" y="32673"/>
                    <a:pt x="19034" y="34027"/>
                    <a:pt x="19440" y="40054"/>
                  </a:cubicBezTo>
                  <a:cubicBezTo>
                    <a:pt x="19847" y="46081"/>
                    <a:pt x="18695" y="48180"/>
                    <a:pt x="20185" y="49331"/>
                  </a:cubicBezTo>
                  <a:cubicBezTo>
                    <a:pt x="21675" y="50482"/>
                    <a:pt x="20388" y="65244"/>
                    <a:pt x="10908" y="64499"/>
                  </a:cubicBezTo>
                  <a:cubicBezTo>
                    <a:pt x="7929" y="64296"/>
                    <a:pt x="6371" y="63551"/>
                    <a:pt x="5423" y="62941"/>
                  </a:cubicBezTo>
                  <a:cubicBezTo>
                    <a:pt x="5830" y="63619"/>
                    <a:pt x="6236" y="64499"/>
                    <a:pt x="6574" y="66124"/>
                  </a:cubicBezTo>
                  <a:cubicBezTo>
                    <a:pt x="8470" y="74047"/>
                    <a:pt x="11111" y="83188"/>
                    <a:pt x="12601" y="83527"/>
                  </a:cubicBezTo>
                  <a:cubicBezTo>
                    <a:pt x="14091" y="83933"/>
                    <a:pt x="22352" y="91381"/>
                    <a:pt x="14768" y="90637"/>
                  </a:cubicBezTo>
                  <a:cubicBezTo>
                    <a:pt x="7184" y="89892"/>
                    <a:pt x="3053" y="77839"/>
                    <a:pt x="2647" y="83865"/>
                  </a:cubicBezTo>
                  <a:cubicBezTo>
                    <a:pt x="2444" y="87319"/>
                    <a:pt x="2985" y="92329"/>
                    <a:pt x="4408" y="95986"/>
                  </a:cubicBezTo>
                  <a:cubicBezTo>
                    <a:pt x="-332" y="97611"/>
                    <a:pt x="-1484" y="99372"/>
                    <a:pt x="2105" y="101606"/>
                  </a:cubicBezTo>
                  <a:cubicBezTo>
                    <a:pt x="6304" y="104247"/>
                    <a:pt x="12466" y="110748"/>
                    <a:pt x="16258" y="110003"/>
                  </a:cubicBezTo>
                  <a:cubicBezTo>
                    <a:pt x="20050" y="109258"/>
                    <a:pt x="14159" y="111425"/>
                    <a:pt x="14159" y="113660"/>
                  </a:cubicBezTo>
                  <a:cubicBezTo>
                    <a:pt x="14159" y="113795"/>
                    <a:pt x="14226" y="113930"/>
                    <a:pt x="14294" y="114066"/>
                  </a:cubicBezTo>
                  <a:cubicBezTo>
                    <a:pt x="8335" y="116030"/>
                    <a:pt x="7793" y="122056"/>
                    <a:pt x="10096" y="126593"/>
                  </a:cubicBezTo>
                  <a:cubicBezTo>
                    <a:pt x="12736" y="131875"/>
                    <a:pt x="17951" y="139120"/>
                    <a:pt x="24112" y="138782"/>
                  </a:cubicBezTo>
                  <a:cubicBezTo>
                    <a:pt x="30274" y="138375"/>
                    <a:pt x="38400" y="141897"/>
                    <a:pt x="49370" y="142980"/>
                  </a:cubicBezTo>
                  <a:cubicBezTo>
                    <a:pt x="60407" y="144063"/>
                    <a:pt x="84852" y="141558"/>
                    <a:pt x="57428" y="154762"/>
                  </a:cubicBezTo>
                  <a:cubicBezTo>
                    <a:pt x="29936" y="167967"/>
                    <a:pt x="30004" y="173384"/>
                    <a:pt x="35014" y="182390"/>
                  </a:cubicBezTo>
                  <a:cubicBezTo>
                    <a:pt x="40093" y="191463"/>
                    <a:pt x="42328" y="193901"/>
                    <a:pt x="54110" y="196136"/>
                  </a:cubicBezTo>
                  <a:cubicBezTo>
                    <a:pt x="65892" y="198370"/>
                    <a:pt x="76998" y="208866"/>
                    <a:pt x="84988" y="205819"/>
                  </a:cubicBezTo>
                  <a:cubicBezTo>
                    <a:pt x="92978" y="202772"/>
                    <a:pt x="92166" y="187671"/>
                    <a:pt x="97854" y="186182"/>
                  </a:cubicBezTo>
                  <a:cubicBezTo>
                    <a:pt x="103542" y="184692"/>
                    <a:pt x="98260" y="182254"/>
                    <a:pt x="99343" y="177379"/>
                  </a:cubicBezTo>
                  <a:cubicBezTo>
                    <a:pt x="100495" y="172503"/>
                    <a:pt x="102323" y="169998"/>
                    <a:pt x="106859" y="165867"/>
                  </a:cubicBezTo>
                  <a:cubicBezTo>
                    <a:pt x="111396" y="161737"/>
                    <a:pt x="117626" y="164175"/>
                    <a:pt x="124127" y="162211"/>
                  </a:cubicBezTo>
                  <a:cubicBezTo>
                    <a:pt x="130560" y="160247"/>
                    <a:pt x="115392" y="150632"/>
                    <a:pt x="117626" y="144605"/>
                  </a:cubicBezTo>
                  <a:cubicBezTo>
                    <a:pt x="119929" y="138578"/>
                    <a:pt x="131169" y="141693"/>
                    <a:pt x="134216" y="136412"/>
                  </a:cubicBezTo>
                  <a:cubicBezTo>
                    <a:pt x="137263" y="131130"/>
                    <a:pt x="151145" y="128218"/>
                    <a:pt x="156494" y="121040"/>
                  </a:cubicBezTo>
                  <a:cubicBezTo>
                    <a:pt x="161844" y="113863"/>
                    <a:pt x="160760" y="103028"/>
                    <a:pt x="165974" y="97002"/>
                  </a:cubicBezTo>
                  <a:cubicBezTo>
                    <a:pt x="171188" y="90975"/>
                    <a:pt x="173084" y="91449"/>
                    <a:pt x="181007" y="89215"/>
                  </a:cubicBezTo>
                  <a:cubicBezTo>
                    <a:pt x="187372" y="87386"/>
                    <a:pt x="184799" y="79464"/>
                    <a:pt x="184460" y="74521"/>
                  </a:cubicBezTo>
                  <a:cubicBezTo>
                    <a:pt x="180398" y="80276"/>
                    <a:pt x="176944" y="85964"/>
                    <a:pt x="174777" y="85287"/>
                  </a:cubicBezTo>
                  <a:cubicBezTo>
                    <a:pt x="171324" y="84136"/>
                    <a:pt x="175387" y="70255"/>
                    <a:pt x="172746" y="63483"/>
                  </a:cubicBezTo>
                  <a:cubicBezTo>
                    <a:pt x="170105" y="56712"/>
                    <a:pt x="168209" y="54545"/>
                    <a:pt x="160760" y="52242"/>
                  </a:cubicBezTo>
                  <a:cubicBezTo>
                    <a:pt x="153380" y="50008"/>
                    <a:pt x="151687" y="56779"/>
                    <a:pt x="149994" y="59353"/>
                  </a:cubicBezTo>
                  <a:cubicBezTo>
                    <a:pt x="148301" y="61926"/>
                    <a:pt x="149317" y="66327"/>
                    <a:pt x="143019" y="66327"/>
                  </a:cubicBezTo>
                  <a:cubicBezTo>
                    <a:pt x="136722" y="66327"/>
                    <a:pt x="146337" y="48586"/>
                    <a:pt x="131034" y="45200"/>
                  </a:cubicBezTo>
                  <a:cubicBezTo>
                    <a:pt x="115730" y="41815"/>
                    <a:pt x="116407" y="35923"/>
                    <a:pt x="101578" y="35382"/>
                  </a:cubicBezTo>
                  <a:cubicBezTo>
                    <a:pt x="86748" y="34840"/>
                    <a:pt x="76456" y="39715"/>
                    <a:pt x="67924" y="50482"/>
                  </a:cubicBezTo>
                  <a:cubicBezTo>
                    <a:pt x="59459" y="61384"/>
                    <a:pt x="50860" y="72625"/>
                    <a:pt x="48557" y="6016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 253">
              <a:extLst>
                <a:ext uri="{FF2B5EF4-FFF2-40B4-BE49-F238E27FC236}">
                  <a16:creationId xmlns:a16="http://schemas.microsoft.com/office/drawing/2014/main" id="{CB30E662-0B80-6E0C-7FF5-D734A5FC3060}"/>
                </a:ext>
              </a:extLst>
            </p:cNvPr>
            <p:cNvSpPr/>
            <p:nvPr/>
          </p:nvSpPr>
          <p:spPr bwMode="ltGray">
            <a:xfrm>
              <a:off x="10217718" y="2433539"/>
              <a:ext cx="2240" cy="1321"/>
            </a:xfrm>
            <a:custGeom>
              <a:avLst/>
              <a:gdLst>
                <a:gd name="connsiteX0" fmla="*/ 886 w 2240"/>
                <a:gd name="connsiteY0" fmla="*/ 212 h 1321"/>
                <a:gd name="connsiteX1" fmla="*/ 2241 w 2240"/>
                <a:gd name="connsiteY1" fmla="*/ 145 h 1321"/>
                <a:gd name="connsiteX2" fmla="*/ 886 w 2240"/>
                <a:gd name="connsiteY2" fmla="*/ 212 h 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0" h="1321">
                  <a:moveTo>
                    <a:pt x="886" y="212"/>
                  </a:moveTo>
                  <a:cubicBezTo>
                    <a:pt x="-1348" y="1702"/>
                    <a:pt x="1225" y="1702"/>
                    <a:pt x="2241" y="145"/>
                  </a:cubicBezTo>
                  <a:cubicBezTo>
                    <a:pt x="1767" y="-58"/>
                    <a:pt x="1293" y="-58"/>
                    <a:pt x="886" y="21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 254">
              <a:extLst>
                <a:ext uri="{FF2B5EF4-FFF2-40B4-BE49-F238E27FC236}">
                  <a16:creationId xmlns:a16="http://schemas.microsoft.com/office/drawing/2014/main" id="{9AE2C7FC-1540-521A-5E81-E1DD3E6E2D5E}"/>
                </a:ext>
              </a:extLst>
            </p:cNvPr>
            <p:cNvSpPr/>
            <p:nvPr/>
          </p:nvSpPr>
          <p:spPr bwMode="ltGray">
            <a:xfrm>
              <a:off x="10616156" y="1719803"/>
              <a:ext cx="1549" cy="1523"/>
            </a:xfrm>
            <a:custGeom>
              <a:avLst/>
              <a:gdLst>
                <a:gd name="connsiteX0" fmla="*/ 0 w 1549"/>
                <a:gd name="connsiteY0" fmla="*/ 1524 h 1523"/>
                <a:gd name="connsiteX1" fmla="*/ 0 w 1549"/>
                <a:gd name="connsiteY1" fmla="*/ 1524 h 1523"/>
                <a:gd name="connsiteX2" fmla="*/ 0 w 1549"/>
                <a:gd name="connsiteY2" fmla="*/ 1524 h 1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49" h="1523">
                  <a:moveTo>
                    <a:pt x="0" y="1524"/>
                  </a:moveTo>
                  <a:cubicBezTo>
                    <a:pt x="2573" y="-440"/>
                    <a:pt x="1490" y="-575"/>
                    <a:pt x="0" y="1524"/>
                  </a:cubicBezTo>
                  <a:lnTo>
                    <a:pt x="0" y="1524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 255">
              <a:extLst>
                <a:ext uri="{FF2B5EF4-FFF2-40B4-BE49-F238E27FC236}">
                  <a16:creationId xmlns:a16="http://schemas.microsoft.com/office/drawing/2014/main" id="{BDC80F7E-2A6E-DCF3-20B5-436C8BC2611F}"/>
                </a:ext>
              </a:extLst>
            </p:cNvPr>
            <p:cNvSpPr/>
            <p:nvPr/>
          </p:nvSpPr>
          <p:spPr bwMode="ltGray">
            <a:xfrm>
              <a:off x="9890578" y="2182092"/>
              <a:ext cx="897" cy="981"/>
            </a:xfrm>
            <a:custGeom>
              <a:avLst/>
              <a:gdLst>
                <a:gd name="connsiteX0" fmla="*/ 897 w 897"/>
                <a:gd name="connsiteY0" fmla="*/ 981 h 981"/>
                <a:gd name="connsiteX1" fmla="*/ 897 w 897"/>
                <a:gd name="connsiteY1" fmla="*/ 981 h 981"/>
                <a:gd name="connsiteX2" fmla="*/ 897 w 897"/>
                <a:gd name="connsiteY2" fmla="*/ 981 h 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7" h="981">
                  <a:moveTo>
                    <a:pt x="897" y="981"/>
                  </a:moveTo>
                  <a:cubicBezTo>
                    <a:pt x="-51" y="-644"/>
                    <a:pt x="-524" y="33"/>
                    <a:pt x="897" y="981"/>
                  </a:cubicBezTo>
                  <a:lnTo>
                    <a:pt x="897" y="981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 256">
              <a:extLst>
                <a:ext uri="{FF2B5EF4-FFF2-40B4-BE49-F238E27FC236}">
                  <a16:creationId xmlns:a16="http://schemas.microsoft.com/office/drawing/2014/main" id="{BBA92182-936F-DCB6-A611-4BA212143CD2}"/>
                </a:ext>
              </a:extLst>
            </p:cNvPr>
            <p:cNvSpPr/>
            <p:nvPr/>
          </p:nvSpPr>
          <p:spPr bwMode="ltGray">
            <a:xfrm>
              <a:off x="10070479" y="2181718"/>
              <a:ext cx="12357" cy="13001"/>
            </a:xfrm>
            <a:custGeom>
              <a:avLst/>
              <a:gdLst>
                <a:gd name="connsiteX0" fmla="*/ 7617 w 12357"/>
                <a:gd name="connsiteY0" fmla="*/ 4469 h 13001"/>
                <a:gd name="connsiteX1" fmla="*/ 12357 w 12357"/>
                <a:gd name="connsiteY1" fmla="*/ 0 h 13001"/>
                <a:gd name="connsiteX2" fmla="*/ 372 w 12357"/>
                <a:gd name="connsiteY2" fmla="*/ 9954 h 13001"/>
                <a:gd name="connsiteX3" fmla="*/ 33 w 12357"/>
                <a:gd name="connsiteY3" fmla="*/ 13001 h 13001"/>
                <a:gd name="connsiteX4" fmla="*/ 7617 w 12357"/>
                <a:gd name="connsiteY4" fmla="*/ 4469 h 1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57" h="13001">
                  <a:moveTo>
                    <a:pt x="7617" y="4469"/>
                  </a:moveTo>
                  <a:cubicBezTo>
                    <a:pt x="10055" y="2641"/>
                    <a:pt x="11409" y="1219"/>
                    <a:pt x="12357" y="0"/>
                  </a:cubicBezTo>
                  <a:cubicBezTo>
                    <a:pt x="7482" y="1896"/>
                    <a:pt x="1930" y="7178"/>
                    <a:pt x="372" y="9954"/>
                  </a:cubicBezTo>
                  <a:cubicBezTo>
                    <a:pt x="-34" y="10631"/>
                    <a:pt x="-34" y="11715"/>
                    <a:pt x="33" y="13001"/>
                  </a:cubicBezTo>
                  <a:cubicBezTo>
                    <a:pt x="2404" y="9751"/>
                    <a:pt x="4977" y="6501"/>
                    <a:pt x="7617" y="446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 257">
              <a:extLst>
                <a:ext uri="{FF2B5EF4-FFF2-40B4-BE49-F238E27FC236}">
                  <a16:creationId xmlns:a16="http://schemas.microsoft.com/office/drawing/2014/main" id="{2398CCEC-D5C0-EC9F-7325-A95C911DAD54}"/>
                </a:ext>
              </a:extLst>
            </p:cNvPr>
            <p:cNvSpPr/>
            <p:nvPr/>
          </p:nvSpPr>
          <p:spPr bwMode="ltGray">
            <a:xfrm>
              <a:off x="10082295" y="1641547"/>
              <a:ext cx="1070824" cy="831118"/>
            </a:xfrm>
            <a:custGeom>
              <a:avLst/>
              <a:gdLst>
                <a:gd name="connsiteX0" fmla="*/ 27492 w 1070824"/>
                <a:gd name="connsiteY0" fmla="*/ 547484 h 831118"/>
                <a:gd name="connsiteX1" fmla="*/ 24716 w 1070824"/>
                <a:gd name="connsiteY1" fmla="*/ 564345 h 831118"/>
                <a:gd name="connsiteX2" fmla="*/ 29117 w 1070824"/>
                <a:gd name="connsiteY2" fmla="*/ 589671 h 831118"/>
                <a:gd name="connsiteX3" fmla="*/ 47129 w 1070824"/>
                <a:gd name="connsiteY3" fmla="*/ 600234 h 831118"/>
                <a:gd name="connsiteX4" fmla="*/ 69543 w 1070824"/>
                <a:gd name="connsiteY4" fmla="*/ 594884 h 831118"/>
                <a:gd name="connsiteX5" fmla="*/ 68594 w 1070824"/>
                <a:gd name="connsiteY5" fmla="*/ 632263 h 831118"/>
                <a:gd name="connsiteX6" fmla="*/ 61959 w 1070824"/>
                <a:gd name="connsiteY6" fmla="*/ 668016 h 831118"/>
                <a:gd name="connsiteX7" fmla="*/ 45301 w 1070824"/>
                <a:gd name="connsiteY7" fmla="*/ 686367 h 831118"/>
                <a:gd name="connsiteX8" fmla="*/ 28440 w 1070824"/>
                <a:gd name="connsiteY8" fmla="*/ 702889 h 831118"/>
                <a:gd name="connsiteX9" fmla="*/ 33722 w 1070824"/>
                <a:gd name="connsiteY9" fmla="*/ 718734 h 831118"/>
                <a:gd name="connsiteX10" fmla="*/ 39003 w 1070824"/>
                <a:gd name="connsiteY10" fmla="*/ 735324 h 831118"/>
                <a:gd name="connsiteX11" fmla="*/ 39003 w 1070824"/>
                <a:gd name="connsiteY11" fmla="*/ 755774 h 831118"/>
                <a:gd name="connsiteX12" fmla="*/ 57286 w 1070824"/>
                <a:gd name="connsiteY12" fmla="*/ 757399 h 831118"/>
                <a:gd name="connsiteX13" fmla="*/ 82205 w 1070824"/>
                <a:gd name="connsiteY13" fmla="*/ 777714 h 831118"/>
                <a:gd name="connsiteX14" fmla="*/ 93175 w 1070824"/>
                <a:gd name="connsiteY14" fmla="*/ 760785 h 831118"/>
                <a:gd name="connsiteX15" fmla="*/ 94055 w 1070824"/>
                <a:gd name="connsiteY15" fmla="*/ 774599 h 831118"/>
                <a:gd name="connsiteX16" fmla="*/ 101978 w 1070824"/>
                <a:gd name="connsiteY16" fmla="*/ 793220 h 831118"/>
                <a:gd name="connsiteX17" fmla="*/ 136851 w 1070824"/>
                <a:gd name="connsiteY17" fmla="*/ 788074 h 831118"/>
                <a:gd name="connsiteX18" fmla="*/ 137663 w 1070824"/>
                <a:gd name="connsiteY18" fmla="*/ 792137 h 831118"/>
                <a:gd name="connsiteX19" fmla="*/ 158722 w 1070824"/>
                <a:gd name="connsiteY19" fmla="*/ 804122 h 831118"/>
                <a:gd name="connsiteX20" fmla="*/ 182626 w 1070824"/>
                <a:gd name="connsiteY20" fmla="*/ 803784 h 831118"/>
                <a:gd name="connsiteX21" fmla="*/ 201857 w 1070824"/>
                <a:gd name="connsiteY21" fmla="*/ 799585 h 831118"/>
                <a:gd name="connsiteX22" fmla="*/ 229146 w 1070824"/>
                <a:gd name="connsiteY22" fmla="*/ 795252 h 831118"/>
                <a:gd name="connsiteX23" fmla="*/ 235240 w 1070824"/>
                <a:gd name="connsiteY23" fmla="*/ 810691 h 831118"/>
                <a:gd name="connsiteX24" fmla="*/ 244585 w 1070824"/>
                <a:gd name="connsiteY24" fmla="*/ 818681 h 831118"/>
                <a:gd name="connsiteX25" fmla="*/ 267811 w 1070824"/>
                <a:gd name="connsiteY25" fmla="*/ 828093 h 831118"/>
                <a:gd name="connsiteX26" fmla="*/ 282843 w 1070824"/>
                <a:gd name="connsiteY26" fmla="*/ 807169 h 831118"/>
                <a:gd name="connsiteX27" fmla="*/ 302616 w 1070824"/>
                <a:gd name="connsiteY27" fmla="*/ 830802 h 831118"/>
                <a:gd name="connsiteX28" fmla="*/ 317716 w 1070824"/>
                <a:gd name="connsiteY28" fmla="*/ 817462 h 831118"/>
                <a:gd name="connsiteX29" fmla="*/ 324488 w 1070824"/>
                <a:gd name="connsiteY29" fmla="*/ 793491 h 831118"/>
                <a:gd name="connsiteX30" fmla="*/ 328144 w 1070824"/>
                <a:gd name="connsiteY30" fmla="*/ 789496 h 831118"/>
                <a:gd name="connsiteX31" fmla="*/ 339588 w 1070824"/>
                <a:gd name="connsiteY31" fmla="*/ 783334 h 831118"/>
                <a:gd name="connsiteX32" fmla="*/ 345208 w 1070824"/>
                <a:gd name="connsiteY32" fmla="*/ 764916 h 831118"/>
                <a:gd name="connsiteX33" fmla="*/ 342568 w 1070824"/>
                <a:gd name="connsiteY33" fmla="*/ 748529 h 831118"/>
                <a:gd name="connsiteX34" fmla="*/ 335254 w 1070824"/>
                <a:gd name="connsiteY34" fmla="*/ 735663 h 831118"/>
                <a:gd name="connsiteX35" fmla="*/ 321982 w 1070824"/>
                <a:gd name="connsiteY35" fmla="*/ 742976 h 831118"/>
                <a:gd name="connsiteX36" fmla="*/ 318665 w 1070824"/>
                <a:gd name="connsiteY36" fmla="*/ 718531 h 831118"/>
                <a:gd name="connsiteX37" fmla="*/ 289547 w 1070824"/>
                <a:gd name="connsiteY37" fmla="*/ 707358 h 831118"/>
                <a:gd name="connsiteX38" fmla="*/ 258940 w 1070824"/>
                <a:gd name="connsiteY38" fmla="*/ 712572 h 831118"/>
                <a:gd name="connsiteX39" fmla="*/ 228604 w 1070824"/>
                <a:gd name="connsiteY39" fmla="*/ 696998 h 831118"/>
                <a:gd name="connsiteX40" fmla="*/ 192986 w 1070824"/>
                <a:gd name="connsiteY40" fmla="*/ 712234 h 831118"/>
                <a:gd name="connsiteX41" fmla="*/ 185741 w 1070824"/>
                <a:gd name="connsiteY41" fmla="*/ 715145 h 831118"/>
                <a:gd name="connsiteX42" fmla="*/ 179376 w 1070824"/>
                <a:gd name="connsiteY42" fmla="*/ 713656 h 831118"/>
                <a:gd name="connsiteX43" fmla="*/ 170572 w 1070824"/>
                <a:gd name="connsiteY43" fmla="*/ 702347 h 831118"/>
                <a:gd name="connsiteX44" fmla="*/ 145992 w 1070824"/>
                <a:gd name="connsiteY44" fmla="*/ 701738 h 831118"/>
                <a:gd name="connsiteX45" fmla="*/ 142471 w 1070824"/>
                <a:gd name="connsiteY45" fmla="*/ 676751 h 831118"/>
                <a:gd name="connsiteX46" fmla="*/ 128861 w 1070824"/>
                <a:gd name="connsiteY46" fmla="*/ 679934 h 831118"/>
                <a:gd name="connsiteX47" fmla="*/ 129673 w 1070824"/>
                <a:gd name="connsiteY47" fmla="*/ 659010 h 831118"/>
                <a:gd name="connsiteX48" fmla="*/ 121683 w 1070824"/>
                <a:gd name="connsiteY48" fmla="*/ 649665 h 831118"/>
                <a:gd name="connsiteX49" fmla="*/ 123240 w 1070824"/>
                <a:gd name="connsiteY49" fmla="*/ 638628 h 831118"/>
                <a:gd name="connsiteX50" fmla="*/ 145586 w 1070824"/>
                <a:gd name="connsiteY50" fmla="*/ 639373 h 831118"/>
                <a:gd name="connsiteX51" fmla="*/ 157571 w 1070824"/>
                <a:gd name="connsiteY51" fmla="*/ 630502 h 831118"/>
                <a:gd name="connsiteX52" fmla="*/ 174297 w 1070824"/>
                <a:gd name="connsiteY52" fmla="*/ 638357 h 831118"/>
                <a:gd name="connsiteX53" fmla="*/ 189533 w 1070824"/>
                <a:gd name="connsiteY53" fmla="*/ 644452 h 831118"/>
                <a:gd name="connsiteX54" fmla="*/ 212420 w 1070824"/>
                <a:gd name="connsiteY54" fmla="*/ 640795 h 831118"/>
                <a:gd name="connsiteX55" fmla="*/ 241876 w 1070824"/>
                <a:gd name="connsiteY55" fmla="*/ 668287 h 831118"/>
                <a:gd name="connsiteX56" fmla="*/ 272077 w 1070824"/>
                <a:gd name="connsiteY56" fmla="*/ 658671 h 831118"/>
                <a:gd name="connsiteX57" fmla="*/ 302481 w 1070824"/>
                <a:gd name="connsiteY57" fmla="*/ 652510 h 831118"/>
                <a:gd name="connsiteX58" fmla="*/ 322863 w 1070824"/>
                <a:gd name="connsiteY58" fmla="*/ 657723 h 831118"/>
                <a:gd name="connsiteX59" fmla="*/ 343312 w 1070824"/>
                <a:gd name="connsiteY59" fmla="*/ 657723 h 831118"/>
                <a:gd name="connsiteX60" fmla="*/ 361189 w 1070824"/>
                <a:gd name="connsiteY60" fmla="*/ 675397 h 831118"/>
                <a:gd name="connsiteX61" fmla="*/ 352183 w 1070824"/>
                <a:gd name="connsiteY61" fmla="*/ 686841 h 831118"/>
                <a:gd name="connsiteX62" fmla="*/ 373513 w 1070824"/>
                <a:gd name="connsiteY62" fmla="*/ 694018 h 831118"/>
                <a:gd name="connsiteX63" fmla="*/ 398568 w 1070824"/>
                <a:gd name="connsiteY63" fmla="*/ 678918 h 831118"/>
                <a:gd name="connsiteX64" fmla="*/ 410688 w 1070824"/>
                <a:gd name="connsiteY64" fmla="*/ 670522 h 831118"/>
                <a:gd name="connsiteX65" fmla="*/ 410959 w 1070824"/>
                <a:gd name="connsiteY65" fmla="*/ 675939 h 831118"/>
                <a:gd name="connsiteX66" fmla="*/ 432154 w 1070824"/>
                <a:gd name="connsiteY66" fmla="*/ 677902 h 831118"/>
                <a:gd name="connsiteX67" fmla="*/ 446306 w 1070824"/>
                <a:gd name="connsiteY67" fmla="*/ 652035 h 831118"/>
                <a:gd name="connsiteX68" fmla="*/ 429987 w 1070824"/>
                <a:gd name="connsiteY68" fmla="*/ 637815 h 831118"/>
                <a:gd name="connsiteX69" fmla="*/ 427549 w 1070824"/>
                <a:gd name="connsiteY69" fmla="*/ 632669 h 831118"/>
                <a:gd name="connsiteX70" fmla="*/ 416579 w 1070824"/>
                <a:gd name="connsiteY70" fmla="*/ 615808 h 831118"/>
                <a:gd name="connsiteX71" fmla="*/ 427617 w 1070824"/>
                <a:gd name="connsiteY71" fmla="*/ 594275 h 831118"/>
                <a:gd name="connsiteX72" fmla="*/ 453822 w 1070824"/>
                <a:gd name="connsiteY72" fmla="*/ 601453 h 831118"/>
                <a:gd name="connsiteX73" fmla="*/ 477794 w 1070824"/>
                <a:gd name="connsiteY73" fmla="*/ 578633 h 831118"/>
                <a:gd name="connsiteX74" fmla="*/ 481315 w 1070824"/>
                <a:gd name="connsiteY74" fmla="*/ 560215 h 831118"/>
                <a:gd name="connsiteX75" fmla="*/ 500342 w 1070824"/>
                <a:gd name="connsiteY75" fmla="*/ 560079 h 831118"/>
                <a:gd name="connsiteX76" fmla="*/ 531491 w 1070824"/>
                <a:gd name="connsiteY76" fmla="*/ 549177 h 831118"/>
                <a:gd name="connsiteX77" fmla="*/ 545305 w 1070824"/>
                <a:gd name="connsiteY77" fmla="*/ 549109 h 831118"/>
                <a:gd name="connsiteX78" fmla="*/ 546795 w 1070824"/>
                <a:gd name="connsiteY78" fmla="*/ 536244 h 831118"/>
                <a:gd name="connsiteX79" fmla="*/ 556952 w 1070824"/>
                <a:gd name="connsiteY79" fmla="*/ 538546 h 831118"/>
                <a:gd name="connsiteX80" fmla="*/ 566838 w 1070824"/>
                <a:gd name="connsiteY80" fmla="*/ 523581 h 831118"/>
                <a:gd name="connsiteX81" fmla="*/ 571578 w 1070824"/>
                <a:gd name="connsiteY81" fmla="*/ 510174 h 831118"/>
                <a:gd name="connsiteX82" fmla="*/ 592163 w 1070824"/>
                <a:gd name="connsiteY82" fmla="*/ 498798 h 831118"/>
                <a:gd name="connsiteX83" fmla="*/ 599341 w 1070824"/>
                <a:gd name="connsiteY83" fmla="*/ 474691 h 831118"/>
                <a:gd name="connsiteX84" fmla="*/ 612681 w 1070824"/>
                <a:gd name="connsiteY84" fmla="*/ 459997 h 831118"/>
                <a:gd name="connsiteX85" fmla="*/ 631573 w 1070824"/>
                <a:gd name="connsiteY85" fmla="*/ 442256 h 831118"/>
                <a:gd name="connsiteX86" fmla="*/ 626359 w 1070824"/>
                <a:gd name="connsiteY86" fmla="*/ 418624 h 831118"/>
                <a:gd name="connsiteX87" fmla="*/ 655002 w 1070824"/>
                <a:gd name="connsiteY87" fmla="*/ 425463 h 831118"/>
                <a:gd name="connsiteX88" fmla="*/ 669561 w 1070824"/>
                <a:gd name="connsiteY88" fmla="*/ 418082 h 831118"/>
                <a:gd name="connsiteX89" fmla="*/ 702741 w 1070824"/>
                <a:gd name="connsiteY89" fmla="*/ 419707 h 831118"/>
                <a:gd name="connsiteX90" fmla="*/ 731926 w 1070824"/>
                <a:gd name="connsiteY90" fmla="*/ 400544 h 831118"/>
                <a:gd name="connsiteX91" fmla="*/ 738833 w 1070824"/>
                <a:gd name="connsiteY91" fmla="*/ 372916 h 831118"/>
                <a:gd name="connsiteX92" fmla="*/ 754137 w 1070824"/>
                <a:gd name="connsiteY92" fmla="*/ 376438 h 831118"/>
                <a:gd name="connsiteX93" fmla="*/ 757725 w 1070824"/>
                <a:gd name="connsiteY93" fmla="*/ 361202 h 831118"/>
                <a:gd name="connsiteX94" fmla="*/ 782170 w 1070824"/>
                <a:gd name="connsiteY94" fmla="*/ 363707 h 831118"/>
                <a:gd name="connsiteX95" fmla="*/ 782780 w 1070824"/>
                <a:gd name="connsiteY95" fmla="*/ 338924 h 831118"/>
                <a:gd name="connsiteX96" fmla="*/ 801469 w 1070824"/>
                <a:gd name="connsiteY96" fmla="*/ 325449 h 831118"/>
                <a:gd name="connsiteX97" fmla="*/ 831534 w 1070824"/>
                <a:gd name="connsiteY97" fmla="*/ 324704 h 831118"/>
                <a:gd name="connsiteX98" fmla="*/ 853000 w 1070824"/>
                <a:gd name="connsiteY98" fmla="*/ 308452 h 831118"/>
                <a:gd name="connsiteX99" fmla="*/ 881982 w 1070824"/>
                <a:gd name="connsiteY99" fmla="*/ 304728 h 831118"/>
                <a:gd name="connsiteX100" fmla="*/ 899317 w 1070824"/>
                <a:gd name="connsiteY100" fmla="*/ 285023 h 831118"/>
                <a:gd name="connsiteX101" fmla="*/ 927147 w 1070824"/>
                <a:gd name="connsiteY101" fmla="*/ 277168 h 831118"/>
                <a:gd name="connsiteX102" fmla="*/ 936288 w 1070824"/>
                <a:gd name="connsiteY102" fmla="*/ 238571 h 831118"/>
                <a:gd name="connsiteX103" fmla="*/ 962494 w 1070824"/>
                <a:gd name="connsiteY103" fmla="*/ 233154 h 831118"/>
                <a:gd name="connsiteX104" fmla="*/ 1010910 w 1070824"/>
                <a:gd name="connsiteY104" fmla="*/ 224283 h 831118"/>
                <a:gd name="connsiteX105" fmla="*/ 1070296 w 1070824"/>
                <a:gd name="connsiteY105" fmla="*/ 159277 h 831118"/>
                <a:gd name="connsiteX106" fmla="*/ 1032172 w 1070824"/>
                <a:gd name="connsiteY106" fmla="*/ 136931 h 831118"/>
                <a:gd name="connsiteX107" fmla="*/ 1031698 w 1070824"/>
                <a:gd name="connsiteY107" fmla="*/ 114992 h 831118"/>
                <a:gd name="connsiteX108" fmla="*/ 1032511 w 1070824"/>
                <a:gd name="connsiteY108" fmla="*/ 98944 h 831118"/>
                <a:gd name="connsiteX109" fmla="*/ 1012738 w 1070824"/>
                <a:gd name="connsiteY109" fmla="*/ 104293 h 831118"/>
                <a:gd name="connsiteX110" fmla="*/ 998586 w 1070824"/>
                <a:gd name="connsiteY110" fmla="*/ 93459 h 831118"/>
                <a:gd name="connsiteX111" fmla="*/ 986871 w 1070824"/>
                <a:gd name="connsiteY111" fmla="*/ 87026 h 831118"/>
                <a:gd name="connsiteX112" fmla="*/ 981589 w 1070824"/>
                <a:gd name="connsiteY112" fmla="*/ 66644 h 831118"/>
                <a:gd name="connsiteX113" fmla="*/ 964119 w 1070824"/>
                <a:gd name="connsiteY113" fmla="*/ 59331 h 831118"/>
                <a:gd name="connsiteX114" fmla="*/ 939674 w 1070824"/>
                <a:gd name="connsiteY114" fmla="*/ 54523 h 831118"/>
                <a:gd name="connsiteX115" fmla="*/ 930262 w 1070824"/>
                <a:gd name="connsiteY115" fmla="*/ 50054 h 831118"/>
                <a:gd name="connsiteX116" fmla="*/ 922543 w 1070824"/>
                <a:gd name="connsiteY116" fmla="*/ 25947 h 831118"/>
                <a:gd name="connsiteX117" fmla="*/ 884081 w 1070824"/>
                <a:gd name="connsiteY117" fmla="*/ 25812 h 831118"/>
                <a:gd name="connsiteX118" fmla="*/ 857807 w 1070824"/>
                <a:gd name="connsiteY118" fmla="*/ 27437 h 831118"/>
                <a:gd name="connsiteX119" fmla="*/ 845686 w 1070824"/>
                <a:gd name="connsiteY119" fmla="*/ 39693 h 831118"/>
                <a:gd name="connsiteX120" fmla="*/ 832347 w 1070824"/>
                <a:gd name="connsiteY120" fmla="*/ 22697 h 831118"/>
                <a:gd name="connsiteX121" fmla="*/ 811084 w 1070824"/>
                <a:gd name="connsiteY121" fmla="*/ 15113 h 831118"/>
                <a:gd name="connsiteX122" fmla="*/ 791853 w 1070824"/>
                <a:gd name="connsiteY122" fmla="*/ 12878 h 831118"/>
                <a:gd name="connsiteX123" fmla="*/ 783728 w 1070824"/>
                <a:gd name="connsiteY123" fmla="*/ 10847 h 831118"/>
                <a:gd name="connsiteX124" fmla="*/ 784811 w 1070824"/>
                <a:gd name="connsiteY124" fmla="*/ 38542 h 831118"/>
                <a:gd name="connsiteX125" fmla="*/ 768289 w 1070824"/>
                <a:gd name="connsiteY125" fmla="*/ 45178 h 831118"/>
                <a:gd name="connsiteX126" fmla="*/ 757048 w 1070824"/>
                <a:gd name="connsiteY126" fmla="*/ 37730 h 831118"/>
                <a:gd name="connsiteX127" fmla="*/ 764158 w 1070824"/>
                <a:gd name="connsiteY127" fmla="*/ 21275 h 831118"/>
                <a:gd name="connsiteX128" fmla="*/ 748042 w 1070824"/>
                <a:gd name="connsiteY128" fmla="*/ 17889 h 831118"/>
                <a:gd name="connsiteX129" fmla="*/ 734364 w 1070824"/>
                <a:gd name="connsiteY129" fmla="*/ 13962 h 831118"/>
                <a:gd name="connsiteX130" fmla="*/ 717164 w 1070824"/>
                <a:gd name="connsiteY130" fmla="*/ 825 h 831118"/>
                <a:gd name="connsiteX131" fmla="*/ 709648 w 1070824"/>
                <a:gd name="connsiteY131" fmla="*/ 10712 h 831118"/>
                <a:gd name="connsiteX132" fmla="*/ 718315 w 1070824"/>
                <a:gd name="connsiteY132" fmla="*/ 28250 h 831118"/>
                <a:gd name="connsiteX133" fmla="*/ 711070 w 1070824"/>
                <a:gd name="connsiteY133" fmla="*/ 47142 h 831118"/>
                <a:gd name="connsiteX134" fmla="*/ 695157 w 1070824"/>
                <a:gd name="connsiteY134" fmla="*/ 34412 h 831118"/>
                <a:gd name="connsiteX135" fmla="*/ 684323 w 1070824"/>
                <a:gd name="connsiteY135" fmla="*/ 5565 h 831118"/>
                <a:gd name="connsiteX136" fmla="*/ 666920 w 1070824"/>
                <a:gd name="connsiteY136" fmla="*/ 12134 h 831118"/>
                <a:gd name="connsiteX137" fmla="*/ 664618 w 1070824"/>
                <a:gd name="connsiteY137" fmla="*/ 25947 h 831118"/>
                <a:gd name="connsiteX138" fmla="*/ 652429 w 1070824"/>
                <a:gd name="connsiteY138" fmla="*/ 46194 h 831118"/>
                <a:gd name="connsiteX139" fmla="*/ 627172 w 1070824"/>
                <a:gd name="connsiteY139" fmla="*/ 48090 h 831118"/>
                <a:gd name="connsiteX140" fmla="*/ 626427 w 1070824"/>
                <a:gd name="connsiteY140" fmla="*/ 62716 h 831118"/>
                <a:gd name="connsiteX141" fmla="*/ 614780 w 1070824"/>
                <a:gd name="connsiteY141" fmla="*/ 67930 h 831118"/>
                <a:gd name="connsiteX142" fmla="*/ 609972 w 1070824"/>
                <a:gd name="connsiteY142" fmla="*/ 58721 h 831118"/>
                <a:gd name="connsiteX143" fmla="*/ 600425 w 1070824"/>
                <a:gd name="connsiteY143" fmla="*/ 43553 h 831118"/>
                <a:gd name="connsiteX144" fmla="*/ 589319 w 1070824"/>
                <a:gd name="connsiteY144" fmla="*/ 34005 h 831118"/>
                <a:gd name="connsiteX145" fmla="*/ 559186 w 1070824"/>
                <a:gd name="connsiteY145" fmla="*/ 36849 h 831118"/>
                <a:gd name="connsiteX146" fmla="*/ 570698 w 1070824"/>
                <a:gd name="connsiteY146" fmla="*/ 50054 h 831118"/>
                <a:gd name="connsiteX147" fmla="*/ 542055 w 1070824"/>
                <a:gd name="connsiteY147" fmla="*/ 49580 h 831118"/>
                <a:gd name="connsiteX148" fmla="*/ 545034 w 1070824"/>
                <a:gd name="connsiteY148" fmla="*/ 85401 h 831118"/>
                <a:gd name="connsiteX149" fmla="*/ 550654 w 1070824"/>
                <a:gd name="connsiteY149" fmla="*/ 90005 h 831118"/>
                <a:gd name="connsiteX150" fmla="*/ 531085 w 1070824"/>
                <a:gd name="connsiteY150" fmla="*/ 94000 h 831118"/>
                <a:gd name="connsiteX151" fmla="*/ 533455 w 1070824"/>
                <a:gd name="connsiteY151" fmla="*/ 79713 h 831118"/>
                <a:gd name="connsiteX152" fmla="*/ 532439 w 1070824"/>
                <a:gd name="connsiteY152" fmla="*/ 80457 h 831118"/>
                <a:gd name="connsiteX153" fmla="*/ 523501 w 1070824"/>
                <a:gd name="connsiteY153" fmla="*/ 76665 h 831118"/>
                <a:gd name="connsiteX154" fmla="*/ 505489 w 1070824"/>
                <a:gd name="connsiteY154" fmla="*/ 66237 h 831118"/>
                <a:gd name="connsiteX155" fmla="*/ 489237 w 1070824"/>
                <a:gd name="connsiteY155" fmla="*/ 73889 h 831118"/>
                <a:gd name="connsiteX156" fmla="*/ 483955 w 1070824"/>
                <a:gd name="connsiteY156" fmla="*/ 81812 h 831118"/>
                <a:gd name="connsiteX157" fmla="*/ 463303 w 1070824"/>
                <a:gd name="connsiteY157" fmla="*/ 66576 h 831118"/>
                <a:gd name="connsiteX158" fmla="*/ 413397 w 1070824"/>
                <a:gd name="connsiteY158" fmla="*/ 113231 h 831118"/>
                <a:gd name="connsiteX159" fmla="*/ 413397 w 1070824"/>
                <a:gd name="connsiteY159" fmla="*/ 155824 h 831118"/>
                <a:gd name="connsiteX160" fmla="*/ 403443 w 1070824"/>
                <a:gd name="connsiteY160" fmla="*/ 195504 h 831118"/>
                <a:gd name="connsiteX161" fmla="*/ 429581 w 1070824"/>
                <a:gd name="connsiteY161" fmla="*/ 233357 h 831118"/>
                <a:gd name="connsiteX162" fmla="*/ 455515 w 1070824"/>
                <a:gd name="connsiteY162" fmla="*/ 245478 h 831118"/>
                <a:gd name="connsiteX163" fmla="*/ 452130 w 1070824"/>
                <a:gd name="connsiteY163" fmla="*/ 276694 h 831118"/>
                <a:gd name="connsiteX164" fmla="*/ 417324 w 1070824"/>
                <a:gd name="connsiteY164" fmla="*/ 266266 h 831118"/>
                <a:gd name="connsiteX165" fmla="*/ 408047 w 1070824"/>
                <a:gd name="connsiteY165" fmla="*/ 268365 h 831118"/>
                <a:gd name="connsiteX166" fmla="*/ 399177 w 1070824"/>
                <a:gd name="connsiteY166" fmla="*/ 217579 h 831118"/>
                <a:gd name="connsiteX167" fmla="*/ 363356 w 1070824"/>
                <a:gd name="connsiteY167" fmla="*/ 174851 h 831118"/>
                <a:gd name="connsiteX168" fmla="*/ 362069 w 1070824"/>
                <a:gd name="connsiteY168" fmla="*/ 117226 h 831118"/>
                <a:gd name="connsiteX169" fmla="*/ 337353 w 1070824"/>
                <a:gd name="connsiteY169" fmla="*/ 107814 h 831118"/>
                <a:gd name="connsiteX170" fmla="*/ 321034 w 1070824"/>
                <a:gd name="connsiteY170" fmla="*/ 110726 h 831118"/>
                <a:gd name="connsiteX171" fmla="*/ 347172 w 1070824"/>
                <a:gd name="connsiteY171" fmla="*/ 122305 h 831118"/>
                <a:gd name="connsiteX172" fmla="*/ 349813 w 1070824"/>
                <a:gd name="connsiteY172" fmla="*/ 155147 h 831118"/>
                <a:gd name="connsiteX173" fmla="*/ 322118 w 1070824"/>
                <a:gd name="connsiteY173" fmla="*/ 136728 h 831118"/>
                <a:gd name="connsiteX174" fmla="*/ 303835 w 1070824"/>
                <a:gd name="connsiteY174" fmla="*/ 150474 h 831118"/>
                <a:gd name="connsiteX175" fmla="*/ 291375 w 1070824"/>
                <a:gd name="connsiteY175" fmla="*/ 159480 h 831118"/>
                <a:gd name="connsiteX176" fmla="*/ 295912 w 1070824"/>
                <a:gd name="connsiteY176" fmla="*/ 188868 h 831118"/>
                <a:gd name="connsiteX177" fmla="*/ 277697 w 1070824"/>
                <a:gd name="connsiteY177" fmla="*/ 189952 h 831118"/>
                <a:gd name="connsiteX178" fmla="*/ 256976 w 1070824"/>
                <a:gd name="connsiteY178" fmla="*/ 183925 h 831118"/>
                <a:gd name="connsiteX179" fmla="*/ 242418 w 1070824"/>
                <a:gd name="connsiteY179" fmla="*/ 217512 h 831118"/>
                <a:gd name="connsiteX180" fmla="*/ 229146 w 1070824"/>
                <a:gd name="connsiteY180" fmla="*/ 217918 h 831118"/>
                <a:gd name="connsiteX181" fmla="*/ 226098 w 1070824"/>
                <a:gd name="connsiteY181" fmla="*/ 240670 h 831118"/>
                <a:gd name="connsiteX182" fmla="*/ 224270 w 1070824"/>
                <a:gd name="connsiteY182" fmla="*/ 253739 h 831118"/>
                <a:gd name="connsiteX183" fmla="*/ 223119 w 1070824"/>
                <a:gd name="connsiteY183" fmla="*/ 272699 h 831118"/>
                <a:gd name="connsiteX184" fmla="*/ 205378 w 1070824"/>
                <a:gd name="connsiteY184" fmla="*/ 299514 h 831118"/>
                <a:gd name="connsiteX185" fmla="*/ 205175 w 1070824"/>
                <a:gd name="connsiteY185" fmla="*/ 327345 h 831118"/>
                <a:gd name="connsiteX186" fmla="*/ 218312 w 1070824"/>
                <a:gd name="connsiteY186" fmla="*/ 344883 h 831118"/>
                <a:gd name="connsiteX187" fmla="*/ 199080 w 1070824"/>
                <a:gd name="connsiteY187" fmla="*/ 345086 h 831118"/>
                <a:gd name="connsiteX188" fmla="*/ 193257 w 1070824"/>
                <a:gd name="connsiteY188" fmla="*/ 372781 h 831118"/>
                <a:gd name="connsiteX189" fmla="*/ 200029 w 1070824"/>
                <a:gd name="connsiteY189" fmla="*/ 387069 h 831118"/>
                <a:gd name="connsiteX190" fmla="*/ 186418 w 1070824"/>
                <a:gd name="connsiteY190" fmla="*/ 418217 h 831118"/>
                <a:gd name="connsiteX191" fmla="*/ 189397 w 1070824"/>
                <a:gd name="connsiteY191" fmla="*/ 452616 h 831118"/>
                <a:gd name="connsiteX192" fmla="*/ 215332 w 1070824"/>
                <a:gd name="connsiteY192" fmla="*/ 464128 h 831118"/>
                <a:gd name="connsiteX193" fmla="*/ 226708 w 1070824"/>
                <a:gd name="connsiteY193" fmla="*/ 448418 h 831118"/>
                <a:gd name="connsiteX194" fmla="*/ 241266 w 1070824"/>
                <a:gd name="connsiteY194" fmla="*/ 457559 h 831118"/>
                <a:gd name="connsiteX195" fmla="*/ 248580 w 1070824"/>
                <a:gd name="connsiteY195" fmla="*/ 451127 h 831118"/>
                <a:gd name="connsiteX196" fmla="*/ 253116 w 1070824"/>
                <a:gd name="connsiteY196" fmla="*/ 462367 h 831118"/>
                <a:gd name="connsiteX197" fmla="*/ 268420 w 1070824"/>
                <a:gd name="connsiteY197" fmla="*/ 448553 h 831118"/>
                <a:gd name="connsiteX198" fmla="*/ 285958 w 1070824"/>
                <a:gd name="connsiteY198" fmla="*/ 461351 h 831118"/>
                <a:gd name="connsiteX199" fmla="*/ 271264 w 1070824"/>
                <a:gd name="connsiteY199" fmla="*/ 504079 h 831118"/>
                <a:gd name="connsiteX200" fmla="*/ 260836 w 1070824"/>
                <a:gd name="connsiteY200" fmla="*/ 546333 h 831118"/>
                <a:gd name="connsiteX201" fmla="*/ 236933 w 1070824"/>
                <a:gd name="connsiteY201" fmla="*/ 560824 h 831118"/>
                <a:gd name="connsiteX202" fmla="*/ 166442 w 1070824"/>
                <a:gd name="connsiteY202" fmla="*/ 580055 h 831118"/>
                <a:gd name="connsiteX203" fmla="*/ 153915 w 1070824"/>
                <a:gd name="connsiteY203" fmla="*/ 604635 h 831118"/>
                <a:gd name="connsiteX204" fmla="*/ 156285 w 1070824"/>
                <a:gd name="connsiteY204" fmla="*/ 583441 h 831118"/>
                <a:gd name="connsiteX205" fmla="*/ 148159 w 1070824"/>
                <a:gd name="connsiteY205" fmla="*/ 584660 h 831118"/>
                <a:gd name="connsiteX206" fmla="*/ 118636 w 1070824"/>
                <a:gd name="connsiteY206" fmla="*/ 588858 h 831118"/>
                <a:gd name="connsiteX207" fmla="*/ 107801 w 1070824"/>
                <a:gd name="connsiteY207" fmla="*/ 574096 h 831118"/>
                <a:gd name="connsiteX208" fmla="*/ 95410 w 1070824"/>
                <a:gd name="connsiteY208" fmla="*/ 560621 h 831118"/>
                <a:gd name="connsiteX209" fmla="*/ 96358 w 1070824"/>
                <a:gd name="connsiteY209" fmla="*/ 537056 h 831118"/>
                <a:gd name="connsiteX210" fmla="*/ 84101 w 1070824"/>
                <a:gd name="connsiteY210" fmla="*/ 509767 h 831118"/>
                <a:gd name="connsiteX211" fmla="*/ 35415 w 1070824"/>
                <a:gd name="connsiteY211" fmla="*/ 511189 h 831118"/>
                <a:gd name="connsiteX212" fmla="*/ 8667 w 1070824"/>
                <a:gd name="connsiteY212" fmla="*/ 518435 h 831118"/>
                <a:gd name="connsiteX213" fmla="*/ 3250 w 1070824"/>
                <a:gd name="connsiteY213" fmla="*/ 535160 h 831118"/>
                <a:gd name="connsiteX214" fmla="*/ 0 w 1070824"/>
                <a:gd name="connsiteY214" fmla="*/ 540036 h 831118"/>
                <a:gd name="connsiteX215" fmla="*/ 3115 w 1070824"/>
                <a:gd name="connsiteY215" fmla="*/ 539291 h 831118"/>
                <a:gd name="connsiteX216" fmla="*/ 27492 w 1070824"/>
                <a:gd name="connsiteY216" fmla="*/ 547484 h 83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1070824" h="831118">
                  <a:moveTo>
                    <a:pt x="27492" y="547484"/>
                  </a:moveTo>
                  <a:cubicBezTo>
                    <a:pt x="30539" y="550870"/>
                    <a:pt x="24716" y="559808"/>
                    <a:pt x="24716" y="564345"/>
                  </a:cubicBezTo>
                  <a:cubicBezTo>
                    <a:pt x="24716" y="568882"/>
                    <a:pt x="24919" y="588181"/>
                    <a:pt x="29117" y="589671"/>
                  </a:cubicBezTo>
                  <a:cubicBezTo>
                    <a:pt x="33315" y="591160"/>
                    <a:pt x="41848" y="597593"/>
                    <a:pt x="47129" y="600234"/>
                  </a:cubicBezTo>
                  <a:cubicBezTo>
                    <a:pt x="52479" y="602875"/>
                    <a:pt x="66902" y="594478"/>
                    <a:pt x="69543" y="594884"/>
                  </a:cubicBezTo>
                  <a:cubicBezTo>
                    <a:pt x="72183" y="595291"/>
                    <a:pt x="70084" y="616824"/>
                    <a:pt x="68594" y="632263"/>
                  </a:cubicBezTo>
                  <a:cubicBezTo>
                    <a:pt x="67105" y="647702"/>
                    <a:pt x="69543" y="661583"/>
                    <a:pt x="61959" y="668016"/>
                  </a:cubicBezTo>
                  <a:cubicBezTo>
                    <a:pt x="54375" y="674449"/>
                    <a:pt x="49906" y="677699"/>
                    <a:pt x="45301" y="686367"/>
                  </a:cubicBezTo>
                  <a:cubicBezTo>
                    <a:pt x="40764" y="695034"/>
                    <a:pt x="26950" y="695034"/>
                    <a:pt x="28440" y="702889"/>
                  </a:cubicBezTo>
                  <a:cubicBezTo>
                    <a:pt x="29930" y="710812"/>
                    <a:pt x="39003" y="712708"/>
                    <a:pt x="33722" y="718734"/>
                  </a:cubicBezTo>
                  <a:cubicBezTo>
                    <a:pt x="28372" y="724761"/>
                    <a:pt x="38258" y="726251"/>
                    <a:pt x="39003" y="735324"/>
                  </a:cubicBezTo>
                  <a:cubicBezTo>
                    <a:pt x="39748" y="744398"/>
                    <a:pt x="31013" y="755774"/>
                    <a:pt x="39003" y="755774"/>
                  </a:cubicBezTo>
                  <a:cubicBezTo>
                    <a:pt x="46993" y="755774"/>
                    <a:pt x="51937" y="742299"/>
                    <a:pt x="57286" y="757399"/>
                  </a:cubicBezTo>
                  <a:cubicBezTo>
                    <a:pt x="62636" y="772500"/>
                    <a:pt x="74215" y="780761"/>
                    <a:pt x="82205" y="777714"/>
                  </a:cubicBezTo>
                  <a:cubicBezTo>
                    <a:pt x="90195" y="774666"/>
                    <a:pt x="89789" y="759295"/>
                    <a:pt x="93175" y="760785"/>
                  </a:cubicBezTo>
                  <a:cubicBezTo>
                    <a:pt x="96628" y="762275"/>
                    <a:pt x="93649" y="769656"/>
                    <a:pt x="94055" y="774599"/>
                  </a:cubicBezTo>
                  <a:cubicBezTo>
                    <a:pt x="94461" y="779474"/>
                    <a:pt x="90534" y="789090"/>
                    <a:pt x="101978" y="793220"/>
                  </a:cubicBezTo>
                  <a:cubicBezTo>
                    <a:pt x="113354" y="797351"/>
                    <a:pt x="132720" y="782792"/>
                    <a:pt x="136851" y="788074"/>
                  </a:cubicBezTo>
                  <a:cubicBezTo>
                    <a:pt x="138341" y="789970"/>
                    <a:pt x="138205" y="791256"/>
                    <a:pt x="137663" y="792137"/>
                  </a:cubicBezTo>
                  <a:cubicBezTo>
                    <a:pt x="141252" y="793627"/>
                    <a:pt x="147076" y="805747"/>
                    <a:pt x="158722" y="804122"/>
                  </a:cubicBezTo>
                  <a:cubicBezTo>
                    <a:pt x="171995" y="802226"/>
                    <a:pt x="178428" y="798502"/>
                    <a:pt x="182626" y="803784"/>
                  </a:cubicBezTo>
                  <a:cubicBezTo>
                    <a:pt x="186824" y="809065"/>
                    <a:pt x="191632" y="800330"/>
                    <a:pt x="201857" y="799585"/>
                  </a:cubicBezTo>
                  <a:cubicBezTo>
                    <a:pt x="212149" y="798841"/>
                    <a:pt x="226911" y="795658"/>
                    <a:pt x="229146" y="795252"/>
                  </a:cubicBezTo>
                  <a:cubicBezTo>
                    <a:pt x="231448" y="794845"/>
                    <a:pt x="231448" y="806492"/>
                    <a:pt x="235240" y="810691"/>
                  </a:cubicBezTo>
                  <a:cubicBezTo>
                    <a:pt x="239032" y="814821"/>
                    <a:pt x="235105" y="818275"/>
                    <a:pt x="244585" y="818681"/>
                  </a:cubicBezTo>
                  <a:cubicBezTo>
                    <a:pt x="254065" y="819087"/>
                    <a:pt x="262461" y="830734"/>
                    <a:pt x="267811" y="828093"/>
                  </a:cubicBezTo>
                  <a:cubicBezTo>
                    <a:pt x="273160" y="825452"/>
                    <a:pt x="276343" y="806018"/>
                    <a:pt x="282843" y="807169"/>
                  </a:cubicBezTo>
                  <a:cubicBezTo>
                    <a:pt x="289276" y="808321"/>
                    <a:pt x="293881" y="834255"/>
                    <a:pt x="302616" y="830802"/>
                  </a:cubicBezTo>
                  <a:cubicBezTo>
                    <a:pt x="311351" y="827416"/>
                    <a:pt x="312367" y="823150"/>
                    <a:pt x="317716" y="817462"/>
                  </a:cubicBezTo>
                  <a:cubicBezTo>
                    <a:pt x="323066" y="811842"/>
                    <a:pt x="319138" y="795387"/>
                    <a:pt x="324488" y="793491"/>
                  </a:cubicBezTo>
                  <a:cubicBezTo>
                    <a:pt x="329837" y="791595"/>
                    <a:pt x="330853" y="792137"/>
                    <a:pt x="328144" y="789496"/>
                  </a:cubicBezTo>
                  <a:cubicBezTo>
                    <a:pt x="325503" y="786855"/>
                    <a:pt x="336947" y="785230"/>
                    <a:pt x="339588" y="783334"/>
                  </a:cubicBezTo>
                  <a:cubicBezTo>
                    <a:pt x="342229" y="781438"/>
                    <a:pt x="343312" y="769046"/>
                    <a:pt x="345208" y="764916"/>
                  </a:cubicBezTo>
                  <a:cubicBezTo>
                    <a:pt x="347104" y="760785"/>
                    <a:pt x="344464" y="752321"/>
                    <a:pt x="342568" y="748529"/>
                  </a:cubicBezTo>
                  <a:cubicBezTo>
                    <a:pt x="340672" y="744737"/>
                    <a:pt x="337218" y="737559"/>
                    <a:pt x="335254" y="735663"/>
                  </a:cubicBezTo>
                  <a:cubicBezTo>
                    <a:pt x="333358" y="733767"/>
                    <a:pt x="327332" y="745617"/>
                    <a:pt x="321982" y="742976"/>
                  </a:cubicBezTo>
                  <a:cubicBezTo>
                    <a:pt x="316633" y="740335"/>
                    <a:pt x="333833" y="724151"/>
                    <a:pt x="318665" y="718531"/>
                  </a:cubicBezTo>
                  <a:cubicBezTo>
                    <a:pt x="303496" y="712911"/>
                    <a:pt x="300178" y="706613"/>
                    <a:pt x="289547" y="707358"/>
                  </a:cubicBezTo>
                  <a:cubicBezTo>
                    <a:pt x="278916" y="708103"/>
                    <a:pt x="268420" y="719005"/>
                    <a:pt x="258940" y="712572"/>
                  </a:cubicBezTo>
                  <a:cubicBezTo>
                    <a:pt x="249460" y="706139"/>
                    <a:pt x="251017" y="695508"/>
                    <a:pt x="228604" y="696998"/>
                  </a:cubicBezTo>
                  <a:cubicBezTo>
                    <a:pt x="206190" y="698488"/>
                    <a:pt x="196778" y="709254"/>
                    <a:pt x="192986" y="712234"/>
                  </a:cubicBezTo>
                  <a:cubicBezTo>
                    <a:pt x="189194" y="715281"/>
                    <a:pt x="191767" y="715145"/>
                    <a:pt x="185741" y="715145"/>
                  </a:cubicBezTo>
                  <a:cubicBezTo>
                    <a:pt x="179646" y="715145"/>
                    <a:pt x="180527" y="718599"/>
                    <a:pt x="179376" y="713656"/>
                  </a:cubicBezTo>
                  <a:cubicBezTo>
                    <a:pt x="178224" y="708780"/>
                    <a:pt x="175516" y="708035"/>
                    <a:pt x="170572" y="702347"/>
                  </a:cubicBezTo>
                  <a:cubicBezTo>
                    <a:pt x="165629" y="696659"/>
                    <a:pt x="153238" y="706207"/>
                    <a:pt x="145992" y="701738"/>
                  </a:cubicBezTo>
                  <a:cubicBezTo>
                    <a:pt x="138747" y="697201"/>
                    <a:pt x="147076" y="677496"/>
                    <a:pt x="142471" y="676751"/>
                  </a:cubicBezTo>
                  <a:cubicBezTo>
                    <a:pt x="137934" y="676006"/>
                    <a:pt x="131163" y="691242"/>
                    <a:pt x="128861" y="679934"/>
                  </a:cubicBezTo>
                  <a:cubicBezTo>
                    <a:pt x="126558" y="668626"/>
                    <a:pt x="130079" y="663953"/>
                    <a:pt x="129673" y="659010"/>
                  </a:cubicBezTo>
                  <a:cubicBezTo>
                    <a:pt x="129267" y="654067"/>
                    <a:pt x="123985" y="653796"/>
                    <a:pt x="121683" y="649665"/>
                  </a:cubicBezTo>
                  <a:cubicBezTo>
                    <a:pt x="119380" y="645535"/>
                    <a:pt x="113354" y="640185"/>
                    <a:pt x="123240" y="638628"/>
                  </a:cubicBezTo>
                  <a:cubicBezTo>
                    <a:pt x="133127" y="637138"/>
                    <a:pt x="138747" y="642352"/>
                    <a:pt x="145586" y="639373"/>
                  </a:cubicBezTo>
                  <a:cubicBezTo>
                    <a:pt x="152425" y="636326"/>
                    <a:pt x="148092" y="634294"/>
                    <a:pt x="157571" y="630502"/>
                  </a:cubicBezTo>
                  <a:cubicBezTo>
                    <a:pt x="167052" y="626710"/>
                    <a:pt x="170911" y="636461"/>
                    <a:pt x="174297" y="638357"/>
                  </a:cubicBezTo>
                  <a:cubicBezTo>
                    <a:pt x="177751" y="640253"/>
                    <a:pt x="184183" y="644858"/>
                    <a:pt x="189533" y="644452"/>
                  </a:cubicBezTo>
                  <a:cubicBezTo>
                    <a:pt x="194882" y="644045"/>
                    <a:pt x="209035" y="638154"/>
                    <a:pt x="212420" y="640795"/>
                  </a:cubicBezTo>
                  <a:cubicBezTo>
                    <a:pt x="215874" y="643436"/>
                    <a:pt x="226302" y="667136"/>
                    <a:pt x="241876" y="668287"/>
                  </a:cubicBezTo>
                  <a:cubicBezTo>
                    <a:pt x="257450" y="669438"/>
                    <a:pt x="264831" y="661312"/>
                    <a:pt x="272077" y="658671"/>
                  </a:cubicBezTo>
                  <a:cubicBezTo>
                    <a:pt x="279322" y="656031"/>
                    <a:pt x="292256" y="649936"/>
                    <a:pt x="302481" y="652510"/>
                  </a:cubicBezTo>
                  <a:cubicBezTo>
                    <a:pt x="312773" y="655083"/>
                    <a:pt x="315685" y="656166"/>
                    <a:pt x="322863" y="657723"/>
                  </a:cubicBezTo>
                  <a:cubicBezTo>
                    <a:pt x="330108" y="659213"/>
                    <a:pt x="330311" y="656234"/>
                    <a:pt x="343312" y="657723"/>
                  </a:cubicBezTo>
                  <a:cubicBezTo>
                    <a:pt x="356314" y="659213"/>
                    <a:pt x="368028" y="667474"/>
                    <a:pt x="361189" y="675397"/>
                  </a:cubicBezTo>
                  <a:cubicBezTo>
                    <a:pt x="354350" y="683320"/>
                    <a:pt x="349881" y="683049"/>
                    <a:pt x="352183" y="686841"/>
                  </a:cubicBezTo>
                  <a:cubicBezTo>
                    <a:pt x="354485" y="690633"/>
                    <a:pt x="358345" y="698894"/>
                    <a:pt x="373513" y="694018"/>
                  </a:cubicBezTo>
                  <a:cubicBezTo>
                    <a:pt x="388681" y="689143"/>
                    <a:pt x="394369" y="684538"/>
                    <a:pt x="398568" y="678918"/>
                  </a:cubicBezTo>
                  <a:cubicBezTo>
                    <a:pt x="402766" y="673298"/>
                    <a:pt x="409605" y="665578"/>
                    <a:pt x="410688" y="670522"/>
                  </a:cubicBezTo>
                  <a:cubicBezTo>
                    <a:pt x="411839" y="675397"/>
                    <a:pt x="405678" y="675194"/>
                    <a:pt x="410959" y="675939"/>
                  </a:cubicBezTo>
                  <a:cubicBezTo>
                    <a:pt x="416309" y="676684"/>
                    <a:pt x="428768" y="682439"/>
                    <a:pt x="432154" y="677902"/>
                  </a:cubicBezTo>
                  <a:cubicBezTo>
                    <a:pt x="435607" y="673366"/>
                    <a:pt x="447119" y="672350"/>
                    <a:pt x="446306" y="652035"/>
                  </a:cubicBezTo>
                  <a:cubicBezTo>
                    <a:pt x="445561" y="631653"/>
                    <a:pt x="435675" y="634091"/>
                    <a:pt x="429987" y="637815"/>
                  </a:cubicBezTo>
                  <a:cubicBezTo>
                    <a:pt x="424299" y="641608"/>
                    <a:pt x="429852" y="638696"/>
                    <a:pt x="427549" y="632669"/>
                  </a:cubicBezTo>
                  <a:cubicBezTo>
                    <a:pt x="425247" y="626643"/>
                    <a:pt x="414684" y="623731"/>
                    <a:pt x="416579" y="615808"/>
                  </a:cubicBezTo>
                  <a:cubicBezTo>
                    <a:pt x="418476" y="607886"/>
                    <a:pt x="420033" y="594681"/>
                    <a:pt x="427617" y="594275"/>
                  </a:cubicBezTo>
                  <a:cubicBezTo>
                    <a:pt x="435201" y="593869"/>
                    <a:pt x="444343" y="606328"/>
                    <a:pt x="453822" y="601453"/>
                  </a:cubicBezTo>
                  <a:cubicBezTo>
                    <a:pt x="463303" y="596577"/>
                    <a:pt x="472850" y="584998"/>
                    <a:pt x="477794" y="578633"/>
                  </a:cubicBezTo>
                  <a:cubicBezTo>
                    <a:pt x="482737" y="572200"/>
                    <a:pt x="480570" y="566580"/>
                    <a:pt x="481315" y="560215"/>
                  </a:cubicBezTo>
                  <a:cubicBezTo>
                    <a:pt x="482059" y="553782"/>
                    <a:pt x="477523" y="551412"/>
                    <a:pt x="500342" y="560079"/>
                  </a:cubicBezTo>
                  <a:cubicBezTo>
                    <a:pt x="523162" y="568747"/>
                    <a:pt x="522756" y="549922"/>
                    <a:pt x="531491" y="549177"/>
                  </a:cubicBezTo>
                  <a:cubicBezTo>
                    <a:pt x="540226" y="548432"/>
                    <a:pt x="547201" y="554391"/>
                    <a:pt x="545305" y="549109"/>
                  </a:cubicBezTo>
                  <a:cubicBezTo>
                    <a:pt x="543409" y="543828"/>
                    <a:pt x="545305" y="539291"/>
                    <a:pt x="546795" y="536244"/>
                  </a:cubicBezTo>
                  <a:cubicBezTo>
                    <a:pt x="548284" y="533197"/>
                    <a:pt x="548961" y="539697"/>
                    <a:pt x="556952" y="538546"/>
                  </a:cubicBezTo>
                  <a:cubicBezTo>
                    <a:pt x="564942" y="537395"/>
                    <a:pt x="568734" y="530420"/>
                    <a:pt x="566838" y="523581"/>
                  </a:cubicBezTo>
                  <a:cubicBezTo>
                    <a:pt x="564942" y="516742"/>
                    <a:pt x="565348" y="510919"/>
                    <a:pt x="571578" y="510174"/>
                  </a:cubicBezTo>
                  <a:cubicBezTo>
                    <a:pt x="577808" y="509429"/>
                    <a:pt x="586408" y="508210"/>
                    <a:pt x="592163" y="498798"/>
                  </a:cubicBezTo>
                  <a:cubicBezTo>
                    <a:pt x="597851" y="489385"/>
                    <a:pt x="601237" y="480718"/>
                    <a:pt x="599341" y="474691"/>
                  </a:cubicBezTo>
                  <a:cubicBezTo>
                    <a:pt x="597445" y="468665"/>
                    <a:pt x="602794" y="459591"/>
                    <a:pt x="612681" y="459997"/>
                  </a:cubicBezTo>
                  <a:cubicBezTo>
                    <a:pt x="622567" y="460403"/>
                    <a:pt x="633469" y="453226"/>
                    <a:pt x="631573" y="442256"/>
                  </a:cubicBezTo>
                  <a:cubicBezTo>
                    <a:pt x="629677" y="431354"/>
                    <a:pt x="615728" y="420858"/>
                    <a:pt x="626359" y="418624"/>
                  </a:cubicBezTo>
                  <a:cubicBezTo>
                    <a:pt x="636990" y="416389"/>
                    <a:pt x="645861" y="426208"/>
                    <a:pt x="655002" y="425463"/>
                  </a:cubicBezTo>
                  <a:cubicBezTo>
                    <a:pt x="664144" y="424718"/>
                    <a:pt x="656966" y="418420"/>
                    <a:pt x="669561" y="418082"/>
                  </a:cubicBezTo>
                  <a:cubicBezTo>
                    <a:pt x="682088" y="417676"/>
                    <a:pt x="687912" y="423499"/>
                    <a:pt x="702741" y="419707"/>
                  </a:cubicBezTo>
                  <a:cubicBezTo>
                    <a:pt x="717571" y="415915"/>
                    <a:pt x="724342" y="406909"/>
                    <a:pt x="731926" y="400544"/>
                  </a:cubicBezTo>
                  <a:cubicBezTo>
                    <a:pt x="739510" y="394111"/>
                    <a:pt x="738833" y="375896"/>
                    <a:pt x="738833" y="372916"/>
                  </a:cubicBezTo>
                  <a:cubicBezTo>
                    <a:pt x="738833" y="369869"/>
                    <a:pt x="749193" y="367364"/>
                    <a:pt x="754137" y="376438"/>
                  </a:cubicBezTo>
                  <a:cubicBezTo>
                    <a:pt x="759080" y="385511"/>
                    <a:pt x="761517" y="366822"/>
                    <a:pt x="757725" y="361202"/>
                  </a:cubicBezTo>
                  <a:cubicBezTo>
                    <a:pt x="753933" y="355581"/>
                    <a:pt x="772690" y="366348"/>
                    <a:pt x="782170" y="363707"/>
                  </a:cubicBezTo>
                  <a:cubicBezTo>
                    <a:pt x="791650" y="361066"/>
                    <a:pt x="781696" y="342309"/>
                    <a:pt x="782780" y="338924"/>
                  </a:cubicBezTo>
                  <a:cubicBezTo>
                    <a:pt x="783931" y="335538"/>
                    <a:pt x="794630" y="327683"/>
                    <a:pt x="801469" y="325449"/>
                  </a:cubicBezTo>
                  <a:cubicBezTo>
                    <a:pt x="808308" y="323214"/>
                    <a:pt x="824356" y="329241"/>
                    <a:pt x="831534" y="324704"/>
                  </a:cubicBezTo>
                  <a:cubicBezTo>
                    <a:pt x="838780" y="320167"/>
                    <a:pt x="840879" y="309942"/>
                    <a:pt x="853000" y="308452"/>
                  </a:cubicBezTo>
                  <a:cubicBezTo>
                    <a:pt x="865188" y="306962"/>
                    <a:pt x="875887" y="310348"/>
                    <a:pt x="881982" y="304728"/>
                  </a:cubicBezTo>
                  <a:cubicBezTo>
                    <a:pt x="888076" y="299108"/>
                    <a:pt x="887534" y="286919"/>
                    <a:pt x="899317" y="285023"/>
                  </a:cubicBezTo>
                  <a:cubicBezTo>
                    <a:pt x="911099" y="283127"/>
                    <a:pt x="921053" y="289289"/>
                    <a:pt x="927147" y="277168"/>
                  </a:cubicBezTo>
                  <a:cubicBezTo>
                    <a:pt x="933241" y="265115"/>
                    <a:pt x="937846" y="244259"/>
                    <a:pt x="936288" y="238571"/>
                  </a:cubicBezTo>
                  <a:cubicBezTo>
                    <a:pt x="934799" y="232950"/>
                    <a:pt x="938929" y="220356"/>
                    <a:pt x="962494" y="233154"/>
                  </a:cubicBezTo>
                  <a:cubicBezTo>
                    <a:pt x="986059" y="245952"/>
                    <a:pt x="1006373" y="227669"/>
                    <a:pt x="1010910" y="224283"/>
                  </a:cubicBezTo>
                  <a:cubicBezTo>
                    <a:pt x="1015447" y="220897"/>
                    <a:pt x="1077135" y="194286"/>
                    <a:pt x="1070296" y="159277"/>
                  </a:cubicBezTo>
                  <a:cubicBezTo>
                    <a:pt x="1063456" y="124201"/>
                    <a:pt x="1037318" y="135780"/>
                    <a:pt x="1032172" y="136931"/>
                  </a:cubicBezTo>
                  <a:cubicBezTo>
                    <a:pt x="1027026" y="138082"/>
                    <a:pt x="1030547" y="125758"/>
                    <a:pt x="1031698" y="114992"/>
                  </a:cubicBezTo>
                  <a:cubicBezTo>
                    <a:pt x="1032849" y="104225"/>
                    <a:pt x="1045647" y="94407"/>
                    <a:pt x="1032511" y="98944"/>
                  </a:cubicBezTo>
                  <a:cubicBezTo>
                    <a:pt x="1019374" y="103480"/>
                    <a:pt x="1019577" y="109913"/>
                    <a:pt x="1012738" y="104293"/>
                  </a:cubicBezTo>
                  <a:cubicBezTo>
                    <a:pt x="1005899" y="98673"/>
                    <a:pt x="1010030" y="94068"/>
                    <a:pt x="998586" y="93459"/>
                  </a:cubicBezTo>
                  <a:cubicBezTo>
                    <a:pt x="987210" y="92917"/>
                    <a:pt x="990866" y="94948"/>
                    <a:pt x="986871" y="87026"/>
                  </a:cubicBezTo>
                  <a:cubicBezTo>
                    <a:pt x="982876" y="79103"/>
                    <a:pt x="982673" y="70571"/>
                    <a:pt x="981589" y="66644"/>
                  </a:cubicBezTo>
                  <a:cubicBezTo>
                    <a:pt x="980438" y="62716"/>
                    <a:pt x="973261" y="59940"/>
                    <a:pt x="964119" y="59331"/>
                  </a:cubicBezTo>
                  <a:cubicBezTo>
                    <a:pt x="954978" y="58789"/>
                    <a:pt x="943128" y="56757"/>
                    <a:pt x="939674" y="54523"/>
                  </a:cubicBezTo>
                  <a:cubicBezTo>
                    <a:pt x="936221" y="52288"/>
                    <a:pt x="929720" y="55132"/>
                    <a:pt x="930262" y="50054"/>
                  </a:cubicBezTo>
                  <a:cubicBezTo>
                    <a:pt x="930804" y="44975"/>
                    <a:pt x="931142" y="27640"/>
                    <a:pt x="922543" y="25947"/>
                  </a:cubicBezTo>
                  <a:cubicBezTo>
                    <a:pt x="914010" y="24254"/>
                    <a:pt x="892612" y="29739"/>
                    <a:pt x="884081" y="25812"/>
                  </a:cubicBezTo>
                  <a:cubicBezTo>
                    <a:pt x="875549" y="21884"/>
                    <a:pt x="862953" y="21207"/>
                    <a:pt x="857807" y="27437"/>
                  </a:cubicBezTo>
                  <a:cubicBezTo>
                    <a:pt x="852661" y="33667"/>
                    <a:pt x="850765" y="41996"/>
                    <a:pt x="845686" y="39693"/>
                  </a:cubicBezTo>
                  <a:cubicBezTo>
                    <a:pt x="840540" y="37459"/>
                    <a:pt x="840879" y="25541"/>
                    <a:pt x="832347" y="22697"/>
                  </a:cubicBezTo>
                  <a:cubicBezTo>
                    <a:pt x="823815" y="19853"/>
                    <a:pt x="816772" y="18499"/>
                    <a:pt x="811084" y="15113"/>
                  </a:cubicBezTo>
                  <a:cubicBezTo>
                    <a:pt x="805396" y="11727"/>
                    <a:pt x="800995" y="12337"/>
                    <a:pt x="791853" y="12878"/>
                  </a:cubicBezTo>
                  <a:cubicBezTo>
                    <a:pt x="782712" y="13420"/>
                    <a:pt x="783728" y="2924"/>
                    <a:pt x="783728" y="10847"/>
                  </a:cubicBezTo>
                  <a:cubicBezTo>
                    <a:pt x="783728" y="18770"/>
                    <a:pt x="784811" y="34615"/>
                    <a:pt x="784811" y="38542"/>
                  </a:cubicBezTo>
                  <a:cubicBezTo>
                    <a:pt x="784811" y="42470"/>
                    <a:pt x="773435" y="44095"/>
                    <a:pt x="768289" y="45178"/>
                  </a:cubicBezTo>
                  <a:cubicBezTo>
                    <a:pt x="763142" y="46329"/>
                    <a:pt x="756439" y="49580"/>
                    <a:pt x="757048" y="37730"/>
                  </a:cubicBezTo>
                  <a:cubicBezTo>
                    <a:pt x="757590" y="25880"/>
                    <a:pt x="775602" y="17889"/>
                    <a:pt x="764158" y="21275"/>
                  </a:cubicBezTo>
                  <a:cubicBezTo>
                    <a:pt x="752782" y="24661"/>
                    <a:pt x="752647" y="21275"/>
                    <a:pt x="748042" y="17889"/>
                  </a:cubicBezTo>
                  <a:cubicBezTo>
                    <a:pt x="743505" y="14504"/>
                    <a:pt x="742964" y="19650"/>
                    <a:pt x="734364" y="13962"/>
                  </a:cubicBezTo>
                  <a:cubicBezTo>
                    <a:pt x="725832" y="8342"/>
                    <a:pt x="723394" y="-3170"/>
                    <a:pt x="717164" y="825"/>
                  </a:cubicBezTo>
                  <a:cubicBezTo>
                    <a:pt x="710867" y="4888"/>
                    <a:pt x="709106" y="6716"/>
                    <a:pt x="709648" y="10712"/>
                  </a:cubicBezTo>
                  <a:cubicBezTo>
                    <a:pt x="710190" y="14639"/>
                    <a:pt x="718925" y="24322"/>
                    <a:pt x="718315" y="28250"/>
                  </a:cubicBezTo>
                  <a:cubicBezTo>
                    <a:pt x="717774" y="32177"/>
                    <a:pt x="713914" y="44907"/>
                    <a:pt x="711070" y="47142"/>
                  </a:cubicBezTo>
                  <a:cubicBezTo>
                    <a:pt x="708226" y="49376"/>
                    <a:pt x="697460" y="46871"/>
                    <a:pt x="695157" y="34412"/>
                  </a:cubicBezTo>
                  <a:cubicBezTo>
                    <a:pt x="692855" y="21952"/>
                    <a:pt x="691162" y="6107"/>
                    <a:pt x="684323" y="5565"/>
                  </a:cubicBezTo>
                  <a:cubicBezTo>
                    <a:pt x="677484" y="5024"/>
                    <a:pt x="665160" y="5904"/>
                    <a:pt x="666920" y="12134"/>
                  </a:cubicBezTo>
                  <a:cubicBezTo>
                    <a:pt x="668613" y="18363"/>
                    <a:pt x="671457" y="26489"/>
                    <a:pt x="664618" y="25947"/>
                  </a:cubicBezTo>
                  <a:cubicBezTo>
                    <a:pt x="657779" y="25406"/>
                    <a:pt x="642136" y="22494"/>
                    <a:pt x="652429" y="46194"/>
                  </a:cubicBezTo>
                  <a:cubicBezTo>
                    <a:pt x="662722" y="69962"/>
                    <a:pt x="630016" y="43553"/>
                    <a:pt x="627172" y="48090"/>
                  </a:cubicBezTo>
                  <a:cubicBezTo>
                    <a:pt x="624328" y="52627"/>
                    <a:pt x="632657" y="58721"/>
                    <a:pt x="626427" y="62716"/>
                  </a:cubicBezTo>
                  <a:cubicBezTo>
                    <a:pt x="620129" y="66644"/>
                    <a:pt x="621619" y="69623"/>
                    <a:pt x="614780" y="67930"/>
                  </a:cubicBezTo>
                  <a:cubicBezTo>
                    <a:pt x="607941" y="66237"/>
                    <a:pt x="610514" y="66576"/>
                    <a:pt x="609972" y="58721"/>
                  </a:cubicBezTo>
                  <a:cubicBezTo>
                    <a:pt x="609431" y="50798"/>
                    <a:pt x="600966" y="54861"/>
                    <a:pt x="600425" y="43553"/>
                  </a:cubicBezTo>
                  <a:cubicBezTo>
                    <a:pt x="599883" y="32245"/>
                    <a:pt x="601305" y="33464"/>
                    <a:pt x="589319" y="34005"/>
                  </a:cubicBezTo>
                  <a:cubicBezTo>
                    <a:pt x="577334" y="34547"/>
                    <a:pt x="556342" y="27776"/>
                    <a:pt x="559186" y="36849"/>
                  </a:cubicBezTo>
                  <a:cubicBezTo>
                    <a:pt x="562031" y="45923"/>
                    <a:pt x="585527" y="50054"/>
                    <a:pt x="570698" y="50054"/>
                  </a:cubicBezTo>
                  <a:cubicBezTo>
                    <a:pt x="555868" y="50054"/>
                    <a:pt x="546050" y="45652"/>
                    <a:pt x="542055" y="49580"/>
                  </a:cubicBezTo>
                  <a:cubicBezTo>
                    <a:pt x="538059" y="53507"/>
                    <a:pt x="541039" y="82015"/>
                    <a:pt x="545034" y="85401"/>
                  </a:cubicBezTo>
                  <a:cubicBezTo>
                    <a:pt x="549029" y="88786"/>
                    <a:pt x="552347" y="85468"/>
                    <a:pt x="550654" y="90005"/>
                  </a:cubicBezTo>
                  <a:cubicBezTo>
                    <a:pt x="548961" y="94542"/>
                    <a:pt x="533387" y="109846"/>
                    <a:pt x="531085" y="94000"/>
                  </a:cubicBezTo>
                  <a:cubicBezTo>
                    <a:pt x="530001" y="86416"/>
                    <a:pt x="531965" y="81879"/>
                    <a:pt x="533455" y="79713"/>
                  </a:cubicBezTo>
                  <a:cubicBezTo>
                    <a:pt x="533184" y="79916"/>
                    <a:pt x="532845" y="80187"/>
                    <a:pt x="532439" y="80457"/>
                  </a:cubicBezTo>
                  <a:cubicBezTo>
                    <a:pt x="525058" y="85536"/>
                    <a:pt x="531491" y="83979"/>
                    <a:pt x="523501" y="76665"/>
                  </a:cubicBezTo>
                  <a:cubicBezTo>
                    <a:pt x="515510" y="69285"/>
                    <a:pt x="515714" y="68540"/>
                    <a:pt x="505489" y="66237"/>
                  </a:cubicBezTo>
                  <a:cubicBezTo>
                    <a:pt x="495196" y="64003"/>
                    <a:pt x="486935" y="66508"/>
                    <a:pt x="489237" y="73889"/>
                  </a:cubicBezTo>
                  <a:cubicBezTo>
                    <a:pt x="491539" y="81270"/>
                    <a:pt x="494180" y="90276"/>
                    <a:pt x="483955" y="81812"/>
                  </a:cubicBezTo>
                  <a:cubicBezTo>
                    <a:pt x="473663" y="73347"/>
                    <a:pt x="476439" y="63732"/>
                    <a:pt x="463303" y="66576"/>
                  </a:cubicBezTo>
                  <a:cubicBezTo>
                    <a:pt x="450166" y="69420"/>
                    <a:pt x="389426" y="73686"/>
                    <a:pt x="413397" y="113231"/>
                  </a:cubicBezTo>
                  <a:cubicBezTo>
                    <a:pt x="437368" y="152777"/>
                    <a:pt x="416783" y="147901"/>
                    <a:pt x="413397" y="155824"/>
                  </a:cubicBezTo>
                  <a:cubicBezTo>
                    <a:pt x="409944" y="163746"/>
                    <a:pt x="393218" y="179659"/>
                    <a:pt x="403443" y="195504"/>
                  </a:cubicBezTo>
                  <a:cubicBezTo>
                    <a:pt x="413736" y="211350"/>
                    <a:pt x="419153" y="229971"/>
                    <a:pt x="429581" y="233357"/>
                  </a:cubicBezTo>
                  <a:cubicBezTo>
                    <a:pt x="440009" y="236742"/>
                    <a:pt x="453822" y="242634"/>
                    <a:pt x="455515" y="245478"/>
                  </a:cubicBezTo>
                  <a:cubicBezTo>
                    <a:pt x="457208" y="248322"/>
                    <a:pt x="461813" y="276085"/>
                    <a:pt x="452130" y="276694"/>
                  </a:cubicBezTo>
                  <a:cubicBezTo>
                    <a:pt x="442446" y="277236"/>
                    <a:pt x="426466" y="257802"/>
                    <a:pt x="417324" y="266266"/>
                  </a:cubicBezTo>
                  <a:cubicBezTo>
                    <a:pt x="408183" y="274730"/>
                    <a:pt x="403511" y="294909"/>
                    <a:pt x="408047" y="268365"/>
                  </a:cubicBezTo>
                  <a:cubicBezTo>
                    <a:pt x="412585" y="241821"/>
                    <a:pt x="411704" y="222048"/>
                    <a:pt x="399177" y="217579"/>
                  </a:cubicBezTo>
                  <a:cubicBezTo>
                    <a:pt x="386650" y="213042"/>
                    <a:pt x="357668" y="221168"/>
                    <a:pt x="363356" y="174851"/>
                  </a:cubicBezTo>
                  <a:cubicBezTo>
                    <a:pt x="369044" y="128535"/>
                    <a:pt x="369518" y="124066"/>
                    <a:pt x="362069" y="117226"/>
                  </a:cubicBezTo>
                  <a:cubicBezTo>
                    <a:pt x="354688" y="110455"/>
                    <a:pt x="347037" y="104428"/>
                    <a:pt x="337353" y="107814"/>
                  </a:cubicBezTo>
                  <a:cubicBezTo>
                    <a:pt x="327670" y="111200"/>
                    <a:pt x="308507" y="96032"/>
                    <a:pt x="321034" y="110726"/>
                  </a:cubicBezTo>
                  <a:cubicBezTo>
                    <a:pt x="333561" y="125420"/>
                    <a:pt x="340875" y="122305"/>
                    <a:pt x="347172" y="122305"/>
                  </a:cubicBezTo>
                  <a:cubicBezTo>
                    <a:pt x="353469" y="122305"/>
                    <a:pt x="357194" y="151219"/>
                    <a:pt x="349813" y="155147"/>
                  </a:cubicBezTo>
                  <a:cubicBezTo>
                    <a:pt x="342432" y="159074"/>
                    <a:pt x="327264" y="136728"/>
                    <a:pt x="322118" y="136728"/>
                  </a:cubicBezTo>
                  <a:cubicBezTo>
                    <a:pt x="316972" y="136728"/>
                    <a:pt x="313518" y="144854"/>
                    <a:pt x="303835" y="150474"/>
                  </a:cubicBezTo>
                  <a:cubicBezTo>
                    <a:pt x="294151" y="156095"/>
                    <a:pt x="281692" y="148781"/>
                    <a:pt x="291375" y="159480"/>
                  </a:cubicBezTo>
                  <a:cubicBezTo>
                    <a:pt x="301058" y="170247"/>
                    <a:pt x="297605" y="183180"/>
                    <a:pt x="295912" y="188868"/>
                  </a:cubicBezTo>
                  <a:cubicBezTo>
                    <a:pt x="294219" y="194489"/>
                    <a:pt x="285687" y="193338"/>
                    <a:pt x="277697" y="189952"/>
                  </a:cubicBezTo>
                  <a:cubicBezTo>
                    <a:pt x="269707" y="186566"/>
                    <a:pt x="267269" y="180539"/>
                    <a:pt x="256976" y="183925"/>
                  </a:cubicBezTo>
                  <a:cubicBezTo>
                    <a:pt x="246684" y="187311"/>
                    <a:pt x="237272" y="192660"/>
                    <a:pt x="242418" y="217512"/>
                  </a:cubicBezTo>
                  <a:cubicBezTo>
                    <a:pt x="247564" y="242363"/>
                    <a:pt x="233141" y="217918"/>
                    <a:pt x="229146" y="217918"/>
                  </a:cubicBezTo>
                  <a:cubicBezTo>
                    <a:pt x="225151" y="217918"/>
                    <a:pt x="224406" y="234440"/>
                    <a:pt x="226098" y="240670"/>
                  </a:cubicBezTo>
                  <a:cubicBezTo>
                    <a:pt x="227791" y="246900"/>
                    <a:pt x="232193" y="250353"/>
                    <a:pt x="224270" y="253739"/>
                  </a:cubicBezTo>
                  <a:cubicBezTo>
                    <a:pt x="216280" y="257125"/>
                    <a:pt x="221426" y="265927"/>
                    <a:pt x="223119" y="272699"/>
                  </a:cubicBezTo>
                  <a:cubicBezTo>
                    <a:pt x="224812" y="279470"/>
                    <a:pt x="208222" y="277507"/>
                    <a:pt x="205378" y="299514"/>
                  </a:cubicBezTo>
                  <a:cubicBezTo>
                    <a:pt x="202534" y="321589"/>
                    <a:pt x="201180" y="321724"/>
                    <a:pt x="205175" y="327345"/>
                  </a:cubicBezTo>
                  <a:cubicBezTo>
                    <a:pt x="209170" y="332965"/>
                    <a:pt x="220072" y="338111"/>
                    <a:pt x="218312" y="344883"/>
                  </a:cubicBezTo>
                  <a:cubicBezTo>
                    <a:pt x="216619" y="351654"/>
                    <a:pt x="202534" y="344544"/>
                    <a:pt x="199080" y="345086"/>
                  </a:cubicBezTo>
                  <a:cubicBezTo>
                    <a:pt x="195627" y="345627"/>
                    <a:pt x="191022" y="367161"/>
                    <a:pt x="193257" y="372781"/>
                  </a:cubicBezTo>
                  <a:cubicBezTo>
                    <a:pt x="195559" y="378401"/>
                    <a:pt x="204633" y="381448"/>
                    <a:pt x="200029" y="387069"/>
                  </a:cubicBezTo>
                  <a:cubicBezTo>
                    <a:pt x="195492" y="392689"/>
                    <a:pt x="184183" y="405216"/>
                    <a:pt x="186418" y="418217"/>
                  </a:cubicBezTo>
                  <a:cubicBezTo>
                    <a:pt x="188720" y="431219"/>
                    <a:pt x="184251" y="449231"/>
                    <a:pt x="189397" y="452616"/>
                  </a:cubicBezTo>
                  <a:cubicBezTo>
                    <a:pt x="194544" y="456002"/>
                    <a:pt x="209035" y="463044"/>
                    <a:pt x="215332" y="464128"/>
                  </a:cubicBezTo>
                  <a:cubicBezTo>
                    <a:pt x="221629" y="465279"/>
                    <a:pt x="225557" y="451804"/>
                    <a:pt x="226708" y="448418"/>
                  </a:cubicBezTo>
                  <a:cubicBezTo>
                    <a:pt x="227859" y="445032"/>
                    <a:pt x="235037" y="455325"/>
                    <a:pt x="241266" y="457559"/>
                  </a:cubicBezTo>
                  <a:cubicBezTo>
                    <a:pt x="247564" y="459794"/>
                    <a:pt x="245194" y="452278"/>
                    <a:pt x="248580" y="451127"/>
                  </a:cubicBezTo>
                  <a:cubicBezTo>
                    <a:pt x="252033" y="449975"/>
                    <a:pt x="245668" y="461758"/>
                    <a:pt x="253116" y="462367"/>
                  </a:cubicBezTo>
                  <a:cubicBezTo>
                    <a:pt x="260498" y="462909"/>
                    <a:pt x="261581" y="453632"/>
                    <a:pt x="268420" y="448553"/>
                  </a:cubicBezTo>
                  <a:cubicBezTo>
                    <a:pt x="275259" y="443475"/>
                    <a:pt x="280812" y="448892"/>
                    <a:pt x="285958" y="461351"/>
                  </a:cubicBezTo>
                  <a:cubicBezTo>
                    <a:pt x="291105" y="473811"/>
                    <a:pt x="299230" y="500694"/>
                    <a:pt x="271264" y="504079"/>
                  </a:cubicBezTo>
                  <a:cubicBezTo>
                    <a:pt x="243366" y="507465"/>
                    <a:pt x="264831" y="537327"/>
                    <a:pt x="260836" y="546333"/>
                  </a:cubicBezTo>
                  <a:cubicBezTo>
                    <a:pt x="256841" y="555407"/>
                    <a:pt x="249460" y="561908"/>
                    <a:pt x="236933" y="560824"/>
                  </a:cubicBezTo>
                  <a:cubicBezTo>
                    <a:pt x="224406" y="559673"/>
                    <a:pt x="171521" y="566512"/>
                    <a:pt x="166442" y="580055"/>
                  </a:cubicBezTo>
                  <a:cubicBezTo>
                    <a:pt x="161296" y="593598"/>
                    <a:pt x="158452" y="613100"/>
                    <a:pt x="153915" y="604635"/>
                  </a:cubicBezTo>
                  <a:cubicBezTo>
                    <a:pt x="149378" y="596171"/>
                    <a:pt x="168812" y="590212"/>
                    <a:pt x="156285" y="583441"/>
                  </a:cubicBezTo>
                  <a:cubicBezTo>
                    <a:pt x="143758" y="576669"/>
                    <a:pt x="149852" y="575044"/>
                    <a:pt x="148159" y="584660"/>
                  </a:cubicBezTo>
                  <a:cubicBezTo>
                    <a:pt x="146466" y="594275"/>
                    <a:pt x="122089" y="593936"/>
                    <a:pt x="118636" y="588858"/>
                  </a:cubicBezTo>
                  <a:cubicBezTo>
                    <a:pt x="115182" y="583779"/>
                    <a:pt x="114641" y="577482"/>
                    <a:pt x="107801" y="574096"/>
                  </a:cubicBezTo>
                  <a:cubicBezTo>
                    <a:pt x="100962" y="570710"/>
                    <a:pt x="90873" y="571388"/>
                    <a:pt x="95410" y="560621"/>
                  </a:cubicBezTo>
                  <a:cubicBezTo>
                    <a:pt x="99946" y="549854"/>
                    <a:pt x="96358" y="550057"/>
                    <a:pt x="96358" y="537056"/>
                  </a:cubicBezTo>
                  <a:cubicBezTo>
                    <a:pt x="96358" y="524055"/>
                    <a:pt x="106311" y="514304"/>
                    <a:pt x="84101" y="509767"/>
                  </a:cubicBezTo>
                  <a:cubicBezTo>
                    <a:pt x="61891" y="505231"/>
                    <a:pt x="47400" y="502657"/>
                    <a:pt x="35415" y="511189"/>
                  </a:cubicBezTo>
                  <a:cubicBezTo>
                    <a:pt x="23429" y="519654"/>
                    <a:pt x="12121" y="514440"/>
                    <a:pt x="8667" y="518435"/>
                  </a:cubicBezTo>
                  <a:cubicBezTo>
                    <a:pt x="5214" y="522362"/>
                    <a:pt x="5485" y="533467"/>
                    <a:pt x="3250" y="535160"/>
                  </a:cubicBezTo>
                  <a:cubicBezTo>
                    <a:pt x="1693" y="536311"/>
                    <a:pt x="1964" y="537598"/>
                    <a:pt x="0" y="540036"/>
                  </a:cubicBezTo>
                  <a:cubicBezTo>
                    <a:pt x="1083" y="539629"/>
                    <a:pt x="2167" y="539291"/>
                    <a:pt x="3115" y="539291"/>
                  </a:cubicBezTo>
                  <a:cubicBezTo>
                    <a:pt x="9006" y="539494"/>
                    <a:pt x="24445" y="544099"/>
                    <a:pt x="27492" y="54748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 258">
              <a:extLst>
                <a:ext uri="{FF2B5EF4-FFF2-40B4-BE49-F238E27FC236}">
                  <a16:creationId xmlns:a16="http://schemas.microsoft.com/office/drawing/2014/main" id="{E738AB7F-1229-986E-8BD1-085384298B7C}"/>
                </a:ext>
              </a:extLst>
            </p:cNvPr>
            <p:cNvSpPr/>
            <p:nvPr/>
          </p:nvSpPr>
          <p:spPr bwMode="ltGray">
            <a:xfrm>
              <a:off x="9995208" y="1872912"/>
              <a:ext cx="238280" cy="285497"/>
            </a:xfrm>
            <a:custGeom>
              <a:avLst/>
              <a:gdLst>
                <a:gd name="connsiteX0" fmla="*/ 36843 w 238280"/>
                <a:gd name="connsiteY0" fmla="*/ 126993 h 285497"/>
                <a:gd name="connsiteX1" fmla="*/ 43276 w 238280"/>
                <a:gd name="connsiteY1" fmla="*/ 148933 h 285497"/>
                <a:gd name="connsiteX2" fmla="*/ 79842 w 238280"/>
                <a:gd name="connsiteY2" fmla="*/ 152996 h 285497"/>
                <a:gd name="connsiteX3" fmla="*/ 74830 w 238280"/>
                <a:gd name="connsiteY3" fmla="*/ 175748 h 285497"/>
                <a:gd name="connsiteX4" fmla="*/ 83701 w 238280"/>
                <a:gd name="connsiteY4" fmla="*/ 195182 h 285497"/>
                <a:gd name="connsiteX5" fmla="*/ 109704 w 238280"/>
                <a:gd name="connsiteY5" fmla="*/ 205407 h 285497"/>
                <a:gd name="connsiteX6" fmla="*/ 139362 w 238280"/>
                <a:gd name="connsiteY6" fmla="*/ 197958 h 285497"/>
                <a:gd name="connsiteX7" fmla="*/ 167058 w 238280"/>
                <a:gd name="connsiteY7" fmla="*/ 221320 h 285497"/>
                <a:gd name="connsiteX8" fmla="*/ 182226 w 238280"/>
                <a:gd name="connsiteY8" fmla="*/ 222877 h 285497"/>
                <a:gd name="connsiteX9" fmla="*/ 152905 w 238280"/>
                <a:gd name="connsiteY9" fmla="*/ 227685 h 285497"/>
                <a:gd name="connsiteX10" fmla="*/ 143087 w 238280"/>
                <a:gd name="connsiteY10" fmla="*/ 256667 h 285497"/>
                <a:gd name="connsiteX11" fmla="*/ 180397 w 238280"/>
                <a:gd name="connsiteY11" fmla="*/ 262355 h 285497"/>
                <a:gd name="connsiteX12" fmla="*/ 217573 w 238280"/>
                <a:gd name="connsiteY12" fmla="*/ 284768 h 285497"/>
                <a:gd name="connsiteX13" fmla="*/ 238023 w 238280"/>
                <a:gd name="connsiteY13" fmla="*/ 268720 h 285497"/>
                <a:gd name="connsiteX14" fmla="*/ 197529 w 238280"/>
                <a:gd name="connsiteY14" fmla="*/ 225044 h 285497"/>
                <a:gd name="connsiteX15" fmla="*/ 214323 w 238280"/>
                <a:gd name="connsiteY15" fmla="*/ 224367 h 285497"/>
                <a:gd name="connsiteX16" fmla="*/ 221568 w 238280"/>
                <a:gd name="connsiteY16" fmla="*/ 191999 h 285497"/>
                <a:gd name="connsiteX17" fmla="*/ 228001 w 238280"/>
                <a:gd name="connsiteY17" fmla="*/ 166877 h 285497"/>
                <a:gd name="connsiteX18" fmla="*/ 211343 w 238280"/>
                <a:gd name="connsiteY18" fmla="*/ 106137 h 285497"/>
                <a:gd name="connsiteX19" fmla="*/ 172746 w 238280"/>
                <a:gd name="connsiteY19" fmla="*/ 126722 h 285497"/>
                <a:gd name="connsiteX20" fmla="*/ 151077 w 238280"/>
                <a:gd name="connsiteY20" fmla="*/ 90698 h 285497"/>
                <a:gd name="connsiteX21" fmla="*/ 136586 w 238280"/>
                <a:gd name="connsiteY21" fmla="*/ 49867 h 285497"/>
                <a:gd name="connsiteX22" fmla="*/ 105573 w 238280"/>
                <a:gd name="connsiteY22" fmla="*/ 35308 h 285497"/>
                <a:gd name="connsiteX23" fmla="*/ 103542 w 238280"/>
                <a:gd name="connsiteY23" fmla="*/ 15129 h 285497"/>
                <a:gd name="connsiteX24" fmla="*/ 49844 w 238280"/>
                <a:gd name="connsiteY24" fmla="*/ 2670 h 285497"/>
                <a:gd name="connsiteX25" fmla="*/ 49302 w 238280"/>
                <a:gd name="connsiteY25" fmla="*/ 25760 h 285497"/>
                <a:gd name="connsiteX26" fmla="*/ 44359 w 238280"/>
                <a:gd name="connsiteY26" fmla="*/ 40116 h 285497"/>
                <a:gd name="connsiteX27" fmla="*/ 31493 w 238280"/>
                <a:gd name="connsiteY27" fmla="*/ 69233 h 285497"/>
                <a:gd name="connsiteX28" fmla="*/ 52756 w 238280"/>
                <a:gd name="connsiteY28" fmla="*/ 58737 h 285497"/>
                <a:gd name="connsiteX29" fmla="*/ 65351 w 238280"/>
                <a:gd name="connsiteY29" fmla="*/ 82844 h 285497"/>
                <a:gd name="connsiteX30" fmla="*/ 59527 w 238280"/>
                <a:gd name="connsiteY30" fmla="*/ 93136 h 285497"/>
                <a:gd name="connsiteX31" fmla="*/ 30071 w 238280"/>
                <a:gd name="connsiteY31" fmla="*/ 87516 h 285497"/>
                <a:gd name="connsiteX32" fmla="*/ 2241 w 238280"/>
                <a:gd name="connsiteY32" fmla="*/ 115346 h 285497"/>
                <a:gd name="connsiteX33" fmla="*/ 36843 w 238280"/>
                <a:gd name="connsiteY33" fmla="*/ 126993 h 285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8280" h="285497">
                  <a:moveTo>
                    <a:pt x="36843" y="126993"/>
                  </a:moveTo>
                  <a:cubicBezTo>
                    <a:pt x="40161" y="129228"/>
                    <a:pt x="33592" y="142161"/>
                    <a:pt x="43276" y="148933"/>
                  </a:cubicBezTo>
                  <a:cubicBezTo>
                    <a:pt x="52959" y="155704"/>
                    <a:pt x="77675" y="145209"/>
                    <a:pt x="79842" y="152996"/>
                  </a:cubicBezTo>
                  <a:cubicBezTo>
                    <a:pt x="82008" y="160783"/>
                    <a:pt x="74830" y="168976"/>
                    <a:pt x="74830" y="175748"/>
                  </a:cubicBezTo>
                  <a:cubicBezTo>
                    <a:pt x="74830" y="182519"/>
                    <a:pt x="83160" y="192947"/>
                    <a:pt x="83701" y="195182"/>
                  </a:cubicBezTo>
                  <a:cubicBezTo>
                    <a:pt x="84243" y="197416"/>
                    <a:pt x="101104" y="210959"/>
                    <a:pt x="109704" y="205407"/>
                  </a:cubicBezTo>
                  <a:cubicBezTo>
                    <a:pt x="118236" y="199854"/>
                    <a:pt x="127377" y="189426"/>
                    <a:pt x="139362" y="197958"/>
                  </a:cubicBezTo>
                  <a:cubicBezTo>
                    <a:pt x="151348" y="206490"/>
                    <a:pt x="146540" y="220236"/>
                    <a:pt x="167058" y="221320"/>
                  </a:cubicBezTo>
                  <a:cubicBezTo>
                    <a:pt x="172339" y="221591"/>
                    <a:pt x="177418" y="222200"/>
                    <a:pt x="182226" y="222877"/>
                  </a:cubicBezTo>
                  <a:cubicBezTo>
                    <a:pt x="172543" y="222403"/>
                    <a:pt x="162182" y="223283"/>
                    <a:pt x="152905" y="227685"/>
                  </a:cubicBezTo>
                  <a:cubicBezTo>
                    <a:pt x="145998" y="230935"/>
                    <a:pt x="132794" y="249895"/>
                    <a:pt x="143087" y="256667"/>
                  </a:cubicBezTo>
                  <a:cubicBezTo>
                    <a:pt x="153379" y="263438"/>
                    <a:pt x="169563" y="257818"/>
                    <a:pt x="180397" y="262355"/>
                  </a:cubicBezTo>
                  <a:cubicBezTo>
                    <a:pt x="191232" y="266892"/>
                    <a:pt x="208431" y="289847"/>
                    <a:pt x="217573" y="284768"/>
                  </a:cubicBezTo>
                  <a:cubicBezTo>
                    <a:pt x="226714" y="279690"/>
                    <a:pt x="240325" y="285107"/>
                    <a:pt x="238023" y="268720"/>
                  </a:cubicBezTo>
                  <a:cubicBezTo>
                    <a:pt x="235923" y="253755"/>
                    <a:pt x="211343" y="230326"/>
                    <a:pt x="197529" y="225044"/>
                  </a:cubicBezTo>
                  <a:cubicBezTo>
                    <a:pt x="204572" y="225924"/>
                    <a:pt x="210463" y="226127"/>
                    <a:pt x="214323" y="224367"/>
                  </a:cubicBezTo>
                  <a:cubicBezTo>
                    <a:pt x="222855" y="220439"/>
                    <a:pt x="213578" y="194572"/>
                    <a:pt x="221568" y="191999"/>
                  </a:cubicBezTo>
                  <a:cubicBezTo>
                    <a:pt x="229558" y="189426"/>
                    <a:pt x="239986" y="190442"/>
                    <a:pt x="228001" y="166877"/>
                  </a:cubicBezTo>
                  <a:cubicBezTo>
                    <a:pt x="216015" y="143245"/>
                    <a:pt x="243304" y="115685"/>
                    <a:pt x="211343" y="106137"/>
                  </a:cubicBezTo>
                  <a:cubicBezTo>
                    <a:pt x="179449" y="96590"/>
                    <a:pt x="181887" y="119883"/>
                    <a:pt x="172746" y="126722"/>
                  </a:cubicBezTo>
                  <a:cubicBezTo>
                    <a:pt x="163604" y="133494"/>
                    <a:pt x="154463" y="108778"/>
                    <a:pt x="151077" y="90698"/>
                  </a:cubicBezTo>
                  <a:cubicBezTo>
                    <a:pt x="147691" y="72619"/>
                    <a:pt x="145728" y="57789"/>
                    <a:pt x="136586" y="49867"/>
                  </a:cubicBezTo>
                  <a:cubicBezTo>
                    <a:pt x="127445" y="41944"/>
                    <a:pt x="107266" y="53455"/>
                    <a:pt x="105573" y="35308"/>
                  </a:cubicBezTo>
                  <a:cubicBezTo>
                    <a:pt x="103880" y="17228"/>
                    <a:pt x="123517" y="18515"/>
                    <a:pt x="103542" y="15129"/>
                  </a:cubicBezTo>
                  <a:cubicBezTo>
                    <a:pt x="83566" y="11743"/>
                    <a:pt x="59730" y="-6810"/>
                    <a:pt x="49844" y="2670"/>
                  </a:cubicBezTo>
                  <a:cubicBezTo>
                    <a:pt x="44968" y="7410"/>
                    <a:pt x="47068" y="14452"/>
                    <a:pt x="49302" y="25760"/>
                  </a:cubicBezTo>
                  <a:cubicBezTo>
                    <a:pt x="51604" y="37069"/>
                    <a:pt x="46661" y="32193"/>
                    <a:pt x="44359" y="40116"/>
                  </a:cubicBezTo>
                  <a:cubicBezTo>
                    <a:pt x="42125" y="48038"/>
                    <a:pt x="25331" y="62461"/>
                    <a:pt x="31493" y="69233"/>
                  </a:cubicBezTo>
                  <a:cubicBezTo>
                    <a:pt x="37655" y="76004"/>
                    <a:pt x="52214" y="49596"/>
                    <a:pt x="52756" y="58737"/>
                  </a:cubicBezTo>
                  <a:cubicBezTo>
                    <a:pt x="53297" y="67879"/>
                    <a:pt x="63590" y="81760"/>
                    <a:pt x="65351" y="82844"/>
                  </a:cubicBezTo>
                  <a:cubicBezTo>
                    <a:pt x="67043" y="83995"/>
                    <a:pt x="63387" y="88599"/>
                    <a:pt x="59527" y="93136"/>
                  </a:cubicBezTo>
                  <a:cubicBezTo>
                    <a:pt x="55600" y="97673"/>
                    <a:pt x="43208" y="81828"/>
                    <a:pt x="30071" y="87516"/>
                  </a:cubicBezTo>
                  <a:cubicBezTo>
                    <a:pt x="16935" y="93204"/>
                    <a:pt x="-7510" y="102345"/>
                    <a:pt x="2241" y="115346"/>
                  </a:cubicBezTo>
                  <a:cubicBezTo>
                    <a:pt x="11924" y="128348"/>
                    <a:pt x="33525" y="124691"/>
                    <a:pt x="36843" y="1269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 259">
              <a:extLst>
                <a:ext uri="{FF2B5EF4-FFF2-40B4-BE49-F238E27FC236}">
                  <a16:creationId xmlns:a16="http://schemas.microsoft.com/office/drawing/2014/main" id="{F3A0DDC1-2F46-3B81-C647-581CACD69137}"/>
                </a:ext>
              </a:extLst>
            </p:cNvPr>
            <p:cNvSpPr/>
            <p:nvPr/>
          </p:nvSpPr>
          <p:spPr bwMode="ltGray">
            <a:xfrm>
              <a:off x="10248271" y="2147832"/>
              <a:ext cx="28644" cy="46808"/>
            </a:xfrm>
            <a:custGeom>
              <a:avLst/>
              <a:gdLst>
                <a:gd name="connsiteX0" fmla="*/ 26266 w 28644"/>
                <a:gd name="connsiteY0" fmla="*/ 503 h 46808"/>
                <a:gd name="connsiteX1" fmla="*/ 15093 w 28644"/>
                <a:gd name="connsiteY1" fmla="*/ 14859 h 46808"/>
                <a:gd name="connsiteX2" fmla="*/ 399 w 28644"/>
                <a:gd name="connsiteY2" fmla="*/ 26980 h 46808"/>
                <a:gd name="connsiteX3" fmla="*/ 20172 w 28644"/>
                <a:gd name="connsiteY3" fmla="*/ 45195 h 46808"/>
                <a:gd name="connsiteX4" fmla="*/ 22880 w 28644"/>
                <a:gd name="connsiteY4" fmla="*/ 25625 h 46808"/>
                <a:gd name="connsiteX5" fmla="*/ 26266 w 28644"/>
                <a:gd name="connsiteY5" fmla="*/ 503 h 4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44" h="46808">
                  <a:moveTo>
                    <a:pt x="26266" y="503"/>
                  </a:moveTo>
                  <a:cubicBezTo>
                    <a:pt x="18276" y="-2882"/>
                    <a:pt x="18344" y="11812"/>
                    <a:pt x="15093" y="14859"/>
                  </a:cubicBezTo>
                  <a:cubicBezTo>
                    <a:pt x="10692" y="18989"/>
                    <a:pt x="-2445" y="18177"/>
                    <a:pt x="399" y="26980"/>
                  </a:cubicBezTo>
                  <a:cubicBezTo>
                    <a:pt x="3243" y="35782"/>
                    <a:pt x="9947" y="51966"/>
                    <a:pt x="20172" y="45195"/>
                  </a:cubicBezTo>
                  <a:cubicBezTo>
                    <a:pt x="30464" y="38423"/>
                    <a:pt x="26266" y="36324"/>
                    <a:pt x="22880" y="25625"/>
                  </a:cubicBezTo>
                  <a:cubicBezTo>
                    <a:pt x="19495" y="14926"/>
                    <a:pt x="34189" y="3889"/>
                    <a:pt x="26266" y="5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 260">
              <a:extLst>
                <a:ext uri="{FF2B5EF4-FFF2-40B4-BE49-F238E27FC236}">
                  <a16:creationId xmlns:a16="http://schemas.microsoft.com/office/drawing/2014/main" id="{52FC3927-566D-E1E4-7FBF-20A44E621D23}"/>
                </a:ext>
              </a:extLst>
            </p:cNvPr>
            <p:cNvSpPr/>
            <p:nvPr/>
          </p:nvSpPr>
          <p:spPr bwMode="ltGray">
            <a:xfrm>
              <a:off x="10238616" y="2182505"/>
              <a:ext cx="6723" cy="7520"/>
            </a:xfrm>
            <a:custGeom>
              <a:avLst/>
              <a:gdLst>
                <a:gd name="connsiteX0" fmla="*/ 845 w 6723"/>
                <a:gd name="connsiteY0" fmla="*/ 1313 h 7520"/>
                <a:gd name="connsiteX1" fmla="*/ 5923 w 6723"/>
                <a:gd name="connsiteY1" fmla="*/ 7136 h 7520"/>
                <a:gd name="connsiteX2" fmla="*/ 845 w 6723"/>
                <a:gd name="connsiteY2" fmla="*/ 1313 h 7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7520">
                  <a:moveTo>
                    <a:pt x="845" y="1313"/>
                  </a:moveTo>
                  <a:cubicBezTo>
                    <a:pt x="-2270" y="3818"/>
                    <a:pt x="4095" y="8965"/>
                    <a:pt x="5923" y="7136"/>
                  </a:cubicBezTo>
                  <a:cubicBezTo>
                    <a:pt x="7752" y="5308"/>
                    <a:pt x="6601" y="-3224"/>
                    <a:pt x="845" y="13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 261">
              <a:extLst>
                <a:ext uri="{FF2B5EF4-FFF2-40B4-BE49-F238E27FC236}">
                  <a16:creationId xmlns:a16="http://schemas.microsoft.com/office/drawing/2014/main" id="{26354EDB-8ABE-9F9A-1427-70721BB9F000}"/>
                </a:ext>
              </a:extLst>
            </p:cNvPr>
            <p:cNvSpPr/>
            <p:nvPr/>
          </p:nvSpPr>
          <p:spPr bwMode="ltGray">
            <a:xfrm>
              <a:off x="10218469" y="1850555"/>
              <a:ext cx="44939" cy="49228"/>
            </a:xfrm>
            <a:custGeom>
              <a:avLst/>
              <a:gdLst>
                <a:gd name="connsiteX0" fmla="*/ 8803 w 44939"/>
                <a:gd name="connsiteY0" fmla="*/ 11144 h 49228"/>
                <a:gd name="connsiteX1" fmla="*/ 11647 w 44939"/>
                <a:gd name="connsiteY1" fmla="*/ 26177 h 49228"/>
                <a:gd name="connsiteX2" fmla="*/ 20247 w 44939"/>
                <a:gd name="connsiteY2" fmla="*/ 48861 h 49228"/>
                <a:gd name="connsiteX3" fmla="*/ 32503 w 44939"/>
                <a:gd name="connsiteY3" fmla="*/ 15884 h 49228"/>
                <a:gd name="connsiteX4" fmla="*/ 44014 w 44939"/>
                <a:gd name="connsiteY4" fmla="*/ 5998 h 49228"/>
                <a:gd name="connsiteX5" fmla="*/ 32977 w 44939"/>
                <a:gd name="connsiteY5" fmla="*/ 378 h 49228"/>
                <a:gd name="connsiteX6" fmla="*/ 22616 w 44939"/>
                <a:gd name="connsiteY6" fmla="*/ 648 h 49228"/>
                <a:gd name="connsiteX7" fmla="*/ 20111 w 44939"/>
                <a:gd name="connsiteY7" fmla="*/ 3357 h 49228"/>
                <a:gd name="connsiteX8" fmla="*/ 0 w 44939"/>
                <a:gd name="connsiteY8" fmla="*/ 8639 h 49228"/>
                <a:gd name="connsiteX9" fmla="*/ 8803 w 44939"/>
                <a:gd name="connsiteY9" fmla="*/ 11144 h 4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39" h="49228">
                  <a:moveTo>
                    <a:pt x="8803" y="11144"/>
                  </a:moveTo>
                  <a:cubicBezTo>
                    <a:pt x="14220" y="11144"/>
                    <a:pt x="13069" y="21098"/>
                    <a:pt x="11647" y="26177"/>
                  </a:cubicBezTo>
                  <a:cubicBezTo>
                    <a:pt x="10225" y="31255"/>
                    <a:pt x="11105" y="52247"/>
                    <a:pt x="20247" y="48861"/>
                  </a:cubicBezTo>
                  <a:cubicBezTo>
                    <a:pt x="29388" y="45475"/>
                    <a:pt x="26273" y="20692"/>
                    <a:pt x="32503" y="15884"/>
                  </a:cubicBezTo>
                  <a:cubicBezTo>
                    <a:pt x="38800" y="11076"/>
                    <a:pt x="47874" y="13920"/>
                    <a:pt x="44014" y="5998"/>
                  </a:cubicBezTo>
                  <a:cubicBezTo>
                    <a:pt x="40155" y="-1925"/>
                    <a:pt x="40967" y="919"/>
                    <a:pt x="32977" y="378"/>
                  </a:cubicBezTo>
                  <a:cubicBezTo>
                    <a:pt x="24987" y="-164"/>
                    <a:pt x="24716" y="-164"/>
                    <a:pt x="22616" y="648"/>
                  </a:cubicBezTo>
                  <a:cubicBezTo>
                    <a:pt x="21533" y="1055"/>
                    <a:pt x="21127" y="2951"/>
                    <a:pt x="20111" y="3357"/>
                  </a:cubicBezTo>
                  <a:cubicBezTo>
                    <a:pt x="10428" y="7217"/>
                    <a:pt x="0" y="3018"/>
                    <a:pt x="0" y="8639"/>
                  </a:cubicBezTo>
                  <a:cubicBezTo>
                    <a:pt x="0" y="15004"/>
                    <a:pt x="3454" y="11144"/>
                    <a:pt x="8803" y="111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 262">
              <a:extLst>
                <a:ext uri="{FF2B5EF4-FFF2-40B4-BE49-F238E27FC236}">
                  <a16:creationId xmlns:a16="http://schemas.microsoft.com/office/drawing/2014/main" id="{2DD72205-6870-ADDA-FE57-25EC57FC5FC6}"/>
                </a:ext>
              </a:extLst>
            </p:cNvPr>
            <p:cNvSpPr/>
            <p:nvPr/>
          </p:nvSpPr>
          <p:spPr bwMode="ltGray">
            <a:xfrm>
              <a:off x="10011928" y="2288302"/>
              <a:ext cx="68888" cy="83264"/>
            </a:xfrm>
            <a:custGeom>
              <a:avLst/>
              <a:gdLst>
                <a:gd name="connsiteX0" fmla="*/ 29197 w 68888"/>
                <a:gd name="connsiteY0" fmla="*/ 70151 h 83264"/>
                <a:gd name="connsiteX1" fmla="*/ 46464 w 68888"/>
                <a:gd name="connsiteY1" fmla="*/ 83017 h 83264"/>
                <a:gd name="connsiteX2" fmla="*/ 63799 w 68888"/>
                <a:gd name="connsiteY2" fmla="*/ 65953 h 83264"/>
                <a:gd name="connsiteX3" fmla="*/ 68268 w 68888"/>
                <a:gd name="connsiteY3" fmla="*/ 37445 h 83264"/>
                <a:gd name="connsiteX4" fmla="*/ 62716 w 68888"/>
                <a:gd name="connsiteY4" fmla="*/ 18418 h 83264"/>
                <a:gd name="connsiteX5" fmla="*/ 24863 w 68888"/>
                <a:gd name="connsiteY5" fmla="*/ 5349 h 83264"/>
                <a:gd name="connsiteX6" fmla="*/ 14570 w 68888"/>
                <a:gd name="connsiteY6" fmla="*/ 5755 h 83264"/>
                <a:gd name="connsiteX7" fmla="*/ 14367 w 68888"/>
                <a:gd name="connsiteY7" fmla="*/ 6364 h 83264"/>
                <a:gd name="connsiteX8" fmla="*/ 6783 w 68888"/>
                <a:gd name="connsiteY8" fmla="*/ 20449 h 83264"/>
                <a:gd name="connsiteX9" fmla="*/ 24795 w 68888"/>
                <a:gd name="connsiteY9" fmla="*/ 12730 h 83264"/>
                <a:gd name="connsiteX10" fmla="*/ 27436 w 68888"/>
                <a:gd name="connsiteY10" fmla="*/ 31013 h 83264"/>
                <a:gd name="connsiteX11" fmla="*/ 2924 w 68888"/>
                <a:gd name="connsiteY11" fmla="*/ 29184 h 83264"/>
                <a:gd name="connsiteX12" fmla="*/ 7934 w 68888"/>
                <a:gd name="connsiteY12" fmla="*/ 48144 h 83264"/>
                <a:gd name="connsiteX13" fmla="*/ 29197 w 68888"/>
                <a:gd name="connsiteY13" fmla="*/ 70151 h 83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888" h="83264">
                  <a:moveTo>
                    <a:pt x="29197" y="70151"/>
                  </a:moveTo>
                  <a:cubicBezTo>
                    <a:pt x="37187" y="75433"/>
                    <a:pt x="34682" y="84913"/>
                    <a:pt x="46464" y="83017"/>
                  </a:cubicBezTo>
                  <a:cubicBezTo>
                    <a:pt x="58246" y="81121"/>
                    <a:pt x="59939" y="73131"/>
                    <a:pt x="63799" y="65953"/>
                  </a:cubicBezTo>
                  <a:cubicBezTo>
                    <a:pt x="67591" y="58775"/>
                    <a:pt x="67929" y="46925"/>
                    <a:pt x="68268" y="37445"/>
                  </a:cubicBezTo>
                  <a:cubicBezTo>
                    <a:pt x="68674" y="28033"/>
                    <a:pt x="71044" y="24106"/>
                    <a:pt x="62716" y="18418"/>
                  </a:cubicBezTo>
                  <a:cubicBezTo>
                    <a:pt x="54386" y="12797"/>
                    <a:pt x="29197" y="-10293"/>
                    <a:pt x="24863" y="5349"/>
                  </a:cubicBezTo>
                  <a:cubicBezTo>
                    <a:pt x="22290" y="3182"/>
                    <a:pt x="17482" y="5146"/>
                    <a:pt x="14570" y="5755"/>
                  </a:cubicBezTo>
                  <a:cubicBezTo>
                    <a:pt x="14570" y="5958"/>
                    <a:pt x="14503" y="6161"/>
                    <a:pt x="14367" y="6364"/>
                  </a:cubicBezTo>
                  <a:cubicBezTo>
                    <a:pt x="11929" y="10901"/>
                    <a:pt x="1095" y="21600"/>
                    <a:pt x="6783" y="20449"/>
                  </a:cubicBezTo>
                  <a:cubicBezTo>
                    <a:pt x="11117" y="19569"/>
                    <a:pt x="20868" y="17131"/>
                    <a:pt x="24795" y="12730"/>
                  </a:cubicBezTo>
                  <a:cubicBezTo>
                    <a:pt x="26488" y="20720"/>
                    <a:pt x="32108" y="28101"/>
                    <a:pt x="27436" y="31013"/>
                  </a:cubicBezTo>
                  <a:cubicBezTo>
                    <a:pt x="21342" y="34805"/>
                    <a:pt x="8611" y="24715"/>
                    <a:pt x="2924" y="29184"/>
                  </a:cubicBezTo>
                  <a:cubicBezTo>
                    <a:pt x="-2764" y="33721"/>
                    <a:pt x="350" y="36497"/>
                    <a:pt x="7934" y="48144"/>
                  </a:cubicBezTo>
                  <a:cubicBezTo>
                    <a:pt x="15518" y="59994"/>
                    <a:pt x="21206" y="64937"/>
                    <a:pt x="29197" y="701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 263">
              <a:extLst>
                <a:ext uri="{FF2B5EF4-FFF2-40B4-BE49-F238E27FC236}">
                  <a16:creationId xmlns:a16="http://schemas.microsoft.com/office/drawing/2014/main" id="{72C940E8-6ABF-5FC0-A6AE-FDFD2ABD4ED4}"/>
                </a:ext>
              </a:extLst>
            </p:cNvPr>
            <p:cNvSpPr/>
            <p:nvPr/>
          </p:nvSpPr>
          <p:spPr bwMode="ltGray">
            <a:xfrm>
              <a:off x="10071314" y="2260730"/>
              <a:ext cx="18047" cy="28113"/>
            </a:xfrm>
            <a:custGeom>
              <a:avLst/>
              <a:gdLst>
                <a:gd name="connsiteX0" fmla="*/ 17956 w 18047"/>
                <a:gd name="connsiteY0" fmla="*/ 17210 h 28113"/>
                <a:gd name="connsiteX1" fmla="*/ 2653 w 18047"/>
                <a:gd name="connsiteY1" fmla="*/ 2516 h 28113"/>
                <a:gd name="connsiteX2" fmla="*/ 7122 w 18047"/>
                <a:gd name="connsiteY2" fmla="*/ 28112 h 28113"/>
                <a:gd name="connsiteX3" fmla="*/ 17956 w 18047"/>
                <a:gd name="connsiteY3" fmla="*/ 17210 h 28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47" h="28113">
                  <a:moveTo>
                    <a:pt x="17956" y="17210"/>
                  </a:moveTo>
                  <a:cubicBezTo>
                    <a:pt x="19107" y="8475"/>
                    <a:pt x="9086" y="-5813"/>
                    <a:pt x="2653" y="2516"/>
                  </a:cubicBezTo>
                  <a:cubicBezTo>
                    <a:pt x="-3239" y="10100"/>
                    <a:pt x="1772" y="28315"/>
                    <a:pt x="7122" y="28112"/>
                  </a:cubicBezTo>
                  <a:cubicBezTo>
                    <a:pt x="12403" y="27909"/>
                    <a:pt x="16805" y="25945"/>
                    <a:pt x="17956" y="1721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 264">
              <a:extLst>
                <a:ext uri="{FF2B5EF4-FFF2-40B4-BE49-F238E27FC236}">
                  <a16:creationId xmlns:a16="http://schemas.microsoft.com/office/drawing/2014/main" id="{16397EF4-326B-55BA-2254-30F7C677DB29}"/>
                </a:ext>
              </a:extLst>
            </p:cNvPr>
            <p:cNvSpPr/>
            <p:nvPr/>
          </p:nvSpPr>
          <p:spPr bwMode="ltGray">
            <a:xfrm>
              <a:off x="10024087" y="2293095"/>
              <a:ext cx="2431" cy="1170"/>
            </a:xfrm>
            <a:custGeom>
              <a:avLst/>
              <a:gdLst>
                <a:gd name="connsiteX0" fmla="*/ 583 w 2431"/>
                <a:gd name="connsiteY0" fmla="*/ 1097 h 1170"/>
                <a:gd name="connsiteX1" fmla="*/ 2412 w 2431"/>
                <a:gd name="connsiteY1" fmla="*/ 1029 h 1170"/>
                <a:gd name="connsiteX2" fmla="*/ 583 w 2431"/>
                <a:gd name="connsiteY2" fmla="*/ 1097 h 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1" h="1170">
                  <a:moveTo>
                    <a:pt x="583" y="1097"/>
                  </a:moveTo>
                  <a:cubicBezTo>
                    <a:pt x="990" y="1232"/>
                    <a:pt x="1667" y="1165"/>
                    <a:pt x="2412" y="1029"/>
                  </a:cubicBezTo>
                  <a:cubicBezTo>
                    <a:pt x="2750" y="-867"/>
                    <a:pt x="-1516" y="284"/>
                    <a:pt x="583" y="109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 265">
              <a:extLst>
                <a:ext uri="{FF2B5EF4-FFF2-40B4-BE49-F238E27FC236}">
                  <a16:creationId xmlns:a16="http://schemas.microsoft.com/office/drawing/2014/main" id="{0809E3DD-3FCB-23EC-3F89-72790BD960AC}"/>
                </a:ext>
              </a:extLst>
            </p:cNvPr>
            <p:cNvSpPr/>
            <p:nvPr/>
          </p:nvSpPr>
          <p:spPr bwMode="ltGray">
            <a:xfrm>
              <a:off x="10034474" y="2271982"/>
              <a:ext cx="421" cy="970"/>
            </a:xfrm>
            <a:custGeom>
              <a:avLst/>
              <a:gdLst>
                <a:gd name="connsiteX0" fmla="*/ 421 w 421"/>
                <a:gd name="connsiteY0" fmla="*/ 0 h 970"/>
                <a:gd name="connsiteX1" fmla="*/ 421 w 421"/>
                <a:gd name="connsiteY1" fmla="*/ 0 h 970"/>
                <a:gd name="connsiteX2" fmla="*/ 421 w 421"/>
                <a:gd name="connsiteY2" fmla="*/ 0 h 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1" h="970">
                  <a:moveTo>
                    <a:pt x="421" y="0"/>
                  </a:moveTo>
                  <a:cubicBezTo>
                    <a:pt x="-527" y="1490"/>
                    <a:pt x="421" y="1083"/>
                    <a:pt x="421" y="0"/>
                  </a:cubicBezTo>
                  <a:lnTo>
                    <a:pt x="421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 266">
              <a:extLst>
                <a:ext uri="{FF2B5EF4-FFF2-40B4-BE49-F238E27FC236}">
                  <a16:creationId xmlns:a16="http://schemas.microsoft.com/office/drawing/2014/main" id="{D88DA139-EBF1-7199-9A9B-737B03F46166}"/>
                </a:ext>
              </a:extLst>
            </p:cNvPr>
            <p:cNvSpPr/>
            <p:nvPr/>
          </p:nvSpPr>
          <p:spPr bwMode="ltGray">
            <a:xfrm>
              <a:off x="10036317" y="2266249"/>
              <a:ext cx="6518" cy="3836"/>
            </a:xfrm>
            <a:custGeom>
              <a:avLst/>
              <a:gdLst>
                <a:gd name="connsiteX0" fmla="*/ 0 w 6518"/>
                <a:gd name="connsiteY0" fmla="*/ 3837 h 3836"/>
                <a:gd name="connsiteX1" fmla="*/ 4605 w 6518"/>
                <a:gd name="connsiteY1" fmla="*/ 2280 h 3836"/>
                <a:gd name="connsiteX2" fmla="*/ 0 w 6518"/>
                <a:gd name="connsiteY2" fmla="*/ 3837 h 3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8" h="3836">
                  <a:moveTo>
                    <a:pt x="0" y="3837"/>
                  </a:moveTo>
                  <a:cubicBezTo>
                    <a:pt x="1219" y="3837"/>
                    <a:pt x="2844" y="3566"/>
                    <a:pt x="4605" y="2280"/>
                  </a:cubicBezTo>
                  <a:cubicBezTo>
                    <a:pt x="9548" y="-1309"/>
                    <a:pt x="3792" y="-564"/>
                    <a:pt x="0" y="38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 267">
              <a:extLst>
                <a:ext uri="{FF2B5EF4-FFF2-40B4-BE49-F238E27FC236}">
                  <a16:creationId xmlns:a16="http://schemas.microsoft.com/office/drawing/2014/main" id="{57AFF8B2-0296-D7BE-5D9B-B4732DCBE669}"/>
                </a:ext>
              </a:extLst>
            </p:cNvPr>
            <p:cNvSpPr/>
            <p:nvPr/>
          </p:nvSpPr>
          <p:spPr bwMode="ltGray">
            <a:xfrm>
              <a:off x="10033872" y="2269754"/>
              <a:ext cx="2444" cy="2227"/>
            </a:xfrm>
            <a:custGeom>
              <a:avLst/>
              <a:gdLst>
                <a:gd name="connsiteX0" fmla="*/ 2445 w 2444"/>
                <a:gd name="connsiteY0" fmla="*/ 331 h 2227"/>
                <a:gd name="connsiteX1" fmla="*/ 481 w 2444"/>
                <a:gd name="connsiteY1" fmla="*/ 805 h 2227"/>
                <a:gd name="connsiteX2" fmla="*/ 1023 w 2444"/>
                <a:gd name="connsiteY2" fmla="*/ 2227 h 2227"/>
                <a:gd name="connsiteX3" fmla="*/ 2310 w 2444"/>
                <a:gd name="connsiteY3" fmla="*/ 534 h 2227"/>
                <a:gd name="connsiteX4" fmla="*/ 2445 w 2444"/>
                <a:gd name="connsiteY4" fmla="*/ 331 h 2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4" h="2227">
                  <a:moveTo>
                    <a:pt x="2445" y="331"/>
                  </a:moveTo>
                  <a:cubicBezTo>
                    <a:pt x="346" y="264"/>
                    <a:pt x="-670" y="-617"/>
                    <a:pt x="481" y="805"/>
                  </a:cubicBezTo>
                  <a:cubicBezTo>
                    <a:pt x="888" y="1347"/>
                    <a:pt x="1023" y="1821"/>
                    <a:pt x="1023" y="2227"/>
                  </a:cubicBezTo>
                  <a:cubicBezTo>
                    <a:pt x="1294" y="1821"/>
                    <a:pt x="1632" y="1279"/>
                    <a:pt x="2310" y="534"/>
                  </a:cubicBezTo>
                  <a:cubicBezTo>
                    <a:pt x="2310" y="467"/>
                    <a:pt x="2377" y="399"/>
                    <a:pt x="2445" y="3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 268">
              <a:extLst>
                <a:ext uri="{FF2B5EF4-FFF2-40B4-BE49-F238E27FC236}">
                  <a16:creationId xmlns:a16="http://schemas.microsoft.com/office/drawing/2014/main" id="{0EF678F1-1827-E43A-1A46-1584E8598CA5}"/>
                </a:ext>
              </a:extLst>
            </p:cNvPr>
            <p:cNvSpPr/>
            <p:nvPr/>
          </p:nvSpPr>
          <p:spPr bwMode="ltGray">
            <a:xfrm>
              <a:off x="9947039" y="2354067"/>
              <a:ext cx="22643" cy="15504"/>
            </a:xfrm>
            <a:custGeom>
              <a:avLst/>
              <a:gdLst>
                <a:gd name="connsiteX0" fmla="*/ 16214 w 22643"/>
                <a:gd name="connsiteY0" fmla="*/ 8178 h 15504"/>
                <a:gd name="connsiteX1" fmla="*/ 6463 w 22643"/>
                <a:gd name="connsiteY1" fmla="*/ 323 h 15504"/>
                <a:gd name="connsiteX2" fmla="*/ 3077 w 22643"/>
                <a:gd name="connsiteY2" fmla="*/ 14137 h 15504"/>
                <a:gd name="connsiteX3" fmla="*/ 22579 w 22643"/>
                <a:gd name="connsiteY3" fmla="*/ 11225 h 15504"/>
                <a:gd name="connsiteX4" fmla="*/ 16214 w 22643"/>
                <a:gd name="connsiteY4" fmla="*/ 8178 h 1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43" h="15504">
                  <a:moveTo>
                    <a:pt x="16214" y="8178"/>
                  </a:moveTo>
                  <a:cubicBezTo>
                    <a:pt x="12422" y="8178"/>
                    <a:pt x="9375" y="-1912"/>
                    <a:pt x="6463" y="323"/>
                  </a:cubicBezTo>
                  <a:cubicBezTo>
                    <a:pt x="910" y="4657"/>
                    <a:pt x="-3017" y="13053"/>
                    <a:pt x="3077" y="14137"/>
                  </a:cubicBezTo>
                  <a:cubicBezTo>
                    <a:pt x="9172" y="15288"/>
                    <a:pt x="23730" y="17590"/>
                    <a:pt x="22579" y="11225"/>
                  </a:cubicBezTo>
                  <a:cubicBezTo>
                    <a:pt x="21496" y="4792"/>
                    <a:pt x="20006" y="8178"/>
                    <a:pt x="16214" y="81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 269">
              <a:extLst>
                <a:ext uri="{FF2B5EF4-FFF2-40B4-BE49-F238E27FC236}">
                  <a16:creationId xmlns:a16="http://schemas.microsoft.com/office/drawing/2014/main" id="{B574B935-DE41-CF3F-2761-34AEB5D0F958}"/>
                </a:ext>
              </a:extLst>
            </p:cNvPr>
            <p:cNvSpPr/>
            <p:nvPr/>
          </p:nvSpPr>
          <p:spPr bwMode="ltGray">
            <a:xfrm>
              <a:off x="10013707" y="2368769"/>
              <a:ext cx="4571" cy="9118"/>
            </a:xfrm>
            <a:custGeom>
              <a:avLst/>
              <a:gdLst>
                <a:gd name="connsiteX0" fmla="*/ 4395 w 4571"/>
                <a:gd name="connsiteY0" fmla="*/ 1263 h 9118"/>
                <a:gd name="connsiteX1" fmla="*/ 941 w 4571"/>
                <a:gd name="connsiteY1" fmla="*/ 8644 h 9118"/>
                <a:gd name="connsiteX2" fmla="*/ 2905 w 4571"/>
                <a:gd name="connsiteY2" fmla="*/ 9118 h 9118"/>
                <a:gd name="connsiteX3" fmla="*/ 4395 w 4571"/>
                <a:gd name="connsiteY3" fmla="*/ 1263 h 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1" h="9118">
                  <a:moveTo>
                    <a:pt x="4395" y="1263"/>
                  </a:moveTo>
                  <a:cubicBezTo>
                    <a:pt x="3108" y="-3612"/>
                    <a:pt x="-2106" y="7087"/>
                    <a:pt x="941" y="8644"/>
                  </a:cubicBezTo>
                  <a:cubicBezTo>
                    <a:pt x="1754" y="9051"/>
                    <a:pt x="2431" y="9118"/>
                    <a:pt x="2905" y="9118"/>
                  </a:cubicBezTo>
                  <a:cubicBezTo>
                    <a:pt x="3921" y="6816"/>
                    <a:pt x="5004" y="3769"/>
                    <a:pt x="4395" y="126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 270">
              <a:extLst>
                <a:ext uri="{FF2B5EF4-FFF2-40B4-BE49-F238E27FC236}">
                  <a16:creationId xmlns:a16="http://schemas.microsoft.com/office/drawing/2014/main" id="{F32BCDA0-E526-299B-B435-1A63BDC0428B}"/>
                </a:ext>
              </a:extLst>
            </p:cNvPr>
            <p:cNvSpPr/>
            <p:nvPr/>
          </p:nvSpPr>
          <p:spPr bwMode="ltGray">
            <a:xfrm>
              <a:off x="10014784" y="2377791"/>
              <a:ext cx="2525" cy="3278"/>
            </a:xfrm>
            <a:custGeom>
              <a:avLst/>
              <a:gdLst>
                <a:gd name="connsiteX0" fmla="*/ 609 w 2525"/>
                <a:gd name="connsiteY0" fmla="*/ 2398 h 3278"/>
                <a:gd name="connsiteX1" fmla="*/ 1761 w 2525"/>
                <a:gd name="connsiteY1" fmla="*/ 96 h 3278"/>
                <a:gd name="connsiteX2" fmla="*/ 0 w 2525"/>
                <a:gd name="connsiteY2" fmla="*/ 3279 h 3278"/>
                <a:gd name="connsiteX3" fmla="*/ 609 w 2525"/>
                <a:gd name="connsiteY3" fmla="*/ 2398 h 3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25" h="3278">
                  <a:moveTo>
                    <a:pt x="609" y="2398"/>
                  </a:moveTo>
                  <a:cubicBezTo>
                    <a:pt x="2844" y="-581"/>
                    <a:pt x="2979" y="28"/>
                    <a:pt x="1761" y="96"/>
                  </a:cubicBezTo>
                  <a:cubicBezTo>
                    <a:pt x="1016" y="1586"/>
                    <a:pt x="338" y="2805"/>
                    <a:pt x="0" y="3279"/>
                  </a:cubicBezTo>
                  <a:cubicBezTo>
                    <a:pt x="135" y="3076"/>
                    <a:pt x="271" y="2872"/>
                    <a:pt x="609" y="239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 271">
              <a:extLst>
                <a:ext uri="{FF2B5EF4-FFF2-40B4-BE49-F238E27FC236}">
                  <a16:creationId xmlns:a16="http://schemas.microsoft.com/office/drawing/2014/main" id="{3A8F1C9C-80F2-0946-A3FA-AD676BFE720E}"/>
                </a:ext>
              </a:extLst>
            </p:cNvPr>
            <p:cNvSpPr/>
            <p:nvPr/>
          </p:nvSpPr>
          <p:spPr bwMode="ltGray">
            <a:xfrm>
              <a:off x="10443558" y="2335821"/>
              <a:ext cx="35663" cy="32939"/>
            </a:xfrm>
            <a:custGeom>
              <a:avLst/>
              <a:gdLst>
                <a:gd name="connsiteX0" fmla="*/ 28367 w 35663"/>
                <a:gd name="connsiteY0" fmla="*/ 21346 h 32939"/>
                <a:gd name="connsiteX1" fmla="*/ 35206 w 35663"/>
                <a:gd name="connsiteY1" fmla="*/ 1031 h 32939"/>
                <a:gd name="connsiteX2" fmla="*/ 18887 w 35663"/>
                <a:gd name="connsiteY2" fmla="*/ 4011 h 32939"/>
                <a:gd name="connsiteX3" fmla="*/ 8865 w 35663"/>
                <a:gd name="connsiteY3" fmla="*/ 20736 h 32939"/>
                <a:gd name="connsiteX4" fmla="*/ 3313 w 35663"/>
                <a:gd name="connsiteY4" fmla="*/ 32857 h 32939"/>
                <a:gd name="connsiteX5" fmla="*/ 18819 w 35663"/>
                <a:gd name="connsiteY5" fmla="*/ 22226 h 32939"/>
                <a:gd name="connsiteX6" fmla="*/ 20783 w 35663"/>
                <a:gd name="connsiteY6" fmla="*/ 28659 h 32939"/>
                <a:gd name="connsiteX7" fmla="*/ 28367 w 35663"/>
                <a:gd name="connsiteY7" fmla="*/ 21346 h 3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63" h="32939">
                  <a:moveTo>
                    <a:pt x="28367" y="21346"/>
                  </a:moveTo>
                  <a:cubicBezTo>
                    <a:pt x="32768" y="17012"/>
                    <a:pt x="37102" y="2386"/>
                    <a:pt x="35206" y="1031"/>
                  </a:cubicBezTo>
                  <a:cubicBezTo>
                    <a:pt x="33310" y="-255"/>
                    <a:pt x="24236" y="-1271"/>
                    <a:pt x="18887" y="4011"/>
                  </a:cubicBezTo>
                  <a:cubicBezTo>
                    <a:pt x="14486" y="8344"/>
                    <a:pt x="13605" y="14913"/>
                    <a:pt x="8865" y="20736"/>
                  </a:cubicBezTo>
                  <a:cubicBezTo>
                    <a:pt x="4125" y="26560"/>
                    <a:pt x="-4881" y="31774"/>
                    <a:pt x="3313" y="32857"/>
                  </a:cubicBezTo>
                  <a:cubicBezTo>
                    <a:pt x="11506" y="34008"/>
                    <a:pt x="15772" y="22768"/>
                    <a:pt x="18819" y="22226"/>
                  </a:cubicBezTo>
                  <a:cubicBezTo>
                    <a:pt x="20647" y="21887"/>
                    <a:pt x="21054" y="25679"/>
                    <a:pt x="20783" y="28659"/>
                  </a:cubicBezTo>
                  <a:cubicBezTo>
                    <a:pt x="22747" y="26560"/>
                    <a:pt x="25929" y="23783"/>
                    <a:pt x="28367" y="2134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 272">
              <a:extLst>
                <a:ext uri="{FF2B5EF4-FFF2-40B4-BE49-F238E27FC236}">
                  <a16:creationId xmlns:a16="http://schemas.microsoft.com/office/drawing/2014/main" id="{C15DBE80-E42B-86D6-AB71-EB9E8F2C798D}"/>
                </a:ext>
              </a:extLst>
            </p:cNvPr>
            <p:cNvSpPr/>
            <p:nvPr/>
          </p:nvSpPr>
          <p:spPr bwMode="ltGray">
            <a:xfrm>
              <a:off x="10462463" y="2364547"/>
              <a:ext cx="1877" cy="3378"/>
            </a:xfrm>
            <a:custGeom>
              <a:avLst/>
              <a:gdLst>
                <a:gd name="connsiteX0" fmla="*/ 320 w 1877"/>
                <a:gd name="connsiteY0" fmla="*/ 3318 h 3378"/>
                <a:gd name="connsiteX1" fmla="*/ 1878 w 1877"/>
                <a:gd name="connsiteY1" fmla="*/ 0 h 3378"/>
                <a:gd name="connsiteX2" fmla="*/ 320 w 1877"/>
                <a:gd name="connsiteY2" fmla="*/ 3318 h 3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77" h="3378">
                  <a:moveTo>
                    <a:pt x="320" y="3318"/>
                  </a:moveTo>
                  <a:cubicBezTo>
                    <a:pt x="1065" y="3724"/>
                    <a:pt x="1674" y="2031"/>
                    <a:pt x="1878" y="0"/>
                  </a:cubicBezTo>
                  <a:cubicBezTo>
                    <a:pt x="320" y="1625"/>
                    <a:pt x="-492" y="2912"/>
                    <a:pt x="320" y="331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 273">
              <a:extLst>
                <a:ext uri="{FF2B5EF4-FFF2-40B4-BE49-F238E27FC236}">
                  <a16:creationId xmlns:a16="http://schemas.microsoft.com/office/drawing/2014/main" id="{E7EFD452-1A44-6DC5-CDBB-2749D9AF68CE}"/>
                </a:ext>
              </a:extLst>
            </p:cNvPr>
            <p:cNvSpPr/>
            <p:nvPr/>
          </p:nvSpPr>
          <p:spPr bwMode="ltGray">
            <a:xfrm>
              <a:off x="10249376" y="2931927"/>
              <a:ext cx="91055" cy="90334"/>
            </a:xfrm>
            <a:custGeom>
              <a:avLst/>
              <a:gdLst>
                <a:gd name="connsiteX0" fmla="*/ 86645 w 91055"/>
                <a:gd name="connsiteY0" fmla="*/ 30878 h 90334"/>
                <a:gd name="connsiteX1" fmla="*/ 63893 w 91055"/>
                <a:gd name="connsiteY1" fmla="*/ 203 h 90334"/>
                <a:gd name="connsiteX2" fmla="*/ 39855 w 91055"/>
                <a:gd name="connsiteY2" fmla="*/ 15303 h 90334"/>
                <a:gd name="connsiteX3" fmla="*/ 13581 w 91055"/>
                <a:gd name="connsiteY3" fmla="*/ 32097 h 90334"/>
                <a:gd name="connsiteX4" fmla="*/ 1257 w 91055"/>
                <a:gd name="connsiteY4" fmla="*/ 64599 h 90334"/>
                <a:gd name="connsiteX5" fmla="*/ 31661 w 91055"/>
                <a:gd name="connsiteY5" fmla="*/ 72793 h 90334"/>
                <a:gd name="connsiteX6" fmla="*/ 54007 w 91055"/>
                <a:gd name="connsiteY6" fmla="*/ 89586 h 90334"/>
                <a:gd name="connsiteX7" fmla="*/ 75946 w 91055"/>
                <a:gd name="connsiteY7" fmla="*/ 64870 h 90334"/>
                <a:gd name="connsiteX8" fmla="*/ 83056 w 91055"/>
                <a:gd name="connsiteY8" fmla="*/ 37717 h 90334"/>
                <a:gd name="connsiteX9" fmla="*/ 86645 w 91055"/>
                <a:gd name="connsiteY9" fmla="*/ 30878 h 90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055" h="90334">
                  <a:moveTo>
                    <a:pt x="86645" y="30878"/>
                  </a:moveTo>
                  <a:cubicBezTo>
                    <a:pt x="76352" y="25257"/>
                    <a:pt x="83801" y="-2641"/>
                    <a:pt x="63893" y="203"/>
                  </a:cubicBezTo>
                  <a:cubicBezTo>
                    <a:pt x="43917" y="3047"/>
                    <a:pt x="49267" y="8870"/>
                    <a:pt x="39855" y="15303"/>
                  </a:cubicBezTo>
                  <a:cubicBezTo>
                    <a:pt x="31661" y="20924"/>
                    <a:pt x="21572" y="21872"/>
                    <a:pt x="13581" y="32097"/>
                  </a:cubicBezTo>
                  <a:cubicBezTo>
                    <a:pt x="5591" y="42254"/>
                    <a:pt x="-3347" y="53833"/>
                    <a:pt x="1257" y="64599"/>
                  </a:cubicBezTo>
                  <a:cubicBezTo>
                    <a:pt x="5794" y="75366"/>
                    <a:pt x="24280" y="68798"/>
                    <a:pt x="31661" y="72793"/>
                  </a:cubicBezTo>
                  <a:cubicBezTo>
                    <a:pt x="39042" y="76720"/>
                    <a:pt x="44324" y="94123"/>
                    <a:pt x="54007" y="89586"/>
                  </a:cubicBezTo>
                  <a:cubicBezTo>
                    <a:pt x="63690" y="85049"/>
                    <a:pt x="63961" y="78413"/>
                    <a:pt x="75946" y="64870"/>
                  </a:cubicBezTo>
                  <a:cubicBezTo>
                    <a:pt x="87932" y="51327"/>
                    <a:pt x="79603" y="43405"/>
                    <a:pt x="83056" y="37717"/>
                  </a:cubicBezTo>
                  <a:cubicBezTo>
                    <a:pt x="86442" y="32029"/>
                    <a:pt x="96938" y="36566"/>
                    <a:pt x="86645" y="308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 274">
              <a:extLst>
                <a:ext uri="{FF2B5EF4-FFF2-40B4-BE49-F238E27FC236}">
                  <a16:creationId xmlns:a16="http://schemas.microsoft.com/office/drawing/2014/main" id="{5F64D535-344A-3ED6-5823-C6CE8ECE20EB}"/>
                </a:ext>
              </a:extLst>
            </p:cNvPr>
            <p:cNvSpPr/>
            <p:nvPr/>
          </p:nvSpPr>
          <p:spPr bwMode="ltGray">
            <a:xfrm>
              <a:off x="10221870" y="2855068"/>
              <a:ext cx="55685" cy="51798"/>
            </a:xfrm>
            <a:custGeom>
              <a:avLst/>
              <a:gdLst>
                <a:gd name="connsiteX0" fmla="*/ 52599 w 55685"/>
                <a:gd name="connsiteY0" fmla="*/ 71 h 51798"/>
                <a:gd name="connsiteX1" fmla="*/ 36144 w 55685"/>
                <a:gd name="connsiteY1" fmla="*/ 13208 h 51798"/>
                <a:gd name="connsiteX2" fmla="*/ 12851 w 55685"/>
                <a:gd name="connsiteY2" fmla="*/ 18557 h 51798"/>
                <a:gd name="connsiteX3" fmla="*/ 459 w 55685"/>
                <a:gd name="connsiteY3" fmla="*/ 42867 h 51798"/>
                <a:gd name="connsiteX4" fmla="*/ 35332 w 55685"/>
                <a:gd name="connsiteY4" fmla="*/ 49164 h 51798"/>
                <a:gd name="connsiteX5" fmla="*/ 45692 w 55685"/>
                <a:gd name="connsiteY5" fmla="*/ 22485 h 51798"/>
                <a:gd name="connsiteX6" fmla="*/ 52599 w 55685"/>
                <a:gd name="connsiteY6" fmla="*/ 71 h 5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685" h="51798">
                  <a:moveTo>
                    <a:pt x="52599" y="71"/>
                  </a:moveTo>
                  <a:cubicBezTo>
                    <a:pt x="45218" y="-470"/>
                    <a:pt x="46979" y="1900"/>
                    <a:pt x="36144" y="13208"/>
                  </a:cubicBezTo>
                  <a:cubicBezTo>
                    <a:pt x="26665" y="23094"/>
                    <a:pt x="20841" y="14562"/>
                    <a:pt x="12851" y="18557"/>
                  </a:cubicBezTo>
                  <a:cubicBezTo>
                    <a:pt x="4860" y="22485"/>
                    <a:pt x="-1843" y="37788"/>
                    <a:pt x="459" y="42867"/>
                  </a:cubicBezTo>
                  <a:cubicBezTo>
                    <a:pt x="2761" y="47946"/>
                    <a:pt x="26800" y="56004"/>
                    <a:pt x="35332" y="49164"/>
                  </a:cubicBezTo>
                  <a:cubicBezTo>
                    <a:pt x="43864" y="42393"/>
                    <a:pt x="38853" y="28715"/>
                    <a:pt x="45692" y="22485"/>
                  </a:cubicBezTo>
                  <a:cubicBezTo>
                    <a:pt x="52532" y="16323"/>
                    <a:pt x="60048" y="681"/>
                    <a:pt x="52599" y="7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 275">
              <a:extLst>
                <a:ext uri="{FF2B5EF4-FFF2-40B4-BE49-F238E27FC236}">
                  <a16:creationId xmlns:a16="http://schemas.microsoft.com/office/drawing/2014/main" id="{D59ABF05-E775-A669-799E-B3AB5FA9B688}"/>
                </a:ext>
              </a:extLst>
            </p:cNvPr>
            <p:cNvSpPr/>
            <p:nvPr/>
          </p:nvSpPr>
          <p:spPr bwMode="ltGray">
            <a:xfrm>
              <a:off x="9946915" y="3259781"/>
              <a:ext cx="83691" cy="40868"/>
            </a:xfrm>
            <a:custGeom>
              <a:avLst/>
              <a:gdLst>
                <a:gd name="connsiteX0" fmla="*/ 82157 w 83691"/>
                <a:gd name="connsiteY0" fmla="*/ 3474 h 40868"/>
                <a:gd name="connsiteX1" fmla="*/ 32590 w 83691"/>
                <a:gd name="connsiteY1" fmla="*/ 2255 h 40868"/>
                <a:gd name="connsiteX2" fmla="*/ 10041 w 83691"/>
                <a:gd name="connsiteY2" fmla="*/ 7401 h 40868"/>
                <a:gd name="connsiteX3" fmla="*/ 1170 w 83691"/>
                <a:gd name="connsiteY3" fmla="*/ 39633 h 40868"/>
                <a:gd name="connsiteX4" fmla="*/ 27918 w 83691"/>
                <a:gd name="connsiteY4" fmla="*/ 28122 h 40868"/>
                <a:gd name="connsiteX5" fmla="*/ 62723 w 83691"/>
                <a:gd name="connsiteY5" fmla="*/ 25345 h 40868"/>
                <a:gd name="connsiteX6" fmla="*/ 82157 w 83691"/>
                <a:gd name="connsiteY6" fmla="*/ 3474 h 40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691" h="40868">
                  <a:moveTo>
                    <a:pt x="82157" y="3474"/>
                  </a:moveTo>
                  <a:cubicBezTo>
                    <a:pt x="75318" y="-3907"/>
                    <a:pt x="45659" y="2864"/>
                    <a:pt x="32590" y="2255"/>
                  </a:cubicBezTo>
                  <a:cubicBezTo>
                    <a:pt x="21823" y="1781"/>
                    <a:pt x="17963" y="3406"/>
                    <a:pt x="10041" y="7401"/>
                  </a:cubicBezTo>
                  <a:cubicBezTo>
                    <a:pt x="2051" y="11329"/>
                    <a:pt x="-2216" y="33403"/>
                    <a:pt x="1170" y="39633"/>
                  </a:cubicBezTo>
                  <a:cubicBezTo>
                    <a:pt x="4624" y="45863"/>
                    <a:pt x="11937" y="26429"/>
                    <a:pt x="27918" y="28122"/>
                  </a:cubicBezTo>
                  <a:cubicBezTo>
                    <a:pt x="43898" y="29814"/>
                    <a:pt x="54191" y="30424"/>
                    <a:pt x="62723" y="25345"/>
                  </a:cubicBezTo>
                  <a:cubicBezTo>
                    <a:pt x="71255" y="20199"/>
                    <a:pt x="88996" y="10787"/>
                    <a:pt x="82157" y="34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 276">
              <a:extLst>
                <a:ext uri="{FF2B5EF4-FFF2-40B4-BE49-F238E27FC236}">
                  <a16:creationId xmlns:a16="http://schemas.microsoft.com/office/drawing/2014/main" id="{067A2A9C-CDB4-E741-6A86-08691A69BCDF}"/>
                </a:ext>
              </a:extLst>
            </p:cNvPr>
            <p:cNvSpPr/>
            <p:nvPr/>
          </p:nvSpPr>
          <p:spPr bwMode="ltGray">
            <a:xfrm>
              <a:off x="10046651" y="3285009"/>
              <a:ext cx="42578" cy="64796"/>
            </a:xfrm>
            <a:custGeom>
              <a:avLst/>
              <a:gdLst>
                <a:gd name="connsiteX0" fmla="*/ 18987 w 42578"/>
                <a:gd name="connsiteY0" fmla="*/ 12779 h 64796"/>
                <a:gd name="connsiteX1" fmla="*/ 704 w 42578"/>
                <a:gd name="connsiteY1" fmla="*/ 37698 h 64796"/>
                <a:gd name="connsiteX2" fmla="*/ 12283 w 42578"/>
                <a:gd name="connsiteY2" fmla="*/ 64784 h 64796"/>
                <a:gd name="connsiteX3" fmla="*/ 27790 w 42578"/>
                <a:gd name="connsiteY3" fmla="*/ 46163 h 64796"/>
                <a:gd name="connsiteX4" fmla="*/ 34223 w 42578"/>
                <a:gd name="connsiteY4" fmla="*/ 21311 h 64796"/>
                <a:gd name="connsiteX5" fmla="*/ 40655 w 42578"/>
                <a:gd name="connsiteY5" fmla="*/ 726 h 64796"/>
                <a:gd name="connsiteX6" fmla="*/ 18987 w 42578"/>
                <a:gd name="connsiteY6" fmla="*/ 12779 h 64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578" h="64796">
                  <a:moveTo>
                    <a:pt x="18987" y="12779"/>
                  </a:moveTo>
                  <a:cubicBezTo>
                    <a:pt x="10658" y="23004"/>
                    <a:pt x="-3291" y="27541"/>
                    <a:pt x="704" y="37698"/>
                  </a:cubicBezTo>
                  <a:cubicBezTo>
                    <a:pt x="4699" y="47856"/>
                    <a:pt x="5986" y="65326"/>
                    <a:pt x="12283" y="64784"/>
                  </a:cubicBezTo>
                  <a:cubicBezTo>
                    <a:pt x="18580" y="64242"/>
                    <a:pt x="20950" y="52934"/>
                    <a:pt x="27790" y="46163"/>
                  </a:cubicBezTo>
                  <a:cubicBezTo>
                    <a:pt x="34629" y="39391"/>
                    <a:pt x="32530" y="26390"/>
                    <a:pt x="34223" y="21311"/>
                  </a:cubicBezTo>
                  <a:cubicBezTo>
                    <a:pt x="35915" y="16233"/>
                    <a:pt x="46953" y="4112"/>
                    <a:pt x="40655" y="726"/>
                  </a:cubicBezTo>
                  <a:cubicBezTo>
                    <a:pt x="34358" y="-2660"/>
                    <a:pt x="24065" y="6550"/>
                    <a:pt x="18987" y="127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 277">
              <a:extLst>
                <a:ext uri="{FF2B5EF4-FFF2-40B4-BE49-F238E27FC236}">
                  <a16:creationId xmlns:a16="http://schemas.microsoft.com/office/drawing/2014/main" id="{C0FD6056-121C-E4D8-5B06-A95C73D4897C}"/>
                </a:ext>
              </a:extLst>
            </p:cNvPr>
            <p:cNvSpPr/>
            <p:nvPr/>
          </p:nvSpPr>
          <p:spPr bwMode="ltGray">
            <a:xfrm>
              <a:off x="10477206" y="3388278"/>
              <a:ext cx="23930" cy="20600"/>
            </a:xfrm>
            <a:custGeom>
              <a:avLst/>
              <a:gdLst>
                <a:gd name="connsiteX0" fmla="*/ 9954 w 23930"/>
                <a:gd name="connsiteY0" fmla="*/ 519 h 20600"/>
                <a:gd name="connsiteX1" fmla="*/ 1151 w 23930"/>
                <a:gd name="connsiteY1" fmla="*/ 5733 h 20600"/>
                <a:gd name="connsiteX2" fmla="*/ 0 w 23930"/>
                <a:gd name="connsiteY2" fmla="*/ 6275 h 20600"/>
                <a:gd name="connsiteX3" fmla="*/ 5756 w 23930"/>
                <a:gd name="connsiteY3" fmla="*/ 20562 h 20600"/>
                <a:gd name="connsiteX4" fmla="*/ 23836 w 23930"/>
                <a:gd name="connsiteY4" fmla="*/ 11082 h 20600"/>
                <a:gd name="connsiteX5" fmla="*/ 9954 w 23930"/>
                <a:gd name="connsiteY5" fmla="*/ 519 h 2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930" h="20600">
                  <a:moveTo>
                    <a:pt x="9954" y="519"/>
                  </a:moveTo>
                  <a:cubicBezTo>
                    <a:pt x="5756" y="-1377"/>
                    <a:pt x="6704" y="2279"/>
                    <a:pt x="1151" y="5733"/>
                  </a:cubicBezTo>
                  <a:cubicBezTo>
                    <a:pt x="677" y="6004"/>
                    <a:pt x="339" y="6071"/>
                    <a:pt x="0" y="6275"/>
                  </a:cubicBezTo>
                  <a:cubicBezTo>
                    <a:pt x="3589" y="10947"/>
                    <a:pt x="2438" y="21307"/>
                    <a:pt x="5756" y="20562"/>
                  </a:cubicBezTo>
                  <a:cubicBezTo>
                    <a:pt x="9209" y="19818"/>
                    <a:pt x="22752" y="16364"/>
                    <a:pt x="23836" y="11082"/>
                  </a:cubicBezTo>
                  <a:cubicBezTo>
                    <a:pt x="25054" y="5665"/>
                    <a:pt x="14153" y="2347"/>
                    <a:pt x="9954" y="5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 278">
              <a:extLst>
                <a:ext uri="{FF2B5EF4-FFF2-40B4-BE49-F238E27FC236}">
                  <a16:creationId xmlns:a16="http://schemas.microsoft.com/office/drawing/2014/main" id="{C171D668-9A66-FD6D-A311-EF81EF605C77}"/>
                </a:ext>
              </a:extLst>
            </p:cNvPr>
            <p:cNvSpPr/>
            <p:nvPr/>
          </p:nvSpPr>
          <p:spPr bwMode="ltGray">
            <a:xfrm>
              <a:off x="10474242" y="3392739"/>
              <a:ext cx="2964" cy="2031"/>
            </a:xfrm>
            <a:custGeom>
              <a:avLst/>
              <a:gdLst>
                <a:gd name="connsiteX0" fmla="*/ 2964 w 2964"/>
                <a:gd name="connsiteY0" fmla="*/ 1746 h 2031"/>
                <a:gd name="connsiteX1" fmla="*/ 2829 w 2964"/>
                <a:gd name="connsiteY1" fmla="*/ 1475 h 2031"/>
                <a:gd name="connsiteX2" fmla="*/ 2964 w 2964"/>
                <a:gd name="connsiteY2" fmla="*/ 1746 h 2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4" h="2031">
                  <a:moveTo>
                    <a:pt x="2964" y="1746"/>
                  </a:moveTo>
                  <a:cubicBezTo>
                    <a:pt x="2897" y="1679"/>
                    <a:pt x="2897" y="1543"/>
                    <a:pt x="2829" y="1475"/>
                  </a:cubicBezTo>
                  <a:cubicBezTo>
                    <a:pt x="-692" y="-2655"/>
                    <a:pt x="-1234" y="3371"/>
                    <a:pt x="2964" y="174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 279">
              <a:extLst>
                <a:ext uri="{FF2B5EF4-FFF2-40B4-BE49-F238E27FC236}">
                  <a16:creationId xmlns:a16="http://schemas.microsoft.com/office/drawing/2014/main" id="{0A5A111C-855B-64F1-90C7-092871C0632B}"/>
                </a:ext>
              </a:extLst>
            </p:cNvPr>
            <p:cNvSpPr/>
            <p:nvPr/>
          </p:nvSpPr>
          <p:spPr bwMode="ltGray">
            <a:xfrm>
              <a:off x="10365016" y="3433526"/>
              <a:ext cx="27261" cy="20901"/>
            </a:xfrm>
            <a:custGeom>
              <a:avLst/>
              <a:gdLst>
                <a:gd name="connsiteX0" fmla="*/ 22874 w 27261"/>
                <a:gd name="connsiteY0" fmla="*/ 30 h 20901"/>
                <a:gd name="connsiteX1" fmla="*/ 15697 w 27261"/>
                <a:gd name="connsiteY1" fmla="*/ 8495 h 20901"/>
                <a:gd name="connsiteX2" fmla="*/ 123 w 27261"/>
                <a:gd name="connsiteY2" fmla="*/ 19194 h 20901"/>
                <a:gd name="connsiteX3" fmla="*/ 6555 w 27261"/>
                <a:gd name="connsiteY3" fmla="*/ 14724 h 20901"/>
                <a:gd name="connsiteX4" fmla="*/ 27005 w 27261"/>
                <a:gd name="connsiteY4" fmla="*/ 9646 h 20901"/>
                <a:gd name="connsiteX5" fmla="*/ 22874 w 27261"/>
                <a:gd name="connsiteY5" fmla="*/ 30 h 20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261" h="20901">
                  <a:moveTo>
                    <a:pt x="22874" y="30"/>
                  </a:moveTo>
                  <a:cubicBezTo>
                    <a:pt x="17525" y="437"/>
                    <a:pt x="21995" y="2265"/>
                    <a:pt x="15697" y="8495"/>
                  </a:cubicBezTo>
                  <a:cubicBezTo>
                    <a:pt x="10618" y="13506"/>
                    <a:pt x="123" y="15402"/>
                    <a:pt x="123" y="19194"/>
                  </a:cubicBezTo>
                  <a:cubicBezTo>
                    <a:pt x="123" y="22986"/>
                    <a:pt x="-1435" y="20006"/>
                    <a:pt x="6555" y="14724"/>
                  </a:cubicBezTo>
                  <a:cubicBezTo>
                    <a:pt x="14546" y="9443"/>
                    <a:pt x="26599" y="17230"/>
                    <a:pt x="27005" y="9646"/>
                  </a:cubicBezTo>
                  <a:cubicBezTo>
                    <a:pt x="27344" y="2130"/>
                    <a:pt x="28156" y="-308"/>
                    <a:pt x="22874" y="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 280">
              <a:extLst>
                <a:ext uri="{FF2B5EF4-FFF2-40B4-BE49-F238E27FC236}">
                  <a16:creationId xmlns:a16="http://schemas.microsoft.com/office/drawing/2014/main" id="{0F2FA55F-AEAD-C6A8-5F21-16EA9A4EABBB}"/>
                </a:ext>
              </a:extLst>
            </p:cNvPr>
            <p:cNvSpPr/>
            <p:nvPr/>
          </p:nvSpPr>
          <p:spPr bwMode="ltGray">
            <a:xfrm>
              <a:off x="10496996" y="3334594"/>
              <a:ext cx="25902" cy="20026"/>
            </a:xfrm>
            <a:custGeom>
              <a:avLst/>
              <a:gdLst>
                <a:gd name="connsiteX0" fmla="*/ 25241 w 25902"/>
                <a:gd name="connsiteY0" fmla="*/ 979 h 20026"/>
                <a:gd name="connsiteX1" fmla="*/ 13187 w 25902"/>
                <a:gd name="connsiteY1" fmla="*/ 11746 h 20026"/>
                <a:gd name="connsiteX2" fmla="*/ 728 w 25902"/>
                <a:gd name="connsiteY2" fmla="*/ 19059 h 20026"/>
                <a:gd name="connsiteX3" fmla="*/ 13458 w 25902"/>
                <a:gd name="connsiteY3" fmla="*/ 16012 h 20026"/>
                <a:gd name="connsiteX4" fmla="*/ 25241 w 25902"/>
                <a:gd name="connsiteY4" fmla="*/ 979 h 20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02" h="20026">
                  <a:moveTo>
                    <a:pt x="25241" y="979"/>
                  </a:moveTo>
                  <a:cubicBezTo>
                    <a:pt x="21787" y="-2813"/>
                    <a:pt x="18808" y="5178"/>
                    <a:pt x="13187" y="11746"/>
                  </a:cubicBezTo>
                  <a:cubicBezTo>
                    <a:pt x="8989" y="16689"/>
                    <a:pt x="-3064" y="16825"/>
                    <a:pt x="728" y="19059"/>
                  </a:cubicBezTo>
                  <a:cubicBezTo>
                    <a:pt x="4520" y="21294"/>
                    <a:pt x="9328" y="19398"/>
                    <a:pt x="13458" y="16012"/>
                  </a:cubicBezTo>
                  <a:cubicBezTo>
                    <a:pt x="17724" y="12559"/>
                    <a:pt x="28694" y="4704"/>
                    <a:pt x="25241" y="9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 281">
              <a:extLst>
                <a:ext uri="{FF2B5EF4-FFF2-40B4-BE49-F238E27FC236}">
                  <a16:creationId xmlns:a16="http://schemas.microsoft.com/office/drawing/2014/main" id="{968624D7-5821-0624-9DAF-8F2AEEB5987E}"/>
                </a:ext>
              </a:extLst>
            </p:cNvPr>
            <p:cNvSpPr/>
            <p:nvPr/>
          </p:nvSpPr>
          <p:spPr bwMode="ltGray">
            <a:xfrm>
              <a:off x="9859260" y="3800162"/>
              <a:ext cx="15286" cy="4184"/>
            </a:xfrm>
            <a:custGeom>
              <a:avLst/>
              <a:gdLst>
                <a:gd name="connsiteX0" fmla="*/ 11901 w 15286"/>
                <a:gd name="connsiteY0" fmla="*/ 1896 h 4184"/>
                <a:gd name="connsiteX1" fmla="*/ 15287 w 15286"/>
                <a:gd name="connsiteY1" fmla="*/ 0 h 4184"/>
                <a:gd name="connsiteX2" fmla="*/ 5197 w 15286"/>
                <a:gd name="connsiteY2" fmla="*/ 948 h 4184"/>
                <a:gd name="connsiteX3" fmla="*/ 11901 w 15286"/>
                <a:gd name="connsiteY3" fmla="*/ 1896 h 4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86" h="4184">
                  <a:moveTo>
                    <a:pt x="11901" y="1896"/>
                  </a:moveTo>
                  <a:cubicBezTo>
                    <a:pt x="13052" y="1490"/>
                    <a:pt x="14204" y="813"/>
                    <a:pt x="15287" y="0"/>
                  </a:cubicBezTo>
                  <a:cubicBezTo>
                    <a:pt x="11563" y="0"/>
                    <a:pt x="8041" y="339"/>
                    <a:pt x="5197" y="948"/>
                  </a:cubicBezTo>
                  <a:cubicBezTo>
                    <a:pt x="-3538" y="2844"/>
                    <a:pt x="-1235" y="6636"/>
                    <a:pt x="11901" y="189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 282">
              <a:extLst>
                <a:ext uri="{FF2B5EF4-FFF2-40B4-BE49-F238E27FC236}">
                  <a16:creationId xmlns:a16="http://schemas.microsoft.com/office/drawing/2014/main" id="{7B8FE090-DE73-3837-9FFC-70962A726EE6}"/>
                </a:ext>
              </a:extLst>
            </p:cNvPr>
            <p:cNvSpPr/>
            <p:nvPr/>
          </p:nvSpPr>
          <p:spPr bwMode="ltGray">
            <a:xfrm>
              <a:off x="9874547" y="3786863"/>
              <a:ext cx="36171" cy="21261"/>
            </a:xfrm>
            <a:custGeom>
              <a:avLst/>
              <a:gdLst>
                <a:gd name="connsiteX0" fmla="*/ 0 w 36171"/>
                <a:gd name="connsiteY0" fmla="*/ 13367 h 21261"/>
                <a:gd name="connsiteX1" fmla="*/ 22075 w 36171"/>
                <a:gd name="connsiteY1" fmla="*/ 16076 h 21261"/>
                <a:gd name="connsiteX2" fmla="*/ 36160 w 36171"/>
                <a:gd name="connsiteY2" fmla="*/ 18852 h 21261"/>
                <a:gd name="connsiteX3" fmla="*/ 19908 w 36171"/>
                <a:gd name="connsiteY3" fmla="*/ 569 h 21261"/>
                <a:gd name="connsiteX4" fmla="*/ 0 w 36171"/>
                <a:gd name="connsiteY4" fmla="*/ 13367 h 21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71" h="21261">
                  <a:moveTo>
                    <a:pt x="0" y="13367"/>
                  </a:moveTo>
                  <a:cubicBezTo>
                    <a:pt x="7652" y="13300"/>
                    <a:pt x="16184" y="14316"/>
                    <a:pt x="22075" y="16076"/>
                  </a:cubicBezTo>
                  <a:cubicBezTo>
                    <a:pt x="30810" y="18717"/>
                    <a:pt x="35821" y="24540"/>
                    <a:pt x="36160" y="18852"/>
                  </a:cubicBezTo>
                  <a:cubicBezTo>
                    <a:pt x="36566" y="13232"/>
                    <a:pt x="26747" y="4361"/>
                    <a:pt x="19908" y="569"/>
                  </a:cubicBezTo>
                  <a:cubicBezTo>
                    <a:pt x="14085" y="-2613"/>
                    <a:pt x="7042" y="8357"/>
                    <a:pt x="0" y="133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 283">
              <a:extLst>
                <a:ext uri="{FF2B5EF4-FFF2-40B4-BE49-F238E27FC236}">
                  <a16:creationId xmlns:a16="http://schemas.microsoft.com/office/drawing/2014/main" id="{128E59AA-A937-B322-16E9-8059D8CBF8BA}"/>
                </a:ext>
              </a:extLst>
            </p:cNvPr>
            <p:cNvSpPr/>
            <p:nvPr/>
          </p:nvSpPr>
          <p:spPr bwMode="ltGray">
            <a:xfrm>
              <a:off x="9964771" y="3612932"/>
              <a:ext cx="39887" cy="43102"/>
            </a:xfrm>
            <a:custGeom>
              <a:avLst/>
              <a:gdLst>
                <a:gd name="connsiteX0" fmla="*/ 26245 w 39887"/>
                <a:gd name="connsiteY0" fmla="*/ 0 h 43102"/>
                <a:gd name="connsiteX1" fmla="*/ 14395 w 39887"/>
                <a:gd name="connsiteY1" fmla="*/ 11918 h 43102"/>
                <a:gd name="connsiteX2" fmla="*/ 2545 w 39887"/>
                <a:gd name="connsiteY2" fmla="*/ 32774 h 43102"/>
                <a:gd name="connsiteX3" fmla="*/ 1326 w 39887"/>
                <a:gd name="connsiteY3" fmla="*/ 43067 h 43102"/>
                <a:gd name="connsiteX4" fmla="*/ 8436 w 39887"/>
                <a:gd name="connsiteY4" fmla="*/ 36227 h 43102"/>
                <a:gd name="connsiteX5" fmla="*/ 21708 w 39887"/>
                <a:gd name="connsiteY5" fmla="*/ 36092 h 43102"/>
                <a:gd name="connsiteX6" fmla="*/ 32475 w 39887"/>
                <a:gd name="connsiteY6" fmla="*/ 34534 h 43102"/>
                <a:gd name="connsiteX7" fmla="*/ 39382 w 39887"/>
                <a:gd name="connsiteY7" fmla="*/ 13882 h 43102"/>
                <a:gd name="connsiteX8" fmla="*/ 26245 w 39887"/>
                <a:gd name="connsiteY8" fmla="*/ 0 h 43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887" h="43102">
                  <a:moveTo>
                    <a:pt x="26245" y="0"/>
                  </a:moveTo>
                  <a:cubicBezTo>
                    <a:pt x="20896" y="0"/>
                    <a:pt x="21370" y="5146"/>
                    <a:pt x="14395" y="11918"/>
                  </a:cubicBezTo>
                  <a:cubicBezTo>
                    <a:pt x="7488" y="18621"/>
                    <a:pt x="5186" y="26747"/>
                    <a:pt x="2545" y="32774"/>
                  </a:cubicBezTo>
                  <a:cubicBezTo>
                    <a:pt x="-96" y="38800"/>
                    <a:pt x="-976" y="42728"/>
                    <a:pt x="1326" y="43067"/>
                  </a:cubicBezTo>
                  <a:cubicBezTo>
                    <a:pt x="3628" y="43473"/>
                    <a:pt x="3087" y="40358"/>
                    <a:pt x="8436" y="36227"/>
                  </a:cubicBezTo>
                  <a:cubicBezTo>
                    <a:pt x="13786" y="32097"/>
                    <a:pt x="20219" y="36092"/>
                    <a:pt x="21708" y="36092"/>
                  </a:cubicBezTo>
                  <a:cubicBezTo>
                    <a:pt x="23198" y="36092"/>
                    <a:pt x="29021" y="37175"/>
                    <a:pt x="32475" y="34534"/>
                  </a:cubicBezTo>
                  <a:cubicBezTo>
                    <a:pt x="35928" y="31893"/>
                    <a:pt x="41616" y="17606"/>
                    <a:pt x="39382" y="13882"/>
                  </a:cubicBezTo>
                  <a:cubicBezTo>
                    <a:pt x="37012" y="10157"/>
                    <a:pt x="31527" y="0"/>
                    <a:pt x="26245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 284">
              <a:extLst>
                <a:ext uri="{FF2B5EF4-FFF2-40B4-BE49-F238E27FC236}">
                  <a16:creationId xmlns:a16="http://schemas.microsoft.com/office/drawing/2014/main" id="{B47F346F-95B3-DAE5-D082-42A4E30169D0}"/>
                </a:ext>
              </a:extLst>
            </p:cNvPr>
            <p:cNvSpPr/>
            <p:nvPr/>
          </p:nvSpPr>
          <p:spPr bwMode="ltGray">
            <a:xfrm>
              <a:off x="10372601" y="3975835"/>
              <a:ext cx="2898" cy="5802"/>
            </a:xfrm>
            <a:custGeom>
              <a:avLst/>
              <a:gdLst>
                <a:gd name="connsiteX0" fmla="*/ 2899 w 2898"/>
                <a:gd name="connsiteY0" fmla="*/ 5802 h 5802"/>
                <a:gd name="connsiteX1" fmla="*/ 2899 w 2898"/>
                <a:gd name="connsiteY1" fmla="*/ 5802 h 5802"/>
                <a:gd name="connsiteX2" fmla="*/ 2899 w 2898"/>
                <a:gd name="connsiteY2" fmla="*/ 5802 h 5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8" h="5802">
                  <a:moveTo>
                    <a:pt x="2899" y="5802"/>
                  </a:moveTo>
                  <a:cubicBezTo>
                    <a:pt x="-1232" y="-3745"/>
                    <a:pt x="-691" y="114"/>
                    <a:pt x="2899" y="5802"/>
                  </a:cubicBezTo>
                  <a:lnTo>
                    <a:pt x="2899" y="5802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 285">
              <a:extLst>
                <a:ext uri="{FF2B5EF4-FFF2-40B4-BE49-F238E27FC236}">
                  <a16:creationId xmlns:a16="http://schemas.microsoft.com/office/drawing/2014/main" id="{7E3759B7-4714-76AE-1898-02E4D90597D8}"/>
                </a:ext>
              </a:extLst>
            </p:cNvPr>
            <p:cNvSpPr/>
            <p:nvPr/>
          </p:nvSpPr>
          <p:spPr bwMode="ltGray">
            <a:xfrm>
              <a:off x="10375499" y="3981637"/>
              <a:ext cx="72250" cy="39584"/>
            </a:xfrm>
            <a:custGeom>
              <a:avLst/>
              <a:gdLst>
                <a:gd name="connsiteX0" fmla="*/ 65209 w 72250"/>
                <a:gd name="connsiteY0" fmla="*/ 39342 h 39584"/>
                <a:gd name="connsiteX1" fmla="*/ 59995 w 72250"/>
                <a:gd name="connsiteY1" fmla="*/ 14288 h 39584"/>
                <a:gd name="connsiteX2" fmla="*/ 12121 w 72250"/>
                <a:gd name="connsiteY2" fmla="*/ 10699 h 39584"/>
                <a:gd name="connsiteX3" fmla="*/ 0 w 72250"/>
                <a:gd name="connsiteY3" fmla="*/ 0 h 39584"/>
                <a:gd name="connsiteX4" fmla="*/ 406 w 72250"/>
                <a:gd name="connsiteY4" fmla="*/ 1016 h 39584"/>
                <a:gd name="connsiteX5" fmla="*/ 21804 w 72250"/>
                <a:gd name="connsiteY5" fmla="*/ 18757 h 39584"/>
                <a:gd name="connsiteX6" fmla="*/ 41238 w 72250"/>
                <a:gd name="connsiteY6" fmla="*/ 35482 h 39584"/>
                <a:gd name="connsiteX7" fmla="*/ 65209 w 72250"/>
                <a:gd name="connsiteY7" fmla="*/ 39342 h 3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250" h="39584">
                  <a:moveTo>
                    <a:pt x="65209" y="39342"/>
                  </a:moveTo>
                  <a:cubicBezTo>
                    <a:pt x="71507" y="38191"/>
                    <a:pt x="79361" y="22752"/>
                    <a:pt x="59995" y="14288"/>
                  </a:cubicBezTo>
                  <a:cubicBezTo>
                    <a:pt x="40629" y="5823"/>
                    <a:pt x="24648" y="14085"/>
                    <a:pt x="12121" y="10699"/>
                  </a:cubicBezTo>
                  <a:cubicBezTo>
                    <a:pt x="6907" y="9277"/>
                    <a:pt x="2641" y="4198"/>
                    <a:pt x="0" y="0"/>
                  </a:cubicBezTo>
                  <a:cubicBezTo>
                    <a:pt x="135" y="338"/>
                    <a:pt x="271" y="609"/>
                    <a:pt x="406" y="1016"/>
                  </a:cubicBezTo>
                  <a:cubicBezTo>
                    <a:pt x="7313" y="17199"/>
                    <a:pt x="16658" y="13069"/>
                    <a:pt x="21804" y="18757"/>
                  </a:cubicBezTo>
                  <a:cubicBezTo>
                    <a:pt x="26950" y="24377"/>
                    <a:pt x="31013" y="33248"/>
                    <a:pt x="41238" y="35482"/>
                  </a:cubicBezTo>
                  <a:cubicBezTo>
                    <a:pt x="51531" y="37649"/>
                    <a:pt x="58912" y="40426"/>
                    <a:pt x="65209" y="3934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 286">
              <a:extLst>
                <a:ext uri="{FF2B5EF4-FFF2-40B4-BE49-F238E27FC236}">
                  <a16:creationId xmlns:a16="http://schemas.microsoft.com/office/drawing/2014/main" id="{B0DA4AD5-BFD9-A345-0405-085E8608466E}"/>
                </a:ext>
              </a:extLst>
            </p:cNvPr>
            <p:cNvSpPr/>
            <p:nvPr/>
          </p:nvSpPr>
          <p:spPr bwMode="ltGray">
            <a:xfrm>
              <a:off x="10651348" y="4079914"/>
              <a:ext cx="62204" cy="66524"/>
            </a:xfrm>
            <a:custGeom>
              <a:avLst/>
              <a:gdLst>
                <a:gd name="connsiteX0" fmla="*/ 48978 w 62204"/>
                <a:gd name="connsiteY0" fmla="*/ 3701 h 66524"/>
                <a:gd name="connsiteX1" fmla="*/ 35029 w 62204"/>
                <a:gd name="connsiteY1" fmla="*/ 15416 h 66524"/>
                <a:gd name="connsiteX2" fmla="*/ 24804 w 62204"/>
                <a:gd name="connsiteY2" fmla="*/ 16905 h 66524"/>
                <a:gd name="connsiteX3" fmla="*/ 16678 w 62204"/>
                <a:gd name="connsiteY3" fmla="*/ 21104 h 66524"/>
                <a:gd name="connsiteX4" fmla="*/ 1239 w 62204"/>
                <a:gd name="connsiteY4" fmla="*/ 40741 h 66524"/>
                <a:gd name="connsiteX5" fmla="*/ 8485 w 62204"/>
                <a:gd name="connsiteY5" fmla="*/ 51237 h 66524"/>
                <a:gd name="connsiteX6" fmla="*/ 22569 w 62204"/>
                <a:gd name="connsiteY6" fmla="*/ 30855 h 66524"/>
                <a:gd name="connsiteX7" fmla="*/ 30018 w 62204"/>
                <a:gd name="connsiteY7" fmla="*/ 38100 h 66524"/>
                <a:gd name="connsiteX8" fmla="*/ 28935 w 62204"/>
                <a:gd name="connsiteY8" fmla="*/ 57196 h 66524"/>
                <a:gd name="connsiteX9" fmla="*/ 39092 w 62204"/>
                <a:gd name="connsiteY9" fmla="*/ 58347 h 66524"/>
                <a:gd name="connsiteX10" fmla="*/ 54328 w 62204"/>
                <a:gd name="connsiteY10" fmla="*/ 61258 h 66524"/>
                <a:gd name="connsiteX11" fmla="*/ 55207 w 62204"/>
                <a:gd name="connsiteY11" fmla="*/ 35256 h 66524"/>
                <a:gd name="connsiteX12" fmla="*/ 59948 w 62204"/>
                <a:gd name="connsiteY12" fmla="*/ 19208 h 66524"/>
                <a:gd name="connsiteX13" fmla="*/ 58932 w 62204"/>
                <a:gd name="connsiteY13" fmla="*/ 8035 h 66524"/>
                <a:gd name="connsiteX14" fmla="*/ 61912 w 62204"/>
                <a:gd name="connsiteY14" fmla="*/ 3362 h 66524"/>
                <a:gd name="connsiteX15" fmla="*/ 48978 w 62204"/>
                <a:gd name="connsiteY15" fmla="*/ 3701 h 66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204" h="66524">
                  <a:moveTo>
                    <a:pt x="48978" y="3701"/>
                  </a:moveTo>
                  <a:cubicBezTo>
                    <a:pt x="41732" y="8983"/>
                    <a:pt x="39972" y="13181"/>
                    <a:pt x="35029" y="15416"/>
                  </a:cubicBezTo>
                  <a:cubicBezTo>
                    <a:pt x="30086" y="17650"/>
                    <a:pt x="27106" y="16905"/>
                    <a:pt x="24804" y="16905"/>
                  </a:cubicBezTo>
                  <a:cubicBezTo>
                    <a:pt x="22502" y="16905"/>
                    <a:pt x="17220" y="18937"/>
                    <a:pt x="16678" y="21104"/>
                  </a:cubicBezTo>
                  <a:cubicBezTo>
                    <a:pt x="14172" y="30990"/>
                    <a:pt x="4625" y="33970"/>
                    <a:pt x="1239" y="40741"/>
                  </a:cubicBezTo>
                  <a:cubicBezTo>
                    <a:pt x="-2214" y="47512"/>
                    <a:pt x="1984" y="51982"/>
                    <a:pt x="8485" y="51237"/>
                  </a:cubicBezTo>
                  <a:cubicBezTo>
                    <a:pt x="14918" y="50492"/>
                    <a:pt x="17220" y="33089"/>
                    <a:pt x="22569" y="30855"/>
                  </a:cubicBezTo>
                  <a:cubicBezTo>
                    <a:pt x="27919" y="28620"/>
                    <a:pt x="34961" y="30178"/>
                    <a:pt x="30018" y="38100"/>
                  </a:cubicBezTo>
                  <a:cubicBezTo>
                    <a:pt x="25075" y="46090"/>
                    <a:pt x="27445" y="53471"/>
                    <a:pt x="28935" y="57196"/>
                  </a:cubicBezTo>
                  <a:cubicBezTo>
                    <a:pt x="30424" y="60920"/>
                    <a:pt x="37196" y="53878"/>
                    <a:pt x="39092" y="58347"/>
                  </a:cubicBezTo>
                  <a:cubicBezTo>
                    <a:pt x="40988" y="62816"/>
                    <a:pt x="52025" y="72567"/>
                    <a:pt x="54328" y="61258"/>
                  </a:cubicBezTo>
                  <a:cubicBezTo>
                    <a:pt x="56630" y="49950"/>
                    <a:pt x="51077" y="41689"/>
                    <a:pt x="55207" y="35256"/>
                  </a:cubicBezTo>
                  <a:cubicBezTo>
                    <a:pt x="59406" y="28823"/>
                    <a:pt x="59948" y="22594"/>
                    <a:pt x="59948" y="19208"/>
                  </a:cubicBezTo>
                  <a:cubicBezTo>
                    <a:pt x="59948" y="15822"/>
                    <a:pt x="63265" y="5733"/>
                    <a:pt x="58932" y="8035"/>
                  </a:cubicBezTo>
                  <a:cubicBezTo>
                    <a:pt x="60219" y="6274"/>
                    <a:pt x="61302" y="4717"/>
                    <a:pt x="61912" y="3362"/>
                  </a:cubicBezTo>
                  <a:cubicBezTo>
                    <a:pt x="63807" y="-768"/>
                    <a:pt x="56156" y="-1581"/>
                    <a:pt x="48978" y="370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 287">
              <a:extLst>
                <a:ext uri="{FF2B5EF4-FFF2-40B4-BE49-F238E27FC236}">
                  <a16:creationId xmlns:a16="http://schemas.microsoft.com/office/drawing/2014/main" id="{9C3BEB5A-DBC4-31F2-25B1-E668E8FB0176}"/>
                </a:ext>
              </a:extLst>
            </p:cNvPr>
            <p:cNvSpPr/>
            <p:nvPr/>
          </p:nvSpPr>
          <p:spPr bwMode="ltGray">
            <a:xfrm>
              <a:off x="10475378" y="4158440"/>
              <a:ext cx="1289" cy="817"/>
            </a:xfrm>
            <a:custGeom>
              <a:avLst/>
              <a:gdLst>
                <a:gd name="connsiteX0" fmla="*/ 0 w 1289"/>
                <a:gd name="connsiteY0" fmla="*/ 0 h 817"/>
                <a:gd name="connsiteX1" fmla="*/ 271 w 1289"/>
                <a:gd name="connsiteY1" fmla="*/ 271 h 817"/>
                <a:gd name="connsiteX2" fmla="*/ 0 w 1289"/>
                <a:gd name="connsiteY2" fmla="*/ 0 h 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9" h="817">
                  <a:moveTo>
                    <a:pt x="0" y="0"/>
                  </a:moveTo>
                  <a:cubicBezTo>
                    <a:pt x="68" y="68"/>
                    <a:pt x="135" y="203"/>
                    <a:pt x="271" y="271"/>
                  </a:cubicBezTo>
                  <a:cubicBezTo>
                    <a:pt x="1828" y="1490"/>
                    <a:pt x="1490" y="339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 288">
              <a:extLst>
                <a:ext uri="{FF2B5EF4-FFF2-40B4-BE49-F238E27FC236}">
                  <a16:creationId xmlns:a16="http://schemas.microsoft.com/office/drawing/2014/main" id="{E38C4A26-BE80-20B1-91AB-4DC28044437A}"/>
                </a:ext>
              </a:extLst>
            </p:cNvPr>
            <p:cNvSpPr/>
            <p:nvPr/>
          </p:nvSpPr>
          <p:spPr bwMode="ltGray">
            <a:xfrm>
              <a:off x="10342454" y="4113729"/>
              <a:ext cx="67466" cy="44743"/>
            </a:xfrm>
            <a:custGeom>
              <a:avLst/>
              <a:gdLst>
                <a:gd name="connsiteX0" fmla="*/ 66766 w 67466"/>
                <a:gd name="connsiteY0" fmla="*/ 33606 h 44743"/>
                <a:gd name="connsiteX1" fmla="*/ 46520 w 67466"/>
                <a:gd name="connsiteY1" fmla="*/ 20401 h 44743"/>
                <a:gd name="connsiteX2" fmla="*/ 25528 w 67466"/>
                <a:gd name="connsiteY2" fmla="*/ 14036 h 44743"/>
                <a:gd name="connsiteX3" fmla="*/ 4807 w 67466"/>
                <a:gd name="connsiteY3" fmla="*/ 3202 h 44743"/>
                <a:gd name="connsiteX4" fmla="*/ 2167 w 67466"/>
                <a:gd name="connsiteY4" fmla="*/ 8416 h 44743"/>
                <a:gd name="connsiteX5" fmla="*/ 14829 w 67466"/>
                <a:gd name="connsiteY5" fmla="*/ 22636 h 44743"/>
                <a:gd name="connsiteX6" fmla="*/ 25731 w 67466"/>
                <a:gd name="connsiteY6" fmla="*/ 35705 h 44743"/>
                <a:gd name="connsiteX7" fmla="*/ 45504 w 67466"/>
                <a:gd name="connsiteY7" fmla="*/ 34215 h 44743"/>
                <a:gd name="connsiteX8" fmla="*/ 49093 w 67466"/>
                <a:gd name="connsiteY8" fmla="*/ 44575 h 44743"/>
                <a:gd name="connsiteX9" fmla="*/ 64938 w 67466"/>
                <a:gd name="connsiteY9" fmla="*/ 38820 h 44743"/>
                <a:gd name="connsiteX10" fmla="*/ 66766 w 67466"/>
                <a:gd name="connsiteY10" fmla="*/ 33606 h 44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7466" h="44743">
                  <a:moveTo>
                    <a:pt x="66766" y="33606"/>
                  </a:moveTo>
                  <a:cubicBezTo>
                    <a:pt x="69881" y="32522"/>
                    <a:pt x="62500" y="21552"/>
                    <a:pt x="46520" y="20401"/>
                  </a:cubicBezTo>
                  <a:cubicBezTo>
                    <a:pt x="30539" y="19250"/>
                    <a:pt x="28575" y="20875"/>
                    <a:pt x="25528" y="14036"/>
                  </a:cubicBezTo>
                  <a:cubicBezTo>
                    <a:pt x="22481" y="7265"/>
                    <a:pt x="5959" y="6587"/>
                    <a:pt x="4807" y="3202"/>
                  </a:cubicBezTo>
                  <a:cubicBezTo>
                    <a:pt x="3656" y="-184"/>
                    <a:pt x="-3521" y="-3637"/>
                    <a:pt x="2167" y="8416"/>
                  </a:cubicBezTo>
                  <a:cubicBezTo>
                    <a:pt x="4605" y="13562"/>
                    <a:pt x="7245" y="18505"/>
                    <a:pt x="14829" y="22636"/>
                  </a:cubicBezTo>
                  <a:cubicBezTo>
                    <a:pt x="22413" y="26766"/>
                    <a:pt x="20788" y="33538"/>
                    <a:pt x="25731" y="35705"/>
                  </a:cubicBezTo>
                  <a:cubicBezTo>
                    <a:pt x="30674" y="37872"/>
                    <a:pt x="42863" y="31236"/>
                    <a:pt x="45504" y="34215"/>
                  </a:cubicBezTo>
                  <a:cubicBezTo>
                    <a:pt x="48145" y="37262"/>
                    <a:pt x="44488" y="46065"/>
                    <a:pt x="49093" y="44575"/>
                  </a:cubicBezTo>
                  <a:cubicBezTo>
                    <a:pt x="53630" y="43086"/>
                    <a:pt x="62297" y="43763"/>
                    <a:pt x="64938" y="38820"/>
                  </a:cubicBezTo>
                  <a:cubicBezTo>
                    <a:pt x="67647" y="33944"/>
                    <a:pt x="63651" y="34689"/>
                    <a:pt x="66766" y="3360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 289">
              <a:extLst>
                <a:ext uri="{FF2B5EF4-FFF2-40B4-BE49-F238E27FC236}">
                  <a16:creationId xmlns:a16="http://schemas.microsoft.com/office/drawing/2014/main" id="{560A3679-64CB-14E6-46BF-7B926CCA02EB}"/>
                </a:ext>
              </a:extLst>
            </p:cNvPr>
            <p:cNvSpPr/>
            <p:nvPr/>
          </p:nvSpPr>
          <p:spPr bwMode="ltGray">
            <a:xfrm>
              <a:off x="11413334" y="1841806"/>
              <a:ext cx="1244" cy="2964"/>
            </a:xfrm>
            <a:custGeom>
              <a:avLst/>
              <a:gdLst>
                <a:gd name="connsiteX0" fmla="*/ 1244 w 1244"/>
                <a:gd name="connsiteY0" fmla="*/ 2965 h 2964"/>
                <a:gd name="connsiteX1" fmla="*/ 1244 w 1244"/>
                <a:gd name="connsiteY1" fmla="*/ 2965 h 2964"/>
                <a:gd name="connsiteX2" fmla="*/ 1244 w 1244"/>
                <a:gd name="connsiteY2" fmla="*/ 2965 h 2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4" h="2964">
                  <a:moveTo>
                    <a:pt x="1244" y="2965"/>
                  </a:moveTo>
                  <a:cubicBezTo>
                    <a:pt x="702" y="-2453"/>
                    <a:pt x="-1262" y="798"/>
                    <a:pt x="1244" y="2965"/>
                  </a:cubicBezTo>
                  <a:lnTo>
                    <a:pt x="1244" y="2965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 290">
              <a:extLst>
                <a:ext uri="{FF2B5EF4-FFF2-40B4-BE49-F238E27FC236}">
                  <a16:creationId xmlns:a16="http://schemas.microsoft.com/office/drawing/2014/main" id="{48E7179C-E2D7-88BF-7945-07E7F75E484E}"/>
                </a:ext>
              </a:extLst>
            </p:cNvPr>
            <p:cNvSpPr/>
            <p:nvPr/>
          </p:nvSpPr>
          <p:spPr bwMode="ltGray">
            <a:xfrm>
              <a:off x="11916358" y="2022940"/>
              <a:ext cx="7883" cy="11770"/>
            </a:xfrm>
            <a:custGeom>
              <a:avLst/>
              <a:gdLst>
                <a:gd name="connsiteX0" fmla="*/ 53 w 7883"/>
                <a:gd name="connsiteY0" fmla="*/ 8114 h 11770"/>
                <a:gd name="connsiteX1" fmla="*/ 2423 w 7883"/>
                <a:gd name="connsiteY1" fmla="*/ 11771 h 11770"/>
                <a:gd name="connsiteX2" fmla="*/ 7637 w 7883"/>
                <a:gd name="connsiteY2" fmla="*/ 3103 h 11770"/>
                <a:gd name="connsiteX3" fmla="*/ 53 w 7883"/>
                <a:gd name="connsiteY3" fmla="*/ 8114 h 11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83" h="11770">
                  <a:moveTo>
                    <a:pt x="53" y="8114"/>
                  </a:moveTo>
                  <a:cubicBezTo>
                    <a:pt x="256" y="9197"/>
                    <a:pt x="1136" y="10416"/>
                    <a:pt x="2423" y="11771"/>
                  </a:cubicBezTo>
                  <a:cubicBezTo>
                    <a:pt x="5199" y="9130"/>
                    <a:pt x="6757" y="6421"/>
                    <a:pt x="7637" y="3103"/>
                  </a:cubicBezTo>
                  <a:cubicBezTo>
                    <a:pt x="9600" y="-4210"/>
                    <a:pt x="-827" y="3035"/>
                    <a:pt x="53" y="81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 291">
              <a:extLst>
                <a:ext uri="{FF2B5EF4-FFF2-40B4-BE49-F238E27FC236}">
                  <a16:creationId xmlns:a16="http://schemas.microsoft.com/office/drawing/2014/main" id="{040FEFD4-BC93-4920-A437-BA55DA0951CC}"/>
                </a:ext>
              </a:extLst>
            </p:cNvPr>
            <p:cNvSpPr/>
            <p:nvPr/>
          </p:nvSpPr>
          <p:spPr bwMode="ltGray">
            <a:xfrm>
              <a:off x="11268147" y="1900499"/>
              <a:ext cx="2236" cy="8600"/>
            </a:xfrm>
            <a:custGeom>
              <a:avLst/>
              <a:gdLst>
                <a:gd name="connsiteX0" fmla="*/ 236 w 2236"/>
                <a:gd name="connsiteY0" fmla="*/ 8601 h 8600"/>
                <a:gd name="connsiteX1" fmla="*/ 1929 w 2236"/>
                <a:gd name="connsiteY1" fmla="*/ 3251 h 8600"/>
                <a:gd name="connsiteX2" fmla="*/ 236 w 2236"/>
                <a:gd name="connsiteY2" fmla="*/ 8601 h 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6" h="8600">
                  <a:moveTo>
                    <a:pt x="236" y="8601"/>
                  </a:moveTo>
                  <a:cubicBezTo>
                    <a:pt x="980" y="7111"/>
                    <a:pt x="1522" y="5283"/>
                    <a:pt x="1929" y="3251"/>
                  </a:cubicBezTo>
                  <a:cubicBezTo>
                    <a:pt x="3418" y="-4874"/>
                    <a:pt x="-1051" y="4267"/>
                    <a:pt x="236" y="860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 292">
              <a:extLst>
                <a:ext uri="{FF2B5EF4-FFF2-40B4-BE49-F238E27FC236}">
                  <a16:creationId xmlns:a16="http://schemas.microsoft.com/office/drawing/2014/main" id="{57EEE2AB-C729-465B-3C62-3AE4D9B0E77F}"/>
                </a:ext>
              </a:extLst>
            </p:cNvPr>
            <p:cNvSpPr/>
            <p:nvPr/>
          </p:nvSpPr>
          <p:spPr bwMode="ltGray">
            <a:xfrm>
              <a:off x="11981214" y="2153211"/>
              <a:ext cx="1081" cy="2567"/>
            </a:xfrm>
            <a:custGeom>
              <a:avLst/>
              <a:gdLst>
                <a:gd name="connsiteX0" fmla="*/ 0 w 1081"/>
                <a:gd name="connsiteY0" fmla="*/ 0 h 2567"/>
                <a:gd name="connsiteX1" fmla="*/ 0 w 1081"/>
                <a:gd name="connsiteY1" fmla="*/ 0 h 2567"/>
                <a:gd name="connsiteX2" fmla="*/ 0 w 1081"/>
                <a:gd name="connsiteY2" fmla="*/ 0 h 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" h="2567">
                  <a:moveTo>
                    <a:pt x="0" y="0"/>
                  </a:moveTo>
                  <a:cubicBezTo>
                    <a:pt x="0" y="68"/>
                    <a:pt x="0" y="68"/>
                    <a:pt x="0" y="0"/>
                  </a:cubicBezTo>
                  <a:cubicBezTo>
                    <a:pt x="1083" y="4537"/>
                    <a:pt x="1760" y="2099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 293">
              <a:extLst>
                <a:ext uri="{FF2B5EF4-FFF2-40B4-BE49-F238E27FC236}">
                  <a16:creationId xmlns:a16="http://schemas.microsoft.com/office/drawing/2014/main" id="{621BC64B-2A09-9F8E-20B4-DD5489C27D28}"/>
                </a:ext>
              </a:extLst>
            </p:cNvPr>
            <p:cNvSpPr/>
            <p:nvPr/>
          </p:nvSpPr>
          <p:spPr bwMode="ltGray">
            <a:xfrm>
              <a:off x="10687700" y="1735609"/>
              <a:ext cx="1396104" cy="1783874"/>
            </a:xfrm>
            <a:custGeom>
              <a:avLst/>
              <a:gdLst>
                <a:gd name="connsiteX0" fmla="*/ 1011685 w 1396104"/>
                <a:gd name="connsiteY0" fmla="*/ 1278049 h 1783874"/>
                <a:gd name="connsiteX1" fmla="*/ 1026515 w 1396104"/>
                <a:gd name="connsiteY1" fmla="*/ 1269517 h 1783874"/>
                <a:gd name="connsiteX2" fmla="*/ 1031458 w 1396104"/>
                <a:gd name="connsiteY2" fmla="*/ 1250490 h 1783874"/>
                <a:gd name="connsiteX3" fmla="*/ 1052585 w 1396104"/>
                <a:gd name="connsiteY3" fmla="*/ 1252047 h 1783874"/>
                <a:gd name="connsiteX4" fmla="*/ 1060237 w 1396104"/>
                <a:gd name="connsiteY4" fmla="*/ 1237353 h 1783874"/>
                <a:gd name="connsiteX5" fmla="*/ 1071342 w 1396104"/>
                <a:gd name="connsiteY5" fmla="*/ 1226045 h 1783874"/>
                <a:gd name="connsiteX6" fmla="*/ 1079738 w 1396104"/>
                <a:gd name="connsiteY6" fmla="*/ 1183046 h 1783874"/>
                <a:gd name="connsiteX7" fmla="*/ 1072019 w 1396104"/>
                <a:gd name="connsiteY7" fmla="*/ 1164154 h 1783874"/>
                <a:gd name="connsiteX8" fmla="*/ 1073915 w 1396104"/>
                <a:gd name="connsiteY8" fmla="*/ 1155419 h 1783874"/>
                <a:gd name="connsiteX9" fmla="*/ 1081634 w 1396104"/>
                <a:gd name="connsiteY9" fmla="*/ 1138828 h 1783874"/>
                <a:gd name="connsiteX10" fmla="*/ 1070326 w 1396104"/>
                <a:gd name="connsiteY10" fmla="*/ 1129213 h 1783874"/>
                <a:gd name="connsiteX11" fmla="*/ 1059424 w 1396104"/>
                <a:gd name="connsiteY11" fmla="*/ 1100164 h 1783874"/>
                <a:gd name="connsiteX12" fmla="*/ 1063690 w 1396104"/>
                <a:gd name="connsiteY12" fmla="*/ 1088720 h 1783874"/>
                <a:gd name="connsiteX13" fmla="*/ 1083937 w 1396104"/>
                <a:gd name="connsiteY13" fmla="*/ 1086959 h 1783874"/>
                <a:gd name="connsiteX14" fmla="*/ 1074321 w 1396104"/>
                <a:gd name="connsiteY14" fmla="*/ 1071859 h 1783874"/>
                <a:gd name="connsiteX15" fmla="*/ 1080077 w 1396104"/>
                <a:gd name="connsiteY15" fmla="*/ 1060754 h 1783874"/>
                <a:gd name="connsiteX16" fmla="*/ 1084343 w 1396104"/>
                <a:gd name="connsiteY16" fmla="*/ 1046466 h 1783874"/>
                <a:gd name="connsiteX17" fmla="*/ 1084546 w 1396104"/>
                <a:gd name="connsiteY17" fmla="*/ 1009832 h 1783874"/>
                <a:gd name="connsiteX18" fmla="*/ 1107569 w 1396104"/>
                <a:gd name="connsiteY18" fmla="*/ 1012406 h 1783874"/>
                <a:gd name="connsiteX19" fmla="*/ 1134519 w 1396104"/>
                <a:gd name="connsiteY19" fmla="*/ 1002384 h 1783874"/>
                <a:gd name="connsiteX20" fmla="*/ 1128493 w 1396104"/>
                <a:gd name="connsiteY20" fmla="*/ 980851 h 1783874"/>
                <a:gd name="connsiteX21" fmla="*/ 1133639 w 1396104"/>
                <a:gd name="connsiteY21" fmla="*/ 957421 h 1783874"/>
                <a:gd name="connsiteX22" fmla="*/ 1119148 w 1396104"/>
                <a:gd name="connsiteY22" fmla="*/ 965412 h 1783874"/>
                <a:gd name="connsiteX23" fmla="*/ 1111767 w 1396104"/>
                <a:gd name="connsiteY23" fmla="*/ 959859 h 1783874"/>
                <a:gd name="connsiteX24" fmla="*/ 1125242 w 1396104"/>
                <a:gd name="connsiteY24" fmla="*/ 951530 h 1783874"/>
                <a:gd name="connsiteX25" fmla="*/ 1140681 w 1396104"/>
                <a:gd name="connsiteY25" fmla="*/ 951395 h 1783874"/>
                <a:gd name="connsiteX26" fmla="*/ 1171153 w 1396104"/>
                <a:gd name="connsiteY26" fmla="*/ 948212 h 1783874"/>
                <a:gd name="connsiteX27" fmla="*/ 1165736 w 1396104"/>
                <a:gd name="connsiteY27" fmla="*/ 919907 h 1783874"/>
                <a:gd name="connsiteX28" fmla="*/ 1157272 w 1396104"/>
                <a:gd name="connsiteY28" fmla="*/ 922684 h 1783874"/>
                <a:gd name="connsiteX29" fmla="*/ 1145692 w 1396104"/>
                <a:gd name="connsiteY29" fmla="*/ 905281 h 1783874"/>
                <a:gd name="connsiteX30" fmla="*/ 1156188 w 1396104"/>
                <a:gd name="connsiteY30" fmla="*/ 889639 h 1783874"/>
                <a:gd name="connsiteX31" fmla="*/ 1153886 w 1396104"/>
                <a:gd name="connsiteY31" fmla="*/ 883206 h 1783874"/>
                <a:gd name="connsiteX32" fmla="*/ 1162892 w 1396104"/>
                <a:gd name="connsiteY32" fmla="*/ 870408 h 1783874"/>
                <a:gd name="connsiteX33" fmla="*/ 1169731 w 1396104"/>
                <a:gd name="connsiteY33" fmla="*/ 830795 h 1783874"/>
                <a:gd name="connsiteX34" fmla="*/ 1162553 w 1396104"/>
                <a:gd name="connsiteY34" fmla="*/ 809194 h 1783874"/>
                <a:gd name="connsiteX35" fmla="*/ 1165871 w 1396104"/>
                <a:gd name="connsiteY35" fmla="*/ 809127 h 1783874"/>
                <a:gd name="connsiteX36" fmla="*/ 1157068 w 1396104"/>
                <a:gd name="connsiteY36" fmla="*/ 792469 h 1783874"/>
                <a:gd name="connsiteX37" fmla="*/ 1135671 w 1396104"/>
                <a:gd name="connsiteY37" fmla="*/ 779671 h 1783874"/>
                <a:gd name="connsiteX38" fmla="*/ 1118809 w 1396104"/>
                <a:gd name="connsiteY38" fmla="*/ 771139 h 1783874"/>
                <a:gd name="connsiteX39" fmla="*/ 1124972 w 1396104"/>
                <a:gd name="connsiteY39" fmla="*/ 758205 h 1783874"/>
                <a:gd name="connsiteX40" fmla="*/ 1149214 w 1396104"/>
                <a:gd name="connsiteY40" fmla="*/ 746017 h 1783874"/>
                <a:gd name="connsiteX41" fmla="*/ 1159167 w 1396104"/>
                <a:gd name="connsiteY41" fmla="*/ 728343 h 1783874"/>
                <a:gd name="connsiteX42" fmla="*/ 1169663 w 1396104"/>
                <a:gd name="connsiteY42" fmla="*/ 742631 h 1783874"/>
                <a:gd name="connsiteX43" fmla="*/ 1184764 w 1396104"/>
                <a:gd name="connsiteY43" fmla="*/ 749673 h 1783874"/>
                <a:gd name="connsiteX44" fmla="*/ 1202166 w 1396104"/>
                <a:gd name="connsiteY44" fmla="*/ 755090 h 1783874"/>
                <a:gd name="connsiteX45" fmla="*/ 1205958 w 1396104"/>
                <a:gd name="connsiteY45" fmla="*/ 750147 h 1783874"/>
                <a:gd name="connsiteX46" fmla="*/ 1213881 w 1396104"/>
                <a:gd name="connsiteY46" fmla="*/ 724145 h 1783874"/>
                <a:gd name="connsiteX47" fmla="*/ 1202776 w 1396104"/>
                <a:gd name="connsiteY47" fmla="*/ 701325 h 1783874"/>
                <a:gd name="connsiteX48" fmla="*/ 1189571 w 1396104"/>
                <a:gd name="connsiteY48" fmla="*/ 683855 h 1783874"/>
                <a:gd name="connsiteX49" fmla="*/ 1177450 w 1396104"/>
                <a:gd name="connsiteY49" fmla="*/ 650268 h 1783874"/>
                <a:gd name="connsiteX50" fmla="*/ 1158964 w 1396104"/>
                <a:gd name="connsiteY50" fmla="*/ 632460 h 1783874"/>
                <a:gd name="connsiteX51" fmla="*/ 1172846 w 1396104"/>
                <a:gd name="connsiteY51" fmla="*/ 639028 h 1783874"/>
                <a:gd name="connsiteX52" fmla="*/ 1196478 w 1396104"/>
                <a:gd name="connsiteY52" fmla="*/ 623386 h 1783874"/>
                <a:gd name="connsiteX53" fmla="*/ 1207786 w 1396104"/>
                <a:gd name="connsiteY53" fmla="*/ 567928 h 1783874"/>
                <a:gd name="connsiteX54" fmla="*/ 1219840 w 1396104"/>
                <a:gd name="connsiteY54" fmla="*/ 533190 h 1783874"/>
                <a:gd name="connsiteX55" fmla="*/ 1237378 w 1396104"/>
                <a:gd name="connsiteY55" fmla="*/ 488702 h 1783874"/>
                <a:gd name="connsiteX56" fmla="*/ 1264599 w 1396104"/>
                <a:gd name="connsiteY56" fmla="*/ 459652 h 1783874"/>
                <a:gd name="connsiteX57" fmla="*/ 1257624 w 1396104"/>
                <a:gd name="connsiteY57" fmla="*/ 442588 h 1783874"/>
                <a:gd name="connsiteX58" fmla="*/ 1282408 w 1396104"/>
                <a:gd name="connsiteY58" fmla="*/ 439202 h 1783874"/>
                <a:gd name="connsiteX59" fmla="*/ 1287893 w 1396104"/>
                <a:gd name="connsiteY59" fmla="*/ 415773 h 1783874"/>
                <a:gd name="connsiteX60" fmla="*/ 1293513 w 1396104"/>
                <a:gd name="connsiteY60" fmla="*/ 417601 h 1783874"/>
                <a:gd name="connsiteX61" fmla="*/ 1283153 w 1396104"/>
                <a:gd name="connsiteY61" fmla="*/ 403111 h 1783874"/>
                <a:gd name="connsiteX62" fmla="*/ 1308343 w 1396104"/>
                <a:gd name="connsiteY62" fmla="*/ 387604 h 1783874"/>
                <a:gd name="connsiteX63" fmla="*/ 1330147 w 1396104"/>
                <a:gd name="connsiteY63" fmla="*/ 395188 h 1783874"/>
                <a:gd name="connsiteX64" fmla="*/ 1338205 w 1396104"/>
                <a:gd name="connsiteY64" fmla="*/ 369592 h 1783874"/>
                <a:gd name="connsiteX65" fmla="*/ 1354321 w 1396104"/>
                <a:gd name="connsiteY65" fmla="*/ 358283 h 1783874"/>
                <a:gd name="connsiteX66" fmla="*/ 1375922 w 1396104"/>
                <a:gd name="connsiteY66" fmla="*/ 347178 h 1783874"/>
                <a:gd name="connsiteX67" fmla="*/ 1395762 w 1396104"/>
                <a:gd name="connsiteY67" fmla="*/ 322666 h 1783874"/>
                <a:gd name="connsiteX68" fmla="*/ 1361431 w 1396104"/>
                <a:gd name="connsiteY68" fmla="*/ 269239 h 1783874"/>
                <a:gd name="connsiteX69" fmla="*/ 1320531 w 1396104"/>
                <a:gd name="connsiteY69" fmla="*/ 275807 h 1783874"/>
                <a:gd name="connsiteX70" fmla="*/ 1289247 w 1396104"/>
                <a:gd name="connsiteY70" fmla="*/ 279396 h 1783874"/>
                <a:gd name="connsiteX71" fmla="*/ 1268052 w 1396104"/>
                <a:gd name="connsiteY71" fmla="*/ 272151 h 1783874"/>
                <a:gd name="connsiteX72" fmla="*/ 1261552 w 1396104"/>
                <a:gd name="connsiteY72" fmla="*/ 290027 h 1783874"/>
                <a:gd name="connsiteX73" fmla="*/ 1254306 w 1396104"/>
                <a:gd name="connsiteY73" fmla="*/ 312576 h 1783874"/>
                <a:gd name="connsiteX74" fmla="*/ 1231148 w 1396104"/>
                <a:gd name="connsiteY74" fmla="*/ 299101 h 1783874"/>
                <a:gd name="connsiteX75" fmla="*/ 1214355 w 1396104"/>
                <a:gd name="connsiteY75" fmla="*/ 309055 h 1783874"/>
                <a:gd name="connsiteX76" fmla="*/ 1159506 w 1396104"/>
                <a:gd name="connsiteY76" fmla="*/ 335802 h 1783874"/>
                <a:gd name="connsiteX77" fmla="*/ 1156662 w 1396104"/>
                <a:gd name="connsiteY77" fmla="*/ 326390 h 1783874"/>
                <a:gd name="connsiteX78" fmla="*/ 1184493 w 1396104"/>
                <a:gd name="connsiteY78" fmla="*/ 302690 h 1783874"/>
                <a:gd name="connsiteX79" fmla="*/ 1196275 w 1396104"/>
                <a:gd name="connsiteY79" fmla="*/ 273911 h 1783874"/>
                <a:gd name="connsiteX80" fmla="*/ 1207109 w 1396104"/>
                <a:gd name="connsiteY80" fmla="*/ 258879 h 1783874"/>
                <a:gd name="connsiteX81" fmla="*/ 1190181 w 1396104"/>
                <a:gd name="connsiteY81" fmla="*/ 243507 h 1783874"/>
                <a:gd name="connsiteX82" fmla="*/ 1163772 w 1396104"/>
                <a:gd name="connsiteY82" fmla="*/ 238903 h 1783874"/>
                <a:gd name="connsiteX83" fmla="*/ 1169731 w 1396104"/>
                <a:gd name="connsiteY83" fmla="*/ 272557 h 1783874"/>
                <a:gd name="connsiteX84" fmla="*/ 1149755 w 1396104"/>
                <a:gd name="connsiteY84" fmla="*/ 280276 h 1783874"/>
                <a:gd name="connsiteX85" fmla="*/ 1102897 w 1396104"/>
                <a:gd name="connsiteY85" fmla="*/ 268088 h 1783874"/>
                <a:gd name="connsiteX86" fmla="*/ 1101407 w 1396104"/>
                <a:gd name="connsiteY86" fmla="*/ 256509 h 1783874"/>
                <a:gd name="connsiteX87" fmla="*/ 1128696 w 1396104"/>
                <a:gd name="connsiteY87" fmla="*/ 253055 h 1783874"/>
                <a:gd name="connsiteX88" fmla="*/ 1130863 w 1396104"/>
                <a:gd name="connsiteY88" fmla="*/ 232876 h 1783874"/>
                <a:gd name="connsiteX89" fmla="*/ 1120570 w 1396104"/>
                <a:gd name="connsiteY89" fmla="*/ 209718 h 1783874"/>
                <a:gd name="connsiteX90" fmla="*/ 1170747 w 1396104"/>
                <a:gd name="connsiteY90" fmla="*/ 222448 h 1783874"/>
                <a:gd name="connsiteX91" fmla="*/ 1222413 w 1396104"/>
                <a:gd name="connsiteY91" fmla="*/ 205994 h 1783874"/>
                <a:gd name="connsiteX92" fmla="*/ 1242388 w 1396104"/>
                <a:gd name="connsiteY92" fmla="*/ 166313 h 1783874"/>
                <a:gd name="connsiteX93" fmla="*/ 1193973 w 1396104"/>
                <a:gd name="connsiteY93" fmla="*/ 131982 h 1783874"/>
                <a:gd name="connsiteX94" fmla="*/ 1162418 w 1396104"/>
                <a:gd name="connsiteY94" fmla="*/ 130966 h 1783874"/>
                <a:gd name="connsiteX95" fmla="*/ 1154224 w 1396104"/>
                <a:gd name="connsiteY95" fmla="*/ 115392 h 1783874"/>
                <a:gd name="connsiteX96" fmla="*/ 1154157 w 1396104"/>
                <a:gd name="connsiteY96" fmla="*/ 92369 h 1783874"/>
                <a:gd name="connsiteX97" fmla="*/ 1142577 w 1396104"/>
                <a:gd name="connsiteY97" fmla="*/ 71310 h 1783874"/>
                <a:gd name="connsiteX98" fmla="*/ 1120367 w 1396104"/>
                <a:gd name="connsiteY98" fmla="*/ 60340 h 1783874"/>
                <a:gd name="connsiteX99" fmla="*/ 1098360 w 1396104"/>
                <a:gd name="connsiteY99" fmla="*/ 45172 h 1783874"/>
                <a:gd name="connsiteX100" fmla="*/ 1059559 w 1396104"/>
                <a:gd name="connsiteY100" fmla="*/ 28311 h 1783874"/>
                <a:gd name="connsiteX101" fmla="*/ 1038703 w 1396104"/>
                <a:gd name="connsiteY101" fmla="*/ 21675 h 1783874"/>
                <a:gd name="connsiteX102" fmla="*/ 1008638 w 1396104"/>
                <a:gd name="connsiteY102" fmla="*/ 20862 h 1783874"/>
                <a:gd name="connsiteX103" fmla="*/ 975390 w 1396104"/>
                <a:gd name="connsiteY103" fmla="*/ 9825 h 1783874"/>
                <a:gd name="connsiteX104" fmla="*/ 954602 w 1396104"/>
                <a:gd name="connsiteY104" fmla="*/ 5085 h 1783874"/>
                <a:gd name="connsiteX105" fmla="*/ 953857 w 1396104"/>
                <a:gd name="connsiteY105" fmla="*/ 19440 h 1783874"/>
                <a:gd name="connsiteX106" fmla="*/ 936048 w 1396104"/>
                <a:gd name="connsiteY106" fmla="*/ 18695 h 1783874"/>
                <a:gd name="connsiteX107" fmla="*/ 927787 w 1396104"/>
                <a:gd name="connsiteY107" fmla="*/ 345 h 1783874"/>
                <a:gd name="connsiteX108" fmla="*/ 923589 w 1396104"/>
                <a:gd name="connsiteY108" fmla="*/ 21810 h 1783874"/>
                <a:gd name="connsiteX109" fmla="*/ 919932 w 1396104"/>
                <a:gd name="connsiteY109" fmla="*/ 20794 h 1783874"/>
                <a:gd name="connsiteX110" fmla="*/ 920271 w 1396104"/>
                <a:gd name="connsiteY110" fmla="*/ 38807 h 1783874"/>
                <a:gd name="connsiteX111" fmla="*/ 907473 w 1396104"/>
                <a:gd name="connsiteY111" fmla="*/ 52079 h 1783874"/>
                <a:gd name="connsiteX112" fmla="*/ 881538 w 1396104"/>
                <a:gd name="connsiteY112" fmla="*/ 41109 h 1783874"/>
                <a:gd name="connsiteX113" fmla="*/ 892305 w 1396104"/>
                <a:gd name="connsiteY113" fmla="*/ 62574 h 1783874"/>
                <a:gd name="connsiteX114" fmla="*/ 888174 w 1396104"/>
                <a:gd name="connsiteY114" fmla="*/ 68736 h 1783874"/>
                <a:gd name="connsiteX115" fmla="*/ 869282 w 1396104"/>
                <a:gd name="connsiteY115" fmla="*/ 64877 h 1783874"/>
                <a:gd name="connsiteX116" fmla="*/ 854384 w 1396104"/>
                <a:gd name="connsiteY116" fmla="*/ 65418 h 1783874"/>
                <a:gd name="connsiteX117" fmla="*/ 849915 w 1396104"/>
                <a:gd name="connsiteY117" fmla="*/ 37791 h 1783874"/>
                <a:gd name="connsiteX118" fmla="*/ 826757 w 1396104"/>
                <a:gd name="connsiteY118" fmla="*/ 30816 h 1783874"/>
                <a:gd name="connsiteX119" fmla="*/ 812537 w 1396104"/>
                <a:gd name="connsiteY119" fmla="*/ 47000 h 1783874"/>
                <a:gd name="connsiteX120" fmla="*/ 800280 w 1396104"/>
                <a:gd name="connsiteY120" fmla="*/ 48490 h 1783874"/>
                <a:gd name="connsiteX121" fmla="*/ 793238 w 1396104"/>
                <a:gd name="connsiteY121" fmla="*/ 57496 h 1783874"/>
                <a:gd name="connsiteX122" fmla="*/ 780711 w 1396104"/>
                <a:gd name="connsiteY122" fmla="*/ 69549 h 1783874"/>
                <a:gd name="connsiteX123" fmla="*/ 791952 w 1396104"/>
                <a:gd name="connsiteY123" fmla="*/ 79029 h 1783874"/>
                <a:gd name="connsiteX124" fmla="*/ 787347 w 1396104"/>
                <a:gd name="connsiteY124" fmla="*/ 89796 h 1783874"/>
                <a:gd name="connsiteX125" fmla="*/ 774955 w 1396104"/>
                <a:gd name="connsiteY125" fmla="*/ 107401 h 1783874"/>
                <a:gd name="connsiteX126" fmla="*/ 768726 w 1396104"/>
                <a:gd name="connsiteY126" fmla="*/ 119319 h 1783874"/>
                <a:gd name="connsiteX127" fmla="*/ 755386 w 1396104"/>
                <a:gd name="connsiteY127" fmla="*/ 109162 h 1783874"/>
                <a:gd name="connsiteX128" fmla="*/ 732837 w 1396104"/>
                <a:gd name="connsiteY128" fmla="*/ 110516 h 1783874"/>
                <a:gd name="connsiteX129" fmla="*/ 726945 w 1396104"/>
                <a:gd name="connsiteY129" fmla="*/ 109162 h 1783874"/>
                <a:gd name="connsiteX130" fmla="*/ 727081 w 1396104"/>
                <a:gd name="connsiteY130" fmla="*/ 110787 h 1783874"/>
                <a:gd name="connsiteX131" fmla="*/ 732972 w 1396104"/>
                <a:gd name="connsiteY131" fmla="*/ 147217 h 1783874"/>
                <a:gd name="connsiteX132" fmla="*/ 736629 w 1396104"/>
                <a:gd name="connsiteY132" fmla="*/ 182497 h 1783874"/>
                <a:gd name="connsiteX133" fmla="*/ 736764 w 1396104"/>
                <a:gd name="connsiteY133" fmla="*/ 213645 h 1783874"/>
                <a:gd name="connsiteX134" fmla="*/ 716788 w 1396104"/>
                <a:gd name="connsiteY134" fmla="*/ 237007 h 1783874"/>
                <a:gd name="connsiteX135" fmla="*/ 696542 w 1396104"/>
                <a:gd name="connsiteY135" fmla="*/ 224886 h 1783874"/>
                <a:gd name="connsiteX136" fmla="*/ 696271 w 1396104"/>
                <a:gd name="connsiteY136" fmla="*/ 197936 h 1783874"/>
                <a:gd name="connsiteX137" fmla="*/ 700876 w 1396104"/>
                <a:gd name="connsiteY137" fmla="*/ 155343 h 1783874"/>
                <a:gd name="connsiteX138" fmla="*/ 673248 w 1396104"/>
                <a:gd name="connsiteY138" fmla="*/ 129747 h 1783874"/>
                <a:gd name="connsiteX139" fmla="*/ 657132 w 1396104"/>
                <a:gd name="connsiteY139" fmla="*/ 117491 h 1783874"/>
                <a:gd name="connsiteX140" fmla="*/ 648397 w 1396104"/>
                <a:gd name="connsiteY140" fmla="*/ 130289 h 1783874"/>
                <a:gd name="connsiteX141" fmla="*/ 644943 w 1396104"/>
                <a:gd name="connsiteY141" fmla="*/ 162724 h 1783874"/>
                <a:gd name="connsiteX142" fmla="*/ 641558 w 1396104"/>
                <a:gd name="connsiteY142" fmla="*/ 204843 h 1783874"/>
                <a:gd name="connsiteX143" fmla="*/ 615962 w 1396104"/>
                <a:gd name="connsiteY143" fmla="*/ 190013 h 1783874"/>
                <a:gd name="connsiteX144" fmla="*/ 604856 w 1396104"/>
                <a:gd name="connsiteY144" fmla="*/ 202743 h 1783874"/>
                <a:gd name="connsiteX145" fmla="*/ 595241 w 1396104"/>
                <a:gd name="connsiteY145" fmla="*/ 192518 h 1783874"/>
                <a:gd name="connsiteX146" fmla="*/ 580818 w 1396104"/>
                <a:gd name="connsiteY146" fmla="*/ 173694 h 1783874"/>
                <a:gd name="connsiteX147" fmla="*/ 580750 w 1396104"/>
                <a:gd name="connsiteY147" fmla="*/ 173423 h 1783874"/>
                <a:gd name="connsiteX148" fmla="*/ 570796 w 1396104"/>
                <a:gd name="connsiteY148" fmla="*/ 177960 h 1783874"/>
                <a:gd name="connsiteX149" fmla="*/ 567681 w 1396104"/>
                <a:gd name="connsiteY149" fmla="*/ 166177 h 1783874"/>
                <a:gd name="connsiteX150" fmla="*/ 582714 w 1396104"/>
                <a:gd name="connsiteY150" fmla="*/ 142342 h 1783874"/>
                <a:gd name="connsiteX151" fmla="*/ 574588 w 1396104"/>
                <a:gd name="connsiteY151" fmla="*/ 106927 h 1783874"/>
                <a:gd name="connsiteX152" fmla="*/ 549195 w 1396104"/>
                <a:gd name="connsiteY152" fmla="*/ 108756 h 1783874"/>
                <a:gd name="connsiteX153" fmla="*/ 523531 w 1396104"/>
                <a:gd name="connsiteY153" fmla="*/ 118845 h 1783874"/>
                <a:gd name="connsiteX154" fmla="*/ 527459 w 1396104"/>
                <a:gd name="connsiteY154" fmla="*/ 144644 h 1783874"/>
                <a:gd name="connsiteX155" fmla="*/ 515609 w 1396104"/>
                <a:gd name="connsiteY155" fmla="*/ 127174 h 1783874"/>
                <a:gd name="connsiteX156" fmla="*/ 486018 w 1396104"/>
                <a:gd name="connsiteY156" fmla="*/ 112344 h 1783874"/>
                <a:gd name="connsiteX157" fmla="*/ 459676 w 1396104"/>
                <a:gd name="connsiteY157" fmla="*/ 122705 h 1783874"/>
                <a:gd name="connsiteX158" fmla="*/ 437195 w 1396104"/>
                <a:gd name="connsiteY158" fmla="*/ 132456 h 1783874"/>
                <a:gd name="connsiteX159" fmla="*/ 409568 w 1396104"/>
                <a:gd name="connsiteY159" fmla="*/ 141800 h 1783874"/>
                <a:gd name="connsiteX160" fmla="*/ 383768 w 1396104"/>
                <a:gd name="connsiteY160" fmla="*/ 155953 h 1783874"/>
                <a:gd name="connsiteX161" fmla="*/ 394264 w 1396104"/>
                <a:gd name="connsiteY161" fmla="*/ 187237 h 1783874"/>
                <a:gd name="connsiteX162" fmla="*/ 371851 w 1396104"/>
                <a:gd name="connsiteY162" fmla="*/ 197936 h 1783874"/>
                <a:gd name="connsiteX163" fmla="*/ 365756 w 1396104"/>
                <a:gd name="connsiteY163" fmla="*/ 225834 h 1783874"/>
                <a:gd name="connsiteX164" fmla="*/ 336165 w 1396104"/>
                <a:gd name="connsiteY164" fmla="*/ 203691 h 1783874"/>
                <a:gd name="connsiteX165" fmla="*/ 287275 w 1396104"/>
                <a:gd name="connsiteY165" fmla="*/ 220010 h 1783874"/>
                <a:gd name="connsiteX166" fmla="*/ 268247 w 1396104"/>
                <a:gd name="connsiteY166" fmla="*/ 253529 h 1783874"/>
                <a:gd name="connsiteX167" fmla="*/ 236015 w 1396104"/>
                <a:gd name="connsiteY167" fmla="*/ 267004 h 1783874"/>
                <a:gd name="connsiteX168" fmla="*/ 209336 w 1396104"/>
                <a:gd name="connsiteY168" fmla="*/ 307633 h 1783874"/>
                <a:gd name="connsiteX169" fmla="*/ 237708 w 1396104"/>
                <a:gd name="connsiteY169" fmla="*/ 314066 h 1783874"/>
                <a:gd name="connsiteX170" fmla="*/ 262627 w 1396104"/>
                <a:gd name="connsiteY170" fmla="*/ 312305 h 1783874"/>
                <a:gd name="connsiteX171" fmla="*/ 263643 w 1396104"/>
                <a:gd name="connsiteY171" fmla="*/ 336547 h 1783874"/>
                <a:gd name="connsiteX172" fmla="*/ 244480 w 1396104"/>
                <a:gd name="connsiteY172" fmla="*/ 341490 h 1783874"/>
                <a:gd name="connsiteX173" fmla="*/ 242516 w 1396104"/>
                <a:gd name="connsiteY173" fmla="*/ 359231 h 1783874"/>
                <a:gd name="connsiteX174" fmla="*/ 219358 w 1396104"/>
                <a:gd name="connsiteY174" fmla="*/ 367425 h 1783874"/>
                <a:gd name="connsiteX175" fmla="*/ 205950 w 1396104"/>
                <a:gd name="connsiteY175" fmla="*/ 394240 h 1783874"/>
                <a:gd name="connsiteX176" fmla="*/ 185162 w 1396104"/>
                <a:gd name="connsiteY176" fmla="*/ 390313 h 1783874"/>
                <a:gd name="connsiteX177" fmla="*/ 141012 w 1396104"/>
                <a:gd name="connsiteY177" fmla="*/ 385505 h 1783874"/>
                <a:gd name="connsiteX178" fmla="*/ 79391 w 1396104"/>
                <a:gd name="connsiteY178" fmla="*/ 414080 h 1783874"/>
                <a:gd name="connsiteX179" fmla="*/ 39846 w 1396104"/>
                <a:gd name="connsiteY179" fmla="*/ 414961 h 1783874"/>
                <a:gd name="connsiteX180" fmla="*/ 13438 w 1396104"/>
                <a:gd name="connsiteY180" fmla="*/ 418279 h 1783874"/>
                <a:gd name="connsiteX181" fmla="*/ 7072 w 1396104"/>
                <a:gd name="connsiteY181" fmla="*/ 438187 h 1783874"/>
                <a:gd name="connsiteX182" fmla="*/ 3822 w 1396104"/>
                <a:gd name="connsiteY182" fmla="*/ 456808 h 1783874"/>
                <a:gd name="connsiteX183" fmla="*/ 25897 w 1396104"/>
                <a:gd name="connsiteY183" fmla="*/ 478883 h 1783874"/>
                <a:gd name="connsiteX184" fmla="*/ 28064 w 1396104"/>
                <a:gd name="connsiteY184" fmla="*/ 504411 h 1783874"/>
                <a:gd name="connsiteX185" fmla="*/ 52238 w 1396104"/>
                <a:gd name="connsiteY185" fmla="*/ 514772 h 1783874"/>
                <a:gd name="connsiteX186" fmla="*/ 40388 w 1396104"/>
                <a:gd name="connsiteY186" fmla="*/ 538065 h 1783874"/>
                <a:gd name="connsiteX187" fmla="*/ 16417 w 1396104"/>
                <a:gd name="connsiteY187" fmla="*/ 541993 h 1783874"/>
                <a:gd name="connsiteX188" fmla="*/ 9036 w 1396104"/>
                <a:gd name="connsiteY188" fmla="*/ 581064 h 1783874"/>
                <a:gd name="connsiteX189" fmla="*/ 11000 w 1396104"/>
                <a:gd name="connsiteY189" fmla="*/ 609030 h 1783874"/>
                <a:gd name="connsiteX190" fmla="*/ 20209 w 1396104"/>
                <a:gd name="connsiteY190" fmla="*/ 622573 h 1783874"/>
                <a:gd name="connsiteX191" fmla="*/ 5989 w 1396104"/>
                <a:gd name="connsiteY191" fmla="*/ 633611 h 1783874"/>
                <a:gd name="connsiteX192" fmla="*/ 28199 w 1396104"/>
                <a:gd name="connsiteY192" fmla="*/ 662660 h 1783874"/>
                <a:gd name="connsiteX193" fmla="*/ 50274 w 1396104"/>
                <a:gd name="connsiteY193" fmla="*/ 675661 h 1783874"/>
                <a:gd name="connsiteX194" fmla="*/ 64698 w 1396104"/>
                <a:gd name="connsiteY194" fmla="*/ 694554 h 1783874"/>
                <a:gd name="connsiteX195" fmla="*/ 70792 w 1396104"/>
                <a:gd name="connsiteY195" fmla="*/ 668416 h 1783874"/>
                <a:gd name="connsiteX196" fmla="*/ 76006 w 1396104"/>
                <a:gd name="connsiteY196" fmla="*/ 655821 h 1783874"/>
                <a:gd name="connsiteX197" fmla="*/ 88533 w 1396104"/>
                <a:gd name="connsiteY197" fmla="*/ 676135 h 1783874"/>
                <a:gd name="connsiteX198" fmla="*/ 89278 w 1396104"/>
                <a:gd name="connsiteY198" fmla="*/ 675458 h 1783874"/>
                <a:gd name="connsiteX199" fmla="*/ 98826 w 1396104"/>
                <a:gd name="connsiteY199" fmla="*/ 684397 h 1783874"/>
                <a:gd name="connsiteX200" fmla="*/ 115009 w 1396104"/>
                <a:gd name="connsiteY200" fmla="*/ 669296 h 1783874"/>
                <a:gd name="connsiteX201" fmla="*/ 120291 w 1396104"/>
                <a:gd name="connsiteY201" fmla="*/ 659004 h 1783874"/>
                <a:gd name="connsiteX202" fmla="*/ 121307 w 1396104"/>
                <a:gd name="connsiteY202" fmla="*/ 679386 h 1783874"/>
                <a:gd name="connsiteX203" fmla="*/ 145142 w 1396104"/>
                <a:gd name="connsiteY203" fmla="*/ 684193 h 1783874"/>
                <a:gd name="connsiteX204" fmla="*/ 141689 w 1396104"/>
                <a:gd name="connsiteY204" fmla="*/ 659274 h 1783874"/>
                <a:gd name="connsiteX205" fmla="*/ 155232 w 1396104"/>
                <a:gd name="connsiteY205" fmla="*/ 670244 h 1783874"/>
                <a:gd name="connsiteX206" fmla="*/ 185500 w 1396104"/>
                <a:gd name="connsiteY206" fmla="*/ 676474 h 1783874"/>
                <a:gd name="connsiteX207" fmla="*/ 216649 w 1396104"/>
                <a:gd name="connsiteY207" fmla="*/ 696247 h 1783874"/>
                <a:gd name="connsiteX208" fmla="*/ 226061 w 1396104"/>
                <a:gd name="connsiteY208" fmla="*/ 714665 h 1783874"/>
                <a:gd name="connsiteX209" fmla="*/ 251522 w 1396104"/>
                <a:gd name="connsiteY209" fmla="*/ 731594 h 1783874"/>
                <a:gd name="connsiteX210" fmla="*/ 244818 w 1396104"/>
                <a:gd name="connsiteY210" fmla="*/ 754887 h 1783874"/>
                <a:gd name="connsiteX211" fmla="*/ 240959 w 1396104"/>
                <a:gd name="connsiteY211" fmla="*/ 773035 h 1783874"/>
                <a:gd name="connsiteX212" fmla="*/ 240688 w 1396104"/>
                <a:gd name="connsiteY212" fmla="*/ 799917 h 1783874"/>
                <a:gd name="connsiteX213" fmla="*/ 260663 w 1396104"/>
                <a:gd name="connsiteY213" fmla="*/ 808720 h 1783874"/>
                <a:gd name="connsiteX214" fmla="*/ 258090 w 1396104"/>
                <a:gd name="connsiteY214" fmla="*/ 832691 h 1783874"/>
                <a:gd name="connsiteX215" fmla="*/ 264117 w 1396104"/>
                <a:gd name="connsiteY215" fmla="*/ 853547 h 1783874"/>
                <a:gd name="connsiteX216" fmla="*/ 250235 w 1396104"/>
                <a:gd name="connsiteY216" fmla="*/ 860725 h 1783874"/>
                <a:gd name="connsiteX217" fmla="*/ 269805 w 1396104"/>
                <a:gd name="connsiteY217" fmla="*/ 863908 h 1783874"/>
                <a:gd name="connsiteX218" fmla="*/ 269670 w 1396104"/>
                <a:gd name="connsiteY218" fmla="*/ 876435 h 1783874"/>
                <a:gd name="connsiteX219" fmla="*/ 257481 w 1396104"/>
                <a:gd name="connsiteY219" fmla="*/ 887743 h 1783874"/>
                <a:gd name="connsiteX220" fmla="*/ 260325 w 1396104"/>
                <a:gd name="connsiteY220" fmla="*/ 913746 h 1783874"/>
                <a:gd name="connsiteX221" fmla="*/ 259512 w 1396104"/>
                <a:gd name="connsiteY221" fmla="*/ 935143 h 1783874"/>
                <a:gd name="connsiteX222" fmla="*/ 249423 w 1396104"/>
                <a:gd name="connsiteY222" fmla="*/ 948348 h 1783874"/>
                <a:gd name="connsiteX223" fmla="*/ 273462 w 1396104"/>
                <a:gd name="connsiteY223" fmla="*/ 954442 h 1783874"/>
                <a:gd name="connsiteX224" fmla="*/ 273055 w 1396104"/>
                <a:gd name="connsiteY224" fmla="*/ 980444 h 1783874"/>
                <a:gd name="connsiteX225" fmla="*/ 255179 w 1396104"/>
                <a:gd name="connsiteY225" fmla="*/ 1008546 h 1783874"/>
                <a:gd name="connsiteX226" fmla="*/ 238521 w 1396104"/>
                <a:gd name="connsiteY226" fmla="*/ 1021005 h 1783874"/>
                <a:gd name="connsiteX227" fmla="*/ 229109 w 1396104"/>
                <a:gd name="connsiteY227" fmla="*/ 1032788 h 1783874"/>
                <a:gd name="connsiteX228" fmla="*/ 243938 w 1396104"/>
                <a:gd name="connsiteY228" fmla="*/ 1042335 h 1783874"/>
                <a:gd name="connsiteX229" fmla="*/ 229515 w 1396104"/>
                <a:gd name="connsiteY229" fmla="*/ 1041117 h 1783874"/>
                <a:gd name="connsiteX230" fmla="*/ 225249 w 1396104"/>
                <a:gd name="connsiteY230" fmla="*/ 1052967 h 1783874"/>
                <a:gd name="connsiteX231" fmla="*/ 225113 w 1396104"/>
                <a:gd name="connsiteY231" fmla="*/ 1079443 h 1783874"/>
                <a:gd name="connsiteX232" fmla="*/ 246714 w 1396104"/>
                <a:gd name="connsiteY232" fmla="*/ 1075448 h 1783874"/>
                <a:gd name="connsiteX233" fmla="*/ 268044 w 1396104"/>
                <a:gd name="connsiteY233" fmla="*/ 1068338 h 1783874"/>
                <a:gd name="connsiteX234" fmla="*/ 285921 w 1396104"/>
                <a:gd name="connsiteY234" fmla="*/ 1075989 h 1783874"/>
                <a:gd name="connsiteX235" fmla="*/ 300547 w 1396104"/>
                <a:gd name="connsiteY235" fmla="*/ 1112217 h 1783874"/>
                <a:gd name="connsiteX236" fmla="*/ 296688 w 1396104"/>
                <a:gd name="connsiteY236" fmla="*/ 1128197 h 1783874"/>
                <a:gd name="connsiteX237" fmla="*/ 282671 w 1396104"/>
                <a:gd name="connsiteY237" fmla="*/ 1130906 h 1783874"/>
                <a:gd name="connsiteX238" fmla="*/ 252538 w 1396104"/>
                <a:gd name="connsiteY238" fmla="*/ 1114113 h 1783874"/>
                <a:gd name="connsiteX239" fmla="*/ 220847 w 1396104"/>
                <a:gd name="connsiteY239" fmla="*/ 1123186 h 1783874"/>
                <a:gd name="connsiteX240" fmla="*/ 226671 w 1396104"/>
                <a:gd name="connsiteY240" fmla="*/ 1142214 h 1783874"/>
                <a:gd name="connsiteX241" fmla="*/ 226874 w 1396104"/>
                <a:gd name="connsiteY241" fmla="*/ 1148850 h 1783874"/>
                <a:gd name="connsiteX242" fmla="*/ 204799 w 1396104"/>
                <a:gd name="connsiteY242" fmla="*/ 1157111 h 1783874"/>
                <a:gd name="connsiteX243" fmla="*/ 211232 w 1396104"/>
                <a:gd name="connsiteY243" fmla="*/ 1175394 h 1783874"/>
                <a:gd name="connsiteX244" fmla="*/ 202361 w 1396104"/>
                <a:gd name="connsiteY244" fmla="*/ 1189750 h 1783874"/>
                <a:gd name="connsiteX245" fmla="*/ 215092 w 1396104"/>
                <a:gd name="connsiteY245" fmla="*/ 1209184 h 1783874"/>
                <a:gd name="connsiteX246" fmla="*/ 253689 w 1396104"/>
                <a:gd name="connsiteY246" fmla="*/ 1224487 h 1783874"/>
                <a:gd name="connsiteX247" fmla="*/ 275831 w 1396104"/>
                <a:gd name="connsiteY247" fmla="*/ 1218055 h 1783874"/>
                <a:gd name="connsiteX248" fmla="*/ 285312 w 1396104"/>
                <a:gd name="connsiteY248" fmla="*/ 1213585 h 1783874"/>
                <a:gd name="connsiteX249" fmla="*/ 308199 w 1396104"/>
                <a:gd name="connsiteY249" fmla="*/ 1205663 h 1783874"/>
                <a:gd name="connsiteX250" fmla="*/ 303323 w 1396104"/>
                <a:gd name="connsiteY250" fmla="*/ 1227941 h 1783874"/>
                <a:gd name="connsiteX251" fmla="*/ 280301 w 1396104"/>
                <a:gd name="connsiteY251" fmla="*/ 1262475 h 1783874"/>
                <a:gd name="connsiteX252" fmla="*/ 261002 w 1396104"/>
                <a:gd name="connsiteY252" fmla="*/ 1269856 h 1783874"/>
                <a:gd name="connsiteX253" fmla="*/ 232968 w 1396104"/>
                <a:gd name="connsiteY253" fmla="*/ 1275476 h 1783874"/>
                <a:gd name="connsiteX254" fmla="*/ 231478 w 1396104"/>
                <a:gd name="connsiteY254" fmla="*/ 1290306 h 1783874"/>
                <a:gd name="connsiteX255" fmla="*/ 224030 w 1396104"/>
                <a:gd name="connsiteY255" fmla="*/ 1298906 h 1783874"/>
                <a:gd name="connsiteX256" fmla="*/ 224639 w 1396104"/>
                <a:gd name="connsiteY256" fmla="*/ 1300328 h 1783874"/>
                <a:gd name="connsiteX257" fmla="*/ 218951 w 1396104"/>
                <a:gd name="connsiteY257" fmla="*/ 1308250 h 1783874"/>
                <a:gd name="connsiteX258" fmla="*/ 209065 w 1396104"/>
                <a:gd name="connsiteY258" fmla="*/ 1325924 h 1783874"/>
                <a:gd name="connsiteX259" fmla="*/ 190241 w 1396104"/>
                <a:gd name="connsiteY259" fmla="*/ 1330934 h 1783874"/>
                <a:gd name="connsiteX260" fmla="*/ 201752 w 1396104"/>
                <a:gd name="connsiteY260" fmla="*/ 1352197 h 1783874"/>
                <a:gd name="connsiteX261" fmla="*/ 188683 w 1396104"/>
                <a:gd name="connsiteY261" fmla="*/ 1353280 h 1783874"/>
                <a:gd name="connsiteX262" fmla="*/ 192272 w 1396104"/>
                <a:gd name="connsiteY262" fmla="*/ 1366214 h 1783874"/>
                <a:gd name="connsiteX263" fmla="*/ 194845 w 1396104"/>
                <a:gd name="connsiteY263" fmla="*/ 1393096 h 1783874"/>
                <a:gd name="connsiteX264" fmla="*/ 173379 w 1396104"/>
                <a:gd name="connsiteY264" fmla="*/ 1411176 h 1783874"/>
                <a:gd name="connsiteX265" fmla="*/ 191459 w 1396104"/>
                <a:gd name="connsiteY265" fmla="*/ 1419505 h 1783874"/>
                <a:gd name="connsiteX266" fmla="*/ 191730 w 1396104"/>
                <a:gd name="connsiteY266" fmla="*/ 1428646 h 1783874"/>
                <a:gd name="connsiteX267" fmla="*/ 188548 w 1396104"/>
                <a:gd name="connsiteY267" fmla="*/ 1451670 h 1783874"/>
                <a:gd name="connsiteX268" fmla="*/ 194033 w 1396104"/>
                <a:gd name="connsiteY268" fmla="*/ 1476588 h 1783874"/>
                <a:gd name="connsiteX269" fmla="*/ 200262 w 1396104"/>
                <a:gd name="connsiteY269" fmla="*/ 1502049 h 1783874"/>
                <a:gd name="connsiteX270" fmla="*/ 204799 w 1396104"/>
                <a:gd name="connsiteY270" fmla="*/ 1536719 h 1783874"/>
                <a:gd name="connsiteX271" fmla="*/ 198772 w 1396104"/>
                <a:gd name="connsiteY271" fmla="*/ 1561502 h 1783874"/>
                <a:gd name="connsiteX272" fmla="*/ 204393 w 1396104"/>
                <a:gd name="connsiteY272" fmla="*/ 1586083 h 1783874"/>
                <a:gd name="connsiteX273" fmla="*/ 223488 w 1396104"/>
                <a:gd name="connsiteY273" fmla="*/ 1611611 h 1783874"/>
                <a:gd name="connsiteX274" fmla="*/ 236083 w 1396104"/>
                <a:gd name="connsiteY274" fmla="*/ 1629217 h 1783874"/>
                <a:gd name="connsiteX275" fmla="*/ 230056 w 1396104"/>
                <a:gd name="connsiteY275" fmla="*/ 1656709 h 1783874"/>
                <a:gd name="connsiteX276" fmla="*/ 248136 w 1396104"/>
                <a:gd name="connsiteY276" fmla="*/ 1673773 h 1783874"/>
                <a:gd name="connsiteX277" fmla="*/ 242245 w 1396104"/>
                <a:gd name="connsiteY277" fmla="*/ 1691447 h 1783874"/>
                <a:gd name="connsiteX278" fmla="*/ 244277 w 1396104"/>
                <a:gd name="connsiteY278" fmla="*/ 1705531 h 1783874"/>
                <a:gd name="connsiteX279" fmla="*/ 258768 w 1396104"/>
                <a:gd name="connsiteY279" fmla="*/ 1717110 h 1783874"/>
                <a:gd name="connsiteX280" fmla="*/ 269466 w 1396104"/>
                <a:gd name="connsiteY280" fmla="*/ 1728080 h 1783874"/>
                <a:gd name="connsiteX281" fmla="*/ 294995 w 1396104"/>
                <a:gd name="connsiteY281" fmla="*/ 1737154 h 1783874"/>
                <a:gd name="connsiteX282" fmla="*/ 310840 w 1396104"/>
                <a:gd name="connsiteY282" fmla="*/ 1742232 h 1783874"/>
                <a:gd name="connsiteX283" fmla="*/ 326821 w 1396104"/>
                <a:gd name="connsiteY283" fmla="*/ 1753405 h 1783874"/>
                <a:gd name="connsiteX284" fmla="*/ 330680 w 1396104"/>
                <a:gd name="connsiteY284" fmla="*/ 1764984 h 1783874"/>
                <a:gd name="connsiteX285" fmla="*/ 342598 w 1396104"/>
                <a:gd name="connsiteY285" fmla="*/ 1767558 h 1783874"/>
                <a:gd name="connsiteX286" fmla="*/ 347948 w 1396104"/>
                <a:gd name="connsiteY286" fmla="*/ 1782590 h 1783874"/>
                <a:gd name="connsiteX287" fmla="*/ 359933 w 1396104"/>
                <a:gd name="connsiteY287" fmla="*/ 1779475 h 1783874"/>
                <a:gd name="connsiteX288" fmla="*/ 379976 w 1396104"/>
                <a:gd name="connsiteY288" fmla="*/ 1774261 h 1783874"/>
                <a:gd name="connsiteX289" fmla="*/ 388102 w 1396104"/>
                <a:gd name="connsiteY289" fmla="*/ 1778324 h 1783874"/>
                <a:gd name="connsiteX290" fmla="*/ 398395 w 1396104"/>
                <a:gd name="connsiteY290" fmla="*/ 1766136 h 1783874"/>
                <a:gd name="connsiteX291" fmla="*/ 415459 w 1396104"/>
                <a:gd name="connsiteY291" fmla="*/ 1743451 h 1783874"/>
                <a:gd name="connsiteX292" fmla="*/ 436315 w 1396104"/>
                <a:gd name="connsiteY292" fmla="*/ 1733836 h 1783874"/>
                <a:gd name="connsiteX293" fmla="*/ 411802 w 1396104"/>
                <a:gd name="connsiteY293" fmla="*/ 1716907 h 1783874"/>
                <a:gd name="connsiteX294" fmla="*/ 434419 w 1396104"/>
                <a:gd name="connsiteY294" fmla="*/ 1712303 h 1783874"/>
                <a:gd name="connsiteX295" fmla="*/ 448775 w 1396104"/>
                <a:gd name="connsiteY295" fmla="*/ 1692733 h 1783874"/>
                <a:gd name="connsiteX296" fmla="*/ 442883 w 1396104"/>
                <a:gd name="connsiteY296" fmla="*/ 1667950 h 1783874"/>
                <a:gd name="connsiteX297" fmla="*/ 459067 w 1396104"/>
                <a:gd name="connsiteY297" fmla="*/ 1637275 h 1783874"/>
                <a:gd name="connsiteX298" fmla="*/ 467667 w 1396104"/>
                <a:gd name="connsiteY298" fmla="*/ 1620617 h 1783874"/>
                <a:gd name="connsiteX299" fmla="*/ 509040 w 1396104"/>
                <a:gd name="connsiteY299" fmla="*/ 1605991 h 1783874"/>
                <a:gd name="connsiteX300" fmla="*/ 512561 w 1396104"/>
                <a:gd name="connsiteY300" fmla="*/ 1572337 h 1783874"/>
                <a:gd name="connsiteX301" fmla="*/ 502743 w 1396104"/>
                <a:gd name="connsiteY301" fmla="*/ 1562857 h 1783874"/>
                <a:gd name="connsiteX302" fmla="*/ 503420 w 1396104"/>
                <a:gd name="connsiteY302" fmla="*/ 1548840 h 1783874"/>
                <a:gd name="connsiteX303" fmla="*/ 512426 w 1396104"/>
                <a:gd name="connsiteY303" fmla="*/ 1526900 h 1783874"/>
                <a:gd name="connsiteX304" fmla="*/ 525834 w 1396104"/>
                <a:gd name="connsiteY304" fmla="*/ 1514170 h 1783874"/>
                <a:gd name="connsiteX305" fmla="*/ 543846 w 1396104"/>
                <a:gd name="connsiteY305" fmla="*/ 1492704 h 1783874"/>
                <a:gd name="connsiteX306" fmla="*/ 559217 w 1396104"/>
                <a:gd name="connsiteY306" fmla="*/ 1486949 h 1783874"/>
                <a:gd name="connsiteX307" fmla="*/ 582511 w 1396104"/>
                <a:gd name="connsiteY307" fmla="*/ 1489251 h 1783874"/>
                <a:gd name="connsiteX308" fmla="*/ 603231 w 1396104"/>
                <a:gd name="connsiteY308" fmla="*/ 1477401 h 1783874"/>
                <a:gd name="connsiteX309" fmla="*/ 631062 w 1396104"/>
                <a:gd name="connsiteY309" fmla="*/ 1483157 h 1783874"/>
                <a:gd name="connsiteX310" fmla="*/ 660924 w 1396104"/>
                <a:gd name="connsiteY310" fmla="*/ 1460675 h 1783874"/>
                <a:gd name="connsiteX311" fmla="*/ 683811 w 1396104"/>
                <a:gd name="connsiteY311" fmla="*/ 1448284 h 1783874"/>
                <a:gd name="connsiteX312" fmla="*/ 695865 w 1396104"/>
                <a:gd name="connsiteY312" fmla="*/ 1440090 h 1783874"/>
                <a:gd name="connsiteX313" fmla="*/ 718414 w 1396104"/>
                <a:gd name="connsiteY313" fmla="*/ 1430339 h 1783874"/>
                <a:gd name="connsiteX314" fmla="*/ 721258 w 1396104"/>
                <a:gd name="connsiteY314" fmla="*/ 1409619 h 1783874"/>
                <a:gd name="connsiteX315" fmla="*/ 741369 w 1396104"/>
                <a:gd name="connsiteY315" fmla="*/ 1404269 h 1783874"/>
                <a:gd name="connsiteX316" fmla="*/ 760261 w 1396104"/>
                <a:gd name="connsiteY316" fmla="*/ 1373121 h 1783874"/>
                <a:gd name="connsiteX317" fmla="*/ 779492 w 1396104"/>
                <a:gd name="connsiteY317" fmla="*/ 1372579 h 1783874"/>
                <a:gd name="connsiteX318" fmla="*/ 792900 w 1396104"/>
                <a:gd name="connsiteY318" fmla="*/ 1362083 h 1783874"/>
                <a:gd name="connsiteX319" fmla="*/ 828856 w 1396104"/>
                <a:gd name="connsiteY319" fmla="*/ 1341159 h 1783874"/>
                <a:gd name="connsiteX320" fmla="*/ 848561 w 1396104"/>
                <a:gd name="connsiteY320" fmla="*/ 1347660 h 1783874"/>
                <a:gd name="connsiteX321" fmla="*/ 868333 w 1396104"/>
                <a:gd name="connsiteY321" fmla="*/ 1347796 h 1783874"/>
                <a:gd name="connsiteX322" fmla="*/ 882486 w 1396104"/>
                <a:gd name="connsiteY322" fmla="*/ 1334523 h 1783874"/>
                <a:gd name="connsiteX323" fmla="*/ 925823 w 1396104"/>
                <a:gd name="connsiteY323" fmla="*/ 1331544 h 1783874"/>
                <a:gd name="connsiteX324" fmla="*/ 960561 w 1396104"/>
                <a:gd name="connsiteY324" fmla="*/ 1311297 h 1783874"/>
                <a:gd name="connsiteX325" fmla="*/ 981281 w 1396104"/>
                <a:gd name="connsiteY325" fmla="*/ 1286446 h 1783874"/>
                <a:gd name="connsiteX326" fmla="*/ 1011685 w 1396104"/>
                <a:gd name="connsiteY326" fmla="*/ 1278049 h 1783874"/>
                <a:gd name="connsiteX327" fmla="*/ 751391 w 1396104"/>
                <a:gd name="connsiteY327" fmla="*/ 241205 h 1783874"/>
                <a:gd name="connsiteX328" fmla="*/ 743333 w 1396104"/>
                <a:gd name="connsiteY328" fmla="*/ 236871 h 1783874"/>
                <a:gd name="connsiteX329" fmla="*/ 743062 w 1396104"/>
                <a:gd name="connsiteY329" fmla="*/ 222110 h 1783874"/>
                <a:gd name="connsiteX330" fmla="*/ 754573 w 1396104"/>
                <a:gd name="connsiteY330" fmla="*/ 229423 h 1783874"/>
                <a:gd name="connsiteX331" fmla="*/ 751391 w 1396104"/>
                <a:gd name="connsiteY331" fmla="*/ 241205 h 178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</a:cxnLst>
              <a:rect l="l" t="t" r="r" b="b"/>
              <a:pathLst>
                <a:path w="1396104" h="1783874">
                  <a:moveTo>
                    <a:pt x="1011685" y="1278049"/>
                  </a:moveTo>
                  <a:cubicBezTo>
                    <a:pt x="1016831" y="1271820"/>
                    <a:pt x="1023129" y="1270940"/>
                    <a:pt x="1026515" y="1269517"/>
                  </a:cubicBezTo>
                  <a:cubicBezTo>
                    <a:pt x="1029968" y="1268095"/>
                    <a:pt x="1026853" y="1255297"/>
                    <a:pt x="1031458" y="1250490"/>
                  </a:cubicBezTo>
                  <a:cubicBezTo>
                    <a:pt x="1035995" y="1245682"/>
                    <a:pt x="1048928" y="1254282"/>
                    <a:pt x="1052585" y="1252047"/>
                  </a:cubicBezTo>
                  <a:cubicBezTo>
                    <a:pt x="1056309" y="1249813"/>
                    <a:pt x="1058002" y="1240739"/>
                    <a:pt x="1060237" y="1237353"/>
                  </a:cubicBezTo>
                  <a:cubicBezTo>
                    <a:pt x="1062539" y="1233967"/>
                    <a:pt x="1064503" y="1230514"/>
                    <a:pt x="1071342" y="1226045"/>
                  </a:cubicBezTo>
                  <a:cubicBezTo>
                    <a:pt x="1078181" y="1221508"/>
                    <a:pt x="1082040" y="1192052"/>
                    <a:pt x="1079738" y="1183046"/>
                  </a:cubicBezTo>
                  <a:cubicBezTo>
                    <a:pt x="1077436" y="1173972"/>
                    <a:pt x="1070868" y="1169842"/>
                    <a:pt x="1072019" y="1164154"/>
                  </a:cubicBezTo>
                  <a:cubicBezTo>
                    <a:pt x="1073170" y="1158533"/>
                    <a:pt x="1076623" y="1159685"/>
                    <a:pt x="1073915" y="1155419"/>
                  </a:cubicBezTo>
                  <a:cubicBezTo>
                    <a:pt x="1071206" y="1151153"/>
                    <a:pt x="1081634" y="1144787"/>
                    <a:pt x="1081634" y="1138828"/>
                  </a:cubicBezTo>
                  <a:cubicBezTo>
                    <a:pt x="1081634" y="1132870"/>
                    <a:pt x="1078046" y="1135104"/>
                    <a:pt x="1070326" y="1129213"/>
                  </a:cubicBezTo>
                  <a:cubicBezTo>
                    <a:pt x="1062606" y="1123322"/>
                    <a:pt x="1061929" y="1102940"/>
                    <a:pt x="1059424" y="1100164"/>
                  </a:cubicBezTo>
                  <a:cubicBezTo>
                    <a:pt x="1056851" y="1097319"/>
                    <a:pt x="1058002" y="1088178"/>
                    <a:pt x="1063690" y="1088720"/>
                  </a:cubicBezTo>
                  <a:cubicBezTo>
                    <a:pt x="1069378" y="1089261"/>
                    <a:pt x="1083395" y="1095220"/>
                    <a:pt x="1083937" y="1086959"/>
                  </a:cubicBezTo>
                  <a:cubicBezTo>
                    <a:pt x="1084478" y="1078766"/>
                    <a:pt x="1077436" y="1076938"/>
                    <a:pt x="1074321" y="1071859"/>
                  </a:cubicBezTo>
                  <a:cubicBezTo>
                    <a:pt x="1071206" y="1066780"/>
                    <a:pt x="1074660" y="1062108"/>
                    <a:pt x="1080077" y="1060754"/>
                  </a:cubicBezTo>
                  <a:cubicBezTo>
                    <a:pt x="1085494" y="1059332"/>
                    <a:pt x="1098901" y="1056962"/>
                    <a:pt x="1084343" y="1046466"/>
                  </a:cubicBezTo>
                  <a:cubicBezTo>
                    <a:pt x="1069784" y="1036038"/>
                    <a:pt x="1070597" y="1013760"/>
                    <a:pt x="1084546" y="1009832"/>
                  </a:cubicBezTo>
                  <a:cubicBezTo>
                    <a:pt x="1098495" y="1005905"/>
                    <a:pt x="1095922" y="1012135"/>
                    <a:pt x="1107569" y="1012406"/>
                  </a:cubicBezTo>
                  <a:cubicBezTo>
                    <a:pt x="1119283" y="1012676"/>
                    <a:pt x="1133097" y="1007462"/>
                    <a:pt x="1134519" y="1002384"/>
                  </a:cubicBezTo>
                  <a:cubicBezTo>
                    <a:pt x="1135941" y="997305"/>
                    <a:pt x="1122737" y="985658"/>
                    <a:pt x="1128493" y="980851"/>
                  </a:cubicBezTo>
                  <a:cubicBezTo>
                    <a:pt x="1134181" y="976043"/>
                    <a:pt x="1139598" y="958302"/>
                    <a:pt x="1133639" y="957421"/>
                  </a:cubicBezTo>
                  <a:cubicBezTo>
                    <a:pt x="1127680" y="956541"/>
                    <a:pt x="1127139" y="968865"/>
                    <a:pt x="1119148" y="965412"/>
                  </a:cubicBezTo>
                  <a:cubicBezTo>
                    <a:pt x="1111158" y="962026"/>
                    <a:pt x="1105741" y="960401"/>
                    <a:pt x="1111767" y="959859"/>
                  </a:cubicBezTo>
                  <a:cubicBezTo>
                    <a:pt x="1117726" y="959317"/>
                    <a:pt x="1119555" y="956067"/>
                    <a:pt x="1125242" y="951530"/>
                  </a:cubicBezTo>
                  <a:cubicBezTo>
                    <a:pt x="1130931" y="946993"/>
                    <a:pt x="1134451" y="948551"/>
                    <a:pt x="1140681" y="951395"/>
                  </a:cubicBezTo>
                  <a:cubicBezTo>
                    <a:pt x="1146979" y="954239"/>
                    <a:pt x="1164856" y="960672"/>
                    <a:pt x="1171153" y="948212"/>
                  </a:cubicBezTo>
                  <a:cubicBezTo>
                    <a:pt x="1177450" y="935753"/>
                    <a:pt x="1166887" y="922751"/>
                    <a:pt x="1165736" y="919907"/>
                  </a:cubicBezTo>
                  <a:cubicBezTo>
                    <a:pt x="1164584" y="917064"/>
                    <a:pt x="1162418" y="920382"/>
                    <a:pt x="1157272" y="922684"/>
                  </a:cubicBezTo>
                  <a:cubicBezTo>
                    <a:pt x="1152125" y="924918"/>
                    <a:pt x="1141697" y="912594"/>
                    <a:pt x="1145692" y="905281"/>
                  </a:cubicBezTo>
                  <a:cubicBezTo>
                    <a:pt x="1149687" y="897900"/>
                    <a:pt x="1156730" y="895259"/>
                    <a:pt x="1156188" y="889639"/>
                  </a:cubicBezTo>
                  <a:cubicBezTo>
                    <a:pt x="1155646" y="884019"/>
                    <a:pt x="1147588" y="881513"/>
                    <a:pt x="1153886" y="883206"/>
                  </a:cubicBezTo>
                  <a:cubicBezTo>
                    <a:pt x="1160183" y="884899"/>
                    <a:pt x="1162282" y="886253"/>
                    <a:pt x="1162892" y="870408"/>
                  </a:cubicBezTo>
                  <a:cubicBezTo>
                    <a:pt x="1163501" y="854563"/>
                    <a:pt x="1172507" y="839869"/>
                    <a:pt x="1169731" y="830795"/>
                  </a:cubicBezTo>
                  <a:cubicBezTo>
                    <a:pt x="1167361" y="823279"/>
                    <a:pt x="1165668" y="814070"/>
                    <a:pt x="1162553" y="809194"/>
                  </a:cubicBezTo>
                  <a:cubicBezTo>
                    <a:pt x="1163501" y="809262"/>
                    <a:pt x="1164584" y="809262"/>
                    <a:pt x="1165871" y="809127"/>
                  </a:cubicBezTo>
                  <a:cubicBezTo>
                    <a:pt x="1177857" y="807975"/>
                    <a:pt x="1163907" y="792469"/>
                    <a:pt x="1157068" y="792469"/>
                  </a:cubicBezTo>
                  <a:cubicBezTo>
                    <a:pt x="1150229" y="792469"/>
                    <a:pt x="1147047" y="784749"/>
                    <a:pt x="1135671" y="779671"/>
                  </a:cubicBezTo>
                  <a:cubicBezTo>
                    <a:pt x="1124294" y="774592"/>
                    <a:pt x="1119351" y="781364"/>
                    <a:pt x="1118809" y="771139"/>
                  </a:cubicBezTo>
                  <a:cubicBezTo>
                    <a:pt x="1118268" y="760982"/>
                    <a:pt x="1115830" y="756513"/>
                    <a:pt x="1124972" y="758205"/>
                  </a:cubicBezTo>
                  <a:cubicBezTo>
                    <a:pt x="1134113" y="759898"/>
                    <a:pt x="1144676" y="752179"/>
                    <a:pt x="1149214" y="746017"/>
                  </a:cubicBezTo>
                  <a:cubicBezTo>
                    <a:pt x="1153750" y="739787"/>
                    <a:pt x="1150026" y="725499"/>
                    <a:pt x="1159167" y="728343"/>
                  </a:cubicBezTo>
                  <a:cubicBezTo>
                    <a:pt x="1168309" y="731187"/>
                    <a:pt x="1166819" y="736401"/>
                    <a:pt x="1169663" y="742631"/>
                  </a:cubicBezTo>
                  <a:cubicBezTo>
                    <a:pt x="1172507" y="748861"/>
                    <a:pt x="1177924" y="746897"/>
                    <a:pt x="1184764" y="749673"/>
                  </a:cubicBezTo>
                  <a:cubicBezTo>
                    <a:pt x="1191602" y="752517"/>
                    <a:pt x="1199932" y="752856"/>
                    <a:pt x="1202166" y="755090"/>
                  </a:cubicBezTo>
                  <a:cubicBezTo>
                    <a:pt x="1204468" y="757325"/>
                    <a:pt x="1203724" y="759763"/>
                    <a:pt x="1205958" y="750147"/>
                  </a:cubicBezTo>
                  <a:cubicBezTo>
                    <a:pt x="1208260" y="740532"/>
                    <a:pt x="1213881" y="733151"/>
                    <a:pt x="1213881" y="724145"/>
                  </a:cubicBezTo>
                  <a:cubicBezTo>
                    <a:pt x="1213881" y="715071"/>
                    <a:pt x="1210157" y="709248"/>
                    <a:pt x="1202776" y="701325"/>
                  </a:cubicBezTo>
                  <a:cubicBezTo>
                    <a:pt x="1195394" y="693403"/>
                    <a:pt x="1194108" y="694012"/>
                    <a:pt x="1189571" y="683855"/>
                  </a:cubicBezTo>
                  <a:cubicBezTo>
                    <a:pt x="1185034" y="673698"/>
                    <a:pt x="1184290" y="653654"/>
                    <a:pt x="1177450" y="650268"/>
                  </a:cubicBezTo>
                  <a:cubicBezTo>
                    <a:pt x="1170611" y="646883"/>
                    <a:pt x="1156120" y="641533"/>
                    <a:pt x="1158964" y="632460"/>
                  </a:cubicBezTo>
                  <a:cubicBezTo>
                    <a:pt x="1161808" y="623386"/>
                    <a:pt x="1168851" y="632256"/>
                    <a:pt x="1172846" y="639028"/>
                  </a:cubicBezTo>
                  <a:cubicBezTo>
                    <a:pt x="1176841" y="645799"/>
                    <a:pt x="1189639" y="644310"/>
                    <a:pt x="1196478" y="623386"/>
                  </a:cubicBezTo>
                  <a:cubicBezTo>
                    <a:pt x="1203317" y="602462"/>
                    <a:pt x="1199796" y="580387"/>
                    <a:pt x="1207786" y="567928"/>
                  </a:cubicBezTo>
                  <a:cubicBezTo>
                    <a:pt x="1215777" y="555468"/>
                    <a:pt x="1217605" y="548426"/>
                    <a:pt x="1219840" y="533190"/>
                  </a:cubicBezTo>
                  <a:cubicBezTo>
                    <a:pt x="1222142" y="517954"/>
                    <a:pt x="1227153" y="501161"/>
                    <a:pt x="1237378" y="488702"/>
                  </a:cubicBezTo>
                  <a:cubicBezTo>
                    <a:pt x="1247670" y="476242"/>
                    <a:pt x="1263448" y="465272"/>
                    <a:pt x="1264599" y="459652"/>
                  </a:cubicBezTo>
                  <a:cubicBezTo>
                    <a:pt x="1265750" y="453964"/>
                    <a:pt x="1249092" y="447667"/>
                    <a:pt x="1257624" y="442588"/>
                  </a:cubicBezTo>
                  <a:cubicBezTo>
                    <a:pt x="1266156" y="437510"/>
                    <a:pt x="1275569" y="441505"/>
                    <a:pt x="1282408" y="439202"/>
                  </a:cubicBezTo>
                  <a:cubicBezTo>
                    <a:pt x="1289247" y="436900"/>
                    <a:pt x="1279902" y="416924"/>
                    <a:pt x="1287893" y="415773"/>
                  </a:cubicBezTo>
                  <a:cubicBezTo>
                    <a:pt x="1290804" y="415367"/>
                    <a:pt x="1292565" y="416450"/>
                    <a:pt x="1293513" y="417601"/>
                  </a:cubicBezTo>
                  <a:cubicBezTo>
                    <a:pt x="1291753" y="410559"/>
                    <a:pt x="1281189" y="410424"/>
                    <a:pt x="1283153" y="403111"/>
                  </a:cubicBezTo>
                  <a:cubicBezTo>
                    <a:pt x="1285116" y="395730"/>
                    <a:pt x="1300962" y="387333"/>
                    <a:pt x="1308343" y="387604"/>
                  </a:cubicBezTo>
                  <a:cubicBezTo>
                    <a:pt x="1315723" y="387875"/>
                    <a:pt x="1325610" y="396610"/>
                    <a:pt x="1330147" y="395188"/>
                  </a:cubicBezTo>
                  <a:cubicBezTo>
                    <a:pt x="1334683" y="393766"/>
                    <a:pt x="1343351" y="381171"/>
                    <a:pt x="1338205" y="369592"/>
                  </a:cubicBezTo>
                  <a:cubicBezTo>
                    <a:pt x="1333058" y="358013"/>
                    <a:pt x="1344299" y="348939"/>
                    <a:pt x="1354321" y="358283"/>
                  </a:cubicBezTo>
                  <a:cubicBezTo>
                    <a:pt x="1364275" y="367628"/>
                    <a:pt x="1365900" y="350835"/>
                    <a:pt x="1375922" y="347178"/>
                  </a:cubicBezTo>
                  <a:cubicBezTo>
                    <a:pt x="1385875" y="343522"/>
                    <a:pt x="1398335" y="335667"/>
                    <a:pt x="1395762" y="322666"/>
                  </a:cubicBezTo>
                  <a:cubicBezTo>
                    <a:pt x="1393189" y="309665"/>
                    <a:pt x="1380188" y="274318"/>
                    <a:pt x="1361431" y="269239"/>
                  </a:cubicBezTo>
                  <a:cubicBezTo>
                    <a:pt x="1342606" y="264160"/>
                    <a:pt x="1336782" y="273776"/>
                    <a:pt x="1320531" y="275807"/>
                  </a:cubicBezTo>
                  <a:cubicBezTo>
                    <a:pt x="1304280" y="277771"/>
                    <a:pt x="1296628" y="279396"/>
                    <a:pt x="1289247" y="279396"/>
                  </a:cubicBezTo>
                  <a:cubicBezTo>
                    <a:pt x="1281866" y="279396"/>
                    <a:pt x="1270626" y="266801"/>
                    <a:pt x="1268052" y="272151"/>
                  </a:cubicBezTo>
                  <a:cubicBezTo>
                    <a:pt x="1265479" y="277500"/>
                    <a:pt x="1263786" y="286303"/>
                    <a:pt x="1261552" y="290027"/>
                  </a:cubicBezTo>
                  <a:cubicBezTo>
                    <a:pt x="1259250" y="293684"/>
                    <a:pt x="1263109" y="315420"/>
                    <a:pt x="1254306" y="312576"/>
                  </a:cubicBezTo>
                  <a:cubicBezTo>
                    <a:pt x="1247332" y="310342"/>
                    <a:pt x="1236023" y="304112"/>
                    <a:pt x="1231148" y="299101"/>
                  </a:cubicBezTo>
                  <a:cubicBezTo>
                    <a:pt x="1227762" y="302284"/>
                    <a:pt x="1222616" y="305331"/>
                    <a:pt x="1214355" y="309055"/>
                  </a:cubicBezTo>
                  <a:cubicBezTo>
                    <a:pt x="1199254" y="315827"/>
                    <a:pt x="1168038" y="342574"/>
                    <a:pt x="1159506" y="335802"/>
                  </a:cubicBezTo>
                  <a:cubicBezTo>
                    <a:pt x="1150974" y="329031"/>
                    <a:pt x="1141562" y="333161"/>
                    <a:pt x="1156662" y="326390"/>
                  </a:cubicBezTo>
                  <a:cubicBezTo>
                    <a:pt x="1171762" y="319619"/>
                    <a:pt x="1177044" y="314811"/>
                    <a:pt x="1184493" y="302690"/>
                  </a:cubicBezTo>
                  <a:cubicBezTo>
                    <a:pt x="1191874" y="290501"/>
                    <a:pt x="1192009" y="280141"/>
                    <a:pt x="1196275" y="273911"/>
                  </a:cubicBezTo>
                  <a:cubicBezTo>
                    <a:pt x="1200541" y="267682"/>
                    <a:pt x="1208193" y="267952"/>
                    <a:pt x="1207109" y="258879"/>
                  </a:cubicBezTo>
                  <a:cubicBezTo>
                    <a:pt x="1205958" y="249805"/>
                    <a:pt x="1197291" y="244929"/>
                    <a:pt x="1190181" y="243507"/>
                  </a:cubicBezTo>
                  <a:cubicBezTo>
                    <a:pt x="1183071" y="242085"/>
                    <a:pt x="1168918" y="231793"/>
                    <a:pt x="1163772" y="238903"/>
                  </a:cubicBezTo>
                  <a:cubicBezTo>
                    <a:pt x="1158626" y="245945"/>
                    <a:pt x="1173997" y="267140"/>
                    <a:pt x="1169731" y="272557"/>
                  </a:cubicBezTo>
                  <a:cubicBezTo>
                    <a:pt x="1165465" y="277906"/>
                    <a:pt x="1169189" y="280006"/>
                    <a:pt x="1149755" y="280276"/>
                  </a:cubicBezTo>
                  <a:cubicBezTo>
                    <a:pt x="1130389" y="280547"/>
                    <a:pt x="1115965" y="268968"/>
                    <a:pt x="1102897" y="268088"/>
                  </a:cubicBezTo>
                  <a:cubicBezTo>
                    <a:pt x="1089760" y="267208"/>
                    <a:pt x="1085426" y="260775"/>
                    <a:pt x="1101407" y="256509"/>
                  </a:cubicBezTo>
                  <a:cubicBezTo>
                    <a:pt x="1117388" y="252243"/>
                    <a:pt x="1125581" y="256712"/>
                    <a:pt x="1128696" y="253055"/>
                  </a:cubicBezTo>
                  <a:cubicBezTo>
                    <a:pt x="1131811" y="249399"/>
                    <a:pt x="1136280" y="238293"/>
                    <a:pt x="1130863" y="232876"/>
                  </a:cubicBezTo>
                  <a:cubicBezTo>
                    <a:pt x="1125446" y="227527"/>
                    <a:pt x="1116033" y="211682"/>
                    <a:pt x="1120570" y="209718"/>
                  </a:cubicBezTo>
                  <a:cubicBezTo>
                    <a:pt x="1125107" y="207754"/>
                    <a:pt x="1153953" y="223870"/>
                    <a:pt x="1170747" y="222448"/>
                  </a:cubicBezTo>
                  <a:cubicBezTo>
                    <a:pt x="1187540" y="221026"/>
                    <a:pt x="1212188" y="211682"/>
                    <a:pt x="1222413" y="205994"/>
                  </a:cubicBezTo>
                  <a:cubicBezTo>
                    <a:pt x="1232705" y="200373"/>
                    <a:pt x="1261349" y="183648"/>
                    <a:pt x="1242388" y="166313"/>
                  </a:cubicBezTo>
                  <a:cubicBezTo>
                    <a:pt x="1223361" y="148978"/>
                    <a:pt x="1206906" y="135706"/>
                    <a:pt x="1193973" y="131982"/>
                  </a:cubicBezTo>
                  <a:cubicBezTo>
                    <a:pt x="1181039" y="128190"/>
                    <a:pt x="1171491" y="127987"/>
                    <a:pt x="1162418" y="130966"/>
                  </a:cubicBezTo>
                  <a:cubicBezTo>
                    <a:pt x="1153276" y="134013"/>
                    <a:pt x="1148198" y="123721"/>
                    <a:pt x="1154224" y="115392"/>
                  </a:cubicBezTo>
                  <a:cubicBezTo>
                    <a:pt x="1160318" y="107130"/>
                    <a:pt x="1161741" y="97650"/>
                    <a:pt x="1154157" y="92369"/>
                  </a:cubicBezTo>
                  <a:cubicBezTo>
                    <a:pt x="1146573" y="87087"/>
                    <a:pt x="1144812" y="80383"/>
                    <a:pt x="1142577" y="71310"/>
                  </a:cubicBezTo>
                  <a:cubicBezTo>
                    <a:pt x="1140275" y="62236"/>
                    <a:pt x="1127206" y="64877"/>
                    <a:pt x="1120367" y="60340"/>
                  </a:cubicBezTo>
                  <a:cubicBezTo>
                    <a:pt x="1113528" y="55803"/>
                    <a:pt x="1107433" y="48964"/>
                    <a:pt x="1098360" y="45172"/>
                  </a:cubicBezTo>
                  <a:cubicBezTo>
                    <a:pt x="1089218" y="41380"/>
                    <a:pt x="1067956" y="32103"/>
                    <a:pt x="1059559" y="28311"/>
                  </a:cubicBezTo>
                  <a:cubicBezTo>
                    <a:pt x="1051230" y="24519"/>
                    <a:pt x="1046355" y="23909"/>
                    <a:pt x="1038703" y="21675"/>
                  </a:cubicBezTo>
                  <a:cubicBezTo>
                    <a:pt x="1031119" y="19440"/>
                    <a:pt x="1017035" y="22352"/>
                    <a:pt x="1008638" y="20862"/>
                  </a:cubicBezTo>
                  <a:cubicBezTo>
                    <a:pt x="1000309" y="19372"/>
                    <a:pt x="984532" y="9825"/>
                    <a:pt x="975390" y="9825"/>
                  </a:cubicBezTo>
                  <a:cubicBezTo>
                    <a:pt x="966249" y="9825"/>
                    <a:pt x="956836" y="2105"/>
                    <a:pt x="954602" y="5085"/>
                  </a:cubicBezTo>
                  <a:cubicBezTo>
                    <a:pt x="952300" y="8132"/>
                    <a:pt x="958800" y="20185"/>
                    <a:pt x="953857" y="19440"/>
                  </a:cubicBezTo>
                  <a:cubicBezTo>
                    <a:pt x="948914" y="18695"/>
                    <a:pt x="939095" y="22826"/>
                    <a:pt x="936048" y="18695"/>
                  </a:cubicBezTo>
                  <a:cubicBezTo>
                    <a:pt x="933001" y="14565"/>
                    <a:pt x="931579" y="-2635"/>
                    <a:pt x="927787" y="345"/>
                  </a:cubicBezTo>
                  <a:cubicBezTo>
                    <a:pt x="923995" y="3392"/>
                    <a:pt x="926974" y="21404"/>
                    <a:pt x="923589" y="21810"/>
                  </a:cubicBezTo>
                  <a:cubicBezTo>
                    <a:pt x="920135" y="22217"/>
                    <a:pt x="916952" y="13684"/>
                    <a:pt x="919932" y="20794"/>
                  </a:cubicBezTo>
                  <a:cubicBezTo>
                    <a:pt x="922979" y="27972"/>
                    <a:pt x="923656" y="34676"/>
                    <a:pt x="920271" y="38807"/>
                  </a:cubicBezTo>
                  <a:cubicBezTo>
                    <a:pt x="917765" y="41854"/>
                    <a:pt x="910723" y="48151"/>
                    <a:pt x="907473" y="52079"/>
                  </a:cubicBezTo>
                  <a:cubicBezTo>
                    <a:pt x="899482" y="48016"/>
                    <a:pt x="884585" y="37791"/>
                    <a:pt x="881538" y="41109"/>
                  </a:cubicBezTo>
                  <a:cubicBezTo>
                    <a:pt x="878084" y="44901"/>
                    <a:pt x="889257" y="57699"/>
                    <a:pt x="892305" y="62574"/>
                  </a:cubicBezTo>
                  <a:cubicBezTo>
                    <a:pt x="895351" y="67450"/>
                    <a:pt x="893862" y="71377"/>
                    <a:pt x="888174" y="68736"/>
                  </a:cubicBezTo>
                  <a:cubicBezTo>
                    <a:pt x="882486" y="66095"/>
                    <a:pt x="874225" y="69346"/>
                    <a:pt x="869282" y="64877"/>
                  </a:cubicBezTo>
                  <a:cubicBezTo>
                    <a:pt x="864338" y="60340"/>
                    <a:pt x="861223" y="66502"/>
                    <a:pt x="854384" y="65418"/>
                  </a:cubicBezTo>
                  <a:cubicBezTo>
                    <a:pt x="847545" y="64267"/>
                    <a:pt x="854114" y="43073"/>
                    <a:pt x="849915" y="37791"/>
                  </a:cubicBezTo>
                  <a:cubicBezTo>
                    <a:pt x="845717" y="32509"/>
                    <a:pt x="837049" y="28514"/>
                    <a:pt x="826757" y="30816"/>
                  </a:cubicBezTo>
                  <a:cubicBezTo>
                    <a:pt x="816464" y="33051"/>
                    <a:pt x="816329" y="43614"/>
                    <a:pt x="812537" y="47000"/>
                  </a:cubicBezTo>
                  <a:cubicBezTo>
                    <a:pt x="808745" y="50386"/>
                    <a:pt x="807120" y="48490"/>
                    <a:pt x="800280" y="48490"/>
                  </a:cubicBezTo>
                  <a:cubicBezTo>
                    <a:pt x="793441" y="48490"/>
                    <a:pt x="796692" y="52959"/>
                    <a:pt x="793238" y="57496"/>
                  </a:cubicBezTo>
                  <a:cubicBezTo>
                    <a:pt x="789785" y="62033"/>
                    <a:pt x="777664" y="65012"/>
                    <a:pt x="780711" y="69549"/>
                  </a:cubicBezTo>
                  <a:cubicBezTo>
                    <a:pt x="783758" y="74086"/>
                    <a:pt x="795405" y="73341"/>
                    <a:pt x="791952" y="79029"/>
                  </a:cubicBezTo>
                  <a:cubicBezTo>
                    <a:pt x="788498" y="84649"/>
                    <a:pt x="784706" y="85665"/>
                    <a:pt x="787347" y="89796"/>
                  </a:cubicBezTo>
                  <a:cubicBezTo>
                    <a:pt x="789988" y="93926"/>
                    <a:pt x="780846" y="106250"/>
                    <a:pt x="774955" y="107401"/>
                  </a:cubicBezTo>
                  <a:cubicBezTo>
                    <a:pt x="769064" y="108552"/>
                    <a:pt x="772179" y="116340"/>
                    <a:pt x="768726" y="119319"/>
                  </a:cubicBezTo>
                  <a:cubicBezTo>
                    <a:pt x="765272" y="122366"/>
                    <a:pt x="761142" y="117423"/>
                    <a:pt x="755386" y="109162"/>
                  </a:cubicBezTo>
                  <a:cubicBezTo>
                    <a:pt x="749698" y="100901"/>
                    <a:pt x="743874" y="109771"/>
                    <a:pt x="732837" y="110516"/>
                  </a:cubicBezTo>
                  <a:cubicBezTo>
                    <a:pt x="729790" y="110719"/>
                    <a:pt x="728029" y="110042"/>
                    <a:pt x="726945" y="109162"/>
                  </a:cubicBezTo>
                  <a:cubicBezTo>
                    <a:pt x="727013" y="109636"/>
                    <a:pt x="727013" y="110178"/>
                    <a:pt x="727081" y="110787"/>
                  </a:cubicBezTo>
                  <a:cubicBezTo>
                    <a:pt x="727487" y="121351"/>
                    <a:pt x="728435" y="131034"/>
                    <a:pt x="732972" y="147217"/>
                  </a:cubicBezTo>
                  <a:cubicBezTo>
                    <a:pt x="737509" y="163401"/>
                    <a:pt x="731686" y="169292"/>
                    <a:pt x="736629" y="182497"/>
                  </a:cubicBezTo>
                  <a:cubicBezTo>
                    <a:pt x="740488" y="192857"/>
                    <a:pt x="736290" y="205994"/>
                    <a:pt x="736764" y="213645"/>
                  </a:cubicBezTo>
                  <a:cubicBezTo>
                    <a:pt x="726201" y="212833"/>
                    <a:pt x="722341" y="239241"/>
                    <a:pt x="716788" y="237007"/>
                  </a:cubicBezTo>
                  <a:cubicBezTo>
                    <a:pt x="711101" y="234772"/>
                    <a:pt x="699521" y="235856"/>
                    <a:pt x="696542" y="224886"/>
                  </a:cubicBezTo>
                  <a:cubicBezTo>
                    <a:pt x="693494" y="213984"/>
                    <a:pt x="695865" y="205046"/>
                    <a:pt x="696271" y="197936"/>
                  </a:cubicBezTo>
                  <a:cubicBezTo>
                    <a:pt x="696677" y="190758"/>
                    <a:pt x="706225" y="163672"/>
                    <a:pt x="700876" y="155343"/>
                  </a:cubicBezTo>
                  <a:cubicBezTo>
                    <a:pt x="695526" y="147082"/>
                    <a:pt x="680426" y="135367"/>
                    <a:pt x="673248" y="129747"/>
                  </a:cubicBezTo>
                  <a:cubicBezTo>
                    <a:pt x="666002" y="124127"/>
                    <a:pt x="663971" y="119048"/>
                    <a:pt x="657132" y="117491"/>
                  </a:cubicBezTo>
                  <a:cubicBezTo>
                    <a:pt x="650293" y="116001"/>
                    <a:pt x="648397" y="116746"/>
                    <a:pt x="648397" y="130289"/>
                  </a:cubicBezTo>
                  <a:cubicBezTo>
                    <a:pt x="648397" y="143832"/>
                    <a:pt x="644943" y="151754"/>
                    <a:pt x="644943" y="162724"/>
                  </a:cubicBezTo>
                  <a:cubicBezTo>
                    <a:pt x="644943" y="173626"/>
                    <a:pt x="647584" y="202269"/>
                    <a:pt x="641558" y="204843"/>
                  </a:cubicBezTo>
                  <a:cubicBezTo>
                    <a:pt x="635464" y="207483"/>
                    <a:pt x="622056" y="191164"/>
                    <a:pt x="615962" y="190013"/>
                  </a:cubicBezTo>
                  <a:cubicBezTo>
                    <a:pt x="609867" y="188862"/>
                    <a:pt x="610544" y="203082"/>
                    <a:pt x="604856" y="202743"/>
                  </a:cubicBezTo>
                  <a:cubicBezTo>
                    <a:pt x="599168" y="202337"/>
                    <a:pt x="594496" y="199358"/>
                    <a:pt x="595241" y="192518"/>
                  </a:cubicBezTo>
                  <a:cubicBezTo>
                    <a:pt x="595986" y="185747"/>
                    <a:pt x="582375" y="177824"/>
                    <a:pt x="580818" y="173694"/>
                  </a:cubicBezTo>
                  <a:cubicBezTo>
                    <a:pt x="580818" y="173626"/>
                    <a:pt x="580750" y="173491"/>
                    <a:pt x="580750" y="173423"/>
                  </a:cubicBezTo>
                  <a:cubicBezTo>
                    <a:pt x="578515" y="178028"/>
                    <a:pt x="574791" y="179924"/>
                    <a:pt x="570796" y="177960"/>
                  </a:cubicBezTo>
                  <a:cubicBezTo>
                    <a:pt x="565447" y="175319"/>
                    <a:pt x="563483" y="172949"/>
                    <a:pt x="567681" y="166177"/>
                  </a:cubicBezTo>
                  <a:cubicBezTo>
                    <a:pt x="571879" y="159406"/>
                    <a:pt x="580412" y="154801"/>
                    <a:pt x="582714" y="142342"/>
                  </a:cubicBezTo>
                  <a:cubicBezTo>
                    <a:pt x="585016" y="129883"/>
                    <a:pt x="585219" y="106927"/>
                    <a:pt x="574588" y="106927"/>
                  </a:cubicBezTo>
                  <a:cubicBezTo>
                    <a:pt x="563957" y="106927"/>
                    <a:pt x="559420" y="104625"/>
                    <a:pt x="549195" y="108756"/>
                  </a:cubicBezTo>
                  <a:cubicBezTo>
                    <a:pt x="538903" y="112886"/>
                    <a:pt x="525427" y="112480"/>
                    <a:pt x="523531" y="118845"/>
                  </a:cubicBezTo>
                  <a:cubicBezTo>
                    <a:pt x="521635" y="125278"/>
                    <a:pt x="530506" y="143561"/>
                    <a:pt x="527459" y="144644"/>
                  </a:cubicBezTo>
                  <a:cubicBezTo>
                    <a:pt x="524412" y="145795"/>
                    <a:pt x="522448" y="131711"/>
                    <a:pt x="515609" y="127174"/>
                  </a:cubicBezTo>
                  <a:cubicBezTo>
                    <a:pt x="508769" y="122637"/>
                    <a:pt x="497461" y="110042"/>
                    <a:pt x="486018" y="112344"/>
                  </a:cubicBezTo>
                  <a:cubicBezTo>
                    <a:pt x="474642" y="114579"/>
                    <a:pt x="468411" y="123788"/>
                    <a:pt x="459676" y="122705"/>
                  </a:cubicBezTo>
                  <a:cubicBezTo>
                    <a:pt x="450941" y="121554"/>
                    <a:pt x="448977" y="126429"/>
                    <a:pt x="437195" y="132456"/>
                  </a:cubicBezTo>
                  <a:cubicBezTo>
                    <a:pt x="425413" y="138482"/>
                    <a:pt x="416001" y="138008"/>
                    <a:pt x="409568" y="141800"/>
                  </a:cubicBezTo>
                  <a:cubicBezTo>
                    <a:pt x="403135" y="145592"/>
                    <a:pt x="385326" y="140852"/>
                    <a:pt x="383768" y="155953"/>
                  </a:cubicBezTo>
                  <a:cubicBezTo>
                    <a:pt x="382279" y="171053"/>
                    <a:pt x="398056" y="180059"/>
                    <a:pt x="394264" y="187237"/>
                  </a:cubicBezTo>
                  <a:cubicBezTo>
                    <a:pt x="390472" y="194414"/>
                    <a:pt x="374491" y="193060"/>
                    <a:pt x="371851" y="197936"/>
                  </a:cubicBezTo>
                  <a:cubicBezTo>
                    <a:pt x="369210" y="202811"/>
                    <a:pt x="376794" y="224683"/>
                    <a:pt x="365756" y="225834"/>
                  </a:cubicBezTo>
                  <a:cubicBezTo>
                    <a:pt x="354719" y="226985"/>
                    <a:pt x="353229" y="206332"/>
                    <a:pt x="336165" y="203691"/>
                  </a:cubicBezTo>
                  <a:cubicBezTo>
                    <a:pt x="319033" y="201051"/>
                    <a:pt x="297568" y="213239"/>
                    <a:pt x="287275" y="220010"/>
                  </a:cubicBezTo>
                  <a:cubicBezTo>
                    <a:pt x="276983" y="226782"/>
                    <a:pt x="287207" y="247096"/>
                    <a:pt x="268247" y="253529"/>
                  </a:cubicBezTo>
                  <a:cubicBezTo>
                    <a:pt x="249220" y="259962"/>
                    <a:pt x="240213" y="254545"/>
                    <a:pt x="236015" y="267004"/>
                  </a:cubicBezTo>
                  <a:cubicBezTo>
                    <a:pt x="231817" y="279464"/>
                    <a:pt x="197553" y="295174"/>
                    <a:pt x="209336" y="307633"/>
                  </a:cubicBezTo>
                  <a:cubicBezTo>
                    <a:pt x="221118" y="320093"/>
                    <a:pt x="230056" y="312915"/>
                    <a:pt x="237708" y="314066"/>
                  </a:cubicBezTo>
                  <a:cubicBezTo>
                    <a:pt x="245292" y="315217"/>
                    <a:pt x="256939" y="306076"/>
                    <a:pt x="262627" y="312305"/>
                  </a:cubicBezTo>
                  <a:cubicBezTo>
                    <a:pt x="268315" y="318603"/>
                    <a:pt x="269737" y="333094"/>
                    <a:pt x="263643" y="336547"/>
                  </a:cubicBezTo>
                  <a:cubicBezTo>
                    <a:pt x="257548" y="339933"/>
                    <a:pt x="249017" y="338105"/>
                    <a:pt x="244480" y="341490"/>
                  </a:cubicBezTo>
                  <a:cubicBezTo>
                    <a:pt x="239943" y="344876"/>
                    <a:pt x="243667" y="354288"/>
                    <a:pt x="242516" y="359231"/>
                  </a:cubicBezTo>
                  <a:cubicBezTo>
                    <a:pt x="241365" y="364107"/>
                    <a:pt x="224707" y="359909"/>
                    <a:pt x="219358" y="367425"/>
                  </a:cubicBezTo>
                  <a:cubicBezTo>
                    <a:pt x="214008" y="374941"/>
                    <a:pt x="211300" y="392682"/>
                    <a:pt x="205950" y="394240"/>
                  </a:cubicBezTo>
                  <a:cubicBezTo>
                    <a:pt x="200601" y="395730"/>
                    <a:pt x="195048" y="400876"/>
                    <a:pt x="185162" y="390313"/>
                  </a:cubicBezTo>
                  <a:cubicBezTo>
                    <a:pt x="175275" y="379749"/>
                    <a:pt x="154352" y="383270"/>
                    <a:pt x="141012" y="385505"/>
                  </a:cubicBezTo>
                  <a:cubicBezTo>
                    <a:pt x="127740" y="387739"/>
                    <a:pt x="99503" y="414080"/>
                    <a:pt x="79391" y="414080"/>
                  </a:cubicBezTo>
                  <a:cubicBezTo>
                    <a:pt x="59280" y="414080"/>
                    <a:pt x="45940" y="414961"/>
                    <a:pt x="39846" y="414961"/>
                  </a:cubicBezTo>
                  <a:cubicBezTo>
                    <a:pt x="33752" y="414961"/>
                    <a:pt x="19532" y="411439"/>
                    <a:pt x="13438" y="418279"/>
                  </a:cubicBezTo>
                  <a:cubicBezTo>
                    <a:pt x="7344" y="425050"/>
                    <a:pt x="11203" y="431754"/>
                    <a:pt x="7072" y="438187"/>
                  </a:cubicBezTo>
                  <a:cubicBezTo>
                    <a:pt x="2874" y="444619"/>
                    <a:pt x="-4574" y="444755"/>
                    <a:pt x="3822" y="456808"/>
                  </a:cubicBezTo>
                  <a:cubicBezTo>
                    <a:pt x="12151" y="468861"/>
                    <a:pt x="24746" y="471773"/>
                    <a:pt x="25897" y="478883"/>
                  </a:cubicBezTo>
                  <a:cubicBezTo>
                    <a:pt x="27048" y="486061"/>
                    <a:pt x="16688" y="499942"/>
                    <a:pt x="28064" y="504411"/>
                  </a:cubicBezTo>
                  <a:cubicBezTo>
                    <a:pt x="39440" y="508948"/>
                    <a:pt x="52238" y="508000"/>
                    <a:pt x="52238" y="514772"/>
                  </a:cubicBezTo>
                  <a:cubicBezTo>
                    <a:pt x="52238" y="521543"/>
                    <a:pt x="43029" y="531294"/>
                    <a:pt x="40388" y="538065"/>
                  </a:cubicBezTo>
                  <a:cubicBezTo>
                    <a:pt x="37747" y="544837"/>
                    <a:pt x="43029" y="538201"/>
                    <a:pt x="16417" y="541993"/>
                  </a:cubicBezTo>
                  <a:cubicBezTo>
                    <a:pt x="-10195" y="545785"/>
                    <a:pt x="2942" y="575038"/>
                    <a:pt x="9036" y="581064"/>
                  </a:cubicBezTo>
                  <a:cubicBezTo>
                    <a:pt x="15130" y="587091"/>
                    <a:pt x="1926" y="595081"/>
                    <a:pt x="11000" y="609030"/>
                  </a:cubicBezTo>
                  <a:cubicBezTo>
                    <a:pt x="20141" y="622980"/>
                    <a:pt x="26304" y="620677"/>
                    <a:pt x="20209" y="622573"/>
                  </a:cubicBezTo>
                  <a:cubicBezTo>
                    <a:pt x="14115" y="624469"/>
                    <a:pt x="2536" y="620813"/>
                    <a:pt x="5989" y="633611"/>
                  </a:cubicBezTo>
                  <a:cubicBezTo>
                    <a:pt x="9443" y="646409"/>
                    <a:pt x="22444" y="658123"/>
                    <a:pt x="28199" y="662660"/>
                  </a:cubicBezTo>
                  <a:cubicBezTo>
                    <a:pt x="33888" y="667197"/>
                    <a:pt x="43841" y="669635"/>
                    <a:pt x="50274" y="675661"/>
                  </a:cubicBezTo>
                  <a:cubicBezTo>
                    <a:pt x="56707" y="681688"/>
                    <a:pt x="58265" y="697939"/>
                    <a:pt x="64698" y="694554"/>
                  </a:cubicBezTo>
                  <a:cubicBezTo>
                    <a:pt x="71131" y="691168"/>
                    <a:pt x="70386" y="675932"/>
                    <a:pt x="70792" y="668416"/>
                  </a:cubicBezTo>
                  <a:cubicBezTo>
                    <a:pt x="71198" y="660900"/>
                    <a:pt x="71469" y="646002"/>
                    <a:pt x="76006" y="655821"/>
                  </a:cubicBezTo>
                  <a:cubicBezTo>
                    <a:pt x="80543" y="665640"/>
                    <a:pt x="80543" y="682907"/>
                    <a:pt x="88533" y="676135"/>
                  </a:cubicBezTo>
                  <a:cubicBezTo>
                    <a:pt x="88804" y="675932"/>
                    <a:pt x="89007" y="675661"/>
                    <a:pt x="89278" y="675458"/>
                  </a:cubicBezTo>
                  <a:cubicBezTo>
                    <a:pt x="88195" y="684735"/>
                    <a:pt x="96388" y="693267"/>
                    <a:pt x="98826" y="684397"/>
                  </a:cubicBezTo>
                  <a:cubicBezTo>
                    <a:pt x="101466" y="674578"/>
                    <a:pt x="112775" y="666317"/>
                    <a:pt x="115009" y="669296"/>
                  </a:cubicBezTo>
                  <a:cubicBezTo>
                    <a:pt x="117312" y="672343"/>
                    <a:pt x="114197" y="660087"/>
                    <a:pt x="120291" y="659004"/>
                  </a:cubicBezTo>
                  <a:cubicBezTo>
                    <a:pt x="126385" y="657852"/>
                    <a:pt x="121646" y="674510"/>
                    <a:pt x="121307" y="679386"/>
                  </a:cubicBezTo>
                  <a:cubicBezTo>
                    <a:pt x="120901" y="684261"/>
                    <a:pt x="141350" y="690220"/>
                    <a:pt x="145142" y="684193"/>
                  </a:cubicBezTo>
                  <a:cubicBezTo>
                    <a:pt x="148934" y="678167"/>
                    <a:pt x="139048" y="660764"/>
                    <a:pt x="141689" y="659274"/>
                  </a:cubicBezTo>
                  <a:cubicBezTo>
                    <a:pt x="144330" y="657785"/>
                    <a:pt x="151846" y="668281"/>
                    <a:pt x="155232" y="670244"/>
                  </a:cubicBezTo>
                  <a:cubicBezTo>
                    <a:pt x="167691" y="677625"/>
                    <a:pt x="170400" y="672817"/>
                    <a:pt x="185500" y="676474"/>
                  </a:cubicBezTo>
                  <a:cubicBezTo>
                    <a:pt x="200601" y="680131"/>
                    <a:pt x="211570" y="690626"/>
                    <a:pt x="216649" y="696247"/>
                  </a:cubicBezTo>
                  <a:cubicBezTo>
                    <a:pt x="221795" y="701867"/>
                    <a:pt x="218884" y="711008"/>
                    <a:pt x="226061" y="714665"/>
                  </a:cubicBezTo>
                  <a:cubicBezTo>
                    <a:pt x="233171" y="718322"/>
                    <a:pt x="251251" y="720285"/>
                    <a:pt x="251522" y="731594"/>
                  </a:cubicBezTo>
                  <a:cubicBezTo>
                    <a:pt x="251793" y="742902"/>
                    <a:pt x="249084" y="746965"/>
                    <a:pt x="244818" y="754887"/>
                  </a:cubicBezTo>
                  <a:cubicBezTo>
                    <a:pt x="240552" y="762810"/>
                    <a:pt x="240959" y="765925"/>
                    <a:pt x="240959" y="773035"/>
                  </a:cubicBezTo>
                  <a:cubicBezTo>
                    <a:pt x="240959" y="780077"/>
                    <a:pt x="238385" y="796532"/>
                    <a:pt x="240688" y="799917"/>
                  </a:cubicBezTo>
                  <a:cubicBezTo>
                    <a:pt x="242990" y="803303"/>
                    <a:pt x="259783" y="803574"/>
                    <a:pt x="260663" y="808720"/>
                  </a:cubicBezTo>
                  <a:cubicBezTo>
                    <a:pt x="261544" y="813799"/>
                    <a:pt x="255517" y="823347"/>
                    <a:pt x="258090" y="832691"/>
                  </a:cubicBezTo>
                  <a:cubicBezTo>
                    <a:pt x="260663" y="842036"/>
                    <a:pt x="271227" y="849620"/>
                    <a:pt x="264117" y="853547"/>
                  </a:cubicBezTo>
                  <a:cubicBezTo>
                    <a:pt x="257007" y="857475"/>
                    <a:pt x="247662" y="854766"/>
                    <a:pt x="250235" y="860725"/>
                  </a:cubicBezTo>
                  <a:cubicBezTo>
                    <a:pt x="252809" y="866684"/>
                    <a:pt x="268992" y="857949"/>
                    <a:pt x="269805" y="863908"/>
                  </a:cubicBezTo>
                  <a:cubicBezTo>
                    <a:pt x="270685" y="869866"/>
                    <a:pt x="268247" y="872507"/>
                    <a:pt x="269670" y="876435"/>
                  </a:cubicBezTo>
                  <a:cubicBezTo>
                    <a:pt x="271091" y="880362"/>
                    <a:pt x="258361" y="883545"/>
                    <a:pt x="257481" y="887743"/>
                  </a:cubicBezTo>
                  <a:cubicBezTo>
                    <a:pt x="256668" y="892009"/>
                    <a:pt x="256059" y="895056"/>
                    <a:pt x="260325" y="913746"/>
                  </a:cubicBezTo>
                  <a:cubicBezTo>
                    <a:pt x="264591" y="932435"/>
                    <a:pt x="264659" y="929455"/>
                    <a:pt x="259512" y="935143"/>
                  </a:cubicBezTo>
                  <a:cubicBezTo>
                    <a:pt x="254366" y="940764"/>
                    <a:pt x="248881" y="941576"/>
                    <a:pt x="249423" y="948348"/>
                  </a:cubicBezTo>
                  <a:cubicBezTo>
                    <a:pt x="249964" y="955119"/>
                    <a:pt x="270347" y="948483"/>
                    <a:pt x="273462" y="954442"/>
                  </a:cubicBezTo>
                  <a:cubicBezTo>
                    <a:pt x="276577" y="960401"/>
                    <a:pt x="274003" y="966563"/>
                    <a:pt x="273055" y="980444"/>
                  </a:cubicBezTo>
                  <a:cubicBezTo>
                    <a:pt x="272107" y="994326"/>
                    <a:pt x="261137" y="999269"/>
                    <a:pt x="255179" y="1008546"/>
                  </a:cubicBezTo>
                  <a:cubicBezTo>
                    <a:pt x="249220" y="1017890"/>
                    <a:pt x="243396" y="1017890"/>
                    <a:pt x="238521" y="1021005"/>
                  </a:cubicBezTo>
                  <a:cubicBezTo>
                    <a:pt x="233645" y="1024120"/>
                    <a:pt x="229109" y="1027980"/>
                    <a:pt x="229109" y="1032788"/>
                  </a:cubicBezTo>
                  <a:cubicBezTo>
                    <a:pt x="229109" y="1037595"/>
                    <a:pt x="244480" y="1039221"/>
                    <a:pt x="243938" y="1042335"/>
                  </a:cubicBezTo>
                  <a:cubicBezTo>
                    <a:pt x="243396" y="1045450"/>
                    <a:pt x="232901" y="1040304"/>
                    <a:pt x="229515" y="1041117"/>
                  </a:cubicBezTo>
                  <a:cubicBezTo>
                    <a:pt x="226061" y="1041997"/>
                    <a:pt x="225858" y="1044231"/>
                    <a:pt x="225249" y="1052967"/>
                  </a:cubicBezTo>
                  <a:cubicBezTo>
                    <a:pt x="224707" y="1061702"/>
                    <a:pt x="221118" y="1076396"/>
                    <a:pt x="225113" y="1079443"/>
                  </a:cubicBezTo>
                  <a:cubicBezTo>
                    <a:pt x="229109" y="1082558"/>
                    <a:pt x="236421" y="1077141"/>
                    <a:pt x="246714" y="1075448"/>
                  </a:cubicBezTo>
                  <a:cubicBezTo>
                    <a:pt x="257007" y="1073755"/>
                    <a:pt x="261747" y="1071182"/>
                    <a:pt x="268044" y="1068338"/>
                  </a:cubicBezTo>
                  <a:cubicBezTo>
                    <a:pt x="274342" y="1065494"/>
                    <a:pt x="283077" y="1069218"/>
                    <a:pt x="285921" y="1075989"/>
                  </a:cubicBezTo>
                  <a:cubicBezTo>
                    <a:pt x="288765" y="1082761"/>
                    <a:pt x="300886" y="1102601"/>
                    <a:pt x="300547" y="1112217"/>
                  </a:cubicBezTo>
                  <a:cubicBezTo>
                    <a:pt x="300277" y="1121832"/>
                    <a:pt x="299803" y="1125353"/>
                    <a:pt x="296688" y="1128197"/>
                  </a:cubicBezTo>
                  <a:cubicBezTo>
                    <a:pt x="293573" y="1131041"/>
                    <a:pt x="292963" y="1134292"/>
                    <a:pt x="282671" y="1130906"/>
                  </a:cubicBezTo>
                  <a:cubicBezTo>
                    <a:pt x="272378" y="1127520"/>
                    <a:pt x="268247" y="1114113"/>
                    <a:pt x="252538" y="1114113"/>
                  </a:cubicBezTo>
                  <a:cubicBezTo>
                    <a:pt x="236828" y="1114113"/>
                    <a:pt x="220847" y="1115873"/>
                    <a:pt x="220847" y="1123186"/>
                  </a:cubicBezTo>
                  <a:cubicBezTo>
                    <a:pt x="220847" y="1130567"/>
                    <a:pt x="224098" y="1139167"/>
                    <a:pt x="226671" y="1142214"/>
                  </a:cubicBezTo>
                  <a:cubicBezTo>
                    <a:pt x="229244" y="1145329"/>
                    <a:pt x="236828" y="1146887"/>
                    <a:pt x="226874" y="1148850"/>
                  </a:cubicBezTo>
                  <a:cubicBezTo>
                    <a:pt x="216920" y="1150814"/>
                    <a:pt x="205679" y="1146954"/>
                    <a:pt x="204799" y="1157111"/>
                  </a:cubicBezTo>
                  <a:cubicBezTo>
                    <a:pt x="203919" y="1167269"/>
                    <a:pt x="215498" y="1170858"/>
                    <a:pt x="211232" y="1175394"/>
                  </a:cubicBezTo>
                  <a:cubicBezTo>
                    <a:pt x="206966" y="1179931"/>
                    <a:pt x="201210" y="1178442"/>
                    <a:pt x="202361" y="1189750"/>
                  </a:cubicBezTo>
                  <a:cubicBezTo>
                    <a:pt x="203512" y="1201058"/>
                    <a:pt x="205409" y="1207762"/>
                    <a:pt x="215092" y="1209184"/>
                  </a:cubicBezTo>
                  <a:cubicBezTo>
                    <a:pt x="224775" y="1210606"/>
                    <a:pt x="243464" y="1225571"/>
                    <a:pt x="253689" y="1224487"/>
                  </a:cubicBezTo>
                  <a:cubicBezTo>
                    <a:pt x="263981" y="1223336"/>
                    <a:pt x="272987" y="1224555"/>
                    <a:pt x="275831" y="1218055"/>
                  </a:cubicBezTo>
                  <a:cubicBezTo>
                    <a:pt x="278676" y="1211554"/>
                    <a:pt x="278472" y="1214127"/>
                    <a:pt x="285312" y="1213585"/>
                  </a:cubicBezTo>
                  <a:cubicBezTo>
                    <a:pt x="292151" y="1213044"/>
                    <a:pt x="305084" y="1203157"/>
                    <a:pt x="308199" y="1205663"/>
                  </a:cubicBezTo>
                  <a:cubicBezTo>
                    <a:pt x="311314" y="1208236"/>
                    <a:pt x="309892" y="1220831"/>
                    <a:pt x="303323" y="1227941"/>
                  </a:cubicBezTo>
                  <a:cubicBezTo>
                    <a:pt x="296755" y="1234983"/>
                    <a:pt x="285989" y="1258751"/>
                    <a:pt x="280301" y="1262475"/>
                  </a:cubicBezTo>
                  <a:cubicBezTo>
                    <a:pt x="274613" y="1266132"/>
                    <a:pt x="269263" y="1268773"/>
                    <a:pt x="261002" y="1269856"/>
                  </a:cubicBezTo>
                  <a:cubicBezTo>
                    <a:pt x="252741" y="1271007"/>
                    <a:pt x="236354" y="1265252"/>
                    <a:pt x="232968" y="1275476"/>
                  </a:cubicBezTo>
                  <a:cubicBezTo>
                    <a:pt x="229515" y="1285633"/>
                    <a:pt x="234661" y="1287191"/>
                    <a:pt x="231478" y="1290306"/>
                  </a:cubicBezTo>
                  <a:cubicBezTo>
                    <a:pt x="229515" y="1292270"/>
                    <a:pt x="226671" y="1296739"/>
                    <a:pt x="224030" y="1298906"/>
                  </a:cubicBezTo>
                  <a:cubicBezTo>
                    <a:pt x="224233" y="1299312"/>
                    <a:pt x="224436" y="1299786"/>
                    <a:pt x="224639" y="1300328"/>
                  </a:cubicBezTo>
                  <a:cubicBezTo>
                    <a:pt x="226061" y="1303984"/>
                    <a:pt x="224369" y="1303984"/>
                    <a:pt x="218951" y="1308250"/>
                  </a:cubicBezTo>
                  <a:cubicBezTo>
                    <a:pt x="213534" y="1312516"/>
                    <a:pt x="213941" y="1325382"/>
                    <a:pt x="209065" y="1325924"/>
                  </a:cubicBezTo>
                  <a:cubicBezTo>
                    <a:pt x="204190" y="1326465"/>
                    <a:pt x="188548" y="1324163"/>
                    <a:pt x="190241" y="1330934"/>
                  </a:cubicBezTo>
                  <a:cubicBezTo>
                    <a:pt x="191933" y="1337706"/>
                    <a:pt x="213128" y="1346577"/>
                    <a:pt x="201752" y="1352197"/>
                  </a:cubicBezTo>
                  <a:cubicBezTo>
                    <a:pt x="190376" y="1357817"/>
                    <a:pt x="187532" y="1348202"/>
                    <a:pt x="188683" y="1353280"/>
                  </a:cubicBezTo>
                  <a:cubicBezTo>
                    <a:pt x="189834" y="1358359"/>
                    <a:pt x="188548" y="1363438"/>
                    <a:pt x="192272" y="1366214"/>
                  </a:cubicBezTo>
                  <a:cubicBezTo>
                    <a:pt x="195996" y="1369058"/>
                    <a:pt x="200871" y="1380908"/>
                    <a:pt x="194845" y="1393096"/>
                  </a:cubicBezTo>
                  <a:cubicBezTo>
                    <a:pt x="188886" y="1405217"/>
                    <a:pt x="173650" y="1405217"/>
                    <a:pt x="173379" y="1411176"/>
                  </a:cubicBezTo>
                  <a:cubicBezTo>
                    <a:pt x="173109" y="1417135"/>
                    <a:pt x="190579" y="1417812"/>
                    <a:pt x="191459" y="1419505"/>
                  </a:cubicBezTo>
                  <a:cubicBezTo>
                    <a:pt x="192340" y="1421198"/>
                    <a:pt x="189428" y="1422958"/>
                    <a:pt x="191730" y="1428646"/>
                  </a:cubicBezTo>
                  <a:cubicBezTo>
                    <a:pt x="194033" y="1434267"/>
                    <a:pt x="187667" y="1443747"/>
                    <a:pt x="188548" y="1451670"/>
                  </a:cubicBezTo>
                  <a:cubicBezTo>
                    <a:pt x="189428" y="1459592"/>
                    <a:pt x="193694" y="1468395"/>
                    <a:pt x="194033" y="1476588"/>
                  </a:cubicBezTo>
                  <a:cubicBezTo>
                    <a:pt x="194303" y="1484782"/>
                    <a:pt x="203986" y="1492704"/>
                    <a:pt x="200262" y="1502049"/>
                  </a:cubicBezTo>
                  <a:cubicBezTo>
                    <a:pt x="196538" y="1511394"/>
                    <a:pt x="201075" y="1531911"/>
                    <a:pt x="204799" y="1536719"/>
                  </a:cubicBezTo>
                  <a:cubicBezTo>
                    <a:pt x="208523" y="1541527"/>
                    <a:pt x="198231" y="1549111"/>
                    <a:pt x="198772" y="1561502"/>
                  </a:cubicBezTo>
                  <a:cubicBezTo>
                    <a:pt x="199314" y="1573962"/>
                    <a:pt x="201210" y="1574774"/>
                    <a:pt x="204393" y="1586083"/>
                  </a:cubicBezTo>
                  <a:cubicBezTo>
                    <a:pt x="207508" y="1597391"/>
                    <a:pt x="218071" y="1603418"/>
                    <a:pt x="223488" y="1611611"/>
                  </a:cubicBezTo>
                  <a:cubicBezTo>
                    <a:pt x="228905" y="1619805"/>
                    <a:pt x="243735" y="1620414"/>
                    <a:pt x="236083" y="1629217"/>
                  </a:cubicBezTo>
                  <a:cubicBezTo>
                    <a:pt x="228363" y="1637952"/>
                    <a:pt x="222879" y="1645671"/>
                    <a:pt x="230056" y="1656709"/>
                  </a:cubicBezTo>
                  <a:cubicBezTo>
                    <a:pt x="237167" y="1667746"/>
                    <a:pt x="256397" y="1662803"/>
                    <a:pt x="248136" y="1673773"/>
                  </a:cubicBezTo>
                  <a:cubicBezTo>
                    <a:pt x="239875" y="1684810"/>
                    <a:pt x="239943" y="1685488"/>
                    <a:pt x="242245" y="1691447"/>
                  </a:cubicBezTo>
                  <a:cubicBezTo>
                    <a:pt x="244547" y="1697405"/>
                    <a:pt x="240620" y="1696525"/>
                    <a:pt x="244277" y="1705531"/>
                  </a:cubicBezTo>
                  <a:cubicBezTo>
                    <a:pt x="248001" y="1714605"/>
                    <a:pt x="253892" y="1711693"/>
                    <a:pt x="258768" y="1717110"/>
                  </a:cubicBezTo>
                  <a:cubicBezTo>
                    <a:pt x="263643" y="1722460"/>
                    <a:pt x="260122" y="1718735"/>
                    <a:pt x="269466" y="1728080"/>
                  </a:cubicBezTo>
                  <a:cubicBezTo>
                    <a:pt x="278879" y="1737425"/>
                    <a:pt x="288697" y="1737154"/>
                    <a:pt x="294995" y="1737154"/>
                  </a:cubicBezTo>
                  <a:cubicBezTo>
                    <a:pt x="301292" y="1737154"/>
                    <a:pt x="301698" y="1737425"/>
                    <a:pt x="310840" y="1742232"/>
                  </a:cubicBezTo>
                  <a:cubicBezTo>
                    <a:pt x="319981" y="1747040"/>
                    <a:pt x="325128" y="1751103"/>
                    <a:pt x="326821" y="1753405"/>
                  </a:cubicBezTo>
                  <a:cubicBezTo>
                    <a:pt x="328513" y="1755640"/>
                    <a:pt x="328378" y="1762750"/>
                    <a:pt x="330680" y="1764984"/>
                  </a:cubicBezTo>
                  <a:cubicBezTo>
                    <a:pt x="332982" y="1767219"/>
                    <a:pt x="340905" y="1763359"/>
                    <a:pt x="342598" y="1767558"/>
                  </a:cubicBezTo>
                  <a:cubicBezTo>
                    <a:pt x="344291" y="1771824"/>
                    <a:pt x="343681" y="1780017"/>
                    <a:pt x="347948" y="1782590"/>
                  </a:cubicBezTo>
                  <a:cubicBezTo>
                    <a:pt x="352214" y="1785163"/>
                    <a:pt x="357698" y="1783741"/>
                    <a:pt x="359933" y="1779475"/>
                  </a:cubicBezTo>
                  <a:cubicBezTo>
                    <a:pt x="362235" y="1775209"/>
                    <a:pt x="376252" y="1771688"/>
                    <a:pt x="379976" y="1774261"/>
                  </a:cubicBezTo>
                  <a:cubicBezTo>
                    <a:pt x="383701" y="1776834"/>
                    <a:pt x="382414" y="1778121"/>
                    <a:pt x="388102" y="1778324"/>
                  </a:cubicBezTo>
                  <a:cubicBezTo>
                    <a:pt x="393790" y="1778527"/>
                    <a:pt x="394400" y="1786247"/>
                    <a:pt x="398395" y="1766136"/>
                  </a:cubicBezTo>
                  <a:cubicBezTo>
                    <a:pt x="402390" y="1746092"/>
                    <a:pt x="409703" y="1745144"/>
                    <a:pt x="415459" y="1743451"/>
                  </a:cubicBezTo>
                  <a:cubicBezTo>
                    <a:pt x="421147" y="1741758"/>
                    <a:pt x="436924" y="1741217"/>
                    <a:pt x="436315" y="1733836"/>
                  </a:cubicBezTo>
                  <a:cubicBezTo>
                    <a:pt x="435773" y="1726455"/>
                    <a:pt x="410651" y="1724288"/>
                    <a:pt x="411802" y="1716907"/>
                  </a:cubicBezTo>
                  <a:cubicBezTo>
                    <a:pt x="412953" y="1709526"/>
                    <a:pt x="428731" y="1715688"/>
                    <a:pt x="434419" y="1712303"/>
                  </a:cubicBezTo>
                  <a:cubicBezTo>
                    <a:pt x="440107" y="1708917"/>
                    <a:pt x="447352" y="1698421"/>
                    <a:pt x="448775" y="1692733"/>
                  </a:cubicBezTo>
                  <a:cubicBezTo>
                    <a:pt x="450196" y="1687113"/>
                    <a:pt x="441732" y="1675330"/>
                    <a:pt x="442883" y="1667950"/>
                  </a:cubicBezTo>
                  <a:cubicBezTo>
                    <a:pt x="444034" y="1660569"/>
                    <a:pt x="449722" y="1643234"/>
                    <a:pt x="459067" y="1637275"/>
                  </a:cubicBezTo>
                  <a:cubicBezTo>
                    <a:pt x="468479" y="1631316"/>
                    <a:pt x="469698" y="1635040"/>
                    <a:pt x="467667" y="1620617"/>
                  </a:cubicBezTo>
                  <a:cubicBezTo>
                    <a:pt x="465703" y="1606194"/>
                    <a:pt x="504233" y="1609106"/>
                    <a:pt x="509040" y="1605991"/>
                  </a:cubicBezTo>
                  <a:cubicBezTo>
                    <a:pt x="513916" y="1602876"/>
                    <a:pt x="513103" y="1578837"/>
                    <a:pt x="512561" y="1572337"/>
                  </a:cubicBezTo>
                  <a:cubicBezTo>
                    <a:pt x="512020" y="1565836"/>
                    <a:pt x="507009" y="1563398"/>
                    <a:pt x="502743" y="1562857"/>
                  </a:cubicBezTo>
                  <a:cubicBezTo>
                    <a:pt x="498477" y="1562315"/>
                    <a:pt x="488591" y="1552767"/>
                    <a:pt x="503420" y="1548840"/>
                  </a:cubicBezTo>
                  <a:cubicBezTo>
                    <a:pt x="518249" y="1544912"/>
                    <a:pt x="516218" y="1533130"/>
                    <a:pt x="512426" y="1526900"/>
                  </a:cubicBezTo>
                  <a:cubicBezTo>
                    <a:pt x="508702" y="1520671"/>
                    <a:pt x="505045" y="1509904"/>
                    <a:pt x="525834" y="1514170"/>
                  </a:cubicBezTo>
                  <a:cubicBezTo>
                    <a:pt x="546622" y="1518436"/>
                    <a:pt x="541882" y="1496903"/>
                    <a:pt x="543846" y="1492704"/>
                  </a:cubicBezTo>
                  <a:cubicBezTo>
                    <a:pt x="545809" y="1488438"/>
                    <a:pt x="546961" y="1483021"/>
                    <a:pt x="559217" y="1486949"/>
                  </a:cubicBezTo>
                  <a:cubicBezTo>
                    <a:pt x="571473" y="1490876"/>
                    <a:pt x="572489" y="1493179"/>
                    <a:pt x="582511" y="1489251"/>
                  </a:cubicBezTo>
                  <a:cubicBezTo>
                    <a:pt x="592465" y="1485324"/>
                    <a:pt x="590162" y="1476317"/>
                    <a:pt x="603231" y="1477401"/>
                  </a:cubicBezTo>
                  <a:cubicBezTo>
                    <a:pt x="616368" y="1478552"/>
                    <a:pt x="622259" y="1488506"/>
                    <a:pt x="631062" y="1483157"/>
                  </a:cubicBezTo>
                  <a:cubicBezTo>
                    <a:pt x="639865" y="1477807"/>
                    <a:pt x="653814" y="1469411"/>
                    <a:pt x="660924" y="1460675"/>
                  </a:cubicBezTo>
                  <a:cubicBezTo>
                    <a:pt x="668034" y="1451940"/>
                    <a:pt x="675212" y="1449638"/>
                    <a:pt x="683811" y="1448284"/>
                  </a:cubicBezTo>
                  <a:cubicBezTo>
                    <a:pt x="692343" y="1446862"/>
                    <a:pt x="689296" y="1447674"/>
                    <a:pt x="695865" y="1440090"/>
                  </a:cubicBezTo>
                  <a:cubicBezTo>
                    <a:pt x="702433" y="1432439"/>
                    <a:pt x="717533" y="1439075"/>
                    <a:pt x="718414" y="1430339"/>
                  </a:cubicBezTo>
                  <a:cubicBezTo>
                    <a:pt x="719294" y="1421604"/>
                    <a:pt x="718414" y="1413004"/>
                    <a:pt x="721258" y="1409619"/>
                  </a:cubicBezTo>
                  <a:cubicBezTo>
                    <a:pt x="724102" y="1406233"/>
                    <a:pt x="734529" y="1407926"/>
                    <a:pt x="741369" y="1404269"/>
                  </a:cubicBezTo>
                  <a:cubicBezTo>
                    <a:pt x="748208" y="1400613"/>
                    <a:pt x="755724" y="1376777"/>
                    <a:pt x="760261" y="1373121"/>
                  </a:cubicBezTo>
                  <a:cubicBezTo>
                    <a:pt x="764798" y="1369464"/>
                    <a:pt x="772044" y="1376506"/>
                    <a:pt x="779492" y="1372579"/>
                  </a:cubicBezTo>
                  <a:cubicBezTo>
                    <a:pt x="786873" y="1368651"/>
                    <a:pt x="778883" y="1363505"/>
                    <a:pt x="792900" y="1362083"/>
                  </a:cubicBezTo>
                  <a:cubicBezTo>
                    <a:pt x="806849" y="1360661"/>
                    <a:pt x="821137" y="1345967"/>
                    <a:pt x="828856" y="1341159"/>
                  </a:cubicBezTo>
                  <a:cubicBezTo>
                    <a:pt x="836575" y="1336352"/>
                    <a:pt x="841112" y="1344545"/>
                    <a:pt x="848561" y="1347660"/>
                  </a:cubicBezTo>
                  <a:cubicBezTo>
                    <a:pt x="855942" y="1350775"/>
                    <a:pt x="862104" y="1353145"/>
                    <a:pt x="868333" y="1347796"/>
                  </a:cubicBezTo>
                  <a:cubicBezTo>
                    <a:pt x="874631" y="1342446"/>
                    <a:pt x="870771" y="1337300"/>
                    <a:pt x="882486" y="1334523"/>
                  </a:cubicBezTo>
                  <a:cubicBezTo>
                    <a:pt x="894200" y="1331679"/>
                    <a:pt x="917562" y="1334997"/>
                    <a:pt x="925823" y="1331544"/>
                  </a:cubicBezTo>
                  <a:cubicBezTo>
                    <a:pt x="934084" y="1328158"/>
                    <a:pt x="948914" y="1317527"/>
                    <a:pt x="960561" y="1311297"/>
                  </a:cubicBezTo>
                  <a:cubicBezTo>
                    <a:pt x="972275" y="1305067"/>
                    <a:pt x="974713" y="1290983"/>
                    <a:pt x="981281" y="1286446"/>
                  </a:cubicBezTo>
                  <a:cubicBezTo>
                    <a:pt x="987917" y="1281774"/>
                    <a:pt x="1006539" y="1284279"/>
                    <a:pt x="1011685" y="1278049"/>
                  </a:cubicBezTo>
                  <a:close/>
                  <a:moveTo>
                    <a:pt x="751391" y="241205"/>
                  </a:moveTo>
                  <a:cubicBezTo>
                    <a:pt x="749901" y="243846"/>
                    <a:pt x="747125" y="244794"/>
                    <a:pt x="743333" y="236871"/>
                  </a:cubicBezTo>
                  <a:cubicBezTo>
                    <a:pt x="741301" y="232673"/>
                    <a:pt x="742859" y="226850"/>
                    <a:pt x="743062" y="222110"/>
                  </a:cubicBezTo>
                  <a:cubicBezTo>
                    <a:pt x="747666" y="225157"/>
                    <a:pt x="752610" y="227459"/>
                    <a:pt x="754573" y="229423"/>
                  </a:cubicBezTo>
                  <a:cubicBezTo>
                    <a:pt x="757282" y="231996"/>
                    <a:pt x="752948" y="238564"/>
                    <a:pt x="751391" y="2412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 294">
              <a:extLst>
                <a:ext uri="{FF2B5EF4-FFF2-40B4-BE49-F238E27FC236}">
                  <a16:creationId xmlns:a16="http://schemas.microsoft.com/office/drawing/2014/main" id="{BDA07586-94ED-A832-D46E-29F0EE035562}"/>
                </a:ext>
              </a:extLst>
            </p:cNvPr>
            <p:cNvSpPr/>
            <p:nvPr/>
          </p:nvSpPr>
          <p:spPr bwMode="ltGray">
            <a:xfrm>
              <a:off x="10906720" y="3022694"/>
              <a:ext cx="4943" cy="13045"/>
            </a:xfrm>
            <a:custGeom>
              <a:avLst/>
              <a:gdLst>
                <a:gd name="connsiteX0" fmla="*/ 3724 w 4943"/>
                <a:gd name="connsiteY0" fmla="*/ 2137 h 13045"/>
                <a:gd name="connsiteX1" fmla="*/ 813 w 4943"/>
                <a:gd name="connsiteY1" fmla="*/ 12227 h 13045"/>
                <a:gd name="connsiteX2" fmla="*/ 4943 w 4943"/>
                <a:gd name="connsiteY2" fmla="*/ 11888 h 13045"/>
                <a:gd name="connsiteX3" fmla="*/ 3724 w 4943"/>
                <a:gd name="connsiteY3" fmla="*/ 2137 h 13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3" h="13045">
                  <a:moveTo>
                    <a:pt x="3724" y="2137"/>
                  </a:moveTo>
                  <a:cubicBezTo>
                    <a:pt x="4605" y="-5244"/>
                    <a:pt x="-2302" y="8570"/>
                    <a:pt x="813" y="12227"/>
                  </a:cubicBezTo>
                  <a:cubicBezTo>
                    <a:pt x="1964" y="13581"/>
                    <a:pt x="3386" y="13107"/>
                    <a:pt x="4943" y="11888"/>
                  </a:cubicBezTo>
                  <a:cubicBezTo>
                    <a:pt x="3859" y="9450"/>
                    <a:pt x="3047" y="8367"/>
                    <a:pt x="3724" y="21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 295">
              <a:extLst>
                <a:ext uri="{FF2B5EF4-FFF2-40B4-BE49-F238E27FC236}">
                  <a16:creationId xmlns:a16="http://schemas.microsoft.com/office/drawing/2014/main" id="{40437945-2DD3-9D86-F92B-2EB956BCC5EB}"/>
                </a:ext>
              </a:extLst>
            </p:cNvPr>
            <p:cNvSpPr/>
            <p:nvPr/>
          </p:nvSpPr>
          <p:spPr bwMode="ltGray">
            <a:xfrm>
              <a:off x="11869004" y="2489143"/>
              <a:ext cx="20579" cy="69736"/>
            </a:xfrm>
            <a:custGeom>
              <a:avLst/>
              <a:gdLst>
                <a:gd name="connsiteX0" fmla="*/ 15445 w 20579"/>
                <a:gd name="connsiteY0" fmla="*/ 337 h 69736"/>
                <a:gd name="connsiteX1" fmla="*/ 7 w 20579"/>
                <a:gd name="connsiteY1" fmla="*/ 6905 h 69736"/>
                <a:gd name="connsiteX2" fmla="*/ 14430 w 20579"/>
                <a:gd name="connsiteY2" fmla="*/ 23970 h 69736"/>
                <a:gd name="connsiteX3" fmla="*/ 11721 w 20579"/>
                <a:gd name="connsiteY3" fmla="*/ 36226 h 69736"/>
                <a:gd name="connsiteX4" fmla="*/ 11654 w 20579"/>
                <a:gd name="connsiteY4" fmla="*/ 54712 h 69736"/>
                <a:gd name="connsiteX5" fmla="*/ 18290 w 20579"/>
                <a:gd name="connsiteY5" fmla="*/ 69406 h 69736"/>
                <a:gd name="connsiteX6" fmla="*/ 17342 w 20579"/>
                <a:gd name="connsiteY6" fmla="*/ 49092 h 69736"/>
                <a:gd name="connsiteX7" fmla="*/ 16191 w 20579"/>
                <a:gd name="connsiteY7" fmla="*/ 33246 h 69736"/>
                <a:gd name="connsiteX8" fmla="*/ 20253 w 20579"/>
                <a:gd name="connsiteY8" fmla="*/ 22548 h 69736"/>
                <a:gd name="connsiteX9" fmla="*/ 15445 w 20579"/>
                <a:gd name="connsiteY9" fmla="*/ 337 h 6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579" h="69736">
                  <a:moveTo>
                    <a:pt x="15445" y="337"/>
                  </a:moveTo>
                  <a:cubicBezTo>
                    <a:pt x="12060" y="-1559"/>
                    <a:pt x="-332" y="5077"/>
                    <a:pt x="7" y="6905"/>
                  </a:cubicBezTo>
                  <a:cubicBezTo>
                    <a:pt x="1632" y="15167"/>
                    <a:pt x="15581" y="19771"/>
                    <a:pt x="14430" y="23970"/>
                  </a:cubicBezTo>
                  <a:cubicBezTo>
                    <a:pt x="13279" y="28100"/>
                    <a:pt x="10977" y="30606"/>
                    <a:pt x="11721" y="36226"/>
                  </a:cubicBezTo>
                  <a:cubicBezTo>
                    <a:pt x="12534" y="41846"/>
                    <a:pt x="11044" y="51326"/>
                    <a:pt x="11654" y="54712"/>
                  </a:cubicBezTo>
                  <a:cubicBezTo>
                    <a:pt x="12263" y="58098"/>
                    <a:pt x="15987" y="72047"/>
                    <a:pt x="18290" y="69406"/>
                  </a:cubicBezTo>
                  <a:cubicBezTo>
                    <a:pt x="20592" y="66765"/>
                    <a:pt x="16191" y="55457"/>
                    <a:pt x="17342" y="49092"/>
                  </a:cubicBezTo>
                  <a:cubicBezTo>
                    <a:pt x="18493" y="42659"/>
                    <a:pt x="17748" y="36226"/>
                    <a:pt x="16191" y="33246"/>
                  </a:cubicBezTo>
                  <a:cubicBezTo>
                    <a:pt x="14701" y="30199"/>
                    <a:pt x="19102" y="27829"/>
                    <a:pt x="20253" y="22548"/>
                  </a:cubicBezTo>
                  <a:cubicBezTo>
                    <a:pt x="21540" y="17198"/>
                    <a:pt x="18831" y="2233"/>
                    <a:pt x="15445" y="3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 296">
              <a:extLst>
                <a:ext uri="{FF2B5EF4-FFF2-40B4-BE49-F238E27FC236}">
                  <a16:creationId xmlns:a16="http://schemas.microsoft.com/office/drawing/2014/main" id="{70C9740A-EA0E-10C3-4FBA-64E1091B5A12}"/>
                </a:ext>
              </a:extLst>
            </p:cNvPr>
            <p:cNvSpPr/>
            <p:nvPr/>
          </p:nvSpPr>
          <p:spPr bwMode="ltGray">
            <a:xfrm>
              <a:off x="11864322" y="2590002"/>
              <a:ext cx="44131" cy="47992"/>
            </a:xfrm>
            <a:custGeom>
              <a:avLst/>
              <a:gdLst>
                <a:gd name="connsiteX0" fmla="*/ 11188 w 44131"/>
                <a:gd name="connsiteY0" fmla="*/ 33012 h 47992"/>
                <a:gd name="connsiteX1" fmla="*/ 23310 w 44131"/>
                <a:gd name="connsiteY1" fmla="*/ 36127 h 47992"/>
                <a:gd name="connsiteX2" fmla="*/ 43014 w 44131"/>
                <a:gd name="connsiteY2" fmla="*/ 46758 h 47992"/>
                <a:gd name="connsiteX3" fmla="*/ 35769 w 44131"/>
                <a:gd name="connsiteY3" fmla="*/ 27933 h 47992"/>
                <a:gd name="connsiteX4" fmla="*/ 30623 w 44131"/>
                <a:gd name="connsiteY4" fmla="*/ 19605 h 47992"/>
                <a:gd name="connsiteX5" fmla="*/ 19653 w 44131"/>
                <a:gd name="connsiteY5" fmla="*/ 26308 h 47992"/>
                <a:gd name="connsiteX6" fmla="*/ 28591 w 44131"/>
                <a:gd name="connsiteY6" fmla="*/ 8025 h 47992"/>
                <a:gd name="connsiteX7" fmla="*/ 21075 w 44131"/>
                <a:gd name="connsiteY7" fmla="*/ 1931 h 47992"/>
                <a:gd name="connsiteX8" fmla="*/ 16 w 44131"/>
                <a:gd name="connsiteY8" fmla="*/ 6197 h 47992"/>
                <a:gd name="connsiteX9" fmla="*/ 1505 w 44131"/>
                <a:gd name="connsiteY9" fmla="*/ 20282 h 47992"/>
                <a:gd name="connsiteX10" fmla="*/ 11188 w 44131"/>
                <a:gd name="connsiteY10" fmla="*/ 33012 h 47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131" h="47992">
                  <a:moveTo>
                    <a:pt x="11188" y="33012"/>
                  </a:moveTo>
                  <a:cubicBezTo>
                    <a:pt x="15048" y="35247"/>
                    <a:pt x="18637" y="33080"/>
                    <a:pt x="23310" y="36127"/>
                  </a:cubicBezTo>
                  <a:cubicBezTo>
                    <a:pt x="27982" y="39174"/>
                    <a:pt x="38816" y="51972"/>
                    <a:pt x="43014" y="46758"/>
                  </a:cubicBezTo>
                  <a:cubicBezTo>
                    <a:pt x="47213" y="41612"/>
                    <a:pt x="38410" y="33215"/>
                    <a:pt x="35769" y="27933"/>
                  </a:cubicBezTo>
                  <a:cubicBezTo>
                    <a:pt x="33128" y="22652"/>
                    <a:pt x="32925" y="14323"/>
                    <a:pt x="30623" y="19605"/>
                  </a:cubicBezTo>
                  <a:cubicBezTo>
                    <a:pt x="28320" y="24886"/>
                    <a:pt x="20804" y="31929"/>
                    <a:pt x="19653" y="26308"/>
                  </a:cubicBezTo>
                  <a:cubicBezTo>
                    <a:pt x="18502" y="20688"/>
                    <a:pt x="29743" y="15542"/>
                    <a:pt x="28591" y="8025"/>
                  </a:cubicBezTo>
                  <a:cubicBezTo>
                    <a:pt x="27440" y="509"/>
                    <a:pt x="27914" y="-2199"/>
                    <a:pt x="21075" y="1931"/>
                  </a:cubicBezTo>
                  <a:cubicBezTo>
                    <a:pt x="14236" y="6062"/>
                    <a:pt x="761" y="-2877"/>
                    <a:pt x="16" y="6197"/>
                  </a:cubicBezTo>
                  <a:cubicBezTo>
                    <a:pt x="-255" y="9583"/>
                    <a:pt x="3063" y="16151"/>
                    <a:pt x="1505" y="20282"/>
                  </a:cubicBezTo>
                  <a:cubicBezTo>
                    <a:pt x="16" y="24412"/>
                    <a:pt x="7329" y="30778"/>
                    <a:pt x="11188" y="3301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 297">
              <a:extLst>
                <a:ext uri="{FF2B5EF4-FFF2-40B4-BE49-F238E27FC236}">
                  <a16:creationId xmlns:a16="http://schemas.microsoft.com/office/drawing/2014/main" id="{3C260DDF-AB1A-40B8-E41D-B8E9D80B47FE}"/>
                </a:ext>
              </a:extLst>
            </p:cNvPr>
            <p:cNvSpPr/>
            <p:nvPr/>
          </p:nvSpPr>
          <p:spPr bwMode="ltGray">
            <a:xfrm>
              <a:off x="11908962" y="2394781"/>
              <a:ext cx="13081" cy="10394"/>
            </a:xfrm>
            <a:custGeom>
              <a:avLst/>
              <a:gdLst>
                <a:gd name="connsiteX0" fmla="*/ 13001 w 13081"/>
                <a:gd name="connsiteY0" fmla="*/ 1389 h 10394"/>
                <a:gd name="connsiteX1" fmla="*/ 1490 w 13081"/>
                <a:gd name="connsiteY1" fmla="*/ 5723 h 10394"/>
                <a:gd name="connsiteX2" fmla="*/ 0 w 13081"/>
                <a:gd name="connsiteY2" fmla="*/ 10395 h 10394"/>
                <a:gd name="connsiteX3" fmla="*/ 13001 w 13081"/>
                <a:gd name="connsiteY3" fmla="*/ 1389 h 10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1" h="10394">
                  <a:moveTo>
                    <a:pt x="13001" y="1389"/>
                  </a:moveTo>
                  <a:cubicBezTo>
                    <a:pt x="14220" y="-1794"/>
                    <a:pt x="1084" y="847"/>
                    <a:pt x="1490" y="5723"/>
                  </a:cubicBezTo>
                  <a:cubicBezTo>
                    <a:pt x="1761" y="9244"/>
                    <a:pt x="1084" y="9108"/>
                    <a:pt x="0" y="10395"/>
                  </a:cubicBezTo>
                  <a:cubicBezTo>
                    <a:pt x="5553" y="8634"/>
                    <a:pt x="11173" y="6129"/>
                    <a:pt x="13001" y="138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 298">
              <a:extLst>
                <a:ext uri="{FF2B5EF4-FFF2-40B4-BE49-F238E27FC236}">
                  <a16:creationId xmlns:a16="http://schemas.microsoft.com/office/drawing/2014/main" id="{EFB5A3E8-FFB1-A54A-8EB9-45ED1B509BEB}"/>
                </a:ext>
              </a:extLst>
            </p:cNvPr>
            <p:cNvSpPr/>
            <p:nvPr/>
          </p:nvSpPr>
          <p:spPr bwMode="ltGray">
            <a:xfrm>
              <a:off x="11895621" y="2405244"/>
              <a:ext cx="15294" cy="23231"/>
            </a:xfrm>
            <a:custGeom>
              <a:avLst/>
              <a:gdLst>
                <a:gd name="connsiteX0" fmla="*/ 13341 w 15294"/>
                <a:gd name="connsiteY0" fmla="*/ 0 h 23231"/>
                <a:gd name="connsiteX1" fmla="*/ 69 w 15294"/>
                <a:gd name="connsiteY1" fmla="*/ 5282 h 23231"/>
                <a:gd name="connsiteX2" fmla="*/ 14831 w 15294"/>
                <a:gd name="connsiteY2" fmla="*/ 23226 h 23231"/>
                <a:gd name="connsiteX3" fmla="*/ 11919 w 15294"/>
                <a:gd name="connsiteY3" fmla="*/ 2573 h 23231"/>
                <a:gd name="connsiteX4" fmla="*/ 13341 w 15294"/>
                <a:gd name="connsiteY4" fmla="*/ 0 h 23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94" h="23231">
                  <a:moveTo>
                    <a:pt x="13341" y="0"/>
                  </a:moveTo>
                  <a:cubicBezTo>
                    <a:pt x="6976" y="2031"/>
                    <a:pt x="678" y="3047"/>
                    <a:pt x="69" y="5282"/>
                  </a:cubicBezTo>
                  <a:cubicBezTo>
                    <a:pt x="-1082" y="9412"/>
                    <a:pt x="12528" y="23565"/>
                    <a:pt x="14831" y="23226"/>
                  </a:cubicBezTo>
                  <a:cubicBezTo>
                    <a:pt x="17133" y="22820"/>
                    <a:pt x="10023" y="7110"/>
                    <a:pt x="11919" y="2573"/>
                  </a:cubicBezTo>
                  <a:cubicBezTo>
                    <a:pt x="12393" y="1219"/>
                    <a:pt x="12867" y="474"/>
                    <a:pt x="13341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 299">
              <a:extLst>
                <a:ext uri="{FF2B5EF4-FFF2-40B4-BE49-F238E27FC236}">
                  <a16:creationId xmlns:a16="http://schemas.microsoft.com/office/drawing/2014/main" id="{C73FBAF0-8A7A-1A32-5509-8CAE3B139667}"/>
                </a:ext>
              </a:extLst>
            </p:cNvPr>
            <p:cNvSpPr/>
            <p:nvPr/>
          </p:nvSpPr>
          <p:spPr bwMode="ltGray">
            <a:xfrm>
              <a:off x="11911855" y="2265481"/>
              <a:ext cx="23245" cy="27637"/>
            </a:xfrm>
            <a:custGeom>
              <a:avLst/>
              <a:gdLst>
                <a:gd name="connsiteX0" fmla="*/ 23245 w 23245"/>
                <a:gd name="connsiteY0" fmla="*/ 8600 h 27637"/>
                <a:gd name="connsiteX1" fmla="*/ 13359 w 23245"/>
                <a:gd name="connsiteY1" fmla="*/ 542 h 27637"/>
                <a:gd name="connsiteX2" fmla="*/ 87 w 23245"/>
                <a:gd name="connsiteY2" fmla="*/ 17335 h 27637"/>
                <a:gd name="connsiteX3" fmla="*/ 13223 w 23245"/>
                <a:gd name="connsiteY3" fmla="*/ 24851 h 27637"/>
                <a:gd name="connsiteX4" fmla="*/ 23245 w 23245"/>
                <a:gd name="connsiteY4" fmla="*/ 8600 h 2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45" h="27637">
                  <a:moveTo>
                    <a:pt x="23245" y="8600"/>
                  </a:moveTo>
                  <a:cubicBezTo>
                    <a:pt x="23245" y="5214"/>
                    <a:pt x="14916" y="-2031"/>
                    <a:pt x="13359" y="542"/>
                  </a:cubicBezTo>
                  <a:cubicBezTo>
                    <a:pt x="9567" y="6771"/>
                    <a:pt x="-1064" y="9819"/>
                    <a:pt x="87" y="17335"/>
                  </a:cubicBezTo>
                  <a:cubicBezTo>
                    <a:pt x="1238" y="24851"/>
                    <a:pt x="8280" y="31623"/>
                    <a:pt x="13223" y="24851"/>
                  </a:cubicBezTo>
                  <a:cubicBezTo>
                    <a:pt x="18167" y="18147"/>
                    <a:pt x="23245" y="11985"/>
                    <a:pt x="23245" y="86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 300">
              <a:extLst>
                <a:ext uri="{FF2B5EF4-FFF2-40B4-BE49-F238E27FC236}">
                  <a16:creationId xmlns:a16="http://schemas.microsoft.com/office/drawing/2014/main" id="{F905EDD2-D89D-70FA-0510-3A6C6C6EBF36}"/>
                </a:ext>
              </a:extLst>
            </p:cNvPr>
            <p:cNvSpPr/>
            <p:nvPr/>
          </p:nvSpPr>
          <p:spPr bwMode="ltGray">
            <a:xfrm>
              <a:off x="13818398" y="2859879"/>
              <a:ext cx="59905" cy="59206"/>
            </a:xfrm>
            <a:custGeom>
              <a:avLst/>
              <a:gdLst>
                <a:gd name="connsiteX0" fmla="*/ 15349 w 59905"/>
                <a:gd name="connsiteY0" fmla="*/ 0 h 59206"/>
                <a:gd name="connsiteX1" fmla="*/ 1332 w 59905"/>
                <a:gd name="connsiteY1" fmla="*/ 10293 h 59206"/>
                <a:gd name="connsiteX2" fmla="*/ 14401 w 59905"/>
                <a:gd name="connsiteY2" fmla="*/ 33925 h 59206"/>
                <a:gd name="connsiteX3" fmla="*/ 38846 w 59905"/>
                <a:gd name="connsiteY3" fmla="*/ 48280 h 59206"/>
                <a:gd name="connsiteX4" fmla="*/ 51238 w 59905"/>
                <a:gd name="connsiteY4" fmla="*/ 59115 h 59206"/>
                <a:gd name="connsiteX5" fmla="*/ 59905 w 59905"/>
                <a:gd name="connsiteY5" fmla="*/ 51666 h 59206"/>
                <a:gd name="connsiteX6" fmla="*/ 30585 w 59905"/>
                <a:gd name="connsiteY6" fmla="*/ 33857 h 59206"/>
                <a:gd name="connsiteX7" fmla="*/ 15349 w 59905"/>
                <a:gd name="connsiteY7" fmla="*/ 0 h 59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905" h="59206">
                  <a:moveTo>
                    <a:pt x="15349" y="0"/>
                  </a:moveTo>
                  <a:cubicBezTo>
                    <a:pt x="10812" y="0"/>
                    <a:pt x="3702" y="6365"/>
                    <a:pt x="1332" y="10293"/>
                  </a:cubicBezTo>
                  <a:cubicBezTo>
                    <a:pt x="-3204" y="16319"/>
                    <a:pt x="4514" y="21872"/>
                    <a:pt x="14401" y="33925"/>
                  </a:cubicBezTo>
                  <a:cubicBezTo>
                    <a:pt x="24287" y="45978"/>
                    <a:pt x="31194" y="45301"/>
                    <a:pt x="38846" y="48280"/>
                  </a:cubicBezTo>
                  <a:cubicBezTo>
                    <a:pt x="46430" y="51327"/>
                    <a:pt x="46701" y="58370"/>
                    <a:pt x="51238" y="59115"/>
                  </a:cubicBezTo>
                  <a:cubicBezTo>
                    <a:pt x="54759" y="59724"/>
                    <a:pt x="57807" y="57286"/>
                    <a:pt x="59905" y="51666"/>
                  </a:cubicBezTo>
                  <a:cubicBezTo>
                    <a:pt x="52525" y="44014"/>
                    <a:pt x="40200" y="41238"/>
                    <a:pt x="30585" y="33857"/>
                  </a:cubicBezTo>
                  <a:cubicBezTo>
                    <a:pt x="19683" y="25596"/>
                    <a:pt x="19886" y="0"/>
                    <a:pt x="15349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 301">
              <a:extLst>
                <a:ext uri="{FF2B5EF4-FFF2-40B4-BE49-F238E27FC236}">
                  <a16:creationId xmlns:a16="http://schemas.microsoft.com/office/drawing/2014/main" id="{F9D3072A-CC83-A199-183E-7EB53F86F2D8}"/>
                </a:ext>
              </a:extLst>
            </p:cNvPr>
            <p:cNvSpPr/>
            <p:nvPr/>
          </p:nvSpPr>
          <p:spPr bwMode="ltGray">
            <a:xfrm>
              <a:off x="13878235" y="2911206"/>
              <a:ext cx="1625" cy="2302"/>
            </a:xfrm>
            <a:custGeom>
              <a:avLst/>
              <a:gdLst>
                <a:gd name="connsiteX0" fmla="*/ 0 w 1625"/>
                <a:gd name="connsiteY0" fmla="*/ 406 h 2302"/>
                <a:gd name="connsiteX1" fmla="*/ 1625 w 1625"/>
                <a:gd name="connsiteY1" fmla="*/ 2302 h 2302"/>
                <a:gd name="connsiteX2" fmla="*/ 203 w 1625"/>
                <a:gd name="connsiteY2" fmla="*/ 0 h 2302"/>
                <a:gd name="connsiteX3" fmla="*/ 0 w 1625"/>
                <a:gd name="connsiteY3" fmla="*/ 406 h 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5" h="2302">
                  <a:moveTo>
                    <a:pt x="0" y="406"/>
                  </a:moveTo>
                  <a:cubicBezTo>
                    <a:pt x="609" y="1016"/>
                    <a:pt x="1084" y="1693"/>
                    <a:pt x="1625" y="2302"/>
                  </a:cubicBezTo>
                  <a:cubicBezTo>
                    <a:pt x="948" y="1354"/>
                    <a:pt x="339" y="542"/>
                    <a:pt x="203" y="0"/>
                  </a:cubicBezTo>
                  <a:cubicBezTo>
                    <a:pt x="68" y="203"/>
                    <a:pt x="0" y="271"/>
                    <a:pt x="0" y="40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 302">
              <a:extLst>
                <a:ext uri="{FF2B5EF4-FFF2-40B4-BE49-F238E27FC236}">
                  <a16:creationId xmlns:a16="http://schemas.microsoft.com/office/drawing/2014/main" id="{6A9DC4CD-04BA-FBB3-9B6F-91475AEE33F1}"/>
                </a:ext>
              </a:extLst>
            </p:cNvPr>
            <p:cNvSpPr/>
            <p:nvPr/>
          </p:nvSpPr>
          <p:spPr bwMode="ltGray">
            <a:xfrm>
              <a:off x="14174333" y="2641727"/>
              <a:ext cx="11732" cy="18055"/>
            </a:xfrm>
            <a:custGeom>
              <a:avLst/>
              <a:gdLst>
                <a:gd name="connsiteX0" fmla="*/ 3471 w 11732"/>
                <a:gd name="connsiteY0" fmla="*/ 10200 h 18055"/>
                <a:gd name="connsiteX1" fmla="*/ 11732 w 11732"/>
                <a:gd name="connsiteY1" fmla="*/ 18055 h 18055"/>
                <a:gd name="connsiteX2" fmla="*/ 8414 w 11732"/>
                <a:gd name="connsiteY2" fmla="*/ 6611 h 18055"/>
                <a:gd name="connsiteX3" fmla="*/ 3471 w 11732"/>
                <a:gd name="connsiteY3" fmla="*/ 10200 h 18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32" h="18055">
                  <a:moveTo>
                    <a:pt x="3471" y="10200"/>
                  </a:moveTo>
                  <a:cubicBezTo>
                    <a:pt x="7128" y="15414"/>
                    <a:pt x="9905" y="17039"/>
                    <a:pt x="11732" y="18055"/>
                  </a:cubicBezTo>
                  <a:cubicBezTo>
                    <a:pt x="10988" y="13721"/>
                    <a:pt x="9972" y="9794"/>
                    <a:pt x="8414" y="6611"/>
                  </a:cubicBezTo>
                  <a:cubicBezTo>
                    <a:pt x="3065" y="-4020"/>
                    <a:pt x="-4519" y="-1108"/>
                    <a:pt x="3471" y="102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 303">
              <a:extLst>
                <a:ext uri="{FF2B5EF4-FFF2-40B4-BE49-F238E27FC236}">
                  <a16:creationId xmlns:a16="http://schemas.microsoft.com/office/drawing/2014/main" id="{062A3DC3-7639-A74E-F3C2-BE11C0B999CD}"/>
                </a:ext>
              </a:extLst>
            </p:cNvPr>
            <p:cNvSpPr/>
            <p:nvPr/>
          </p:nvSpPr>
          <p:spPr bwMode="ltGray">
            <a:xfrm>
              <a:off x="16236190" y="4966003"/>
              <a:ext cx="1805" cy="783"/>
            </a:xfrm>
            <a:custGeom>
              <a:avLst/>
              <a:gdLst>
                <a:gd name="connsiteX0" fmla="*/ 0 w 1805"/>
                <a:gd name="connsiteY0" fmla="*/ 0 h 783"/>
                <a:gd name="connsiteX1" fmla="*/ 0 w 1805"/>
                <a:gd name="connsiteY1" fmla="*/ 0 h 783"/>
                <a:gd name="connsiteX2" fmla="*/ 0 w 1805"/>
                <a:gd name="connsiteY2" fmla="*/ 0 h 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5" h="783">
                  <a:moveTo>
                    <a:pt x="0" y="0"/>
                  </a:moveTo>
                  <a:cubicBezTo>
                    <a:pt x="1084" y="1693"/>
                    <a:pt x="3454" y="13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 304">
              <a:extLst>
                <a:ext uri="{FF2B5EF4-FFF2-40B4-BE49-F238E27FC236}">
                  <a16:creationId xmlns:a16="http://schemas.microsoft.com/office/drawing/2014/main" id="{527C4C90-607D-46EC-B344-8873F0A7EE40}"/>
                </a:ext>
              </a:extLst>
            </p:cNvPr>
            <p:cNvSpPr/>
            <p:nvPr/>
          </p:nvSpPr>
          <p:spPr bwMode="ltGray">
            <a:xfrm>
              <a:off x="12613396" y="3679351"/>
              <a:ext cx="5003" cy="8675"/>
            </a:xfrm>
            <a:custGeom>
              <a:avLst/>
              <a:gdLst>
                <a:gd name="connsiteX0" fmla="*/ 0 w 5003"/>
                <a:gd name="connsiteY0" fmla="*/ 8676 h 8675"/>
                <a:gd name="connsiteX1" fmla="*/ 3454 w 5003"/>
                <a:gd name="connsiteY1" fmla="*/ 5087 h 8675"/>
                <a:gd name="connsiteX2" fmla="*/ 0 w 5003"/>
                <a:gd name="connsiteY2" fmla="*/ 8676 h 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03" h="8675">
                  <a:moveTo>
                    <a:pt x="0" y="8676"/>
                  </a:moveTo>
                  <a:cubicBezTo>
                    <a:pt x="1151" y="7660"/>
                    <a:pt x="2302" y="6441"/>
                    <a:pt x="3454" y="5087"/>
                  </a:cubicBezTo>
                  <a:cubicBezTo>
                    <a:pt x="8194" y="-533"/>
                    <a:pt x="609" y="-4054"/>
                    <a:pt x="0" y="867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 305">
              <a:extLst>
                <a:ext uri="{FF2B5EF4-FFF2-40B4-BE49-F238E27FC236}">
                  <a16:creationId xmlns:a16="http://schemas.microsoft.com/office/drawing/2014/main" id="{D822663C-C4B7-CC65-A6C7-E13E8472167B}"/>
                </a:ext>
              </a:extLst>
            </p:cNvPr>
            <p:cNvSpPr/>
            <p:nvPr/>
          </p:nvSpPr>
          <p:spPr bwMode="ltGray">
            <a:xfrm>
              <a:off x="13890345" y="4233132"/>
              <a:ext cx="5090" cy="2705"/>
            </a:xfrm>
            <a:custGeom>
              <a:avLst/>
              <a:gdLst>
                <a:gd name="connsiteX0" fmla="*/ 5090 w 5090"/>
                <a:gd name="connsiteY0" fmla="*/ 2706 h 2705"/>
                <a:gd name="connsiteX1" fmla="*/ 2382 w 5090"/>
                <a:gd name="connsiteY1" fmla="*/ 606 h 2705"/>
                <a:gd name="connsiteX2" fmla="*/ 5090 w 5090"/>
                <a:gd name="connsiteY2" fmla="*/ 2706 h 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90" h="2705">
                  <a:moveTo>
                    <a:pt x="5090" y="2706"/>
                  </a:moveTo>
                  <a:cubicBezTo>
                    <a:pt x="4074" y="1690"/>
                    <a:pt x="3194" y="877"/>
                    <a:pt x="2382" y="606"/>
                  </a:cubicBezTo>
                  <a:cubicBezTo>
                    <a:pt x="-1681" y="-1019"/>
                    <a:pt x="-395" y="945"/>
                    <a:pt x="5090" y="270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 306">
              <a:extLst>
                <a:ext uri="{FF2B5EF4-FFF2-40B4-BE49-F238E27FC236}">
                  <a16:creationId xmlns:a16="http://schemas.microsoft.com/office/drawing/2014/main" id="{92F5D38A-CF33-7FBC-BF6E-E1F97F20652D}"/>
                </a:ext>
              </a:extLst>
            </p:cNvPr>
            <p:cNvSpPr/>
            <p:nvPr/>
          </p:nvSpPr>
          <p:spPr bwMode="ltGray">
            <a:xfrm>
              <a:off x="13609870" y="3070276"/>
              <a:ext cx="6580" cy="5735"/>
            </a:xfrm>
            <a:custGeom>
              <a:avLst/>
              <a:gdLst>
                <a:gd name="connsiteX0" fmla="*/ 3534 w 6580"/>
                <a:gd name="connsiteY0" fmla="*/ 2565 h 5735"/>
                <a:gd name="connsiteX1" fmla="*/ 2518 w 6580"/>
                <a:gd name="connsiteY1" fmla="*/ 4935 h 5735"/>
                <a:gd name="connsiteX2" fmla="*/ 6581 w 6580"/>
                <a:gd name="connsiteY2" fmla="*/ 5341 h 5735"/>
                <a:gd name="connsiteX3" fmla="*/ 3534 w 6580"/>
                <a:gd name="connsiteY3" fmla="*/ 2565 h 5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0" h="5735">
                  <a:moveTo>
                    <a:pt x="3534" y="2565"/>
                  </a:moveTo>
                  <a:cubicBezTo>
                    <a:pt x="-1206" y="-2717"/>
                    <a:pt x="-800" y="1211"/>
                    <a:pt x="2518" y="4935"/>
                  </a:cubicBezTo>
                  <a:cubicBezTo>
                    <a:pt x="3398" y="5883"/>
                    <a:pt x="4820" y="5951"/>
                    <a:pt x="6581" y="5341"/>
                  </a:cubicBezTo>
                  <a:cubicBezTo>
                    <a:pt x="5768" y="4732"/>
                    <a:pt x="4685" y="3852"/>
                    <a:pt x="3534" y="256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 307">
              <a:extLst>
                <a:ext uri="{FF2B5EF4-FFF2-40B4-BE49-F238E27FC236}">
                  <a16:creationId xmlns:a16="http://schemas.microsoft.com/office/drawing/2014/main" id="{7AE2C1D8-9912-A78D-B05D-A31C1ABAD197}"/>
                </a:ext>
              </a:extLst>
            </p:cNvPr>
            <p:cNvSpPr/>
            <p:nvPr/>
          </p:nvSpPr>
          <p:spPr bwMode="ltGray">
            <a:xfrm>
              <a:off x="12859032" y="2967731"/>
              <a:ext cx="1860" cy="761"/>
            </a:xfrm>
            <a:custGeom>
              <a:avLst/>
              <a:gdLst>
                <a:gd name="connsiteX0" fmla="*/ 1861 w 1860"/>
                <a:gd name="connsiteY0" fmla="*/ 762 h 761"/>
                <a:gd name="connsiteX1" fmla="*/ 1861 w 1860"/>
                <a:gd name="connsiteY1" fmla="*/ 762 h 761"/>
                <a:gd name="connsiteX2" fmla="*/ 1861 w 1860"/>
                <a:gd name="connsiteY2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60" h="761">
                  <a:moveTo>
                    <a:pt x="1861" y="762"/>
                  </a:moveTo>
                  <a:cubicBezTo>
                    <a:pt x="-306" y="-254"/>
                    <a:pt x="-915" y="-254"/>
                    <a:pt x="1861" y="762"/>
                  </a:cubicBezTo>
                  <a:lnTo>
                    <a:pt x="1861" y="762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 308">
              <a:extLst>
                <a:ext uri="{FF2B5EF4-FFF2-40B4-BE49-F238E27FC236}">
                  <a16:creationId xmlns:a16="http://schemas.microsoft.com/office/drawing/2014/main" id="{57E7407F-DC85-BF32-FE4E-73920DB35B56}"/>
                </a:ext>
              </a:extLst>
            </p:cNvPr>
            <p:cNvSpPr/>
            <p:nvPr/>
          </p:nvSpPr>
          <p:spPr bwMode="ltGray">
            <a:xfrm>
              <a:off x="11746368" y="2043047"/>
              <a:ext cx="5684844" cy="5004654"/>
            </a:xfrm>
            <a:custGeom>
              <a:avLst/>
              <a:gdLst>
                <a:gd name="connsiteX0" fmla="*/ 3812203 w 5684844"/>
                <a:gd name="connsiteY0" fmla="*/ 3232885 h 5004654"/>
                <a:gd name="connsiteX1" fmla="*/ 3819448 w 5684844"/>
                <a:gd name="connsiteY1" fmla="*/ 3257872 h 5004654"/>
                <a:gd name="connsiteX2" fmla="*/ 3834346 w 5684844"/>
                <a:gd name="connsiteY2" fmla="*/ 3287328 h 5004654"/>
                <a:gd name="connsiteX3" fmla="*/ 3836242 w 5684844"/>
                <a:gd name="connsiteY3" fmla="*/ 3317799 h 5004654"/>
                <a:gd name="connsiteX4" fmla="*/ 3854254 w 5684844"/>
                <a:gd name="connsiteY4" fmla="*/ 3342854 h 5004654"/>
                <a:gd name="connsiteX5" fmla="*/ 3871114 w 5684844"/>
                <a:gd name="connsiteY5" fmla="*/ 3369195 h 5004654"/>
                <a:gd name="connsiteX6" fmla="*/ 3869760 w 5684844"/>
                <a:gd name="connsiteY6" fmla="*/ 3400546 h 5004654"/>
                <a:gd name="connsiteX7" fmla="*/ 3875380 w 5684844"/>
                <a:gd name="connsiteY7" fmla="*/ 3438669 h 5004654"/>
                <a:gd name="connsiteX8" fmla="*/ 3863734 w 5684844"/>
                <a:gd name="connsiteY8" fmla="*/ 3460812 h 5004654"/>
                <a:gd name="connsiteX9" fmla="*/ 3873214 w 5684844"/>
                <a:gd name="connsiteY9" fmla="*/ 3477741 h 5004654"/>
                <a:gd name="connsiteX10" fmla="*/ 3856895 w 5684844"/>
                <a:gd name="connsiteY10" fmla="*/ 3492706 h 5004654"/>
                <a:gd name="connsiteX11" fmla="*/ 3867255 w 5684844"/>
                <a:gd name="connsiteY11" fmla="*/ 3517218 h 5004654"/>
                <a:gd name="connsiteX12" fmla="*/ 3864953 w 5684844"/>
                <a:gd name="connsiteY12" fmla="*/ 3538819 h 5004654"/>
                <a:gd name="connsiteX13" fmla="*/ 3864953 w 5684844"/>
                <a:gd name="connsiteY13" fmla="*/ 3539767 h 5004654"/>
                <a:gd name="connsiteX14" fmla="*/ 3865021 w 5684844"/>
                <a:gd name="connsiteY14" fmla="*/ 3539564 h 5004654"/>
                <a:gd name="connsiteX15" fmla="*/ 3868812 w 5684844"/>
                <a:gd name="connsiteY15" fmla="*/ 3524735 h 5004654"/>
                <a:gd name="connsiteX16" fmla="*/ 3893189 w 5684844"/>
                <a:gd name="connsiteY16" fmla="*/ 3538752 h 5004654"/>
                <a:gd name="connsiteX17" fmla="*/ 3924406 w 5684844"/>
                <a:gd name="connsiteY17" fmla="*/ 3580193 h 5004654"/>
                <a:gd name="connsiteX18" fmla="*/ 3935308 w 5684844"/>
                <a:gd name="connsiteY18" fmla="*/ 3601455 h 5004654"/>
                <a:gd name="connsiteX19" fmla="*/ 3941267 w 5684844"/>
                <a:gd name="connsiteY19" fmla="*/ 3628947 h 5004654"/>
                <a:gd name="connsiteX20" fmla="*/ 3935308 w 5684844"/>
                <a:gd name="connsiteY20" fmla="*/ 3660434 h 5004654"/>
                <a:gd name="connsiteX21" fmla="*/ 3958060 w 5684844"/>
                <a:gd name="connsiteY21" fmla="*/ 3673639 h 5004654"/>
                <a:gd name="connsiteX22" fmla="*/ 3970045 w 5684844"/>
                <a:gd name="connsiteY22" fmla="*/ 3702011 h 5004654"/>
                <a:gd name="connsiteX23" fmla="*/ 3974718 w 5684844"/>
                <a:gd name="connsiteY23" fmla="*/ 3718669 h 5004654"/>
                <a:gd name="connsiteX24" fmla="*/ 3994491 w 5684844"/>
                <a:gd name="connsiteY24" fmla="*/ 3723003 h 5004654"/>
                <a:gd name="connsiteX25" fmla="*/ 4009727 w 5684844"/>
                <a:gd name="connsiteY25" fmla="*/ 3732076 h 5004654"/>
                <a:gd name="connsiteX26" fmla="*/ 4045615 w 5684844"/>
                <a:gd name="connsiteY26" fmla="*/ 3758553 h 5004654"/>
                <a:gd name="connsiteX27" fmla="*/ 4072497 w 5684844"/>
                <a:gd name="connsiteY27" fmla="*/ 3762954 h 5004654"/>
                <a:gd name="connsiteX28" fmla="*/ 4064304 w 5684844"/>
                <a:gd name="connsiteY28" fmla="*/ 3737290 h 5004654"/>
                <a:gd name="connsiteX29" fmla="*/ 4044464 w 5684844"/>
                <a:gd name="connsiteY29" fmla="*/ 3711559 h 5004654"/>
                <a:gd name="connsiteX30" fmla="*/ 4039724 w 5684844"/>
                <a:gd name="connsiteY30" fmla="*/ 3663279 h 5004654"/>
                <a:gd name="connsiteX31" fmla="*/ 4021306 w 5684844"/>
                <a:gd name="connsiteY31" fmla="*/ 3622379 h 5004654"/>
                <a:gd name="connsiteX32" fmla="*/ 4008711 w 5684844"/>
                <a:gd name="connsiteY32" fmla="*/ 3593939 h 5004654"/>
                <a:gd name="connsiteX33" fmla="*/ 3983386 w 5684844"/>
                <a:gd name="connsiteY33" fmla="*/ 3596173 h 5004654"/>
                <a:gd name="connsiteX34" fmla="*/ 3973567 w 5684844"/>
                <a:gd name="connsiteY34" fmla="*/ 3579989 h 5004654"/>
                <a:gd name="connsiteX35" fmla="*/ 3951492 w 5684844"/>
                <a:gd name="connsiteY35" fmla="*/ 3562993 h 5004654"/>
                <a:gd name="connsiteX36" fmla="*/ 3934495 w 5684844"/>
                <a:gd name="connsiteY36" fmla="*/ 3552565 h 5004654"/>
                <a:gd name="connsiteX37" fmla="*/ 3935511 w 5684844"/>
                <a:gd name="connsiteY37" fmla="*/ 3536855 h 5004654"/>
                <a:gd name="connsiteX38" fmla="*/ 3928266 w 5684844"/>
                <a:gd name="connsiteY38" fmla="*/ 3521417 h 5004654"/>
                <a:gd name="connsiteX39" fmla="*/ 3909238 w 5684844"/>
                <a:gd name="connsiteY39" fmla="*/ 3495008 h 5004654"/>
                <a:gd name="connsiteX40" fmla="*/ 3892851 w 5684844"/>
                <a:gd name="connsiteY40" fmla="*/ 3465891 h 5004654"/>
                <a:gd name="connsiteX41" fmla="*/ 3894679 w 5684844"/>
                <a:gd name="connsiteY41" fmla="*/ 3439143 h 5004654"/>
                <a:gd name="connsiteX42" fmla="*/ 3901450 w 5684844"/>
                <a:gd name="connsiteY42" fmla="*/ 3420116 h 5004654"/>
                <a:gd name="connsiteX43" fmla="*/ 3916009 w 5684844"/>
                <a:gd name="connsiteY43" fmla="*/ 3403593 h 5004654"/>
                <a:gd name="connsiteX44" fmla="*/ 3917973 w 5684844"/>
                <a:gd name="connsiteY44" fmla="*/ 3376575 h 5004654"/>
                <a:gd name="connsiteX45" fmla="*/ 3925557 w 5684844"/>
                <a:gd name="connsiteY45" fmla="*/ 3354026 h 5004654"/>
                <a:gd name="connsiteX46" fmla="*/ 3938693 w 5684844"/>
                <a:gd name="connsiteY46" fmla="*/ 3364657 h 5004654"/>
                <a:gd name="connsiteX47" fmla="*/ 3965779 w 5684844"/>
                <a:gd name="connsiteY47" fmla="*/ 3369533 h 5004654"/>
                <a:gd name="connsiteX48" fmla="*/ 3979187 w 5684844"/>
                <a:gd name="connsiteY48" fmla="*/ 3396213 h 5004654"/>
                <a:gd name="connsiteX49" fmla="*/ 3995913 w 5684844"/>
                <a:gd name="connsiteY49" fmla="*/ 3395197 h 5004654"/>
                <a:gd name="connsiteX50" fmla="*/ 4006543 w 5684844"/>
                <a:gd name="connsiteY50" fmla="*/ 3400546 h 5004654"/>
                <a:gd name="connsiteX51" fmla="*/ 4009794 w 5684844"/>
                <a:gd name="connsiteY51" fmla="*/ 3419032 h 5004654"/>
                <a:gd name="connsiteX52" fmla="*/ 4028213 w 5684844"/>
                <a:gd name="connsiteY52" fmla="*/ 3431763 h 5004654"/>
                <a:gd name="connsiteX53" fmla="*/ 4039386 w 5684844"/>
                <a:gd name="connsiteY53" fmla="*/ 3422689 h 5004654"/>
                <a:gd name="connsiteX54" fmla="*/ 4042636 w 5684844"/>
                <a:gd name="connsiteY54" fmla="*/ 3448014 h 5004654"/>
                <a:gd name="connsiteX55" fmla="*/ 4050897 w 5684844"/>
                <a:gd name="connsiteY55" fmla="*/ 3454582 h 5004654"/>
                <a:gd name="connsiteX56" fmla="*/ 4062543 w 5684844"/>
                <a:gd name="connsiteY56" fmla="*/ 3463047 h 5004654"/>
                <a:gd name="connsiteX57" fmla="*/ 4078254 w 5684844"/>
                <a:gd name="connsiteY57" fmla="*/ 3470563 h 5004654"/>
                <a:gd name="connsiteX58" fmla="*/ 4074597 w 5684844"/>
                <a:gd name="connsiteY58" fmla="*/ 3482210 h 5004654"/>
                <a:gd name="connsiteX59" fmla="*/ 4084009 w 5684844"/>
                <a:gd name="connsiteY59" fmla="*/ 3498868 h 5004654"/>
                <a:gd name="connsiteX60" fmla="*/ 4083061 w 5684844"/>
                <a:gd name="connsiteY60" fmla="*/ 3513629 h 5004654"/>
                <a:gd name="connsiteX61" fmla="*/ 4080420 w 5684844"/>
                <a:gd name="connsiteY61" fmla="*/ 3527511 h 5004654"/>
                <a:gd name="connsiteX62" fmla="*/ 4108319 w 5684844"/>
                <a:gd name="connsiteY62" fmla="*/ 3517353 h 5004654"/>
                <a:gd name="connsiteX63" fmla="*/ 4125315 w 5684844"/>
                <a:gd name="connsiteY63" fmla="*/ 3492841 h 5004654"/>
                <a:gd name="connsiteX64" fmla="*/ 4132967 w 5684844"/>
                <a:gd name="connsiteY64" fmla="*/ 3469547 h 5004654"/>
                <a:gd name="connsiteX65" fmla="*/ 4154974 w 5684844"/>
                <a:gd name="connsiteY65" fmla="*/ 3459119 h 5004654"/>
                <a:gd name="connsiteX66" fmla="*/ 4198989 w 5684844"/>
                <a:gd name="connsiteY66" fmla="*/ 3443748 h 5004654"/>
                <a:gd name="connsiteX67" fmla="*/ 4223705 w 5684844"/>
                <a:gd name="connsiteY67" fmla="*/ 3416121 h 5004654"/>
                <a:gd name="connsiteX68" fmla="*/ 4221267 w 5684844"/>
                <a:gd name="connsiteY68" fmla="*/ 3382670 h 5004654"/>
                <a:gd name="connsiteX69" fmla="*/ 4232101 w 5684844"/>
                <a:gd name="connsiteY69" fmla="*/ 3343734 h 5004654"/>
                <a:gd name="connsiteX70" fmla="*/ 4224923 w 5684844"/>
                <a:gd name="connsiteY70" fmla="*/ 3315564 h 5004654"/>
                <a:gd name="connsiteX71" fmla="*/ 4209213 w 5684844"/>
                <a:gd name="connsiteY71" fmla="*/ 3270467 h 5004654"/>
                <a:gd name="connsiteX72" fmla="*/ 4164860 w 5684844"/>
                <a:gd name="connsiteY72" fmla="*/ 3235187 h 5004654"/>
                <a:gd name="connsiteX73" fmla="*/ 4133508 w 5684844"/>
                <a:gd name="connsiteY73" fmla="*/ 3199434 h 5004654"/>
                <a:gd name="connsiteX74" fmla="*/ 4121997 w 5684844"/>
                <a:gd name="connsiteY74" fmla="*/ 3178375 h 5004654"/>
                <a:gd name="connsiteX75" fmla="*/ 4092202 w 5684844"/>
                <a:gd name="connsiteY75" fmla="*/ 3172484 h 5004654"/>
                <a:gd name="connsiteX76" fmla="*/ 4086988 w 5684844"/>
                <a:gd name="connsiteY76" fmla="*/ 3142622 h 5004654"/>
                <a:gd name="connsiteX77" fmla="*/ 4096672 w 5684844"/>
                <a:gd name="connsiteY77" fmla="*/ 3110931 h 5004654"/>
                <a:gd name="connsiteX78" fmla="*/ 4105542 w 5684844"/>
                <a:gd name="connsiteY78" fmla="*/ 3091565 h 5004654"/>
                <a:gd name="connsiteX79" fmla="*/ 4112788 w 5684844"/>
                <a:gd name="connsiteY79" fmla="*/ 3077548 h 5004654"/>
                <a:gd name="connsiteX80" fmla="*/ 4136420 w 5684844"/>
                <a:gd name="connsiteY80" fmla="*/ 3079376 h 5004654"/>
                <a:gd name="connsiteX81" fmla="*/ 4143259 w 5684844"/>
                <a:gd name="connsiteY81" fmla="*/ 3063463 h 5004654"/>
                <a:gd name="connsiteX82" fmla="*/ 4148947 w 5684844"/>
                <a:gd name="connsiteY82" fmla="*/ 3053306 h 5004654"/>
                <a:gd name="connsiteX83" fmla="*/ 4170549 w 5684844"/>
                <a:gd name="connsiteY83" fmla="*/ 3048837 h 5004654"/>
                <a:gd name="connsiteX84" fmla="*/ 4181112 w 5684844"/>
                <a:gd name="connsiteY84" fmla="*/ 3051410 h 5004654"/>
                <a:gd name="connsiteX85" fmla="*/ 4201968 w 5684844"/>
                <a:gd name="connsiteY85" fmla="*/ 3051681 h 5004654"/>
                <a:gd name="connsiteX86" fmla="*/ 4207453 w 5684844"/>
                <a:gd name="connsiteY86" fmla="*/ 3063463 h 5004654"/>
                <a:gd name="connsiteX87" fmla="*/ 4217610 w 5684844"/>
                <a:gd name="connsiteY87" fmla="*/ 3087570 h 5004654"/>
                <a:gd name="connsiteX88" fmla="*/ 4224585 w 5684844"/>
                <a:gd name="connsiteY88" fmla="*/ 3096102 h 5004654"/>
                <a:gd name="connsiteX89" fmla="*/ 4222621 w 5684844"/>
                <a:gd name="connsiteY89" fmla="*/ 3096711 h 5004654"/>
                <a:gd name="connsiteX90" fmla="*/ 4188899 w 5684844"/>
                <a:gd name="connsiteY90" fmla="*/ 3107275 h 5004654"/>
                <a:gd name="connsiteX91" fmla="*/ 4187003 w 5684844"/>
                <a:gd name="connsiteY91" fmla="*/ 3135308 h 5004654"/>
                <a:gd name="connsiteX92" fmla="*/ 4201697 w 5684844"/>
                <a:gd name="connsiteY92" fmla="*/ 3181354 h 5004654"/>
                <a:gd name="connsiteX93" fmla="*/ 4241378 w 5684844"/>
                <a:gd name="connsiteY93" fmla="*/ 3157925 h 5004654"/>
                <a:gd name="connsiteX94" fmla="*/ 4259864 w 5684844"/>
                <a:gd name="connsiteY94" fmla="*/ 3135444 h 5004654"/>
                <a:gd name="connsiteX95" fmla="*/ 4255327 w 5684844"/>
                <a:gd name="connsiteY95" fmla="*/ 3106259 h 5004654"/>
                <a:gd name="connsiteX96" fmla="*/ 4239076 w 5684844"/>
                <a:gd name="connsiteY96" fmla="*/ 3096170 h 5004654"/>
                <a:gd name="connsiteX97" fmla="*/ 4229799 w 5684844"/>
                <a:gd name="connsiteY97" fmla="*/ 3084455 h 5004654"/>
                <a:gd name="connsiteX98" fmla="*/ 4225397 w 5684844"/>
                <a:gd name="connsiteY98" fmla="*/ 3068948 h 5004654"/>
                <a:gd name="connsiteX99" fmla="*/ 4239685 w 5684844"/>
                <a:gd name="connsiteY99" fmla="*/ 3055473 h 5004654"/>
                <a:gd name="connsiteX100" fmla="*/ 4271308 w 5684844"/>
                <a:gd name="connsiteY100" fmla="*/ 3062380 h 5004654"/>
                <a:gd name="connsiteX101" fmla="*/ 4278892 w 5684844"/>
                <a:gd name="connsiteY101" fmla="*/ 3035633 h 5004654"/>
                <a:gd name="connsiteX102" fmla="*/ 4295617 w 5684844"/>
                <a:gd name="connsiteY102" fmla="*/ 3036648 h 5004654"/>
                <a:gd name="connsiteX103" fmla="*/ 4313087 w 5684844"/>
                <a:gd name="connsiteY103" fmla="*/ 3031773 h 5004654"/>
                <a:gd name="connsiteX104" fmla="*/ 4320198 w 5684844"/>
                <a:gd name="connsiteY104" fmla="*/ 3010104 h 5004654"/>
                <a:gd name="connsiteX105" fmla="*/ 4335027 w 5684844"/>
                <a:gd name="connsiteY105" fmla="*/ 3012339 h 5004654"/>
                <a:gd name="connsiteX106" fmla="*/ 4345794 w 5684844"/>
                <a:gd name="connsiteY106" fmla="*/ 3011188 h 5004654"/>
                <a:gd name="connsiteX107" fmla="*/ 4357847 w 5684844"/>
                <a:gd name="connsiteY107" fmla="*/ 3006109 h 5004654"/>
                <a:gd name="connsiteX108" fmla="*/ 4370441 w 5684844"/>
                <a:gd name="connsiteY108" fmla="*/ 3005635 h 5004654"/>
                <a:gd name="connsiteX109" fmla="*/ 4390823 w 5684844"/>
                <a:gd name="connsiteY109" fmla="*/ 3012407 h 5004654"/>
                <a:gd name="connsiteX110" fmla="*/ 4410123 w 5684844"/>
                <a:gd name="connsiteY110" fmla="*/ 2994530 h 5004654"/>
                <a:gd name="connsiteX111" fmla="*/ 4427931 w 5684844"/>
                <a:gd name="connsiteY111" fmla="*/ 2976721 h 5004654"/>
                <a:gd name="connsiteX112" fmla="*/ 4435854 w 5684844"/>
                <a:gd name="connsiteY112" fmla="*/ 2962637 h 5004654"/>
                <a:gd name="connsiteX113" fmla="*/ 4457252 w 5684844"/>
                <a:gd name="connsiteY113" fmla="*/ 2969273 h 5004654"/>
                <a:gd name="connsiteX114" fmla="*/ 4461111 w 5684844"/>
                <a:gd name="connsiteY114" fmla="*/ 2962840 h 5004654"/>
                <a:gd name="connsiteX115" fmla="*/ 4468560 w 5684844"/>
                <a:gd name="connsiteY115" fmla="*/ 2949297 h 5004654"/>
                <a:gd name="connsiteX116" fmla="*/ 4474722 w 5684844"/>
                <a:gd name="connsiteY116" fmla="*/ 2940020 h 5004654"/>
                <a:gd name="connsiteX117" fmla="*/ 4460909 w 5684844"/>
                <a:gd name="connsiteY117" fmla="*/ 2940223 h 5004654"/>
                <a:gd name="connsiteX118" fmla="*/ 4466393 w 5684844"/>
                <a:gd name="connsiteY118" fmla="*/ 2927086 h 5004654"/>
                <a:gd name="connsiteX119" fmla="*/ 4487452 w 5684844"/>
                <a:gd name="connsiteY119" fmla="*/ 2923294 h 5004654"/>
                <a:gd name="connsiteX120" fmla="*/ 4489822 w 5684844"/>
                <a:gd name="connsiteY120" fmla="*/ 2923227 h 5004654"/>
                <a:gd name="connsiteX121" fmla="*/ 4489348 w 5684844"/>
                <a:gd name="connsiteY121" fmla="*/ 2921060 h 5004654"/>
                <a:gd name="connsiteX122" fmla="*/ 4494563 w 5684844"/>
                <a:gd name="connsiteY122" fmla="*/ 2912799 h 5004654"/>
                <a:gd name="connsiteX123" fmla="*/ 4502959 w 5684844"/>
                <a:gd name="connsiteY123" fmla="*/ 2903319 h 5004654"/>
                <a:gd name="connsiteX124" fmla="*/ 4500183 w 5684844"/>
                <a:gd name="connsiteY124" fmla="*/ 2893703 h 5004654"/>
                <a:gd name="connsiteX125" fmla="*/ 4512913 w 5684844"/>
                <a:gd name="connsiteY125" fmla="*/ 2905418 h 5004654"/>
                <a:gd name="connsiteX126" fmla="*/ 4506751 w 5684844"/>
                <a:gd name="connsiteY126" fmla="*/ 2880905 h 5004654"/>
                <a:gd name="connsiteX127" fmla="*/ 4510204 w 5684844"/>
                <a:gd name="connsiteY127" fmla="*/ 2870409 h 5004654"/>
                <a:gd name="connsiteX128" fmla="*/ 4504449 w 5684844"/>
                <a:gd name="connsiteY128" fmla="*/ 2866414 h 5004654"/>
                <a:gd name="connsiteX129" fmla="*/ 4519007 w 5684844"/>
                <a:gd name="connsiteY129" fmla="*/ 2868852 h 5004654"/>
                <a:gd name="connsiteX130" fmla="*/ 4515080 w 5684844"/>
                <a:gd name="connsiteY130" fmla="*/ 2858085 h 5004654"/>
                <a:gd name="connsiteX131" fmla="*/ 4503907 w 5684844"/>
                <a:gd name="connsiteY131" fmla="*/ 2851856 h 5004654"/>
                <a:gd name="connsiteX132" fmla="*/ 4509054 w 5684844"/>
                <a:gd name="connsiteY132" fmla="*/ 2843730 h 5004654"/>
                <a:gd name="connsiteX133" fmla="*/ 4517518 w 5684844"/>
                <a:gd name="connsiteY133" fmla="*/ 2842037 h 5004654"/>
                <a:gd name="connsiteX134" fmla="*/ 4526795 w 5684844"/>
                <a:gd name="connsiteY134" fmla="*/ 2818675 h 5004654"/>
                <a:gd name="connsiteX135" fmla="*/ 4547989 w 5684844"/>
                <a:gd name="connsiteY135" fmla="*/ 2785496 h 5004654"/>
                <a:gd name="connsiteX136" fmla="*/ 4559297 w 5684844"/>
                <a:gd name="connsiteY136" fmla="*/ 2775135 h 5004654"/>
                <a:gd name="connsiteX137" fmla="*/ 4567288 w 5684844"/>
                <a:gd name="connsiteY137" fmla="*/ 2761660 h 5004654"/>
                <a:gd name="connsiteX138" fmla="*/ 4556454 w 5684844"/>
                <a:gd name="connsiteY138" fmla="*/ 2756514 h 5004654"/>
                <a:gd name="connsiteX139" fmla="*/ 4549343 w 5684844"/>
                <a:gd name="connsiteY139" fmla="*/ 2746830 h 5004654"/>
                <a:gd name="connsiteX140" fmla="*/ 4563495 w 5684844"/>
                <a:gd name="connsiteY140" fmla="*/ 2743648 h 5004654"/>
                <a:gd name="connsiteX141" fmla="*/ 4574127 w 5684844"/>
                <a:gd name="connsiteY141" fmla="*/ 2735116 h 5004654"/>
                <a:gd name="connsiteX142" fmla="*/ 4566001 w 5684844"/>
                <a:gd name="connsiteY142" fmla="*/ 2727193 h 5004654"/>
                <a:gd name="connsiteX143" fmla="*/ 4542369 w 5684844"/>
                <a:gd name="connsiteY143" fmla="*/ 2740127 h 5004654"/>
                <a:gd name="connsiteX144" fmla="*/ 4551172 w 5684844"/>
                <a:gd name="connsiteY144" fmla="*/ 2725704 h 5004654"/>
                <a:gd name="connsiteX145" fmla="*/ 4571486 w 5684844"/>
                <a:gd name="connsiteY145" fmla="*/ 2715817 h 5004654"/>
                <a:gd name="connsiteX146" fmla="*/ 4544333 w 5684844"/>
                <a:gd name="connsiteY146" fmla="*/ 2712567 h 5004654"/>
                <a:gd name="connsiteX147" fmla="*/ 4532279 w 5684844"/>
                <a:gd name="connsiteY147" fmla="*/ 2703155 h 5004654"/>
                <a:gd name="connsiteX148" fmla="*/ 4518398 w 5684844"/>
                <a:gd name="connsiteY148" fmla="*/ 2704509 h 5004654"/>
                <a:gd name="connsiteX149" fmla="*/ 4518804 w 5684844"/>
                <a:gd name="connsiteY149" fmla="*/ 2700311 h 5004654"/>
                <a:gd name="connsiteX150" fmla="*/ 4532076 w 5684844"/>
                <a:gd name="connsiteY150" fmla="*/ 2691440 h 5004654"/>
                <a:gd name="connsiteX151" fmla="*/ 4538306 w 5684844"/>
                <a:gd name="connsiteY151" fmla="*/ 2678574 h 5004654"/>
                <a:gd name="connsiteX152" fmla="*/ 4546499 w 5684844"/>
                <a:gd name="connsiteY152" fmla="*/ 2666453 h 5004654"/>
                <a:gd name="connsiteX153" fmla="*/ 4543384 w 5684844"/>
                <a:gd name="connsiteY153" fmla="*/ 2652910 h 5004654"/>
                <a:gd name="connsiteX154" fmla="*/ 4520497 w 5684844"/>
                <a:gd name="connsiteY154" fmla="*/ 2641196 h 5004654"/>
                <a:gd name="connsiteX155" fmla="*/ 4511085 w 5684844"/>
                <a:gd name="connsiteY155" fmla="*/ 2630565 h 5004654"/>
                <a:gd name="connsiteX156" fmla="*/ 4517653 w 5684844"/>
                <a:gd name="connsiteY156" fmla="*/ 2632664 h 5004654"/>
                <a:gd name="connsiteX157" fmla="*/ 4527607 w 5684844"/>
                <a:gd name="connsiteY157" fmla="*/ 2627179 h 5004654"/>
                <a:gd name="connsiteX158" fmla="*/ 4548395 w 5684844"/>
                <a:gd name="connsiteY158" fmla="*/ 2632596 h 5004654"/>
                <a:gd name="connsiteX159" fmla="*/ 4550901 w 5684844"/>
                <a:gd name="connsiteY159" fmla="*/ 2623590 h 5004654"/>
                <a:gd name="connsiteX160" fmla="*/ 4537900 w 5684844"/>
                <a:gd name="connsiteY160" fmla="*/ 2604562 h 5004654"/>
                <a:gd name="connsiteX161" fmla="*/ 4519684 w 5684844"/>
                <a:gd name="connsiteY161" fmla="*/ 2593593 h 5004654"/>
                <a:gd name="connsiteX162" fmla="*/ 4512574 w 5684844"/>
                <a:gd name="connsiteY162" fmla="*/ 2575377 h 5004654"/>
                <a:gd name="connsiteX163" fmla="*/ 4484947 w 5684844"/>
                <a:gd name="connsiteY163" fmla="*/ 2567319 h 5004654"/>
                <a:gd name="connsiteX164" fmla="*/ 4462736 w 5684844"/>
                <a:gd name="connsiteY164" fmla="*/ 2522154 h 5004654"/>
                <a:gd name="connsiteX165" fmla="*/ 4436599 w 5684844"/>
                <a:gd name="connsiteY165" fmla="*/ 2495474 h 5004654"/>
                <a:gd name="connsiteX166" fmla="*/ 4426306 w 5684844"/>
                <a:gd name="connsiteY166" fmla="*/ 2469065 h 5004654"/>
                <a:gd name="connsiteX167" fmla="*/ 4454882 w 5684844"/>
                <a:gd name="connsiteY167" fmla="*/ 2470014 h 5004654"/>
                <a:gd name="connsiteX168" fmla="*/ 4444657 w 5684844"/>
                <a:gd name="connsiteY168" fmla="*/ 2450647 h 5004654"/>
                <a:gd name="connsiteX169" fmla="*/ 4464632 w 5684844"/>
                <a:gd name="connsiteY169" fmla="*/ 2446855 h 5004654"/>
                <a:gd name="connsiteX170" fmla="*/ 4489754 w 5684844"/>
                <a:gd name="connsiteY170" fmla="*/ 2425593 h 5004654"/>
                <a:gd name="connsiteX171" fmla="*/ 4520023 w 5684844"/>
                <a:gd name="connsiteY171" fmla="*/ 2427624 h 5004654"/>
                <a:gd name="connsiteX172" fmla="*/ 4535191 w 5684844"/>
                <a:gd name="connsiteY172" fmla="*/ 2390178 h 5004654"/>
                <a:gd name="connsiteX173" fmla="*/ 4502282 w 5684844"/>
                <a:gd name="connsiteY173" fmla="*/ 2380292 h 5004654"/>
                <a:gd name="connsiteX174" fmla="*/ 4468627 w 5684844"/>
                <a:gd name="connsiteY174" fmla="*/ 2369390 h 5004654"/>
                <a:gd name="connsiteX175" fmla="*/ 4429557 w 5684844"/>
                <a:gd name="connsiteY175" fmla="*/ 2386928 h 5004654"/>
                <a:gd name="connsiteX176" fmla="*/ 4403757 w 5684844"/>
                <a:gd name="connsiteY176" fmla="*/ 2392887 h 5004654"/>
                <a:gd name="connsiteX177" fmla="*/ 4383646 w 5684844"/>
                <a:gd name="connsiteY177" fmla="*/ 2382730 h 5004654"/>
                <a:gd name="connsiteX178" fmla="*/ 4355816 w 5684844"/>
                <a:gd name="connsiteY178" fmla="*/ 2358149 h 5004654"/>
                <a:gd name="connsiteX179" fmla="*/ 4351685 w 5684844"/>
                <a:gd name="connsiteY179" fmla="*/ 2324698 h 5004654"/>
                <a:gd name="connsiteX180" fmla="*/ 4384865 w 5684844"/>
                <a:gd name="connsiteY180" fmla="*/ 2311291 h 5004654"/>
                <a:gd name="connsiteX181" fmla="*/ 4394074 w 5684844"/>
                <a:gd name="connsiteY181" fmla="*/ 2281903 h 5004654"/>
                <a:gd name="connsiteX182" fmla="*/ 4427525 w 5684844"/>
                <a:gd name="connsiteY182" fmla="*/ 2256713 h 5004654"/>
                <a:gd name="connsiteX183" fmla="*/ 4453527 w 5684844"/>
                <a:gd name="connsiteY183" fmla="*/ 2219538 h 5004654"/>
                <a:gd name="connsiteX184" fmla="*/ 4453595 w 5684844"/>
                <a:gd name="connsiteY184" fmla="*/ 2264907 h 5004654"/>
                <a:gd name="connsiteX185" fmla="*/ 4465581 w 5684844"/>
                <a:gd name="connsiteY185" fmla="*/ 2288200 h 5004654"/>
                <a:gd name="connsiteX186" fmla="*/ 4472691 w 5684844"/>
                <a:gd name="connsiteY186" fmla="*/ 2308650 h 5004654"/>
                <a:gd name="connsiteX187" fmla="*/ 4450006 w 5684844"/>
                <a:gd name="connsiteY187" fmla="*/ 2313661 h 5004654"/>
                <a:gd name="connsiteX188" fmla="*/ 4463211 w 5684844"/>
                <a:gd name="connsiteY188" fmla="*/ 2334381 h 5004654"/>
                <a:gd name="connsiteX189" fmla="*/ 4492531 w 5684844"/>
                <a:gd name="connsiteY189" fmla="*/ 2310208 h 5004654"/>
                <a:gd name="connsiteX190" fmla="*/ 4531602 w 5684844"/>
                <a:gd name="connsiteY190" fmla="*/ 2276215 h 5004654"/>
                <a:gd name="connsiteX191" fmla="*/ 4561667 w 5684844"/>
                <a:gd name="connsiteY191" fmla="*/ 2278517 h 5004654"/>
                <a:gd name="connsiteX192" fmla="*/ 4587940 w 5684844"/>
                <a:gd name="connsiteY192" fmla="*/ 2289758 h 5004654"/>
                <a:gd name="connsiteX193" fmla="*/ 4588144 w 5684844"/>
                <a:gd name="connsiteY193" fmla="*/ 2325850 h 5004654"/>
                <a:gd name="connsiteX194" fmla="*/ 4603583 w 5684844"/>
                <a:gd name="connsiteY194" fmla="*/ 2357878 h 5004654"/>
                <a:gd name="connsiteX195" fmla="*/ 4609745 w 5684844"/>
                <a:gd name="connsiteY195" fmla="*/ 2361197 h 5004654"/>
                <a:gd name="connsiteX196" fmla="*/ 4629992 w 5684844"/>
                <a:gd name="connsiteY196" fmla="*/ 2361670 h 5004654"/>
                <a:gd name="connsiteX197" fmla="*/ 4652472 w 5684844"/>
                <a:gd name="connsiteY197" fmla="*/ 2382933 h 5004654"/>
                <a:gd name="connsiteX198" fmla="*/ 4645565 w 5684844"/>
                <a:gd name="connsiteY198" fmla="*/ 2398778 h 5004654"/>
                <a:gd name="connsiteX199" fmla="*/ 4648478 w 5684844"/>
                <a:gd name="connsiteY199" fmla="*/ 2412050 h 5004654"/>
                <a:gd name="connsiteX200" fmla="*/ 4668183 w 5684844"/>
                <a:gd name="connsiteY200" fmla="*/ 2425051 h 5004654"/>
                <a:gd name="connsiteX201" fmla="*/ 4670553 w 5684844"/>
                <a:gd name="connsiteY201" fmla="*/ 2453221 h 5004654"/>
                <a:gd name="connsiteX202" fmla="*/ 4660192 w 5684844"/>
                <a:gd name="connsiteY202" fmla="*/ 2499131 h 5004654"/>
                <a:gd name="connsiteX203" fmla="*/ 4689445 w 5684844"/>
                <a:gd name="connsiteY203" fmla="*/ 2500282 h 5004654"/>
                <a:gd name="connsiteX204" fmla="*/ 4699060 w 5684844"/>
                <a:gd name="connsiteY204" fmla="*/ 2480983 h 5004654"/>
                <a:gd name="connsiteX205" fmla="*/ 4739824 w 5684844"/>
                <a:gd name="connsiteY205" fmla="*/ 2496016 h 5004654"/>
                <a:gd name="connsiteX206" fmla="*/ 4758785 w 5684844"/>
                <a:gd name="connsiteY206" fmla="*/ 2441100 h 5004654"/>
                <a:gd name="connsiteX207" fmla="*/ 4743617 w 5684844"/>
                <a:gd name="connsiteY207" fmla="*/ 2407716 h 5004654"/>
                <a:gd name="connsiteX208" fmla="*/ 4733121 w 5684844"/>
                <a:gd name="connsiteY208" fmla="*/ 2371218 h 5004654"/>
                <a:gd name="connsiteX209" fmla="*/ 4714770 w 5684844"/>
                <a:gd name="connsiteY209" fmla="*/ 2335465 h 5004654"/>
                <a:gd name="connsiteX210" fmla="*/ 4685992 w 5684844"/>
                <a:gd name="connsiteY210" fmla="*/ 2309869 h 5004654"/>
                <a:gd name="connsiteX211" fmla="*/ 4674819 w 5684844"/>
                <a:gd name="connsiteY211" fmla="*/ 2301269 h 5004654"/>
                <a:gd name="connsiteX212" fmla="*/ 4652811 w 5684844"/>
                <a:gd name="connsiteY212" fmla="*/ 2293956 h 5004654"/>
                <a:gd name="connsiteX213" fmla="*/ 4650576 w 5684844"/>
                <a:gd name="connsiteY213" fmla="*/ 2274183 h 5004654"/>
                <a:gd name="connsiteX214" fmla="*/ 4654640 w 5684844"/>
                <a:gd name="connsiteY214" fmla="*/ 2253937 h 5004654"/>
                <a:gd name="connsiteX215" fmla="*/ 4687278 w 5684844"/>
                <a:gd name="connsiteY215" fmla="*/ 2229356 h 5004654"/>
                <a:gd name="connsiteX216" fmla="*/ 4699331 w 5684844"/>
                <a:gd name="connsiteY216" fmla="*/ 2197869 h 5004654"/>
                <a:gd name="connsiteX217" fmla="*/ 4703665 w 5684844"/>
                <a:gd name="connsiteY217" fmla="*/ 2173560 h 5004654"/>
                <a:gd name="connsiteX218" fmla="*/ 4695742 w 5684844"/>
                <a:gd name="connsiteY218" fmla="*/ 2150198 h 5004654"/>
                <a:gd name="connsiteX219" fmla="*/ 4720932 w 5684844"/>
                <a:gd name="connsiteY219" fmla="*/ 2129274 h 5004654"/>
                <a:gd name="connsiteX220" fmla="*/ 4735762 w 5684844"/>
                <a:gd name="connsiteY220" fmla="*/ 2110044 h 5004654"/>
                <a:gd name="connsiteX221" fmla="*/ 4743346 w 5684844"/>
                <a:gd name="connsiteY221" fmla="*/ 2090880 h 5004654"/>
                <a:gd name="connsiteX222" fmla="*/ 4759258 w 5684844"/>
                <a:gd name="connsiteY222" fmla="*/ 2078895 h 5004654"/>
                <a:gd name="connsiteX223" fmla="*/ 4785261 w 5684844"/>
                <a:gd name="connsiteY223" fmla="*/ 2116002 h 5004654"/>
                <a:gd name="connsiteX224" fmla="*/ 4825619 w 5684844"/>
                <a:gd name="connsiteY224" fmla="*/ 2073816 h 5004654"/>
                <a:gd name="connsiteX225" fmla="*/ 4843225 w 5684844"/>
                <a:gd name="connsiteY225" fmla="*/ 2036370 h 5004654"/>
                <a:gd name="connsiteX226" fmla="*/ 4857716 w 5684844"/>
                <a:gd name="connsiteY226" fmla="*/ 1995538 h 5004654"/>
                <a:gd name="connsiteX227" fmla="*/ 4885749 w 5684844"/>
                <a:gd name="connsiteY227" fmla="*/ 1961478 h 5004654"/>
                <a:gd name="connsiteX228" fmla="*/ 4899225 w 5684844"/>
                <a:gd name="connsiteY228" fmla="*/ 1929990 h 5004654"/>
                <a:gd name="connsiteX229" fmla="*/ 4891708 w 5684844"/>
                <a:gd name="connsiteY229" fmla="*/ 1905342 h 5004654"/>
                <a:gd name="connsiteX230" fmla="*/ 4903693 w 5684844"/>
                <a:gd name="connsiteY230" fmla="*/ 1889565 h 5004654"/>
                <a:gd name="connsiteX231" fmla="*/ 4909178 w 5684844"/>
                <a:gd name="connsiteY231" fmla="*/ 1860651 h 5004654"/>
                <a:gd name="connsiteX232" fmla="*/ 4913648 w 5684844"/>
                <a:gd name="connsiteY232" fmla="*/ 1807631 h 5004654"/>
                <a:gd name="connsiteX233" fmla="*/ 4918929 w 5684844"/>
                <a:gd name="connsiteY233" fmla="*/ 1761178 h 5004654"/>
                <a:gd name="connsiteX234" fmla="*/ 4905318 w 5684844"/>
                <a:gd name="connsiteY234" fmla="*/ 1727660 h 5004654"/>
                <a:gd name="connsiteX235" fmla="*/ 4894078 w 5684844"/>
                <a:gd name="connsiteY235" fmla="*/ 1684255 h 5004654"/>
                <a:gd name="connsiteX236" fmla="*/ 4883176 w 5684844"/>
                <a:gd name="connsiteY236" fmla="*/ 1639089 h 5004654"/>
                <a:gd name="connsiteX237" fmla="*/ 4912903 w 5684844"/>
                <a:gd name="connsiteY237" fmla="*/ 1624192 h 5004654"/>
                <a:gd name="connsiteX238" fmla="*/ 4952584 w 5684844"/>
                <a:gd name="connsiteY238" fmla="*/ 1677280 h 5004654"/>
                <a:gd name="connsiteX239" fmla="*/ 4956850 w 5684844"/>
                <a:gd name="connsiteY239" fmla="*/ 1742421 h 5004654"/>
                <a:gd name="connsiteX240" fmla="*/ 4981565 w 5684844"/>
                <a:gd name="connsiteY240" fmla="*/ 1787655 h 5004654"/>
                <a:gd name="connsiteX241" fmla="*/ 4974455 w 5684844"/>
                <a:gd name="connsiteY241" fmla="*/ 1823408 h 5004654"/>
                <a:gd name="connsiteX242" fmla="*/ 4981768 w 5684844"/>
                <a:gd name="connsiteY242" fmla="*/ 1855843 h 5004654"/>
                <a:gd name="connsiteX243" fmla="*/ 4997952 w 5684844"/>
                <a:gd name="connsiteY243" fmla="*/ 1892747 h 5004654"/>
                <a:gd name="connsiteX244" fmla="*/ 5018943 w 5684844"/>
                <a:gd name="connsiteY244" fmla="*/ 1913604 h 5004654"/>
                <a:gd name="connsiteX245" fmla="*/ 5029643 w 5684844"/>
                <a:gd name="connsiteY245" fmla="*/ 1898029 h 5004654"/>
                <a:gd name="connsiteX246" fmla="*/ 5038784 w 5684844"/>
                <a:gd name="connsiteY246" fmla="*/ 1887398 h 5004654"/>
                <a:gd name="connsiteX247" fmla="*/ 5064718 w 5684844"/>
                <a:gd name="connsiteY247" fmla="*/ 1885367 h 5004654"/>
                <a:gd name="connsiteX248" fmla="*/ 5067427 w 5684844"/>
                <a:gd name="connsiteY248" fmla="*/ 1902160 h 5004654"/>
                <a:gd name="connsiteX249" fmla="*/ 5071558 w 5684844"/>
                <a:gd name="connsiteY249" fmla="*/ 1875616 h 5004654"/>
                <a:gd name="connsiteX250" fmla="*/ 5053343 w 5684844"/>
                <a:gd name="connsiteY250" fmla="*/ 1863021 h 5004654"/>
                <a:gd name="connsiteX251" fmla="*/ 5037972 w 5684844"/>
                <a:gd name="connsiteY251" fmla="*/ 1855775 h 5004654"/>
                <a:gd name="connsiteX252" fmla="*/ 5028220 w 5684844"/>
                <a:gd name="connsiteY252" fmla="*/ 1831534 h 5004654"/>
                <a:gd name="connsiteX253" fmla="*/ 5009802 w 5684844"/>
                <a:gd name="connsiteY253" fmla="*/ 1811964 h 5004654"/>
                <a:gd name="connsiteX254" fmla="*/ 5008380 w 5684844"/>
                <a:gd name="connsiteY254" fmla="*/ 1757115 h 5004654"/>
                <a:gd name="connsiteX255" fmla="*/ 5007974 w 5684844"/>
                <a:gd name="connsiteY255" fmla="*/ 1728337 h 5004654"/>
                <a:gd name="connsiteX256" fmla="*/ 5024970 w 5684844"/>
                <a:gd name="connsiteY256" fmla="*/ 1728201 h 5004654"/>
                <a:gd name="connsiteX257" fmla="*/ 5021652 w 5684844"/>
                <a:gd name="connsiteY257" fmla="*/ 1723664 h 5004654"/>
                <a:gd name="connsiteX258" fmla="*/ 5013256 w 5684844"/>
                <a:gd name="connsiteY258" fmla="*/ 1659607 h 5004654"/>
                <a:gd name="connsiteX259" fmla="*/ 4983258 w 5684844"/>
                <a:gd name="connsiteY259" fmla="*/ 1601101 h 5004654"/>
                <a:gd name="connsiteX260" fmla="*/ 4935519 w 5684844"/>
                <a:gd name="connsiteY260" fmla="*/ 1556613 h 5004654"/>
                <a:gd name="connsiteX261" fmla="*/ 4922992 w 5684844"/>
                <a:gd name="connsiteY261" fmla="*/ 1535080 h 5004654"/>
                <a:gd name="connsiteX262" fmla="*/ 4924143 w 5684844"/>
                <a:gd name="connsiteY262" fmla="*/ 1515239 h 5004654"/>
                <a:gd name="connsiteX263" fmla="*/ 4932879 w 5684844"/>
                <a:gd name="connsiteY263" fmla="*/ 1517609 h 5004654"/>
                <a:gd name="connsiteX264" fmla="*/ 4918049 w 5684844"/>
                <a:gd name="connsiteY264" fmla="*/ 1491472 h 5004654"/>
                <a:gd name="connsiteX265" fmla="*/ 4893536 w 5684844"/>
                <a:gd name="connsiteY265" fmla="*/ 1481721 h 5004654"/>
                <a:gd name="connsiteX266" fmla="*/ 4890218 w 5684844"/>
                <a:gd name="connsiteY266" fmla="*/ 1467568 h 5004654"/>
                <a:gd name="connsiteX267" fmla="*/ 4886630 w 5684844"/>
                <a:gd name="connsiteY267" fmla="*/ 1451859 h 5004654"/>
                <a:gd name="connsiteX268" fmla="*/ 4869023 w 5684844"/>
                <a:gd name="connsiteY268" fmla="*/ 1453077 h 5004654"/>
                <a:gd name="connsiteX269" fmla="*/ 4862387 w 5684844"/>
                <a:gd name="connsiteY269" fmla="*/ 1440347 h 5004654"/>
                <a:gd name="connsiteX270" fmla="*/ 4858934 w 5684844"/>
                <a:gd name="connsiteY270" fmla="*/ 1455786 h 5004654"/>
                <a:gd name="connsiteX271" fmla="*/ 4848303 w 5684844"/>
                <a:gd name="connsiteY271" fmla="*/ 1444749 h 5004654"/>
                <a:gd name="connsiteX272" fmla="*/ 4858393 w 5684844"/>
                <a:gd name="connsiteY272" fmla="*/ 1462693 h 5004654"/>
                <a:gd name="connsiteX273" fmla="*/ 4869294 w 5684844"/>
                <a:gd name="connsiteY273" fmla="*/ 1474137 h 5004654"/>
                <a:gd name="connsiteX274" fmla="*/ 4887036 w 5684844"/>
                <a:gd name="connsiteY274" fmla="*/ 1487747 h 5004654"/>
                <a:gd name="connsiteX275" fmla="*/ 4888593 w 5684844"/>
                <a:gd name="connsiteY275" fmla="*/ 1500952 h 5004654"/>
                <a:gd name="connsiteX276" fmla="*/ 4862320 w 5684844"/>
                <a:gd name="connsiteY276" fmla="*/ 1495873 h 5004654"/>
                <a:gd name="connsiteX277" fmla="*/ 4848574 w 5684844"/>
                <a:gd name="connsiteY277" fmla="*/ 1509822 h 5004654"/>
                <a:gd name="connsiteX278" fmla="*/ 4793387 w 5684844"/>
                <a:gd name="connsiteY278" fmla="*/ 1485987 h 5004654"/>
                <a:gd name="connsiteX279" fmla="*/ 4772124 w 5684844"/>
                <a:gd name="connsiteY279" fmla="*/ 1471157 h 5004654"/>
                <a:gd name="connsiteX280" fmla="*/ 4762373 w 5684844"/>
                <a:gd name="connsiteY280" fmla="*/ 1465334 h 5004654"/>
                <a:gd name="connsiteX281" fmla="*/ 4737048 w 5684844"/>
                <a:gd name="connsiteY281" fmla="*/ 1474543 h 5004654"/>
                <a:gd name="connsiteX282" fmla="*/ 4741924 w 5684844"/>
                <a:gd name="connsiteY282" fmla="*/ 1490388 h 5004654"/>
                <a:gd name="connsiteX283" fmla="*/ 4727094 w 5684844"/>
                <a:gd name="connsiteY283" fmla="*/ 1511447 h 5004654"/>
                <a:gd name="connsiteX284" fmla="*/ 4722692 w 5684844"/>
                <a:gd name="connsiteY284" fmla="*/ 1490185 h 5004654"/>
                <a:gd name="connsiteX285" fmla="*/ 4709760 w 5684844"/>
                <a:gd name="connsiteY285" fmla="*/ 1498988 h 5004654"/>
                <a:gd name="connsiteX286" fmla="*/ 4691747 w 5684844"/>
                <a:gd name="connsiteY286" fmla="*/ 1488221 h 5004654"/>
                <a:gd name="connsiteX287" fmla="*/ 4687142 w 5684844"/>
                <a:gd name="connsiteY287" fmla="*/ 1461000 h 5004654"/>
                <a:gd name="connsiteX288" fmla="*/ 4660463 w 5684844"/>
                <a:gd name="connsiteY288" fmla="*/ 1448541 h 5004654"/>
                <a:gd name="connsiteX289" fmla="*/ 4634054 w 5684844"/>
                <a:gd name="connsiteY289" fmla="*/ 1468110 h 5004654"/>
                <a:gd name="connsiteX290" fmla="*/ 4632633 w 5684844"/>
                <a:gd name="connsiteY290" fmla="*/ 1434117 h 5004654"/>
                <a:gd name="connsiteX291" fmla="*/ 4654369 w 5684844"/>
                <a:gd name="connsiteY291" fmla="*/ 1388613 h 5004654"/>
                <a:gd name="connsiteX292" fmla="*/ 4668521 w 5684844"/>
                <a:gd name="connsiteY292" fmla="*/ 1337218 h 5004654"/>
                <a:gd name="connsiteX293" fmla="*/ 4675631 w 5684844"/>
                <a:gd name="connsiteY293" fmla="*/ 1293000 h 5004654"/>
                <a:gd name="connsiteX294" fmla="*/ 4704139 w 5684844"/>
                <a:gd name="connsiteY294" fmla="*/ 1267337 h 5004654"/>
                <a:gd name="connsiteX295" fmla="*/ 4706712 w 5684844"/>
                <a:gd name="connsiteY295" fmla="*/ 1216348 h 5004654"/>
                <a:gd name="connsiteX296" fmla="*/ 4709149 w 5684844"/>
                <a:gd name="connsiteY296" fmla="*/ 1175854 h 5004654"/>
                <a:gd name="connsiteX297" fmla="*/ 4760545 w 5684844"/>
                <a:gd name="connsiteY297" fmla="*/ 1135496 h 5004654"/>
                <a:gd name="connsiteX298" fmla="*/ 4805169 w 5684844"/>
                <a:gd name="connsiteY298" fmla="*/ 1118026 h 5004654"/>
                <a:gd name="connsiteX299" fmla="*/ 4826634 w 5684844"/>
                <a:gd name="connsiteY299" fmla="*/ 1124459 h 5004654"/>
                <a:gd name="connsiteX300" fmla="*/ 4833000 w 5684844"/>
                <a:gd name="connsiteY300" fmla="*/ 1109020 h 5004654"/>
                <a:gd name="connsiteX301" fmla="*/ 4896109 w 5684844"/>
                <a:gd name="connsiteY301" fmla="*/ 1081866 h 5004654"/>
                <a:gd name="connsiteX302" fmla="*/ 4931050 w 5684844"/>
                <a:gd name="connsiteY302" fmla="*/ 1059047 h 5004654"/>
                <a:gd name="connsiteX303" fmla="*/ 4980820 w 5684844"/>
                <a:gd name="connsiteY303" fmla="*/ 1081257 h 5004654"/>
                <a:gd name="connsiteX304" fmla="*/ 5025918 w 5684844"/>
                <a:gd name="connsiteY304" fmla="*/ 1092024 h 5004654"/>
                <a:gd name="connsiteX305" fmla="*/ 5050160 w 5684844"/>
                <a:gd name="connsiteY305" fmla="*/ 1071709 h 5004654"/>
                <a:gd name="connsiteX306" fmla="*/ 5074063 w 5684844"/>
                <a:gd name="connsiteY306" fmla="*/ 1072048 h 5004654"/>
                <a:gd name="connsiteX307" fmla="*/ 5082189 w 5684844"/>
                <a:gd name="connsiteY307" fmla="*/ 1043540 h 5004654"/>
                <a:gd name="connsiteX308" fmla="*/ 5045081 w 5684844"/>
                <a:gd name="connsiteY308" fmla="*/ 1037175 h 5004654"/>
                <a:gd name="connsiteX309" fmla="*/ 5053545 w 5684844"/>
                <a:gd name="connsiteY309" fmla="*/ 999729 h 5004654"/>
                <a:gd name="connsiteX310" fmla="*/ 5056999 w 5684844"/>
                <a:gd name="connsiteY310" fmla="*/ 926529 h 5004654"/>
                <a:gd name="connsiteX311" fmla="*/ 5083747 w 5684844"/>
                <a:gd name="connsiteY311" fmla="*/ 880619 h 5004654"/>
                <a:gd name="connsiteX312" fmla="*/ 5112051 w 5684844"/>
                <a:gd name="connsiteY312" fmla="*/ 861117 h 5004654"/>
                <a:gd name="connsiteX313" fmla="*/ 5137173 w 5684844"/>
                <a:gd name="connsiteY313" fmla="*/ 865383 h 5004654"/>
                <a:gd name="connsiteX314" fmla="*/ 5144080 w 5684844"/>
                <a:gd name="connsiteY314" fmla="*/ 863352 h 5004654"/>
                <a:gd name="connsiteX315" fmla="*/ 5155321 w 5684844"/>
                <a:gd name="connsiteY315" fmla="*/ 895448 h 5004654"/>
                <a:gd name="connsiteX316" fmla="*/ 5166832 w 5684844"/>
                <a:gd name="connsiteY316" fmla="*/ 912513 h 5004654"/>
                <a:gd name="connsiteX317" fmla="*/ 5179495 w 5684844"/>
                <a:gd name="connsiteY317" fmla="*/ 933165 h 5004654"/>
                <a:gd name="connsiteX318" fmla="*/ 5201773 w 5684844"/>
                <a:gd name="connsiteY318" fmla="*/ 903777 h 5004654"/>
                <a:gd name="connsiteX319" fmla="*/ 5221681 w 5684844"/>
                <a:gd name="connsiteY319" fmla="*/ 850757 h 5004654"/>
                <a:gd name="connsiteX320" fmla="*/ 5200622 w 5684844"/>
                <a:gd name="connsiteY320" fmla="*/ 801122 h 5004654"/>
                <a:gd name="connsiteX321" fmla="*/ 5226083 w 5684844"/>
                <a:gd name="connsiteY321" fmla="*/ 745055 h 5004654"/>
                <a:gd name="connsiteX322" fmla="*/ 5247683 w 5684844"/>
                <a:gd name="connsiteY322" fmla="*/ 777354 h 5004654"/>
                <a:gd name="connsiteX323" fmla="*/ 5235833 w 5684844"/>
                <a:gd name="connsiteY323" fmla="*/ 798752 h 5004654"/>
                <a:gd name="connsiteX324" fmla="*/ 5253710 w 5684844"/>
                <a:gd name="connsiteY324" fmla="*/ 829291 h 5004654"/>
                <a:gd name="connsiteX325" fmla="*/ 5257705 w 5684844"/>
                <a:gd name="connsiteY325" fmla="*/ 850621 h 5004654"/>
                <a:gd name="connsiteX326" fmla="*/ 5257299 w 5684844"/>
                <a:gd name="connsiteY326" fmla="*/ 875676 h 5004654"/>
                <a:gd name="connsiteX327" fmla="*/ 5263596 w 5684844"/>
                <a:gd name="connsiteY327" fmla="*/ 898902 h 5004654"/>
                <a:gd name="connsiteX328" fmla="*/ 5241860 w 5684844"/>
                <a:gd name="connsiteY328" fmla="*/ 936213 h 5004654"/>
                <a:gd name="connsiteX329" fmla="*/ 5247615 w 5684844"/>
                <a:gd name="connsiteY329" fmla="*/ 982733 h 5004654"/>
                <a:gd name="connsiteX330" fmla="*/ 5246126 w 5684844"/>
                <a:gd name="connsiteY330" fmla="*/ 1035821 h 5004654"/>
                <a:gd name="connsiteX331" fmla="*/ 5237933 w 5684844"/>
                <a:gd name="connsiteY331" fmla="*/ 1098998 h 5004654"/>
                <a:gd name="connsiteX332" fmla="*/ 5223510 w 5684844"/>
                <a:gd name="connsiteY332" fmla="*/ 1127912 h 5004654"/>
                <a:gd name="connsiteX333" fmla="*/ 5192699 w 5684844"/>
                <a:gd name="connsiteY333" fmla="*/ 1137460 h 5004654"/>
                <a:gd name="connsiteX334" fmla="*/ 5202653 w 5684844"/>
                <a:gd name="connsiteY334" fmla="*/ 1163937 h 5004654"/>
                <a:gd name="connsiteX335" fmla="*/ 5214639 w 5684844"/>
                <a:gd name="connsiteY335" fmla="*/ 1201180 h 5004654"/>
                <a:gd name="connsiteX336" fmla="*/ 5205971 w 5684844"/>
                <a:gd name="connsiteY336" fmla="*/ 1256096 h 5004654"/>
                <a:gd name="connsiteX337" fmla="*/ 5211253 w 5684844"/>
                <a:gd name="connsiteY337" fmla="*/ 1302142 h 5004654"/>
                <a:gd name="connsiteX338" fmla="*/ 5245246 w 5684844"/>
                <a:gd name="connsiteY338" fmla="*/ 1350761 h 5004654"/>
                <a:gd name="connsiteX339" fmla="*/ 5273753 w 5684844"/>
                <a:gd name="connsiteY339" fmla="*/ 1403849 h 5004654"/>
                <a:gd name="connsiteX340" fmla="*/ 5290276 w 5684844"/>
                <a:gd name="connsiteY340" fmla="*/ 1447525 h 5004654"/>
                <a:gd name="connsiteX341" fmla="*/ 5330769 w 5684844"/>
                <a:gd name="connsiteY341" fmla="*/ 1484835 h 5004654"/>
                <a:gd name="connsiteX342" fmla="*/ 5350948 w 5684844"/>
                <a:gd name="connsiteY342" fmla="*/ 1524245 h 5004654"/>
                <a:gd name="connsiteX343" fmla="*/ 5370585 w 5684844"/>
                <a:gd name="connsiteY343" fmla="*/ 1557629 h 5004654"/>
                <a:gd name="connsiteX344" fmla="*/ 5385550 w 5684844"/>
                <a:gd name="connsiteY344" fmla="*/ 1588709 h 5004654"/>
                <a:gd name="connsiteX345" fmla="*/ 5383654 w 5684844"/>
                <a:gd name="connsiteY345" fmla="*/ 1561962 h 5004654"/>
                <a:gd name="connsiteX346" fmla="*/ 5410537 w 5684844"/>
                <a:gd name="connsiteY346" fmla="*/ 1541242 h 5004654"/>
                <a:gd name="connsiteX347" fmla="*/ 5408573 w 5684844"/>
                <a:gd name="connsiteY347" fmla="*/ 1474949 h 5004654"/>
                <a:gd name="connsiteX348" fmla="*/ 5404916 w 5684844"/>
                <a:gd name="connsiteY348" fmla="*/ 1445967 h 5004654"/>
                <a:gd name="connsiteX349" fmla="*/ 5426788 w 5684844"/>
                <a:gd name="connsiteY349" fmla="*/ 1427413 h 5004654"/>
                <a:gd name="connsiteX350" fmla="*/ 5399770 w 5684844"/>
                <a:gd name="connsiteY350" fmla="*/ 1393150 h 5004654"/>
                <a:gd name="connsiteX351" fmla="*/ 5430986 w 5684844"/>
                <a:gd name="connsiteY351" fmla="*/ 1337489 h 5004654"/>
                <a:gd name="connsiteX352" fmla="*/ 5441889 w 5684844"/>
                <a:gd name="connsiteY352" fmla="*/ 1305324 h 5004654"/>
                <a:gd name="connsiteX353" fmla="*/ 5411688 w 5684844"/>
                <a:gd name="connsiteY353" fmla="*/ 1253658 h 5004654"/>
                <a:gd name="connsiteX354" fmla="*/ 5423402 w 5684844"/>
                <a:gd name="connsiteY354" fmla="*/ 1220546 h 5004654"/>
                <a:gd name="connsiteX355" fmla="*/ 5440060 w 5684844"/>
                <a:gd name="connsiteY355" fmla="*/ 1201383 h 5004654"/>
                <a:gd name="connsiteX356" fmla="*/ 5416496 w 5684844"/>
                <a:gd name="connsiteY356" fmla="*/ 1173620 h 5004654"/>
                <a:gd name="connsiteX357" fmla="*/ 5398551 w 5684844"/>
                <a:gd name="connsiteY357" fmla="*/ 1167119 h 5004654"/>
                <a:gd name="connsiteX358" fmla="*/ 5390223 w 5684844"/>
                <a:gd name="connsiteY358" fmla="*/ 1150935 h 5004654"/>
                <a:gd name="connsiteX359" fmla="*/ 5394691 w 5684844"/>
                <a:gd name="connsiteY359" fmla="*/ 1119854 h 5004654"/>
                <a:gd name="connsiteX360" fmla="*/ 5359616 w 5684844"/>
                <a:gd name="connsiteY360" fmla="*/ 1087690 h 5004654"/>
                <a:gd name="connsiteX361" fmla="*/ 5358261 w 5684844"/>
                <a:gd name="connsiteY361" fmla="*/ 1117213 h 5004654"/>
                <a:gd name="connsiteX362" fmla="*/ 5339233 w 5684844"/>
                <a:gd name="connsiteY362" fmla="*/ 1081325 h 5004654"/>
                <a:gd name="connsiteX363" fmla="*/ 5326029 w 5684844"/>
                <a:gd name="connsiteY363" fmla="*/ 987811 h 5004654"/>
                <a:gd name="connsiteX364" fmla="*/ 5319190 w 5684844"/>
                <a:gd name="connsiteY364" fmla="*/ 955985 h 5004654"/>
                <a:gd name="connsiteX365" fmla="*/ 5339233 w 5684844"/>
                <a:gd name="connsiteY365" fmla="*/ 951381 h 5004654"/>
                <a:gd name="connsiteX366" fmla="*/ 5354875 w 5684844"/>
                <a:gd name="connsiteY366" fmla="*/ 932691 h 5004654"/>
                <a:gd name="connsiteX367" fmla="*/ 5369637 w 5684844"/>
                <a:gd name="connsiteY367" fmla="*/ 914409 h 5004654"/>
                <a:gd name="connsiteX368" fmla="*/ 5385008 w 5684844"/>
                <a:gd name="connsiteY368" fmla="*/ 955173 h 5004654"/>
                <a:gd name="connsiteX369" fmla="*/ 5401192 w 5684844"/>
                <a:gd name="connsiteY369" fmla="*/ 903100 h 5004654"/>
                <a:gd name="connsiteX370" fmla="*/ 5434711 w 5684844"/>
                <a:gd name="connsiteY370" fmla="*/ 874592 h 5004654"/>
                <a:gd name="connsiteX371" fmla="*/ 5457802 w 5684844"/>
                <a:gd name="connsiteY371" fmla="*/ 892672 h 5004654"/>
                <a:gd name="connsiteX372" fmla="*/ 5508249 w 5684844"/>
                <a:gd name="connsiteY372" fmla="*/ 899579 h 5004654"/>
                <a:gd name="connsiteX373" fmla="*/ 5497618 w 5684844"/>
                <a:gd name="connsiteY373" fmla="*/ 859560 h 5004654"/>
                <a:gd name="connsiteX374" fmla="*/ 5514749 w 5684844"/>
                <a:gd name="connsiteY374" fmla="*/ 780469 h 5004654"/>
                <a:gd name="connsiteX375" fmla="*/ 5544273 w 5684844"/>
                <a:gd name="connsiteY375" fmla="*/ 703207 h 5004654"/>
                <a:gd name="connsiteX376" fmla="*/ 5610497 w 5684844"/>
                <a:gd name="connsiteY376" fmla="*/ 669147 h 5004654"/>
                <a:gd name="connsiteX377" fmla="*/ 5640224 w 5684844"/>
                <a:gd name="connsiteY377" fmla="*/ 649171 h 5004654"/>
                <a:gd name="connsiteX378" fmla="*/ 5645438 w 5684844"/>
                <a:gd name="connsiteY378" fmla="*/ 608678 h 5004654"/>
                <a:gd name="connsiteX379" fmla="*/ 5619572 w 5684844"/>
                <a:gd name="connsiteY379" fmla="*/ 590462 h 5004654"/>
                <a:gd name="connsiteX380" fmla="*/ 5595465 w 5684844"/>
                <a:gd name="connsiteY380" fmla="*/ 568252 h 5004654"/>
                <a:gd name="connsiteX381" fmla="*/ 5559373 w 5684844"/>
                <a:gd name="connsiteY381" fmla="*/ 547667 h 5004654"/>
                <a:gd name="connsiteX382" fmla="*/ 5551179 w 5684844"/>
                <a:gd name="connsiteY382" fmla="*/ 532025 h 5004654"/>
                <a:gd name="connsiteX383" fmla="*/ 5539059 w 5684844"/>
                <a:gd name="connsiteY383" fmla="*/ 519768 h 5004654"/>
                <a:gd name="connsiteX384" fmla="*/ 5532152 w 5684844"/>
                <a:gd name="connsiteY384" fmla="*/ 508257 h 5004654"/>
                <a:gd name="connsiteX385" fmla="*/ 5501545 w 5684844"/>
                <a:gd name="connsiteY385" fmla="*/ 501012 h 5004654"/>
                <a:gd name="connsiteX386" fmla="*/ 5509400 w 5684844"/>
                <a:gd name="connsiteY386" fmla="*/ 484015 h 5004654"/>
                <a:gd name="connsiteX387" fmla="*/ 5522063 w 5684844"/>
                <a:gd name="connsiteY387" fmla="*/ 443522 h 5004654"/>
                <a:gd name="connsiteX388" fmla="*/ 5523349 w 5684844"/>
                <a:gd name="connsiteY388" fmla="*/ 388538 h 5004654"/>
                <a:gd name="connsiteX389" fmla="*/ 5526329 w 5684844"/>
                <a:gd name="connsiteY389" fmla="*/ 351295 h 5004654"/>
                <a:gd name="connsiteX390" fmla="*/ 5543663 w 5684844"/>
                <a:gd name="connsiteY390" fmla="*/ 318860 h 5004654"/>
                <a:gd name="connsiteX391" fmla="*/ 5597361 w 5684844"/>
                <a:gd name="connsiteY391" fmla="*/ 309244 h 5004654"/>
                <a:gd name="connsiteX392" fmla="*/ 5629525 w 5684844"/>
                <a:gd name="connsiteY392" fmla="*/ 340122 h 5004654"/>
                <a:gd name="connsiteX393" fmla="*/ 5667581 w 5684844"/>
                <a:gd name="connsiteY393" fmla="*/ 333757 h 5004654"/>
                <a:gd name="connsiteX394" fmla="*/ 5676858 w 5684844"/>
                <a:gd name="connsiteY394" fmla="*/ 293941 h 5004654"/>
                <a:gd name="connsiteX395" fmla="*/ 5657153 w 5684844"/>
                <a:gd name="connsiteY395" fmla="*/ 265975 h 5004654"/>
                <a:gd name="connsiteX396" fmla="*/ 5658981 w 5684844"/>
                <a:gd name="connsiteY396" fmla="*/ 237602 h 5004654"/>
                <a:gd name="connsiteX397" fmla="*/ 5640089 w 5684844"/>
                <a:gd name="connsiteY397" fmla="*/ 196770 h 5004654"/>
                <a:gd name="connsiteX398" fmla="*/ 5662976 w 5684844"/>
                <a:gd name="connsiteY398" fmla="*/ 158038 h 5004654"/>
                <a:gd name="connsiteX399" fmla="*/ 5630947 w 5684844"/>
                <a:gd name="connsiteY399" fmla="*/ 137656 h 5004654"/>
                <a:gd name="connsiteX400" fmla="*/ 5623092 w 5684844"/>
                <a:gd name="connsiteY400" fmla="*/ 113549 h 5004654"/>
                <a:gd name="connsiteX401" fmla="*/ 5570208 w 5684844"/>
                <a:gd name="connsiteY401" fmla="*/ 107049 h 5004654"/>
                <a:gd name="connsiteX402" fmla="*/ 5535673 w 5684844"/>
                <a:gd name="connsiteY402" fmla="*/ 98178 h 5004654"/>
                <a:gd name="connsiteX403" fmla="*/ 5503441 w 5684844"/>
                <a:gd name="connsiteY403" fmla="*/ 123706 h 5004654"/>
                <a:gd name="connsiteX404" fmla="*/ 5462880 w 5684844"/>
                <a:gd name="connsiteY404" fmla="*/ 122284 h 5004654"/>
                <a:gd name="connsiteX405" fmla="*/ 5406677 w 5684844"/>
                <a:gd name="connsiteY405" fmla="*/ 115987 h 5004654"/>
                <a:gd name="connsiteX406" fmla="*/ 5337946 w 5684844"/>
                <a:gd name="connsiteY406" fmla="*/ 103731 h 5004654"/>
                <a:gd name="connsiteX407" fmla="*/ 5280254 w 5684844"/>
                <a:gd name="connsiteY407" fmla="*/ 107252 h 5004654"/>
                <a:gd name="connsiteX408" fmla="*/ 5220733 w 5684844"/>
                <a:gd name="connsiteY408" fmla="*/ 77931 h 5004654"/>
                <a:gd name="connsiteX409" fmla="*/ 5139001 w 5684844"/>
                <a:gd name="connsiteY409" fmla="*/ 73056 h 5004654"/>
                <a:gd name="connsiteX410" fmla="*/ 5075282 w 5684844"/>
                <a:gd name="connsiteY410" fmla="*/ 71837 h 5004654"/>
                <a:gd name="connsiteX411" fmla="*/ 5017183 w 5684844"/>
                <a:gd name="connsiteY411" fmla="*/ 98855 h 5004654"/>
                <a:gd name="connsiteX412" fmla="*/ 4973575 w 5684844"/>
                <a:gd name="connsiteY412" fmla="*/ 101496 h 5004654"/>
                <a:gd name="connsiteX413" fmla="*/ 4994025 w 5684844"/>
                <a:gd name="connsiteY413" fmla="*/ 144698 h 5004654"/>
                <a:gd name="connsiteX414" fmla="*/ 5049686 w 5684844"/>
                <a:gd name="connsiteY414" fmla="*/ 185327 h 5004654"/>
                <a:gd name="connsiteX415" fmla="*/ 5004791 w 5684844"/>
                <a:gd name="connsiteY415" fmla="*/ 219590 h 5004654"/>
                <a:gd name="connsiteX416" fmla="*/ 4989014 w 5684844"/>
                <a:gd name="connsiteY416" fmla="*/ 198260 h 5004654"/>
                <a:gd name="connsiteX417" fmla="*/ 4943375 w 5684844"/>
                <a:gd name="connsiteY417" fmla="*/ 183295 h 5004654"/>
                <a:gd name="connsiteX418" fmla="*/ 4962470 w 5684844"/>
                <a:gd name="connsiteY418" fmla="*/ 148964 h 5004654"/>
                <a:gd name="connsiteX419" fmla="*/ 4920554 w 5684844"/>
                <a:gd name="connsiteY419" fmla="*/ 128040 h 5004654"/>
                <a:gd name="connsiteX420" fmla="*/ 4916966 w 5684844"/>
                <a:gd name="connsiteY420" fmla="*/ 173409 h 5004654"/>
                <a:gd name="connsiteX421" fmla="*/ 4884191 w 5684844"/>
                <a:gd name="connsiteY421" fmla="*/ 188780 h 5004654"/>
                <a:gd name="connsiteX422" fmla="*/ 4845255 w 5684844"/>
                <a:gd name="connsiteY422" fmla="*/ 196906 h 5004654"/>
                <a:gd name="connsiteX423" fmla="*/ 4811805 w 5684844"/>
                <a:gd name="connsiteY423" fmla="*/ 216678 h 5004654"/>
                <a:gd name="connsiteX424" fmla="*/ 4749778 w 5684844"/>
                <a:gd name="connsiteY424" fmla="*/ 245186 h 5004654"/>
                <a:gd name="connsiteX425" fmla="*/ 4686397 w 5684844"/>
                <a:gd name="connsiteY425" fmla="*/ 194265 h 5004654"/>
                <a:gd name="connsiteX426" fmla="*/ 4647665 w 5684844"/>
                <a:gd name="connsiteY426" fmla="*/ 155803 h 5004654"/>
                <a:gd name="connsiteX427" fmla="*/ 4592749 w 5684844"/>
                <a:gd name="connsiteY427" fmla="*/ 149438 h 5004654"/>
                <a:gd name="connsiteX428" fmla="*/ 4562006 w 5684844"/>
                <a:gd name="connsiteY428" fmla="*/ 163861 h 5004654"/>
                <a:gd name="connsiteX429" fmla="*/ 4520429 w 5684844"/>
                <a:gd name="connsiteY429" fmla="*/ 181873 h 5004654"/>
                <a:gd name="connsiteX430" fmla="*/ 4460502 w 5684844"/>
                <a:gd name="connsiteY430" fmla="*/ 210652 h 5004654"/>
                <a:gd name="connsiteX431" fmla="*/ 4442896 w 5684844"/>
                <a:gd name="connsiteY431" fmla="*/ 196567 h 5004654"/>
                <a:gd name="connsiteX432" fmla="*/ 4397730 w 5684844"/>
                <a:gd name="connsiteY432" fmla="*/ 176795 h 5004654"/>
                <a:gd name="connsiteX433" fmla="*/ 4379109 w 5684844"/>
                <a:gd name="connsiteY433" fmla="*/ 200292 h 5004654"/>
                <a:gd name="connsiteX434" fmla="*/ 4367868 w 5684844"/>
                <a:gd name="connsiteY434" fmla="*/ 185056 h 5004654"/>
                <a:gd name="connsiteX435" fmla="*/ 4357576 w 5684844"/>
                <a:gd name="connsiteY435" fmla="*/ 187155 h 5004654"/>
                <a:gd name="connsiteX436" fmla="*/ 4328120 w 5684844"/>
                <a:gd name="connsiteY436" fmla="*/ 167992 h 5004654"/>
                <a:gd name="connsiteX437" fmla="*/ 4330625 w 5684844"/>
                <a:gd name="connsiteY437" fmla="*/ 149167 h 5004654"/>
                <a:gd name="connsiteX438" fmla="*/ 4316948 w 5684844"/>
                <a:gd name="connsiteY438" fmla="*/ 135895 h 5004654"/>
                <a:gd name="connsiteX439" fmla="*/ 4251671 w 5684844"/>
                <a:gd name="connsiteY439" fmla="*/ 142396 h 5004654"/>
                <a:gd name="connsiteX440" fmla="*/ 4220251 w 5684844"/>
                <a:gd name="connsiteY440" fmla="*/ 150657 h 5004654"/>
                <a:gd name="connsiteX441" fmla="*/ 4216053 w 5684844"/>
                <a:gd name="connsiteY441" fmla="*/ 145307 h 5004654"/>
                <a:gd name="connsiteX442" fmla="*/ 4115429 w 5684844"/>
                <a:gd name="connsiteY442" fmla="*/ 146865 h 5004654"/>
                <a:gd name="connsiteX443" fmla="*/ 4063086 w 5684844"/>
                <a:gd name="connsiteY443" fmla="*/ 142328 h 5004654"/>
                <a:gd name="connsiteX444" fmla="*/ 4070399 w 5684844"/>
                <a:gd name="connsiteY444" fmla="*/ 161017 h 5004654"/>
                <a:gd name="connsiteX445" fmla="*/ 4052725 w 5684844"/>
                <a:gd name="connsiteY445" fmla="*/ 182483 h 5004654"/>
                <a:gd name="connsiteX446" fmla="*/ 4056585 w 5684844"/>
                <a:gd name="connsiteY446" fmla="*/ 227377 h 5004654"/>
                <a:gd name="connsiteX447" fmla="*/ 4075409 w 5684844"/>
                <a:gd name="connsiteY447" fmla="*/ 214038 h 5004654"/>
                <a:gd name="connsiteX448" fmla="*/ 4075748 w 5684844"/>
                <a:gd name="connsiteY448" fmla="*/ 246744 h 5004654"/>
                <a:gd name="connsiteX449" fmla="*/ 4099515 w 5684844"/>
                <a:gd name="connsiteY449" fmla="*/ 246676 h 5004654"/>
                <a:gd name="connsiteX450" fmla="*/ 4104188 w 5684844"/>
                <a:gd name="connsiteY450" fmla="*/ 282023 h 5004654"/>
                <a:gd name="connsiteX451" fmla="*/ 4090713 w 5684844"/>
                <a:gd name="connsiteY451" fmla="*/ 265162 h 5004654"/>
                <a:gd name="connsiteX452" fmla="*/ 4051980 w 5684844"/>
                <a:gd name="connsiteY452" fmla="*/ 275522 h 5004654"/>
                <a:gd name="connsiteX453" fmla="*/ 4021711 w 5684844"/>
                <a:gd name="connsiteY453" fmla="*/ 297665 h 5004654"/>
                <a:gd name="connsiteX454" fmla="*/ 3990157 w 5684844"/>
                <a:gd name="connsiteY454" fmla="*/ 312833 h 5004654"/>
                <a:gd name="connsiteX455" fmla="*/ 3958331 w 5684844"/>
                <a:gd name="connsiteY455" fmla="*/ 318589 h 5004654"/>
                <a:gd name="connsiteX456" fmla="*/ 3922239 w 5684844"/>
                <a:gd name="connsiteY456" fmla="*/ 304301 h 5004654"/>
                <a:gd name="connsiteX457" fmla="*/ 3899487 w 5684844"/>
                <a:gd name="connsiteY457" fmla="*/ 296311 h 5004654"/>
                <a:gd name="connsiteX458" fmla="*/ 3901518 w 5684844"/>
                <a:gd name="connsiteY458" fmla="*/ 323735 h 5004654"/>
                <a:gd name="connsiteX459" fmla="*/ 3924068 w 5684844"/>
                <a:gd name="connsiteY459" fmla="*/ 364770 h 5004654"/>
                <a:gd name="connsiteX460" fmla="*/ 3912488 w 5684844"/>
                <a:gd name="connsiteY460" fmla="*/ 391043 h 5004654"/>
                <a:gd name="connsiteX461" fmla="*/ 3890414 w 5684844"/>
                <a:gd name="connsiteY461" fmla="*/ 387387 h 5004654"/>
                <a:gd name="connsiteX462" fmla="*/ 3843691 w 5684844"/>
                <a:gd name="connsiteY462" fmla="*/ 355696 h 5004654"/>
                <a:gd name="connsiteX463" fmla="*/ 3793649 w 5684844"/>
                <a:gd name="connsiteY463" fmla="*/ 345539 h 5004654"/>
                <a:gd name="connsiteX464" fmla="*/ 3795816 w 5684844"/>
                <a:gd name="connsiteY464" fmla="*/ 323058 h 5004654"/>
                <a:gd name="connsiteX465" fmla="*/ 3815792 w 5684844"/>
                <a:gd name="connsiteY465" fmla="*/ 307551 h 5004654"/>
                <a:gd name="connsiteX466" fmla="*/ 3797171 w 5684844"/>
                <a:gd name="connsiteY466" fmla="*/ 280059 h 5004654"/>
                <a:gd name="connsiteX467" fmla="*/ 3766360 w 5684844"/>
                <a:gd name="connsiteY467" fmla="*/ 238957 h 5004654"/>
                <a:gd name="connsiteX468" fmla="*/ 3682869 w 5684844"/>
                <a:gd name="connsiteY468" fmla="*/ 218168 h 5004654"/>
                <a:gd name="connsiteX469" fmla="*/ 3674810 w 5684844"/>
                <a:gd name="connsiteY469" fmla="*/ 228393 h 5004654"/>
                <a:gd name="connsiteX470" fmla="*/ 3619013 w 5684844"/>
                <a:gd name="connsiteY470" fmla="*/ 227310 h 5004654"/>
                <a:gd name="connsiteX471" fmla="*/ 3619013 w 5684844"/>
                <a:gd name="connsiteY471" fmla="*/ 262860 h 5004654"/>
                <a:gd name="connsiteX472" fmla="*/ 3612784 w 5684844"/>
                <a:gd name="connsiteY472" fmla="*/ 286898 h 5004654"/>
                <a:gd name="connsiteX473" fmla="*/ 3584479 w 5684844"/>
                <a:gd name="connsiteY473" fmla="*/ 294889 h 5004654"/>
                <a:gd name="connsiteX474" fmla="*/ 3506946 w 5684844"/>
                <a:gd name="connsiteY474" fmla="*/ 316693 h 5004654"/>
                <a:gd name="connsiteX475" fmla="*/ 3486361 w 5684844"/>
                <a:gd name="connsiteY475" fmla="*/ 277012 h 5004654"/>
                <a:gd name="connsiteX476" fmla="*/ 3444039 w 5684844"/>
                <a:gd name="connsiteY476" fmla="*/ 274913 h 5004654"/>
                <a:gd name="connsiteX477" fmla="*/ 3393389 w 5684844"/>
                <a:gd name="connsiteY477" fmla="*/ 283106 h 5004654"/>
                <a:gd name="connsiteX478" fmla="*/ 3348088 w 5684844"/>
                <a:gd name="connsiteY478" fmla="*/ 305114 h 5004654"/>
                <a:gd name="connsiteX479" fmla="*/ 3337795 w 5684844"/>
                <a:gd name="connsiteY479" fmla="*/ 301389 h 5004654"/>
                <a:gd name="connsiteX480" fmla="*/ 3307053 w 5684844"/>
                <a:gd name="connsiteY480" fmla="*/ 310395 h 5004654"/>
                <a:gd name="connsiteX481" fmla="*/ 3284842 w 5684844"/>
                <a:gd name="connsiteY481" fmla="*/ 317844 h 5004654"/>
                <a:gd name="connsiteX482" fmla="*/ 3282811 w 5684844"/>
                <a:gd name="connsiteY482" fmla="*/ 298884 h 5004654"/>
                <a:gd name="connsiteX483" fmla="*/ 3277191 w 5684844"/>
                <a:gd name="connsiteY483" fmla="*/ 295092 h 5004654"/>
                <a:gd name="connsiteX484" fmla="*/ 3265950 w 5684844"/>
                <a:gd name="connsiteY484" fmla="*/ 291774 h 5004654"/>
                <a:gd name="connsiteX485" fmla="*/ 3246855 w 5684844"/>
                <a:gd name="connsiteY485" fmla="*/ 299900 h 5004654"/>
                <a:gd name="connsiteX486" fmla="*/ 3228233 w 5684844"/>
                <a:gd name="connsiteY486" fmla="*/ 320349 h 5004654"/>
                <a:gd name="connsiteX487" fmla="*/ 3259382 w 5684844"/>
                <a:gd name="connsiteY487" fmla="*/ 325699 h 5004654"/>
                <a:gd name="connsiteX488" fmla="*/ 3271028 w 5684844"/>
                <a:gd name="connsiteY488" fmla="*/ 323532 h 5004654"/>
                <a:gd name="connsiteX489" fmla="*/ 3273534 w 5684844"/>
                <a:gd name="connsiteY489" fmla="*/ 335721 h 5004654"/>
                <a:gd name="connsiteX490" fmla="*/ 3253829 w 5684844"/>
                <a:gd name="connsiteY490" fmla="*/ 358540 h 5004654"/>
                <a:gd name="connsiteX491" fmla="*/ 3210628 w 5684844"/>
                <a:gd name="connsiteY491" fmla="*/ 384543 h 5004654"/>
                <a:gd name="connsiteX492" fmla="*/ 3185844 w 5684844"/>
                <a:gd name="connsiteY492" fmla="*/ 378448 h 5004654"/>
                <a:gd name="connsiteX493" fmla="*/ 3195053 w 5684844"/>
                <a:gd name="connsiteY493" fmla="*/ 343575 h 5004654"/>
                <a:gd name="connsiteX494" fmla="*/ 3209408 w 5684844"/>
                <a:gd name="connsiteY494" fmla="*/ 332335 h 5004654"/>
                <a:gd name="connsiteX495" fmla="*/ 3222951 w 5684844"/>
                <a:gd name="connsiteY495" fmla="*/ 307551 h 5004654"/>
                <a:gd name="connsiteX496" fmla="*/ 3211237 w 5684844"/>
                <a:gd name="connsiteY496" fmla="*/ 282497 h 5004654"/>
                <a:gd name="connsiteX497" fmla="*/ 3225457 w 5684844"/>
                <a:gd name="connsiteY497" fmla="*/ 253989 h 5004654"/>
                <a:gd name="connsiteX498" fmla="*/ 3235276 w 5684844"/>
                <a:gd name="connsiteY498" fmla="*/ 232185 h 5004654"/>
                <a:gd name="connsiteX499" fmla="*/ 3237307 w 5684844"/>
                <a:gd name="connsiteY499" fmla="*/ 212954 h 5004654"/>
                <a:gd name="connsiteX500" fmla="*/ 3257418 w 5684844"/>
                <a:gd name="connsiteY500" fmla="*/ 184717 h 5004654"/>
                <a:gd name="connsiteX501" fmla="*/ 3254506 w 5684844"/>
                <a:gd name="connsiteY501" fmla="*/ 142734 h 5004654"/>
                <a:gd name="connsiteX502" fmla="*/ 3241505 w 5684844"/>
                <a:gd name="connsiteY502" fmla="*/ 134879 h 5004654"/>
                <a:gd name="connsiteX503" fmla="*/ 3228910 w 5684844"/>
                <a:gd name="connsiteY503" fmla="*/ 126009 h 5004654"/>
                <a:gd name="connsiteX504" fmla="*/ 3215503 w 5684844"/>
                <a:gd name="connsiteY504" fmla="*/ 96891 h 5004654"/>
                <a:gd name="connsiteX505" fmla="*/ 3191194 w 5684844"/>
                <a:gd name="connsiteY505" fmla="*/ 74546 h 5004654"/>
                <a:gd name="connsiteX506" fmla="*/ 3186250 w 5684844"/>
                <a:gd name="connsiteY506" fmla="*/ 86802 h 5004654"/>
                <a:gd name="connsiteX507" fmla="*/ 3166613 w 5684844"/>
                <a:gd name="connsiteY507" fmla="*/ 79489 h 5004654"/>
                <a:gd name="connsiteX508" fmla="*/ 3146095 w 5684844"/>
                <a:gd name="connsiteY508" fmla="*/ 58700 h 5004654"/>
                <a:gd name="connsiteX509" fmla="*/ 3124969 w 5684844"/>
                <a:gd name="connsiteY509" fmla="*/ 42923 h 5004654"/>
                <a:gd name="connsiteX510" fmla="*/ 3089892 w 5684844"/>
                <a:gd name="connsiteY510" fmla="*/ 62831 h 5004654"/>
                <a:gd name="connsiteX511" fmla="*/ 3049534 w 5684844"/>
                <a:gd name="connsiteY511" fmla="*/ 64253 h 5004654"/>
                <a:gd name="connsiteX512" fmla="*/ 3038226 w 5684844"/>
                <a:gd name="connsiteY512" fmla="*/ 82062 h 5004654"/>
                <a:gd name="connsiteX513" fmla="*/ 3042899 w 5684844"/>
                <a:gd name="connsiteY513" fmla="*/ 110773 h 5004654"/>
                <a:gd name="connsiteX514" fmla="*/ 3022720 w 5684844"/>
                <a:gd name="connsiteY514" fmla="*/ 101022 h 5004654"/>
                <a:gd name="connsiteX515" fmla="*/ 2993263 w 5684844"/>
                <a:gd name="connsiteY515" fmla="*/ 58091 h 5004654"/>
                <a:gd name="connsiteX516" fmla="*/ 2951754 w 5684844"/>
                <a:gd name="connsiteY516" fmla="*/ 71431 h 5004654"/>
                <a:gd name="connsiteX517" fmla="*/ 2945931 w 5684844"/>
                <a:gd name="connsiteY517" fmla="*/ 38522 h 5004654"/>
                <a:gd name="connsiteX518" fmla="*/ 2945863 w 5684844"/>
                <a:gd name="connsiteY518" fmla="*/ 18343 h 5004654"/>
                <a:gd name="connsiteX519" fmla="*/ 2919725 w 5684844"/>
                <a:gd name="connsiteY519" fmla="*/ 737 h 5004654"/>
                <a:gd name="connsiteX520" fmla="*/ 2882686 w 5684844"/>
                <a:gd name="connsiteY520" fmla="*/ 15295 h 5004654"/>
                <a:gd name="connsiteX521" fmla="*/ 2869211 w 5684844"/>
                <a:gd name="connsiteY521" fmla="*/ 69129 h 5004654"/>
                <a:gd name="connsiteX522" fmla="*/ 2864471 w 5684844"/>
                <a:gd name="connsiteY522" fmla="*/ 97704 h 5004654"/>
                <a:gd name="connsiteX523" fmla="*/ 2879707 w 5684844"/>
                <a:gd name="connsiteY523" fmla="*/ 131358 h 5004654"/>
                <a:gd name="connsiteX524" fmla="*/ 2876389 w 5684844"/>
                <a:gd name="connsiteY524" fmla="*/ 172799 h 5004654"/>
                <a:gd name="connsiteX525" fmla="*/ 2854652 w 5684844"/>
                <a:gd name="connsiteY525" fmla="*/ 178758 h 5004654"/>
                <a:gd name="connsiteX526" fmla="*/ 2857970 w 5684844"/>
                <a:gd name="connsiteY526" fmla="*/ 184988 h 5004654"/>
                <a:gd name="connsiteX527" fmla="*/ 2856819 w 5684844"/>
                <a:gd name="connsiteY527" fmla="*/ 185597 h 5004654"/>
                <a:gd name="connsiteX528" fmla="*/ 2842802 w 5684844"/>
                <a:gd name="connsiteY528" fmla="*/ 205438 h 5004654"/>
                <a:gd name="connsiteX529" fmla="*/ 2831426 w 5684844"/>
                <a:gd name="connsiteY529" fmla="*/ 214173 h 5004654"/>
                <a:gd name="connsiteX530" fmla="*/ 2823842 w 5684844"/>
                <a:gd name="connsiteY530" fmla="*/ 232795 h 5004654"/>
                <a:gd name="connsiteX531" fmla="*/ 2819508 w 5684844"/>
                <a:gd name="connsiteY531" fmla="*/ 226023 h 5004654"/>
                <a:gd name="connsiteX532" fmla="*/ 2800345 w 5684844"/>
                <a:gd name="connsiteY532" fmla="*/ 233878 h 5004654"/>
                <a:gd name="connsiteX533" fmla="*/ 2814565 w 5684844"/>
                <a:gd name="connsiteY533" fmla="*/ 213767 h 5004654"/>
                <a:gd name="connsiteX534" fmla="*/ 2768248 w 5684844"/>
                <a:gd name="connsiteY534" fmla="*/ 209704 h 5004654"/>
                <a:gd name="connsiteX535" fmla="*/ 2733375 w 5684844"/>
                <a:gd name="connsiteY535" fmla="*/ 240920 h 5004654"/>
                <a:gd name="connsiteX536" fmla="*/ 2725114 w 5684844"/>
                <a:gd name="connsiteY536" fmla="*/ 265027 h 5004654"/>
                <a:gd name="connsiteX537" fmla="*/ 2670333 w 5684844"/>
                <a:gd name="connsiteY537" fmla="*/ 311817 h 5004654"/>
                <a:gd name="connsiteX538" fmla="*/ 2654014 w 5684844"/>
                <a:gd name="connsiteY538" fmla="*/ 344930 h 5004654"/>
                <a:gd name="connsiteX539" fmla="*/ 2653133 w 5684844"/>
                <a:gd name="connsiteY539" fmla="*/ 388944 h 5004654"/>
                <a:gd name="connsiteX540" fmla="*/ 2666947 w 5684844"/>
                <a:gd name="connsiteY540" fmla="*/ 403300 h 5004654"/>
                <a:gd name="connsiteX541" fmla="*/ 2674058 w 5684844"/>
                <a:gd name="connsiteY541" fmla="*/ 430115 h 5004654"/>
                <a:gd name="connsiteX542" fmla="*/ 2677511 w 5684844"/>
                <a:gd name="connsiteY542" fmla="*/ 457945 h 5004654"/>
                <a:gd name="connsiteX543" fmla="*/ 2637424 w 5684844"/>
                <a:gd name="connsiteY543" fmla="*/ 474129 h 5004654"/>
                <a:gd name="connsiteX544" fmla="*/ 2605327 w 5684844"/>
                <a:gd name="connsiteY544" fmla="*/ 496610 h 5004654"/>
                <a:gd name="connsiteX545" fmla="*/ 2557453 w 5684844"/>
                <a:gd name="connsiteY545" fmla="*/ 499657 h 5004654"/>
                <a:gd name="connsiteX546" fmla="*/ 2555422 w 5684844"/>
                <a:gd name="connsiteY546" fmla="*/ 536426 h 5004654"/>
                <a:gd name="connsiteX547" fmla="*/ 2566120 w 5684844"/>
                <a:gd name="connsiteY547" fmla="*/ 576242 h 5004654"/>
                <a:gd name="connsiteX548" fmla="*/ 2607765 w 5684844"/>
                <a:gd name="connsiteY548" fmla="*/ 590936 h 5004654"/>
                <a:gd name="connsiteX549" fmla="*/ 2641758 w 5684844"/>
                <a:gd name="connsiteY549" fmla="*/ 619647 h 5004654"/>
                <a:gd name="connsiteX550" fmla="*/ 2630856 w 5684844"/>
                <a:gd name="connsiteY550" fmla="*/ 657635 h 5004654"/>
                <a:gd name="connsiteX551" fmla="*/ 2609932 w 5684844"/>
                <a:gd name="connsiteY551" fmla="*/ 630143 h 5004654"/>
                <a:gd name="connsiteX552" fmla="*/ 2588060 w 5684844"/>
                <a:gd name="connsiteY552" fmla="*/ 618158 h 5004654"/>
                <a:gd name="connsiteX553" fmla="*/ 2562193 w 5684844"/>
                <a:gd name="connsiteY553" fmla="*/ 609558 h 5004654"/>
                <a:gd name="connsiteX554" fmla="*/ 2519262 w 5684844"/>
                <a:gd name="connsiteY554" fmla="*/ 615043 h 5004654"/>
                <a:gd name="connsiteX555" fmla="*/ 2522986 w 5684844"/>
                <a:gd name="connsiteY555" fmla="*/ 631430 h 5004654"/>
                <a:gd name="connsiteX556" fmla="*/ 2513845 w 5684844"/>
                <a:gd name="connsiteY556" fmla="*/ 650457 h 5004654"/>
                <a:gd name="connsiteX557" fmla="*/ 2478024 w 5684844"/>
                <a:gd name="connsiteY557" fmla="*/ 657026 h 5004654"/>
                <a:gd name="connsiteX558" fmla="*/ 2506329 w 5684844"/>
                <a:gd name="connsiteY558" fmla="*/ 696029 h 5004654"/>
                <a:gd name="connsiteX559" fmla="*/ 2487707 w 5684844"/>
                <a:gd name="connsiteY559" fmla="*/ 716208 h 5004654"/>
                <a:gd name="connsiteX560" fmla="*/ 2475586 w 5684844"/>
                <a:gd name="connsiteY560" fmla="*/ 675715 h 5004654"/>
                <a:gd name="connsiteX561" fmla="*/ 2465158 w 5684844"/>
                <a:gd name="connsiteY561" fmla="*/ 657974 h 5004654"/>
                <a:gd name="connsiteX562" fmla="*/ 2463668 w 5684844"/>
                <a:gd name="connsiteY562" fmla="*/ 639894 h 5004654"/>
                <a:gd name="connsiteX563" fmla="*/ 2441729 w 5684844"/>
                <a:gd name="connsiteY563" fmla="*/ 623439 h 5004654"/>
                <a:gd name="connsiteX564" fmla="*/ 2439359 w 5684844"/>
                <a:gd name="connsiteY564" fmla="*/ 617277 h 5004654"/>
                <a:gd name="connsiteX565" fmla="*/ 2441526 w 5684844"/>
                <a:gd name="connsiteY565" fmla="*/ 649442 h 5004654"/>
                <a:gd name="connsiteX566" fmla="*/ 2419248 w 5684844"/>
                <a:gd name="connsiteY566" fmla="*/ 675647 h 5004654"/>
                <a:gd name="connsiteX567" fmla="*/ 2422972 w 5684844"/>
                <a:gd name="connsiteY567" fmla="*/ 710385 h 5004654"/>
                <a:gd name="connsiteX568" fmla="*/ 2400897 w 5684844"/>
                <a:gd name="connsiteY568" fmla="*/ 705442 h 5004654"/>
                <a:gd name="connsiteX569" fmla="*/ 2392907 w 5684844"/>
                <a:gd name="connsiteY569" fmla="*/ 686278 h 5004654"/>
                <a:gd name="connsiteX570" fmla="*/ 2391823 w 5684844"/>
                <a:gd name="connsiteY570" fmla="*/ 627435 h 5004654"/>
                <a:gd name="connsiteX571" fmla="*/ 2365686 w 5684844"/>
                <a:gd name="connsiteY571" fmla="*/ 610845 h 5004654"/>
                <a:gd name="connsiteX572" fmla="*/ 2334402 w 5684844"/>
                <a:gd name="connsiteY572" fmla="*/ 612537 h 5004654"/>
                <a:gd name="connsiteX573" fmla="*/ 2291809 w 5684844"/>
                <a:gd name="connsiteY573" fmla="*/ 617616 h 5004654"/>
                <a:gd name="connsiteX574" fmla="*/ 2276235 w 5684844"/>
                <a:gd name="connsiteY574" fmla="*/ 626554 h 5004654"/>
                <a:gd name="connsiteX575" fmla="*/ 2285037 w 5684844"/>
                <a:gd name="connsiteY575" fmla="*/ 667995 h 5004654"/>
                <a:gd name="connsiteX576" fmla="*/ 2276235 w 5684844"/>
                <a:gd name="connsiteY576" fmla="*/ 747086 h 5004654"/>
                <a:gd name="connsiteX577" fmla="*/ 2291200 w 5684844"/>
                <a:gd name="connsiteY577" fmla="*/ 789272 h 5004654"/>
                <a:gd name="connsiteX578" fmla="*/ 2296278 w 5684844"/>
                <a:gd name="connsiteY578" fmla="*/ 822182 h 5004654"/>
                <a:gd name="connsiteX579" fmla="*/ 2305216 w 5684844"/>
                <a:gd name="connsiteY579" fmla="*/ 849606 h 5004654"/>
                <a:gd name="connsiteX580" fmla="*/ 2328916 w 5684844"/>
                <a:gd name="connsiteY580" fmla="*/ 867550 h 5004654"/>
                <a:gd name="connsiteX581" fmla="*/ 2344491 w 5684844"/>
                <a:gd name="connsiteY581" fmla="*/ 881635 h 5004654"/>
                <a:gd name="connsiteX582" fmla="*/ 2376316 w 5684844"/>
                <a:gd name="connsiteY582" fmla="*/ 906621 h 5004654"/>
                <a:gd name="connsiteX583" fmla="*/ 2380786 w 5684844"/>
                <a:gd name="connsiteY583" fmla="*/ 946302 h 5004654"/>
                <a:gd name="connsiteX584" fmla="*/ 2347064 w 5684844"/>
                <a:gd name="connsiteY584" fmla="*/ 936551 h 5004654"/>
                <a:gd name="connsiteX585" fmla="*/ 2328578 w 5684844"/>
                <a:gd name="connsiteY585" fmla="*/ 913935 h 5004654"/>
                <a:gd name="connsiteX586" fmla="*/ 2296887 w 5684844"/>
                <a:gd name="connsiteY586" fmla="*/ 893079 h 5004654"/>
                <a:gd name="connsiteX587" fmla="*/ 2271156 w 5684844"/>
                <a:gd name="connsiteY587" fmla="*/ 882921 h 5004654"/>
                <a:gd name="connsiteX588" fmla="*/ 2241632 w 5684844"/>
                <a:gd name="connsiteY588" fmla="*/ 876150 h 5004654"/>
                <a:gd name="connsiteX589" fmla="*/ 2178252 w 5684844"/>
                <a:gd name="connsiteY589" fmla="*/ 858002 h 5004654"/>
                <a:gd name="connsiteX590" fmla="*/ 2145681 w 5684844"/>
                <a:gd name="connsiteY590" fmla="*/ 872832 h 5004654"/>
                <a:gd name="connsiteX591" fmla="*/ 2143040 w 5684844"/>
                <a:gd name="connsiteY591" fmla="*/ 870191 h 5004654"/>
                <a:gd name="connsiteX592" fmla="*/ 2133967 w 5684844"/>
                <a:gd name="connsiteY592" fmla="*/ 872019 h 5004654"/>
                <a:gd name="connsiteX593" fmla="*/ 2133019 w 5684844"/>
                <a:gd name="connsiteY593" fmla="*/ 870868 h 5004654"/>
                <a:gd name="connsiteX594" fmla="*/ 2135592 w 5684844"/>
                <a:gd name="connsiteY594" fmla="*/ 876488 h 5004654"/>
                <a:gd name="connsiteX595" fmla="*/ 2155432 w 5684844"/>
                <a:gd name="connsiteY595" fmla="*/ 897074 h 5004654"/>
                <a:gd name="connsiteX596" fmla="*/ 2164371 w 5684844"/>
                <a:gd name="connsiteY596" fmla="*/ 926191 h 5004654"/>
                <a:gd name="connsiteX597" fmla="*/ 2156244 w 5684844"/>
                <a:gd name="connsiteY597" fmla="*/ 941359 h 5004654"/>
                <a:gd name="connsiteX598" fmla="*/ 2147239 w 5684844"/>
                <a:gd name="connsiteY598" fmla="*/ 940208 h 5004654"/>
                <a:gd name="connsiteX599" fmla="*/ 2153333 w 5684844"/>
                <a:gd name="connsiteY599" fmla="*/ 952396 h 5004654"/>
                <a:gd name="connsiteX600" fmla="*/ 2135117 w 5684844"/>
                <a:gd name="connsiteY600" fmla="*/ 967429 h 5004654"/>
                <a:gd name="connsiteX601" fmla="*/ 2124622 w 5684844"/>
                <a:gd name="connsiteY601" fmla="*/ 937499 h 5004654"/>
                <a:gd name="connsiteX602" fmla="*/ 2107287 w 5684844"/>
                <a:gd name="connsiteY602" fmla="*/ 945219 h 5004654"/>
                <a:gd name="connsiteX603" fmla="*/ 2071060 w 5684844"/>
                <a:gd name="connsiteY603" fmla="*/ 954970 h 5004654"/>
                <a:gd name="connsiteX604" fmla="*/ 2026504 w 5684844"/>
                <a:gd name="connsiteY604" fmla="*/ 965939 h 5004654"/>
                <a:gd name="connsiteX605" fmla="*/ 2006122 w 5684844"/>
                <a:gd name="connsiteY605" fmla="*/ 990655 h 5004654"/>
                <a:gd name="connsiteX606" fmla="*/ 2002872 w 5684844"/>
                <a:gd name="connsiteY606" fmla="*/ 977451 h 5004654"/>
                <a:gd name="connsiteX607" fmla="*/ 1989261 w 5684844"/>
                <a:gd name="connsiteY607" fmla="*/ 966887 h 5004654"/>
                <a:gd name="connsiteX608" fmla="*/ 1985807 w 5684844"/>
                <a:gd name="connsiteY608" fmla="*/ 952735 h 5004654"/>
                <a:gd name="connsiteX609" fmla="*/ 1996032 w 5684844"/>
                <a:gd name="connsiteY609" fmla="*/ 943323 h 5004654"/>
                <a:gd name="connsiteX610" fmla="*/ 1973822 w 5684844"/>
                <a:gd name="connsiteY610" fmla="*/ 944541 h 5004654"/>
                <a:gd name="connsiteX611" fmla="*/ 1949579 w 5684844"/>
                <a:gd name="connsiteY611" fmla="*/ 954631 h 5004654"/>
                <a:gd name="connsiteX612" fmla="*/ 1932786 w 5684844"/>
                <a:gd name="connsiteY612" fmla="*/ 981581 h 5004654"/>
                <a:gd name="connsiteX613" fmla="*/ 1907732 w 5684844"/>
                <a:gd name="connsiteY613" fmla="*/ 998916 h 5004654"/>
                <a:gd name="connsiteX614" fmla="*/ 1886673 w 5684844"/>
                <a:gd name="connsiteY614" fmla="*/ 1020653 h 5004654"/>
                <a:gd name="connsiteX615" fmla="*/ 1869609 w 5684844"/>
                <a:gd name="connsiteY615" fmla="*/ 1033180 h 5004654"/>
                <a:gd name="connsiteX616" fmla="*/ 1861280 w 5684844"/>
                <a:gd name="connsiteY616" fmla="*/ 1034534 h 5004654"/>
                <a:gd name="connsiteX617" fmla="*/ 1851123 w 5684844"/>
                <a:gd name="connsiteY617" fmla="*/ 1050989 h 5004654"/>
                <a:gd name="connsiteX618" fmla="*/ 1845232 w 5684844"/>
                <a:gd name="connsiteY618" fmla="*/ 1089315 h 5004654"/>
                <a:gd name="connsiteX619" fmla="*/ 1811578 w 5684844"/>
                <a:gd name="connsiteY619" fmla="*/ 1104145 h 5004654"/>
                <a:gd name="connsiteX620" fmla="*/ 1782460 w 5684844"/>
                <a:gd name="connsiteY620" fmla="*/ 1086539 h 5004654"/>
                <a:gd name="connsiteX621" fmla="*/ 1767766 w 5684844"/>
                <a:gd name="connsiteY621" fmla="*/ 1065683 h 5004654"/>
                <a:gd name="connsiteX622" fmla="*/ 1775215 w 5684844"/>
                <a:gd name="connsiteY622" fmla="*/ 1048822 h 5004654"/>
                <a:gd name="connsiteX623" fmla="*/ 1784221 w 5684844"/>
                <a:gd name="connsiteY623" fmla="*/ 1035753 h 5004654"/>
                <a:gd name="connsiteX624" fmla="*/ 1804264 w 5684844"/>
                <a:gd name="connsiteY624" fmla="*/ 1034060 h 5004654"/>
                <a:gd name="connsiteX625" fmla="*/ 1790586 w 5684844"/>
                <a:gd name="connsiteY625" fmla="*/ 1018757 h 5004654"/>
                <a:gd name="connsiteX626" fmla="*/ 1773184 w 5684844"/>
                <a:gd name="connsiteY626" fmla="*/ 1003656 h 5004654"/>
                <a:gd name="connsiteX627" fmla="*/ 1760589 w 5684844"/>
                <a:gd name="connsiteY627" fmla="*/ 998645 h 5004654"/>
                <a:gd name="connsiteX628" fmla="*/ 1721246 w 5684844"/>
                <a:gd name="connsiteY628" fmla="*/ 983613 h 5004654"/>
                <a:gd name="connsiteX629" fmla="*/ 1719621 w 5684844"/>
                <a:gd name="connsiteY629" fmla="*/ 1008667 h 5004654"/>
                <a:gd name="connsiteX630" fmla="*/ 1745759 w 5684844"/>
                <a:gd name="connsiteY630" fmla="*/ 1049634 h 5004654"/>
                <a:gd name="connsiteX631" fmla="*/ 1751989 w 5684844"/>
                <a:gd name="connsiteY631" fmla="*/ 1078210 h 5004654"/>
                <a:gd name="connsiteX632" fmla="*/ 1769256 w 5684844"/>
                <a:gd name="connsiteY632" fmla="*/ 1115182 h 5004654"/>
                <a:gd name="connsiteX633" fmla="*/ 1741222 w 5684844"/>
                <a:gd name="connsiteY633" fmla="*/ 1125813 h 5004654"/>
                <a:gd name="connsiteX634" fmla="*/ 1701203 w 5684844"/>
                <a:gd name="connsiteY634" fmla="*/ 1121276 h 5004654"/>
                <a:gd name="connsiteX635" fmla="*/ 1654954 w 5684844"/>
                <a:gd name="connsiteY635" fmla="*/ 1160348 h 5004654"/>
                <a:gd name="connsiteX636" fmla="*/ 1667346 w 5684844"/>
                <a:gd name="connsiteY636" fmla="*/ 1212488 h 5004654"/>
                <a:gd name="connsiteX637" fmla="*/ 1645813 w 5684844"/>
                <a:gd name="connsiteY637" fmla="*/ 1259008 h 5004654"/>
                <a:gd name="connsiteX638" fmla="*/ 1636874 w 5684844"/>
                <a:gd name="connsiteY638" fmla="*/ 1228807 h 5004654"/>
                <a:gd name="connsiteX639" fmla="*/ 1607080 w 5684844"/>
                <a:gd name="connsiteY639" fmla="*/ 1217837 h 5004654"/>
                <a:gd name="connsiteX640" fmla="*/ 1587510 w 5684844"/>
                <a:gd name="connsiteY640" fmla="*/ 1207951 h 5004654"/>
                <a:gd name="connsiteX641" fmla="*/ 1567535 w 5684844"/>
                <a:gd name="connsiteY641" fmla="*/ 1214316 h 5004654"/>
                <a:gd name="connsiteX642" fmla="*/ 1565910 w 5684844"/>
                <a:gd name="connsiteY642" fmla="*/ 1233412 h 5004654"/>
                <a:gd name="connsiteX643" fmla="*/ 1562795 w 5684844"/>
                <a:gd name="connsiteY643" fmla="*/ 1253997 h 5004654"/>
                <a:gd name="connsiteX644" fmla="*/ 1591302 w 5684844"/>
                <a:gd name="connsiteY644" fmla="*/ 1258737 h 5004654"/>
                <a:gd name="connsiteX645" fmla="*/ 1613919 w 5684844"/>
                <a:gd name="connsiteY645" fmla="*/ 1281015 h 5004654"/>
                <a:gd name="connsiteX646" fmla="*/ 1554669 w 5684844"/>
                <a:gd name="connsiteY646" fmla="*/ 1282098 h 5004654"/>
                <a:gd name="connsiteX647" fmla="*/ 1522572 w 5684844"/>
                <a:gd name="connsiteY647" fmla="*/ 1257112 h 5004654"/>
                <a:gd name="connsiteX648" fmla="*/ 1511738 w 5684844"/>
                <a:gd name="connsiteY648" fmla="*/ 1230771 h 5004654"/>
                <a:gd name="connsiteX649" fmla="*/ 1516545 w 5684844"/>
                <a:gd name="connsiteY649" fmla="*/ 1188585 h 5004654"/>
                <a:gd name="connsiteX650" fmla="*/ 1476120 w 5684844"/>
                <a:gd name="connsiteY650" fmla="*/ 1149987 h 5004654"/>
                <a:gd name="connsiteX651" fmla="*/ 1476188 w 5684844"/>
                <a:gd name="connsiteY651" fmla="*/ 1132855 h 5004654"/>
                <a:gd name="connsiteX652" fmla="*/ 1491491 w 5684844"/>
                <a:gd name="connsiteY652" fmla="*/ 1127371 h 5004654"/>
                <a:gd name="connsiteX653" fmla="*/ 1497111 w 5684844"/>
                <a:gd name="connsiteY653" fmla="*/ 1141320 h 5004654"/>
                <a:gd name="connsiteX654" fmla="*/ 1517493 w 5684844"/>
                <a:gd name="connsiteY654" fmla="*/ 1147008 h 5004654"/>
                <a:gd name="connsiteX655" fmla="*/ 1543496 w 5684844"/>
                <a:gd name="connsiteY655" fmla="*/ 1149581 h 5004654"/>
                <a:gd name="connsiteX656" fmla="*/ 1591912 w 5684844"/>
                <a:gd name="connsiteY656" fmla="*/ 1159332 h 5004654"/>
                <a:gd name="connsiteX657" fmla="*/ 1652381 w 5684844"/>
                <a:gd name="connsiteY657" fmla="*/ 1120464 h 5004654"/>
                <a:gd name="connsiteX658" fmla="*/ 1661590 w 5684844"/>
                <a:gd name="connsiteY658" fmla="*/ 1068798 h 5004654"/>
                <a:gd name="connsiteX659" fmla="*/ 1638838 w 5684844"/>
                <a:gd name="connsiteY659" fmla="*/ 1055458 h 5004654"/>
                <a:gd name="connsiteX660" fmla="*/ 1573155 w 5684844"/>
                <a:gd name="connsiteY660" fmla="*/ 1013543 h 5004654"/>
                <a:gd name="connsiteX661" fmla="*/ 1479235 w 5684844"/>
                <a:gd name="connsiteY661" fmla="*/ 976570 h 5004654"/>
                <a:gd name="connsiteX662" fmla="*/ 1436710 w 5684844"/>
                <a:gd name="connsiteY662" fmla="*/ 964585 h 5004654"/>
                <a:gd name="connsiteX663" fmla="*/ 1416802 w 5684844"/>
                <a:gd name="connsiteY663" fmla="*/ 960725 h 5004654"/>
                <a:gd name="connsiteX664" fmla="*/ 1391748 w 5684844"/>
                <a:gd name="connsiteY664" fmla="*/ 954970 h 5004654"/>
                <a:gd name="connsiteX665" fmla="*/ 1378205 w 5684844"/>
                <a:gd name="connsiteY665" fmla="*/ 944948 h 5004654"/>
                <a:gd name="connsiteX666" fmla="*/ 1349494 w 5684844"/>
                <a:gd name="connsiteY666" fmla="*/ 947860 h 5004654"/>
                <a:gd name="connsiteX667" fmla="*/ 1336357 w 5684844"/>
                <a:gd name="connsiteY667" fmla="*/ 945083 h 5004654"/>
                <a:gd name="connsiteX668" fmla="*/ 1327216 w 5684844"/>
                <a:gd name="connsiteY668" fmla="*/ 942781 h 5004654"/>
                <a:gd name="connsiteX669" fmla="*/ 1315501 w 5684844"/>
                <a:gd name="connsiteY669" fmla="*/ 928899 h 5004654"/>
                <a:gd name="connsiteX670" fmla="*/ 1339201 w 5684844"/>
                <a:gd name="connsiteY670" fmla="*/ 930051 h 5004654"/>
                <a:gd name="connsiteX671" fmla="*/ 1353218 w 5684844"/>
                <a:gd name="connsiteY671" fmla="*/ 911768 h 5004654"/>
                <a:gd name="connsiteX672" fmla="*/ 1380168 w 5684844"/>
                <a:gd name="connsiteY672" fmla="*/ 904590 h 5004654"/>
                <a:gd name="connsiteX673" fmla="*/ 1354979 w 5684844"/>
                <a:gd name="connsiteY673" fmla="*/ 905132 h 5004654"/>
                <a:gd name="connsiteX674" fmla="*/ 1323898 w 5684844"/>
                <a:gd name="connsiteY674" fmla="*/ 884817 h 5004654"/>
                <a:gd name="connsiteX675" fmla="*/ 1293223 w 5684844"/>
                <a:gd name="connsiteY675" fmla="*/ 879536 h 5004654"/>
                <a:gd name="connsiteX676" fmla="*/ 1286113 w 5684844"/>
                <a:gd name="connsiteY676" fmla="*/ 884140 h 5004654"/>
                <a:gd name="connsiteX677" fmla="*/ 1260314 w 5684844"/>
                <a:gd name="connsiteY677" fmla="*/ 890234 h 5004654"/>
                <a:gd name="connsiteX678" fmla="*/ 1241963 w 5684844"/>
                <a:gd name="connsiteY678" fmla="*/ 892943 h 5004654"/>
                <a:gd name="connsiteX679" fmla="*/ 1206616 w 5684844"/>
                <a:gd name="connsiteY679" fmla="*/ 892672 h 5004654"/>
                <a:gd name="connsiteX680" fmla="*/ 1163482 w 5684844"/>
                <a:gd name="connsiteY680" fmla="*/ 908991 h 5004654"/>
                <a:gd name="connsiteX681" fmla="*/ 1124749 w 5684844"/>
                <a:gd name="connsiteY681" fmla="*/ 929306 h 5004654"/>
                <a:gd name="connsiteX682" fmla="*/ 1114186 w 5684844"/>
                <a:gd name="connsiteY682" fmla="*/ 925920 h 5004654"/>
                <a:gd name="connsiteX683" fmla="*/ 1124207 w 5684844"/>
                <a:gd name="connsiteY683" fmla="*/ 932285 h 5004654"/>
                <a:gd name="connsiteX684" fmla="*/ 1108904 w 5684844"/>
                <a:gd name="connsiteY684" fmla="*/ 945083 h 5004654"/>
                <a:gd name="connsiteX685" fmla="*/ 1100846 w 5684844"/>
                <a:gd name="connsiteY685" fmla="*/ 966684 h 5004654"/>
                <a:gd name="connsiteX686" fmla="*/ 1072067 w 5684844"/>
                <a:gd name="connsiteY686" fmla="*/ 975622 h 5004654"/>
                <a:gd name="connsiteX687" fmla="*/ 1059540 w 5684844"/>
                <a:gd name="connsiteY687" fmla="*/ 968445 h 5004654"/>
                <a:gd name="connsiteX688" fmla="*/ 1052769 w 5684844"/>
                <a:gd name="connsiteY688" fmla="*/ 976096 h 5004654"/>
                <a:gd name="connsiteX689" fmla="*/ 1043560 w 5684844"/>
                <a:gd name="connsiteY689" fmla="*/ 977045 h 5004654"/>
                <a:gd name="connsiteX690" fmla="*/ 1040648 w 5684844"/>
                <a:gd name="connsiteY690" fmla="*/ 992551 h 5004654"/>
                <a:gd name="connsiteX691" fmla="*/ 1029813 w 5684844"/>
                <a:gd name="connsiteY691" fmla="*/ 987676 h 5004654"/>
                <a:gd name="connsiteX692" fmla="*/ 1026631 w 5684844"/>
                <a:gd name="connsiteY692" fmla="*/ 994718 h 5004654"/>
                <a:gd name="connsiteX693" fmla="*/ 1027376 w 5684844"/>
                <a:gd name="connsiteY693" fmla="*/ 1011579 h 5004654"/>
                <a:gd name="connsiteX694" fmla="*/ 1016542 w 5684844"/>
                <a:gd name="connsiteY694" fmla="*/ 1025731 h 5004654"/>
                <a:gd name="connsiteX695" fmla="*/ 1008077 w 5684844"/>
                <a:gd name="connsiteY695" fmla="*/ 1036836 h 5004654"/>
                <a:gd name="connsiteX696" fmla="*/ 992096 w 5684844"/>
                <a:gd name="connsiteY696" fmla="*/ 1056135 h 5004654"/>
                <a:gd name="connsiteX697" fmla="*/ 965011 w 5684844"/>
                <a:gd name="connsiteY697" fmla="*/ 1081528 h 5004654"/>
                <a:gd name="connsiteX698" fmla="*/ 955801 w 5684844"/>
                <a:gd name="connsiteY698" fmla="*/ 1091956 h 5004654"/>
                <a:gd name="connsiteX699" fmla="*/ 957698 w 5684844"/>
                <a:gd name="connsiteY699" fmla="*/ 1121276 h 5004654"/>
                <a:gd name="connsiteX700" fmla="*/ 931492 w 5684844"/>
                <a:gd name="connsiteY700" fmla="*/ 1139153 h 5004654"/>
                <a:gd name="connsiteX701" fmla="*/ 922080 w 5684844"/>
                <a:gd name="connsiteY701" fmla="*/ 1151477 h 5004654"/>
                <a:gd name="connsiteX702" fmla="*/ 923773 w 5684844"/>
                <a:gd name="connsiteY702" fmla="*/ 1170640 h 5004654"/>
                <a:gd name="connsiteX703" fmla="*/ 915443 w 5684844"/>
                <a:gd name="connsiteY703" fmla="*/ 1171656 h 5004654"/>
                <a:gd name="connsiteX704" fmla="*/ 906979 w 5684844"/>
                <a:gd name="connsiteY704" fmla="*/ 1181339 h 5004654"/>
                <a:gd name="connsiteX705" fmla="*/ 906031 w 5684844"/>
                <a:gd name="connsiteY705" fmla="*/ 1191429 h 5004654"/>
                <a:gd name="connsiteX706" fmla="*/ 906438 w 5684844"/>
                <a:gd name="connsiteY706" fmla="*/ 1200028 h 5004654"/>
                <a:gd name="connsiteX707" fmla="*/ 894520 w 5684844"/>
                <a:gd name="connsiteY707" fmla="*/ 1222374 h 5004654"/>
                <a:gd name="connsiteX708" fmla="*/ 895739 w 5684844"/>
                <a:gd name="connsiteY708" fmla="*/ 1249934 h 5004654"/>
                <a:gd name="connsiteX709" fmla="*/ 886733 w 5684844"/>
                <a:gd name="connsiteY709" fmla="*/ 1272686 h 5004654"/>
                <a:gd name="connsiteX710" fmla="*/ 870278 w 5684844"/>
                <a:gd name="connsiteY710" fmla="*/ 1276478 h 5004654"/>
                <a:gd name="connsiteX711" fmla="*/ 859579 w 5684844"/>
                <a:gd name="connsiteY711" fmla="*/ 1274379 h 5004654"/>
                <a:gd name="connsiteX712" fmla="*/ 852605 w 5684844"/>
                <a:gd name="connsiteY712" fmla="*/ 1295032 h 5004654"/>
                <a:gd name="connsiteX713" fmla="*/ 825519 w 5684844"/>
                <a:gd name="connsiteY713" fmla="*/ 1321914 h 5004654"/>
                <a:gd name="connsiteX714" fmla="*/ 816174 w 5684844"/>
                <a:gd name="connsiteY714" fmla="*/ 1353469 h 5004654"/>
                <a:gd name="connsiteX715" fmla="*/ 794167 w 5684844"/>
                <a:gd name="connsiteY715" fmla="*/ 1381842 h 5004654"/>
                <a:gd name="connsiteX716" fmla="*/ 764846 w 5684844"/>
                <a:gd name="connsiteY716" fmla="*/ 1386311 h 5004654"/>
                <a:gd name="connsiteX717" fmla="*/ 744397 w 5684844"/>
                <a:gd name="connsiteY717" fmla="*/ 1383128 h 5004654"/>
                <a:gd name="connsiteX718" fmla="*/ 742569 w 5684844"/>
                <a:gd name="connsiteY718" fmla="*/ 1413667 h 5004654"/>
                <a:gd name="connsiteX719" fmla="*/ 711894 w 5684844"/>
                <a:gd name="connsiteY719" fmla="*/ 1452671 h 5004654"/>
                <a:gd name="connsiteX720" fmla="*/ 703294 w 5684844"/>
                <a:gd name="connsiteY720" fmla="*/ 1475085 h 5004654"/>
                <a:gd name="connsiteX721" fmla="*/ 713722 w 5684844"/>
                <a:gd name="connsiteY721" fmla="*/ 1493638 h 5004654"/>
                <a:gd name="connsiteX722" fmla="*/ 720900 w 5684844"/>
                <a:gd name="connsiteY722" fmla="*/ 1496618 h 5004654"/>
                <a:gd name="connsiteX723" fmla="*/ 732682 w 5684844"/>
                <a:gd name="connsiteY723" fmla="*/ 1507114 h 5004654"/>
                <a:gd name="connsiteX724" fmla="*/ 735797 w 5684844"/>
                <a:gd name="connsiteY724" fmla="*/ 1540091 h 5004654"/>
                <a:gd name="connsiteX725" fmla="*/ 736474 w 5684844"/>
                <a:gd name="connsiteY725" fmla="*/ 1545575 h 5004654"/>
                <a:gd name="connsiteX726" fmla="*/ 732141 w 5684844"/>
                <a:gd name="connsiteY726" fmla="*/ 1546659 h 5004654"/>
                <a:gd name="connsiteX727" fmla="*/ 718665 w 5684844"/>
                <a:gd name="connsiteY727" fmla="*/ 1541580 h 5004654"/>
                <a:gd name="connsiteX728" fmla="*/ 716160 w 5684844"/>
                <a:gd name="connsiteY728" fmla="*/ 1551534 h 5004654"/>
                <a:gd name="connsiteX729" fmla="*/ 726046 w 5684844"/>
                <a:gd name="connsiteY729" fmla="*/ 1568395 h 5004654"/>
                <a:gd name="connsiteX730" fmla="*/ 731870 w 5684844"/>
                <a:gd name="connsiteY730" fmla="*/ 1553972 h 5004654"/>
                <a:gd name="connsiteX731" fmla="*/ 737016 w 5684844"/>
                <a:gd name="connsiteY731" fmla="*/ 1551466 h 5004654"/>
                <a:gd name="connsiteX732" fmla="*/ 732411 w 5684844"/>
                <a:gd name="connsiteY732" fmla="*/ 1579500 h 5004654"/>
                <a:gd name="connsiteX733" fmla="*/ 717446 w 5684844"/>
                <a:gd name="connsiteY733" fmla="*/ 1590741 h 5004654"/>
                <a:gd name="connsiteX734" fmla="*/ 739928 w 5684844"/>
                <a:gd name="connsiteY734" fmla="*/ 1601981 h 5004654"/>
                <a:gd name="connsiteX735" fmla="*/ 765998 w 5684844"/>
                <a:gd name="connsiteY735" fmla="*/ 1638751 h 5004654"/>
                <a:gd name="connsiteX736" fmla="*/ 806017 w 5684844"/>
                <a:gd name="connsiteY736" fmla="*/ 1623109 h 5004654"/>
                <a:gd name="connsiteX737" fmla="*/ 851115 w 5684844"/>
                <a:gd name="connsiteY737" fmla="*/ 1583428 h 5004654"/>
                <a:gd name="connsiteX738" fmla="*/ 894249 w 5684844"/>
                <a:gd name="connsiteY738" fmla="*/ 1572661 h 5004654"/>
                <a:gd name="connsiteX739" fmla="*/ 891202 w 5684844"/>
                <a:gd name="connsiteY739" fmla="*/ 1610378 h 5004654"/>
                <a:gd name="connsiteX740" fmla="*/ 916189 w 5684844"/>
                <a:gd name="connsiteY740" fmla="*/ 1642543 h 5004654"/>
                <a:gd name="connsiteX741" fmla="*/ 929732 w 5684844"/>
                <a:gd name="connsiteY741" fmla="*/ 1696443 h 5004654"/>
                <a:gd name="connsiteX742" fmla="*/ 939685 w 5684844"/>
                <a:gd name="connsiteY742" fmla="*/ 1702538 h 5004654"/>
                <a:gd name="connsiteX743" fmla="*/ 937518 w 5684844"/>
                <a:gd name="connsiteY743" fmla="*/ 1705314 h 5004654"/>
                <a:gd name="connsiteX744" fmla="*/ 941717 w 5684844"/>
                <a:gd name="connsiteY744" fmla="*/ 1706668 h 5004654"/>
                <a:gd name="connsiteX745" fmla="*/ 938196 w 5684844"/>
                <a:gd name="connsiteY745" fmla="*/ 1733009 h 5004654"/>
                <a:gd name="connsiteX746" fmla="*/ 937180 w 5684844"/>
                <a:gd name="connsiteY746" fmla="*/ 1728879 h 5004654"/>
                <a:gd name="connsiteX747" fmla="*/ 920996 w 5684844"/>
                <a:gd name="connsiteY747" fmla="*/ 1722446 h 5004654"/>
                <a:gd name="connsiteX748" fmla="*/ 915241 w 5684844"/>
                <a:gd name="connsiteY748" fmla="*/ 1729285 h 5004654"/>
                <a:gd name="connsiteX749" fmla="*/ 896755 w 5684844"/>
                <a:gd name="connsiteY749" fmla="*/ 1739103 h 5004654"/>
                <a:gd name="connsiteX750" fmla="*/ 873461 w 5684844"/>
                <a:gd name="connsiteY750" fmla="*/ 1727457 h 5004654"/>
                <a:gd name="connsiteX751" fmla="*/ 874747 w 5684844"/>
                <a:gd name="connsiteY751" fmla="*/ 1716893 h 5004654"/>
                <a:gd name="connsiteX752" fmla="*/ 888832 w 5684844"/>
                <a:gd name="connsiteY752" fmla="*/ 1706126 h 5004654"/>
                <a:gd name="connsiteX753" fmla="*/ 873529 w 5684844"/>
                <a:gd name="connsiteY753" fmla="*/ 1702944 h 5004654"/>
                <a:gd name="connsiteX754" fmla="*/ 857480 w 5684844"/>
                <a:gd name="connsiteY754" fmla="*/ 1692583 h 5004654"/>
                <a:gd name="connsiteX755" fmla="*/ 862897 w 5684844"/>
                <a:gd name="connsiteY755" fmla="*/ 1669831 h 5004654"/>
                <a:gd name="connsiteX756" fmla="*/ 866418 w 5684844"/>
                <a:gd name="connsiteY756" fmla="*/ 1645183 h 5004654"/>
                <a:gd name="connsiteX757" fmla="*/ 866418 w 5684844"/>
                <a:gd name="connsiteY757" fmla="*/ 1645116 h 5004654"/>
                <a:gd name="connsiteX758" fmla="*/ 854162 w 5684844"/>
                <a:gd name="connsiteY758" fmla="*/ 1650871 h 5004654"/>
                <a:gd name="connsiteX759" fmla="*/ 840010 w 5684844"/>
                <a:gd name="connsiteY759" fmla="*/ 1661977 h 5004654"/>
                <a:gd name="connsiteX760" fmla="*/ 812924 w 5684844"/>
                <a:gd name="connsiteY760" fmla="*/ 1668410 h 5004654"/>
                <a:gd name="connsiteX761" fmla="*/ 813059 w 5684844"/>
                <a:gd name="connsiteY761" fmla="*/ 1680733 h 5004654"/>
                <a:gd name="connsiteX762" fmla="*/ 814143 w 5684844"/>
                <a:gd name="connsiteY762" fmla="*/ 1694209 h 5004654"/>
                <a:gd name="connsiteX763" fmla="*/ 806762 w 5684844"/>
                <a:gd name="connsiteY763" fmla="*/ 1700167 h 5004654"/>
                <a:gd name="connsiteX764" fmla="*/ 812247 w 5684844"/>
                <a:gd name="connsiteY764" fmla="*/ 1711137 h 5004654"/>
                <a:gd name="connsiteX765" fmla="*/ 802361 w 5684844"/>
                <a:gd name="connsiteY765" fmla="*/ 1720820 h 5004654"/>
                <a:gd name="connsiteX766" fmla="*/ 792610 w 5684844"/>
                <a:gd name="connsiteY766" fmla="*/ 1730030 h 5004654"/>
                <a:gd name="connsiteX767" fmla="*/ 808116 w 5684844"/>
                <a:gd name="connsiteY767" fmla="*/ 1757589 h 5004654"/>
                <a:gd name="connsiteX768" fmla="*/ 825315 w 5684844"/>
                <a:gd name="connsiteY768" fmla="*/ 1777633 h 5004654"/>
                <a:gd name="connsiteX769" fmla="*/ 826873 w 5684844"/>
                <a:gd name="connsiteY769" fmla="*/ 1796390 h 5004654"/>
                <a:gd name="connsiteX770" fmla="*/ 818680 w 5684844"/>
                <a:gd name="connsiteY770" fmla="*/ 1820632 h 5004654"/>
                <a:gd name="connsiteX771" fmla="*/ 798704 w 5684844"/>
                <a:gd name="connsiteY771" fmla="*/ 1832143 h 5004654"/>
                <a:gd name="connsiteX772" fmla="*/ 771821 w 5684844"/>
                <a:gd name="connsiteY772" fmla="*/ 1824559 h 5004654"/>
                <a:gd name="connsiteX773" fmla="*/ 764711 w 5684844"/>
                <a:gd name="connsiteY773" fmla="*/ 1836951 h 5004654"/>
                <a:gd name="connsiteX774" fmla="*/ 737558 w 5684844"/>
                <a:gd name="connsiteY774" fmla="*/ 1843654 h 5004654"/>
                <a:gd name="connsiteX775" fmla="*/ 706070 w 5684844"/>
                <a:gd name="connsiteY775" fmla="*/ 1850358 h 5004654"/>
                <a:gd name="connsiteX776" fmla="*/ 688600 w 5684844"/>
                <a:gd name="connsiteY776" fmla="*/ 1879272 h 5004654"/>
                <a:gd name="connsiteX777" fmla="*/ 691444 w 5684844"/>
                <a:gd name="connsiteY777" fmla="*/ 1899790 h 5004654"/>
                <a:gd name="connsiteX778" fmla="*/ 688668 w 5684844"/>
                <a:gd name="connsiteY778" fmla="*/ 1922474 h 5004654"/>
                <a:gd name="connsiteX779" fmla="*/ 698080 w 5684844"/>
                <a:gd name="connsiteY779" fmla="*/ 1937778 h 5004654"/>
                <a:gd name="connsiteX780" fmla="*/ 677698 w 5684844"/>
                <a:gd name="connsiteY780" fmla="*/ 1924709 h 5004654"/>
                <a:gd name="connsiteX781" fmla="*/ 657519 w 5684844"/>
                <a:gd name="connsiteY781" fmla="*/ 1928162 h 5004654"/>
                <a:gd name="connsiteX782" fmla="*/ 647023 w 5684844"/>
                <a:gd name="connsiteY782" fmla="*/ 1948883 h 5004654"/>
                <a:gd name="connsiteX783" fmla="*/ 637475 w 5684844"/>
                <a:gd name="connsiteY783" fmla="*/ 1959311 h 5004654"/>
                <a:gd name="connsiteX784" fmla="*/ 632058 w 5684844"/>
                <a:gd name="connsiteY784" fmla="*/ 1976578 h 5004654"/>
                <a:gd name="connsiteX785" fmla="*/ 608426 w 5684844"/>
                <a:gd name="connsiteY785" fmla="*/ 1986126 h 5004654"/>
                <a:gd name="connsiteX786" fmla="*/ 588382 w 5684844"/>
                <a:gd name="connsiteY786" fmla="*/ 2002919 h 5004654"/>
                <a:gd name="connsiteX787" fmla="*/ 576465 w 5684844"/>
                <a:gd name="connsiteY787" fmla="*/ 2013415 h 5004654"/>
                <a:gd name="connsiteX788" fmla="*/ 567188 w 5684844"/>
                <a:gd name="connsiteY788" fmla="*/ 2017004 h 5004654"/>
                <a:gd name="connsiteX789" fmla="*/ 553780 w 5684844"/>
                <a:gd name="connsiteY789" fmla="*/ 2014024 h 5004654"/>
                <a:gd name="connsiteX790" fmla="*/ 538138 w 5684844"/>
                <a:gd name="connsiteY790" fmla="*/ 2011316 h 5004654"/>
                <a:gd name="connsiteX791" fmla="*/ 531841 w 5684844"/>
                <a:gd name="connsiteY791" fmla="*/ 2010503 h 5004654"/>
                <a:gd name="connsiteX792" fmla="*/ 528252 w 5684844"/>
                <a:gd name="connsiteY792" fmla="*/ 2013753 h 5004654"/>
                <a:gd name="connsiteX793" fmla="*/ 523580 w 5684844"/>
                <a:gd name="connsiteY793" fmla="*/ 2025874 h 5004654"/>
                <a:gd name="connsiteX794" fmla="*/ 535091 w 5684844"/>
                <a:gd name="connsiteY794" fmla="*/ 2035016 h 5004654"/>
                <a:gd name="connsiteX795" fmla="*/ 527846 w 5684844"/>
                <a:gd name="connsiteY795" fmla="*/ 2049033 h 5004654"/>
                <a:gd name="connsiteX796" fmla="*/ 506177 w 5684844"/>
                <a:gd name="connsiteY796" fmla="*/ 2043142 h 5004654"/>
                <a:gd name="connsiteX797" fmla="*/ 499677 w 5684844"/>
                <a:gd name="connsiteY797" fmla="*/ 2047543 h 5004654"/>
                <a:gd name="connsiteX798" fmla="*/ 497171 w 5684844"/>
                <a:gd name="connsiteY798" fmla="*/ 2038605 h 5004654"/>
                <a:gd name="connsiteX799" fmla="*/ 473539 w 5684844"/>
                <a:gd name="connsiteY799" fmla="*/ 2036641 h 5004654"/>
                <a:gd name="connsiteX800" fmla="*/ 462230 w 5684844"/>
                <a:gd name="connsiteY800" fmla="*/ 2045850 h 5004654"/>
                <a:gd name="connsiteX801" fmla="*/ 442796 w 5684844"/>
                <a:gd name="connsiteY801" fmla="*/ 2041246 h 5004654"/>
                <a:gd name="connsiteX802" fmla="*/ 437515 w 5684844"/>
                <a:gd name="connsiteY802" fmla="*/ 2058851 h 5004654"/>
                <a:gd name="connsiteX803" fmla="*/ 441713 w 5684844"/>
                <a:gd name="connsiteY803" fmla="*/ 2059867 h 5004654"/>
                <a:gd name="connsiteX804" fmla="*/ 438124 w 5684844"/>
                <a:gd name="connsiteY804" fmla="*/ 2073884 h 5004654"/>
                <a:gd name="connsiteX805" fmla="*/ 453360 w 5684844"/>
                <a:gd name="connsiteY805" fmla="*/ 2087427 h 5004654"/>
                <a:gd name="connsiteX806" fmla="*/ 466903 w 5684844"/>
                <a:gd name="connsiteY806" fmla="*/ 2092370 h 5004654"/>
                <a:gd name="connsiteX807" fmla="*/ 494734 w 5684844"/>
                <a:gd name="connsiteY807" fmla="*/ 2087765 h 5004654"/>
                <a:gd name="connsiteX808" fmla="*/ 509292 w 5684844"/>
                <a:gd name="connsiteY808" fmla="*/ 2104829 h 5004654"/>
                <a:gd name="connsiteX809" fmla="*/ 509224 w 5684844"/>
                <a:gd name="connsiteY809" fmla="*/ 2105236 h 5004654"/>
                <a:gd name="connsiteX810" fmla="*/ 508818 w 5684844"/>
                <a:gd name="connsiteY810" fmla="*/ 2106454 h 5004654"/>
                <a:gd name="connsiteX811" fmla="*/ 509156 w 5684844"/>
                <a:gd name="connsiteY811" fmla="*/ 2105913 h 5004654"/>
                <a:gd name="connsiteX812" fmla="*/ 508886 w 5684844"/>
                <a:gd name="connsiteY812" fmla="*/ 2107470 h 5004654"/>
                <a:gd name="connsiteX813" fmla="*/ 509766 w 5684844"/>
                <a:gd name="connsiteY813" fmla="*/ 2119591 h 5004654"/>
                <a:gd name="connsiteX814" fmla="*/ 526221 w 5684844"/>
                <a:gd name="connsiteY814" fmla="*/ 2135030 h 5004654"/>
                <a:gd name="connsiteX815" fmla="*/ 545722 w 5684844"/>
                <a:gd name="connsiteY815" fmla="*/ 2151146 h 5004654"/>
                <a:gd name="connsiteX816" fmla="*/ 548702 w 5684844"/>
                <a:gd name="connsiteY816" fmla="*/ 2171934 h 5004654"/>
                <a:gd name="connsiteX817" fmla="*/ 562042 w 5684844"/>
                <a:gd name="connsiteY817" fmla="*/ 2181008 h 5004654"/>
                <a:gd name="connsiteX818" fmla="*/ 563057 w 5684844"/>
                <a:gd name="connsiteY818" fmla="*/ 2185410 h 5004654"/>
                <a:gd name="connsiteX819" fmla="*/ 547077 w 5684844"/>
                <a:gd name="connsiteY819" fmla="*/ 2183581 h 5004654"/>
                <a:gd name="connsiteX820" fmla="*/ 537800 w 5684844"/>
                <a:gd name="connsiteY820" fmla="*/ 2179180 h 5004654"/>
                <a:gd name="connsiteX821" fmla="*/ 537394 w 5684844"/>
                <a:gd name="connsiteY821" fmla="*/ 2242628 h 5004654"/>
                <a:gd name="connsiteX822" fmla="*/ 510646 w 5684844"/>
                <a:gd name="connsiteY822" fmla="*/ 2254682 h 5004654"/>
                <a:gd name="connsiteX823" fmla="*/ 497645 w 5684844"/>
                <a:gd name="connsiteY823" fmla="*/ 2259422 h 5004654"/>
                <a:gd name="connsiteX824" fmla="*/ 476518 w 5684844"/>
                <a:gd name="connsiteY824" fmla="*/ 2268089 h 5004654"/>
                <a:gd name="connsiteX825" fmla="*/ 457423 w 5684844"/>
                <a:gd name="connsiteY825" fmla="*/ 2263214 h 5004654"/>
                <a:gd name="connsiteX826" fmla="*/ 438192 w 5684844"/>
                <a:gd name="connsiteY826" fmla="*/ 2264907 h 5004654"/>
                <a:gd name="connsiteX827" fmla="*/ 416929 w 5684844"/>
                <a:gd name="connsiteY827" fmla="*/ 2262740 h 5004654"/>
                <a:gd name="connsiteX828" fmla="*/ 394922 w 5684844"/>
                <a:gd name="connsiteY828" fmla="*/ 2261115 h 5004654"/>
                <a:gd name="connsiteX829" fmla="*/ 378129 w 5684844"/>
                <a:gd name="connsiteY829" fmla="*/ 2265245 h 5004654"/>
                <a:gd name="connsiteX830" fmla="*/ 357679 w 5684844"/>
                <a:gd name="connsiteY830" fmla="*/ 2247504 h 5004654"/>
                <a:gd name="connsiteX831" fmla="*/ 339464 w 5684844"/>
                <a:gd name="connsiteY831" fmla="*/ 2251499 h 5004654"/>
                <a:gd name="connsiteX832" fmla="*/ 315764 w 5684844"/>
                <a:gd name="connsiteY832" fmla="*/ 2262333 h 5004654"/>
                <a:gd name="connsiteX833" fmla="*/ 300934 w 5684844"/>
                <a:gd name="connsiteY833" fmla="*/ 2273371 h 5004654"/>
                <a:gd name="connsiteX834" fmla="*/ 291590 w 5684844"/>
                <a:gd name="connsiteY834" fmla="*/ 2290638 h 5004654"/>
                <a:gd name="connsiteX835" fmla="*/ 309060 w 5684844"/>
                <a:gd name="connsiteY835" fmla="*/ 2294091 h 5004654"/>
                <a:gd name="connsiteX836" fmla="*/ 308112 w 5684844"/>
                <a:gd name="connsiteY836" fmla="*/ 2313864 h 5004654"/>
                <a:gd name="connsiteX837" fmla="*/ 314816 w 5684844"/>
                <a:gd name="connsiteY837" fmla="*/ 2328490 h 5004654"/>
                <a:gd name="connsiteX838" fmla="*/ 305539 w 5684844"/>
                <a:gd name="connsiteY838" fmla="*/ 2348534 h 5004654"/>
                <a:gd name="connsiteX839" fmla="*/ 315967 w 5684844"/>
                <a:gd name="connsiteY839" fmla="*/ 2367900 h 5004654"/>
                <a:gd name="connsiteX840" fmla="*/ 313258 w 5684844"/>
                <a:gd name="connsiteY840" fmla="*/ 2387063 h 5004654"/>
                <a:gd name="connsiteX841" fmla="*/ 308045 w 5684844"/>
                <a:gd name="connsiteY841" fmla="*/ 2400674 h 5004654"/>
                <a:gd name="connsiteX842" fmla="*/ 290913 w 5684844"/>
                <a:gd name="connsiteY842" fmla="*/ 2415029 h 5004654"/>
                <a:gd name="connsiteX843" fmla="*/ 285360 w 5684844"/>
                <a:gd name="connsiteY843" fmla="*/ 2438594 h 5004654"/>
                <a:gd name="connsiteX844" fmla="*/ 287662 w 5684844"/>
                <a:gd name="connsiteY844" fmla="*/ 2444892 h 5004654"/>
                <a:gd name="connsiteX845" fmla="*/ 293012 w 5684844"/>
                <a:gd name="connsiteY845" fmla="*/ 2453491 h 5004654"/>
                <a:gd name="connsiteX846" fmla="*/ 296195 w 5684844"/>
                <a:gd name="connsiteY846" fmla="*/ 2470149 h 5004654"/>
                <a:gd name="connsiteX847" fmla="*/ 302086 w 5684844"/>
                <a:gd name="connsiteY847" fmla="*/ 2465138 h 5004654"/>
                <a:gd name="connsiteX848" fmla="*/ 292809 w 5684844"/>
                <a:gd name="connsiteY848" fmla="*/ 2477462 h 5004654"/>
                <a:gd name="connsiteX849" fmla="*/ 307096 w 5684844"/>
                <a:gd name="connsiteY849" fmla="*/ 2491276 h 5004654"/>
                <a:gd name="connsiteX850" fmla="*/ 305878 w 5684844"/>
                <a:gd name="connsiteY850" fmla="*/ 2514908 h 5004654"/>
                <a:gd name="connsiteX851" fmla="*/ 308315 w 5684844"/>
                <a:gd name="connsiteY851" fmla="*/ 2515315 h 5004654"/>
                <a:gd name="connsiteX852" fmla="*/ 317931 w 5684844"/>
                <a:gd name="connsiteY852" fmla="*/ 2508746 h 5004654"/>
                <a:gd name="connsiteX853" fmla="*/ 336146 w 5684844"/>
                <a:gd name="connsiteY853" fmla="*/ 2521612 h 5004654"/>
                <a:gd name="connsiteX854" fmla="*/ 360320 w 5684844"/>
                <a:gd name="connsiteY854" fmla="*/ 2505767 h 5004654"/>
                <a:gd name="connsiteX855" fmla="*/ 385916 w 5684844"/>
                <a:gd name="connsiteY855" fmla="*/ 2544703 h 5004654"/>
                <a:gd name="connsiteX856" fmla="*/ 421399 w 5684844"/>
                <a:gd name="connsiteY856" fmla="*/ 2541182 h 5004654"/>
                <a:gd name="connsiteX857" fmla="*/ 430675 w 5684844"/>
                <a:gd name="connsiteY857" fmla="*/ 2537390 h 5004654"/>
                <a:gd name="connsiteX858" fmla="*/ 448349 w 5684844"/>
                <a:gd name="connsiteY858" fmla="*/ 2530550 h 5004654"/>
                <a:gd name="connsiteX859" fmla="*/ 486878 w 5684844"/>
                <a:gd name="connsiteY859" fmla="*/ 2537593 h 5004654"/>
                <a:gd name="connsiteX860" fmla="*/ 514777 w 5684844"/>
                <a:gd name="connsiteY860" fmla="*/ 2526217 h 5004654"/>
                <a:gd name="connsiteX861" fmla="*/ 521413 w 5684844"/>
                <a:gd name="connsiteY861" fmla="*/ 2517075 h 5004654"/>
                <a:gd name="connsiteX862" fmla="*/ 544842 w 5684844"/>
                <a:gd name="connsiteY862" fmla="*/ 2513419 h 5004654"/>
                <a:gd name="connsiteX863" fmla="*/ 551952 w 5684844"/>
                <a:gd name="connsiteY863" fmla="*/ 2490463 h 5004654"/>
                <a:gd name="connsiteX864" fmla="*/ 572131 w 5684844"/>
                <a:gd name="connsiteY864" fmla="*/ 2471165 h 5004654"/>
                <a:gd name="connsiteX865" fmla="*/ 581949 w 5684844"/>
                <a:gd name="connsiteY865" fmla="*/ 2448142 h 5004654"/>
                <a:gd name="connsiteX866" fmla="*/ 578429 w 5684844"/>
                <a:gd name="connsiteY866" fmla="*/ 2425593 h 5004654"/>
                <a:gd name="connsiteX867" fmla="*/ 579783 w 5684844"/>
                <a:gd name="connsiteY867" fmla="*/ 2407513 h 5004654"/>
                <a:gd name="connsiteX868" fmla="*/ 599691 w 5684844"/>
                <a:gd name="connsiteY868" fmla="*/ 2372979 h 5004654"/>
                <a:gd name="connsiteX869" fmla="*/ 660566 w 5684844"/>
                <a:gd name="connsiteY869" fmla="*/ 2355982 h 5004654"/>
                <a:gd name="connsiteX870" fmla="*/ 663004 w 5684844"/>
                <a:gd name="connsiteY870" fmla="*/ 2316369 h 5004654"/>
                <a:gd name="connsiteX871" fmla="*/ 680610 w 5684844"/>
                <a:gd name="connsiteY871" fmla="*/ 2280075 h 5004654"/>
                <a:gd name="connsiteX872" fmla="*/ 700992 w 5684844"/>
                <a:gd name="connsiteY872" fmla="*/ 2265042 h 5004654"/>
                <a:gd name="connsiteX873" fmla="*/ 747715 w 5684844"/>
                <a:gd name="connsiteY873" fmla="*/ 2270391 h 5004654"/>
                <a:gd name="connsiteX874" fmla="*/ 786380 w 5684844"/>
                <a:gd name="connsiteY874" fmla="*/ 2264568 h 5004654"/>
                <a:gd name="connsiteX875" fmla="*/ 805137 w 5684844"/>
                <a:gd name="connsiteY875" fmla="*/ 2250416 h 5004654"/>
                <a:gd name="connsiteX876" fmla="*/ 816648 w 5684844"/>
                <a:gd name="connsiteY876" fmla="*/ 2234435 h 5004654"/>
                <a:gd name="connsiteX877" fmla="*/ 858022 w 5684844"/>
                <a:gd name="connsiteY877" fmla="*/ 2223872 h 5004654"/>
                <a:gd name="connsiteX878" fmla="*/ 894114 w 5684844"/>
                <a:gd name="connsiteY878" fmla="*/ 2274183 h 5004654"/>
                <a:gd name="connsiteX879" fmla="*/ 929664 w 5684844"/>
                <a:gd name="connsiteY879" fmla="*/ 2305738 h 5004654"/>
                <a:gd name="connsiteX880" fmla="*/ 967652 w 5684844"/>
                <a:gd name="connsiteY880" fmla="*/ 2349482 h 5004654"/>
                <a:gd name="connsiteX881" fmla="*/ 1023719 w 5684844"/>
                <a:gd name="connsiteY881" fmla="*/ 2367155 h 5004654"/>
                <a:gd name="connsiteX882" fmla="*/ 1045591 w 5684844"/>
                <a:gd name="connsiteY882" fmla="*/ 2373453 h 5004654"/>
                <a:gd name="connsiteX883" fmla="*/ 1057644 w 5684844"/>
                <a:gd name="connsiteY883" fmla="*/ 2394444 h 5004654"/>
                <a:gd name="connsiteX884" fmla="*/ 1066041 w 5684844"/>
                <a:gd name="connsiteY884" fmla="*/ 2413878 h 5004654"/>
                <a:gd name="connsiteX885" fmla="*/ 1078229 w 5684844"/>
                <a:gd name="connsiteY885" fmla="*/ 2439610 h 5004654"/>
                <a:gd name="connsiteX886" fmla="*/ 1067734 w 5684844"/>
                <a:gd name="connsiteY886" fmla="*/ 2464326 h 5004654"/>
                <a:gd name="connsiteX887" fmla="*/ 1064551 w 5684844"/>
                <a:gd name="connsiteY887" fmla="*/ 2477462 h 5004654"/>
                <a:gd name="connsiteX888" fmla="*/ 1052701 w 5684844"/>
                <a:gd name="connsiteY888" fmla="*/ 2474821 h 5004654"/>
                <a:gd name="connsiteX889" fmla="*/ 1031236 w 5684844"/>
                <a:gd name="connsiteY889" fmla="*/ 2487078 h 5004654"/>
                <a:gd name="connsiteX890" fmla="*/ 981194 w 5684844"/>
                <a:gd name="connsiteY890" fmla="*/ 2486671 h 5004654"/>
                <a:gd name="connsiteX891" fmla="*/ 973746 w 5684844"/>
                <a:gd name="connsiteY891" fmla="*/ 2488093 h 5004654"/>
                <a:gd name="connsiteX892" fmla="*/ 980788 w 5684844"/>
                <a:gd name="connsiteY892" fmla="*/ 2514096 h 5004654"/>
                <a:gd name="connsiteX893" fmla="*/ 1025209 w 5684844"/>
                <a:gd name="connsiteY893" fmla="*/ 2526894 h 5004654"/>
                <a:gd name="connsiteX894" fmla="*/ 1051550 w 5684844"/>
                <a:gd name="connsiteY894" fmla="*/ 2534681 h 5004654"/>
                <a:gd name="connsiteX895" fmla="*/ 1052430 w 5684844"/>
                <a:gd name="connsiteY895" fmla="*/ 2506918 h 5004654"/>
                <a:gd name="connsiteX896" fmla="*/ 1069427 w 5684844"/>
                <a:gd name="connsiteY896" fmla="*/ 2491005 h 5004654"/>
                <a:gd name="connsiteX897" fmla="*/ 1072677 w 5684844"/>
                <a:gd name="connsiteY897" fmla="*/ 2494052 h 5004654"/>
                <a:gd name="connsiteX898" fmla="*/ 1107076 w 5684844"/>
                <a:gd name="connsiteY898" fmla="*/ 2476447 h 5004654"/>
                <a:gd name="connsiteX899" fmla="*/ 1105586 w 5684844"/>
                <a:gd name="connsiteY899" fmla="*/ 2439271 h 5004654"/>
                <a:gd name="connsiteX900" fmla="*/ 1096715 w 5684844"/>
                <a:gd name="connsiteY900" fmla="*/ 2423020 h 5004654"/>
                <a:gd name="connsiteX901" fmla="*/ 1100237 w 5684844"/>
                <a:gd name="connsiteY901" fmla="*/ 2393158 h 5004654"/>
                <a:gd name="connsiteX902" fmla="*/ 1119197 w 5684844"/>
                <a:gd name="connsiteY902" fmla="*/ 2396069 h 5004654"/>
                <a:gd name="connsiteX903" fmla="*/ 1146486 w 5684844"/>
                <a:gd name="connsiteY903" fmla="*/ 2404128 h 5004654"/>
                <a:gd name="connsiteX904" fmla="*/ 1150955 w 5684844"/>
                <a:gd name="connsiteY904" fmla="*/ 2397221 h 5004654"/>
                <a:gd name="connsiteX905" fmla="*/ 1141407 w 5684844"/>
                <a:gd name="connsiteY905" fmla="*/ 2382865 h 5004654"/>
                <a:gd name="connsiteX906" fmla="*/ 1124749 w 5684844"/>
                <a:gd name="connsiteY906" fmla="*/ 2359707 h 5004654"/>
                <a:gd name="connsiteX907" fmla="*/ 1093871 w 5684844"/>
                <a:gd name="connsiteY907" fmla="*/ 2339189 h 5004654"/>
                <a:gd name="connsiteX908" fmla="*/ 1075859 w 5684844"/>
                <a:gd name="connsiteY908" fmla="*/ 2340340 h 5004654"/>
                <a:gd name="connsiteX909" fmla="*/ 1071796 w 5684844"/>
                <a:gd name="connsiteY909" fmla="*/ 2333163 h 5004654"/>
                <a:gd name="connsiteX910" fmla="*/ 1039158 w 5684844"/>
                <a:gd name="connsiteY910" fmla="*/ 2317792 h 5004654"/>
                <a:gd name="connsiteX911" fmla="*/ 1013494 w 5684844"/>
                <a:gd name="connsiteY911" fmla="*/ 2296529 h 5004654"/>
                <a:gd name="connsiteX912" fmla="*/ 989320 w 5684844"/>
                <a:gd name="connsiteY912" fmla="*/ 2269917 h 5004654"/>
                <a:gd name="connsiteX913" fmla="*/ 972392 w 5684844"/>
                <a:gd name="connsiteY913" fmla="*/ 2234774 h 5004654"/>
                <a:gd name="connsiteX914" fmla="*/ 952416 w 5684844"/>
                <a:gd name="connsiteY914" fmla="*/ 2208094 h 5004654"/>
                <a:gd name="connsiteX915" fmla="*/ 970157 w 5684844"/>
                <a:gd name="connsiteY915" fmla="*/ 2172815 h 5004654"/>
                <a:gd name="connsiteX916" fmla="*/ 977809 w 5684844"/>
                <a:gd name="connsiteY916" fmla="*/ 2189202 h 5004654"/>
                <a:gd name="connsiteX917" fmla="*/ 1006655 w 5684844"/>
                <a:gd name="connsiteY917" fmla="*/ 2205385 h 5004654"/>
                <a:gd name="connsiteX918" fmla="*/ 1016000 w 5684844"/>
                <a:gd name="connsiteY918" fmla="*/ 2189947 h 5004654"/>
                <a:gd name="connsiteX919" fmla="*/ 1034079 w 5684844"/>
                <a:gd name="connsiteY919" fmla="*/ 2200442 h 5004654"/>
                <a:gd name="connsiteX920" fmla="*/ 1045591 w 5684844"/>
                <a:gd name="connsiteY920" fmla="*/ 2223059 h 5004654"/>
                <a:gd name="connsiteX921" fmla="*/ 1043560 w 5684844"/>
                <a:gd name="connsiteY921" fmla="*/ 2244118 h 5004654"/>
                <a:gd name="connsiteX922" fmla="*/ 1076537 w 5684844"/>
                <a:gd name="connsiteY922" fmla="*/ 2263281 h 5004654"/>
                <a:gd name="connsiteX923" fmla="*/ 1101252 w 5684844"/>
                <a:gd name="connsiteY923" fmla="*/ 2273371 h 5004654"/>
                <a:gd name="connsiteX924" fmla="*/ 1133417 w 5684844"/>
                <a:gd name="connsiteY924" fmla="*/ 2287997 h 5004654"/>
                <a:gd name="connsiteX925" fmla="*/ 1167545 w 5684844"/>
                <a:gd name="connsiteY925" fmla="*/ 2314609 h 5004654"/>
                <a:gd name="connsiteX926" fmla="*/ 1186369 w 5684844"/>
                <a:gd name="connsiteY926" fmla="*/ 2344336 h 5004654"/>
                <a:gd name="connsiteX927" fmla="*/ 1178989 w 5684844"/>
                <a:gd name="connsiteY927" fmla="*/ 2394986 h 5004654"/>
                <a:gd name="connsiteX928" fmla="*/ 1182103 w 5684844"/>
                <a:gd name="connsiteY928" fmla="*/ 2402096 h 5004654"/>
                <a:gd name="connsiteX929" fmla="*/ 1185354 w 5684844"/>
                <a:gd name="connsiteY929" fmla="*/ 2429791 h 5004654"/>
                <a:gd name="connsiteX930" fmla="*/ 1225711 w 5684844"/>
                <a:gd name="connsiteY930" fmla="*/ 2435276 h 5004654"/>
                <a:gd name="connsiteX931" fmla="*/ 1233093 w 5684844"/>
                <a:gd name="connsiteY931" fmla="*/ 2457689 h 5004654"/>
                <a:gd name="connsiteX932" fmla="*/ 1242369 w 5684844"/>
                <a:gd name="connsiteY932" fmla="*/ 2474957 h 5004654"/>
                <a:gd name="connsiteX933" fmla="*/ 1237155 w 5684844"/>
                <a:gd name="connsiteY933" fmla="*/ 2485656 h 5004654"/>
                <a:gd name="connsiteX934" fmla="*/ 1237087 w 5684844"/>
                <a:gd name="connsiteY934" fmla="*/ 2485656 h 5004654"/>
                <a:gd name="connsiteX935" fmla="*/ 1224696 w 5684844"/>
                <a:gd name="connsiteY935" fmla="*/ 2492969 h 5004654"/>
                <a:gd name="connsiteX936" fmla="*/ 1232822 w 5684844"/>
                <a:gd name="connsiteY936" fmla="*/ 2511320 h 5004654"/>
                <a:gd name="connsiteX937" fmla="*/ 1238645 w 5684844"/>
                <a:gd name="connsiteY937" fmla="*/ 2498724 h 5004654"/>
                <a:gd name="connsiteX938" fmla="*/ 1257605 w 5684844"/>
                <a:gd name="connsiteY938" fmla="*/ 2517075 h 5004654"/>
                <a:gd name="connsiteX939" fmla="*/ 1278800 w 5684844"/>
                <a:gd name="connsiteY939" fmla="*/ 2549104 h 5004654"/>
                <a:gd name="connsiteX940" fmla="*/ 1284352 w 5684844"/>
                <a:gd name="connsiteY940" fmla="*/ 2530212 h 5004654"/>
                <a:gd name="connsiteX941" fmla="*/ 1309542 w 5684844"/>
                <a:gd name="connsiteY941" fmla="*/ 2526826 h 5004654"/>
                <a:gd name="connsiteX942" fmla="*/ 1311100 w 5684844"/>
                <a:gd name="connsiteY942" fmla="*/ 2521341 h 5004654"/>
                <a:gd name="connsiteX943" fmla="*/ 1303109 w 5684844"/>
                <a:gd name="connsiteY943" fmla="*/ 2509288 h 5004654"/>
                <a:gd name="connsiteX944" fmla="*/ 1315501 w 5684844"/>
                <a:gd name="connsiteY944" fmla="*/ 2496151 h 5004654"/>
                <a:gd name="connsiteX945" fmla="*/ 1310355 w 5684844"/>
                <a:gd name="connsiteY945" fmla="*/ 2490531 h 5004654"/>
                <a:gd name="connsiteX946" fmla="*/ 1328773 w 5684844"/>
                <a:gd name="connsiteY946" fmla="*/ 2500824 h 5004654"/>
                <a:gd name="connsiteX947" fmla="*/ 1327554 w 5684844"/>
                <a:gd name="connsiteY947" fmla="*/ 2484708 h 5004654"/>
                <a:gd name="connsiteX948" fmla="*/ 1342181 w 5684844"/>
                <a:gd name="connsiteY948" fmla="*/ 2475566 h 5004654"/>
                <a:gd name="connsiteX949" fmla="*/ 1343332 w 5684844"/>
                <a:gd name="connsiteY949" fmla="*/ 2479020 h 5004654"/>
                <a:gd name="connsiteX950" fmla="*/ 1347462 w 5684844"/>
                <a:gd name="connsiteY950" fmla="*/ 2455116 h 5004654"/>
                <a:gd name="connsiteX951" fmla="*/ 1316585 w 5684844"/>
                <a:gd name="connsiteY951" fmla="*/ 2445095 h 5004654"/>
                <a:gd name="connsiteX952" fmla="*/ 1312860 w 5684844"/>
                <a:gd name="connsiteY952" fmla="*/ 2434734 h 5004654"/>
                <a:gd name="connsiteX953" fmla="*/ 1280357 w 5684844"/>
                <a:gd name="connsiteY953" fmla="*/ 2406430 h 5004654"/>
                <a:gd name="connsiteX954" fmla="*/ 1301890 w 5684844"/>
                <a:gd name="connsiteY954" fmla="*/ 2385438 h 5004654"/>
                <a:gd name="connsiteX955" fmla="*/ 1313808 w 5684844"/>
                <a:gd name="connsiteY955" fmla="*/ 2404195 h 5004654"/>
                <a:gd name="connsiteX956" fmla="*/ 1317126 w 5684844"/>
                <a:gd name="connsiteY956" fmla="*/ 2390923 h 5004654"/>
                <a:gd name="connsiteX957" fmla="*/ 1328502 w 5684844"/>
                <a:gd name="connsiteY957" fmla="*/ 2396273 h 5004654"/>
                <a:gd name="connsiteX958" fmla="*/ 1329653 w 5684844"/>
                <a:gd name="connsiteY958" fmla="*/ 2393564 h 5004654"/>
                <a:gd name="connsiteX959" fmla="*/ 1347462 w 5684844"/>
                <a:gd name="connsiteY959" fmla="*/ 2383678 h 5004654"/>
                <a:gd name="connsiteX960" fmla="*/ 1332971 w 5684844"/>
                <a:gd name="connsiteY960" fmla="*/ 2373724 h 5004654"/>
                <a:gd name="connsiteX961" fmla="*/ 1336560 w 5684844"/>
                <a:gd name="connsiteY961" fmla="*/ 2358623 h 5004654"/>
                <a:gd name="connsiteX962" fmla="*/ 1352202 w 5684844"/>
                <a:gd name="connsiteY962" fmla="*/ 2360587 h 5004654"/>
                <a:gd name="connsiteX963" fmla="*/ 1391680 w 5684844"/>
                <a:gd name="connsiteY963" fmla="*/ 2371083 h 5004654"/>
                <a:gd name="connsiteX964" fmla="*/ 1407051 w 5684844"/>
                <a:gd name="connsiteY964" fmla="*/ 2395595 h 5004654"/>
                <a:gd name="connsiteX965" fmla="*/ 1417953 w 5684844"/>
                <a:gd name="connsiteY965" fmla="*/ 2409883 h 5004654"/>
                <a:gd name="connsiteX966" fmla="*/ 1415312 w 5684844"/>
                <a:gd name="connsiteY966" fmla="*/ 2444688 h 5004654"/>
                <a:gd name="connsiteX967" fmla="*/ 1417141 w 5684844"/>
                <a:gd name="connsiteY967" fmla="*/ 2467305 h 5004654"/>
                <a:gd name="connsiteX968" fmla="*/ 1435152 w 5684844"/>
                <a:gd name="connsiteY968" fmla="*/ 2480103 h 5004654"/>
                <a:gd name="connsiteX969" fmla="*/ 1444294 w 5684844"/>
                <a:gd name="connsiteY969" fmla="*/ 2523373 h 5004654"/>
                <a:gd name="connsiteX970" fmla="*/ 1491762 w 5684844"/>
                <a:gd name="connsiteY970" fmla="*/ 2540708 h 5004654"/>
                <a:gd name="connsiteX971" fmla="*/ 1551080 w 5684844"/>
                <a:gd name="connsiteY971" fmla="*/ 2549714 h 5004654"/>
                <a:gd name="connsiteX972" fmla="*/ 1568753 w 5684844"/>
                <a:gd name="connsiteY972" fmla="*/ 2519581 h 5004654"/>
                <a:gd name="connsiteX973" fmla="*/ 1605725 w 5684844"/>
                <a:gd name="connsiteY973" fmla="*/ 2540505 h 5004654"/>
                <a:gd name="connsiteX974" fmla="*/ 1648656 w 5684844"/>
                <a:gd name="connsiteY974" fmla="*/ 2537322 h 5004654"/>
                <a:gd name="connsiteX975" fmla="*/ 1671002 w 5684844"/>
                <a:gd name="connsiteY975" fmla="*/ 2531024 h 5004654"/>
                <a:gd name="connsiteX976" fmla="*/ 1688947 w 5684844"/>
                <a:gd name="connsiteY976" fmla="*/ 2525878 h 5004654"/>
                <a:gd name="connsiteX977" fmla="*/ 1714949 w 5684844"/>
                <a:gd name="connsiteY977" fmla="*/ 2525675 h 5004654"/>
                <a:gd name="connsiteX978" fmla="*/ 1720163 w 5684844"/>
                <a:gd name="connsiteY978" fmla="*/ 2535697 h 5004654"/>
                <a:gd name="connsiteX979" fmla="*/ 1722398 w 5684844"/>
                <a:gd name="connsiteY979" fmla="*/ 2550729 h 5004654"/>
                <a:gd name="connsiteX980" fmla="*/ 1724226 w 5684844"/>
                <a:gd name="connsiteY980" fmla="*/ 2577476 h 5004654"/>
                <a:gd name="connsiteX981" fmla="*/ 1733638 w 5684844"/>
                <a:gd name="connsiteY981" fmla="*/ 2596640 h 5004654"/>
                <a:gd name="connsiteX982" fmla="*/ 1714610 w 5684844"/>
                <a:gd name="connsiteY982" fmla="*/ 2636524 h 5004654"/>
                <a:gd name="connsiteX983" fmla="*/ 1698224 w 5684844"/>
                <a:gd name="connsiteY983" fmla="*/ 2659546 h 5004654"/>
                <a:gd name="connsiteX984" fmla="*/ 1705604 w 5684844"/>
                <a:gd name="connsiteY984" fmla="*/ 2694420 h 5004654"/>
                <a:gd name="connsiteX985" fmla="*/ 1675810 w 5684844"/>
                <a:gd name="connsiteY985" fmla="*/ 2720963 h 5004654"/>
                <a:gd name="connsiteX986" fmla="*/ 1679264 w 5684844"/>
                <a:gd name="connsiteY986" fmla="*/ 2712228 h 5004654"/>
                <a:gd name="connsiteX987" fmla="*/ 1652787 w 5684844"/>
                <a:gd name="connsiteY987" fmla="*/ 2720219 h 5004654"/>
                <a:gd name="connsiteX988" fmla="*/ 1626514 w 5684844"/>
                <a:gd name="connsiteY988" fmla="*/ 2733762 h 5004654"/>
                <a:gd name="connsiteX989" fmla="*/ 1607824 w 5684844"/>
                <a:gd name="connsiteY989" fmla="*/ 2722386 h 5004654"/>
                <a:gd name="connsiteX990" fmla="*/ 1568956 w 5684844"/>
                <a:gd name="connsiteY990" fmla="*/ 2711754 h 5004654"/>
                <a:gd name="connsiteX991" fmla="*/ 1548236 w 5684844"/>
                <a:gd name="connsiteY991" fmla="*/ 2732272 h 5004654"/>
                <a:gd name="connsiteX992" fmla="*/ 1472937 w 5684844"/>
                <a:gd name="connsiteY992" fmla="*/ 2738705 h 5004654"/>
                <a:gd name="connsiteX993" fmla="*/ 1414161 w 5684844"/>
                <a:gd name="connsiteY993" fmla="*/ 2710197 h 5004654"/>
                <a:gd name="connsiteX994" fmla="*/ 1385044 w 5684844"/>
                <a:gd name="connsiteY994" fmla="*/ 2703019 h 5004654"/>
                <a:gd name="connsiteX995" fmla="*/ 1320038 w 5684844"/>
                <a:gd name="connsiteY995" fmla="*/ 2698618 h 5004654"/>
                <a:gd name="connsiteX996" fmla="*/ 1310626 w 5684844"/>
                <a:gd name="connsiteY996" fmla="*/ 2678168 h 5004654"/>
                <a:gd name="connsiteX997" fmla="*/ 1235124 w 5684844"/>
                <a:gd name="connsiteY997" fmla="*/ 2687851 h 5004654"/>
                <a:gd name="connsiteX998" fmla="*/ 1208580 w 5684844"/>
                <a:gd name="connsiteY998" fmla="*/ 2730647 h 5004654"/>
                <a:gd name="connsiteX999" fmla="*/ 1205465 w 5684844"/>
                <a:gd name="connsiteY999" fmla="*/ 2763759 h 5004654"/>
                <a:gd name="connsiteX1000" fmla="*/ 1145741 w 5684844"/>
                <a:gd name="connsiteY1000" fmla="*/ 2744664 h 5004654"/>
                <a:gd name="connsiteX1001" fmla="*/ 1074031 w 5684844"/>
                <a:gd name="connsiteY1001" fmla="*/ 2729022 h 5004654"/>
                <a:gd name="connsiteX1002" fmla="*/ 1071594 w 5684844"/>
                <a:gd name="connsiteY1002" fmla="*/ 2685346 h 5004654"/>
                <a:gd name="connsiteX1003" fmla="*/ 997717 w 5684844"/>
                <a:gd name="connsiteY1003" fmla="*/ 2664490 h 5004654"/>
                <a:gd name="connsiteX1004" fmla="*/ 942462 w 5684844"/>
                <a:gd name="connsiteY1004" fmla="*/ 2654468 h 5004654"/>
                <a:gd name="connsiteX1005" fmla="*/ 902375 w 5684844"/>
                <a:gd name="connsiteY1005" fmla="*/ 2644311 h 5004654"/>
                <a:gd name="connsiteX1006" fmla="*/ 898786 w 5684844"/>
                <a:gd name="connsiteY1006" fmla="*/ 2609370 h 5004654"/>
                <a:gd name="connsiteX1007" fmla="*/ 921402 w 5684844"/>
                <a:gd name="connsiteY1007" fmla="*/ 2582284 h 5004654"/>
                <a:gd name="connsiteX1008" fmla="*/ 911855 w 5684844"/>
                <a:gd name="connsiteY1008" fmla="*/ 2558110 h 5004654"/>
                <a:gd name="connsiteX1009" fmla="*/ 924043 w 5684844"/>
                <a:gd name="connsiteY1009" fmla="*/ 2538947 h 5004654"/>
                <a:gd name="connsiteX1010" fmla="*/ 917340 w 5684844"/>
                <a:gd name="connsiteY1010" fmla="*/ 2527029 h 5004654"/>
                <a:gd name="connsiteX1011" fmla="*/ 913683 w 5684844"/>
                <a:gd name="connsiteY1011" fmla="*/ 2536239 h 5004654"/>
                <a:gd name="connsiteX1012" fmla="*/ 893843 w 5684844"/>
                <a:gd name="connsiteY1012" fmla="*/ 2523847 h 5004654"/>
                <a:gd name="connsiteX1013" fmla="*/ 862288 w 5684844"/>
                <a:gd name="connsiteY1013" fmla="*/ 2512267 h 5004654"/>
                <a:gd name="connsiteX1014" fmla="*/ 818883 w 5684844"/>
                <a:gd name="connsiteY1014" fmla="*/ 2520732 h 5004654"/>
                <a:gd name="connsiteX1015" fmla="*/ 804256 w 5684844"/>
                <a:gd name="connsiteY1015" fmla="*/ 2525133 h 5004654"/>
                <a:gd name="connsiteX1016" fmla="*/ 787395 w 5684844"/>
                <a:gd name="connsiteY1016" fmla="*/ 2531837 h 5004654"/>
                <a:gd name="connsiteX1017" fmla="*/ 777103 w 5684844"/>
                <a:gd name="connsiteY1017" fmla="*/ 2518158 h 5004654"/>
                <a:gd name="connsiteX1018" fmla="*/ 758955 w 5684844"/>
                <a:gd name="connsiteY1018" fmla="*/ 2529738 h 5004654"/>
                <a:gd name="connsiteX1019" fmla="*/ 738979 w 5684844"/>
                <a:gd name="connsiteY1019" fmla="*/ 2533462 h 5004654"/>
                <a:gd name="connsiteX1020" fmla="*/ 717785 w 5684844"/>
                <a:gd name="connsiteY1020" fmla="*/ 2535020 h 5004654"/>
                <a:gd name="connsiteX1021" fmla="*/ 691579 w 5684844"/>
                <a:gd name="connsiteY1021" fmla="*/ 2531160 h 5004654"/>
                <a:gd name="connsiteX1022" fmla="*/ 662868 w 5684844"/>
                <a:gd name="connsiteY1022" fmla="*/ 2543213 h 5004654"/>
                <a:gd name="connsiteX1023" fmla="*/ 604837 w 5684844"/>
                <a:gd name="connsiteY1023" fmla="*/ 2536916 h 5004654"/>
                <a:gd name="connsiteX1024" fmla="*/ 582221 w 5684844"/>
                <a:gd name="connsiteY1024" fmla="*/ 2548021 h 5004654"/>
                <a:gd name="connsiteX1025" fmla="*/ 575652 w 5684844"/>
                <a:gd name="connsiteY1025" fmla="*/ 2566236 h 5004654"/>
                <a:gd name="connsiteX1026" fmla="*/ 538545 w 5684844"/>
                <a:gd name="connsiteY1026" fmla="*/ 2571924 h 5004654"/>
                <a:gd name="connsiteX1027" fmla="*/ 522361 w 5684844"/>
                <a:gd name="connsiteY1027" fmla="*/ 2598739 h 5004654"/>
                <a:gd name="connsiteX1028" fmla="*/ 490129 w 5684844"/>
                <a:gd name="connsiteY1028" fmla="*/ 2588175 h 5004654"/>
                <a:gd name="connsiteX1029" fmla="*/ 461621 w 5684844"/>
                <a:gd name="connsiteY1029" fmla="*/ 2578763 h 5004654"/>
                <a:gd name="connsiteX1030" fmla="*/ 432978 w 5684844"/>
                <a:gd name="connsiteY1030" fmla="*/ 2579643 h 5004654"/>
                <a:gd name="connsiteX1031" fmla="*/ 418758 w 5684844"/>
                <a:gd name="connsiteY1031" fmla="*/ 2569825 h 5004654"/>
                <a:gd name="connsiteX1032" fmla="*/ 392823 w 5684844"/>
                <a:gd name="connsiteY1032" fmla="*/ 2578831 h 5004654"/>
                <a:gd name="connsiteX1033" fmla="*/ 374947 w 5684844"/>
                <a:gd name="connsiteY1033" fmla="*/ 2607000 h 5004654"/>
                <a:gd name="connsiteX1034" fmla="*/ 367701 w 5684844"/>
                <a:gd name="connsiteY1034" fmla="*/ 2634560 h 5004654"/>
                <a:gd name="connsiteX1035" fmla="*/ 335469 w 5684844"/>
                <a:gd name="connsiteY1035" fmla="*/ 2650608 h 5004654"/>
                <a:gd name="connsiteX1036" fmla="*/ 293824 w 5684844"/>
                <a:gd name="connsiteY1036" fmla="*/ 2674850 h 5004654"/>
                <a:gd name="connsiteX1037" fmla="*/ 290574 w 5684844"/>
                <a:gd name="connsiteY1037" fmla="*/ 2700717 h 5004654"/>
                <a:gd name="connsiteX1038" fmla="*/ 267619 w 5684844"/>
                <a:gd name="connsiteY1038" fmla="*/ 2722453 h 5004654"/>
                <a:gd name="connsiteX1039" fmla="*/ 270598 w 5684844"/>
                <a:gd name="connsiteY1039" fmla="*/ 2752722 h 5004654"/>
                <a:gd name="connsiteX1040" fmla="*/ 259154 w 5684844"/>
                <a:gd name="connsiteY1040" fmla="*/ 2775203 h 5004654"/>
                <a:gd name="connsiteX1041" fmla="*/ 244528 w 5684844"/>
                <a:gd name="connsiteY1041" fmla="*/ 2800866 h 5004654"/>
                <a:gd name="connsiteX1042" fmla="*/ 240059 w 5684844"/>
                <a:gd name="connsiteY1042" fmla="*/ 2834521 h 5004654"/>
                <a:gd name="connsiteX1043" fmla="*/ 207420 w 5684844"/>
                <a:gd name="connsiteY1043" fmla="*/ 2831338 h 5004654"/>
                <a:gd name="connsiteX1044" fmla="*/ 190424 w 5684844"/>
                <a:gd name="connsiteY1044" fmla="*/ 2848199 h 5004654"/>
                <a:gd name="connsiteX1045" fmla="*/ 162323 w 5684844"/>
                <a:gd name="connsiteY1045" fmla="*/ 2857205 h 5004654"/>
                <a:gd name="connsiteX1046" fmla="*/ 145191 w 5684844"/>
                <a:gd name="connsiteY1046" fmla="*/ 2892146 h 5004654"/>
                <a:gd name="connsiteX1047" fmla="*/ 99484 w 5684844"/>
                <a:gd name="connsiteY1047" fmla="*/ 2914018 h 5004654"/>
                <a:gd name="connsiteX1048" fmla="*/ 80591 w 5684844"/>
                <a:gd name="connsiteY1048" fmla="*/ 2964939 h 5004654"/>
                <a:gd name="connsiteX1049" fmla="*/ 40843 w 5684844"/>
                <a:gd name="connsiteY1049" fmla="*/ 3041118 h 5004654"/>
                <a:gd name="connsiteX1050" fmla="*/ 19716 w 5684844"/>
                <a:gd name="connsiteY1050" fmla="*/ 3091768 h 5004654"/>
                <a:gd name="connsiteX1051" fmla="*/ 44635 w 5684844"/>
                <a:gd name="connsiteY1051" fmla="*/ 3107952 h 5004654"/>
                <a:gd name="connsiteX1052" fmla="*/ 44432 w 5684844"/>
                <a:gd name="connsiteY1052" fmla="*/ 3150274 h 5004654"/>
                <a:gd name="connsiteX1053" fmla="*/ 56891 w 5684844"/>
                <a:gd name="connsiteY1053" fmla="*/ 3193001 h 5004654"/>
                <a:gd name="connsiteX1054" fmla="*/ 36035 w 5684844"/>
                <a:gd name="connsiteY1054" fmla="*/ 3230041 h 5004654"/>
                <a:gd name="connsiteX1055" fmla="*/ 38067 w 5684844"/>
                <a:gd name="connsiteY1055" fmla="*/ 3273243 h 5004654"/>
                <a:gd name="connsiteX1056" fmla="*/ 2517 w 5684844"/>
                <a:gd name="connsiteY1056" fmla="*/ 3318679 h 5004654"/>
                <a:gd name="connsiteX1057" fmla="*/ 26826 w 5684844"/>
                <a:gd name="connsiteY1057" fmla="*/ 3333306 h 5004654"/>
                <a:gd name="connsiteX1058" fmla="*/ 37389 w 5684844"/>
                <a:gd name="connsiteY1058" fmla="*/ 3348541 h 5004654"/>
                <a:gd name="connsiteX1059" fmla="*/ 35900 w 5684844"/>
                <a:gd name="connsiteY1059" fmla="*/ 3354230 h 5004654"/>
                <a:gd name="connsiteX1060" fmla="*/ 25946 w 5684844"/>
                <a:gd name="connsiteY1060" fmla="*/ 3358970 h 5004654"/>
                <a:gd name="connsiteX1061" fmla="*/ 24659 w 5684844"/>
                <a:gd name="connsiteY1061" fmla="*/ 3374679 h 5004654"/>
                <a:gd name="connsiteX1062" fmla="*/ 33530 w 5684844"/>
                <a:gd name="connsiteY1062" fmla="*/ 3379622 h 5004654"/>
                <a:gd name="connsiteX1063" fmla="*/ 35426 w 5684844"/>
                <a:gd name="connsiteY1063" fmla="*/ 3381992 h 5004654"/>
                <a:gd name="connsiteX1064" fmla="*/ 38338 w 5684844"/>
                <a:gd name="connsiteY1064" fmla="*/ 3382805 h 5004654"/>
                <a:gd name="connsiteX1065" fmla="*/ 40640 w 5684844"/>
                <a:gd name="connsiteY1065" fmla="*/ 3386868 h 5004654"/>
                <a:gd name="connsiteX1066" fmla="*/ 42604 w 5684844"/>
                <a:gd name="connsiteY1066" fmla="*/ 3387342 h 5004654"/>
                <a:gd name="connsiteX1067" fmla="*/ 40707 w 5684844"/>
                <a:gd name="connsiteY1067" fmla="*/ 3410636 h 5004654"/>
                <a:gd name="connsiteX1068" fmla="*/ 66033 w 5684844"/>
                <a:gd name="connsiteY1068" fmla="*/ 3404948 h 5004654"/>
                <a:gd name="connsiteX1069" fmla="*/ 71721 w 5684844"/>
                <a:gd name="connsiteY1069" fmla="*/ 3416188 h 5004654"/>
                <a:gd name="connsiteX1070" fmla="*/ 79237 w 5684844"/>
                <a:gd name="connsiteY1070" fmla="*/ 3424585 h 5004654"/>
                <a:gd name="connsiteX1071" fmla="*/ 94134 w 5684844"/>
                <a:gd name="connsiteY1071" fmla="*/ 3425262 h 5004654"/>
                <a:gd name="connsiteX1072" fmla="*/ 95759 w 5684844"/>
                <a:gd name="connsiteY1072" fmla="*/ 3446727 h 5004654"/>
                <a:gd name="connsiteX1073" fmla="*/ 118918 w 5684844"/>
                <a:gd name="connsiteY1073" fmla="*/ 3457697 h 5004654"/>
                <a:gd name="connsiteX1074" fmla="*/ 137065 w 5684844"/>
                <a:gd name="connsiteY1074" fmla="*/ 3471240 h 5004654"/>
                <a:gd name="connsiteX1075" fmla="*/ 135373 w 5684844"/>
                <a:gd name="connsiteY1075" fmla="*/ 3492096 h 5004654"/>
                <a:gd name="connsiteX1076" fmla="*/ 158937 w 5684844"/>
                <a:gd name="connsiteY1076" fmla="*/ 3501779 h 5004654"/>
                <a:gd name="connsiteX1077" fmla="*/ 154671 w 5684844"/>
                <a:gd name="connsiteY1077" fmla="*/ 3534282 h 5004654"/>
                <a:gd name="connsiteX1078" fmla="*/ 187377 w 5684844"/>
                <a:gd name="connsiteY1078" fmla="*/ 3563467 h 5004654"/>
                <a:gd name="connsiteX1079" fmla="*/ 216901 w 5684844"/>
                <a:gd name="connsiteY1079" fmla="*/ 3568681 h 5004654"/>
                <a:gd name="connsiteX1080" fmla="*/ 238095 w 5684844"/>
                <a:gd name="connsiteY1080" fmla="*/ 3605924 h 5004654"/>
                <a:gd name="connsiteX1081" fmla="*/ 273713 w 5684844"/>
                <a:gd name="connsiteY1081" fmla="*/ 3614456 h 5004654"/>
                <a:gd name="connsiteX1082" fmla="*/ 289152 w 5684844"/>
                <a:gd name="connsiteY1082" fmla="*/ 3635786 h 5004654"/>
                <a:gd name="connsiteX1083" fmla="*/ 318066 w 5684844"/>
                <a:gd name="connsiteY1083" fmla="*/ 3649532 h 5004654"/>
                <a:gd name="connsiteX1084" fmla="*/ 344475 w 5684844"/>
                <a:gd name="connsiteY1084" fmla="*/ 3653054 h 5004654"/>
                <a:gd name="connsiteX1085" fmla="*/ 376572 w 5684844"/>
                <a:gd name="connsiteY1085" fmla="*/ 3644454 h 5004654"/>
                <a:gd name="connsiteX1086" fmla="*/ 423024 w 5684844"/>
                <a:gd name="connsiteY1086" fmla="*/ 3626374 h 5004654"/>
                <a:gd name="connsiteX1087" fmla="*/ 459996 w 5684844"/>
                <a:gd name="connsiteY1087" fmla="*/ 3633213 h 5004654"/>
                <a:gd name="connsiteX1088" fmla="*/ 484644 w 5684844"/>
                <a:gd name="connsiteY1088" fmla="*/ 3621295 h 5004654"/>
                <a:gd name="connsiteX1089" fmla="*/ 503671 w 5684844"/>
                <a:gd name="connsiteY1089" fmla="*/ 3637547 h 5004654"/>
                <a:gd name="connsiteX1090" fmla="*/ 534753 w 5684844"/>
                <a:gd name="connsiteY1090" fmla="*/ 3629556 h 5004654"/>
                <a:gd name="connsiteX1091" fmla="*/ 572944 w 5684844"/>
                <a:gd name="connsiteY1091" fmla="*/ 3618587 h 5004654"/>
                <a:gd name="connsiteX1092" fmla="*/ 615536 w 5684844"/>
                <a:gd name="connsiteY1092" fmla="*/ 3603689 h 5004654"/>
                <a:gd name="connsiteX1093" fmla="*/ 636866 w 5684844"/>
                <a:gd name="connsiteY1093" fmla="*/ 3599830 h 5004654"/>
                <a:gd name="connsiteX1094" fmla="*/ 670046 w 5684844"/>
                <a:gd name="connsiteY1094" fmla="*/ 3601997 h 5004654"/>
                <a:gd name="connsiteX1095" fmla="*/ 704649 w 5684844"/>
                <a:gd name="connsiteY1095" fmla="*/ 3584933 h 5004654"/>
                <a:gd name="connsiteX1096" fmla="*/ 732885 w 5684844"/>
                <a:gd name="connsiteY1096" fmla="*/ 3613102 h 5004654"/>
                <a:gd name="connsiteX1097" fmla="*/ 780827 w 5684844"/>
                <a:gd name="connsiteY1097" fmla="*/ 3657997 h 5004654"/>
                <a:gd name="connsiteX1098" fmla="*/ 829853 w 5684844"/>
                <a:gd name="connsiteY1098" fmla="*/ 3662263 h 5004654"/>
                <a:gd name="connsiteX1099" fmla="*/ 864251 w 5684844"/>
                <a:gd name="connsiteY1099" fmla="*/ 3645537 h 5004654"/>
                <a:gd name="connsiteX1100" fmla="*/ 870278 w 5684844"/>
                <a:gd name="connsiteY1100" fmla="*/ 3666529 h 5004654"/>
                <a:gd name="connsiteX1101" fmla="*/ 885920 w 5684844"/>
                <a:gd name="connsiteY1101" fmla="*/ 3678108 h 5004654"/>
                <a:gd name="connsiteX1102" fmla="*/ 897025 w 5684844"/>
                <a:gd name="connsiteY1102" fmla="*/ 3688400 h 5004654"/>
                <a:gd name="connsiteX1103" fmla="*/ 899666 w 5684844"/>
                <a:gd name="connsiteY1103" fmla="*/ 3712507 h 5004654"/>
                <a:gd name="connsiteX1104" fmla="*/ 906031 w 5684844"/>
                <a:gd name="connsiteY1104" fmla="*/ 3746093 h 5004654"/>
                <a:gd name="connsiteX1105" fmla="*/ 895806 w 5684844"/>
                <a:gd name="connsiteY1105" fmla="*/ 3761600 h 5004654"/>
                <a:gd name="connsiteX1106" fmla="*/ 881654 w 5684844"/>
                <a:gd name="connsiteY1106" fmla="*/ 3779206 h 5004654"/>
                <a:gd name="connsiteX1107" fmla="*/ 895671 w 5684844"/>
                <a:gd name="connsiteY1107" fmla="*/ 3782727 h 5004654"/>
                <a:gd name="connsiteX1108" fmla="*/ 887342 w 5684844"/>
                <a:gd name="connsiteY1108" fmla="*/ 3801145 h 5004654"/>
                <a:gd name="connsiteX1109" fmla="*/ 883889 w 5684844"/>
                <a:gd name="connsiteY1109" fmla="*/ 3810219 h 5004654"/>
                <a:gd name="connsiteX1110" fmla="*/ 875492 w 5684844"/>
                <a:gd name="connsiteY1110" fmla="*/ 3816245 h 5004654"/>
                <a:gd name="connsiteX1111" fmla="*/ 875831 w 5684844"/>
                <a:gd name="connsiteY1111" fmla="*/ 3832700 h 5004654"/>
                <a:gd name="connsiteX1112" fmla="*/ 884905 w 5684844"/>
                <a:gd name="connsiteY1112" fmla="*/ 3860260 h 5004654"/>
                <a:gd name="connsiteX1113" fmla="*/ 904067 w 5684844"/>
                <a:gd name="connsiteY1113" fmla="*/ 3899873 h 5004654"/>
                <a:gd name="connsiteX1114" fmla="*/ 964875 w 5684844"/>
                <a:gd name="connsiteY1114" fmla="*/ 3977880 h 5004654"/>
                <a:gd name="connsiteX1115" fmla="*/ 974829 w 5684844"/>
                <a:gd name="connsiteY1115" fmla="*/ 4010586 h 5004654"/>
                <a:gd name="connsiteX1116" fmla="*/ 992503 w 5684844"/>
                <a:gd name="connsiteY1116" fmla="*/ 4015665 h 5004654"/>
                <a:gd name="connsiteX1117" fmla="*/ 988034 w 5684844"/>
                <a:gd name="connsiteY1117" fmla="*/ 4036385 h 5004654"/>
                <a:gd name="connsiteX1118" fmla="*/ 1000493 w 5684844"/>
                <a:gd name="connsiteY1118" fmla="*/ 4054600 h 5004654"/>
                <a:gd name="connsiteX1119" fmla="*/ 1004827 w 5684844"/>
                <a:gd name="connsiteY1119" fmla="*/ 4070784 h 5004654"/>
                <a:gd name="connsiteX1120" fmla="*/ 1010786 w 5684844"/>
                <a:gd name="connsiteY1120" fmla="*/ 4095771 h 5004654"/>
                <a:gd name="connsiteX1121" fmla="*/ 1019453 w 5684844"/>
                <a:gd name="connsiteY1121" fmla="*/ 4123060 h 5004654"/>
                <a:gd name="connsiteX1122" fmla="*/ 1022365 w 5684844"/>
                <a:gd name="connsiteY1122" fmla="*/ 4216032 h 5004654"/>
                <a:gd name="connsiteX1123" fmla="*/ 980246 w 5684844"/>
                <a:gd name="connsiteY1123" fmla="*/ 4251988 h 5004654"/>
                <a:gd name="connsiteX1124" fmla="*/ 972595 w 5684844"/>
                <a:gd name="connsiteY1124" fmla="*/ 4289434 h 5004654"/>
                <a:gd name="connsiteX1125" fmla="*/ 969818 w 5684844"/>
                <a:gd name="connsiteY1125" fmla="*/ 4318687 h 5004654"/>
                <a:gd name="connsiteX1126" fmla="*/ 953025 w 5684844"/>
                <a:gd name="connsiteY1126" fmla="*/ 4414842 h 5004654"/>
                <a:gd name="connsiteX1127" fmla="*/ 989117 w 5684844"/>
                <a:gd name="connsiteY1127" fmla="*/ 4453371 h 5004654"/>
                <a:gd name="connsiteX1128" fmla="*/ 1023584 w 5684844"/>
                <a:gd name="connsiteY1128" fmla="*/ 4544921 h 5004654"/>
                <a:gd name="connsiteX1129" fmla="*/ 1048029 w 5684844"/>
                <a:gd name="connsiteY1129" fmla="*/ 4592592 h 5004654"/>
                <a:gd name="connsiteX1130" fmla="*/ 1054394 w 5684844"/>
                <a:gd name="connsiteY1130" fmla="*/ 4665588 h 5004654"/>
                <a:gd name="connsiteX1131" fmla="*/ 1053717 w 5684844"/>
                <a:gd name="connsiteY1131" fmla="*/ 4695518 h 5004654"/>
                <a:gd name="connsiteX1132" fmla="*/ 1066650 w 5684844"/>
                <a:gd name="connsiteY1132" fmla="*/ 4738923 h 5004654"/>
                <a:gd name="connsiteX1133" fmla="*/ 1106399 w 5684844"/>
                <a:gd name="connsiteY1133" fmla="*/ 4803455 h 5004654"/>
                <a:gd name="connsiteX1134" fmla="*/ 1130437 w 5684844"/>
                <a:gd name="connsiteY1134" fmla="*/ 4834265 h 5004654"/>
                <a:gd name="connsiteX1135" fmla="*/ 1134500 w 5684844"/>
                <a:gd name="connsiteY1135" fmla="*/ 4871034 h 5004654"/>
                <a:gd name="connsiteX1136" fmla="*/ 1149397 w 5684844"/>
                <a:gd name="connsiteY1136" fmla="*/ 4902589 h 5004654"/>
                <a:gd name="connsiteX1137" fmla="*/ 1138495 w 5684844"/>
                <a:gd name="connsiteY1137" fmla="*/ 4919315 h 5004654"/>
                <a:gd name="connsiteX1138" fmla="*/ 1128203 w 5684844"/>
                <a:gd name="connsiteY1138" fmla="*/ 4942609 h 5004654"/>
                <a:gd name="connsiteX1139" fmla="*/ 1153731 w 5684844"/>
                <a:gd name="connsiteY1139" fmla="*/ 4952766 h 5004654"/>
                <a:gd name="connsiteX1140" fmla="*/ 1148991 w 5684844"/>
                <a:gd name="connsiteY1140" fmla="*/ 4975315 h 5004654"/>
                <a:gd name="connsiteX1141" fmla="*/ 1151971 w 5684844"/>
                <a:gd name="connsiteY1141" fmla="*/ 5004635 h 5004654"/>
                <a:gd name="connsiteX1142" fmla="*/ 1173707 w 5684844"/>
                <a:gd name="connsiteY1142" fmla="*/ 4981544 h 5004654"/>
                <a:gd name="connsiteX1143" fmla="*/ 1184676 w 5684844"/>
                <a:gd name="connsiteY1143" fmla="*/ 5002807 h 5004654"/>
                <a:gd name="connsiteX1144" fmla="*/ 1212846 w 5684844"/>
                <a:gd name="connsiteY1144" fmla="*/ 4991972 h 5004654"/>
                <a:gd name="connsiteX1145" fmla="*/ 1242776 w 5684844"/>
                <a:gd name="connsiteY1145" fmla="*/ 4981544 h 5004654"/>
                <a:gd name="connsiteX1146" fmla="*/ 1288686 w 5684844"/>
                <a:gd name="connsiteY1146" fmla="*/ 4970642 h 5004654"/>
                <a:gd name="connsiteX1147" fmla="*/ 1322137 w 5684844"/>
                <a:gd name="connsiteY1147" fmla="*/ 4980190 h 5004654"/>
                <a:gd name="connsiteX1148" fmla="*/ 1345973 w 5684844"/>
                <a:gd name="connsiteY1148" fmla="*/ 4976127 h 5004654"/>
                <a:gd name="connsiteX1149" fmla="*/ 1366355 w 5684844"/>
                <a:gd name="connsiteY1149" fmla="*/ 4978971 h 5004654"/>
                <a:gd name="connsiteX1150" fmla="*/ 1382606 w 5684844"/>
                <a:gd name="connsiteY1150" fmla="*/ 4980800 h 5004654"/>
                <a:gd name="connsiteX1151" fmla="*/ 1397706 w 5684844"/>
                <a:gd name="connsiteY1151" fmla="*/ 4957979 h 5004654"/>
                <a:gd name="connsiteX1152" fmla="*/ 1428652 w 5684844"/>
                <a:gd name="connsiteY1152" fmla="*/ 4954391 h 5004654"/>
                <a:gd name="connsiteX1153" fmla="*/ 1501242 w 5684844"/>
                <a:gd name="connsiteY1153" fmla="*/ 4924190 h 5004654"/>
                <a:gd name="connsiteX1154" fmla="*/ 1555481 w 5684844"/>
                <a:gd name="connsiteY1154" fmla="*/ 4865820 h 5004654"/>
                <a:gd name="connsiteX1155" fmla="*/ 1587239 w 5684844"/>
                <a:gd name="connsiteY1155" fmla="*/ 4808331 h 5004654"/>
                <a:gd name="connsiteX1156" fmla="*/ 1630645 w 5684844"/>
                <a:gd name="connsiteY1156" fmla="*/ 4730594 h 5004654"/>
                <a:gd name="connsiteX1157" fmla="*/ 1647708 w 5684844"/>
                <a:gd name="connsiteY1157" fmla="*/ 4678860 h 5004654"/>
                <a:gd name="connsiteX1158" fmla="*/ 1670934 w 5684844"/>
                <a:gd name="connsiteY1158" fmla="*/ 4643378 h 5004654"/>
                <a:gd name="connsiteX1159" fmla="*/ 1726190 w 5684844"/>
                <a:gd name="connsiteY1159" fmla="*/ 4604239 h 5004654"/>
                <a:gd name="connsiteX1160" fmla="*/ 1736211 w 5684844"/>
                <a:gd name="connsiteY1160" fmla="*/ 4548239 h 5004654"/>
                <a:gd name="connsiteX1161" fmla="*/ 1730930 w 5684844"/>
                <a:gd name="connsiteY1161" fmla="*/ 4499553 h 5004654"/>
                <a:gd name="connsiteX1162" fmla="*/ 1736618 w 5684844"/>
                <a:gd name="connsiteY1162" fmla="*/ 4471315 h 5004654"/>
                <a:gd name="connsiteX1163" fmla="*/ 1768105 w 5684844"/>
                <a:gd name="connsiteY1163" fmla="*/ 4433937 h 5004654"/>
                <a:gd name="connsiteX1164" fmla="*/ 1859993 w 5684844"/>
                <a:gd name="connsiteY1164" fmla="*/ 4381391 h 5004654"/>
                <a:gd name="connsiteX1165" fmla="*/ 1907461 w 5684844"/>
                <a:gd name="connsiteY1165" fmla="*/ 4324375 h 5004654"/>
                <a:gd name="connsiteX1166" fmla="*/ 1922968 w 5684844"/>
                <a:gd name="connsiteY1166" fmla="*/ 4301691 h 5004654"/>
                <a:gd name="connsiteX1167" fmla="*/ 1924525 w 5684844"/>
                <a:gd name="connsiteY1167" fmla="*/ 4270677 h 5004654"/>
                <a:gd name="connsiteX1168" fmla="*/ 1915045 w 5684844"/>
                <a:gd name="connsiteY1168" fmla="*/ 4240883 h 5004654"/>
                <a:gd name="connsiteX1169" fmla="*/ 1924796 w 5684844"/>
                <a:gd name="connsiteY1169" fmla="*/ 4194431 h 5004654"/>
                <a:gd name="connsiteX1170" fmla="*/ 1921411 w 5684844"/>
                <a:gd name="connsiteY1170" fmla="*/ 4165652 h 5004654"/>
                <a:gd name="connsiteX1171" fmla="*/ 1906107 w 5684844"/>
                <a:gd name="connsiteY1171" fmla="*/ 4145812 h 5004654"/>
                <a:gd name="connsiteX1172" fmla="*/ 1896966 w 5684844"/>
                <a:gd name="connsiteY1172" fmla="*/ 4099563 h 5004654"/>
                <a:gd name="connsiteX1173" fmla="*/ 1880714 w 5684844"/>
                <a:gd name="connsiteY1173" fmla="*/ 4055887 h 5004654"/>
                <a:gd name="connsiteX1174" fmla="*/ 1884845 w 5684844"/>
                <a:gd name="connsiteY1174" fmla="*/ 4039297 h 5004654"/>
                <a:gd name="connsiteX1175" fmla="*/ 1883355 w 5684844"/>
                <a:gd name="connsiteY1175" fmla="*/ 4008216 h 5004654"/>
                <a:gd name="connsiteX1176" fmla="*/ 1879902 w 5684844"/>
                <a:gd name="connsiteY1176" fmla="*/ 3971854 h 5004654"/>
                <a:gd name="connsiteX1177" fmla="*/ 1910644 w 5684844"/>
                <a:gd name="connsiteY1177" fmla="*/ 3906915 h 5004654"/>
                <a:gd name="connsiteX1178" fmla="*/ 1936443 w 5684844"/>
                <a:gd name="connsiteY1178" fmla="*/ 3880913 h 5004654"/>
                <a:gd name="connsiteX1179" fmla="*/ 1973686 w 5684844"/>
                <a:gd name="connsiteY1179" fmla="*/ 3863443 h 5004654"/>
                <a:gd name="connsiteX1180" fmla="*/ 2009981 w 5684844"/>
                <a:gd name="connsiteY1180" fmla="*/ 3818548 h 5004654"/>
                <a:gd name="connsiteX1181" fmla="*/ 2050339 w 5684844"/>
                <a:gd name="connsiteY1181" fmla="*/ 3778325 h 5004654"/>
                <a:gd name="connsiteX1182" fmla="*/ 2104443 w 5684844"/>
                <a:gd name="connsiteY1182" fmla="*/ 3741082 h 5004654"/>
                <a:gd name="connsiteX1183" fmla="*/ 2148525 w 5684844"/>
                <a:gd name="connsiteY1183" fmla="*/ 3689213 h 5004654"/>
                <a:gd name="connsiteX1184" fmla="*/ 2183262 w 5684844"/>
                <a:gd name="connsiteY1184" fmla="*/ 3643709 h 5004654"/>
                <a:gd name="connsiteX1185" fmla="*/ 2216239 w 5684844"/>
                <a:gd name="connsiteY1185" fmla="*/ 3612154 h 5004654"/>
                <a:gd name="connsiteX1186" fmla="*/ 2228089 w 5684844"/>
                <a:gd name="connsiteY1186" fmla="*/ 3574640 h 5004654"/>
                <a:gd name="connsiteX1187" fmla="*/ 2249352 w 5684844"/>
                <a:gd name="connsiteY1187" fmla="*/ 3544710 h 5004654"/>
                <a:gd name="connsiteX1188" fmla="*/ 2266348 w 5684844"/>
                <a:gd name="connsiteY1188" fmla="*/ 3494873 h 5004654"/>
                <a:gd name="connsiteX1189" fmla="*/ 2273526 w 5684844"/>
                <a:gd name="connsiteY1189" fmla="*/ 3456885 h 5004654"/>
                <a:gd name="connsiteX1190" fmla="*/ 2285309 w 5684844"/>
                <a:gd name="connsiteY1190" fmla="*/ 3434200 h 5004654"/>
                <a:gd name="connsiteX1191" fmla="*/ 2254837 w 5684844"/>
                <a:gd name="connsiteY1191" fmla="*/ 3420928 h 5004654"/>
                <a:gd name="connsiteX1192" fmla="*/ 2199717 w 5684844"/>
                <a:gd name="connsiteY1192" fmla="*/ 3425398 h 5004654"/>
                <a:gd name="connsiteX1193" fmla="*/ 2143379 w 5684844"/>
                <a:gd name="connsiteY1193" fmla="*/ 3433862 h 5004654"/>
                <a:gd name="connsiteX1194" fmla="*/ 2122049 w 5684844"/>
                <a:gd name="connsiteY1194" fmla="*/ 3442665 h 5004654"/>
                <a:gd name="connsiteX1195" fmla="*/ 2083587 w 5684844"/>
                <a:gd name="connsiteY1195" fmla="*/ 3441175 h 5004654"/>
                <a:gd name="connsiteX1196" fmla="*/ 2066252 w 5684844"/>
                <a:gd name="connsiteY1196" fmla="*/ 3457156 h 5004654"/>
                <a:gd name="connsiteX1197" fmla="*/ 2027926 w 5684844"/>
                <a:gd name="connsiteY1197" fmla="*/ 3443409 h 5004654"/>
                <a:gd name="connsiteX1198" fmla="*/ 2011471 w 5684844"/>
                <a:gd name="connsiteY1198" fmla="*/ 3422757 h 5004654"/>
                <a:gd name="connsiteX1199" fmla="*/ 2011877 w 5684844"/>
                <a:gd name="connsiteY1199" fmla="*/ 3404745 h 5004654"/>
                <a:gd name="connsiteX1200" fmla="*/ 2012013 w 5684844"/>
                <a:gd name="connsiteY1200" fmla="*/ 3379216 h 5004654"/>
                <a:gd name="connsiteX1201" fmla="*/ 1974499 w 5684844"/>
                <a:gd name="connsiteY1201" fmla="*/ 3329988 h 5004654"/>
                <a:gd name="connsiteX1202" fmla="*/ 1927640 w 5684844"/>
                <a:gd name="connsiteY1202" fmla="*/ 3310554 h 5004654"/>
                <a:gd name="connsiteX1203" fmla="*/ 1877667 w 5684844"/>
                <a:gd name="connsiteY1203" fmla="*/ 3270060 h 5004654"/>
                <a:gd name="connsiteX1204" fmla="*/ 1874959 w 5684844"/>
                <a:gd name="connsiteY1204" fmla="*/ 3235458 h 5004654"/>
                <a:gd name="connsiteX1205" fmla="*/ 1853832 w 5684844"/>
                <a:gd name="connsiteY1205" fmla="*/ 3203633 h 5004654"/>
                <a:gd name="connsiteX1206" fmla="*/ 1799930 w 5684844"/>
                <a:gd name="connsiteY1206" fmla="*/ 3159821 h 5004654"/>
                <a:gd name="connsiteX1207" fmla="*/ 1814286 w 5684844"/>
                <a:gd name="connsiteY1207" fmla="*/ 3118177 h 5004654"/>
                <a:gd name="connsiteX1208" fmla="*/ 1801285 w 5684844"/>
                <a:gd name="connsiteY1208" fmla="*/ 3091226 h 5004654"/>
                <a:gd name="connsiteX1209" fmla="*/ 1791264 w 5684844"/>
                <a:gd name="connsiteY1209" fmla="*/ 3059536 h 5004654"/>
                <a:gd name="connsiteX1210" fmla="*/ 1761130 w 5684844"/>
                <a:gd name="connsiteY1210" fmla="*/ 3037800 h 5004654"/>
                <a:gd name="connsiteX1211" fmla="*/ 1739326 w 5684844"/>
                <a:gd name="connsiteY1211" fmla="*/ 3004010 h 5004654"/>
                <a:gd name="connsiteX1212" fmla="*/ 1728221 w 5684844"/>
                <a:gd name="connsiteY1212" fmla="*/ 2974554 h 5004654"/>
                <a:gd name="connsiteX1213" fmla="*/ 1698020 w 5684844"/>
                <a:gd name="connsiteY1213" fmla="*/ 2895125 h 5004654"/>
                <a:gd name="connsiteX1214" fmla="*/ 1671341 w 5684844"/>
                <a:gd name="connsiteY1214" fmla="*/ 2857679 h 5004654"/>
                <a:gd name="connsiteX1215" fmla="*/ 1654006 w 5684844"/>
                <a:gd name="connsiteY1215" fmla="*/ 2842105 h 5004654"/>
                <a:gd name="connsiteX1216" fmla="*/ 1629493 w 5684844"/>
                <a:gd name="connsiteY1216" fmla="*/ 2813529 h 5004654"/>
                <a:gd name="connsiteX1217" fmla="*/ 1630915 w 5684844"/>
                <a:gd name="connsiteY1217" fmla="*/ 2790913 h 5004654"/>
                <a:gd name="connsiteX1218" fmla="*/ 1636197 w 5684844"/>
                <a:gd name="connsiteY1218" fmla="*/ 2801070 h 5004654"/>
                <a:gd name="connsiteX1219" fmla="*/ 1670596 w 5684844"/>
                <a:gd name="connsiteY1219" fmla="*/ 2828562 h 5004654"/>
                <a:gd name="connsiteX1220" fmla="*/ 1684342 w 5684844"/>
                <a:gd name="connsiteY1220" fmla="*/ 2854632 h 5004654"/>
                <a:gd name="connsiteX1221" fmla="*/ 1698088 w 5684844"/>
                <a:gd name="connsiteY1221" fmla="*/ 2834927 h 5004654"/>
                <a:gd name="connsiteX1222" fmla="*/ 1709735 w 5684844"/>
                <a:gd name="connsiteY1222" fmla="*/ 2804388 h 5004654"/>
                <a:gd name="connsiteX1223" fmla="*/ 1716303 w 5684844"/>
                <a:gd name="connsiteY1223" fmla="*/ 2792944 h 5004654"/>
                <a:gd name="connsiteX1224" fmla="*/ 1723142 w 5684844"/>
                <a:gd name="connsiteY1224" fmla="*/ 2790371 h 5004654"/>
                <a:gd name="connsiteX1225" fmla="*/ 1701812 w 5684844"/>
                <a:gd name="connsiteY1225" fmla="*/ 2823077 h 5004654"/>
                <a:gd name="connsiteX1226" fmla="*/ 1704521 w 5684844"/>
                <a:gd name="connsiteY1226" fmla="*/ 2850772 h 5004654"/>
                <a:gd name="connsiteX1227" fmla="*/ 1722465 w 5684844"/>
                <a:gd name="connsiteY1227" fmla="*/ 2858221 h 5004654"/>
                <a:gd name="connsiteX1228" fmla="*/ 1751515 w 5684844"/>
                <a:gd name="connsiteY1228" fmla="*/ 2887744 h 5004654"/>
                <a:gd name="connsiteX1229" fmla="*/ 1773455 w 5684844"/>
                <a:gd name="connsiteY1229" fmla="*/ 2930675 h 5004654"/>
                <a:gd name="connsiteX1230" fmla="*/ 1797696 w 5684844"/>
                <a:gd name="connsiteY1230" fmla="*/ 2961350 h 5004654"/>
                <a:gd name="connsiteX1231" fmla="*/ 1823292 w 5684844"/>
                <a:gd name="connsiteY1231" fmla="*/ 2991754 h 5004654"/>
                <a:gd name="connsiteX1232" fmla="*/ 1866223 w 5684844"/>
                <a:gd name="connsiteY1232" fmla="*/ 3057775 h 5004654"/>
                <a:gd name="connsiteX1233" fmla="*/ 1901570 w 5684844"/>
                <a:gd name="connsiteY1233" fmla="*/ 3110593 h 5004654"/>
                <a:gd name="connsiteX1234" fmla="*/ 1929401 w 5684844"/>
                <a:gd name="connsiteY1234" fmla="*/ 3160973 h 5004654"/>
                <a:gd name="connsiteX1235" fmla="*/ 1960482 w 5684844"/>
                <a:gd name="connsiteY1235" fmla="*/ 3207289 h 5004654"/>
                <a:gd name="connsiteX1236" fmla="*/ 1983302 w 5684844"/>
                <a:gd name="connsiteY1236" fmla="*/ 3227400 h 5004654"/>
                <a:gd name="connsiteX1237" fmla="*/ 1994677 w 5684844"/>
                <a:gd name="connsiteY1237" fmla="*/ 3251303 h 5004654"/>
                <a:gd name="connsiteX1238" fmla="*/ 1984047 w 5684844"/>
                <a:gd name="connsiteY1238" fmla="*/ 3287057 h 5004654"/>
                <a:gd name="connsiteX1239" fmla="*/ 2007815 w 5684844"/>
                <a:gd name="connsiteY1239" fmla="*/ 3299855 h 5004654"/>
                <a:gd name="connsiteX1240" fmla="*/ 2005377 w 5684844"/>
                <a:gd name="connsiteY1240" fmla="*/ 3325993 h 5004654"/>
                <a:gd name="connsiteX1241" fmla="*/ 2007205 w 5684844"/>
                <a:gd name="connsiteY1241" fmla="*/ 3344411 h 5004654"/>
                <a:gd name="connsiteX1242" fmla="*/ 2016685 w 5684844"/>
                <a:gd name="connsiteY1242" fmla="*/ 3368246 h 5004654"/>
                <a:gd name="connsiteX1243" fmla="*/ 2048511 w 5684844"/>
                <a:gd name="connsiteY1243" fmla="*/ 3371158 h 5004654"/>
                <a:gd name="connsiteX1244" fmla="*/ 2092999 w 5684844"/>
                <a:gd name="connsiteY1244" fmla="*/ 3360256 h 5004654"/>
                <a:gd name="connsiteX1245" fmla="*/ 2117038 w 5684844"/>
                <a:gd name="connsiteY1245" fmla="*/ 3351453 h 5004654"/>
                <a:gd name="connsiteX1246" fmla="*/ 2148728 w 5684844"/>
                <a:gd name="connsiteY1246" fmla="*/ 3345291 h 5004654"/>
                <a:gd name="connsiteX1247" fmla="*/ 2167959 w 5684844"/>
                <a:gd name="connsiteY1247" fmla="*/ 3334389 h 5004654"/>
                <a:gd name="connsiteX1248" fmla="*/ 2194368 w 5684844"/>
                <a:gd name="connsiteY1248" fmla="*/ 3320711 h 5004654"/>
                <a:gd name="connsiteX1249" fmla="*/ 2229037 w 5684844"/>
                <a:gd name="connsiteY1249" fmla="*/ 3305678 h 5004654"/>
                <a:gd name="connsiteX1250" fmla="*/ 2284089 w 5684844"/>
                <a:gd name="connsiteY1250" fmla="*/ 3303985 h 5004654"/>
                <a:gd name="connsiteX1251" fmla="*/ 2302305 w 5684844"/>
                <a:gd name="connsiteY1251" fmla="*/ 3266945 h 5004654"/>
                <a:gd name="connsiteX1252" fmla="*/ 2344288 w 5684844"/>
                <a:gd name="connsiteY1252" fmla="*/ 3238099 h 5004654"/>
                <a:gd name="connsiteX1253" fmla="*/ 2370223 w 5684844"/>
                <a:gd name="connsiteY1253" fmla="*/ 3233494 h 5004654"/>
                <a:gd name="connsiteX1254" fmla="*/ 2398663 w 5684844"/>
                <a:gd name="connsiteY1254" fmla="*/ 3226791 h 5004654"/>
                <a:gd name="connsiteX1255" fmla="*/ 2413086 w 5684844"/>
                <a:gd name="connsiteY1255" fmla="*/ 3216769 h 5004654"/>
                <a:gd name="connsiteX1256" fmla="*/ 2422227 w 5684844"/>
                <a:gd name="connsiteY1256" fmla="*/ 3193069 h 5004654"/>
                <a:gd name="connsiteX1257" fmla="*/ 2452699 w 5684844"/>
                <a:gd name="connsiteY1257" fmla="*/ 3195710 h 5004654"/>
                <a:gd name="connsiteX1258" fmla="*/ 2459741 w 5684844"/>
                <a:gd name="connsiteY1258" fmla="*/ 3161379 h 5004654"/>
                <a:gd name="connsiteX1259" fmla="*/ 2493666 w 5684844"/>
                <a:gd name="connsiteY1259" fmla="*/ 3162326 h 5004654"/>
                <a:gd name="connsiteX1260" fmla="*/ 2477820 w 5684844"/>
                <a:gd name="connsiteY1260" fmla="*/ 3142554 h 5004654"/>
                <a:gd name="connsiteX1261" fmla="*/ 2499557 w 5684844"/>
                <a:gd name="connsiteY1261" fmla="*/ 3117432 h 5004654"/>
                <a:gd name="connsiteX1262" fmla="*/ 2504162 w 5684844"/>
                <a:gd name="connsiteY1262" fmla="*/ 3107613 h 5004654"/>
                <a:gd name="connsiteX1263" fmla="*/ 2505381 w 5684844"/>
                <a:gd name="connsiteY1263" fmla="*/ 3100436 h 5004654"/>
                <a:gd name="connsiteX1264" fmla="*/ 2525492 w 5684844"/>
                <a:gd name="connsiteY1264" fmla="*/ 3081340 h 5004654"/>
                <a:gd name="connsiteX1265" fmla="*/ 2544113 w 5684844"/>
                <a:gd name="connsiteY1265" fmla="*/ 3047821 h 5004654"/>
                <a:gd name="connsiteX1266" fmla="*/ 2534836 w 5684844"/>
                <a:gd name="connsiteY1266" fmla="*/ 3029945 h 5004654"/>
                <a:gd name="connsiteX1267" fmla="*/ 2512761 w 5684844"/>
                <a:gd name="connsiteY1267" fmla="*/ 3014438 h 5004654"/>
                <a:gd name="connsiteX1268" fmla="*/ 2507479 w 5684844"/>
                <a:gd name="connsiteY1268" fmla="*/ 2986337 h 5004654"/>
                <a:gd name="connsiteX1269" fmla="*/ 2468002 w 5684844"/>
                <a:gd name="connsiteY1269" fmla="*/ 2998525 h 5004654"/>
                <a:gd name="connsiteX1270" fmla="*/ 2446875 w 5684844"/>
                <a:gd name="connsiteY1270" fmla="*/ 2965819 h 5004654"/>
                <a:gd name="connsiteX1271" fmla="*/ 2422498 w 5684844"/>
                <a:gd name="connsiteY1271" fmla="*/ 2958980 h 5004654"/>
                <a:gd name="connsiteX1272" fmla="*/ 2422904 w 5684844"/>
                <a:gd name="connsiteY1272" fmla="*/ 2928034 h 5004654"/>
                <a:gd name="connsiteX1273" fmla="*/ 2390402 w 5684844"/>
                <a:gd name="connsiteY1273" fmla="*/ 2927358 h 5004654"/>
                <a:gd name="connsiteX1274" fmla="*/ 2378416 w 5684844"/>
                <a:gd name="connsiteY1274" fmla="*/ 2939072 h 5004654"/>
                <a:gd name="connsiteX1275" fmla="*/ 2364738 w 5684844"/>
                <a:gd name="connsiteY1275" fmla="*/ 2953698 h 5004654"/>
                <a:gd name="connsiteX1276" fmla="*/ 2357086 w 5684844"/>
                <a:gd name="connsiteY1276" fmla="*/ 2969544 h 5004654"/>
                <a:gd name="connsiteX1277" fmla="*/ 2337178 w 5684844"/>
                <a:gd name="connsiteY1277" fmla="*/ 2979497 h 5004654"/>
                <a:gd name="connsiteX1278" fmla="*/ 2314019 w 5684844"/>
                <a:gd name="connsiteY1278" fmla="*/ 2973674 h 5004654"/>
                <a:gd name="connsiteX1279" fmla="*/ 2286459 w 5684844"/>
                <a:gd name="connsiteY1279" fmla="*/ 2975502 h 5004654"/>
                <a:gd name="connsiteX1280" fmla="*/ 2280230 w 5684844"/>
                <a:gd name="connsiteY1280" fmla="*/ 2979362 h 5004654"/>
                <a:gd name="connsiteX1281" fmla="*/ 2265603 w 5684844"/>
                <a:gd name="connsiteY1281" fmla="*/ 2982883 h 5004654"/>
                <a:gd name="connsiteX1282" fmla="*/ 2257748 w 5684844"/>
                <a:gd name="connsiteY1282" fmla="*/ 2955391 h 5004654"/>
                <a:gd name="connsiteX1283" fmla="*/ 2266145 w 5684844"/>
                <a:gd name="connsiteY1283" fmla="*/ 2923904 h 5004654"/>
                <a:gd name="connsiteX1284" fmla="*/ 2250707 w 5684844"/>
                <a:gd name="connsiteY1284" fmla="*/ 2906704 h 5004654"/>
                <a:gd name="connsiteX1285" fmla="*/ 2240820 w 5684844"/>
                <a:gd name="connsiteY1285" fmla="*/ 2915914 h 5004654"/>
                <a:gd name="connsiteX1286" fmla="*/ 2240752 w 5684844"/>
                <a:gd name="connsiteY1286" fmla="*/ 2935483 h 5004654"/>
                <a:gd name="connsiteX1287" fmla="*/ 2250639 w 5684844"/>
                <a:gd name="connsiteY1287" fmla="*/ 2956542 h 5004654"/>
                <a:gd name="connsiteX1288" fmla="*/ 2244071 w 5684844"/>
                <a:gd name="connsiteY1288" fmla="*/ 2942322 h 5004654"/>
                <a:gd name="connsiteX1289" fmla="*/ 2224365 w 5684844"/>
                <a:gd name="connsiteY1289" fmla="*/ 2930066 h 5004654"/>
                <a:gd name="connsiteX1290" fmla="*/ 2219219 w 5684844"/>
                <a:gd name="connsiteY1290" fmla="*/ 2920044 h 5004654"/>
                <a:gd name="connsiteX1291" fmla="*/ 2225110 w 5684844"/>
                <a:gd name="connsiteY1291" fmla="*/ 2896141 h 5004654"/>
                <a:gd name="connsiteX1292" fmla="*/ 2213599 w 5684844"/>
                <a:gd name="connsiteY1292" fmla="*/ 2884426 h 5004654"/>
                <a:gd name="connsiteX1293" fmla="*/ 2203035 w 5684844"/>
                <a:gd name="connsiteY1293" fmla="*/ 2877519 h 5004654"/>
                <a:gd name="connsiteX1294" fmla="*/ 2200056 w 5684844"/>
                <a:gd name="connsiteY1294" fmla="*/ 2861607 h 5004654"/>
                <a:gd name="connsiteX1295" fmla="*/ 2181705 w 5684844"/>
                <a:gd name="connsiteY1295" fmla="*/ 2862622 h 5004654"/>
                <a:gd name="connsiteX1296" fmla="*/ 2180825 w 5684844"/>
                <a:gd name="connsiteY1296" fmla="*/ 2842443 h 5004654"/>
                <a:gd name="connsiteX1297" fmla="*/ 2172767 w 5684844"/>
                <a:gd name="connsiteY1297" fmla="*/ 2838381 h 5004654"/>
                <a:gd name="connsiteX1298" fmla="*/ 2155838 w 5684844"/>
                <a:gd name="connsiteY1298" fmla="*/ 2829036 h 5004654"/>
                <a:gd name="connsiteX1299" fmla="*/ 2154823 w 5684844"/>
                <a:gd name="connsiteY1299" fmla="*/ 2810482 h 5004654"/>
                <a:gd name="connsiteX1300" fmla="*/ 2152249 w 5684844"/>
                <a:gd name="connsiteY1300" fmla="*/ 2797142 h 5004654"/>
                <a:gd name="connsiteX1301" fmla="*/ 2133967 w 5684844"/>
                <a:gd name="connsiteY1301" fmla="*/ 2777438 h 5004654"/>
                <a:gd name="connsiteX1302" fmla="*/ 2145749 w 5684844"/>
                <a:gd name="connsiteY1302" fmla="*/ 2759629 h 5004654"/>
                <a:gd name="connsiteX1303" fmla="*/ 2145613 w 5684844"/>
                <a:gd name="connsiteY1303" fmla="*/ 2770463 h 5004654"/>
                <a:gd name="connsiteX1304" fmla="*/ 2169517 w 5684844"/>
                <a:gd name="connsiteY1304" fmla="*/ 2754279 h 5004654"/>
                <a:gd name="connsiteX1305" fmla="*/ 2195993 w 5684844"/>
                <a:gd name="connsiteY1305" fmla="*/ 2756988 h 5004654"/>
                <a:gd name="connsiteX1306" fmla="*/ 2213125 w 5684844"/>
                <a:gd name="connsiteY1306" fmla="*/ 2775406 h 5004654"/>
                <a:gd name="connsiteX1307" fmla="*/ 2233710 w 5684844"/>
                <a:gd name="connsiteY1307" fmla="*/ 2817592 h 5004654"/>
                <a:gd name="connsiteX1308" fmla="*/ 2246576 w 5684844"/>
                <a:gd name="connsiteY1308" fmla="*/ 2846167 h 5004654"/>
                <a:gd name="connsiteX1309" fmla="*/ 2284632 w 5684844"/>
                <a:gd name="connsiteY1309" fmla="*/ 2858153 h 5004654"/>
                <a:gd name="connsiteX1310" fmla="*/ 2307248 w 5684844"/>
                <a:gd name="connsiteY1310" fmla="*/ 2866008 h 5004654"/>
                <a:gd name="connsiteX1311" fmla="*/ 2328849 w 5684844"/>
                <a:gd name="connsiteY1311" fmla="*/ 2887880 h 5004654"/>
                <a:gd name="connsiteX1312" fmla="*/ 2357289 w 5684844"/>
                <a:gd name="connsiteY1312" fmla="*/ 2878806 h 5004654"/>
                <a:gd name="connsiteX1313" fmla="*/ 2388099 w 5684844"/>
                <a:gd name="connsiteY1313" fmla="*/ 2887406 h 5004654"/>
                <a:gd name="connsiteX1314" fmla="*/ 2429743 w 5684844"/>
                <a:gd name="connsiteY1314" fmla="*/ 2879483 h 5004654"/>
                <a:gd name="connsiteX1315" fmla="*/ 2454527 w 5684844"/>
                <a:gd name="connsiteY1315" fmla="*/ 2916523 h 5004654"/>
                <a:gd name="connsiteX1316" fmla="*/ 2484457 w 5684844"/>
                <a:gd name="connsiteY1316" fmla="*/ 2925461 h 5004654"/>
                <a:gd name="connsiteX1317" fmla="*/ 2495562 w 5684844"/>
                <a:gd name="connsiteY1317" fmla="*/ 2927290 h 5004654"/>
                <a:gd name="connsiteX1318" fmla="*/ 2538019 w 5684844"/>
                <a:gd name="connsiteY1318" fmla="*/ 2936634 h 5004654"/>
                <a:gd name="connsiteX1319" fmla="*/ 2596321 w 5684844"/>
                <a:gd name="connsiteY1319" fmla="*/ 2944895 h 5004654"/>
                <a:gd name="connsiteX1320" fmla="*/ 2651103 w 5684844"/>
                <a:gd name="connsiteY1320" fmla="*/ 2933587 h 5004654"/>
                <a:gd name="connsiteX1321" fmla="*/ 2670875 w 5684844"/>
                <a:gd name="connsiteY1321" fmla="*/ 2926951 h 5004654"/>
                <a:gd name="connsiteX1322" fmla="*/ 2690512 w 5684844"/>
                <a:gd name="connsiteY1322" fmla="*/ 2936295 h 5004654"/>
                <a:gd name="connsiteX1323" fmla="*/ 2721187 w 5684844"/>
                <a:gd name="connsiteY1323" fmla="*/ 2938192 h 5004654"/>
                <a:gd name="connsiteX1324" fmla="*/ 2755721 w 5684844"/>
                <a:gd name="connsiteY1324" fmla="*/ 2944828 h 5004654"/>
                <a:gd name="connsiteX1325" fmla="*/ 2781589 w 5684844"/>
                <a:gd name="connsiteY1325" fmla="*/ 2945099 h 5004654"/>
                <a:gd name="connsiteX1326" fmla="*/ 2792625 w 5684844"/>
                <a:gd name="connsiteY1326" fmla="*/ 2985863 h 5004654"/>
                <a:gd name="connsiteX1327" fmla="*/ 2822014 w 5684844"/>
                <a:gd name="connsiteY1327" fmla="*/ 2988165 h 5004654"/>
                <a:gd name="connsiteX1328" fmla="*/ 2840229 w 5684844"/>
                <a:gd name="connsiteY1328" fmla="*/ 2991889 h 5004654"/>
                <a:gd name="connsiteX1329" fmla="*/ 2841312 w 5684844"/>
                <a:gd name="connsiteY1329" fmla="*/ 3007735 h 5004654"/>
                <a:gd name="connsiteX1330" fmla="*/ 2878826 w 5684844"/>
                <a:gd name="connsiteY1330" fmla="*/ 3021480 h 5004654"/>
                <a:gd name="connsiteX1331" fmla="*/ 2887359 w 5684844"/>
                <a:gd name="connsiteY1331" fmla="*/ 3037394 h 5004654"/>
                <a:gd name="connsiteX1332" fmla="*/ 2873612 w 5684844"/>
                <a:gd name="connsiteY1332" fmla="*/ 3058927 h 5004654"/>
                <a:gd name="connsiteX1333" fmla="*/ 2923247 w 5684844"/>
                <a:gd name="connsiteY1333" fmla="*/ 3095086 h 5004654"/>
                <a:gd name="connsiteX1334" fmla="*/ 2948775 w 5684844"/>
                <a:gd name="connsiteY1334" fmla="*/ 3082491 h 5004654"/>
                <a:gd name="connsiteX1335" fmla="*/ 2970579 w 5684844"/>
                <a:gd name="connsiteY1335" fmla="*/ 3070980 h 5004654"/>
                <a:gd name="connsiteX1336" fmla="*/ 2960625 w 5684844"/>
                <a:gd name="connsiteY1336" fmla="*/ 3046873 h 5004654"/>
                <a:gd name="connsiteX1337" fmla="*/ 2969767 w 5684844"/>
                <a:gd name="connsiteY1337" fmla="*/ 3037326 h 5004654"/>
                <a:gd name="connsiteX1338" fmla="*/ 2985002 w 5684844"/>
                <a:gd name="connsiteY1338" fmla="*/ 3035768 h 5004654"/>
                <a:gd name="connsiteX1339" fmla="*/ 2977622 w 5684844"/>
                <a:gd name="connsiteY1339" fmla="*/ 3052087 h 5004654"/>
                <a:gd name="connsiteX1340" fmla="*/ 2970579 w 5684844"/>
                <a:gd name="connsiteY1340" fmla="*/ 3059604 h 5004654"/>
                <a:gd name="connsiteX1341" fmla="*/ 2979247 w 5684844"/>
                <a:gd name="connsiteY1341" fmla="*/ 3062854 h 5004654"/>
                <a:gd name="connsiteX1342" fmla="*/ 2983919 w 5684844"/>
                <a:gd name="connsiteY1342" fmla="*/ 3075923 h 5004654"/>
                <a:gd name="connsiteX1343" fmla="*/ 2990826 w 5684844"/>
                <a:gd name="connsiteY1343" fmla="*/ 3107546 h 5004654"/>
                <a:gd name="connsiteX1344" fmla="*/ 2988456 w 5684844"/>
                <a:gd name="connsiteY1344" fmla="*/ 3139372 h 5004654"/>
                <a:gd name="connsiteX1345" fmla="*/ 2987914 w 5684844"/>
                <a:gd name="connsiteY1345" fmla="*/ 3181219 h 5004654"/>
                <a:gd name="connsiteX1346" fmla="*/ 3013578 w 5684844"/>
                <a:gd name="connsiteY1346" fmla="*/ 3224895 h 5004654"/>
                <a:gd name="connsiteX1347" fmla="*/ 3031252 w 5684844"/>
                <a:gd name="connsiteY1347" fmla="*/ 3261935 h 5004654"/>
                <a:gd name="connsiteX1348" fmla="*/ 3063416 w 5684844"/>
                <a:gd name="connsiteY1348" fmla="*/ 3334321 h 5004654"/>
                <a:gd name="connsiteX1349" fmla="*/ 3084204 w 5684844"/>
                <a:gd name="connsiteY1349" fmla="*/ 3399531 h 5004654"/>
                <a:gd name="connsiteX1350" fmla="*/ 3134449 w 5684844"/>
                <a:gd name="connsiteY1350" fmla="*/ 3468464 h 5004654"/>
                <a:gd name="connsiteX1351" fmla="*/ 3159774 w 5684844"/>
                <a:gd name="connsiteY1351" fmla="*/ 3522839 h 5004654"/>
                <a:gd name="connsiteX1352" fmla="*/ 3186183 w 5684844"/>
                <a:gd name="connsiteY1352" fmla="*/ 3517421 h 5004654"/>
                <a:gd name="connsiteX1353" fmla="*/ 3210018 w 5684844"/>
                <a:gd name="connsiteY1353" fmla="*/ 3512343 h 5004654"/>
                <a:gd name="connsiteX1354" fmla="*/ 3229655 w 5684844"/>
                <a:gd name="connsiteY1354" fmla="*/ 3486882 h 5004654"/>
                <a:gd name="connsiteX1355" fmla="*/ 3243062 w 5684844"/>
                <a:gd name="connsiteY1355" fmla="*/ 3463250 h 5004654"/>
                <a:gd name="connsiteX1356" fmla="*/ 3248953 w 5684844"/>
                <a:gd name="connsiteY1356" fmla="*/ 3427158 h 5004654"/>
                <a:gd name="connsiteX1357" fmla="*/ 3252001 w 5684844"/>
                <a:gd name="connsiteY1357" fmla="*/ 3403932 h 5004654"/>
                <a:gd name="connsiteX1358" fmla="*/ 3258298 w 5684844"/>
                <a:gd name="connsiteY1358" fmla="*/ 3357615 h 5004654"/>
                <a:gd name="connsiteX1359" fmla="*/ 3235546 w 5684844"/>
                <a:gd name="connsiteY1359" fmla="*/ 3319356 h 5004654"/>
                <a:gd name="connsiteX1360" fmla="*/ 3270013 w 5684844"/>
                <a:gd name="connsiteY1360" fmla="*/ 3263357 h 5004654"/>
                <a:gd name="connsiteX1361" fmla="*/ 3303464 w 5684844"/>
                <a:gd name="connsiteY1361" fmla="*/ 3235526 h 5004654"/>
                <a:gd name="connsiteX1362" fmla="*/ 3321814 w 5684844"/>
                <a:gd name="connsiteY1362" fmla="*/ 3215957 h 5004654"/>
                <a:gd name="connsiteX1363" fmla="*/ 3349984 w 5684844"/>
                <a:gd name="connsiteY1363" fmla="*/ 3205867 h 5004654"/>
                <a:gd name="connsiteX1364" fmla="*/ 3369959 w 5684844"/>
                <a:gd name="connsiteY1364" fmla="*/ 3172077 h 5004654"/>
                <a:gd name="connsiteX1365" fmla="*/ 3382284 w 5684844"/>
                <a:gd name="connsiteY1365" fmla="*/ 3153795 h 5004654"/>
                <a:gd name="connsiteX1366" fmla="*/ 3398129 w 5684844"/>
                <a:gd name="connsiteY1366" fmla="*/ 3131720 h 5004654"/>
                <a:gd name="connsiteX1367" fmla="*/ 3436997 w 5684844"/>
                <a:gd name="connsiteY1367" fmla="*/ 3116687 h 5004654"/>
                <a:gd name="connsiteX1368" fmla="*/ 3457243 w 5684844"/>
                <a:gd name="connsiteY1368" fmla="*/ 3081814 h 5004654"/>
                <a:gd name="connsiteX1369" fmla="*/ 3460155 w 5684844"/>
                <a:gd name="connsiteY1369" fmla="*/ 3055744 h 5004654"/>
                <a:gd name="connsiteX1370" fmla="*/ 3491439 w 5684844"/>
                <a:gd name="connsiteY1370" fmla="*/ 3047009 h 5004654"/>
                <a:gd name="connsiteX1371" fmla="*/ 3512838 w 5684844"/>
                <a:gd name="connsiteY1371" fmla="*/ 3049244 h 5004654"/>
                <a:gd name="connsiteX1372" fmla="*/ 3530713 w 5684844"/>
                <a:gd name="connsiteY1372" fmla="*/ 3055473 h 5004654"/>
                <a:gd name="connsiteX1373" fmla="*/ 3554888 w 5684844"/>
                <a:gd name="connsiteY1373" fmla="*/ 3056828 h 5004654"/>
                <a:gd name="connsiteX1374" fmla="*/ 3566197 w 5684844"/>
                <a:gd name="connsiteY1374" fmla="*/ 3032179 h 5004654"/>
                <a:gd name="connsiteX1375" fmla="*/ 3563623 w 5684844"/>
                <a:gd name="connsiteY1375" fmla="*/ 3010172 h 5004654"/>
                <a:gd name="connsiteX1376" fmla="*/ 3586240 w 5684844"/>
                <a:gd name="connsiteY1376" fmla="*/ 3006651 h 5004654"/>
                <a:gd name="connsiteX1377" fmla="*/ 3591928 w 5684844"/>
                <a:gd name="connsiteY1377" fmla="*/ 3015319 h 5004654"/>
                <a:gd name="connsiteX1378" fmla="*/ 3613529 w 5684844"/>
                <a:gd name="connsiteY1378" fmla="*/ 3031773 h 5004654"/>
                <a:gd name="connsiteX1379" fmla="*/ 3617524 w 5684844"/>
                <a:gd name="connsiteY1379" fmla="*/ 3061838 h 5004654"/>
                <a:gd name="connsiteX1380" fmla="*/ 3633233 w 5684844"/>
                <a:gd name="connsiteY1380" fmla="*/ 3108290 h 5004654"/>
                <a:gd name="connsiteX1381" fmla="*/ 3679618 w 5684844"/>
                <a:gd name="connsiteY1381" fmla="*/ 3114656 h 5004654"/>
                <a:gd name="connsiteX1382" fmla="*/ 3696208 w 5684844"/>
                <a:gd name="connsiteY1382" fmla="*/ 3148174 h 5004654"/>
                <a:gd name="connsiteX1383" fmla="*/ 3708803 w 5684844"/>
                <a:gd name="connsiteY1383" fmla="*/ 3192324 h 5004654"/>
                <a:gd name="connsiteX1384" fmla="*/ 3721466 w 5684844"/>
                <a:gd name="connsiteY1384" fmla="*/ 3213654 h 5004654"/>
                <a:gd name="connsiteX1385" fmla="*/ 3708397 w 5684844"/>
                <a:gd name="connsiteY1385" fmla="*/ 3244396 h 5004654"/>
                <a:gd name="connsiteX1386" fmla="*/ 3729185 w 5684844"/>
                <a:gd name="connsiteY1386" fmla="*/ 3270873 h 5004654"/>
                <a:gd name="connsiteX1387" fmla="*/ 3774757 w 5684844"/>
                <a:gd name="connsiteY1387" fmla="*/ 3232817 h 5004654"/>
                <a:gd name="connsiteX1388" fmla="*/ 3812203 w 5684844"/>
                <a:gd name="connsiteY1388" fmla="*/ 3232885 h 5004654"/>
                <a:gd name="connsiteX1389" fmla="*/ 510714 w 5684844"/>
                <a:gd name="connsiteY1389" fmla="*/ 2104829 h 5004654"/>
                <a:gd name="connsiteX1390" fmla="*/ 513558 w 5684844"/>
                <a:gd name="connsiteY1390" fmla="*/ 2102933 h 5004654"/>
                <a:gd name="connsiteX1391" fmla="*/ 525408 w 5684844"/>
                <a:gd name="connsiteY1391" fmla="*/ 2108418 h 5004654"/>
                <a:gd name="connsiteX1392" fmla="*/ 510714 w 5684844"/>
                <a:gd name="connsiteY1392" fmla="*/ 2104829 h 5004654"/>
                <a:gd name="connsiteX1393" fmla="*/ 1385518 w 5684844"/>
                <a:gd name="connsiteY1393" fmla="*/ 1476303 h 5004654"/>
                <a:gd name="connsiteX1394" fmla="*/ 1379221 w 5684844"/>
                <a:gd name="connsiteY1394" fmla="*/ 1482059 h 5004654"/>
                <a:gd name="connsiteX1395" fmla="*/ 1385518 w 5684844"/>
                <a:gd name="connsiteY1395" fmla="*/ 1476303 h 5004654"/>
                <a:gd name="connsiteX1396" fmla="*/ 1405900 w 5684844"/>
                <a:gd name="connsiteY1396" fmla="*/ 1521063 h 5004654"/>
                <a:gd name="connsiteX1397" fmla="*/ 1378340 w 5684844"/>
                <a:gd name="connsiteY1397" fmla="*/ 1513140 h 5004654"/>
                <a:gd name="connsiteX1398" fmla="*/ 1376106 w 5684844"/>
                <a:gd name="connsiteY1398" fmla="*/ 1528985 h 5004654"/>
                <a:gd name="connsiteX1399" fmla="*/ 1351796 w 5684844"/>
                <a:gd name="connsiteY1399" fmla="*/ 1544086 h 5004654"/>
                <a:gd name="connsiteX1400" fmla="*/ 1337508 w 5684844"/>
                <a:gd name="connsiteY1400" fmla="*/ 1531762 h 5004654"/>
                <a:gd name="connsiteX1401" fmla="*/ 1316314 w 5684844"/>
                <a:gd name="connsiteY1401" fmla="*/ 1523907 h 5004654"/>
                <a:gd name="connsiteX1402" fmla="*/ 1294374 w 5684844"/>
                <a:gd name="connsiteY1402" fmla="*/ 1525870 h 5004654"/>
                <a:gd name="connsiteX1403" fmla="*/ 1285774 w 5684844"/>
                <a:gd name="connsiteY1403" fmla="*/ 1541851 h 5004654"/>
                <a:gd name="connsiteX1404" fmla="*/ 1254152 w 5684844"/>
                <a:gd name="connsiteY1404" fmla="*/ 1540226 h 5004654"/>
                <a:gd name="connsiteX1405" fmla="*/ 1232144 w 5684844"/>
                <a:gd name="connsiteY1405" fmla="*/ 1550519 h 5004654"/>
                <a:gd name="connsiteX1406" fmla="*/ 1231806 w 5684844"/>
                <a:gd name="connsiteY1406" fmla="*/ 1565280 h 5004654"/>
                <a:gd name="connsiteX1407" fmla="*/ 1208174 w 5684844"/>
                <a:gd name="connsiteY1407" fmla="*/ 1559728 h 5004654"/>
                <a:gd name="connsiteX1408" fmla="*/ 1198016 w 5684844"/>
                <a:gd name="connsiteY1408" fmla="*/ 1572797 h 5004654"/>
                <a:gd name="connsiteX1409" fmla="*/ 1209934 w 5684844"/>
                <a:gd name="connsiteY1409" fmla="*/ 1590335 h 5004654"/>
                <a:gd name="connsiteX1410" fmla="*/ 1229233 w 5684844"/>
                <a:gd name="connsiteY1410" fmla="*/ 1578078 h 5004654"/>
                <a:gd name="connsiteX1411" fmla="*/ 1233770 w 5684844"/>
                <a:gd name="connsiteY1411" fmla="*/ 1574828 h 5004654"/>
                <a:gd name="connsiteX1412" fmla="*/ 1235462 w 5684844"/>
                <a:gd name="connsiteY1412" fmla="*/ 1580584 h 5004654"/>
                <a:gd name="connsiteX1413" fmla="*/ 1236410 w 5684844"/>
                <a:gd name="connsiteY1413" fmla="*/ 1582277 h 5004654"/>
                <a:gd name="connsiteX1414" fmla="*/ 1234988 w 5684844"/>
                <a:gd name="connsiteY1414" fmla="*/ 1584714 h 5004654"/>
                <a:gd name="connsiteX1415" fmla="*/ 1240677 w 5684844"/>
                <a:gd name="connsiteY1415" fmla="*/ 1583766 h 5004654"/>
                <a:gd name="connsiteX1416" fmla="*/ 1240947 w 5684844"/>
                <a:gd name="connsiteY1416" fmla="*/ 1588642 h 5004654"/>
                <a:gd name="connsiteX1417" fmla="*/ 1242234 w 5684844"/>
                <a:gd name="connsiteY1417" fmla="*/ 1605841 h 5004654"/>
                <a:gd name="connsiteX1418" fmla="*/ 1259434 w 5684844"/>
                <a:gd name="connsiteY1418" fmla="*/ 1618098 h 5004654"/>
                <a:gd name="connsiteX1419" fmla="*/ 1264377 w 5684844"/>
                <a:gd name="connsiteY1419" fmla="*/ 1618098 h 5004654"/>
                <a:gd name="connsiteX1420" fmla="*/ 1275617 w 5684844"/>
                <a:gd name="connsiteY1420" fmla="*/ 1650330 h 5004654"/>
                <a:gd name="connsiteX1421" fmla="*/ 1249479 w 5684844"/>
                <a:gd name="connsiteY1421" fmla="*/ 1667055 h 5004654"/>
                <a:gd name="connsiteX1422" fmla="*/ 1235869 w 5684844"/>
                <a:gd name="connsiteY1422" fmla="*/ 1659742 h 5004654"/>
                <a:gd name="connsiteX1423" fmla="*/ 1223816 w 5684844"/>
                <a:gd name="connsiteY1423" fmla="*/ 1646335 h 5004654"/>
                <a:gd name="connsiteX1424" fmla="*/ 1214471 w 5684844"/>
                <a:gd name="connsiteY1424" fmla="*/ 1628593 h 5004654"/>
                <a:gd name="connsiteX1425" fmla="*/ 1206616 w 5684844"/>
                <a:gd name="connsiteY1425" fmla="*/ 1630828 h 5004654"/>
                <a:gd name="connsiteX1426" fmla="*/ 1201267 w 5684844"/>
                <a:gd name="connsiteY1426" fmla="*/ 1623786 h 5004654"/>
                <a:gd name="connsiteX1427" fmla="*/ 1217112 w 5684844"/>
                <a:gd name="connsiteY1427" fmla="*/ 1620874 h 5004654"/>
                <a:gd name="connsiteX1428" fmla="*/ 1212981 w 5684844"/>
                <a:gd name="connsiteY1428" fmla="*/ 1606722 h 5004654"/>
                <a:gd name="connsiteX1429" fmla="*/ 1226457 w 5684844"/>
                <a:gd name="connsiteY1429" fmla="*/ 1607331 h 5004654"/>
                <a:gd name="connsiteX1430" fmla="*/ 1227878 w 5684844"/>
                <a:gd name="connsiteY1430" fmla="*/ 1598325 h 5004654"/>
                <a:gd name="connsiteX1431" fmla="*/ 1236885 w 5684844"/>
                <a:gd name="connsiteY1431" fmla="*/ 1591621 h 5004654"/>
                <a:gd name="connsiteX1432" fmla="*/ 1229165 w 5684844"/>
                <a:gd name="connsiteY1432" fmla="*/ 1588235 h 5004654"/>
                <a:gd name="connsiteX1433" fmla="*/ 1229301 w 5684844"/>
                <a:gd name="connsiteY1433" fmla="*/ 1588100 h 5004654"/>
                <a:gd name="connsiteX1434" fmla="*/ 1218331 w 5684844"/>
                <a:gd name="connsiteY1434" fmla="*/ 1588709 h 5004654"/>
                <a:gd name="connsiteX1435" fmla="*/ 1212101 w 5684844"/>
                <a:gd name="connsiteY1435" fmla="*/ 1593991 h 5004654"/>
                <a:gd name="connsiteX1436" fmla="*/ 1205533 w 5684844"/>
                <a:gd name="connsiteY1436" fmla="*/ 1601711 h 5004654"/>
                <a:gd name="connsiteX1437" fmla="*/ 1191719 w 5684844"/>
                <a:gd name="connsiteY1437" fmla="*/ 1598867 h 5004654"/>
                <a:gd name="connsiteX1438" fmla="*/ 1195646 w 5684844"/>
                <a:gd name="connsiteY1438" fmla="*/ 1613425 h 5004654"/>
                <a:gd name="connsiteX1439" fmla="*/ 1205126 w 5684844"/>
                <a:gd name="connsiteY1439" fmla="*/ 1618707 h 5004654"/>
                <a:gd name="connsiteX1440" fmla="*/ 1195850 w 5684844"/>
                <a:gd name="connsiteY1440" fmla="*/ 1625275 h 5004654"/>
                <a:gd name="connsiteX1441" fmla="*/ 1201605 w 5684844"/>
                <a:gd name="connsiteY1441" fmla="*/ 1633943 h 5004654"/>
                <a:gd name="connsiteX1442" fmla="*/ 1184406 w 5684844"/>
                <a:gd name="connsiteY1442" fmla="*/ 1647960 h 5004654"/>
                <a:gd name="connsiteX1443" fmla="*/ 1192870 w 5684844"/>
                <a:gd name="connsiteY1443" fmla="*/ 1659945 h 5004654"/>
                <a:gd name="connsiteX1444" fmla="*/ 1188198 w 5684844"/>
                <a:gd name="connsiteY1444" fmla="*/ 1682426 h 5004654"/>
                <a:gd name="connsiteX1445" fmla="*/ 1174723 w 5684844"/>
                <a:gd name="connsiteY1445" fmla="*/ 1711814 h 5004654"/>
                <a:gd name="connsiteX1446" fmla="*/ 1203975 w 5684844"/>
                <a:gd name="connsiteY1446" fmla="*/ 1750141 h 5004654"/>
                <a:gd name="connsiteX1447" fmla="*/ 1233837 w 5684844"/>
                <a:gd name="connsiteY1447" fmla="*/ 1760840 h 5004654"/>
                <a:gd name="connsiteX1448" fmla="*/ 1225983 w 5684844"/>
                <a:gd name="connsiteY1448" fmla="*/ 1779326 h 5004654"/>
                <a:gd name="connsiteX1449" fmla="*/ 1154341 w 5684844"/>
                <a:gd name="connsiteY1449" fmla="*/ 1773976 h 5004654"/>
                <a:gd name="connsiteX1450" fmla="*/ 1130640 w 5684844"/>
                <a:gd name="connsiteY1450" fmla="*/ 1782170 h 5004654"/>
                <a:gd name="connsiteX1451" fmla="*/ 1111680 w 5684844"/>
                <a:gd name="connsiteY1451" fmla="*/ 1778175 h 5004654"/>
                <a:gd name="connsiteX1452" fmla="*/ 1097866 w 5684844"/>
                <a:gd name="connsiteY1452" fmla="*/ 1772013 h 5004654"/>
                <a:gd name="connsiteX1453" fmla="*/ 1067869 w 5684844"/>
                <a:gd name="connsiteY1453" fmla="*/ 1766663 h 5004654"/>
                <a:gd name="connsiteX1454" fmla="*/ 1055071 w 5684844"/>
                <a:gd name="connsiteY1454" fmla="*/ 1775805 h 5004654"/>
                <a:gd name="connsiteX1455" fmla="*/ 1052701 w 5684844"/>
                <a:gd name="connsiteY1455" fmla="*/ 1789618 h 5004654"/>
                <a:gd name="connsiteX1456" fmla="*/ 1031574 w 5684844"/>
                <a:gd name="connsiteY1456" fmla="*/ 1789009 h 5004654"/>
                <a:gd name="connsiteX1457" fmla="*/ 1007129 w 5684844"/>
                <a:gd name="connsiteY1457" fmla="*/ 1802078 h 5004654"/>
                <a:gd name="connsiteX1458" fmla="*/ 1003337 w 5684844"/>
                <a:gd name="connsiteY1458" fmla="*/ 1828283 h 5004654"/>
                <a:gd name="connsiteX1459" fmla="*/ 986273 w 5684844"/>
                <a:gd name="connsiteY1459" fmla="*/ 1817314 h 5004654"/>
                <a:gd name="connsiteX1460" fmla="*/ 964875 w 5684844"/>
                <a:gd name="connsiteY1460" fmla="*/ 1795984 h 5004654"/>
                <a:gd name="connsiteX1461" fmla="*/ 910433 w 5684844"/>
                <a:gd name="connsiteY1461" fmla="*/ 1796390 h 5004654"/>
                <a:gd name="connsiteX1462" fmla="*/ 891947 w 5684844"/>
                <a:gd name="connsiteY1462" fmla="*/ 1822460 h 5004654"/>
                <a:gd name="connsiteX1463" fmla="*/ 891270 w 5684844"/>
                <a:gd name="connsiteY1463" fmla="*/ 1804448 h 5004654"/>
                <a:gd name="connsiteX1464" fmla="*/ 893640 w 5684844"/>
                <a:gd name="connsiteY1464" fmla="*/ 1802958 h 5004654"/>
                <a:gd name="connsiteX1465" fmla="*/ 892082 w 5684844"/>
                <a:gd name="connsiteY1465" fmla="*/ 1803229 h 5004654"/>
                <a:gd name="connsiteX1466" fmla="*/ 886800 w 5684844"/>
                <a:gd name="connsiteY1466" fmla="*/ 1789822 h 5004654"/>
                <a:gd name="connsiteX1467" fmla="*/ 864184 w 5684844"/>
                <a:gd name="connsiteY1467" fmla="*/ 1798353 h 5004654"/>
                <a:gd name="connsiteX1468" fmla="*/ 864251 w 5684844"/>
                <a:gd name="connsiteY1468" fmla="*/ 1764970 h 5004654"/>
                <a:gd name="connsiteX1469" fmla="*/ 889374 w 5684844"/>
                <a:gd name="connsiteY1469" fmla="*/ 1783253 h 5004654"/>
                <a:gd name="connsiteX1470" fmla="*/ 919507 w 5684844"/>
                <a:gd name="connsiteY1470" fmla="*/ 1791379 h 5004654"/>
                <a:gd name="connsiteX1471" fmla="*/ 929122 w 5684844"/>
                <a:gd name="connsiteY1471" fmla="*/ 1762330 h 5004654"/>
                <a:gd name="connsiteX1472" fmla="*/ 934201 w 5684844"/>
                <a:gd name="connsiteY1472" fmla="*/ 1745943 h 5004654"/>
                <a:gd name="connsiteX1473" fmla="*/ 938534 w 5684844"/>
                <a:gd name="connsiteY1473" fmla="*/ 1741812 h 5004654"/>
                <a:gd name="connsiteX1474" fmla="*/ 938941 w 5684844"/>
                <a:gd name="connsiteY1474" fmla="*/ 1744114 h 5004654"/>
                <a:gd name="connsiteX1475" fmla="*/ 976928 w 5684844"/>
                <a:gd name="connsiteY1475" fmla="*/ 1734228 h 5004654"/>
                <a:gd name="connsiteX1476" fmla="*/ 1028392 w 5684844"/>
                <a:gd name="connsiteY1476" fmla="*/ 1723732 h 5004654"/>
                <a:gd name="connsiteX1477" fmla="*/ 1040715 w 5684844"/>
                <a:gd name="connsiteY1477" fmla="*/ 1714049 h 5004654"/>
                <a:gd name="connsiteX1478" fmla="*/ 1047419 w 5684844"/>
                <a:gd name="connsiteY1478" fmla="*/ 1702944 h 5004654"/>
                <a:gd name="connsiteX1479" fmla="*/ 1061030 w 5684844"/>
                <a:gd name="connsiteY1479" fmla="*/ 1683713 h 5004654"/>
                <a:gd name="connsiteX1480" fmla="*/ 1060962 w 5684844"/>
                <a:gd name="connsiteY1480" fmla="*/ 1666310 h 5004654"/>
                <a:gd name="connsiteX1481" fmla="*/ 1052024 w 5684844"/>
                <a:gd name="connsiteY1481" fmla="*/ 1663060 h 5004654"/>
                <a:gd name="connsiteX1482" fmla="*/ 1043289 w 5684844"/>
                <a:gd name="connsiteY1482" fmla="*/ 1681478 h 5004654"/>
                <a:gd name="connsiteX1483" fmla="*/ 1041325 w 5684844"/>
                <a:gd name="connsiteY1483" fmla="*/ 1633740 h 5004654"/>
                <a:gd name="connsiteX1484" fmla="*/ 1057780 w 5684844"/>
                <a:gd name="connsiteY1484" fmla="*/ 1607399 h 5004654"/>
                <a:gd name="connsiteX1485" fmla="*/ 1077688 w 5684844"/>
                <a:gd name="connsiteY1485" fmla="*/ 1569682 h 5004654"/>
                <a:gd name="connsiteX1486" fmla="*/ 1108633 w 5684844"/>
                <a:gd name="connsiteY1486" fmla="*/ 1523094 h 5004654"/>
                <a:gd name="connsiteX1487" fmla="*/ 1051685 w 5684844"/>
                <a:gd name="connsiteY1487" fmla="*/ 1490523 h 5004654"/>
                <a:gd name="connsiteX1488" fmla="*/ 1056967 w 5684844"/>
                <a:gd name="connsiteY1488" fmla="*/ 1449014 h 5004654"/>
                <a:gd name="connsiteX1489" fmla="*/ 1050060 w 5684844"/>
                <a:gd name="connsiteY1489" fmla="*/ 1427075 h 5004654"/>
                <a:gd name="connsiteX1490" fmla="*/ 1057915 w 5684844"/>
                <a:gd name="connsiteY1490" fmla="*/ 1395046 h 5004654"/>
                <a:gd name="connsiteX1491" fmla="*/ 1070713 w 5684844"/>
                <a:gd name="connsiteY1491" fmla="*/ 1380961 h 5004654"/>
                <a:gd name="connsiteX1492" fmla="*/ 1088590 w 5684844"/>
                <a:gd name="connsiteY1492" fmla="*/ 1368908 h 5004654"/>
                <a:gd name="connsiteX1493" fmla="*/ 1088251 w 5684844"/>
                <a:gd name="connsiteY1493" fmla="*/ 1339385 h 5004654"/>
                <a:gd name="connsiteX1494" fmla="*/ 1107753 w 5684844"/>
                <a:gd name="connsiteY1494" fmla="*/ 1340401 h 5004654"/>
                <a:gd name="connsiteX1495" fmla="*/ 1118858 w 5684844"/>
                <a:gd name="connsiteY1495" fmla="*/ 1327061 h 5004654"/>
                <a:gd name="connsiteX1496" fmla="*/ 1138089 w 5684844"/>
                <a:gd name="connsiteY1496" fmla="*/ 1306882 h 5004654"/>
                <a:gd name="connsiteX1497" fmla="*/ 1151429 w 5684844"/>
                <a:gd name="connsiteY1497" fmla="*/ 1286364 h 5004654"/>
                <a:gd name="connsiteX1498" fmla="*/ 1156710 w 5684844"/>
                <a:gd name="connsiteY1498" fmla="*/ 1269368 h 5004654"/>
                <a:gd name="connsiteX1499" fmla="*/ 1135922 w 5684844"/>
                <a:gd name="connsiteY1499" fmla="*/ 1258534 h 5004654"/>
                <a:gd name="connsiteX1500" fmla="*/ 1152241 w 5684844"/>
                <a:gd name="connsiteY1500" fmla="*/ 1241402 h 5004654"/>
                <a:gd name="connsiteX1501" fmla="*/ 1153934 w 5684844"/>
                <a:gd name="connsiteY1501" fmla="*/ 1219598 h 5004654"/>
                <a:gd name="connsiteX1502" fmla="*/ 1166935 w 5684844"/>
                <a:gd name="connsiteY1502" fmla="*/ 1196304 h 5004654"/>
                <a:gd name="connsiteX1503" fmla="*/ 1218940 w 5684844"/>
                <a:gd name="connsiteY1503" fmla="*/ 1192173 h 5004654"/>
                <a:gd name="connsiteX1504" fmla="*/ 1256928 w 5684844"/>
                <a:gd name="connsiteY1504" fmla="*/ 1211472 h 5004654"/>
                <a:gd name="connsiteX1505" fmla="*/ 1247042 w 5684844"/>
                <a:gd name="connsiteY1505" fmla="*/ 1251220 h 5004654"/>
                <a:gd name="connsiteX1506" fmla="*/ 1204788 w 5684844"/>
                <a:gd name="connsiteY1506" fmla="*/ 1279999 h 5004654"/>
                <a:gd name="connsiteX1507" fmla="*/ 1194631 w 5684844"/>
                <a:gd name="connsiteY1507" fmla="*/ 1315211 h 5004654"/>
                <a:gd name="connsiteX1508" fmla="*/ 1179666 w 5684844"/>
                <a:gd name="connsiteY1508" fmla="*/ 1328415 h 5004654"/>
                <a:gd name="connsiteX1509" fmla="*/ 1171879 w 5684844"/>
                <a:gd name="connsiteY1509" fmla="*/ 1350151 h 5004654"/>
                <a:gd name="connsiteX1510" fmla="*/ 1153189 w 5684844"/>
                <a:gd name="connsiteY1510" fmla="*/ 1373784 h 5004654"/>
                <a:gd name="connsiteX1511" fmla="*/ 1159487 w 5684844"/>
                <a:gd name="connsiteY1511" fmla="*/ 1389967 h 5004654"/>
                <a:gd name="connsiteX1512" fmla="*/ 1164024 w 5684844"/>
                <a:gd name="connsiteY1512" fmla="*/ 1412720 h 5004654"/>
                <a:gd name="connsiteX1513" fmla="*/ 1171540 w 5684844"/>
                <a:gd name="connsiteY1513" fmla="*/ 1463641 h 5004654"/>
                <a:gd name="connsiteX1514" fmla="*/ 1184067 w 5684844"/>
                <a:gd name="connsiteY1514" fmla="*/ 1490185 h 5004654"/>
                <a:gd name="connsiteX1515" fmla="*/ 1202689 w 5684844"/>
                <a:gd name="connsiteY1515" fmla="*/ 1484971 h 5004654"/>
                <a:gd name="connsiteX1516" fmla="*/ 1214607 w 5684844"/>
                <a:gd name="connsiteY1516" fmla="*/ 1498717 h 5004654"/>
                <a:gd name="connsiteX1517" fmla="*/ 1236140 w 5684844"/>
                <a:gd name="connsiteY1517" fmla="*/ 1511312 h 5004654"/>
                <a:gd name="connsiteX1518" fmla="*/ 1255980 w 5684844"/>
                <a:gd name="connsiteY1518" fmla="*/ 1500071 h 5004654"/>
                <a:gd name="connsiteX1519" fmla="*/ 1302364 w 5684844"/>
                <a:gd name="connsiteY1519" fmla="*/ 1507858 h 5004654"/>
                <a:gd name="connsiteX1520" fmla="*/ 1315839 w 5684844"/>
                <a:gd name="connsiteY1520" fmla="*/ 1484632 h 5004654"/>
                <a:gd name="connsiteX1521" fmla="*/ 1356401 w 5684844"/>
                <a:gd name="connsiteY1521" fmla="*/ 1489169 h 5004654"/>
                <a:gd name="connsiteX1522" fmla="*/ 1371569 w 5684844"/>
                <a:gd name="connsiteY1522" fmla="*/ 1487070 h 5004654"/>
                <a:gd name="connsiteX1523" fmla="*/ 1369605 w 5684844"/>
                <a:gd name="connsiteY1523" fmla="*/ 1490049 h 5004654"/>
                <a:gd name="connsiteX1524" fmla="*/ 1380913 w 5684844"/>
                <a:gd name="connsiteY1524" fmla="*/ 1496076 h 5004654"/>
                <a:gd name="connsiteX1525" fmla="*/ 1401431 w 5684844"/>
                <a:gd name="connsiteY1525" fmla="*/ 1506572 h 5004654"/>
                <a:gd name="connsiteX1526" fmla="*/ 1405900 w 5684844"/>
                <a:gd name="connsiteY1526" fmla="*/ 1521063 h 5004654"/>
                <a:gd name="connsiteX1527" fmla="*/ 1596922 w 5684844"/>
                <a:gd name="connsiteY1527" fmla="*/ 4091369 h 5004654"/>
                <a:gd name="connsiteX1528" fmla="*/ 1591167 w 5684844"/>
                <a:gd name="connsiteY1528" fmla="*/ 4078165 h 5004654"/>
                <a:gd name="connsiteX1529" fmla="*/ 1582161 w 5684844"/>
                <a:gd name="connsiteY1529" fmla="*/ 4060153 h 5004654"/>
                <a:gd name="connsiteX1530" fmla="*/ 1579723 w 5684844"/>
                <a:gd name="connsiteY1530" fmla="*/ 4035031 h 5004654"/>
                <a:gd name="connsiteX1531" fmla="*/ 1558190 w 5684844"/>
                <a:gd name="connsiteY1531" fmla="*/ 4024671 h 5004654"/>
                <a:gd name="connsiteX1532" fmla="*/ 1543496 w 5684844"/>
                <a:gd name="connsiteY1532" fmla="*/ 4001648 h 5004654"/>
                <a:gd name="connsiteX1533" fmla="*/ 1549184 w 5684844"/>
                <a:gd name="connsiteY1533" fmla="*/ 3979776 h 5004654"/>
                <a:gd name="connsiteX1534" fmla="*/ 1536589 w 5684844"/>
                <a:gd name="connsiteY1534" fmla="*/ 3959258 h 5004654"/>
                <a:gd name="connsiteX1535" fmla="*/ 1543970 w 5684844"/>
                <a:gd name="connsiteY1535" fmla="*/ 3924250 h 5004654"/>
                <a:gd name="connsiteX1536" fmla="*/ 1562795 w 5684844"/>
                <a:gd name="connsiteY1536" fmla="*/ 3944226 h 5004654"/>
                <a:gd name="connsiteX1537" fmla="*/ 1558731 w 5684844"/>
                <a:gd name="connsiteY1537" fmla="*/ 3974697 h 5004654"/>
                <a:gd name="connsiteX1538" fmla="*/ 1573087 w 5684844"/>
                <a:gd name="connsiteY1538" fmla="*/ 4001174 h 5004654"/>
                <a:gd name="connsiteX1539" fmla="*/ 1578775 w 5684844"/>
                <a:gd name="connsiteY1539" fmla="*/ 4022098 h 5004654"/>
                <a:gd name="connsiteX1540" fmla="*/ 1598819 w 5684844"/>
                <a:gd name="connsiteY1540" fmla="*/ 4043021 h 5004654"/>
                <a:gd name="connsiteX1541" fmla="*/ 1604032 w 5684844"/>
                <a:gd name="connsiteY1541" fmla="*/ 4064284 h 5004654"/>
                <a:gd name="connsiteX1542" fmla="*/ 1620149 w 5684844"/>
                <a:gd name="connsiteY1542" fmla="*/ 4089406 h 5004654"/>
                <a:gd name="connsiteX1543" fmla="*/ 1596922 w 5684844"/>
                <a:gd name="connsiteY1543" fmla="*/ 4091369 h 5004654"/>
                <a:gd name="connsiteX1544" fmla="*/ 1731471 w 5684844"/>
                <a:gd name="connsiteY1544" fmla="*/ 4165517 h 5004654"/>
                <a:gd name="connsiteX1545" fmla="*/ 1734112 w 5684844"/>
                <a:gd name="connsiteY1545" fmla="*/ 4182648 h 5004654"/>
                <a:gd name="connsiteX1546" fmla="*/ 1738108 w 5684844"/>
                <a:gd name="connsiteY1546" fmla="*/ 4201541 h 5004654"/>
                <a:gd name="connsiteX1547" fmla="*/ 1723684 w 5684844"/>
                <a:gd name="connsiteY1547" fmla="*/ 4225850 h 5004654"/>
                <a:gd name="connsiteX1548" fmla="*/ 1738514 w 5684844"/>
                <a:gd name="connsiteY1548" fmla="*/ 4258895 h 5004654"/>
                <a:gd name="connsiteX1549" fmla="*/ 1726257 w 5684844"/>
                <a:gd name="connsiteY1549" fmla="*/ 4271693 h 5004654"/>
                <a:gd name="connsiteX1550" fmla="*/ 1714001 w 5684844"/>
                <a:gd name="connsiteY1550" fmla="*/ 4260927 h 5004654"/>
                <a:gd name="connsiteX1551" fmla="*/ 1701541 w 5684844"/>
                <a:gd name="connsiteY1551" fmla="*/ 4237159 h 5004654"/>
                <a:gd name="connsiteX1552" fmla="*/ 1704927 w 5684844"/>
                <a:gd name="connsiteY1552" fmla="*/ 4210818 h 5004654"/>
                <a:gd name="connsiteX1553" fmla="*/ 1703438 w 5684844"/>
                <a:gd name="connsiteY1553" fmla="*/ 4181768 h 5004654"/>
                <a:gd name="connsiteX1554" fmla="*/ 1708584 w 5684844"/>
                <a:gd name="connsiteY1554" fmla="*/ 4151974 h 5004654"/>
                <a:gd name="connsiteX1555" fmla="*/ 1703031 w 5684844"/>
                <a:gd name="connsiteY1555" fmla="*/ 4126039 h 5004654"/>
                <a:gd name="connsiteX1556" fmla="*/ 1712376 w 5684844"/>
                <a:gd name="connsiteY1556" fmla="*/ 4138905 h 5004654"/>
                <a:gd name="connsiteX1557" fmla="*/ 1731471 w 5684844"/>
                <a:gd name="connsiteY1557" fmla="*/ 4165517 h 5004654"/>
                <a:gd name="connsiteX1558" fmla="*/ 1660507 w 5684844"/>
                <a:gd name="connsiteY1558" fmla="*/ 3742437 h 5004654"/>
                <a:gd name="connsiteX1559" fmla="*/ 1673169 w 5684844"/>
                <a:gd name="connsiteY1559" fmla="*/ 3748666 h 5004654"/>
                <a:gd name="connsiteX1560" fmla="*/ 1688066 w 5684844"/>
                <a:gd name="connsiteY1560" fmla="*/ 3746635 h 5004654"/>
                <a:gd name="connsiteX1561" fmla="*/ 1690098 w 5684844"/>
                <a:gd name="connsiteY1561" fmla="*/ 3762006 h 5004654"/>
                <a:gd name="connsiteX1562" fmla="*/ 1703167 w 5684844"/>
                <a:gd name="connsiteY1562" fmla="*/ 3763564 h 5004654"/>
                <a:gd name="connsiteX1563" fmla="*/ 1713730 w 5684844"/>
                <a:gd name="connsiteY1563" fmla="*/ 3779476 h 5004654"/>
                <a:gd name="connsiteX1564" fmla="*/ 1700729 w 5684844"/>
                <a:gd name="connsiteY1564" fmla="*/ 3773992 h 5004654"/>
                <a:gd name="connsiteX1565" fmla="*/ 1685764 w 5684844"/>
                <a:gd name="connsiteY1565" fmla="*/ 3772773 h 5004654"/>
                <a:gd name="connsiteX1566" fmla="*/ 1672966 w 5684844"/>
                <a:gd name="connsiteY1566" fmla="*/ 3757605 h 5004654"/>
                <a:gd name="connsiteX1567" fmla="*/ 1657798 w 5684844"/>
                <a:gd name="connsiteY1567" fmla="*/ 3750630 h 5004654"/>
                <a:gd name="connsiteX1568" fmla="*/ 1660507 w 5684844"/>
                <a:gd name="connsiteY1568" fmla="*/ 3742437 h 5004654"/>
                <a:gd name="connsiteX1569" fmla="*/ 1639718 w 5684844"/>
                <a:gd name="connsiteY1569" fmla="*/ 3843873 h 5004654"/>
                <a:gd name="connsiteX1570" fmla="*/ 1646354 w 5684844"/>
                <a:gd name="connsiteY1570" fmla="*/ 3824100 h 5004654"/>
                <a:gd name="connsiteX1571" fmla="*/ 1643036 w 5684844"/>
                <a:gd name="connsiteY1571" fmla="*/ 3801551 h 5004654"/>
                <a:gd name="connsiteX1572" fmla="*/ 1646828 w 5684844"/>
                <a:gd name="connsiteY1572" fmla="*/ 3808932 h 5004654"/>
                <a:gd name="connsiteX1573" fmla="*/ 1657933 w 5684844"/>
                <a:gd name="connsiteY1573" fmla="*/ 3800129 h 5004654"/>
                <a:gd name="connsiteX1574" fmla="*/ 1665991 w 5684844"/>
                <a:gd name="connsiteY1574" fmla="*/ 3791394 h 5004654"/>
                <a:gd name="connsiteX1575" fmla="*/ 1682920 w 5684844"/>
                <a:gd name="connsiteY1575" fmla="*/ 3802838 h 5004654"/>
                <a:gd name="connsiteX1576" fmla="*/ 1692671 w 5684844"/>
                <a:gd name="connsiteY1576" fmla="*/ 3791462 h 5004654"/>
                <a:gd name="connsiteX1577" fmla="*/ 1712511 w 5684844"/>
                <a:gd name="connsiteY1577" fmla="*/ 3804395 h 5004654"/>
                <a:gd name="connsiteX1578" fmla="*/ 1721653 w 5684844"/>
                <a:gd name="connsiteY1578" fmla="*/ 3812589 h 5004654"/>
                <a:gd name="connsiteX1579" fmla="*/ 1714610 w 5684844"/>
                <a:gd name="connsiteY1579" fmla="*/ 3833784 h 5004654"/>
                <a:gd name="connsiteX1580" fmla="*/ 1702218 w 5684844"/>
                <a:gd name="connsiteY1580" fmla="*/ 3848342 h 5004654"/>
                <a:gd name="connsiteX1581" fmla="*/ 1690233 w 5684844"/>
                <a:gd name="connsiteY1581" fmla="*/ 3873126 h 5004654"/>
                <a:gd name="connsiteX1582" fmla="*/ 1702218 w 5684844"/>
                <a:gd name="connsiteY1582" fmla="*/ 3875699 h 5004654"/>
                <a:gd name="connsiteX1583" fmla="*/ 1682920 w 5684844"/>
                <a:gd name="connsiteY1583" fmla="*/ 3895201 h 5004654"/>
                <a:gd name="connsiteX1584" fmla="*/ 1652923 w 5684844"/>
                <a:gd name="connsiteY1584" fmla="*/ 3892289 h 5004654"/>
                <a:gd name="connsiteX1585" fmla="*/ 1639244 w 5684844"/>
                <a:gd name="connsiteY1585" fmla="*/ 3894117 h 5004654"/>
                <a:gd name="connsiteX1586" fmla="*/ 1633759 w 5684844"/>
                <a:gd name="connsiteY1586" fmla="*/ 3870755 h 5004654"/>
                <a:gd name="connsiteX1587" fmla="*/ 1639718 w 5684844"/>
                <a:gd name="connsiteY1587" fmla="*/ 3843873 h 5004654"/>
                <a:gd name="connsiteX1588" fmla="*/ 1694432 w 5684844"/>
                <a:gd name="connsiteY1588" fmla="*/ 2737351 h 5004654"/>
                <a:gd name="connsiteX1589" fmla="*/ 1703370 w 5684844"/>
                <a:gd name="connsiteY1589" fmla="*/ 2754212 h 5004654"/>
                <a:gd name="connsiteX1590" fmla="*/ 1694432 w 5684844"/>
                <a:gd name="connsiteY1590" fmla="*/ 2737351 h 5004654"/>
                <a:gd name="connsiteX1591" fmla="*/ 1878547 w 5684844"/>
                <a:gd name="connsiteY1591" fmla="*/ 2333840 h 5004654"/>
                <a:gd name="connsiteX1592" fmla="*/ 1834939 w 5684844"/>
                <a:gd name="connsiteY1592" fmla="*/ 2346367 h 5004654"/>
                <a:gd name="connsiteX1593" fmla="*/ 1761739 w 5684844"/>
                <a:gd name="connsiteY1593" fmla="*/ 2346435 h 5004654"/>
                <a:gd name="connsiteX1594" fmla="*/ 1722872 w 5684844"/>
                <a:gd name="connsiteY1594" fmla="*/ 2319146 h 5004654"/>
                <a:gd name="connsiteX1595" fmla="*/ 1682378 w 5684844"/>
                <a:gd name="connsiteY1595" fmla="*/ 2315692 h 5004654"/>
                <a:gd name="connsiteX1596" fmla="*/ 1617982 w 5684844"/>
                <a:gd name="connsiteY1596" fmla="*/ 2317859 h 5004654"/>
                <a:gd name="connsiteX1597" fmla="*/ 1568212 w 5684844"/>
                <a:gd name="connsiteY1597" fmla="*/ 2333230 h 5004654"/>
                <a:gd name="connsiteX1598" fmla="*/ 1539433 w 5684844"/>
                <a:gd name="connsiteY1598" fmla="*/ 2357472 h 5004654"/>
                <a:gd name="connsiteX1599" fmla="*/ 1507404 w 5684844"/>
                <a:gd name="connsiteY1599" fmla="*/ 2343997 h 5004654"/>
                <a:gd name="connsiteX1600" fmla="*/ 1474630 w 5684844"/>
                <a:gd name="connsiteY1600" fmla="*/ 2340137 h 5004654"/>
                <a:gd name="connsiteX1601" fmla="*/ 1457634 w 5684844"/>
                <a:gd name="connsiteY1601" fmla="*/ 2305264 h 5004654"/>
                <a:gd name="connsiteX1602" fmla="*/ 1436845 w 5684844"/>
                <a:gd name="connsiteY1602" fmla="*/ 2280345 h 5004654"/>
                <a:gd name="connsiteX1603" fmla="*/ 1458108 w 5684844"/>
                <a:gd name="connsiteY1603" fmla="*/ 2256374 h 5004654"/>
                <a:gd name="connsiteX1604" fmla="*/ 1466369 w 5684844"/>
                <a:gd name="connsiteY1604" fmla="*/ 2220147 h 5004654"/>
                <a:gd name="connsiteX1605" fmla="*/ 1470974 w 5684844"/>
                <a:gd name="connsiteY1605" fmla="*/ 2200984 h 5004654"/>
                <a:gd name="connsiteX1606" fmla="*/ 1488783 w 5684844"/>
                <a:gd name="connsiteY1606" fmla="*/ 2184123 h 5004654"/>
                <a:gd name="connsiteX1607" fmla="*/ 1487090 w 5684844"/>
                <a:gd name="connsiteY1607" fmla="*/ 2169226 h 5004654"/>
                <a:gd name="connsiteX1608" fmla="*/ 1506794 w 5684844"/>
                <a:gd name="connsiteY1608" fmla="*/ 2161913 h 5004654"/>
                <a:gd name="connsiteX1609" fmla="*/ 1526229 w 5684844"/>
                <a:gd name="connsiteY1609" fmla="*/ 2131035 h 5004654"/>
                <a:gd name="connsiteX1610" fmla="*/ 1549658 w 5684844"/>
                <a:gd name="connsiteY1610" fmla="*/ 2141124 h 5004654"/>
                <a:gd name="connsiteX1611" fmla="*/ 1572681 w 5684844"/>
                <a:gd name="connsiteY1611" fmla="*/ 2133811 h 5004654"/>
                <a:gd name="connsiteX1612" fmla="*/ 1600376 w 5684844"/>
                <a:gd name="connsiteY1612" fmla="*/ 2154464 h 5004654"/>
                <a:gd name="connsiteX1613" fmla="*/ 1583109 w 5684844"/>
                <a:gd name="connsiteY1613" fmla="*/ 2165976 h 5004654"/>
                <a:gd name="connsiteX1614" fmla="*/ 1583312 w 5684844"/>
                <a:gd name="connsiteY1614" fmla="*/ 2174711 h 5004654"/>
                <a:gd name="connsiteX1615" fmla="*/ 1609044 w 5684844"/>
                <a:gd name="connsiteY1615" fmla="*/ 2201255 h 5004654"/>
                <a:gd name="connsiteX1616" fmla="*/ 1629222 w 5684844"/>
                <a:gd name="connsiteY1616" fmla="*/ 2208636 h 5004654"/>
                <a:gd name="connsiteX1617" fmla="*/ 1648047 w 5684844"/>
                <a:gd name="connsiteY1617" fmla="*/ 2201119 h 5004654"/>
                <a:gd name="connsiteX1618" fmla="*/ 1667481 w 5684844"/>
                <a:gd name="connsiteY1618" fmla="*/ 2196041 h 5004654"/>
                <a:gd name="connsiteX1619" fmla="*/ 1677435 w 5684844"/>
                <a:gd name="connsiteY1619" fmla="*/ 2181211 h 5004654"/>
                <a:gd name="connsiteX1620" fmla="*/ 1707703 w 5684844"/>
                <a:gd name="connsiteY1620" fmla="*/ 2179112 h 5004654"/>
                <a:gd name="connsiteX1621" fmla="*/ 1707297 w 5684844"/>
                <a:gd name="connsiteY1621" fmla="*/ 2170309 h 5004654"/>
                <a:gd name="connsiteX1622" fmla="*/ 1690098 w 5684844"/>
                <a:gd name="connsiteY1622" fmla="*/ 2159069 h 5004654"/>
                <a:gd name="connsiteX1623" fmla="*/ 1666465 w 5684844"/>
                <a:gd name="connsiteY1623" fmla="*/ 2170513 h 5004654"/>
                <a:gd name="connsiteX1624" fmla="*/ 1651907 w 5684844"/>
                <a:gd name="connsiteY1624" fmla="*/ 2149724 h 5004654"/>
                <a:gd name="connsiteX1625" fmla="*/ 1654751 w 5684844"/>
                <a:gd name="connsiteY1625" fmla="*/ 2139702 h 5004654"/>
                <a:gd name="connsiteX1626" fmla="*/ 1662809 w 5684844"/>
                <a:gd name="connsiteY1626" fmla="*/ 2123112 h 5004654"/>
                <a:gd name="connsiteX1627" fmla="*/ 1709329 w 5684844"/>
                <a:gd name="connsiteY1627" fmla="*/ 2101782 h 5004654"/>
                <a:gd name="connsiteX1628" fmla="*/ 1735669 w 5684844"/>
                <a:gd name="connsiteY1628" fmla="*/ 2093792 h 5004654"/>
                <a:gd name="connsiteX1629" fmla="*/ 1759370 w 5684844"/>
                <a:gd name="connsiteY1629" fmla="*/ 2101173 h 5004654"/>
                <a:gd name="connsiteX1630" fmla="*/ 1736076 w 5684844"/>
                <a:gd name="connsiteY1630" fmla="*/ 2122097 h 5004654"/>
                <a:gd name="connsiteX1631" fmla="*/ 1745962 w 5684844"/>
                <a:gd name="connsiteY1631" fmla="*/ 2134691 h 5004654"/>
                <a:gd name="connsiteX1632" fmla="*/ 1745488 w 5684844"/>
                <a:gd name="connsiteY1632" fmla="*/ 2150740 h 5004654"/>
                <a:gd name="connsiteX1633" fmla="*/ 1721246 w 5684844"/>
                <a:gd name="connsiteY1633" fmla="*/ 2161506 h 5004654"/>
                <a:gd name="connsiteX1634" fmla="*/ 1718064 w 5684844"/>
                <a:gd name="connsiteY1634" fmla="*/ 2186155 h 5004654"/>
                <a:gd name="connsiteX1635" fmla="*/ 1737701 w 5684844"/>
                <a:gd name="connsiteY1635" fmla="*/ 2207146 h 5004654"/>
                <a:gd name="connsiteX1636" fmla="*/ 1781241 w 5684844"/>
                <a:gd name="connsiteY1636" fmla="*/ 2221569 h 5004654"/>
                <a:gd name="connsiteX1637" fmla="*/ 1827016 w 5684844"/>
                <a:gd name="connsiteY1637" fmla="*/ 2239581 h 5004654"/>
                <a:gd name="connsiteX1638" fmla="*/ 1865884 w 5684844"/>
                <a:gd name="connsiteY1638" fmla="*/ 2291247 h 5004654"/>
                <a:gd name="connsiteX1639" fmla="*/ 1878547 w 5684844"/>
                <a:gd name="connsiteY1639" fmla="*/ 2333840 h 5004654"/>
                <a:gd name="connsiteX1640" fmla="*/ 2287205 w 5684844"/>
                <a:gd name="connsiteY1640" fmla="*/ 2512809 h 5004654"/>
                <a:gd name="connsiteX1641" fmla="*/ 2232491 w 5684844"/>
                <a:gd name="connsiteY1641" fmla="*/ 2511455 h 5004654"/>
                <a:gd name="connsiteX1642" fmla="*/ 2179944 w 5684844"/>
                <a:gd name="connsiteY1642" fmla="*/ 2493714 h 5004654"/>
                <a:gd name="connsiteX1643" fmla="*/ 2144530 w 5684844"/>
                <a:gd name="connsiteY1643" fmla="*/ 2471639 h 5004654"/>
                <a:gd name="connsiteX1644" fmla="*/ 2124012 w 5684844"/>
                <a:gd name="connsiteY1644" fmla="*/ 2454304 h 5004654"/>
                <a:gd name="connsiteX1645" fmla="*/ 2120694 w 5684844"/>
                <a:gd name="connsiteY1645" fmla="*/ 2418957 h 5004654"/>
                <a:gd name="connsiteX1646" fmla="*/ 2135727 w 5684844"/>
                <a:gd name="connsiteY1646" fmla="*/ 2427354 h 5004654"/>
                <a:gd name="connsiteX1647" fmla="*/ 2132003 w 5684844"/>
                <a:gd name="connsiteY1647" fmla="*/ 2408258 h 5004654"/>
                <a:gd name="connsiteX1648" fmla="*/ 2144056 w 5684844"/>
                <a:gd name="connsiteY1648" fmla="*/ 2382391 h 5004654"/>
                <a:gd name="connsiteX1649" fmla="*/ 2167417 w 5684844"/>
                <a:gd name="connsiteY1649" fmla="*/ 2367359 h 5004654"/>
                <a:gd name="connsiteX1650" fmla="*/ 2149270 w 5684844"/>
                <a:gd name="connsiteY1650" fmla="*/ 2342033 h 5004654"/>
                <a:gd name="connsiteX1651" fmla="*/ 2103766 w 5684844"/>
                <a:gd name="connsiteY1651" fmla="*/ 2302150 h 5004654"/>
                <a:gd name="connsiteX1652" fmla="*/ 2068960 w 5684844"/>
                <a:gd name="connsiteY1652" fmla="*/ 2265245 h 5004654"/>
                <a:gd name="connsiteX1653" fmla="*/ 2051965 w 5684844"/>
                <a:gd name="connsiteY1653" fmla="*/ 2225497 h 5004654"/>
                <a:gd name="connsiteX1654" fmla="*/ 2033749 w 5684844"/>
                <a:gd name="connsiteY1654" fmla="*/ 2180196 h 5004654"/>
                <a:gd name="connsiteX1655" fmla="*/ 2055621 w 5684844"/>
                <a:gd name="connsiteY1655" fmla="*/ 2138822 h 5004654"/>
                <a:gd name="connsiteX1656" fmla="*/ 2086431 w 5684844"/>
                <a:gd name="connsiteY1656" fmla="*/ 2117695 h 5004654"/>
                <a:gd name="connsiteX1657" fmla="*/ 2131664 w 5684844"/>
                <a:gd name="connsiteY1657" fmla="*/ 2092031 h 5004654"/>
                <a:gd name="connsiteX1658" fmla="*/ 2170735 w 5684844"/>
                <a:gd name="connsiteY1658" fmla="*/ 2089526 h 5004654"/>
                <a:gd name="connsiteX1659" fmla="*/ 2198769 w 5684844"/>
                <a:gd name="connsiteY1659" fmla="*/ 2088239 h 5004654"/>
                <a:gd name="connsiteX1660" fmla="*/ 2225381 w 5684844"/>
                <a:gd name="connsiteY1660" fmla="*/ 2114580 h 5004654"/>
                <a:gd name="connsiteX1661" fmla="*/ 2201816 w 5684844"/>
                <a:gd name="connsiteY1661" fmla="*/ 2147760 h 5004654"/>
                <a:gd name="connsiteX1662" fmla="*/ 2163964 w 5684844"/>
                <a:gd name="connsiteY1662" fmla="*/ 2161506 h 5004654"/>
                <a:gd name="connsiteX1663" fmla="*/ 2158005 w 5684844"/>
                <a:gd name="connsiteY1663" fmla="*/ 2194280 h 5004654"/>
                <a:gd name="connsiteX1664" fmla="*/ 2149135 w 5684844"/>
                <a:gd name="connsiteY1664" fmla="*/ 2192587 h 5004654"/>
                <a:gd name="connsiteX1665" fmla="*/ 2168027 w 5684844"/>
                <a:gd name="connsiteY1665" fmla="*/ 2223398 h 5004654"/>
                <a:gd name="connsiteX1666" fmla="*/ 2175814 w 5684844"/>
                <a:gd name="connsiteY1666" fmla="*/ 2251025 h 5004654"/>
                <a:gd name="connsiteX1667" fmla="*/ 2219625 w 5684844"/>
                <a:gd name="connsiteY1667" fmla="*/ 2265584 h 5004654"/>
                <a:gd name="connsiteX1668" fmla="*/ 2220505 w 5684844"/>
                <a:gd name="connsiteY1668" fmla="*/ 2304384 h 5004654"/>
                <a:gd name="connsiteX1669" fmla="*/ 2241362 w 5684844"/>
                <a:gd name="connsiteY1669" fmla="*/ 2334246 h 5004654"/>
                <a:gd name="connsiteX1670" fmla="*/ 2239059 w 5684844"/>
                <a:gd name="connsiteY1670" fmla="*/ 2359978 h 5004654"/>
                <a:gd name="connsiteX1671" fmla="*/ 2252060 w 5684844"/>
                <a:gd name="connsiteY1671" fmla="*/ 2395121 h 5004654"/>
                <a:gd name="connsiteX1672" fmla="*/ 2271630 w 5684844"/>
                <a:gd name="connsiteY1672" fmla="*/ 2381714 h 5004654"/>
                <a:gd name="connsiteX1673" fmla="*/ 2271698 w 5684844"/>
                <a:gd name="connsiteY1673" fmla="*/ 2407445 h 5004654"/>
                <a:gd name="connsiteX1674" fmla="*/ 2279756 w 5684844"/>
                <a:gd name="connsiteY1674" fmla="*/ 2423832 h 5004654"/>
                <a:gd name="connsiteX1675" fmla="*/ 2287137 w 5684844"/>
                <a:gd name="connsiteY1675" fmla="*/ 2453085 h 5004654"/>
                <a:gd name="connsiteX1676" fmla="*/ 2307316 w 5684844"/>
                <a:gd name="connsiteY1676" fmla="*/ 2490938 h 5004654"/>
                <a:gd name="connsiteX1677" fmla="*/ 2287205 w 5684844"/>
                <a:gd name="connsiteY1677" fmla="*/ 2512809 h 500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</a:cxnLst>
              <a:rect l="l" t="t" r="r" b="b"/>
              <a:pathLst>
                <a:path w="5684844" h="5004654">
                  <a:moveTo>
                    <a:pt x="3812203" y="3232885"/>
                  </a:moveTo>
                  <a:cubicBezTo>
                    <a:pt x="3815928" y="3237964"/>
                    <a:pt x="3817214" y="3246293"/>
                    <a:pt x="3819448" y="3257872"/>
                  </a:cubicBezTo>
                  <a:cubicBezTo>
                    <a:pt x="3821751" y="3269451"/>
                    <a:pt x="3834955" y="3272972"/>
                    <a:pt x="3834346" y="3287328"/>
                  </a:cubicBezTo>
                  <a:cubicBezTo>
                    <a:pt x="3833804" y="3301751"/>
                    <a:pt x="3837122" y="3308793"/>
                    <a:pt x="3836242" y="3317799"/>
                  </a:cubicBezTo>
                  <a:cubicBezTo>
                    <a:pt x="3835362" y="3326873"/>
                    <a:pt x="3845180" y="3335744"/>
                    <a:pt x="3854254" y="3342854"/>
                  </a:cubicBezTo>
                  <a:cubicBezTo>
                    <a:pt x="3863395" y="3349896"/>
                    <a:pt x="3865359" y="3353417"/>
                    <a:pt x="3871114" y="3369195"/>
                  </a:cubicBezTo>
                  <a:cubicBezTo>
                    <a:pt x="3876803" y="3385040"/>
                    <a:pt x="3866307" y="3387274"/>
                    <a:pt x="3869760" y="3400546"/>
                  </a:cubicBezTo>
                  <a:cubicBezTo>
                    <a:pt x="3873214" y="3413818"/>
                    <a:pt x="3878766" y="3429664"/>
                    <a:pt x="3875380" y="3438669"/>
                  </a:cubicBezTo>
                  <a:cubicBezTo>
                    <a:pt x="3871927" y="3447743"/>
                    <a:pt x="3863192" y="3449775"/>
                    <a:pt x="3863734" y="3460812"/>
                  </a:cubicBezTo>
                  <a:cubicBezTo>
                    <a:pt x="3864275" y="3471850"/>
                    <a:pt x="3871250" y="3466094"/>
                    <a:pt x="3873214" y="3477741"/>
                  </a:cubicBezTo>
                  <a:cubicBezTo>
                    <a:pt x="3875178" y="3489320"/>
                    <a:pt x="3857504" y="3490200"/>
                    <a:pt x="3856895" y="3492706"/>
                  </a:cubicBezTo>
                  <a:cubicBezTo>
                    <a:pt x="3856353" y="3495279"/>
                    <a:pt x="3868407" y="3503946"/>
                    <a:pt x="3867255" y="3517218"/>
                  </a:cubicBezTo>
                  <a:cubicBezTo>
                    <a:pt x="3866104" y="3530490"/>
                    <a:pt x="3864682" y="3524396"/>
                    <a:pt x="3864953" y="3538819"/>
                  </a:cubicBezTo>
                  <a:cubicBezTo>
                    <a:pt x="3864953" y="3539158"/>
                    <a:pt x="3864953" y="3539428"/>
                    <a:pt x="3864953" y="3539767"/>
                  </a:cubicBezTo>
                  <a:cubicBezTo>
                    <a:pt x="3865021" y="3539700"/>
                    <a:pt x="3865021" y="3539632"/>
                    <a:pt x="3865021" y="3539564"/>
                  </a:cubicBezTo>
                  <a:cubicBezTo>
                    <a:pt x="3867864" y="3534215"/>
                    <a:pt x="3867391" y="3528730"/>
                    <a:pt x="3868812" y="3524735"/>
                  </a:cubicBezTo>
                  <a:cubicBezTo>
                    <a:pt x="3870234" y="3520807"/>
                    <a:pt x="3882084" y="3523177"/>
                    <a:pt x="3893189" y="3538752"/>
                  </a:cubicBezTo>
                  <a:cubicBezTo>
                    <a:pt x="3904295" y="3554326"/>
                    <a:pt x="3918177" y="3571999"/>
                    <a:pt x="3924406" y="3580193"/>
                  </a:cubicBezTo>
                  <a:cubicBezTo>
                    <a:pt x="3930704" y="3588386"/>
                    <a:pt x="3928807" y="3589605"/>
                    <a:pt x="3935308" y="3601455"/>
                  </a:cubicBezTo>
                  <a:cubicBezTo>
                    <a:pt x="3941877" y="3613305"/>
                    <a:pt x="3938693" y="3621905"/>
                    <a:pt x="3941267" y="3628947"/>
                  </a:cubicBezTo>
                  <a:cubicBezTo>
                    <a:pt x="3943840" y="3635989"/>
                    <a:pt x="3935308" y="3651970"/>
                    <a:pt x="3935308" y="3660434"/>
                  </a:cubicBezTo>
                  <a:cubicBezTo>
                    <a:pt x="3935308" y="3668899"/>
                    <a:pt x="3953252" y="3669102"/>
                    <a:pt x="3958060" y="3673639"/>
                  </a:cubicBezTo>
                  <a:cubicBezTo>
                    <a:pt x="3962936" y="3678175"/>
                    <a:pt x="3960634" y="3691786"/>
                    <a:pt x="3970045" y="3702011"/>
                  </a:cubicBezTo>
                  <a:cubicBezTo>
                    <a:pt x="3979458" y="3712168"/>
                    <a:pt x="3970723" y="3714945"/>
                    <a:pt x="3974718" y="3718669"/>
                  </a:cubicBezTo>
                  <a:cubicBezTo>
                    <a:pt x="3978713" y="3722325"/>
                    <a:pt x="3987381" y="3718195"/>
                    <a:pt x="3994491" y="3723003"/>
                  </a:cubicBezTo>
                  <a:cubicBezTo>
                    <a:pt x="4001600" y="3727810"/>
                    <a:pt x="3999434" y="3730654"/>
                    <a:pt x="4009727" y="3732076"/>
                  </a:cubicBezTo>
                  <a:cubicBezTo>
                    <a:pt x="4020019" y="3733498"/>
                    <a:pt x="4027941" y="3749817"/>
                    <a:pt x="4045615" y="3758553"/>
                  </a:cubicBezTo>
                  <a:cubicBezTo>
                    <a:pt x="4063288" y="3767288"/>
                    <a:pt x="4068502" y="3767491"/>
                    <a:pt x="4072497" y="3762954"/>
                  </a:cubicBezTo>
                  <a:cubicBezTo>
                    <a:pt x="4076493" y="3758417"/>
                    <a:pt x="4069179" y="3746906"/>
                    <a:pt x="4064304" y="3737290"/>
                  </a:cubicBezTo>
                  <a:cubicBezTo>
                    <a:pt x="4059429" y="3727675"/>
                    <a:pt x="4050693" y="3721513"/>
                    <a:pt x="4044464" y="3711559"/>
                  </a:cubicBezTo>
                  <a:cubicBezTo>
                    <a:pt x="4038166" y="3701673"/>
                    <a:pt x="4039724" y="3682509"/>
                    <a:pt x="4039724" y="3663279"/>
                  </a:cubicBezTo>
                  <a:cubicBezTo>
                    <a:pt x="4039724" y="3644047"/>
                    <a:pt x="4026181" y="3630843"/>
                    <a:pt x="4021306" y="3622379"/>
                  </a:cubicBezTo>
                  <a:cubicBezTo>
                    <a:pt x="4016430" y="3613914"/>
                    <a:pt x="4014127" y="3597866"/>
                    <a:pt x="4008711" y="3593939"/>
                  </a:cubicBezTo>
                  <a:cubicBezTo>
                    <a:pt x="4003293" y="3590011"/>
                    <a:pt x="3985349" y="3599830"/>
                    <a:pt x="3983386" y="3596173"/>
                  </a:cubicBezTo>
                  <a:cubicBezTo>
                    <a:pt x="3981422" y="3592517"/>
                    <a:pt x="3985552" y="3583375"/>
                    <a:pt x="3973567" y="3579989"/>
                  </a:cubicBezTo>
                  <a:cubicBezTo>
                    <a:pt x="3961581" y="3576604"/>
                    <a:pt x="3960634" y="3566988"/>
                    <a:pt x="3951492" y="3562993"/>
                  </a:cubicBezTo>
                  <a:cubicBezTo>
                    <a:pt x="3942350" y="3559066"/>
                    <a:pt x="3937949" y="3556831"/>
                    <a:pt x="3934495" y="3552565"/>
                  </a:cubicBezTo>
                  <a:cubicBezTo>
                    <a:pt x="3931042" y="3548299"/>
                    <a:pt x="3934089" y="3543627"/>
                    <a:pt x="3935511" y="3536855"/>
                  </a:cubicBezTo>
                  <a:cubicBezTo>
                    <a:pt x="3936934" y="3530084"/>
                    <a:pt x="3934563" y="3523380"/>
                    <a:pt x="3928266" y="3521417"/>
                  </a:cubicBezTo>
                  <a:cubicBezTo>
                    <a:pt x="3921968" y="3519453"/>
                    <a:pt x="3918650" y="3509431"/>
                    <a:pt x="3909238" y="3495008"/>
                  </a:cubicBezTo>
                  <a:cubicBezTo>
                    <a:pt x="3899825" y="3480585"/>
                    <a:pt x="3894273" y="3482277"/>
                    <a:pt x="3892851" y="3465891"/>
                  </a:cubicBezTo>
                  <a:cubicBezTo>
                    <a:pt x="3891429" y="3449504"/>
                    <a:pt x="3891497" y="3445102"/>
                    <a:pt x="3894679" y="3439143"/>
                  </a:cubicBezTo>
                  <a:cubicBezTo>
                    <a:pt x="3897794" y="3433184"/>
                    <a:pt x="3899148" y="3426616"/>
                    <a:pt x="3901450" y="3420116"/>
                  </a:cubicBezTo>
                  <a:cubicBezTo>
                    <a:pt x="3903753" y="3413615"/>
                    <a:pt x="3912827" y="3409823"/>
                    <a:pt x="3916009" y="3403593"/>
                  </a:cubicBezTo>
                  <a:cubicBezTo>
                    <a:pt x="3919125" y="3397364"/>
                    <a:pt x="3916009" y="3387883"/>
                    <a:pt x="3917973" y="3376575"/>
                  </a:cubicBezTo>
                  <a:cubicBezTo>
                    <a:pt x="3919937" y="3365267"/>
                    <a:pt x="3917296" y="3357141"/>
                    <a:pt x="3925557" y="3354026"/>
                  </a:cubicBezTo>
                  <a:cubicBezTo>
                    <a:pt x="3933818" y="3350912"/>
                    <a:pt x="3932193" y="3348812"/>
                    <a:pt x="3938693" y="3364657"/>
                  </a:cubicBezTo>
                  <a:cubicBezTo>
                    <a:pt x="3945262" y="3380503"/>
                    <a:pt x="3955825" y="3368991"/>
                    <a:pt x="3965779" y="3369533"/>
                  </a:cubicBezTo>
                  <a:cubicBezTo>
                    <a:pt x="3975734" y="3370074"/>
                    <a:pt x="3975463" y="3392827"/>
                    <a:pt x="3979187" y="3396213"/>
                  </a:cubicBezTo>
                  <a:cubicBezTo>
                    <a:pt x="3982911" y="3399598"/>
                    <a:pt x="3990766" y="3392624"/>
                    <a:pt x="3995913" y="3395197"/>
                  </a:cubicBezTo>
                  <a:cubicBezTo>
                    <a:pt x="4001059" y="3397770"/>
                    <a:pt x="4001397" y="3403661"/>
                    <a:pt x="4006543" y="3400546"/>
                  </a:cubicBezTo>
                  <a:cubicBezTo>
                    <a:pt x="4011690" y="3397431"/>
                    <a:pt x="4007492" y="3410839"/>
                    <a:pt x="4009794" y="3419032"/>
                  </a:cubicBezTo>
                  <a:cubicBezTo>
                    <a:pt x="4011622" y="3425600"/>
                    <a:pt x="4023202" y="3426752"/>
                    <a:pt x="4028213" y="3431763"/>
                  </a:cubicBezTo>
                  <a:cubicBezTo>
                    <a:pt x="4031327" y="3427700"/>
                    <a:pt x="4036541" y="3422080"/>
                    <a:pt x="4039386" y="3422689"/>
                  </a:cubicBezTo>
                  <a:cubicBezTo>
                    <a:pt x="4043381" y="3423569"/>
                    <a:pt x="4042636" y="3438128"/>
                    <a:pt x="4042636" y="3448014"/>
                  </a:cubicBezTo>
                  <a:cubicBezTo>
                    <a:pt x="4042636" y="3457900"/>
                    <a:pt x="4044870" y="3453702"/>
                    <a:pt x="4050897" y="3454582"/>
                  </a:cubicBezTo>
                  <a:cubicBezTo>
                    <a:pt x="4056923" y="3455463"/>
                    <a:pt x="4059970" y="3458781"/>
                    <a:pt x="4062543" y="3463047"/>
                  </a:cubicBezTo>
                  <a:cubicBezTo>
                    <a:pt x="4065117" y="3467313"/>
                    <a:pt x="4076493" y="3464604"/>
                    <a:pt x="4078254" y="3470563"/>
                  </a:cubicBezTo>
                  <a:cubicBezTo>
                    <a:pt x="4079947" y="3476522"/>
                    <a:pt x="4077170" y="3476251"/>
                    <a:pt x="4074597" y="3482210"/>
                  </a:cubicBezTo>
                  <a:cubicBezTo>
                    <a:pt x="4072024" y="3488169"/>
                    <a:pt x="4080556" y="3495482"/>
                    <a:pt x="4084009" y="3498868"/>
                  </a:cubicBezTo>
                  <a:cubicBezTo>
                    <a:pt x="4087463" y="3502253"/>
                    <a:pt x="4088208" y="3509160"/>
                    <a:pt x="4083061" y="3513629"/>
                  </a:cubicBezTo>
                  <a:cubicBezTo>
                    <a:pt x="4077915" y="3518166"/>
                    <a:pt x="4075545" y="3526969"/>
                    <a:pt x="4080420" y="3527511"/>
                  </a:cubicBezTo>
                  <a:cubicBezTo>
                    <a:pt x="4085295" y="3528053"/>
                    <a:pt x="4099448" y="3522974"/>
                    <a:pt x="4108319" y="3517353"/>
                  </a:cubicBezTo>
                  <a:cubicBezTo>
                    <a:pt x="4117122" y="3511733"/>
                    <a:pt x="4117595" y="3500222"/>
                    <a:pt x="4125315" y="3492841"/>
                  </a:cubicBezTo>
                  <a:cubicBezTo>
                    <a:pt x="4133035" y="3485460"/>
                    <a:pt x="4129513" y="3474626"/>
                    <a:pt x="4132967" y="3469547"/>
                  </a:cubicBezTo>
                  <a:cubicBezTo>
                    <a:pt x="4136420" y="3464468"/>
                    <a:pt x="4142108" y="3458239"/>
                    <a:pt x="4154974" y="3459119"/>
                  </a:cubicBezTo>
                  <a:cubicBezTo>
                    <a:pt x="4167772" y="3460000"/>
                    <a:pt x="4185039" y="3451332"/>
                    <a:pt x="4198989" y="3443748"/>
                  </a:cubicBezTo>
                  <a:cubicBezTo>
                    <a:pt x="4212937" y="3436096"/>
                    <a:pt x="4216323" y="3424043"/>
                    <a:pt x="4223705" y="3416121"/>
                  </a:cubicBezTo>
                  <a:cubicBezTo>
                    <a:pt x="4231085" y="3408198"/>
                    <a:pt x="4217001" y="3396551"/>
                    <a:pt x="4221267" y="3382670"/>
                  </a:cubicBezTo>
                  <a:cubicBezTo>
                    <a:pt x="4225533" y="3368788"/>
                    <a:pt x="4238398" y="3358157"/>
                    <a:pt x="4232101" y="3343734"/>
                  </a:cubicBezTo>
                  <a:cubicBezTo>
                    <a:pt x="4225803" y="3329311"/>
                    <a:pt x="4226074" y="3330868"/>
                    <a:pt x="4224923" y="3315564"/>
                  </a:cubicBezTo>
                  <a:cubicBezTo>
                    <a:pt x="4223772" y="3300329"/>
                    <a:pt x="4212937" y="3280353"/>
                    <a:pt x="4209213" y="3270467"/>
                  </a:cubicBezTo>
                  <a:cubicBezTo>
                    <a:pt x="4205489" y="3260580"/>
                    <a:pt x="4174272" y="3242027"/>
                    <a:pt x="4164860" y="3235187"/>
                  </a:cubicBezTo>
                  <a:cubicBezTo>
                    <a:pt x="4155448" y="3228416"/>
                    <a:pt x="4144343" y="3210201"/>
                    <a:pt x="4133508" y="3199434"/>
                  </a:cubicBezTo>
                  <a:cubicBezTo>
                    <a:pt x="4122674" y="3188668"/>
                    <a:pt x="4123690" y="3192527"/>
                    <a:pt x="4121997" y="3178375"/>
                  </a:cubicBezTo>
                  <a:cubicBezTo>
                    <a:pt x="4120304" y="3164223"/>
                    <a:pt x="4101344" y="3178104"/>
                    <a:pt x="4092202" y="3172484"/>
                  </a:cubicBezTo>
                  <a:cubicBezTo>
                    <a:pt x="4083061" y="3166864"/>
                    <a:pt x="4088072" y="3156165"/>
                    <a:pt x="4086988" y="3142622"/>
                  </a:cubicBezTo>
                  <a:cubicBezTo>
                    <a:pt x="4085838" y="3129079"/>
                    <a:pt x="4085838" y="3117703"/>
                    <a:pt x="4096672" y="3110931"/>
                  </a:cubicBezTo>
                  <a:cubicBezTo>
                    <a:pt x="4107506" y="3104160"/>
                    <a:pt x="4105542" y="3100639"/>
                    <a:pt x="4105542" y="3091565"/>
                  </a:cubicBezTo>
                  <a:cubicBezTo>
                    <a:pt x="4105542" y="3082491"/>
                    <a:pt x="4108183" y="3078699"/>
                    <a:pt x="4112788" y="3077548"/>
                  </a:cubicBezTo>
                  <a:cubicBezTo>
                    <a:pt x="4117324" y="3076397"/>
                    <a:pt x="4129581" y="3084997"/>
                    <a:pt x="4136420" y="3079376"/>
                  </a:cubicBezTo>
                  <a:cubicBezTo>
                    <a:pt x="4143259" y="3073756"/>
                    <a:pt x="4133576" y="3063463"/>
                    <a:pt x="4143259" y="3063463"/>
                  </a:cubicBezTo>
                  <a:cubicBezTo>
                    <a:pt x="4152942" y="3063463"/>
                    <a:pt x="4146645" y="3061229"/>
                    <a:pt x="4148947" y="3053306"/>
                  </a:cubicBezTo>
                  <a:cubicBezTo>
                    <a:pt x="4151249" y="3045384"/>
                    <a:pt x="4165673" y="3051613"/>
                    <a:pt x="4170549" y="3048837"/>
                  </a:cubicBezTo>
                  <a:cubicBezTo>
                    <a:pt x="4175424" y="3045993"/>
                    <a:pt x="4174272" y="3045452"/>
                    <a:pt x="4181112" y="3051410"/>
                  </a:cubicBezTo>
                  <a:cubicBezTo>
                    <a:pt x="4187951" y="3057369"/>
                    <a:pt x="4193097" y="3054525"/>
                    <a:pt x="4201968" y="3051681"/>
                  </a:cubicBezTo>
                  <a:cubicBezTo>
                    <a:pt x="4210771" y="3048837"/>
                    <a:pt x="4211177" y="3058656"/>
                    <a:pt x="4207453" y="3063463"/>
                  </a:cubicBezTo>
                  <a:cubicBezTo>
                    <a:pt x="4203728" y="3068271"/>
                    <a:pt x="4213344" y="3077954"/>
                    <a:pt x="4217610" y="3087570"/>
                  </a:cubicBezTo>
                  <a:cubicBezTo>
                    <a:pt x="4219371" y="3091565"/>
                    <a:pt x="4221808" y="3094341"/>
                    <a:pt x="4224585" y="3096102"/>
                  </a:cubicBezTo>
                  <a:cubicBezTo>
                    <a:pt x="4223908" y="3096305"/>
                    <a:pt x="4223298" y="3096440"/>
                    <a:pt x="4222621" y="3096711"/>
                  </a:cubicBezTo>
                  <a:cubicBezTo>
                    <a:pt x="4204135" y="3103483"/>
                    <a:pt x="4201426" y="3099284"/>
                    <a:pt x="4188899" y="3107275"/>
                  </a:cubicBezTo>
                  <a:cubicBezTo>
                    <a:pt x="4183414" y="3110796"/>
                    <a:pt x="4176372" y="3120208"/>
                    <a:pt x="4187003" y="3135308"/>
                  </a:cubicBezTo>
                  <a:cubicBezTo>
                    <a:pt x="4197635" y="3150409"/>
                    <a:pt x="4175898" y="3179120"/>
                    <a:pt x="4201697" y="3181354"/>
                  </a:cubicBezTo>
                  <a:cubicBezTo>
                    <a:pt x="4227564" y="3183589"/>
                    <a:pt x="4233794" y="3163952"/>
                    <a:pt x="4241378" y="3157925"/>
                  </a:cubicBezTo>
                  <a:cubicBezTo>
                    <a:pt x="4248962" y="3151899"/>
                    <a:pt x="4255327" y="3144518"/>
                    <a:pt x="4259864" y="3135444"/>
                  </a:cubicBezTo>
                  <a:cubicBezTo>
                    <a:pt x="4264401" y="3126370"/>
                    <a:pt x="4262911" y="3108494"/>
                    <a:pt x="4255327" y="3106259"/>
                  </a:cubicBezTo>
                  <a:cubicBezTo>
                    <a:pt x="4250587" y="3104837"/>
                    <a:pt x="4246185" y="3098810"/>
                    <a:pt x="4239076" y="3096170"/>
                  </a:cubicBezTo>
                  <a:cubicBezTo>
                    <a:pt x="4240294" y="3093122"/>
                    <a:pt x="4233049" y="3087908"/>
                    <a:pt x="4229799" y="3084455"/>
                  </a:cubicBezTo>
                  <a:cubicBezTo>
                    <a:pt x="4225803" y="3080189"/>
                    <a:pt x="4225126" y="3072876"/>
                    <a:pt x="4225397" y="3068948"/>
                  </a:cubicBezTo>
                  <a:cubicBezTo>
                    <a:pt x="4225668" y="3065021"/>
                    <a:pt x="4236570" y="3053780"/>
                    <a:pt x="4239685" y="3055473"/>
                  </a:cubicBezTo>
                  <a:cubicBezTo>
                    <a:pt x="4242800" y="3057166"/>
                    <a:pt x="4256207" y="3065495"/>
                    <a:pt x="4271308" y="3062380"/>
                  </a:cubicBezTo>
                  <a:cubicBezTo>
                    <a:pt x="4286408" y="3059265"/>
                    <a:pt x="4273746" y="3037055"/>
                    <a:pt x="4278892" y="3035633"/>
                  </a:cubicBezTo>
                  <a:cubicBezTo>
                    <a:pt x="4284038" y="3034211"/>
                    <a:pt x="4289658" y="3038680"/>
                    <a:pt x="4295617" y="3036648"/>
                  </a:cubicBezTo>
                  <a:cubicBezTo>
                    <a:pt x="4301576" y="3034685"/>
                    <a:pt x="4303946" y="3032586"/>
                    <a:pt x="4313087" y="3031773"/>
                  </a:cubicBezTo>
                  <a:cubicBezTo>
                    <a:pt x="4322229" y="3030893"/>
                    <a:pt x="4318166" y="3026491"/>
                    <a:pt x="4320198" y="3010104"/>
                  </a:cubicBezTo>
                  <a:cubicBezTo>
                    <a:pt x="4322161" y="2993718"/>
                    <a:pt x="4325953" y="3002723"/>
                    <a:pt x="4335027" y="3012339"/>
                  </a:cubicBezTo>
                  <a:cubicBezTo>
                    <a:pt x="4344168" y="3021954"/>
                    <a:pt x="4341528" y="3015454"/>
                    <a:pt x="4345794" y="3011188"/>
                  </a:cubicBezTo>
                  <a:cubicBezTo>
                    <a:pt x="4350059" y="3006922"/>
                    <a:pt x="4353852" y="3006380"/>
                    <a:pt x="4357847" y="3006109"/>
                  </a:cubicBezTo>
                  <a:cubicBezTo>
                    <a:pt x="4361842" y="3005838"/>
                    <a:pt x="4367327" y="3008209"/>
                    <a:pt x="4370441" y="3005635"/>
                  </a:cubicBezTo>
                  <a:cubicBezTo>
                    <a:pt x="4373557" y="3003062"/>
                    <a:pt x="4381411" y="3013490"/>
                    <a:pt x="4390823" y="3012407"/>
                  </a:cubicBezTo>
                  <a:cubicBezTo>
                    <a:pt x="4400236" y="3011255"/>
                    <a:pt x="4394684" y="2999609"/>
                    <a:pt x="4410123" y="2994530"/>
                  </a:cubicBezTo>
                  <a:cubicBezTo>
                    <a:pt x="4425493" y="2989452"/>
                    <a:pt x="4425223" y="2988029"/>
                    <a:pt x="4427931" y="2976721"/>
                  </a:cubicBezTo>
                  <a:cubicBezTo>
                    <a:pt x="4430572" y="2965413"/>
                    <a:pt x="4431250" y="2964126"/>
                    <a:pt x="4435854" y="2962637"/>
                  </a:cubicBezTo>
                  <a:cubicBezTo>
                    <a:pt x="4440391" y="2961147"/>
                    <a:pt x="4454204" y="2973403"/>
                    <a:pt x="4457252" y="2969273"/>
                  </a:cubicBezTo>
                  <a:cubicBezTo>
                    <a:pt x="4460299" y="2965142"/>
                    <a:pt x="4457320" y="2965074"/>
                    <a:pt x="4461111" y="2962840"/>
                  </a:cubicBezTo>
                  <a:cubicBezTo>
                    <a:pt x="4464904" y="2960605"/>
                    <a:pt x="4463617" y="2952344"/>
                    <a:pt x="4468560" y="2949297"/>
                  </a:cubicBezTo>
                  <a:cubicBezTo>
                    <a:pt x="4473503" y="2946250"/>
                    <a:pt x="4476618" y="2940765"/>
                    <a:pt x="4474722" y="2940020"/>
                  </a:cubicBezTo>
                  <a:cubicBezTo>
                    <a:pt x="4472826" y="2939275"/>
                    <a:pt x="4464700" y="2942119"/>
                    <a:pt x="4460909" y="2940223"/>
                  </a:cubicBezTo>
                  <a:cubicBezTo>
                    <a:pt x="4457116" y="2938327"/>
                    <a:pt x="4460705" y="2929727"/>
                    <a:pt x="4466393" y="2927086"/>
                  </a:cubicBezTo>
                  <a:cubicBezTo>
                    <a:pt x="4472081" y="2924445"/>
                    <a:pt x="4479123" y="2924039"/>
                    <a:pt x="4487452" y="2923294"/>
                  </a:cubicBezTo>
                  <a:cubicBezTo>
                    <a:pt x="4488468" y="2923227"/>
                    <a:pt x="4489213" y="2923227"/>
                    <a:pt x="4489822" y="2923227"/>
                  </a:cubicBezTo>
                  <a:cubicBezTo>
                    <a:pt x="4489552" y="2922753"/>
                    <a:pt x="4489281" y="2922143"/>
                    <a:pt x="4489348" y="2921060"/>
                  </a:cubicBezTo>
                  <a:cubicBezTo>
                    <a:pt x="4489754" y="2915440"/>
                    <a:pt x="4491515" y="2914627"/>
                    <a:pt x="4494563" y="2912799"/>
                  </a:cubicBezTo>
                  <a:cubicBezTo>
                    <a:pt x="4497609" y="2910903"/>
                    <a:pt x="4501808" y="2908600"/>
                    <a:pt x="4502959" y="2903319"/>
                  </a:cubicBezTo>
                  <a:cubicBezTo>
                    <a:pt x="4504110" y="2898037"/>
                    <a:pt x="4498286" y="2893974"/>
                    <a:pt x="4500183" y="2893703"/>
                  </a:cubicBezTo>
                  <a:cubicBezTo>
                    <a:pt x="4502079" y="2893432"/>
                    <a:pt x="4510204" y="2906434"/>
                    <a:pt x="4512913" y="2905418"/>
                  </a:cubicBezTo>
                  <a:cubicBezTo>
                    <a:pt x="4515554" y="2904402"/>
                    <a:pt x="4506751" y="2885848"/>
                    <a:pt x="4506751" y="2880905"/>
                  </a:cubicBezTo>
                  <a:cubicBezTo>
                    <a:pt x="4506751" y="2876030"/>
                    <a:pt x="4511761" y="2871899"/>
                    <a:pt x="4510204" y="2870409"/>
                  </a:cubicBezTo>
                  <a:cubicBezTo>
                    <a:pt x="4508715" y="2868920"/>
                    <a:pt x="4501808" y="2868310"/>
                    <a:pt x="4504449" y="2866414"/>
                  </a:cubicBezTo>
                  <a:cubicBezTo>
                    <a:pt x="4507090" y="2864518"/>
                    <a:pt x="4517518" y="2870342"/>
                    <a:pt x="4519007" y="2868852"/>
                  </a:cubicBezTo>
                  <a:cubicBezTo>
                    <a:pt x="4520497" y="2867362"/>
                    <a:pt x="4516976" y="2859237"/>
                    <a:pt x="4515080" y="2858085"/>
                  </a:cubicBezTo>
                  <a:cubicBezTo>
                    <a:pt x="4513184" y="2856934"/>
                    <a:pt x="4507361" y="2853751"/>
                    <a:pt x="4503907" y="2851856"/>
                  </a:cubicBezTo>
                  <a:cubicBezTo>
                    <a:pt x="4500454" y="2849959"/>
                    <a:pt x="4504110" y="2845965"/>
                    <a:pt x="4509054" y="2843730"/>
                  </a:cubicBezTo>
                  <a:cubicBezTo>
                    <a:pt x="4513997" y="2841495"/>
                    <a:pt x="4512981" y="2843933"/>
                    <a:pt x="4517518" y="2842037"/>
                  </a:cubicBezTo>
                  <a:cubicBezTo>
                    <a:pt x="4522054" y="2840141"/>
                    <a:pt x="4523002" y="2827343"/>
                    <a:pt x="4526795" y="2818675"/>
                  </a:cubicBezTo>
                  <a:cubicBezTo>
                    <a:pt x="4530586" y="2810008"/>
                    <a:pt x="4543791" y="2794908"/>
                    <a:pt x="4547989" y="2785496"/>
                  </a:cubicBezTo>
                  <a:cubicBezTo>
                    <a:pt x="4552188" y="2776083"/>
                    <a:pt x="4555506" y="2780417"/>
                    <a:pt x="4559297" y="2775135"/>
                  </a:cubicBezTo>
                  <a:cubicBezTo>
                    <a:pt x="4563090" y="2769854"/>
                    <a:pt x="4567694" y="2768770"/>
                    <a:pt x="4567288" y="2761660"/>
                  </a:cubicBezTo>
                  <a:cubicBezTo>
                    <a:pt x="4566881" y="2754482"/>
                    <a:pt x="4557943" y="2759493"/>
                    <a:pt x="4556454" y="2756514"/>
                  </a:cubicBezTo>
                  <a:cubicBezTo>
                    <a:pt x="4554963" y="2753466"/>
                    <a:pt x="4552797" y="2750622"/>
                    <a:pt x="4549343" y="2746830"/>
                  </a:cubicBezTo>
                  <a:cubicBezTo>
                    <a:pt x="4545890" y="2743038"/>
                    <a:pt x="4554761" y="2743648"/>
                    <a:pt x="4563495" y="2743648"/>
                  </a:cubicBezTo>
                  <a:cubicBezTo>
                    <a:pt x="4572231" y="2743648"/>
                    <a:pt x="4573382" y="2741007"/>
                    <a:pt x="4574127" y="2735116"/>
                  </a:cubicBezTo>
                  <a:cubicBezTo>
                    <a:pt x="4574872" y="2729225"/>
                    <a:pt x="4569049" y="2723063"/>
                    <a:pt x="4566001" y="2727193"/>
                  </a:cubicBezTo>
                  <a:cubicBezTo>
                    <a:pt x="4562954" y="2731324"/>
                    <a:pt x="4550020" y="2742361"/>
                    <a:pt x="4542369" y="2740127"/>
                  </a:cubicBezTo>
                  <a:cubicBezTo>
                    <a:pt x="4534785" y="2737892"/>
                    <a:pt x="4545822" y="2727600"/>
                    <a:pt x="4551172" y="2725704"/>
                  </a:cubicBezTo>
                  <a:cubicBezTo>
                    <a:pt x="4556522" y="2723808"/>
                    <a:pt x="4569997" y="2723334"/>
                    <a:pt x="4571486" y="2715817"/>
                  </a:cubicBezTo>
                  <a:cubicBezTo>
                    <a:pt x="4572976" y="2708301"/>
                    <a:pt x="4547718" y="2716020"/>
                    <a:pt x="4544333" y="2712567"/>
                  </a:cubicBezTo>
                  <a:cubicBezTo>
                    <a:pt x="4540879" y="2709113"/>
                    <a:pt x="4542911" y="2701665"/>
                    <a:pt x="4532279" y="2703155"/>
                  </a:cubicBezTo>
                  <a:cubicBezTo>
                    <a:pt x="4521648" y="2704644"/>
                    <a:pt x="4525576" y="2706405"/>
                    <a:pt x="4518398" y="2704509"/>
                  </a:cubicBezTo>
                  <a:cubicBezTo>
                    <a:pt x="4511152" y="2702613"/>
                    <a:pt x="4512304" y="2703696"/>
                    <a:pt x="4518804" y="2700311"/>
                  </a:cubicBezTo>
                  <a:cubicBezTo>
                    <a:pt x="4525237" y="2696925"/>
                    <a:pt x="4529774" y="2694826"/>
                    <a:pt x="4532076" y="2691440"/>
                  </a:cubicBezTo>
                  <a:cubicBezTo>
                    <a:pt x="4534379" y="2688054"/>
                    <a:pt x="4535259" y="2681215"/>
                    <a:pt x="4538306" y="2678574"/>
                  </a:cubicBezTo>
                  <a:cubicBezTo>
                    <a:pt x="4541353" y="2675934"/>
                    <a:pt x="4543046" y="2669839"/>
                    <a:pt x="4546499" y="2666453"/>
                  </a:cubicBezTo>
                  <a:cubicBezTo>
                    <a:pt x="4549953" y="2663068"/>
                    <a:pt x="4549479" y="2657854"/>
                    <a:pt x="4543384" y="2652910"/>
                  </a:cubicBezTo>
                  <a:cubicBezTo>
                    <a:pt x="4537290" y="2648035"/>
                    <a:pt x="4529638" y="2644582"/>
                    <a:pt x="4520497" y="2641196"/>
                  </a:cubicBezTo>
                  <a:cubicBezTo>
                    <a:pt x="4511356" y="2637810"/>
                    <a:pt x="4508850" y="2633612"/>
                    <a:pt x="4511085" y="2630565"/>
                  </a:cubicBezTo>
                  <a:cubicBezTo>
                    <a:pt x="4513387" y="2627518"/>
                    <a:pt x="4514267" y="2630429"/>
                    <a:pt x="4517653" y="2632664"/>
                  </a:cubicBezTo>
                  <a:cubicBezTo>
                    <a:pt x="4521106" y="2634899"/>
                    <a:pt x="4524966" y="2627518"/>
                    <a:pt x="4527607" y="2627179"/>
                  </a:cubicBezTo>
                  <a:cubicBezTo>
                    <a:pt x="4530248" y="2626773"/>
                    <a:pt x="4537764" y="2631851"/>
                    <a:pt x="4548395" y="2632596"/>
                  </a:cubicBezTo>
                  <a:cubicBezTo>
                    <a:pt x="4559027" y="2633341"/>
                    <a:pt x="4553203" y="2631513"/>
                    <a:pt x="4550901" y="2623590"/>
                  </a:cubicBezTo>
                  <a:cubicBezTo>
                    <a:pt x="4548599" y="2615668"/>
                    <a:pt x="4543588" y="2609709"/>
                    <a:pt x="4537900" y="2604562"/>
                  </a:cubicBezTo>
                  <a:cubicBezTo>
                    <a:pt x="4532211" y="2599484"/>
                    <a:pt x="4525372" y="2598671"/>
                    <a:pt x="4519684" y="2593593"/>
                  </a:cubicBezTo>
                  <a:cubicBezTo>
                    <a:pt x="4513997" y="2588514"/>
                    <a:pt x="4515418" y="2579914"/>
                    <a:pt x="4512574" y="2575377"/>
                  </a:cubicBezTo>
                  <a:cubicBezTo>
                    <a:pt x="4509731" y="2570841"/>
                    <a:pt x="4490093" y="2574091"/>
                    <a:pt x="4484947" y="2567319"/>
                  </a:cubicBezTo>
                  <a:cubicBezTo>
                    <a:pt x="4479800" y="2560548"/>
                    <a:pt x="4486640" y="2529467"/>
                    <a:pt x="4462736" y="2522154"/>
                  </a:cubicBezTo>
                  <a:cubicBezTo>
                    <a:pt x="4438766" y="2514773"/>
                    <a:pt x="4439240" y="2500756"/>
                    <a:pt x="4436599" y="2495474"/>
                  </a:cubicBezTo>
                  <a:cubicBezTo>
                    <a:pt x="4433958" y="2490193"/>
                    <a:pt x="4423666" y="2477733"/>
                    <a:pt x="4426306" y="2469065"/>
                  </a:cubicBezTo>
                  <a:cubicBezTo>
                    <a:pt x="4428947" y="2460398"/>
                    <a:pt x="4448449" y="2472316"/>
                    <a:pt x="4454882" y="2470014"/>
                  </a:cubicBezTo>
                  <a:cubicBezTo>
                    <a:pt x="4461315" y="2467779"/>
                    <a:pt x="4447704" y="2456674"/>
                    <a:pt x="4444657" y="2450647"/>
                  </a:cubicBezTo>
                  <a:cubicBezTo>
                    <a:pt x="4441609" y="2444621"/>
                    <a:pt x="4456236" y="2447194"/>
                    <a:pt x="4464632" y="2446855"/>
                  </a:cubicBezTo>
                  <a:cubicBezTo>
                    <a:pt x="4472961" y="2446449"/>
                    <a:pt x="4476821" y="2431620"/>
                    <a:pt x="4489754" y="2425593"/>
                  </a:cubicBezTo>
                  <a:cubicBezTo>
                    <a:pt x="4502688" y="2419566"/>
                    <a:pt x="4512439" y="2426135"/>
                    <a:pt x="4520023" y="2427624"/>
                  </a:cubicBezTo>
                  <a:cubicBezTo>
                    <a:pt x="4527607" y="2429114"/>
                    <a:pt x="4534447" y="2401893"/>
                    <a:pt x="4535191" y="2390178"/>
                  </a:cubicBezTo>
                  <a:cubicBezTo>
                    <a:pt x="4535936" y="2378464"/>
                    <a:pt x="4518263" y="2379953"/>
                    <a:pt x="4502282" y="2380292"/>
                  </a:cubicBezTo>
                  <a:cubicBezTo>
                    <a:pt x="4486302" y="2380698"/>
                    <a:pt x="4479259" y="2375078"/>
                    <a:pt x="4468627" y="2369390"/>
                  </a:cubicBezTo>
                  <a:cubicBezTo>
                    <a:pt x="4457997" y="2363770"/>
                    <a:pt x="4443234" y="2362822"/>
                    <a:pt x="4429557" y="2386928"/>
                  </a:cubicBezTo>
                  <a:cubicBezTo>
                    <a:pt x="4415878" y="2411034"/>
                    <a:pt x="4408294" y="2400471"/>
                    <a:pt x="4403757" y="2392887"/>
                  </a:cubicBezTo>
                  <a:cubicBezTo>
                    <a:pt x="4399220" y="2385370"/>
                    <a:pt x="4393939" y="2382323"/>
                    <a:pt x="4383646" y="2382730"/>
                  </a:cubicBezTo>
                  <a:cubicBezTo>
                    <a:pt x="4373353" y="2383136"/>
                    <a:pt x="4372880" y="2369458"/>
                    <a:pt x="4355816" y="2358149"/>
                  </a:cubicBezTo>
                  <a:cubicBezTo>
                    <a:pt x="4338684" y="2346841"/>
                    <a:pt x="4339902" y="2323615"/>
                    <a:pt x="4351685" y="2324698"/>
                  </a:cubicBezTo>
                  <a:cubicBezTo>
                    <a:pt x="4363467" y="2325850"/>
                    <a:pt x="4383714" y="2317724"/>
                    <a:pt x="4384865" y="2311291"/>
                  </a:cubicBezTo>
                  <a:cubicBezTo>
                    <a:pt x="4386016" y="2304858"/>
                    <a:pt x="4391027" y="2286846"/>
                    <a:pt x="4394074" y="2281903"/>
                  </a:cubicBezTo>
                  <a:cubicBezTo>
                    <a:pt x="4397121" y="2277027"/>
                    <a:pt x="4425629" y="2266464"/>
                    <a:pt x="4427525" y="2256713"/>
                  </a:cubicBezTo>
                  <a:cubicBezTo>
                    <a:pt x="4429421" y="2246894"/>
                    <a:pt x="4424275" y="2216491"/>
                    <a:pt x="4453527" y="2219538"/>
                  </a:cubicBezTo>
                  <a:cubicBezTo>
                    <a:pt x="4482780" y="2222585"/>
                    <a:pt x="4457387" y="2256984"/>
                    <a:pt x="4453595" y="2264907"/>
                  </a:cubicBezTo>
                  <a:cubicBezTo>
                    <a:pt x="4449803" y="2272829"/>
                    <a:pt x="4461788" y="2285153"/>
                    <a:pt x="4465581" y="2288200"/>
                  </a:cubicBezTo>
                  <a:cubicBezTo>
                    <a:pt x="4469373" y="2291247"/>
                    <a:pt x="4471133" y="2298087"/>
                    <a:pt x="4472691" y="2308650"/>
                  </a:cubicBezTo>
                  <a:cubicBezTo>
                    <a:pt x="4474180" y="2319213"/>
                    <a:pt x="4456033" y="2309192"/>
                    <a:pt x="4450006" y="2313661"/>
                  </a:cubicBezTo>
                  <a:cubicBezTo>
                    <a:pt x="4443912" y="2318198"/>
                    <a:pt x="4456371" y="2334381"/>
                    <a:pt x="4463211" y="2334381"/>
                  </a:cubicBezTo>
                  <a:cubicBezTo>
                    <a:pt x="4470050" y="2334381"/>
                    <a:pt x="4482983" y="2328626"/>
                    <a:pt x="4492531" y="2310208"/>
                  </a:cubicBezTo>
                  <a:cubicBezTo>
                    <a:pt x="4502011" y="2291721"/>
                    <a:pt x="4518669" y="2278856"/>
                    <a:pt x="4531602" y="2276215"/>
                  </a:cubicBezTo>
                  <a:cubicBezTo>
                    <a:pt x="4544536" y="2273574"/>
                    <a:pt x="4547245" y="2273235"/>
                    <a:pt x="4561667" y="2278517"/>
                  </a:cubicBezTo>
                  <a:cubicBezTo>
                    <a:pt x="4576090" y="2283799"/>
                    <a:pt x="4581102" y="2283731"/>
                    <a:pt x="4587940" y="2289758"/>
                  </a:cubicBezTo>
                  <a:cubicBezTo>
                    <a:pt x="4594780" y="2295784"/>
                    <a:pt x="4588550" y="2312645"/>
                    <a:pt x="4588144" y="2325850"/>
                  </a:cubicBezTo>
                  <a:cubicBezTo>
                    <a:pt x="4587738" y="2339054"/>
                    <a:pt x="4599790" y="2344336"/>
                    <a:pt x="4603583" y="2357878"/>
                  </a:cubicBezTo>
                  <a:cubicBezTo>
                    <a:pt x="4607374" y="2371421"/>
                    <a:pt x="4603989" y="2365327"/>
                    <a:pt x="4609745" y="2361197"/>
                  </a:cubicBezTo>
                  <a:cubicBezTo>
                    <a:pt x="4615433" y="2357066"/>
                    <a:pt x="4616313" y="2360926"/>
                    <a:pt x="4629992" y="2361670"/>
                  </a:cubicBezTo>
                  <a:cubicBezTo>
                    <a:pt x="4643670" y="2362415"/>
                    <a:pt x="4639945" y="2368239"/>
                    <a:pt x="4652472" y="2382933"/>
                  </a:cubicBezTo>
                  <a:cubicBezTo>
                    <a:pt x="4664999" y="2397627"/>
                    <a:pt x="4659651" y="2397695"/>
                    <a:pt x="4645565" y="2398778"/>
                  </a:cubicBezTo>
                  <a:cubicBezTo>
                    <a:pt x="4631481" y="2399861"/>
                    <a:pt x="4642451" y="2406430"/>
                    <a:pt x="4648478" y="2412050"/>
                  </a:cubicBezTo>
                  <a:cubicBezTo>
                    <a:pt x="4654504" y="2417670"/>
                    <a:pt x="4661343" y="2416790"/>
                    <a:pt x="4668183" y="2425051"/>
                  </a:cubicBezTo>
                  <a:cubicBezTo>
                    <a:pt x="4675022" y="2433312"/>
                    <a:pt x="4676240" y="2446043"/>
                    <a:pt x="4670553" y="2453221"/>
                  </a:cubicBezTo>
                  <a:cubicBezTo>
                    <a:pt x="4664865" y="2460398"/>
                    <a:pt x="4651457" y="2474686"/>
                    <a:pt x="4660192" y="2499131"/>
                  </a:cubicBezTo>
                  <a:cubicBezTo>
                    <a:pt x="4668927" y="2523643"/>
                    <a:pt x="4681454" y="2503262"/>
                    <a:pt x="4689445" y="2500282"/>
                  </a:cubicBezTo>
                  <a:cubicBezTo>
                    <a:pt x="4697435" y="2497235"/>
                    <a:pt x="4688090" y="2487755"/>
                    <a:pt x="4699060" y="2480983"/>
                  </a:cubicBezTo>
                  <a:cubicBezTo>
                    <a:pt x="4710098" y="2474212"/>
                    <a:pt x="4714364" y="2499740"/>
                    <a:pt x="4739824" y="2496016"/>
                  </a:cubicBezTo>
                  <a:cubicBezTo>
                    <a:pt x="4765285" y="2492224"/>
                    <a:pt x="4756889" y="2457283"/>
                    <a:pt x="4758785" y="2441100"/>
                  </a:cubicBezTo>
                  <a:cubicBezTo>
                    <a:pt x="4760680" y="2424916"/>
                    <a:pt x="4746664" y="2425864"/>
                    <a:pt x="4743617" y="2407716"/>
                  </a:cubicBezTo>
                  <a:cubicBezTo>
                    <a:pt x="4740569" y="2389569"/>
                    <a:pt x="4744496" y="2378735"/>
                    <a:pt x="4733121" y="2371218"/>
                  </a:cubicBezTo>
                  <a:cubicBezTo>
                    <a:pt x="4721744" y="2363702"/>
                    <a:pt x="4721676" y="2347518"/>
                    <a:pt x="4714770" y="2335465"/>
                  </a:cubicBezTo>
                  <a:cubicBezTo>
                    <a:pt x="4707931" y="2323412"/>
                    <a:pt x="4692424" y="2313593"/>
                    <a:pt x="4685992" y="2309869"/>
                  </a:cubicBezTo>
                  <a:cubicBezTo>
                    <a:pt x="4679558" y="2306077"/>
                    <a:pt x="4677053" y="2305400"/>
                    <a:pt x="4674819" y="2301269"/>
                  </a:cubicBezTo>
                  <a:cubicBezTo>
                    <a:pt x="4672517" y="2297138"/>
                    <a:pt x="4657348" y="2296597"/>
                    <a:pt x="4652811" y="2293956"/>
                  </a:cubicBezTo>
                  <a:cubicBezTo>
                    <a:pt x="4648274" y="2291315"/>
                    <a:pt x="4652067" y="2281361"/>
                    <a:pt x="4650576" y="2274183"/>
                  </a:cubicBezTo>
                  <a:cubicBezTo>
                    <a:pt x="4649087" y="2267006"/>
                    <a:pt x="4651592" y="2257729"/>
                    <a:pt x="4654640" y="2253937"/>
                  </a:cubicBezTo>
                  <a:cubicBezTo>
                    <a:pt x="4657687" y="2250145"/>
                    <a:pt x="4671703" y="2235383"/>
                    <a:pt x="4687278" y="2229356"/>
                  </a:cubicBezTo>
                  <a:cubicBezTo>
                    <a:pt x="4702852" y="2223330"/>
                    <a:pt x="4701227" y="2204031"/>
                    <a:pt x="4699331" y="2197869"/>
                  </a:cubicBezTo>
                  <a:cubicBezTo>
                    <a:pt x="4697435" y="2191639"/>
                    <a:pt x="4706712" y="2182566"/>
                    <a:pt x="4703665" y="2173560"/>
                  </a:cubicBezTo>
                  <a:cubicBezTo>
                    <a:pt x="4700617" y="2164486"/>
                    <a:pt x="4692356" y="2157782"/>
                    <a:pt x="4695742" y="2150198"/>
                  </a:cubicBezTo>
                  <a:cubicBezTo>
                    <a:pt x="4699196" y="2142682"/>
                    <a:pt x="4712603" y="2134217"/>
                    <a:pt x="4720932" y="2129274"/>
                  </a:cubicBezTo>
                  <a:cubicBezTo>
                    <a:pt x="4729260" y="2124399"/>
                    <a:pt x="4735762" y="2114987"/>
                    <a:pt x="4735762" y="2110044"/>
                  </a:cubicBezTo>
                  <a:cubicBezTo>
                    <a:pt x="4735762" y="2105100"/>
                    <a:pt x="4739215" y="2098058"/>
                    <a:pt x="4743346" y="2090880"/>
                  </a:cubicBezTo>
                  <a:cubicBezTo>
                    <a:pt x="4747544" y="2083702"/>
                    <a:pt x="4751607" y="2077744"/>
                    <a:pt x="4759258" y="2078895"/>
                  </a:cubicBezTo>
                  <a:cubicBezTo>
                    <a:pt x="4766842" y="2080046"/>
                    <a:pt x="4764744" y="2112617"/>
                    <a:pt x="4785261" y="2116002"/>
                  </a:cubicBezTo>
                  <a:cubicBezTo>
                    <a:pt x="4805778" y="2119388"/>
                    <a:pt x="4810383" y="2087765"/>
                    <a:pt x="4825619" y="2073816"/>
                  </a:cubicBezTo>
                  <a:cubicBezTo>
                    <a:pt x="4840787" y="2059867"/>
                    <a:pt x="4838282" y="2049913"/>
                    <a:pt x="4843225" y="2036370"/>
                  </a:cubicBezTo>
                  <a:cubicBezTo>
                    <a:pt x="4848168" y="2022827"/>
                    <a:pt x="4852773" y="2009487"/>
                    <a:pt x="4857716" y="1995538"/>
                  </a:cubicBezTo>
                  <a:cubicBezTo>
                    <a:pt x="4862659" y="1981589"/>
                    <a:pt x="4881957" y="1971296"/>
                    <a:pt x="4885749" y="1961478"/>
                  </a:cubicBezTo>
                  <a:cubicBezTo>
                    <a:pt x="4889541" y="1951659"/>
                    <a:pt x="4895026" y="1937507"/>
                    <a:pt x="4899225" y="1929990"/>
                  </a:cubicBezTo>
                  <a:cubicBezTo>
                    <a:pt x="4903423" y="1922474"/>
                    <a:pt x="4887510" y="1911775"/>
                    <a:pt x="4891708" y="1905342"/>
                  </a:cubicBezTo>
                  <a:cubicBezTo>
                    <a:pt x="4895907" y="1898910"/>
                    <a:pt x="4902543" y="1897420"/>
                    <a:pt x="4903693" y="1889565"/>
                  </a:cubicBezTo>
                  <a:cubicBezTo>
                    <a:pt x="4904845" y="1881642"/>
                    <a:pt x="4908027" y="1869657"/>
                    <a:pt x="4909178" y="1860651"/>
                  </a:cubicBezTo>
                  <a:cubicBezTo>
                    <a:pt x="4910330" y="1851577"/>
                    <a:pt x="4907147" y="1818194"/>
                    <a:pt x="4913648" y="1807631"/>
                  </a:cubicBezTo>
                  <a:cubicBezTo>
                    <a:pt x="4920080" y="1797067"/>
                    <a:pt x="4920893" y="1768356"/>
                    <a:pt x="4918929" y="1761178"/>
                  </a:cubicBezTo>
                  <a:cubicBezTo>
                    <a:pt x="4917034" y="1754001"/>
                    <a:pt x="4905318" y="1734499"/>
                    <a:pt x="4905318" y="1727660"/>
                  </a:cubicBezTo>
                  <a:cubicBezTo>
                    <a:pt x="4905318" y="1720888"/>
                    <a:pt x="4905860" y="1696308"/>
                    <a:pt x="4894078" y="1684255"/>
                  </a:cubicBezTo>
                  <a:cubicBezTo>
                    <a:pt x="4882296" y="1672202"/>
                    <a:pt x="4880129" y="1673759"/>
                    <a:pt x="4883176" y="1639089"/>
                  </a:cubicBezTo>
                  <a:cubicBezTo>
                    <a:pt x="4886223" y="1604419"/>
                    <a:pt x="4896922" y="1601981"/>
                    <a:pt x="4912903" y="1624192"/>
                  </a:cubicBezTo>
                  <a:cubicBezTo>
                    <a:pt x="4928884" y="1646402"/>
                    <a:pt x="4932811" y="1653174"/>
                    <a:pt x="4952584" y="1677280"/>
                  </a:cubicBezTo>
                  <a:cubicBezTo>
                    <a:pt x="4972356" y="1701386"/>
                    <a:pt x="4956511" y="1712966"/>
                    <a:pt x="4956850" y="1742421"/>
                  </a:cubicBezTo>
                  <a:cubicBezTo>
                    <a:pt x="4957256" y="1771810"/>
                    <a:pt x="4965246" y="1765851"/>
                    <a:pt x="4981565" y="1787655"/>
                  </a:cubicBezTo>
                  <a:cubicBezTo>
                    <a:pt x="4997884" y="1809527"/>
                    <a:pt x="4985086" y="1807969"/>
                    <a:pt x="4974455" y="1823408"/>
                  </a:cubicBezTo>
                  <a:cubicBezTo>
                    <a:pt x="4963824" y="1838847"/>
                    <a:pt x="4968834" y="1852051"/>
                    <a:pt x="4981768" y="1855843"/>
                  </a:cubicBezTo>
                  <a:cubicBezTo>
                    <a:pt x="4994702" y="1859635"/>
                    <a:pt x="4991520" y="1883335"/>
                    <a:pt x="4997952" y="1892747"/>
                  </a:cubicBezTo>
                  <a:cubicBezTo>
                    <a:pt x="5004385" y="1902160"/>
                    <a:pt x="5012104" y="1909405"/>
                    <a:pt x="5018943" y="1913604"/>
                  </a:cubicBezTo>
                  <a:cubicBezTo>
                    <a:pt x="5025783" y="1917734"/>
                    <a:pt x="5030726" y="1906290"/>
                    <a:pt x="5029643" y="1898029"/>
                  </a:cubicBezTo>
                  <a:cubicBezTo>
                    <a:pt x="5028491" y="1889768"/>
                    <a:pt x="5031945" y="1889633"/>
                    <a:pt x="5038784" y="1887398"/>
                  </a:cubicBezTo>
                  <a:cubicBezTo>
                    <a:pt x="5045623" y="1885163"/>
                    <a:pt x="5062822" y="1880085"/>
                    <a:pt x="5064718" y="1885367"/>
                  </a:cubicBezTo>
                  <a:cubicBezTo>
                    <a:pt x="5066615" y="1890648"/>
                    <a:pt x="5067427" y="1907103"/>
                    <a:pt x="5067427" y="1902160"/>
                  </a:cubicBezTo>
                  <a:cubicBezTo>
                    <a:pt x="5067427" y="1897284"/>
                    <a:pt x="5073454" y="1881642"/>
                    <a:pt x="5071558" y="1875616"/>
                  </a:cubicBezTo>
                  <a:cubicBezTo>
                    <a:pt x="5069661" y="1869589"/>
                    <a:pt x="5060182" y="1865662"/>
                    <a:pt x="5053343" y="1863021"/>
                  </a:cubicBezTo>
                  <a:cubicBezTo>
                    <a:pt x="5046504" y="1860380"/>
                    <a:pt x="5037972" y="1860651"/>
                    <a:pt x="5037972" y="1855775"/>
                  </a:cubicBezTo>
                  <a:cubicBezTo>
                    <a:pt x="5037972" y="1850900"/>
                    <a:pt x="5040409" y="1841691"/>
                    <a:pt x="5028220" y="1831534"/>
                  </a:cubicBezTo>
                  <a:cubicBezTo>
                    <a:pt x="5016032" y="1821377"/>
                    <a:pt x="5014339" y="1824017"/>
                    <a:pt x="5009802" y="1811964"/>
                  </a:cubicBezTo>
                  <a:cubicBezTo>
                    <a:pt x="5005265" y="1799911"/>
                    <a:pt x="5007974" y="1787248"/>
                    <a:pt x="5008380" y="1757115"/>
                  </a:cubicBezTo>
                  <a:cubicBezTo>
                    <a:pt x="5008786" y="1726983"/>
                    <a:pt x="4999577" y="1733618"/>
                    <a:pt x="5007974" y="1728337"/>
                  </a:cubicBezTo>
                  <a:cubicBezTo>
                    <a:pt x="5012104" y="1725696"/>
                    <a:pt x="5018538" y="1726102"/>
                    <a:pt x="5024970" y="1728201"/>
                  </a:cubicBezTo>
                  <a:cubicBezTo>
                    <a:pt x="5023684" y="1726779"/>
                    <a:pt x="5022465" y="1725357"/>
                    <a:pt x="5021652" y="1723664"/>
                  </a:cubicBezTo>
                  <a:cubicBezTo>
                    <a:pt x="5017115" y="1714591"/>
                    <a:pt x="5028424" y="1707074"/>
                    <a:pt x="5013256" y="1659607"/>
                  </a:cubicBezTo>
                  <a:cubicBezTo>
                    <a:pt x="5006823" y="1639495"/>
                    <a:pt x="4995243" y="1617421"/>
                    <a:pt x="4983258" y="1601101"/>
                  </a:cubicBezTo>
                  <a:cubicBezTo>
                    <a:pt x="4966939" y="1578823"/>
                    <a:pt x="4944729" y="1563113"/>
                    <a:pt x="4935519" y="1556613"/>
                  </a:cubicBezTo>
                  <a:cubicBezTo>
                    <a:pt x="4919539" y="1545304"/>
                    <a:pt x="4922992" y="1544153"/>
                    <a:pt x="4922992" y="1535080"/>
                  </a:cubicBezTo>
                  <a:cubicBezTo>
                    <a:pt x="4922992" y="1526886"/>
                    <a:pt x="4927325" y="1520115"/>
                    <a:pt x="4924143" y="1515239"/>
                  </a:cubicBezTo>
                  <a:cubicBezTo>
                    <a:pt x="4928748" y="1516932"/>
                    <a:pt x="4933284" y="1518219"/>
                    <a:pt x="4932879" y="1517609"/>
                  </a:cubicBezTo>
                  <a:cubicBezTo>
                    <a:pt x="4932134" y="1516458"/>
                    <a:pt x="4926784" y="1501222"/>
                    <a:pt x="4918049" y="1491472"/>
                  </a:cubicBezTo>
                  <a:cubicBezTo>
                    <a:pt x="4909314" y="1481653"/>
                    <a:pt x="4897734" y="1485174"/>
                    <a:pt x="4893536" y="1481721"/>
                  </a:cubicBezTo>
                  <a:cubicBezTo>
                    <a:pt x="4889338" y="1478335"/>
                    <a:pt x="4890218" y="1472444"/>
                    <a:pt x="4890218" y="1467568"/>
                  </a:cubicBezTo>
                  <a:cubicBezTo>
                    <a:pt x="4890218" y="1462693"/>
                    <a:pt x="4890082" y="1454838"/>
                    <a:pt x="4886630" y="1451859"/>
                  </a:cubicBezTo>
                  <a:cubicBezTo>
                    <a:pt x="4883176" y="1448811"/>
                    <a:pt x="4872409" y="1456869"/>
                    <a:pt x="4869023" y="1453077"/>
                  </a:cubicBezTo>
                  <a:cubicBezTo>
                    <a:pt x="4865570" y="1449285"/>
                    <a:pt x="4868075" y="1439602"/>
                    <a:pt x="4862387" y="1440347"/>
                  </a:cubicBezTo>
                  <a:cubicBezTo>
                    <a:pt x="4856700" y="1441092"/>
                    <a:pt x="4861575" y="1456531"/>
                    <a:pt x="4858934" y="1455786"/>
                  </a:cubicBezTo>
                  <a:cubicBezTo>
                    <a:pt x="4856293" y="1455041"/>
                    <a:pt x="4852095" y="1443259"/>
                    <a:pt x="4848303" y="1444749"/>
                  </a:cubicBezTo>
                  <a:cubicBezTo>
                    <a:pt x="4844511" y="1446238"/>
                    <a:pt x="4851553" y="1457411"/>
                    <a:pt x="4858393" y="1462693"/>
                  </a:cubicBezTo>
                  <a:cubicBezTo>
                    <a:pt x="4865232" y="1467975"/>
                    <a:pt x="4865841" y="1471089"/>
                    <a:pt x="4869294" y="1474137"/>
                  </a:cubicBezTo>
                  <a:cubicBezTo>
                    <a:pt x="4872748" y="1477184"/>
                    <a:pt x="4887848" y="1480976"/>
                    <a:pt x="4887036" y="1487747"/>
                  </a:cubicBezTo>
                  <a:cubicBezTo>
                    <a:pt x="4886291" y="1494519"/>
                    <a:pt x="4890489" y="1495670"/>
                    <a:pt x="4888593" y="1500952"/>
                  </a:cubicBezTo>
                  <a:cubicBezTo>
                    <a:pt x="4886697" y="1506233"/>
                    <a:pt x="4872207" y="1496211"/>
                    <a:pt x="4862320" y="1495873"/>
                  </a:cubicBezTo>
                  <a:cubicBezTo>
                    <a:pt x="4852434" y="1495467"/>
                    <a:pt x="4858121" y="1509822"/>
                    <a:pt x="4848574" y="1509822"/>
                  </a:cubicBezTo>
                  <a:cubicBezTo>
                    <a:pt x="4839094" y="1509822"/>
                    <a:pt x="4800971" y="1494248"/>
                    <a:pt x="4793387" y="1485987"/>
                  </a:cubicBezTo>
                  <a:cubicBezTo>
                    <a:pt x="4785803" y="1477726"/>
                    <a:pt x="4783839" y="1468923"/>
                    <a:pt x="4772124" y="1471157"/>
                  </a:cubicBezTo>
                  <a:cubicBezTo>
                    <a:pt x="4760342" y="1473392"/>
                    <a:pt x="4766571" y="1470209"/>
                    <a:pt x="4762373" y="1465334"/>
                  </a:cubicBezTo>
                  <a:cubicBezTo>
                    <a:pt x="4758175" y="1460458"/>
                    <a:pt x="4736303" y="1470006"/>
                    <a:pt x="4737048" y="1474543"/>
                  </a:cubicBezTo>
                  <a:cubicBezTo>
                    <a:pt x="4737793" y="1479080"/>
                    <a:pt x="4743819" y="1482804"/>
                    <a:pt x="4741924" y="1490388"/>
                  </a:cubicBezTo>
                  <a:cubicBezTo>
                    <a:pt x="4740028" y="1497904"/>
                    <a:pt x="4733188" y="1513005"/>
                    <a:pt x="4727094" y="1511447"/>
                  </a:cubicBezTo>
                  <a:cubicBezTo>
                    <a:pt x="4721000" y="1509957"/>
                    <a:pt x="4721542" y="1497701"/>
                    <a:pt x="4722692" y="1490185"/>
                  </a:cubicBezTo>
                  <a:cubicBezTo>
                    <a:pt x="4723844" y="1482669"/>
                    <a:pt x="4717343" y="1494045"/>
                    <a:pt x="4709760" y="1498988"/>
                  </a:cubicBezTo>
                  <a:cubicBezTo>
                    <a:pt x="4702175" y="1503931"/>
                    <a:pt x="4694794" y="1499123"/>
                    <a:pt x="4691747" y="1488221"/>
                  </a:cubicBezTo>
                  <a:cubicBezTo>
                    <a:pt x="4688700" y="1477319"/>
                    <a:pt x="4690596" y="1471902"/>
                    <a:pt x="4687142" y="1461000"/>
                  </a:cubicBezTo>
                  <a:cubicBezTo>
                    <a:pt x="4683689" y="1450098"/>
                    <a:pt x="4672651" y="1442852"/>
                    <a:pt x="4660463" y="1448541"/>
                  </a:cubicBezTo>
                  <a:cubicBezTo>
                    <a:pt x="4648274" y="1454229"/>
                    <a:pt x="4647733" y="1470412"/>
                    <a:pt x="4634054" y="1468110"/>
                  </a:cubicBezTo>
                  <a:cubicBezTo>
                    <a:pt x="4620376" y="1465875"/>
                    <a:pt x="4623490" y="1451046"/>
                    <a:pt x="4632633" y="1434117"/>
                  </a:cubicBezTo>
                  <a:cubicBezTo>
                    <a:pt x="4641774" y="1417189"/>
                    <a:pt x="4642992" y="1414616"/>
                    <a:pt x="4654369" y="1388613"/>
                  </a:cubicBezTo>
                  <a:cubicBezTo>
                    <a:pt x="4665745" y="1362611"/>
                    <a:pt x="4669333" y="1354553"/>
                    <a:pt x="4668521" y="1337218"/>
                  </a:cubicBezTo>
                  <a:cubicBezTo>
                    <a:pt x="4667776" y="1319883"/>
                    <a:pt x="4667302" y="1304647"/>
                    <a:pt x="4675631" y="1293000"/>
                  </a:cubicBezTo>
                  <a:cubicBezTo>
                    <a:pt x="4683960" y="1281286"/>
                    <a:pt x="4698451" y="1277494"/>
                    <a:pt x="4704139" y="1267337"/>
                  </a:cubicBezTo>
                  <a:cubicBezTo>
                    <a:pt x="4709826" y="1257179"/>
                    <a:pt x="4704816" y="1231786"/>
                    <a:pt x="4706712" y="1216348"/>
                  </a:cubicBezTo>
                  <a:cubicBezTo>
                    <a:pt x="4708608" y="1200909"/>
                    <a:pt x="4707660" y="1191699"/>
                    <a:pt x="4709149" y="1175854"/>
                  </a:cubicBezTo>
                  <a:cubicBezTo>
                    <a:pt x="4710639" y="1160009"/>
                    <a:pt x="4739283" y="1142268"/>
                    <a:pt x="4760545" y="1135496"/>
                  </a:cubicBezTo>
                  <a:cubicBezTo>
                    <a:pt x="4781807" y="1128725"/>
                    <a:pt x="4795689" y="1110103"/>
                    <a:pt x="4805169" y="1118026"/>
                  </a:cubicBezTo>
                  <a:cubicBezTo>
                    <a:pt x="4814649" y="1125949"/>
                    <a:pt x="4822504" y="1130486"/>
                    <a:pt x="4826634" y="1124459"/>
                  </a:cubicBezTo>
                  <a:cubicBezTo>
                    <a:pt x="4830832" y="1118432"/>
                    <a:pt x="4814784" y="1110171"/>
                    <a:pt x="4833000" y="1109020"/>
                  </a:cubicBezTo>
                  <a:cubicBezTo>
                    <a:pt x="4851214" y="1107869"/>
                    <a:pt x="4901798" y="1099405"/>
                    <a:pt x="4896109" y="1081866"/>
                  </a:cubicBezTo>
                  <a:cubicBezTo>
                    <a:pt x="4890421" y="1064328"/>
                    <a:pt x="4913377" y="1059047"/>
                    <a:pt x="4931050" y="1059047"/>
                  </a:cubicBezTo>
                  <a:cubicBezTo>
                    <a:pt x="4948723" y="1059047"/>
                    <a:pt x="4968834" y="1072793"/>
                    <a:pt x="4980820" y="1081257"/>
                  </a:cubicBezTo>
                  <a:cubicBezTo>
                    <a:pt x="4992806" y="1089721"/>
                    <a:pt x="5013391" y="1089180"/>
                    <a:pt x="5025918" y="1092024"/>
                  </a:cubicBezTo>
                  <a:cubicBezTo>
                    <a:pt x="5038445" y="1094868"/>
                    <a:pt x="5050160" y="1078481"/>
                    <a:pt x="5050160" y="1071709"/>
                  </a:cubicBezTo>
                  <a:cubicBezTo>
                    <a:pt x="5050160" y="1064938"/>
                    <a:pt x="5067833" y="1072590"/>
                    <a:pt x="5074063" y="1072048"/>
                  </a:cubicBezTo>
                  <a:cubicBezTo>
                    <a:pt x="5080361" y="1071506"/>
                    <a:pt x="5090788" y="1051463"/>
                    <a:pt x="5082189" y="1043540"/>
                  </a:cubicBezTo>
                  <a:cubicBezTo>
                    <a:pt x="5073657" y="1035618"/>
                    <a:pt x="5051920" y="1043946"/>
                    <a:pt x="5045081" y="1037175"/>
                  </a:cubicBezTo>
                  <a:cubicBezTo>
                    <a:pt x="5038242" y="1030404"/>
                    <a:pt x="5053004" y="1014423"/>
                    <a:pt x="5053545" y="999729"/>
                  </a:cubicBezTo>
                  <a:cubicBezTo>
                    <a:pt x="5054088" y="985035"/>
                    <a:pt x="5055848" y="985373"/>
                    <a:pt x="5056999" y="926529"/>
                  </a:cubicBezTo>
                  <a:cubicBezTo>
                    <a:pt x="5058150" y="867753"/>
                    <a:pt x="5074605" y="884614"/>
                    <a:pt x="5083747" y="880619"/>
                  </a:cubicBezTo>
                  <a:cubicBezTo>
                    <a:pt x="5092888" y="876692"/>
                    <a:pt x="5101826" y="858341"/>
                    <a:pt x="5112051" y="861117"/>
                  </a:cubicBezTo>
                  <a:cubicBezTo>
                    <a:pt x="5122344" y="863961"/>
                    <a:pt x="5133178" y="872155"/>
                    <a:pt x="5137173" y="865383"/>
                  </a:cubicBezTo>
                  <a:cubicBezTo>
                    <a:pt x="5141168" y="858612"/>
                    <a:pt x="5134397" y="854820"/>
                    <a:pt x="5144080" y="863352"/>
                  </a:cubicBezTo>
                  <a:cubicBezTo>
                    <a:pt x="5153763" y="871816"/>
                    <a:pt x="5157555" y="886443"/>
                    <a:pt x="5155321" y="895448"/>
                  </a:cubicBezTo>
                  <a:cubicBezTo>
                    <a:pt x="5153018" y="904522"/>
                    <a:pt x="5153763" y="910278"/>
                    <a:pt x="5166832" y="912513"/>
                  </a:cubicBezTo>
                  <a:cubicBezTo>
                    <a:pt x="5179969" y="914747"/>
                    <a:pt x="5171504" y="925785"/>
                    <a:pt x="5179495" y="933165"/>
                  </a:cubicBezTo>
                  <a:cubicBezTo>
                    <a:pt x="5187485" y="940546"/>
                    <a:pt x="5197778" y="916237"/>
                    <a:pt x="5201773" y="903777"/>
                  </a:cubicBezTo>
                  <a:cubicBezTo>
                    <a:pt x="5205768" y="891318"/>
                    <a:pt x="5217144" y="860305"/>
                    <a:pt x="5221681" y="850757"/>
                  </a:cubicBezTo>
                  <a:cubicBezTo>
                    <a:pt x="5226217" y="841141"/>
                    <a:pt x="5217144" y="837282"/>
                    <a:pt x="5200622" y="801122"/>
                  </a:cubicBezTo>
                  <a:cubicBezTo>
                    <a:pt x="5184099" y="764963"/>
                    <a:pt x="5206106" y="748982"/>
                    <a:pt x="5226083" y="745055"/>
                  </a:cubicBezTo>
                  <a:cubicBezTo>
                    <a:pt x="5246058" y="741127"/>
                    <a:pt x="5255674" y="775661"/>
                    <a:pt x="5247683" y="777354"/>
                  </a:cubicBezTo>
                  <a:cubicBezTo>
                    <a:pt x="5239693" y="779047"/>
                    <a:pt x="5233599" y="780605"/>
                    <a:pt x="5235833" y="798752"/>
                  </a:cubicBezTo>
                  <a:cubicBezTo>
                    <a:pt x="5238135" y="816832"/>
                    <a:pt x="5253710" y="823603"/>
                    <a:pt x="5253710" y="829291"/>
                  </a:cubicBezTo>
                  <a:cubicBezTo>
                    <a:pt x="5253710" y="834979"/>
                    <a:pt x="5250256" y="844392"/>
                    <a:pt x="5257705" y="850621"/>
                  </a:cubicBezTo>
                  <a:cubicBezTo>
                    <a:pt x="5265085" y="856851"/>
                    <a:pt x="5258450" y="863826"/>
                    <a:pt x="5257299" y="875676"/>
                  </a:cubicBezTo>
                  <a:cubicBezTo>
                    <a:pt x="5256148" y="887526"/>
                    <a:pt x="5267591" y="892130"/>
                    <a:pt x="5263596" y="898902"/>
                  </a:cubicBezTo>
                  <a:cubicBezTo>
                    <a:pt x="5259601" y="905673"/>
                    <a:pt x="5246938" y="917523"/>
                    <a:pt x="5241860" y="936213"/>
                  </a:cubicBezTo>
                  <a:cubicBezTo>
                    <a:pt x="5236781" y="954902"/>
                    <a:pt x="5252762" y="973117"/>
                    <a:pt x="5247615" y="982733"/>
                  </a:cubicBezTo>
                  <a:cubicBezTo>
                    <a:pt x="5242469" y="992348"/>
                    <a:pt x="5244974" y="1010360"/>
                    <a:pt x="5246126" y="1035821"/>
                  </a:cubicBezTo>
                  <a:cubicBezTo>
                    <a:pt x="5247277" y="1061281"/>
                    <a:pt x="5241385" y="1075840"/>
                    <a:pt x="5237933" y="1098998"/>
                  </a:cubicBezTo>
                  <a:cubicBezTo>
                    <a:pt x="5234479" y="1122157"/>
                    <a:pt x="5228588" y="1109223"/>
                    <a:pt x="5223510" y="1127912"/>
                  </a:cubicBezTo>
                  <a:cubicBezTo>
                    <a:pt x="5218363" y="1146601"/>
                    <a:pt x="5206378" y="1136309"/>
                    <a:pt x="5192699" y="1137460"/>
                  </a:cubicBezTo>
                  <a:cubicBezTo>
                    <a:pt x="5179021" y="1138611"/>
                    <a:pt x="5194053" y="1158248"/>
                    <a:pt x="5202653" y="1163937"/>
                  </a:cubicBezTo>
                  <a:cubicBezTo>
                    <a:pt x="5211185" y="1169557"/>
                    <a:pt x="5216331" y="1187027"/>
                    <a:pt x="5214639" y="1201180"/>
                  </a:cubicBezTo>
                  <a:cubicBezTo>
                    <a:pt x="5212946" y="1215332"/>
                    <a:pt x="5197439" y="1231177"/>
                    <a:pt x="5205971" y="1256096"/>
                  </a:cubicBezTo>
                  <a:cubicBezTo>
                    <a:pt x="5214503" y="1280947"/>
                    <a:pt x="5208408" y="1284062"/>
                    <a:pt x="5211253" y="1302142"/>
                  </a:cubicBezTo>
                  <a:cubicBezTo>
                    <a:pt x="5212675" y="1311012"/>
                    <a:pt x="5231432" y="1329498"/>
                    <a:pt x="5245246" y="1350761"/>
                  </a:cubicBezTo>
                  <a:cubicBezTo>
                    <a:pt x="5259601" y="1372836"/>
                    <a:pt x="5272264" y="1396942"/>
                    <a:pt x="5273753" y="1403849"/>
                  </a:cubicBezTo>
                  <a:cubicBezTo>
                    <a:pt x="5276597" y="1417392"/>
                    <a:pt x="5289192" y="1432221"/>
                    <a:pt x="5290276" y="1447525"/>
                  </a:cubicBezTo>
                  <a:cubicBezTo>
                    <a:pt x="5291427" y="1462760"/>
                    <a:pt x="5320476" y="1476913"/>
                    <a:pt x="5330769" y="1484835"/>
                  </a:cubicBezTo>
                  <a:cubicBezTo>
                    <a:pt x="5341062" y="1492758"/>
                    <a:pt x="5348714" y="1511244"/>
                    <a:pt x="5350948" y="1524245"/>
                  </a:cubicBezTo>
                  <a:cubicBezTo>
                    <a:pt x="5353250" y="1537246"/>
                    <a:pt x="5358058" y="1555936"/>
                    <a:pt x="5370585" y="1557629"/>
                  </a:cubicBezTo>
                  <a:cubicBezTo>
                    <a:pt x="5383112" y="1559321"/>
                    <a:pt x="5382706" y="1590402"/>
                    <a:pt x="5385550" y="1588709"/>
                  </a:cubicBezTo>
                  <a:cubicBezTo>
                    <a:pt x="5388394" y="1587017"/>
                    <a:pt x="5381352" y="1570968"/>
                    <a:pt x="5383654" y="1561962"/>
                  </a:cubicBezTo>
                  <a:cubicBezTo>
                    <a:pt x="5385957" y="1552888"/>
                    <a:pt x="5404239" y="1550857"/>
                    <a:pt x="5410537" y="1541242"/>
                  </a:cubicBezTo>
                  <a:cubicBezTo>
                    <a:pt x="5416834" y="1531626"/>
                    <a:pt x="5420559" y="1486867"/>
                    <a:pt x="5408573" y="1474949"/>
                  </a:cubicBezTo>
                  <a:cubicBezTo>
                    <a:pt x="5396587" y="1463099"/>
                    <a:pt x="5401463" y="1455583"/>
                    <a:pt x="5404916" y="1445967"/>
                  </a:cubicBezTo>
                  <a:cubicBezTo>
                    <a:pt x="5408370" y="1436352"/>
                    <a:pt x="5432544" y="1433643"/>
                    <a:pt x="5426788" y="1427413"/>
                  </a:cubicBezTo>
                  <a:cubicBezTo>
                    <a:pt x="5421100" y="1421184"/>
                    <a:pt x="5409453" y="1411230"/>
                    <a:pt x="5399770" y="1393150"/>
                  </a:cubicBezTo>
                  <a:cubicBezTo>
                    <a:pt x="5390087" y="1375070"/>
                    <a:pt x="5409927" y="1343718"/>
                    <a:pt x="5430986" y="1337489"/>
                  </a:cubicBezTo>
                  <a:cubicBezTo>
                    <a:pt x="5452046" y="1331259"/>
                    <a:pt x="5449879" y="1319477"/>
                    <a:pt x="5441889" y="1305324"/>
                  </a:cubicBezTo>
                  <a:cubicBezTo>
                    <a:pt x="5433898" y="1291172"/>
                    <a:pt x="5416293" y="1268352"/>
                    <a:pt x="5411688" y="1253658"/>
                  </a:cubicBezTo>
                  <a:cubicBezTo>
                    <a:pt x="5407151" y="1238964"/>
                    <a:pt x="5411417" y="1217160"/>
                    <a:pt x="5423402" y="1220546"/>
                  </a:cubicBezTo>
                  <a:cubicBezTo>
                    <a:pt x="5435388" y="1223932"/>
                    <a:pt x="5439518" y="1217228"/>
                    <a:pt x="5440060" y="1201383"/>
                  </a:cubicBezTo>
                  <a:cubicBezTo>
                    <a:pt x="5440602" y="1185537"/>
                    <a:pt x="5418798" y="1187704"/>
                    <a:pt x="5416496" y="1173620"/>
                  </a:cubicBezTo>
                  <a:cubicBezTo>
                    <a:pt x="5414193" y="1159467"/>
                    <a:pt x="5405932" y="1163124"/>
                    <a:pt x="5398551" y="1167119"/>
                  </a:cubicBezTo>
                  <a:cubicBezTo>
                    <a:pt x="5391170" y="1171047"/>
                    <a:pt x="5394218" y="1163937"/>
                    <a:pt x="5390223" y="1150935"/>
                  </a:cubicBezTo>
                  <a:cubicBezTo>
                    <a:pt x="5386227" y="1137934"/>
                    <a:pt x="5395233" y="1132314"/>
                    <a:pt x="5394691" y="1119854"/>
                  </a:cubicBezTo>
                  <a:cubicBezTo>
                    <a:pt x="5394150" y="1107395"/>
                    <a:pt x="5370991" y="1090534"/>
                    <a:pt x="5359616" y="1087690"/>
                  </a:cubicBezTo>
                  <a:cubicBezTo>
                    <a:pt x="5348239" y="1084846"/>
                    <a:pt x="5366251" y="1118906"/>
                    <a:pt x="5358261" y="1117213"/>
                  </a:cubicBezTo>
                  <a:cubicBezTo>
                    <a:pt x="5350271" y="1115521"/>
                    <a:pt x="5348916" y="1101639"/>
                    <a:pt x="5339233" y="1081325"/>
                  </a:cubicBezTo>
                  <a:cubicBezTo>
                    <a:pt x="5329550" y="1060943"/>
                    <a:pt x="5332868" y="1002505"/>
                    <a:pt x="5326029" y="987811"/>
                  </a:cubicBezTo>
                  <a:cubicBezTo>
                    <a:pt x="5319190" y="973117"/>
                    <a:pt x="5316278" y="970679"/>
                    <a:pt x="5319190" y="955985"/>
                  </a:cubicBezTo>
                  <a:cubicBezTo>
                    <a:pt x="5322034" y="941291"/>
                    <a:pt x="5328399" y="948537"/>
                    <a:pt x="5339233" y="951381"/>
                  </a:cubicBezTo>
                  <a:cubicBezTo>
                    <a:pt x="5350068" y="954225"/>
                    <a:pt x="5353724" y="946844"/>
                    <a:pt x="5354875" y="932691"/>
                  </a:cubicBezTo>
                  <a:cubicBezTo>
                    <a:pt x="5356026" y="918539"/>
                    <a:pt x="5359954" y="912174"/>
                    <a:pt x="5369637" y="914409"/>
                  </a:cubicBezTo>
                  <a:cubicBezTo>
                    <a:pt x="5379320" y="916643"/>
                    <a:pt x="5374174" y="951787"/>
                    <a:pt x="5385008" y="955173"/>
                  </a:cubicBezTo>
                  <a:cubicBezTo>
                    <a:pt x="5395843" y="958558"/>
                    <a:pt x="5403427" y="927410"/>
                    <a:pt x="5401192" y="903100"/>
                  </a:cubicBezTo>
                  <a:cubicBezTo>
                    <a:pt x="5398889" y="878791"/>
                    <a:pt x="5416428" y="881364"/>
                    <a:pt x="5434711" y="874592"/>
                  </a:cubicBezTo>
                  <a:cubicBezTo>
                    <a:pt x="5452926" y="867821"/>
                    <a:pt x="5450962" y="883666"/>
                    <a:pt x="5457802" y="892672"/>
                  </a:cubicBezTo>
                  <a:cubicBezTo>
                    <a:pt x="5464641" y="901746"/>
                    <a:pt x="5495722" y="899037"/>
                    <a:pt x="5508249" y="899579"/>
                  </a:cubicBezTo>
                  <a:cubicBezTo>
                    <a:pt x="5520776" y="900121"/>
                    <a:pt x="5500665" y="888203"/>
                    <a:pt x="5497618" y="859560"/>
                  </a:cubicBezTo>
                  <a:cubicBezTo>
                    <a:pt x="5494570" y="830917"/>
                    <a:pt x="5511702" y="803086"/>
                    <a:pt x="5514749" y="780469"/>
                  </a:cubicBezTo>
                  <a:cubicBezTo>
                    <a:pt x="5517797" y="757853"/>
                    <a:pt x="5532084" y="736387"/>
                    <a:pt x="5544273" y="703207"/>
                  </a:cubicBezTo>
                  <a:cubicBezTo>
                    <a:pt x="5556461" y="670027"/>
                    <a:pt x="5585985" y="669147"/>
                    <a:pt x="5610497" y="669147"/>
                  </a:cubicBezTo>
                  <a:cubicBezTo>
                    <a:pt x="5635010" y="669147"/>
                    <a:pt x="5639683" y="661563"/>
                    <a:pt x="5640224" y="649171"/>
                  </a:cubicBezTo>
                  <a:cubicBezTo>
                    <a:pt x="5640766" y="636711"/>
                    <a:pt x="5653970" y="616600"/>
                    <a:pt x="5645438" y="608678"/>
                  </a:cubicBezTo>
                  <a:cubicBezTo>
                    <a:pt x="5636906" y="600755"/>
                    <a:pt x="5626411" y="603464"/>
                    <a:pt x="5619572" y="590462"/>
                  </a:cubicBezTo>
                  <a:cubicBezTo>
                    <a:pt x="5612732" y="577461"/>
                    <a:pt x="5610836" y="573872"/>
                    <a:pt x="5595465" y="568252"/>
                  </a:cubicBezTo>
                  <a:cubicBezTo>
                    <a:pt x="5580094" y="562632"/>
                    <a:pt x="5559915" y="561210"/>
                    <a:pt x="5559373" y="547667"/>
                  </a:cubicBezTo>
                  <a:cubicBezTo>
                    <a:pt x="5558831" y="534124"/>
                    <a:pt x="5559711" y="532025"/>
                    <a:pt x="5551179" y="532025"/>
                  </a:cubicBezTo>
                  <a:cubicBezTo>
                    <a:pt x="5542648" y="532025"/>
                    <a:pt x="5537975" y="529993"/>
                    <a:pt x="5539059" y="519768"/>
                  </a:cubicBezTo>
                  <a:cubicBezTo>
                    <a:pt x="5540210" y="509611"/>
                    <a:pt x="5532152" y="501418"/>
                    <a:pt x="5532152" y="508257"/>
                  </a:cubicBezTo>
                  <a:cubicBezTo>
                    <a:pt x="5532152" y="515096"/>
                    <a:pt x="5522604" y="511778"/>
                    <a:pt x="5501545" y="501012"/>
                  </a:cubicBezTo>
                  <a:cubicBezTo>
                    <a:pt x="5480486" y="490245"/>
                    <a:pt x="5483195" y="485166"/>
                    <a:pt x="5509400" y="484015"/>
                  </a:cubicBezTo>
                  <a:cubicBezTo>
                    <a:pt x="5535605" y="482864"/>
                    <a:pt x="5524906" y="458216"/>
                    <a:pt x="5522063" y="443522"/>
                  </a:cubicBezTo>
                  <a:cubicBezTo>
                    <a:pt x="5519218" y="428828"/>
                    <a:pt x="5526802" y="398695"/>
                    <a:pt x="5523349" y="388538"/>
                  </a:cubicBezTo>
                  <a:cubicBezTo>
                    <a:pt x="5519895" y="378381"/>
                    <a:pt x="5512650" y="363145"/>
                    <a:pt x="5526329" y="351295"/>
                  </a:cubicBezTo>
                  <a:cubicBezTo>
                    <a:pt x="5540007" y="339445"/>
                    <a:pt x="5543663" y="330168"/>
                    <a:pt x="5543663" y="318860"/>
                  </a:cubicBezTo>
                  <a:cubicBezTo>
                    <a:pt x="5543663" y="307551"/>
                    <a:pt x="5583073" y="288930"/>
                    <a:pt x="5597361" y="309244"/>
                  </a:cubicBezTo>
                  <a:cubicBezTo>
                    <a:pt x="5611581" y="329626"/>
                    <a:pt x="5606163" y="346352"/>
                    <a:pt x="5629525" y="340122"/>
                  </a:cubicBezTo>
                  <a:cubicBezTo>
                    <a:pt x="5652887" y="333892"/>
                    <a:pt x="5640834" y="332673"/>
                    <a:pt x="5667581" y="333757"/>
                  </a:cubicBezTo>
                  <a:cubicBezTo>
                    <a:pt x="5694396" y="334908"/>
                    <a:pt x="5683697" y="308635"/>
                    <a:pt x="5676858" y="293941"/>
                  </a:cubicBezTo>
                  <a:cubicBezTo>
                    <a:pt x="5670019" y="279247"/>
                    <a:pt x="5652616" y="277283"/>
                    <a:pt x="5657153" y="265975"/>
                  </a:cubicBezTo>
                  <a:cubicBezTo>
                    <a:pt x="5661690" y="254666"/>
                    <a:pt x="5668461" y="242681"/>
                    <a:pt x="5658981" y="237602"/>
                  </a:cubicBezTo>
                  <a:cubicBezTo>
                    <a:pt x="5649569" y="232524"/>
                    <a:pt x="5632099" y="206995"/>
                    <a:pt x="5640089" y="196770"/>
                  </a:cubicBezTo>
                  <a:cubicBezTo>
                    <a:pt x="5648079" y="186613"/>
                    <a:pt x="5670425" y="172732"/>
                    <a:pt x="5662976" y="158038"/>
                  </a:cubicBezTo>
                  <a:cubicBezTo>
                    <a:pt x="5655595" y="143344"/>
                    <a:pt x="5631556" y="151808"/>
                    <a:pt x="5630947" y="137656"/>
                  </a:cubicBezTo>
                  <a:cubicBezTo>
                    <a:pt x="5630406" y="123503"/>
                    <a:pt x="5635688" y="116935"/>
                    <a:pt x="5623092" y="113549"/>
                  </a:cubicBezTo>
                  <a:cubicBezTo>
                    <a:pt x="5610565" y="110164"/>
                    <a:pt x="5575895" y="111044"/>
                    <a:pt x="5570208" y="107049"/>
                  </a:cubicBezTo>
                  <a:cubicBezTo>
                    <a:pt x="5564520" y="103054"/>
                    <a:pt x="5537366" y="95402"/>
                    <a:pt x="5535673" y="98178"/>
                  </a:cubicBezTo>
                  <a:cubicBezTo>
                    <a:pt x="5533980" y="101022"/>
                    <a:pt x="5525652" y="97095"/>
                    <a:pt x="5503441" y="123706"/>
                  </a:cubicBezTo>
                  <a:cubicBezTo>
                    <a:pt x="5481231" y="150251"/>
                    <a:pt x="5479402" y="135286"/>
                    <a:pt x="5462880" y="122284"/>
                  </a:cubicBezTo>
                  <a:cubicBezTo>
                    <a:pt x="5446357" y="109283"/>
                    <a:pt x="5419746" y="118222"/>
                    <a:pt x="5406677" y="115987"/>
                  </a:cubicBezTo>
                  <a:cubicBezTo>
                    <a:pt x="5393541" y="113752"/>
                    <a:pt x="5371601" y="108268"/>
                    <a:pt x="5337946" y="103731"/>
                  </a:cubicBezTo>
                  <a:cubicBezTo>
                    <a:pt x="5304292" y="99194"/>
                    <a:pt x="5294542" y="107252"/>
                    <a:pt x="5280254" y="107252"/>
                  </a:cubicBezTo>
                  <a:cubicBezTo>
                    <a:pt x="5266034" y="107252"/>
                    <a:pt x="5253845" y="87005"/>
                    <a:pt x="5220733" y="77931"/>
                  </a:cubicBezTo>
                  <a:cubicBezTo>
                    <a:pt x="5187688" y="68858"/>
                    <a:pt x="5170895" y="78744"/>
                    <a:pt x="5139001" y="73056"/>
                  </a:cubicBezTo>
                  <a:cubicBezTo>
                    <a:pt x="5123495" y="70280"/>
                    <a:pt x="5098238" y="65269"/>
                    <a:pt x="5075282" y="71837"/>
                  </a:cubicBezTo>
                  <a:cubicBezTo>
                    <a:pt x="5051108" y="78744"/>
                    <a:pt x="5030049" y="97095"/>
                    <a:pt x="5017183" y="98855"/>
                  </a:cubicBezTo>
                  <a:cubicBezTo>
                    <a:pt x="4992129" y="102241"/>
                    <a:pt x="4963350" y="94725"/>
                    <a:pt x="4973575" y="101496"/>
                  </a:cubicBezTo>
                  <a:cubicBezTo>
                    <a:pt x="4983868" y="108268"/>
                    <a:pt x="4983800" y="127160"/>
                    <a:pt x="4994025" y="144698"/>
                  </a:cubicBezTo>
                  <a:cubicBezTo>
                    <a:pt x="5004318" y="162236"/>
                    <a:pt x="5023481" y="146932"/>
                    <a:pt x="5049686" y="185327"/>
                  </a:cubicBezTo>
                  <a:cubicBezTo>
                    <a:pt x="5075892" y="223721"/>
                    <a:pt x="5015625" y="229747"/>
                    <a:pt x="5004791" y="219590"/>
                  </a:cubicBezTo>
                  <a:cubicBezTo>
                    <a:pt x="4993957" y="209433"/>
                    <a:pt x="5000390" y="198869"/>
                    <a:pt x="4989014" y="198260"/>
                  </a:cubicBezTo>
                  <a:cubicBezTo>
                    <a:pt x="4977638" y="197718"/>
                    <a:pt x="4949062" y="199140"/>
                    <a:pt x="4943375" y="183295"/>
                  </a:cubicBezTo>
                  <a:cubicBezTo>
                    <a:pt x="4937686" y="167450"/>
                    <a:pt x="4959084" y="165960"/>
                    <a:pt x="4962470" y="148964"/>
                  </a:cubicBezTo>
                  <a:cubicBezTo>
                    <a:pt x="4965923" y="132035"/>
                    <a:pt x="4938228" y="128040"/>
                    <a:pt x="4920554" y="128040"/>
                  </a:cubicBezTo>
                  <a:cubicBezTo>
                    <a:pt x="4902881" y="128040"/>
                    <a:pt x="4916966" y="150792"/>
                    <a:pt x="4916966" y="173409"/>
                  </a:cubicBezTo>
                  <a:cubicBezTo>
                    <a:pt x="4916966" y="196025"/>
                    <a:pt x="4895636" y="187629"/>
                    <a:pt x="4884191" y="188780"/>
                  </a:cubicBezTo>
                  <a:cubicBezTo>
                    <a:pt x="4872816" y="189931"/>
                    <a:pt x="4858393" y="200292"/>
                    <a:pt x="4845255" y="196906"/>
                  </a:cubicBezTo>
                  <a:cubicBezTo>
                    <a:pt x="4832119" y="193520"/>
                    <a:pt x="4823791" y="201917"/>
                    <a:pt x="4811805" y="216678"/>
                  </a:cubicBezTo>
                  <a:cubicBezTo>
                    <a:pt x="4799819" y="231372"/>
                    <a:pt x="4781672" y="238415"/>
                    <a:pt x="4749778" y="245186"/>
                  </a:cubicBezTo>
                  <a:cubicBezTo>
                    <a:pt x="4717885" y="251958"/>
                    <a:pt x="4702920" y="242342"/>
                    <a:pt x="4686397" y="194265"/>
                  </a:cubicBezTo>
                  <a:cubicBezTo>
                    <a:pt x="4679152" y="173206"/>
                    <a:pt x="4663307" y="161559"/>
                    <a:pt x="4647665" y="155803"/>
                  </a:cubicBezTo>
                  <a:cubicBezTo>
                    <a:pt x="4627554" y="148422"/>
                    <a:pt x="4604937" y="149438"/>
                    <a:pt x="4592749" y="149438"/>
                  </a:cubicBezTo>
                  <a:cubicBezTo>
                    <a:pt x="4571079" y="149438"/>
                    <a:pt x="4572840" y="162710"/>
                    <a:pt x="4562006" y="163861"/>
                  </a:cubicBezTo>
                  <a:cubicBezTo>
                    <a:pt x="4551172" y="165012"/>
                    <a:pt x="4535800" y="171174"/>
                    <a:pt x="4520429" y="181873"/>
                  </a:cubicBezTo>
                  <a:cubicBezTo>
                    <a:pt x="4505058" y="192640"/>
                    <a:pt x="4476482" y="207266"/>
                    <a:pt x="4460502" y="210652"/>
                  </a:cubicBezTo>
                  <a:cubicBezTo>
                    <a:pt x="4444521" y="214038"/>
                    <a:pt x="4446350" y="207876"/>
                    <a:pt x="4442896" y="196567"/>
                  </a:cubicBezTo>
                  <a:cubicBezTo>
                    <a:pt x="4439443" y="185259"/>
                    <a:pt x="4402877" y="171716"/>
                    <a:pt x="4397730" y="176795"/>
                  </a:cubicBezTo>
                  <a:cubicBezTo>
                    <a:pt x="4392584" y="181873"/>
                    <a:pt x="4383104" y="204422"/>
                    <a:pt x="4379109" y="200292"/>
                  </a:cubicBezTo>
                  <a:cubicBezTo>
                    <a:pt x="4375114" y="196161"/>
                    <a:pt x="4381141" y="190879"/>
                    <a:pt x="4367868" y="185056"/>
                  </a:cubicBezTo>
                  <a:cubicBezTo>
                    <a:pt x="4354596" y="179232"/>
                    <a:pt x="4360284" y="192437"/>
                    <a:pt x="4357576" y="187155"/>
                  </a:cubicBezTo>
                  <a:cubicBezTo>
                    <a:pt x="4354935" y="181873"/>
                    <a:pt x="4335162" y="169278"/>
                    <a:pt x="4328120" y="167992"/>
                  </a:cubicBezTo>
                  <a:cubicBezTo>
                    <a:pt x="4321078" y="166705"/>
                    <a:pt x="4315661" y="152756"/>
                    <a:pt x="4330625" y="149167"/>
                  </a:cubicBezTo>
                  <a:cubicBezTo>
                    <a:pt x="4345658" y="145578"/>
                    <a:pt x="4333064" y="145307"/>
                    <a:pt x="4316948" y="135895"/>
                  </a:cubicBezTo>
                  <a:cubicBezTo>
                    <a:pt x="4300764" y="126483"/>
                    <a:pt x="4268396" y="129936"/>
                    <a:pt x="4251671" y="142396"/>
                  </a:cubicBezTo>
                  <a:cubicBezTo>
                    <a:pt x="4234945" y="154855"/>
                    <a:pt x="4223501" y="154652"/>
                    <a:pt x="4220251" y="150657"/>
                  </a:cubicBezTo>
                  <a:cubicBezTo>
                    <a:pt x="4217001" y="146729"/>
                    <a:pt x="4228783" y="144901"/>
                    <a:pt x="4216053" y="145307"/>
                  </a:cubicBezTo>
                  <a:cubicBezTo>
                    <a:pt x="4203322" y="145714"/>
                    <a:pt x="4128362" y="144969"/>
                    <a:pt x="4115429" y="146865"/>
                  </a:cubicBezTo>
                  <a:cubicBezTo>
                    <a:pt x="4102495" y="148761"/>
                    <a:pt x="4080962" y="143140"/>
                    <a:pt x="4063086" y="142328"/>
                  </a:cubicBezTo>
                  <a:cubicBezTo>
                    <a:pt x="4045209" y="141583"/>
                    <a:pt x="4043448" y="157631"/>
                    <a:pt x="4070399" y="161017"/>
                  </a:cubicBezTo>
                  <a:cubicBezTo>
                    <a:pt x="4097349" y="164403"/>
                    <a:pt x="4071685" y="177404"/>
                    <a:pt x="4052725" y="182483"/>
                  </a:cubicBezTo>
                  <a:cubicBezTo>
                    <a:pt x="4033697" y="187561"/>
                    <a:pt x="4051777" y="221012"/>
                    <a:pt x="4056585" y="227377"/>
                  </a:cubicBezTo>
                  <a:cubicBezTo>
                    <a:pt x="4061325" y="233810"/>
                    <a:pt x="4070263" y="212886"/>
                    <a:pt x="4075409" y="214038"/>
                  </a:cubicBezTo>
                  <a:cubicBezTo>
                    <a:pt x="4080556" y="215189"/>
                    <a:pt x="4067351" y="244103"/>
                    <a:pt x="4075748" y="246744"/>
                  </a:cubicBezTo>
                  <a:cubicBezTo>
                    <a:pt x="4084077" y="249385"/>
                    <a:pt x="4084145" y="237602"/>
                    <a:pt x="4099515" y="246676"/>
                  </a:cubicBezTo>
                  <a:cubicBezTo>
                    <a:pt x="4114887" y="255750"/>
                    <a:pt x="4111027" y="275793"/>
                    <a:pt x="4104188" y="282023"/>
                  </a:cubicBezTo>
                  <a:cubicBezTo>
                    <a:pt x="4097349" y="288253"/>
                    <a:pt x="4098094" y="275861"/>
                    <a:pt x="4090713" y="265162"/>
                  </a:cubicBezTo>
                  <a:cubicBezTo>
                    <a:pt x="4083332" y="254395"/>
                    <a:pt x="4056111" y="271053"/>
                    <a:pt x="4051980" y="275522"/>
                  </a:cubicBezTo>
                  <a:cubicBezTo>
                    <a:pt x="4047782" y="280059"/>
                    <a:pt x="4048663" y="298003"/>
                    <a:pt x="4021711" y="297665"/>
                  </a:cubicBezTo>
                  <a:cubicBezTo>
                    <a:pt x="3994761" y="297259"/>
                    <a:pt x="3990902" y="295904"/>
                    <a:pt x="3990157" y="312833"/>
                  </a:cubicBezTo>
                  <a:cubicBezTo>
                    <a:pt x="3989412" y="329762"/>
                    <a:pt x="3973499" y="318589"/>
                    <a:pt x="3958331" y="318589"/>
                  </a:cubicBezTo>
                  <a:cubicBezTo>
                    <a:pt x="3943163" y="318589"/>
                    <a:pt x="3933615" y="313713"/>
                    <a:pt x="3922239" y="304301"/>
                  </a:cubicBezTo>
                  <a:cubicBezTo>
                    <a:pt x="3910863" y="294889"/>
                    <a:pt x="3902128" y="292180"/>
                    <a:pt x="3899487" y="296311"/>
                  </a:cubicBezTo>
                  <a:cubicBezTo>
                    <a:pt x="3896846" y="300441"/>
                    <a:pt x="3898471" y="309041"/>
                    <a:pt x="3901518" y="323735"/>
                  </a:cubicBezTo>
                  <a:cubicBezTo>
                    <a:pt x="3904566" y="338429"/>
                    <a:pt x="3912691" y="343643"/>
                    <a:pt x="3924068" y="364770"/>
                  </a:cubicBezTo>
                  <a:cubicBezTo>
                    <a:pt x="3935443" y="385897"/>
                    <a:pt x="3928063" y="389147"/>
                    <a:pt x="3912488" y="391043"/>
                  </a:cubicBezTo>
                  <a:cubicBezTo>
                    <a:pt x="3896914" y="392939"/>
                    <a:pt x="3905243" y="396054"/>
                    <a:pt x="3890414" y="387387"/>
                  </a:cubicBezTo>
                  <a:cubicBezTo>
                    <a:pt x="3875584" y="378719"/>
                    <a:pt x="3861161" y="362061"/>
                    <a:pt x="3843691" y="355696"/>
                  </a:cubicBezTo>
                  <a:cubicBezTo>
                    <a:pt x="3826220" y="349263"/>
                    <a:pt x="3809291" y="354951"/>
                    <a:pt x="3793649" y="345539"/>
                  </a:cubicBezTo>
                  <a:cubicBezTo>
                    <a:pt x="3778075" y="336127"/>
                    <a:pt x="3772658" y="317776"/>
                    <a:pt x="3795816" y="323058"/>
                  </a:cubicBezTo>
                  <a:cubicBezTo>
                    <a:pt x="3818975" y="328340"/>
                    <a:pt x="3818839" y="319604"/>
                    <a:pt x="3815792" y="307551"/>
                  </a:cubicBezTo>
                  <a:cubicBezTo>
                    <a:pt x="3812745" y="295498"/>
                    <a:pt x="3808546" y="285341"/>
                    <a:pt x="3797171" y="280059"/>
                  </a:cubicBezTo>
                  <a:cubicBezTo>
                    <a:pt x="3785794" y="274777"/>
                    <a:pt x="3785727" y="262318"/>
                    <a:pt x="3766360" y="238957"/>
                  </a:cubicBezTo>
                  <a:cubicBezTo>
                    <a:pt x="3746994" y="215595"/>
                    <a:pt x="3701083" y="217017"/>
                    <a:pt x="3682869" y="218168"/>
                  </a:cubicBezTo>
                  <a:cubicBezTo>
                    <a:pt x="3664653" y="219319"/>
                    <a:pt x="3684290" y="228799"/>
                    <a:pt x="3674810" y="228393"/>
                  </a:cubicBezTo>
                  <a:cubicBezTo>
                    <a:pt x="3665330" y="227987"/>
                    <a:pt x="3662351" y="233743"/>
                    <a:pt x="3619013" y="227310"/>
                  </a:cubicBezTo>
                  <a:cubicBezTo>
                    <a:pt x="3575676" y="220877"/>
                    <a:pt x="3599647" y="243629"/>
                    <a:pt x="3619013" y="262860"/>
                  </a:cubicBezTo>
                  <a:cubicBezTo>
                    <a:pt x="3638380" y="282091"/>
                    <a:pt x="3618472" y="287643"/>
                    <a:pt x="3612784" y="286898"/>
                  </a:cubicBezTo>
                  <a:cubicBezTo>
                    <a:pt x="3607096" y="286153"/>
                    <a:pt x="3595110" y="283174"/>
                    <a:pt x="3584479" y="294889"/>
                  </a:cubicBezTo>
                  <a:cubicBezTo>
                    <a:pt x="3573848" y="306603"/>
                    <a:pt x="3545340" y="316693"/>
                    <a:pt x="3506946" y="316693"/>
                  </a:cubicBezTo>
                  <a:cubicBezTo>
                    <a:pt x="3468552" y="316693"/>
                    <a:pt x="3482568" y="292519"/>
                    <a:pt x="3486361" y="277012"/>
                  </a:cubicBezTo>
                  <a:cubicBezTo>
                    <a:pt x="3490152" y="261573"/>
                    <a:pt x="3452775" y="270782"/>
                    <a:pt x="3444039" y="274913"/>
                  </a:cubicBezTo>
                  <a:cubicBezTo>
                    <a:pt x="3435304" y="279044"/>
                    <a:pt x="3408963" y="275590"/>
                    <a:pt x="3393389" y="283106"/>
                  </a:cubicBezTo>
                  <a:cubicBezTo>
                    <a:pt x="3377814" y="290623"/>
                    <a:pt x="3349645" y="322787"/>
                    <a:pt x="3348088" y="305114"/>
                  </a:cubicBezTo>
                  <a:cubicBezTo>
                    <a:pt x="3346598" y="287372"/>
                    <a:pt x="3337050" y="297665"/>
                    <a:pt x="3337795" y="301389"/>
                  </a:cubicBezTo>
                  <a:cubicBezTo>
                    <a:pt x="3338540" y="305181"/>
                    <a:pt x="3321476" y="308906"/>
                    <a:pt x="3307053" y="310395"/>
                  </a:cubicBezTo>
                  <a:cubicBezTo>
                    <a:pt x="3292630" y="311885"/>
                    <a:pt x="3291275" y="320078"/>
                    <a:pt x="3284842" y="317844"/>
                  </a:cubicBezTo>
                  <a:cubicBezTo>
                    <a:pt x="3278410" y="315609"/>
                    <a:pt x="3279764" y="305723"/>
                    <a:pt x="3282811" y="298884"/>
                  </a:cubicBezTo>
                  <a:cubicBezTo>
                    <a:pt x="3285858" y="292112"/>
                    <a:pt x="3281389" y="293196"/>
                    <a:pt x="3277191" y="295092"/>
                  </a:cubicBezTo>
                  <a:cubicBezTo>
                    <a:pt x="3272992" y="296988"/>
                    <a:pt x="3279628" y="300035"/>
                    <a:pt x="3265950" y="291774"/>
                  </a:cubicBezTo>
                  <a:cubicBezTo>
                    <a:pt x="3252271" y="283513"/>
                    <a:pt x="3246855" y="295769"/>
                    <a:pt x="3246855" y="299900"/>
                  </a:cubicBezTo>
                  <a:cubicBezTo>
                    <a:pt x="3246855" y="304030"/>
                    <a:pt x="3232025" y="305317"/>
                    <a:pt x="3228233" y="320349"/>
                  </a:cubicBezTo>
                  <a:cubicBezTo>
                    <a:pt x="3224441" y="335450"/>
                    <a:pt x="3253694" y="332877"/>
                    <a:pt x="3259382" y="325699"/>
                  </a:cubicBezTo>
                  <a:cubicBezTo>
                    <a:pt x="3265070" y="318521"/>
                    <a:pt x="3267237" y="322448"/>
                    <a:pt x="3271028" y="323532"/>
                  </a:cubicBezTo>
                  <a:cubicBezTo>
                    <a:pt x="3274821" y="324683"/>
                    <a:pt x="3279222" y="330033"/>
                    <a:pt x="3273534" y="335721"/>
                  </a:cubicBezTo>
                  <a:cubicBezTo>
                    <a:pt x="3267846" y="341341"/>
                    <a:pt x="3262971" y="346149"/>
                    <a:pt x="3253829" y="358540"/>
                  </a:cubicBezTo>
                  <a:cubicBezTo>
                    <a:pt x="3244687" y="371000"/>
                    <a:pt x="3234937" y="371000"/>
                    <a:pt x="3210628" y="384543"/>
                  </a:cubicBezTo>
                  <a:cubicBezTo>
                    <a:pt x="3186317" y="398086"/>
                    <a:pt x="3183610" y="385965"/>
                    <a:pt x="3185844" y="378448"/>
                  </a:cubicBezTo>
                  <a:cubicBezTo>
                    <a:pt x="3188146" y="370932"/>
                    <a:pt x="3188620" y="346216"/>
                    <a:pt x="3195053" y="343575"/>
                  </a:cubicBezTo>
                  <a:cubicBezTo>
                    <a:pt x="3201485" y="340935"/>
                    <a:pt x="3204465" y="341747"/>
                    <a:pt x="3209408" y="332335"/>
                  </a:cubicBezTo>
                  <a:cubicBezTo>
                    <a:pt x="3214351" y="322922"/>
                    <a:pt x="3219904" y="318860"/>
                    <a:pt x="3222951" y="307551"/>
                  </a:cubicBezTo>
                  <a:cubicBezTo>
                    <a:pt x="3225998" y="296243"/>
                    <a:pt x="3213539" y="289675"/>
                    <a:pt x="3211237" y="282497"/>
                  </a:cubicBezTo>
                  <a:cubicBezTo>
                    <a:pt x="3208935" y="275319"/>
                    <a:pt x="3219024" y="263401"/>
                    <a:pt x="3225457" y="253989"/>
                  </a:cubicBezTo>
                  <a:cubicBezTo>
                    <a:pt x="3231890" y="244577"/>
                    <a:pt x="3229994" y="243493"/>
                    <a:pt x="3235276" y="232185"/>
                  </a:cubicBezTo>
                  <a:cubicBezTo>
                    <a:pt x="3240625" y="220877"/>
                    <a:pt x="3236901" y="222028"/>
                    <a:pt x="3237307" y="212954"/>
                  </a:cubicBezTo>
                  <a:cubicBezTo>
                    <a:pt x="3237713" y="203880"/>
                    <a:pt x="3257012" y="193723"/>
                    <a:pt x="3257418" y="184717"/>
                  </a:cubicBezTo>
                  <a:cubicBezTo>
                    <a:pt x="3257824" y="175643"/>
                    <a:pt x="3256809" y="149506"/>
                    <a:pt x="3254506" y="142734"/>
                  </a:cubicBezTo>
                  <a:cubicBezTo>
                    <a:pt x="3252204" y="135963"/>
                    <a:pt x="3242995" y="137926"/>
                    <a:pt x="3241505" y="134879"/>
                  </a:cubicBezTo>
                  <a:cubicBezTo>
                    <a:pt x="3240015" y="131832"/>
                    <a:pt x="3229655" y="132035"/>
                    <a:pt x="3228910" y="126009"/>
                  </a:cubicBezTo>
                  <a:cubicBezTo>
                    <a:pt x="3228165" y="119982"/>
                    <a:pt x="3226540" y="105559"/>
                    <a:pt x="3215503" y="96891"/>
                  </a:cubicBezTo>
                  <a:cubicBezTo>
                    <a:pt x="3204465" y="88224"/>
                    <a:pt x="3200673" y="76848"/>
                    <a:pt x="3191194" y="74546"/>
                  </a:cubicBezTo>
                  <a:cubicBezTo>
                    <a:pt x="3181713" y="72311"/>
                    <a:pt x="3189230" y="83823"/>
                    <a:pt x="3186250" y="86802"/>
                  </a:cubicBezTo>
                  <a:cubicBezTo>
                    <a:pt x="3183203" y="89849"/>
                    <a:pt x="3171556" y="87750"/>
                    <a:pt x="3166613" y="79489"/>
                  </a:cubicBezTo>
                  <a:cubicBezTo>
                    <a:pt x="3161669" y="71228"/>
                    <a:pt x="3160180" y="62831"/>
                    <a:pt x="3146095" y="58700"/>
                  </a:cubicBezTo>
                  <a:cubicBezTo>
                    <a:pt x="3132011" y="54570"/>
                    <a:pt x="3126865" y="53825"/>
                    <a:pt x="3124969" y="42923"/>
                  </a:cubicBezTo>
                  <a:cubicBezTo>
                    <a:pt x="3123072" y="32021"/>
                    <a:pt x="3106212" y="50372"/>
                    <a:pt x="3089892" y="62831"/>
                  </a:cubicBezTo>
                  <a:cubicBezTo>
                    <a:pt x="3073573" y="75291"/>
                    <a:pt x="3062468" y="62696"/>
                    <a:pt x="3049534" y="64253"/>
                  </a:cubicBezTo>
                  <a:cubicBezTo>
                    <a:pt x="3036601" y="65743"/>
                    <a:pt x="3033622" y="76848"/>
                    <a:pt x="3038226" y="82062"/>
                  </a:cubicBezTo>
                  <a:cubicBezTo>
                    <a:pt x="3042763" y="87344"/>
                    <a:pt x="3048993" y="97230"/>
                    <a:pt x="3042899" y="110773"/>
                  </a:cubicBezTo>
                  <a:cubicBezTo>
                    <a:pt x="3036804" y="124316"/>
                    <a:pt x="3032945" y="119508"/>
                    <a:pt x="3022720" y="101022"/>
                  </a:cubicBezTo>
                  <a:cubicBezTo>
                    <a:pt x="3012427" y="82536"/>
                    <a:pt x="3011072" y="59242"/>
                    <a:pt x="2993263" y="58091"/>
                  </a:cubicBezTo>
                  <a:cubicBezTo>
                    <a:pt x="2975387" y="56940"/>
                    <a:pt x="2960084" y="71431"/>
                    <a:pt x="2951754" y="71431"/>
                  </a:cubicBezTo>
                  <a:cubicBezTo>
                    <a:pt x="2943426" y="71431"/>
                    <a:pt x="2940650" y="51387"/>
                    <a:pt x="2945931" y="38522"/>
                  </a:cubicBezTo>
                  <a:cubicBezTo>
                    <a:pt x="2951281" y="25724"/>
                    <a:pt x="2953447" y="25520"/>
                    <a:pt x="2945863" y="18343"/>
                  </a:cubicBezTo>
                  <a:cubicBezTo>
                    <a:pt x="2938279" y="11165"/>
                    <a:pt x="2934149" y="3716"/>
                    <a:pt x="2919725" y="737"/>
                  </a:cubicBezTo>
                  <a:cubicBezTo>
                    <a:pt x="2905302" y="-2310"/>
                    <a:pt x="2897177" y="4393"/>
                    <a:pt x="2882686" y="15295"/>
                  </a:cubicBezTo>
                  <a:cubicBezTo>
                    <a:pt x="2868263" y="26198"/>
                    <a:pt x="2875711" y="55924"/>
                    <a:pt x="2869211" y="69129"/>
                  </a:cubicBezTo>
                  <a:cubicBezTo>
                    <a:pt x="2862778" y="82333"/>
                    <a:pt x="2862913" y="90594"/>
                    <a:pt x="2864471" y="97704"/>
                  </a:cubicBezTo>
                  <a:cubicBezTo>
                    <a:pt x="2865961" y="104882"/>
                    <a:pt x="2853095" y="110638"/>
                    <a:pt x="2879707" y="131358"/>
                  </a:cubicBezTo>
                  <a:cubicBezTo>
                    <a:pt x="2906318" y="152079"/>
                    <a:pt x="2883973" y="170497"/>
                    <a:pt x="2876389" y="172799"/>
                  </a:cubicBezTo>
                  <a:cubicBezTo>
                    <a:pt x="2868804" y="175034"/>
                    <a:pt x="2853568" y="168601"/>
                    <a:pt x="2854652" y="178758"/>
                  </a:cubicBezTo>
                  <a:cubicBezTo>
                    <a:pt x="2855261" y="184108"/>
                    <a:pt x="2857022" y="184988"/>
                    <a:pt x="2857970" y="184988"/>
                  </a:cubicBezTo>
                  <a:cubicBezTo>
                    <a:pt x="2857700" y="185123"/>
                    <a:pt x="2857293" y="185259"/>
                    <a:pt x="2856819" y="185597"/>
                  </a:cubicBezTo>
                  <a:cubicBezTo>
                    <a:pt x="2852282" y="188238"/>
                    <a:pt x="2846255" y="198666"/>
                    <a:pt x="2842802" y="205438"/>
                  </a:cubicBezTo>
                  <a:cubicBezTo>
                    <a:pt x="2839348" y="212209"/>
                    <a:pt x="2835625" y="211871"/>
                    <a:pt x="2831426" y="214173"/>
                  </a:cubicBezTo>
                  <a:cubicBezTo>
                    <a:pt x="2827228" y="216475"/>
                    <a:pt x="2827702" y="236925"/>
                    <a:pt x="2823842" y="232795"/>
                  </a:cubicBezTo>
                  <a:cubicBezTo>
                    <a:pt x="2820050" y="228664"/>
                    <a:pt x="2820253" y="222637"/>
                    <a:pt x="2819508" y="226023"/>
                  </a:cubicBezTo>
                  <a:cubicBezTo>
                    <a:pt x="2818764" y="229409"/>
                    <a:pt x="2800345" y="238415"/>
                    <a:pt x="2800345" y="233878"/>
                  </a:cubicBezTo>
                  <a:cubicBezTo>
                    <a:pt x="2800345" y="229341"/>
                    <a:pt x="2816868" y="222840"/>
                    <a:pt x="2814565" y="213767"/>
                  </a:cubicBezTo>
                  <a:cubicBezTo>
                    <a:pt x="2812263" y="204693"/>
                    <a:pt x="2787682" y="203677"/>
                    <a:pt x="2768248" y="209704"/>
                  </a:cubicBezTo>
                  <a:cubicBezTo>
                    <a:pt x="2748882" y="215730"/>
                    <a:pt x="2733782" y="230695"/>
                    <a:pt x="2733375" y="240920"/>
                  </a:cubicBezTo>
                  <a:cubicBezTo>
                    <a:pt x="2732969" y="251077"/>
                    <a:pt x="2734594" y="254802"/>
                    <a:pt x="2725114" y="265027"/>
                  </a:cubicBezTo>
                  <a:cubicBezTo>
                    <a:pt x="2715634" y="275184"/>
                    <a:pt x="2671078" y="303556"/>
                    <a:pt x="2670333" y="311817"/>
                  </a:cubicBezTo>
                  <a:cubicBezTo>
                    <a:pt x="2669588" y="320078"/>
                    <a:pt x="2657467" y="334773"/>
                    <a:pt x="2654014" y="344930"/>
                  </a:cubicBezTo>
                  <a:cubicBezTo>
                    <a:pt x="2650560" y="355087"/>
                    <a:pt x="2653540" y="372354"/>
                    <a:pt x="2653133" y="388944"/>
                  </a:cubicBezTo>
                  <a:cubicBezTo>
                    <a:pt x="2652728" y="405534"/>
                    <a:pt x="2661598" y="399575"/>
                    <a:pt x="2666947" y="403300"/>
                  </a:cubicBezTo>
                  <a:cubicBezTo>
                    <a:pt x="2672297" y="407092"/>
                    <a:pt x="2651238" y="429776"/>
                    <a:pt x="2674058" y="430115"/>
                  </a:cubicBezTo>
                  <a:cubicBezTo>
                    <a:pt x="2696878" y="430521"/>
                    <a:pt x="2682115" y="456049"/>
                    <a:pt x="2677511" y="457945"/>
                  </a:cubicBezTo>
                  <a:cubicBezTo>
                    <a:pt x="2672974" y="459841"/>
                    <a:pt x="2648462" y="472978"/>
                    <a:pt x="2637424" y="474129"/>
                  </a:cubicBezTo>
                  <a:cubicBezTo>
                    <a:pt x="2626387" y="475280"/>
                    <a:pt x="2620157" y="490584"/>
                    <a:pt x="2605327" y="496610"/>
                  </a:cubicBezTo>
                  <a:cubicBezTo>
                    <a:pt x="2590498" y="502637"/>
                    <a:pt x="2584471" y="489906"/>
                    <a:pt x="2557453" y="499657"/>
                  </a:cubicBezTo>
                  <a:cubicBezTo>
                    <a:pt x="2530503" y="509476"/>
                    <a:pt x="2547431" y="525863"/>
                    <a:pt x="2555422" y="536426"/>
                  </a:cubicBezTo>
                  <a:cubicBezTo>
                    <a:pt x="2563412" y="546990"/>
                    <a:pt x="2561922" y="561548"/>
                    <a:pt x="2566120" y="576242"/>
                  </a:cubicBezTo>
                  <a:cubicBezTo>
                    <a:pt x="2570319" y="590936"/>
                    <a:pt x="2587992" y="591749"/>
                    <a:pt x="2607765" y="590936"/>
                  </a:cubicBezTo>
                  <a:cubicBezTo>
                    <a:pt x="2627538" y="590124"/>
                    <a:pt x="2625438" y="598182"/>
                    <a:pt x="2641758" y="619647"/>
                  </a:cubicBezTo>
                  <a:cubicBezTo>
                    <a:pt x="2658076" y="641113"/>
                    <a:pt x="2641893" y="658786"/>
                    <a:pt x="2630856" y="657635"/>
                  </a:cubicBezTo>
                  <a:cubicBezTo>
                    <a:pt x="2619818" y="656484"/>
                    <a:pt x="2617922" y="636170"/>
                    <a:pt x="2609932" y="630143"/>
                  </a:cubicBezTo>
                  <a:cubicBezTo>
                    <a:pt x="2601942" y="624117"/>
                    <a:pt x="2595238" y="618902"/>
                    <a:pt x="2588060" y="618158"/>
                  </a:cubicBezTo>
                  <a:cubicBezTo>
                    <a:pt x="2580815" y="617413"/>
                    <a:pt x="2572824" y="620054"/>
                    <a:pt x="2562193" y="609558"/>
                  </a:cubicBezTo>
                  <a:cubicBezTo>
                    <a:pt x="2551562" y="598995"/>
                    <a:pt x="2525356" y="614298"/>
                    <a:pt x="2519262" y="615043"/>
                  </a:cubicBezTo>
                  <a:cubicBezTo>
                    <a:pt x="2513168" y="615788"/>
                    <a:pt x="2496713" y="624252"/>
                    <a:pt x="2522986" y="631430"/>
                  </a:cubicBezTo>
                  <a:cubicBezTo>
                    <a:pt x="2549192" y="638607"/>
                    <a:pt x="2532872" y="661766"/>
                    <a:pt x="2513845" y="650457"/>
                  </a:cubicBezTo>
                  <a:cubicBezTo>
                    <a:pt x="2494817" y="639149"/>
                    <a:pt x="2482561" y="647613"/>
                    <a:pt x="2478024" y="657026"/>
                  </a:cubicBezTo>
                  <a:cubicBezTo>
                    <a:pt x="2473487" y="666438"/>
                    <a:pt x="2483915" y="677950"/>
                    <a:pt x="2506329" y="696029"/>
                  </a:cubicBezTo>
                  <a:cubicBezTo>
                    <a:pt x="2528742" y="714109"/>
                    <a:pt x="2493802" y="719255"/>
                    <a:pt x="2487707" y="716208"/>
                  </a:cubicBezTo>
                  <a:cubicBezTo>
                    <a:pt x="2481613" y="713161"/>
                    <a:pt x="2477888" y="678762"/>
                    <a:pt x="2475586" y="675715"/>
                  </a:cubicBezTo>
                  <a:cubicBezTo>
                    <a:pt x="2473284" y="672668"/>
                    <a:pt x="2463668" y="666303"/>
                    <a:pt x="2465158" y="657974"/>
                  </a:cubicBezTo>
                  <a:cubicBezTo>
                    <a:pt x="2466648" y="649713"/>
                    <a:pt x="2461772" y="647410"/>
                    <a:pt x="2463668" y="639894"/>
                  </a:cubicBezTo>
                  <a:cubicBezTo>
                    <a:pt x="2465565" y="632378"/>
                    <a:pt x="2440645" y="631701"/>
                    <a:pt x="2441729" y="623439"/>
                  </a:cubicBezTo>
                  <a:cubicBezTo>
                    <a:pt x="2442338" y="618970"/>
                    <a:pt x="2441526" y="618496"/>
                    <a:pt x="2439359" y="617277"/>
                  </a:cubicBezTo>
                  <a:cubicBezTo>
                    <a:pt x="2441052" y="627435"/>
                    <a:pt x="2440984" y="639691"/>
                    <a:pt x="2441526" y="649442"/>
                  </a:cubicBezTo>
                  <a:cubicBezTo>
                    <a:pt x="2442270" y="663391"/>
                    <a:pt x="2425274" y="666574"/>
                    <a:pt x="2419248" y="675647"/>
                  </a:cubicBezTo>
                  <a:cubicBezTo>
                    <a:pt x="2413154" y="684721"/>
                    <a:pt x="2427170" y="688581"/>
                    <a:pt x="2422972" y="710385"/>
                  </a:cubicBezTo>
                  <a:cubicBezTo>
                    <a:pt x="2418774" y="732257"/>
                    <a:pt x="2402996" y="712958"/>
                    <a:pt x="2400897" y="705442"/>
                  </a:cubicBezTo>
                  <a:cubicBezTo>
                    <a:pt x="2398798" y="697925"/>
                    <a:pt x="2391756" y="692644"/>
                    <a:pt x="2392907" y="686278"/>
                  </a:cubicBezTo>
                  <a:cubicBezTo>
                    <a:pt x="2394058" y="679846"/>
                    <a:pt x="2395616" y="639149"/>
                    <a:pt x="2391823" y="627435"/>
                  </a:cubicBezTo>
                  <a:cubicBezTo>
                    <a:pt x="2388031" y="615720"/>
                    <a:pt x="2375572" y="615720"/>
                    <a:pt x="2365686" y="610845"/>
                  </a:cubicBezTo>
                  <a:cubicBezTo>
                    <a:pt x="2355800" y="605969"/>
                    <a:pt x="2343882" y="611522"/>
                    <a:pt x="2334402" y="612537"/>
                  </a:cubicBezTo>
                  <a:cubicBezTo>
                    <a:pt x="2324921" y="613553"/>
                    <a:pt x="2300612" y="620257"/>
                    <a:pt x="2291809" y="617616"/>
                  </a:cubicBezTo>
                  <a:cubicBezTo>
                    <a:pt x="2283073" y="614975"/>
                    <a:pt x="2277725" y="614501"/>
                    <a:pt x="2276235" y="626554"/>
                  </a:cubicBezTo>
                  <a:cubicBezTo>
                    <a:pt x="2274745" y="638607"/>
                    <a:pt x="2280433" y="640910"/>
                    <a:pt x="2285037" y="667995"/>
                  </a:cubicBezTo>
                  <a:cubicBezTo>
                    <a:pt x="2289575" y="695149"/>
                    <a:pt x="2290658" y="724808"/>
                    <a:pt x="2276235" y="747086"/>
                  </a:cubicBezTo>
                  <a:cubicBezTo>
                    <a:pt x="2261812" y="769297"/>
                    <a:pt x="2281314" y="781756"/>
                    <a:pt x="2291200" y="789272"/>
                  </a:cubicBezTo>
                  <a:cubicBezTo>
                    <a:pt x="2301086" y="796789"/>
                    <a:pt x="2289845" y="812431"/>
                    <a:pt x="2296278" y="822182"/>
                  </a:cubicBezTo>
                  <a:cubicBezTo>
                    <a:pt x="2302711" y="832000"/>
                    <a:pt x="2302982" y="834912"/>
                    <a:pt x="2305216" y="849606"/>
                  </a:cubicBezTo>
                  <a:cubicBezTo>
                    <a:pt x="2307519" y="864300"/>
                    <a:pt x="2311785" y="865248"/>
                    <a:pt x="2328916" y="867550"/>
                  </a:cubicBezTo>
                  <a:cubicBezTo>
                    <a:pt x="2346048" y="869785"/>
                    <a:pt x="2343340" y="871071"/>
                    <a:pt x="2344491" y="881635"/>
                  </a:cubicBezTo>
                  <a:cubicBezTo>
                    <a:pt x="2345642" y="892198"/>
                    <a:pt x="2359591" y="897209"/>
                    <a:pt x="2376316" y="906621"/>
                  </a:cubicBezTo>
                  <a:cubicBezTo>
                    <a:pt x="2393043" y="916034"/>
                    <a:pt x="2388370" y="941765"/>
                    <a:pt x="2380786" y="946302"/>
                  </a:cubicBezTo>
                  <a:cubicBezTo>
                    <a:pt x="2373202" y="950839"/>
                    <a:pt x="2353497" y="943729"/>
                    <a:pt x="2347064" y="936551"/>
                  </a:cubicBezTo>
                  <a:cubicBezTo>
                    <a:pt x="2340631" y="929373"/>
                    <a:pt x="2338464" y="919961"/>
                    <a:pt x="2328578" y="913935"/>
                  </a:cubicBezTo>
                  <a:cubicBezTo>
                    <a:pt x="2318691" y="907908"/>
                    <a:pt x="2310227" y="897209"/>
                    <a:pt x="2296887" y="893079"/>
                  </a:cubicBezTo>
                  <a:cubicBezTo>
                    <a:pt x="2283616" y="888948"/>
                    <a:pt x="2279553" y="889693"/>
                    <a:pt x="2271156" y="882921"/>
                  </a:cubicBezTo>
                  <a:cubicBezTo>
                    <a:pt x="2262827" y="876150"/>
                    <a:pt x="2254905" y="883734"/>
                    <a:pt x="2241632" y="876150"/>
                  </a:cubicBezTo>
                  <a:cubicBezTo>
                    <a:pt x="2228360" y="868634"/>
                    <a:pt x="2205270" y="856513"/>
                    <a:pt x="2178252" y="858002"/>
                  </a:cubicBezTo>
                  <a:cubicBezTo>
                    <a:pt x="2151301" y="859492"/>
                    <a:pt x="2154078" y="869446"/>
                    <a:pt x="2145681" y="872832"/>
                  </a:cubicBezTo>
                  <a:cubicBezTo>
                    <a:pt x="2143649" y="873644"/>
                    <a:pt x="2143514" y="869243"/>
                    <a:pt x="2143040" y="870191"/>
                  </a:cubicBezTo>
                  <a:cubicBezTo>
                    <a:pt x="2143040" y="870191"/>
                    <a:pt x="2134035" y="872087"/>
                    <a:pt x="2133967" y="872019"/>
                  </a:cubicBezTo>
                  <a:cubicBezTo>
                    <a:pt x="2133696" y="871613"/>
                    <a:pt x="2133357" y="871275"/>
                    <a:pt x="2133019" y="870868"/>
                  </a:cubicBezTo>
                  <a:cubicBezTo>
                    <a:pt x="2134440" y="872832"/>
                    <a:pt x="2136201" y="875337"/>
                    <a:pt x="2135592" y="876488"/>
                  </a:cubicBezTo>
                  <a:cubicBezTo>
                    <a:pt x="2132951" y="881770"/>
                    <a:pt x="2150489" y="887255"/>
                    <a:pt x="2155432" y="897074"/>
                  </a:cubicBezTo>
                  <a:cubicBezTo>
                    <a:pt x="2160375" y="906892"/>
                    <a:pt x="2161730" y="917117"/>
                    <a:pt x="2164371" y="926191"/>
                  </a:cubicBezTo>
                  <a:cubicBezTo>
                    <a:pt x="2167011" y="935265"/>
                    <a:pt x="2157735" y="935739"/>
                    <a:pt x="2156244" y="941359"/>
                  </a:cubicBezTo>
                  <a:cubicBezTo>
                    <a:pt x="2154755" y="946979"/>
                    <a:pt x="2152994" y="941698"/>
                    <a:pt x="2147239" y="940208"/>
                  </a:cubicBezTo>
                  <a:cubicBezTo>
                    <a:pt x="2141551" y="938718"/>
                    <a:pt x="2149135" y="947521"/>
                    <a:pt x="2153333" y="952396"/>
                  </a:cubicBezTo>
                  <a:cubicBezTo>
                    <a:pt x="2157531" y="957272"/>
                    <a:pt x="2144259" y="966684"/>
                    <a:pt x="2135117" y="967429"/>
                  </a:cubicBezTo>
                  <a:cubicBezTo>
                    <a:pt x="2125976" y="968174"/>
                    <a:pt x="2125773" y="951042"/>
                    <a:pt x="2124622" y="937499"/>
                  </a:cubicBezTo>
                  <a:cubicBezTo>
                    <a:pt x="2123471" y="923956"/>
                    <a:pt x="2120153" y="934994"/>
                    <a:pt x="2107287" y="945219"/>
                  </a:cubicBezTo>
                  <a:cubicBezTo>
                    <a:pt x="2094353" y="955376"/>
                    <a:pt x="2082097" y="954631"/>
                    <a:pt x="2071060" y="954970"/>
                  </a:cubicBezTo>
                  <a:cubicBezTo>
                    <a:pt x="2060022" y="955376"/>
                    <a:pt x="2036390" y="960658"/>
                    <a:pt x="2026504" y="965939"/>
                  </a:cubicBezTo>
                  <a:cubicBezTo>
                    <a:pt x="2016617" y="971221"/>
                    <a:pt x="2014722" y="990249"/>
                    <a:pt x="2006122" y="990655"/>
                  </a:cubicBezTo>
                  <a:cubicBezTo>
                    <a:pt x="1997590" y="991061"/>
                    <a:pt x="2004361" y="981446"/>
                    <a:pt x="2002872" y="977451"/>
                  </a:cubicBezTo>
                  <a:cubicBezTo>
                    <a:pt x="2001381" y="973456"/>
                    <a:pt x="1990411" y="972304"/>
                    <a:pt x="1989261" y="966887"/>
                  </a:cubicBezTo>
                  <a:cubicBezTo>
                    <a:pt x="1988109" y="961402"/>
                    <a:pt x="1980254" y="955511"/>
                    <a:pt x="1985807" y="952735"/>
                  </a:cubicBezTo>
                  <a:cubicBezTo>
                    <a:pt x="1991292" y="949891"/>
                    <a:pt x="2000027" y="945015"/>
                    <a:pt x="1996032" y="943323"/>
                  </a:cubicBezTo>
                  <a:cubicBezTo>
                    <a:pt x="1992037" y="941630"/>
                    <a:pt x="1987297" y="939598"/>
                    <a:pt x="1973822" y="944541"/>
                  </a:cubicBezTo>
                  <a:cubicBezTo>
                    <a:pt x="1960347" y="949417"/>
                    <a:pt x="1954658" y="950636"/>
                    <a:pt x="1949579" y="954631"/>
                  </a:cubicBezTo>
                  <a:cubicBezTo>
                    <a:pt x="1944434" y="958558"/>
                    <a:pt x="1950799" y="979279"/>
                    <a:pt x="1932786" y="981581"/>
                  </a:cubicBezTo>
                  <a:cubicBezTo>
                    <a:pt x="1914707" y="983816"/>
                    <a:pt x="1913217" y="991197"/>
                    <a:pt x="1907732" y="998916"/>
                  </a:cubicBezTo>
                  <a:cubicBezTo>
                    <a:pt x="1902247" y="1006636"/>
                    <a:pt x="1892768" y="1014762"/>
                    <a:pt x="1886673" y="1020653"/>
                  </a:cubicBezTo>
                  <a:cubicBezTo>
                    <a:pt x="1882136" y="1024986"/>
                    <a:pt x="1874620" y="1031555"/>
                    <a:pt x="1869609" y="1033180"/>
                  </a:cubicBezTo>
                  <a:cubicBezTo>
                    <a:pt x="1872250" y="1035347"/>
                    <a:pt x="1872182" y="1035008"/>
                    <a:pt x="1861280" y="1034534"/>
                  </a:cubicBezTo>
                  <a:cubicBezTo>
                    <a:pt x="1847060" y="1033992"/>
                    <a:pt x="1849362" y="1044217"/>
                    <a:pt x="1851123" y="1050989"/>
                  </a:cubicBezTo>
                  <a:cubicBezTo>
                    <a:pt x="1852816" y="1057760"/>
                    <a:pt x="1849836" y="1077397"/>
                    <a:pt x="1845232" y="1089315"/>
                  </a:cubicBezTo>
                  <a:cubicBezTo>
                    <a:pt x="1840695" y="1101165"/>
                    <a:pt x="1819500" y="1103603"/>
                    <a:pt x="1811578" y="1104145"/>
                  </a:cubicBezTo>
                  <a:cubicBezTo>
                    <a:pt x="1803587" y="1104686"/>
                    <a:pt x="1788148" y="1093852"/>
                    <a:pt x="1782460" y="1086539"/>
                  </a:cubicBezTo>
                  <a:cubicBezTo>
                    <a:pt x="1776773" y="1079158"/>
                    <a:pt x="1771762" y="1070761"/>
                    <a:pt x="1767766" y="1065683"/>
                  </a:cubicBezTo>
                  <a:cubicBezTo>
                    <a:pt x="1763771" y="1060604"/>
                    <a:pt x="1772980" y="1053968"/>
                    <a:pt x="1775215" y="1048822"/>
                  </a:cubicBezTo>
                  <a:cubicBezTo>
                    <a:pt x="1777517" y="1043743"/>
                    <a:pt x="1780226" y="1036362"/>
                    <a:pt x="1784221" y="1035753"/>
                  </a:cubicBezTo>
                  <a:cubicBezTo>
                    <a:pt x="1788216" y="1035211"/>
                    <a:pt x="1797425" y="1038055"/>
                    <a:pt x="1804264" y="1034060"/>
                  </a:cubicBezTo>
                  <a:cubicBezTo>
                    <a:pt x="1811104" y="1030133"/>
                    <a:pt x="1796816" y="1027221"/>
                    <a:pt x="1790586" y="1018757"/>
                  </a:cubicBezTo>
                  <a:cubicBezTo>
                    <a:pt x="1784289" y="1010292"/>
                    <a:pt x="1777178" y="1013272"/>
                    <a:pt x="1773184" y="1003656"/>
                  </a:cubicBezTo>
                  <a:cubicBezTo>
                    <a:pt x="1769189" y="994041"/>
                    <a:pt x="1774267" y="996953"/>
                    <a:pt x="1760589" y="998645"/>
                  </a:cubicBezTo>
                  <a:cubicBezTo>
                    <a:pt x="1746910" y="1000338"/>
                    <a:pt x="1740071" y="988150"/>
                    <a:pt x="1721246" y="983613"/>
                  </a:cubicBezTo>
                  <a:cubicBezTo>
                    <a:pt x="1702422" y="979076"/>
                    <a:pt x="1706485" y="1003047"/>
                    <a:pt x="1719621" y="1008667"/>
                  </a:cubicBezTo>
                  <a:cubicBezTo>
                    <a:pt x="1732758" y="1014287"/>
                    <a:pt x="1746910" y="1028169"/>
                    <a:pt x="1745759" y="1049634"/>
                  </a:cubicBezTo>
                  <a:cubicBezTo>
                    <a:pt x="1744608" y="1071100"/>
                    <a:pt x="1740071" y="1070897"/>
                    <a:pt x="1751989" y="1078210"/>
                  </a:cubicBezTo>
                  <a:cubicBezTo>
                    <a:pt x="1763974" y="1085591"/>
                    <a:pt x="1765261" y="1092565"/>
                    <a:pt x="1769256" y="1115182"/>
                  </a:cubicBezTo>
                  <a:cubicBezTo>
                    <a:pt x="1773251" y="1137799"/>
                    <a:pt x="1750364" y="1129199"/>
                    <a:pt x="1741222" y="1125813"/>
                  </a:cubicBezTo>
                  <a:cubicBezTo>
                    <a:pt x="1732081" y="1122428"/>
                    <a:pt x="1714881" y="1120735"/>
                    <a:pt x="1701203" y="1121276"/>
                  </a:cubicBezTo>
                  <a:cubicBezTo>
                    <a:pt x="1687525" y="1121818"/>
                    <a:pt x="1671747" y="1143080"/>
                    <a:pt x="1654954" y="1160348"/>
                  </a:cubicBezTo>
                  <a:cubicBezTo>
                    <a:pt x="1638161" y="1177615"/>
                    <a:pt x="1652246" y="1190210"/>
                    <a:pt x="1667346" y="1212488"/>
                  </a:cubicBezTo>
                  <a:cubicBezTo>
                    <a:pt x="1682446" y="1234834"/>
                    <a:pt x="1654615" y="1259008"/>
                    <a:pt x="1645813" y="1259008"/>
                  </a:cubicBezTo>
                  <a:cubicBezTo>
                    <a:pt x="1637010" y="1259008"/>
                    <a:pt x="1645135" y="1236459"/>
                    <a:pt x="1636874" y="1228807"/>
                  </a:cubicBezTo>
                  <a:cubicBezTo>
                    <a:pt x="1628613" y="1221155"/>
                    <a:pt x="1615612" y="1221223"/>
                    <a:pt x="1607080" y="1217837"/>
                  </a:cubicBezTo>
                  <a:cubicBezTo>
                    <a:pt x="1598548" y="1214452"/>
                    <a:pt x="1594349" y="1211337"/>
                    <a:pt x="1587510" y="1207951"/>
                  </a:cubicBezTo>
                  <a:cubicBezTo>
                    <a:pt x="1580671" y="1204565"/>
                    <a:pt x="1570379" y="1209170"/>
                    <a:pt x="1567535" y="1214316"/>
                  </a:cubicBezTo>
                  <a:cubicBezTo>
                    <a:pt x="1564690" y="1219395"/>
                    <a:pt x="1569904" y="1228604"/>
                    <a:pt x="1565910" y="1233412"/>
                  </a:cubicBezTo>
                  <a:cubicBezTo>
                    <a:pt x="1561914" y="1238219"/>
                    <a:pt x="1556565" y="1247767"/>
                    <a:pt x="1562795" y="1253997"/>
                  </a:cubicBezTo>
                  <a:cubicBezTo>
                    <a:pt x="1569092" y="1260227"/>
                    <a:pt x="1577624" y="1254809"/>
                    <a:pt x="1591302" y="1258737"/>
                  </a:cubicBezTo>
                  <a:cubicBezTo>
                    <a:pt x="1604981" y="1262664"/>
                    <a:pt x="1618185" y="1261513"/>
                    <a:pt x="1613919" y="1281015"/>
                  </a:cubicBezTo>
                  <a:cubicBezTo>
                    <a:pt x="1609653" y="1300517"/>
                    <a:pt x="1569160" y="1294829"/>
                    <a:pt x="1554669" y="1282098"/>
                  </a:cubicBezTo>
                  <a:cubicBezTo>
                    <a:pt x="1540110" y="1269368"/>
                    <a:pt x="1528802" y="1265034"/>
                    <a:pt x="1522572" y="1257112"/>
                  </a:cubicBezTo>
                  <a:cubicBezTo>
                    <a:pt x="1516275" y="1249189"/>
                    <a:pt x="1515733" y="1237000"/>
                    <a:pt x="1511738" y="1230771"/>
                  </a:cubicBezTo>
                  <a:cubicBezTo>
                    <a:pt x="1507743" y="1224541"/>
                    <a:pt x="1513092" y="1211540"/>
                    <a:pt x="1516545" y="1188585"/>
                  </a:cubicBezTo>
                  <a:cubicBezTo>
                    <a:pt x="1519999" y="1165697"/>
                    <a:pt x="1484381" y="1154524"/>
                    <a:pt x="1476120" y="1149987"/>
                  </a:cubicBezTo>
                  <a:cubicBezTo>
                    <a:pt x="1467859" y="1145450"/>
                    <a:pt x="1475307" y="1140440"/>
                    <a:pt x="1476188" y="1132855"/>
                  </a:cubicBezTo>
                  <a:cubicBezTo>
                    <a:pt x="1477068" y="1125204"/>
                    <a:pt x="1488376" y="1121412"/>
                    <a:pt x="1491491" y="1127371"/>
                  </a:cubicBezTo>
                  <a:cubicBezTo>
                    <a:pt x="1494606" y="1133330"/>
                    <a:pt x="1488309" y="1141320"/>
                    <a:pt x="1497111" y="1141320"/>
                  </a:cubicBezTo>
                  <a:cubicBezTo>
                    <a:pt x="1505914" y="1141320"/>
                    <a:pt x="1508352" y="1140507"/>
                    <a:pt x="1517493" y="1147008"/>
                  </a:cubicBezTo>
                  <a:cubicBezTo>
                    <a:pt x="1526635" y="1153509"/>
                    <a:pt x="1531781" y="1146466"/>
                    <a:pt x="1543496" y="1149581"/>
                  </a:cubicBezTo>
                  <a:cubicBezTo>
                    <a:pt x="1555211" y="1152696"/>
                    <a:pt x="1564555" y="1156217"/>
                    <a:pt x="1591912" y="1159332"/>
                  </a:cubicBezTo>
                  <a:cubicBezTo>
                    <a:pt x="1619268" y="1162447"/>
                    <a:pt x="1628410" y="1148159"/>
                    <a:pt x="1652381" y="1120464"/>
                  </a:cubicBezTo>
                  <a:cubicBezTo>
                    <a:pt x="1676352" y="1092769"/>
                    <a:pt x="1666398" y="1075027"/>
                    <a:pt x="1661590" y="1068798"/>
                  </a:cubicBezTo>
                  <a:cubicBezTo>
                    <a:pt x="1656715" y="1062568"/>
                    <a:pt x="1646490" y="1059724"/>
                    <a:pt x="1638838" y="1055458"/>
                  </a:cubicBezTo>
                  <a:cubicBezTo>
                    <a:pt x="1631118" y="1051192"/>
                    <a:pt x="1614799" y="1042118"/>
                    <a:pt x="1573155" y="1013543"/>
                  </a:cubicBezTo>
                  <a:cubicBezTo>
                    <a:pt x="1531510" y="984967"/>
                    <a:pt x="1487835" y="976029"/>
                    <a:pt x="1479235" y="976570"/>
                  </a:cubicBezTo>
                  <a:cubicBezTo>
                    <a:pt x="1470703" y="977112"/>
                    <a:pt x="1442601" y="963434"/>
                    <a:pt x="1436710" y="964585"/>
                  </a:cubicBezTo>
                  <a:cubicBezTo>
                    <a:pt x="1430819" y="965736"/>
                    <a:pt x="1430345" y="965398"/>
                    <a:pt x="1416802" y="960725"/>
                  </a:cubicBezTo>
                  <a:cubicBezTo>
                    <a:pt x="1403327" y="955985"/>
                    <a:pt x="1400686" y="957407"/>
                    <a:pt x="1391748" y="954970"/>
                  </a:cubicBezTo>
                  <a:cubicBezTo>
                    <a:pt x="1382809" y="952532"/>
                    <a:pt x="1381794" y="949078"/>
                    <a:pt x="1378205" y="944948"/>
                  </a:cubicBezTo>
                  <a:cubicBezTo>
                    <a:pt x="1374616" y="940817"/>
                    <a:pt x="1355588" y="942239"/>
                    <a:pt x="1349494" y="947860"/>
                  </a:cubicBezTo>
                  <a:cubicBezTo>
                    <a:pt x="1343399" y="953480"/>
                    <a:pt x="1338659" y="947724"/>
                    <a:pt x="1336357" y="945083"/>
                  </a:cubicBezTo>
                  <a:cubicBezTo>
                    <a:pt x="1334055" y="942442"/>
                    <a:pt x="1337305" y="945625"/>
                    <a:pt x="1327216" y="942781"/>
                  </a:cubicBezTo>
                  <a:cubicBezTo>
                    <a:pt x="1317126" y="939937"/>
                    <a:pt x="1313063" y="931134"/>
                    <a:pt x="1315501" y="928899"/>
                  </a:cubicBezTo>
                  <a:cubicBezTo>
                    <a:pt x="1317939" y="926665"/>
                    <a:pt x="1332159" y="930389"/>
                    <a:pt x="1339201" y="930051"/>
                  </a:cubicBezTo>
                  <a:cubicBezTo>
                    <a:pt x="1346244" y="929644"/>
                    <a:pt x="1347869" y="915492"/>
                    <a:pt x="1353218" y="911768"/>
                  </a:cubicBezTo>
                  <a:cubicBezTo>
                    <a:pt x="1358567" y="907976"/>
                    <a:pt x="1379965" y="911361"/>
                    <a:pt x="1380168" y="904590"/>
                  </a:cubicBezTo>
                  <a:cubicBezTo>
                    <a:pt x="1380372" y="897818"/>
                    <a:pt x="1361073" y="907569"/>
                    <a:pt x="1354979" y="905132"/>
                  </a:cubicBezTo>
                  <a:cubicBezTo>
                    <a:pt x="1348884" y="902694"/>
                    <a:pt x="1338524" y="892740"/>
                    <a:pt x="1323898" y="884817"/>
                  </a:cubicBezTo>
                  <a:cubicBezTo>
                    <a:pt x="1309271" y="876895"/>
                    <a:pt x="1299317" y="868972"/>
                    <a:pt x="1293223" y="879536"/>
                  </a:cubicBezTo>
                  <a:cubicBezTo>
                    <a:pt x="1287129" y="890099"/>
                    <a:pt x="1292004" y="886781"/>
                    <a:pt x="1286113" y="884140"/>
                  </a:cubicBezTo>
                  <a:cubicBezTo>
                    <a:pt x="1280222" y="881499"/>
                    <a:pt x="1265054" y="883057"/>
                    <a:pt x="1260314" y="890234"/>
                  </a:cubicBezTo>
                  <a:cubicBezTo>
                    <a:pt x="1255574" y="897412"/>
                    <a:pt x="1251240" y="898428"/>
                    <a:pt x="1241963" y="892943"/>
                  </a:cubicBezTo>
                  <a:cubicBezTo>
                    <a:pt x="1232686" y="887458"/>
                    <a:pt x="1217112" y="889828"/>
                    <a:pt x="1206616" y="892672"/>
                  </a:cubicBezTo>
                  <a:cubicBezTo>
                    <a:pt x="1196188" y="895516"/>
                    <a:pt x="1171269" y="900324"/>
                    <a:pt x="1163482" y="908991"/>
                  </a:cubicBezTo>
                  <a:cubicBezTo>
                    <a:pt x="1155695" y="917659"/>
                    <a:pt x="1146621" y="935739"/>
                    <a:pt x="1124749" y="929306"/>
                  </a:cubicBezTo>
                  <a:cubicBezTo>
                    <a:pt x="1119400" y="927748"/>
                    <a:pt x="1116014" y="926597"/>
                    <a:pt x="1114186" y="925920"/>
                  </a:cubicBezTo>
                  <a:cubicBezTo>
                    <a:pt x="1116488" y="926936"/>
                    <a:pt x="1120483" y="929103"/>
                    <a:pt x="1124207" y="932285"/>
                  </a:cubicBezTo>
                  <a:cubicBezTo>
                    <a:pt x="1133891" y="940546"/>
                    <a:pt x="1122447" y="945286"/>
                    <a:pt x="1108904" y="945083"/>
                  </a:cubicBezTo>
                  <a:cubicBezTo>
                    <a:pt x="1095429" y="944880"/>
                    <a:pt x="1106196" y="953886"/>
                    <a:pt x="1100846" y="966684"/>
                  </a:cubicBezTo>
                  <a:cubicBezTo>
                    <a:pt x="1095497" y="979482"/>
                    <a:pt x="1078162" y="978060"/>
                    <a:pt x="1072067" y="975622"/>
                  </a:cubicBezTo>
                  <a:cubicBezTo>
                    <a:pt x="1065973" y="973185"/>
                    <a:pt x="1064280" y="964450"/>
                    <a:pt x="1059540" y="968445"/>
                  </a:cubicBezTo>
                  <a:cubicBezTo>
                    <a:pt x="1054800" y="972372"/>
                    <a:pt x="1054800" y="975555"/>
                    <a:pt x="1052769" y="976096"/>
                  </a:cubicBezTo>
                  <a:cubicBezTo>
                    <a:pt x="1050670" y="976638"/>
                    <a:pt x="1047148" y="973591"/>
                    <a:pt x="1043560" y="977045"/>
                  </a:cubicBezTo>
                  <a:cubicBezTo>
                    <a:pt x="1039971" y="980430"/>
                    <a:pt x="1044237" y="994583"/>
                    <a:pt x="1040648" y="992551"/>
                  </a:cubicBezTo>
                  <a:cubicBezTo>
                    <a:pt x="1037059" y="990452"/>
                    <a:pt x="1031100" y="983748"/>
                    <a:pt x="1029813" y="987676"/>
                  </a:cubicBezTo>
                  <a:cubicBezTo>
                    <a:pt x="1028459" y="991603"/>
                    <a:pt x="1031032" y="992077"/>
                    <a:pt x="1026631" y="994718"/>
                  </a:cubicBezTo>
                  <a:cubicBezTo>
                    <a:pt x="1022229" y="997359"/>
                    <a:pt x="1028730" y="1006297"/>
                    <a:pt x="1027376" y="1011579"/>
                  </a:cubicBezTo>
                  <a:cubicBezTo>
                    <a:pt x="1026021" y="1016861"/>
                    <a:pt x="1020537" y="1020991"/>
                    <a:pt x="1016542" y="1025731"/>
                  </a:cubicBezTo>
                  <a:cubicBezTo>
                    <a:pt x="1012546" y="1030471"/>
                    <a:pt x="1009770" y="1027763"/>
                    <a:pt x="1008077" y="1036836"/>
                  </a:cubicBezTo>
                  <a:cubicBezTo>
                    <a:pt x="1006384" y="1045910"/>
                    <a:pt x="996362" y="1052749"/>
                    <a:pt x="992096" y="1056135"/>
                  </a:cubicBezTo>
                  <a:cubicBezTo>
                    <a:pt x="987830" y="1059521"/>
                    <a:pt x="979299" y="1075027"/>
                    <a:pt x="965011" y="1081528"/>
                  </a:cubicBezTo>
                  <a:cubicBezTo>
                    <a:pt x="950791" y="1088028"/>
                    <a:pt x="954379" y="1085455"/>
                    <a:pt x="955801" y="1091956"/>
                  </a:cubicBezTo>
                  <a:cubicBezTo>
                    <a:pt x="957224" y="1098457"/>
                    <a:pt x="957156" y="1110848"/>
                    <a:pt x="957698" y="1121276"/>
                  </a:cubicBezTo>
                  <a:cubicBezTo>
                    <a:pt x="958239" y="1131704"/>
                    <a:pt x="938331" y="1138341"/>
                    <a:pt x="931492" y="1139153"/>
                  </a:cubicBezTo>
                  <a:cubicBezTo>
                    <a:pt x="924653" y="1140033"/>
                    <a:pt x="923231" y="1145518"/>
                    <a:pt x="922080" y="1151477"/>
                  </a:cubicBezTo>
                  <a:cubicBezTo>
                    <a:pt x="920929" y="1157436"/>
                    <a:pt x="925736" y="1165291"/>
                    <a:pt x="923773" y="1170640"/>
                  </a:cubicBezTo>
                  <a:cubicBezTo>
                    <a:pt x="921809" y="1175990"/>
                    <a:pt x="917407" y="1171656"/>
                    <a:pt x="915443" y="1171656"/>
                  </a:cubicBezTo>
                  <a:cubicBezTo>
                    <a:pt x="913480" y="1171656"/>
                    <a:pt x="912667" y="1178495"/>
                    <a:pt x="906979" y="1181339"/>
                  </a:cubicBezTo>
                  <a:cubicBezTo>
                    <a:pt x="901291" y="1184183"/>
                    <a:pt x="902916" y="1189126"/>
                    <a:pt x="906031" y="1191429"/>
                  </a:cubicBezTo>
                  <a:cubicBezTo>
                    <a:pt x="909146" y="1193663"/>
                    <a:pt x="909552" y="1190751"/>
                    <a:pt x="906438" y="1200028"/>
                  </a:cubicBezTo>
                  <a:cubicBezTo>
                    <a:pt x="903323" y="1209373"/>
                    <a:pt x="894249" y="1210795"/>
                    <a:pt x="894520" y="1222374"/>
                  </a:cubicBezTo>
                  <a:cubicBezTo>
                    <a:pt x="894791" y="1233953"/>
                    <a:pt x="899463" y="1246819"/>
                    <a:pt x="895739" y="1249934"/>
                  </a:cubicBezTo>
                  <a:cubicBezTo>
                    <a:pt x="892015" y="1253049"/>
                    <a:pt x="891270" y="1266185"/>
                    <a:pt x="886733" y="1272686"/>
                  </a:cubicBezTo>
                  <a:cubicBezTo>
                    <a:pt x="882196" y="1279187"/>
                    <a:pt x="874273" y="1274514"/>
                    <a:pt x="870278" y="1276478"/>
                  </a:cubicBezTo>
                  <a:cubicBezTo>
                    <a:pt x="866283" y="1278442"/>
                    <a:pt x="863913" y="1271603"/>
                    <a:pt x="859579" y="1274379"/>
                  </a:cubicBezTo>
                  <a:cubicBezTo>
                    <a:pt x="855313" y="1277223"/>
                    <a:pt x="858022" y="1291104"/>
                    <a:pt x="852605" y="1295032"/>
                  </a:cubicBezTo>
                  <a:cubicBezTo>
                    <a:pt x="847188" y="1298959"/>
                    <a:pt x="830327" y="1312028"/>
                    <a:pt x="825519" y="1321914"/>
                  </a:cubicBezTo>
                  <a:cubicBezTo>
                    <a:pt x="820643" y="1331801"/>
                    <a:pt x="823623" y="1346969"/>
                    <a:pt x="816174" y="1353469"/>
                  </a:cubicBezTo>
                  <a:cubicBezTo>
                    <a:pt x="808793" y="1359970"/>
                    <a:pt x="800464" y="1373919"/>
                    <a:pt x="794167" y="1381842"/>
                  </a:cubicBezTo>
                  <a:cubicBezTo>
                    <a:pt x="787870" y="1389764"/>
                    <a:pt x="770264" y="1384076"/>
                    <a:pt x="764846" y="1386311"/>
                  </a:cubicBezTo>
                  <a:cubicBezTo>
                    <a:pt x="759429" y="1388545"/>
                    <a:pt x="747850" y="1379133"/>
                    <a:pt x="744397" y="1383128"/>
                  </a:cubicBezTo>
                  <a:cubicBezTo>
                    <a:pt x="740943" y="1387056"/>
                    <a:pt x="756788" y="1403510"/>
                    <a:pt x="742569" y="1413667"/>
                  </a:cubicBezTo>
                  <a:cubicBezTo>
                    <a:pt x="728349" y="1423825"/>
                    <a:pt x="715347" y="1431206"/>
                    <a:pt x="711894" y="1452671"/>
                  </a:cubicBezTo>
                  <a:cubicBezTo>
                    <a:pt x="708441" y="1474137"/>
                    <a:pt x="706951" y="1466079"/>
                    <a:pt x="703294" y="1475085"/>
                  </a:cubicBezTo>
                  <a:cubicBezTo>
                    <a:pt x="699705" y="1484158"/>
                    <a:pt x="710540" y="1496076"/>
                    <a:pt x="713722" y="1493638"/>
                  </a:cubicBezTo>
                  <a:cubicBezTo>
                    <a:pt x="716972" y="1491201"/>
                    <a:pt x="720358" y="1491742"/>
                    <a:pt x="720900" y="1496618"/>
                  </a:cubicBezTo>
                  <a:cubicBezTo>
                    <a:pt x="721442" y="1501493"/>
                    <a:pt x="730651" y="1503322"/>
                    <a:pt x="732682" y="1507114"/>
                  </a:cubicBezTo>
                  <a:cubicBezTo>
                    <a:pt x="734781" y="1510906"/>
                    <a:pt x="732208" y="1517271"/>
                    <a:pt x="735797" y="1540091"/>
                  </a:cubicBezTo>
                  <a:cubicBezTo>
                    <a:pt x="736068" y="1541987"/>
                    <a:pt x="736271" y="1543747"/>
                    <a:pt x="736474" y="1545575"/>
                  </a:cubicBezTo>
                  <a:cubicBezTo>
                    <a:pt x="734646" y="1546049"/>
                    <a:pt x="733021" y="1546523"/>
                    <a:pt x="732141" y="1546659"/>
                  </a:cubicBezTo>
                  <a:cubicBezTo>
                    <a:pt x="729500" y="1547065"/>
                    <a:pt x="723473" y="1539210"/>
                    <a:pt x="718665" y="1541580"/>
                  </a:cubicBezTo>
                  <a:cubicBezTo>
                    <a:pt x="712707" y="1544560"/>
                    <a:pt x="713858" y="1544763"/>
                    <a:pt x="716160" y="1551534"/>
                  </a:cubicBezTo>
                  <a:cubicBezTo>
                    <a:pt x="718462" y="1558306"/>
                    <a:pt x="721442" y="1570630"/>
                    <a:pt x="726046" y="1568395"/>
                  </a:cubicBezTo>
                  <a:cubicBezTo>
                    <a:pt x="730583" y="1566161"/>
                    <a:pt x="729974" y="1555123"/>
                    <a:pt x="731870" y="1553972"/>
                  </a:cubicBezTo>
                  <a:cubicBezTo>
                    <a:pt x="732614" y="1553498"/>
                    <a:pt x="734714" y="1552618"/>
                    <a:pt x="737016" y="1551466"/>
                  </a:cubicBezTo>
                  <a:cubicBezTo>
                    <a:pt x="738100" y="1567379"/>
                    <a:pt x="735526" y="1577063"/>
                    <a:pt x="732411" y="1579500"/>
                  </a:cubicBezTo>
                  <a:cubicBezTo>
                    <a:pt x="728619" y="1582547"/>
                    <a:pt x="716905" y="1581532"/>
                    <a:pt x="717446" y="1590741"/>
                  </a:cubicBezTo>
                  <a:cubicBezTo>
                    <a:pt x="717988" y="1599950"/>
                    <a:pt x="729635" y="1596700"/>
                    <a:pt x="739928" y="1601981"/>
                  </a:cubicBezTo>
                  <a:cubicBezTo>
                    <a:pt x="750220" y="1607263"/>
                    <a:pt x="745142" y="1631573"/>
                    <a:pt x="765998" y="1638751"/>
                  </a:cubicBezTo>
                  <a:cubicBezTo>
                    <a:pt x="786921" y="1645928"/>
                    <a:pt x="799990" y="1624395"/>
                    <a:pt x="806017" y="1623109"/>
                  </a:cubicBezTo>
                  <a:cubicBezTo>
                    <a:pt x="812111" y="1621822"/>
                    <a:pt x="830394" y="1606247"/>
                    <a:pt x="851115" y="1583428"/>
                  </a:cubicBezTo>
                  <a:cubicBezTo>
                    <a:pt x="871836" y="1560608"/>
                    <a:pt x="887071" y="1560405"/>
                    <a:pt x="894249" y="1572661"/>
                  </a:cubicBezTo>
                  <a:cubicBezTo>
                    <a:pt x="901494" y="1584917"/>
                    <a:pt x="889103" y="1597580"/>
                    <a:pt x="891202" y="1610378"/>
                  </a:cubicBezTo>
                  <a:cubicBezTo>
                    <a:pt x="893301" y="1623176"/>
                    <a:pt x="906506" y="1633130"/>
                    <a:pt x="916189" y="1642543"/>
                  </a:cubicBezTo>
                  <a:cubicBezTo>
                    <a:pt x="925872" y="1651955"/>
                    <a:pt x="921606" y="1691703"/>
                    <a:pt x="929732" y="1696443"/>
                  </a:cubicBezTo>
                  <a:cubicBezTo>
                    <a:pt x="937925" y="1701183"/>
                    <a:pt x="942529" y="1696714"/>
                    <a:pt x="939685" y="1702538"/>
                  </a:cubicBezTo>
                  <a:cubicBezTo>
                    <a:pt x="938805" y="1704433"/>
                    <a:pt x="937993" y="1705043"/>
                    <a:pt x="937518" y="1705314"/>
                  </a:cubicBezTo>
                  <a:cubicBezTo>
                    <a:pt x="938128" y="1705246"/>
                    <a:pt x="939347" y="1705449"/>
                    <a:pt x="941717" y="1706668"/>
                  </a:cubicBezTo>
                  <a:cubicBezTo>
                    <a:pt x="946931" y="1709445"/>
                    <a:pt x="939956" y="1720753"/>
                    <a:pt x="938196" y="1733009"/>
                  </a:cubicBezTo>
                  <a:cubicBezTo>
                    <a:pt x="937925" y="1731790"/>
                    <a:pt x="937586" y="1730436"/>
                    <a:pt x="937180" y="1728879"/>
                  </a:cubicBezTo>
                  <a:cubicBezTo>
                    <a:pt x="934878" y="1719263"/>
                    <a:pt x="927091" y="1722242"/>
                    <a:pt x="920996" y="1722446"/>
                  </a:cubicBezTo>
                  <a:cubicBezTo>
                    <a:pt x="914902" y="1722649"/>
                    <a:pt x="917881" y="1726305"/>
                    <a:pt x="915241" y="1729285"/>
                  </a:cubicBezTo>
                  <a:cubicBezTo>
                    <a:pt x="912600" y="1732332"/>
                    <a:pt x="899937" y="1737072"/>
                    <a:pt x="896755" y="1739103"/>
                  </a:cubicBezTo>
                  <a:cubicBezTo>
                    <a:pt x="893504" y="1741203"/>
                    <a:pt x="876169" y="1728608"/>
                    <a:pt x="873461" y="1727457"/>
                  </a:cubicBezTo>
                  <a:cubicBezTo>
                    <a:pt x="870820" y="1726305"/>
                    <a:pt x="865606" y="1717299"/>
                    <a:pt x="874747" y="1716893"/>
                  </a:cubicBezTo>
                  <a:cubicBezTo>
                    <a:pt x="883889" y="1716487"/>
                    <a:pt x="888223" y="1711205"/>
                    <a:pt x="888832" y="1706126"/>
                  </a:cubicBezTo>
                  <a:cubicBezTo>
                    <a:pt x="889374" y="1701048"/>
                    <a:pt x="880503" y="1704095"/>
                    <a:pt x="873529" y="1702944"/>
                  </a:cubicBezTo>
                  <a:cubicBezTo>
                    <a:pt x="866554" y="1701793"/>
                    <a:pt x="859376" y="1698001"/>
                    <a:pt x="857480" y="1692583"/>
                  </a:cubicBezTo>
                  <a:cubicBezTo>
                    <a:pt x="855584" y="1687099"/>
                    <a:pt x="859308" y="1673623"/>
                    <a:pt x="862897" y="1669831"/>
                  </a:cubicBezTo>
                  <a:cubicBezTo>
                    <a:pt x="866486" y="1666039"/>
                    <a:pt x="865877" y="1657981"/>
                    <a:pt x="866418" y="1645183"/>
                  </a:cubicBezTo>
                  <a:lnTo>
                    <a:pt x="866418" y="1645116"/>
                  </a:lnTo>
                  <a:cubicBezTo>
                    <a:pt x="862897" y="1648231"/>
                    <a:pt x="859308" y="1649856"/>
                    <a:pt x="854162" y="1650871"/>
                  </a:cubicBezTo>
                  <a:cubicBezTo>
                    <a:pt x="847323" y="1652158"/>
                    <a:pt x="844953" y="1655137"/>
                    <a:pt x="840010" y="1661977"/>
                  </a:cubicBezTo>
                  <a:cubicBezTo>
                    <a:pt x="835066" y="1668748"/>
                    <a:pt x="817664" y="1666310"/>
                    <a:pt x="812924" y="1668410"/>
                  </a:cubicBezTo>
                  <a:cubicBezTo>
                    <a:pt x="808184" y="1670509"/>
                    <a:pt x="811163" y="1675655"/>
                    <a:pt x="813059" y="1680733"/>
                  </a:cubicBezTo>
                  <a:cubicBezTo>
                    <a:pt x="814955" y="1685812"/>
                    <a:pt x="814955" y="1691771"/>
                    <a:pt x="814143" y="1694209"/>
                  </a:cubicBezTo>
                  <a:cubicBezTo>
                    <a:pt x="813398" y="1696646"/>
                    <a:pt x="806965" y="1695834"/>
                    <a:pt x="806762" y="1700167"/>
                  </a:cubicBezTo>
                  <a:cubicBezTo>
                    <a:pt x="806559" y="1704501"/>
                    <a:pt x="813059" y="1708496"/>
                    <a:pt x="812247" y="1711137"/>
                  </a:cubicBezTo>
                  <a:cubicBezTo>
                    <a:pt x="811502" y="1713778"/>
                    <a:pt x="800058" y="1715742"/>
                    <a:pt x="802361" y="1720820"/>
                  </a:cubicBezTo>
                  <a:cubicBezTo>
                    <a:pt x="804663" y="1725899"/>
                    <a:pt x="797756" y="1722649"/>
                    <a:pt x="792610" y="1730030"/>
                  </a:cubicBezTo>
                  <a:cubicBezTo>
                    <a:pt x="787463" y="1737410"/>
                    <a:pt x="798230" y="1753053"/>
                    <a:pt x="808116" y="1757589"/>
                  </a:cubicBezTo>
                  <a:cubicBezTo>
                    <a:pt x="818003" y="1762126"/>
                    <a:pt x="820914" y="1768965"/>
                    <a:pt x="825315" y="1777633"/>
                  </a:cubicBezTo>
                  <a:cubicBezTo>
                    <a:pt x="829717" y="1786300"/>
                    <a:pt x="824368" y="1788264"/>
                    <a:pt x="826873" y="1796390"/>
                  </a:cubicBezTo>
                  <a:cubicBezTo>
                    <a:pt x="829311" y="1804516"/>
                    <a:pt x="822133" y="1810474"/>
                    <a:pt x="818680" y="1820632"/>
                  </a:cubicBezTo>
                  <a:cubicBezTo>
                    <a:pt x="815226" y="1830789"/>
                    <a:pt x="806153" y="1834174"/>
                    <a:pt x="798704" y="1832143"/>
                  </a:cubicBezTo>
                  <a:cubicBezTo>
                    <a:pt x="791323" y="1830044"/>
                    <a:pt x="776764" y="1820090"/>
                    <a:pt x="771821" y="1824559"/>
                  </a:cubicBezTo>
                  <a:cubicBezTo>
                    <a:pt x="766878" y="1829096"/>
                    <a:pt x="770399" y="1836951"/>
                    <a:pt x="764711" y="1836951"/>
                  </a:cubicBezTo>
                  <a:cubicBezTo>
                    <a:pt x="759023" y="1836951"/>
                    <a:pt x="754621" y="1843451"/>
                    <a:pt x="737558" y="1843654"/>
                  </a:cubicBezTo>
                  <a:cubicBezTo>
                    <a:pt x="720426" y="1843858"/>
                    <a:pt x="715550" y="1846228"/>
                    <a:pt x="706070" y="1850358"/>
                  </a:cubicBezTo>
                  <a:cubicBezTo>
                    <a:pt x="696591" y="1854489"/>
                    <a:pt x="688600" y="1873788"/>
                    <a:pt x="688600" y="1879272"/>
                  </a:cubicBezTo>
                  <a:cubicBezTo>
                    <a:pt x="688600" y="1884757"/>
                    <a:pt x="694288" y="1897352"/>
                    <a:pt x="691444" y="1899790"/>
                  </a:cubicBezTo>
                  <a:cubicBezTo>
                    <a:pt x="688600" y="1902228"/>
                    <a:pt x="675531" y="1913807"/>
                    <a:pt x="688668" y="1922474"/>
                  </a:cubicBezTo>
                  <a:cubicBezTo>
                    <a:pt x="701804" y="1931142"/>
                    <a:pt x="699773" y="1936627"/>
                    <a:pt x="698080" y="1937778"/>
                  </a:cubicBezTo>
                  <a:cubicBezTo>
                    <a:pt x="696387" y="1938929"/>
                    <a:pt x="681490" y="1924912"/>
                    <a:pt x="677698" y="1924709"/>
                  </a:cubicBezTo>
                  <a:cubicBezTo>
                    <a:pt x="673906" y="1924506"/>
                    <a:pt x="665306" y="1922745"/>
                    <a:pt x="657519" y="1928162"/>
                  </a:cubicBezTo>
                  <a:cubicBezTo>
                    <a:pt x="649732" y="1933647"/>
                    <a:pt x="652915" y="1947596"/>
                    <a:pt x="647023" y="1948883"/>
                  </a:cubicBezTo>
                  <a:cubicBezTo>
                    <a:pt x="641132" y="1950169"/>
                    <a:pt x="643570" y="1954368"/>
                    <a:pt x="637475" y="1959311"/>
                  </a:cubicBezTo>
                  <a:cubicBezTo>
                    <a:pt x="631381" y="1964186"/>
                    <a:pt x="633006" y="1970010"/>
                    <a:pt x="632058" y="1976578"/>
                  </a:cubicBezTo>
                  <a:cubicBezTo>
                    <a:pt x="631110" y="1983146"/>
                    <a:pt x="614723" y="1982605"/>
                    <a:pt x="608426" y="1986126"/>
                  </a:cubicBezTo>
                  <a:cubicBezTo>
                    <a:pt x="602129" y="1989715"/>
                    <a:pt x="595966" y="2000075"/>
                    <a:pt x="588382" y="2002919"/>
                  </a:cubicBezTo>
                  <a:cubicBezTo>
                    <a:pt x="583304" y="2004815"/>
                    <a:pt x="577887" y="2009352"/>
                    <a:pt x="576465" y="2013415"/>
                  </a:cubicBezTo>
                  <a:cubicBezTo>
                    <a:pt x="575585" y="2014634"/>
                    <a:pt x="574027" y="2016597"/>
                    <a:pt x="567188" y="2017004"/>
                  </a:cubicBezTo>
                  <a:cubicBezTo>
                    <a:pt x="558046" y="2017545"/>
                    <a:pt x="559672" y="2014430"/>
                    <a:pt x="553780" y="2014024"/>
                  </a:cubicBezTo>
                  <a:cubicBezTo>
                    <a:pt x="547889" y="2013618"/>
                    <a:pt x="538680" y="2018696"/>
                    <a:pt x="538138" y="2011316"/>
                  </a:cubicBezTo>
                  <a:cubicBezTo>
                    <a:pt x="537597" y="2003935"/>
                    <a:pt x="538883" y="2010300"/>
                    <a:pt x="531841" y="2010503"/>
                  </a:cubicBezTo>
                  <a:cubicBezTo>
                    <a:pt x="524799" y="2010706"/>
                    <a:pt x="530148" y="2010503"/>
                    <a:pt x="528252" y="2013753"/>
                  </a:cubicBezTo>
                  <a:cubicBezTo>
                    <a:pt x="526356" y="2016936"/>
                    <a:pt x="518434" y="2023233"/>
                    <a:pt x="523580" y="2025874"/>
                  </a:cubicBezTo>
                  <a:cubicBezTo>
                    <a:pt x="528726" y="2028515"/>
                    <a:pt x="533398" y="2027499"/>
                    <a:pt x="535091" y="2035016"/>
                  </a:cubicBezTo>
                  <a:cubicBezTo>
                    <a:pt x="536784" y="2042532"/>
                    <a:pt x="532992" y="2048288"/>
                    <a:pt x="527846" y="2049033"/>
                  </a:cubicBezTo>
                  <a:cubicBezTo>
                    <a:pt x="522699" y="2049777"/>
                    <a:pt x="512813" y="2042397"/>
                    <a:pt x="506177" y="2043142"/>
                  </a:cubicBezTo>
                  <a:cubicBezTo>
                    <a:pt x="499541" y="2043886"/>
                    <a:pt x="502724" y="2047543"/>
                    <a:pt x="499677" y="2047543"/>
                  </a:cubicBezTo>
                  <a:cubicBezTo>
                    <a:pt x="496629" y="2047543"/>
                    <a:pt x="501708" y="2044970"/>
                    <a:pt x="497171" y="2038605"/>
                  </a:cubicBezTo>
                  <a:cubicBezTo>
                    <a:pt x="492634" y="2032172"/>
                    <a:pt x="476721" y="2033052"/>
                    <a:pt x="473539" y="2036641"/>
                  </a:cubicBezTo>
                  <a:cubicBezTo>
                    <a:pt x="470288" y="2040230"/>
                    <a:pt x="470559" y="2046189"/>
                    <a:pt x="462230" y="2045850"/>
                  </a:cubicBezTo>
                  <a:cubicBezTo>
                    <a:pt x="453901" y="2045444"/>
                    <a:pt x="445641" y="2040094"/>
                    <a:pt x="442796" y="2041246"/>
                  </a:cubicBezTo>
                  <a:cubicBezTo>
                    <a:pt x="439952" y="2042397"/>
                    <a:pt x="440765" y="2056752"/>
                    <a:pt x="437515" y="2058851"/>
                  </a:cubicBezTo>
                  <a:cubicBezTo>
                    <a:pt x="434264" y="2060950"/>
                    <a:pt x="438327" y="2057429"/>
                    <a:pt x="441713" y="2059867"/>
                  </a:cubicBezTo>
                  <a:cubicBezTo>
                    <a:pt x="445166" y="2062305"/>
                    <a:pt x="437176" y="2069008"/>
                    <a:pt x="438124" y="2073884"/>
                  </a:cubicBezTo>
                  <a:cubicBezTo>
                    <a:pt x="439072" y="2078759"/>
                    <a:pt x="446317" y="2088375"/>
                    <a:pt x="453360" y="2087427"/>
                  </a:cubicBezTo>
                  <a:cubicBezTo>
                    <a:pt x="460402" y="2086479"/>
                    <a:pt x="464465" y="2088036"/>
                    <a:pt x="466903" y="2092370"/>
                  </a:cubicBezTo>
                  <a:cubicBezTo>
                    <a:pt x="469341" y="2096704"/>
                    <a:pt x="483696" y="2087765"/>
                    <a:pt x="494734" y="2087765"/>
                  </a:cubicBezTo>
                  <a:cubicBezTo>
                    <a:pt x="505771" y="2087765"/>
                    <a:pt x="509495" y="2098464"/>
                    <a:pt x="509292" y="2104829"/>
                  </a:cubicBezTo>
                  <a:cubicBezTo>
                    <a:pt x="509292" y="2105033"/>
                    <a:pt x="509292" y="2105100"/>
                    <a:pt x="509224" y="2105236"/>
                  </a:cubicBezTo>
                  <a:cubicBezTo>
                    <a:pt x="508953" y="2105507"/>
                    <a:pt x="508818" y="2105981"/>
                    <a:pt x="508818" y="2106454"/>
                  </a:cubicBezTo>
                  <a:cubicBezTo>
                    <a:pt x="508886" y="2106319"/>
                    <a:pt x="509021" y="2106116"/>
                    <a:pt x="509156" y="2105913"/>
                  </a:cubicBezTo>
                  <a:cubicBezTo>
                    <a:pt x="509089" y="2106658"/>
                    <a:pt x="508953" y="2107199"/>
                    <a:pt x="508886" y="2107470"/>
                  </a:cubicBezTo>
                  <a:cubicBezTo>
                    <a:pt x="509292" y="2110382"/>
                    <a:pt x="511120" y="2115054"/>
                    <a:pt x="509766" y="2119591"/>
                  </a:cubicBezTo>
                  <a:cubicBezTo>
                    <a:pt x="507870" y="2125821"/>
                    <a:pt x="518027" y="2128868"/>
                    <a:pt x="526221" y="2135030"/>
                  </a:cubicBezTo>
                  <a:cubicBezTo>
                    <a:pt x="534414" y="2141260"/>
                    <a:pt x="537122" y="2144307"/>
                    <a:pt x="545722" y="2151146"/>
                  </a:cubicBezTo>
                  <a:cubicBezTo>
                    <a:pt x="553171" y="2157037"/>
                    <a:pt x="550665" y="2168075"/>
                    <a:pt x="548702" y="2171934"/>
                  </a:cubicBezTo>
                  <a:cubicBezTo>
                    <a:pt x="553374" y="2173289"/>
                    <a:pt x="559604" y="2175591"/>
                    <a:pt x="562042" y="2181008"/>
                  </a:cubicBezTo>
                  <a:cubicBezTo>
                    <a:pt x="565089" y="2187780"/>
                    <a:pt x="564953" y="2188795"/>
                    <a:pt x="563057" y="2185410"/>
                  </a:cubicBezTo>
                  <a:cubicBezTo>
                    <a:pt x="561161" y="2182024"/>
                    <a:pt x="548634" y="2186561"/>
                    <a:pt x="547077" y="2183581"/>
                  </a:cubicBezTo>
                  <a:cubicBezTo>
                    <a:pt x="545587" y="2180534"/>
                    <a:pt x="542201" y="2174440"/>
                    <a:pt x="537800" y="2179180"/>
                  </a:cubicBezTo>
                  <a:cubicBezTo>
                    <a:pt x="533398" y="2183920"/>
                    <a:pt x="538545" y="2216626"/>
                    <a:pt x="537394" y="2242628"/>
                  </a:cubicBezTo>
                  <a:cubicBezTo>
                    <a:pt x="536242" y="2268631"/>
                    <a:pt x="515251" y="2254343"/>
                    <a:pt x="510646" y="2254682"/>
                  </a:cubicBezTo>
                  <a:cubicBezTo>
                    <a:pt x="506110" y="2255088"/>
                    <a:pt x="504484" y="2261724"/>
                    <a:pt x="497645" y="2259422"/>
                  </a:cubicBezTo>
                  <a:cubicBezTo>
                    <a:pt x="490806" y="2257187"/>
                    <a:pt x="481800" y="2268495"/>
                    <a:pt x="476518" y="2268089"/>
                  </a:cubicBezTo>
                  <a:cubicBezTo>
                    <a:pt x="471169" y="2267683"/>
                    <a:pt x="469205" y="2263620"/>
                    <a:pt x="457423" y="2263214"/>
                  </a:cubicBezTo>
                  <a:cubicBezTo>
                    <a:pt x="445641" y="2262807"/>
                    <a:pt x="444286" y="2265651"/>
                    <a:pt x="438192" y="2264907"/>
                  </a:cubicBezTo>
                  <a:cubicBezTo>
                    <a:pt x="432098" y="2264162"/>
                    <a:pt x="425055" y="2263349"/>
                    <a:pt x="416929" y="2262740"/>
                  </a:cubicBezTo>
                  <a:cubicBezTo>
                    <a:pt x="408736" y="2262198"/>
                    <a:pt x="401965" y="2262604"/>
                    <a:pt x="394922" y="2261115"/>
                  </a:cubicBezTo>
                  <a:cubicBezTo>
                    <a:pt x="387880" y="2259625"/>
                    <a:pt x="384968" y="2263214"/>
                    <a:pt x="378129" y="2265245"/>
                  </a:cubicBezTo>
                  <a:cubicBezTo>
                    <a:pt x="371290" y="2267344"/>
                    <a:pt x="361065" y="2246962"/>
                    <a:pt x="357679" y="2247504"/>
                  </a:cubicBezTo>
                  <a:cubicBezTo>
                    <a:pt x="354226" y="2248045"/>
                    <a:pt x="350163" y="2253395"/>
                    <a:pt x="339464" y="2251499"/>
                  </a:cubicBezTo>
                  <a:cubicBezTo>
                    <a:pt x="328833" y="2249603"/>
                    <a:pt x="316103" y="2254208"/>
                    <a:pt x="315764" y="2262333"/>
                  </a:cubicBezTo>
                  <a:cubicBezTo>
                    <a:pt x="315357" y="2270459"/>
                    <a:pt x="316103" y="2271136"/>
                    <a:pt x="300934" y="2273371"/>
                  </a:cubicBezTo>
                  <a:cubicBezTo>
                    <a:pt x="285766" y="2275605"/>
                    <a:pt x="286105" y="2287388"/>
                    <a:pt x="291590" y="2290638"/>
                  </a:cubicBezTo>
                  <a:cubicBezTo>
                    <a:pt x="297075" y="2293821"/>
                    <a:pt x="305065" y="2290299"/>
                    <a:pt x="309060" y="2294091"/>
                  </a:cubicBezTo>
                  <a:cubicBezTo>
                    <a:pt x="313055" y="2297883"/>
                    <a:pt x="312107" y="2307296"/>
                    <a:pt x="308112" y="2313864"/>
                  </a:cubicBezTo>
                  <a:cubicBezTo>
                    <a:pt x="304117" y="2320432"/>
                    <a:pt x="312175" y="2322667"/>
                    <a:pt x="314816" y="2328490"/>
                  </a:cubicBezTo>
                  <a:cubicBezTo>
                    <a:pt x="317457" y="2334314"/>
                    <a:pt x="306893" y="2342169"/>
                    <a:pt x="305539" y="2348534"/>
                  </a:cubicBezTo>
                  <a:cubicBezTo>
                    <a:pt x="304185" y="2354967"/>
                    <a:pt x="313326" y="2359233"/>
                    <a:pt x="315967" y="2367900"/>
                  </a:cubicBezTo>
                  <a:cubicBezTo>
                    <a:pt x="318608" y="2376568"/>
                    <a:pt x="315357" y="2382865"/>
                    <a:pt x="313258" y="2387063"/>
                  </a:cubicBezTo>
                  <a:cubicBezTo>
                    <a:pt x="311159" y="2391262"/>
                    <a:pt x="310144" y="2395054"/>
                    <a:pt x="308045" y="2400674"/>
                  </a:cubicBezTo>
                  <a:cubicBezTo>
                    <a:pt x="305945" y="2406294"/>
                    <a:pt x="294366" y="2404060"/>
                    <a:pt x="290913" y="2415029"/>
                  </a:cubicBezTo>
                  <a:cubicBezTo>
                    <a:pt x="287459" y="2425932"/>
                    <a:pt x="288475" y="2428166"/>
                    <a:pt x="285360" y="2438594"/>
                  </a:cubicBezTo>
                  <a:cubicBezTo>
                    <a:pt x="282245" y="2449022"/>
                    <a:pt x="282922" y="2448954"/>
                    <a:pt x="287662" y="2444892"/>
                  </a:cubicBezTo>
                  <a:cubicBezTo>
                    <a:pt x="292335" y="2440761"/>
                    <a:pt x="302560" y="2445433"/>
                    <a:pt x="293012" y="2453491"/>
                  </a:cubicBezTo>
                  <a:cubicBezTo>
                    <a:pt x="283464" y="2461549"/>
                    <a:pt x="293215" y="2471165"/>
                    <a:pt x="296195" y="2470149"/>
                  </a:cubicBezTo>
                  <a:cubicBezTo>
                    <a:pt x="299174" y="2469133"/>
                    <a:pt x="301273" y="2462091"/>
                    <a:pt x="302086" y="2465138"/>
                  </a:cubicBezTo>
                  <a:cubicBezTo>
                    <a:pt x="302966" y="2468253"/>
                    <a:pt x="293960" y="2471097"/>
                    <a:pt x="292809" y="2477462"/>
                  </a:cubicBezTo>
                  <a:cubicBezTo>
                    <a:pt x="291657" y="2483828"/>
                    <a:pt x="306148" y="2486536"/>
                    <a:pt x="307096" y="2491276"/>
                  </a:cubicBezTo>
                  <a:cubicBezTo>
                    <a:pt x="308045" y="2496016"/>
                    <a:pt x="308383" y="2506173"/>
                    <a:pt x="305878" y="2514908"/>
                  </a:cubicBezTo>
                  <a:cubicBezTo>
                    <a:pt x="303440" y="2523643"/>
                    <a:pt x="304727" y="2518362"/>
                    <a:pt x="308315" y="2515315"/>
                  </a:cubicBezTo>
                  <a:cubicBezTo>
                    <a:pt x="311904" y="2512267"/>
                    <a:pt x="312988" y="2508408"/>
                    <a:pt x="317931" y="2508746"/>
                  </a:cubicBezTo>
                  <a:cubicBezTo>
                    <a:pt x="322874" y="2509153"/>
                    <a:pt x="328765" y="2522966"/>
                    <a:pt x="336146" y="2521612"/>
                  </a:cubicBezTo>
                  <a:cubicBezTo>
                    <a:pt x="343527" y="2520325"/>
                    <a:pt x="346439" y="2505767"/>
                    <a:pt x="360320" y="2505767"/>
                  </a:cubicBezTo>
                  <a:cubicBezTo>
                    <a:pt x="374201" y="2505767"/>
                    <a:pt x="372847" y="2525133"/>
                    <a:pt x="385916" y="2544703"/>
                  </a:cubicBezTo>
                  <a:cubicBezTo>
                    <a:pt x="399053" y="2564272"/>
                    <a:pt x="415507" y="2541723"/>
                    <a:pt x="421399" y="2541182"/>
                  </a:cubicBezTo>
                  <a:cubicBezTo>
                    <a:pt x="425191" y="2540775"/>
                    <a:pt x="427628" y="2536645"/>
                    <a:pt x="430675" y="2537390"/>
                  </a:cubicBezTo>
                  <a:cubicBezTo>
                    <a:pt x="433723" y="2538134"/>
                    <a:pt x="437379" y="2540369"/>
                    <a:pt x="448349" y="2530550"/>
                  </a:cubicBezTo>
                  <a:cubicBezTo>
                    <a:pt x="459386" y="2520732"/>
                    <a:pt x="475502" y="2534207"/>
                    <a:pt x="486878" y="2537593"/>
                  </a:cubicBezTo>
                  <a:cubicBezTo>
                    <a:pt x="498254" y="2540979"/>
                    <a:pt x="510646" y="2524727"/>
                    <a:pt x="514777" y="2526217"/>
                  </a:cubicBezTo>
                  <a:cubicBezTo>
                    <a:pt x="518975" y="2527706"/>
                    <a:pt x="520329" y="2526149"/>
                    <a:pt x="521413" y="2517075"/>
                  </a:cubicBezTo>
                  <a:cubicBezTo>
                    <a:pt x="522564" y="2508001"/>
                    <a:pt x="535362" y="2515315"/>
                    <a:pt x="544842" y="2513419"/>
                  </a:cubicBezTo>
                  <a:cubicBezTo>
                    <a:pt x="554322" y="2511523"/>
                    <a:pt x="552291" y="2498386"/>
                    <a:pt x="551952" y="2490463"/>
                  </a:cubicBezTo>
                  <a:cubicBezTo>
                    <a:pt x="551546" y="2482541"/>
                    <a:pt x="563735" y="2477530"/>
                    <a:pt x="572131" y="2471165"/>
                  </a:cubicBezTo>
                  <a:cubicBezTo>
                    <a:pt x="580460" y="2464732"/>
                    <a:pt x="581611" y="2458367"/>
                    <a:pt x="581949" y="2448142"/>
                  </a:cubicBezTo>
                  <a:cubicBezTo>
                    <a:pt x="582356" y="2437985"/>
                    <a:pt x="583778" y="2433854"/>
                    <a:pt x="578429" y="2425593"/>
                  </a:cubicBezTo>
                  <a:cubicBezTo>
                    <a:pt x="573079" y="2417332"/>
                    <a:pt x="575246" y="2416181"/>
                    <a:pt x="579783" y="2407513"/>
                  </a:cubicBezTo>
                  <a:cubicBezTo>
                    <a:pt x="584320" y="2398846"/>
                    <a:pt x="594409" y="2388824"/>
                    <a:pt x="599691" y="2372979"/>
                  </a:cubicBezTo>
                  <a:cubicBezTo>
                    <a:pt x="605040" y="2357134"/>
                    <a:pt x="646482" y="2363566"/>
                    <a:pt x="660566" y="2355982"/>
                  </a:cubicBezTo>
                  <a:cubicBezTo>
                    <a:pt x="674651" y="2348466"/>
                    <a:pt x="663004" y="2325782"/>
                    <a:pt x="663004" y="2316369"/>
                  </a:cubicBezTo>
                  <a:cubicBezTo>
                    <a:pt x="663004" y="2306957"/>
                    <a:pt x="675260" y="2294836"/>
                    <a:pt x="680610" y="2280075"/>
                  </a:cubicBezTo>
                  <a:cubicBezTo>
                    <a:pt x="685959" y="2265380"/>
                    <a:pt x="687314" y="2266125"/>
                    <a:pt x="700992" y="2265042"/>
                  </a:cubicBezTo>
                  <a:cubicBezTo>
                    <a:pt x="714670" y="2263891"/>
                    <a:pt x="729838" y="2256104"/>
                    <a:pt x="747715" y="2270391"/>
                  </a:cubicBezTo>
                  <a:cubicBezTo>
                    <a:pt x="765592" y="2284747"/>
                    <a:pt x="776900" y="2279262"/>
                    <a:pt x="786380" y="2264568"/>
                  </a:cubicBezTo>
                  <a:cubicBezTo>
                    <a:pt x="795860" y="2249874"/>
                    <a:pt x="798297" y="2250822"/>
                    <a:pt x="805137" y="2250416"/>
                  </a:cubicBezTo>
                  <a:cubicBezTo>
                    <a:pt x="811976" y="2250009"/>
                    <a:pt x="811705" y="2240123"/>
                    <a:pt x="816648" y="2234435"/>
                  </a:cubicBezTo>
                  <a:cubicBezTo>
                    <a:pt x="821591" y="2228815"/>
                    <a:pt x="832967" y="2224616"/>
                    <a:pt x="858022" y="2223872"/>
                  </a:cubicBezTo>
                  <a:cubicBezTo>
                    <a:pt x="883076" y="2223127"/>
                    <a:pt x="881925" y="2251567"/>
                    <a:pt x="894114" y="2274183"/>
                  </a:cubicBezTo>
                  <a:cubicBezTo>
                    <a:pt x="906302" y="2296800"/>
                    <a:pt x="923637" y="2295920"/>
                    <a:pt x="929664" y="2305738"/>
                  </a:cubicBezTo>
                  <a:cubicBezTo>
                    <a:pt x="935758" y="2315557"/>
                    <a:pt x="948285" y="2347586"/>
                    <a:pt x="967652" y="2349482"/>
                  </a:cubicBezTo>
                  <a:cubicBezTo>
                    <a:pt x="987018" y="2351378"/>
                    <a:pt x="1019182" y="2363770"/>
                    <a:pt x="1023719" y="2367155"/>
                  </a:cubicBezTo>
                  <a:cubicBezTo>
                    <a:pt x="1028256" y="2370541"/>
                    <a:pt x="1039497" y="2365530"/>
                    <a:pt x="1045591" y="2373453"/>
                  </a:cubicBezTo>
                  <a:cubicBezTo>
                    <a:pt x="1051685" y="2381375"/>
                    <a:pt x="1052362" y="2391465"/>
                    <a:pt x="1057644" y="2394444"/>
                  </a:cubicBezTo>
                  <a:cubicBezTo>
                    <a:pt x="1062994" y="2397491"/>
                    <a:pt x="1062994" y="2403653"/>
                    <a:pt x="1066041" y="2413878"/>
                  </a:cubicBezTo>
                  <a:cubicBezTo>
                    <a:pt x="1069088" y="2424036"/>
                    <a:pt x="1074437" y="2429791"/>
                    <a:pt x="1078229" y="2439610"/>
                  </a:cubicBezTo>
                  <a:cubicBezTo>
                    <a:pt x="1082021" y="2449429"/>
                    <a:pt x="1075724" y="2447329"/>
                    <a:pt x="1067734" y="2464326"/>
                  </a:cubicBezTo>
                  <a:cubicBezTo>
                    <a:pt x="1065364" y="2469337"/>
                    <a:pt x="1064483" y="2473670"/>
                    <a:pt x="1064551" y="2477462"/>
                  </a:cubicBezTo>
                  <a:cubicBezTo>
                    <a:pt x="1061097" y="2475770"/>
                    <a:pt x="1056764" y="2474821"/>
                    <a:pt x="1052701" y="2474821"/>
                  </a:cubicBezTo>
                  <a:cubicBezTo>
                    <a:pt x="1042408" y="2474821"/>
                    <a:pt x="1040919" y="2480239"/>
                    <a:pt x="1031236" y="2487078"/>
                  </a:cubicBezTo>
                  <a:cubicBezTo>
                    <a:pt x="1021552" y="2493849"/>
                    <a:pt x="1004420" y="2492969"/>
                    <a:pt x="981194" y="2486671"/>
                  </a:cubicBezTo>
                  <a:cubicBezTo>
                    <a:pt x="969954" y="2483624"/>
                    <a:pt x="977132" y="2483556"/>
                    <a:pt x="973746" y="2488093"/>
                  </a:cubicBezTo>
                  <a:cubicBezTo>
                    <a:pt x="970292" y="2492630"/>
                    <a:pt x="966568" y="2506782"/>
                    <a:pt x="980788" y="2514096"/>
                  </a:cubicBezTo>
                  <a:cubicBezTo>
                    <a:pt x="995008" y="2521477"/>
                    <a:pt x="1013223" y="2517888"/>
                    <a:pt x="1025209" y="2526894"/>
                  </a:cubicBezTo>
                  <a:cubicBezTo>
                    <a:pt x="1037194" y="2535967"/>
                    <a:pt x="1043627" y="2535764"/>
                    <a:pt x="1051550" y="2534681"/>
                  </a:cubicBezTo>
                  <a:cubicBezTo>
                    <a:pt x="1059540" y="2533530"/>
                    <a:pt x="1055884" y="2521071"/>
                    <a:pt x="1052430" y="2506918"/>
                  </a:cubicBezTo>
                  <a:cubicBezTo>
                    <a:pt x="1049045" y="2493037"/>
                    <a:pt x="1063536" y="2500011"/>
                    <a:pt x="1069427" y="2491005"/>
                  </a:cubicBezTo>
                  <a:cubicBezTo>
                    <a:pt x="1070578" y="2492359"/>
                    <a:pt x="1071729" y="2493375"/>
                    <a:pt x="1072677" y="2494052"/>
                  </a:cubicBezTo>
                  <a:cubicBezTo>
                    <a:pt x="1076875" y="2497099"/>
                    <a:pt x="1106737" y="2485859"/>
                    <a:pt x="1107076" y="2476447"/>
                  </a:cubicBezTo>
                  <a:cubicBezTo>
                    <a:pt x="1107482" y="2467034"/>
                    <a:pt x="1099898" y="2451392"/>
                    <a:pt x="1105586" y="2439271"/>
                  </a:cubicBezTo>
                  <a:cubicBezTo>
                    <a:pt x="1111274" y="2427218"/>
                    <a:pt x="1103148" y="2432026"/>
                    <a:pt x="1096715" y="2423020"/>
                  </a:cubicBezTo>
                  <a:cubicBezTo>
                    <a:pt x="1090282" y="2413946"/>
                    <a:pt x="1097528" y="2410831"/>
                    <a:pt x="1100237" y="2393158"/>
                  </a:cubicBezTo>
                  <a:cubicBezTo>
                    <a:pt x="1102878" y="2375416"/>
                    <a:pt x="1116149" y="2393429"/>
                    <a:pt x="1119197" y="2396069"/>
                  </a:cubicBezTo>
                  <a:cubicBezTo>
                    <a:pt x="1122244" y="2398710"/>
                    <a:pt x="1138901" y="2399591"/>
                    <a:pt x="1146486" y="2404128"/>
                  </a:cubicBezTo>
                  <a:cubicBezTo>
                    <a:pt x="1154070" y="2408664"/>
                    <a:pt x="1149397" y="2403992"/>
                    <a:pt x="1150955" y="2397221"/>
                  </a:cubicBezTo>
                  <a:cubicBezTo>
                    <a:pt x="1152444" y="2390449"/>
                    <a:pt x="1145199" y="2385167"/>
                    <a:pt x="1141407" y="2382865"/>
                  </a:cubicBezTo>
                  <a:cubicBezTo>
                    <a:pt x="1137615" y="2380631"/>
                    <a:pt x="1131589" y="2364244"/>
                    <a:pt x="1124749" y="2359707"/>
                  </a:cubicBezTo>
                  <a:cubicBezTo>
                    <a:pt x="1117910" y="2355170"/>
                    <a:pt x="1104503" y="2341424"/>
                    <a:pt x="1093871" y="2339189"/>
                  </a:cubicBezTo>
                  <a:cubicBezTo>
                    <a:pt x="1083240" y="2336955"/>
                    <a:pt x="1075114" y="2344877"/>
                    <a:pt x="1075859" y="2340340"/>
                  </a:cubicBezTo>
                  <a:cubicBezTo>
                    <a:pt x="1076604" y="2335804"/>
                    <a:pt x="1076333" y="2333163"/>
                    <a:pt x="1071796" y="2333163"/>
                  </a:cubicBezTo>
                  <a:cubicBezTo>
                    <a:pt x="1067260" y="2333163"/>
                    <a:pt x="1052092" y="2321584"/>
                    <a:pt x="1039158" y="2317792"/>
                  </a:cubicBezTo>
                  <a:cubicBezTo>
                    <a:pt x="1026225" y="2314000"/>
                    <a:pt x="1019588" y="2303368"/>
                    <a:pt x="1013494" y="2296529"/>
                  </a:cubicBezTo>
                  <a:cubicBezTo>
                    <a:pt x="1007400" y="2289758"/>
                    <a:pt x="997649" y="2279736"/>
                    <a:pt x="989320" y="2269917"/>
                  </a:cubicBezTo>
                  <a:cubicBezTo>
                    <a:pt x="980991" y="2260099"/>
                    <a:pt x="980720" y="2243035"/>
                    <a:pt x="972392" y="2234774"/>
                  </a:cubicBezTo>
                  <a:cubicBezTo>
                    <a:pt x="964063" y="2226512"/>
                    <a:pt x="954650" y="2217913"/>
                    <a:pt x="952416" y="2208094"/>
                  </a:cubicBezTo>
                  <a:cubicBezTo>
                    <a:pt x="950114" y="2198276"/>
                    <a:pt x="953499" y="2183310"/>
                    <a:pt x="970157" y="2172815"/>
                  </a:cubicBezTo>
                  <a:cubicBezTo>
                    <a:pt x="986883" y="2162251"/>
                    <a:pt x="980111" y="2174169"/>
                    <a:pt x="977809" y="2189202"/>
                  </a:cubicBezTo>
                  <a:cubicBezTo>
                    <a:pt x="975507" y="2204302"/>
                    <a:pt x="1000561" y="2210667"/>
                    <a:pt x="1006655" y="2205385"/>
                  </a:cubicBezTo>
                  <a:cubicBezTo>
                    <a:pt x="1012750" y="2200104"/>
                    <a:pt x="1010718" y="2192181"/>
                    <a:pt x="1016000" y="2189947"/>
                  </a:cubicBezTo>
                  <a:cubicBezTo>
                    <a:pt x="1021349" y="2187712"/>
                    <a:pt x="1030287" y="2190624"/>
                    <a:pt x="1034079" y="2200442"/>
                  </a:cubicBezTo>
                  <a:cubicBezTo>
                    <a:pt x="1037871" y="2210261"/>
                    <a:pt x="1044846" y="2215543"/>
                    <a:pt x="1045591" y="2223059"/>
                  </a:cubicBezTo>
                  <a:cubicBezTo>
                    <a:pt x="1046336" y="2230575"/>
                    <a:pt x="1037465" y="2238091"/>
                    <a:pt x="1043560" y="2244118"/>
                  </a:cubicBezTo>
                  <a:cubicBezTo>
                    <a:pt x="1049654" y="2250145"/>
                    <a:pt x="1062113" y="2260979"/>
                    <a:pt x="1076537" y="2263281"/>
                  </a:cubicBezTo>
                  <a:cubicBezTo>
                    <a:pt x="1090960" y="2265516"/>
                    <a:pt x="1092179" y="2263552"/>
                    <a:pt x="1101252" y="2273371"/>
                  </a:cubicBezTo>
                  <a:cubicBezTo>
                    <a:pt x="1110394" y="2283189"/>
                    <a:pt x="1115946" y="2283054"/>
                    <a:pt x="1133417" y="2287997"/>
                  </a:cubicBezTo>
                  <a:cubicBezTo>
                    <a:pt x="1150887" y="2292873"/>
                    <a:pt x="1156507" y="2302894"/>
                    <a:pt x="1167545" y="2314609"/>
                  </a:cubicBezTo>
                  <a:cubicBezTo>
                    <a:pt x="1178582" y="2326323"/>
                    <a:pt x="1187115" y="2334517"/>
                    <a:pt x="1186369" y="2344336"/>
                  </a:cubicBezTo>
                  <a:cubicBezTo>
                    <a:pt x="1185625" y="2354154"/>
                    <a:pt x="1173842" y="2385912"/>
                    <a:pt x="1178989" y="2394986"/>
                  </a:cubicBezTo>
                  <a:cubicBezTo>
                    <a:pt x="1184135" y="2404060"/>
                    <a:pt x="1185557" y="2398710"/>
                    <a:pt x="1182103" y="2402096"/>
                  </a:cubicBezTo>
                  <a:cubicBezTo>
                    <a:pt x="1178650" y="2405482"/>
                    <a:pt x="1179666" y="2421259"/>
                    <a:pt x="1185354" y="2429791"/>
                  </a:cubicBezTo>
                  <a:cubicBezTo>
                    <a:pt x="1191042" y="2438255"/>
                    <a:pt x="1217112" y="2425661"/>
                    <a:pt x="1225711" y="2435276"/>
                  </a:cubicBezTo>
                  <a:cubicBezTo>
                    <a:pt x="1234244" y="2444892"/>
                    <a:pt x="1224560" y="2454304"/>
                    <a:pt x="1233093" y="2457689"/>
                  </a:cubicBezTo>
                  <a:cubicBezTo>
                    <a:pt x="1241625" y="2461075"/>
                    <a:pt x="1241218" y="2463648"/>
                    <a:pt x="1242369" y="2474957"/>
                  </a:cubicBezTo>
                  <a:cubicBezTo>
                    <a:pt x="1242979" y="2481119"/>
                    <a:pt x="1239932" y="2483489"/>
                    <a:pt x="1237155" y="2485656"/>
                  </a:cubicBezTo>
                  <a:cubicBezTo>
                    <a:pt x="1237155" y="2485656"/>
                    <a:pt x="1237155" y="2485656"/>
                    <a:pt x="1237087" y="2485656"/>
                  </a:cubicBezTo>
                  <a:cubicBezTo>
                    <a:pt x="1231941" y="2485114"/>
                    <a:pt x="1229503" y="2487620"/>
                    <a:pt x="1224696" y="2492969"/>
                  </a:cubicBezTo>
                  <a:cubicBezTo>
                    <a:pt x="1224154" y="2498589"/>
                    <a:pt x="1227675" y="2513757"/>
                    <a:pt x="1232822" y="2511320"/>
                  </a:cubicBezTo>
                  <a:cubicBezTo>
                    <a:pt x="1235259" y="2510168"/>
                    <a:pt x="1237494" y="2504413"/>
                    <a:pt x="1238645" y="2498724"/>
                  </a:cubicBezTo>
                  <a:cubicBezTo>
                    <a:pt x="1245349" y="2503465"/>
                    <a:pt x="1256048" y="2508408"/>
                    <a:pt x="1257605" y="2517075"/>
                  </a:cubicBezTo>
                  <a:cubicBezTo>
                    <a:pt x="1259908" y="2529535"/>
                    <a:pt x="1273653" y="2543484"/>
                    <a:pt x="1278800" y="2549104"/>
                  </a:cubicBezTo>
                  <a:cubicBezTo>
                    <a:pt x="1283946" y="2554724"/>
                    <a:pt x="1283201" y="2540979"/>
                    <a:pt x="1284352" y="2530212"/>
                  </a:cubicBezTo>
                  <a:cubicBezTo>
                    <a:pt x="1285503" y="2519445"/>
                    <a:pt x="1302703" y="2527368"/>
                    <a:pt x="1309542" y="2526826"/>
                  </a:cubicBezTo>
                  <a:cubicBezTo>
                    <a:pt x="1316381" y="2526284"/>
                    <a:pt x="1313944" y="2524117"/>
                    <a:pt x="1311100" y="2521341"/>
                  </a:cubicBezTo>
                  <a:cubicBezTo>
                    <a:pt x="1308255" y="2518497"/>
                    <a:pt x="1299114" y="2513215"/>
                    <a:pt x="1303109" y="2509288"/>
                  </a:cubicBezTo>
                  <a:cubicBezTo>
                    <a:pt x="1307104" y="2505361"/>
                    <a:pt x="1322950" y="2498996"/>
                    <a:pt x="1315501" y="2496151"/>
                  </a:cubicBezTo>
                  <a:cubicBezTo>
                    <a:pt x="1308120" y="2493307"/>
                    <a:pt x="1308662" y="2497303"/>
                    <a:pt x="1310355" y="2490531"/>
                  </a:cubicBezTo>
                  <a:cubicBezTo>
                    <a:pt x="1312047" y="2483760"/>
                    <a:pt x="1319090" y="2496896"/>
                    <a:pt x="1328773" y="2500824"/>
                  </a:cubicBezTo>
                  <a:cubicBezTo>
                    <a:pt x="1338456" y="2504751"/>
                    <a:pt x="1329856" y="2490870"/>
                    <a:pt x="1327554" y="2484708"/>
                  </a:cubicBezTo>
                  <a:cubicBezTo>
                    <a:pt x="1325252" y="2478478"/>
                    <a:pt x="1339878" y="2470488"/>
                    <a:pt x="1342181" y="2475566"/>
                  </a:cubicBezTo>
                  <a:cubicBezTo>
                    <a:pt x="1342519" y="2476379"/>
                    <a:pt x="1342925" y="2477598"/>
                    <a:pt x="1343332" y="2479020"/>
                  </a:cubicBezTo>
                  <a:cubicBezTo>
                    <a:pt x="1343941" y="2473467"/>
                    <a:pt x="1348275" y="2464867"/>
                    <a:pt x="1347462" y="2455116"/>
                  </a:cubicBezTo>
                  <a:cubicBezTo>
                    <a:pt x="1346311" y="2441574"/>
                    <a:pt x="1324033" y="2445637"/>
                    <a:pt x="1316585" y="2445095"/>
                  </a:cubicBezTo>
                  <a:cubicBezTo>
                    <a:pt x="1309204" y="2444553"/>
                    <a:pt x="1315162" y="2449496"/>
                    <a:pt x="1312860" y="2434734"/>
                  </a:cubicBezTo>
                  <a:cubicBezTo>
                    <a:pt x="1310558" y="2420040"/>
                    <a:pt x="1284894" y="2415436"/>
                    <a:pt x="1280357" y="2406430"/>
                  </a:cubicBezTo>
                  <a:cubicBezTo>
                    <a:pt x="1275820" y="2397356"/>
                    <a:pt x="1288754" y="2382053"/>
                    <a:pt x="1301890" y="2385438"/>
                  </a:cubicBezTo>
                  <a:cubicBezTo>
                    <a:pt x="1315027" y="2388824"/>
                    <a:pt x="1306427" y="2404737"/>
                    <a:pt x="1313808" y="2404195"/>
                  </a:cubicBezTo>
                  <a:cubicBezTo>
                    <a:pt x="1321189" y="2403653"/>
                    <a:pt x="1314824" y="2390923"/>
                    <a:pt x="1317126" y="2390923"/>
                  </a:cubicBezTo>
                  <a:cubicBezTo>
                    <a:pt x="1319429" y="2390923"/>
                    <a:pt x="1321663" y="2400809"/>
                    <a:pt x="1328502" y="2396273"/>
                  </a:cubicBezTo>
                  <a:cubicBezTo>
                    <a:pt x="1331075" y="2394580"/>
                    <a:pt x="1330805" y="2393835"/>
                    <a:pt x="1329653" y="2393564"/>
                  </a:cubicBezTo>
                  <a:cubicBezTo>
                    <a:pt x="1336763" y="2391600"/>
                    <a:pt x="1348275" y="2386996"/>
                    <a:pt x="1347462" y="2383678"/>
                  </a:cubicBezTo>
                  <a:cubicBezTo>
                    <a:pt x="1346311" y="2379141"/>
                    <a:pt x="1332430" y="2377719"/>
                    <a:pt x="1332971" y="2373724"/>
                  </a:cubicBezTo>
                  <a:cubicBezTo>
                    <a:pt x="1333513" y="2369796"/>
                    <a:pt x="1332565" y="2360858"/>
                    <a:pt x="1336560" y="2358623"/>
                  </a:cubicBezTo>
                  <a:cubicBezTo>
                    <a:pt x="1340555" y="2356389"/>
                    <a:pt x="1347598" y="2366275"/>
                    <a:pt x="1352202" y="2360587"/>
                  </a:cubicBezTo>
                  <a:cubicBezTo>
                    <a:pt x="1356807" y="2354899"/>
                    <a:pt x="1373397" y="2367697"/>
                    <a:pt x="1391680" y="2371083"/>
                  </a:cubicBezTo>
                  <a:cubicBezTo>
                    <a:pt x="1409895" y="2374469"/>
                    <a:pt x="1412739" y="2381985"/>
                    <a:pt x="1407051" y="2395595"/>
                  </a:cubicBezTo>
                  <a:cubicBezTo>
                    <a:pt x="1401363" y="2409138"/>
                    <a:pt x="1407728" y="2408190"/>
                    <a:pt x="1417953" y="2409883"/>
                  </a:cubicBezTo>
                  <a:cubicBezTo>
                    <a:pt x="1428246" y="2411576"/>
                    <a:pt x="1424386" y="2440152"/>
                    <a:pt x="1415312" y="2444688"/>
                  </a:cubicBezTo>
                  <a:cubicBezTo>
                    <a:pt x="1406171" y="2449225"/>
                    <a:pt x="1413145" y="2463920"/>
                    <a:pt x="1417141" y="2467305"/>
                  </a:cubicBezTo>
                  <a:cubicBezTo>
                    <a:pt x="1421136" y="2470691"/>
                    <a:pt x="1430006" y="2473873"/>
                    <a:pt x="1435152" y="2480103"/>
                  </a:cubicBezTo>
                  <a:cubicBezTo>
                    <a:pt x="1440299" y="2486333"/>
                    <a:pt x="1433460" y="2518836"/>
                    <a:pt x="1444294" y="2523373"/>
                  </a:cubicBezTo>
                  <a:cubicBezTo>
                    <a:pt x="1455128" y="2527909"/>
                    <a:pt x="1483772" y="2526623"/>
                    <a:pt x="1491762" y="2540708"/>
                  </a:cubicBezTo>
                  <a:cubicBezTo>
                    <a:pt x="1499752" y="2554860"/>
                    <a:pt x="1536860" y="2562715"/>
                    <a:pt x="1551080" y="2549714"/>
                  </a:cubicBezTo>
                  <a:cubicBezTo>
                    <a:pt x="1565300" y="2536713"/>
                    <a:pt x="1557919" y="2518971"/>
                    <a:pt x="1568753" y="2519581"/>
                  </a:cubicBezTo>
                  <a:cubicBezTo>
                    <a:pt x="1579588" y="2520122"/>
                    <a:pt x="1593740" y="2529196"/>
                    <a:pt x="1605725" y="2540505"/>
                  </a:cubicBezTo>
                  <a:cubicBezTo>
                    <a:pt x="1617711" y="2551813"/>
                    <a:pt x="1632676" y="2539624"/>
                    <a:pt x="1648656" y="2537322"/>
                  </a:cubicBezTo>
                  <a:cubicBezTo>
                    <a:pt x="1664637" y="2535087"/>
                    <a:pt x="1666398" y="2540031"/>
                    <a:pt x="1671002" y="2531024"/>
                  </a:cubicBezTo>
                  <a:cubicBezTo>
                    <a:pt x="1675539" y="2521950"/>
                    <a:pt x="1682717" y="2524727"/>
                    <a:pt x="1688947" y="2525878"/>
                  </a:cubicBezTo>
                  <a:cubicBezTo>
                    <a:pt x="1695244" y="2527029"/>
                    <a:pt x="1699036" y="2530212"/>
                    <a:pt x="1714949" y="2525675"/>
                  </a:cubicBezTo>
                  <a:cubicBezTo>
                    <a:pt x="1730930" y="2521138"/>
                    <a:pt x="1722465" y="2532243"/>
                    <a:pt x="1720163" y="2535697"/>
                  </a:cubicBezTo>
                  <a:cubicBezTo>
                    <a:pt x="1717861" y="2539082"/>
                    <a:pt x="1723549" y="2546734"/>
                    <a:pt x="1722398" y="2550729"/>
                  </a:cubicBezTo>
                  <a:cubicBezTo>
                    <a:pt x="1721246" y="2554657"/>
                    <a:pt x="1723616" y="2570164"/>
                    <a:pt x="1724226" y="2577476"/>
                  </a:cubicBezTo>
                  <a:cubicBezTo>
                    <a:pt x="1724768" y="2584858"/>
                    <a:pt x="1735331" y="2589259"/>
                    <a:pt x="1733638" y="2596640"/>
                  </a:cubicBezTo>
                  <a:cubicBezTo>
                    <a:pt x="1731945" y="2604021"/>
                    <a:pt x="1717454" y="2631445"/>
                    <a:pt x="1714610" y="2636524"/>
                  </a:cubicBezTo>
                  <a:cubicBezTo>
                    <a:pt x="1711766" y="2641602"/>
                    <a:pt x="1703370" y="2652775"/>
                    <a:pt x="1698224" y="2659546"/>
                  </a:cubicBezTo>
                  <a:cubicBezTo>
                    <a:pt x="1693077" y="2666318"/>
                    <a:pt x="1708449" y="2680809"/>
                    <a:pt x="1705604" y="2694420"/>
                  </a:cubicBezTo>
                  <a:cubicBezTo>
                    <a:pt x="1702896" y="2707421"/>
                    <a:pt x="1674998" y="2717036"/>
                    <a:pt x="1675810" y="2720963"/>
                  </a:cubicBezTo>
                  <a:cubicBezTo>
                    <a:pt x="1675268" y="2720761"/>
                    <a:pt x="1679670" y="2712228"/>
                    <a:pt x="1679264" y="2712228"/>
                  </a:cubicBezTo>
                  <a:cubicBezTo>
                    <a:pt x="1675472" y="2712228"/>
                    <a:pt x="1666872" y="2718729"/>
                    <a:pt x="1652787" y="2720219"/>
                  </a:cubicBezTo>
                  <a:cubicBezTo>
                    <a:pt x="1638703" y="2721708"/>
                    <a:pt x="1637145" y="2735658"/>
                    <a:pt x="1626514" y="2733762"/>
                  </a:cubicBezTo>
                  <a:cubicBezTo>
                    <a:pt x="1615882" y="2731865"/>
                    <a:pt x="1614664" y="2728412"/>
                    <a:pt x="1607824" y="2722386"/>
                  </a:cubicBezTo>
                  <a:cubicBezTo>
                    <a:pt x="1600986" y="2716359"/>
                    <a:pt x="1581484" y="2709113"/>
                    <a:pt x="1568956" y="2711754"/>
                  </a:cubicBezTo>
                  <a:cubicBezTo>
                    <a:pt x="1556429" y="2714395"/>
                    <a:pt x="1564623" y="2721708"/>
                    <a:pt x="1548236" y="2732272"/>
                  </a:cubicBezTo>
                  <a:cubicBezTo>
                    <a:pt x="1531917" y="2742836"/>
                    <a:pt x="1509435" y="2750013"/>
                    <a:pt x="1472937" y="2738705"/>
                  </a:cubicBezTo>
                  <a:cubicBezTo>
                    <a:pt x="1436439" y="2727396"/>
                    <a:pt x="1427433" y="2713244"/>
                    <a:pt x="1414161" y="2710197"/>
                  </a:cubicBezTo>
                  <a:cubicBezTo>
                    <a:pt x="1400889" y="2707150"/>
                    <a:pt x="1387279" y="2710129"/>
                    <a:pt x="1385044" y="2703019"/>
                  </a:cubicBezTo>
                  <a:cubicBezTo>
                    <a:pt x="1382741" y="2695842"/>
                    <a:pt x="1326877" y="2708436"/>
                    <a:pt x="1320038" y="2698618"/>
                  </a:cubicBezTo>
                  <a:cubicBezTo>
                    <a:pt x="1313199" y="2688799"/>
                    <a:pt x="1323153" y="2681621"/>
                    <a:pt x="1310626" y="2678168"/>
                  </a:cubicBezTo>
                  <a:cubicBezTo>
                    <a:pt x="1298098" y="2674782"/>
                    <a:pt x="1243859" y="2667130"/>
                    <a:pt x="1235124" y="2687851"/>
                  </a:cubicBezTo>
                  <a:cubicBezTo>
                    <a:pt x="1226389" y="2708572"/>
                    <a:pt x="1203637" y="2720828"/>
                    <a:pt x="1208580" y="2730647"/>
                  </a:cubicBezTo>
                  <a:cubicBezTo>
                    <a:pt x="1213523" y="2740465"/>
                    <a:pt x="1222191" y="2756581"/>
                    <a:pt x="1205465" y="2763759"/>
                  </a:cubicBezTo>
                  <a:cubicBezTo>
                    <a:pt x="1188740" y="2770937"/>
                    <a:pt x="1163753" y="2768431"/>
                    <a:pt x="1145741" y="2744664"/>
                  </a:cubicBezTo>
                  <a:cubicBezTo>
                    <a:pt x="1127729" y="2720896"/>
                    <a:pt x="1077891" y="2735454"/>
                    <a:pt x="1074031" y="2729022"/>
                  </a:cubicBezTo>
                  <a:cubicBezTo>
                    <a:pt x="1070239" y="2722589"/>
                    <a:pt x="1087913" y="2696993"/>
                    <a:pt x="1071594" y="2685346"/>
                  </a:cubicBezTo>
                  <a:cubicBezTo>
                    <a:pt x="1055274" y="2673631"/>
                    <a:pt x="1010650" y="2664896"/>
                    <a:pt x="997717" y="2664490"/>
                  </a:cubicBezTo>
                  <a:cubicBezTo>
                    <a:pt x="984783" y="2664084"/>
                    <a:pt x="955801" y="2668011"/>
                    <a:pt x="942462" y="2654468"/>
                  </a:cubicBezTo>
                  <a:cubicBezTo>
                    <a:pt x="929190" y="2640925"/>
                    <a:pt x="907318" y="2648509"/>
                    <a:pt x="902375" y="2644311"/>
                  </a:cubicBezTo>
                  <a:cubicBezTo>
                    <a:pt x="897432" y="2640180"/>
                    <a:pt x="883212" y="2622168"/>
                    <a:pt x="898786" y="2609370"/>
                  </a:cubicBezTo>
                  <a:cubicBezTo>
                    <a:pt x="914360" y="2596572"/>
                    <a:pt x="930950" y="2599958"/>
                    <a:pt x="921402" y="2582284"/>
                  </a:cubicBezTo>
                  <a:cubicBezTo>
                    <a:pt x="911923" y="2564543"/>
                    <a:pt x="908401" y="2563731"/>
                    <a:pt x="911855" y="2558110"/>
                  </a:cubicBezTo>
                  <a:cubicBezTo>
                    <a:pt x="915308" y="2552490"/>
                    <a:pt x="921402" y="2543823"/>
                    <a:pt x="924043" y="2538947"/>
                  </a:cubicBezTo>
                  <a:cubicBezTo>
                    <a:pt x="926684" y="2534072"/>
                    <a:pt x="921132" y="2528857"/>
                    <a:pt x="917340" y="2527029"/>
                  </a:cubicBezTo>
                  <a:cubicBezTo>
                    <a:pt x="913548" y="2525133"/>
                    <a:pt x="917475" y="2532447"/>
                    <a:pt x="913683" y="2536239"/>
                  </a:cubicBezTo>
                  <a:cubicBezTo>
                    <a:pt x="909891" y="2540031"/>
                    <a:pt x="900682" y="2536306"/>
                    <a:pt x="893843" y="2523847"/>
                  </a:cubicBezTo>
                  <a:cubicBezTo>
                    <a:pt x="887004" y="2511387"/>
                    <a:pt x="877862" y="2497167"/>
                    <a:pt x="862288" y="2512267"/>
                  </a:cubicBezTo>
                  <a:cubicBezTo>
                    <a:pt x="846713" y="2527368"/>
                    <a:pt x="821117" y="2521138"/>
                    <a:pt x="818883" y="2520732"/>
                  </a:cubicBezTo>
                  <a:cubicBezTo>
                    <a:pt x="816580" y="2520325"/>
                    <a:pt x="811840" y="2525540"/>
                    <a:pt x="804256" y="2525133"/>
                  </a:cubicBezTo>
                  <a:cubicBezTo>
                    <a:pt x="796672" y="2524727"/>
                    <a:pt x="791526" y="2532243"/>
                    <a:pt x="787395" y="2531837"/>
                  </a:cubicBezTo>
                  <a:cubicBezTo>
                    <a:pt x="783197" y="2531431"/>
                    <a:pt x="787734" y="2518565"/>
                    <a:pt x="777103" y="2518158"/>
                  </a:cubicBezTo>
                  <a:cubicBezTo>
                    <a:pt x="766472" y="2517752"/>
                    <a:pt x="767284" y="2525946"/>
                    <a:pt x="758955" y="2529738"/>
                  </a:cubicBezTo>
                  <a:cubicBezTo>
                    <a:pt x="750627" y="2533530"/>
                    <a:pt x="744668" y="2534275"/>
                    <a:pt x="738979" y="2533462"/>
                  </a:cubicBezTo>
                  <a:cubicBezTo>
                    <a:pt x="733292" y="2532717"/>
                    <a:pt x="736813" y="2535764"/>
                    <a:pt x="717785" y="2535020"/>
                  </a:cubicBezTo>
                  <a:cubicBezTo>
                    <a:pt x="698757" y="2534275"/>
                    <a:pt x="703023" y="2527029"/>
                    <a:pt x="691579" y="2531160"/>
                  </a:cubicBezTo>
                  <a:cubicBezTo>
                    <a:pt x="680203" y="2535290"/>
                    <a:pt x="676547" y="2541994"/>
                    <a:pt x="662868" y="2543213"/>
                  </a:cubicBezTo>
                  <a:cubicBezTo>
                    <a:pt x="649190" y="2544364"/>
                    <a:pt x="612083" y="2526691"/>
                    <a:pt x="604837" y="2536916"/>
                  </a:cubicBezTo>
                  <a:cubicBezTo>
                    <a:pt x="597592" y="2547073"/>
                    <a:pt x="587908" y="2543823"/>
                    <a:pt x="582221" y="2548021"/>
                  </a:cubicBezTo>
                  <a:cubicBezTo>
                    <a:pt x="576532" y="2552151"/>
                    <a:pt x="585539" y="2565491"/>
                    <a:pt x="575652" y="2566236"/>
                  </a:cubicBezTo>
                  <a:cubicBezTo>
                    <a:pt x="565766" y="2566981"/>
                    <a:pt x="543081" y="2561360"/>
                    <a:pt x="538545" y="2571924"/>
                  </a:cubicBezTo>
                  <a:cubicBezTo>
                    <a:pt x="534008" y="2582487"/>
                    <a:pt x="537190" y="2598739"/>
                    <a:pt x="522361" y="2598739"/>
                  </a:cubicBezTo>
                  <a:cubicBezTo>
                    <a:pt x="507531" y="2598739"/>
                    <a:pt x="495478" y="2593864"/>
                    <a:pt x="490129" y="2588175"/>
                  </a:cubicBezTo>
                  <a:cubicBezTo>
                    <a:pt x="484779" y="2582555"/>
                    <a:pt x="472659" y="2577274"/>
                    <a:pt x="461621" y="2578763"/>
                  </a:cubicBezTo>
                  <a:cubicBezTo>
                    <a:pt x="450584" y="2580253"/>
                    <a:pt x="439072" y="2582284"/>
                    <a:pt x="432978" y="2579643"/>
                  </a:cubicBezTo>
                  <a:cubicBezTo>
                    <a:pt x="426883" y="2577002"/>
                    <a:pt x="421060" y="2575445"/>
                    <a:pt x="418758" y="2569825"/>
                  </a:cubicBezTo>
                  <a:cubicBezTo>
                    <a:pt x="416456" y="2564205"/>
                    <a:pt x="404267" y="2557704"/>
                    <a:pt x="392823" y="2578831"/>
                  </a:cubicBezTo>
                  <a:cubicBezTo>
                    <a:pt x="381447" y="2599958"/>
                    <a:pt x="377587" y="2600974"/>
                    <a:pt x="374947" y="2607000"/>
                  </a:cubicBezTo>
                  <a:cubicBezTo>
                    <a:pt x="372306" y="2613027"/>
                    <a:pt x="384088" y="2625554"/>
                    <a:pt x="367701" y="2634560"/>
                  </a:cubicBezTo>
                  <a:cubicBezTo>
                    <a:pt x="351382" y="2643634"/>
                    <a:pt x="341698" y="2647222"/>
                    <a:pt x="335469" y="2650608"/>
                  </a:cubicBezTo>
                  <a:cubicBezTo>
                    <a:pt x="314003" y="2662187"/>
                    <a:pt x="299512" y="2669162"/>
                    <a:pt x="293824" y="2674850"/>
                  </a:cubicBezTo>
                  <a:cubicBezTo>
                    <a:pt x="288136" y="2680470"/>
                    <a:pt x="291048" y="2693945"/>
                    <a:pt x="290574" y="2700717"/>
                  </a:cubicBezTo>
                  <a:cubicBezTo>
                    <a:pt x="290100" y="2707488"/>
                    <a:pt x="269921" y="2714598"/>
                    <a:pt x="267619" y="2722453"/>
                  </a:cubicBezTo>
                  <a:cubicBezTo>
                    <a:pt x="265317" y="2730376"/>
                    <a:pt x="269447" y="2744799"/>
                    <a:pt x="270598" y="2752722"/>
                  </a:cubicBezTo>
                  <a:cubicBezTo>
                    <a:pt x="271749" y="2760644"/>
                    <a:pt x="260103" y="2763895"/>
                    <a:pt x="259154" y="2775203"/>
                  </a:cubicBezTo>
                  <a:cubicBezTo>
                    <a:pt x="258206" y="2786511"/>
                    <a:pt x="246830" y="2796398"/>
                    <a:pt x="244528" y="2800866"/>
                  </a:cubicBezTo>
                  <a:cubicBezTo>
                    <a:pt x="242226" y="2805404"/>
                    <a:pt x="248049" y="2832218"/>
                    <a:pt x="240059" y="2834521"/>
                  </a:cubicBezTo>
                  <a:cubicBezTo>
                    <a:pt x="232069" y="2836755"/>
                    <a:pt x="210874" y="2826869"/>
                    <a:pt x="207420" y="2831338"/>
                  </a:cubicBezTo>
                  <a:cubicBezTo>
                    <a:pt x="203967" y="2835875"/>
                    <a:pt x="197263" y="2848199"/>
                    <a:pt x="190424" y="2848199"/>
                  </a:cubicBezTo>
                  <a:cubicBezTo>
                    <a:pt x="183585" y="2848199"/>
                    <a:pt x="165776" y="2849283"/>
                    <a:pt x="162323" y="2857205"/>
                  </a:cubicBezTo>
                  <a:cubicBezTo>
                    <a:pt x="158869" y="2865128"/>
                    <a:pt x="153181" y="2886458"/>
                    <a:pt x="145191" y="2892146"/>
                  </a:cubicBezTo>
                  <a:cubicBezTo>
                    <a:pt x="137201" y="2897766"/>
                    <a:pt x="100635" y="2902709"/>
                    <a:pt x="99484" y="2914018"/>
                  </a:cubicBezTo>
                  <a:cubicBezTo>
                    <a:pt x="98332" y="2925326"/>
                    <a:pt x="90884" y="2951328"/>
                    <a:pt x="80591" y="2964939"/>
                  </a:cubicBezTo>
                  <a:cubicBezTo>
                    <a:pt x="70299" y="2978482"/>
                    <a:pt x="61361" y="3014032"/>
                    <a:pt x="40843" y="3041118"/>
                  </a:cubicBezTo>
                  <a:cubicBezTo>
                    <a:pt x="20326" y="3068271"/>
                    <a:pt x="12877" y="3077074"/>
                    <a:pt x="19716" y="3091768"/>
                  </a:cubicBezTo>
                  <a:cubicBezTo>
                    <a:pt x="26555" y="3106462"/>
                    <a:pt x="40098" y="3092174"/>
                    <a:pt x="44635" y="3107952"/>
                  </a:cubicBezTo>
                  <a:cubicBezTo>
                    <a:pt x="49172" y="3123797"/>
                    <a:pt x="42197" y="3141200"/>
                    <a:pt x="44432" y="3150274"/>
                  </a:cubicBezTo>
                  <a:cubicBezTo>
                    <a:pt x="46734" y="3159347"/>
                    <a:pt x="56891" y="3180542"/>
                    <a:pt x="56891" y="3193001"/>
                  </a:cubicBezTo>
                  <a:cubicBezTo>
                    <a:pt x="56891" y="3205461"/>
                    <a:pt x="41723" y="3216431"/>
                    <a:pt x="36035" y="3230041"/>
                  </a:cubicBezTo>
                  <a:cubicBezTo>
                    <a:pt x="30347" y="3243584"/>
                    <a:pt x="48359" y="3257398"/>
                    <a:pt x="38067" y="3273243"/>
                  </a:cubicBezTo>
                  <a:cubicBezTo>
                    <a:pt x="27774" y="3289088"/>
                    <a:pt x="-10011" y="3307371"/>
                    <a:pt x="2517" y="3318679"/>
                  </a:cubicBezTo>
                  <a:cubicBezTo>
                    <a:pt x="15044" y="3329988"/>
                    <a:pt x="25675" y="3316377"/>
                    <a:pt x="26826" y="3333306"/>
                  </a:cubicBezTo>
                  <a:cubicBezTo>
                    <a:pt x="27977" y="3350234"/>
                    <a:pt x="34004" y="3346646"/>
                    <a:pt x="37389" y="3348541"/>
                  </a:cubicBezTo>
                  <a:cubicBezTo>
                    <a:pt x="40843" y="3350438"/>
                    <a:pt x="38202" y="3352672"/>
                    <a:pt x="35900" y="3354230"/>
                  </a:cubicBezTo>
                  <a:cubicBezTo>
                    <a:pt x="33597" y="3355719"/>
                    <a:pt x="27436" y="3356329"/>
                    <a:pt x="25946" y="3358970"/>
                  </a:cubicBezTo>
                  <a:cubicBezTo>
                    <a:pt x="24456" y="3361610"/>
                    <a:pt x="21612" y="3371700"/>
                    <a:pt x="24659" y="3374679"/>
                  </a:cubicBezTo>
                  <a:cubicBezTo>
                    <a:pt x="27706" y="3377726"/>
                    <a:pt x="32040" y="3377726"/>
                    <a:pt x="33530" y="3379622"/>
                  </a:cubicBezTo>
                  <a:cubicBezTo>
                    <a:pt x="34139" y="3380367"/>
                    <a:pt x="34884" y="3381248"/>
                    <a:pt x="35426" y="3381992"/>
                  </a:cubicBezTo>
                  <a:cubicBezTo>
                    <a:pt x="36171" y="3381451"/>
                    <a:pt x="37254" y="3381451"/>
                    <a:pt x="38338" y="3382805"/>
                  </a:cubicBezTo>
                  <a:cubicBezTo>
                    <a:pt x="40978" y="3386191"/>
                    <a:pt x="37999" y="3387680"/>
                    <a:pt x="40640" y="3386868"/>
                  </a:cubicBezTo>
                  <a:cubicBezTo>
                    <a:pt x="43281" y="3386123"/>
                    <a:pt x="47953" y="3382466"/>
                    <a:pt x="42604" y="3387342"/>
                  </a:cubicBezTo>
                  <a:cubicBezTo>
                    <a:pt x="37254" y="3392217"/>
                    <a:pt x="34275" y="3409891"/>
                    <a:pt x="40707" y="3410636"/>
                  </a:cubicBezTo>
                  <a:cubicBezTo>
                    <a:pt x="47140" y="3411381"/>
                    <a:pt x="62986" y="3402307"/>
                    <a:pt x="66033" y="3404948"/>
                  </a:cubicBezTo>
                  <a:cubicBezTo>
                    <a:pt x="69080" y="3407589"/>
                    <a:pt x="69825" y="3413954"/>
                    <a:pt x="71721" y="3416188"/>
                  </a:cubicBezTo>
                  <a:cubicBezTo>
                    <a:pt x="73617" y="3418423"/>
                    <a:pt x="78424" y="3421944"/>
                    <a:pt x="79237" y="3424585"/>
                  </a:cubicBezTo>
                  <a:cubicBezTo>
                    <a:pt x="79982" y="3427226"/>
                    <a:pt x="89191" y="3421876"/>
                    <a:pt x="94134" y="3425262"/>
                  </a:cubicBezTo>
                  <a:cubicBezTo>
                    <a:pt x="99077" y="3428648"/>
                    <a:pt x="94947" y="3442935"/>
                    <a:pt x="95759" y="3446727"/>
                  </a:cubicBezTo>
                  <a:cubicBezTo>
                    <a:pt x="96504" y="3450519"/>
                    <a:pt x="106323" y="3452754"/>
                    <a:pt x="118918" y="3457697"/>
                  </a:cubicBezTo>
                  <a:cubicBezTo>
                    <a:pt x="131445" y="3462573"/>
                    <a:pt x="134018" y="3466771"/>
                    <a:pt x="137065" y="3471240"/>
                  </a:cubicBezTo>
                  <a:cubicBezTo>
                    <a:pt x="140112" y="3475777"/>
                    <a:pt x="131174" y="3489049"/>
                    <a:pt x="135373" y="3492096"/>
                  </a:cubicBezTo>
                  <a:cubicBezTo>
                    <a:pt x="139571" y="3495143"/>
                    <a:pt x="157380" y="3487085"/>
                    <a:pt x="158937" y="3501779"/>
                  </a:cubicBezTo>
                  <a:cubicBezTo>
                    <a:pt x="160427" y="3516474"/>
                    <a:pt x="147832" y="3521078"/>
                    <a:pt x="154671" y="3534282"/>
                  </a:cubicBezTo>
                  <a:cubicBezTo>
                    <a:pt x="161510" y="3547487"/>
                    <a:pt x="176340" y="3558592"/>
                    <a:pt x="187377" y="3563467"/>
                  </a:cubicBezTo>
                  <a:cubicBezTo>
                    <a:pt x="198415" y="3568343"/>
                    <a:pt x="214598" y="3567869"/>
                    <a:pt x="216901" y="3568681"/>
                  </a:cubicBezTo>
                  <a:cubicBezTo>
                    <a:pt x="219203" y="3569426"/>
                    <a:pt x="225975" y="3598002"/>
                    <a:pt x="238095" y="3605924"/>
                  </a:cubicBezTo>
                  <a:cubicBezTo>
                    <a:pt x="250284" y="3613847"/>
                    <a:pt x="269109" y="3606534"/>
                    <a:pt x="273713" y="3614456"/>
                  </a:cubicBezTo>
                  <a:cubicBezTo>
                    <a:pt x="278250" y="3622379"/>
                    <a:pt x="277370" y="3628202"/>
                    <a:pt x="289152" y="3635786"/>
                  </a:cubicBezTo>
                  <a:cubicBezTo>
                    <a:pt x="300934" y="3643303"/>
                    <a:pt x="310076" y="3645740"/>
                    <a:pt x="318066" y="3649532"/>
                  </a:cubicBezTo>
                  <a:cubicBezTo>
                    <a:pt x="326056" y="3653324"/>
                    <a:pt x="334250" y="3659825"/>
                    <a:pt x="344475" y="3653054"/>
                  </a:cubicBezTo>
                  <a:cubicBezTo>
                    <a:pt x="354767" y="3646282"/>
                    <a:pt x="374337" y="3649329"/>
                    <a:pt x="376572" y="3644454"/>
                  </a:cubicBezTo>
                  <a:cubicBezTo>
                    <a:pt x="378874" y="3639578"/>
                    <a:pt x="408533" y="3626780"/>
                    <a:pt x="423024" y="3626374"/>
                  </a:cubicBezTo>
                  <a:cubicBezTo>
                    <a:pt x="437447" y="3625968"/>
                    <a:pt x="446317" y="3631656"/>
                    <a:pt x="459996" y="3633213"/>
                  </a:cubicBezTo>
                  <a:cubicBezTo>
                    <a:pt x="473674" y="3634703"/>
                    <a:pt x="477399" y="3618655"/>
                    <a:pt x="484644" y="3621295"/>
                  </a:cubicBezTo>
                  <a:cubicBezTo>
                    <a:pt x="491889" y="3623936"/>
                    <a:pt x="493379" y="3633416"/>
                    <a:pt x="503671" y="3637547"/>
                  </a:cubicBezTo>
                  <a:cubicBezTo>
                    <a:pt x="513964" y="3641678"/>
                    <a:pt x="518027" y="3636734"/>
                    <a:pt x="534753" y="3629556"/>
                  </a:cubicBezTo>
                  <a:cubicBezTo>
                    <a:pt x="551478" y="3622379"/>
                    <a:pt x="565360" y="3629895"/>
                    <a:pt x="572944" y="3618587"/>
                  </a:cubicBezTo>
                  <a:cubicBezTo>
                    <a:pt x="580528" y="3607279"/>
                    <a:pt x="605650" y="3604841"/>
                    <a:pt x="615536" y="3603689"/>
                  </a:cubicBezTo>
                  <a:cubicBezTo>
                    <a:pt x="625422" y="3602538"/>
                    <a:pt x="620547" y="3600913"/>
                    <a:pt x="636866" y="3599830"/>
                  </a:cubicBezTo>
                  <a:cubicBezTo>
                    <a:pt x="653185" y="3598679"/>
                    <a:pt x="661311" y="3606466"/>
                    <a:pt x="670046" y="3601997"/>
                  </a:cubicBezTo>
                  <a:cubicBezTo>
                    <a:pt x="678782" y="3597460"/>
                    <a:pt x="684469" y="3581886"/>
                    <a:pt x="704649" y="3584933"/>
                  </a:cubicBezTo>
                  <a:cubicBezTo>
                    <a:pt x="724760" y="3587980"/>
                    <a:pt x="724557" y="3598002"/>
                    <a:pt x="732885" y="3613102"/>
                  </a:cubicBezTo>
                  <a:cubicBezTo>
                    <a:pt x="741214" y="3628202"/>
                    <a:pt x="740199" y="3657252"/>
                    <a:pt x="780827" y="3657997"/>
                  </a:cubicBezTo>
                  <a:cubicBezTo>
                    <a:pt x="821456" y="3658741"/>
                    <a:pt x="810486" y="3664904"/>
                    <a:pt x="829853" y="3662263"/>
                  </a:cubicBezTo>
                  <a:cubicBezTo>
                    <a:pt x="849219" y="3659622"/>
                    <a:pt x="852131" y="3641000"/>
                    <a:pt x="864251" y="3645537"/>
                  </a:cubicBezTo>
                  <a:cubicBezTo>
                    <a:pt x="876440" y="3650074"/>
                    <a:pt x="870278" y="3662398"/>
                    <a:pt x="870278" y="3666529"/>
                  </a:cubicBezTo>
                  <a:cubicBezTo>
                    <a:pt x="870278" y="3670659"/>
                    <a:pt x="878336" y="3675467"/>
                    <a:pt x="885920" y="3678108"/>
                  </a:cubicBezTo>
                  <a:cubicBezTo>
                    <a:pt x="893504" y="3680749"/>
                    <a:pt x="897025" y="3678988"/>
                    <a:pt x="897025" y="3688400"/>
                  </a:cubicBezTo>
                  <a:cubicBezTo>
                    <a:pt x="897025" y="3697813"/>
                    <a:pt x="902307" y="3698219"/>
                    <a:pt x="899666" y="3712507"/>
                  </a:cubicBezTo>
                  <a:cubicBezTo>
                    <a:pt x="897025" y="3726862"/>
                    <a:pt x="910568" y="3740405"/>
                    <a:pt x="906031" y="3746093"/>
                  </a:cubicBezTo>
                  <a:cubicBezTo>
                    <a:pt x="901494" y="3751714"/>
                    <a:pt x="897296" y="3756318"/>
                    <a:pt x="895806" y="3761600"/>
                  </a:cubicBezTo>
                  <a:cubicBezTo>
                    <a:pt x="894317" y="3766882"/>
                    <a:pt x="880503" y="3776903"/>
                    <a:pt x="881654" y="3779206"/>
                  </a:cubicBezTo>
                  <a:cubicBezTo>
                    <a:pt x="882805" y="3781440"/>
                    <a:pt x="893775" y="3778935"/>
                    <a:pt x="895671" y="3782727"/>
                  </a:cubicBezTo>
                  <a:cubicBezTo>
                    <a:pt x="897567" y="3786519"/>
                    <a:pt x="891540" y="3799588"/>
                    <a:pt x="887342" y="3801145"/>
                  </a:cubicBezTo>
                  <a:cubicBezTo>
                    <a:pt x="883144" y="3802635"/>
                    <a:pt x="883889" y="3803854"/>
                    <a:pt x="883889" y="3810219"/>
                  </a:cubicBezTo>
                  <a:cubicBezTo>
                    <a:pt x="883889" y="3816652"/>
                    <a:pt x="878878" y="3815839"/>
                    <a:pt x="875492" y="3816245"/>
                  </a:cubicBezTo>
                  <a:cubicBezTo>
                    <a:pt x="872039" y="3816652"/>
                    <a:pt x="874680" y="3819563"/>
                    <a:pt x="875831" y="3832700"/>
                  </a:cubicBezTo>
                  <a:cubicBezTo>
                    <a:pt x="876982" y="3845904"/>
                    <a:pt x="875018" y="3845904"/>
                    <a:pt x="884905" y="3860260"/>
                  </a:cubicBezTo>
                  <a:cubicBezTo>
                    <a:pt x="894791" y="3874615"/>
                    <a:pt x="897770" y="3891544"/>
                    <a:pt x="904067" y="3899873"/>
                  </a:cubicBezTo>
                  <a:cubicBezTo>
                    <a:pt x="910298" y="3908134"/>
                    <a:pt x="958036" y="3955263"/>
                    <a:pt x="964875" y="3977880"/>
                  </a:cubicBezTo>
                  <a:cubicBezTo>
                    <a:pt x="971715" y="4000497"/>
                    <a:pt x="969886" y="4007539"/>
                    <a:pt x="974829" y="4010586"/>
                  </a:cubicBezTo>
                  <a:cubicBezTo>
                    <a:pt x="979772" y="4013633"/>
                    <a:pt x="992503" y="4010383"/>
                    <a:pt x="992503" y="4015665"/>
                  </a:cubicBezTo>
                  <a:cubicBezTo>
                    <a:pt x="992503" y="4020947"/>
                    <a:pt x="980788" y="4027312"/>
                    <a:pt x="988034" y="4036385"/>
                  </a:cubicBezTo>
                  <a:cubicBezTo>
                    <a:pt x="995279" y="4045459"/>
                    <a:pt x="1000900" y="4048574"/>
                    <a:pt x="1000493" y="4054600"/>
                  </a:cubicBezTo>
                  <a:cubicBezTo>
                    <a:pt x="1000087" y="4060627"/>
                    <a:pt x="1002525" y="4065909"/>
                    <a:pt x="1004827" y="4070784"/>
                  </a:cubicBezTo>
                  <a:cubicBezTo>
                    <a:pt x="1007061" y="4075660"/>
                    <a:pt x="1016880" y="4080670"/>
                    <a:pt x="1010786" y="4095771"/>
                  </a:cubicBezTo>
                  <a:cubicBezTo>
                    <a:pt x="1004692" y="4110871"/>
                    <a:pt x="1013359" y="4111345"/>
                    <a:pt x="1019453" y="4123060"/>
                  </a:cubicBezTo>
                  <a:cubicBezTo>
                    <a:pt x="1025547" y="4134775"/>
                    <a:pt x="1050466" y="4186237"/>
                    <a:pt x="1022365" y="4216032"/>
                  </a:cubicBezTo>
                  <a:cubicBezTo>
                    <a:pt x="994263" y="4245826"/>
                    <a:pt x="984783" y="4236888"/>
                    <a:pt x="980246" y="4251988"/>
                  </a:cubicBezTo>
                  <a:cubicBezTo>
                    <a:pt x="975710" y="4267089"/>
                    <a:pt x="974152" y="4277720"/>
                    <a:pt x="972595" y="4289434"/>
                  </a:cubicBezTo>
                  <a:cubicBezTo>
                    <a:pt x="971105" y="4301149"/>
                    <a:pt x="974017" y="4306634"/>
                    <a:pt x="969818" y="4318687"/>
                  </a:cubicBezTo>
                  <a:cubicBezTo>
                    <a:pt x="965620" y="4330740"/>
                    <a:pt x="938534" y="4388839"/>
                    <a:pt x="953025" y="4414842"/>
                  </a:cubicBezTo>
                  <a:cubicBezTo>
                    <a:pt x="967449" y="4440844"/>
                    <a:pt x="981872" y="4436036"/>
                    <a:pt x="989117" y="4453371"/>
                  </a:cubicBezTo>
                  <a:cubicBezTo>
                    <a:pt x="996362" y="4470706"/>
                    <a:pt x="1015255" y="4523794"/>
                    <a:pt x="1023584" y="4544921"/>
                  </a:cubicBezTo>
                  <a:cubicBezTo>
                    <a:pt x="1031913" y="4566048"/>
                    <a:pt x="1047622" y="4574513"/>
                    <a:pt x="1048029" y="4592592"/>
                  </a:cubicBezTo>
                  <a:cubicBezTo>
                    <a:pt x="1048435" y="4610672"/>
                    <a:pt x="1051685" y="4652791"/>
                    <a:pt x="1054394" y="4665588"/>
                  </a:cubicBezTo>
                  <a:cubicBezTo>
                    <a:pt x="1057035" y="4678386"/>
                    <a:pt x="1051076" y="4676626"/>
                    <a:pt x="1053717" y="4695518"/>
                  </a:cubicBezTo>
                  <a:cubicBezTo>
                    <a:pt x="1056358" y="4714343"/>
                    <a:pt x="1060962" y="4723078"/>
                    <a:pt x="1066650" y="4738923"/>
                  </a:cubicBezTo>
                  <a:cubicBezTo>
                    <a:pt x="1072338" y="4754769"/>
                    <a:pt x="1101455" y="4793298"/>
                    <a:pt x="1106399" y="4803455"/>
                  </a:cubicBezTo>
                  <a:cubicBezTo>
                    <a:pt x="1111342" y="4813612"/>
                    <a:pt x="1126645" y="4822212"/>
                    <a:pt x="1130437" y="4834265"/>
                  </a:cubicBezTo>
                  <a:cubicBezTo>
                    <a:pt x="1134229" y="4846318"/>
                    <a:pt x="1129557" y="4857491"/>
                    <a:pt x="1134500" y="4871034"/>
                  </a:cubicBezTo>
                  <a:cubicBezTo>
                    <a:pt x="1139443" y="4884577"/>
                    <a:pt x="1149804" y="4893177"/>
                    <a:pt x="1149397" y="4902589"/>
                  </a:cubicBezTo>
                  <a:cubicBezTo>
                    <a:pt x="1148991" y="4912001"/>
                    <a:pt x="1144928" y="4916674"/>
                    <a:pt x="1138495" y="4919315"/>
                  </a:cubicBezTo>
                  <a:cubicBezTo>
                    <a:pt x="1132063" y="4921956"/>
                    <a:pt x="1124005" y="4938478"/>
                    <a:pt x="1128203" y="4942609"/>
                  </a:cubicBezTo>
                  <a:cubicBezTo>
                    <a:pt x="1132401" y="4946739"/>
                    <a:pt x="1150684" y="4942947"/>
                    <a:pt x="1153731" y="4952766"/>
                  </a:cubicBezTo>
                  <a:cubicBezTo>
                    <a:pt x="1156778" y="4962584"/>
                    <a:pt x="1150887" y="4965835"/>
                    <a:pt x="1148991" y="4975315"/>
                  </a:cubicBezTo>
                  <a:cubicBezTo>
                    <a:pt x="1147095" y="4984727"/>
                    <a:pt x="1144725" y="5005380"/>
                    <a:pt x="1151971" y="5004635"/>
                  </a:cubicBezTo>
                  <a:cubicBezTo>
                    <a:pt x="1159216" y="5003890"/>
                    <a:pt x="1171066" y="4976262"/>
                    <a:pt x="1173707" y="4981544"/>
                  </a:cubicBezTo>
                  <a:cubicBezTo>
                    <a:pt x="1176348" y="4986826"/>
                    <a:pt x="1173639" y="5000166"/>
                    <a:pt x="1184676" y="5002807"/>
                  </a:cubicBezTo>
                  <a:cubicBezTo>
                    <a:pt x="1195714" y="5005447"/>
                    <a:pt x="1204111" y="4997999"/>
                    <a:pt x="1212846" y="4991972"/>
                  </a:cubicBezTo>
                  <a:cubicBezTo>
                    <a:pt x="1221581" y="4985946"/>
                    <a:pt x="1230249" y="4983779"/>
                    <a:pt x="1242776" y="4981544"/>
                  </a:cubicBezTo>
                  <a:cubicBezTo>
                    <a:pt x="1255303" y="4979310"/>
                    <a:pt x="1273518" y="4970304"/>
                    <a:pt x="1288686" y="4970642"/>
                  </a:cubicBezTo>
                  <a:cubicBezTo>
                    <a:pt x="1303854" y="4971049"/>
                    <a:pt x="1308459" y="4980935"/>
                    <a:pt x="1322137" y="4980190"/>
                  </a:cubicBezTo>
                  <a:cubicBezTo>
                    <a:pt x="1335815" y="4979445"/>
                    <a:pt x="1335273" y="4973486"/>
                    <a:pt x="1345973" y="4976127"/>
                  </a:cubicBezTo>
                  <a:cubicBezTo>
                    <a:pt x="1356672" y="4978768"/>
                    <a:pt x="1359515" y="4980122"/>
                    <a:pt x="1366355" y="4978971"/>
                  </a:cubicBezTo>
                  <a:cubicBezTo>
                    <a:pt x="1373194" y="4977820"/>
                    <a:pt x="1377663" y="4982628"/>
                    <a:pt x="1382606" y="4980800"/>
                  </a:cubicBezTo>
                  <a:cubicBezTo>
                    <a:pt x="1387549" y="4978903"/>
                    <a:pt x="1387075" y="4958725"/>
                    <a:pt x="1397706" y="4957979"/>
                  </a:cubicBezTo>
                  <a:cubicBezTo>
                    <a:pt x="1408338" y="4957235"/>
                    <a:pt x="1411588" y="4964548"/>
                    <a:pt x="1428652" y="4954391"/>
                  </a:cubicBezTo>
                  <a:cubicBezTo>
                    <a:pt x="1437997" y="4948838"/>
                    <a:pt x="1474969" y="4945182"/>
                    <a:pt x="1501242" y="4924190"/>
                  </a:cubicBezTo>
                  <a:cubicBezTo>
                    <a:pt x="1523046" y="4906787"/>
                    <a:pt x="1545324" y="4883291"/>
                    <a:pt x="1555481" y="4865820"/>
                  </a:cubicBezTo>
                  <a:cubicBezTo>
                    <a:pt x="1577895" y="4827358"/>
                    <a:pt x="1576608" y="4819300"/>
                    <a:pt x="1587239" y="4808331"/>
                  </a:cubicBezTo>
                  <a:cubicBezTo>
                    <a:pt x="1597871" y="4797429"/>
                    <a:pt x="1634030" y="4768650"/>
                    <a:pt x="1630645" y="4730594"/>
                  </a:cubicBezTo>
                  <a:cubicBezTo>
                    <a:pt x="1627191" y="4692539"/>
                    <a:pt x="1637822" y="4688611"/>
                    <a:pt x="1647708" y="4678860"/>
                  </a:cubicBezTo>
                  <a:cubicBezTo>
                    <a:pt x="1657595" y="4669042"/>
                    <a:pt x="1645474" y="4650962"/>
                    <a:pt x="1670934" y="4643378"/>
                  </a:cubicBezTo>
                  <a:cubicBezTo>
                    <a:pt x="1696395" y="4635862"/>
                    <a:pt x="1725445" y="4641956"/>
                    <a:pt x="1726190" y="4604239"/>
                  </a:cubicBezTo>
                  <a:cubicBezTo>
                    <a:pt x="1726934" y="4566522"/>
                    <a:pt x="1741899" y="4565235"/>
                    <a:pt x="1736211" y="4548239"/>
                  </a:cubicBezTo>
                  <a:cubicBezTo>
                    <a:pt x="1730524" y="4531243"/>
                    <a:pt x="1732081" y="4513096"/>
                    <a:pt x="1730930" y="4499553"/>
                  </a:cubicBezTo>
                  <a:cubicBezTo>
                    <a:pt x="1729778" y="4486010"/>
                    <a:pt x="1714949" y="4489734"/>
                    <a:pt x="1736618" y="4471315"/>
                  </a:cubicBezTo>
                  <a:cubicBezTo>
                    <a:pt x="1758286" y="4452829"/>
                    <a:pt x="1761266" y="4438068"/>
                    <a:pt x="1768105" y="4433937"/>
                  </a:cubicBezTo>
                  <a:cubicBezTo>
                    <a:pt x="1774944" y="4429806"/>
                    <a:pt x="1818214" y="4399877"/>
                    <a:pt x="1859993" y="4381391"/>
                  </a:cubicBezTo>
                  <a:cubicBezTo>
                    <a:pt x="1901773" y="4362905"/>
                    <a:pt x="1903670" y="4333043"/>
                    <a:pt x="1907461" y="4324375"/>
                  </a:cubicBezTo>
                  <a:cubicBezTo>
                    <a:pt x="1911254" y="4315708"/>
                    <a:pt x="1918838" y="4305889"/>
                    <a:pt x="1922968" y="4301691"/>
                  </a:cubicBezTo>
                  <a:cubicBezTo>
                    <a:pt x="1927166" y="4297560"/>
                    <a:pt x="1928318" y="4280902"/>
                    <a:pt x="1924525" y="4270677"/>
                  </a:cubicBezTo>
                  <a:cubicBezTo>
                    <a:pt x="1920734" y="4260520"/>
                    <a:pt x="1914300" y="4251040"/>
                    <a:pt x="1915045" y="4240883"/>
                  </a:cubicBezTo>
                  <a:cubicBezTo>
                    <a:pt x="1915790" y="4230726"/>
                    <a:pt x="1923713" y="4202692"/>
                    <a:pt x="1924796" y="4194431"/>
                  </a:cubicBezTo>
                  <a:cubicBezTo>
                    <a:pt x="1925947" y="4186170"/>
                    <a:pt x="1921411" y="4174320"/>
                    <a:pt x="1921411" y="4165652"/>
                  </a:cubicBezTo>
                  <a:cubicBezTo>
                    <a:pt x="1921411" y="4156985"/>
                    <a:pt x="1919041" y="4159016"/>
                    <a:pt x="1906107" y="4145812"/>
                  </a:cubicBezTo>
                  <a:cubicBezTo>
                    <a:pt x="1893173" y="4132608"/>
                    <a:pt x="1898523" y="4106741"/>
                    <a:pt x="1896966" y="4099563"/>
                  </a:cubicBezTo>
                  <a:cubicBezTo>
                    <a:pt x="1895476" y="4092385"/>
                    <a:pt x="1874688" y="4067534"/>
                    <a:pt x="1880714" y="4055887"/>
                  </a:cubicBezTo>
                  <a:cubicBezTo>
                    <a:pt x="1886809" y="4044173"/>
                    <a:pt x="1885251" y="4051757"/>
                    <a:pt x="1884845" y="4039297"/>
                  </a:cubicBezTo>
                  <a:cubicBezTo>
                    <a:pt x="1884438" y="4026838"/>
                    <a:pt x="1885251" y="4017290"/>
                    <a:pt x="1883355" y="4008216"/>
                  </a:cubicBezTo>
                  <a:cubicBezTo>
                    <a:pt x="1881459" y="3999142"/>
                    <a:pt x="1870015" y="3986547"/>
                    <a:pt x="1879902" y="3971854"/>
                  </a:cubicBezTo>
                  <a:cubicBezTo>
                    <a:pt x="1889788" y="3957159"/>
                    <a:pt x="1909154" y="3919713"/>
                    <a:pt x="1910644" y="3906915"/>
                  </a:cubicBezTo>
                  <a:cubicBezTo>
                    <a:pt x="1912134" y="3894117"/>
                    <a:pt x="1928452" y="3885788"/>
                    <a:pt x="1936443" y="3880913"/>
                  </a:cubicBezTo>
                  <a:cubicBezTo>
                    <a:pt x="1944434" y="3876037"/>
                    <a:pt x="1958111" y="3879626"/>
                    <a:pt x="1973686" y="3863443"/>
                  </a:cubicBezTo>
                  <a:cubicBezTo>
                    <a:pt x="1981744" y="3855113"/>
                    <a:pt x="1994136" y="3835409"/>
                    <a:pt x="2009981" y="3818548"/>
                  </a:cubicBezTo>
                  <a:cubicBezTo>
                    <a:pt x="2024879" y="3802702"/>
                    <a:pt x="2039301" y="3786383"/>
                    <a:pt x="2050339" y="3778325"/>
                  </a:cubicBezTo>
                  <a:cubicBezTo>
                    <a:pt x="2073158" y="3761735"/>
                    <a:pt x="2089274" y="3748599"/>
                    <a:pt x="2104443" y="3741082"/>
                  </a:cubicBezTo>
                  <a:cubicBezTo>
                    <a:pt x="2119611" y="3733566"/>
                    <a:pt x="2133289" y="3705803"/>
                    <a:pt x="2148525" y="3689213"/>
                  </a:cubicBezTo>
                  <a:cubicBezTo>
                    <a:pt x="2163694" y="3672623"/>
                    <a:pt x="2177981" y="3653460"/>
                    <a:pt x="2183262" y="3643709"/>
                  </a:cubicBezTo>
                  <a:cubicBezTo>
                    <a:pt x="2188612" y="3633890"/>
                    <a:pt x="2210958" y="3623462"/>
                    <a:pt x="2216239" y="3612154"/>
                  </a:cubicBezTo>
                  <a:cubicBezTo>
                    <a:pt x="2221589" y="3600846"/>
                    <a:pt x="2221996" y="3585948"/>
                    <a:pt x="2228089" y="3574640"/>
                  </a:cubicBezTo>
                  <a:cubicBezTo>
                    <a:pt x="2234184" y="3563332"/>
                    <a:pt x="2239466" y="3553784"/>
                    <a:pt x="2249352" y="3544710"/>
                  </a:cubicBezTo>
                  <a:cubicBezTo>
                    <a:pt x="2259239" y="3535636"/>
                    <a:pt x="2261812" y="3506181"/>
                    <a:pt x="2266348" y="3494873"/>
                  </a:cubicBezTo>
                  <a:cubicBezTo>
                    <a:pt x="2270885" y="3483564"/>
                    <a:pt x="2269328" y="3467787"/>
                    <a:pt x="2273526" y="3456885"/>
                  </a:cubicBezTo>
                  <a:cubicBezTo>
                    <a:pt x="2277725" y="3445983"/>
                    <a:pt x="2282668" y="3445102"/>
                    <a:pt x="2285309" y="3434200"/>
                  </a:cubicBezTo>
                  <a:cubicBezTo>
                    <a:pt x="2287950" y="3423298"/>
                    <a:pt x="2297768" y="3405828"/>
                    <a:pt x="2254837" y="3420928"/>
                  </a:cubicBezTo>
                  <a:cubicBezTo>
                    <a:pt x="2211906" y="3436029"/>
                    <a:pt x="2218000" y="3423908"/>
                    <a:pt x="2199717" y="3425398"/>
                  </a:cubicBezTo>
                  <a:cubicBezTo>
                    <a:pt x="2181435" y="3426887"/>
                    <a:pt x="2150557" y="3429325"/>
                    <a:pt x="2143379" y="3433862"/>
                  </a:cubicBezTo>
                  <a:cubicBezTo>
                    <a:pt x="2136133" y="3438399"/>
                    <a:pt x="2133086" y="3442665"/>
                    <a:pt x="2122049" y="3442665"/>
                  </a:cubicBezTo>
                  <a:cubicBezTo>
                    <a:pt x="2111011" y="3442665"/>
                    <a:pt x="2093473" y="3436638"/>
                    <a:pt x="2083587" y="3441175"/>
                  </a:cubicBezTo>
                  <a:cubicBezTo>
                    <a:pt x="2073701" y="3445712"/>
                    <a:pt x="2074987" y="3461692"/>
                    <a:pt x="2066252" y="3457156"/>
                  </a:cubicBezTo>
                  <a:cubicBezTo>
                    <a:pt x="2057517" y="3452618"/>
                    <a:pt x="2035915" y="3452077"/>
                    <a:pt x="2027926" y="3443409"/>
                  </a:cubicBezTo>
                  <a:cubicBezTo>
                    <a:pt x="2019935" y="3434742"/>
                    <a:pt x="2020613" y="3421199"/>
                    <a:pt x="2011471" y="3422757"/>
                  </a:cubicBezTo>
                  <a:cubicBezTo>
                    <a:pt x="2002329" y="3424246"/>
                    <a:pt x="2008830" y="3412329"/>
                    <a:pt x="2011877" y="3404745"/>
                  </a:cubicBezTo>
                  <a:cubicBezTo>
                    <a:pt x="2014924" y="3397228"/>
                    <a:pt x="2025691" y="3383753"/>
                    <a:pt x="2012013" y="3379216"/>
                  </a:cubicBezTo>
                  <a:cubicBezTo>
                    <a:pt x="1998334" y="3374679"/>
                    <a:pt x="1982489" y="3337504"/>
                    <a:pt x="1974499" y="3329988"/>
                  </a:cubicBezTo>
                  <a:cubicBezTo>
                    <a:pt x="1966508" y="3322471"/>
                    <a:pt x="1940236" y="3317393"/>
                    <a:pt x="1927640" y="3310554"/>
                  </a:cubicBezTo>
                  <a:cubicBezTo>
                    <a:pt x="1915113" y="3303782"/>
                    <a:pt x="1883355" y="3284754"/>
                    <a:pt x="1877667" y="3270060"/>
                  </a:cubicBezTo>
                  <a:cubicBezTo>
                    <a:pt x="1871979" y="3255367"/>
                    <a:pt x="1877261" y="3245209"/>
                    <a:pt x="1874959" y="3235458"/>
                  </a:cubicBezTo>
                  <a:cubicBezTo>
                    <a:pt x="1872656" y="3225640"/>
                    <a:pt x="1863718" y="3213045"/>
                    <a:pt x="1853832" y="3203633"/>
                  </a:cubicBezTo>
                  <a:cubicBezTo>
                    <a:pt x="1843945" y="3194220"/>
                    <a:pt x="1803723" y="3183927"/>
                    <a:pt x="1799930" y="3159821"/>
                  </a:cubicBezTo>
                  <a:cubicBezTo>
                    <a:pt x="1796139" y="3135715"/>
                    <a:pt x="1816589" y="3130975"/>
                    <a:pt x="1814286" y="3118177"/>
                  </a:cubicBezTo>
                  <a:cubicBezTo>
                    <a:pt x="1811984" y="3105379"/>
                    <a:pt x="1801285" y="3104024"/>
                    <a:pt x="1801285" y="3091226"/>
                  </a:cubicBezTo>
                  <a:cubicBezTo>
                    <a:pt x="1801285" y="3078429"/>
                    <a:pt x="1795394" y="3064412"/>
                    <a:pt x="1791264" y="3059536"/>
                  </a:cubicBezTo>
                  <a:cubicBezTo>
                    <a:pt x="1787065" y="3054661"/>
                    <a:pt x="1771355" y="3040847"/>
                    <a:pt x="1761130" y="3037800"/>
                  </a:cubicBezTo>
                  <a:cubicBezTo>
                    <a:pt x="1750838" y="3034753"/>
                    <a:pt x="1737836" y="3015319"/>
                    <a:pt x="1739326" y="3004010"/>
                  </a:cubicBezTo>
                  <a:cubicBezTo>
                    <a:pt x="1740816" y="2992702"/>
                    <a:pt x="1735805" y="2983560"/>
                    <a:pt x="1728221" y="2974554"/>
                  </a:cubicBezTo>
                  <a:cubicBezTo>
                    <a:pt x="1720637" y="2965480"/>
                    <a:pt x="1699578" y="2920451"/>
                    <a:pt x="1698020" y="2895125"/>
                  </a:cubicBezTo>
                  <a:cubicBezTo>
                    <a:pt x="1696531" y="2869732"/>
                    <a:pt x="1672898" y="2867498"/>
                    <a:pt x="1671341" y="2857679"/>
                  </a:cubicBezTo>
                  <a:cubicBezTo>
                    <a:pt x="1669783" y="2847860"/>
                    <a:pt x="1657798" y="2847048"/>
                    <a:pt x="1654006" y="2842105"/>
                  </a:cubicBezTo>
                  <a:cubicBezTo>
                    <a:pt x="1650214" y="2837230"/>
                    <a:pt x="1631389" y="2818066"/>
                    <a:pt x="1629493" y="2813529"/>
                  </a:cubicBezTo>
                  <a:cubicBezTo>
                    <a:pt x="1627665" y="2809128"/>
                    <a:pt x="1630103" y="2795382"/>
                    <a:pt x="1630915" y="2790913"/>
                  </a:cubicBezTo>
                  <a:cubicBezTo>
                    <a:pt x="1631322" y="2792876"/>
                    <a:pt x="1632540" y="2796194"/>
                    <a:pt x="1636197" y="2801070"/>
                  </a:cubicBezTo>
                  <a:cubicBezTo>
                    <a:pt x="1644526" y="2812378"/>
                    <a:pt x="1660710" y="2819556"/>
                    <a:pt x="1670596" y="2828562"/>
                  </a:cubicBezTo>
                  <a:cubicBezTo>
                    <a:pt x="1680482" y="2837636"/>
                    <a:pt x="1677097" y="2853142"/>
                    <a:pt x="1684342" y="2854632"/>
                  </a:cubicBezTo>
                  <a:cubicBezTo>
                    <a:pt x="1691588" y="2856122"/>
                    <a:pt x="1695786" y="2856799"/>
                    <a:pt x="1698088" y="2834927"/>
                  </a:cubicBezTo>
                  <a:cubicBezTo>
                    <a:pt x="1700390" y="2813055"/>
                    <a:pt x="1708177" y="2807435"/>
                    <a:pt x="1709735" y="2804388"/>
                  </a:cubicBezTo>
                  <a:cubicBezTo>
                    <a:pt x="1710683" y="2802559"/>
                    <a:pt x="1714881" y="2798361"/>
                    <a:pt x="1716303" y="2792944"/>
                  </a:cubicBezTo>
                  <a:cubicBezTo>
                    <a:pt x="1716371" y="2793215"/>
                    <a:pt x="1723075" y="2790100"/>
                    <a:pt x="1723142" y="2790371"/>
                  </a:cubicBezTo>
                  <a:cubicBezTo>
                    <a:pt x="1724835" y="2796601"/>
                    <a:pt x="1702422" y="2811769"/>
                    <a:pt x="1701812" y="2823077"/>
                  </a:cubicBezTo>
                  <a:cubicBezTo>
                    <a:pt x="1701271" y="2834385"/>
                    <a:pt x="1701677" y="2849080"/>
                    <a:pt x="1704521" y="2850772"/>
                  </a:cubicBezTo>
                  <a:cubicBezTo>
                    <a:pt x="1707365" y="2852465"/>
                    <a:pt x="1715626" y="2852194"/>
                    <a:pt x="1722465" y="2858221"/>
                  </a:cubicBezTo>
                  <a:cubicBezTo>
                    <a:pt x="1729304" y="2864248"/>
                    <a:pt x="1744676" y="2874946"/>
                    <a:pt x="1751515" y="2887744"/>
                  </a:cubicBezTo>
                  <a:cubicBezTo>
                    <a:pt x="1758354" y="2900542"/>
                    <a:pt x="1759776" y="2919367"/>
                    <a:pt x="1773455" y="2930675"/>
                  </a:cubicBezTo>
                  <a:cubicBezTo>
                    <a:pt x="1787132" y="2941984"/>
                    <a:pt x="1796139" y="2949297"/>
                    <a:pt x="1797696" y="2961350"/>
                  </a:cubicBezTo>
                  <a:cubicBezTo>
                    <a:pt x="1799186" y="2973403"/>
                    <a:pt x="1804264" y="2980445"/>
                    <a:pt x="1823292" y="2991754"/>
                  </a:cubicBezTo>
                  <a:cubicBezTo>
                    <a:pt x="1842320" y="3003062"/>
                    <a:pt x="1863379" y="3024460"/>
                    <a:pt x="1866223" y="3057775"/>
                  </a:cubicBezTo>
                  <a:cubicBezTo>
                    <a:pt x="1869068" y="3091159"/>
                    <a:pt x="1886199" y="3102670"/>
                    <a:pt x="1901570" y="3110593"/>
                  </a:cubicBezTo>
                  <a:cubicBezTo>
                    <a:pt x="1916941" y="3118515"/>
                    <a:pt x="1919108" y="3136663"/>
                    <a:pt x="1929401" y="3160973"/>
                  </a:cubicBezTo>
                  <a:cubicBezTo>
                    <a:pt x="1939693" y="3185282"/>
                    <a:pt x="1949106" y="3198825"/>
                    <a:pt x="1960482" y="3207289"/>
                  </a:cubicBezTo>
                  <a:cubicBezTo>
                    <a:pt x="1971858" y="3215753"/>
                    <a:pt x="1974702" y="3217175"/>
                    <a:pt x="1983302" y="3227400"/>
                  </a:cubicBezTo>
                  <a:cubicBezTo>
                    <a:pt x="1991834" y="3237558"/>
                    <a:pt x="1987838" y="3240537"/>
                    <a:pt x="1994677" y="3251303"/>
                  </a:cubicBezTo>
                  <a:cubicBezTo>
                    <a:pt x="2001517" y="3262070"/>
                    <a:pt x="1984047" y="3276900"/>
                    <a:pt x="1984047" y="3287057"/>
                  </a:cubicBezTo>
                  <a:cubicBezTo>
                    <a:pt x="1984047" y="3297214"/>
                    <a:pt x="2004361" y="3291323"/>
                    <a:pt x="2007815" y="3299855"/>
                  </a:cubicBezTo>
                  <a:cubicBezTo>
                    <a:pt x="2011268" y="3308319"/>
                    <a:pt x="2003684" y="3319763"/>
                    <a:pt x="2005377" y="3325993"/>
                  </a:cubicBezTo>
                  <a:cubicBezTo>
                    <a:pt x="2007070" y="3332222"/>
                    <a:pt x="2008356" y="3333103"/>
                    <a:pt x="2007205" y="3344411"/>
                  </a:cubicBezTo>
                  <a:cubicBezTo>
                    <a:pt x="2006054" y="3355719"/>
                    <a:pt x="2011538" y="3358631"/>
                    <a:pt x="2016685" y="3368246"/>
                  </a:cubicBezTo>
                  <a:cubicBezTo>
                    <a:pt x="2021831" y="3377862"/>
                    <a:pt x="2020003" y="3370616"/>
                    <a:pt x="2048511" y="3371158"/>
                  </a:cubicBezTo>
                  <a:cubicBezTo>
                    <a:pt x="2077019" y="3371700"/>
                    <a:pt x="2081556" y="3371564"/>
                    <a:pt x="2092999" y="3360256"/>
                  </a:cubicBezTo>
                  <a:cubicBezTo>
                    <a:pt x="2104443" y="3348948"/>
                    <a:pt x="2103360" y="3345223"/>
                    <a:pt x="2117038" y="3351453"/>
                  </a:cubicBezTo>
                  <a:cubicBezTo>
                    <a:pt x="2130716" y="3357683"/>
                    <a:pt x="2140738" y="3349286"/>
                    <a:pt x="2148728" y="3345291"/>
                  </a:cubicBezTo>
                  <a:cubicBezTo>
                    <a:pt x="2156719" y="3341364"/>
                    <a:pt x="2157735" y="3335540"/>
                    <a:pt x="2167959" y="3334389"/>
                  </a:cubicBezTo>
                  <a:cubicBezTo>
                    <a:pt x="2178252" y="3333238"/>
                    <a:pt x="2185768" y="3329785"/>
                    <a:pt x="2194368" y="3320711"/>
                  </a:cubicBezTo>
                  <a:cubicBezTo>
                    <a:pt x="2202900" y="3311637"/>
                    <a:pt x="2215901" y="3310757"/>
                    <a:pt x="2229037" y="3305678"/>
                  </a:cubicBezTo>
                  <a:cubicBezTo>
                    <a:pt x="2242174" y="3300600"/>
                    <a:pt x="2269260" y="3308522"/>
                    <a:pt x="2284089" y="3303985"/>
                  </a:cubicBezTo>
                  <a:cubicBezTo>
                    <a:pt x="2298919" y="3299448"/>
                    <a:pt x="2292621" y="3286177"/>
                    <a:pt x="2302305" y="3266945"/>
                  </a:cubicBezTo>
                  <a:cubicBezTo>
                    <a:pt x="2311988" y="3247715"/>
                    <a:pt x="2334807" y="3239657"/>
                    <a:pt x="2344288" y="3238099"/>
                  </a:cubicBezTo>
                  <a:cubicBezTo>
                    <a:pt x="2353768" y="3236609"/>
                    <a:pt x="2360404" y="3239521"/>
                    <a:pt x="2370223" y="3233494"/>
                  </a:cubicBezTo>
                  <a:cubicBezTo>
                    <a:pt x="2380109" y="3227468"/>
                    <a:pt x="2386541" y="3226046"/>
                    <a:pt x="2398663" y="3226791"/>
                  </a:cubicBezTo>
                  <a:cubicBezTo>
                    <a:pt x="2410852" y="3227536"/>
                    <a:pt x="2411596" y="3225030"/>
                    <a:pt x="2413086" y="3216769"/>
                  </a:cubicBezTo>
                  <a:cubicBezTo>
                    <a:pt x="2414575" y="3208508"/>
                    <a:pt x="2414237" y="3193069"/>
                    <a:pt x="2422227" y="3193069"/>
                  </a:cubicBezTo>
                  <a:cubicBezTo>
                    <a:pt x="2430218" y="3193069"/>
                    <a:pt x="2440916" y="3204039"/>
                    <a:pt x="2452699" y="3195710"/>
                  </a:cubicBezTo>
                  <a:cubicBezTo>
                    <a:pt x="2464481" y="3187449"/>
                    <a:pt x="2452563" y="3167067"/>
                    <a:pt x="2459741" y="3161379"/>
                  </a:cubicBezTo>
                  <a:cubicBezTo>
                    <a:pt x="2466986" y="3155758"/>
                    <a:pt x="2479988" y="3164561"/>
                    <a:pt x="2493666" y="3162326"/>
                  </a:cubicBezTo>
                  <a:cubicBezTo>
                    <a:pt x="2507345" y="3160092"/>
                    <a:pt x="2482764" y="3151966"/>
                    <a:pt x="2477820" y="3142554"/>
                  </a:cubicBezTo>
                  <a:cubicBezTo>
                    <a:pt x="2472877" y="3133142"/>
                    <a:pt x="2495359" y="3128740"/>
                    <a:pt x="2499557" y="3117432"/>
                  </a:cubicBezTo>
                  <a:cubicBezTo>
                    <a:pt x="2503756" y="3106124"/>
                    <a:pt x="2499625" y="3100097"/>
                    <a:pt x="2504162" y="3107613"/>
                  </a:cubicBezTo>
                  <a:cubicBezTo>
                    <a:pt x="2508699" y="3115130"/>
                    <a:pt x="2502401" y="3106056"/>
                    <a:pt x="2505381" y="3100436"/>
                  </a:cubicBezTo>
                  <a:cubicBezTo>
                    <a:pt x="2508428" y="3094815"/>
                    <a:pt x="2514861" y="3093799"/>
                    <a:pt x="2525492" y="3081340"/>
                  </a:cubicBezTo>
                  <a:cubicBezTo>
                    <a:pt x="2536123" y="3068881"/>
                    <a:pt x="2538425" y="3067391"/>
                    <a:pt x="2544113" y="3047821"/>
                  </a:cubicBezTo>
                  <a:cubicBezTo>
                    <a:pt x="2549801" y="3028252"/>
                    <a:pt x="2542420" y="3034414"/>
                    <a:pt x="2534836" y="3029945"/>
                  </a:cubicBezTo>
                  <a:cubicBezTo>
                    <a:pt x="2527252" y="3025408"/>
                    <a:pt x="2517704" y="3019720"/>
                    <a:pt x="2512761" y="3014438"/>
                  </a:cubicBezTo>
                  <a:cubicBezTo>
                    <a:pt x="2507818" y="3009156"/>
                    <a:pt x="2512829" y="2987081"/>
                    <a:pt x="2507479" y="2986337"/>
                  </a:cubicBezTo>
                  <a:cubicBezTo>
                    <a:pt x="2502131" y="2985592"/>
                    <a:pt x="2485066" y="3000760"/>
                    <a:pt x="2468002" y="2998525"/>
                  </a:cubicBezTo>
                  <a:cubicBezTo>
                    <a:pt x="2450870" y="2996291"/>
                    <a:pt x="2452970" y="2971846"/>
                    <a:pt x="2446875" y="2965819"/>
                  </a:cubicBezTo>
                  <a:cubicBezTo>
                    <a:pt x="2440781" y="2959793"/>
                    <a:pt x="2425545" y="2965345"/>
                    <a:pt x="2422498" y="2958980"/>
                  </a:cubicBezTo>
                  <a:cubicBezTo>
                    <a:pt x="2419451" y="2952547"/>
                    <a:pt x="2429743" y="2945369"/>
                    <a:pt x="2422904" y="2928034"/>
                  </a:cubicBezTo>
                  <a:cubicBezTo>
                    <a:pt x="2416065" y="2910700"/>
                    <a:pt x="2393381" y="2922076"/>
                    <a:pt x="2390402" y="2927358"/>
                  </a:cubicBezTo>
                  <a:cubicBezTo>
                    <a:pt x="2387422" y="2932639"/>
                    <a:pt x="2383020" y="2934942"/>
                    <a:pt x="2378416" y="2939072"/>
                  </a:cubicBezTo>
                  <a:cubicBezTo>
                    <a:pt x="2373879" y="2943202"/>
                    <a:pt x="2364331" y="2949161"/>
                    <a:pt x="2364738" y="2953698"/>
                  </a:cubicBezTo>
                  <a:cubicBezTo>
                    <a:pt x="2365144" y="2958235"/>
                    <a:pt x="2362435" y="2964262"/>
                    <a:pt x="2357086" y="2969544"/>
                  </a:cubicBezTo>
                  <a:cubicBezTo>
                    <a:pt x="2351736" y="2974825"/>
                    <a:pt x="2347064" y="2978414"/>
                    <a:pt x="2337178" y="2979497"/>
                  </a:cubicBezTo>
                  <a:cubicBezTo>
                    <a:pt x="2327291" y="2980649"/>
                    <a:pt x="2322009" y="2975164"/>
                    <a:pt x="2314019" y="2973674"/>
                  </a:cubicBezTo>
                  <a:cubicBezTo>
                    <a:pt x="2306029" y="2972184"/>
                    <a:pt x="2291809" y="2971304"/>
                    <a:pt x="2286459" y="2975502"/>
                  </a:cubicBezTo>
                  <a:cubicBezTo>
                    <a:pt x="2281110" y="2979633"/>
                    <a:pt x="2282126" y="2982342"/>
                    <a:pt x="2280230" y="2979362"/>
                  </a:cubicBezTo>
                  <a:cubicBezTo>
                    <a:pt x="2278334" y="2976315"/>
                    <a:pt x="2270546" y="2984779"/>
                    <a:pt x="2265603" y="2982883"/>
                  </a:cubicBezTo>
                  <a:cubicBezTo>
                    <a:pt x="2260660" y="2980987"/>
                    <a:pt x="2255853" y="2965548"/>
                    <a:pt x="2257748" y="2955391"/>
                  </a:cubicBezTo>
                  <a:cubicBezTo>
                    <a:pt x="2259644" y="2945234"/>
                    <a:pt x="2269192" y="2942051"/>
                    <a:pt x="2266145" y="2923904"/>
                  </a:cubicBezTo>
                  <a:cubicBezTo>
                    <a:pt x="2263098" y="2905824"/>
                    <a:pt x="2256055" y="2908600"/>
                    <a:pt x="2250707" y="2906704"/>
                  </a:cubicBezTo>
                  <a:cubicBezTo>
                    <a:pt x="2245357" y="2904808"/>
                    <a:pt x="2242716" y="2911783"/>
                    <a:pt x="2240820" y="2915914"/>
                  </a:cubicBezTo>
                  <a:cubicBezTo>
                    <a:pt x="2238924" y="2920044"/>
                    <a:pt x="2237705" y="2929457"/>
                    <a:pt x="2240752" y="2935483"/>
                  </a:cubicBezTo>
                  <a:cubicBezTo>
                    <a:pt x="2243800" y="2941510"/>
                    <a:pt x="2252941" y="2953563"/>
                    <a:pt x="2250639" y="2956542"/>
                  </a:cubicBezTo>
                  <a:cubicBezTo>
                    <a:pt x="2248337" y="2959589"/>
                    <a:pt x="2245221" y="2946453"/>
                    <a:pt x="2244071" y="2942322"/>
                  </a:cubicBezTo>
                  <a:cubicBezTo>
                    <a:pt x="2242919" y="2938192"/>
                    <a:pt x="2225855" y="2934196"/>
                    <a:pt x="2224365" y="2930066"/>
                  </a:cubicBezTo>
                  <a:cubicBezTo>
                    <a:pt x="2222876" y="2925935"/>
                    <a:pt x="2221521" y="2922279"/>
                    <a:pt x="2219219" y="2920044"/>
                  </a:cubicBezTo>
                  <a:cubicBezTo>
                    <a:pt x="2216917" y="2917810"/>
                    <a:pt x="2226262" y="2905960"/>
                    <a:pt x="2225110" y="2896141"/>
                  </a:cubicBezTo>
                  <a:cubicBezTo>
                    <a:pt x="2223959" y="2886323"/>
                    <a:pt x="2214005" y="2888151"/>
                    <a:pt x="2213599" y="2884426"/>
                  </a:cubicBezTo>
                  <a:cubicBezTo>
                    <a:pt x="2213192" y="2880634"/>
                    <a:pt x="2207978" y="2881718"/>
                    <a:pt x="2203035" y="2877519"/>
                  </a:cubicBezTo>
                  <a:cubicBezTo>
                    <a:pt x="2198092" y="2873389"/>
                    <a:pt x="2203509" y="2865060"/>
                    <a:pt x="2200056" y="2861607"/>
                  </a:cubicBezTo>
                  <a:cubicBezTo>
                    <a:pt x="2196603" y="2858221"/>
                    <a:pt x="2183601" y="2864925"/>
                    <a:pt x="2181705" y="2862622"/>
                  </a:cubicBezTo>
                  <a:cubicBezTo>
                    <a:pt x="2179809" y="2860388"/>
                    <a:pt x="2184955" y="2844339"/>
                    <a:pt x="2180825" y="2842443"/>
                  </a:cubicBezTo>
                  <a:cubicBezTo>
                    <a:pt x="2176626" y="2840547"/>
                    <a:pt x="2174663" y="2841022"/>
                    <a:pt x="2172767" y="2838381"/>
                  </a:cubicBezTo>
                  <a:cubicBezTo>
                    <a:pt x="2170871" y="2835740"/>
                    <a:pt x="2158479" y="2834317"/>
                    <a:pt x="2155838" y="2829036"/>
                  </a:cubicBezTo>
                  <a:cubicBezTo>
                    <a:pt x="2153197" y="2823754"/>
                    <a:pt x="2159360" y="2813868"/>
                    <a:pt x="2154823" y="2810482"/>
                  </a:cubicBezTo>
                  <a:cubicBezTo>
                    <a:pt x="2150285" y="2807097"/>
                    <a:pt x="2152994" y="2803169"/>
                    <a:pt x="2152249" y="2797142"/>
                  </a:cubicBezTo>
                  <a:cubicBezTo>
                    <a:pt x="2151505" y="2791116"/>
                    <a:pt x="2134712" y="2783464"/>
                    <a:pt x="2133967" y="2777438"/>
                  </a:cubicBezTo>
                  <a:cubicBezTo>
                    <a:pt x="2133222" y="2771411"/>
                    <a:pt x="2142296" y="2762676"/>
                    <a:pt x="2145749" y="2759629"/>
                  </a:cubicBezTo>
                  <a:cubicBezTo>
                    <a:pt x="2149203" y="2756581"/>
                    <a:pt x="2144869" y="2766332"/>
                    <a:pt x="2145613" y="2770463"/>
                  </a:cubicBezTo>
                  <a:cubicBezTo>
                    <a:pt x="2146358" y="2774594"/>
                    <a:pt x="2163084" y="2755769"/>
                    <a:pt x="2169517" y="2754279"/>
                  </a:cubicBezTo>
                  <a:cubicBezTo>
                    <a:pt x="2175949" y="2752789"/>
                    <a:pt x="2185023" y="2755498"/>
                    <a:pt x="2195993" y="2756988"/>
                  </a:cubicBezTo>
                  <a:cubicBezTo>
                    <a:pt x="2207030" y="2758478"/>
                    <a:pt x="2207775" y="2767822"/>
                    <a:pt x="2213125" y="2775406"/>
                  </a:cubicBezTo>
                  <a:cubicBezTo>
                    <a:pt x="2218474" y="2782922"/>
                    <a:pt x="2223078" y="2804049"/>
                    <a:pt x="2233710" y="2817592"/>
                  </a:cubicBezTo>
                  <a:cubicBezTo>
                    <a:pt x="2244341" y="2831135"/>
                    <a:pt x="2242378" y="2842782"/>
                    <a:pt x="2246576" y="2846167"/>
                  </a:cubicBezTo>
                  <a:cubicBezTo>
                    <a:pt x="2250774" y="2849553"/>
                    <a:pt x="2269057" y="2854361"/>
                    <a:pt x="2284632" y="2858153"/>
                  </a:cubicBezTo>
                  <a:cubicBezTo>
                    <a:pt x="2300205" y="2861945"/>
                    <a:pt x="2301560" y="2860388"/>
                    <a:pt x="2307248" y="2866008"/>
                  </a:cubicBezTo>
                  <a:cubicBezTo>
                    <a:pt x="2312936" y="2871628"/>
                    <a:pt x="2318962" y="2884494"/>
                    <a:pt x="2328849" y="2887880"/>
                  </a:cubicBezTo>
                  <a:cubicBezTo>
                    <a:pt x="2338735" y="2891266"/>
                    <a:pt x="2343611" y="2875826"/>
                    <a:pt x="2357289" y="2878806"/>
                  </a:cubicBezTo>
                  <a:cubicBezTo>
                    <a:pt x="2370968" y="2881853"/>
                    <a:pt x="2372118" y="2901355"/>
                    <a:pt x="2388099" y="2887406"/>
                  </a:cubicBezTo>
                  <a:cubicBezTo>
                    <a:pt x="2404080" y="2873457"/>
                    <a:pt x="2417961" y="2871967"/>
                    <a:pt x="2429743" y="2879483"/>
                  </a:cubicBezTo>
                  <a:cubicBezTo>
                    <a:pt x="2441526" y="2887000"/>
                    <a:pt x="2451074" y="2906366"/>
                    <a:pt x="2454527" y="2916523"/>
                  </a:cubicBezTo>
                  <a:cubicBezTo>
                    <a:pt x="2457981" y="2926680"/>
                    <a:pt x="2476467" y="2926951"/>
                    <a:pt x="2484457" y="2925461"/>
                  </a:cubicBezTo>
                  <a:cubicBezTo>
                    <a:pt x="2492447" y="2923972"/>
                    <a:pt x="2494004" y="2922346"/>
                    <a:pt x="2495562" y="2927290"/>
                  </a:cubicBezTo>
                  <a:cubicBezTo>
                    <a:pt x="2497052" y="2932165"/>
                    <a:pt x="2522445" y="2935551"/>
                    <a:pt x="2538019" y="2936634"/>
                  </a:cubicBezTo>
                  <a:cubicBezTo>
                    <a:pt x="2553593" y="2937785"/>
                    <a:pt x="2577699" y="2952073"/>
                    <a:pt x="2596321" y="2944895"/>
                  </a:cubicBezTo>
                  <a:cubicBezTo>
                    <a:pt x="2614942" y="2937718"/>
                    <a:pt x="2636612" y="2934670"/>
                    <a:pt x="2651103" y="2933587"/>
                  </a:cubicBezTo>
                  <a:cubicBezTo>
                    <a:pt x="2665526" y="2932436"/>
                    <a:pt x="2665594" y="2926951"/>
                    <a:pt x="2670875" y="2926951"/>
                  </a:cubicBezTo>
                  <a:cubicBezTo>
                    <a:pt x="2676224" y="2926951"/>
                    <a:pt x="2684012" y="2936702"/>
                    <a:pt x="2690512" y="2936295"/>
                  </a:cubicBezTo>
                  <a:cubicBezTo>
                    <a:pt x="2696945" y="2935889"/>
                    <a:pt x="2710149" y="2940426"/>
                    <a:pt x="2721187" y="2938192"/>
                  </a:cubicBezTo>
                  <a:cubicBezTo>
                    <a:pt x="2732224" y="2935957"/>
                    <a:pt x="2745835" y="2936905"/>
                    <a:pt x="2755721" y="2944828"/>
                  </a:cubicBezTo>
                  <a:cubicBezTo>
                    <a:pt x="2765607" y="2952750"/>
                    <a:pt x="2770144" y="2939072"/>
                    <a:pt x="2781589" y="2945099"/>
                  </a:cubicBezTo>
                  <a:cubicBezTo>
                    <a:pt x="2792964" y="2951125"/>
                    <a:pt x="2789239" y="2980243"/>
                    <a:pt x="2792625" y="2985863"/>
                  </a:cubicBezTo>
                  <a:cubicBezTo>
                    <a:pt x="2796079" y="2991483"/>
                    <a:pt x="2812127" y="2994936"/>
                    <a:pt x="2822014" y="2988165"/>
                  </a:cubicBezTo>
                  <a:cubicBezTo>
                    <a:pt x="2831900" y="2981394"/>
                    <a:pt x="2841786" y="2987352"/>
                    <a:pt x="2840229" y="2991889"/>
                  </a:cubicBezTo>
                  <a:cubicBezTo>
                    <a:pt x="2838739" y="2996426"/>
                    <a:pt x="2835963" y="2997916"/>
                    <a:pt x="2841312" y="3007735"/>
                  </a:cubicBezTo>
                  <a:cubicBezTo>
                    <a:pt x="2846662" y="3017553"/>
                    <a:pt x="2862100" y="3024121"/>
                    <a:pt x="2878826" y="3021480"/>
                  </a:cubicBezTo>
                  <a:cubicBezTo>
                    <a:pt x="2895552" y="3018839"/>
                    <a:pt x="2897989" y="3032856"/>
                    <a:pt x="2887359" y="3037394"/>
                  </a:cubicBezTo>
                  <a:cubicBezTo>
                    <a:pt x="2876727" y="3041930"/>
                    <a:pt x="2856480" y="3030283"/>
                    <a:pt x="2873612" y="3058927"/>
                  </a:cubicBezTo>
                  <a:cubicBezTo>
                    <a:pt x="2890744" y="3087570"/>
                    <a:pt x="2917965" y="3094680"/>
                    <a:pt x="2923247" y="3095086"/>
                  </a:cubicBezTo>
                  <a:cubicBezTo>
                    <a:pt x="2928596" y="3095492"/>
                    <a:pt x="2937941" y="3084929"/>
                    <a:pt x="2948775" y="3082491"/>
                  </a:cubicBezTo>
                  <a:cubicBezTo>
                    <a:pt x="2959609" y="3080054"/>
                    <a:pt x="2968480" y="3078293"/>
                    <a:pt x="2970579" y="3070980"/>
                  </a:cubicBezTo>
                  <a:cubicBezTo>
                    <a:pt x="2972679" y="3063599"/>
                    <a:pt x="2964620" y="3056286"/>
                    <a:pt x="2960625" y="3046873"/>
                  </a:cubicBezTo>
                  <a:cubicBezTo>
                    <a:pt x="2956630" y="3037461"/>
                    <a:pt x="2966178" y="3040373"/>
                    <a:pt x="2969767" y="3037326"/>
                  </a:cubicBezTo>
                  <a:cubicBezTo>
                    <a:pt x="2973356" y="3034279"/>
                    <a:pt x="2982361" y="3031435"/>
                    <a:pt x="2985002" y="3035768"/>
                  </a:cubicBezTo>
                  <a:cubicBezTo>
                    <a:pt x="2987643" y="3040102"/>
                    <a:pt x="2980804" y="3050801"/>
                    <a:pt x="2977622" y="3052087"/>
                  </a:cubicBezTo>
                  <a:cubicBezTo>
                    <a:pt x="2974372" y="3053374"/>
                    <a:pt x="2969631" y="3055270"/>
                    <a:pt x="2970579" y="3059604"/>
                  </a:cubicBezTo>
                  <a:cubicBezTo>
                    <a:pt x="2971527" y="3063938"/>
                    <a:pt x="2981346" y="3060416"/>
                    <a:pt x="2979247" y="3062854"/>
                  </a:cubicBezTo>
                  <a:cubicBezTo>
                    <a:pt x="2977147" y="3065292"/>
                    <a:pt x="2983309" y="3068000"/>
                    <a:pt x="2983919" y="3075923"/>
                  </a:cubicBezTo>
                  <a:cubicBezTo>
                    <a:pt x="2984461" y="3083846"/>
                    <a:pt x="2990826" y="3088315"/>
                    <a:pt x="2990826" y="3107546"/>
                  </a:cubicBezTo>
                  <a:cubicBezTo>
                    <a:pt x="2990826" y="3126776"/>
                    <a:pt x="2982768" y="3128605"/>
                    <a:pt x="2988456" y="3139372"/>
                  </a:cubicBezTo>
                  <a:cubicBezTo>
                    <a:pt x="2994144" y="3150138"/>
                    <a:pt x="2986154" y="3164290"/>
                    <a:pt x="2987914" y="3181219"/>
                  </a:cubicBezTo>
                  <a:cubicBezTo>
                    <a:pt x="2989607" y="3198148"/>
                    <a:pt x="3007890" y="3212435"/>
                    <a:pt x="3013578" y="3224895"/>
                  </a:cubicBezTo>
                  <a:cubicBezTo>
                    <a:pt x="3019266" y="3237354"/>
                    <a:pt x="3021027" y="3246089"/>
                    <a:pt x="3031252" y="3261935"/>
                  </a:cubicBezTo>
                  <a:cubicBezTo>
                    <a:pt x="3041544" y="3277780"/>
                    <a:pt x="3057322" y="3307980"/>
                    <a:pt x="3063416" y="3334321"/>
                  </a:cubicBezTo>
                  <a:cubicBezTo>
                    <a:pt x="3069510" y="3360730"/>
                    <a:pt x="3070526" y="3389306"/>
                    <a:pt x="3084204" y="3399531"/>
                  </a:cubicBezTo>
                  <a:cubicBezTo>
                    <a:pt x="3097883" y="3409688"/>
                    <a:pt x="3130656" y="3455666"/>
                    <a:pt x="3134449" y="3468464"/>
                  </a:cubicBezTo>
                  <a:cubicBezTo>
                    <a:pt x="3138240" y="3481262"/>
                    <a:pt x="3136276" y="3500628"/>
                    <a:pt x="3159774" y="3522839"/>
                  </a:cubicBezTo>
                  <a:cubicBezTo>
                    <a:pt x="3183338" y="3545049"/>
                    <a:pt x="3186183" y="3523854"/>
                    <a:pt x="3186183" y="3517421"/>
                  </a:cubicBezTo>
                  <a:cubicBezTo>
                    <a:pt x="3186183" y="3510989"/>
                    <a:pt x="3195188" y="3515390"/>
                    <a:pt x="3210018" y="3512343"/>
                  </a:cubicBezTo>
                  <a:cubicBezTo>
                    <a:pt x="3224847" y="3509296"/>
                    <a:pt x="3226201" y="3498191"/>
                    <a:pt x="3229655" y="3486882"/>
                  </a:cubicBezTo>
                  <a:cubicBezTo>
                    <a:pt x="3233108" y="3475574"/>
                    <a:pt x="3233176" y="3468532"/>
                    <a:pt x="3243062" y="3463250"/>
                  </a:cubicBezTo>
                  <a:cubicBezTo>
                    <a:pt x="3252949" y="3457968"/>
                    <a:pt x="3250512" y="3442935"/>
                    <a:pt x="3248953" y="3427158"/>
                  </a:cubicBezTo>
                  <a:cubicBezTo>
                    <a:pt x="3247464" y="3411313"/>
                    <a:pt x="3245907" y="3413750"/>
                    <a:pt x="3252001" y="3403932"/>
                  </a:cubicBezTo>
                  <a:cubicBezTo>
                    <a:pt x="3258096" y="3394113"/>
                    <a:pt x="3259449" y="3369262"/>
                    <a:pt x="3258298" y="3357615"/>
                  </a:cubicBezTo>
                  <a:cubicBezTo>
                    <a:pt x="3257147" y="3345901"/>
                    <a:pt x="3239338" y="3344208"/>
                    <a:pt x="3235546" y="3319356"/>
                  </a:cubicBezTo>
                  <a:cubicBezTo>
                    <a:pt x="3231754" y="3294505"/>
                    <a:pt x="3249496" y="3285567"/>
                    <a:pt x="3270013" y="3263357"/>
                  </a:cubicBezTo>
                  <a:cubicBezTo>
                    <a:pt x="3290530" y="3241146"/>
                    <a:pt x="3299333" y="3241891"/>
                    <a:pt x="3303464" y="3235526"/>
                  </a:cubicBezTo>
                  <a:cubicBezTo>
                    <a:pt x="3307662" y="3229093"/>
                    <a:pt x="3318429" y="3223134"/>
                    <a:pt x="3321814" y="3215957"/>
                  </a:cubicBezTo>
                  <a:cubicBezTo>
                    <a:pt x="3325268" y="3208779"/>
                    <a:pt x="3342739" y="3213045"/>
                    <a:pt x="3349984" y="3205867"/>
                  </a:cubicBezTo>
                  <a:cubicBezTo>
                    <a:pt x="3357229" y="3198689"/>
                    <a:pt x="3360073" y="3177698"/>
                    <a:pt x="3369959" y="3172077"/>
                  </a:cubicBezTo>
                  <a:cubicBezTo>
                    <a:pt x="3379846" y="3166457"/>
                    <a:pt x="3375444" y="3163275"/>
                    <a:pt x="3382284" y="3153795"/>
                  </a:cubicBezTo>
                  <a:cubicBezTo>
                    <a:pt x="3389123" y="3144382"/>
                    <a:pt x="3391628" y="3140793"/>
                    <a:pt x="3398129" y="3131720"/>
                  </a:cubicBezTo>
                  <a:cubicBezTo>
                    <a:pt x="3404562" y="3122646"/>
                    <a:pt x="3416412" y="3131788"/>
                    <a:pt x="3436997" y="3116687"/>
                  </a:cubicBezTo>
                  <a:cubicBezTo>
                    <a:pt x="3457514" y="3101587"/>
                    <a:pt x="3457243" y="3091971"/>
                    <a:pt x="3457243" y="3081814"/>
                  </a:cubicBezTo>
                  <a:cubicBezTo>
                    <a:pt x="3457243" y="3071657"/>
                    <a:pt x="3453858" y="3060552"/>
                    <a:pt x="3460155" y="3055744"/>
                  </a:cubicBezTo>
                  <a:cubicBezTo>
                    <a:pt x="3466452" y="3050936"/>
                    <a:pt x="3482907" y="3048702"/>
                    <a:pt x="3491439" y="3047009"/>
                  </a:cubicBezTo>
                  <a:cubicBezTo>
                    <a:pt x="3499972" y="3045316"/>
                    <a:pt x="3510874" y="3047551"/>
                    <a:pt x="3512838" y="3049244"/>
                  </a:cubicBezTo>
                  <a:cubicBezTo>
                    <a:pt x="3514801" y="3050936"/>
                    <a:pt x="3524416" y="3055135"/>
                    <a:pt x="3530713" y="3055473"/>
                  </a:cubicBezTo>
                  <a:cubicBezTo>
                    <a:pt x="3537011" y="3055744"/>
                    <a:pt x="3550283" y="3059942"/>
                    <a:pt x="3554888" y="3056828"/>
                  </a:cubicBezTo>
                  <a:cubicBezTo>
                    <a:pt x="3559425" y="3053713"/>
                    <a:pt x="3560238" y="3036648"/>
                    <a:pt x="3566197" y="3032179"/>
                  </a:cubicBezTo>
                  <a:cubicBezTo>
                    <a:pt x="3572155" y="3027643"/>
                    <a:pt x="3562675" y="3017282"/>
                    <a:pt x="3563623" y="3010172"/>
                  </a:cubicBezTo>
                  <a:cubicBezTo>
                    <a:pt x="3564638" y="3003130"/>
                    <a:pt x="3581703" y="3002791"/>
                    <a:pt x="3586240" y="3006651"/>
                  </a:cubicBezTo>
                  <a:cubicBezTo>
                    <a:pt x="3590777" y="3010443"/>
                    <a:pt x="3586578" y="3021006"/>
                    <a:pt x="3591928" y="3015319"/>
                  </a:cubicBezTo>
                  <a:cubicBezTo>
                    <a:pt x="3597277" y="3009698"/>
                    <a:pt x="3610888" y="3023512"/>
                    <a:pt x="3613529" y="3031773"/>
                  </a:cubicBezTo>
                  <a:cubicBezTo>
                    <a:pt x="3616170" y="3040034"/>
                    <a:pt x="3616372" y="3047889"/>
                    <a:pt x="3617524" y="3061838"/>
                  </a:cubicBezTo>
                  <a:cubicBezTo>
                    <a:pt x="3618675" y="3075788"/>
                    <a:pt x="3620300" y="3093597"/>
                    <a:pt x="3633233" y="3108290"/>
                  </a:cubicBezTo>
                  <a:cubicBezTo>
                    <a:pt x="3646167" y="3122984"/>
                    <a:pt x="3673727" y="3112218"/>
                    <a:pt x="3679618" y="3114656"/>
                  </a:cubicBezTo>
                  <a:cubicBezTo>
                    <a:pt x="3685510" y="3117093"/>
                    <a:pt x="3691807" y="3141606"/>
                    <a:pt x="3696208" y="3148174"/>
                  </a:cubicBezTo>
                  <a:cubicBezTo>
                    <a:pt x="3700610" y="3154742"/>
                    <a:pt x="3707042" y="3188668"/>
                    <a:pt x="3708803" y="3192324"/>
                  </a:cubicBezTo>
                  <a:cubicBezTo>
                    <a:pt x="3710496" y="3195981"/>
                    <a:pt x="3722007" y="3209659"/>
                    <a:pt x="3721466" y="3213654"/>
                  </a:cubicBezTo>
                  <a:cubicBezTo>
                    <a:pt x="3720924" y="3217582"/>
                    <a:pt x="3709006" y="3222593"/>
                    <a:pt x="3708397" y="3244396"/>
                  </a:cubicBezTo>
                  <a:cubicBezTo>
                    <a:pt x="3707855" y="3266133"/>
                    <a:pt x="3716387" y="3269722"/>
                    <a:pt x="3729185" y="3270873"/>
                  </a:cubicBezTo>
                  <a:cubicBezTo>
                    <a:pt x="3741983" y="3272024"/>
                    <a:pt x="3755119" y="3253741"/>
                    <a:pt x="3774757" y="3232817"/>
                  </a:cubicBezTo>
                  <a:cubicBezTo>
                    <a:pt x="3796019" y="3212097"/>
                    <a:pt x="3808478" y="3227807"/>
                    <a:pt x="3812203" y="3232885"/>
                  </a:cubicBezTo>
                  <a:close/>
                  <a:moveTo>
                    <a:pt x="510714" y="2104829"/>
                  </a:moveTo>
                  <a:cubicBezTo>
                    <a:pt x="511391" y="2104152"/>
                    <a:pt x="512204" y="2103475"/>
                    <a:pt x="513558" y="2102933"/>
                  </a:cubicBezTo>
                  <a:cubicBezTo>
                    <a:pt x="520194" y="2099886"/>
                    <a:pt x="526018" y="2106522"/>
                    <a:pt x="525408" y="2108418"/>
                  </a:cubicBezTo>
                  <a:cubicBezTo>
                    <a:pt x="524934" y="2110179"/>
                    <a:pt x="513896" y="2104423"/>
                    <a:pt x="510714" y="2104829"/>
                  </a:cubicBezTo>
                  <a:close/>
                  <a:moveTo>
                    <a:pt x="1385518" y="1476303"/>
                  </a:moveTo>
                  <a:cubicBezTo>
                    <a:pt x="1386263" y="1477996"/>
                    <a:pt x="1383013" y="1479892"/>
                    <a:pt x="1379221" y="1482059"/>
                  </a:cubicBezTo>
                  <a:cubicBezTo>
                    <a:pt x="1382945" y="1477793"/>
                    <a:pt x="1384164" y="1473189"/>
                    <a:pt x="1385518" y="1476303"/>
                  </a:cubicBezTo>
                  <a:close/>
                  <a:moveTo>
                    <a:pt x="1405900" y="1521063"/>
                  </a:moveTo>
                  <a:cubicBezTo>
                    <a:pt x="1401228" y="1526886"/>
                    <a:pt x="1385179" y="1511312"/>
                    <a:pt x="1378340" y="1513140"/>
                  </a:cubicBezTo>
                  <a:cubicBezTo>
                    <a:pt x="1371501" y="1514968"/>
                    <a:pt x="1376580" y="1523297"/>
                    <a:pt x="1376106" y="1528985"/>
                  </a:cubicBezTo>
                  <a:cubicBezTo>
                    <a:pt x="1375699" y="1534606"/>
                    <a:pt x="1363781" y="1544357"/>
                    <a:pt x="1351796" y="1544086"/>
                  </a:cubicBezTo>
                  <a:cubicBezTo>
                    <a:pt x="1339811" y="1543815"/>
                    <a:pt x="1341910" y="1534199"/>
                    <a:pt x="1337508" y="1531762"/>
                  </a:cubicBezTo>
                  <a:cubicBezTo>
                    <a:pt x="1333107" y="1529392"/>
                    <a:pt x="1325320" y="1524584"/>
                    <a:pt x="1316314" y="1523907"/>
                  </a:cubicBezTo>
                  <a:cubicBezTo>
                    <a:pt x="1307308" y="1523230"/>
                    <a:pt x="1298234" y="1522891"/>
                    <a:pt x="1294374" y="1525870"/>
                  </a:cubicBezTo>
                  <a:cubicBezTo>
                    <a:pt x="1290514" y="1528850"/>
                    <a:pt x="1289160" y="1541851"/>
                    <a:pt x="1285774" y="1541851"/>
                  </a:cubicBezTo>
                  <a:cubicBezTo>
                    <a:pt x="1282388" y="1541851"/>
                    <a:pt x="1260449" y="1536163"/>
                    <a:pt x="1254152" y="1540226"/>
                  </a:cubicBezTo>
                  <a:cubicBezTo>
                    <a:pt x="1247854" y="1544357"/>
                    <a:pt x="1235395" y="1545846"/>
                    <a:pt x="1232144" y="1550519"/>
                  </a:cubicBezTo>
                  <a:cubicBezTo>
                    <a:pt x="1230452" y="1552888"/>
                    <a:pt x="1230790" y="1558983"/>
                    <a:pt x="1231806" y="1565280"/>
                  </a:cubicBezTo>
                  <a:cubicBezTo>
                    <a:pt x="1224019" y="1561691"/>
                    <a:pt x="1211695" y="1557832"/>
                    <a:pt x="1208174" y="1559728"/>
                  </a:cubicBezTo>
                  <a:cubicBezTo>
                    <a:pt x="1199844" y="1564197"/>
                    <a:pt x="1201131" y="1567718"/>
                    <a:pt x="1198016" y="1572797"/>
                  </a:cubicBezTo>
                  <a:cubicBezTo>
                    <a:pt x="1194901" y="1577875"/>
                    <a:pt x="1202282" y="1591486"/>
                    <a:pt x="1209934" y="1590335"/>
                  </a:cubicBezTo>
                  <a:cubicBezTo>
                    <a:pt x="1217653" y="1589184"/>
                    <a:pt x="1224357" y="1580584"/>
                    <a:pt x="1229233" y="1578078"/>
                  </a:cubicBezTo>
                  <a:cubicBezTo>
                    <a:pt x="1230723" y="1577266"/>
                    <a:pt x="1232416" y="1576115"/>
                    <a:pt x="1233770" y="1574828"/>
                  </a:cubicBezTo>
                  <a:cubicBezTo>
                    <a:pt x="1234379" y="1577130"/>
                    <a:pt x="1234921" y="1579162"/>
                    <a:pt x="1235462" y="1580584"/>
                  </a:cubicBezTo>
                  <a:cubicBezTo>
                    <a:pt x="1235733" y="1581464"/>
                    <a:pt x="1236072" y="1581938"/>
                    <a:pt x="1236410" y="1582277"/>
                  </a:cubicBezTo>
                  <a:cubicBezTo>
                    <a:pt x="1236004" y="1583157"/>
                    <a:pt x="1235530" y="1583970"/>
                    <a:pt x="1234988" y="1584714"/>
                  </a:cubicBezTo>
                  <a:cubicBezTo>
                    <a:pt x="1237359" y="1583699"/>
                    <a:pt x="1239728" y="1583021"/>
                    <a:pt x="1240677" y="1583766"/>
                  </a:cubicBezTo>
                  <a:cubicBezTo>
                    <a:pt x="1242573" y="1585256"/>
                    <a:pt x="1236614" y="1588845"/>
                    <a:pt x="1240947" y="1588642"/>
                  </a:cubicBezTo>
                  <a:cubicBezTo>
                    <a:pt x="1245349" y="1588439"/>
                    <a:pt x="1239932" y="1603742"/>
                    <a:pt x="1242234" y="1605841"/>
                  </a:cubicBezTo>
                  <a:cubicBezTo>
                    <a:pt x="1244536" y="1607940"/>
                    <a:pt x="1253136" y="1615795"/>
                    <a:pt x="1259434" y="1618098"/>
                  </a:cubicBezTo>
                  <a:cubicBezTo>
                    <a:pt x="1265731" y="1620332"/>
                    <a:pt x="1263226" y="1613561"/>
                    <a:pt x="1264377" y="1618098"/>
                  </a:cubicBezTo>
                  <a:cubicBezTo>
                    <a:pt x="1265528" y="1622634"/>
                    <a:pt x="1277378" y="1629203"/>
                    <a:pt x="1275617" y="1650330"/>
                  </a:cubicBezTo>
                  <a:cubicBezTo>
                    <a:pt x="1273857" y="1671457"/>
                    <a:pt x="1254016" y="1667665"/>
                    <a:pt x="1249479" y="1667055"/>
                  </a:cubicBezTo>
                  <a:cubicBezTo>
                    <a:pt x="1244943" y="1666514"/>
                    <a:pt x="1237765" y="1665430"/>
                    <a:pt x="1235869" y="1659742"/>
                  </a:cubicBezTo>
                  <a:cubicBezTo>
                    <a:pt x="1233973" y="1654122"/>
                    <a:pt x="1228217" y="1653512"/>
                    <a:pt x="1223816" y="1646335"/>
                  </a:cubicBezTo>
                  <a:cubicBezTo>
                    <a:pt x="1219414" y="1639157"/>
                    <a:pt x="1223951" y="1628729"/>
                    <a:pt x="1214471" y="1628593"/>
                  </a:cubicBezTo>
                  <a:cubicBezTo>
                    <a:pt x="1212033" y="1628526"/>
                    <a:pt x="1209325" y="1629406"/>
                    <a:pt x="1206616" y="1630828"/>
                  </a:cubicBezTo>
                  <a:cubicBezTo>
                    <a:pt x="1204517" y="1627848"/>
                    <a:pt x="1201470" y="1624463"/>
                    <a:pt x="1201267" y="1623786"/>
                  </a:cubicBezTo>
                  <a:cubicBezTo>
                    <a:pt x="1200860" y="1622499"/>
                    <a:pt x="1214877" y="1622770"/>
                    <a:pt x="1217112" y="1620874"/>
                  </a:cubicBezTo>
                  <a:cubicBezTo>
                    <a:pt x="1219414" y="1618978"/>
                    <a:pt x="1211830" y="1609363"/>
                    <a:pt x="1212981" y="1606722"/>
                  </a:cubicBezTo>
                  <a:cubicBezTo>
                    <a:pt x="1214133" y="1604081"/>
                    <a:pt x="1224560" y="1608821"/>
                    <a:pt x="1226457" y="1607331"/>
                  </a:cubicBezTo>
                  <a:cubicBezTo>
                    <a:pt x="1228352" y="1605841"/>
                    <a:pt x="1225644" y="1599476"/>
                    <a:pt x="1227878" y="1598325"/>
                  </a:cubicBezTo>
                  <a:cubicBezTo>
                    <a:pt x="1230181" y="1597174"/>
                    <a:pt x="1237833" y="1593856"/>
                    <a:pt x="1236885" y="1591621"/>
                  </a:cubicBezTo>
                  <a:cubicBezTo>
                    <a:pt x="1235936" y="1589387"/>
                    <a:pt x="1227404" y="1589928"/>
                    <a:pt x="1229165" y="1588235"/>
                  </a:cubicBezTo>
                  <a:cubicBezTo>
                    <a:pt x="1229165" y="1588235"/>
                    <a:pt x="1229233" y="1588168"/>
                    <a:pt x="1229301" y="1588100"/>
                  </a:cubicBezTo>
                  <a:cubicBezTo>
                    <a:pt x="1223612" y="1587017"/>
                    <a:pt x="1223206" y="1586813"/>
                    <a:pt x="1218331" y="1588709"/>
                  </a:cubicBezTo>
                  <a:cubicBezTo>
                    <a:pt x="1213387" y="1590605"/>
                    <a:pt x="1214945" y="1592095"/>
                    <a:pt x="1212101" y="1593991"/>
                  </a:cubicBezTo>
                  <a:cubicBezTo>
                    <a:pt x="1209257" y="1595887"/>
                    <a:pt x="1207835" y="1600763"/>
                    <a:pt x="1205533" y="1601711"/>
                  </a:cubicBezTo>
                  <a:cubicBezTo>
                    <a:pt x="1203230" y="1602659"/>
                    <a:pt x="1192328" y="1596023"/>
                    <a:pt x="1191719" y="1598867"/>
                  </a:cubicBezTo>
                  <a:cubicBezTo>
                    <a:pt x="1191177" y="1601711"/>
                    <a:pt x="1194360" y="1611732"/>
                    <a:pt x="1195646" y="1613425"/>
                  </a:cubicBezTo>
                  <a:cubicBezTo>
                    <a:pt x="1197001" y="1615118"/>
                    <a:pt x="1206142" y="1616608"/>
                    <a:pt x="1205126" y="1618707"/>
                  </a:cubicBezTo>
                  <a:cubicBezTo>
                    <a:pt x="1204178" y="1620806"/>
                    <a:pt x="1195037" y="1622093"/>
                    <a:pt x="1195850" y="1625275"/>
                  </a:cubicBezTo>
                  <a:cubicBezTo>
                    <a:pt x="1196391" y="1627578"/>
                    <a:pt x="1198152" y="1631573"/>
                    <a:pt x="1201605" y="1633943"/>
                  </a:cubicBezTo>
                  <a:cubicBezTo>
                    <a:pt x="1195308" y="1638344"/>
                    <a:pt x="1189010" y="1644439"/>
                    <a:pt x="1184406" y="1647960"/>
                  </a:cubicBezTo>
                  <a:cubicBezTo>
                    <a:pt x="1176618" y="1653986"/>
                    <a:pt x="1191516" y="1656560"/>
                    <a:pt x="1192870" y="1659945"/>
                  </a:cubicBezTo>
                  <a:cubicBezTo>
                    <a:pt x="1194224" y="1663331"/>
                    <a:pt x="1191990" y="1675858"/>
                    <a:pt x="1188198" y="1682426"/>
                  </a:cubicBezTo>
                  <a:cubicBezTo>
                    <a:pt x="1184406" y="1688995"/>
                    <a:pt x="1172420" y="1704298"/>
                    <a:pt x="1174723" y="1711814"/>
                  </a:cubicBezTo>
                  <a:cubicBezTo>
                    <a:pt x="1177025" y="1719331"/>
                    <a:pt x="1198829" y="1745807"/>
                    <a:pt x="1203975" y="1750141"/>
                  </a:cubicBezTo>
                  <a:cubicBezTo>
                    <a:pt x="1209122" y="1754475"/>
                    <a:pt x="1220159" y="1753527"/>
                    <a:pt x="1233837" y="1760840"/>
                  </a:cubicBezTo>
                  <a:cubicBezTo>
                    <a:pt x="1247516" y="1768221"/>
                    <a:pt x="1233228" y="1777836"/>
                    <a:pt x="1225983" y="1779326"/>
                  </a:cubicBezTo>
                  <a:cubicBezTo>
                    <a:pt x="1218737" y="1780815"/>
                    <a:pt x="1168019" y="1772080"/>
                    <a:pt x="1154341" y="1773976"/>
                  </a:cubicBezTo>
                  <a:cubicBezTo>
                    <a:pt x="1140662" y="1775872"/>
                    <a:pt x="1136125" y="1780477"/>
                    <a:pt x="1130640" y="1782170"/>
                  </a:cubicBezTo>
                  <a:cubicBezTo>
                    <a:pt x="1125156" y="1783863"/>
                    <a:pt x="1113576" y="1789280"/>
                    <a:pt x="1111680" y="1778175"/>
                  </a:cubicBezTo>
                  <a:cubicBezTo>
                    <a:pt x="1109784" y="1767069"/>
                    <a:pt x="1104503" y="1768627"/>
                    <a:pt x="1097866" y="1772013"/>
                  </a:cubicBezTo>
                  <a:cubicBezTo>
                    <a:pt x="1091231" y="1775398"/>
                    <a:pt x="1075250" y="1765377"/>
                    <a:pt x="1067869" y="1766663"/>
                  </a:cubicBezTo>
                  <a:cubicBezTo>
                    <a:pt x="1060488" y="1767950"/>
                    <a:pt x="1059676" y="1772622"/>
                    <a:pt x="1055071" y="1775805"/>
                  </a:cubicBezTo>
                  <a:cubicBezTo>
                    <a:pt x="1050534" y="1778987"/>
                    <a:pt x="1054055" y="1786030"/>
                    <a:pt x="1052701" y="1789618"/>
                  </a:cubicBezTo>
                  <a:cubicBezTo>
                    <a:pt x="1051347" y="1793207"/>
                    <a:pt x="1040445" y="1788264"/>
                    <a:pt x="1031574" y="1789009"/>
                  </a:cubicBezTo>
                  <a:cubicBezTo>
                    <a:pt x="1022636" y="1789754"/>
                    <a:pt x="1015255" y="1798489"/>
                    <a:pt x="1007129" y="1802078"/>
                  </a:cubicBezTo>
                  <a:cubicBezTo>
                    <a:pt x="998936" y="1805667"/>
                    <a:pt x="1005843" y="1824898"/>
                    <a:pt x="1003337" y="1828283"/>
                  </a:cubicBezTo>
                  <a:cubicBezTo>
                    <a:pt x="1000900" y="1831669"/>
                    <a:pt x="991216" y="1821647"/>
                    <a:pt x="986273" y="1817314"/>
                  </a:cubicBezTo>
                  <a:cubicBezTo>
                    <a:pt x="981330" y="1812980"/>
                    <a:pt x="971511" y="1799369"/>
                    <a:pt x="964875" y="1795984"/>
                  </a:cubicBezTo>
                  <a:cubicBezTo>
                    <a:pt x="958239" y="1792598"/>
                    <a:pt x="917678" y="1788129"/>
                    <a:pt x="910433" y="1796390"/>
                  </a:cubicBezTo>
                  <a:cubicBezTo>
                    <a:pt x="903187" y="1804651"/>
                    <a:pt x="895806" y="1822257"/>
                    <a:pt x="891947" y="1822460"/>
                  </a:cubicBezTo>
                  <a:cubicBezTo>
                    <a:pt x="888155" y="1822663"/>
                    <a:pt x="886530" y="1807631"/>
                    <a:pt x="891270" y="1804448"/>
                  </a:cubicBezTo>
                  <a:cubicBezTo>
                    <a:pt x="892489" y="1803635"/>
                    <a:pt x="893166" y="1803161"/>
                    <a:pt x="893640" y="1802958"/>
                  </a:cubicBezTo>
                  <a:cubicBezTo>
                    <a:pt x="893233" y="1803161"/>
                    <a:pt x="892624" y="1803297"/>
                    <a:pt x="892082" y="1803229"/>
                  </a:cubicBezTo>
                  <a:cubicBezTo>
                    <a:pt x="890592" y="1802823"/>
                    <a:pt x="892895" y="1793817"/>
                    <a:pt x="886800" y="1789822"/>
                  </a:cubicBezTo>
                  <a:cubicBezTo>
                    <a:pt x="880706" y="1785894"/>
                    <a:pt x="871158" y="1800453"/>
                    <a:pt x="864184" y="1798353"/>
                  </a:cubicBezTo>
                  <a:cubicBezTo>
                    <a:pt x="857141" y="1796254"/>
                    <a:pt x="853823" y="1770658"/>
                    <a:pt x="864251" y="1764970"/>
                  </a:cubicBezTo>
                  <a:cubicBezTo>
                    <a:pt x="874680" y="1759350"/>
                    <a:pt x="888425" y="1776820"/>
                    <a:pt x="889374" y="1783253"/>
                  </a:cubicBezTo>
                  <a:cubicBezTo>
                    <a:pt x="890322" y="1789686"/>
                    <a:pt x="905828" y="1795510"/>
                    <a:pt x="919507" y="1791379"/>
                  </a:cubicBezTo>
                  <a:cubicBezTo>
                    <a:pt x="933185" y="1787248"/>
                    <a:pt x="929664" y="1766054"/>
                    <a:pt x="929122" y="1762330"/>
                  </a:cubicBezTo>
                  <a:cubicBezTo>
                    <a:pt x="928580" y="1758538"/>
                    <a:pt x="927023" y="1750818"/>
                    <a:pt x="934201" y="1745943"/>
                  </a:cubicBezTo>
                  <a:cubicBezTo>
                    <a:pt x="936435" y="1744453"/>
                    <a:pt x="937722" y="1743166"/>
                    <a:pt x="938534" y="1741812"/>
                  </a:cubicBezTo>
                  <a:cubicBezTo>
                    <a:pt x="938670" y="1742625"/>
                    <a:pt x="938737" y="1743369"/>
                    <a:pt x="938941" y="1744114"/>
                  </a:cubicBezTo>
                  <a:cubicBezTo>
                    <a:pt x="942936" y="1759959"/>
                    <a:pt x="965891" y="1744927"/>
                    <a:pt x="976928" y="1734228"/>
                  </a:cubicBezTo>
                  <a:cubicBezTo>
                    <a:pt x="987966" y="1723461"/>
                    <a:pt x="1008280" y="1726170"/>
                    <a:pt x="1028392" y="1723732"/>
                  </a:cubicBezTo>
                  <a:cubicBezTo>
                    <a:pt x="1035502" y="1722852"/>
                    <a:pt x="1039022" y="1718992"/>
                    <a:pt x="1040715" y="1714049"/>
                  </a:cubicBezTo>
                  <a:cubicBezTo>
                    <a:pt x="1043356" y="1713575"/>
                    <a:pt x="1047216" y="1707955"/>
                    <a:pt x="1047419" y="1702944"/>
                  </a:cubicBezTo>
                  <a:cubicBezTo>
                    <a:pt x="1047690" y="1696172"/>
                    <a:pt x="1058186" y="1689943"/>
                    <a:pt x="1061030" y="1683713"/>
                  </a:cubicBezTo>
                  <a:cubicBezTo>
                    <a:pt x="1063874" y="1677483"/>
                    <a:pt x="1063536" y="1671931"/>
                    <a:pt x="1060962" y="1666310"/>
                  </a:cubicBezTo>
                  <a:cubicBezTo>
                    <a:pt x="1058389" y="1660690"/>
                    <a:pt x="1052633" y="1660148"/>
                    <a:pt x="1052024" y="1663060"/>
                  </a:cubicBezTo>
                  <a:cubicBezTo>
                    <a:pt x="1050128" y="1672472"/>
                    <a:pt x="1046336" y="1677551"/>
                    <a:pt x="1043289" y="1681478"/>
                  </a:cubicBezTo>
                  <a:cubicBezTo>
                    <a:pt x="1043221" y="1669154"/>
                    <a:pt x="1038684" y="1644845"/>
                    <a:pt x="1041325" y="1633740"/>
                  </a:cubicBezTo>
                  <a:cubicBezTo>
                    <a:pt x="1044575" y="1620332"/>
                    <a:pt x="1057644" y="1618368"/>
                    <a:pt x="1057780" y="1607399"/>
                  </a:cubicBezTo>
                  <a:cubicBezTo>
                    <a:pt x="1057915" y="1596361"/>
                    <a:pt x="1053175" y="1579771"/>
                    <a:pt x="1077688" y="1569682"/>
                  </a:cubicBezTo>
                  <a:cubicBezTo>
                    <a:pt x="1102200" y="1559660"/>
                    <a:pt x="1109310" y="1538804"/>
                    <a:pt x="1108633" y="1523094"/>
                  </a:cubicBezTo>
                  <a:cubicBezTo>
                    <a:pt x="1107888" y="1507384"/>
                    <a:pt x="1065228" y="1500681"/>
                    <a:pt x="1051685" y="1490523"/>
                  </a:cubicBezTo>
                  <a:cubicBezTo>
                    <a:pt x="1038143" y="1480366"/>
                    <a:pt x="1055071" y="1458630"/>
                    <a:pt x="1056967" y="1449014"/>
                  </a:cubicBezTo>
                  <a:cubicBezTo>
                    <a:pt x="1058795" y="1439399"/>
                    <a:pt x="1050602" y="1432628"/>
                    <a:pt x="1050060" y="1427075"/>
                  </a:cubicBezTo>
                  <a:cubicBezTo>
                    <a:pt x="1049519" y="1421590"/>
                    <a:pt x="1054529" y="1414819"/>
                    <a:pt x="1057915" y="1395046"/>
                  </a:cubicBezTo>
                  <a:cubicBezTo>
                    <a:pt x="1061369" y="1375273"/>
                    <a:pt x="1067260" y="1381571"/>
                    <a:pt x="1070713" y="1380961"/>
                  </a:cubicBezTo>
                  <a:cubicBezTo>
                    <a:pt x="1074166" y="1380420"/>
                    <a:pt x="1087642" y="1370736"/>
                    <a:pt x="1088590" y="1368908"/>
                  </a:cubicBezTo>
                  <a:cubicBezTo>
                    <a:pt x="1089605" y="1367080"/>
                    <a:pt x="1077281" y="1340942"/>
                    <a:pt x="1088251" y="1339385"/>
                  </a:cubicBezTo>
                  <a:cubicBezTo>
                    <a:pt x="1099221" y="1337827"/>
                    <a:pt x="1104773" y="1343786"/>
                    <a:pt x="1107753" y="1340401"/>
                  </a:cubicBezTo>
                  <a:cubicBezTo>
                    <a:pt x="1110732" y="1337015"/>
                    <a:pt x="1113712" y="1328483"/>
                    <a:pt x="1118858" y="1327061"/>
                  </a:cubicBezTo>
                  <a:cubicBezTo>
                    <a:pt x="1124005" y="1325639"/>
                    <a:pt x="1134906" y="1324149"/>
                    <a:pt x="1138089" y="1306882"/>
                  </a:cubicBezTo>
                  <a:cubicBezTo>
                    <a:pt x="1141204" y="1289615"/>
                    <a:pt x="1149330" y="1288193"/>
                    <a:pt x="1151429" y="1286364"/>
                  </a:cubicBezTo>
                  <a:cubicBezTo>
                    <a:pt x="1153596" y="1284536"/>
                    <a:pt x="1156710" y="1273499"/>
                    <a:pt x="1156710" y="1269368"/>
                  </a:cubicBezTo>
                  <a:cubicBezTo>
                    <a:pt x="1156710" y="1265237"/>
                    <a:pt x="1137750" y="1264763"/>
                    <a:pt x="1135922" y="1258534"/>
                  </a:cubicBezTo>
                  <a:cubicBezTo>
                    <a:pt x="1134094" y="1252304"/>
                    <a:pt x="1149939" y="1244923"/>
                    <a:pt x="1152241" y="1241402"/>
                  </a:cubicBezTo>
                  <a:cubicBezTo>
                    <a:pt x="1154544" y="1237881"/>
                    <a:pt x="1151225" y="1226369"/>
                    <a:pt x="1153934" y="1219598"/>
                  </a:cubicBezTo>
                  <a:cubicBezTo>
                    <a:pt x="1156643" y="1212826"/>
                    <a:pt x="1162128" y="1200367"/>
                    <a:pt x="1166935" y="1196304"/>
                  </a:cubicBezTo>
                  <a:cubicBezTo>
                    <a:pt x="1171811" y="1192173"/>
                    <a:pt x="1207023" y="1190751"/>
                    <a:pt x="1218940" y="1192173"/>
                  </a:cubicBezTo>
                  <a:cubicBezTo>
                    <a:pt x="1230926" y="1193595"/>
                    <a:pt x="1248667" y="1200028"/>
                    <a:pt x="1256928" y="1211472"/>
                  </a:cubicBezTo>
                  <a:cubicBezTo>
                    <a:pt x="1265189" y="1222916"/>
                    <a:pt x="1249750" y="1247428"/>
                    <a:pt x="1247042" y="1251220"/>
                  </a:cubicBezTo>
                  <a:cubicBezTo>
                    <a:pt x="1244333" y="1255012"/>
                    <a:pt x="1209866" y="1272212"/>
                    <a:pt x="1204788" y="1279999"/>
                  </a:cubicBezTo>
                  <a:cubicBezTo>
                    <a:pt x="1199642" y="1287786"/>
                    <a:pt x="1198084" y="1312096"/>
                    <a:pt x="1194631" y="1315211"/>
                  </a:cubicBezTo>
                  <a:cubicBezTo>
                    <a:pt x="1191177" y="1318326"/>
                    <a:pt x="1181968" y="1319206"/>
                    <a:pt x="1179666" y="1328415"/>
                  </a:cubicBezTo>
                  <a:cubicBezTo>
                    <a:pt x="1177364" y="1337624"/>
                    <a:pt x="1178176" y="1346427"/>
                    <a:pt x="1171879" y="1350151"/>
                  </a:cubicBezTo>
                  <a:cubicBezTo>
                    <a:pt x="1165581" y="1353808"/>
                    <a:pt x="1152580" y="1358616"/>
                    <a:pt x="1153189" y="1373784"/>
                  </a:cubicBezTo>
                  <a:cubicBezTo>
                    <a:pt x="1153731" y="1388884"/>
                    <a:pt x="1158065" y="1386853"/>
                    <a:pt x="1159487" y="1389967"/>
                  </a:cubicBezTo>
                  <a:cubicBezTo>
                    <a:pt x="1160909" y="1393082"/>
                    <a:pt x="1159622" y="1403917"/>
                    <a:pt x="1164024" y="1412720"/>
                  </a:cubicBezTo>
                  <a:cubicBezTo>
                    <a:pt x="1168425" y="1421455"/>
                    <a:pt x="1171743" y="1441295"/>
                    <a:pt x="1171540" y="1463641"/>
                  </a:cubicBezTo>
                  <a:cubicBezTo>
                    <a:pt x="1171405" y="1485987"/>
                    <a:pt x="1174113" y="1489643"/>
                    <a:pt x="1184067" y="1490185"/>
                  </a:cubicBezTo>
                  <a:cubicBezTo>
                    <a:pt x="1194021" y="1490727"/>
                    <a:pt x="1197678" y="1481992"/>
                    <a:pt x="1202689" y="1484971"/>
                  </a:cubicBezTo>
                  <a:cubicBezTo>
                    <a:pt x="1207700" y="1487950"/>
                    <a:pt x="1208309" y="1494925"/>
                    <a:pt x="1214607" y="1498717"/>
                  </a:cubicBezTo>
                  <a:cubicBezTo>
                    <a:pt x="1220904" y="1502509"/>
                    <a:pt x="1231129" y="1509890"/>
                    <a:pt x="1236140" y="1511312"/>
                  </a:cubicBezTo>
                  <a:cubicBezTo>
                    <a:pt x="1241151" y="1512734"/>
                    <a:pt x="1241015" y="1512802"/>
                    <a:pt x="1255980" y="1500071"/>
                  </a:cubicBezTo>
                  <a:cubicBezTo>
                    <a:pt x="1270945" y="1487341"/>
                    <a:pt x="1294645" y="1509551"/>
                    <a:pt x="1302364" y="1507858"/>
                  </a:cubicBezTo>
                  <a:cubicBezTo>
                    <a:pt x="1310084" y="1506165"/>
                    <a:pt x="1308459" y="1483752"/>
                    <a:pt x="1315839" y="1484632"/>
                  </a:cubicBezTo>
                  <a:cubicBezTo>
                    <a:pt x="1323221" y="1485513"/>
                    <a:pt x="1350036" y="1488357"/>
                    <a:pt x="1356401" y="1489169"/>
                  </a:cubicBezTo>
                  <a:cubicBezTo>
                    <a:pt x="1360938" y="1489779"/>
                    <a:pt x="1366693" y="1489102"/>
                    <a:pt x="1371569" y="1487070"/>
                  </a:cubicBezTo>
                  <a:cubicBezTo>
                    <a:pt x="1370621" y="1488018"/>
                    <a:pt x="1369876" y="1489034"/>
                    <a:pt x="1369605" y="1490049"/>
                  </a:cubicBezTo>
                  <a:cubicBezTo>
                    <a:pt x="1367912" y="1496144"/>
                    <a:pt x="1378069" y="1498514"/>
                    <a:pt x="1380913" y="1496076"/>
                  </a:cubicBezTo>
                  <a:cubicBezTo>
                    <a:pt x="1383757" y="1493706"/>
                    <a:pt x="1383622" y="1499394"/>
                    <a:pt x="1401431" y="1506572"/>
                  </a:cubicBezTo>
                  <a:cubicBezTo>
                    <a:pt x="1419578" y="1513749"/>
                    <a:pt x="1410640" y="1515239"/>
                    <a:pt x="1405900" y="1521063"/>
                  </a:cubicBezTo>
                  <a:close/>
                  <a:moveTo>
                    <a:pt x="1596922" y="4091369"/>
                  </a:moveTo>
                  <a:cubicBezTo>
                    <a:pt x="1593130" y="4087984"/>
                    <a:pt x="1592250" y="4082702"/>
                    <a:pt x="1591167" y="4078165"/>
                  </a:cubicBezTo>
                  <a:cubicBezTo>
                    <a:pt x="1590016" y="4073628"/>
                    <a:pt x="1582567" y="4066925"/>
                    <a:pt x="1582161" y="4060153"/>
                  </a:cubicBezTo>
                  <a:cubicBezTo>
                    <a:pt x="1581755" y="4053382"/>
                    <a:pt x="1583921" y="4043360"/>
                    <a:pt x="1579723" y="4035031"/>
                  </a:cubicBezTo>
                  <a:cubicBezTo>
                    <a:pt x="1575525" y="4026770"/>
                    <a:pt x="1562320" y="4028056"/>
                    <a:pt x="1558190" y="4024671"/>
                  </a:cubicBezTo>
                  <a:cubicBezTo>
                    <a:pt x="1553992" y="4021285"/>
                    <a:pt x="1544986" y="4012617"/>
                    <a:pt x="1543496" y="4001648"/>
                  </a:cubicBezTo>
                  <a:cubicBezTo>
                    <a:pt x="1542006" y="3990746"/>
                    <a:pt x="1550674" y="3985803"/>
                    <a:pt x="1549184" y="3979776"/>
                  </a:cubicBezTo>
                  <a:cubicBezTo>
                    <a:pt x="1547694" y="3973749"/>
                    <a:pt x="1537334" y="3967587"/>
                    <a:pt x="1536589" y="3959258"/>
                  </a:cubicBezTo>
                  <a:cubicBezTo>
                    <a:pt x="1535844" y="3950997"/>
                    <a:pt x="1533271" y="3937454"/>
                    <a:pt x="1543970" y="3924250"/>
                  </a:cubicBezTo>
                  <a:cubicBezTo>
                    <a:pt x="1547017" y="3920458"/>
                    <a:pt x="1558258" y="3936303"/>
                    <a:pt x="1562795" y="3944226"/>
                  </a:cubicBezTo>
                  <a:cubicBezTo>
                    <a:pt x="1567331" y="3952148"/>
                    <a:pt x="1558325" y="3960816"/>
                    <a:pt x="1558731" y="3974697"/>
                  </a:cubicBezTo>
                  <a:cubicBezTo>
                    <a:pt x="1559138" y="3988647"/>
                    <a:pt x="1575728" y="3994402"/>
                    <a:pt x="1573087" y="4001174"/>
                  </a:cubicBezTo>
                  <a:cubicBezTo>
                    <a:pt x="1570446" y="4007945"/>
                    <a:pt x="1573087" y="4016409"/>
                    <a:pt x="1578775" y="4022098"/>
                  </a:cubicBezTo>
                  <a:cubicBezTo>
                    <a:pt x="1584463" y="4027718"/>
                    <a:pt x="1596516" y="4033948"/>
                    <a:pt x="1598819" y="4043021"/>
                  </a:cubicBezTo>
                  <a:cubicBezTo>
                    <a:pt x="1601121" y="4052095"/>
                    <a:pt x="1600647" y="4056361"/>
                    <a:pt x="1604032" y="4064284"/>
                  </a:cubicBezTo>
                  <a:cubicBezTo>
                    <a:pt x="1607486" y="4072206"/>
                    <a:pt x="1620149" y="4086765"/>
                    <a:pt x="1620149" y="4089406"/>
                  </a:cubicBezTo>
                  <a:cubicBezTo>
                    <a:pt x="1620149" y="4092047"/>
                    <a:pt x="1600714" y="4094755"/>
                    <a:pt x="1596922" y="4091369"/>
                  </a:cubicBezTo>
                  <a:close/>
                  <a:moveTo>
                    <a:pt x="1731471" y="4165517"/>
                  </a:moveTo>
                  <a:cubicBezTo>
                    <a:pt x="1730726" y="4177231"/>
                    <a:pt x="1728424" y="4177773"/>
                    <a:pt x="1734112" y="4182648"/>
                  </a:cubicBezTo>
                  <a:cubicBezTo>
                    <a:pt x="1739800" y="4187524"/>
                    <a:pt x="1738446" y="4194702"/>
                    <a:pt x="1738108" y="4201541"/>
                  </a:cubicBezTo>
                  <a:cubicBezTo>
                    <a:pt x="1737701" y="4208313"/>
                    <a:pt x="1727070" y="4213459"/>
                    <a:pt x="1723684" y="4225850"/>
                  </a:cubicBezTo>
                  <a:cubicBezTo>
                    <a:pt x="1720231" y="4238310"/>
                    <a:pt x="1729778" y="4240815"/>
                    <a:pt x="1738514" y="4258895"/>
                  </a:cubicBezTo>
                  <a:cubicBezTo>
                    <a:pt x="1747249" y="4276975"/>
                    <a:pt x="1733096" y="4272777"/>
                    <a:pt x="1726257" y="4271693"/>
                  </a:cubicBezTo>
                  <a:cubicBezTo>
                    <a:pt x="1719418" y="4270542"/>
                    <a:pt x="1717048" y="4266547"/>
                    <a:pt x="1714001" y="4260927"/>
                  </a:cubicBezTo>
                  <a:cubicBezTo>
                    <a:pt x="1710954" y="4255306"/>
                    <a:pt x="1704385" y="4248129"/>
                    <a:pt x="1701541" y="4237159"/>
                  </a:cubicBezTo>
                  <a:cubicBezTo>
                    <a:pt x="1698698" y="4226257"/>
                    <a:pt x="1704182" y="4219824"/>
                    <a:pt x="1704927" y="4210818"/>
                  </a:cubicBezTo>
                  <a:cubicBezTo>
                    <a:pt x="1705672" y="4201744"/>
                    <a:pt x="1701135" y="4195311"/>
                    <a:pt x="1703438" y="4181768"/>
                  </a:cubicBezTo>
                  <a:cubicBezTo>
                    <a:pt x="1705740" y="4168226"/>
                    <a:pt x="1710074" y="4160980"/>
                    <a:pt x="1708584" y="4151974"/>
                  </a:cubicBezTo>
                  <a:cubicBezTo>
                    <a:pt x="1707094" y="4142900"/>
                    <a:pt x="1703979" y="4134707"/>
                    <a:pt x="1703031" y="4126039"/>
                  </a:cubicBezTo>
                  <a:cubicBezTo>
                    <a:pt x="1702083" y="4117575"/>
                    <a:pt x="1708177" y="4133623"/>
                    <a:pt x="1712376" y="4138905"/>
                  </a:cubicBezTo>
                  <a:cubicBezTo>
                    <a:pt x="1716439" y="4144119"/>
                    <a:pt x="1732216" y="4153802"/>
                    <a:pt x="1731471" y="4165517"/>
                  </a:cubicBezTo>
                  <a:close/>
                  <a:moveTo>
                    <a:pt x="1660507" y="3742437"/>
                  </a:moveTo>
                  <a:cubicBezTo>
                    <a:pt x="1663215" y="3741489"/>
                    <a:pt x="1669377" y="3746432"/>
                    <a:pt x="1673169" y="3748666"/>
                  </a:cubicBezTo>
                  <a:cubicBezTo>
                    <a:pt x="1676961" y="3750901"/>
                    <a:pt x="1682378" y="3745145"/>
                    <a:pt x="1688066" y="3746635"/>
                  </a:cubicBezTo>
                  <a:cubicBezTo>
                    <a:pt x="1693754" y="3748125"/>
                    <a:pt x="1687050" y="3757875"/>
                    <a:pt x="1690098" y="3762006"/>
                  </a:cubicBezTo>
                  <a:cubicBezTo>
                    <a:pt x="1693145" y="3766137"/>
                    <a:pt x="1700119" y="3761667"/>
                    <a:pt x="1703167" y="3763564"/>
                  </a:cubicBezTo>
                  <a:cubicBezTo>
                    <a:pt x="1706214" y="3765459"/>
                    <a:pt x="1714475" y="3776497"/>
                    <a:pt x="1713730" y="3779476"/>
                  </a:cubicBezTo>
                  <a:cubicBezTo>
                    <a:pt x="1712985" y="3782524"/>
                    <a:pt x="1702625" y="3776633"/>
                    <a:pt x="1700729" y="3773992"/>
                  </a:cubicBezTo>
                  <a:cubicBezTo>
                    <a:pt x="1698833" y="3771351"/>
                    <a:pt x="1691452" y="3775414"/>
                    <a:pt x="1685764" y="3772773"/>
                  </a:cubicBezTo>
                  <a:cubicBezTo>
                    <a:pt x="1680076" y="3770132"/>
                    <a:pt x="1679399" y="3760652"/>
                    <a:pt x="1672966" y="3757605"/>
                  </a:cubicBezTo>
                  <a:cubicBezTo>
                    <a:pt x="1666533" y="3754558"/>
                    <a:pt x="1661590" y="3754761"/>
                    <a:pt x="1657798" y="3750630"/>
                  </a:cubicBezTo>
                  <a:cubicBezTo>
                    <a:pt x="1654006" y="3746500"/>
                    <a:pt x="1658543" y="3743114"/>
                    <a:pt x="1660507" y="3742437"/>
                  </a:cubicBezTo>
                  <a:close/>
                  <a:moveTo>
                    <a:pt x="1639718" y="3843873"/>
                  </a:moveTo>
                  <a:cubicBezTo>
                    <a:pt x="1645067" y="3834799"/>
                    <a:pt x="1646354" y="3832361"/>
                    <a:pt x="1646354" y="3824100"/>
                  </a:cubicBezTo>
                  <a:cubicBezTo>
                    <a:pt x="1646354" y="3815839"/>
                    <a:pt x="1640328" y="3809203"/>
                    <a:pt x="1643036" y="3801551"/>
                  </a:cubicBezTo>
                  <a:cubicBezTo>
                    <a:pt x="1644120" y="3798504"/>
                    <a:pt x="1643442" y="3807781"/>
                    <a:pt x="1646828" y="3808932"/>
                  </a:cubicBezTo>
                  <a:cubicBezTo>
                    <a:pt x="1650282" y="3810084"/>
                    <a:pt x="1655699" y="3801281"/>
                    <a:pt x="1657933" y="3800129"/>
                  </a:cubicBezTo>
                  <a:cubicBezTo>
                    <a:pt x="1660236" y="3798978"/>
                    <a:pt x="1661793" y="3793019"/>
                    <a:pt x="1665991" y="3791394"/>
                  </a:cubicBezTo>
                  <a:cubicBezTo>
                    <a:pt x="1670190" y="3789769"/>
                    <a:pt x="1676893" y="3800942"/>
                    <a:pt x="1682920" y="3802838"/>
                  </a:cubicBezTo>
                  <a:cubicBezTo>
                    <a:pt x="1688947" y="3804734"/>
                    <a:pt x="1684342" y="3794441"/>
                    <a:pt x="1692671" y="3791462"/>
                  </a:cubicBezTo>
                  <a:cubicBezTo>
                    <a:pt x="1701000" y="3788415"/>
                    <a:pt x="1708719" y="3797962"/>
                    <a:pt x="1712511" y="3804395"/>
                  </a:cubicBezTo>
                  <a:cubicBezTo>
                    <a:pt x="1715829" y="3810016"/>
                    <a:pt x="1716845" y="3812995"/>
                    <a:pt x="1721653" y="3812589"/>
                  </a:cubicBezTo>
                  <a:cubicBezTo>
                    <a:pt x="1719012" y="3818142"/>
                    <a:pt x="1718876" y="3829585"/>
                    <a:pt x="1714610" y="3833784"/>
                  </a:cubicBezTo>
                  <a:cubicBezTo>
                    <a:pt x="1709261" y="3839065"/>
                    <a:pt x="1704927" y="3842586"/>
                    <a:pt x="1702218" y="3848342"/>
                  </a:cubicBezTo>
                  <a:cubicBezTo>
                    <a:pt x="1699510" y="3854098"/>
                    <a:pt x="1698630" y="3861817"/>
                    <a:pt x="1690233" y="3873126"/>
                  </a:cubicBezTo>
                  <a:cubicBezTo>
                    <a:pt x="1681904" y="3884434"/>
                    <a:pt x="1699172" y="3872719"/>
                    <a:pt x="1702218" y="3875699"/>
                  </a:cubicBezTo>
                  <a:cubicBezTo>
                    <a:pt x="1705266" y="3878746"/>
                    <a:pt x="1690504" y="3891476"/>
                    <a:pt x="1682920" y="3895201"/>
                  </a:cubicBezTo>
                  <a:cubicBezTo>
                    <a:pt x="1675336" y="3898993"/>
                    <a:pt x="1662064" y="3894591"/>
                    <a:pt x="1652923" y="3892289"/>
                  </a:cubicBezTo>
                  <a:cubicBezTo>
                    <a:pt x="1643781" y="3890054"/>
                    <a:pt x="1641953" y="3896419"/>
                    <a:pt x="1639244" y="3894117"/>
                  </a:cubicBezTo>
                  <a:cubicBezTo>
                    <a:pt x="1636603" y="3891883"/>
                    <a:pt x="1633759" y="3879829"/>
                    <a:pt x="1633759" y="3870755"/>
                  </a:cubicBezTo>
                  <a:cubicBezTo>
                    <a:pt x="1634030" y="3861750"/>
                    <a:pt x="1634369" y="3852879"/>
                    <a:pt x="1639718" y="3843873"/>
                  </a:cubicBezTo>
                  <a:close/>
                  <a:moveTo>
                    <a:pt x="1694432" y="2737351"/>
                  </a:moveTo>
                  <a:cubicBezTo>
                    <a:pt x="1695583" y="2742700"/>
                    <a:pt x="1700119" y="2748185"/>
                    <a:pt x="1703370" y="2754212"/>
                  </a:cubicBezTo>
                  <a:cubicBezTo>
                    <a:pt x="1699578" y="2747711"/>
                    <a:pt x="1694770" y="2742361"/>
                    <a:pt x="1694432" y="2737351"/>
                  </a:cubicBezTo>
                  <a:close/>
                  <a:moveTo>
                    <a:pt x="1878547" y="2333840"/>
                  </a:moveTo>
                  <a:cubicBezTo>
                    <a:pt x="1873198" y="2351175"/>
                    <a:pt x="1852409" y="2343117"/>
                    <a:pt x="1834939" y="2346367"/>
                  </a:cubicBezTo>
                  <a:cubicBezTo>
                    <a:pt x="1817469" y="2349617"/>
                    <a:pt x="1795191" y="2350972"/>
                    <a:pt x="1761739" y="2346435"/>
                  </a:cubicBezTo>
                  <a:cubicBezTo>
                    <a:pt x="1728289" y="2341898"/>
                    <a:pt x="1730524" y="2325917"/>
                    <a:pt x="1722872" y="2319146"/>
                  </a:cubicBezTo>
                  <a:cubicBezTo>
                    <a:pt x="1715288" y="2312374"/>
                    <a:pt x="1698359" y="2321719"/>
                    <a:pt x="1682378" y="2315692"/>
                  </a:cubicBezTo>
                  <a:cubicBezTo>
                    <a:pt x="1666398" y="2309666"/>
                    <a:pt x="1658272" y="2314812"/>
                    <a:pt x="1617982" y="2317859"/>
                  </a:cubicBezTo>
                  <a:cubicBezTo>
                    <a:pt x="1577692" y="2320906"/>
                    <a:pt x="1578911" y="2324969"/>
                    <a:pt x="1568212" y="2333230"/>
                  </a:cubicBezTo>
                  <a:cubicBezTo>
                    <a:pt x="1557580" y="2341492"/>
                    <a:pt x="1550809" y="2355915"/>
                    <a:pt x="1539433" y="2357472"/>
                  </a:cubicBezTo>
                  <a:cubicBezTo>
                    <a:pt x="1528057" y="2358962"/>
                    <a:pt x="1521827" y="2345487"/>
                    <a:pt x="1507404" y="2343997"/>
                  </a:cubicBezTo>
                  <a:cubicBezTo>
                    <a:pt x="1492981" y="2342507"/>
                    <a:pt x="1490611" y="2344606"/>
                    <a:pt x="1474630" y="2340137"/>
                  </a:cubicBezTo>
                  <a:cubicBezTo>
                    <a:pt x="1458650" y="2335600"/>
                    <a:pt x="1465218" y="2318875"/>
                    <a:pt x="1457634" y="2305264"/>
                  </a:cubicBezTo>
                  <a:cubicBezTo>
                    <a:pt x="1450050" y="2291721"/>
                    <a:pt x="1436845" y="2297680"/>
                    <a:pt x="1436845" y="2280345"/>
                  </a:cubicBezTo>
                  <a:cubicBezTo>
                    <a:pt x="1436845" y="2263011"/>
                    <a:pt x="1450524" y="2263958"/>
                    <a:pt x="1458108" y="2256374"/>
                  </a:cubicBezTo>
                  <a:cubicBezTo>
                    <a:pt x="1465692" y="2248858"/>
                    <a:pt x="1461019" y="2235248"/>
                    <a:pt x="1466369" y="2220147"/>
                  </a:cubicBezTo>
                  <a:cubicBezTo>
                    <a:pt x="1471718" y="2205047"/>
                    <a:pt x="1467994" y="2205521"/>
                    <a:pt x="1470974" y="2200984"/>
                  </a:cubicBezTo>
                  <a:cubicBezTo>
                    <a:pt x="1474021" y="2196447"/>
                    <a:pt x="1481943" y="2193129"/>
                    <a:pt x="1488783" y="2184123"/>
                  </a:cubicBezTo>
                  <a:cubicBezTo>
                    <a:pt x="1495622" y="2175049"/>
                    <a:pt x="1486277" y="2174508"/>
                    <a:pt x="1487090" y="2169226"/>
                  </a:cubicBezTo>
                  <a:cubicBezTo>
                    <a:pt x="1487835" y="2163944"/>
                    <a:pt x="1500768" y="2165705"/>
                    <a:pt x="1506794" y="2161913"/>
                  </a:cubicBezTo>
                  <a:cubicBezTo>
                    <a:pt x="1512889" y="2158121"/>
                    <a:pt x="1514853" y="2143088"/>
                    <a:pt x="1526229" y="2131035"/>
                  </a:cubicBezTo>
                  <a:cubicBezTo>
                    <a:pt x="1537605" y="2118982"/>
                    <a:pt x="1533677" y="2133540"/>
                    <a:pt x="1549658" y="2141124"/>
                  </a:cubicBezTo>
                  <a:cubicBezTo>
                    <a:pt x="1565638" y="2148641"/>
                    <a:pt x="1560492" y="2133811"/>
                    <a:pt x="1572681" y="2133811"/>
                  </a:cubicBezTo>
                  <a:cubicBezTo>
                    <a:pt x="1584870" y="2133811"/>
                    <a:pt x="1600376" y="2146948"/>
                    <a:pt x="1600376" y="2154464"/>
                  </a:cubicBezTo>
                  <a:cubicBezTo>
                    <a:pt x="1600376" y="2161980"/>
                    <a:pt x="1592250" y="2159475"/>
                    <a:pt x="1583109" y="2165976"/>
                  </a:cubicBezTo>
                  <a:cubicBezTo>
                    <a:pt x="1573967" y="2172476"/>
                    <a:pt x="1577963" y="2174711"/>
                    <a:pt x="1583312" y="2174711"/>
                  </a:cubicBezTo>
                  <a:cubicBezTo>
                    <a:pt x="1588662" y="2174711"/>
                    <a:pt x="1612836" y="2191436"/>
                    <a:pt x="1609044" y="2201255"/>
                  </a:cubicBezTo>
                  <a:cubicBezTo>
                    <a:pt x="1605252" y="2211073"/>
                    <a:pt x="1613242" y="2207146"/>
                    <a:pt x="1629222" y="2208636"/>
                  </a:cubicBezTo>
                  <a:cubicBezTo>
                    <a:pt x="1645203" y="2210126"/>
                    <a:pt x="1644255" y="2202677"/>
                    <a:pt x="1648047" y="2201119"/>
                  </a:cubicBezTo>
                  <a:cubicBezTo>
                    <a:pt x="1651839" y="2199562"/>
                    <a:pt x="1660642" y="2201323"/>
                    <a:pt x="1667481" y="2196041"/>
                  </a:cubicBezTo>
                  <a:cubicBezTo>
                    <a:pt x="1674320" y="2190759"/>
                    <a:pt x="1671341" y="2184259"/>
                    <a:pt x="1677435" y="2181211"/>
                  </a:cubicBezTo>
                  <a:cubicBezTo>
                    <a:pt x="1683530" y="2178164"/>
                    <a:pt x="1696260" y="2180602"/>
                    <a:pt x="1707703" y="2179112"/>
                  </a:cubicBezTo>
                  <a:cubicBezTo>
                    <a:pt x="1719080" y="2177622"/>
                    <a:pt x="1707297" y="2173289"/>
                    <a:pt x="1707297" y="2170309"/>
                  </a:cubicBezTo>
                  <a:cubicBezTo>
                    <a:pt x="1707297" y="2167262"/>
                    <a:pt x="1700729" y="2156834"/>
                    <a:pt x="1690098" y="2159069"/>
                  </a:cubicBezTo>
                  <a:cubicBezTo>
                    <a:pt x="1679467" y="2161303"/>
                    <a:pt x="1675539" y="2172747"/>
                    <a:pt x="1666465" y="2170513"/>
                  </a:cubicBezTo>
                  <a:cubicBezTo>
                    <a:pt x="1657324" y="2168278"/>
                    <a:pt x="1658001" y="2156496"/>
                    <a:pt x="1651907" y="2149724"/>
                  </a:cubicBezTo>
                  <a:cubicBezTo>
                    <a:pt x="1645813" y="2142953"/>
                    <a:pt x="1650959" y="2142005"/>
                    <a:pt x="1654751" y="2139702"/>
                  </a:cubicBezTo>
                  <a:cubicBezTo>
                    <a:pt x="1658543" y="2137468"/>
                    <a:pt x="1655699" y="2121961"/>
                    <a:pt x="1662809" y="2123112"/>
                  </a:cubicBezTo>
                  <a:cubicBezTo>
                    <a:pt x="1685629" y="2126904"/>
                    <a:pt x="1694093" y="2112346"/>
                    <a:pt x="1709329" y="2101782"/>
                  </a:cubicBezTo>
                  <a:cubicBezTo>
                    <a:pt x="1724497" y="2091219"/>
                    <a:pt x="1727273" y="2095282"/>
                    <a:pt x="1735669" y="2093792"/>
                  </a:cubicBezTo>
                  <a:cubicBezTo>
                    <a:pt x="1743999" y="2092302"/>
                    <a:pt x="1757067" y="2096636"/>
                    <a:pt x="1759370" y="2101173"/>
                  </a:cubicBezTo>
                  <a:cubicBezTo>
                    <a:pt x="1761672" y="2105710"/>
                    <a:pt x="1746775" y="2112278"/>
                    <a:pt x="1736076" y="2122097"/>
                  </a:cubicBezTo>
                  <a:cubicBezTo>
                    <a:pt x="1725445" y="2131915"/>
                    <a:pt x="1745217" y="2130155"/>
                    <a:pt x="1745962" y="2134691"/>
                  </a:cubicBezTo>
                  <a:cubicBezTo>
                    <a:pt x="1746707" y="2139228"/>
                    <a:pt x="1745488" y="2147016"/>
                    <a:pt x="1745488" y="2150740"/>
                  </a:cubicBezTo>
                  <a:cubicBezTo>
                    <a:pt x="1745488" y="2154532"/>
                    <a:pt x="1735669" y="2160017"/>
                    <a:pt x="1721246" y="2161506"/>
                  </a:cubicBezTo>
                  <a:cubicBezTo>
                    <a:pt x="1706823" y="2162996"/>
                    <a:pt x="1715017" y="2177081"/>
                    <a:pt x="1718064" y="2186155"/>
                  </a:cubicBezTo>
                  <a:cubicBezTo>
                    <a:pt x="1721111" y="2195228"/>
                    <a:pt x="1724768" y="2198072"/>
                    <a:pt x="1737701" y="2207146"/>
                  </a:cubicBezTo>
                  <a:cubicBezTo>
                    <a:pt x="1750635" y="2216220"/>
                    <a:pt x="1758421" y="2214798"/>
                    <a:pt x="1781241" y="2221569"/>
                  </a:cubicBezTo>
                  <a:cubicBezTo>
                    <a:pt x="1804061" y="2228341"/>
                    <a:pt x="1806499" y="2227528"/>
                    <a:pt x="1827016" y="2239581"/>
                  </a:cubicBezTo>
                  <a:cubicBezTo>
                    <a:pt x="1847534" y="2251634"/>
                    <a:pt x="1846112" y="2268631"/>
                    <a:pt x="1865884" y="2291247"/>
                  </a:cubicBezTo>
                  <a:cubicBezTo>
                    <a:pt x="1885657" y="2313729"/>
                    <a:pt x="1883897" y="2316505"/>
                    <a:pt x="1878547" y="2333840"/>
                  </a:cubicBezTo>
                  <a:close/>
                  <a:moveTo>
                    <a:pt x="2287205" y="2512809"/>
                  </a:moveTo>
                  <a:cubicBezTo>
                    <a:pt x="2276912" y="2512809"/>
                    <a:pt x="2243867" y="2511455"/>
                    <a:pt x="2232491" y="2511455"/>
                  </a:cubicBezTo>
                  <a:cubicBezTo>
                    <a:pt x="2221115" y="2511455"/>
                    <a:pt x="2194774" y="2505022"/>
                    <a:pt x="2179944" y="2493714"/>
                  </a:cubicBezTo>
                  <a:cubicBezTo>
                    <a:pt x="2165115" y="2482405"/>
                    <a:pt x="2163964" y="2479562"/>
                    <a:pt x="2144530" y="2471639"/>
                  </a:cubicBezTo>
                  <a:cubicBezTo>
                    <a:pt x="2125164" y="2463716"/>
                    <a:pt x="2129701" y="2464529"/>
                    <a:pt x="2124012" y="2454304"/>
                  </a:cubicBezTo>
                  <a:cubicBezTo>
                    <a:pt x="2118324" y="2444147"/>
                    <a:pt x="2119544" y="2429182"/>
                    <a:pt x="2120694" y="2418957"/>
                  </a:cubicBezTo>
                  <a:cubicBezTo>
                    <a:pt x="2121846" y="2408732"/>
                    <a:pt x="2127601" y="2424171"/>
                    <a:pt x="2135727" y="2427354"/>
                  </a:cubicBezTo>
                  <a:cubicBezTo>
                    <a:pt x="2144801" y="2430942"/>
                    <a:pt x="2132003" y="2413946"/>
                    <a:pt x="2132003" y="2408258"/>
                  </a:cubicBezTo>
                  <a:cubicBezTo>
                    <a:pt x="2132003" y="2402570"/>
                    <a:pt x="2141753" y="2389162"/>
                    <a:pt x="2144056" y="2382391"/>
                  </a:cubicBezTo>
                  <a:cubicBezTo>
                    <a:pt x="2146358" y="2375620"/>
                    <a:pt x="2162880" y="2370812"/>
                    <a:pt x="2167417" y="2367359"/>
                  </a:cubicBezTo>
                  <a:cubicBezTo>
                    <a:pt x="2171955" y="2363973"/>
                    <a:pt x="2160646" y="2346502"/>
                    <a:pt x="2149270" y="2342033"/>
                  </a:cubicBezTo>
                  <a:cubicBezTo>
                    <a:pt x="2137894" y="2337496"/>
                    <a:pt x="2112840" y="2319078"/>
                    <a:pt x="2103766" y="2302150"/>
                  </a:cubicBezTo>
                  <a:cubicBezTo>
                    <a:pt x="2094624" y="2285221"/>
                    <a:pt x="2082639" y="2278856"/>
                    <a:pt x="2068960" y="2265245"/>
                  </a:cubicBezTo>
                  <a:cubicBezTo>
                    <a:pt x="2055282" y="2251702"/>
                    <a:pt x="2054267" y="2234570"/>
                    <a:pt x="2051965" y="2225497"/>
                  </a:cubicBezTo>
                  <a:cubicBezTo>
                    <a:pt x="2049662" y="2216423"/>
                    <a:pt x="2038286" y="2200578"/>
                    <a:pt x="2033749" y="2180196"/>
                  </a:cubicBezTo>
                  <a:cubicBezTo>
                    <a:pt x="2029212" y="2159814"/>
                    <a:pt x="2046479" y="2144442"/>
                    <a:pt x="2055621" y="2138822"/>
                  </a:cubicBezTo>
                  <a:cubicBezTo>
                    <a:pt x="2064762" y="2133202"/>
                    <a:pt x="2078508" y="2124467"/>
                    <a:pt x="2086431" y="2117695"/>
                  </a:cubicBezTo>
                  <a:cubicBezTo>
                    <a:pt x="2094421" y="2110924"/>
                    <a:pt x="2115413" y="2105236"/>
                    <a:pt x="2131664" y="2092031"/>
                  </a:cubicBezTo>
                  <a:cubicBezTo>
                    <a:pt x="2138842" y="2086208"/>
                    <a:pt x="2164776" y="2086140"/>
                    <a:pt x="2170735" y="2089526"/>
                  </a:cubicBezTo>
                  <a:cubicBezTo>
                    <a:pt x="2176694" y="2092912"/>
                    <a:pt x="2187394" y="2091625"/>
                    <a:pt x="2198769" y="2088239"/>
                  </a:cubicBezTo>
                  <a:cubicBezTo>
                    <a:pt x="2210146" y="2084854"/>
                    <a:pt x="2221928" y="2101037"/>
                    <a:pt x="2225381" y="2114580"/>
                  </a:cubicBezTo>
                  <a:cubicBezTo>
                    <a:pt x="2228835" y="2128123"/>
                    <a:pt x="2213192" y="2147760"/>
                    <a:pt x="2201816" y="2147760"/>
                  </a:cubicBezTo>
                  <a:cubicBezTo>
                    <a:pt x="2190440" y="2147760"/>
                    <a:pt x="2170803" y="2153651"/>
                    <a:pt x="2163964" y="2161506"/>
                  </a:cubicBezTo>
                  <a:cubicBezTo>
                    <a:pt x="2157125" y="2169429"/>
                    <a:pt x="2170532" y="2195364"/>
                    <a:pt x="2158005" y="2194280"/>
                  </a:cubicBezTo>
                  <a:cubicBezTo>
                    <a:pt x="2154349" y="2193942"/>
                    <a:pt x="2151369" y="2193264"/>
                    <a:pt x="2149135" y="2192587"/>
                  </a:cubicBezTo>
                  <a:cubicBezTo>
                    <a:pt x="2154958" y="2198749"/>
                    <a:pt x="2163151" y="2215678"/>
                    <a:pt x="2168027" y="2223398"/>
                  </a:cubicBezTo>
                  <a:cubicBezTo>
                    <a:pt x="2173715" y="2232471"/>
                    <a:pt x="2172360" y="2244253"/>
                    <a:pt x="2175814" y="2251025"/>
                  </a:cubicBezTo>
                  <a:cubicBezTo>
                    <a:pt x="2179267" y="2257796"/>
                    <a:pt x="2204796" y="2262198"/>
                    <a:pt x="2219625" y="2265584"/>
                  </a:cubicBezTo>
                  <a:cubicBezTo>
                    <a:pt x="2234455" y="2268969"/>
                    <a:pt x="2226194" y="2282919"/>
                    <a:pt x="2220505" y="2304384"/>
                  </a:cubicBezTo>
                  <a:cubicBezTo>
                    <a:pt x="2214818" y="2325850"/>
                    <a:pt x="2229918" y="2321787"/>
                    <a:pt x="2241362" y="2334246"/>
                  </a:cubicBezTo>
                  <a:cubicBezTo>
                    <a:pt x="2252737" y="2346706"/>
                    <a:pt x="2243596" y="2349820"/>
                    <a:pt x="2239059" y="2359978"/>
                  </a:cubicBezTo>
                  <a:cubicBezTo>
                    <a:pt x="2234523" y="2370135"/>
                    <a:pt x="2247456" y="2395121"/>
                    <a:pt x="2252060" y="2395121"/>
                  </a:cubicBezTo>
                  <a:cubicBezTo>
                    <a:pt x="2256598" y="2395121"/>
                    <a:pt x="2262557" y="2377245"/>
                    <a:pt x="2271630" y="2381714"/>
                  </a:cubicBezTo>
                  <a:cubicBezTo>
                    <a:pt x="2280771" y="2386251"/>
                    <a:pt x="2276302" y="2399523"/>
                    <a:pt x="2271698" y="2407445"/>
                  </a:cubicBezTo>
                  <a:cubicBezTo>
                    <a:pt x="2267161" y="2415368"/>
                    <a:pt x="2270614" y="2415910"/>
                    <a:pt x="2279756" y="2423832"/>
                  </a:cubicBezTo>
                  <a:cubicBezTo>
                    <a:pt x="2288898" y="2431755"/>
                    <a:pt x="2289371" y="2438391"/>
                    <a:pt x="2287137" y="2453085"/>
                  </a:cubicBezTo>
                  <a:cubicBezTo>
                    <a:pt x="2284834" y="2467779"/>
                    <a:pt x="2297159" y="2472248"/>
                    <a:pt x="2307316" y="2490938"/>
                  </a:cubicBezTo>
                  <a:cubicBezTo>
                    <a:pt x="2315103" y="2510304"/>
                    <a:pt x="2297497" y="2512809"/>
                    <a:pt x="2287205" y="25128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 309">
              <a:extLst>
                <a:ext uri="{FF2B5EF4-FFF2-40B4-BE49-F238E27FC236}">
                  <a16:creationId xmlns:a16="http://schemas.microsoft.com/office/drawing/2014/main" id="{B52DBEA0-C598-CEF6-073B-1027578AB6F7}"/>
                </a:ext>
              </a:extLst>
            </p:cNvPr>
            <p:cNvSpPr/>
            <p:nvPr/>
          </p:nvSpPr>
          <p:spPr bwMode="ltGray">
            <a:xfrm>
              <a:off x="12290709" y="4213731"/>
              <a:ext cx="5038" cy="2681"/>
            </a:xfrm>
            <a:custGeom>
              <a:avLst/>
              <a:gdLst>
                <a:gd name="connsiteX0" fmla="*/ 4158 w 5038"/>
                <a:gd name="connsiteY0" fmla="*/ 2402 h 2681"/>
                <a:gd name="connsiteX1" fmla="*/ 5038 w 5038"/>
                <a:gd name="connsiteY1" fmla="*/ 1183 h 2681"/>
                <a:gd name="connsiteX2" fmla="*/ 1788 w 5038"/>
                <a:gd name="connsiteY2" fmla="*/ 235 h 2681"/>
                <a:gd name="connsiteX3" fmla="*/ 4158 w 5038"/>
                <a:gd name="connsiteY3" fmla="*/ 2402 h 2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8" h="2681">
                  <a:moveTo>
                    <a:pt x="4158" y="2402"/>
                  </a:moveTo>
                  <a:cubicBezTo>
                    <a:pt x="4429" y="2199"/>
                    <a:pt x="4700" y="1792"/>
                    <a:pt x="5038" y="1183"/>
                  </a:cubicBezTo>
                  <a:cubicBezTo>
                    <a:pt x="3819" y="844"/>
                    <a:pt x="2668" y="506"/>
                    <a:pt x="1788" y="235"/>
                  </a:cubicBezTo>
                  <a:cubicBezTo>
                    <a:pt x="-2613" y="-1120"/>
                    <a:pt x="2262" y="3891"/>
                    <a:pt x="4158" y="240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 310">
              <a:extLst>
                <a:ext uri="{FF2B5EF4-FFF2-40B4-BE49-F238E27FC236}">
                  <a16:creationId xmlns:a16="http://schemas.microsoft.com/office/drawing/2014/main" id="{69732150-A1BE-D4A4-76ED-2C13FC18A7C5}"/>
                </a:ext>
              </a:extLst>
            </p:cNvPr>
            <p:cNvSpPr/>
            <p:nvPr/>
          </p:nvSpPr>
          <p:spPr bwMode="ltGray">
            <a:xfrm>
              <a:off x="15610275" y="5582814"/>
              <a:ext cx="1119" cy="7060"/>
            </a:xfrm>
            <a:custGeom>
              <a:avLst/>
              <a:gdLst>
                <a:gd name="connsiteX0" fmla="*/ 1114 w 1119"/>
                <a:gd name="connsiteY0" fmla="*/ 0 h 7060"/>
                <a:gd name="connsiteX1" fmla="*/ 1114 w 1119"/>
                <a:gd name="connsiteY1" fmla="*/ 0 h 7060"/>
                <a:gd name="connsiteX2" fmla="*/ 1114 w 1119"/>
                <a:gd name="connsiteY2" fmla="*/ 0 h 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9" h="7060">
                  <a:moveTo>
                    <a:pt x="1114" y="0"/>
                  </a:moveTo>
                  <a:cubicBezTo>
                    <a:pt x="-1459" y="5214"/>
                    <a:pt x="1249" y="12866"/>
                    <a:pt x="1114" y="0"/>
                  </a:cubicBezTo>
                  <a:lnTo>
                    <a:pt x="1114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 311">
              <a:extLst>
                <a:ext uri="{FF2B5EF4-FFF2-40B4-BE49-F238E27FC236}">
                  <a16:creationId xmlns:a16="http://schemas.microsoft.com/office/drawing/2014/main" id="{9E5A9CE2-60AB-9700-240F-F66C28EC5BBB}"/>
                </a:ext>
              </a:extLst>
            </p:cNvPr>
            <p:cNvSpPr/>
            <p:nvPr/>
          </p:nvSpPr>
          <p:spPr bwMode="ltGray">
            <a:xfrm>
              <a:off x="12975737" y="3627693"/>
              <a:ext cx="5687" cy="3448"/>
            </a:xfrm>
            <a:custGeom>
              <a:avLst/>
              <a:gdLst>
                <a:gd name="connsiteX0" fmla="*/ 203 w 5687"/>
                <a:gd name="connsiteY0" fmla="*/ 3386 h 3448"/>
                <a:gd name="connsiteX1" fmla="*/ 5688 w 5687"/>
                <a:gd name="connsiteY1" fmla="*/ 0 h 3448"/>
                <a:gd name="connsiteX2" fmla="*/ 0 w 5687"/>
                <a:gd name="connsiteY2" fmla="*/ 3318 h 3448"/>
                <a:gd name="connsiteX3" fmla="*/ 203 w 5687"/>
                <a:gd name="connsiteY3" fmla="*/ 3386 h 3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87" h="3448">
                  <a:moveTo>
                    <a:pt x="203" y="3386"/>
                  </a:moveTo>
                  <a:cubicBezTo>
                    <a:pt x="2438" y="3792"/>
                    <a:pt x="4198" y="2167"/>
                    <a:pt x="5688" y="0"/>
                  </a:cubicBezTo>
                  <a:cubicBezTo>
                    <a:pt x="3318" y="1016"/>
                    <a:pt x="948" y="2438"/>
                    <a:pt x="0" y="3318"/>
                  </a:cubicBezTo>
                  <a:cubicBezTo>
                    <a:pt x="68" y="3318"/>
                    <a:pt x="135" y="3318"/>
                    <a:pt x="203" y="338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 312">
              <a:extLst>
                <a:ext uri="{FF2B5EF4-FFF2-40B4-BE49-F238E27FC236}">
                  <a16:creationId xmlns:a16="http://schemas.microsoft.com/office/drawing/2014/main" id="{16273555-6DB8-B426-B1CD-3F9CE6B1DB9F}"/>
                </a:ext>
              </a:extLst>
            </p:cNvPr>
            <p:cNvSpPr/>
            <p:nvPr/>
          </p:nvSpPr>
          <p:spPr bwMode="ltGray">
            <a:xfrm>
              <a:off x="15771959" y="5474674"/>
              <a:ext cx="5070" cy="9002"/>
            </a:xfrm>
            <a:custGeom>
              <a:avLst/>
              <a:gdLst>
                <a:gd name="connsiteX0" fmla="*/ 4992 w 5070"/>
                <a:gd name="connsiteY0" fmla="*/ 4605 h 9002"/>
                <a:gd name="connsiteX1" fmla="*/ 2690 w 5070"/>
                <a:gd name="connsiteY1" fmla="*/ 0 h 9002"/>
                <a:gd name="connsiteX2" fmla="*/ 117 w 5070"/>
                <a:gd name="connsiteY2" fmla="*/ 3656 h 9002"/>
                <a:gd name="connsiteX3" fmla="*/ 4992 w 5070"/>
                <a:gd name="connsiteY3" fmla="*/ 4605 h 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70" h="9002">
                  <a:moveTo>
                    <a:pt x="4992" y="4605"/>
                  </a:moveTo>
                  <a:cubicBezTo>
                    <a:pt x="4789" y="2776"/>
                    <a:pt x="3976" y="1287"/>
                    <a:pt x="2690" y="0"/>
                  </a:cubicBezTo>
                  <a:cubicBezTo>
                    <a:pt x="1403" y="1625"/>
                    <a:pt x="455" y="3047"/>
                    <a:pt x="117" y="3656"/>
                  </a:cubicBezTo>
                  <a:cubicBezTo>
                    <a:pt x="-967" y="5959"/>
                    <a:pt x="5872" y="13881"/>
                    <a:pt x="4992" y="46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 313">
              <a:extLst>
                <a:ext uri="{FF2B5EF4-FFF2-40B4-BE49-F238E27FC236}">
                  <a16:creationId xmlns:a16="http://schemas.microsoft.com/office/drawing/2014/main" id="{A7949E21-6336-43C3-A433-898C48E95E6D}"/>
                </a:ext>
              </a:extLst>
            </p:cNvPr>
            <p:cNvSpPr/>
            <p:nvPr/>
          </p:nvSpPr>
          <p:spPr bwMode="ltGray">
            <a:xfrm>
              <a:off x="12255636" y="4149366"/>
              <a:ext cx="362" cy="1372"/>
            </a:xfrm>
            <a:custGeom>
              <a:avLst/>
              <a:gdLst>
                <a:gd name="connsiteX0" fmla="*/ 362 w 362"/>
                <a:gd name="connsiteY0" fmla="*/ 1016 h 1372"/>
                <a:gd name="connsiteX1" fmla="*/ 362 w 362"/>
                <a:gd name="connsiteY1" fmla="*/ 0 h 1372"/>
                <a:gd name="connsiteX2" fmla="*/ 362 w 362"/>
                <a:gd name="connsiteY2" fmla="*/ 1016 h 1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2" h="1372">
                  <a:moveTo>
                    <a:pt x="362" y="1016"/>
                  </a:moveTo>
                  <a:cubicBezTo>
                    <a:pt x="295" y="609"/>
                    <a:pt x="295" y="271"/>
                    <a:pt x="362" y="0"/>
                  </a:cubicBezTo>
                  <a:cubicBezTo>
                    <a:pt x="-247" y="1151"/>
                    <a:pt x="24" y="1828"/>
                    <a:pt x="362" y="101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 314">
              <a:extLst>
                <a:ext uri="{FF2B5EF4-FFF2-40B4-BE49-F238E27FC236}">
                  <a16:creationId xmlns:a16="http://schemas.microsoft.com/office/drawing/2014/main" id="{46F77700-82D3-7DD8-E166-355BE1DFBC6F}"/>
                </a:ext>
              </a:extLst>
            </p:cNvPr>
            <p:cNvSpPr/>
            <p:nvPr/>
          </p:nvSpPr>
          <p:spPr bwMode="ltGray">
            <a:xfrm>
              <a:off x="16771338" y="3770977"/>
              <a:ext cx="21701" cy="29816"/>
            </a:xfrm>
            <a:custGeom>
              <a:avLst/>
              <a:gdLst>
                <a:gd name="connsiteX0" fmla="*/ 17809 w 21701"/>
                <a:gd name="connsiteY0" fmla="*/ 14017 h 29816"/>
                <a:gd name="connsiteX1" fmla="*/ 19976 w 21701"/>
                <a:gd name="connsiteY1" fmla="*/ 28711 h 29816"/>
                <a:gd name="connsiteX2" fmla="*/ 17064 w 21701"/>
                <a:gd name="connsiteY2" fmla="*/ 10428 h 29816"/>
                <a:gd name="connsiteX3" fmla="*/ 0 w 21701"/>
                <a:gd name="connsiteY3" fmla="*/ 0 h 29816"/>
                <a:gd name="connsiteX4" fmla="*/ 17809 w 21701"/>
                <a:gd name="connsiteY4" fmla="*/ 14017 h 29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01" h="29816">
                  <a:moveTo>
                    <a:pt x="17809" y="14017"/>
                  </a:moveTo>
                  <a:cubicBezTo>
                    <a:pt x="21262" y="18892"/>
                    <a:pt x="19570" y="23429"/>
                    <a:pt x="19976" y="28711"/>
                  </a:cubicBezTo>
                  <a:cubicBezTo>
                    <a:pt x="20382" y="33993"/>
                    <a:pt x="25055" y="19096"/>
                    <a:pt x="17064" y="10428"/>
                  </a:cubicBezTo>
                  <a:cubicBezTo>
                    <a:pt x="13069" y="6027"/>
                    <a:pt x="6568" y="2167"/>
                    <a:pt x="0" y="0"/>
                  </a:cubicBezTo>
                  <a:cubicBezTo>
                    <a:pt x="5756" y="6162"/>
                    <a:pt x="14965" y="10022"/>
                    <a:pt x="17809" y="1401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 315">
              <a:extLst>
                <a:ext uri="{FF2B5EF4-FFF2-40B4-BE49-F238E27FC236}">
                  <a16:creationId xmlns:a16="http://schemas.microsoft.com/office/drawing/2014/main" id="{77D3559C-0021-C912-3A8D-CD8C056D9950}"/>
                </a:ext>
              </a:extLst>
            </p:cNvPr>
            <p:cNvSpPr/>
            <p:nvPr/>
          </p:nvSpPr>
          <p:spPr bwMode="ltGray">
            <a:xfrm>
              <a:off x="13090722" y="4521999"/>
              <a:ext cx="1347" cy="4740"/>
            </a:xfrm>
            <a:custGeom>
              <a:avLst/>
              <a:gdLst>
                <a:gd name="connsiteX0" fmla="*/ 61 w 1347"/>
                <a:gd name="connsiteY0" fmla="*/ 0 h 4740"/>
                <a:gd name="connsiteX1" fmla="*/ 1348 w 1347"/>
                <a:gd name="connsiteY1" fmla="*/ 4740 h 4740"/>
                <a:gd name="connsiteX2" fmla="*/ 61 w 1347"/>
                <a:gd name="connsiteY2" fmla="*/ 0 h 4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7" h="4740">
                  <a:moveTo>
                    <a:pt x="61" y="0"/>
                  </a:moveTo>
                  <a:cubicBezTo>
                    <a:pt x="-142" y="2031"/>
                    <a:pt x="129" y="3656"/>
                    <a:pt x="1348" y="4740"/>
                  </a:cubicBezTo>
                  <a:cubicBezTo>
                    <a:pt x="806" y="3047"/>
                    <a:pt x="400" y="1422"/>
                    <a:pt x="61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 316">
              <a:extLst>
                <a:ext uri="{FF2B5EF4-FFF2-40B4-BE49-F238E27FC236}">
                  <a16:creationId xmlns:a16="http://schemas.microsoft.com/office/drawing/2014/main" id="{929224C5-1815-5230-4D92-B861A4C8EDE4}"/>
                </a:ext>
              </a:extLst>
            </p:cNvPr>
            <p:cNvSpPr/>
            <p:nvPr/>
          </p:nvSpPr>
          <p:spPr bwMode="ltGray">
            <a:xfrm>
              <a:off x="11782251" y="5425242"/>
              <a:ext cx="1744" cy="2251"/>
            </a:xfrm>
            <a:custGeom>
              <a:avLst/>
              <a:gdLst>
                <a:gd name="connsiteX0" fmla="*/ 830 w 1744"/>
                <a:gd name="connsiteY0" fmla="*/ 2235 h 2251"/>
                <a:gd name="connsiteX1" fmla="*/ 1033 w 1744"/>
                <a:gd name="connsiteY1" fmla="*/ 0 h 2251"/>
                <a:gd name="connsiteX2" fmla="*/ 830 w 1744"/>
                <a:gd name="connsiteY2" fmla="*/ 2235 h 2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44" h="2251">
                  <a:moveTo>
                    <a:pt x="830" y="2235"/>
                  </a:moveTo>
                  <a:cubicBezTo>
                    <a:pt x="2184" y="2031"/>
                    <a:pt x="1845" y="1083"/>
                    <a:pt x="1033" y="0"/>
                  </a:cubicBezTo>
                  <a:cubicBezTo>
                    <a:pt x="-50" y="745"/>
                    <a:pt x="-524" y="2438"/>
                    <a:pt x="830" y="223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 317">
              <a:extLst>
                <a:ext uri="{FF2B5EF4-FFF2-40B4-BE49-F238E27FC236}">
                  <a16:creationId xmlns:a16="http://schemas.microsoft.com/office/drawing/2014/main" id="{C68F29D2-3E92-B2A4-4E61-9693BA006BAD}"/>
                </a:ext>
              </a:extLst>
            </p:cNvPr>
            <p:cNvSpPr/>
            <p:nvPr/>
          </p:nvSpPr>
          <p:spPr bwMode="ltGray">
            <a:xfrm>
              <a:off x="13092002" y="4526807"/>
              <a:ext cx="14186" cy="16331"/>
            </a:xfrm>
            <a:custGeom>
              <a:avLst/>
              <a:gdLst>
                <a:gd name="connsiteX0" fmla="*/ 11308 w 14186"/>
                <a:gd name="connsiteY0" fmla="*/ 16319 h 16331"/>
                <a:gd name="connsiteX1" fmla="*/ 203 w 14186"/>
                <a:gd name="connsiteY1" fmla="*/ 271 h 16331"/>
                <a:gd name="connsiteX2" fmla="*/ 0 w 14186"/>
                <a:gd name="connsiteY2" fmla="*/ 0 h 16331"/>
                <a:gd name="connsiteX3" fmla="*/ 11308 w 14186"/>
                <a:gd name="connsiteY3" fmla="*/ 16319 h 1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86" h="16331">
                  <a:moveTo>
                    <a:pt x="11308" y="16319"/>
                  </a:moveTo>
                  <a:cubicBezTo>
                    <a:pt x="20450" y="15777"/>
                    <a:pt x="5349" y="4198"/>
                    <a:pt x="203" y="271"/>
                  </a:cubicBezTo>
                  <a:cubicBezTo>
                    <a:pt x="136" y="203"/>
                    <a:pt x="68" y="68"/>
                    <a:pt x="0" y="0"/>
                  </a:cubicBezTo>
                  <a:cubicBezTo>
                    <a:pt x="2031" y="7448"/>
                    <a:pt x="5079" y="16725"/>
                    <a:pt x="11308" y="163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 318">
              <a:extLst>
                <a:ext uri="{FF2B5EF4-FFF2-40B4-BE49-F238E27FC236}">
                  <a16:creationId xmlns:a16="http://schemas.microsoft.com/office/drawing/2014/main" id="{10C7B693-03DE-EE59-EBFC-29C2D8A9356A}"/>
                </a:ext>
              </a:extLst>
            </p:cNvPr>
            <p:cNvSpPr/>
            <p:nvPr/>
          </p:nvSpPr>
          <p:spPr bwMode="ltGray">
            <a:xfrm>
              <a:off x="11668613" y="3189989"/>
              <a:ext cx="272490" cy="180660"/>
            </a:xfrm>
            <a:custGeom>
              <a:avLst/>
              <a:gdLst>
                <a:gd name="connsiteX0" fmla="*/ 98217 w 272490"/>
                <a:gd name="connsiteY0" fmla="*/ 176801 h 180660"/>
                <a:gd name="connsiteX1" fmla="*/ 125167 w 272490"/>
                <a:gd name="connsiteY1" fmla="*/ 180660 h 180660"/>
                <a:gd name="connsiteX2" fmla="*/ 149138 w 272490"/>
                <a:gd name="connsiteY2" fmla="*/ 171993 h 180660"/>
                <a:gd name="connsiteX3" fmla="*/ 173786 w 272490"/>
                <a:gd name="connsiteY3" fmla="*/ 177139 h 180660"/>
                <a:gd name="connsiteX4" fmla="*/ 188074 w 272490"/>
                <a:gd name="connsiteY4" fmla="*/ 156554 h 180660"/>
                <a:gd name="connsiteX5" fmla="*/ 216378 w 272490"/>
                <a:gd name="connsiteY5" fmla="*/ 145517 h 180660"/>
                <a:gd name="connsiteX6" fmla="*/ 234390 w 272490"/>
                <a:gd name="connsiteY6" fmla="*/ 139287 h 180660"/>
                <a:gd name="connsiteX7" fmla="*/ 240417 w 272490"/>
                <a:gd name="connsiteY7" fmla="*/ 129130 h 180660"/>
                <a:gd name="connsiteX8" fmla="*/ 256465 w 272490"/>
                <a:gd name="connsiteY8" fmla="*/ 119785 h 180660"/>
                <a:gd name="connsiteX9" fmla="*/ 261003 w 272490"/>
                <a:gd name="connsiteY9" fmla="*/ 110915 h 180660"/>
                <a:gd name="connsiteX10" fmla="*/ 272243 w 272490"/>
                <a:gd name="connsiteY10" fmla="*/ 116535 h 180660"/>
                <a:gd name="connsiteX11" fmla="*/ 260054 w 272490"/>
                <a:gd name="connsiteY11" fmla="*/ 104279 h 180660"/>
                <a:gd name="connsiteX12" fmla="*/ 267029 w 272490"/>
                <a:gd name="connsiteY12" fmla="*/ 75364 h 180660"/>
                <a:gd name="connsiteX13" fmla="*/ 250100 w 272490"/>
                <a:gd name="connsiteY13" fmla="*/ 58707 h 180660"/>
                <a:gd name="connsiteX14" fmla="*/ 259851 w 272490"/>
                <a:gd name="connsiteY14" fmla="*/ 46112 h 180660"/>
                <a:gd name="connsiteX15" fmla="*/ 250845 w 272490"/>
                <a:gd name="connsiteY15" fmla="*/ 28303 h 180660"/>
                <a:gd name="connsiteX16" fmla="*/ 242313 w 272490"/>
                <a:gd name="connsiteY16" fmla="*/ 29996 h 180660"/>
                <a:gd name="connsiteX17" fmla="*/ 255247 w 272490"/>
                <a:gd name="connsiteY17" fmla="*/ 10426 h 180660"/>
                <a:gd name="connsiteX18" fmla="*/ 232088 w 272490"/>
                <a:gd name="connsiteY18" fmla="*/ 19161 h 180660"/>
                <a:gd name="connsiteX19" fmla="*/ 217055 w 272490"/>
                <a:gd name="connsiteY19" fmla="*/ 8395 h 180660"/>
                <a:gd name="connsiteX20" fmla="*/ 191798 w 272490"/>
                <a:gd name="connsiteY20" fmla="*/ 21802 h 180660"/>
                <a:gd name="connsiteX21" fmla="*/ 184417 w 272490"/>
                <a:gd name="connsiteY21" fmla="*/ 44148 h 180660"/>
                <a:gd name="connsiteX22" fmla="*/ 164780 w 272490"/>
                <a:gd name="connsiteY22" fmla="*/ 30470 h 180660"/>
                <a:gd name="connsiteX23" fmla="*/ 153268 w 272490"/>
                <a:gd name="connsiteY23" fmla="*/ 35277 h 180660"/>
                <a:gd name="connsiteX24" fmla="*/ 153607 w 272490"/>
                <a:gd name="connsiteY24" fmla="*/ 51664 h 180660"/>
                <a:gd name="connsiteX25" fmla="*/ 149070 w 272490"/>
                <a:gd name="connsiteY25" fmla="*/ 37173 h 180660"/>
                <a:gd name="connsiteX26" fmla="*/ 124558 w 272490"/>
                <a:gd name="connsiteY26" fmla="*/ 39814 h 180660"/>
                <a:gd name="connsiteX27" fmla="*/ 110608 w 272490"/>
                <a:gd name="connsiteY27" fmla="*/ 59316 h 180660"/>
                <a:gd name="connsiteX28" fmla="*/ 107832 w 272490"/>
                <a:gd name="connsiteY28" fmla="*/ 37173 h 180660"/>
                <a:gd name="connsiteX29" fmla="*/ 103227 w 272490"/>
                <a:gd name="connsiteY29" fmla="*/ 33788 h 180660"/>
                <a:gd name="connsiteX30" fmla="*/ 104175 w 272490"/>
                <a:gd name="connsiteY30" fmla="*/ 40356 h 180660"/>
                <a:gd name="connsiteX31" fmla="*/ 98014 w 272490"/>
                <a:gd name="connsiteY31" fmla="*/ 67713 h 180660"/>
                <a:gd name="connsiteX32" fmla="*/ 90768 w 272490"/>
                <a:gd name="connsiteY32" fmla="*/ 63988 h 180660"/>
                <a:gd name="connsiteX33" fmla="*/ 78715 w 272490"/>
                <a:gd name="connsiteY33" fmla="*/ 70218 h 180660"/>
                <a:gd name="connsiteX34" fmla="*/ 75871 w 272490"/>
                <a:gd name="connsiteY34" fmla="*/ 58165 h 180660"/>
                <a:gd name="connsiteX35" fmla="*/ 77225 w 272490"/>
                <a:gd name="connsiteY35" fmla="*/ 33111 h 180660"/>
                <a:gd name="connsiteX36" fmla="*/ 50952 w 272490"/>
                <a:gd name="connsiteY36" fmla="*/ 22683 h 180660"/>
                <a:gd name="connsiteX37" fmla="*/ 31856 w 272490"/>
                <a:gd name="connsiteY37" fmla="*/ 269 h 180660"/>
                <a:gd name="connsiteX38" fmla="*/ 18449 w 272490"/>
                <a:gd name="connsiteY38" fmla="*/ 21057 h 180660"/>
                <a:gd name="connsiteX39" fmla="*/ 47363 w 272490"/>
                <a:gd name="connsiteY39" fmla="*/ 26068 h 180660"/>
                <a:gd name="connsiteX40" fmla="*/ 42758 w 272490"/>
                <a:gd name="connsiteY40" fmla="*/ 32975 h 180660"/>
                <a:gd name="connsiteX41" fmla="*/ 21429 w 272490"/>
                <a:gd name="connsiteY41" fmla="*/ 30808 h 180660"/>
                <a:gd name="connsiteX42" fmla="*/ 30 w 272490"/>
                <a:gd name="connsiteY42" fmla="*/ 31824 h 180660"/>
                <a:gd name="connsiteX43" fmla="*/ 5583 w 272490"/>
                <a:gd name="connsiteY43" fmla="*/ 41236 h 180660"/>
                <a:gd name="connsiteX44" fmla="*/ 3958 w 272490"/>
                <a:gd name="connsiteY44" fmla="*/ 58368 h 180660"/>
                <a:gd name="connsiteX45" fmla="*/ 2739 w 272490"/>
                <a:gd name="connsiteY45" fmla="*/ 58503 h 180660"/>
                <a:gd name="connsiteX46" fmla="*/ 10053 w 272490"/>
                <a:gd name="connsiteY46" fmla="*/ 75906 h 180660"/>
                <a:gd name="connsiteX47" fmla="*/ 29960 w 272490"/>
                <a:gd name="connsiteY47" fmla="*/ 66291 h 180660"/>
                <a:gd name="connsiteX48" fmla="*/ 58604 w 272490"/>
                <a:gd name="connsiteY48" fmla="*/ 64192 h 180660"/>
                <a:gd name="connsiteX49" fmla="*/ 52577 w 272490"/>
                <a:gd name="connsiteY49" fmla="*/ 76583 h 180660"/>
                <a:gd name="connsiteX50" fmla="*/ 39982 w 272490"/>
                <a:gd name="connsiteY50" fmla="*/ 74010 h 180660"/>
                <a:gd name="connsiteX51" fmla="*/ 47296 w 272490"/>
                <a:gd name="connsiteY51" fmla="*/ 77531 h 180660"/>
                <a:gd name="connsiteX52" fmla="*/ 59146 w 272490"/>
                <a:gd name="connsiteY52" fmla="*/ 82339 h 180660"/>
                <a:gd name="connsiteX53" fmla="*/ 51290 w 272490"/>
                <a:gd name="connsiteY53" fmla="*/ 97710 h 180660"/>
                <a:gd name="connsiteX54" fmla="*/ 34836 w 272490"/>
                <a:gd name="connsiteY54" fmla="*/ 89381 h 180660"/>
                <a:gd name="connsiteX55" fmla="*/ 4229 w 272490"/>
                <a:gd name="connsiteY55" fmla="*/ 99335 h 180660"/>
                <a:gd name="connsiteX56" fmla="*/ 22715 w 272490"/>
                <a:gd name="connsiteY56" fmla="*/ 111659 h 180660"/>
                <a:gd name="connsiteX57" fmla="*/ 52035 w 272490"/>
                <a:gd name="connsiteY57" fmla="*/ 122494 h 180660"/>
                <a:gd name="connsiteX58" fmla="*/ 35242 w 272490"/>
                <a:gd name="connsiteY58" fmla="*/ 141454 h 180660"/>
                <a:gd name="connsiteX59" fmla="*/ 29825 w 272490"/>
                <a:gd name="connsiteY59" fmla="*/ 154523 h 180660"/>
                <a:gd name="connsiteX60" fmla="*/ 61041 w 272490"/>
                <a:gd name="connsiteY60" fmla="*/ 173618 h 180660"/>
                <a:gd name="connsiteX61" fmla="*/ 98217 w 272490"/>
                <a:gd name="connsiteY61" fmla="*/ 176801 h 180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72490" h="180660">
                  <a:moveTo>
                    <a:pt x="98217" y="176801"/>
                  </a:moveTo>
                  <a:cubicBezTo>
                    <a:pt x="103566" y="177546"/>
                    <a:pt x="116025" y="180660"/>
                    <a:pt x="125167" y="180660"/>
                  </a:cubicBezTo>
                  <a:cubicBezTo>
                    <a:pt x="134308" y="180660"/>
                    <a:pt x="140809" y="176530"/>
                    <a:pt x="149138" y="171993"/>
                  </a:cubicBezTo>
                  <a:cubicBezTo>
                    <a:pt x="157467" y="167456"/>
                    <a:pt x="167692" y="177139"/>
                    <a:pt x="173786" y="177139"/>
                  </a:cubicBezTo>
                  <a:cubicBezTo>
                    <a:pt x="179880" y="177139"/>
                    <a:pt x="178932" y="160346"/>
                    <a:pt x="188074" y="156554"/>
                  </a:cubicBezTo>
                  <a:cubicBezTo>
                    <a:pt x="197215" y="152762"/>
                    <a:pt x="211842" y="148564"/>
                    <a:pt x="216378" y="145517"/>
                  </a:cubicBezTo>
                  <a:cubicBezTo>
                    <a:pt x="220915" y="142470"/>
                    <a:pt x="230598" y="142266"/>
                    <a:pt x="234390" y="139287"/>
                  </a:cubicBezTo>
                  <a:cubicBezTo>
                    <a:pt x="238182" y="136240"/>
                    <a:pt x="235068" y="129130"/>
                    <a:pt x="240417" y="129130"/>
                  </a:cubicBezTo>
                  <a:cubicBezTo>
                    <a:pt x="249762" y="132041"/>
                    <a:pt x="254772" y="134073"/>
                    <a:pt x="256465" y="119785"/>
                  </a:cubicBezTo>
                  <a:cubicBezTo>
                    <a:pt x="258158" y="105430"/>
                    <a:pt x="259851" y="105294"/>
                    <a:pt x="261003" y="110915"/>
                  </a:cubicBezTo>
                  <a:cubicBezTo>
                    <a:pt x="262154" y="116535"/>
                    <a:pt x="270144" y="123306"/>
                    <a:pt x="272243" y="116535"/>
                  </a:cubicBezTo>
                  <a:cubicBezTo>
                    <a:pt x="274342" y="109763"/>
                    <a:pt x="262492" y="107258"/>
                    <a:pt x="260054" y="104279"/>
                  </a:cubicBezTo>
                  <a:cubicBezTo>
                    <a:pt x="257820" y="101502"/>
                    <a:pt x="260257" y="80646"/>
                    <a:pt x="267029" y="75364"/>
                  </a:cubicBezTo>
                  <a:cubicBezTo>
                    <a:pt x="254298" y="72317"/>
                    <a:pt x="247188" y="66900"/>
                    <a:pt x="250100" y="58707"/>
                  </a:cubicBezTo>
                  <a:cubicBezTo>
                    <a:pt x="253147" y="50242"/>
                    <a:pt x="259513" y="50445"/>
                    <a:pt x="259851" y="46112"/>
                  </a:cubicBezTo>
                  <a:cubicBezTo>
                    <a:pt x="260257" y="41778"/>
                    <a:pt x="255788" y="26407"/>
                    <a:pt x="250845" y="28303"/>
                  </a:cubicBezTo>
                  <a:cubicBezTo>
                    <a:pt x="245902" y="30199"/>
                    <a:pt x="239469" y="35074"/>
                    <a:pt x="242313" y="29996"/>
                  </a:cubicBezTo>
                  <a:cubicBezTo>
                    <a:pt x="245157" y="24917"/>
                    <a:pt x="263237" y="12661"/>
                    <a:pt x="255247" y="10426"/>
                  </a:cubicBezTo>
                  <a:cubicBezTo>
                    <a:pt x="249152" y="8733"/>
                    <a:pt x="238047" y="14286"/>
                    <a:pt x="232088" y="19161"/>
                  </a:cubicBezTo>
                  <a:cubicBezTo>
                    <a:pt x="228499" y="13541"/>
                    <a:pt x="223150" y="7921"/>
                    <a:pt x="217055" y="8395"/>
                  </a:cubicBezTo>
                  <a:cubicBezTo>
                    <a:pt x="207372" y="9140"/>
                    <a:pt x="196741" y="17672"/>
                    <a:pt x="191798" y="21802"/>
                  </a:cubicBezTo>
                  <a:cubicBezTo>
                    <a:pt x="186855" y="25933"/>
                    <a:pt x="190105" y="42455"/>
                    <a:pt x="184417" y="44148"/>
                  </a:cubicBezTo>
                  <a:cubicBezTo>
                    <a:pt x="178729" y="45841"/>
                    <a:pt x="173583" y="31892"/>
                    <a:pt x="164780" y="30470"/>
                  </a:cubicBezTo>
                  <a:cubicBezTo>
                    <a:pt x="155977" y="29048"/>
                    <a:pt x="150153" y="29319"/>
                    <a:pt x="153268" y="35277"/>
                  </a:cubicBezTo>
                  <a:cubicBezTo>
                    <a:pt x="156383" y="41236"/>
                    <a:pt x="155571" y="47127"/>
                    <a:pt x="153607" y="51664"/>
                  </a:cubicBezTo>
                  <a:cubicBezTo>
                    <a:pt x="151643" y="56201"/>
                    <a:pt x="151914" y="50784"/>
                    <a:pt x="149070" y="37173"/>
                  </a:cubicBezTo>
                  <a:cubicBezTo>
                    <a:pt x="146226" y="23631"/>
                    <a:pt x="126521" y="27084"/>
                    <a:pt x="124558" y="39814"/>
                  </a:cubicBezTo>
                  <a:cubicBezTo>
                    <a:pt x="122594" y="52545"/>
                    <a:pt x="113452" y="62973"/>
                    <a:pt x="110608" y="59316"/>
                  </a:cubicBezTo>
                  <a:cubicBezTo>
                    <a:pt x="107765" y="55660"/>
                    <a:pt x="116906" y="39747"/>
                    <a:pt x="107832" y="37173"/>
                  </a:cubicBezTo>
                  <a:cubicBezTo>
                    <a:pt x="105665" y="36564"/>
                    <a:pt x="104243" y="35210"/>
                    <a:pt x="103227" y="33788"/>
                  </a:cubicBezTo>
                  <a:cubicBezTo>
                    <a:pt x="103566" y="35481"/>
                    <a:pt x="103837" y="37580"/>
                    <a:pt x="104175" y="40356"/>
                  </a:cubicBezTo>
                  <a:cubicBezTo>
                    <a:pt x="106749" y="62431"/>
                    <a:pt x="103160" y="67984"/>
                    <a:pt x="98014" y="67713"/>
                  </a:cubicBezTo>
                  <a:cubicBezTo>
                    <a:pt x="92867" y="67442"/>
                    <a:pt x="94763" y="59722"/>
                    <a:pt x="90768" y="63988"/>
                  </a:cubicBezTo>
                  <a:cubicBezTo>
                    <a:pt x="86773" y="68254"/>
                    <a:pt x="83319" y="71911"/>
                    <a:pt x="78715" y="70218"/>
                  </a:cubicBezTo>
                  <a:cubicBezTo>
                    <a:pt x="74178" y="68525"/>
                    <a:pt x="75329" y="69202"/>
                    <a:pt x="75871" y="58165"/>
                  </a:cubicBezTo>
                  <a:cubicBezTo>
                    <a:pt x="76413" y="47127"/>
                    <a:pt x="84674" y="43268"/>
                    <a:pt x="77225" y="33111"/>
                  </a:cubicBezTo>
                  <a:cubicBezTo>
                    <a:pt x="69844" y="22953"/>
                    <a:pt x="57453" y="32027"/>
                    <a:pt x="50952" y="22683"/>
                  </a:cubicBezTo>
                  <a:cubicBezTo>
                    <a:pt x="44383" y="13338"/>
                    <a:pt x="37815" y="-2236"/>
                    <a:pt x="31856" y="269"/>
                  </a:cubicBezTo>
                  <a:cubicBezTo>
                    <a:pt x="25897" y="2842"/>
                    <a:pt x="12152" y="12864"/>
                    <a:pt x="18449" y="21057"/>
                  </a:cubicBezTo>
                  <a:cubicBezTo>
                    <a:pt x="24746" y="29251"/>
                    <a:pt x="44248" y="22953"/>
                    <a:pt x="47363" y="26068"/>
                  </a:cubicBezTo>
                  <a:cubicBezTo>
                    <a:pt x="50478" y="29183"/>
                    <a:pt x="50749" y="38054"/>
                    <a:pt x="42758" y="32975"/>
                  </a:cubicBezTo>
                  <a:cubicBezTo>
                    <a:pt x="34768" y="27897"/>
                    <a:pt x="27929" y="29657"/>
                    <a:pt x="21429" y="30808"/>
                  </a:cubicBezTo>
                  <a:cubicBezTo>
                    <a:pt x="14860" y="31959"/>
                    <a:pt x="-782" y="24714"/>
                    <a:pt x="30" y="31824"/>
                  </a:cubicBezTo>
                  <a:cubicBezTo>
                    <a:pt x="911" y="38866"/>
                    <a:pt x="8156" y="38663"/>
                    <a:pt x="5583" y="41236"/>
                  </a:cubicBezTo>
                  <a:cubicBezTo>
                    <a:pt x="3010" y="43810"/>
                    <a:pt x="8833" y="56946"/>
                    <a:pt x="3958" y="58368"/>
                  </a:cubicBezTo>
                  <a:cubicBezTo>
                    <a:pt x="3484" y="58503"/>
                    <a:pt x="3146" y="58503"/>
                    <a:pt x="2739" y="58503"/>
                  </a:cubicBezTo>
                  <a:cubicBezTo>
                    <a:pt x="4229" y="64665"/>
                    <a:pt x="3348" y="79698"/>
                    <a:pt x="10053" y="75906"/>
                  </a:cubicBezTo>
                  <a:cubicBezTo>
                    <a:pt x="17433" y="71640"/>
                    <a:pt x="16282" y="65681"/>
                    <a:pt x="29960" y="66291"/>
                  </a:cubicBezTo>
                  <a:cubicBezTo>
                    <a:pt x="43639" y="66832"/>
                    <a:pt x="55150" y="61348"/>
                    <a:pt x="58604" y="64192"/>
                  </a:cubicBezTo>
                  <a:cubicBezTo>
                    <a:pt x="62057" y="67036"/>
                    <a:pt x="60838" y="75161"/>
                    <a:pt x="52577" y="76583"/>
                  </a:cubicBezTo>
                  <a:cubicBezTo>
                    <a:pt x="44316" y="78005"/>
                    <a:pt x="36529" y="71505"/>
                    <a:pt x="39982" y="74010"/>
                  </a:cubicBezTo>
                  <a:cubicBezTo>
                    <a:pt x="43436" y="76583"/>
                    <a:pt x="43300" y="79766"/>
                    <a:pt x="47296" y="77531"/>
                  </a:cubicBezTo>
                  <a:cubicBezTo>
                    <a:pt x="51290" y="75297"/>
                    <a:pt x="60025" y="78344"/>
                    <a:pt x="59146" y="82339"/>
                  </a:cubicBezTo>
                  <a:cubicBezTo>
                    <a:pt x="58265" y="86266"/>
                    <a:pt x="58400" y="97710"/>
                    <a:pt x="51290" y="97710"/>
                  </a:cubicBezTo>
                  <a:cubicBezTo>
                    <a:pt x="44180" y="97710"/>
                    <a:pt x="37071" y="89246"/>
                    <a:pt x="34836" y="89381"/>
                  </a:cubicBezTo>
                  <a:cubicBezTo>
                    <a:pt x="5177" y="91007"/>
                    <a:pt x="4229" y="93309"/>
                    <a:pt x="4229" y="99335"/>
                  </a:cubicBezTo>
                  <a:cubicBezTo>
                    <a:pt x="4229" y="105362"/>
                    <a:pt x="10526" y="112404"/>
                    <a:pt x="22715" y="111659"/>
                  </a:cubicBezTo>
                  <a:cubicBezTo>
                    <a:pt x="34904" y="110915"/>
                    <a:pt x="48988" y="113488"/>
                    <a:pt x="52035" y="122494"/>
                  </a:cubicBezTo>
                  <a:cubicBezTo>
                    <a:pt x="55082" y="131567"/>
                    <a:pt x="43639" y="139964"/>
                    <a:pt x="35242" y="141454"/>
                  </a:cubicBezTo>
                  <a:cubicBezTo>
                    <a:pt x="26913" y="142943"/>
                    <a:pt x="13845" y="151543"/>
                    <a:pt x="29825" y="154523"/>
                  </a:cubicBezTo>
                  <a:cubicBezTo>
                    <a:pt x="45806" y="157570"/>
                    <a:pt x="39779" y="167592"/>
                    <a:pt x="61041" y="173618"/>
                  </a:cubicBezTo>
                  <a:cubicBezTo>
                    <a:pt x="82168" y="179509"/>
                    <a:pt x="92935" y="176056"/>
                    <a:pt x="98217" y="17680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 319">
              <a:extLst>
                <a:ext uri="{FF2B5EF4-FFF2-40B4-BE49-F238E27FC236}">
                  <a16:creationId xmlns:a16="http://schemas.microsoft.com/office/drawing/2014/main" id="{888624FC-993F-3804-73D5-D619F715372B}"/>
                </a:ext>
              </a:extLst>
            </p:cNvPr>
            <p:cNvSpPr/>
            <p:nvPr/>
          </p:nvSpPr>
          <p:spPr bwMode="ltGray">
            <a:xfrm>
              <a:off x="11770308" y="3218876"/>
              <a:ext cx="1599" cy="4764"/>
            </a:xfrm>
            <a:custGeom>
              <a:avLst/>
              <a:gdLst>
                <a:gd name="connsiteX0" fmla="*/ 1600 w 1599"/>
                <a:gd name="connsiteY0" fmla="*/ 4765 h 4764"/>
                <a:gd name="connsiteX1" fmla="*/ 1600 w 1599"/>
                <a:gd name="connsiteY1" fmla="*/ 4765 h 4764"/>
                <a:gd name="connsiteX2" fmla="*/ 1600 w 1599"/>
                <a:gd name="connsiteY2" fmla="*/ 4765 h 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9" h="4764">
                  <a:moveTo>
                    <a:pt x="1600" y="4765"/>
                  </a:moveTo>
                  <a:cubicBezTo>
                    <a:pt x="42" y="-3632"/>
                    <a:pt x="-1041" y="837"/>
                    <a:pt x="1600" y="4765"/>
                  </a:cubicBezTo>
                  <a:lnTo>
                    <a:pt x="1600" y="4765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 320">
              <a:extLst>
                <a:ext uri="{FF2B5EF4-FFF2-40B4-BE49-F238E27FC236}">
                  <a16:creationId xmlns:a16="http://schemas.microsoft.com/office/drawing/2014/main" id="{3978C774-B3B7-FF8E-E7E3-8F23F96E1DFC}"/>
                </a:ext>
              </a:extLst>
            </p:cNvPr>
            <p:cNvSpPr/>
            <p:nvPr/>
          </p:nvSpPr>
          <p:spPr bwMode="ltGray">
            <a:xfrm>
              <a:off x="11935709" y="3263737"/>
              <a:ext cx="9896" cy="2696"/>
            </a:xfrm>
            <a:custGeom>
              <a:avLst/>
              <a:gdLst>
                <a:gd name="connsiteX0" fmla="*/ 2031 w 9896"/>
                <a:gd name="connsiteY0" fmla="*/ 465 h 2696"/>
                <a:gd name="connsiteX1" fmla="*/ 0 w 9896"/>
                <a:gd name="connsiteY1" fmla="*/ 1549 h 2696"/>
                <a:gd name="connsiteX2" fmla="*/ 1287 w 9896"/>
                <a:gd name="connsiteY2" fmla="*/ 1887 h 2696"/>
                <a:gd name="connsiteX3" fmla="*/ 2031 w 9896"/>
                <a:gd name="connsiteY3" fmla="*/ 465 h 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96" h="2696">
                  <a:moveTo>
                    <a:pt x="2031" y="465"/>
                  </a:moveTo>
                  <a:cubicBezTo>
                    <a:pt x="1287" y="668"/>
                    <a:pt x="677" y="1075"/>
                    <a:pt x="0" y="1549"/>
                  </a:cubicBezTo>
                  <a:cubicBezTo>
                    <a:pt x="474" y="1684"/>
                    <a:pt x="813" y="1752"/>
                    <a:pt x="1287" y="1887"/>
                  </a:cubicBezTo>
                  <a:cubicBezTo>
                    <a:pt x="14829" y="4935"/>
                    <a:pt x="10293" y="-1769"/>
                    <a:pt x="2031" y="46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 321">
              <a:extLst>
                <a:ext uri="{FF2B5EF4-FFF2-40B4-BE49-F238E27FC236}">
                  <a16:creationId xmlns:a16="http://schemas.microsoft.com/office/drawing/2014/main" id="{0AF2D996-C92A-460D-B1FD-5A3DE993A34B}"/>
                </a:ext>
              </a:extLst>
            </p:cNvPr>
            <p:cNvSpPr/>
            <p:nvPr/>
          </p:nvSpPr>
          <p:spPr bwMode="ltGray">
            <a:xfrm>
              <a:off x="11669032" y="3245194"/>
              <a:ext cx="2387" cy="3095"/>
            </a:xfrm>
            <a:custGeom>
              <a:avLst/>
              <a:gdLst>
                <a:gd name="connsiteX0" fmla="*/ 2387 w 2387"/>
                <a:gd name="connsiteY0" fmla="*/ 3095 h 3095"/>
                <a:gd name="connsiteX1" fmla="*/ 1778 w 2387"/>
                <a:gd name="connsiteY1" fmla="*/ 1335 h 3095"/>
                <a:gd name="connsiteX2" fmla="*/ 2387 w 2387"/>
                <a:gd name="connsiteY2" fmla="*/ 3095 h 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7" h="3095">
                  <a:moveTo>
                    <a:pt x="2387" y="3095"/>
                  </a:moveTo>
                  <a:cubicBezTo>
                    <a:pt x="2252" y="2418"/>
                    <a:pt x="2048" y="1809"/>
                    <a:pt x="1778" y="1335"/>
                  </a:cubicBezTo>
                  <a:cubicBezTo>
                    <a:pt x="-321" y="-2457"/>
                    <a:pt x="-1066" y="3028"/>
                    <a:pt x="2387" y="309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 322">
              <a:extLst>
                <a:ext uri="{FF2B5EF4-FFF2-40B4-BE49-F238E27FC236}">
                  <a16:creationId xmlns:a16="http://schemas.microsoft.com/office/drawing/2014/main" id="{8C98BFC5-6308-7406-C178-C4AE1229EADC}"/>
                </a:ext>
              </a:extLst>
            </p:cNvPr>
            <p:cNvSpPr/>
            <p:nvPr/>
          </p:nvSpPr>
          <p:spPr bwMode="ltGray">
            <a:xfrm>
              <a:off x="12113427" y="3441799"/>
              <a:ext cx="15965" cy="15587"/>
            </a:xfrm>
            <a:custGeom>
              <a:avLst/>
              <a:gdLst>
                <a:gd name="connsiteX0" fmla="*/ 15471 w 15965"/>
                <a:gd name="connsiteY0" fmla="*/ 15525 h 15587"/>
                <a:gd name="connsiteX1" fmla="*/ 9106 w 15965"/>
                <a:gd name="connsiteY1" fmla="*/ 10176 h 15587"/>
                <a:gd name="connsiteX2" fmla="*/ 2741 w 15965"/>
                <a:gd name="connsiteY2" fmla="*/ 18 h 15587"/>
                <a:gd name="connsiteX3" fmla="*/ 15471 w 15965"/>
                <a:gd name="connsiteY3" fmla="*/ 15525 h 15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65" h="15587">
                  <a:moveTo>
                    <a:pt x="15471" y="15525"/>
                  </a:moveTo>
                  <a:cubicBezTo>
                    <a:pt x="17774" y="15931"/>
                    <a:pt x="11408" y="14374"/>
                    <a:pt x="9106" y="10176"/>
                  </a:cubicBezTo>
                  <a:cubicBezTo>
                    <a:pt x="6804" y="6045"/>
                    <a:pt x="5449" y="-388"/>
                    <a:pt x="2741" y="18"/>
                  </a:cubicBezTo>
                  <a:cubicBezTo>
                    <a:pt x="-7281" y="1440"/>
                    <a:pt x="13237" y="15186"/>
                    <a:pt x="15471" y="1552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 323">
              <a:extLst>
                <a:ext uri="{FF2B5EF4-FFF2-40B4-BE49-F238E27FC236}">
                  <a16:creationId xmlns:a16="http://schemas.microsoft.com/office/drawing/2014/main" id="{042CCDC4-FCD5-81BA-7288-09D904CDF836}"/>
                </a:ext>
              </a:extLst>
            </p:cNvPr>
            <p:cNvSpPr/>
            <p:nvPr/>
          </p:nvSpPr>
          <p:spPr bwMode="ltGray">
            <a:xfrm>
              <a:off x="12118665" y="3434042"/>
              <a:ext cx="11694" cy="18916"/>
            </a:xfrm>
            <a:custGeom>
              <a:avLst/>
              <a:gdLst>
                <a:gd name="connsiteX0" fmla="*/ 10979 w 11694"/>
                <a:gd name="connsiteY0" fmla="*/ 18338 h 18916"/>
                <a:gd name="connsiteX1" fmla="*/ 9082 w 11694"/>
                <a:gd name="connsiteY1" fmla="*/ 15020 h 18916"/>
                <a:gd name="connsiteX2" fmla="*/ 1295 w 11694"/>
                <a:gd name="connsiteY2" fmla="*/ 258 h 18916"/>
                <a:gd name="connsiteX3" fmla="*/ 10979 w 11694"/>
                <a:gd name="connsiteY3" fmla="*/ 18338 h 18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94" h="18916">
                  <a:moveTo>
                    <a:pt x="10979" y="18338"/>
                  </a:moveTo>
                  <a:cubicBezTo>
                    <a:pt x="12874" y="19828"/>
                    <a:pt x="10572" y="18338"/>
                    <a:pt x="9082" y="15020"/>
                  </a:cubicBezTo>
                  <a:cubicBezTo>
                    <a:pt x="7593" y="11702"/>
                    <a:pt x="4681" y="-2044"/>
                    <a:pt x="1295" y="258"/>
                  </a:cubicBezTo>
                  <a:cubicBezTo>
                    <a:pt x="-4122" y="3712"/>
                    <a:pt x="9082" y="16781"/>
                    <a:pt x="10979" y="1833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 324">
              <a:extLst>
                <a:ext uri="{FF2B5EF4-FFF2-40B4-BE49-F238E27FC236}">
                  <a16:creationId xmlns:a16="http://schemas.microsoft.com/office/drawing/2014/main" id="{81E414D6-665D-E8FF-5288-1550EC0715FD}"/>
                </a:ext>
              </a:extLst>
            </p:cNvPr>
            <p:cNvSpPr/>
            <p:nvPr/>
          </p:nvSpPr>
          <p:spPr bwMode="ltGray">
            <a:xfrm>
              <a:off x="12128899" y="3469496"/>
              <a:ext cx="7401" cy="4845"/>
            </a:xfrm>
            <a:custGeom>
              <a:avLst/>
              <a:gdLst>
                <a:gd name="connsiteX0" fmla="*/ 271 w 7401"/>
                <a:gd name="connsiteY0" fmla="*/ 3131 h 4845"/>
                <a:gd name="connsiteX1" fmla="*/ 7381 w 7401"/>
                <a:gd name="connsiteY1" fmla="*/ 1641 h 4845"/>
                <a:gd name="connsiteX2" fmla="*/ 271 w 7401"/>
                <a:gd name="connsiteY2" fmla="*/ 3131 h 4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01" h="4845">
                  <a:moveTo>
                    <a:pt x="271" y="3131"/>
                  </a:moveTo>
                  <a:cubicBezTo>
                    <a:pt x="-1625" y="6517"/>
                    <a:pt x="7042" y="4282"/>
                    <a:pt x="7381" y="1641"/>
                  </a:cubicBezTo>
                  <a:cubicBezTo>
                    <a:pt x="7787" y="-1067"/>
                    <a:pt x="2167" y="-322"/>
                    <a:pt x="271" y="31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 325">
              <a:extLst>
                <a:ext uri="{FF2B5EF4-FFF2-40B4-BE49-F238E27FC236}">
                  <a16:creationId xmlns:a16="http://schemas.microsoft.com/office/drawing/2014/main" id="{1CE0735F-1356-181C-85DA-99DBF6BFB9BA}"/>
                </a:ext>
              </a:extLst>
            </p:cNvPr>
            <p:cNvSpPr/>
            <p:nvPr/>
          </p:nvSpPr>
          <p:spPr bwMode="ltGray">
            <a:xfrm>
              <a:off x="12120774" y="3473483"/>
              <a:ext cx="5313" cy="9157"/>
            </a:xfrm>
            <a:custGeom>
              <a:avLst/>
              <a:gdLst>
                <a:gd name="connsiteX0" fmla="*/ 4198 w 5313"/>
                <a:gd name="connsiteY0" fmla="*/ 25 h 9157"/>
                <a:gd name="connsiteX1" fmla="*/ 406 w 5313"/>
                <a:gd name="connsiteY1" fmla="*/ 8625 h 9157"/>
                <a:gd name="connsiteX2" fmla="*/ 4198 w 5313"/>
                <a:gd name="connsiteY2" fmla="*/ 25 h 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13" h="9157">
                  <a:moveTo>
                    <a:pt x="4198" y="25"/>
                  </a:moveTo>
                  <a:cubicBezTo>
                    <a:pt x="3859" y="3411"/>
                    <a:pt x="-1491" y="11265"/>
                    <a:pt x="406" y="8625"/>
                  </a:cubicBezTo>
                  <a:cubicBezTo>
                    <a:pt x="2369" y="5984"/>
                    <a:pt x="7583" y="-449"/>
                    <a:pt x="4198" y="2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 326">
              <a:extLst>
                <a:ext uri="{FF2B5EF4-FFF2-40B4-BE49-F238E27FC236}">
                  <a16:creationId xmlns:a16="http://schemas.microsoft.com/office/drawing/2014/main" id="{1B24B3BB-D32D-101D-A4F4-8F7801948125}"/>
                </a:ext>
              </a:extLst>
            </p:cNvPr>
            <p:cNvSpPr/>
            <p:nvPr/>
          </p:nvSpPr>
          <p:spPr bwMode="ltGray">
            <a:xfrm>
              <a:off x="12272574" y="3542803"/>
              <a:ext cx="14462" cy="36343"/>
            </a:xfrm>
            <a:custGeom>
              <a:avLst/>
              <a:gdLst>
                <a:gd name="connsiteX0" fmla="*/ 2453 w 14462"/>
                <a:gd name="connsiteY0" fmla="*/ 15550 h 36343"/>
                <a:gd name="connsiteX1" fmla="*/ 11933 w 14462"/>
                <a:gd name="connsiteY1" fmla="*/ 36339 h 36343"/>
                <a:gd name="connsiteX2" fmla="*/ 13220 w 14462"/>
                <a:gd name="connsiteY2" fmla="*/ 19207 h 36343"/>
                <a:gd name="connsiteX3" fmla="*/ 9902 w 14462"/>
                <a:gd name="connsiteY3" fmla="*/ 17108 h 36343"/>
                <a:gd name="connsiteX4" fmla="*/ 12881 w 14462"/>
                <a:gd name="connsiteY4" fmla="*/ 12774 h 36343"/>
                <a:gd name="connsiteX5" fmla="*/ 12949 w 14462"/>
                <a:gd name="connsiteY5" fmla="*/ 1330 h 36343"/>
                <a:gd name="connsiteX6" fmla="*/ 7329 w 14462"/>
                <a:gd name="connsiteY6" fmla="*/ 2549 h 36343"/>
                <a:gd name="connsiteX7" fmla="*/ 354 w 14462"/>
                <a:gd name="connsiteY7" fmla="*/ 8508 h 36343"/>
                <a:gd name="connsiteX8" fmla="*/ 2453 w 14462"/>
                <a:gd name="connsiteY8" fmla="*/ 15550 h 3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62" h="36343">
                  <a:moveTo>
                    <a:pt x="2453" y="15550"/>
                  </a:moveTo>
                  <a:cubicBezTo>
                    <a:pt x="3062" y="19952"/>
                    <a:pt x="9766" y="36677"/>
                    <a:pt x="11933" y="36339"/>
                  </a:cubicBezTo>
                  <a:cubicBezTo>
                    <a:pt x="14236" y="35933"/>
                    <a:pt x="15115" y="19952"/>
                    <a:pt x="13220" y="19207"/>
                  </a:cubicBezTo>
                  <a:cubicBezTo>
                    <a:pt x="12543" y="18936"/>
                    <a:pt x="11323" y="18056"/>
                    <a:pt x="9902" y="17108"/>
                  </a:cubicBezTo>
                  <a:cubicBezTo>
                    <a:pt x="11459" y="17108"/>
                    <a:pt x="12475" y="16295"/>
                    <a:pt x="12881" y="12774"/>
                  </a:cubicBezTo>
                  <a:cubicBezTo>
                    <a:pt x="13626" y="6341"/>
                    <a:pt x="15996" y="3971"/>
                    <a:pt x="12949" y="1330"/>
                  </a:cubicBezTo>
                  <a:cubicBezTo>
                    <a:pt x="9902" y="-1310"/>
                    <a:pt x="10376" y="450"/>
                    <a:pt x="7329" y="2549"/>
                  </a:cubicBezTo>
                  <a:cubicBezTo>
                    <a:pt x="1776" y="6409"/>
                    <a:pt x="1505" y="5461"/>
                    <a:pt x="354" y="8508"/>
                  </a:cubicBezTo>
                  <a:cubicBezTo>
                    <a:pt x="-459" y="10810"/>
                    <a:pt x="83" y="13993"/>
                    <a:pt x="2453" y="1555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 327">
              <a:extLst>
                <a:ext uri="{FF2B5EF4-FFF2-40B4-BE49-F238E27FC236}">
                  <a16:creationId xmlns:a16="http://schemas.microsoft.com/office/drawing/2014/main" id="{399B09C8-D42D-8A0A-835D-A225B99C6E1E}"/>
                </a:ext>
              </a:extLst>
            </p:cNvPr>
            <p:cNvSpPr/>
            <p:nvPr/>
          </p:nvSpPr>
          <p:spPr bwMode="ltGray">
            <a:xfrm>
              <a:off x="12278591" y="3525590"/>
              <a:ext cx="10960" cy="4963"/>
            </a:xfrm>
            <a:custGeom>
              <a:avLst/>
              <a:gdLst>
                <a:gd name="connsiteX0" fmla="*/ 3004 w 10960"/>
                <a:gd name="connsiteY0" fmla="*/ 3917 h 4963"/>
                <a:gd name="connsiteX1" fmla="*/ 10791 w 10960"/>
                <a:gd name="connsiteY1" fmla="*/ 3714 h 4963"/>
                <a:gd name="connsiteX2" fmla="*/ 702 w 10960"/>
                <a:gd name="connsiteY2" fmla="*/ 2224 h 4963"/>
                <a:gd name="connsiteX3" fmla="*/ 3004 w 10960"/>
                <a:gd name="connsiteY3" fmla="*/ 3917 h 4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60" h="4963">
                  <a:moveTo>
                    <a:pt x="3004" y="3917"/>
                  </a:moveTo>
                  <a:cubicBezTo>
                    <a:pt x="5713" y="2427"/>
                    <a:pt x="12078" y="6355"/>
                    <a:pt x="10791" y="3714"/>
                  </a:cubicBezTo>
                  <a:cubicBezTo>
                    <a:pt x="9505" y="1073"/>
                    <a:pt x="2666" y="-2313"/>
                    <a:pt x="702" y="2224"/>
                  </a:cubicBezTo>
                  <a:cubicBezTo>
                    <a:pt x="-856" y="5678"/>
                    <a:pt x="296" y="5407"/>
                    <a:pt x="3004" y="391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 328">
              <a:extLst>
                <a:ext uri="{FF2B5EF4-FFF2-40B4-BE49-F238E27FC236}">
                  <a16:creationId xmlns:a16="http://schemas.microsoft.com/office/drawing/2014/main" id="{76EF66AE-1925-1B57-3799-0E4726FEA87C}"/>
                </a:ext>
              </a:extLst>
            </p:cNvPr>
            <p:cNvSpPr/>
            <p:nvPr/>
          </p:nvSpPr>
          <p:spPr bwMode="ltGray">
            <a:xfrm>
              <a:off x="12839390" y="3671428"/>
              <a:ext cx="32960" cy="45700"/>
            </a:xfrm>
            <a:custGeom>
              <a:avLst/>
              <a:gdLst>
                <a:gd name="connsiteX0" fmla="*/ 15611 w 32960"/>
                <a:gd name="connsiteY0" fmla="*/ 13145 h 45700"/>
                <a:gd name="connsiteX1" fmla="*/ 3152 w 32960"/>
                <a:gd name="connsiteY1" fmla="*/ 20662 h 45700"/>
                <a:gd name="connsiteX2" fmla="*/ 714 w 32960"/>
                <a:gd name="connsiteY2" fmla="*/ 34950 h 45700"/>
                <a:gd name="connsiteX3" fmla="*/ 6673 w 32960"/>
                <a:gd name="connsiteY3" fmla="*/ 42398 h 45700"/>
                <a:gd name="connsiteX4" fmla="*/ 6673 w 32960"/>
                <a:gd name="connsiteY4" fmla="*/ 42466 h 45700"/>
                <a:gd name="connsiteX5" fmla="*/ 8027 w 32960"/>
                <a:gd name="connsiteY5" fmla="*/ 42195 h 45700"/>
                <a:gd name="connsiteX6" fmla="*/ 15273 w 32960"/>
                <a:gd name="connsiteY6" fmla="*/ 44768 h 45700"/>
                <a:gd name="connsiteX7" fmla="*/ 14122 w 32960"/>
                <a:gd name="connsiteY7" fmla="*/ 29939 h 45700"/>
                <a:gd name="connsiteX8" fmla="*/ 32946 w 32960"/>
                <a:gd name="connsiteY8" fmla="*/ 20729 h 45700"/>
                <a:gd name="connsiteX9" fmla="*/ 28342 w 32960"/>
                <a:gd name="connsiteY9" fmla="*/ 415 h 45700"/>
                <a:gd name="connsiteX10" fmla="*/ 15611 w 32960"/>
                <a:gd name="connsiteY10" fmla="*/ 13145 h 4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960" h="45700">
                  <a:moveTo>
                    <a:pt x="15611" y="13145"/>
                  </a:moveTo>
                  <a:cubicBezTo>
                    <a:pt x="9923" y="18021"/>
                    <a:pt x="4845" y="14771"/>
                    <a:pt x="3152" y="20662"/>
                  </a:cubicBezTo>
                  <a:cubicBezTo>
                    <a:pt x="1459" y="26621"/>
                    <a:pt x="-1317" y="32715"/>
                    <a:pt x="714" y="34950"/>
                  </a:cubicBezTo>
                  <a:cubicBezTo>
                    <a:pt x="2678" y="37184"/>
                    <a:pt x="6944" y="37590"/>
                    <a:pt x="6673" y="42398"/>
                  </a:cubicBezTo>
                  <a:cubicBezTo>
                    <a:pt x="6673" y="42398"/>
                    <a:pt x="6673" y="42398"/>
                    <a:pt x="6673" y="42466"/>
                  </a:cubicBezTo>
                  <a:cubicBezTo>
                    <a:pt x="7012" y="42330"/>
                    <a:pt x="7486" y="42195"/>
                    <a:pt x="8027" y="42195"/>
                  </a:cubicBezTo>
                  <a:cubicBezTo>
                    <a:pt x="12293" y="42195"/>
                    <a:pt x="15273" y="47883"/>
                    <a:pt x="15273" y="44768"/>
                  </a:cubicBezTo>
                  <a:cubicBezTo>
                    <a:pt x="15273" y="41653"/>
                    <a:pt x="10127" y="34137"/>
                    <a:pt x="14122" y="29939"/>
                  </a:cubicBezTo>
                  <a:cubicBezTo>
                    <a:pt x="18117" y="25672"/>
                    <a:pt x="33488" y="28043"/>
                    <a:pt x="32946" y="20729"/>
                  </a:cubicBezTo>
                  <a:cubicBezTo>
                    <a:pt x="32405" y="13349"/>
                    <a:pt x="31998" y="3259"/>
                    <a:pt x="28342" y="415"/>
                  </a:cubicBezTo>
                  <a:cubicBezTo>
                    <a:pt x="24618" y="-2429"/>
                    <a:pt x="19133" y="10166"/>
                    <a:pt x="15611" y="1314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 329">
              <a:extLst>
                <a:ext uri="{FF2B5EF4-FFF2-40B4-BE49-F238E27FC236}">
                  <a16:creationId xmlns:a16="http://schemas.microsoft.com/office/drawing/2014/main" id="{4D02F685-A5E5-AD2A-1221-22EBB6FFCCB2}"/>
                </a:ext>
              </a:extLst>
            </p:cNvPr>
            <p:cNvSpPr/>
            <p:nvPr/>
          </p:nvSpPr>
          <p:spPr bwMode="ltGray">
            <a:xfrm>
              <a:off x="12844969" y="3713962"/>
              <a:ext cx="1026" cy="1987"/>
            </a:xfrm>
            <a:custGeom>
              <a:avLst/>
              <a:gdLst>
                <a:gd name="connsiteX0" fmla="*/ 1026 w 1026"/>
                <a:gd name="connsiteY0" fmla="*/ 0 h 1987"/>
                <a:gd name="connsiteX1" fmla="*/ 1026 w 1026"/>
                <a:gd name="connsiteY1" fmla="*/ 0 h 1987"/>
                <a:gd name="connsiteX2" fmla="*/ 1026 w 1026"/>
                <a:gd name="connsiteY2" fmla="*/ 0 h 1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6" h="1987">
                  <a:moveTo>
                    <a:pt x="1026" y="0"/>
                  </a:moveTo>
                  <a:cubicBezTo>
                    <a:pt x="-1141" y="880"/>
                    <a:pt x="755" y="3995"/>
                    <a:pt x="1026" y="0"/>
                  </a:cubicBezTo>
                  <a:lnTo>
                    <a:pt x="1026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 330">
              <a:extLst>
                <a:ext uri="{FF2B5EF4-FFF2-40B4-BE49-F238E27FC236}">
                  <a16:creationId xmlns:a16="http://schemas.microsoft.com/office/drawing/2014/main" id="{BF12D785-4657-D003-23EA-C188CC84597D}"/>
                </a:ext>
              </a:extLst>
            </p:cNvPr>
            <p:cNvSpPr/>
            <p:nvPr/>
          </p:nvSpPr>
          <p:spPr bwMode="ltGray">
            <a:xfrm>
              <a:off x="12870930" y="3523938"/>
              <a:ext cx="23747" cy="39498"/>
            </a:xfrm>
            <a:custGeom>
              <a:avLst/>
              <a:gdLst>
                <a:gd name="connsiteX0" fmla="*/ 17725 w 23747"/>
                <a:gd name="connsiteY0" fmla="*/ 22904 h 39498"/>
                <a:gd name="connsiteX1" fmla="*/ 21179 w 23747"/>
                <a:gd name="connsiteY1" fmla="*/ 4351 h 39498"/>
                <a:gd name="connsiteX2" fmla="*/ 2896 w 23747"/>
                <a:gd name="connsiteY2" fmla="*/ 8143 h 39498"/>
                <a:gd name="connsiteX3" fmla="*/ 1880 w 23747"/>
                <a:gd name="connsiteY3" fmla="*/ 13424 h 39498"/>
                <a:gd name="connsiteX4" fmla="*/ 3979 w 23747"/>
                <a:gd name="connsiteY4" fmla="*/ 17893 h 39498"/>
                <a:gd name="connsiteX5" fmla="*/ 3370 w 23747"/>
                <a:gd name="connsiteY5" fmla="*/ 39088 h 39498"/>
                <a:gd name="connsiteX6" fmla="*/ 23481 w 23747"/>
                <a:gd name="connsiteY6" fmla="*/ 35364 h 39498"/>
                <a:gd name="connsiteX7" fmla="*/ 9803 w 23747"/>
                <a:gd name="connsiteY7" fmla="*/ 28186 h 39498"/>
                <a:gd name="connsiteX8" fmla="*/ 17725 w 23747"/>
                <a:gd name="connsiteY8" fmla="*/ 22904 h 39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47" h="39498">
                  <a:moveTo>
                    <a:pt x="17725" y="22904"/>
                  </a:moveTo>
                  <a:cubicBezTo>
                    <a:pt x="20569" y="22024"/>
                    <a:pt x="27476" y="8888"/>
                    <a:pt x="21179" y="4351"/>
                  </a:cubicBezTo>
                  <a:cubicBezTo>
                    <a:pt x="14881" y="-186"/>
                    <a:pt x="661" y="-3978"/>
                    <a:pt x="2896" y="8143"/>
                  </a:cubicBezTo>
                  <a:cubicBezTo>
                    <a:pt x="3979" y="14034"/>
                    <a:pt x="6485" y="12815"/>
                    <a:pt x="1880" y="13424"/>
                  </a:cubicBezTo>
                  <a:cubicBezTo>
                    <a:pt x="-2657" y="13966"/>
                    <a:pt x="2219" y="12544"/>
                    <a:pt x="3979" y="17893"/>
                  </a:cubicBezTo>
                  <a:cubicBezTo>
                    <a:pt x="5672" y="23243"/>
                    <a:pt x="-355" y="37395"/>
                    <a:pt x="3370" y="39088"/>
                  </a:cubicBezTo>
                  <a:cubicBezTo>
                    <a:pt x="7094" y="40781"/>
                    <a:pt x="22601" y="36786"/>
                    <a:pt x="23481" y="35364"/>
                  </a:cubicBezTo>
                  <a:cubicBezTo>
                    <a:pt x="24361" y="33942"/>
                    <a:pt x="11293" y="29879"/>
                    <a:pt x="9803" y="28186"/>
                  </a:cubicBezTo>
                  <a:cubicBezTo>
                    <a:pt x="8381" y="26493"/>
                    <a:pt x="14813" y="23785"/>
                    <a:pt x="17725" y="229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 331">
              <a:extLst>
                <a:ext uri="{FF2B5EF4-FFF2-40B4-BE49-F238E27FC236}">
                  <a16:creationId xmlns:a16="http://schemas.microsoft.com/office/drawing/2014/main" id="{65F6EE7C-5718-A8AB-0A6A-17A680285BA6}"/>
                </a:ext>
              </a:extLst>
            </p:cNvPr>
            <p:cNvSpPr/>
            <p:nvPr/>
          </p:nvSpPr>
          <p:spPr bwMode="ltGray">
            <a:xfrm>
              <a:off x="12744620" y="3794570"/>
              <a:ext cx="15805" cy="24091"/>
            </a:xfrm>
            <a:custGeom>
              <a:avLst/>
              <a:gdLst>
                <a:gd name="connsiteX0" fmla="*/ 4341 w 15805"/>
                <a:gd name="connsiteY0" fmla="*/ 4305 h 24091"/>
                <a:gd name="connsiteX1" fmla="*/ 278 w 15805"/>
                <a:gd name="connsiteY1" fmla="*/ 649 h 24091"/>
                <a:gd name="connsiteX2" fmla="*/ 3731 w 15805"/>
                <a:gd name="connsiteY2" fmla="*/ 9926 h 24091"/>
                <a:gd name="connsiteX3" fmla="*/ 13279 w 15805"/>
                <a:gd name="connsiteY3" fmla="*/ 23943 h 24091"/>
                <a:gd name="connsiteX4" fmla="*/ 11451 w 15805"/>
                <a:gd name="connsiteY4" fmla="*/ 9926 h 24091"/>
                <a:gd name="connsiteX5" fmla="*/ 4341 w 15805"/>
                <a:gd name="connsiteY5" fmla="*/ 4305 h 24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05" h="24091">
                  <a:moveTo>
                    <a:pt x="4341" y="4305"/>
                  </a:moveTo>
                  <a:cubicBezTo>
                    <a:pt x="346" y="3358"/>
                    <a:pt x="684" y="-1789"/>
                    <a:pt x="278" y="649"/>
                  </a:cubicBezTo>
                  <a:cubicBezTo>
                    <a:pt x="-670" y="6676"/>
                    <a:pt x="888" y="7421"/>
                    <a:pt x="3731" y="9926"/>
                  </a:cubicBezTo>
                  <a:cubicBezTo>
                    <a:pt x="6575" y="12364"/>
                    <a:pt x="8742" y="25636"/>
                    <a:pt x="13279" y="23943"/>
                  </a:cubicBezTo>
                  <a:cubicBezTo>
                    <a:pt x="17816" y="22250"/>
                    <a:pt x="15649" y="16359"/>
                    <a:pt x="11451" y="9926"/>
                  </a:cubicBezTo>
                  <a:cubicBezTo>
                    <a:pt x="7388" y="3561"/>
                    <a:pt x="8336" y="5254"/>
                    <a:pt x="4341" y="43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 332">
              <a:extLst>
                <a:ext uri="{FF2B5EF4-FFF2-40B4-BE49-F238E27FC236}">
                  <a16:creationId xmlns:a16="http://schemas.microsoft.com/office/drawing/2014/main" id="{EC45D472-DBE3-F328-BE77-FA298F82E5E3}"/>
                </a:ext>
              </a:extLst>
            </p:cNvPr>
            <p:cNvSpPr/>
            <p:nvPr/>
          </p:nvSpPr>
          <p:spPr bwMode="ltGray">
            <a:xfrm>
              <a:off x="12007249" y="3790018"/>
              <a:ext cx="143486" cy="179917"/>
            </a:xfrm>
            <a:custGeom>
              <a:avLst/>
              <a:gdLst>
                <a:gd name="connsiteX0" fmla="*/ 63957 w 143486"/>
                <a:gd name="connsiteY0" fmla="*/ 23687 h 179917"/>
                <a:gd name="connsiteX1" fmla="*/ 69306 w 143486"/>
                <a:gd name="connsiteY1" fmla="*/ 38178 h 179917"/>
                <a:gd name="connsiteX2" fmla="*/ 63618 w 143486"/>
                <a:gd name="connsiteY2" fmla="*/ 55648 h 179917"/>
                <a:gd name="connsiteX3" fmla="*/ 27188 w 143486"/>
                <a:gd name="connsiteY3" fmla="*/ 46507 h 179917"/>
                <a:gd name="connsiteX4" fmla="*/ 16015 w 143486"/>
                <a:gd name="connsiteY4" fmla="*/ 50028 h 179917"/>
                <a:gd name="connsiteX5" fmla="*/ 28610 w 143486"/>
                <a:gd name="connsiteY5" fmla="*/ 68514 h 179917"/>
                <a:gd name="connsiteX6" fmla="*/ 26782 w 143486"/>
                <a:gd name="connsiteY6" fmla="*/ 84427 h 179917"/>
                <a:gd name="connsiteX7" fmla="*/ 21297 w 143486"/>
                <a:gd name="connsiteY7" fmla="*/ 87136 h 179917"/>
                <a:gd name="connsiteX8" fmla="*/ 24276 w 143486"/>
                <a:gd name="connsiteY8" fmla="*/ 87881 h 179917"/>
                <a:gd name="connsiteX9" fmla="*/ 41679 w 143486"/>
                <a:gd name="connsiteY9" fmla="*/ 87406 h 179917"/>
                <a:gd name="connsiteX10" fmla="*/ 26443 w 143486"/>
                <a:gd name="connsiteY10" fmla="*/ 119436 h 179917"/>
                <a:gd name="connsiteX11" fmla="*/ 3488 w 143486"/>
                <a:gd name="connsiteY11" fmla="*/ 136906 h 179917"/>
                <a:gd name="connsiteX12" fmla="*/ 4503 w 143486"/>
                <a:gd name="connsiteY12" fmla="*/ 162231 h 179917"/>
                <a:gd name="connsiteX13" fmla="*/ 48721 w 143486"/>
                <a:gd name="connsiteY13" fmla="*/ 178415 h 179917"/>
                <a:gd name="connsiteX14" fmla="*/ 95579 w 143486"/>
                <a:gd name="connsiteY14" fmla="*/ 161689 h 179917"/>
                <a:gd name="connsiteX15" fmla="*/ 136818 w 143486"/>
                <a:gd name="connsiteY15" fmla="*/ 138937 h 179917"/>
                <a:gd name="connsiteX16" fmla="*/ 127609 w 143486"/>
                <a:gd name="connsiteY16" fmla="*/ 81922 h 179917"/>
                <a:gd name="connsiteX17" fmla="*/ 141016 w 143486"/>
                <a:gd name="connsiteY17" fmla="*/ 52060 h 179917"/>
                <a:gd name="connsiteX18" fmla="*/ 132213 w 143486"/>
                <a:gd name="connsiteY18" fmla="*/ 15900 h 179917"/>
                <a:gd name="connsiteX19" fmla="*/ 108919 w 143486"/>
                <a:gd name="connsiteY19" fmla="*/ 3779 h 179917"/>
                <a:gd name="connsiteX20" fmla="*/ 97882 w 143486"/>
                <a:gd name="connsiteY20" fmla="*/ 1003 h 179917"/>
                <a:gd name="connsiteX21" fmla="*/ 83933 w 143486"/>
                <a:gd name="connsiteY21" fmla="*/ 8790 h 179917"/>
                <a:gd name="connsiteX22" fmla="*/ 63957 w 143486"/>
                <a:gd name="connsiteY22" fmla="*/ 23687 h 179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3486" h="179917">
                  <a:moveTo>
                    <a:pt x="63957" y="23687"/>
                  </a:moveTo>
                  <a:cubicBezTo>
                    <a:pt x="63212" y="27615"/>
                    <a:pt x="64228" y="32287"/>
                    <a:pt x="69306" y="38178"/>
                  </a:cubicBezTo>
                  <a:cubicBezTo>
                    <a:pt x="74927" y="44679"/>
                    <a:pt x="78042" y="52669"/>
                    <a:pt x="63618" y="55648"/>
                  </a:cubicBezTo>
                  <a:cubicBezTo>
                    <a:pt x="49195" y="58696"/>
                    <a:pt x="34840" y="47252"/>
                    <a:pt x="27188" y="46507"/>
                  </a:cubicBezTo>
                  <a:cubicBezTo>
                    <a:pt x="19604" y="45762"/>
                    <a:pt x="16015" y="40954"/>
                    <a:pt x="16015" y="50028"/>
                  </a:cubicBezTo>
                  <a:cubicBezTo>
                    <a:pt x="16015" y="59102"/>
                    <a:pt x="26308" y="66212"/>
                    <a:pt x="28610" y="68514"/>
                  </a:cubicBezTo>
                  <a:cubicBezTo>
                    <a:pt x="30912" y="70749"/>
                    <a:pt x="34840" y="79145"/>
                    <a:pt x="26782" y="84427"/>
                  </a:cubicBezTo>
                  <a:cubicBezTo>
                    <a:pt x="24073" y="86255"/>
                    <a:pt x="22312" y="86865"/>
                    <a:pt x="21297" y="87136"/>
                  </a:cubicBezTo>
                  <a:cubicBezTo>
                    <a:pt x="21974" y="87136"/>
                    <a:pt x="22922" y="87339"/>
                    <a:pt x="24276" y="87881"/>
                  </a:cubicBezTo>
                  <a:cubicBezTo>
                    <a:pt x="29896" y="90115"/>
                    <a:pt x="36397" y="85104"/>
                    <a:pt x="41679" y="87406"/>
                  </a:cubicBezTo>
                  <a:cubicBezTo>
                    <a:pt x="56441" y="93704"/>
                    <a:pt x="31792" y="116388"/>
                    <a:pt x="26443" y="119436"/>
                  </a:cubicBezTo>
                  <a:cubicBezTo>
                    <a:pt x="21093" y="122483"/>
                    <a:pt x="7280" y="129390"/>
                    <a:pt x="3488" y="136906"/>
                  </a:cubicBezTo>
                  <a:cubicBezTo>
                    <a:pt x="-304" y="144422"/>
                    <a:pt x="-2336" y="150178"/>
                    <a:pt x="4503" y="162231"/>
                  </a:cubicBezTo>
                  <a:cubicBezTo>
                    <a:pt x="11343" y="174284"/>
                    <a:pt x="31251" y="183697"/>
                    <a:pt x="48721" y="178415"/>
                  </a:cubicBezTo>
                  <a:cubicBezTo>
                    <a:pt x="66192" y="173133"/>
                    <a:pt x="74250" y="166226"/>
                    <a:pt x="95579" y="161689"/>
                  </a:cubicBezTo>
                  <a:cubicBezTo>
                    <a:pt x="116842" y="157153"/>
                    <a:pt x="129978" y="155866"/>
                    <a:pt x="136818" y="138937"/>
                  </a:cubicBezTo>
                  <a:cubicBezTo>
                    <a:pt x="143657" y="122009"/>
                    <a:pt x="126119" y="95532"/>
                    <a:pt x="127609" y="81922"/>
                  </a:cubicBezTo>
                  <a:cubicBezTo>
                    <a:pt x="129098" y="68379"/>
                    <a:pt x="135667" y="64858"/>
                    <a:pt x="141016" y="52060"/>
                  </a:cubicBezTo>
                  <a:cubicBezTo>
                    <a:pt x="146365" y="39262"/>
                    <a:pt x="142844" y="28021"/>
                    <a:pt x="132213" y="15900"/>
                  </a:cubicBezTo>
                  <a:cubicBezTo>
                    <a:pt x="121582" y="3779"/>
                    <a:pt x="111221" y="732"/>
                    <a:pt x="108919" y="3779"/>
                  </a:cubicBezTo>
                  <a:cubicBezTo>
                    <a:pt x="106549" y="6826"/>
                    <a:pt x="107023" y="3508"/>
                    <a:pt x="97882" y="1003"/>
                  </a:cubicBezTo>
                  <a:cubicBezTo>
                    <a:pt x="88740" y="-1570"/>
                    <a:pt x="89824" y="732"/>
                    <a:pt x="83933" y="8790"/>
                  </a:cubicBezTo>
                  <a:cubicBezTo>
                    <a:pt x="78042" y="16848"/>
                    <a:pt x="64702" y="19760"/>
                    <a:pt x="63957" y="2368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 333">
              <a:extLst>
                <a:ext uri="{FF2B5EF4-FFF2-40B4-BE49-F238E27FC236}">
                  <a16:creationId xmlns:a16="http://schemas.microsoft.com/office/drawing/2014/main" id="{8E63B8D0-6D1F-2005-911D-E11487A1EC30}"/>
                </a:ext>
              </a:extLst>
            </p:cNvPr>
            <p:cNvSpPr/>
            <p:nvPr/>
          </p:nvSpPr>
          <p:spPr bwMode="ltGray">
            <a:xfrm>
              <a:off x="12027725" y="3877212"/>
              <a:ext cx="889" cy="115"/>
            </a:xfrm>
            <a:custGeom>
              <a:avLst/>
              <a:gdLst>
                <a:gd name="connsiteX0" fmla="*/ 889 w 889"/>
                <a:gd name="connsiteY0" fmla="*/ 9 h 115"/>
                <a:gd name="connsiteX1" fmla="*/ 889 w 889"/>
                <a:gd name="connsiteY1" fmla="*/ 9 h 115"/>
                <a:gd name="connsiteX2" fmla="*/ 889 w 889"/>
                <a:gd name="connsiteY2" fmla="*/ 9 h 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" h="115">
                  <a:moveTo>
                    <a:pt x="889" y="9"/>
                  </a:moveTo>
                  <a:cubicBezTo>
                    <a:pt x="-262" y="-58"/>
                    <a:pt x="-330" y="280"/>
                    <a:pt x="889" y="9"/>
                  </a:cubicBezTo>
                  <a:lnTo>
                    <a:pt x="889" y="9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 334">
              <a:extLst>
                <a:ext uri="{FF2B5EF4-FFF2-40B4-BE49-F238E27FC236}">
                  <a16:creationId xmlns:a16="http://schemas.microsoft.com/office/drawing/2014/main" id="{3B1AB2A9-2CAB-08CB-FEDE-B89213B80D98}"/>
                </a:ext>
              </a:extLst>
            </p:cNvPr>
            <p:cNvSpPr/>
            <p:nvPr/>
          </p:nvSpPr>
          <p:spPr bwMode="ltGray">
            <a:xfrm>
              <a:off x="12131454" y="3637515"/>
              <a:ext cx="241743" cy="401803"/>
            </a:xfrm>
            <a:custGeom>
              <a:avLst/>
              <a:gdLst>
                <a:gd name="connsiteX0" fmla="*/ 6316 w 241743"/>
                <a:gd name="connsiteY0" fmla="*/ 69336 h 401803"/>
                <a:gd name="connsiteX1" fmla="*/ 19859 w 241743"/>
                <a:gd name="connsiteY1" fmla="*/ 84640 h 401803"/>
                <a:gd name="connsiteX2" fmla="*/ 17827 w 241743"/>
                <a:gd name="connsiteY2" fmla="*/ 99402 h 401803"/>
                <a:gd name="connsiteX3" fmla="*/ 26901 w 241743"/>
                <a:gd name="connsiteY3" fmla="*/ 98183 h 401803"/>
                <a:gd name="connsiteX4" fmla="*/ 22703 w 241743"/>
                <a:gd name="connsiteY4" fmla="*/ 110371 h 401803"/>
                <a:gd name="connsiteX5" fmla="*/ 27985 w 241743"/>
                <a:gd name="connsiteY5" fmla="*/ 120664 h 401803"/>
                <a:gd name="connsiteX6" fmla="*/ 17353 w 241743"/>
                <a:gd name="connsiteY6" fmla="*/ 127503 h 401803"/>
                <a:gd name="connsiteX7" fmla="*/ 7399 w 241743"/>
                <a:gd name="connsiteY7" fmla="*/ 138134 h 401803"/>
                <a:gd name="connsiteX8" fmla="*/ 1982 w 241743"/>
                <a:gd name="connsiteY8" fmla="*/ 149849 h 401803"/>
                <a:gd name="connsiteX9" fmla="*/ 13290 w 241743"/>
                <a:gd name="connsiteY9" fmla="*/ 137796 h 401803"/>
                <a:gd name="connsiteX10" fmla="*/ 29948 w 241743"/>
                <a:gd name="connsiteY10" fmla="*/ 123034 h 401803"/>
                <a:gd name="connsiteX11" fmla="*/ 33943 w 241743"/>
                <a:gd name="connsiteY11" fmla="*/ 132988 h 401803"/>
                <a:gd name="connsiteX12" fmla="*/ 18978 w 241743"/>
                <a:gd name="connsiteY12" fmla="*/ 151880 h 401803"/>
                <a:gd name="connsiteX13" fmla="*/ 39022 w 241743"/>
                <a:gd name="connsiteY13" fmla="*/ 143213 h 401803"/>
                <a:gd name="connsiteX14" fmla="*/ 43423 w 241743"/>
                <a:gd name="connsiteY14" fmla="*/ 132446 h 401803"/>
                <a:gd name="connsiteX15" fmla="*/ 53784 w 241743"/>
                <a:gd name="connsiteY15" fmla="*/ 148156 h 401803"/>
                <a:gd name="connsiteX16" fmla="*/ 42204 w 241743"/>
                <a:gd name="connsiteY16" fmla="*/ 164272 h 401803"/>
                <a:gd name="connsiteX17" fmla="*/ 44236 w 241743"/>
                <a:gd name="connsiteY17" fmla="*/ 173143 h 401803"/>
                <a:gd name="connsiteX18" fmla="*/ 61368 w 241743"/>
                <a:gd name="connsiteY18" fmla="*/ 176393 h 401803"/>
                <a:gd name="connsiteX19" fmla="*/ 87099 w 241743"/>
                <a:gd name="connsiteY19" fmla="*/ 180862 h 401803"/>
                <a:gd name="connsiteX20" fmla="*/ 82833 w 241743"/>
                <a:gd name="connsiteY20" fmla="*/ 193457 h 401803"/>
                <a:gd name="connsiteX21" fmla="*/ 95563 w 241743"/>
                <a:gd name="connsiteY21" fmla="*/ 222574 h 401803"/>
                <a:gd name="connsiteX22" fmla="*/ 93803 w 241743"/>
                <a:gd name="connsiteY22" fmla="*/ 257380 h 401803"/>
                <a:gd name="connsiteX23" fmla="*/ 70577 w 241743"/>
                <a:gd name="connsiteY23" fmla="*/ 251827 h 401803"/>
                <a:gd name="connsiteX24" fmla="*/ 60081 w 241743"/>
                <a:gd name="connsiteY24" fmla="*/ 254806 h 401803"/>
                <a:gd name="connsiteX25" fmla="*/ 58320 w 241743"/>
                <a:gd name="connsiteY25" fmla="*/ 254671 h 401803"/>
                <a:gd name="connsiteX26" fmla="*/ 52632 w 241743"/>
                <a:gd name="connsiteY26" fmla="*/ 264693 h 401803"/>
                <a:gd name="connsiteX27" fmla="*/ 75046 w 241743"/>
                <a:gd name="connsiteY27" fmla="*/ 279657 h 401803"/>
                <a:gd name="connsiteX28" fmla="*/ 59810 w 241743"/>
                <a:gd name="connsiteY28" fmla="*/ 305254 h 401803"/>
                <a:gd name="connsiteX29" fmla="*/ 41392 w 241743"/>
                <a:gd name="connsiteY29" fmla="*/ 314531 h 401803"/>
                <a:gd name="connsiteX30" fmla="*/ 40579 w 241743"/>
                <a:gd name="connsiteY30" fmla="*/ 334980 h 401803"/>
                <a:gd name="connsiteX31" fmla="*/ 66514 w 241743"/>
                <a:gd name="connsiteY31" fmla="*/ 325636 h 401803"/>
                <a:gd name="connsiteX32" fmla="*/ 80666 w 241743"/>
                <a:gd name="connsiteY32" fmla="*/ 330646 h 401803"/>
                <a:gd name="connsiteX33" fmla="*/ 101590 w 241743"/>
                <a:gd name="connsiteY33" fmla="*/ 333829 h 401803"/>
                <a:gd name="connsiteX34" fmla="*/ 93803 w 241743"/>
                <a:gd name="connsiteY34" fmla="*/ 350825 h 401803"/>
                <a:gd name="connsiteX35" fmla="*/ 66581 w 241743"/>
                <a:gd name="connsiteY35" fmla="*/ 346492 h 401803"/>
                <a:gd name="connsiteX36" fmla="*/ 55341 w 241743"/>
                <a:gd name="connsiteY36" fmla="*/ 354076 h 401803"/>
                <a:gd name="connsiteX37" fmla="*/ 52768 w 241743"/>
                <a:gd name="connsiteY37" fmla="*/ 378859 h 401803"/>
                <a:gd name="connsiteX38" fmla="*/ 32860 w 241743"/>
                <a:gd name="connsiteY38" fmla="*/ 389626 h 401803"/>
                <a:gd name="connsiteX39" fmla="*/ 8821 w 241743"/>
                <a:gd name="connsiteY39" fmla="*/ 397752 h 401803"/>
                <a:gd name="connsiteX40" fmla="*/ 30557 w 241743"/>
                <a:gd name="connsiteY40" fmla="*/ 400325 h 401803"/>
                <a:gd name="connsiteX41" fmla="*/ 35162 w 241743"/>
                <a:gd name="connsiteY41" fmla="*/ 393215 h 401803"/>
                <a:gd name="connsiteX42" fmla="*/ 54257 w 241743"/>
                <a:gd name="connsiteY42" fmla="*/ 383870 h 401803"/>
                <a:gd name="connsiteX43" fmla="*/ 76874 w 241743"/>
                <a:gd name="connsiteY43" fmla="*/ 384886 h 401803"/>
                <a:gd name="connsiteX44" fmla="*/ 100507 w 241743"/>
                <a:gd name="connsiteY44" fmla="*/ 384886 h 401803"/>
                <a:gd name="connsiteX45" fmla="*/ 110528 w 241743"/>
                <a:gd name="connsiteY45" fmla="*/ 371614 h 401803"/>
                <a:gd name="connsiteX46" fmla="*/ 132942 w 241743"/>
                <a:gd name="connsiteY46" fmla="*/ 375812 h 401803"/>
                <a:gd name="connsiteX47" fmla="*/ 151699 w 241743"/>
                <a:gd name="connsiteY47" fmla="*/ 368228 h 401803"/>
                <a:gd name="connsiteX48" fmla="*/ 155152 w 241743"/>
                <a:gd name="connsiteY48" fmla="*/ 371411 h 401803"/>
                <a:gd name="connsiteX49" fmla="*/ 161043 w 241743"/>
                <a:gd name="connsiteY49" fmla="*/ 371614 h 401803"/>
                <a:gd name="connsiteX50" fmla="*/ 170794 w 241743"/>
                <a:gd name="connsiteY50" fmla="*/ 373036 h 401803"/>
                <a:gd name="connsiteX51" fmla="*/ 193750 w 241743"/>
                <a:gd name="connsiteY51" fmla="*/ 358545 h 401803"/>
                <a:gd name="connsiteX52" fmla="*/ 225778 w 241743"/>
                <a:gd name="connsiteY52" fmla="*/ 360170 h 401803"/>
                <a:gd name="connsiteX53" fmla="*/ 234040 w 241743"/>
                <a:gd name="connsiteY53" fmla="*/ 351841 h 401803"/>
                <a:gd name="connsiteX54" fmla="*/ 217517 w 241743"/>
                <a:gd name="connsiteY54" fmla="*/ 329631 h 401803"/>
                <a:gd name="connsiteX55" fmla="*/ 220700 w 241743"/>
                <a:gd name="connsiteY55" fmla="*/ 313718 h 401803"/>
                <a:gd name="connsiteX56" fmla="*/ 236071 w 241743"/>
                <a:gd name="connsiteY56" fmla="*/ 291507 h 401803"/>
                <a:gd name="connsiteX57" fmla="*/ 234514 w 241743"/>
                <a:gd name="connsiteY57" fmla="*/ 259479 h 401803"/>
                <a:gd name="connsiteX58" fmla="*/ 206480 w 241743"/>
                <a:gd name="connsiteY58" fmla="*/ 252369 h 401803"/>
                <a:gd name="connsiteX59" fmla="*/ 181493 w 241743"/>
                <a:gd name="connsiteY59" fmla="*/ 218308 h 401803"/>
                <a:gd name="connsiteX60" fmla="*/ 169711 w 241743"/>
                <a:gd name="connsiteY60" fmla="*/ 187092 h 401803"/>
                <a:gd name="connsiteX61" fmla="*/ 150412 w 241743"/>
                <a:gd name="connsiteY61" fmla="*/ 174903 h 401803"/>
                <a:gd name="connsiteX62" fmla="*/ 129895 w 241743"/>
                <a:gd name="connsiteY62" fmla="*/ 133259 h 401803"/>
                <a:gd name="connsiteX63" fmla="*/ 104637 w 241743"/>
                <a:gd name="connsiteY63" fmla="*/ 121138 h 401803"/>
                <a:gd name="connsiteX64" fmla="*/ 90011 w 241743"/>
                <a:gd name="connsiteY64" fmla="*/ 137051 h 401803"/>
                <a:gd name="connsiteX65" fmla="*/ 96444 w 241743"/>
                <a:gd name="connsiteY65" fmla="*/ 108746 h 401803"/>
                <a:gd name="connsiteX66" fmla="*/ 117774 w 241743"/>
                <a:gd name="connsiteY66" fmla="*/ 98995 h 401803"/>
                <a:gd name="connsiteX67" fmla="*/ 112628 w 241743"/>
                <a:gd name="connsiteY67" fmla="*/ 66560 h 401803"/>
                <a:gd name="connsiteX68" fmla="*/ 129150 w 241743"/>
                <a:gd name="connsiteY68" fmla="*/ 44756 h 401803"/>
                <a:gd name="connsiteX69" fmla="*/ 79650 w 241743"/>
                <a:gd name="connsiteY69" fmla="*/ 43537 h 401803"/>
                <a:gd name="connsiteX70" fmla="*/ 81547 w 241743"/>
                <a:gd name="connsiteY70" fmla="*/ 22139 h 401803"/>
                <a:gd name="connsiteX71" fmla="*/ 100778 w 241743"/>
                <a:gd name="connsiteY71" fmla="*/ 538 h 401803"/>
                <a:gd name="connsiteX72" fmla="*/ 75520 w 241743"/>
                <a:gd name="connsiteY72" fmla="*/ 14623 h 401803"/>
                <a:gd name="connsiteX73" fmla="*/ 49585 w 241743"/>
                <a:gd name="connsiteY73" fmla="*/ 5956 h 401803"/>
                <a:gd name="connsiteX74" fmla="*/ 30557 w 241743"/>
                <a:gd name="connsiteY74" fmla="*/ 18957 h 401803"/>
                <a:gd name="connsiteX75" fmla="*/ 30490 w 241743"/>
                <a:gd name="connsiteY75" fmla="*/ 41573 h 401803"/>
                <a:gd name="connsiteX76" fmla="*/ 19249 w 241743"/>
                <a:gd name="connsiteY76" fmla="*/ 54168 h 401803"/>
                <a:gd name="connsiteX77" fmla="*/ 18098 w 241743"/>
                <a:gd name="connsiteY77" fmla="*/ 70758 h 401803"/>
                <a:gd name="connsiteX78" fmla="*/ 16608 w 241743"/>
                <a:gd name="connsiteY78" fmla="*/ 46991 h 401803"/>
                <a:gd name="connsiteX79" fmla="*/ 11665 w 241743"/>
                <a:gd name="connsiteY79" fmla="*/ 50038 h 401803"/>
                <a:gd name="connsiteX80" fmla="*/ 6316 w 241743"/>
                <a:gd name="connsiteY80" fmla="*/ 69336 h 401803"/>
                <a:gd name="connsiteX81" fmla="*/ 45387 w 241743"/>
                <a:gd name="connsiteY81" fmla="*/ 127503 h 401803"/>
                <a:gd name="connsiteX82" fmla="*/ 44642 w 241743"/>
                <a:gd name="connsiteY82" fmla="*/ 129128 h 401803"/>
                <a:gd name="connsiteX83" fmla="*/ 45387 w 241743"/>
                <a:gd name="connsiteY83" fmla="*/ 127503 h 401803"/>
                <a:gd name="connsiteX84" fmla="*/ 42272 w 241743"/>
                <a:gd name="connsiteY84" fmla="*/ 132378 h 401803"/>
                <a:gd name="connsiteX85" fmla="*/ 37194 w 241743"/>
                <a:gd name="connsiteY85" fmla="*/ 137457 h 401803"/>
                <a:gd name="connsiteX86" fmla="*/ 42272 w 241743"/>
                <a:gd name="connsiteY86" fmla="*/ 132378 h 40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1743" h="401803">
                  <a:moveTo>
                    <a:pt x="6316" y="69336"/>
                  </a:moveTo>
                  <a:cubicBezTo>
                    <a:pt x="7467" y="74212"/>
                    <a:pt x="21348" y="77056"/>
                    <a:pt x="19859" y="84640"/>
                  </a:cubicBezTo>
                  <a:cubicBezTo>
                    <a:pt x="18369" y="92156"/>
                    <a:pt x="14442" y="87687"/>
                    <a:pt x="17827" y="99402"/>
                  </a:cubicBezTo>
                  <a:cubicBezTo>
                    <a:pt x="21280" y="111116"/>
                    <a:pt x="21552" y="98521"/>
                    <a:pt x="26901" y="98183"/>
                  </a:cubicBezTo>
                  <a:cubicBezTo>
                    <a:pt x="32250" y="97776"/>
                    <a:pt x="25750" y="105157"/>
                    <a:pt x="22703" y="110371"/>
                  </a:cubicBezTo>
                  <a:cubicBezTo>
                    <a:pt x="21145" y="113080"/>
                    <a:pt x="24531" y="116669"/>
                    <a:pt x="27985" y="120664"/>
                  </a:cubicBezTo>
                  <a:cubicBezTo>
                    <a:pt x="24057" y="122289"/>
                    <a:pt x="18234" y="126420"/>
                    <a:pt x="17353" y="127503"/>
                  </a:cubicBezTo>
                  <a:cubicBezTo>
                    <a:pt x="15322" y="130076"/>
                    <a:pt x="10243" y="134139"/>
                    <a:pt x="7399" y="138134"/>
                  </a:cubicBezTo>
                  <a:cubicBezTo>
                    <a:pt x="4555" y="142062"/>
                    <a:pt x="-3774" y="148427"/>
                    <a:pt x="1982" y="149849"/>
                  </a:cubicBezTo>
                  <a:cubicBezTo>
                    <a:pt x="7738" y="151271"/>
                    <a:pt x="10988" y="143484"/>
                    <a:pt x="13290" y="137796"/>
                  </a:cubicBezTo>
                  <a:cubicBezTo>
                    <a:pt x="15119" y="133327"/>
                    <a:pt x="25885" y="126894"/>
                    <a:pt x="29948" y="123034"/>
                  </a:cubicBezTo>
                  <a:cubicBezTo>
                    <a:pt x="32521" y="126217"/>
                    <a:pt x="34553" y="129602"/>
                    <a:pt x="33943" y="132988"/>
                  </a:cubicBezTo>
                  <a:cubicBezTo>
                    <a:pt x="32453" y="141655"/>
                    <a:pt x="17827" y="147614"/>
                    <a:pt x="18978" y="151880"/>
                  </a:cubicBezTo>
                  <a:cubicBezTo>
                    <a:pt x="20129" y="156146"/>
                    <a:pt x="34417" y="153709"/>
                    <a:pt x="39022" y="143213"/>
                  </a:cubicBezTo>
                  <a:cubicBezTo>
                    <a:pt x="40647" y="139489"/>
                    <a:pt x="42204" y="135629"/>
                    <a:pt x="43423" y="132446"/>
                  </a:cubicBezTo>
                  <a:cubicBezTo>
                    <a:pt x="47351" y="133394"/>
                    <a:pt x="54867" y="142671"/>
                    <a:pt x="53784" y="148156"/>
                  </a:cubicBezTo>
                  <a:cubicBezTo>
                    <a:pt x="52632" y="154183"/>
                    <a:pt x="47147" y="160141"/>
                    <a:pt x="42204" y="164272"/>
                  </a:cubicBezTo>
                  <a:cubicBezTo>
                    <a:pt x="37261" y="168403"/>
                    <a:pt x="36990" y="167116"/>
                    <a:pt x="44236" y="173143"/>
                  </a:cubicBezTo>
                  <a:cubicBezTo>
                    <a:pt x="51481" y="179169"/>
                    <a:pt x="53039" y="181336"/>
                    <a:pt x="61368" y="176393"/>
                  </a:cubicBezTo>
                  <a:cubicBezTo>
                    <a:pt x="69696" y="171517"/>
                    <a:pt x="88995" y="174091"/>
                    <a:pt x="87099" y="180862"/>
                  </a:cubicBezTo>
                  <a:cubicBezTo>
                    <a:pt x="85203" y="187633"/>
                    <a:pt x="78703" y="191764"/>
                    <a:pt x="82833" y="193457"/>
                  </a:cubicBezTo>
                  <a:cubicBezTo>
                    <a:pt x="87031" y="195150"/>
                    <a:pt x="98611" y="204088"/>
                    <a:pt x="95563" y="222574"/>
                  </a:cubicBezTo>
                  <a:cubicBezTo>
                    <a:pt x="92516" y="241060"/>
                    <a:pt x="102944" y="255077"/>
                    <a:pt x="93803" y="257380"/>
                  </a:cubicBezTo>
                  <a:cubicBezTo>
                    <a:pt x="84662" y="259614"/>
                    <a:pt x="75926" y="256770"/>
                    <a:pt x="70577" y="251827"/>
                  </a:cubicBezTo>
                  <a:cubicBezTo>
                    <a:pt x="65228" y="246951"/>
                    <a:pt x="66107" y="254400"/>
                    <a:pt x="60081" y="254806"/>
                  </a:cubicBezTo>
                  <a:cubicBezTo>
                    <a:pt x="59404" y="254874"/>
                    <a:pt x="58795" y="254806"/>
                    <a:pt x="58320" y="254671"/>
                  </a:cubicBezTo>
                  <a:cubicBezTo>
                    <a:pt x="56695" y="256905"/>
                    <a:pt x="52362" y="259682"/>
                    <a:pt x="52632" y="264693"/>
                  </a:cubicBezTo>
                  <a:cubicBezTo>
                    <a:pt x="53039" y="271870"/>
                    <a:pt x="74233" y="269839"/>
                    <a:pt x="75046" y="279657"/>
                  </a:cubicBezTo>
                  <a:cubicBezTo>
                    <a:pt x="75791" y="289476"/>
                    <a:pt x="72744" y="298482"/>
                    <a:pt x="59810" y="305254"/>
                  </a:cubicBezTo>
                  <a:cubicBezTo>
                    <a:pt x="46877" y="312025"/>
                    <a:pt x="42881" y="307353"/>
                    <a:pt x="41392" y="314531"/>
                  </a:cubicBezTo>
                  <a:cubicBezTo>
                    <a:pt x="39902" y="321708"/>
                    <a:pt x="31031" y="334980"/>
                    <a:pt x="40579" y="334980"/>
                  </a:cubicBezTo>
                  <a:cubicBezTo>
                    <a:pt x="50059" y="334980"/>
                    <a:pt x="62315" y="319203"/>
                    <a:pt x="66514" y="325636"/>
                  </a:cubicBezTo>
                  <a:cubicBezTo>
                    <a:pt x="70712" y="332069"/>
                    <a:pt x="72337" y="329902"/>
                    <a:pt x="80666" y="330646"/>
                  </a:cubicBezTo>
                  <a:cubicBezTo>
                    <a:pt x="88995" y="331391"/>
                    <a:pt x="97392" y="332001"/>
                    <a:pt x="101590" y="333829"/>
                  </a:cubicBezTo>
                  <a:cubicBezTo>
                    <a:pt x="105788" y="335725"/>
                    <a:pt x="105179" y="350825"/>
                    <a:pt x="93803" y="350825"/>
                  </a:cubicBezTo>
                  <a:cubicBezTo>
                    <a:pt x="82427" y="350825"/>
                    <a:pt x="72676" y="343851"/>
                    <a:pt x="66581" y="346492"/>
                  </a:cubicBezTo>
                  <a:cubicBezTo>
                    <a:pt x="60487" y="349133"/>
                    <a:pt x="56898" y="349336"/>
                    <a:pt x="55341" y="354076"/>
                  </a:cubicBezTo>
                  <a:cubicBezTo>
                    <a:pt x="52632" y="362066"/>
                    <a:pt x="61909" y="373578"/>
                    <a:pt x="52768" y="378859"/>
                  </a:cubicBezTo>
                  <a:cubicBezTo>
                    <a:pt x="43627" y="384141"/>
                    <a:pt x="38548" y="385834"/>
                    <a:pt x="32860" y="389626"/>
                  </a:cubicBezTo>
                  <a:cubicBezTo>
                    <a:pt x="27172" y="393418"/>
                    <a:pt x="8483" y="394298"/>
                    <a:pt x="8821" y="397752"/>
                  </a:cubicBezTo>
                  <a:cubicBezTo>
                    <a:pt x="9227" y="401137"/>
                    <a:pt x="27510" y="396194"/>
                    <a:pt x="30557" y="400325"/>
                  </a:cubicBezTo>
                  <a:cubicBezTo>
                    <a:pt x="33605" y="404455"/>
                    <a:pt x="31031" y="399241"/>
                    <a:pt x="35162" y="393215"/>
                  </a:cubicBezTo>
                  <a:cubicBezTo>
                    <a:pt x="39361" y="387188"/>
                    <a:pt x="47012" y="383870"/>
                    <a:pt x="54257" y="383870"/>
                  </a:cubicBezTo>
                  <a:cubicBezTo>
                    <a:pt x="61503" y="383870"/>
                    <a:pt x="68478" y="383802"/>
                    <a:pt x="76874" y="384886"/>
                  </a:cubicBezTo>
                  <a:cubicBezTo>
                    <a:pt x="85203" y="386037"/>
                    <a:pt x="95157" y="391386"/>
                    <a:pt x="100507" y="384886"/>
                  </a:cubicBezTo>
                  <a:cubicBezTo>
                    <a:pt x="105856" y="378453"/>
                    <a:pt x="101793" y="369718"/>
                    <a:pt x="110528" y="371614"/>
                  </a:cubicBezTo>
                  <a:cubicBezTo>
                    <a:pt x="119264" y="373510"/>
                    <a:pt x="126103" y="378859"/>
                    <a:pt x="132942" y="375812"/>
                  </a:cubicBezTo>
                  <a:cubicBezTo>
                    <a:pt x="139781" y="372765"/>
                    <a:pt x="149397" y="366332"/>
                    <a:pt x="151699" y="368228"/>
                  </a:cubicBezTo>
                  <a:cubicBezTo>
                    <a:pt x="154001" y="370124"/>
                    <a:pt x="148719" y="372223"/>
                    <a:pt x="155152" y="371411"/>
                  </a:cubicBezTo>
                  <a:cubicBezTo>
                    <a:pt x="161585" y="370598"/>
                    <a:pt x="163684" y="375000"/>
                    <a:pt x="161043" y="371614"/>
                  </a:cubicBezTo>
                  <a:cubicBezTo>
                    <a:pt x="158402" y="368228"/>
                    <a:pt x="162398" y="372223"/>
                    <a:pt x="170794" y="373036"/>
                  </a:cubicBezTo>
                  <a:cubicBezTo>
                    <a:pt x="179123" y="373781"/>
                    <a:pt x="185014" y="361186"/>
                    <a:pt x="193750" y="358545"/>
                  </a:cubicBezTo>
                  <a:cubicBezTo>
                    <a:pt x="202485" y="355904"/>
                    <a:pt x="214741" y="363556"/>
                    <a:pt x="225778" y="360170"/>
                  </a:cubicBezTo>
                  <a:cubicBezTo>
                    <a:pt x="236816" y="356784"/>
                    <a:pt x="239321" y="357868"/>
                    <a:pt x="234040" y="351841"/>
                  </a:cubicBezTo>
                  <a:cubicBezTo>
                    <a:pt x="228690" y="345815"/>
                    <a:pt x="222867" y="331121"/>
                    <a:pt x="217517" y="329631"/>
                  </a:cubicBezTo>
                  <a:cubicBezTo>
                    <a:pt x="212168" y="328141"/>
                    <a:pt x="211626" y="323537"/>
                    <a:pt x="220700" y="313718"/>
                  </a:cubicBezTo>
                  <a:cubicBezTo>
                    <a:pt x="229841" y="303899"/>
                    <a:pt x="239457" y="307353"/>
                    <a:pt x="236071" y="291507"/>
                  </a:cubicBezTo>
                  <a:cubicBezTo>
                    <a:pt x="232618" y="275662"/>
                    <a:pt x="251578" y="261713"/>
                    <a:pt x="234514" y="259479"/>
                  </a:cubicBezTo>
                  <a:cubicBezTo>
                    <a:pt x="217382" y="257244"/>
                    <a:pt x="216705" y="273902"/>
                    <a:pt x="206480" y="252369"/>
                  </a:cubicBezTo>
                  <a:cubicBezTo>
                    <a:pt x="196187" y="230903"/>
                    <a:pt x="182644" y="226569"/>
                    <a:pt x="181493" y="218308"/>
                  </a:cubicBezTo>
                  <a:cubicBezTo>
                    <a:pt x="180342" y="210047"/>
                    <a:pt x="183389" y="190478"/>
                    <a:pt x="169711" y="187092"/>
                  </a:cubicBezTo>
                  <a:cubicBezTo>
                    <a:pt x="156032" y="183706"/>
                    <a:pt x="151902" y="184722"/>
                    <a:pt x="150412" y="174903"/>
                  </a:cubicBezTo>
                  <a:cubicBezTo>
                    <a:pt x="148923" y="165085"/>
                    <a:pt x="139375" y="140775"/>
                    <a:pt x="129895" y="133259"/>
                  </a:cubicBezTo>
                  <a:cubicBezTo>
                    <a:pt x="120415" y="125743"/>
                    <a:pt x="108023" y="120055"/>
                    <a:pt x="104637" y="121138"/>
                  </a:cubicBezTo>
                  <a:cubicBezTo>
                    <a:pt x="101184" y="122289"/>
                    <a:pt x="93803" y="138540"/>
                    <a:pt x="90011" y="137051"/>
                  </a:cubicBezTo>
                  <a:cubicBezTo>
                    <a:pt x="86219" y="135561"/>
                    <a:pt x="90011" y="114773"/>
                    <a:pt x="96444" y="108746"/>
                  </a:cubicBezTo>
                  <a:cubicBezTo>
                    <a:pt x="102877" y="102720"/>
                    <a:pt x="112831" y="104616"/>
                    <a:pt x="117774" y="98995"/>
                  </a:cubicBezTo>
                  <a:cubicBezTo>
                    <a:pt x="122717" y="93375"/>
                    <a:pt x="109174" y="71503"/>
                    <a:pt x="112628" y="66560"/>
                  </a:cubicBezTo>
                  <a:cubicBezTo>
                    <a:pt x="116081" y="61684"/>
                    <a:pt x="139442" y="56471"/>
                    <a:pt x="129150" y="44756"/>
                  </a:cubicBezTo>
                  <a:cubicBezTo>
                    <a:pt x="118857" y="33041"/>
                    <a:pt x="84932" y="45772"/>
                    <a:pt x="79650" y="43537"/>
                  </a:cubicBezTo>
                  <a:cubicBezTo>
                    <a:pt x="74301" y="41303"/>
                    <a:pt x="73556" y="30807"/>
                    <a:pt x="81547" y="22139"/>
                  </a:cubicBezTo>
                  <a:cubicBezTo>
                    <a:pt x="89537" y="13472"/>
                    <a:pt x="101929" y="4331"/>
                    <a:pt x="100778" y="538"/>
                  </a:cubicBezTo>
                  <a:cubicBezTo>
                    <a:pt x="99626" y="-3254"/>
                    <a:pt x="85000" y="14217"/>
                    <a:pt x="75520" y="14623"/>
                  </a:cubicBezTo>
                  <a:cubicBezTo>
                    <a:pt x="66040" y="15029"/>
                    <a:pt x="55273" y="8190"/>
                    <a:pt x="49585" y="5956"/>
                  </a:cubicBezTo>
                  <a:cubicBezTo>
                    <a:pt x="43897" y="3721"/>
                    <a:pt x="30557" y="8799"/>
                    <a:pt x="30557" y="18957"/>
                  </a:cubicBezTo>
                  <a:cubicBezTo>
                    <a:pt x="30557" y="29114"/>
                    <a:pt x="36178" y="40422"/>
                    <a:pt x="30490" y="41573"/>
                  </a:cubicBezTo>
                  <a:cubicBezTo>
                    <a:pt x="24802" y="42725"/>
                    <a:pt x="19994" y="49293"/>
                    <a:pt x="19249" y="54168"/>
                  </a:cubicBezTo>
                  <a:cubicBezTo>
                    <a:pt x="18572" y="59044"/>
                    <a:pt x="23380" y="71165"/>
                    <a:pt x="18098" y="70758"/>
                  </a:cubicBezTo>
                  <a:cubicBezTo>
                    <a:pt x="12749" y="70352"/>
                    <a:pt x="21958" y="52679"/>
                    <a:pt x="16608" y="46991"/>
                  </a:cubicBezTo>
                  <a:cubicBezTo>
                    <a:pt x="11327" y="41370"/>
                    <a:pt x="11327" y="45907"/>
                    <a:pt x="11665" y="50038"/>
                  </a:cubicBezTo>
                  <a:cubicBezTo>
                    <a:pt x="11936" y="54304"/>
                    <a:pt x="5164" y="64461"/>
                    <a:pt x="6316" y="69336"/>
                  </a:cubicBezTo>
                  <a:close/>
                  <a:moveTo>
                    <a:pt x="45387" y="127503"/>
                  </a:moveTo>
                  <a:cubicBezTo>
                    <a:pt x="45184" y="128045"/>
                    <a:pt x="44913" y="128586"/>
                    <a:pt x="44642" y="129128"/>
                  </a:cubicBezTo>
                  <a:cubicBezTo>
                    <a:pt x="46064" y="125472"/>
                    <a:pt x="46606" y="124050"/>
                    <a:pt x="45387" y="127503"/>
                  </a:cubicBezTo>
                  <a:close/>
                  <a:moveTo>
                    <a:pt x="42272" y="132378"/>
                  </a:moveTo>
                  <a:cubicBezTo>
                    <a:pt x="40782" y="134071"/>
                    <a:pt x="39022" y="135764"/>
                    <a:pt x="37194" y="137457"/>
                  </a:cubicBezTo>
                  <a:cubicBezTo>
                    <a:pt x="39225" y="134816"/>
                    <a:pt x="41121" y="132717"/>
                    <a:pt x="42272" y="1323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 335">
              <a:extLst>
                <a:ext uri="{FF2B5EF4-FFF2-40B4-BE49-F238E27FC236}">
                  <a16:creationId xmlns:a16="http://schemas.microsoft.com/office/drawing/2014/main" id="{CD1223D6-92FF-404E-8709-A22224EF86D4}"/>
                </a:ext>
              </a:extLst>
            </p:cNvPr>
            <p:cNvSpPr/>
            <p:nvPr/>
          </p:nvSpPr>
          <p:spPr bwMode="ltGray">
            <a:xfrm>
              <a:off x="12187237" y="3888593"/>
              <a:ext cx="3150" cy="3525"/>
            </a:xfrm>
            <a:custGeom>
              <a:avLst/>
              <a:gdLst>
                <a:gd name="connsiteX0" fmla="*/ 2537 w 3150"/>
                <a:gd name="connsiteY0" fmla="*/ 817 h 3525"/>
                <a:gd name="connsiteX1" fmla="*/ 2537 w 3150"/>
                <a:gd name="connsiteY1" fmla="*/ 3525 h 3525"/>
                <a:gd name="connsiteX2" fmla="*/ 2537 w 3150"/>
                <a:gd name="connsiteY2" fmla="*/ 817 h 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0" h="3525">
                  <a:moveTo>
                    <a:pt x="2537" y="817"/>
                  </a:moveTo>
                  <a:cubicBezTo>
                    <a:pt x="-172" y="-1824"/>
                    <a:pt x="-1459" y="2713"/>
                    <a:pt x="2537" y="3525"/>
                  </a:cubicBezTo>
                  <a:cubicBezTo>
                    <a:pt x="3214" y="2577"/>
                    <a:pt x="3485" y="1697"/>
                    <a:pt x="2537" y="81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 336">
              <a:extLst>
                <a:ext uri="{FF2B5EF4-FFF2-40B4-BE49-F238E27FC236}">
                  <a16:creationId xmlns:a16="http://schemas.microsoft.com/office/drawing/2014/main" id="{75D7B213-A358-7536-6B7D-B16D93505559}"/>
                </a:ext>
              </a:extLst>
            </p:cNvPr>
            <p:cNvSpPr/>
            <p:nvPr/>
          </p:nvSpPr>
          <p:spPr bwMode="ltGray">
            <a:xfrm>
              <a:off x="12099457" y="3678170"/>
              <a:ext cx="22104" cy="49601"/>
            </a:xfrm>
            <a:custGeom>
              <a:avLst/>
              <a:gdLst>
                <a:gd name="connsiteX0" fmla="*/ 14206 w 22104"/>
                <a:gd name="connsiteY0" fmla="*/ 44730 h 49601"/>
                <a:gd name="connsiteX1" fmla="*/ 9398 w 22104"/>
                <a:gd name="connsiteY1" fmla="*/ 30172 h 49601"/>
                <a:gd name="connsiteX2" fmla="*/ 21858 w 22104"/>
                <a:gd name="connsiteY2" fmla="*/ 14462 h 49601"/>
                <a:gd name="connsiteX3" fmla="*/ 15696 w 22104"/>
                <a:gd name="connsiteY3" fmla="*/ 9180 h 49601"/>
                <a:gd name="connsiteX4" fmla="*/ 7163 w 22104"/>
                <a:gd name="connsiteY4" fmla="*/ 106 h 49601"/>
                <a:gd name="connsiteX5" fmla="*/ 9263 w 22104"/>
                <a:gd name="connsiteY5" fmla="*/ 17983 h 49601"/>
                <a:gd name="connsiteX6" fmla="*/ 528 w 22104"/>
                <a:gd name="connsiteY6" fmla="*/ 35656 h 49601"/>
                <a:gd name="connsiteX7" fmla="*/ 14206 w 22104"/>
                <a:gd name="connsiteY7" fmla="*/ 44730 h 49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04" h="49601">
                  <a:moveTo>
                    <a:pt x="14206" y="44730"/>
                  </a:moveTo>
                  <a:cubicBezTo>
                    <a:pt x="17388" y="37959"/>
                    <a:pt x="7705" y="35860"/>
                    <a:pt x="9398" y="30172"/>
                  </a:cubicBezTo>
                  <a:cubicBezTo>
                    <a:pt x="11091" y="24551"/>
                    <a:pt x="20436" y="20692"/>
                    <a:pt x="21858" y="14462"/>
                  </a:cubicBezTo>
                  <a:cubicBezTo>
                    <a:pt x="23279" y="8232"/>
                    <a:pt x="18201" y="10873"/>
                    <a:pt x="15696" y="9180"/>
                  </a:cubicBezTo>
                  <a:cubicBezTo>
                    <a:pt x="13122" y="7487"/>
                    <a:pt x="10617" y="-1045"/>
                    <a:pt x="7163" y="106"/>
                  </a:cubicBezTo>
                  <a:cubicBezTo>
                    <a:pt x="3710" y="1258"/>
                    <a:pt x="5538" y="11753"/>
                    <a:pt x="9263" y="17983"/>
                  </a:cubicBezTo>
                  <a:cubicBezTo>
                    <a:pt x="12987" y="24213"/>
                    <a:pt x="2830" y="24077"/>
                    <a:pt x="528" y="35656"/>
                  </a:cubicBezTo>
                  <a:cubicBezTo>
                    <a:pt x="-2790" y="51773"/>
                    <a:pt x="10481" y="52653"/>
                    <a:pt x="14206" y="447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 337">
              <a:extLst>
                <a:ext uri="{FF2B5EF4-FFF2-40B4-BE49-F238E27FC236}">
                  <a16:creationId xmlns:a16="http://schemas.microsoft.com/office/drawing/2014/main" id="{FCA97BD1-6603-50CA-A8F5-A880DCDD83C0}"/>
                </a:ext>
              </a:extLst>
            </p:cNvPr>
            <p:cNvSpPr/>
            <p:nvPr/>
          </p:nvSpPr>
          <p:spPr bwMode="ltGray">
            <a:xfrm>
              <a:off x="12117685" y="3651656"/>
              <a:ext cx="22860" cy="31628"/>
            </a:xfrm>
            <a:custGeom>
              <a:avLst/>
              <a:gdLst>
                <a:gd name="connsiteX0" fmla="*/ 13381 w 22860"/>
                <a:gd name="connsiteY0" fmla="*/ 1634 h 31628"/>
                <a:gd name="connsiteX1" fmla="*/ 1937 w 22860"/>
                <a:gd name="connsiteY1" fmla="*/ 17817 h 31628"/>
                <a:gd name="connsiteX2" fmla="*/ 718 w 22860"/>
                <a:gd name="connsiteY2" fmla="*/ 31225 h 31628"/>
                <a:gd name="connsiteX3" fmla="*/ 9860 w 22860"/>
                <a:gd name="connsiteY3" fmla="*/ 19443 h 31628"/>
                <a:gd name="connsiteX4" fmla="*/ 20288 w 22860"/>
                <a:gd name="connsiteY4" fmla="*/ 12197 h 31628"/>
                <a:gd name="connsiteX5" fmla="*/ 22861 w 22860"/>
                <a:gd name="connsiteY5" fmla="*/ 9963 h 31628"/>
                <a:gd name="connsiteX6" fmla="*/ 21236 w 22860"/>
                <a:gd name="connsiteY6" fmla="*/ 7999 h 31628"/>
                <a:gd name="connsiteX7" fmla="*/ 13381 w 22860"/>
                <a:gd name="connsiteY7" fmla="*/ 1634 h 3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60" h="31628">
                  <a:moveTo>
                    <a:pt x="13381" y="1634"/>
                  </a:moveTo>
                  <a:cubicBezTo>
                    <a:pt x="6677" y="8812"/>
                    <a:pt x="447" y="14703"/>
                    <a:pt x="1937" y="17817"/>
                  </a:cubicBezTo>
                  <a:cubicBezTo>
                    <a:pt x="3427" y="20932"/>
                    <a:pt x="-1855" y="28652"/>
                    <a:pt x="718" y="31225"/>
                  </a:cubicBezTo>
                  <a:cubicBezTo>
                    <a:pt x="3291" y="33798"/>
                    <a:pt x="6677" y="23370"/>
                    <a:pt x="9860" y="19443"/>
                  </a:cubicBezTo>
                  <a:cubicBezTo>
                    <a:pt x="12975" y="15515"/>
                    <a:pt x="16834" y="17208"/>
                    <a:pt x="20288" y="12197"/>
                  </a:cubicBezTo>
                  <a:cubicBezTo>
                    <a:pt x="21507" y="10369"/>
                    <a:pt x="22387" y="10030"/>
                    <a:pt x="22861" y="9963"/>
                  </a:cubicBezTo>
                  <a:cubicBezTo>
                    <a:pt x="22522" y="9759"/>
                    <a:pt x="21981" y="9150"/>
                    <a:pt x="21236" y="7999"/>
                  </a:cubicBezTo>
                  <a:cubicBezTo>
                    <a:pt x="18054" y="3123"/>
                    <a:pt x="17647" y="-2971"/>
                    <a:pt x="13381" y="163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 338">
              <a:extLst>
                <a:ext uri="{FF2B5EF4-FFF2-40B4-BE49-F238E27FC236}">
                  <a16:creationId xmlns:a16="http://schemas.microsoft.com/office/drawing/2014/main" id="{BD13C897-92D1-2953-7F5E-B7BADD507A85}"/>
                </a:ext>
              </a:extLst>
            </p:cNvPr>
            <p:cNvSpPr/>
            <p:nvPr/>
          </p:nvSpPr>
          <p:spPr bwMode="ltGray">
            <a:xfrm>
              <a:off x="12232231" y="3628912"/>
              <a:ext cx="2150" cy="2664"/>
            </a:xfrm>
            <a:custGeom>
              <a:avLst/>
              <a:gdLst>
                <a:gd name="connsiteX0" fmla="*/ 0 w 2150"/>
                <a:gd name="connsiteY0" fmla="*/ 0 h 2664"/>
                <a:gd name="connsiteX1" fmla="*/ 609 w 2150"/>
                <a:gd name="connsiteY1" fmla="*/ 1151 h 2664"/>
                <a:gd name="connsiteX2" fmla="*/ 0 w 2150"/>
                <a:gd name="connsiteY2" fmla="*/ 0 h 2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0" h="2664">
                  <a:moveTo>
                    <a:pt x="0" y="0"/>
                  </a:moveTo>
                  <a:cubicBezTo>
                    <a:pt x="135" y="338"/>
                    <a:pt x="338" y="745"/>
                    <a:pt x="609" y="1151"/>
                  </a:cubicBezTo>
                  <a:cubicBezTo>
                    <a:pt x="2912" y="4198"/>
                    <a:pt x="2573" y="2031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 339">
              <a:extLst>
                <a:ext uri="{FF2B5EF4-FFF2-40B4-BE49-F238E27FC236}">
                  <a16:creationId xmlns:a16="http://schemas.microsoft.com/office/drawing/2014/main" id="{F12FE813-130E-50C0-ACED-750C2ACEE701}"/>
                </a:ext>
              </a:extLst>
            </p:cNvPr>
            <p:cNvSpPr/>
            <p:nvPr/>
          </p:nvSpPr>
          <p:spPr bwMode="ltGray">
            <a:xfrm>
              <a:off x="12214871" y="3599660"/>
              <a:ext cx="19412" cy="29252"/>
            </a:xfrm>
            <a:custGeom>
              <a:avLst/>
              <a:gdLst>
                <a:gd name="connsiteX0" fmla="*/ 1989 w 19412"/>
                <a:gd name="connsiteY0" fmla="*/ 24919 h 29252"/>
                <a:gd name="connsiteX1" fmla="*/ 13636 w 19412"/>
                <a:gd name="connsiteY1" fmla="*/ 27221 h 29252"/>
                <a:gd name="connsiteX2" fmla="*/ 17428 w 19412"/>
                <a:gd name="connsiteY2" fmla="*/ 29253 h 29252"/>
                <a:gd name="connsiteX3" fmla="*/ 19256 w 19412"/>
                <a:gd name="connsiteY3" fmla="*/ 18621 h 29252"/>
                <a:gd name="connsiteX4" fmla="*/ 5239 w 19412"/>
                <a:gd name="connsiteY4" fmla="*/ 0 h 29252"/>
                <a:gd name="connsiteX5" fmla="*/ 6932 w 19412"/>
                <a:gd name="connsiteY5" fmla="*/ 16996 h 29252"/>
                <a:gd name="connsiteX6" fmla="*/ 1989 w 19412"/>
                <a:gd name="connsiteY6" fmla="*/ 24919 h 29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12" h="29252">
                  <a:moveTo>
                    <a:pt x="1989" y="24919"/>
                  </a:moveTo>
                  <a:cubicBezTo>
                    <a:pt x="7677" y="29185"/>
                    <a:pt x="7948" y="25528"/>
                    <a:pt x="13636" y="27221"/>
                  </a:cubicBezTo>
                  <a:cubicBezTo>
                    <a:pt x="15194" y="27695"/>
                    <a:pt x="16412" y="28440"/>
                    <a:pt x="17428" y="29253"/>
                  </a:cubicBezTo>
                  <a:cubicBezTo>
                    <a:pt x="15938" y="25799"/>
                    <a:pt x="20272" y="23768"/>
                    <a:pt x="19256" y="18621"/>
                  </a:cubicBezTo>
                  <a:cubicBezTo>
                    <a:pt x="18105" y="13001"/>
                    <a:pt x="9776" y="0"/>
                    <a:pt x="5239" y="0"/>
                  </a:cubicBezTo>
                  <a:cubicBezTo>
                    <a:pt x="703" y="0"/>
                    <a:pt x="7948" y="14897"/>
                    <a:pt x="6932" y="16996"/>
                  </a:cubicBezTo>
                  <a:cubicBezTo>
                    <a:pt x="4359" y="22210"/>
                    <a:pt x="-3699" y="20653"/>
                    <a:pt x="1989" y="249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 340">
              <a:extLst>
                <a:ext uri="{FF2B5EF4-FFF2-40B4-BE49-F238E27FC236}">
                  <a16:creationId xmlns:a16="http://schemas.microsoft.com/office/drawing/2014/main" id="{1FCCCE7C-0C41-F67C-8A63-A1950E8A650B}"/>
                </a:ext>
              </a:extLst>
            </p:cNvPr>
            <p:cNvSpPr/>
            <p:nvPr/>
          </p:nvSpPr>
          <p:spPr bwMode="ltGray">
            <a:xfrm>
              <a:off x="12571877" y="4322300"/>
              <a:ext cx="48162" cy="65760"/>
            </a:xfrm>
            <a:custGeom>
              <a:avLst/>
              <a:gdLst>
                <a:gd name="connsiteX0" fmla="*/ 22288 w 48162"/>
                <a:gd name="connsiteY0" fmla="*/ 53165 h 65760"/>
                <a:gd name="connsiteX1" fmla="*/ 38540 w 48162"/>
                <a:gd name="connsiteY1" fmla="*/ 57228 h 65760"/>
                <a:gd name="connsiteX2" fmla="*/ 47140 w 48162"/>
                <a:gd name="connsiteY2" fmla="*/ 28246 h 65760"/>
                <a:gd name="connsiteX3" fmla="*/ 42196 w 48162"/>
                <a:gd name="connsiteY3" fmla="*/ 754 h 65760"/>
                <a:gd name="connsiteX4" fmla="*/ 10709 w 48162"/>
                <a:gd name="connsiteY4" fmla="*/ 14974 h 65760"/>
                <a:gd name="connsiteX5" fmla="*/ 1093 w 48162"/>
                <a:gd name="connsiteY5" fmla="*/ 39148 h 65760"/>
                <a:gd name="connsiteX6" fmla="*/ 22288 w 48162"/>
                <a:gd name="connsiteY6" fmla="*/ 53165 h 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62" h="65760">
                  <a:moveTo>
                    <a:pt x="22288" y="53165"/>
                  </a:moveTo>
                  <a:cubicBezTo>
                    <a:pt x="23981" y="56551"/>
                    <a:pt x="34003" y="77068"/>
                    <a:pt x="38540" y="57228"/>
                  </a:cubicBezTo>
                  <a:cubicBezTo>
                    <a:pt x="43077" y="37455"/>
                    <a:pt x="44905" y="36778"/>
                    <a:pt x="47140" y="28246"/>
                  </a:cubicBezTo>
                  <a:cubicBezTo>
                    <a:pt x="49442" y="19782"/>
                    <a:pt x="47884" y="4140"/>
                    <a:pt x="42196" y="754"/>
                  </a:cubicBezTo>
                  <a:cubicBezTo>
                    <a:pt x="36508" y="-2632"/>
                    <a:pt x="14095" y="5968"/>
                    <a:pt x="10709" y="14974"/>
                  </a:cubicBezTo>
                  <a:cubicBezTo>
                    <a:pt x="7730" y="22829"/>
                    <a:pt x="-3511" y="30074"/>
                    <a:pt x="1093" y="39148"/>
                  </a:cubicBezTo>
                  <a:cubicBezTo>
                    <a:pt x="5631" y="48222"/>
                    <a:pt x="20527" y="49779"/>
                    <a:pt x="22288" y="5316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 341">
              <a:extLst>
                <a:ext uri="{FF2B5EF4-FFF2-40B4-BE49-F238E27FC236}">
                  <a16:creationId xmlns:a16="http://schemas.microsoft.com/office/drawing/2014/main" id="{0ED3C19C-484A-B491-646F-0A273137F8AA}"/>
                </a:ext>
              </a:extLst>
            </p:cNvPr>
            <p:cNvSpPr/>
            <p:nvPr/>
          </p:nvSpPr>
          <p:spPr bwMode="ltGray">
            <a:xfrm>
              <a:off x="12570928" y="4400970"/>
              <a:ext cx="62030" cy="93434"/>
            </a:xfrm>
            <a:custGeom>
              <a:avLst/>
              <a:gdLst>
                <a:gd name="connsiteX0" fmla="*/ 6174 w 62030"/>
                <a:gd name="connsiteY0" fmla="*/ 93062 h 93434"/>
                <a:gd name="connsiteX1" fmla="*/ 36916 w 62030"/>
                <a:gd name="connsiteY1" fmla="*/ 69566 h 93434"/>
                <a:gd name="connsiteX2" fmla="*/ 59194 w 62030"/>
                <a:gd name="connsiteY2" fmla="*/ 52163 h 93434"/>
                <a:gd name="connsiteX3" fmla="*/ 61970 w 62030"/>
                <a:gd name="connsiteY3" fmla="*/ 26499 h 93434"/>
                <a:gd name="connsiteX4" fmla="*/ 42401 w 62030"/>
                <a:gd name="connsiteY4" fmla="*/ 1039 h 93434"/>
                <a:gd name="connsiteX5" fmla="*/ 23305 w 62030"/>
                <a:gd name="connsiteY5" fmla="*/ 9300 h 93434"/>
                <a:gd name="connsiteX6" fmla="*/ 2855 w 62030"/>
                <a:gd name="connsiteY6" fmla="*/ 9774 h 93434"/>
                <a:gd name="connsiteX7" fmla="*/ 2720 w 62030"/>
                <a:gd name="connsiteY7" fmla="*/ 54668 h 93434"/>
                <a:gd name="connsiteX8" fmla="*/ 6174 w 62030"/>
                <a:gd name="connsiteY8" fmla="*/ 93062 h 93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030" h="93434">
                  <a:moveTo>
                    <a:pt x="6174" y="93062"/>
                  </a:moveTo>
                  <a:cubicBezTo>
                    <a:pt x="15315" y="96990"/>
                    <a:pt x="25540" y="68482"/>
                    <a:pt x="36916" y="69566"/>
                  </a:cubicBezTo>
                  <a:cubicBezTo>
                    <a:pt x="48292" y="70717"/>
                    <a:pt x="59194" y="69701"/>
                    <a:pt x="59194" y="52163"/>
                  </a:cubicBezTo>
                  <a:cubicBezTo>
                    <a:pt x="59194" y="34625"/>
                    <a:pt x="62512" y="40110"/>
                    <a:pt x="61970" y="26499"/>
                  </a:cubicBezTo>
                  <a:cubicBezTo>
                    <a:pt x="61429" y="12956"/>
                    <a:pt x="54454" y="5034"/>
                    <a:pt x="42401" y="1039"/>
                  </a:cubicBezTo>
                  <a:cubicBezTo>
                    <a:pt x="30348" y="-2889"/>
                    <a:pt x="26691" y="5305"/>
                    <a:pt x="23305" y="9300"/>
                  </a:cubicBezTo>
                  <a:cubicBezTo>
                    <a:pt x="19852" y="13227"/>
                    <a:pt x="4007" y="2460"/>
                    <a:pt x="2855" y="9774"/>
                  </a:cubicBezTo>
                  <a:cubicBezTo>
                    <a:pt x="-327" y="29682"/>
                    <a:pt x="5496" y="40516"/>
                    <a:pt x="2720" y="54668"/>
                  </a:cubicBezTo>
                  <a:cubicBezTo>
                    <a:pt x="-56" y="68821"/>
                    <a:pt x="-2900" y="89067"/>
                    <a:pt x="6174" y="9306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 342">
              <a:extLst>
                <a:ext uri="{FF2B5EF4-FFF2-40B4-BE49-F238E27FC236}">
                  <a16:creationId xmlns:a16="http://schemas.microsoft.com/office/drawing/2014/main" id="{3220E62C-4C83-30B7-02F7-6B27280F0623}"/>
                </a:ext>
              </a:extLst>
            </p:cNvPr>
            <p:cNvSpPr/>
            <p:nvPr/>
          </p:nvSpPr>
          <p:spPr bwMode="ltGray">
            <a:xfrm>
              <a:off x="12369624" y="4483601"/>
              <a:ext cx="11240" cy="6574"/>
            </a:xfrm>
            <a:custGeom>
              <a:avLst/>
              <a:gdLst>
                <a:gd name="connsiteX0" fmla="*/ 10428 w 11240"/>
                <a:gd name="connsiteY0" fmla="*/ 4676 h 6574"/>
                <a:gd name="connsiteX1" fmla="*/ 1557 w 11240"/>
                <a:gd name="connsiteY1" fmla="*/ 1764 h 6574"/>
                <a:gd name="connsiteX2" fmla="*/ 0 w 11240"/>
                <a:gd name="connsiteY2" fmla="*/ 3050 h 6574"/>
                <a:gd name="connsiteX3" fmla="*/ 10428 w 11240"/>
                <a:gd name="connsiteY3" fmla="*/ 4676 h 6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40" h="6574">
                  <a:moveTo>
                    <a:pt x="10428" y="4676"/>
                  </a:moveTo>
                  <a:cubicBezTo>
                    <a:pt x="8126" y="-742"/>
                    <a:pt x="8261" y="-1080"/>
                    <a:pt x="1557" y="1764"/>
                  </a:cubicBezTo>
                  <a:cubicBezTo>
                    <a:pt x="1083" y="2306"/>
                    <a:pt x="542" y="2712"/>
                    <a:pt x="0" y="3050"/>
                  </a:cubicBezTo>
                  <a:cubicBezTo>
                    <a:pt x="10631" y="2102"/>
                    <a:pt x="12663" y="10093"/>
                    <a:pt x="10428" y="467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 343">
              <a:extLst>
                <a:ext uri="{FF2B5EF4-FFF2-40B4-BE49-F238E27FC236}">
                  <a16:creationId xmlns:a16="http://schemas.microsoft.com/office/drawing/2014/main" id="{2642D8D9-6EE5-5FF6-7A32-60CE3CD01B51}"/>
                </a:ext>
              </a:extLst>
            </p:cNvPr>
            <p:cNvSpPr/>
            <p:nvPr/>
          </p:nvSpPr>
          <p:spPr bwMode="ltGray">
            <a:xfrm>
              <a:off x="12364114" y="4486652"/>
              <a:ext cx="5509" cy="1462"/>
            </a:xfrm>
            <a:custGeom>
              <a:avLst/>
              <a:gdLst>
                <a:gd name="connsiteX0" fmla="*/ 5510 w 5509"/>
                <a:gd name="connsiteY0" fmla="*/ 0 h 1462"/>
                <a:gd name="connsiteX1" fmla="*/ 5239 w 5509"/>
                <a:gd name="connsiteY1" fmla="*/ 0 h 1462"/>
                <a:gd name="connsiteX2" fmla="*/ 5510 w 5509"/>
                <a:gd name="connsiteY2" fmla="*/ 0 h 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9" h="1462">
                  <a:moveTo>
                    <a:pt x="5510" y="0"/>
                  </a:moveTo>
                  <a:cubicBezTo>
                    <a:pt x="5442" y="0"/>
                    <a:pt x="5374" y="0"/>
                    <a:pt x="5239" y="0"/>
                  </a:cubicBezTo>
                  <a:cubicBezTo>
                    <a:pt x="-4309" y="1016"/>
                    <a:pt x="1311" y="2709"/>
                    <a:pt x="551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 344">
              <a:extLst>
                <a:ext uri="{FF2B5EF4-FFF2-40B4-BE49-F238E27FC236}">
                  <a16:creationId xmlns:a16="http://schemas.microsoft.com/office/drawing/2014/main" id="{36B5AA32-D131-AEF3-DD7D-774A70E7F858}"/>
                </a:ext>
              </a:extLst>
            </p:cNvPr>
            <p:cNvSpPr/>
            <p:nvPr/>
          </p:nvSpPr>
          <p:spPr bwMode="ltGray">
            <a:xfrm>
              <a:off x="12402514" y="4443043"/>
              <a:ext cx="24066" cy="23911"/>
            </a:xfrm>
            <a:custGeom>
              <a:avLst/>
              <a:gdLst>
                <a:gd name="connsiteX0" fmla="*/ 18844 w 24066"/>
                <a:gd name="connsiteY0" fmla="*/ 20180 h 23911"/>
                <a:gd name="connsiteX1" fmla="*/ 21078 w 24066"/>
                <a:gd name="connsiteY1" fmla="*/ 204 h 23911"/>
                <a:gd name="connsiteX2" fmla="*/ 154 w 24066"/>
                <a:gd name="connsiteY2" fmla="*/ 11851 h 23911"/>
                <a:gd name="connsiteX3" fmla="*/ 7874 w 24066"/>
                <a:gd name="connsiteY3" fmla="*/ 23430 h 23911"/>
                <a:gd name="connsiteX4" fmla="*/ 18844 w 24066"/>
                <a:gd name="connsiteY4" fmla="*/ 20180 h 2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66" h="23911">
                  <a:moveTo>
                    <a:pt x="18844" y="20180"/>
                  </a:moveTo>
                  <a:cubicBezTo>
                    <a:pt x="23380" y="18487"/>
                    <a:pt x="26766" y="1897"/>
                    <a:pt x="21078" y="204"/>
                  </a:cubicBezTo>
                  <a:cubicBezTo>
                    <a:pt x="15390" y="-1489"/>
                    <a:pt x="764" y="7788"/>
                    <a:pt x="154" y="11851"/>
                  </a:cubicBezTo>
                  <a:cubicBezTo>
                    <a:pt x="-794" y="18690"/>
                    <a:pt x="2728" y="21737"/>
                    <a:pt x="7874" y="23430"/>
                  </a:cubicBezTo>
                  <a:cubicBezTo>
                    <a:pt x="13020" y="25123"/>
                    <a:pt x="14307" y="21941"/>
                    <a:pt x="18844" y="2018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 345">
              <a:extLst>
                <a:ext uri="{FF2B5EF4-FFF2-40B4-BE49-F238E27FC236}">
                  <a16:creationId xmlns:a16="http://schemas.microsoft.com/office/drawing/2014/main" id="{1E1A1856-FA9A-2CE2-09D0-F0DEF0AAA5C7}"/>
                </a:ext>
              </a:extLst>
            </p:cNvPr>
            <p:cNvSpPr/>
            <p:nvPr/>
          </p:nvSpPr>
          <p:spPr bwMode="ltGray">
            <a:xfrm>
              <a:off x="12444855" y="4445007"/>
              <a:ext cx="7593" cy="11337"/>
            </a:xfrm>
            <a:custGeom>
              <a:avLst/>
              <a:gdLst>
                <a:gd name="connsiteX0" fmla="*/ 338 w 7593"/>
                <a:gd name="connsiteY0" fmla="*/ 0 h 11337"/>
                <a:gd name="connsiteX1" fmla="*/ 0 w 7593"/>
                <a:gd name="connsiteY1" fmla="*/ 0 h 11337"/>
                <a:gd name="connsiteX2" fmla="*/ 5688 w 7593"/>
                <a:gd name="connsiteY2" fmla="*/ 9954 h 11337"/>
                <a:gd name="connsiteX3" fmla="*/ 338 w 7593"/>
                <a:gd name="connsiteY3" fmla="*/ 0 h 11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93" h="11337">
                  <a:moveTo>
                    <a:pt x="338" y="0"/>
                  </a:moveTo>
                  <a:cubicBezTo>
                    <a:pt x="203" y="0"/>
                    <a:pt x="136" y="0"/>
                    <a:pt x="0" y="0"/>
                  </a:cubicBezTo>
                  <a:cubicBezTo>
                    <a:pt x="1557" y="2031"/>
                    <a:pt x="3656" y="6365"/>
                    <a:pt x="5688" y="9954"/>
                  </a:cubicBezTo>
                  <a:cubicBezTo>
                    <a:pt x="9074" y="15845"/>
                    <a:pt x="8329" y="1083"/>
                    <a:pt x="338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 346">
              <a:extLst>
                <a:ext uri="{FF2B5EF4-FFF2-40B4-BE49-F238E27FC236}">
                  <a16:creationId xmlns:a16="http://schemas.microsoft.com/office/drawing/2014/main" id="{35B4ED1C-11AC-27DC-0850-2C57EEBE9AB4}"/>
                </a:ext>
              </a:extLst>
            </p:cNvPr>
            <p:cNvSpPr/>
            <p:nvPr/>
          </p:nvSpPr>
          <p:spPr bwMode="ltGray">
            <a:xfrm>
              <a:off x="12442485" y="4443871"/>
              <a:ext cx="2369" cy="1068"/>
            </a:xfrm>
            <a:custGeom>
              <a:avLst/>
              <a:gdLst>
                <a:gd name="connsiteX0" fmla="*/ 0 w 2369"/>
                <a:gd name="connsiteY0" fmla="*/ 1069 h 1068"/>
                <a:gd name="connsiteX1" fmla="*/ 2370 w 2369"/>
                <a:gd name="connsiteY1" fmla="*/ 1069 h 1068"/>
                <a:gd name="connsiteX2" fmla="*/ 0 w 2369"/>
                <a:gd name="connsiteY2" fmla="*/ 1069 h 1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69" h="1068">
                  <a:moveTo>
                    <a:pt x="0" y="1069"/>
                  </a:moveTo>
                  <a:cubicBezTo>
                    <a:pt x="609" y="1001"/>
                    <a:pt x="1422" y="1001"/>
                    <a:pt x="2370" y="1069"/>
                  </a:cubicBezTo>
                  <a:cubicBezTo>
                    <a:pt x="1354" y="-218"/>
                    <a:pt x="541" y="-488"/>
                    <a:pt x="0" y="106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 347">
              <a:extLst>
                <a:ext uri="{FF2B5EF4-FFF2-40B4-BE49-F238E27FC236}">
                  <a16:creationId xmlns:a16="http://schemas.microsoft.com/office/drawing/2014/main" id="{DCA790B2-23C4-909F-2654-3F58AA78FF23}"/>
                </a:ext>
              </a:extLst>
            </p:cNvPr>
            <p:cNvSpPr/>
            <p:nvPr/>
          </p:nvSpPr>
          <p:spPr bwMode="ltGray">
            <a:xfrm>
              <a:off x="12440343" y="4444940"/>
              <a:ext cx="2141" cy="2209"/>
            </a:xfrm>
            <a:custGeom>
              <a:avLst/>
              <a:gdLst>
                <a:gd name="connsiteX0" fmla="*/ 2074 w 2141"/>
                <a:gd name="connsiteY0" fmla="*/ 136 h 2209"/>
                <a:gd name="connsiteX1" fmla="*/ 2142 w 2141"/>
                <a:gd name="connsiteY1" fmla="*/ 0 h 2209"/>
                <a:gd name="connsiteX2" fmla="*/ 2074 w 2141"/>
                <a:gd name="connsiteY2" fmla="*/ 136 h 2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41" h="2209">
                  <a:moveTo>
                    <a:pt x="2074" y="136"/>
                  </a:moveTo>
                  <a:cubicBezTo>
                    <a:pt x="2074" y="68"/>
                    <a:pt x="2142" y="68"/>
                    <a:pt x="2142" y="0"/>
                  </a:cubicBezTo>
                  <a:cubicBezTo>
                    <a:pt x="-1989" y="542"/>
                    <a:pt x="923" y="4605"/>
                    <a:pt x="2074" y="13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 348">
              <a:extLst>
                <a:ext uri="{FF2B5EF4-FFF2-40B4-BE49-F238E27FC236}">
                  <a16:creationId xmlns:a16="http://schemas.microsoft.com/office/drawing/2014/main" id="{88AF3EA0-05A9-634B-8325-2E2710809C3E}"/>
                </a:ext>
              </a:extLst>
            </p:cNvPr>
            <p:cNvSpPr/>
            <p:nvPr/>
          </p:nvSpPr>
          <p:spPr bwMode="ltGray">
            <a:xfrm>
              <a:off x="12957051" y="4508191"/>
              <a:ext cx="26591" cy="20502"/>
            </a:xfrm>
            <a:custGeom>
              <a:avLst/>
              <a:gdLst>
                <a:gd name="connsiteX0" fmla="*/ 25660 w 26591"/>
                <a:gd name="connsiteY0" fmla="*/ 19699 h 20502"/>
                <a:gd name="connsiteX1" fmla="*/ 19363 w 26591"/>
                <a:gd name="connsiteY1" fmla="*/ 265 h 20502"/>
                <a:gd name="connsiteX2" fmla="*/ 132 w 26591"/>
                <a:gd name="connsiteY2" fmla="*/ 6359 h 20502"/>
                <a:gd name="connsiteX3" fmla="*/ 25660 w 26591"/>
                <a:gd name="connsiteY3" fmla="*/ 19699 h 2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591" h="20502">
                  <a:moveTo>
                    <a:pt x="25660" y="19699"/>
                  </a:moveTo>
                  <a:cubicBezTo>
                    <a:pt x="28301" y="16313"/>
                    <a:pt x="25051" y="1416"/>
                    <a:pt x="19363" y="265"/>
                  </a:cubicBezTo>
                  <a:cubicBezTo>
                    <a:pt x="13675" y="-886"/>
                    <a:pt x="1283" y="1822"/>
                    <a:pt x="132" y="6359"/>
                  </a:cubicBezTo>
                  <a:cubicBezTo>
                    <a:pt x="-2035" y="15230"/>
                    <a:pt x="23087" y="23084"/>
                    <a:pt x="25660" y="1969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 349">
              <a:extLst>
                <a:ext uri="{FF2B5EF4-FFF2-40B4-BE49-F238E27FC236}">
                  <a16:creationId xmlns:a16="http://schemas.microsoft.com/office/drawing/2014/main" id="{89CBC51F-27F1-82B4-1119-88CA9E6177F5}"/>
                </a:ext>
              </a:extLst>
            </p:cNvPr>
            <p:cNvSpPr/>
            <p:nvPr/>
          </p:nvSpPr>
          <p:spPr bwMode="ltGray">
            <a:xfrm>
              <a:off x="12773771" y="4603152"/>
              <a:ext cx="16338" cy="16519"/>
            </a:xfrm>
            <a:custGeom>
              <a:avLst/>
              <a:gdLst>
                <a:gd name="connsiteX0" fmla="*/ 16292 w 16338"/>
                <a:gd name="connsiteY0" fmla="*/ 13309 h 16519"/>
                <a:gd name="connsiteX1" fmla="*/ 41 w 16338"/>
                <a:gd name="connsiteY1" fmla="*/ 4235 h 16519"/>
                <a:gd name="connsiteX2" fmla="*/ 16292 w 16338"/>
                <a:gd name="connsiteY2" fmla="*/ 13309 h 16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38" h="16519">
                  <a:moveTo>
                    <a:pt x="16292" y="13309"/>
                  </a:moveTo>
                  <a:cubicBezTo>
                    <a:pt x="15141" y="4235"/>
                    <a:pt x="1734" y="-5922"/>
                    <a:pt x="41" y="4235"/>
                  </a:cubicBezTo>
                  <a:cubicBezTo>
                    <a:pt x="-975" y="9923"/>
                    <a:pt x="17376" y="22382"/>
                    <a:pt x="16292" y="133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 350">
              <a:extLst>
                <a:ext uri="{FF2B5EF4-FFF2-40B4-BE49-F238E27FC236}">
                  <a16:creationId xmlns:a16="http://schemas.microsoft.com/office/drawing/2014/main" id="{A39C57ED-2BAE-71C5-6622-4BC9DE8E880D}"/>
                </a:ext>
              </a:extLst>
            </p:cNvPr>
            <p:cNvSpPr/>
            <p:nvPr/>
          </p:nvSpPr>
          <p:spPr bwMode="ltGray">
            <a:xfrm>
              <a:off x="13070751" y="4611444"/>
              <a:ext cx="86866" cy="38534"/>
            </a:xfrm>
            <a:custGeom>
              <a:avLst/>
              <a:gdLst>
                <a:gd name="connsiteX0" fmla="*/ 2833 w 86866"/>
                <a:gd name="connsiteY0" fmla="*/ 7183 h 38534"/>
                <a:gd name="connsiteX1" fmla="*/ 8521 w 86866"/>
                <a:gd name="connsiteY1" fmla="*/ 20320 h 38534"/>
                <a:gd name="connsiteX2" fmla="*/ 30326 w 86866"/>
                <a:gd name="connsiteY2" fmla="*/ 28039 h 38534"/>
                <a:gd name="connsiteX3" fmla="*/ 49624 w 86866"/>
                <a:gd name="connsiteY3" fmla="*/ 38535 h 38534"/>
                <a:gd name="connsiteX4" fmla="*/ 69532 w 86866"/>
                <a:gd name="connsiteY4" fmla="*/ 32847 h 38534"/>
                <a:gd name="connsiteX5" fmla="*/ 86867 w 86866"/>
                <a:gd name="connsiteY5" fmla="*/ 16460 h 38534"/>
                <a:gd name="connsiteX6" fmla="*/ 76642 w 86866"/>
                <a:gd name="connsiteY6" fmla="*/ 20726 h 38534"/>
                <a:gd name="connsiteX7" fmla="*/ 47525 w 86866"/>
                <a:gd name="connsiteY7" fmla="*/ 6099 h 38534"/>
                <a:gd name="connsiteX8" fmla="*/ 28159 w 86866"/>
                <a:gd name="connsiteY8" fmla="*/ 1021 h 38534"/>
                <a:gd name="connsiteX9" fmla="*/ 2833 w 86866"/>
                <a:gd name="connsiteY9" fmla="*/ 7183 h 38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6866" h="38534">
                  <a:moveTo>
                    <a:pt x="2833" y="7183"/>
                  </a:moveTo>
                  <a:cubicBezTo>
                    <a:pt x="-4615" y="11584"/>
                    <a:pt x="4526" y="19778"/>
                    <a:pt x="8521" y="20320"/>
                  </a:cubicBezTo>
                  <a:cubicBezTo>
                    <a:pt x="12517" y="20861"/>
                    <a:pt x="23486" y="28039"/>
                    <a:pt x="30326" y="28039"/>
                  </a:cubicBezTo>
                  <a:cubicBezTo>
                    <a:pt x="37164" y="28039"/>
                    <a:pt x="42311" y="38535"/>
                    <a:pt x="49624" y="38535"/>
                  </a:cubicBezTo>
                  <a:cubicBezTo>
                    <a:pt x="56937" y="38535"/>
                    <a:pt x="58698" y="33998"/>
                    <a:pt x="69532" y="32847"/>
                  </a:cubicBezTo>
                  <a:cubicBezTo>
                    <a:pt x="79419" y="31831"/>
                    <a:pt x="82804" y="22351"/>
                    <a:pt x="86867" y="16460"/>
                  </a:cubicBezTo>
                  <a:cubicBezTo>
                    <a:pt x="84429" y="18830"/>
                    <a:pt x="80570" y="21606"/>
                    <a:pt x="76642" y="20726"/>
                  </a:cubicBezTo>
                  <a:cubicBezTo>
                    <a:pt x="68652" y="19033"/>
                    <a:pt x="66349" y="10027"/>
                    <a:pt x="47525" y="6099"/>
                  </a:cubicBezTo>
                  <a:cubicBezTo>
                    <a:pt x="28700" y="2172"/>
                    <a:pt x="36149" y="2917"/>
                    <a:pt x="28159" y="1021"/>
                  </a:cubicBezTo>
                  <a:cubicBezTo>
                    <a:pt x="20033" y="-807"/>
                    <a:pt x="16647" y="-943"/>
                    <a:pt x="2833" y="718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 351">
              <a:extLst>
                <a:ext uri="{FF2B5EF4-FFF2-40B4-BE49-F238E27FC236}">
                  <a16:creationId xmlns:a16="http://schemas.microsoft.com/office/drawing/2014/main" id="{ECA9D2DB-7D07-895E-5B3A-6F41060508AC}"/>
                </a:ext>
              </a:extLst>
            </p:cNvPr>
            <p:cNvSpPr/>
            <p:nvPr/>
          </p:nvSpPr>
          <p:spPr bwMode="ltGray">
            <a:xfrm>
              <a:off x="13157550" y="4624912"/>
              <a:ext cx="2418" cy="2992"/>
            </a:xfrm>
            <a:custGeom>
              <a:avLst/>
              <a:gdLst>
                <a:gd name="connsiteX0" fmla="*/ 1084 w 2418"/>
                <a:gd name="connsiteY0" fmla="*/ 1435 h 2992"/>
                <a:gd name="connsiteX1" fmla="*/ 0 w 2418"/>
                <a:gd name="connsiteY1" fmla="*/ 2993 h 2992"/>
                <a:gd name="connsiteX2" fmla="*/ 1084 w 2418"/>
                <a:gd name="connsiteY2" fmla="*/ 1435 h 2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18" h="2992">
                  <a:moveTo>
                    <a:pt x="1084" y="1435"/>
                  </a:moveTo>
                  <a:cubicBezTo>
                    <a:pt x="677" y="1909"/>
                    <a:pt x="338" y="2451"/>
                    <a:pt x="0" y="2993"/>
                  </a:cubicBezTo>
                  <a:cubicBezTo>
                    <a:pt x="2505" y="555"/>
                    <a:pt x="3386" y="-1477"/>
                    <a:pt x="1084" y="143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 352">
              <a:extLst>
                <a:ext uri="{FF2B5EF4-FFF2-40B4-BE49-F238E27FC236}">
                  <a16:creationId xmlns:a16="http://schemas.microsoft.com/office/drawing/2014/main" id="{0C76F16A-29D7-FFDA-3211-35B041514092}"/>
                </a:ext>
              </a:extLst>
            </p:cNvPr>
            <p:cNvSpPr/>
            <p:nvPr/>
          </p:nvSpPr>
          <p:spPr bwMode="ltGray">
            <a:xfrm>
              <a:off x="13351934" y="4608395"/>
              <a:ext cx="79329" cy="40823"/>
            </a:xfrm>
            <a:custGeom>
              <a:avLst/>
              <a:gdLst>
                <a:gd name="connsiteX0" fmla="*/ 79251 w 79329"/>
                <a:gd name="connsiteY0" fmla="*/ 1971 h 40823"/>
                <a:gd name="connsiteX1" fmla="*/ 57650 w 79329"/>
                <a:gd name="connsiteY1" fmla="*/ 2580 h 40823"/>
                <a:gd name="connsiteX2" fmla="*/ 41602 w 79329"/>
                <a:gd name="connsiteY2" fmla="*/ 19712 h 40823"/>
                <a:gd name="connsiteX3" fmla="*/ 37336 w 79329"/>
                <a:gd name="connsiteY3" fmla="*/ 18222 h 40823"/>
                <a:gd name="connsiteX4" fmla="*/ 13162 w 79329"/>
                <a:gd name="connsiteY4" fmla="*/ 17545 h 40823"/>
                <a:gd name="connsiteX5" fmla="*/ 2259 w 79329"/>
                <a:gd name="connsiteY5" fmla="*/ 36776 h 40823"/>
                <a:gd name="connsiteX6" fmla="*/ 25012 w 79329"/>
                <a:gd name="connsiteY6" fmla="*/ 40230 h 40823"/>
                <a:gd name="connsiteX7" fmla="*/ 48441 w 79329"/>
                <a:gd name="connsiteY7" fmla="*/ 26957 h 40823"/>
                <a:gd name="connsiteX8" fmla="*/ 68349 w 79329"/>
                <a:gd name="connsiteY8" fmla="*/ 30817 h 40823"/>
                <a:gd name="connsiteX9" fmla="*/ 63676 w 79329"/>
                <a:gd name="connsiteY9" fmla="*/ 5628 h 40823"/>
                <a:gd name="connsiteX10" fmla="*/ 79251 w 79329"/>
                <a:gd name="connsiteY10" fmla="*/ 1971 h 40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329" h="40823">
                  <a:moveTo>
                    <a:pt x="79251" y="1971"/>
                  </a:moveTo>
                  <a:cubicBezTo>
                    <a:pt x="78100" y="75"/>
                    <a:pt x="65640" y="-1550"/>
                    <a:pt x="57650" y="2580"/>
                  </a:cubicBezTo>
                  <a:cubicBezTo>
                    <a:pt x="49659" y="6711"/>
                    <a:pt x="45394" y="21270"/>
                    <a:pt x="41602" y="19712"/>
                  </a:cubicBezTo>
                  <a:cubicBezTo>
                    <a:pt x="37809" y="18222"/>
                    <a:pt x="42008" y="16936"/>
                    <a:pt x="37336" y="18222"/>
                  </a:cubicBezTo>
                  <a:cubicBezTo>
                    <a:pt x="23048" y="21947"/>
                    <a:pt x="23048" y="15717"/>
                    <a:pt x="13162" y="17545"/>
                  </a:cubicBezTo>
                  <a:cubicBezTo>
                    <a:pt x="3275" y="19373"/>
                    <a:pt x="-3835" y="32239"/>
                    <a:pt x="2259" y="36776"/>
                  </a:cubicBezTo>
                  <a:cubicBezTo>
                    <a:pt x="8354" y="41313"/>
                    <a:pt x="15464" y="41313"/>
                    <a:pt x="25012" y="40230"/>
                  </a:cubicBezTo>
                  <a:cubicBezTo>
                    <a:pt x="34491" y="39079"/>
                    <a:pt x="42008" y="27702"/>
                    <a:pt x="48441" y="26957"/>
                  </a:cubicBezTo>
                  <a:cubicBezTo>
                    <a:pt x="54874" y="26213"/>
                    <a:pt x="68349" y="35760"/>
                    <a:pt x="68349" y="30817"/>
                  </a:cubicBezTo>
                  <a:cubicBezTo>
                    <a:pt x="68349" y="25874"/>
                    <a:pt x="58733" y="9826"/>
                    <a:pt x="63676" y="5628"/>
                  </a:cubicBezTo>
                  <a:cubicBezTo>
                    <a:pt x="68620" y="1497"/>
                    <a:pt x="80402" y="3867"/>
                    <a:pt x="79251" y="197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 353">
              <a:extLst>
                <a:ext uri="{FF2B5EF4-FFF2-40B4-BE49-F238E27FC236}">
                  <a16:creationId xmlns:a16="http://schemas.microsoft.com/office/drawing/2014/main" id="{D3FF588E-524A-66CA-7C1C-3A12E7A9A6C6}"/>
                </a:ext>
              </a:extLst>
            </p:cNvPr>
            <p:cNvSpPr/>
            <p:nvPr/>
          </p:nvSpPr>
          <p:spPr bwMode="ltGray">
            <a:xfrm>
              <a:off x="13199117" y="4583869"/>
              <a:ext cx="27626" cy="24634"/>
            </a:xfrm>
            <a:custGeom>
              <a:avLst/>
              <a:gdLst>
                <a:gd name="connsiteX0" fmla="*/ 25741 w 27626"/>
                <a:gd name="connsiteY0" fmla="*/ 1375 h 24634"/>
                <a:gd name="connsiteX1" fmla="*/ 13823 w 27626"/>
                <a:gd name="connsiteY1" fmla="*/ 2052 h 24634"/>
                <a:gd name="connsiteX2" fmla="*/ 10 w 27626"/>
                <a:gd name="connsiteY2" fmla="*/ 18439 h 24634"/>
                <a:gd name="connsiteX3" fmla="*/ 18699 w 27626"/>
                <a:gd name="connsiteY3" fmla="*/ 23517 h 24634"/>
                <a:gd name="connsiteX4" fmla="*/ 19782 w 27626"/>
                <a:gd name="connsiteY4" fmla="*/ 7469 h 24634"/>
                <a:gd name="connsiteX5" fmla="*/ 25741 w 27626"/>
                <a:gd name="connsiteY5" fmla="*/ 1375 h 2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626" h="24634">
                  <a:moveTo>
                    <a:pt x="25741" y="1375"/>
                  </a:moveTo>
                  <a:cubicBezTo>
                    <a:pt x="19647" y="969"/>
                    <a:pt x="17615" y="-1875"/>
                    <a:pt x="13823" y="2052"/>
                  </a:cubicBezTo>
                  <a:cubicBezTo>
                    <a:pt x="8136" y="8824"/>
                    <a:pt x="-329" y="14985"/>
                    <a:pt x="10" y="18439"/>
                  </a:cubicBezTo>
                  <a:cubicBezTo>
                    <a:pt x="416" y="21825"/>
                    <a:pt x="14568" y="26903"/>
                    <a:pt x="18699" y="23517"/>
                  </a:cubicBezTo>
                  <a:cubicBezTo>
                    <a:pt x="22897" y="20132"/>
                    <a:pt x="18225" y="10110"/>
                    <a:pt x="19782" y="7469"/>
                  </a:cubicBezTo>
                  <a:cubicBezTo>
                    <a:pt x="21340" y="4761"/>
                    <a:pt x="31836" y="1714"/>
                    <a:pt x="25741" y="137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 354">
              <a:extLst>
                <a:ext uri="{FF2B5EF4-FFF2-40B4-BE49-F238E27FC236}">
                  <a16:creationId xmlns:a16="http://schemas.microsoft.com/office/drawing/2014/main" id="{C9A68852-5FAF-0C6A-6862-3CE70B8E6D97}"/>
                </a:ext>
              </a:extLst>
            </p:cNvPr>
            <p:cNvSpPr/>
            <p:nvPr/>
          </p:nvSpPr>
          <p:spPr bwMode="ltGray">
            <a:xfrm>
              <a:off x="13181588" y="4610004"/>
              <a:ext cx="15676" cy="8935"/>
            </a:xfrm>
            <a:custGeom>
              <a:avLst/>
              <a:gdLst>
                <a:gd name="connsiteX0" fmla="*/ 6840 w 15676"/>
                <a:gd name="connsiteY0" fmla="*/ 8082 h 8935"/>
                <a:gd name="connsiteX1" fmla="*/ 14898 w 15676"/>
                <a:gd name="connsiteY1" fmla="*/ 3680 h 8935"/>
                <a:gd name="connsiteX2" fmla="*/ 11580 w 15676"/>
                <a:gd name="connsiteY2" fmla="*/ 4086 h 8935"/>
                <a:gd name="connsiteX3" fmla="*/ 0 w 15676"/>
                <a:gd name="connsiteY3" fmla="*/ 227 h 8935"/>
                <a:gd name="connsiteX4" fmla="*/ 6840 w 15676"/>
                <a:gd name="connsiteY4" fmla="*/ 8082 h 8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8935">
                  <a:moveTo>
                    <a:pt x="6840" y="8082"/>
                  </a:moveTo>
                  <a:cubicBezTo>
                    <a:pt x="11376" y="7337"/>
                    <a:pt x="17945" y="8691"/>
                    <a:pt x="14898" y="3680"/>
                  </a:cubicBezTo>
                  <a:cubicBezTo>
                    <a:pt x="11850" y="-1263"/>
                    <a:pt x="13882" y="1852"/>
                    <a:pt x="11580" y="4086"/>
                  </a:cubicBezTo>
                  <a:cubicBezTo>
                    <a:pt x="9277" y="6321"/>
                    <a:pt x="-67" y="-1399"/>
                    <a:pt x="0" y="227"/>
                  </a:cubicBezTo>
                  <a:cubicBezTo>
                    <a:pt x="339" y="11535"/>
                    <a:pt x="2303" y="8894"/>
                    <a:pt x="6840" y="808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 355">
              <a:extLst>
                <a:ext uri="{FF2B5EF4-FFF2-40B4-BE49-F238E27FC236}">
                  <a16:creationId xmlns:a16="http://schemas.microsoft.com/office/drawing/2014/main" id="{8B9808D5-E54B-01FD-8102-2A5E3957C1A2}"/>
                </a:ext>
              </a:extLst>
            </p:cNvPr>
            <p:cNvSpPr/>
            <p:nvPr/>
          </p:nvSpPr>
          <p:spPr bwMode="ltGray">
            <a:xfrm>
              <a:off x="13105604" y="4433808"/>
              <a:ext cx="22987" cy="23884"/>
            </a:xfrm>
            <a:custGeom>
              <a:avLst/>
              <a:gdLst>
                <a:gd name="connsiteX0" fmla="*/ 11995 w 22987"/>
                <a:gd name="connsiteY0" fmla="*/ 432 h 23884"/>
                <a:gd name="connsiteX1" fmla="*/ 5426 w 22987"/>
                <a:gd name="connsiteY1" fmla="*/ 8829 h 23884"/>
                <a:gd name="connsiteX2" fmla="*/ 2717 w 22987"/>
                <a:gd name="connsiteY2" fmla="*/ 23320 h 23884"/>
                <a:gd name="connsiteX3" fmla="*/ 22558 w 22987"/>
                <a:gd name="connsiteY3" fmla="*/ 18309 h 23884"/>
                <a:gd name="connsiteX4" fmla="*/ 11995 w 22987"/>
                <a:gd name="connsiteY4" fmla="*/ 432 h 23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87" h="23884">
                  <a:moveTo>
                    <a:pt x="11995" y="432"/>
                  </a:moveTo>
                  <a:cubicBezTo>
                    <a:pt x="7051" y="-1802"/>
                    <a:pt x="9692" y="5172"/>
                    <a:pt x="5426" y="8829"/>
                  </a:cubicBezTo>
                  <a:cubicBezTo>
                    <a:pt x="3124" y="13704"/>
                    <a:pt x="-3783" y="22169"/>
                    <a:pt x="2717" y="23320"/>
                  </a:cubicBezTo>
                  <a:cubicBezTo>
                    <a:pt x="9150" y="24471"/>
                    <a:pt x="20188" y="24336"/>
                    <a:pt x="22558" y="18309"/>
                  </a:cubicBezTo>
                  <a:cubicBezTo>
                    <a:pt x="24928" y="12350"/>
                    <a:pt x="16938" y="2735"/>
                    <a:pt x="11995" y="43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 356">
              <a:extLst>
                <a:ext uri="{FF2B5EF4-FFF2-40B4-BE49-F238E27FC236}">
                  <a16:creationId xmlns:a16="http://schemas.microsoft.com/office/drawing/2014/main" id="{E5BA95D3-6301-D34F-BB09-0D138F408F88}"/>
                </a:ext>
              </a:extLst>
            </p:cNvPr>
            <p:cNvSpPr/>
            <p:nvPr/>
          </p:nvSpPr>
          <p:spPr bwMode="ltGray">
            <a:xfrm>
              <a:off x="13156166" y="4481912"/>
              <a:ext cx="2022" cy="5503"/>
            </a:xfrm>
            <a:custGeom>
              <a:avLst/>
              <a:gdLst>
                <a:gd name="connsiteX0" fmla="*/ 707 w 2022"/>
                <a:gd name="connsiteY0" fmla="*/ 0 h 5503"/>
                <a:gd name="connsiteX1" fmla="*/ 30 w 2022"/>
                <a:gd name="connsiteY1" fmla="*/ 3521 h 5503"/>
                <a:gd name="connsiteX2" fmla="*/ 707 w 2022"/>
                <a:gd name="connsiteY2" fmla="*/ 0 h 5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2" h="5503">
                  <a:moveTo>
                    <a:pt x="707" y="0"/>
                  </a:moveTo>
                  <a:cubicBezTo>
                    <a:pt x="233" y="1354"/>
                    <a:pt x="-105" y="2641"/>
                    <a:pt x="30" y="3521"/>
                  </a:cubicBezTo>
                  <a:cubicBezTo>
                    <a:pt x="775" y="7990"/>
                    <a:pt x="3687" y="4063"/>
                    <a:pt x="707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 357">
              <a:extLst>
                <a:ext uri="{FF2B5EF4-FFF2-40B4-BE49-F238E27FC236}">
                  <a16:creationId xmlns:a16="http://schemas.microsoft.com/office/drawing/2014/main" id="{D04685E8-97DA-8AD5-6B3E-C6FC318D8BDF}"/>
                </a:ext>
              </a:extLst>
            </p:cNvPr>
            <p:cNvSpPr/>
            <p:nvPr/>
          </p:nvSpPr>
          <p:spPr bwMode="ltGray">
            <a:xfrm>
              <a:off x="13138808" y="4461497"/>
              <a:ext cx="24736" cy="20414"/>
            </a:xfrm>
            <a:custGeom>
              <a:avLst/>
              <a:gdLst>
                <a:gd name="connsiteX0" fmla="*/ 24498 w 24736"/>
                <a:gd name="connsiteY0" fmla="*/ 4705 h 20414"/>
                <a:gd name="connsiteX1" fmla="*/ 12512 w 24736"/>
                <a:gd name="connsiteY1" fmla="*/ 2538 h 20414"/>
                <a:gd name="connsiteX2" fmla="*/ 4048 w 24736"/>
                <a:gd name="connsiteY2" fmla="*/ 236 h 20414"/>
                <a:gd name="connsiteX3" fmla="*/ 1136 w 24736"/>
                <a:gd name="connsiteY3" fmla="*/ 13440 h 20414"/>
                <a:gd name="connsiteX4" fmla="*/ 6689 w 24736"/>
                <a:gd name="connsiteY4" fmla="*/ 18315 h 20414"/>
                <a:gd name="connsiteX5" fmla="*/ 17997 w 24736"/>
                <a:gd name="connsiteY5" fmla="*/ 20347 h 20414"/>
                <a:gd name="connsiteX6" fmla="*/ 18065 w 24736"/>
                <a:gd name="connsiteY6" fmla="*/ 20415 h 20414"/>
                <a:gd name="connsiteX7" fmla="*/ 24498 w 24736"/>
                <a:gd name="connsiteY7" fmla="*/ 4705 h 2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736" h="20414">
                  <a:moveTo>
                    <a:pt x="24498" y="4705"/>
                  </a:moveTo>
                  <a:cubicBezTo>
                    <a:pt x="22602" y="2809"/>
                    <a:pt x="14408" y="2199"/>
                    <a:pt x="12512" y="2538"/>
                  </a:cubicBezTo>
                  <a:cubicBezTo>
                    <a:pt x="10616" y="2944"/>
                    <a:pt x="7298" y="-983"/>
                    <a:pt x="4048" y="236"/>
                  </a:cubicBezTo>
                  <a:cubicBezTo>
                    <a:pt x="-2520" y="2673"/>
                    <a:pt x="798" y="9309"/>
                    <a:pt x="1136" y="13440"/>
                  </a:cubicBezTo>
                  <a:cubicBezTo>
                    <a:pt x="1543" y="17570"/>
                    <a:pt x="2152" y="18315"/>
                    <a:pt x="6689" y="18315"/>
                  </a:cubicBezTo>
                  <a:cubicBezTo>
                    <a:pt x="11226" y="18315"/>
                    <a:pt x="14950" y="16149"/>
                    <a:pt x="17997" y="20347"/>
                  </a:cubicBezTo>
                  <a:cubicBezTo>
                    <a:pt x="17997" y="20347"/>
                    <a:pt x="17997" y="20415"/>
                    <a:pt x="18065" y="20415"/>
                  </a:cubicBezTo>
                  <a:cubicBezTo>
                    <a:pt x="20096" y="14726"/>
                    <a:pt x="25988" y="6194"/>
                    <a:pt x="24498" y="47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 358">
              <a:extLst>
                <a:ext uri="{FF2B5EF4-FFF2-40B4-BE49-F238E27FC236}">
                  <a16:creationId xmlns:a16="http://schemas.microsoft.com/office/drawing/2014/main" id="{15B94902-0B43-CBB4-362B-A055CD667C61}"/>
                </a:ext>
              </a:extLst>
            </p:cNvPr>
            <p:cNvSpPr/>
            <p:nvPr/>
          </p:nvSpPr>
          <p:spPr bwMode="ltGray">
            <a:xfrm>
              <a:off x="13164706" y="4535745"/>
              <a:ext cx="6632" cy="4782"/>
            </a:xfrm>
            <a:custGeom>
              <a:avLst/>
              <a:gdLst>
                <a:gd name="connsiteX0" fmla="*/ 1850 w 6632"/>
                <a:gd name="connsiteY0" fmla="*/ 1896 h 4782"/>
                <a:gd name="connsiteX1" fmla="*/ 5235 w 6632"/>
                <a:gd name="connsiteY1" fmla="*/ 4266 h 4782"/>
                <a:gd name="connsiteX2" fmla="*/ 5235 w 6632"/>
                <a:gd name="connsiteY2" fmla="*/ 4266 h 4782"/>
                <a:gd name="connsiteX3" fmla="*/ 5574 w 6632"/>
                <a:gd name="connsiteY3" fmla="*/ 4130 h 4782"/>
                <a:gd name="connsiteX4" fmla="*/ 6116 w 6632"/>
                <a:gd name="connsiteY4" fmla="*/ 0 h 4782"/>
                <a:gd name="connsiteX5" fmla="*/ 5168 w 6632"/>
                <a:gd name="connsiteY5" fmla="*/ 3386 h 4782"/>
                <a:gd name="connsiteX6" fmla="*/ 5235 w 6632"/>
                <a:gd name="connsiteY6" fmla="*/ 4266 h 4782"/>
                <a:gd name="connsiteX7" fmla="*/ 1850 w 6632"/>
                <a:gd name="connsiteY7" fmla="*/ 1896 h 4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32" h="4782">
                  <a:moveTo>
                    <a:pt x="1850" y="1896"/>
                  </a:moveTo>
                  <a:cubicBezTo>
                    <a:pt x="-2552" y="1354"/>
                    <a:pt x="1850" y="6365"/>
                    <a:pt x="5235" y="4266"/>
                  </a:cubicBezTo>
                  <a:cubicBezTo>
                    <a:pt x="5303" y="4875"/>
                    <a:pt x="5371" y="4740"/>
                    <a:pt x="5235" y="4266"/>
                  </a:cubicBezTo>
                  <a:cubicBezTo>
                    <a:pt x="5371" y="4198"/>
                    <a:pt x="5438" y="4198"/>
                    <a:pt x="5574" y="4130"/>
                  </a:cubicBezTo>
                  <a:cubicBezTo>
                    <a:pt x="7199" y="3453"/>
                    <a:pt x="6590" y="1422"/>
                    <a:pt x="6116" y="0"/>
                  </a:cubicBezTo>
                  <a:cubicBezTo>
                    <a:pt x="5709" y="677"/>
                    <a:pt x="5168" y="1693"/>
                    <a:pt x="5168" y="3386"/>
                  </a:cubicBezTo>
                  <a:cubicBezTo>
                    <a:pt x="5168" y="3792"/>
                    <a:pt x="5168" y="4063"/>
                    <a:pt x="5235" y="4266"/>
                  </a:cubicBezTo>
                  <a:cubicBezTo>
                    <a:pt x="5032" y="3521"/>
                    <a:pt x="4220" y="2234"/>
                    <a:pt x="1850" y="189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 359">
              <a:extLst>
                <a:ext uri="{FF2B5EF4-FFF2-40B4-BE49-F238E27FC236}">
                  <a16:creationId xmlns:a16="http://schemas.microsoft.com/office/drawing/2014/main" id="{AC67E14B-BC6C-DCFC-FE9E-17FA96BB1D66}"/>
                </a:ext>
              </a:extLst>
            </p:cNvPr>
            <p:cNvSpPr/>
            <p:nvPr/>
          </p:nvSpPr>
          <p:spPr bwMode="ltGray">
            <a:xfrm>
              <a:off x="13170465" y="4534131"/>
              <a:ext cx="876" cy="1613"/>
            </a:xfrm>
            <a:custGeom>
              <a:avLst/>
              <a:gdLst>
                <a:gd name="connsiteX0" fmla="*/ 357 w 876"/>
                <a:gd name="connsiteY0" fmla="*/ 56 h 1613"/>
                <a:gd name="connsiteX1" fmla="*/ 425 w 876"/>
                <a:gd name="connsiteY1" fmla="*/ 1614 h 1613"/>
                <a:gd name="connsiteX2" fmla="*/ 357 w 876"/>
                <a:gd name="connsiteY2" fmla="*/ 56 h 1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" h="1613">
                  <a:moveTo>
                    <a:pt x="357" y="56"/>
                  </a:moveTo>
                  <a:cubicBezTo>
                    <a:pt x="-252" y="-215"/>
                    <a:pt x="19" y="530"/>
                    <a:pt x="425" y="1614"/>
                  </a:cubicBezTo>
                  <a:cubicBezTo>
                    <a:pt x="899" y="801"/>
                    <a:pt x="1170" y="394"/>
                    <a:pt x="357" y="5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1" name="Freeform 360">
              <a:extLst>
                <a:ext uri="{FF2B5EF4-FFF2-40B4-BE49-F238E27FC236}">
                  <a16:creationId xmlns:a16="http://schemas.microsoft.com/office/drawing/2014/main" id="{563B7D48-BE6D-BC2B-A3EE-9BE8D36C11D5}"/>
                </a:ext>
              </a:extLst>
            </p:cNvPr>
            <p:cNvSpPr/>
            <p:nvPr/>
          </p:nvSpPr>
          <p:spPr bwMode="ltGray">
            <a:xfrm>
              <a:off x="13124572" y="4553100"/>
              <a:ext cx="16931" cy="3930"/>
            </a:xfrm>
            <a:custGeom>
              <a:avLst/>
              <a:gdLst>
                <a:gd name="connsiteX0" fmla="*/ 205 w 16931"/>
                <a:gd name="connsiteY0" fmla="*/ 1944 h 3930"/>
                <a:gd name="connsiteX1" fmla="*/ 8466 w 16931"/>
                <a:gd name="connsiteY1" fmla="*/ 3095 h 3930"/>
                <a:gd name="connsiteX2" fmla="*/ 16727 w 16931"/>
                <a:gd name="connsiteY2" fmla="*/ 1537 h 3930"/>
                <a:gd name="connsiteX3" fmla="*/ 205 w 16931"/>
                <a:gd name="connsiteY3" fmla="*/ 1944 h 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31" h="3930">
                  <a:moveTo>
                    <a:pt x="205" y="1944"/>
                  </a:moveTo>
                  <a:cubicBezTo>
                    <a:pt x="-1285" y="4585"/>
                    <a:pt x="5757" y="4178"/>
                    <a:pt x="8466" y="3095"/>
                  </a:cubicBezTo>
                  <a:cubicBezTo>
                    <a:pt x="11174" y="1944"/>
                    <a:pt x="18217" y="2688"/>
                    <a:pt x="16727" y="1537"/>
                  </a:cubicBezTo>
                  <a:cubicBezTo>
                    <a:pt x="15169" y="386"/>
                    <a:pt x="2100" y="-1442"/>
                    <a:pt x="205" y="19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2" name="Freeform 361">
              <a:extLst>
                <a:ext uri="{FF2B5EF4-FFF2-40B4-BE49-F238E27FC236}">
                  <a16:creationId xmlns:a16="http://schemas.microsoft.com/office/drawing/2014/main" id="{5D68D979-B146-B190-2968-29F721B2280E}"/>
                </a:ext>
              </a:extLst>
            </p:cNvPr>
            <p:cNvSpPr/>
            <p:nvPr/>
          </p:nvSpPr>
          <p:spPr bwMode="ltGray">
            <a:xfrm>
              <a:off x="14993731" y="5517800"/>
              <a:ext cx="64030" cy="126008"/>
            </a:xfrm>
            <a:custGeom>
              <a:avLst/>
              <a:gdLst>
                <a:gd name="connsiteX0" fmla="*/ 47028 w 64030"/>
                <a:gd name="connsiteY0" fmla="*/ 30277 h 126008"/>
                <a:gd name="connsiteX1" fmla="*/ 24682 w 64030"/>
                <a:gd name="connsiteY1" fmla="*/ 821 h 126008"/>
                <a:gd name="connsiteX2" fmla="*/ 372 w 64030"/>
                <a:gd name="connsiteY2" fmla="*/ 13416 h 126008"/>
                <a:gd name="connsiteX3" fmla="*/ 9310 w 64030"/>
                <a:gd name="connsiteY3" fmla="*/ 51742 h 126008"/>
                <a:gd name="connsiteX4" fmla="*/ 1253 w 64030"/>
                <a:gd name="connsiteY4" fmla="*/ 89866 h 126008"/>
                <a:gd name="connsiteX5" fmla="*/ 14051 w 64030"/>
                <a:gd name="connsiteY5" fmla="*/ 122707 h 126008"/>
                <a:gd name="connsiteX6" fmla="*/ 41542 w 64030"/>
                <a:gd name="connsiteY6" fmla="*/ 119593 h 126008"/>
                <a:gd name="connsiteX7" fmla="*/ 64024 w 64030"/>
                <a:gd name="connsiteY7" fmla="*/ 101106 h 126008"/>
                <a:gd name="connsiteX8" fmla="*/ 56033 w 64030"/>
                <a:gd name="connsiteY8" fmla="*/ 64947 h 126008"/>
                <a:gd name="connsiteX9" fmla="*/ 47028 w 64030"/>
                <a:gd name="connsiteY9" fmla="*/ 30277 h 12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030" h="126008">
                  <a:moveTo>
                    <a:pt x="47028" y="30277"/>
                  </a:moveTo>
                  <a:cubicBezTo>
                    <a:pt x="41881" y="16734"/>
                    <a:pt x="30912" y="4207"/>
                    <a:pt x="24682" y="821"/>
                  </a:cubicBezTo>
                  <a:cubicBezTo>
                    <a:pt x="18385" y="-2565"/>
                    <a:pt x="2268" y="5087"/>
                    <a:pt x="372" y="13416"/>
                  </a:cubicBezTo>
                  <a:cubicBezTo>
                    <a:pt x="-2540" y="26282"/>
                    <a:pt x="12696" y="34746"/>
                    <a:pt x="9310" y="51742"/>
                  </a:cubicBezTo>
                  <a:cubicBezTo>
                    <a:pt x="5857" y="68671"/>
                    <a:pt x="-2743" y="75172"/>
                    <a:pt x="1253" y="89866"/>
                  </a:cubicBezTo>
                  <a:cubicBezTo>
                    <a:pt x="5247" y="104560"/>
                    <a:pt x="3283" y="117087"/>
                    <a:pt x="14051" y="122707"/>
                  </a:cubicBezTo>
                  <a:cubicBezTo>
                    <a:pt x="24885" y="128328"/>
                    <a:pt x="29557" y="126431"/>
                    <a:pt x="41542" y="119593"/>
                  </a:cubicBezTo>
                  <a:cubicBezTo>
                    <a:pt x="53528" y="112821"/>
                    <a:pt x="64024" y="115801"/>
                    <a:pt x="64024" y="101106"/>
                  </a:cubicBezTo>
                  <a:cubicBezTo>
                    <a:pt x="64024" y="86412"/>
                    <a:pt x="64565" y="79031"/>
                    <a:pt x="56033" y="64947"/>
                  </a:cubicBezTo>
                  <a:cubicBezTo>
                    <a:pt x="47569" y="50794"/>
                    <a:pt x="52174" y="43887"/>
                    <a:pt x="47028" y="3027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3" name="Freeform 362">
              <a:extLst>
                <a:ext uri="{FF2B5EF4-FFF2-40B4-BE49-F238E27FC236}">
                  <a16:creationId xmlns:a16="http://schemas.microsoft.com/office/drawing/2014/main" id="{4DA079B6-0C5A-8C78-5241-776EEF751D83}"/>
                </a:ext>
              </a:extLst>
            </p:cNvPr>
            <p:cNvSpPr/>
            <p:nvPr/>
          </p:nvSpPr>
          <p:spPr bwMode="ltGray">
            <a:xfrm>
              <a:off x="14992714" y="5512033"/>
              <a:ext cx="13019" cy="9404"/>
            </a:xfrm>
            <a:custGeom>
              <a:avLst/>
              <a:gdLst>
                <a:gd name="connsiteX0" fmla="*/ 11478 w 13019"/>
                <a:gd name="connsiteY0" fmla="*/ 967 h 9404"/>
                <a:gd name="connsiteX1" fmla="*/ 3555 w 13019"/>
                <a:gd name="connsiteY1" fmla="*/ 5978 h 9404"/>
                <a:gd name="connsiteX2" fmla="*/ 3014 w 13019"/>
                <a:gd name="connsiteY2" fmla="*/ 8890 h 9404"/>
                <a:gd name="connsiteX3" fmla="*/ 7077 w 13019"/>
                <a:gd name="connsiteY3" fmla="*/ 2999 h 9404"/>
                <a:gd name="connsiteX4" fmla="*/ 11478 w 13019"/>
                <a:gd name="connsiteY4" fmla="*/ 967 h 9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19" h="9404">
                  <a:moveTo>
                    <a:pt x="11478" y="967"/>
                  </a:moveTo>
                  <a:cubicBezTo>
                    <a:pt x="6941" y="-1267"/>
                    <a:pt x="6467" y="358"/>
                    <a:pt x="3555" y="5978"/>
                  </a:cubicBezTo>
                  <a:cubicBezTo>
                    <a:pt x="1998" y="9025"/>
                    <a:pt x="-3284" y="6858"/>
                    <a:pt x="3014" y="8890"/>
                  </a:cubicBezTo>
                  <a:cubicBezTo>
                    <a:pt x="9311" y="10921"/>
                    <a:pt x="4775" y="6519"/>
                    <a:pt x="7077" y="2999"/>
                  </a:cubicBezTo>
                  <a:cubicBezTo>
                    <a:pt x="9311" y="-455"/>
                    <a:pt x="16015" y="3202"/>
                    <a:pt x="11478" y="9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4" name="Freeform 363">
              <a:extLst>
                <a:ext uri="{FF2B5EF4-FFF2-40B4-BE49-F238E27FC236}">
                  <a16:creationId xmlns:a16="http://schemas.microsoft.com/office/drawing/2014/main" id="{B4820BC5-C02B-25BF-6E97-57A16B2FAB76}"/>
                </a:ext>
              </a:extLst>
            </p:cNvPr>
            <p:cNvSpPr/>
            <p:nvPr/>
          </p:nvSpPr>
          <p:spPr bwMode="ltGray">
            <a:xfrm>
              <a:off x="15415402" y="5386632"/>
              <a:ext cx="15398" cy="41361"/>
            </a:xfrm>
            <a:custGeom>
              <a:avLst/>
              <a:gdLst>
                <a:gd name="connsiteX0" fmla="*/ 11126 w 15398"/>
                <a:gd name="connsiteY0" fmla="*/ 27776 h 41361"/>
                <a:gd name="connsiteX1" fmla="*/ 9636 w 15398"/>
                <a:gd name="connsiteY1" fmla="*/ 12067 h 41361"/>
                <a:gd name="connsiteX2" fmla="*/ 12683 w 15398"/>
                <a:gd name="connsiteY2" fmla="*/ 149 h 41361"/>
                <a:gd name="connsiteX3" fmla="*/ 10381 w 15398"/>
                <a:gd name="connsiteY3" fmla="*/ 5430 h 41361"/>
                <a:gd name="connsiteX4" fmla="*/ 224 w 15398"/>
                <a:gd name="connsiteY4" fmla="*/ 36579 h 41361"/>
                <a:gd name="connsiteX5" fmla="*/ 15256 w 15398"/>
                <a:gd name="connsiteY5" fmla="*/ 37663 h 41361"/>
                <a:gd name="connsiteX6" fmla="*/ 11126 w 15398"/>
                <a:gd name="connsiteY6" fmla="*/ 27776 h 4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98" h="41361">
                  <a:moveTo>
                    <a:pt x="11126" y="27776"/>
                  </a:moveTo>
                  <a:cubicBezTo>
                    <a:pt x="12142" y="20395"/>
                    <a:pt x="11465" y="15994"/>
                    <a:pt x="9636" y="12067"/>
                  </a:cubicBezTo>
                  <a:cubicBezTo>
                    <a:pt x="7808" y="8139"/>
                    <a:pt x="15460" y="3263"/>
                    <a:pt x="12683" y="149"/>
                  </a:cubicBezTo>
                  <a:cubicBezTo>
                    <a:pt x="11735" y="-935"/>
                    <a:pt x="10990" y="4212"/>
                    <a:pt x="10381" y="5430"/>
                  </a:cubicBezTo>
                  <a:cubicBezTo>
                    <a:pt x="5235" y="21276"/>
                    <a:pt x="2526" y="29808"/>
                    <a:pt x="224" y="36579"/>
                  </a:cubicBezTo>
                  <a:cubicBezTo>
                    <a:pt x="-2078" y="43351"/>
                    <a:pt x="14105" y="42199"/>
                    <a:pt x="15256" y="37663"/>
                  </a:cubicBezTo>
                  <a:cubicBezTo>
                    <a:pt x="16408" y="33126"/>
                    <a:pt x="10178" y="35157"/>
                    <a:pt x="11126" y="2777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5" name="Freeform 364">
              <a:extLst>
                <a:ext uri="{FF2B5EF4-FFF2-40B4-BE49-F238E27FC236}">
                  <a16:creationId xmlns:a16="http://schemas.microsoft.com/office/drawing/2014/main" id="{E59ABFD3-80DD-3C05-9AFB-2B5696E45E10}"/>
                </a:ext>
              </a:extLst>
            </p:cNvPr>
            <p:cNvSpPr/>
            <p:nvPr/>
          </p:nvSpPr>
          <p:spPr bwMode="ltGray">
            <a:xfrm>
              <a:off x="15422939" y="5453750"/>
              <a:ext cx="423" cy="1760"/>
            </a:xfrm>
            <a:custGeom>
              <a:avLst/>
              <a:gdLst>
                <a:gd name="connsiteX0" fmla="*/ 339 w 423"/>
                <a:gd name="connsiteY0" fmla="*/ 1151 h 1760"/>
                <a:gd name="connsiteX1" fmla="*/ 407 w 423"/>
                <a:gd name="connsiteY1" fmla="*/ 0 h 1760"/>
                <a:gd name="connsiteX2" fmla="*/ 0 w 423"/>
                <a:gd name="connsiteY2" fmla="*/ 1761 h 1760"/>
                <a:gd name="connsiteX3" fmla="*/ 339 w 423"/>
                <a:gd name="connsiteY3" fmla="*/ 1151 h 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" h="1760">
                  <a:moveTo>
                    <a:pt x="339" y="1151"/>
                  </a:moveTo>
                  <a:cubicBezTo>
                    <a:pt x="474" y="880"/>
                    <a:pt x="407" y="474"/>
                    <a:pt x="407" y="0"/>
                  </a:cubicBezTo>
                  <a:cubicBezTo>
                    <a:pt x="271" y="610"/>
                    <a:pt x="203" y="1151"/>
                    <a:pt x="0" y="1761"/>
                  </a:cubicBezTo>
                  <a:cubicBezTo>
                    <a:pt x="68" y="1558"/>
                    <a:pt x="271" y="1354"/>
                    <a:pt x="339" y="11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6" name="Freeform 365">
              <a:extLst>
                <a:ext uri="{FF2B5EF4-FFF2-40B4-BE49-F238E27FC236}">
                  <a16:creationId xmlns:a16="http://schemas.microsoft.com/office/drawing/2014/main" id="{C1B09529-68CF-D5DC-3080-F04A46D2453A}"/>
                </a:ext>
              </a:extLst>
            </p:cNvPr>
            <p:cNvSpPr/>
            <p:nvPr/>
          </p:nvSpPr>
          <p:spPr bwMode="ltGray">
            <a:xfrm>
              <a:off x="15412144" y="5427415"/>
              <a:ext cx="11489" cy="26334"/>
            </a:xfrm>
            <a:custGeom>
              <a:avLst/>
              <a:gdLst>
                <a:gd name="connsiteX0" fmla="*/ 299 w 11489"/>
                <a:gd name="connsiteY0" fmla="*/ 197 h 26334"/>
                <a:gd name="connsiteX1" fmla="*/ 11201 w 11489"/>
                <a:gd name="connsiteY1" fmla="*/ 26335 h 26334"/>
                <a:gd name="connsiteX2" fmla="*/ 11472 w 11489"/>
                <a:gd name="connsiteY2" fmla="*/ 23423 h 26334"/>
                <a:gd name="connsiteX3" fmla="*/ 7341 w 11489"/>
                <a:gd name="connsiteY3" fmla="*/ 10287 h 26334"/>
                <a:gd name="connsiteX4" fmla="*/ 299 w 11489"/>
                <a:gd name="connsiteY4" fmla="*/ 197 h 26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9" h="26334">
                  <a:moveTo>
                    <a:pt x="299" y="197"/>
                  </a:moveTo>
                  <a:cubicBezTo>
                    <a:pt x="-2071" y="4395"/>
                    <a:pt x="10389" y="20783"/>
                    <a:pt x="11201" y="26335"/>
                  </a:cubicBezTo>
                  <a:cubicBezTo>
                    <a:pt x="11404" y="25252"/>
                    <a:pt x="11539" y="24236"/>
                    <a:pt x="11472" y="23423"/>
                  </a:cubicBezTo>
                  <a:cubicBezTo>
                    <a:pt x="11134" y="18886"/>
                    <a:pt x="7748" y="13131"/>
                    <a:pt x="7341" y="10287"/>
                  </a:cubicBezTo>
                  <a:cubicBezTo>
                    <a:pt x="6935" y="7443"/>
                    <a:pt x="3482" y="-1428"/>
                    <a:pt x="299" y="19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7" name="Freeform 366">
              <a:extLst>
                <a:ext uri="{FF2B5EF4-FFF2-40B4-BE49-F238E27FC236}">
                  <a16:creationId xmlns:a16="http://schemas.microsoft.com/office/drawing/2014/main" id="{A8DEEFD3-61F7-6C3F-0880-BFFB13F05041}"/>
                </a:ext>
              </a:extLst>
            </p:cNvPr>
            <p:cNvSpPr/>
            <p:nvPr/>
          </p:nvSpPr>
          <p:spPr bwMode="ltGray">
            <a:xfrm>
              <a:off x="15414632" y="5455511"/>
              <a:ext cx="8306" cy="9493"/>
            </a:xfrm>
            <a:custGeom>
              <a:avLst/>
              <a:gdLst>
                <a:gd name="connsiteX0" fmla="*/ 926 w 8306"/>
                <a:gd name="connsiteY0" fmla="*/ 9412 h 9493"/>
                <a:gd name="connsiteX1" fmla="*/ 8307 w 8306"/>
                <a:gd name="connsiteY1" fmla="*/ 0 h 9493"/>
                <a:gd name="connsiteX2" fmla="*/ 926 w 8306"/>
                <a:gd name="connsiteY2" fmla="*/ 9412 h 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06" h="9493">
                  <a:moveTo>
                    <a:pt x="926" y="9412"/>
                  </a:moveTo>
                  <a:cubicBezTo>
                    <a:pt x="3837" y="10225"/>
                    <a:pt x="6953" y="4808"/>
                    <a:pt x="8307" y="0"/>
                  </a:cubicBezTo>
                  <a:cubicBezTo>
                    <a:pt x="6072" y="3860"/>
                    <a:pt x="-2867" y="8329"/>
                    <a:pt x="926" y="941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8" name="Freeform 367">
              <a:extLst>
                <a:ext uri="{FF2B5EF4-FFF2-40B4-BE49-F238E27FC236}">
                  <a16:creationId xmlns:a16="http://schemas.microsoft.com/office/drawing/2014/main" id="{7FA0A32E-BB5A-D827-4CF3-8ECEAF845CD8}"/>
                </a:ext>
              </a:extLst>
            </p:cNvPr>
            <p:cNvSpPr/>
            <p:nvPr/>
          </p:nvSpPr>
          <p:spPr bwMode="ltGray">
            <a:xfrm>
              <a:off x="15414845" y="5490519"/>
              <a:ext cx="2270" cy="5689"/>
            </a:xfrm>
            <a:custGeom>
              <a:avLst/>
              <a:gdLst>
                <a:gd name="connsiteX0" fmla="*/ 104 w 2270"/>
                <a:gd name="connsiteY0" fmla="*/ 4401 h 5689"/>
                <a:gd name="connsiteX1" fmla="*/ 2271 w 2270"/>
                <a:gd name="connsiteY1" fmla="*/ 0 h 5689"/>
                <a:gd name="connsiteX2" fmla="*/ 104 w 2270"/>
                <a:gd name="connsiteY2" fmla="*/ 4401 h 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70" h="5689">
                  <a:moveTo>
                    <a:pt x="104" y="4401"/>
                  </a:moveTo>
                  <a:cubicBezTo>
                    <a:pt x="1187" y="6094"/>
                    <a:pt x="1662" y="7313"/>
                    <a:pt x="2271" y="0"/>
                  </a:cubicBezTo>
                  <a:cubicBezTo>
                    <a:pt x="849" y="1964"/>
                    <a:pt x="-370" y="3589"/>
                    <a:pt x="104" y="440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9" name="Freeform 368">
              <a:extLst>
                <a:ext uri="{FF2B5EF4-FFF2-40B4-BE49-F238E27FC236}">
                  <a16:creationId xmlns:a16="http://schemas.microsoft.com/office/drawing/2014/main" id="{93265298-9C8D-C205-FF1A-0C6C40185A02}"/>
                </a:ext>
              </a:extLst>
            </p:cNvPr>
            <p:cNvSpPr/>
            <p:nvPr/>
          </p:nvSpPr>
          <p:spPr bwMode="ltGray">
            <a:xfrm>
              <a:off x="15417116" y="5480009"/>
              <a:ext cx="3304" cy="10443"/>
            </a:xfrm>
            <a:custGeom>
              <a:avLst/>
              <a:gdLst>
                <a:gd name="connsiteX0" fmla="*/ 0 w 3304"/>
                <a:gd name="connsiteY0" fmla="*/ 10240 h 10443"/>
                <a:gd name="connsiteX1" fmla="*/ 0 w 3304"/>
                <a:gd name="connsiteY1" fmla="*/ 10443 h 10443"/>
                <a:gd name="connsiteX2" fmla="*/ 3250 w 3304"/>
                <a:gd name="connsiteY2" fmla="*/ 3198 h 10443"/>
                <a:gd name="connsiteX3" fmla="*/ 0 w 3304"/>
                <a:gd name="connsiteY3" fmla="*/ 10240 h 10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4" h="10443">
                  <a:moveTo>
                    <a:pt x="0" y="10240"/>
                  </a:moveTo>
                  <a:cubicBezTo>
                    <a:pt x="0" y="10307"/>
                    <a:pt x="0" y="10375"/>
                    <a:pt x="0" y="10443"/>
                  </a:cubicBezTo>
                  <a:cubicBezTo>
                    <a:pt x="1693" y="8073"/>
                    <a:pt x="3657" y="5364"/>
                    <a:pt x="3250" y="3198"/>
                  </a:cubicBezTo>
                  <a:cubicBezTo>
                    <a:pt x="1896" y="-4251"/>
                    <a:pt x="609" y="2656"/>
                    <a:pt x="0" y="1024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0" name="Freeform 369">
              <a:extLst>
                <a:ext uri="{FF2B5EF4-FFF2-40B4-BE49-F238E27FC236}">
                  <a16:creationId xmlns:a16="http://schemas.microsoft.com/office/drawing/2014/main" id="{6D403C57-014B-6EB9-DB9C-25DC8862197D}"/>
                </a:ext>
              </a:extLst>
            </p:cNvPr>
            <p:cNvSpPr/>
            <p:nvPr/>
          </p:nvSpPr>
          <p:spPr bwMode="ltGray">
            <a:xfrm>
              <a:off x="15434081" y="5564702"/>
              <a:ext cx="5547" cy="11151"/>
            </a:xfrm>
            <a:custGeom>
              <a:avLst/>
              <a:gdLst>
                <a:gd name="connsiteX0" fmla="*/ 5448 w 5547"/>
                <a:gd name="connsiteY0" fmla="*/ 6669 h 11151"/>
                <a:gd name="connsiteX1" fmla="*/ 572 w 5547"/>
                <a:gd name="connsiteY1" fmla="*/ 3283 h 11151"/>
                <a:gd name="connsiteX2" fmla="*/ 5448 w 5547"/>
                <a:gd name="connsiteY2" fmla="*/ 6669 h 11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47" h="11151">
                  <a:moveTo>
                    <a:pt x="5448" y="6669"/>
                  </a:moveTo>
                  <a:cubicBezTo>
                    <a:pt x="4906" y="-2405"/>
                    <a:pt x="-2001" y="-848"/>
                    <a:pt x="572" y="3283"/>
                  </a:cubicBezTo>
                  <a:cubicBezTo>
                    <a:pt x="4297" y="9309"/>
                    <a:pt x="5990" y="15674"/>
                    <a:pt x="5448" y="666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1" name="Freeform 370">
              <a:extLst>
                <a:ext uri="{FF2B5EF4-FFF2-40B4-BE49-F238E27FC236}">
                  <a16:creationId xmlns:a16="http://schemas.microsoft.com/office/drawing/2014/main" id="{66B23A04-B76C-9074-2F20-8B235D863FC2}"/>
                </a:ext>
              </a:extLst>
            </p:cNvPr>
            <p:cNvSpPr/>
            <p:nvPr/>
          </p:nvSpPr>
          <p:spPr bwMode="ltGray">
            <a:xfrm>
              <a:off x="15461233" y="5595854"/>
              <a:ext cx="13916" cy="32136"/>
            </a:xfrm>
            <a:custGeom>
              <a:avLst/>
              <a:gdLst>
                <a:gd name="connsiteX0" fmla="*/ 7481 w 13916"/>
                <a:gd name="connsiteY0" fmla="*/ 30 h 32136"/>
                <a:gd name="connsiteX1" fmla="*/ 100 w 13916"/>
                <a:gd name="connsiteY1" fmla="*/ 10999 h 32136"/>
                <a:gd name="connsiteX2" fmla="*/ 12966 w 13916"/>
                <a:gd name="connsiteY2" fmla="*/ 29756 h 32136"/>
                <a:gd name="connsiteX3" fmla="*/ 7481 w 13916"/>
                <a:gd name="connsiteY3" fmla="*/ 30 h 32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16" h="32136">
                  <a:moveTo>
                    <a:pt x="7481" y="30"/>
                  </a:moveTo>
                  <a:cubicBezTo>
                    <a:pt x="5179" y="-512"/>
                    <a:pt x="-848" y="6530"/>
                    <a:pt x="100" y="10999"/>
                  </a:cubicBezTo>
                  <a:cubicBezTo>
                    <a:pt x="1454" y="17161"/>
                    <a:pt x="9513" y="39372"/>
                    <a:pt x="12966" y="29756"/>
                  </a:cubicBezTo>
                  <a:cubicBezTo>
                    <a:pt x="16352" y="20073"/>
                    <a:pt x="9783" y="571"/>
                    <a:pt x="7481" y="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2" name="Freeform 371">
              <a:extLst>
                <a:ext uri="{FF2B5EF4-FFF2-40B4-BE49-F238E27FC236}">
                  <a16:creationId xmlns:a16="http://schemas.microsoft.com/office/drawing/2014/main" id="{A0969CA8-A363-99F1-C573-A727851400D0}"/>
                </a:ext>
              </a:extLst>
            </p:cNvPr>
            <p:cNvSpPr/>
            <p:nvPr/>
          </p:nvSpPr>
          <p:spPr bwMode="ltGray">
            <a:xfrm>
              <a:off x="15439326" y="5577283"/>
              <a:ext cx="18087" cy="22115"/>
            </a:xfrm>
            <a:custGeom>
              <a:avLst/>
              <a:gdLst>
                <a:gd name="connsiteX0" fmla="*/ 0 w 18087"/>
                <a:gd name="connsiteY0" fmla="*/ 1468 h 22115"/>
                <a:gd name="connsiteX1" fmla="*/ 10225 w 18087"/>
                <a:gd name="connsiteY1" fmla="*/ 22053 h 22115"/>
                <a:gd name="connsiteX2" fmla="*/ 17606 w 18087"/>
                <a:gd name="connsiteY2" fmla="*/ 3296 h 22115"/>
                <a:gd name="connsiteX3" fmla="*/ 0 w 18087"/>
                <a:gd name="connsiteY3" fmla="*/ 1468 h 22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87" h="22115">
                  <a:moveTo>
                    <a:pt x="0" y="1468"/>
                  </a:moveTo>
                  <a:cubicBezTo>
                    <a:pt x="541" y="8239"/>
                    <a:pt x="3995" y="23204"/>
                    <a:pt x="10225" y="22053"/>
                  </a:cubicBezTo>
                  <a:cubicBezTo>
                    <a:pt x="16454" y="20902"/>
                    <a:pt x="19298" y="5531"/>
                    <a:pt x="17606" y="3296"/>
                  </a:cubicBezTo>
                  <a:cubicBezTo>
                    <a:pt x="15913" y="1062"/>
                    <a:pt x="1693" y="-1782"/>
                    <a:pt x="0" y="146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3" name="Freeform 372">
              <a:extLst>
                <a:ext uri="{FF2B5EF4-FFF2-40B4-BE49-F238E27FC236}">
                  <a16:creationId xmlns:a16="http://schemas.microsoft.com/office/drawing/2014/main" id="{5AFE5F2B-44E2-F105-5DDB-A8450CFACE5E}"/>
                </a:ext>
              </a:extLst>
            </p:cNvPr>
            <p:cNvSpPr/>
            <p:nvPr/>
          </p:nvSpPr>
          <p:spPr bwMode="ltGray">
            <a:xfrm>
              <a:off x="15527686" y="5753683"/>
              <a:ext cx="26472" cy="9761"/>
            </a:xfrm>
            <a:custGeom>
              <a:avLst/>
              <a:gdLst>
                <a:gd name="connsiteX0" fmla="*/ 10232 w 26472"/>
                <a:gd name="connsiteY0" fmla="*/ 178 h 9761"/>
                <a:gd name="connsiteX1" fmla="*/ 7 w 26472"/>
                <a:gd name="connsiteY1" fmla="*/ 5054 h 9761"/>
                <a:gd name="connsiteX2" fmla="*/ 10300 w 26472"/>
                <a:gd name="connsiteY2" fmla="*/ 8778 h 9761"/>
                <a:gd name="connsiteX3" fmla="*/ 26281 w 26472"/>
                <a:gd name="connsiteY3" fmla="*/ 4986 h 9761"/>
                <a:gd name="connsiteX4" fmla="*/ 10232 w 26472"/>
                <a:gd name="connsiteY4" fmla="*/ 178 h 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72" h="9761">
                  <a:moveTo>
                    <a:pt x="10232" y="178"/>
                  </a:moveTo>
                  <a:cubicBezTo>
                    <a:pt x="3867" y="-702"/>
                    <a:pt x="-195" y="1803"/>
                    <a:pt x="7" y="5054"/>
                  </a:cubicBezTo>
                  <a:cubicBezTo>
                    <a:pt x="482" y="12367"/>
                    <a:pt x="6034" y="9049"/>
                    <a:pt x="10300" y="8778"/>
                  </a:cubicBezTo>
                  <a:cubicBezTo>
                    <a:pt x="14566" y="8507"/>
                    <a:pt x="28244" y="9794"/>
                    <a:pt x="26281" y="4986"/>
                  </a:cubicBezTo>
                  <a:cubicBezTo>
                    <a:pt x="24317" y="178"/>
                    <a:pt x="16598" y="990"/>
                    <a:pt x="10232" y="1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4" name="Freeform 373">
              <a:extLst>
                <a:ext uri="{FF2B5EF4-FFF2-40B4-BE49-F238E27FC236}">
                  <a16:creationId xmlns:a16="http://schemas.microsoft.com/office/drawing/2014/main" id="{946D74F8-36A0-17DD-7A38-17CA33DD19B0}"/>
                </a:ext>
              </a:extLst>
            </p:cNvPr>
            <p:cNvSpPr/>
            <p:nvPr/>
          </p:nvSpPr>
          <p:spPr bwMode="ltGray">
            <a:xfrm>
              <a:off x="15575698" y="5811139"/>
              <a:ext cx="1494" cy="414"/>
            </a:xfrm>
            <a:custGeom>
              <a:avLst/>
              <a:gdLst>
                <a:gd name="connsiteX0" fmla="*/ 5 w 1494"/>
                <a:gd name="connsiteY0" fmla="*/ 144 h 414"/>
                <a:gd name="connsiteX1" fmla="*/ 1495 w 1494"/>
                <a:gd name="connsiteY1" fmla="*/ 347 h 414"/>
                <a:gd name="connsiteX2" fmla="*/ 5 w 1494"/>
                <a:gd name="connsiteY2" fmla="*/ 144 h 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4" h="414">
                  <a:moveTo>
                    <a:pt x="5" y="144"/>
                  </a:moveTo>
                  <a:cubicBezTo>
                    <a:pt x="73" y="415"/>
                    <a:pt x="682" y="483"/>
                    <a:pt x="1495" y="347"/>
                  </a:cubicBezTo>
                  <a:cubicBezTo>
                    <a:pt x="547" y="9"/>
                    <a:pt x="-63" y="-127"/>
                    <a:pt x="5" y="1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5" name="Freeform 374">
              <a:extLst>
                <a:ext uri="{FF2B5EF4-FFF2-40B4-BE49-F238E27FC236}">
                  <a16:creationId xmlns:a16="http://schemas.microsoft.com/office/drawing/2014/main" id="{C8791874-2415-B1DB-EED6-0CD2426B9FDD}"/>
                </a:ext>
              </a:extLst>
            </p:cNvPr>
            <p:cNvSpPr/>
            <p:nvPr/>
          </p:nvSpPr>
          <p:spPr bwMode="ltGray">
            <a:xfrm>
              <a:off x="15587011" y="5816497"/>
              <a:ext cx="19188" cy="13415"/>
            </a:xfrm>
            <a:custGeom>
              <a:avLst/>
              <a:gdLst>
                <a:gd name="connsiteX0" fmla="*/ 1287 w 19188"/>
                <a:gd name="connsiteY0" fmla="*/ 677 h 13415"/>
                <a:gd name="connsiteX1" fmla="*/ 0 w 19188"/>
                <a:gd name="connsiteY1" fmla="*/ 0 h 13415"/>
                <a:gd name="connsiteX2" fmla="*/ 7787 w 19188"/>
                <a:gd name="connsiteY2" fmla="*/ 11715 h 13415"/>
                <a:gd name="connsiteX3" fmla="*/ 18419 w 19188"/>
                <a:gd name="connsiteY3" fmla="*/ 10902 h 13415"/>
                <a:gd name="connsiteX4" fmla="*/ 1287 w 19188"/>
                <a:gd name="connsiteY4" fmla="*/ 677 h 1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88" h="13415">
                  <a:moveTo>
                    <a:pt x="1287" y="677"/>
                  </a:moveTo>
                  <a:cubicBezTo>
                    <a:pt x="880" y="474"/>
                    <a:pt x="474" y="203"/>
                    <a:pt x="0" y="0"/>
                  </a:cubicBezTo>
                  <a:cubicBezTo>
                    <a:pt x="3183" y="9954"/>
                    <a:pt x="1828" y="12460"/>
                    <a:pt x="7787" y="11715"/>
                  </a:cubicBezTo>
                  <a:cubicBezTo>
                    <a:pt x="14627" y="10835"/>
                    <a:pt x="21534" y="16522"/>
                    <a:pt x="18419" y="10902"/>
                  </a:cubicBezTo>
                  <a:cubicBezTo>
                    <a:pt x="15304" y="5214"/>
                    <a:pt x="6094" y="3183"/>
                    <a:pt x="1287" y="67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6" name="Freeform 375">
              <a:extLst>
                <a:ext uri="{FF2B5EF4-FFF2-40B4-BE49-F238E27FC236}">
                  <a16:creationId xmlns:a16="http://schemas.microsoft.com/office/drawing/2014/main" id="{C966104C-03AD-10FF-2AC8-1ADD7DECB36B}"/>
                </a:ext>
              </a:extLst>
            </p:cNvPr>
            <p:cNvSpPr/>
            <p:nvPr/>
          </p:nvSpPr>
          <p:spPr bwMode="ltGray">
            <a:xfrm>
              <a:off x="15577261" y="5810860"/>
              <a:ext cx="9750" cy="5636"/>
            </a:xfrm>
            <a:custGeom>
              <a:avLst/>
              <a:gdLst>
                <a:gd name="connsiteX0" fmla="*/ 0 w 9750"/>
                <a:gd name="connsiteY0" fmla="*/ 693 h 5636"/>
                <a:gd name="connsiteX1" fmla="*/ 9750 w 9750"/>
                <a:gd name="connsiteY1" fmla="*/ 5636 h 5636"/>
                <a:gd name="connsiteX2" fmla="*/ 8058 w 9750"/>
                <a:gd name="connsiteY2" fmla="*/ 829 h 5636"/>
                <a:gd name="connsiteX3" fmla="*/ 0 w 9750"/>
                <a:gd name="connsiteY3" fmla="*/ 693 h 5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" h="5636">
                  <a:moveTo>
                    <a:pt x="0" y="693"/>
                  </a:moveTo>
                  <a:cubicBezTo>
                    <a:pt x="2234" y="1574"/>
                    <a:pt x="6433" y="3808"/>
                    <a:pt x="9750" y="5636"/>
                  </a:cubicBezTo>
                  <a:cubicBezTo>
                    <a:pt x="9277" y="4214"/>
                    <a:pt x="8735" y="2589"/>
                    <a:pt x="8058" y="829"/>
                  </a:cubicBezTo>
                  <a:cubicBezTo>
                    <a:pt x="7448" y="-796"/>
                    <a:pt x="2505" y="422"/>
                    <a:pt x="0" y="6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7" name="Freeform 376">
              <a:extLst>
                <a:ext uri="{FF2B5EF4-FFF2-40B4-BE49-F238E27FC236}">
                  <a16:creationId xmlns:a16="http://schemas.microsoft.com/office/drawing/2014/main" id="{11C4CC8F-68D0-6E18-117F-4D74E5FBDF98}"/>
                </a:ext>
              </a:extLst>
            </p:cNvPr>
            <p:cNvSpPr/>
            <p:nvPr/>
          </p:nvSpPr>
          <p:spPr bwMode="ltGray">
            <a:xfrm>
              <a:off x="15625819" y="5889394"/>
              <a:ext cx="22538" cy="31597"/>
            </a:xfrm>
            <a:custGeom>
              <a:avLst/>
              <a:gdLst>
                <a:gd name="connsiteX0" fmla="*/ 17396 w 22538"/>
                <a:gd name="connsiteY0" fmla="*/ 26507 h 31597"/>
                <a:gd name="connsiteX1" fmla="*/ 13401 w 22538"/>
                <a:gd name="connsiteY1" fmla="*/ 9173 h 31597"/>
                <a:gd name="connsiteX2" fmla="*/ 7644 w 22538"/>
                <a:gd name="connsiteY2" fmla="*/ 167 h 31597"/>
                <a:gd name="connsiteX3" fmla="*/ 1619 w 22538"/>
                <a:gd name="connsiteY3" fmla="*/ 8022 h 31597"/>
                <a:gd name="connsiteX4" fmla="*/ 2228 w 22538"/>
                <a:gd name="connsiteY4" fmla="*/ 18179 h 31597"/>
                <a:gd name="connsiteX5" fmla="*/ 13874 w 22538"/>
                <a:gd name="connsiteY5" fmla="*/ 22715 h 31597"/>
                <a:gd name="connsiteX6" fmla="*/ 20375 w 22538"/>
                <a:gd name="connsiteY6" fmla="*/ 31586 h 31597"/>
                <a:gd name="connsiteX7" fmla="*/ 17396 w 22538"/>
                <a:gd name="connsiteY7" fmla="*/ 26507 h 3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538" h="31597">
                  <a:moveTo>
                    <a:pt x="17396" y="26507"/>
                  </a:moveTo>
                  <a:cubicBezTo>
                    <a:pt x="14551" y="21429"/>
                    <a:pt x="15703" y="12288"/>
                    <a:pt x="13401" y="9173"/>
                  </a:cubicBezTo>
                  <a:cubicBezTo>
                    <a:pt x="11098" y="6058"/>
                    <a:pt x="12521" y="-1188"/>
                    <a:pt x="7644" y="167"/>
                  </a:cubicBezTo>
                  <a:cubicBezTo>
                    <a:pt x="2769" y="1589"/>
                    <a:pt x="4530" y="4027"/>
                    <a:pt x="1619" y="8022"/>
                  </a:cubicBezTo>
                  <a:cubicBezTo>
                    <a:pt x="196" y="11678"/>
                    <a:pt x="-1429" y="13980"/>
                    <a:pt x="2228" y="18179"/>
                  </a:cubicBezTo>
                  <a:cubicBezTo>
                    <a:pt x="5885" y="22377"/>
                    <a:pt x="11572" y="19601"/>
                    <a:pt x="13874" y="22715"/>
                  </a:cubicBezTo>
                  <a:cubicBezTo>
                    <a:pt x="16177" y="25830"/>
                    <a:pt x="15228" y="31586"/>
                    <a:pt x="20375" y="31586"/>
                  </a:cubicBezTo>
                  <a:cubicBezTo>
                    <a:pt x="25521" y="31654"/>
                    <a:pt x="20240" y="31586"/>
                    <a:pt x="17396" y="2650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8" name="Freeform 377">
              <a:extLst>
                <a:ext uri="{FF2B5EF4-FFF2-40B4-BE49-F238E27FC236}">
                  <a16:creationId xmlns:a16="http://schemas.microsoft.com/office/drawing/2014/main" id="{4E172B13-96D7-E2D2-A018-FD17D9AEBA4B}"/>
                </a:ext>
              </a:extLst>
            </p:cNvPr>
            <p:cNvSpPr/>
            <p:nvPr/>
          </p:nvSpPr>
          <p:spPr bwMode="ltGray">
            <a:xfrm>
              <a:off x="15677952" y="5948633"/>
              <a:ext cx="24484" cy="26623"/>
            </a:xfrm>
            <a:custGeom>
              <a:avLst/>
              <a:gdLst>
                <a:gd name="connsiteX0" fmla="*/ 1761 w 24484"/>
                <a:gd name="connsiteY0" fmla="*/ 3970 h 26623"/>
                <a:gd name="connsiteX1" fmla="*/ 204 w 24484"/>
                <a:gd name="connsiteY1" fmla="*/ 5189 h 26623"/>
                <a:gd name="connsiteX2" fmla="*/ 6230 w 24484"/>
                <a:gd name="connsiteY2" fmla="*/ 18258 h 26623"/>
                <a:gd name="connsiteX3" fmla="*/ 24445 w 24484"/>
                <a:gd name="connsiteY3" fmla="*/ 23336 h 26623"/>
                <a:gd name="connsiteX4" fmla="*/ 17200 w 24484"/>
                <a:gd name="connsiteY4" fmla="*/ 787 h 26623"/>
                <a:gd name="connsiteX5" fmla="*/ 1761 w 24484"/>
                <a:gd name="connsiteY5" fmla="*/ 3970 h 26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484" h="26623">
                  <a:moveTo>
                    <a:pt x="1761" y="3970"/>
                  </a:moveTo>
                  <a:cubicBezTo>
                    <a:pt x="-541" y="4241"/>
                    <a:pt x="0" y="2412"/>
                    <a:pt x="204" y="5189"/>
                  </a:cubicBezTo>
                  <a:cubicBezTo>
                    <a:pt x="474" y="11418"/>
                    <a:pt x="-67" y="14872"/>
                    <a:pt x="6230" y="18258"/>
                  </a:cubicBezTo>
                  <a:cubicBezTo>
                    <a:pt x="12527" y="21643"/>
                    <a:pt x="23836" y="31801"/>
                    <a:pt x="24445" y="23336"/>
                  </a:cubicBezTo>
                  <a:cubicBezTo>
                    <a:pt x="24987" y="14872"/>
                    <a:pt x="19773" y="3632"/>
                    <a:pt x="17200" y="787"/>
                  </a:cubicBezTo>
                  <a:cubicBezTo>
                    <a:pt x="14695" y="-2057"/>
                    <a:pt x="3995" y="3699"/>
                    <a:pt x="1761" y="397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9" name="Freeform 378">
              <a:extLst>
                <a:ext uri="{FF2B5EF4-FFF2-40B4-BE49-F238E27FC236}">
                  <a16:creationId xmlns:a16="http://schemas.microsoft.com/office/drawing/2014/main" id="{71851B9F-A232-2A8E-5CB3-459CC2F9355A}"/>
                </a:ext>
              </a:extLst>
            </p:cNvPr>
            <p:cNvSpPr/>
            <p:nvPr/>
          </p:nvSpPr>
          <p:spPr bwMode="ltGray">
            <a:xfrm>
              <a:off x="15654384" y="5923364"/>
              <a:ext cx="11070" cy="10239"/>
            </a:xfrm>
            <a:custGeom>
              <a:avLst/>
              <a:gdLst>
                <a:gd name="connsiteX0" fmla="*/ 10770 w 11070"/>
                <a:gd name="connsiteY0" fmla="*/ 54 h 10239"/>
                <a:gd name="connsiteX1" fmla="*/ 3 w 11070"/>
                <a:gd name="connsiteY1" fmla="*/ 5065 h 10239"/>
                <a:gd name="connsiteX2" fmla="*/ 6571 w 11070"/>
                <a:gd name="connsiteY2" fmla="*/ 10076 h 10239"/>
                <a:gd name="connsiteX3" fmla="*/ 10770 w 11070"/>
                <a:gd name="connsiteY3" fmla="*/ 54 h 1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70" h="10239">
                  <a:moveTo>
                    <a:pt x="10770" y="54"/>
                  </a:moveTo>
                  <a:cubicBezTo>
                    <a:pt x="8806" y="-488"/>
                    <a:pt x="-200" y="3169"/>
                    <a:pt x="3" y="5065"/>
                  </a:cubicBezTo>
                  <a:cubicBezTo>
                    <a:pt x="680" y="10550"/>
                    <a:pt x="3389" y="10482"/>
                    <a:pt x="6571" y="10076"/>
                  </a:cubicBezTo>
                  <a:cubicBezTo>
                    <a:pt x="7791" y="6013"/>
                    <a:pt x="12259" y="460"/>
                    <a:pt x="10770" y="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0" name="Freeform 379">
              <a:extLst>
                <a:ext uri="{FF2B5EF4-FFF2-40B4-BE49-F238E27FC236}">
                  <a16:creationId xmlns:a16="http://schemas.microsoft.com/office/drawing/2014/main" id="{EA837AE1-DE5F-23B8-8836-BEF6BE64F497}"/>
                </a:ext>
              </a:extLst>
            </p:cNvPr>
            <p:cNvSpPr/>
            <p:nvPr/>
          </p:nvSpPr>
          <p:spPr bwMode="ltGray">
            <a:xfrm>
              <a:off x="15660507" y="5933101"/>
              <a:ext cx="5139" cy="4238"/>
            </a:xfrm>
            <a:custGeom>
              <a:avLst/>
              <a:gdLst>
                <a:gd name="connsiteX0" fmla="*/ 3631 w 5139"/>
                <a:gd name="connsiteY0" fmla="*/ 0 h 4238"/>
                <a:gd name="connsiteX1" fmla="*/ 381 w 5139"/>
                <a:gd name="connsiteY1" fmla="*/ 271 h 4238"/>
                <a:gd name="connsiteX2" fmla="*/ 245 w 5139"/>
                <a:gd name="connsiteY2" fmla="*/ 3250 h 4238"/>
                <a:gd name="connsiteX3" fmla="*/ 3631 w 5139"/>
                <a:gd name="connsiteY3" fmla="*/ 0 h 4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9" h="4238">
                  <a:moveTo>
                    <a:pt x="3631" y="0"/>
                  </a:moveTo>
                  <a:cubicBezTo>
                    <a:pt x="2547" y="0"/>
                    <a:pt x="1464" y="136"/>
                    <a:pt x="381" y="271"/>
                  </a:cubicBezTo>
                  <a:cubicBezTo>
                    <a:pt x="-25" y="1422"/>
                    <a:pt x="-161" y="2505"/>
                    <a:pt x="245" y="3250"/>
                  </a:cubicBezTo>
                  <a:cubicBezTo>
                    <a:pt x="1938" y="6704"/>
                    <a:pt x="7897" y="0"/>
                    <a:pt x="3631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1" name="Freeform 380">
              <a:extLst>
                <a:ext uri="{FF2B5EF4-FFF2-40B4-BE49-F238E27FC236}">
                  <a16:creationId xmlns:a16="http://schemas.microsoft.com/office/drawing/2014/main" id="{D467A54F-B029-19FC-1FCB-1B0BD1D57C32}"/>
                </a:ext>
              </a:extLst>
            </p:cNvPr>
            <p:cNvSpPr/>
            <p:nvPr/>
          </p:nvSpPr>
          <p:spPr bwMode="ltGray">
            <a:xfrm>
              <a:off x="15740596" y="6020790"/>
              <a:ext cx="19437" cy="30649"/>
            </a:xfrm>
            <a:custGeom>
              <a:avLst/>
              <a:gdLst>
                <a:gd name="connsiteX0" fmla="*/ 1278 w 19437"/>
                <a:gd name="connsiteY0" fmla="*/ 136 h 30649"/>
                <a:gd name="connsiteX1" fmla="*/ 7237 w 19437"/>
                <a:gd name="connsiteY1" fmla="*/ 10293 h 30649"/>
                <a:gd name="connsiteX2" fmla="*/ 14144 w 19437"/>
                <a:gd name="connsiteY2" fmla="*/ 30540 h 30649"/>
                <a:gd name="connsiteX3" fmla="*/ 17124 w 19437"/>
                <a:gd name="connsiteY3" fmla="*/ 12528 h 30649"/>
                <a:gd name="connsiteX4" fmla="*/ 1278 w 19437"/>
                <a:gd name="connsiteY4" fmla="*/ 136 h 30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37" h="30649">
                  <a:moveTo>
                    <a:pt x="1278" y="136"/>
                  </a:moveTo>
                  <a:cubicBezTo>
                    <a:pt x="-3258" y="1558"/>
                    <a:pt x="5612" y="6840"/>
                    <a:pt x="7237" y="10293"/>
                  </a:cubicBezTo>
                  <a:cubicBezTo>
                    <a:pt x="11368" y="19164"/>
                    <a:pt x="9878" y="31962"/>
                    <a:pt x="14144" y="30540"/>
                  </a:cubicBezTo>
                  <a:cubicBezTo>
                    <a:pt x="18410" y="29118"/>
                    <a:pt x="21931" y="16185"/>
                    <a:pt x="17124" y="12528"/>
                  </a:cubicBezTo>
                  <a:cubicBezTo>
                    <a:pt x="12248" y="8804"/>
                    <a:pt x="5815" y="-1285"/>
                    <a:pt x="1278" y="13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2" name="Freeform 381">
              <a:extLst>
                <a:ext uri="{FF2B5EF4-FFF2-40B4-BE49-F238E27FC236}">
                  <a16:creationId xmlns:a16="http://schemas.microsoft.com/office/drawing/2014/main" id="{922B9B6F-BD9E-7B39-6E6E-B722DAA7B598}"/>
                </a:ext>
              </a:extLst>
            </p:cNvPr>
            <p:cNvSpPr/>
            <p:nvPr/>
          </p:nvSpPr>
          <p:spPr bwMode="ltGray">
            <a:xfrm>
              <a:off x="15931008" y="5941805"/>
              <a:ext cx="34185" cy="23717"/>
            </a:xfrm>
            <a:custGeom>
              <a:avLst/>
              <a:gdLst>
                <a:gd name="connsiteX0" fmla="*/ 12384 w 34185"/>
                <a:gd name="connsiteY0" fmla="*/ 22580 h 23717"/>
                <a:gd name="connsiteX1" fmla="*/ 33850 w 34185"/>
                <a:gd name="connsiteY1" fmla="*/ 21429 h 23717"/>
                <a:gd name="connsiteX2" fmla="*/ 24777 w 34185"/>
                <a:gd name="connsiteY2" fmla="*/ 912 h 23717"/>
                <a:gd name="connsiteX3" fmla="*/ 6561 w 34185"/>
                <a:gd name="connsiteY3" fmla="*/ 8428 h 23717"/>
                <a:gd name="connsiteX4" fmla="*/ 1483 w 34185"/>
                <a:gd name="connsiteY4" fmla="*/ 17637 h 23717"/>
                <a:gd name="connsiteX5" fmla="*/ 12384 w 34185"/>
                <a:gd name="connsiteY5" fmla="*/ 22580 h 23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185" h="23717">
                  <a:moveTo>
                    <a:pt x="12384" y="22580"/>
                  </a:moveTo>
                  <a:cubicBezTo>
                    <a:pt x="17802" y="22310"/>
                    <a:pt x="32429" y="25966"/>
                    <a:pt x="33850" y="21429"/>
                  </a:cubicBezTo>
                  <a:cubicBezTo>
                    <a:pt x="35272" y="16892"/>
                    <a:pt x="32157" y="4297"/>
                    <a:pt x="24777" y="912"/>
                  </a:cubicBezTo>
                  <a:cubicBezTo>
                    <a:pt x="17395" y="-2474"/>
                    <a:pt x="9405" y="4365"/>
                    <a:pt x="6561" y="8428"/>
                  </a:cubicBezTo>
                  <a:cubicBezTo>
                    <a:pt x="3175" y="13168"/>
                    <a:pt x="-2783" y="13100"/>
                    <a:pt x="1483" y="17637"/>
                  </a:cubicBezTo>
                  <a:cubicBezTo>
                    <a:pt x="5681" y="22106"/>
                    <a:pt x="6968" y="22851"/>
                    <a:pt x="12384" y="2258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3" name="Freeform 382">
              <a:extLst>
                <a:ext uri="{FF2B5EF4-FFF2-40B4-BE49-F238E27FC236}">
                  <a16:creationId xmlns:a16="http://schemas.microsoft.com/office/drawing/2014/main" id="{C2257D2B-1E53-044D-CD02-BB901BE23FAE}"/>
                </a:ext>
              </a:extLst>
            </p:cNvPr>
            <p:cNvSpPr/>
            <p:nvPr/>
          </p:nvSpPr>
          <p:spPr bwMode="ltGray">
            <a:xfrm>
              <a:off x="15880080" y="5932492"/>
              <a:ext cx="551" cy="4401"/>
            </a:xfrm>
            <a:custGeom>
              <a:avLst/>
              <a:gdLst>
                <a:gd name="connsiteX0" fmla="*/ 136 w 551"/>
                <a:gd name="connsiteY0" fmla="*/ 203 h 4401"/>
                <a:gd name="connsiteX1" fmla="*/ 0 w 551"/>
                <a:gd name="connsiteY1" fmla="*/ 0 h 4401"/>
                <a:gd name="connsiteX2" fmla="*/ 474 w 551"/>
                <a:gd name="connsiteY2" fmla="*/ 4402 h 4401"/>
                <a:gd name="connsiteX3" fmla="*/ 136 w 551"/>
                <a:gd name="connsiteY3" fmla="*/ 203 h 4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1" h="4401">
                  <a:moveTo>
                    <a:pt x="136" y="203"/>
                  </a:moveTo>
                  <a:cubicBezTo>
                    <a:pt x="136" y="136"/>
                    <a:pt x="0" y="68"/>
                    <a:pt x="0" y="0"/>
                  </a:cubicBezTo>
                  <a:cubicBezTo>
                    <a:pt x="68" y="1490"/>
                    <a:pt x="203" y="2979"/>
                    <a:pt x="474" y="4402"/>
                  </a:cubicBezTo>
                  <a:cubicBezTo>
                    <a:pt x="609" y="2912"/>
                    <a:pt x="609" y="1490"/>
                    <a:pt x="136" y="2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4" name="Freeform 383">
              <a:extLst>
                <a:ext uri="{FF2B5EF4-FFF2-40B4-BE49-F238E27FC236}">
                  <a16:creationId xmlns:a16="http://schemas.microsoft.com/office/drawing/2014/main" id="{B0B3CCC1-97B3-C49E-7F34-35B344F92D92}"/>
                </a:ext>
              </a:extLst>
            </p:cNvPr>
            <p:cNvSpPr/>
            <p:nvPr/>
          </p:nvSpPr>
          <p:spPr bwMode="ltGray">
            <a:xfrm>
              <a:off x="15877581" y="5936961"/>
              <a:ext cx="25110" cy="22684"/>
            </a:xfrm>
            <a:custGeom>
              <a:avLst/>
              <a:gdLst>
                <a:gd name="connsiteX0" fmla="*/ 22068 w 25110"/>
                <a:gd name="connsiteY0" fmla="*/ 12527 h 22684"/>
                <a:gd name="connsiteX1" fmla="*/ 2973 w 25110"/>
                <a:gd name="connsiteY1" fmla="*/ 609 h 22684"/>
                <a:gd name="connsiteX2" fmla="*/ 2905 w 25110"/>
                <a:gd name="connsiteY2" fmla="*/ 0 h 22684"/>
                <a:gd name="connsiteX3" fmla="*/ 1957 w 25110"/>
                <a:gd name="connsiteY3" fmla="*/ 18486 h 22684"/>
                <a:gd name="connsiteX4" fmla="*/ 21933 w 25110"/>
                <a:gd name="connsiteY4" fmla="*/ 20517 h 22684"/>
                <a:gd name="connsiteX5" fmla="*/ 22881 w 25110"/>
                <a:gd name="connsiteY5" fmla="*/ 22684 h 22684"/>
                <a:gd name="connsiteX6" fmla="*/ 22068 w 25110"/>
                <a:gd name="connsiteY6" fmla="*/ 12527 h 22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10" h="22684">
                  <a:moveTo>
                    <a:pt x="22068" y="12527"/>
                  </a:moveTo>
                  <a:cubicBezTo>
                    <a:pt x="15500" y="8871"/>
                    <a:pt x="5275" y="13611"/>
                    <a:pt x="2973" y="609"/>
                  </a:cubicBezTo>
                  <a:cubicBezTo>
                    <a:pt x="2905" y="406"/>
                    <a:pt x="2905" y="203"/>
                    <a:pt x="2905" y="0"/>
                  </a:cubicBezTo>
                  <a:cubicBezTo>
                    <a:pt x="2227" y="6568"/>
                    <a:pt x="-2648" y="15100"/>
                    <a:pt x="1957" y="18486"/>
                  </a:cubicBezTo>
                  <a:cubicBezTo>
                    <a:pt x="7645" y="22752"/>
                    <a:pt x="19088" y="17267"/>
                    <a:pt x="21933" y="20517"/>
                  </a:cubicBezTo>
                  <a:cubicBezTo>
                    <a:pt x="22407" y="21059"/>
                    <a:pt x="22677" y="21804"/>
                    <a:pt x="22881" y="22684"/>
                  </a:cubicBezTo>
                  <a:cubicBezTo>
                    <a:pt x="24574" y="17809"/>
                    <a:pt x="27282" y="15439"/>
                    <a:pt x="22068" y="1252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5" name="Freeform 384">
              <a:extLst>
                <a:ext uri="{FF2B5EF4-FFF2-40B4-BE49-F238E27FC236}">
                  <a16:creationId xmlns:a16="http://schemas.microsoft.com/office/drawing/2014/main" id="{32A9D1F0-F054-6163-7061-C939FAAB1317}"/>
                </a:ext>
              </a:extLst>
            </p:cNvPr>
            <p:cNvSpPr/>
            <p:nvPr/>
          </p:nvSpPr>
          <p:spPr bwMode="ltGray">
            <a:xfrm>
              <a:off x="15899450" y="5959645"/>
              <a:ext cx="1237" cy="7382"/>
            </a:xfrm>
            <a:custGeom>
              <a:avLst/>
              <a:gdLst>
                <a:gd name="connsiteX0" fmla="*/ 1011 w 1237"/>
                <a:gd name="connsiteY0" fmla="*/ 0 h 7382"/>
                <a:gd name="connsiteX1" fmla="*/ 63 w 1237"/>
                <a:gd name="connsiteY1" fmla="*/ 4469 h 7382"/>
                <a:gd name="connsiteX2" fmla="*/ 1011 w 1237"/>
                <a:gd name="connsiteY2" fmla="*/ 0 h 7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7" h="7382">
                  <a:moveTo>
                    <a:pt x="1011" y="0"/>
                  </a:moveTo>
                  <a:cubicBezTo>
                    <a:pt x="538" y="1287"/>
                    <a:pt x="199" y="2777"/>
                    <a:pt x="63" y="4469"/>
                  </a:cubicBezTo>
                  <a:cubicBezTo>
                    <a:pt x="-410" y="11376"/>
                    <a:pt x="1960" y="4402"/>
                    <a:pt x="1011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6" name="Freeform 385">
              <a:extLst>
                <a:ext uri="{FF2B5EF4-FFF2-40B4-BE49-F238E27FC236}">
                  <a16:creationId xmlns:a16="http://schemas.microsoft.com/office/drawing/2014/main" id="{3DD65BAA-183E-9E22-A3C1-7C57A1221496}"/>
                </a:ext>
              </a:extLst>
            </p:cNvPr>
            <p:cNvSpPr/>
            <p:nvPr/>
          </p:nvSpPr>
          <p:spPr bwMode="ltGray">
            <a:xfrm>
              <a:off x="15851514" y="5905959"/>
              <a:ext cx="30036" cy="26600"/>
            </a:xfrm>
            <a:custGeom>
              <a:avLst/>
              <a:gdLst>
                <a:gd name="connsiteX0" fmla="*/ 29040 w 30036"/>
                <a:gd name="connsiteY0" fmla="*/ 327 h 26600"/>
                <a:gd name="connsiteX1" fmla="*/ 18544 w 30036"/>
                <a:gd name="connsiteY1" fmla="*/ 10822 h 26600"/>
                <a:gd name="connsiteX2" fmla="*/ 3308 w 30036"/>
                <a:gd name="connsiteY2" fmla="*/ 11568 h 26600"/>
                <a:gd name="connsiteX3" fmla="*/ 7710 w 30036"/>
                <a:gd name="connsiteY3" fmla="*/ 25720 h 26600"/>
                <a:gd name="connsiteX4" fmla="*/ 28498 w 30036"/>
                <a:gd name="connsiteY4" fmla="*/ 26600 h 26600"/>
                <a:gd name="connsiteX5" fmla="*/ 29040 w 30036"/>
                <a:gd name="connsiteY5" fmla="*/ 327 h 2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036" h="26600">
                  <a:moveTo>
                    <a:pt x="29040" y="327"/>
                  </a:moveTo>
                  <a:cubicBezTo>
                    <a:pt x="25925" y="-1637"/>
                    <a:pt x="20846" y="5677"/>
                    <a:pt x="18544" y="10822"/>
                  </a:cubicBezTo>
                  <a:cubicBezTo>
                    <a:pt x="16242" y="15969"/>
                    <a:pt x="5340" y="11568"/>
                    <a:pt x="3308" y="11568"/>
                  </a:cubicBezTo>
                  <a:cubicBezTo>
                    <a:pt x="-4276" y="11568"/>
                    <a:pt x="2902" y="25111"/>
                    <a:pt x="7710" y="25720"/>
                  </a:cubicBezTo>
                  <a:cubicBezTo>
                    <a:pt x="12517" y="26262"/>
                    <a:pt x="25721" y="20438"/>
                    <a:pt x="28498" y="26600"/>
                  </a:cubicBezTo>
                  <a:cubicBezTo>
                    <a:pt x="28024" y="14750"/>
                    <a:pt x="31748" y="2087"/>
                    <a:pt x="29040" y="32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7" name="Freeform 386">
              <a:extLst>
                <a:ext uri="{FF2B5EF4-FFF2-40B4-BE49-F238E27FC236}">
                  <a16:creationId xmlns:a16="http://schemas.microsoft.com/office/drawing/2014/main" id="{C280B874-584E-9B3F-61F2-9011EF731C96}"/>
                </a:ext>
              </a:extLst>
            </p:cNvPr>
            <p:cNvSpPr/>
            <p:nvPr/>
          </p:nvSpPr>
          <p:spPr bwMode="ltGray">
            <a:xfrm>
              <a:off x="15829481" y="5869370"/>
              <a:ext cx="7898" cy="24184"/>
            </a:xfrm>
            <a:custGeom>
              <a:avLst/>
              <a:gdLst>
                <a:gd name="connsiteX0" fmla="*/ 3266 w 7898"/>
                <a:gd name="connsiteY0" fmla="*/ 24051 h 24184"/>
                <a:gd name="connsiteX1" fmla="*/ 6449 w 7898"/>
                <a:gd name="connsiteY1" fmla="*/ 148 h 24184"/>
                <a:gd name="connsiteX2" fmla="*/ 287 w 7898"/>
                <a:gd name="connsiteY2" fmla="*/ 7122 h 24184"/>
                <a:gd name="connsiteX3" fmla="*/ 3266 w 7898"/>
                <a:gd name="connsiteY3" fmla="*/ 24051 h 24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8" h="24184">
                  <a:moveTo>
                    <a:pt x="3266" y="24051"/>
                  </a:moveTo>
                  <a:cubicBezTo>
                    <a:pt x="7804" y="22358"/>
                    <a:pt x="9293" y="1299"/>
                    <a:pt x="6449" y="148"/>
                  </a:cubicBezTo>
                  <a:cubicBezTo>
                    <a:pt x="3605" y="-1003"/>
                    <a:pt x="287" y="4888"/>
                    <a:pt x="287" y="7122"/>
                  </a:cubicBezTo>
                  <a:cubicBezTo>
                    <a:pt x="220" y="10847"/>
                    <a:pt x="-1271" y="25744"/>
                    <a:pt x="3266" y="240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8" name="Freeform 387">
              <a:extLst>
                <a:ext uri="{FF2B5EF4-FFF2-40B4-BE49-F238E27FC236}">
                  <a16:creationId xmlns:a16="http://schemas.microsoft.com/office/drawing/2014/main" id="{E0070116-5963-6136-ECEA-CE1D2D95FF34}"/>
                </a:ext>
              </a:extLst>
            </p:cNvPr>
            <p:cNvSpPr/>
            <p:nvPr/>
          </p:nvSpPr>
          <p:spPr bwMode="ltGray">
            <a:xfrm>
              <a:off x="15833881" y="5853798"/>
              <a:ext cx="18385" cy="23330"/>
            </a:xfrm>
            <a:custGeom>
              <a:avLst/>
              <a:gdLst>
                <a:gd name="connsiteX0" fmla="*/ 16134 w 18385"/>
                <a:gd name="connsiteY0" fmla="*/ 22626 h 23330"/>
                <a:gd name="connsiteX1" fmla="*/ 14035 w 18385"/>
                <a:gd name="connsiteY1" fmla="*/ 415 h 23330"/>
                <a:gd name="connsiteX2" fmla="*/ 18 w 18385"/>
                <a:gd name="connsiteY2" fmla="*/ 9828 h 23330"/>
                <a:gd name="connsiteX3" fmla="*/ 2388 w 18385"/>
                <a:gd name="connsiteY3" fmla="*/ 15922 h 23330"/>
                <a:gd name="connsiteX4" fmla="*/ 16134 w 18385"/>
                <a:gd name="connsiteY4" fmla="*/ 22626 h 23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85" h="23330">
                  <a:moveTo>
                    <a:pt x="16134" y="22626"/>
                  </a:moveTo>
                  <a:cubicBezTo>
                    <a:pt x="18436" y="19511"/>
                    <a:pt x="20535" y="3260"/>
                    <a:pt x="14035" y="415"/>
                  </a:cubicBezTo>
                  <a:cubicBezTo>
                    <a:pt x="8211" y="-2090"/>
                    <a:pt x="2794" y="7458"/>
                    <a:pt x="18" y="9828"/>
                  </a:cubicBezTo>
                  <a:cubicBezTo>
                    <a:pt x="-50" y="12807"/>
                    <a:pt x="-50" y="14703"/>
                    <a:pt x="2388" y="15922"/>
                  </a:cubicBezTo>
                  <a:cubicBezTo>
                    <a:pt x="5841" y="17615"/>
                    <a:pt x="13899" y="25741"/>
                    <a:pt x="16134" y="2262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9" name="Freeform 388">
              <a:extLst>
                <a:ext uri="{FF2B5EF4-FFF2-40B4-BE49-F238E27FC236}">
                  <a16:creationId xmlns:a16="http://schemas.microsoft.com/office/drawing/2014/main" id="{D3C52587-8C91-4CFD-454C-4D13E455F998}"/>
                </a:ext>
              </a:extLst>
            </p:cNvPr>
            <p:cNvSpPr/>
            <p:nvPr/>
          </p:nvSpPr>
          <p:spPr bwMode="ltGray">
            <a:xfrm>
              <a:off x="15832122" y="5859482"/>
              <a:ext cx="1793" cy="4761"/>
            </a:xfrm>
            <a:custGeom>
              <a:avLst/>
              <a:gdLst>
                <a:gd name="connsiteX0" fmla="*/ 829 w 1793"/>
                <a:gd name="connsiteY0" fmla="*/ 4754 h 4761"/>
                <a:gd name="connsiteX1" fmla="*/ 1777 w 1793"/>
                <a:gd name="connsiteY1" fmla="*/ 4212 h 4761"/>
                <a:gd name="connsiteX2" fmla="*/ 1709 w 1793"/>
                <a:gd name="connsiteY2" fmla="*/ 284 h 4761"/>
                <a:gd name="connsiteX3" fmla="*/ 829 w 1793"/>
                <a:gd name="connsiteY3" fmla="*/ 4754 h 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3" h="4761">
                  <a:moveTo>
                    <a:pt x="829" y="4754"/>
                  </a:moveTo>
                  <a:cubicBezTo>
                    <a:pt x="1099" y="4754"/>
                    <a:pt x="1438" y="4483"/>
                    <a:pt x="1777" y="4212"/>
                  </a:cubicBezTo>
                  <a:cubicBezTo>
                    <a:pt x="1777" y="3061"/>
                    <a:pt x="1844" y="1774"/>
                    <a:pt x="1709" y="284"/>
                  </a:cubicBezTo>
                  <a:cubicBezTo>
                    <a:pt x="1573" y="-1409"/>
                    <a:pt x="-1407" y="5024"/>
                    <a:pt x="829" y="47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0" name="Freeform 389">
              <a:extLst>
                <a:ext uri="{FF2B5EF4-FFF2-40B4-BE49-F238E27FC236}">
                  <a16:creationId xmlns:a16="http://schemas.microsoft.com/office/drawing/2014/main" id="{3717ABC5-C71A-E134-D1AB-D8D0D1BCE8E3}"/>
                </a:ext>
              </a:extLst>
            </p:cNvPr>
            <p:cNvSpPr/>
            <p:nvPr/>
          </p:nvSpPr>
          <p:spPr bwMode="ltGray">
            <a:xfrm>
              <a:off x="15807056" y="5815503"/>
              <a:ext cx="37725" cy="13668"/>
            </a:xfrm>
            <a:custGeom>
              <a:avLst/>
              <a:gdLst>
                <a:gd name="connsiteX0" fmla="*/ 37677 w 37725"/>
                <a:gd name="connsiteY0" fmla="*/ 10474 h 13668"/>
                <a:gd name="connsiteX1" fmla="*/ 25014 w 37725"/>
                <a:gd name="connsiteY1" fmla="*/ 4109 h 13668"/>
                <a:gd name="connsiteX2" fmla="*/ 11741 w 37725"/>
                <a:gd name="connsiteY2" fmla="*/ 858 h 13668"/>
                <a:gd name="connsiteX3" fmla="*/ 10658 w 37725"/>
                <a:gd name="connsiteY3" fmla="*/ 5666 h 13668"/>
                <a:gd name="connsiteX4" fmla="*/ 8491 w 37725"/>
                <a:gd name="connsiteY4" fmla="*/ 2686 h 13668"/>
                <a:gd name="connsiteX5" fmla="*/ 27 w 37725"/>
                <a:gd name="connsiteY5" fmla="*/ 2619 h 13668"/>
                <a:gd name="connsiteX6" fmla="*/ 10523 w 37725"/>
                <a:gd name="connsiteY6" fmla="*/ 9864 h 13668"/>
                <a:gd name="connsiteX7" fmla="*/ 10726 w 37725"/>
                <a:gd name="connsiteY7" fmla="*/ 8713 h 13668"/>
                <a:gd name="connsiteX8" fmla="*/ 12148 w 37725"/>
                <a:gd name="connsiteY8" fmla="*/ 12505 h 13668"/>
                <a:gd name="connsiteX9" fmla="*/ 22509 w 37725"/>
                <a:gd name="connsiteY9" fmla="*/ 8849 h 13668"/>
                <a:gd name="connsiteX10" fmla="*/ 37677 w 37725"/>
                <a:gd name="connsiteY10" fmla="*/ 10474 h 13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25" h="13668">
                  <a:moveTo>
                    <a:pt x="37677" y="10474"/>
                  </a:moveTo>
                  <a:cubicBezTo>
                    <a:pt x="38421" y="3838"/>
                    <a:pt x="30431" y="4109"/>
                    <a:pt x="25014" y="4109"/>
                  </a:cubicBezTo>
                  <a:cubicBezTo>
                    <a:pt x="19596" y="4109"/>
                    <a:pt x="12622" y="-2257"/>
                    <a:pt x="11741" y="858"/>
                  </a:cubicBezTo>
                  <a:cubicBezTo>
                    <a:pt x="11200" y="2890"/>
                    <a:pt x="10862" y="4379"/>
                    <a:pt x="10658" y="5666"/>
                  </a:cubicBezTo>
                  <a:cubicBezTo>
                    <a:pt x="10252" y="4176"/>
                    <a:pt x="9439" y="3160"/>
                    <a:pt x="8491" y="2686"/>
                  </a:cubicBezTo>
                  <a:cubicBezTo>
                    <a:pt x="6798" y="1806"/>
                    <a:pt x="298" y="1265"/>
                    <a:pt x="27" y="2619"/>
                  </a:cubicBezTo>
                  <a:cubicBezTo>
                    <a:pt x="-582" y="6005"/>
                    <a:pt x="9371" y="13792"/>
                    <a:pt x="10523" y="9864"/>
                  </a:cubicBezTo>
                  <a:cubicBezTo>
                    <a:pt x="10658" y="9458"/>
                    <a:pt x="10658" y="9119"/>
                    <a:pt x="10726" y="8713"/>
                  </a:cubicBezTo>
                  <a:cubicBezTo>
                    <a:pt x="10929" y="9864"/>
                    <a:pt x="11403" y="11016"/>
                    <a:pt x="12148" y="12505"/>
                  </a:cubicBezTo>
                  <a:cubicBezTo>
                    <a:pt x="14112" y="16433"/>
                    <a:pt x="20206" y="9187"/>
                    <a:pt x="22509" y="8849"/>
                  </a:cubicBezTo>
                  <a:cubicBezTo>
                    <a:pt x="24743" y="8578"/>
                    <a:pt x="36932" y="17177"/>
                    <a:pt x="37677" y="104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1" name="Freeform 390">
              <a:extLst>
                <a:ext uri="{FF2B5EF4-FFF2-40B4-BE49-F238E27FC236}">
                  <a16:creationId xmlns:a16="http://schemas.microsoft.com/office/drawing/2014/main" id="{839DFB06-F645-2825-43B5-B1B344309BE0}"/>
                </a:ext>
              </a:extLst>
            </p:cNvPr>
            <p:cNvSpPr/>
            <p:nvPr/>
          </p:nvSpPr>
          <p:spPr bwMode="ltGray">
            <a:xfrm>
              <a:off x="15748339" y="5806647"/>
              <a:ext cx="16806" cy="8440"/>
            </a:xfrm>
            <a:custGeom>
              <a:avLst/>
              <a:gdLst>
                <a:gd name="connsiteX0" fmla="*/ 36 w 16806"/>
                <a:gd name="connsiteY0" fmla="*/ 979 h 8440"/>
                <a:gd name="connsiteX1" fmla="*/ 7620 w 16806"/>
                <a:gd name="connsiteY1" fmla="*/ 7750 h 8440"/>
                <a:gd name="connsiteX2" fmla="*/ 16491 w 16806"/>
                <a:gd name="connsiteY2" fmla="*/ 5110 h 8440"/>
                <a:gd name="connsiteX3" fmla="*/ 36 w 16806"/>
                <a:gd name="connsiteY3" fmla="*/ 979 h 8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06" h="8440">
                  <a:moveTo>
                    <a:pt x="36" y="979"/>
                  </a:moveTo>
                  <a:cubicBezTo>
                    <a:pt x="2067" y="5854"/>
                    <a:pt x="5047" y="7479"/>
                    <a:pt x="7620" y="7750"/>
                  </a:cubicBezTo>
                  <a:cubicBezTo>
                    <a:pt x="10194" y="8021"/>
                    <a:pt x="18522" y="10188"/>
                    <a:pt x="16491" y="5110"/>
                  </a:cubicBezTo>
                  <a:cubicBezTo>
                    <a:pt x="14527" y="-37"/>
                    <a:pt x="-844" y="-1053"/>
                    <a:pt x="36" y="9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2" name="Freeform 391">
              <a:extLst>
                <a:ext uri="{FF2B5EF4-FFF2-40B4-BE49-F238E27FC236}">
                  <a16:creationId xmlns:a16="http://schemas.microsoft.com/office/drawing/2014/main" id="{998CE2E6-1EB3-6663-D6DB-70CB0D7E51BE}"/>
                </a:ext>
              </a:extLst>
            </p:cNvPr>
            <p:cNvSpPr/>
            <p:nvPr/>
          </p:nvSpPr>
          <p:spPr bwMode="ltGray">
            <a:xfrm>
              <a:off x="15501268" y="5663096"/>
              <a:ext cx="645588" cy="493572"/>
            </a:xfrm>
            <a:custGeom>
              <a:avLst/>
              <a:gdLst>
                <a:gd name="connsiteX0" fmla="*/ 560625 w 645588"/>
                <a:gd name="connsiteY0" fmla="*/ 469018 h 493572"/>
                <a:gd name="connsiteX1" fmla="*/ 583852 w 645588"/>
                <a:gd name="connsiteY1" fmla="*/ 471998 h 493572"/>
                <a:gd name="connsiteX2" fmla="*/ 607145 w 645588"/>
                <a:gd name="connsiteY2" fmla="*/ 482697 h 493572"/>
                <a:gd name="connsiteX3" fmla="*/ 626986 w 645588"/>
                <a:gd name="connsiteY3" fmla="*/ 483645 h 493572"/>
                <a:gd name="connsiteX4" fmla="*/ 639648 w 645588"/>
                <a:gd name="connsiteY4" fmla="*/ 491296 h 493572"/>
                <a:gd name="connsiteX5" fmla="*/ 635382 w 645588"/>
                <a:gd name="connsiteY5" fmla="*/ 471795 h 493572"/>
                <a:gd name="connsiteX6" fmla="*/ 642695 w 645588"/>
                <a:gd name="connsiteY6" fmla="*/ 454189 h 493572"/>
                <a:gd name="connsiteX7" fmla="*/ 602066 w 645588"/>
                <a:gd name="connsiteY7" fmla="*/ 466310 h 493572"/>
                <a:gd name="connsiteX8" fmla="*/ 595363 w 645588"/>
                <a:gd name="connsiteY8" fmla="*/ 446605 h 493572"/>
                <a:gd name="connsiteX9" fmla="*/ 595159 w 645588"/>
                <a:gd name="connsiteY9" fmla="*/ 436651 h 493572"/>
                <a:gd name="connsiteX10" fmla="*/ 600916 w 645588"/>
                <a:gd name="connsiteY10" fmla="*/ 435906 h 493572"/>
                <a:gd name="connsiteX11" fmla="*/ 625428 w 645588"/>
                <a:gd name="connsiteY11" fmla="*/ 438953 h 493572"/>
                <a:gd name="connsiteX12" fmla="*/ 645133 w 645588"/>
                <a:gd name="connsiteY12" fmla="*/ 432317 h 493572"/>
                <a:gd name="connsiteX13" fmla="*/ 628002 w 645588"/>
                <a:gd name="connsiteY13" fmla="*/ 421076 h 493572"/>
                <a:gd name="connsiteX14" fmla="*/ 602473 w 645588"/>
                <a:gd name="connsiteY14" fmla="*/ 424192 h 493572"/>
                <a:gd name="connsiteX15" fmla="*/ 591639 w 645588"/>
                <a:gd name="connsiteY15" fmla="*/ 427442 h 493572"/>
                <a:gd name="connsiteX16" fmla="*/ 585205 w 645588"/>
                <a:gd name="connsiteY16" fmla="*/ 422769 h 493572"/>
                <a:gd name="connsiteX17" fmla="*/ 559407 w 645588"/>
                <a:gd name="connsiteY17" fmla="*/ 423988 h 493572"/>
                <a:gd name="connsiteX18" fmla="*/ 539025 w 645588"/>
                <a:gd name="connsiteY18" fmla="*/ 411326 h 493572"/>
                <a:gd name="connsiteX19" fmla="*/ 517830 w 645588"/>
                <a:gd name="connsiteY19" fmla="*/ 415592 h 493572"/>
                <a:gd name="connsiteX20" fmla="*/ 511126 w 645588"/>
                <a:gd name="connsiteY20" fmla="*/ 432791 h 493572"/>
                <a:gd name="connsiteX21" fmla="*/ 474153 w 645588"/>
                <a:gd name="connsiteY21" fmla="*/ 436177 h 493572"/>
                <a:gd name="connsiteX22" fmla="*/ 448287 w 645588"/>
                <a:gd name="connsiteY22" fmla="*/ 419180 h 493572"/>
                <a:gd name="connsiteX23" fmla="*/ 439551 w 645588"/>
                <a:gd name="connsiteY23" fmla="*/ 406653 h 493572"/>
                <a:gd name="connsiteX24" fmla="*/ 400751 w 645588"/>
                <a:gd name="connsiteY24" fmla="*/ 404690 h 493572"/>
                <a:gd name="connsiteX25" fmla="*/ 362899 w 645588"/>
                <a:gd name="connsiteY25" fmla="*/ 395954 h 493572"/>
                <a:gd name="connsiteX26" fmla="*/ 362358 w 645588"/>
                <a:gd name="connsiteY26" fmla="*/ 397309 h 493572"/>
                <a:gd name="connsiteX27" fmla="*/ 362492 w 645588"/>
                <a:gd name="connsiteY27" fmla="*/ 375369 h 493572"/>
                <a:gd name="connsiteX28" fmla="*/ 369129 w 645588"/>
                <a:gd name="connsiteY28" fmla="*/ 337381 h 493572"/>
                <a:gd name="connsiteX29" fmla="*/ 364930 w 645588"/>
                <a:gd name="connsiteY29" fmla="*/ 311515 h 493572"/>
                <a:gd name="connsiteX30" fmla="*/ 374004 w 645588"/>
                <a:gd name="connsiteY30" fmla="*/ 305826 h 493572"/>
                <a:gd name="connsiteX31" fmla="*/ 363915 w 645588"/>
                <a:gd name="connsiteY31" fmla="*/ 295737 h 493572"/>
                <a:gd name="connsiteX32" fmla="*/ 359039 w 645588"/>
                <a:gd name="connsiteY32" fmla="*/ 279553 h 493572"/>
                <a:gd name="connsiteX33" fmla="*/ 341027 w 645588"/>
                <a:gd name="connsiteY33" fmla="*/ 268245 h 493572"/>
                <a:gd name="connsiteX34" fmla="*/ 322676 w 645588"/>
                <a:gd name="connsiteY34" fmla="*/ 257546 h 493572"/>
                <a:gd name="connsiteX35" fmla="*/ 327958 w 645588"/>
                <a:gd name="connsiteY35" fmla="*/ 231679 h 493572"/>
                <a:gd name="connsiteX36" fmla="*/ 296606 w 645588"/>
                <a:gd name="connsiteY36" fmla="*/ 233033 h 493572"/>
                <a:gd name="connsiteX37" fmla="*/ 297148 w 645588"/>
                <a:gd name="connsiteY37" fmla="*/ 213261 h 493572"/>
                <a:gd name="connsiteX38" fmla="*/ 300195 w 645588"/>
                <a:gd name="connsiteY38" fmla="*/ 200260 h 493572"/>
                <a:gd name="connsiteX39" fmla="*/ 288616 w 645588"/>
                <a:gd name="connsiteY39" fmla="*/ 206625 h 493572"/>
                <a:gd name="connsiteX40" fmla="*/ 302768 w 645588"/>
                <a:gd name="connsiteY40" fmla="*/ 195587 h 493572"/>
                <a:gd name="connsiteX41" fmla="*/ 292679 w 645588"/>
                <a:gd name="connsiteY41" fmla="*/ 180352 h 493572"/>
                <a:gd name="connsiteX42" fmla="*/ 277917 w 645588"/>
                <a:gd name="connsiteY42" fmla="*/ 169246 h 493572"/>
                <a:gd name="connsiteX43" fmla="*/ 274870 w 645588"/>
                <a:gd name="connsiteY43" fmla="*/ 153740 h 493572"/>
                <a:gd name="connsiteX44" fmla="*/ 257806 w 645588"/>
                <a:gd name="connsiteY44" fmla="*/ 153536 h 493572"/>
                <a:gd name="connsiteX45" fmla="*/ 259702 w 645588"/>
                <a:gd name="connsiteY45" fmla="*/ 161662 h 493572"/>
                <a:gd name="connsiteX46" fmla="*/ 248529 w 645588"/>
                <a:gd name="connsiteY46" fmla="*/ 156651 h 493572"/>
                <a:gd name="connsiteX47" fmla="*/ 234647 w 645588"/>
                <a:gd name="connsiteY47" fmla="*/ 132071 h 493572"/>
                <a:gd name="connsiteX48" fmla="*/ 225913 w 645588"/>
                <a:gd name="connsiteY48" fmla="*/ 129904 h 493572"/>
                <a:gd name="connsiteX49" fmla="*/ 224626 w 645588"/>
                <a:gd name="connsiteY49" fmla="*/ 126044 h 493572"/>
                <a:gd name="connsiteX50" fmla="*/ 225168 w 645588"/>
                <a:gd name="connsiteY50" fmla="*/ 120762 h 493572"/>
                <a:gd name="connsiteX51" fmla="*/ 222391 w 645588"/>
                <a:gd name="connsiteY51" fmla="*/ 129362 h 493572"/>
                <a:gd name="connsiteX52" fmla="*/ 215755 w 645588"/>
                <a:gd name="connsiteY52" fmla="*/ 124487 h 493572"/>
                <a:gd name="connsiteX53" fmla="*/ 198759 w 645588"/>
                <a:gd name="connsiteY53" fmla="*/ 116429 h 493572"/>
                <a:gd name="connsiteX54" fmla="*/ 169980 w 645588"/>
                <a:gd name="connsiteY54" fmla="*/ 100787 h 493572"/>
                <a:gd name="connsiteX55" fmla="*/ 144926 w 645588"/>
                <a:gd name="connsiteY55" fmla="*/ 63205 h 493572"/>
                <a:gd name="connsiteX56" fmla="*/ 113709 w 645588"/>
                <a:gd name="connsiteY56" fmla="*/ 49662 h 493572"/>
                <a:gd name="connsiteX57" fmla="*/ 108360 w 645588"/>
                <a:gd name="connsiteY57" fmla="*/ 19733 h 493572"/>
                <a:gd name="connsiteX58" fmla="*/ 84186 w 645588"/>
                <a:gd name="connsiteY58" fmla="*/ 19191 h 493572"/>
                <a:gd name="connsiteX59" fmla="*/ 55339 w 645588"/>
                <a:gd name="connsiteY59" fmla="*/ 4835 h 493572"/>
                <a:gd name="connsiteX60" fmla="*/ 26628 w 645588"/>
                <a:gd name="connsiteY60" fmla="*/ 2127 h 493572"/>
                <a:gd name="connsiteX61" fmla="*/ 220 w 645588"/>
                <a:gd name="connsiteY61" fmla="*/ 6528 h 493572"/>
                <a:gd name="connsiteX62" fmla="*/ 36380 w 645588"/>
                <a:gd name="connsiteY62" fmla="*/ 39844 h 493572"/>
                <a:gd name="connsiteX63" fmla="*/ 69695 w 645588"/>
                <a:gd name="connsiteY63" fmla="*/ 75055 h 493572"/>
                <a:gd name="connsiteX64" fmla="*/ 112152 w 645588"/>
                <a:gd name="connsiteY64" fmla="*/ 106543 h 493572"/>
                <a:gd name="connsiteX65" fmla="*/ 111000 w 645588"/>
                <a:gd name="connsiteY65" fmla="*/ 138436 h 493572"/>
                <a:gd name="connsiteX66" fmla="*/ 127794 w 645588"/>
                <a:gd name="connsiteY66" fmla="*/ 151573 h 493572"/>
                <a:gd name="connsiteX67" fmla="*/ 147228 w 645588"/>
                <a:gd name="connsiteY67" fmla="*/ 183195 h 493572"/>
                <a:gd name="connsiteX68" fmla="*/ 168084 w 645588"/>
                <a:gd name="connsiteY68" fmla="*/ 196603 h 493572"/>
                <a:gd name="connsiteX69" fmla="*/ 177225 w 645588"/>
                <a:gd name="connsiteY69" fmla="*/ 248337 h 493572"/>
                <a:gd name="connsiteX70" fmla="*/ 196931 w 645588"/>
                <a:gd name="connsiteY70" fmla="*/ 280298 h 493572"/>
                <a:gd name="connsiteX71" fmla="*/ 230449 w 645588"/>
                <a:gd name="connsiteY71" fmla="*/ 316051 h 493572"/>
                <a:gd name="connsiteX72" fmla="*/ 264172 w 645588"/>
                <a:gd name="connsiteY72" fmla="*/ 340090 h 493572"/>
                <a:gd name="connsiteX73" fmla="*/ 292950 w 645588"/>
                <a:gd name="connsiteY73" fmla="*/ 372999 h 493572"/>
                <a:gd name="connsiteX74" fmla="*/ 322474 w 645588"/>
                <a:gd name="connsiteY74" fmla="*/ 389928 h 493572"/>
                <a:gd name="connsiteX75" fmla="*/ 332563 w 645588"/>
                <a:gd name="connsiteY75" fmla="*/ 396158 h 493572"/>
                <a:gd name="connsiteX76" fmla="*/ 340824 w 645588"/>
                <a:gd name="connsiteY76" fmla="*/ 395074 h 493572"/>
                <a:gd name="connsiteX77" fmla="*/ 348882 w 645588"/>
                <a:gd name="connsiteY77" fmla="*/ 377671 h 493572"/>
                <a:gd name="connsiteX78" fmla="*/ 358565 w 645588"/>
                <a:gd name="connsiteY78" fmla="*/ 400288 h 493572"/>
                <a:gd name="connsiteX79" fmla="*/ 362290 w 645588"/>
                <a:gd name="connsiteY79" fmla="*/ 398189 h 493572"/>
                <a:gd name="connsiteX80" fmla="*/ 364592 w 645588"/>
                <a:gd name="connsiteY80" fmla="*/ 422634 h 493572"/>
                <a:gd name="connsiteX81" fmla="*/ 345022 w 645588"/>
                <a:gd name="connsiteY81" fmla="*/ 420873 h 493572"/>
                <a:gd name="connsiteX82" fmla="*/ 364795 w 645588"/>
                <a:gd name="connsiteY82" fmla="*/ 435364 h 493572"/>
                <a:gd name="connsiteX83" fmla="*/ 386599 w 645588"/>
                <a:gd name="connsiteY83" fmla="*/ 439427 h 493572"/>
                <a:gd name="connsiteX84" fmla="*/ 395063 w 645588"/>
                <a:gd name="connsiteY84" fmla="*/ 446876 h 493572"/>
                <a:gd name="connsiteX85" fmla="*/ 427296 w 645588"/>
                <a:gd name="connsiteY85" fmla="*/ 450261 h 493572"/>
                <a:gd name="connsiteX86" fmla="*/ 455058 w 645588"/>
                <a:gd name="connsiteY86" fmla="*/ 458049 h 493572"/>
                <a:gd name="connsiteX87" fmla="*/ 478962 w 645588"/>
                <a:gd name="connsiteY87" fmla="*/ 452631 h 493572"/>
                <a:gd name="connsiteX88" fmla="*/ 506115 w 645588"/>
                <a:gd name="connsiteY88" fmla="*/ 471659 h 493572"/>
                <a:gd name="connsiteX89" fmla="*/ 531914 w 645588"/>
                <a:gd name="connsiteY89" fmla="*/ 487369 h 493572"/>
                <a:gd name="connsiteX90" fmla="*/ 560625 w 645588"/>
                <a:gd name="connsiteY90" fmla="*/ 469018 h 493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645588" h="493572">
                  <a:moveTo>
                    <a:pt x="560625" y="469018"/>
                  </a:moveTo>
                  <a:cubicBezTo>
                    <a:pt x="565975" y="471253"/>
                    <a:pt x="576268" y="469425"/>
                    <a:pt x="583852" y="471998"/>
                  </a:cubicBezTo>
                  <a:cubicBezTo>
                    <a:pt x="591436" y="474638"/>
                    <a:pt x="599900" y="481952"/>
                    <a:pt x="607145" y="482697"/>
                  </a:cubicBezTo>
                  <a:cubicBezTo>
                    <a:pt x="614391" y="483442"/>
                    <a:pt x="617167" y="479514"/>
                    <a:pt x="626986" y="483645"/>
                  </a:cubicBezTo>
                  <a:cubicBezTo>
                    <a:pt x="636872" y="487775"/>
                    <a:pt x="637752" y="498136"/>
                    <a:pt x="639648" y="491296"/>
                  </a:cubicBezTo>
                  <a:cubicBezTo>
                    <a:pt x="641544" y="484525"/>
                    <a:pt x="631590" y="480462"/>
                    <a:pt x="635382" y="471795"/>
                  </a:cubicBezTo>
                  <a:cubicBezTo>
                    <a:pt x="639174" y="463127"/>
                    <a:pt x="648790" y="455340"/>
                    <a:pt x="642695" y="454189"/>
                  </a:cubicBezTo>
                  <a:cubicBezTo>
                    <a:pt x="636601" y="453038"/>
                    <a:pt x="610395" y="470102"/>
                    <a:pt x="602066" y="466310"/>
                  </a:cubicBezTo>
                  <a:cubicBezTo>
                    <a:pt x="593738" y="462518"/>
                    <a:pt x="593873" y="450735"/>
                    <a:pt x="595363" y="446605"/>
                  </a:cubicBezTo>
                  <a:cubicBezTo>
                    <a:pt x="595973" y="444912"/>
                    <a:pt x="595973" y="440917"/>
                    <a:pt x="595159" y="436651"/>
                  </a:cubicBezTo>
                  <a:cubicBezTo>
                    <a:pt x="596920" y="436854"/>
                    <a:pt x="598884" y="436651"/>
                    <a:pt x="600916" y="435906"/>
                  </a:cubicBezTo>
                  <a:cubicBezTo>
                    <a:pt x="607348" y="433671"/>
                    <a:pt x="615541" y="438614"/>
                    <a:pt x="625428" y="438953"/>
                  </a:cubicBezTo>
                  <a:cubicBezTo>
                    <a:pt x="635314" y="439359"/>
                    <a:pt x="648180" y="437802"/>
                    <a:pt x="645133" y="432317"/>
                  </a:cubicBezTo>
                  <a:cubicBezTo>
                    <a:pt x="642086" y="426832"/>
                    <a:pt x="637888" y="422228"/>
                    <a:pt x="628002" y="421076"/>
                  </a:cubicBezTo>
                  <a:cubicBezTo>
                    <a:pt x="618115" y="419925"/>
                    <a:pt x="605114" y="424936"/>
                    <a:pt x="602473" y="424192"/>
                  </a:cubicBezTo>
                  <a:cubicBezTo>
                    <a:pt x="600712" y="423717"/>
                    <a:pt x="595159" y="425478"/>
                    <a:pt x="591639" y="427442"/>
                  </a:cubicBezTo>
                  <a:cubicBezTo>
                    <a:pt x="590014" y="425071"/>
                    <a:pt x="587982" y="423311"/>
                    <a:pt x="585205" y="422769"/>
                  </a:cubicBezTo>
                  <a:cubicBezTo>
                    <a:pt x="575319" y="420873"/>
                    <a:pt x="565162" y="428931"/>
                    <a:pt x="559407" y="423988"/>
                  </a:cubicBezTo>
                  <a:cubicBezTo>
                    <a:pt x="553718" y="419113"/>
                    <a:pt x="545119" y="418097"/>
                    <a:pt x="539025" y="411326"/>
                  </a:cubicBezTo>
                  <a:cubicBezTo>
                    <a:pt x="532930" y="404554"/>
                    <a:pt x="520539" y="408414"/>
                    <a:pt x="517830" y="415592"/>
                  </a:cubicBezTo>
                  <a:cubicBezTo>
                    <a:pt x="515189" y="422769"/>
                    <a:pt x="528190" y="432385"/>
                    <a:pt x="511126" y="432791"/>
                  </a:cubicBezTo>
                  <a:cubicBezTo>
                    <a:pt x="493994" y="433197"/>
                    <a:pt x="485598" y="436177"/>
                    <a:pt x="474153" y="436177"/>
                  </a:cubicBezTo>
                  <a:cubicBezTo>
                    <a:pt x="462710" y="436177"/>
                    <a:pt x="449438" y="428254"/>
                    <a:pt x="448287" y="419180"/>
                  </a:cubicBezTo>
                  <a:cubicBezTo>
                    <a:pt x="447135" y="410107"/>
                    <a:pt x="457293" y="411867"/>
                    <a:pt x="439551" y="406653"/>
                  </a:cubicBezTo>
                  <a:cubicBezTo>
                    <a:pt x="421878" y="401371"/>
                    <a:pt x="407997" y="404148"/>
                    <a:pt x="400751" y="404690"/>
                  </a:cubicBezTo>
                  <a:cubicBezTo>
                    <a:pt x="393506" y="405231"/>
                    <a:pt x="365946" y="390334"/>
                    <a:pt x="362899" y="395954"/>
                  </a:cubicBezTo>
                  <a:cubicBezTo>
                    <a:pt x="362696" y="396361"/>
                    <a:pt x="362492" y="396835"/>
                    <a:pt x="362358" y="397309"/>
                  </a:cubicBezTo>
                  <a:cubicBezTo>
                    <a:pt x="363373" y="392907"/>
                    <a:pt x="360867" y="384104"/>
                    <a:pt x="362492" y="375369"/>
                  </a:cubicBezTo>
                  <a:cubicBezTo>
                    <a:pt x="364795" y="362910"/>
                    <a:pt x="368587" y="344220"/>
                    <a:pt x="369129" y="337381"/>
                  </a:cubicBezTo>
                  <a:cubicBezTo>
                    <a:pt x="369670" y="330542"/>
                    <a:pt x="360394" y="316051"/>
                    <a:pt x="364930" y="311515"/>
                  </a:cubicBezTo>
                  <a:cubicBezTo>
                    <a:pt x="369467" y="306977"/>
                    <a:pt x="374004" y="310905"/>
                    <a:pt x="374004" y="305826"/>
                  </a:cubicBezTo>
                  <a:cubicBezTo>
                    <a:pt x="374004" y="300748"/>
                    <a:pt x="367029" y="301967"/>
                    <a:pt x="363915" y="295737"/>
                  </a:cubicBezTo>
                  <a:cubicBezTo>
                    <a:pt x="360799" y="289507"/>
                    <a:pt x="366962" y="281246"/>
                    <a:pt x="359039" y="279553"/>
                  </a:cubicBezTo>
                  <a:cubicBezTo>
                    <a:pt x="351049" y="277860"/>
                    <a:pt x="345564" y="273323"/>
                    <a:pt x="341027" y="268245"/>
                  </a:cubicBezTo>
                  <a:cubicBezTo>
                    <a:pt x="336490" y="263166"/>
                    <a:pt x="323489" y="264317"/>
                    <a:pt x="322676" y="257546"/>
                  </a:cubicBezTo>
                  <a:cubicBezTo>
                    <a:pt x="321796" y="250774"/>
                    <a:pt x="330193" y="234184"/>
                    <a:pt x="327958" y="231679"/>
                  </a:cubicBezTo>
                  <a:cubicBezTo>
                    <a:pt x="325656" y="229106"/>
                    <a:pt x="303717" y="237299"/>
                    <a:pt x="296606" y="233033"/>
                  </a:cubicBezTo>
                  <a:cubicBezTo>
                    <a:pt x="289497" y="228767"/>
                    <a:pt x="292611" y="213803"/>
                    <a:pt x="297148" y="213261"/>
                  </a:cubicBezTo>
                  <a:cubicBezTo>
                    <a:pt x="301685" y="212719"/>
                    <a:pt x="305342" y="200260"/>
                    <a:pt x="300195" y="200260"/>
                  </a:cubicBezTo>
                  <a:cubicBezTo>
                    <a:pt x="295049" y="200260"/>
                    <a:pt x="284621" y="213396"/>
                    <a:pt x="288616" y="206625"/>
                  </a:cubicBezTo>
                  <a:cubicBezTo>
                    <a:pt x="292611" y="199853"/>
                    <a:pt x="300804" y="198431"/>
                    <a:pt x="302768" y="195587"/>
                  </a:cubicBezTo>
                  <a:cubicBezTo>
                    <a:pt x="304732" y="192743"/>
                    <a:pt x="302092" y="182315"/>
                    <a:pt x="292679" y="180352"/>
                  </a:cubicBezTo>
                  <a:cubicBezTo>
                    <a:pt x="287058" y="179200"/>
                    <a:pt x="282725" y="173851"/>
                    <a:pt x="277917" y="169246"/>
                  </a:cubicBezTo>
                  <a:cubicBezTo>
                    <a:pt x="277849" y="164506"/>
                    <a:pt x="279474" y="156110"/>
                    <a:pt x="274870" y="153740"/>
                  </a:cubicBezTo>
                  <a:cubicBezTo>
                    <a:pt x="269995" y="151167"/>
                    <a:pt x="258822" y="151167"/>
                    <a:pt x="257806" y="153536"/>
                  </a:cubicBezTo>
                  <a:cubicBezTo>
                    <a:pt x="255842" y="157803"/>
                    <a:pt x="254420" y="159834"/>
                    <a:pt x="259702" y="161662"/>
                  </a:cubicBezTo>
                  <a:cubicBezTo>
                    <a:pt x="253743" y="161865"/>
                    <a:pt x="250154" y="163287"/>
                    <a:pt x="248529" y="156651"/>
                  </a:cubicBezTo>
                  <a:cubicBezTo>
                    <a:pt x="246227" y="147578"/>
                    <a:pt x="240404" y="135728"/>
                    <a:pt x="234647" y="132071"/>
                  </a:cubicBezTo>
                  <a:cubicBezTo>
                    <a:pt x="232210" y="130513"/>
                    <a:pt x="229027" y="130243"/>
                    <a:pt x="225913" y="129904"/>
                  </a:cubicBezTo>
                  <a:cubicBezTo>
                    <a:pt x="225236" y="128279"/>
                    <a:pt x="224558" y="126721"/>
                    <a:pt x="224626" y="126044"/>
                  </a:cubicBezTo>
                  <a:cubicBezTo>
                    <a:pt x="224897" y="124081"/>
                    <a:pt x="229434" y="117377"/>
                    <a:pt x="225168" y="120762"/>
                  </a:cubicBezTo>
                  <a:cubicBezTo>
                    <a:pt x="223068" y="122388"/>
                    <a:pt x="222120" y="126112"/>
                    <a:pt x="222391" y="129362"/>
                  </a:cubicBezTo>
                  <a:cubicBezTo>
                    <a:pt x="219683" y="128753"/>
                    <a:pt x="217245" y="127534"/>
                    <a:pt x="215755" y="124487"/>
                  </a:cubicBezTo>
                  <a:cubicBezTo>
                    <a:pt x="212031" y="116835"/>
                    <a:pt x="209052" y="119205"/>
                    <a:pt x="198759" y="116429"/>
                  </a:cubicBezTo>
                  <a:cubicBezTo>
                    <a:pt x="188466" y="113585"/>
                    <a:pt x="171741" y="106678"/>
                    <a:pt x="169980" y="100787"/>
                  </a:cubicBezTo>
                  <a:cubicBezTo>
                    <a:pt x="168288" y="94828"/>
                    <a:pt x="160027" y="69435"/>
                    <a:pt x="144926" y="63205"/>
                  </a:cubicBezTo>
                  <a:cubicBezTo>
                    <a:pt x="129825" y="56976"/>
                    <a:pt x="118314" y="61512"/>
                    <a:pt x="113709" y="49662"/>
                  </a:cubicBezTo>
                  <a:cubicBezTo>
                    <a:pt x="109173" y="37812"/>
                    <a:pt x="120684" y="29958"/>
                    <a:pt x="108360" y="19733"/>
                  </a:cubicBezTo>
                  <a:cubicBezTo>
                    <a:pt x="96104" y="9575"/>
                    <a:pt x="94682" y="19462"/>
                    <a:pt x="84186" y="19191"/>
                  </a:cubicBezTo>
                  <a:cubicBezTo>
                    <a:pt x="73623" y="18920"/>
                    <a:pt x="64143" y="9305"/>
                    <a:pt x="55339" y="4835"/>
                  </a:cubicBezTo>
                  <a:cubicBezTo>
                    <a:pt x="46537" y="299"/>
                    <a:pt x="39968" y="4971"/>
                    <a:pt x="26628" y="2127"/>
                  </a:cubicBezTo>
                  <a:cubicBezTo>
                    <a:pt x="13221" y="-717"/>
                    <a:pt x="-2015" y="-1936"/>
                    <a:pt x="220" y="6528"/>
                  </a:cubicBezTo>
                  <a:cubicBezTo>
                    <a:pt x="6721" y="31786"/>
                    <a:pt x="23243" y="27384"/>
                    <a:pt x="36380" y="39844"/>
                  </a:cubicBezTo>
                  <a:cubicBezTo>
                    <a:pt x="49516" y="52303"/>
                    <a:pt x="54866" y="52981"/>
                    <a:pt x="69695" y="75055"/>
                  </a:cubicBezTo>
                  <a:cubicBezTo>
                    <a:pt x="84525" y="97130"/>
                    <a:pt x="107006" y="96385"/>
                    <a:pt x="112152" y="106543"/>
                  </a:cubicBezTo>
                  <a:cubicBezTo>
                    <a:pt x="117298" y="116700"/>
                    <a:pt x="100709" y="131123"/>
                    <a:pt x="111000" y="138436"/>
                  </a:cubicBezTo>
                  <a:cubicBezTo>
                    <a:pt x="121293" y="145817"/>
                    <a:pt x="125492" y="142499"/>
                    <a:pt x="127794" y="151573"/>
                  </a:cubicBezTo>
                  <a:cubicBezTo>
                    <a:pt x="130096" y="160646"/>
                    <a:pt x="139238" y="174122"/>
                    <a:pt x="147228" y="183195"/>
                  </a:cubicBezTo>
                  <a:cubicBezTo>
                    <a:pt x="155218" y="192269"/>
                    <a:pt x="162396" y="176830"/>
                    <a:pt x="168084" y="196603"/>
                  </a:cubicBezTo>
                  <a:cubicBezTo>
                    <a:pt x="173772" y="216376"/>
                    <a:pt x="173231" y="225111"/>
                    <a:pt x="177225" y="248337"/>
                  </a:cubicBezTo>
                  <a:cubicBezTo>
                    <a:pt x="181221" y="271495"/>
                    <a:pt x="189550" y="271834"/>
                    <a:pt x="196931" y="280298"/>
                  </a:cubicBezTo>
                  <a:cubicBezTo>
                    <a:pt x="204311" y="288763"/>
                    <a:pt x="220766" y="303592"/>
                    <a:pt x="230449" y="316051"/>
                  </a:cubicBezTo>
                  <a:cubicBezTo>
                    <a:pt x="240133" y="328511"/>
                    <a:pt x="256181" y="328172"/>
                    <a:pt x="264172" y="340090"/>
                  </a:cubicBezTo>
                  <a:cubicBezTo>
                    <a:pt x="272161" y="351940"/>
                    <a:pt x="284960" y="363993"/>
                    <a:pt x="292950" y="372999"/>
                  </a:cubicBezTo>
                  <a:cubicBezTo>
                    <a:pt x="300940" y="382073"/>
                    <a:pt x="316785" y="384308"/>
                    <a:pt x="322474" y="389928"/>
                  </a:cubicBezTo>
                  <a:cubicBezTo>
                    <a:pt x="328161" y="395548"/>
                    <a:pt x="328297" y="396767"/>
                    <a:pt x="332563" y="396158"/>
                  </a:cubicBezTo>
                  <a:cubicBezTo>
                    <a:pt x="336829" y="395616"/>
                    <a:pt x="335745" y="394465"/>
                    <a:pt x="340824" y="395074"/>
                  </a:cubicBezTo>
                  <a:cubicBezTo>
                    <a:pt x="345970" y="395616"/>
                    <a:pt x="344074" y="377942"/>
                    <a:pt x="348882" y="377671"/>
                  </a:cubicBezTo>
                  <a:cubicBezTo>
                    <a:pt x="353758" y="377401"/>
                    <a:pt x="350575" y="399746"/>
                    <a:pt x="358565" y="400288"/>
                  </a:cubicBezTo>
                  <a:cubicBezTo>
                    <a:pt x="360665" y="400424"/>
                    <a:pt x="361748" y="399611"/>
                    <a:pt x="362290" y="398189"/>
                  </a:cubicBezTo>
                  <a:cubicBezTo>
                    <a:pt x="360799" y="406450"/>
                    <a:pt x="370889" y="420535"/>
                    <a:pt x="364592" y="422634"/>
                  </a:cubicBezTo>
                  <a:cubicBezTo>
                    <a:pt x="357753" y="424868"/>
                    <a:pt x="348408" y="416336"/>
                    <a:pt x="345022" y="420873"/>
                  </a:cubicBezTo>
                  <a:cubicBezTo>
                    <a:pt x="341637" y="425410"/>
                    <a:pt x="355315" y="437599"/>
                    <a:pt x="364795" y="435364"/>
                  </a:cubicBezTo>
                  <a:cubicBezTo>
                    <a:pt x="374275" y="433129"/>
                    <a:pt x="385448" y="434890"/>
                    <a:pt x="386599" y="439427"/>
                  </a:cubicBezTo>
                  <a:cubicBezTo>
                    <a:pt x="387751" y="443964"/>
                    <a:pt x="381724" y="446876"/>
                    <a:pt x="395063" y="446876"/>
                  </a:cubicBezTo>
                  <a:cubicBezTo>
                    <a:pt x="408335" y="446876"/>
                    <a:pt x="420185" y="446131"/>
                    <a:pt x="427296" y="450261"/>
                  </a:cubicBezTo>
                  <a:cubicBezTo>
                    <a:pt x="434405" y="454392"/>
                    <a:pt x="447407" y="459538"/>
                    <a:pt x="455058" y="458049"/>
                  </a:cubicBezTo>
                  <a:cubicBezTo>
                    <a:pt x="462710" y="456559"/>
                    <a:pt x="472461" y="451412"/>
                    <a:pt x="478962" y="452631"/>
                  </a:cubicBezTo>
                  <a:cubicBezTo>
                    <a:pt x="485394" y="453850"/>
                    <a:pt x="500427" y="468273"/>
                    <a:pt x="506115" y="471659"/>
                  </a:cubicBezTo>
                  <a:cubicBezTo>
                    <a:pt x="511803" y="475045"/>
                    <a:pt x="523585" y="487775"/>
                    <a:pt x="531914" y="487369"/>
                  </a:cubicBezTo>
                  <a:cubicBezTo>
                    <a:pt x="540379" y="486760"/>
                    <a:pt x="555344" y="466716"/>
                    <a:pt x="560625" y="46901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3" name="Freeform 392">
              <a:extLst>
                <a:ext uri="{FF2B5EF4-FFF2-40B4-BE49-F238E27FC236}">
                  <a16:creationId xmlns:a16="http://schemas.microsoft.com/office/drawing/2014/main" id="{641CBD61-1ECB-E9AF-4285-3A0FE22007A1}"/>
                </a:ext>
              </a:extLst>
            </p:cNvPr>
            <p:cNvSpPr/>
            <p:nvPr/>
          </p:nvSpPr>
          <p:spPr bwMode="ltGray">
            <a:xfrm>
              <a:off x="16147807" y="6127655"/>
              <a:ext cx="46939" cy="34514"/>
            </a:xfrm>
            <a:custGeom>
              <a:avLst/>
              <a:gdLst>
                <a:gd name="connsiteX0" fmla="*/ 1438 w 46939"/>
                <a:gd name="connsiteY0" fmla="*/ 2563 h 34514"/>
                <a:gd name="connsiteX1" fmla="*/ 19788 w 46939"/>
                <a:gd name="connsiteY1" fmla="*/ 16986 h 34514"/>
                <a:gd name="connsiteX2" fmla="*/ 37936 w 46939"/>
                <a:gd name="connsiteY2" fmla="*/ 34253 h 34514"/>
                <a:gd name="connsiteX3" fmla="*/ 43895 w 46939"/>
                <a:gd name="connsiteY3" fmla="*/ 13397 h 34514"/>
                <a:gd name="connsiteX4" fmla="*/ 22361 w 46939"/>
                <a:gd name="connsiteY4" fmla="*/ 58 h 34514"/>
                <a:gd name="connsiteX5" fmla="*/ 1438 w 46939"/>
                <a:gd name="connsiteY5" fmla="*/ 2563 h 3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939" h="34514">
                  <a:moveTo>
                    <a:pt x="1438" y="2563"/>
                  </a:moveTo>
                  <a:cubicBezTo>
                    <a:pt x="-4182" y="8184"/>
                    <a:pt x="7668" y="10960"/>
                    <a:pt x="19788" y="16986"/>
                  </a:cubicBezTo>
                  <a:cubicBezTo>
                    <a:pt x="31977" y="23013"/>
                    <a:pt x="34889" y="36556"/>
                    <a:pt x="37936" y="34253"/>
                  </a:cubicBezTo>
                  <a:cubicBezTo>
                    <a:pt x="40983" y="31951"/>
                    <a:pt x="52291" y="20914"/>
                    <a:pt x="43895" y="13397"/>
                  </a:cubicBezTo>
                  <a:cubicBezTo>
                    <a:pt x="35566" y="5881"/>
                    <a:pt x="31097" y="-687"/>
                    <a:pt x="22361" y="58"/>
                  </a:cubicBezTo>
                  <a:cubicBezTo>
                    <a:pt x="13694" y="870"/>
                    <a:pt x="3740" y="328"/>
                    <a:pt x="1438" y="256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4" name="Freeform 393">
              <a:extLst>
                <a:ext uri="{FF2B5EF4-FFF2-40B4-BE49-F238E27FC236}">
                  <a16:creationId xmlns:a16="http://schemas.microsoft.com/office/drawing/2014/main" id="{5411C105-CBF3-A788-1E2C-FFBED273D1FE}"/>
                </a:ext>
              </a:extLst>
            </p:cNvPr>
            <p:cNvSpPr/>
            <p:nvPr/>
          </p:nvSpPr>
          <p:spPr bwMode="ltGray">
            <a:xfrm>
              <a:off x="16199667" y="6133144"/>
              <a:ext cx="21092" cy="33738"/>
            </a:xfrm>
            <a:custGeom>
              <a:avLst/>
              <a:gdLst>
                <a:gd name="connsiteX0" fmla="*/ 11198 w 21092"/>
                <a:gd name="connsiteY0" fmla="*/ 24566 h 33738"/>
                <a:gd name="connsiteX1" fmla="*/ 19865 w 21092"/>
                <a:gd name="connsiteY1" fmla="*/ 189 h 33738"/>
                <a:gd name="connsiteX2" fmla="*/ 8828 w 21092"/>
                <a:gd name="connsiteY2" fmla="*/ 12716 h 33738"/>
                <a:gd name="connsiteX3" fmla="*/ 567 w 21092"/>
                <a:gd name="connsiteY3" fmla="*/ 26395 h 33738"/>
                <a:gd name="connsiteX4" fmla="*/ 11198 w 21092"/>
                <a:gd name="connsiteY4" fmla="*/ 24566 h 3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92" h="33738">
                  <a:moveTo>
                    <a:pt x="11198" y="24566"/>
                  </a:moveTo>
                  <a:cubicBezTo>
                    <a:pt x="19188" y="6148"/>
                    <a:pt x="23319" y="2085"/>
                    <a:pt x="19865" y="189"/>
                  </a:cubicBezTo>
                  <a:cubicBezTo>
                    <a:pt x="16412" y="-1707"/>
                    <a:pt x="11875" y="11227"/>
                    <a:pt x="8828" y="12716"/>
                  </a:cubicBezTo>
                  <a:cubicBezTo>
                    <a:pt x="-314" y="17253"/>
                    <a:pt x="2801" y="24499"/>
                    <a:pt x="567" y="26395"/>
                  </a:cubicBezTo>
                  <a:cubicBezTo>
                    <a:pt x="-1735" y="28291"/>
                    <a:pt x="3208" y="42985"/>
                    <a:pt x="11198" y="2456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5" name="Freeform 394">
              <a:extLst>
                <a:ext uri="{FF2B5EF4-FFF2-40B4-BE49-F238E27FC236}">
                  <a16:creationId xmlns:a16="http://schemas.microsoft.com/office/drawing/2014/main" id="{BB7C826C-DE2C-FDF7-014B-D39F62253DE3}"/>
                </a:ext>
              </a:extLst>
            </p:cNvPr>
            <p:cNvSpPr/>
            <p:nvPr/>
          </p:nvSpPr>
          <p:spPr bwMode="ltGray">
            <a:xfrm>
              <a:off x="16219851" y="6130727"/>
              <a:ext cx="91181" cy="31896"/>
            </a:xfrm>
            <a:custGeom>
              <a:avLst/>
              <a:gdLst>
                <a:gd name="connsiteX0" fmla="*/ 18980 w 91181"/>
                <a:gd name="connsiteY0" fmla="*/ 31385 h 31896"/>
                <a:gd name="connsiteX1" fmla="*/ 42951 w 91181"/>
                <a:gd name="connsiteY1" fmla="*/ 30911 h 31896"/>
                <a:gd name="connsiteX2" fmla="*/ 79043 w 91181"/>
                <a:gd name="connsiteY2" fmla="*/ 25155 h 31896"/>
                <a:gd name="connsiteX3" fmla="*/ 88455 w 91181"/>
                <a:gd name="connsiteY3" fmla="*/ 21160 h 31896"/>
                <a:gd name="connsiteX4" fmla="*/ 65297 w 91181"/>
                <a:gd name="connsiteY4" fmla="*/ 913 h 31896"/>
                <a:gd name="connsiteX5" fmla="*/ 43967 w 91181"/>
                <a:gd name="connsiteY5" fmla="*/ 3825 h 31896"/>
                <a:gd name="connsiteX6" fmla="*/ 39024 w 91181"/>
                <a:gd name="connsiteY6" fmla="*/ 13576 h 31896"/>
                <a:gd name="connsiteX7" fmla="*/ 41664 w 91181"/>
                <a:gd name="connsiteY7" fmla="*/ 19602 h 31896"/>
                <a:gd name="connsiteX8" fmla="*/ 44576 w 91181"/>
                <a:gd name="connsiteY8" fmla="*/ 22717 h 31896"/>
                <a:gd name="connsiteX9" fmla="*/ 24601 w 91181"/>
                <a:gd name="connsiteY9" fmla="*/ 20550 h 31896"/>
                <a:gd name="connsiteX10" fmla="*/ 16339 w 91181"/>
                <a:gd name="connsiteY10" fmla="*/ 19128 h 31896"/>
                <a:gd name="connsiteX11" fmla="*/ 155 w 91181"/>
                <a:gd name="connsiteY11" fmla="*/ 24681 h 31896"/>
                <a:gd name="connsiteX12" fmla="*/ 18980 w 91181"/>
                <a:gd name="connsiteY12" fmla="*/ 31385 h 31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181" h="31896">
                  <a:moveTo>
                    <a:pt x="18980" y="31385"/>
                  </a:moveTo>
                  <a:cubicBezTo>
                    <a:pt x="31914" y="31385"/>
                    <a:pt x="22434" y="32806"/>
                    <a:pt x="42951" y="30911"/>
                  </a:cubicBezTo>
                  <a:cubicBezTo>
                    <a:pt x="63469" y="29014"/>
                    <a:pt x="69902" y="27389"/>
                    <a:pt x="79043" y="25155"/>
                  </a:cubicBezTo>
                  <a:cubicBezTo>
                    <a:pt x="88184" y="22920"/>
                    <a:pt x="95295" y="29421"/>
                    <a:pt x="88455" y="21160"/>
                  </a:cubicBezTo>
                  <a:cubicBezTo>
                    <a:pt x="81616" y="12898"/>
                    <a:pt x="78230" y="3757"/>
                    <a:pt x="65297" y="913"/>
                  </a:cubicBezTo>
                  <a:cubicBezTo>
                    <a:pt x="52364" y="-1931"/>
                    <a:pt x="47421" y="2674"/>
                    <a:pt x="43967" y="3825"/>
                  </a:cubicBezTo>
                  <a:cubicBezTo>
                    <a:pt x="40514" y="4976"/>
                    <a:pt x="35571" y="10190"/>
                    <a:pt x="39024" y="13576"/>
                  </a:cubicBezTo>
                  <a:cubicBezTo>
                    <a:pt x="42477" y="16961"/>
                    <a:pt x="41258" y="17300"/>
                    <a:pt x="41664" y="19602"/>
                  </a:cubicBezTo>
                  <a:cubicBezTo>
                    <a:pt x="42071" y="21837"/>
                    <a:pt x="53312" y="21160"/>
                    <a:pt x="44576" y="22717"/>
                  </a:cubicBezTo>
                  <a:cubicBezTo>
                    <a:pt x="35841" y="24275"/>
                    <a:pt x="27987" y="24681"/>
                    <a:pt x="24601" y="20550"/>
                  </a:cubicBezTo>
                  <a:cubicBezTo>
                    <a:pt x="21147" y="16420"/>
                    <a:pt x="23043" y="17029"/>
                    <a:pt x="16339" y="19128"/>
                  </a:cubicBezTo>
                  <a:cubicBezTo>
                    <a:pt x="9094" y="23529"/>
                    <a:pt x="-1402" y="18654"/>
                    <a:pt x="155" y="24681"/>
                  </a:cubicBezTo>
                  <a:cubicBezTo>
                    <a:pt x="1578" y="30639"/>
                    <a:pt x="6047" y="31385"/>
                    <a:pt x="18980" y="3138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6" name="Freeform 395">
              <a:extLst>
                <a:ext uri="{FF2B5EF4-FFF2-40B4-BE49-F238E27FC236}">
                  <a16:creationId xmlns:a16="http://schemas.microsoft.com/office/drawing/2014/main" id="{067C2078-BC22-981D-42E8-BCAB454B38B6}"/>
                </a:ext>
              </a:extLst>
            </p:cNvPr>
            <p:cNvSpPr/>
            <p:nvPr/>
          </p:nvSpPr>
          <p:spPr bwMode="ltGray">
            <a:xfrm>
              <a:off x="16293648" y="6171574"/>
              <a:ext cx="73982" cy="46431"/>
            </a:xfrm>
            <a:custGeom>
              <a:avLst/>
              <a:gdLst>
                <a:gd name="connsiteX0" fmla="*/ 8496 w 73982"/>
                <a:gd name="connsiteY0" fmla="*/ 15118 h 46431"/>
                <a:gd name="connsiteX1" fmla="*/ 37953 w 73982"/>
                <a:gd name="connsiteY1" fmla="*/ 28728 h 46431"/>
                <a:gd name="connsiteX2" fmla="*/ 55626 w 73982"/>
                <a:gd name="connsiteY2" fmla="*/ 46402 h 46431"/>
                <a:gd name="connsiteX3" fmla="*/ 72284 w 73982"/>
                <a:gd name="connsiteY3" fmla="*/ 28931 h 46431"/>
                <a:gd name="connsiteX4" fmla="*/ 48990 w 73982"/>
                <a:gd name="connsiteY4" fmla="*/ 1710 h 46431"/>
                <a:gd name="connsiteX5" fmla="*/ 20482 w 73982"/>
                <a:gd name="connsiteY5" fmla="*/ 6112 h 46431"/>
                <a:gd name="connsiteX6" fmla="*/ 8362 w 73982"/>
                <a:gd name="connsiteY6" fmla="*/ 1304 h 46431"/>
                <a:gd name="connsiteX7" fmla="*/ 8496 w 73982"/>
                <a:gd name="connsiteY7" fmla="*/ 15118 h 46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982" h="46431">
                  <a:moveTo>
                    <a:pt x="8496" y="15118"/>
                  </a:moveTo>
                  <a:cubicBezTo>
                    <a:pt x="22920" y="18910"/>
                    <a:pt x="36801" y="23853"/>
                    <a:pt x="37953" y="28728"/>
                  </a:cubicBezTo>
                  <a:cubicBezTo>
                    <a:pt x="39103" y="33604"/>
                    <a:pt x="45739" y="47147"/>
                    <a:pt x="55626" y="46402"/>
                  </a:cubicBezTo>
                  <a:cubicBezTo>
                    <a:pt x="65512" y="45657"/>
                    <a:pt x="78716" y="39089"/>
                    <a:pt x="72284" y="28931"/>
                  </a:cubicBezTo>
                  <a:cubicBezTo>
                    <a:pt x="65851" y="18774"/>
                    <a:pt x="64226" y="6992"/>
                    <a:pt x="48990" y="1710"/>
                  </a:cubicBezTo>
                  <a:cubicBezTo>
                    <a:pt x="33822" y="-3571"/>
                    <a:pt x="26983" y="4961"/>
                    <a:pt x="20482" y="6112"/>
                  </a:cubicBezTo>
                  <a:cubicBezTo>
                    <a:pt x="14049" y="7263"/>
                    <a:pt x="10664" y="-186"/>
                    <a:pt x="8362" y="1304"/>
                  </a:cubicBezTo>
                  <a:cubicBezTo>
                    <a:pt x="778" y="6247"/>
                    <a:pt x="-5927" y="11393"/>
                    <a:pt x="8496" y="1511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7" name="Freeform 396">
              <a:extLst>
                <a:ext uri="{FF2B5EF4-FFF2-40B4-BE49-F238E27FC236}">
                  <a16:creationId xmlns:a16="http://schemas.microsoft.com/office/drawing/2014/main" id="{33E81B8C-FAEC-561E-23BC-1992E1E647BE}"/>
                </a:ext>
              </a:extLst>
            </p:cNvPr>
            <p:cNvSpPr/>
            <p:nvPr/>
          </p:nvSpPr>
          <p:spPr bwMode="ltGray">
            <a:xfrm>
              <a:off x="16314746" y="6126173"/>
              <a:ext cx="129286" cy="46085"/>
            </a:xfrm>
            <a:custGeom>
              <a:avLst/>
              <a:gdLst>
                <a:gd name="connsiteX0" fmla="*/ 129125 w 129286"/>
                <a:gd name="connsiteY0" fmla="*/ 10343 h 46085"/>
                <a:gd name="connsiteX1" fmla="*/ 113754 w 129286"/>
                <a:gd name="connsiteY1" fmla="*/ 727 h 46085"/>
                <a:gd name="connsiteX2" fmla="*/ 105898 w 129286"/>
                <a:gd name="connsiteY2" fmla="*/ 15895 h 46085"/>
                <a:gd name="connsiteX3" fmla="*/ 86059 w 129286"/>
                <a:gd name="connsiteY3" fmla="*/ 26256 h 46085"/>
                <a:gd name="connsiteX4" fmla="*/ 51253 w 129286"/>
                <a:gd name="connsiteY4" fmla="*/ 14677 h 46085"/>
                <a:gd name="connsiteX5" fmla="*/ 30194 w 129286"/>
                <a:gd name="connsiteY5" fmla="*/ 12036 h 46085"/>
                <a:gd name="connsiteX6" fmla="*/ 18073 w 129286"/>
                <a:gd name="connsiteY6" fmla="*/ 11629 h 46085"/>
                <a:gd name="connsiteX7" fmla="*/ 9271 w 129286"/>
                <a:gd name="connsiteY7" fmla="*/ 38918 h 46085"/>
                <a:gd name="connsiteX8" fmla="*/ 51727 w 129286"/>
                <a:gd name="connsiteY8" fmla="*/ 44945 h 46085"/>
                <a:gd name="connsiteX9" fmla="*/ 81521 w 129286"/>
                <a:gd name="connsiteY9" fmla="*/ 31199 h 46085"/>
                <a:gd name="connsiteX10" fmla="*/ 114296 w 129286"/>
                <a:gd name="connsiteY10" fmla="*/ 29845 h 46085"/>
                <a:gd name="connsiteX11" fmla="*/ 129125 w 129286"/>
                <a:gd name="connsiteY11" fmla="*/ 10343 h 46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9286" h="46085">
                  <a:moveTo>
                    <a:pt x="129125" y="10343"/>
                  </a:moveTo>
                  <a:cubicBezTo>
                    <a:pt x="127635" y="5196"/>
                    <a:pt x="119036" y="-2388"/>
                    <a:pt x="113754" y="727"/>
                  </a:cubicBezTo>
                  <a:cubicBezTo>
                    <a:pt x="108404" y="3842"/>
                    <a:pt x="109691" y="12510"/>
                    <a:pt x="105898" y="15895"/>
                  </a:cubicBezTo>
                  <a:cubicBezTo>
                    <a:pt x="102107" y="19281"/>
                    <a:pt x="105018" y="27407"/>
                    <a:pt x="86059" y="26256"/>
                  </a:cubicBezTo>
                  <a:cubicBezTo>
                    <a:pt x="67030" y="25037"/>
                    <a:pt x="60327" y="17724"/>
                    <a:pt x="51253" y="14677"/>
                  </a:cubicBezTo>
                  <a:cubicBezTo>
                    <a:pt x="42180" y="11629"/>
                    <a:pt x="34392" y="12984"/>
                    <a:pt x="30194" y="12036"/>
                  </a:cubicBezTo>
                  <a:cubicBezTo>
                    <a:pt x="25996" y="11020"/>
                    <a:pt x="22948" y="9056"/>
                    <a:pt x="18073" y="11629"/>
                  </a:cubicBezTo>
                  <a:cubicBezTo>
                    <a:pt x="10489" y="16166"/>
                    <a:pt x="-12804" y="29912"/>
                    <a:pt x="9271" y="38918"/>
                  </a:cubicBezTo>
                  <a:cubicBezTo>
                    <a:pt x="31346" y="47992"/>
                    <a:pt x="36898" y="46435"/>
                    <a:pt x="51727" y="44945"/>
                  </a:cubicBezTo>
                  <a:cubicBezTo>
                    <a:pt x="66625" y="43455"/>
                    <a:pt x="66353" y="33434"/>
                    <a:pt x="81521" y="31199"/>
                  </a:cubicBezTo>
                  <a:cubicBezTo>
                    <a:pt x="96689" y="28896"/>
                    <a:pt x="107050" y="38106"/>
                    <a:pt x="114296" y="29845"/>
                  </a:cubicBezTo>
                  <a:cubicBezTo>
                    <a:pt x="121473" y="21448"/>
                    <a:pt x="130614" y="15421"/>
                    <a:pt x="129125" y="1034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8" name="Freeform 397">
              <a:extLst>
                <a:ext uri="{FF2B5EF4-FFF2-40B4-BE49-F238E27FC236}">
                  <a16:creationId xmlns:a16="http://schemas.microsoft.com/office/drawing/2014/main" id="{7065A5F4-C554-21E9-2D6A-65DCC0371875}"/>
                </a:ext>
              </a:extLst>
            </p:cNvPr>
            <p:cNvSpPr/>
            <p:nvPr/>
          </p:nvSpPr>
          <p:spPr bwMode="ltGray">
            <a:xfrm>
              <a:off x="16452549" y="6141551"/>
              <a:ext cx="123559" cy="77187"/>
            </a:xfrm>
            <a:custGeom>
              <a:avLst/>
              <a:gdLst>
                <a:gd name="connsiteX0" fmla="*/ 5406 w 123559"/>
                <a:gd name="connsiteY0" fmla="*/ 69112 h 77187"/>
                <a:gd name="connsiteX1" fmla="*/ 27278 w 123559"/>
                <a:gd name="connsiteY1" fmla="*/ 57262 h 77187"/>
                <a:gd name="connsiteX2" fmla="*/ 56937 w 123559"/>
                <a:gd name="connsiteY2" fmla="*/ 41620 h 77187"/>
                <a:gd name="connsiteX3" fmla="*/ 87611 w 123559"/>
                <a:gd name="connsiteY3" fmla="*/ 36406 h 77187"/>
                <a:gd name="connsiteX4" fmla="*/ 118760 w 123559"/>
                <a:gd name="connsiteY4" fmla="*/ 15482 h 77187"/>
                <a:gd name="connsiteX5" fmla="*/ 109619 w 123559"/>
                <a:gd name="connsiteY5" fmla="*/ 43 h 77187"/>
                <a:gd name="connsiteX6" fmla="*/ 67027 w 123559"/>
                <a:gd name="connsiteY6" fmla="*/ 8711 h 77187"/>
                <a:gd name="connsiteX7" fmla="*/ 52806 w 123559"/>
                <a:gd name="connsiteY7" fmla="*/ 23811 h 77187"/>
                <a:gd name="connsiteX8" fmla="*/ 23554 w 123559"/>
                <a:gd name="connsiteY8" fmla="*/ 17852 h 77187"/>
                <a:gd name="connsiteX9" fmla="*/ 2495 w 123559"/>
                <a:gd name="connsiteY9" fmla="*/ 54486 h 77187"/>
                <a:gd name="connsiteX10" fmla="*/ 327 w 123559"/>
                <a:gd name="connsiteY10" fmla="*/ 72498 h 77187"/>
                <a:gd name="connsiteX11" fmla="*/ 5406 w 123559"/>
                <a:gd name="connsiteY11" fmla="*/ 69112 h 7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3559" h="77187">
                  <a:moveTo>
                    <a:pt x="5406" y="69112"/>
                  </a:moveTo>
                  <a:cubicBezTo>
                    <a:pt x="8047" y="66065"/>
                    <a:pt x="17392" y="60648"/>
                    <a:pt x="27278" y="57262"/>
                  </a:cubicBezTo>
                  <a:cubicBezTo>
                    <a:pt x="37164" y="53876"/>
                    <a:pt x="42852" y="53673"/>
                    <a:pt x="56937" y="41620"/>
                  </a:cubicBezTo>
                  <a:cubicBezTo>
                    <a:pt x="71022" y="29567"/>
                    <a:pt x="78470" y="41417"/>
                    <a:pt x="87611" y="36406"/>
                  </a:cubicBezTo>
                  <a:cubicBezTo>
                    <a:pt x="96753" y="31395"/>
                    <a:pt x="106978" y="22660"/>
                    <a:pt x="118760" y="15482"/>
                  </a:cubicBezTo>
                  <a:cubicBezTo>
                    <a:pt x="130543" y="8305"/>
                    <a:pt x="117947" y="-701"/>
                    <a:pt x="109619" y="43"/>
                  </a:cubicBezTo>
                  <a:cubicBezTo>
                    <a:pt x="101290" y="788"/>
                    <a:pt x="82263" y="8372"/>
                    <a:pt x="67027" y="8711"/>
                  </a:cubicBezTo>
                  <a:cubicBezTo>
                    <a:pt x="51858" y="9049"/>
                    <a:pt x="57411" y="17446"/>
                    <a:pt x="52806" y="23811"/>
                  </a:cubicBezTo>
                  <a:cubicBezTo>
                    <a:pt x="48270" y="30109"/>
                    <a:pt x="37570" y="15956"/>
                    <a:pt x="23554" y="17852"/>
                  </a:cubicBezTo>
                  <a:cubicBezTo>
                    <a:pt x="9469" y="19748"/>
                    <a:pt x="10959" y="42297"/>
                    <a:pt x="2495" y="54486"/>
                  </a:cubicBezTo>
                  <a:cubicBezTo>
                    <a:pt x="-891" y="59361"/>
                    <a:pt x="1818" y="61528"/>
                    <a:pt x="327" y="72498"/>
                  </a:cubicBezTo>
                  <a:cubicBezTo>
                    <a:pt x="-1162" y="83468"/>
                    <a:pt x="2765" y="72159"/>
                    <a:pt x="5406" y="6911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9" name="Freeform 398">
              <a:extLst>
                <a:ext uri="{FF2B5EF4-FFF2-40B4-BE49-F238E27FC236}">
                  <a16:creationId xmlns:a16="http://schemas.microsoft.com/office/drawing/2014/main" id="{A92D6DC1-28B4-A6E9-7158-0293D6167356}"/>
                </a:ext>
              </a:extLst>
            </p:cNvPr>
            <p:cNvSpPr/>
            <p:nvPr/>
          </p:nvSpPr>
          <p:spPr bwMode="ltGray">
            <a:xfrm>
              <a:off x="16438657" y="6213912"/>
              <a:ext cx="4746" cy="8803"/>
            </a:xfrm>
            <a:custGeom>
              <a:avLst/>
              <a:gdLst>
                <a:gd name="connsiteX0" fmla="*/ 0 w 4746"/>
                <a:gd name="connsiteY0" fmla="*/ 8804 h 8803"/>
                <a:gd name="connsiteX1" fmla="*/ 3521 w 4746"/>
                <a:gd name="connsiteY1" fmla="*/ 1 h 8803"/>
                <a:gd name="connsiteX2" fmla="*/ 0 w 4746"/>
                <a:gd name="connsiteY2" fmla="*/ 8804 h 8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46" h="8803">
                  <a:moveTo>
                    <a:pt x="0" y="8804"/>
                  </a:moveTo>
                  <a:cubicBezTo>
                    <a:pt x="2844" y="4673"/>
                    <a:pt x="6771" y="1"/>
                    <a:pt x="3521" y="1"/>
                  </a:cubicBezTo>
                  <a:cubicBezTo>
                    <a:pt x="880" y="-67"/>
                    <a:pt x="407" y="4605"/>
                    <a:pt x="0" y="88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0" name="Freeform 399">
              <a:extLst>
                <a:ext uri="{FF2B5EF4-FFF2-40B4-BE49-F238E27FC236}">
                  <a16:creationId xmlns:a16="http://schemas.microsoft.com/office/drawing/2014/main" id="{8F7C9C36-112F-565C-7A05-2B6D20983E73}"/>
                </a:ext>
              </a:extLst>
            </p:cNvPr>
            <p:cNvSpPr/>
            <p:nvPr/>
          </p:nvSpPr>
          <p:spPr bwMode="ltGray">
            <a:xfrm>
              <a:off x="16434662" y="6222716"/>
              <a:ext cx="3994" cy="6991"/>
            </a:xfrm>
            <a:custGeom>
              <a:avLst/>
              <a:gdLst>
                <a:gd name="connsiteX0" fmla="*/ 0 w 3994"/>
                <a:gd name="connsiteY0" fmla="*/ 6907 h 6991"/>
                <a:gd name="connsiteX1" fmla="*/ 2505 w 3994"/>
                <a:gd name="connsiteY1" fmla="*/ 6704 h 6991"/>
                <a:gd name="connsiteX2" fmla="*/ 3995 w 3994"/>
                <a:gd name="connsiteY2" fmla="*/ 0 h 6991"/>
                <a:gd name="connsiteX3" fmla="*/ 1625 w 3994"/>
                <a:gd name="connsiteY3" fmla="*/ 4266 h 6991"/>
                <a:gd name="connsiteX4" fmla="*/ 0 w 3994"/>
                <a:gd name="connsiteY4" fmla="*/ 6907 h 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" h="6991">
                  <a:moveTo>
                    <a:pt x="0" y="6907"/>
                  </a:moveTo>
                  <a:cubicBezTo>
                    <a:pt x="948" y="7042"/>
                    <a:pt x="1828" y="7042"/>
                    <a:pt x="2505" y="6704"/>
                  </a:cubicBezTo>
                  <a:cubicBezTo>
                    <a:pt x="3454" y="6230"/>
                    <a:pt x="3724" y="3250"/>
                    <a:pt x="3995" y="0"/>
                  </a:cubicBezTo>
                  <a:cubicBezTo>
                    <a:pt x="2911" y="1625"/>
                    <a:pt x="1964" y="3115"/>
                    <a:pt x="1625" y="4266"/>
                  </a:cubicBezTo>
                  <a:cubicBezTo>
                    <a:pt x="1218" y="5823"/>
                    <a:pt x="745" y="6568"/>
                    <a:pt x="0" y="690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1" name="Freeform 400">
              <a:extLst>
                <a:ext uri="{FF2B5EF4-FFF2-40B4-BE49-F238E27FC236}">
                  <a16:creationId xmlns:a16="http://schemas.microsoft.com/office/drawing/2014/main" id="{471E20BA-86C9-3543-B831-59494FA1430B}"/>
                </a:ext>
              </a:extLst>
            </p:cNvPr>
            <p:cNvSpPr/>
            <p:nvPr/>
          </p:nvSpPr>
          <p:spPr bwMode="ltGray">
            <a:xfrm>
              <a:off x="16419801" y="6225093"/>
              <a:ext cx="14860" cy="7089"/>
            </a:xfrm>
            <a:custGeom>
              <a:avLst/>
              <a:gdLst>
                <a:gd name="connsiteX0" fmla="*/ 776 w 14860"/>
                <a:gd name="connsiteY0" fmla="*/ 1888 h 7089"/>
                <a:gd name="connsiteX1" fmla="*/ 6193 w 14860"/>
                <a:gd name="connsiteY1" fmla="*/ 5951 h 7089"/>
                <a:gd name="connsiteX2" fmla="*/ 14860 w 14860"/>
                <a:gd name="connsiteY2" fmla="*/ 4529 h 7089"/>
                <a:gd name="connsiteX3" fmla="*/ 776 w 14860"/>
                <a:gd name="connsiteY3" fmla="*/ 1888 h 7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60" h="7089">
                  <a:moveTo>
                    <a:pt x="776" y="1888"/>
                  </a:moveTo>
                  <a:cubicBezTo>
                    <a:pt x="31" y="7915"/>
                    <a:pt x="-2000" y="7847"/>
                    <a:pt x="6193" y="5951"/>
                  </a:cubicBezTo>
                  <a:cubicBezTo>
                    <a:pt x="11271" y="4800"/>
                    <a:pt x="13573" y="5139"/>
                    <a:pt x="14860" y="4529"/>
                  </a:cubicBezTo>
                  <a:cubicBezTo>
                    <a:pt x="9511" y="3649"/>
                    <a:pt x="1385" y="-3258"/>
                    <a:pt x="776" y="188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2" name="Freeform 401">
              <a:extLst>
                <a:ext uri="{FF2B5EF4-FFF2-40B4-BE49-F238E27FC236}">
                  <a16:creationId xmlns:a16="http://schemas.microsoft.com/office/drawing/2014/main" id="{DB9556D7-3B46-663F-928C-481E8C334A0E}"/>
                </a:ext>
              </a:extLst>
            </p:cNvPr>
            <p:cNvSpPr/>
            <p:nvPr/>
          </p:nvSpPr>
          <p:spPr bwMode="ltGray">
            <a:xfrm>
              <a:off x="16717708" y="6097505"/>
              <a:ext cx="21186" cy="19508"/>
            </a:xfrm>
            <a:custGeom>
              <a:avLst/>
              <a:gdLst>
                <a:gd name="connsiteX0" fmla="*/ 21060 w 21186"/>
                <a:gd name="connsiteY0" fmla="*/ 3393 h 19508"/>
                <a:gd name="connsiteX1" fmla="*/ 6637 w 21186"/>
                <a:gd name="connsiteY1" fmla="*/ 1564 h 19508"/>
                <a:gd name="connsiteX2" fmla="*/ 2641 w 21186"/>
                <a:gd name="connsiteY2" fmla="*/ 3528 h 19508"/>
                <a:gd name="connsiteX3" fmla="*/ 0 w 21186"/>
                <a:gd name="connsiteY3" fmla="*/ 19509 h 19508"/>
                <a:gd name="connsiteX4" fmla="*/ 136 w 21186"/>
                <a:gd name="connsiteY4" fmla="*/ 19373 h 19508"/>
                <a:gd name="connsiteX5" fmla="*/ 21060 w 21186"/>
                <a:gd name="connsiteY5" fmla="*/ 3393 h 19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186" h="19508">
                  <a:moveTo>
                    <a:pt x="21060" y="3393"/>
                  </a:moveTo>
                  <a:cubicBezTo>
                    <a:pt x="19367" y="7"/>
                    <a:pt x="8939" y="-1280"/>
                    <a:pt x="6637" y="1564"/>
                  </a:cubicBezTo>
                  <a:cubicBezTo>
                    <a:pt x="4334" y="4408"/>
                    <a:pt x="3454" y="1903"/>
                    <a:pt x="2641" y="3528"/>
                  </a:cubicBezTo>
                  <a:cubicBezTo>
                    <a:pt x="-135" y="9419"/>
                    <a:pt x="474" y="15310"/>
                    <a:pt x="0" y="19509"/>
                  </a:cubicBezTo>
                  <a:cubicBezTo>
                    <a:pt x="68" y="19509"/>
                    <a:pt x="68" y="19441"/>
                    <a:pt x="136" y="19373"/>
                  </a:cubicBezTo>
                  <a:cubicBezTo>
                    <a:pt x="6975" y="15988"/>
                    <a:pt x="22753" y="6778"/>
                    <a:pt x="21060" y="33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3" name="Freeform 402">
              <a:extLst>
                <a:ext uri="{FF2B5EF4-FFF2-40B4-BE49-F238E27FC236}">
                  <a16:creationId xmlns:a16="http://schemas.microsoft.com/office/drawing/2014/main" id="{E9C4B953-E3DA-D03E-3E0B-C04D266478F6}"/>
                </a:ext>
              </a:extLst>
            </p:cNvPr>
            <p:cNvSpPr/>
            <p:nvPr/>
          </p:nvSpPr>
          <p:spPr bwMode="ltGray">
            <a:xfrm>
              <a:off x="16711885" y="6117014"/>
              <a:ext cx="5823" cy="8667"/>
            </a:xfrm>
            <a:custGeom>
              <a:avLst/>
              <a:gdLst>
                <a:gd name="connsiteX0" fmla="*/ 5823 w 5823"/>
                <a:gd name="connsiteY0" fmla="*/ 0 h 8667"/>
                <a:gd name="connsiteX1" fmla="*/ 0 w 5823"/>
                <a:gd name="connsiteY1" fmla="*/ 8668 h 8667"/>
                <a:gd name="connsiteX2" fmla="*/ 4198 w 5823"/>
                <a:gd name="connsiteY2" fmla="*/ 4469 h 8667"/>
                <a:gd name="connsiteX3" fmla="*/ 5823 w 5823"/>
                <a:gd name="connsiteY3" fmla="*/ 0 h 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23" h="8667">
                  <a:moveTo>
                    <a:pt x="5823" y="0"/>
                  </a:moveTo>
                  <a:cubicBezTo>
                    <a:pt x="2912" y="1558"/>
                    <a:pt x="1490" y="5146"/>
                    <a:pt x="0" y="8668"/>
                  </a:cubicBezTo>
                  <a:cubicBezTo>
                    <a:pt x="1423" y="7246"/>
                    <a:pt x="2844" y="5756"/>
                    <a:pt x="4198" y="4469"/>
                  </a:cubicBezTo>
                  <a:cubicBezTo>
                    <a:pt x="5214" y="3454"/>
                    <a:pt x="5621" y="1828"/>
                    <a:pt x="5823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4" name="Freeform 403">
              <a:extLst>
                <a:ext uri="{FF2B5EF4-FFF2-40B4-BE49-F238E27FC236}">
                  <a16:creationId xmlns:a16="http://schemas.microsoft.com/office/drawing/2014/main" id="{2549399A-F0D6-9D9D-1EFF-38F95F98F39F}"/>
                </a:ext>
              </a:extLst>
            </p:cNvPr>
            <p:cNvSpPr/>
            <p:nvPr/>
          </p:nvSpPr>
          <p:spPr bwMode="ltGray">
            <a:xfrm>
              <a:off x="16698707" y="6125681"/>
              <a:ext cx="13109" cy="8209"/>
            </a:xfrm>
            <a:custGeom>
              <a:avLst/>
              <a:gdLst>
                <a:gd name="connsiteX0" fmla="*/ 3765 w 13109"/>
                <a:gd name="connsiteY0" fmla="*/ 8126 h 8209"/>
                <a:gd name="connsiteX1" fmla="*/ 13110 w 13109"/>
                <a:gd name="connsiteY1" fmla="*/ 0 h 8209"/>
                <a:gd name="connsiteX2" fmla="*/ 7626 w 13109"/>
                <a:gd name="connsiteY2" fmla="*/ 5620 h 8209"/>
                <a:gd name="connsiteX3" fmla="*/ 3765 w 13109"/>
                <a:gd name="connsiteY3" fmla="*/ 8126 h 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09" h="8209">
                  <a:moveTo>
                    <a:pt x="3765" y="8126"/>
                  </a:moveTo>
                  <a:cubicBezTo>
                    <a:pt x="9183" y="8871"/>
                    <a:pt x="11215" y="4537"/>
                    <a:pt x="13110" y="0"/>
                  </a:cubicBezTo>
                  <a:cubicBezTo>
                    <a:pt x="10808" y="2302"/>
                    <a:pt x="8709" y="4469"/>
                    <a:pt x="7626" y="5620"/>
                  </a:cubicBezTo>
                  <a:cubicBezTo>
                    <a:pt x="5933" y="7516"/>
                    <a:pt x="-5917" y="6839"/>
                    <a:pt x="3765" y="812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5" name="Freeform 404">
              <a:extLst>
                <a:ext uri="{FF2B5EF4-FFF2-40B4-BE49-F238E27FC236}">
                  <a16:creationId xmlns:a16="http://schemas.microsoft.com/office/drawing/2014/main" id="{20CC29B6-2D85-A026-0EBA-0DE547D11232}"/>
                </a:ext>
              </a:extLst>
            </p:cNvPr>
            <p:cNvSpPr/>
            <p:nvPr/>
          </p:nvSpPr>
          <p:spPr bwMode="ltGray">
            <a:xfrm>
              <a:off x="16655825" y="6120468"/>
              <a:ext cx="5071" cy="4642"/>
            </a:xfrm>
            <a:custGeom>
              <a:avLst/>
              <a:gdLst>
                <a:gd name="connsiteX0" fmla="*/ 5071 w 5071"/>
                <a:gd name="connsiteY0" fmla="*/ 4333 h 4642"/>
                <a:gd name="connsiteX1" fmla="*/ 738 w 5071"/>
                <a:gd name="connsiteY1" fmla="*/ 744 h 4642"/>
                <a:gd name="connsiteX2" fmla="*/ 5071 w 5071"/>
                <a:gd name="connsiteY2" fmla="*/ 4333 h 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71" h="4642">
                  <a:moveTo>
                    <a:pt x="5071" y="4333"/>
                  </a:moveTo>
                  <a:cubicBezTo>
                    <a:pt x="3920" y="1353"/>
                    <a:pt x="3446" y="-1355"/>
                    <a:pt x="738" y="744"/>
                  </a:cubicBezTo>
                  <a:cubicBezTo>
                    <a:pt x="-1498" y="3520"/>
                    <a:pt x="1753" y="5416"/>
                    <a:pt x="5071" y="433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6" name="Freeform 405">
              <a:extLst>
                <a:ext uri="{FF2B5EF4-FFF2-40B4-BE49-F238E27FC236}">
                  <a16:creationId xmlns:a16="http://schemas.microsoft.com/office/drawing/2014/main" id="{2B4E988F-3300-7010-A48E-B9A83AB82E4B}"/>
                </a:ext>
              </a:extLst>
            </p:cNvPr>
            <p:cNvSpPr/>
            <p:nvPr/>
          </p:nvSpPr>
          <p:spPr bwMode="ltGray">
            <a:xfrm>
              <a:off x="16660896" y="6124610"/>
              <a:ext cx="3994" cy="4624"/>
            </a:xfrm>
            <a:custGeom>
              <a:avLst/>
              <a:gdLst>
                <a:gd name="connsiteX0" fmla="*/ 270 w 3994"/>
                <a:gd name="connsiteY0" fmla="*/ 123 h 4624"/>
                <a:gd name="connsiteX1" fmla="*/ 0 w 3994"/>
                <a:gd name="connsiteY1" fmla="*/ 191 h 4624"/>
                <a:gd name="connsiteX2" fmla="*/ 2167 w 3994"/>
                <a:gd name="connsiteY2" fmla="*/ 3779 h 4624"/>
                <a:gd name="connsiteX3" fmla="*/ 270 w 3994"/>
                <a:gd name="connsiteY3" fmla="*/ 123 h 4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94" h="4624">
                  <a:moveTo>
                    <a:pt x="270" y="123"/>
                  </a:moveTo>
                  <a:cubicBezTo>
                    <a:pt x="203" y="191"/>
                    <a:pt x="68" y="191"/>
                    <a:pt x="0" y="191"/>
                  </a:cubicBezTo>
                  <a:cubicBezTo>
                    <a:pt x="474" y="1477"/>
                    <a:pt x="1151" y="2764"/>
                    <a:pt x="2167" y="3779"/>
                  </a:cubicBezTo>
                  <a:cubicBezTo>
                    <a:pt x="5620" y="7233"/>
                    <a:pt x="3724" y="-1096"/>
                    <a:pt x="270" y="12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7" name="Freeform 406">
              <a:extLst>
                <a:ext uri="{FF2B5EF4-FFF2-40B4-BE49-F238E27FC236}">
                  <a16:creationId xmlns:a16="http://schemas.microsoft.com/office/drawing/2014/main" id="{0968F945-67D5-7C32-8F79-16A4E0D64DFC}"/>
                </a:ext>
              </a:extLst>
            </p:cNvPr>
            <p:cNvSpPr/>
            <p:nvPr/>
          </p:nvSpPr>
          <p:spPr bwMode="ltGray">
            <a:xfrm>
              <a:off x="16626603" y="6136683"/>
              <a:ext cx="7612" cy="3353"/>
            </a:xfrm>
            <a:custGeom>
              <a:avLst/>
              <a:gdLst>
                <a:gd name="connsiteX0" fmla="*/ 97 w 7612"/>
                <a:gd name="connsiteY0" fmla="*/ 713 h 3353"/>
                <a:gd name="connsiteX1" fmla="*/ 7613 w 7612"/>
                <a:gd name="connsiteY1" fmla="*/ 3354 h 3353"/>
                <a:gd name="connsiteX2" fmla="*/ 97 w 7612"/>
                <a:gd name="connsiteY2" fmla="*/ 713 h 3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2" h="3353">
                  <a:moveTo>
                    <a:pt x="97" y="713"/>
                  </a:moveTo>
                  <a:cubicBezTo>
                    <a:pt x="-716" y="2338"/>
                    <a:pt x="3753" y="3015"/>
                    <a:pt x="7613" y="3354"/>
                  </a:cubicBezTo>
                  <a:cubicBezTo>
                    <a:pt x="5446" y="1051"/>
                    <a:pt x="3956" y="-1183"/>
                    <a:pt x="97" y="7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8" name="Freeform 407">
              <a:extLst>
                <a:ext uri="{FF2B5EF4-FFF2-40B4-BE49-F238E27FC236}">
                  <a16:creationId xmlns:a16="http://schemas.microsoft.com/office/drawing/2014/main" id="{C29E6706-136A-ACEB-FBB3-C098B6C18662}"/>
                </a:ext>
              </a:extLst>
            </p:cNvPr>
            <p:cNvSpPr/>
            <p:nvPr/>
          </p:nvSpPr>
          <p:spPr bwMode="ltGray">
            <a:xfrm>
              <a:off x="16634216" y="6140037"/>
              <a:ext cx="8908" cy="3740"/>
            </a:xfrm>
            <a:custGeom>
              <a:avLst/>
              <a:gdLst>
                <a:gd name="connsiteX0" fmla="*/ 0 w 8908"/>
                <a:gd name="connsiteY0" fmla="*/ 0 h 3740"/>
                <a:gd name="connsiteX1" fmla="*/ 5417 w 8908"/>
                <a:gd name="connsiteY1" fmla="*/ 3386 h 3740"/>
                <a:gd name="connsiteX2" fmla="*/ 4130 w 8908"/>
                <a:gd name="connsiteY2" fmla="*/ 271 h 3740"/>
                <a:gd name="connsiteX3" fmla="*/ 0 w 8908"/>
                <a:gd name="connsiteY3" fmla="*/ 0 h 3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08" h="3740">
                  <a:moveTo>
                    <a:pt x="0" y="0"/>
                  </a:moveTo>
                  <a:cubicBezTo>
                    <a:pt x="1287" y="1354"/>
                    <a:pt x="2912" y="2776"/>
                    <a:pt x="5417" y="3386"/>
                  </a:cubicBezTo>
                  <a:cubicBezTo>
                    <a:pt x="12257" y="5011"/>
                    <a:pt x="7516" y="542"/>
                    <a:pt x="4130" y="271"/>
                  </a:cubicBezTo>
                  <a:cubicBezTo>
                    <a:pt x="3182" y="271"/>
                    <a:pt x="1625" y="136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9" name="Freeform 408">
              <a:extLst>
                <a:ext uri="{FF2B5EF4-FFF2-40B4-BE49-F238E27FC236}">
                  <a16:creationId xmlns:a16="http://schemas.microsoft.com/office/drawing/2014/main" id="{BEFF6B59-1EAD-E439-52F1-97086C0278CC}"/>
                </a:ext>
              </a:extLst>
            </p:cNvPr>
            <p:cNvSpPr/>
            <p:nvPr/>
          </p:nvSpPr>
          <p:spPr bwMode="ltGray">
            <a:xfrm>
              <a:off x="16528317" y="6109565"/>
              <a:ext cx="39508" cy="24600"/>
            </a:xfrm>
            <a:custGeom>
              <a:avLst/>
              <a:gdLst>
                <a:gd name="connsiteX0" fmla="*/ 8322 w 39508"/>
                <a:gd name="connsiteY0" fmla="*/ 24513 h 24600"/>
                <a:gd name="connsiteX1" fmla="*/ 24777 w 39508"/>
                <a:gd name="connsiteY1" fmla="*/ 18418 h 24600"/>
                <a:gd name="connsiteX2" fmla="*/ 37575 w 39508"/>
                <a:gd name="connsiteY2" fmla="*/ 19637 h 24600"/>
                <a:gd name="connsiteX3" fmla="*/ 33309 w 39508"/>
                <a:gd name="connsiteY3" fmla="*/ 0 h 24600"/>
                <a:gd name="connsiteX4" fmla="*/ 19225 w 39508"/>
                <a:gd name="connsiteY4" fmla="*/ 18486 h 24600"/>
                <a:gd name="connsiteX5" fmla="*/ 468 w 39508"/>
                <a:gd name="connsiteY5" fmla="*/ 9345 h 24600"/>
                <a:gd name="connsiteX6" fmla="*/ 8322 w 39508"/>
                <a:gd name="connsiteY6" fmla="*/ 24513 h 2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508" h="24600">
                  <a:moveTo>
                    <a:pt x="8322" y="24513"/>
                  </a:moveTo>
                  <a:cubicBezTo>
                    <a:pt x="17125" y="25393"/>
                    <a:pt x="22543" y="19366"/>
                    <a:pt x="24777" y="18418"/>
                  </a:cubicBezTo>
                  <a:cubicBezTo>
                    <a:pt x="27079" y="17470"/>
                    <a:pt x="33580" y="22075"/>
                    <a:pt x="37575" y="19637"/>
                  </a:cubicBezTo>
                  <a:cubicBezTo>
                    <a:pt x="41570" y="17199"/>
                    <a:pt x="38997" y="0"/>
                    <a:pt x="33309" y="0"/>
                  </a:cubicBezTo>
                  <a:cubicBezTo>
                    <a:pt x="27621" y="0"/>
                    <a:pt x="27689" y="18824"/>
                    <a:pt x="19225" y="18486"/>
                  </a:cubicBezTo>
                  <a:cubicBezTo>
                    <a:pt x="6088" y="17944"/>
                    <a:pt x="1618" y="5485"/>
                    <a:pt x="468" y="9345"/>
                  </a:cubicBezTo>
                  <a:cubicBezTo>
                    <a:pt x="-616" y="13137"/>
                    <a:pt x="-480" y="23632"/>
                    <a:pt x="8322" y="245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0" name="Freeform 409">
              <a:extLst>
                <a:ext uri="{FF2B5EF4-FFF2-40B4-BE49-F238E27FC236}">
                  <a16:creationId xmlns:a16="http://schemas.microsoft.com/office/drawing/2014/main" id="{4E6A4055-7DB9-196F-3EA8-3FD7BDF56A32}"/>
                </a:ext>
              </a:extLst>
            </p:cNvPr>
            <p:cNvSpPr/>
            <p:nvPr/>
          </p:nvSpPr>
          <p:spPr bwMode="ltGray">
            <a:xfrm>
              <a:off x="16596608" y="6135094"/>
              <a:ext cx="12147" cy="3780"/>
            </a:xfrm>
            <a:custGeom>
              <a:avLst/>
              <a:gdLst>
                <a:gd name="connsiteX0" fmla="*/ 5172 w 12147"/>
                <a:gd name="connsiteY0" fmla="*/ 3521 h 3780"/>
                <a:gd name="connsiteX1" fmla="*/ 12147 w 12147"/>
                <a:gd name="connsiteY1" fmla="*/ 948 h 3780"/>
                <a:gd name="connsiteX2" fmla="*/ 4292 w 12147"/>
                <a:gd name="connsiteY2" fmla="*/ 0 h 3780"/>
                <a:gd name="connsiteX3" fmla="*/ 5172 w 12147"/>
                <a:gd name="connsiteY3" fmla="*/ 3521 h 3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47" h="3780">
                  <a:moveTo>
                    <a:pt x="5172" y="3521"/>
                  </a:moveTo>
                  <a:cubicBezTo>
                    <a:pt x="7001" y="3047"/>
                    <a:pt x="9574" y="2031"/>
                    <a:pt x="12147" y="948"/>
                  </a:cubicBezTo>
                  <a:cubicBezTo>
                    <a:pt x="9236" y="474"/>
                    <a:pt x="6392" y="0"/>
                    <a:pt x="4292" y="0"/>
                  </a:cubicBezTo>
                  <a:cubicBezTo>
                    <a:pt x="-2479" y="67"/>
                    <a:pt x="-515" y="4943"/>
                    <a:pt x="5172" y="352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1" name="Freeform 410">
              <a:extLst>
                <a:ext uri="{FF2B5EF4-FFF2-40B4-BE49-F238E27FC236}">
                  <a16:creationId xmlns:a16="http://schemas.microsoft.com/office/drawing/2014/main" id="{B34E35DD-8489-1A03-87C0-8B7E5B83F061}"/>
                </a:ext>
              </a:extLst>
            </p:cNvPr>
            <p:cNvSpPr/>
            <p:nvPr/>
          </p:nvSpPr>
          <p:spPr bwMode="ltGray">
            <a:xfrm>
              <a:off x="16608756" y="6133334"/>
              <a:ext cx="12531" cy="3989"/>
            </a:xfrm>
            <a:custGeom>
              <a:avLst/>
              <a:gdLst>
                <a:gd name="connsiteX0" fmla="*/ 12392 w 12531"/>
                <a:gd name="connsiteY0" fmla="*/ 1759 h 3989"/>
                <a:gd name="connsiteX1" fmla="*/ 0 w 12531"/>
                <a:gd name="connsiteY1" fmla="*/ 2707 h 3989"/>
                <a:gd name="connsiteX2" fmla="*/ 12392 w 12531"/>
                <a:gd name="connsiteY2" fmla="*/ 1759 h 3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31" h="3989">
                  <a:moveTo>
                    <a:pt x="12392" y="1759"/>
                  </a:moveTo>
                  <a:cubicBezTo>
                    <a:pt x="11241" y="-1626"/>
                    <a:pt x="5417" y="540"/>
                    <a:pt x="0" y="2707"/>
                  </a:cubicBezTo>
                  <a:cubicBezTo>
                    <a:pt x="6636" y="3859"/>
                    <a:pt x="13611" y="5280"/>
                    <a:pt x="12392" y="175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2" name="Freeform 411">
              <a:extLst>
                <a:ext uri="{FF2B5EF4-FFF2-40B4-BE49-F238E27FC236}">
                  <a16:creationId xmlns:a16="http://schemas.microsoft.com/office/drawing/2014/main" id="{D7988089-6FCE-E25B-D6AA-1739E603E9A0}"/>
                </a:ext>
              </a:extLst>
            </p:cNvPr>
            <p:cNvSpPr/>
            <p:nvPr/>
          </p:nvSpPr>
          <p:spPr bwMode="ltGray">
            <a:xfrm>
              <a:off x="16502241" y="6136998"/>
              <a:ext cx="3209" cy="1469"/>
            </a:xfrm>
            <a:custGeom>
              <a:avLst/>
              <a:gdLst>
                <a:gd name="connsiteX0" fmla="*/ 541 w 3209"/>
                <a:gd name="connsiteY0" fmla="*/ 939 h 1469"/>
                <a:gd name="connsiteX1" fmla="*/ 0 w 3209"/>
                <a:gd name="connsiteY1" fmla="*/ 1413 h 1469"/>
                <a:gd name="connsiteX2" fmla="*/ 745 w 3209"/>
                <a:gd name="connsiteY2" fmla="*/ 1413 h 1469"/>
                <a:gd name="connsiteX3" fmla="*/ 541 w 3209"/>
                <a:gd name="connsiteY3" fmla="*/ 939 h 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09" h="1469">
                  <a:moveTo>
                    <a:pt x="541" y="939"/>
                  </a:moveTo>
                  <a:cubicBezTo>
                    <a:pt x="339" y="1075"/>
                    <a:pt x="203" y="1210"/>
                    <a:pt x="0" y="1413"/>
                  </a:cubicBezTo>
                  <a:cubicBezTo>
                    <a:pt x="271" y="1413"/>
                    <a:pt x="474" y="1413"/>
                    <a:pt x="745" y="1413"/>
                  </a:cubicBezTo>
                  <a:cubicBezTo>
                    <a:pt x="4130" y="1955"/>
                    <a:pt x="3995" y="-1634"/>
                    <a:pt x="541" y="93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3" name="Freeform 412">
              <a:extLst>
                <a:ext uri="{FF2B5EF4-FFF2-40B4-BE49-F238E27FC236}">
                  <a16:creationId xmlns:a16="http://schemas.microsoft.com/office/drawing/2014/main" id="{3C00FE01-E00D-5A42-762E-CE5747B8F73F}"/>
                </a:ext>
              </a:extLst>
            </p:cNvPr>
            <p:cNvSpPr/>
            <p:nvPr/>
          </p:nvSpPr>
          <p:spPr bwMode="ltGray">
            <a:xfrm>
              <a:off x="16480235" y="6138289"/>
              <a:ext cx="21937" cy="10347"/>
            </a:xfrm>
            <a:custGeom>
              <a:avLst/>
              <a:gdLst>
                <a:gd name="connsiteX0" fmla="*/ 3723 w 21937"/>
                <a:gd name="connsiteY0" fmla="*/ 9738 h 10347"/>
                <a:gd name="connsiteX1" fmla="*/ 21938 w 21937"/>
                <a:gd name="connsiteY1" fmla="*/ 123 h 10347"/>
                <a:gd name="connsiteX2" fmla="*/ 12052 w 21937"/>
                <a:gd name="connsiteY2" fmla="*/ 1410 h 10347"/>
                <a:gd name="connsiteX3" fmla="*/ 3723 w 21937"/>
                <a:gd name="connsiteY3" fmla="*/ 9738 h 1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37" h="10347">
                  <a:moveTo>
                    <a:pt x="3723" y="9738"/>
                  </a:moveTo>
                  <a:cubicBezTo>
                    <a:pt x="13745" y="12176"/>
                    <a:pt x="13203" y="6962"/>
                    <a:pt x="21938" y="123"/>
                  </a:cubicBezTo>
                  <a:cubicBezTo>
                    <a:pt x="18688" y="-216"/>
                    <a:pt x="14963" y="123"/>
                    <a:pt x="12052" y="1410"/>
                  </a:cubicBezTo>
                  <a:cubicBezTo>
                    <a:pt x="7041" y="3644"/>
                    <a:pt x="-6502" y="7233"/>
                    <a:pt x="3723" y="973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4" name="Freeform 413">
              <a:extLst>
                <a:ext uri="{FF2B5EF4-FFF2-40B4-BE49-F238E27FC236}">
                  <a16:creationId xmlns:a16="http://schemas.microsoft.com/office/drawing/2014/main" id="{7485F589-2391-150A-4972-77C7E18AF34A}"/>
                </a:ext>
              </a:extLst>
            </p:cNvPr>
            <p:cNvSpPr/>
            <p:nvPr/>
          </p:nvSpPr>
          <p:spPr bwMode="ltGray">
            <a:xfrm>
              <a:off x="16610381" y="5946650"/>
              <a:ext cx="97038" cy="57668"/>
            </a:xfrm>
            <a:custGeom>
              <a:avLst/>
              <a:gdLst>
                <a:gd name="connsiteX0" fmla="*/ 89654 w 97038"/>
                <a:gd name="connsiteY0" fmla="*/ 57619 h 57668"/>
                <a:gd name="connsiteX1" fmla="*/ 93378 w 97038"/>
                <a:gd name="connsiteY1" fmla="*/ 43873 h 57668"/>
                <a:gd name="connsiteX2" fmla="*/ 91821 w 97038"/>
                <a:gd name="connsiteY2" fmla="*/ 38117 h 57668"/>
                <a:gd name="connsiteX3" fmla="*/ 96155 w 97038"/>
                <a:gd name="connsiteY3" fmla="*/ 15500 h 57668"/>
                <a:gd name="connsiteX4" fmla="*/ 53155 w 97038"/>
                <a:gd name="connsiteY4" fmla="*/ 8255 h 57668"/>
                <a:gd name="connsiteX5" fmla="*/ 16251 w 97038"/>
                <a:gd name="connsiteY5" fmla="*/ 1213 h 57668"/>
                <a:gd name="connsiteX6" fmla="*/ 2032 w 97038"/>
                <a:gd name="connsiteY6" fmla="*/ 23559 h 57668"/>
                <a:gd name="connsiteX7" fmla="*/ 1625 w 97038"/>
                <a:gd name="connsiteY7" fmla="*/ 25184 h 57668"/>
                <a:gd name="connsiteX8" fmla="*/ 5349 w 97038"/>
                <a:gd name="connsiteY8" fmla="*/ 21459 h 57668"/>
                <a:gd name="connsiteX9" fmla="*/ 44827 w 97038"/>
                <a:gd name="connsiteY9" fmla="*/ 31278 h 57668"/>
                <a:gd name="connsiteX10" fmla="*/ 89654 w 97038"/>
                <a:gd name="connsiteY10" fmla="*/ 57619 h 57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038" h="57668">
                  <a:moveTo>
                    <a:pt x="89654" y="57619"/>
                  </a:moveTo>
                  <a:cubicBezTo>
                    <a:pt x="92024" y="58567"/>
                    <a:pt x="91550" y="45633"/>
                    <a:pt x="93378" y="43873"/>
                  </a:cubicBezTo>
                  <a:cubicBezTo>
                    <a:pt x="97170" y="40081"/>
                    <a:pt x="91821" y="43737"/>
                    <a:pt x="91821" y="38117"/>
                  </a:cubicBezTo>
                  <a:cubicBezTo>
                    <a:pt x="91821" y="32497"/>
                    <a:pt x="99608" y="19496"/>
                    <a:pt x="96155" y="15500"/>
                  </a:cubicBezTo>
                  <a:cubicBezTo>
                    <a:pt x="92701" y="11573"/>
                    <a:pt x="73064" y="18480"/>
                    <a:pt x="53155" y="8255"/>
                  </a:cubicBezTo>
                  <a:cubicBezTo>
                    <a:pt x="33248" y="-1970"/>
                    <a:pt x="42592" y="-480"/>
                    <a:pt x="16251" y="1213"/>
                  </a:cubicBezTo>
                  <a:cubicBezTo>
                    <a:pt x="-10090" y="2906"/>
                    <a:pt x="3996" y="14485"/>
                    <a:pt x="2032" y="23559"/>
                  </a:cubicBezTo>
                  <a:cubicBezTo>
                    <a:pt x="1896" y="24236"/>
                    <a:pt x="1760" y="24710"/>
                    <a:pt x="1625" y="25184"/>
                  </a:cubicBezTo>
                  <a:cubicBezTo>
                    <a:pt x="2437" y="24033"/>
                    <a:pt x="3589" y="22746"/>
                    <a:pt x="5349" y="21459"/>
                  </a:cubicBezTo>
                  <a:cubicBezTo>
                    <a:pt x="12730" y="15772"/>
                    <a:pt x="26003" y="31820"/>
                    <a:pt x="44827" y="31278"/>
                  </a:cubicBezTo>
                  <a:cubicBezTo>
                    <a:pt x="63652" y="30736"/>
                    <a:pt x="70897" y="48003"/>
                    <a:pt x="89654" y="576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5" name="Freeform 414">
              <a:extLst>
                <a:ext uri="{FF2B5EF4-FFF2-40B4-BE49-F238E27FC236}">
                  <a16:creationId xmlns:a16="http://schemas.microsoft.com/office/drawing/2014/main" id="{65654B9B-57CF-1B76-6DF6-E157D4E9EFC5}"/>
                </a:ext>
              </a:extLst>
            </p:cNvPr>
            <p:cNvSpPr/>
            <p:nvPr/>
          </p:nvSpPr>
          <p:spPr bwMode="ltGray">
            <a:xfrm>
              <a:off x="16610624" y="5971834"/>
              <a:ext cx="1449" cy="3072"/>
            </a:xfrm>
            <a:custGeom>
              <a:avLst/>
              <a:gdLst>
                <a:gd name="connsiteX0" fmla="*/ 1450 w 1449"/>
                <a:gd name="connsiteY0" fmla="*/ 0 h 3072"/>
                <a:gd name="connsiteX1" fmla="*/ 1450 w 1449"/>
                <a:gd name="connsiteY1" fmla="*/ 0 h 3072"/>
                <a:gd name="connsiteX2" fmla="*/ 1450 w 1449"/>
                <a:gd name="connsiteY2" fmla="*/ 0 h 3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9" h="3072">
                  <a:moveTo>
                    <a:pt x="1450" y="0"/>
                  </a:moveTo>
                  <a:cubicBezTo>
                    <a:pt x="-988" y="3318"/>
                    <a:pt x="96" y="4808"/>
                    <a:pt x="1450" y="0"/>
                  </a:cubicBezTo>
                  <a:lnTo>
                    <a:pt x="1450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6" name="Freeform 415">
              <a:extLst>
                <a:ext uri="{FF2B5EF4-FFF2-40B4-BE49-F238E27FC236}">
                  <a16:creationId xmlns:a16="http://schemas.microsoft.com/office/drawing/2014/main" id="{BFA5A5EA-E395-80B4-7F77-A5582ABD94E5}"/>
                </a:ext>
              </a:extLst>
            </p:cNvPr>
            <p:cNvSpPr/>
            <p:nvPr/>
          </p:nvSpPr>
          <p:spPr bwMode="ltGray">
            <a:xfrm>
              <a:off x="16667247" y="5909779"/>
              <a:ext cx="28007" cy="18626"/>
            </a:xfrm>
            <a:custGeom>
              <a:avLst/>
              <a:gdLst>
                <a:gd name="connsiteX0" fmla="*/ 15182 w 28007"/>
                <a:gd name="connsiteY0" fmla="*/ 9238 h 18626"/>
                <a:gd name="connsiteX1" fmla="*/ 2994 w 28007"/>
                <a:gd name="connsiteY1" fmla="*/ 231 h 18626"/>
                <a:gd name="connsiteX2" fmla="*/ 7057 w 28007"/>
                <a:gd name="connsiteY2" fmla="*/ 11946 h 18626"/>
                <a:gd name="connsiteX3" fmla="*/ 27980 w 28007"/>
                <a:gd name="connsiteY3" fmla="*/ 18040 h 18626"/>
                <a:gd name="connsiteX4" fmla="*/ 15182 w 28007"/>
                <a:gd name="connsiteY4" fmla="*/ 9238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07" h="18626">
                  <a:moveTo>
                    <a:pt x="15182" y="9238"/>
                  </a:moveTo>
                  <a:cubicBezTo>
                    <a:pt x="11729" y="8696"/>
                    <a:pt x="5634" y="-1664"/>
                    <a:pt x="2994" y="231"/>
                  </a:cubicBezTo>
                  <a:cubicBezTo>
                    <a:pt x="-1543" y="3482"/>
                    <a:pt x="-1475" y="11337"/>
                    <a:pt x="7057" y="11946"/>
                  </a:cubicBezTo>
                  <a:cubicBezTo>
                    <a:pt x="15589" y="12488"/>
                    <a:pt x="27439" y="20885"/>
                    <a:pt x="27980" y="18040"/>
                  </a:cubicBezTo>
                  <a:cubicBezTo>
                    <a:pt x="28589" y="15196"/>
                    <a:pt x="18636" y="9779"/>
                    <a:pt x="15182" y="923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7" name="Freeform 416">
              <a:extLst>
                <a:ext uri="{FF2B5EF4-FFF2-40B4-BE49-F238E27FC236}">
                  <a16:creationId xmlns:a16="http://schemas.microsoft.com/office/drawing/2014/main" id="{7C06324A-96E7-BCC5-3EB1-6C0B30CCE77D}"/>
                </a:ext>
              </a:extLst>
            </p:cNvPr>
            <p:cNvSpPr/>
            <p:nvPr/>
          </p:nvSpPr>
          <p:spPr bwMode="ltGray">
            <a:xfrm>
              <a:off x="16603745" y="5911329"/>
              <a:ext cx="4207" cy="3995"/>
            </a:xfrm>
            <a:custGeom>
              <a:avLst/>
              <a:gdLst>
                <a:gd name="connsiteX0" fmla="*/ 1287 w 4207"/>
                <a:gd name="connsiteY0" fmla="*/ 239 h 3995"/>
                <a:gd name="connsiteX1" fmla="*/ 0 w 4207"/>
                <a:gd name="connsiteY1" fmla="*/ 2947 h 3995"/>
                <a:gd name="connsiteX2" fmla="*/ 271 w 4207"/>
                <a:gd name="connsiteY2" fmla="*/ 3150 h 3995"/>
                <a:gd name="connsiteX3" fmla="*/ 1287 w 4207"/>
                <a:gd name="connsiteY3" fmla="*/ 239 h 3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07" h="3995">
                  <a:moveTo>
                    <a:pt x="1287" y="239"/>
                  </a:moveTo>
                  <a:cubicBezTo>
                    <a:pt x="948" y="645"/>
                    <a:pt x="541" y="1660"/>
                    <a:pt x="0" y="2947"/>
                  </a:cubicBezTo>
                  <a:cubicBezTo>
                    <a:pt x="68" y="3015"/>
                    <a:pt x="136" y="3082"/>
                    <a:pt x="271" y="3150"/>
                  </a:cubicBezTo>
                  <a:cubicBezTo>
                    <a:pt x="7652" y="6536"/>
                    <a:pt x="2641" y="-1454"/>
                    <a:pt x="1287" y="23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8" name="Freeform 417">
              <a:extLst>
                <a:ext uri="{FF2B5EF4-FFF2-40B4-BE49-F238E27FC236}">
                  <a16:creationId xmlns:a16="http://schemas.microsoft.com/office/drawing/2014/main" id="{9CE9897F-87E3-EEEA-2564-BF46A8E9C8DA}"/>
                </a:ext>
              </a:extLst>
            </p:cNvPr>
            <p:cNvSpPr/>
            <p:nvPr/>
          </p:nvSpPr>
          <p:spPr bwMode="ltGray">
            <a:xfrm>
              <a:off x="16585792" y="5898423"/>
              <a:ext cx="17952" cy="25897"/>
            </a:xfrm>
            <a:custGeom>
              <a:avLst/>
              <a:gdLst>
                <a:gd name="connsiteX0" fmla="*/ 4274 w 17952"/>
                <a:gd name="connsiteY0" fmla="*/ 25266 h 25897"/>
                <a:gd name="connsiteX1" fmla="*/ 17953 w 17952"/>
                <a:gd name="connsiteY1" fmla="*/ 15854 h 25897"/>
                <a:gd name="connsiteX2" fmla="*/ 8879 w 17952"/>
                <a:gd name="connsiteY2" fmla="*/ 144 h 25897"/>
                <a:gd name="connsiteX3" fmla="*/ 4274 w 17952"/>
                <a:gd name="connsiteY3" fmla="*/ 25266 h 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52" h="25897">
                  <a:moveTo>
                    <a:pt x="4274" y="25266"/>
                  </a:moveTo>
                  <a:cubicBezTo>
                    <a:pt x="12197" y="28178"/>
                    <a:pt x="15989" y="20323"/>
                    <a:pt x="17953" y="15854"/>
                  </a:cubicBezTo>
                  <a:cubicBezTo>
                    <a:pt x="10910" y="12197"/>
                    <a:pt x="14364" y="-1549"/>
                    <a:pt x="8879" y="144"/>
                  </a:cubicBezTo>
                  <a:cubicBezTo>
                    <a:pt x="5019" y="2378"/>
                    <a:pt x="-6019" y="21474"/>
                    <a:pt x="4274" y="2526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9" name="Freeform 418">
              <a:extLst>
                <a:ext uri="{FF2B5EF4-FFF2-40B4-BE49-F238E27FC236}">
                  <a16:creationId xmlns:a16="http://schemas.microsoft.com/office/drawing/2014/main" id="{98D734D6-C282-A47E-19F2-86886AEBF945}"/>
                </a:ext>
              </a:extLst>
            </p:cNvPr>
            <p:cNvSpPr/>
            <p:nvPr/>
          </p:nvSpPr>
          <p:spPr bwMode="ltGray">
            <a:xfrm>
              <a:off x="16611516" y="5823674"/>
              <a:ext cx="5907" cy="5417"/>
            </a:xfrm>
            <a:custGeom>
              <a:avLst/>
              <a:gdLst>
                <a:gd name="connsiteX0" fmla="*/ 5636 w 5907"/>
                <a:gd name="connsiteY0" fmla="*/ 406 h 5417"/>
                <a:gd name="connsiteX1" fmla="*/ 5907 w 5907"/>
                <a:gd name="connsiteY1" fmla="*/ 0 h 5417"/>
                <a:gd name="connsiteX2" fmla="*/ 625 w 5907"/>
                <a:gd name="connsiteY2" fmla="*/ 2912 h 5417"/>
                <a:gd name="connsiteX3" fmla="*/ 16 w 5907"/>
                <a:gd name="connsiteY3" fmla="*/ 5417 h 5417"/>
                <a:gd name="connsiteX4" fmla="*/ 5636 w 5907"/>
                <a:gd name="connsiteY4" fmla="*/ 406 h 5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07" h="5417">
                  <a:moveTo>
                    <a:pt x="5636" y="406"/>
                  </a:moveTo>
                  <a:cubicBezTo>
                    <a:pt x="5704" y="271"/>
                    <a:pt x="5772" y="136"/>
                    <a:pt x="5907" y="0"/>
                  </a:cubicBezTo>
                  <a:cubicBezTo>
                    <a:pt x="3537" y="474"/>
                    <a:pt x="1573" y="1287"/>
                    <a:pt x="625" y="2912"/>
                  </a:cubicBezTo>
                  <a:cubicBezTo>
                    <a:pt x="84" y="3792"/>
                    <a:pt x="-52" y="4605"/>
                    <a:pt x="16" y="5417"/>
                  </a:cubicBezTo>
                  <a:cubicBezTo>
                    <a:pt x="2183" y="4672"/>
                    <a:pt x="4079" y="2912"/>
                    <a:pt x="5636" y="40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0" name="Freeform 419">
              <a:extLst>
                <a:ext uri="{FF2B5EF4-FFF2-40B4-BE49-F238E27FC236}">
                  <a16:creationId xmlns:a16="http://schemas.microsoft.com/office/drawing/2014/main" id="{085122BE-DFE8-4505-BF26-04A81AF21555}"/>
                </a:ext>
              </a:extLst>
            </p:cNvPr>
            <p:cNvSpPr/>
            <p:nvPr/>
          </p:nvSpPr>
          <p:spPr bwMode="ltGray">
            <a:xfrm>
              <a:off x="16591170" y="5779306"/>
              <a:ext cx="37688" cy="109035"/>
            </a:xfrm>
            <a:custGeom>
              <a:avLst/>
              <a:gdLst>
                <a:gd name="connsiteX0" fmla="*/ 12981 w 37688"/>
                <a:gd name="connsiteY0" fmla="*/ 47687 h 109035"/>
                <a:gd name="connsiteX1" fmla="*/ 25644 w 37688"/>
                <a:gd name="connsiteY1" fmla="*/ 32518 h 109035"/>
                <a:gd name="connsiteX2" fmla="*/ 14335 w 37688"/>
                <a:gd name="connsiteY2" fmla="*/ 15522 h 109035"/>
                <a:gd name="connsiteX3" fmla="*/ 15216 w 37688"/>
                <a:gd name="connsiteY3" fmla="*/ 5703 h 109035"/>
                <a:gd name="connsiteX4" fmla="*/ 2012 w 37688"/>
                <a:gd name="connsiteY4" fmla="*/ 4281 h 109035"/>
                <a:gd name="connsiteX5" fmla="*/ 1266 w 37688"/>
                <a:gd name="connsiteY5" fmla="*/ 25679 h 109035"/>
                <a:gd name="connsiteX6" fmla="*/ 5262 w 37688"/>
                <a:gd name="connsiteY6" fmla="*/ 49786 h 109035"/>
                <a:gd name="connsiteX7" fmla="*/ 792 w 37688"/>
                <a:gd name="connsiteY7" fmla="*/ 64344 h 109035"/>
                <a:gd name="connsiteX8" fmla="*/ 4855 w 37688"/>
                <a:gd name="connsiteY8" fmla="*/ 83304 h 109035"/>
                <a:gd name="connsiteX9" fmla="*/ 21446 w 37688"/>
                <a:gd name="connsiteY9" fmla="*/ 107546 h 109035"/>
                <a:gd name="connsiteX10" fmla="*/ 22732 w 37688"/>
                <a:gd name="connsiteY10" fmla="*/ 109036 h 109035"/>
                <a:gd name="connsiteX11" fmla="*/ 18873 w 37688"/>
                <a:gd name="connsiteY11" fmla="*/ 76871 h 109035"/>
                <a:gd name="connsiteX12" fmla="*/ 24357 w 37688"/>
                <a:gd name="connsiteY12" fmla="*/ 65698 h 109035"/>
                <a:gd name="connsiteX13" fmla="*/ 37494 w 37688"/>
                <a:gd name="connsiteY13" fmla="*/ 66849 h 109035"/>
                <a:gd name="connsiteX14" fmla="*/ 20227 w 37688"/>
                <a:gd name="connsiteY14" fmla="*/ 49582 h 109035"/>
                <a:gd name="connsiteX15" fmla="*/ 12981 w 37688"/>
                <a:gd name="connsiteY15" fmla="*/ 47687 h 10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688" h="109035">
                  <a:moveTo>
                    <a:pt x="12981" y="47687"/>
                  </a:moveTo>
                  <a:cubicBezTo>
                    <a:pt x="7903" y="43149"/>
                    <a:pt x="23477" y="38748"/>
                    <a:pt x="25644" y="32518"/>
                  </a:cubicBezTo>
                  <a:cubicBezTo>
                    <a:pt x="27878" y="26289"/>
                    <a:pt x="16096" y="19991"/>
                    <a:pt x="14335" y="15522"/>
                  </a:cubicBezTo>
                  <a:cubicBezTo>
                    <a:pt x="12643" y="10985"/>
                    <a:pt x="15555" y="7396"/>
                    <a:pt x="15216" y="5703"/>
                  </a:cubicBezTo>
                  <a:cubicBezTo>
                    <a:pt x="14877" y="4011"/>
                    <a:pt x="7564" y="-5334"/>
                    <a:pt x="2012" y="4281"/>
                  </a:cubicBezTo>
                  <a:cubicBezTo>
                    <a:pt x="-3541" y="13897"/>
                    <a:pt x="4517" y="13829"/>
                    <a:pt x="1266" y="25679"/>
                  </a:cubicBezTo>
                  <a:cubicBezTo>
                    <a:pt x="-1984" y="37529"/>
                    <a:pt x="3975" y="45858"/>
                    <a:pt x="5262" y="49786"/>
                  </a:cubicBezTo>
                  <a:cubicBezTo>
                    <a:pt x="6548" y="53713"/>
                    <a:pt x="1266" y="55880"/>
                    <a:pt x="792" y="64344"/>
                  </a:cubicBezTo>
                  <a:cubicBezTo>
                    <a:pt x="387" y="72808"/>
                    <a:pt x="-1577" y="73689"/>
                    <a:pt x="4855" y="83304"/>
                  </a:cubicBezTo>
                  <a:cubicBezTo>
                    <a:pt x="11289" y="92920"/>
                    <a:pt x="17789" y="103618"/>
                    <a:pt x="21446" y="107546"/>
                  </a:cubicBezTo>
                  <a:cubicBezTo>
                    <a:pt x="21852" y="108020"/>
                    <a:pt x="22326" y="108494"/>
                    <a:pt x="22732" y="109036"/>
                  </a:cubicBezTo>
                  <a:cubicBezTo>
                    <a:pt x="14742" y="97863"/>
                    <a:pt x="15216" y="87638"/>
                    <a:pt x="18873" y="76871"/>
                  </a:cubicBezTo>
                  <a:cubicBezTo>
                    <a:pt x="22800" y="65563"/>
                    <a:pt x="16367" y="63464"/>
                    <a:pt x="24357" y="65698"/>
                  </a:cubicBezTo>
                  <a:cubicBezTo>
                    <a:pt x="32348" y="67933"/>
                    <a:pt x="38916" y="74772"/>
                    <a:pt x="37494" y="66849"/>
                  </a:cubicBezTo>
                  <a:cubicBezTo>
                    <a:pt x="36207" y="59875"/>
                    <a:pt x="20768" y="55541"/>
                    <a:pt x="20227" y="49582"/>
                  </a:cubicBezTo>
                  <a:cubicBezTo>
                    <a:pt x="18128" y="50530"/>
                    <a:pt x="15622" y="50056"/>
                    <a:pt x="12981" y="4768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1" name="Freeform 420">
              <a:extLst>
                <a:ext uri="{FF2B5EF4-FFF2-40B4-BE49-F238E27FC236}">
                  <a16:creationId xmlns:a16="http://schemas.microsoft.com/office/drawing/2014/main" id="{ACA9229F-B6AA-58CE-7CE1-B82E5C602161}"/>
                </a:ext>
              </a:extLst>
            </p:cNvPr>
            <p:cNvSpPr/>
            <p:nvPr/>
          </p:nvSpPr>
          <p:spPr bwMode="ltGray">
            <a:xfrm>
              <a:off x="16614105" y="5888409"/>
              <a:ext cx="4256" cy="5471"/>
            </a:xfrm>
            <a:custGeom>
              <a:avLst/>
              <a:gdLst>
                <a:gd name="connsiteX0" fmla="*/ 0 w 4256"/>
                <a:gd name="connsiteY0" fmla="*/ 0 h 5471"/>
                <a:gd name="connsiteX1" fmla="*/ 1218 w 4256"/>
                <a:gd name="connsiteY1" fmla="*/ 1761 h 5471"/>
                <a:gd name="connsiteX2" fmla="*/ 0 w 4256"/>
                <a:gd name="connsiteY2" fmla="*/ 0 h 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56" h="5471">
                  <a:moveTo>
                    <a:pt x="0" y="0"/>
                  </a:moveTo>
                  <a:cubicBezTo>
                    <a:pt x="406" y="610"/>
                    <a:pt x="745" y="1151"/>
                    <a:pt x="1218" y="1761"/>
                  </a:cubicBezTo>
                  <a:cubicBezTo>
                    <a:pt x="6975" y="9074"/>
                    <a:pt x="3386" y="3995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2" name="Freeform 421">
              <a:extLst>
                <a:ext uri="{FF2B5EF4-FFF2-40B4-BE49-F238E27FC236}">
                  <a16:creationId xmlns:a16="http://schemas.microsoft.com/office/drawing/2014/main" id="{9F72896A-A16A-BBAE-154B-8CBCBC70D230}"/>
                </a:ext>
              </a:extLst>
            </p:cNvPr>
            <p:cNvSpPr/>
            <p:nvPr/>
          </p:nvSpPr>
          <p:spPr bwMode="ltGray">
            <a:xfrm>
              <a:off x="16617423" y="5801810"/>
              <a:ext cx="25173" cy="22590"/>
            </a:xfrm>
            <a:custGeom>
              <a:avLst/>
              <a:gdLst>
                <a:gd name="connsiteX0" fmla="*/ 24852 w 25173"/>
                <a:gd name="connsiteY0" fmla="*/ 21662 h 22590"/>
                <a:gd name="connsiteX1" fmla="*/ 17673 w 25173"/>
                <a:gd name="connsiteY1" fmla="*/ 670 h 22590"/>
                <a:gd name="connsiteX2" fmla="*/ 9818 w 25173"/>
                <a:gd name="connsiteY2" fmla="*/ 7171 h 22590"/>
                <a:gd name="connsiteX3" fmla="*/ 0 w 25173"/>
                <a:gd name="connsiteY3" fmla="*/ 21865 h 22590"/>
                <a:gd name="connsiteX4" fmla="*/ 24852 w 25173"/>
                <a:gd name="connsiteY4" fmla="*/ 21662 h 22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73" h="22590">
                  <a:moveTo>
                    <a:pt x="24852" y="21662"/>
                  </a:moveTo>
                  <a:cubicBezTo>
                    <a:pt x="26815" y="18276"/>
                    <a:pt x="19231" y="2972"/>
                    <a:pt x="17673" y="670"/>
                  </a:cubicBezTo>
                  <a:cubicBezTo>
                    <a:pt x="16048" y="-1564"/>
                    <a:pt x="14965" y="2092"/>
                    <a:pt x="9818" y="7171"/>
                  </a:cubicBezTo>
                  <a:cubicBezTo>
                    <a:pt x="4807" y="12114"/>
                    <a:pt x="3047" y="16922"/>
                    <a:pt x="0" y="21865"/>
                  </a:cubicBezTo>
                  <a:cubicBezTo>
                    <a:pt x="8532" y="20307"/>
                    <a:pt x="23361" y="24303"/>
                    <a:pt x="24852" y="2166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3" name="Freeform 422">
              <a:extLst>
                <a:ext uri="{FF2B5EF4-FFF2-40B4-BE49-F238E27FC236}">
                  <a16:creationId xmlns:a16="http://schemas.microsoft.com/office/drawing/2014/main" id="{3441F65C-347A-4E17-1D3B-B3BB30AE6212}"/>
                </a:ext>
              </a:extLst>
            </p:cNvPr>
            <p:cNvSpPr/>
            <p:nvPr/>
          </p:nvSpPr>
          <p:spPr bwMode="ltGray">
            <a:xfrm>
              <a:off x="16597515" y="5874468"/>
              <a:ext cx="1187" cy="601"/>
            </a:xfrm>
            <a:custGeom>
              <a:avLst/>
              <a:gdLst>
                <a:gd name="connsiteX0" fmla="*/ 0 w 1187"/>
                <a:gd name="connsiteY0" fmla="*/ 602 h 601"/>
                <a:gd name="connsiteX1" fmla="*/ 0 w 1187"/>
                <a:gd name="connsiteY1" fmla="*/ 602 h 601"/>
                <a:gd name="connsiteX2" fmla="*/ 0 w 1187"/>
                <a:gd name="connsiteY2" fmla="*/ 602 h 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7" h="601">
                  <a:moveTo>
                    <a:pt x="0" y="602"/>
                  </a:moveTo>
                  <a:cubicBezTo>
                    <a:pt x="1151" y="602"/>
                    <a:pt x="1964" y="-752"/>
                    <a:pt x="0" y="602"/>
                  </a:cubicBezTo>
                  <a:lnTo>
                    <a:pt x="0" y="602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4" name="Freeform 423">
              <a:extLst>
                <a:ext uri="{FF2B5EF4-FFF2-40B4-BE49-F238E27FC236}">
                  <a16:creationId xmlns:a16="http://schemas.microsoft.com/office/drawing/2014/main" id="{78BD86CF-A88B-F3EA-9876-1E100BC822D9}"/>
                </a:ext>
              </a:extLst>
            </p:cNvPr>
            <p:cNvSpPr/>
            <p:nvPr/>
          </p:nvSpPr>
          <p:spPr bwMode="ltGray">
            <a:xfrm>
              <a:off x="16590663" y="5874279"/>
              <a:ext cx="6851" cy="5321"/>
            </a:xfrm>
            <a:custGeom>
              <a:avLst/>
              <a:gdLst>
                <a:gd name="connsiteX0" fmla="*/ 961 w 6851"/>
                <a:gd name="connsiteY0" fmla="*/ 3025 h 5321"/>
                <a:gd name="connsiteX1" fmla="*/ 5227 w 6851"/>
                <a:gd name="connsiteY1" fmla="*/ 2009 h 5321"/>
                <a:gd name="connsiteX2" fmla="*/ 6852 w 6851"/>
                <a:gd name="connsiteY2" fmla="*/ 790 h 5321"/>
                <a:gd name="connsiteX3" fmla="*/ 6107 w 6851"/>
                <a:gd name="connsiteY3" fmla="*/ 587 h 5321"/>
                <a:gd name="connsiteX4" fmla="*/ 961 w 6851"/>
                <a:gd name="connsiteY4" fmla="*/ 3025 h 5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1" h="5321">
                  <a:moveTo>
                    <a:pt x="961" y="3025"/>
                  </a:moveTo>
                  <a:cubicBezTo>
                    <a:pt x="-1274" y="6546"/>
                    <a:pt x="487" y="5869"/>
                    <a:pt x="5227" y="2009"/>
                  </a:cubicBezTo>
                  <a:cubicBezTo>
                    <a:pt x="5972" y="1400"/>
                    <a:pt x="6446" y="1061"/>
                    <a:pt x="6852" y="790"/>
                  </a:cubicBezTo>
                  <a:cubicBezTo>
                    <a:pt x="6582" y="790"/>
                    <a:pt x="6378" y="723"/>
                    <a:pt x="6107" y="587"/>
                  </a:cubicBezTo>
                  <a:cubicBezTo>
                    <a:pt x="4618" y="-564"/>
                    <a:pt x="2992" y="-158"/>
                    <a:pt x="961" y="302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5" name="Freeform 424">
              <a:extLst>
                <a:ext uri="{FF2B5EF4-FFF2-40B4-BE49-F238E27FC236}">
                  <a16:creationId xmlns:a16="http://schemas.microsoft.com/office/drawing/2014/main" id="{DB8965A3-83C7-E2EB-25B3-AC159302A8FC}"/>
                </a:ext>
              </a:extLst>
            </p:cNvPr>
            <p:cNvSpPr/>
            <p:nvPr/>
          </p:nvSpPr>
          <p:spPr bwMode="ltGray">
            <a:xfrm>
              <a:off x="16483321" y="5912325"/>
              <a:ext cx="35731" cy="18131"/>
            </a:xfrm>
            <a:custGeom>
              <a:avLst/>
              <a:gdLst>
                <a:gd name="connsiteX0" fmla="*/ 26436 w 35731"/>
                <a:gd name="connsiteY0" fmla="*/ 18067 h 18131"/>
                <a:gd name="connsiteX1" fmla="*/ 33275 w 35731"/>
                <a:gd name="connsiteY1" fmla="*/ 1951 h 18131"/>
                <a:gd name="connsiteX2" fmla="*/ 16279 w 35731"/>
                <a:gd name="connsiteY2" fmla="*/ 1003 h 18131"/>
                <a:gd name="connsiteX3" fmla="*/ 4293 w 35731"/>
                <a:gd name="connsiteY3" fmla="*/ 6556 h 18131"/>
                <a:gd name="connsiteX4" fmla="*/ 26436 w 35731"/>
                <a:gd name="connsiteY4" fmla="*/ 18067 h 18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31" h="18131">
                  <a:moveTo>
                    <a:pt x="26436" y="18067"/>
                  </a:moveTo>
                  <a:cubicBezTo>
                    <a:pt x="30973" y="16916"/>
                    <a:pt x="40115" y="3238"/>
                    <a:pt x="33275" y="1951"/>
                  </a:cubicBezTo>
                  <a:cubicBezTo>
                    <a:pt x="26436" y="664"/>
                    <a:pt x="20274" y="-1164"/>
                    <a:pt x="16279" y="1003"/>
                  </a:cubicBezTo>
                  <a:cubicBezTo>
                    <a:pt x="6867" y="6014"/>
                    <a:pt x="-7150" y="8520"/>
                    <a:pt x="4293" y="6556"/>
                  </a:cubicBezTo>
                  <a:cubicBezTo>
                    <a:pt x="15738" y="4592"/>
                    <a:pt x="21900" y="19219"/>
                    <a:pt x="26436" y="180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6" name="Freeform 425">
              <a:extLst>
                <a:ext uri="{FF2B5EF4-FFF2-40B4-BE49-F238E27FC236}">
                  <a16:creationId xmlns:a16="http://schemas.microsoft.com/office/drawing/2014/main" id="{F0CB4960-8A5F-4E84-BB01-E8DC69F8D54F}"/>
                </a:ext>
              </a:extLst>
            </p:cNvPr>
            <p:cNvSpPr/>
            <p:nvPr/>
          </p:nvSpPr>
          <p:spPr bwMode="ltGray">
            <a:xfrm>
              <a:off x="16540803" y="5924501"/>
              <a:ext cx="818" cy="2098"/>
            </a:xfrm>
            <a:custGeom>
              <a:avLst/>
              <a:gdLst>
                <a:gd name="connsiteX0" fmla="*/ 103 w 818"/>
                <a:gd name="connsiteY0" fmla="*/ 1557 h 2098"/>
                <a:gd name="connsiteX1" fmla="*/ 238 w 818"/>
                <a:gd name="connsiteY1" fmla="*/ 2099 h 2098"/>
                <a:gd name="connsiteX2" fmla="*/ 103 w 818"/>
                <a:gd name="connsiteY2" fmla="*/ 1557 h 2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8" h="2098">
                  <a:moveTo>
                    <a:pt x="103" y="1557"/>
                  </a:moveTo>
                  <a:cubicBezTo>
                    <a:pt x="170" y="1828"/>
                    <a:pt x="170" y="1964"/>
                    <a:pt x="238" y="2099"/>
                  </a:cubicBezTo>
                  <a:cubicBezTo>
                    <a:pt x="1863" y="0"/>
                    <a:pt x="-507" y="-1083"/>
                    <a:pt x="103" y="155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" name="Freeform 426">
              <a:extLst>
                <a:ext uri="{FF2B5EF4-FFF2-40B4-BE49-F238E27FC236}">
                  <a16:creationId xmlns:a16="http://schemas.microsoft.com/office/drawing/2014/main" id="{425C41B2-23B0-E18C-DF61-C9B58287C3D6}"/>
                </a:ext>
              </a:extLst>
            </p:cNvPr>
            <p:cNvSpPr/>
            <p:nvPr/>
          </p:nvSpPr>
          <p:spPr bwMode="ltGray">
            <a:xfrm>
              <a:off x="16540432" y="5926600"/>
              <a:ext cx="657" cy="804"/>
            </a:xfrm>
            <a:custGeom>
              <a:avLst/>
              <a:gdLst>
                <a:gd name="connsiteX0" fmla="*/ 609 w 657"/>
                <a:gd name="connsiteY0" fmla="*/ 0 h 804"/>
                <a:gd name="connsiteX1" fmla="*/ 0 w 657"/>
                <a:gd name="connsiteY1" fmla="*/ 677 h 804"/>
                <a:gd name="connsiteX2" fmla="*/ 609 w 657"/>
                <a:gd name="connsiteY2" fmla="*/ 0 h 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7" h="804">
                  <a:moveTo>
                    <a:pt x="609" y="0"/>
                  </a:moveTo>
                  <a:cubicBezTo>
                    <a:pt x="406" y="203"/>
                    <a:pt x="271" y="474"/>
                    <a:pt x="0" y="677"/>
                  </a:cubicBezTo>
                  <a:cubicBezTo>
                    <a:pt x="609" y="948"/>
                    <a:pt x="745" y="813"/>
                    <a:pt x="609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" name="Freeform 427">
              <a:extLst>
                <a:ext uri="{FF2B5EF4-FFF2-40B4-BE49-F238E27FC236}">
                  <a16:creationId xmlns:a16="http://schemas.microsoft.com/office/drawing/2014/main" id="{94DDE5A4-C307-C2D8-AFC9-441EEC67519B}"/>
                </a:ext>
              </a:extLst>
            </p:cNvPr>
            <p:cNvSpPr/>
            <p:nvPr/>
          </p:nvSpPr>
          <p:spPr bwMode="ltGray">
            <a:xfrm>
              <a:off x="16530157" y="5924077"/>
              <a:ext cx="10274" cy="5228"/>
            </a:xfrm>
            <a:custGeom>
              <a:avLst/>
              <a:gdLst>
                <a:gd name="connsiteX0" fmla="*/ 8446 w 10274"/>
                <a:gd name="connsiteY0" fmla="*/ 4488 h 5228"/>
                <a:gd name="connsiteX1" fmla="*/ 10275 w 10274"/>
                <a:gd name="connsiteY1" fmla="*/ 3201 h 5228"/>
                <a:gd name="connsiteX2" fmla="*/ 3029 w 10274"/>
                <a:gd name="connsiteY2" fmla="*/ 222 h 5228"/>
                <a:gd name="connsiteX3" fmla="*/ 8446 w 10274"/>
                <a:gd name="connsiteY3" fmla="*/ 4488 h 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74" h="5228">
                  <a:moveTo>
                    <a:pt x="8446" y="4488"/>
                  </a:moveTo>
                  <a:cubicBezTo>
                    <a:pt x="9259" y="4081"/>
                    <a:pt x="9800" y="3607"/>
                    <a:pt x="10275" y="3201"/>
                  </a:cubicBezTo>
                  <a:cubicBezTo>
                    <a:pt x="9259" y="2727"/>
                    <a:pt x="7024" y="1237"/>
                    <a:pt x="3029" y="222"/>
                  </a:cubicBezTo>
                  <a:cubicBezTo>
                    <a:pt x="-3810" y="-1539"/>
                    <a:pt x="2216" y="7873"/>
                    <a:pt x="8446" y="448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9" name="Freeform 428">
              <a:extLst>
                <a:ext uri="{FF2B5EF4-FFF2-40B4-BE49-F238E27FC236}">
                  <a16:creationId xmlns:a16="http://schemas.microsoft.com/office/drawing/2014/main" id="{D80F9A2F-ADEB-A56D-8E56-21CDCB3C8580}"/>
                </a:ext>
              </a:extLst>
            </p:cNvPr>
            <p:cNvSpPr/>
            <p:nvPr/>
          </p:nvSpPr>
          <p:spPr bwMode="ltGray">
            <a:xfrm>
              <a:off x="16296891" y="5786661"/>
              <a:ext cx="221668" cy="266542"/>
            </a:xfrm>
            <a:custGeom>
              <a:avLst/>
              <a:gdLst>
                <a:gd name="connsiteX0" fmla="*/ 90708 w 221668"/>
                <a:gd name="connsiteY0" fmla="*/ 138653 h 266542"/>
                <a:gd name="connsiteX1" fmla="*/ 126394 w 221668"/>
                <a:gd name="connsiteY1" fmla="*/ 130527 h 266542"/>
                <a:gd name="connsiteX2" fmla="*/ 148401 w 221668"/>
                <a:gd name="connsiteY2" fmla="*/ 109671 h 266542"/>
                <a:gd name="connsiteX3" fmla="*/ 172576 w 221668"/>
                <a:gd name="connsiteY3" fmla="*/ 91795 h 266542"/>
                <a:gd name="connsiteX4" fmla="*/ 130119 w 221668"/>
                <a:gd name="connsiteY4" fmla="*/ 89086 h 266542"/>
                <a:gd name="connsiteX5" fmla="*/ 99850 w 221668"/>
                <a:gd name="connsiteY5" fmla="*/ 112380 h 266542"/>
                <a:gd name="connsiteX6" fmla="*/ 85969 w 221668"/>
                <a:gd name="connsiteY6" fmla="*/ 97009 h 266542"/>
                <a:gd name="connsiteX7" fmla="*/ 80077 w 221668"/>
                <a:gd name="connsiteY7" fmla="*/ 112854 h 266542"/>
                <a:gd name="connsiteX8" fmla="*/ 49945 w 221668"/>
                <a:gd name="connsiteY8" fmla="*/ 97347 h 266542"/>
                <a:gd name="connsiteX9" fmla="*/ 46694 w 221668"/>
                <a:gd name="connsiteY9" fmla="*/ 68433 h 266542"/>
                <a:gd name="connsiteX10" fmla="*/ 67347 w 221668"/>
                <a:gd name="connsiteY10" fmla="*/ 66876 h 266542"/>
                <a:gd name="connsiteX11" fmla="*/ 107367 w 221668"/>
                <a:gd name="connsiteY11" fmla="*/ 67418 h 266542"/>
                <a:gd name="connsiteX12" fmla="*/ 162824 w 221668"/>
                <a:gd name="connsiteY12" fmla="*/ 54958 h 266542"/>
                <a:gd name="connsiteX13" fmla="*/ 196411 w 221668"/>
                <a:gd name="connsiteY13" fmla="*/ 44597 h 266542"/>
                <a:gd name="connsiteX14" fmla="*/ 221465 w 221668"/>
                <a:gd name="connsiteY14" fmla="*/ 26721 h 266542"/>
                <a:gd name="connsiteX15" fmla="*/ 191401 w 221668"/>
                <a:gd name="connsiteY15" fmla="*/ 7490 h 266542"/>
                <a:gd name="connsiteX16" fmla="*/ 161876 w 221668"/>
                <a:gd name="connsiteY16" fmla="*/ 29294 h 266542"/>
                <a:gd name="connsiteX17" fmla="*/ 107367 w 221668"/>
                <a:gd name="connsiteY17" fmla="*/ 25773 h 266542"/>
                <a:gd name="connsiteX18" fmla="*/ 73577 w 221668"/>
                <a:gd name="connsiteY18" fmla="*/ 23809 h 266542"/>
                <a:gd name="connsiteX19" fmla="*/ 57461 w 221668"/>
                <a:gd name="connsiteY19" fmla="*/ 45343 h 266542"/>
                <a:gd name="connsiteX20" fmla="*/ 27125 w 221668"/>
                <a:gd name="connsiteY20" fmla="*/ 50760 h 266542"/>
                <a:gd name="connsiteX21" fmla="*/ 41413 w 221668"/>
                <a:gd name="connsiteY21" fmla="*/ 81502 h 266542"/>
                <a:gd name="connsiteX22" fmla="*/ 26990 w 221668"/>
                <a:gd name="connsiteY22" fmla="*/ 105067 h 266542"/>
                <a:gd name="connsiteX23" fmla="*/ 10061 w 221668"/>
                <a:gd name="connsiteY23" fmla="*/ 132153 h 266542"/>
                <a:gd name="connsiteX24" fmla="*/ 39 w 221668"/>
                <a:gd name="connsiteY24" fmla="*/ 169937 h 266542"/>
                <a:gd name="connsiteX25" fmla="*/ 29427 w 221668"/>
                <a:gd name="connsiteY25" fmla="*/ 195059 h 266542"/>
                <a:gd name="connsiteX26" fmla="*/ 21436 w 221668"/>
                <a:gd name="connsiteY26" fmla="*/ 244423 h 266542"/>
                <a:gd name="connsiteX27" fmla="*/ 43444 w 221668"/>
                <a:gd name="connsiteY27" fmla="*/ 266295 h 266542"/>
                <a:gd name="connsiteX28" fmla="*/ 57867 w 221668"/>
                <a:gd name="connsiteY28" fmla="*/ 234334 h 266542"/>
                <a:gd name="connsiteX29" fmla="*/ 58544 w 221668"/>
                <a:gd name="connsiteY29" fmla="*/ 188084 h 266542"/>
                <a:gd name="connsiteX30" fmla="*/ 77233 w 221668"/>
                <a:gd name="connsiteY30" fmla="*/ 178469 h 266542"/>
                <a:gd name="connsiteX31" fmla="*/ 84208 w 221668"/>
                <a:gd name="connsiteY31" fmla="*/ 222416 h 266542"/>
                <a:gd name="connsiteX32" fmla="*/ 97548 w 221668"/>
                <a:gd name="connsiteY32" fmla="*/ 235078 h 266542"/>
                <a:gd name="connsiteX33" fmla="*/ 122467 w 221668"/>
                <a:gd name="connsiteY33" fmla="*/ 214561 h 266542"/>
                <a:gd name="connsiteX34" fmla="*/ 147386 w 221668"/>
                <a:gd name="connsiteY34" fmla="*/ 217405 h 266542"/>
                <a:gd name="connsiteX35" fmla="*/ 138447 w 221668"/>
                <a:gd name="connsiteY35" fmla="*/ 196820 h 266542"/>
                <a:gd name="connsiteX36" fmla="*/ 125379 w 221668"/>
                <a:gd name="connsiteY36" fmla="*/ 184767 h 266542"/>
                <a:gd name="connsiteX37" fmla="*/ 115695 w 221668"/>
                <a:gd name="connsiteY37" fmla="*/ 164791 h 266542"/>
                <a:gd name="connsiteX38" fmla="*/ 90708 w 221668"/>
                <a:gd name="connsiteY38" fmla="*/ 138653 h 266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21668" h="266542">
                  <a:moveTo>
                    <a:pt x="90708" y="138653"/>
                  </a:moveTo>
                  <a:cubicBezTo>
                    <a:pt x="103845" y="128225"/>
                    <a:pt x="122128" y="131611"/>
                    <a:pt x="126394" y="130527"/>
                  </a:cubicBezTo>
                  <a:cubicBezTo>
                    <a:pt x="130660" y="129376"/>
                    <a:pt x="137770" y="111432"/>
                    <a:pt x="148401" y="109671"/>
                  </a:cubicBezTo>
                  <a:cubicBezTo>
                    <a:pt x="159033" y="107911"/>
                    <a:pt x="185712" y="98295"/>
                    <a:pt x="172576" y="91795"/>
                  </a:cubicBezTo>
                  <a:cubicBezTo>
                    <a:pt x="159439" y="85294"/>
                    <a:pt x="144948" y="84278"/>
                    <a:pt x="130119" y="89086"/>
                  </a:cubicBezTo>
                  <a:cubicBezTo>
                    <a:pt x="115289" y="93894"/>
                    <a:pt x="107772" y="117458"/>
                    <a:pt x="99850" y="112380"/>
                  </a:cubicBezTo>
                  <a:cubicBezTo>
                    <a:pt x="91860" y="107233"/>
                    <a:pt x="94501" y="90237"/>
                    <a:pt x="85969" y="97009"/>
                  </a:cubicBezTo>
                  <a:cubicBezTo>
                    <a:pt x="77436" y="103780"/>
                    <a:pt x="91454" y="122469"/>
                    <a:pt x="80077" y="112854"/>
                  </a:cubicBezTo>
                  <a:cubicBezTo>
                    <a:pt x="68701" y="103238"/>
                    <a:pt x="54481" y="105540"/>
                    <a:pt x="49945" y="97347"/>
                  </a:cubicBezTo>
                  <a:cubicBezTo>
                    <a:pt x="45408" y="89154"/>
                    <a:pt x="37553" y="75205"/>
                    <a:pt x="46694" y="68433"/>
                  </a:cubicBezTo>
                  <a:cubicBezTo>
                    <a:pt x="55836" y="61662"/>
                    <a:pt x="51502" y="64032"/>
                    <a:pt x="67347" y="66876"/>
                  </a:cubicBezTo>
                  <a:cubicBezTo>
                    <a:pt x="83192" y="69720"/>
                    <a:pt x="80551" y="68569"/>
                    <a:pt x="107367" y="67418"/>
                  </a:cubicBezTo>
                  <a:cubicBezTo>
                    <a:pt x="134181" y="66266"/>
                    <a:pt x="149688" y="56109"/>
                    <a:pt x="162824" y="54958"/>
                  </a:cubicBezTo>
                  <a:cubicBezTo>
                    <a:pt x="175961" y="53807"/>
                    <a:pt x="184967" y="53062"/>
                    <a:pt x="196411" y="44597"/>
                  </a:cubicBezTo>
                  <a:cubicBezTo>
                    <a:pt x="207787" y="36066"/>
                    <a:pt x="220246" y="32951"/>
                    <a:pt x="221465" y="26721"/>
                  </a:cubicBezTo>
                  <a:cubicBezTo>
                    <a:pt x="222685" y="20491"/>
                    <a:pt x="219096" y="-15262"/>
                    <a:pt x="191401" y="7490"/>
                  </a:cubicBezTo>
                  <a:cubicBezTo>
                    <a:pt x="180160" y="16767"/>
                    <a:pt x="188150" y="31529"/>
                    <a:pt x="161876" y="29294"/>
                  </a:cubicBezTo>
                  <a:cubicBezTo>
                    <a:pt x="135671" y="27060"/>
                    <a:pt x="118201" y="29701"/>
                    <a:pt x="107367" y="25773"/>
                  </a:cubicBezTo>
                  <a:cubicBezTo>
                    <a:pt x="96532" y="21845"/>
                    <a:pt x="80416" y="19950"/>
                    <a:pt x="73577" y="23809"/>
                  </a:cubicBezTo>
                  <a:cubicBezTo>
                    <a:pt x="66738" y="27669"/>
                    <a:pt x="65383" y="44259"/>
                    <a:pt x="57461" y="45343"/>
                  </a:cubicBezTo>
                  <a:cubicBezTo>
                    <a:pt x="49470" y="46494"/>
                    <a:pt x="30579" y="37217"/>
                    <a:pt x="27125" y="50760"/>
                  </a:cubicBezTo>
                  <a:cubicBezTo>
                    <a:pt x="23604" y="64303"/>
                    <a:pt x="43241" y="74121"/>
                    <a:pt x="41413" y="81502"/>
                  </a:cubicBezTo>
                  <a:cubicBezTo>
                    <a:pt x="39584" y="88883"/>
                    <a:pt x="34641" y="92607"/>
                    <a:pt x="26990" y="105067"/>
                  </a:cubicBezTo>
                  <a:cubicBezTo>
                    <a:pt x="19338" y="117526"/>
                    <a:pt x="14665" y="118542"/>
                    <a:pt x="10061" y="132153"/>
                  </a:cubicBezTo>
                  <a:cubicBezTo>
                    <a:pt x="5524" y="145763"/>
                    <a:pt x="1190" y="155785"/>
                    <a:pt x="39" y="169937"/>
                  </a:cubicBezTo>
                  <a:cubicBezTo>
                    <a:pt x="-1112" y="184090"/>
                    <a:pt x="23400" y="179214"/>
                    <a:pt x="29427" y="195059"/>
                  </a:cubicBezTo>
                  <a:cubicBezTo>
                    <a:pt x="35454" y="210905"/>
                    <a:pt x="23129" y="233657"/>
                    <a:pt x="21436" y="244423"/>
                  </a:cubicBezTo>
                  <a:cubicBezTo>
                    <a:pt x="19744" y="255190"/>
                    <a:pt x="23468" y="268529"/>
                    <a:pt x="43444" y="266295"/>
                  </a:cubicBezTo>
                  <a:cubicBezTo>
                    <a:pt x="63420" y="264060"/>
                    <a:pt x="56174" y="251330"/>
                    <a:pt x="57867" y="234334"/>
                  </a:cubicBezTo>
                  <a:cubicBezTo>
                    <a:pt x="59560" y="217405"/>
                    <a:pt x="55700" y="190319"/>
                    <a:pt x="58544" y="188084"/>
                  </a:cubicBezTo>
                  <a:cubicBezTo>
                    <a:pt x="61388" y="185850"/>
                    <a:pt x="67550" y="150164"/>
                    <a:pt x="77233" y="178469"/>
                  </a:cubicBezTo>
                  <a:cubicBezTo>
                    <a:pt x="86917" y="206706"/>
                    <a:pt x="84817" y="208264"/>
                    <a:pt x="84208" y="222416"/>
                  </a:cubicBezTo>
                  <a:cubicBezTo>
                    <a:pt x="83667" y="236568"/>
                    <a:pt x="80687" y="238464"/>
                    <a:pt x="97548" y="235078"/>
                  </a:cubicBezTo>
                  <a:cubicBezTo>
                    <a:pt x="114476" y="231693"/>
                    <a:pt x="112513" y="216796"/>
                    <a:pt x="122467" y="214561"/>
                  </a:cubicBezTo>
                  <a:cubicBezTo>
                    <a:pt x="132421" y="212326"/>
                    <a:pt x="143120" y="225327"/>
                    <a:pt x="147386" y="217405"/>
                  </a:cubicBezTo>
                  <a:cubicBezTo>
                    <a:pt x="151719" y="209482"/>
                    <a:pt x="150636" y="201357"/>
                    <a:pt x="138447" y="196820"/>
                  </a:cubicBezTo>
                  <a:cubicBezTo>
                    <a:pt x="126191" y="192283"/>
                    <a:pt x="123415" y="188558"/>
                    <a:pt x="125379" y="184767"/>
                  </a:cubicBezTo>
                  <a:cubicBezTo>
                    <a:pt x="127342" y="180907"/>
                    <a:pt x="132827" y="176099"/>
                    <a:pt x="115695" y="164791"/>
                  </a:cubicBezTo>
                  <a:cubicBezTo>
                    <a:pt x="98428" y="153212"/>
                    <a:pt x="77572" y="149081"/>
                    <a:pt x="90708" y="13865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0" name="Freeform 429">
              <a:extLst>
                <a:ext uri="{FF2B5EF4-FFF2-40B4-BE49-F238E27FC236}">
                  <a16:creationId xmlns:a16="http://schemas.microsoft.com/office/drawing/2014/main" id="{4C501740-3CC7-E2E1-9406-DB25AE51CDEB}"/>
                </a:ext>
              </a:extLst>
            </p:cNvPr>
            <p:cNvSpPr/>
            <p:nvPr/>
          </p:nvSpPr>
          <p:spPr bwMode="ltGray">
            <a:xfrm>
              <a:off x="16521723" y="5726534"/>
              <a:ext cx="15416" cy="21915"/>
            </a:xfrm>
            <a:custGeom>
              <a:avLst/>
              <a:gdLst>
                <a:gd name="connsiteX0" fmla="*/ 14172 w 15416"/>
                <a:gd name="connsiteY0" fmla="*/ 18659 h 21915"/>
                <a:gd name="connsiteX1" fmla="*/ 6655 w 15416"/>
                <a:gd name="connsiteY1" fmla="*/ 4439 h 21915"/>
                <a:gd name="connsiteX2" fmla="*/ 223 w 15416"/>
                <a:gd name="connsiteY2" fmla="*/ 2814 h 21915"/>
                <a:gd name="connsiteX3" fmla="*/ 14172 w 15416"/>
                <a:gd name="connsiteY3" fmla="*/ 18659 h 21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16" h="21915">
                  <a:moveTo>
                    <a:pt x="14172" y="18659"/>
                  </a:moveTo>
                  <a:cubicBezTo>
                    <a:pt x="17625" y="9585"/>
                    <a:pt x="13495" y="6741"/>
                    <a:pt x="6655" y="4439"/>
                  </a:cubicBezTo>
                  <a:cubicBezTo>
                    <a:pt x="-184" y="2205"/>
                    <a:pt x="-387" y="-3348"/>
                    <a:pt x="223" y="2814"/>
                  </a:cubicBezTo>
                  <a:cubicBezTo>
                    <a:pt x="1712" y="16357"/>
                    <a:pt x="10786" y="27733"/>
                    <a:pt x="14172" y="1865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1" name="Freeform 430">
              <a:extLst>
                <a:ext uri="{FF2B5EF4-FFF2-40B4-BE49-F238E27FC236}">
                  <a16:creationId xmlns:a16="http://schemas.microsoft.com/office/drawing/2014/main" id="{4291DF47-D488-4346-2916-9DDBC8EBB1EA}"/>
                </a:ext>
              </a:extLst>
            </p:cNvPr>
            <p:cNvSpPr/>
            <p:nvPr/>
          </p:nvSpPr>
          <p:spPr bwMode="ltGray">
            <a:xfrm>
              <a:off x="16560497" y="5692132"/>
              <a:ext cx="23091" cy="32045"/>
            </a:xfrm>
            <a:custGeom>
              <a:avLst/>
              <a:gdLst>
                <a:gd name="connsiteX0" fmla="*/ 23001 w 23091"/>
                <a:gd name="connsiteY0" fmla="*/ 11010 h 32045"/>
                <a:gd name="connsiteX1" fmla="*/ 3567 w 23091"/>
                <a:gd name="connsiteY1" fmla="*/ 7422 h 32045"/>
                <a:gd name="connsiteX2" fmla="*/ 4312 w 23091"/>
                <a:gd name="connsiteY2" fmla="*/ 31460 h 32045"/>
                <a:gd name="connsiteX3" fmla="*/ 23001 w 23091"/>
                <a:gd name="connsiteY3" fmla="*/ 11010 h 32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91" h="32045">
                  <a:moveTo>
                    <a:pt x="23001" y="11010"/>
                  </a:moveTo>
                  <a:cubicBezTo>
                    <a:pt x="21715" y="5932"/>
                    <a:pt x="6885" y="-8830"/>
                    <a:pt x="3567" y="7422"/>
                  </a:cubicBezTo>
                  <a:cubicBezTo>
                    <a:pt x="385" y="22996"/>
                    <a:pt x="-2865" y="27194"/>
                    <a:pt x="4312" y="31460"/>
                  </a:cubicBezTo>
                  <a:cubicBezTo>
                    <a:pt x="11490" y="35658"/>
                    <a:pt x="24288" y="16089"/>
                    <a:pt x="23001" y="1101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2" name="Freeform 431">
              <a:extLst>
                <a:ext uri="{FF2B5EF4-FFF2-40B4-BE49-F238E27FC236}">
                  <a16:creationId xmlns:a16="http://schemas.microsoft.com/office/drawing/2014/main" id="{B64DEE54-C6F2-EEF4-A7B5-F68551BC26E2}"/>
                </a:ext>
              </a:extLst>
            </p:cNvPr>
            <p:cNvSpPr/>
            <p:nvPr/>
          </p:nvSpPr>
          <p:spPr bwMode="ltGray">
            <a:xfrm>
              <a:off x="16529039" y="5960128"/>
              <a:ext cx="52108" cy="39836"/>
            </a:xfrm>
            <a:custGeom>
              <a:avLst/>
              <a:gdLst>
                <a:gd name="connsiteX0" fmla="*/ 50802 w 52108"/>
                <a:gd name="connsiteY0" fmla="*/ 19155 h 39836"/>
                <a:gd name="connsiteX1" fmla="*/ 40036 w 52108"/>
                <a:gd name="connsiteY1" fmla="*/ 9742 h 39836"/>
                <a:gd name="connsiteX2" fmla="*/ 22566 w 52108"/>
                <a:gd name="connsiteY2" fmla="*/ 2091 h 39836"/>
                <a:gd name="connsiteX3" fmla="*/ 4012 w 52108"/>
                <a:gd name="connsiteY3" fmla="*/ 22879 h 39836"/>
                <a:gd name="connsiteX4" fmla="*/ 34280 w 52108"/>
                <a:gd name="connsiteY4" fmla="*/ 39063 h 39836"/>
                <a:gd name="connsiteX5" fmla="*/ 50802 w 52108"/>
                <a:gd name="connsiteY5" fmla="*/ 19155 h 39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108" h="39836">
                  <a:moveTo>
                    <a:pt x="50802" y="19155"/>
                  </a:moveTo>
                  <a:cubicBezTo>
                    <a:pt x="46266" y="7305"/>
                    <a:pt x="58251" y="9742"/>
                    <a:pt x="40036" y="9742"/>
                  </a:cubicBezTo>
                  <a:cubicBezTo>
                    <a:pt x="21821" y="9742"/>
                    <a:pt x="38343" y="-5426"/>
                    <a:pt x="22566" y="2091"/>
                  </a:cubicBezTo>
                  <a:cubicBezTo>
                    <a:pt x="5366" y="10284"/>
                    <a:pt x="-6620" y="13805"/>
                    <a:pt x="4012" y="22879"/>
                  </a:cubicBezTo>
                  <a:cubicBezTo>
                    <a:pt x="14710" y="31952"/>
                    <a:pt x="21143" y="42855"/>
                    <a:pt x="34280" y="39063"/>
                  </a:cubicBezTo>
                  <a:cubicBezTo>
                    <a:pt x="47349" y="35338"/>
                    <a:pt x="55407" y="31005"/>
                    <a:pt x="50802" y="1915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3" name="Freeform 432">
              <a:extLst>
                <a:ext uri="{FF2B5EF4-FFF2-40B4-BE49-F238E27FC236}">
                  <a16:creationId xmlns:a16="http://schemas.microsoft.com/office/drawing/2014/main" id="{8A0BB330-D43E-BC4B-0EA5-85CADED08F98}"/>
                </a:ext>
              </a:extLst>
            </p:cNvPr>
            <p:cNvSpPr/>
            <p:nvPr/>
          </p:nvSpPr>
          <p:spPr bwMode="ltGray">
            <a:xfrm>
              <a:off x="15975367" y="5617489"/>
              <a:ext cx="342011" cy="373600"/>
            </a:xfrm>
            <a:custGeom>
              <a:avLst/>
              <a:gdLst>
                <a:gd name="connsiteX0" fmla="*/ 251953 w 342011"/>
                <a:gd name="connsiteY0" fmla="*/ 332744 h 373600"/>
                <a:gd name="connsiteX1" fmla="*/ 247484 w 342011"/>
                <a:gd name="connsiteY1" fmla="*/ 288527 h 373600"/>
                <a:gd name="connsiteX2" fmla="*/ 284186 w 342011"/>
                <a:gd name="connsiteY2" fmla="*/ 252706 h 373600"/>
                <a:gd name="connsiteX3" fmla="*/ 286691 w 342011"/>
                <a:gd name="connsiteY3" fmla="*/ 212551 h 373600"/>
                <a:gd name="connsiteX4" fmla="*/ 318178 w 342011"/>
                <a:gd name="connsiteY4" fmla="*/ 220000 h 373600"/>
                <a:gd name="connsiteX5" fmla="*/ 327387 w 342011"/>
                <a:gd name="connsiteY5" fmla="*/ 196367 h 373600"/>
                <a:gd name="connsiteX6" fmla="*/ 287300 w 342011"/>
                <a:gd name="connsiteY6" fmla="*/ 181267 h 373600"/>
                <a:gd name="connsiteX7" fmla="*/ 302400 w 342011"/>
                <a:gd name="connsiteY7" fmla="*/ 171787 h 373600"/>
                <a:gd name="connsiteX8" fmla="*/ 291498 w 342011"/>
                <a:gd name="connsiteY8" fmla="*/ 147884 h 373600"/>
                <a:gd name="connsiteX9" fmla="*/ 272809 w 342011"/>
                <a:gd name="connsiteY9" fmla="*/ 115110 h 373600"/>
                <a:gd name="connsiteX10" fmla="*/ 297864 w 342011"/>
                <a:gd name="connsiteY10" fmla="*/ 106307 h 373600"/>
                <a:gd name="connsiteX11" fmla="*/ 307479 w 342011"/>
                <a:gd name="connsiteY11" fmla="*/ 76851 h 373600"/>
                <a:gd name="connsiteX12" fmla="*/ 336800 w 342011"/>
                <a:gd name="connsiteY12" fmla="*/ 69741 h 373600"/>
                <a:gd name="connsiteX13" fmla="*/ 332940 w 342011"/>
                <a:gd name="connsiteY13" fmla="*/ 55589 h 373600"/>
                <a:gd name="connsiteX14" fmla="*/ 301995 w 342011"/>
                <a:gd name="connsiteY14" fmla="*/ 34530 h 373600"/>
                <a:gd name="connsiteX15" fmla="*/ 283576 w 342011"/>
                <a:gd name="connsiteY15" fmla="*/ 14960 h 373600"/>
                <a:gd name="connsiteX16" fmla="*/ 263126 w 342011"/>
                <a:gd name="connsiteY16" fmla="*/ 672 h 373600"/>
                <a:gd name="connsiteX17" fmla="*/ 242202 w 342011"/>
                <a:gd name="connsiteY17" fmla="*/ 6225 h 373600"/>
                <a:gd name="connsiteX18" fmla="*/ 237327 w 342011"/>
                <a:gd name="connsiteY18" fmla="*/ 42181 h 373600"/>
                <a:gd name="connsiteX19" fmla="*/ 197714 w 342011"/>
                <a:gd name="connsiteY19" fmla="*/ 56740 h 373600"/>
                <a:gd name="connsiteX20" fmla="*/ 195614 w 342011"/>
                <a:gd name="connsiteY20" fmla="*/ 74820 h 373600"/>
                <a:gd name="connsiteX21" fmla="*/ 166498 w 342011"/>
                <a:gd name="connsiteY21" fmla="*/ 82200 h 373600"/>
                <a:gd name="connsiteX22" fmla="*/ 134333 w 342011"/>
                <a:gd name="connsiteY22" fmla="*/ 120527 h 373600"/>
                <a:gd name="connsiteX23" fmla="*/ 109617 w 342011"/>
                <a:gd name="connsiteY23" fmla="*/ 136508 h 373600"/>
                <a:gd name="connsiteX24" fmla="*/ 69869 w 342011"/>
                <a:gd name="connsiteY24" fmla="*/ 164067 h 373600"/>
                <a:gd name="connsiteX25" fmla="*/ 59305 w 342011"/>
                <a:gd name="connsiteY25" fmla="*/ 190341 h 373600"/>
                <a:gd name="connsiteX26" fmla="*/ 6149 w 342011"/>
                <a:gd name="connsiteY26" fmla="*/ 182892 h 373600"/>
                <a:gd name="connsiteX27" fmla="*/ 3780 w 342011"/>
                <a:gd name="connsiteY27" fmla="*/ 224740 h 373600"/>
                <a:gd name="connsiteX28" fmla="*/ 16442 w 342011"/>
                <a:gd name="connsiteY28" fmla="*/ 262592 h 373600"/>
                <a:gd name="connsiteX29" fmla="*/ 19015 w 342011"/>
                <a:gd name="connsiteY29" fmla="*/ 283990 h 373600"/>
                <a:gd name="connsiteX30" fmla="*/ 34725 w 342011"/>
                <a:gd name="connsiteY30" fmla="*/ 294012 h 373600"/>
                <a:gd name="connsiteX31" fmla="*/ 47523 w 342011"/>
                <a:gd name="connsiteY31" fmla="*/ 326108 h 373600"/>
                <a:gd name="connsiteX32" fmla="*/ 57206 w 342011"/>
                <a:gd name="connsiteY32" fmla="*/ 335250 h 373600"/>
                <a:gd name="connsiteX33" fmla="*/ 84901 w 342011"/>
                <a:gd name="connsiteY33" fmla="*/ 344594 h 373600"/>
                <a:gd name="connsiteX34" fmla="*/ 98106 w 342011"/>
                <a:gd name="connsiteY34" fmla="*/ 351366 h 373600"/>
                <a:gd name="connsiteX35" fmla="*/ 100137 w 342011"/>
                <a:gd name="connsiteY35" fmla="*/ 357054 h 373600"/>
                <a:gd name="connsiteX36" fmla="*/ 132911 w 342011"/>
                <a:gd name="connsiteY36" fmla="*/ 354007 h 373600"/>
                <a:gd name="connsiteX37" fmla="*/ 158575 w 342011"/>
                <a:gd name="connsiteY37" fmla="*/ 351298 h 373600"/>
                <a:gd name="connsiteX38" fmla="*/ 168935 w 342011"/>
                <a:gd name="connsiteY38" fmla="*/ 368904 h 373600"/>
                <a:gd name="connsiteX39" fmla="*/ 187421 w 342011"/>
                <a:gd name="connsiteY39" fmla="*/ 371748 h 373600"/>
                <a:gd name="connsiteX40" fmla="*/ 227711 w 342011"/>
                <a:gd name="connsiteY40" fmla="*/ 361794 h 373600"/>
                <a:gd name="connsiteX41" fmla="*/ 251953 w 342011"/>
                <a:gd name="connsiteY41" fmla="*/ 332744 h 37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42011" h="373600">
                  <a:moveTo>
                    <a:pt x="251953" y="332744"/>
                  </a:moveTo>
                  <a:cubicBezTo>
                    <a:pt x="255000" y="316899"/>
                    <a:pt x="235296" y="308909"/>
                    <a:pt x="247484" y="288527"/>
                  </a:cubicBezTo>
                  <a:cubicBezTo>
                    <a:pt x="259673" y="268212"/>
                    <a:pt x="281883" y="270853"/>
                    <a:pt x="284186" y="252706"/>
                  </a:cubicBezTo>
                  <a:cubicBezTo>
                    <a:pt x="286488" y="234626"/>
                    <a:pt x="279107" y="216885"/>
                    <a:pt x="286691" y="212551"/>
                  </a:cubicBezTo>
                  <a:cubicBezTo>
                    <a:pt x="294275" y="208217"/>
                    <a:pt x="306734" y="222776"/>
                    <a:pt x="318178" y="220000"/>
                  </a:cubicBezTo>
                  <a:cubicBezTo>
                    <a:pt x="329554" y="217223"/>
                    <a:pt x="340320" y="201920"/>
                    <a:pt x="327387" y="196367"/>
                  </a:cubicBezTo>
                  <a:cubicBezTo>
                    <a:pt x="314454" y="190815"/>
                    <a:pt x="288857" y="191086"/>
                    <a:pt x="287300" y="181267"/>
                  </a:cubicBezTo>
                  <a:cubicBezTo>
                    <a:pt x="285811" y="171448"/>
                    <a:pt x="297796" y="175376"/>
                    <a:pt x="302400" y="171787"/>
                  </a:cubicBezTo>
                  <a:cubicBezTo>
                    <a:pt x="306938" y="168198"/>
                    <a:pt x="302130" y="157702"/>
                    <a:pt x="291498" y="147884"/>
                  </a:cubicBezTo>
                  <a:cubicBezTo>
                    <a:pt x="280868" y="138065"/>
                    <a:pt x="270507" y="122220"/>
                    <a:pt x="272809" y="115110"/>
                  </a:cubicBezTo>
                  <a:cubicBezTo>
                    <a:pt x="275111" y="108000"/>
                    <a:pt x="285743" y="110776"/>
                    <a:pt x="297864" y="106307"/>
                  </a:cubicBezTo>
                  <a:cubicBezTo>
                    <a:pt x="310052" y="101770"/>
                    <a:pt x="302130" y="84367"/>
                    <a:pt x="307479" y="76851"/>
                  </a:cubicBezTo>
                  <a:cubicBezTo>
                    <a:pt x="312829" y="69335"/>
                    <a:pt x="331721" y="74210"/>
                    <a:pt x="336800" y="69741"/>
                  </a:cubicBezTo>
                  <a:cubicBezTo>
                    <a:pt x="341878" y="65205"/>
                    <a:pt x="346889" y="57146"/>
                    <a:pt x="332940" y="55589"/>
                  </a:cubicBezTo>
                  <a:cubicBezTo>
                    <a:pt x="318991" y="54099"/>
                    <a:pt x="316418" y="39879"/>
                    <a:pt x="301995" y="34530"/>
                  </a:cubicBezTo>
                  <a:cubicBezTo>
                    <a:pt x="287571" y="29180"/>
                    <a:pt x="284321" y="21732"/>
                    <a:pt x="283576" y="14960"/>
                  </a:cubicBezTo>
                  <a:cubicBezTo>
                    <a:pt x="282831" y="8189"/>
                    <a:pt x="277617" y="672"/>
                    <a:pt x="263126" y="672"/>
                  </a:cubicBezTo>
                  <a:cubicBezTo>
                    <a:pt x="248635" y="672"/>
                    <a:pt x="245994" y="-2849"/>
                    <a:pt x="242202" y="6225"/>
                  </a:cubicBezTo>
                  <a:cubicBezTo>
                    <a:pt x="238410" y="15299"/>
                    <a:pt x="247958" y="29383"/>
                    <a:pt x="237327" y="42181"/>
                  </a:cubicBezTo>
                  <a:cubicBezTo>
                    <a:pt x="226696" y="54980"/>
                    <a:pt x="200761" y="53693"/>
                    <a:pt x="197714" y="56740"/>
                  </a:cubicBezTo>
                  <a:cubicBezTo>
                    <a:pt x="194667" y="59787"/>
                    <a:pt x="197917" y="72314"/>
                    <a:pt x="195614" y="74820"/>
                  </a:cubicBezTo>
                  <a:cubicBezTo>
                    <a:pt x="193312" y="77325"/>
                    <a:pt x="181124" y="67100"/>
                    <a:pt x="166498" y="82200"/>
                  </a:cubicBezTo>
                  <a:cubicBezTo>
                    <a:pt x="151871" y="97301"/>
                    <a:pt x="138870" y="115990"/>
                    <a:pt x="134333" y="120527"/>
                  </a:cubicBezTo>
                  <a:cubicBezTo>
                    <a:pt x="129796" y="125064"/>
                    <a:pt x="130880" y="136508"/>
                    <a:pt x="109617" y="136508"/>
                  </a:cubicBezTo>
                  <a:cubicBezTo>
                    <a:pt x="88355" y="136508"/>
                    <a:pt x="71358" y="146529"/>
                    <a:pt x="69869" y="164067"/>
                  </a:cubicBezTo>
                  <a:cubicBezTo>
                    <a:pt x="68379" y="181605"/>
                    <a:pt x="72984" y="200566"/>
                    <a:pt x="59305" y="190341"/>
                  </a:cubicBezTo>
                  <a:cubicBezTo>
                    <a:pt x="45627" y="180116"/>
                    <a:pt x="22333" y="147207"/>
                    <a:pt x="6149" y="182892"/>
                  </a:cubicBezTo>
                  <a:cubicBezTo>
                    <a:pt x="-1638" y="200159"/>
                    <a:pt x="-1570" y="203613"/>
                    <a:pt x="3780" y="224740"/>
                  </a:cubicBezTo>
                  <a:cubicBezTo>
                    <a:pt x="9129" y="245867"/>
                    <a:pt x="17187" y="252503"/>
                    <a:pt x="16442" y="262592"/>
                  </a:cubicBezTo>
                  <a:cubicBezTo>
                    <a:pt x="15697" y="272681"/>
                    <a:pt x="11431" y="282297"/>
                    <a:pt x="19015" y="283990"/>
                  </a:cubicBezTo>
                  <a:cubicBezTo>
                    <a:pt x="26599" y="285683"/>
                    <a:pt x="33235" y="285005"/>
                    <a:pt x="34725" y="294012"/>
                  </a:cubicBezTo>
                  <a:cubicBezTo>
                    <a:pt x="36215" y="303085"/>
                    <a:pt x="44476" y="318524"/>
                    <a:pt x="47523" y="326108"/>
                  </a:cubicBezTo>
                  <a:cubicBezTo>
                    <a:pt x="50570" y="333692"/>
                    <a:pt x="47320" y="334505"/>
                    <a:pt x="57206" y="335250"/>
                  </a:cubicBezTo>
                  <a:cubicBezTo>
                    <a:pt x="67092" y="335995"/>
                    <a:pt x="78807" y="345000"/>
                    <a:pt x="84901" y="344594"/>
                  </a:cubicBezTo>
                  <a:cubicBezTo>
                    <a:pt x="90996" y="344188"/>
                    <a:pt x="99663" y="342360"/>
                    <a:pt x="98106" y="351366"/>
                  </a:cubicBezTo>
                  <a:cubicBezTo>
                    <a:pt x="96616" y="360372"/>
                    <a:pt x="88762" y="359289"/>
                    <a:pt x="100137" y="357054"/>
                  </a:cubicBezTo>
                  <a:cubicBezTo>
                    <a:pt x="111514" y="354819"/>
                    <a:pt x="123025" y="355564"/>
                    <a:pt x="132911" y="354007"/>
                  </a:cubicBezTo>
                  <a:cubicBezTo>
                    <a:pt x="142798" y="352449"/>
                    <a:pt x="151736" y="350959"/>
                    <a:pt x="158575" y="351298"/>
                  </a:cubicBezTo>
                  <a:cubicBezTo>
                    <a:pt x="165414" y="351637"/>
                    <a:pt x="167446" y="362471"/>
                    <a:pt x="168935" y="368904"/>
                  </a:cubicBezTo>
                  <a:cubicBezTo>
                    <a:pt x="170425" y="375337"/>
                    <a:pt x="176046" y="373982"/>
                    <a:pt x="187421" y="371748"/>
                  </a:cubicBezTo>
                  <a:cubicBezTo>
                    <a:pt x="198798" y="369513"/>
                    <a:pt x="220127" y="370867"/>
                    <a:pt x="227711" y="361794"/>
                  </a:cubicBezTo>
                  <a:cubicBezTo>
                    <a:pt x="235296" y="352652"/>
                    <a:pt x="248906" y="348522"/>
                    <a:pt x="251953" y="3327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4" name="Freeform 433">
              <a:extLst>
                <a:ext uri="{FF2B5EF4-FFF2-40B4-BE49-F238E27FC236}">
                  <a16:creationId xmlns:a16="http://schemas.microsoft.com/office/drawing/2014/main" id="{14D48AEB-2456-7471-DB92-D5117169D17B}"/>
                </a:ext>
              </a:extLst>
            </p:cNvPr>
            <p:cNvSpPr/>
            <p:nvPr/>
          </p:nvSpPr>
          <p:spPr bwMode="ltGray">
            <a:xfrm>
              <a:off x="16309655" y="5199779"/>
              <a:ext cx="257908" cy="456969"/>
            </a:xfrm>
            <a:custGeom>
              <a:avLst/>
              <a:gdLst>
                <a:gd name="connsiteX0" fmla="*/ 32509 w 257908"/>
                <a:gd name="connsiteY0" fmla="*/ 7558 h 456969"/>
                <a:gd name="connsiteX1" fmla="*/ 9418 w 257908"/>
                <a:gd name="connsiteY1" fmla="*/ 46020 h 456969"/>
                <a:gd name="connsiteX2" fmla="*/ 1428 w 257908"/>
                <a:gd name="connsiteY2" fmla="*/ 102900 h 456969"/>
                <a:gd name="connsiteX3" fmla="*/ 29800 w 257908"/>
                <a:gd name="connsiteY3" fmla="*/ 152264 h 456969"/>
                <a:gd name="connsiteX4" fmla="*/ 39348 w 257908"/>
                <a:gd name="connsiteY4" fmla="*/ 194585 h 456969"/>
                <a:gd name="connsiteX5" fmla="*/ 56345 w 257908"/>
                <a:gd name="connsiteY5" fmla="*/ 220520 h 456969"/>
                <a:gd name="connsiteX6" fmla="*/ 80180 w 257908"/>
                <a:gd name="connsiteY6" fmla="*/ 205555 h 456969"/>
                <a:gd name="connsiteX7" fmla="*/ 71445 w 257908"/>
                <a:gd name="connsiteY7" fmla="*/ 174610 h 456969"/>
                <a:gd name="connsiteX8" fmla="*/ 105573 w 257908"/>
                <a:gd name="connsiteY8" fmla="*/ 194924 h 456969"/>
                <a:gd name="connsiteX9" fmla="*/ 156697 w 257908"/>
                <a:gd name="connsiteY9" fmla="*/ 234334 h 456969"/>
                <a:gd name="connsiteX10" fmla="*/ 167261 w 257908"/>
                <a:gd name="connsiteY10" fmla="*/ 270967 h 456969"/>
                <a:gd name="connsiteX11" fmla="*/ 151077 w 257908"/>
                <a:gd name="connsiteY11" fmla="*/ 305840 h 456969"/>
                <a:gd name="connsiteX12" fmla="*/ 190961 w 257908"/>
                <a:gd name="connsiteY12" fmla="*/ 318977 h 456969"/>
                <a:gd name="connsiteX13" fmla="*/ 182429 w 257908"/>
                <a:gd name="connsiteY13" fmla="*/ 361840 h 456969"/>
                <a:gd name="connsiteX14" fmla="*/ 130831 w 257908"/>
                <a:gd name="connsiteY14" fmla="*/ 350193 h 456969"/>
                <a:gd name="connsiteX15" fmla="*/ 106250 w 257908"/>
                <a:gd name="connsiteY15" fmla="*/ 366580 h 456969"/>
                <a:gd name="connsiteX16" fmla="*/ 105573 w 257908"/>
                <a:gd name="connsiteY16" fmla="*/ 402740 h 456969"/>
                <a:gd name="connsiteX17" fmla="*/ 82144 w 257908"/>
                <a:gd name="connsiteY17" fmla="*/ 442894 h 456969"/>
                <a:gd name="connsiteX18" fmla="*/ 113563 w 257908"/>
                <a:gd name="connsiteY18" fmla="*/ 404162 h 456969"/>
                <a:gd name="connsiteX19" fmla="*/ 158323 w 257908"/>
                <a:gd name="connsiteY19" fmla="*/ 392583 h 456969"/>
                <a:gd name="connsiteX20" fmla="*/ 166720 w 257908"/>
                <a:gd name="connsiteY20" fmla="*/ 414861 h 456969"/>
                <a:gd name="connsiteX21" fmla="*/ 185611 w 257908"/>
                <a:gd name="connsiteY21" fmla="*/ 449937 h 456969"/>
                <a:gd name="connsiteX22" fmla="*/ 217031 w 257908"/>
                <a:gd name="connsiteY22" fmla="*/ 447499 h 456969"/>
                <a:gd name="connsiteX23" fmla="*/ 218792 w 257908"/>
                <a:gd name="connsiteY23" fmla="*/ 406532 h 456969"/>
                <a:gd name="connsiteX24" fmla="*/ 240663 w 257908"/>
                <a:gd name="connsiteY24" fmla="*/ 417434 h 456969"/>
                <a:gd name="connsiteX25" fmla="*/ 249670 w 257908"/>
                <a:gd name="connsiteY25" fmla="*/ 341661 h 456969"/>
                <a:gd name="connsiteX26" fmla="*/ 207213 w 257908"/>
                <a:gd name="connsiteY26" fmla="*/ 304892 h 456969"/>
                <a:gd name="connsiteX27" fmla="*/ 217640 w 257908"/>
                <a:gd name="connsiteY27" fmla="*/ 239954 h 456969"/>
                <a:gd name="connsiteX28" fmla="*/ 185544 w 257908"/>
                <a:gd name="connsiteY28" fmla="*/ 199799 h 456969"/>
                <a:gd name="connsiteX29" fmla="*/ 135368 w 257908"/>
                <a:gd name="connsiteY29" fmla="*/ 158561 h 456969"/>
                <a:gd name="connsiteX30" fmla="*/ 80993 w 257908"/>
                <a:gd name="connsiteY30" fmla="*/ 150165 h 456969"/>
                <a:gd name="connsiteX31" fmla="*/ 60272 w 257908"/>
                <a:gd name="connsiteY31" fmla="*/ 110484 h 456969"/>
                <a:gd name="connsiteX32" fmla="*/ 89118 w 257908"/>
                <a:gd name="connsiteY32" fmla="*/ 79268 h 456969"/>
                <a:gd name="connsiteX33" fmla="*/ 78759 w 257908"/>
                <a:gd name="connsiteY33" fmla="*/ 12569 h 456969"/>
                <a:gd name="connsiteX34" fmla="*/ 32509 w 257908"/>
                <a:gd name="connsiteY34" fmla="*/ 7558 h 45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57908" h="456969">
                  <a:moveTo>
                    <a:pt x="32509" y="7558"/>
                  </a:moveTo>
                  <a:cubicBezTo>
                    <a:pt x="24925" y="18866"/>
                    <a:pt x="1157" y="20356"/>
                    <a:pt x="9418" y="46020"/>
                  </a:cubicBezTo>
                  <a:cubicBezTo>
                    <a:pt x="17680" y="71616"/>
                    <a:pt x="-5885" y="79539"/>
                    <a:pt x="1428" y="102900"/>
                  </a:cubicBezTo>
                  <a:cubicBezTo>
                    <a:pt x="8741" y="126261"/>
                    <a:pt x="23707" y="134184"/>
                    <a:pt x="29800" y="152264"/>
                  </a:cubicBezTo>
                  <a:cubicBezTo>
                    <a:pt x="35895" y="170344"/>
                    <a:pt x="35557" y="182532"/>
                    <a:pt x="39348" y="194585"/>
                  </a:cubicBezTo>
                  <a:cubicBezTo>
                    <a:pt x="43141" y="206638"/>
                    <a:pt x="41921" y="210363"/>
                    <a:pt x="56345" y="220520"/>
                  </a:cubicBezTo>
                  <a:cubicBezTo>
                    <a:pt x="70768" y="230677"/>
                    <a:pt x="89254" y="223635"/>
                    <a:pt x="80180" y="205555"/>
                  </a:cubicBezTo>
                  <a:cubicBezTo>
                    <a:pt x="71039" y="187476"/>
                    <a:pt x="54720" y="173120"/>
                    <a:pt x="71445" y="174610"/>
                  </a:cubicBezTo>
                  <a:cubicBezTo>
                    <a:pt x="88170" y="176099"/>
                    <a:pt x="91082" y="179892"/>
                    <a:pt x="105573" y="194924"/>
                  </a:cubicBezTo>
                  <a:cubicBezTo>
                    <a:pt x="119996" y="210024"/>
                    <a:pt x="148368" y="221536"/>
                    <a:pt x="156697" y="234334"/>
                  </a:cubicBezTo>
                  <a:cubicBezTo>
                    <a:pt x="165027" y="247132"/>
                    <a:pt x="171866" y="261149"/>
                    <a:pt x="167261" y="270967"/>
                  </a:cubicBezTo>
                  <a:cubicBezTo>
                    <a:pt x="162724" y="280786"/>
                    <a:pt x="141259" y="293787"/>
                    <a:pt x="151077" y="305840"/>
                  </a:cubicBezTo>
                  <a:cubicBezTo>
                    <a:pt x="160963" y="317893"/>
                    <a:pt x="188659" y="299340"/>
                    <a:pt x="190961" y="318977"/>
                  </a:cubicBezTo>
                  <a:cubicBezTo>
                    <a:pt x="193263" y="338547"/>
                    <a:pt x="198410" y="359606"/>
                    <a:pt x="182429" y="361840"/>
                  </a:cubicBezTo>
                  <a:cubicBezTo>
                    <a:pt x="166448" y="364075"/>
                    <a:pt x="140717" y="344167"/>
                    <a:pt x="130831" y="350193"/>
                  </a:cubicBezTo>
                  <a:cubicBezTo>
                    <a:pt x="120945" y="356220"/>
                    <a:pt x="117627" y="362788"/>
                    <a:pt x="106250" y="366580"/>
                  </a:cubicBezTo>
                  <a:cubicBezTo>
                    <a:pt x="94874" y="370372"/>
                    <a:pt x="119252" y="376331"/>
                    <a:pt x="105573" y="402740"/>
                  </a:cubicBezTo>
                  <a:cubicBezTo>
                    <a:pt x="91895" y="429149"/>
                    <a:pt x="78352" y="439102"/>
                    <a:pt x="82144" y="442894"/>
                  </a:cubicBezTo>
                  <a:cubicBezTo>
                    <a:pt x="85936" y="446686"/>
                    <a:pt x="98327" y="417705"/>
                    <a:pt x="113563" y="404162"/>
                  </a:cubicBezTo>
                  <a:cubicBezTo>
                    <a:pt x="128731" y="390619"/>
                    <a:pt x="152229" y="385066"/>
                    <a:pt x="158323" y="392583"/>
                  </a:cubicBezTo>
                  <a:cubicBezTo>
                    <a:pt x="164417" y="400099"/>
                    <a:pt x="166854" y="402740"/>
                    <a:pt x="166720" y="414861"/>
                  </a:cubicBezTo>
                  <a:cubicBezTo>
                    <a:pt x="166448" y="438290"/>
                    <a:pt x="168074" y="443098"/>
                    <a:pt x="185611" y="449937"/>
                  </a:cubicBezTo>
                  <a:cubicBezTo>
                    <a:pt x="203082" y="456708"/>
                    <a:pt x="221500" y="462600"/>
                    <a:pt x="217031" y="447499"/>
                  </a:cubicBezTo>
                  <a:cubicBezTo>
                    <a:pt x="212495" y="432399"/>
                    <a:pt x="204368" y="404974"/>
                    <a:pt x="218792" y="406532"/>
                  </a:cubicBezTo>
                  <a:cubicBezTo>
                    <a:pt x="233147" y="408021"/>
                    <a:pt x="219401" y="434769"/>
                    <a:pt x="240663" y="417434"/>
                  </a:cubicBezTo>
                  <a:cubicBezTo>
                    <a:pt x="261926" y="400099"/>
                    <a:pt x="261790" y="362721"/>
                    <a:pt x="249670" y="341661"/>
                  </a:cubicBezTo>
                  <a:cubicBezTo>
                    <a:pt x="237481" y="320534"/>
                    <a:pt x="199358" y="335838"/>
                    <a:pt x="207213" y="304892"/>
                  </a:cubicBezTo>
                  <a:cubicBezTo>
                    <a:pt x="215067" y="274014"/>
                    <a:pt x="225902" y="251262"/>
                    <a:pt x="217640" y="239954"/>
                  </a:cubicBezTo>
                  <a:cubicBezTo>
                    <a:pt x="209379" y="228646"/>
                    <a:pt x="197733" y="208061"/>
                    <a:pt x="185544" y="199799"/>
                  </a:cubicBezTo>
                  <a:cubicBezTo>
                    <a:pt x="173356" y="191538"/>
                    <a:pt x="152093" y="164588"/>
                    <a:pt x="135368" y="158561"/>
                  </a:cubicBezTo>
                  <a:cubicBezTo>
                    <a:pt x="118642" y="152535"/>
                    <a:pt x="93114" y="153144"/>
                    <a:pt x="80993" y="150165"/>
                  </a:cubicBezTo>
                  <a:cubicBezTo>
                    <a:pt x="68804" y="147118"/>
                    <a:pt x="51875" y="124094"/>
                    <a:pt x="60272" y="110484"/>
                  </a:cubicBezTo>
                  <a:cubicBezTo>
                    <a:pt x="68601" y="96941"/>
                    <a:pt x="86884" y="100394"/>
                    <a:pt x="89118" y="79268"/>
                  </a:cubicBezTo>
                  <a:cubicBezTo>
                    <a:pt x="91421" y="58141"/>
                    <a:pt x="75711" y="27669"/>
                    <a:pt x="78759" y="12569"/>
                  </a:cubicBezTo>
                  <a:cubicBezTo>
                    <a:pt x="81670" y="-2599"/>
                    <a:pt x="40093" y="-3751"/>
                    <a:pt x="32509" y="755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5" name="Freeform 434">
              <a:extLst>
                <a:ext uri="{FF2B5EF4-FFF2-40B4-BE49-F238E27FC236}">
                  <a16:creationId xmlns:a16="http://schemas.microsoft.com/office/drawing/2014/main" id="{32CD4161-25F1-9E3F-222F-6D967C4C1D53}"/>
                </a:ext>
              </a:extLst>
            </p:cNvPr>
            <p:cNvSpPr/>
            <p:nvPr/>
          </p:nvSpPr>
          <p:spPr bwMode="ltGray">
            <a:xfrm>
              <a:off x="16382087" y="5431768"/>
              <a:ext cx="66399" cy="55970"/>
            </a:xfrm>
            <a:custGeom>
              <a:avLst/>
              <a:gdLst>
                <a:gd name="connsiteX0" fmla="*/ 37948 w 66399"/>
                <a:gd name="connsiteY0" fmla="*/ 585 h 55970"/>
                <a:gd name="connsiteX1" fmla="*/ 19598 w 66399"/>
                <a:gd name="connsiteY1" fmla="*/ 9862 h 55970"/>
                <a:gd name="connsiteX2" fmla="*/ 4362 w 66399"/>
                <a:gd name="connsiteY2" fmla="*/ 52657 h 55970"/>
                <a:gd name="connsiteX3" fmla="*/ 40860 w 66399"/>
                <a:gd name="connsiteY3" fmla="*/ 41823 h 55970"/>
                <a:gd name="connsiteX4" fmla="*/ 65508 w 66399"/>
                <a:gd name="connsiteY4" fmla="*/ 18597 h 55970"/>
                <a:gd name="connsiteX5" fmla="*/ 37948 w 66399"/>
                <a:gd name="connsiteY5" fmla="*/ 585 h 5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99" h="55970">
                  <a:moveTo>
                    <a:pt x="37948" y="585"/>
                  </a:moveTo>
                  <a:cubicBezTo>
                    <a:pt x="24270" y="-1650"/>
                    <a:pt x="24812" y="2752"/>
                    <a:pt x="19598" y="9862"/>
                  </a:cubicBezTo>
                  <a:cubicBezTo>
                    <a:pt x="8221" y="28686"/>
                    <a:pt x="-7827" y="44396"/>
                    <a:pt x="4362" y="52657"/>
                  </a:cubicBezTo>
                  <a:cubicBezTo>
                    <a:pt x="16550" y="60918"/>
                    <a:pt x="32532" y="52386"/>
                    <a:pt x="40860" y="41823"/>
                  </a:cubicBezTo>
                  <a:cubicBezTo>
                    <a:pt x="49189" y="31260"/>
                    <a:pt x="71061" y="28347"/>
                    <a:pt x="65508" y="18597"/>
                  </a:cubicBezTo>
                  <a:cubicBezTo>
                    <a:pt x="59888" y="8846"/>
                    <a:pt x="51627" y="2819"/>
                    <a:pt x="37948" y="58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6" name="Freeform 435">
              <a:extLst>
                <a:ext uri="{FF2B5EF4-FFF2-40B4-BE49-F238E27FC236}">
                  <a16:creationId xmlns:a16="http://schemas.microsoft.com/office/drawing/2014/main" id="{FB10CC6C-C28B-5E59-8BC8-F20F489033AA}"/>
                </a:ext>
              </a:extLst>
            </p:cNvPr>
            <p:cNvSpPr/>
            <p:nvPr/>
          </p:nvSpPr>
          <p:spPr bwMode="ltGray">
            <a:xfrm>
              <a:off x="16414085" y="5477829"/>
              <a:ext cx="39790" cy="68657"/>
            </a:xfrm>
            <a:custGeom>
              <a:avLst/>
              <a:gdLst>
                <a:gd name="connsiteX0" fmla="*/ 26265 w 39790"/>
                <a:gd name="connsiteY0" fmla="*/ 5242 h 68657"/>
                <a:gd name="connsiteX1" fmla="*/ 6289 w 39790"/>
                <a:gd name="connsiteY1" fmla="*/ 37000 h 68657"/>
                <a:gd name="connsiteX2" fmla="*/ 7372 w 39790"/>
                <a:gd name="connsiteY2" fmla="*/ 62190 h 68657"/>
                <a:gd name="connsiteX3" fmla="*/ 39266 w 39790"/>
                <a:gd name="connsiteY3" fmla="*/ 54741 h 68657"/>
                <a:gd name="connsiteX4" fmla="*/ 34797 w 39790"/>
                <a:gd name="connsiteY4" fmla="*/ 11404 h 68657"/>
                <a:gd name="connsiteX5" fmla="*/ 26265 w 39790"/>
                <a:gd name="connsiteY5" fmla="*/ 5242 h 68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790" h="68657">
                  <a:moveTo>
                    <a:pt x="26265" y="5242"/>
                  </a:moveTo>
                  <a:cubicBezTo>
                    <a:pt x="8388" y="21696"/>
                    <a:pt x="14211" y="22712"/>
                    <a:pt x="6289" y="37000"/>
                  </a:cubicBezTo>
                  <a:cubicBezTo>
                    <a:pt x="-1634" y="51288"/>
                    <a:pt x="-2920" y="56908"/>
                    <a:pt x="7372" y="62190"/>
                  </a:cubicBezTo>
                  <a:cubicBezTo>
                    <a:pt x="17665" y="67471"/>
                    <a:pt x="43803" y="76613"/>
                    <a:pt x="39266" y="54741"/>
                  </a:cubicBezTo>
                  <a:cubicBezTo>
                    <a:pt x="34729" y="32869"/>
                    <a:pt x="36219" y="15670"/>
                    <a:pt x="34797" y="11404"/>
                  </a:cubicBezTo>
                  <a:cubicBezTo>
                    <a:pt x="33375" y="7138"/>
                    <a:pt x="40417" y="-7827"/>
                    <a:pt x="26265" y="524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7" name="Freeform 436">
              <a:extLst>
                <a:ext uri="{FF2B5EF4-FFF2-40B4-BE49-F238E27FC236}">
                  <a16:creationId xmlns:a16="http://schemas.microsoft.com/office/drawing/2014/main" id="{F779A2A5-6402-C647-4C69-03FA7A8B6290}"/>
                </a:ext>
              </a:extLst>
            </p:cNvPr>
            <p:cNvSpPr/>
            <p:nvPr/>
          </p:nvSpPr>
          <p:spPr bwMode="ltGray">
            <a:xfrm>
              <a:off x="16231035" y="5447053"/>
              <a:ext cx="93240" cy="140164"/>
            </a:xfrm>
            <a:custGeom>
              <a:avLst/>
              <a:gdLst>
                <a:gd name="connsiteX0" fmla="*/ 415 w 93240"/>
                <a:gd name="connsiteY0" fmla="*/ 112332 h 140164"/>
                <a:gd name="connsiteX1" fmla="*/ 6848 w 93240"/>
                <a:gd name="connsiteY1" fmla="*/ 140095 h 140164"/>
                <a:gd name="connsiteX2" fmla="*/ 33256 w 93240"/>
                <a:gd name="connsiteY2" fmla="*/ 86803 h 140164"/>
                <a:gd name="connsiteX3" fmla="*/ 73953 w 93240"/>
                <a:gd name="connsiteY3" fmla="*/ 58905 h 140164"/>
                <a:gd name="connsiteX4" fmla="*/ 86344 w 93240"/>
                <a:gd name="connsiteY4" fmla="*/ 36559 h 140164"/>
                <a:gd name="connsiteX5" fmla="*/ 92371 w 93240"/>
                <a:gd name="connsiteY5" fmla="*/ 9000 h 140164"/>
                <a:gd name="connsiteX6" fmla="*/ 77813 w 93240"/>
                <a:gd name="connsiteY6" fmla="*/ 4734 h 140164"/>
                <a:gd name="connsiteX7" fmla="*/ 65218 w 93240"/>
                <a:gd name="connsiteY7" fmla="*/ 57077 h 140164"/>
                <a:gd name="connsiteX8" fmla="*/ 28923 w 93240"/>
                <a:gd name="connsiteY8" fmla="*/ 80980 h 140164"/>
                <a:gd name="connsiteX9" fmla="*/ 415 w 93240"/>
                <a:gd name="connsiteY9" fmla="*/ 112332 h 14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240" h="140164">
                  <a:moveTo>
                    <a:pt x="415" y="112332"/>
                  </a:moveTo>
                  <a:cubicBezTo>
                    <a:pt x="-1887" y="125875"/>
                    <a:pt x="6103" y="137793"/>
                    <a:pt x="6848" y="140095"/>
                  </a:cubicBezTo>
                  <a:cubicBezTo>
                    <a:pt x="7592" y="142329"/>
                    <a:pt x="10437" y="90257"/>
                    <a:pt x="33256" y="86803"/>
                  </a:cubicBezTo>
                  <a:cubicBezTo>
                    <a:pt x="56076" y="83350"/>
                    <a:pt x="67114" y="70552"/>
                    <a:pt x="73953" y="58905"/>
                  </a:cubicBezTo>
                  <a:cubicBezTo>
                    <a:pt x="80792" y="47258"/>
                    <a:pt x="87835" y="45566"/>
                    <a:pt x="86344" y="36559"/>
                  </a:cubicBezTo>
                  <a:cubicBezTo>
                    <a:pt x="84855" y="27486"/>
                    <a:pt x="96435" y="14282"/>
                    <a:pt x="92371" y="9000"/>
                  </a:cubicBezTo>
                  <a:cubicBezTo>
                    <a:pt x="88308" y="3718"/>
                    <a:pt x="82485" y="-5762"/>
                    <a:pt x="77813" y="4734"/>
                  </a:cubicBezTo>
                  <a:cubicBezTo>
                    <a:pt x="68739" y="25048"/>
                    <a:pt x="81131" y="39742"/>
                    <a:pt x="65218" y="57077"/>
                  </a:cubicBezTo>
                  <a:cubicBezTo>
                    <a:pt x="49237" y="74412"/>
                    <a:pt x="41856" y="68927"/>
                    <a:pt x="28923" y="80980"/>
                  </a:cubicBezTo>
                  <a:cubicBezTo>
                    <a:pt x="15922" y="93101"/>
                    <a:pt x="2717" y="98789"/>
                    <a:pt x="415" y="11233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8" name="Freeform 437">
              <a:extLst>
                <a:ext uri="{FF2B5EF4-FFF2-40B4-BE49-F238E27FC236}">
                  <a16:creationId xmlns:a16="http://schemas.microsoft.com/office/drawing/2014/main" id="{76A1580C-4D05-7928-F6E6-DF1E8FA29432}"/>
                </a:ext>
              </a:extLst>
            </p:cNvPr>
            <p:cNvSpPr/>
            <p:nvPr/>
          </p:nvSpPr>
          <p:spPr bwMode="ltGray">
            <a:xfrm>
              <a:off x="15929958" y="5705716"/>
              <a:ext cx="25351" cy="25502"/>
            </a:xfrm>
            <a:custGeom>
              <a:avLst/>
              <a:gdLst>
                <a:gd name="connsiteX0" fmla="*/ 17024 w 25351"/>
                <a:gd name="connsiteY0" fmla="*/ 948 h 25502"/>
                <a:gd name="connsiteX1" fmla="*/ 95 w 25351"/>
                <a:gd name="connsiteY1" fmla="*/ 1151 h 25502"/>
                <a:gd name="connsiteX2" fmla="*/ 19665 w 25351"/>
                <a:gd name="connsiteY2" fmla="*/ 24716 h 25502"/>
                <a:gd name="connsiteX3" fmla="*/ 18445 w 25351"/>
                <a:gd name="connsiteY3" fmla="*/ 7381 h 25502"/>
                <a:gd name="connsiteX4" fmla="*/ 18107 w 25351"/>
                <a:gd name="connsiteY4" fmla="*/ 0 h 25502"/>
                <a:gd name="connsiteX5" fmla="*/ 17024 w 25351"/>
                <a:gd name="connsiteY5" fmla="*/ 948 h 25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51" h="25502">
                  <a:moveTo>
                    <a:pt x="17024" y="948"/>
                  </a:moveTo>
                  <a:cubicBezTo>
                    <a:pt x="12216" y="4740"/>
                    <a:pt x="-1259" y="-1557"/>
                    <a:pt x="95" y="1151"/>
                  </a:cubicBezTo>
                  <a:cubicBezTo>
                    <a:pt x="6190" y="13204"/>
                    <a:pt x="9033" y="29253"/>
                    <a:pt x="19665" y="24716"/>
                  </a:cubicBezTo>
                  <a:cubicBezTo>
                    <a:pt x="30295" y="20179"/>
                    <a:pt x="23727" y="12663"/>
                    <a:pt x="18445" y="7381"/>
                  </a:cubicBezTo>
                  <a:cubicBezTo>
                    <a:pt x="15195" y="4130"/>
                    <a:pt x="17159" y="1084"/>
                    <a:pt x="18107" y="0"/>
                  </a:cubicBezTo>
                  <a:cubicBezTo>
                    <a:pt x="17836" y="271"/>
                    <a:pt x="17565" y="542"/>
                    <a:pt x="17024" y="94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9" name="Freeform 438">
              <a:extLst>
                <a:ext uri="{FF2B5EF4-FFF2-40B4-BE49-F238E27FC236}">
                  <a16:creationId xmlns:a16="http://schemas.microsoft.com/office/drawing/2014/main" id="{5360963D-1080-3B16-BDFD-DCDF40319ED1}"/>
                </a:ext>
              </a:extLst>
            </p:cNvPr>
            <p:cNvSpPr/>
            <p:nvPr/>
          </p:nvSpPr>
          <p:spPr bwMode="ltGray">
            <a:xfrm>
              <a:off x="15868170" y="5744150"/>
              <a:ext cx="8798" cy="14720"/>
            </a:xfrm>
            <a:custGeom>
              <a:avLst/>
              <a:gdLst>
                <a:gd name="connsiteX0" fmla="*/ 1413 w 8798"/>
                <a:gd name="connsiteY0" fmla="*/ 12013 h 14720"/>
                <a:gd name="connsiteX1" fmla="*/ 6222 w 8798"/>
                <a:gd name="connsiteY1" fmla="*/ 1788 h 14720"/>
                <a:gd name="connsiteX2" fmla="*/ 398 w 8798"/>
                <a:gd name="connsiteY2" fmla="*/ 1856 h 14720"/>
                <a:gd name="connsiteX3" fmla="*/ 1413 w 8798"/>
                <a:gd name="connsiteY3" fmla="*/ 12013 h 1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98" h="14720">
                  <a:moveTo>
                    <a:pt x="1413" y="12013"/>
                  </a:moveTo>
                  <a:cubicBezTo>
                    <a:pt x="4461" y="4496"/>
                    <a:pt x="13061" y="230"/>
                    <a:pt x="6222" y="1788"/>
                  </a:cubicBezTo>
                  <a:cubicBezTo>
                    <a:pt x="-618" y="3278"/>
                    <a:pt x="-414" y="-2952"/>
                    <a:pt x="398" y="1856"/>
                  </a:cubicBezTo>
                  <a:cubicBezTo>
                    <a:pt x="1617" y="9643"/>
                    <a:pt x="-1633" y="19597"/>
                    <a:pt x="1413" y="120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" name="Freeform 439">
              <a:extLst>
                <a:ext uri="{FF2B5EF4-FFF2-40B4-BE49-F238E27FC236}">
                  <a16:creationId xmlns:a16="http://schemas.microsoft.com/office/drawing/2014/main" id="{B1C3DA6C-3E1D-76C1-B04A-A039A151F984}"/>
                </a:ext>
              </a:extLst>
            </p:cNvPr>
            <p:cNvSpPr/>
            <p:nvPr/>
          </p:nvSpPr>
          <p:spPr bwMode="ltGray">
            <a:xfrm>
              <a:off x="17135363" y="5378385"/>
              <a:ext cx="22755" cy="19035"/>
            </a:xfrm>
            <a:custGeom>
              <a:avLst/>
              <a:gdLst>
                <a:gd name="connsiteX0" fmla="*/ 18359 w 22755"/>
                <a:gd name="connsiteY0" fmla="*/ 16995 h 19035"/>
                <a:gd name="connsiteX1" fmla="*/ 18562 w 22755"/>
                <a:gd name="connsiteY1" fmla="*/ 4942 h 19035"/>
                <a:gd name="connsiteX2" fmla="*/ 8 w 22755"/>
                <a:gd name="connsiteY2" fmla="*/ 1963 h 19035"/>
                <a:gd name="connsiteX3" fmla="*/ 18359 w 22755"/>
                <a:gd name="connsiteY3" fmla="*/ 16995 h 1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55" h="19035">
                  <a:moveTo>
                    <a:pt x="18359" y="16995"/>
                  </a:moveTo>
                  <a:cubicBezTo>
                    <a:pt x="25198" y="10224"/>
                    <a:pt x="23099" y="4942"/>
                    <a:pt x="18562" y="4942"/>
                  </a:cubicBezTo>
                  <a:cubicBezTo>
                    <a:pt x="14025" y="4942"/>
                    <a:pt x="-397" y="-3793"/>
                    <a:pt x="8" y="1963"/>
                  </a:cubicBezTo>
                  <a:cubicBezTo>
                    <a:pt x="821" y="12120"/>
                    <a:pt x="11520" y="23834"/>
                    <a:pt x="18359" y="1699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1" name="Freeform 440">
              <a:extLst>
                <a:ext uri="{FF2B5EF4-FFF2-40B4-BE49-F238E27FC236}">
                  <a16:creationId xmlns:a16="http://schemas.microsoft.com/office/drawing/2014/main" id="{10ACC0F3-5E76-FA17-BD69-FA7492622652}"/>
                </a:ext>
              </a:extLst>
            </p:cNvPr>
            <p:cNvSpPr/>
            <p:nvPr/>
          </p:nvSpPr>
          <p:spPr bwMode="ltGray">
            <a:xfrm>
              <a:off x="17173653" y="5300805"/>
              <a:ext cx="15469" cy="26794"/>
            </a:xfrm>
            <a:custGeom>
              <a:avLst/>
              <a:gdLst>
                <a:gd name="connsiteX0" fmla="*/ 6140 w 15469"/>
                <a:gd name="connsiteY0" fmla="*/ 22324 h 26794"/>
                <a:gd name="connsiteX1" fmla="*/ 7967 w 15469"/>
                <a:gd name="connsiteY1" fmla="*/ 46 h 26794"/>
                <a:gd name="connsiteX2" fmla="*/ 2550 w 15469"/>
                <a:gd name="connsiteY2" fmla="*/ 9119 h 26794"/>
                <a:gd name="connsiteX3" fmla="*/ 6140 w 15469"/>
                <a:gd name="connsiteY3" fmla="*/ 22324 h 2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69" h="26794">
                  <a:moveTo>
                    <a:pt x="6140" y="22324"/>
                  </a:moveTo>
                  <a:cubicBezTo>
                    <a:pt x="16431" y="9864"/>
                    <a:pt x="19817" y="1671"/>
                    <a:pt x="7967" y="46"/>
                  </a:cubicBezTo>
                  <a:cubicBezTo>
                    <a:pt x="3566" y="-564"/>
                    <a:pt x="4311" y="5057"/>
                    <a:pt x="2550" y="9119"/>
                  </a:cubicBezTo>
                  <a:cubicBezTo>
                    <a:pt x="1331" y="18193"/>
                    <a:pt x="-4153" y="34783"/>
                    <a:pt x="6140" y="2232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2" name="Freeform 441">
              <a:extLst>
                <a:ext uri="{FF2B5EF4-FFF2-40B4-BE49-F238E27FC236}">
                  <a16:creationId xmlns:a16="http://schemas.microsoft.com/office/drawing/2014/main" id="{DE992D2F-72FA-7549-AA25-42E5FFDF2327}"/>
                </a:ext>
              </a:extLst>
            </p:cNvPr>
            <p:cNvSpPr/>
            <p:nvPr/>
          </p:nvSpPr>
          <p:spPr bwMode="ltGray">
            <a:xfrm>
              <a:off x="17168195" y="5354991"/>
              <a:ext cx="10289" cy="12633"/>
            </a:xfrm>
            <a:custGeom>
              <a:avLst/>
              <a:gdLst>
                <a:gd name="connsiteX0" fmla="*/ 424 w 10289"/>
                <a:gd name="connsiteY0" fmla="*/ 2131 h 12633"/>
                <a:gd name="connsiteX1" fmla="*/ 9498 w 10289"/>
                <a:gd name="connsiteY1" fmla="*/ 9308 h 12633"/>
                <a:gd name="connsiteX2" fmla="*/ 424 w 10289"/>
                <a:gd name="connsiteY2" fmla="*/ 2131 h 12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89" h="12633">
                  <a:moveTo>
                    <a:pt x="424" y="2131"/>
                  </a:moveTo>
                  <a:cubicBezTo>
                    <a:pt x="-1879" y="6667"/>
                    <a:pt x="5773" y="18315"/>
                    <a:pt x="9498" y="9308"/>
                  </a:cubicBezTo>
                  <a:cubicBezTo>
                    <a:pt x="13222" y="302"/>
                    <a:pt x="2726" y="-2339"/>
                    <a:pt x="424" y="21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3" name="Freeform 442">
              <a:extLst>
                <a:ext uri="{FF2B5EF4-FFF2-40B4-BE49-F238E27FC236}">
                  <a16:creationId xmlns:a16="http://schemas.microsoft.com/office/drawing/2014/main" id="{6F0CF10A-54A5-6450-9AA7-7A799D76D266}"/>
                </a:ext>
              </a:extLst>
            </p:cNvPr>
            <p:cNvSpPr/>
            <p:nvPr/>
          </p:nvSpPr>
          <p:spPr bwMode="ltGray">
            <a:xfrm>
              <a:off x="16327334" y="5079831"/>
              <a:ext cx="1015" cy="1692"/>
            </a:xfrm>
            <a:custGeom>
              <a:avLst/>
              <a:gdLst>
                <a:gd name="connsiteX0" fmla="*/ 0 w 1015"/>
                <a:gd name="connsiteY0" fmla="*/ 0 h 1692"/>
                <a:gd name="connsiteX1" fmla="*/ 1015 w 1015"/>
                <a:gd name="connsiteY1" fmla="*/ 1693 h 1692"/>
                <a:gd name="connsiteX2" fmla="*/ 0 w 1015"/>
                <a:gd name="connsiteY2" fmla="*/ 0 h 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5" h="1692">
                  <a:moveTo>
                    <a:pt x="0" y="0"/>
                  </a:moveTo>
                  <a:cubicBezTo>
                    <a:pt x="406" y="677"/>
                    <a:pt x="745" y="1219"/>
                    <a:pt x="1015" y="1693"/>
                  </a:cubicBezTo>
                  <a:cubicBezTo>
                    <a:pt x="677" y="1151"/>
                    <a:pt x="338" y="610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4" name="Freeform 443">
              <a:extLst>
                <a:ext uri="{FF2B5EF4-FFF2-40B4-BE49-F238E27FC236}">
                  <a16:creationId xmlns:a16="http://schemas.microsoft.com/office/drawing/2014/main" id="{79E7B557-DC17-D312-DA93-CB9D163D2E0C}"/>
                </a:ext>
              </a:extLst>
            </p:cNvPr>
            <p:cNvSpPr/>
            <p:nvPr/>
          </p:nvSpPr>
          <p:spPr bwMode="ltGray">
            <a:xfrm>
              <a:off x="16323339" y="5072315"/>
              <a:ext cx="3995" cy="7516"/>
            </a:xfrm>
            <a:custGeom>
              <a:avLst/>
              <a:gdLst>
                <a:gd name="connsiteX0" fmla="*/ 0 w 3995"/>
                <a:gd name="connsiteY0" fmla="*/ 0 h 7516"/>
                <a:gd name="connsiteX1" fmla="*/ 3996 w 3995"/>
                <a:gd name="connsiteY1" fmla="*/ 7516 h 7516"/>
                <a:gd name="connsiteX2" fmla="*/ 0 w 3995"/>
                <a:gd name="connsiteY2" fmla="*/ 0 h 7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95" h="7516">
                  <a:moveTo>
                    <a:pt x="0" y="0"/>
                  </a:moveTo>
                  <a:cubicBezTo>
                    <a:pt x="1219" y="2979"/>
                    <a:pt x="2777" y="5553"/>
                    <a:pt x="3996" y="7516"/>
                  </a:cubicBezTo>
                  <a:cubicBezTo>
                    <a:pt x="2912" y="5620"/>
                    <a:pt x="1558" y="2979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5" name="Freeform 444">
              <a:extLst>
                <a:ext uri="{FF2B5EF4-FFF2-40B4-BE49-F238E27FC236}">
                  <a16:creationId xmlns:a16="http://schemas.microsoft.com/office/drawing/2014/main" id="{0CD81DD2-F986-C732-D6DE-09C1FBA4FA3A}"/>
                </a:ext>
              </a:extLst>
            </p:cNvPr>
            <p:cNvSpPr/>
            <p:nvPr/>
          </p:nvSpPr>
          <p:spPr bwMode="ltGray">
            <a:xfrm>
              <a:off x="16282046" y="4936219"/>
              <a:ext cx="64093" cy="136028"/>
            </a:xfrm>
            <a:custGeom>
              <a:avLst/>
              <a:gdLst>
                <a:gd name="connsiteX0" fmla="*/ 42512 w 64093"/>
                <a:gd name="connsiteY0" fmla="*/ 7845 h 136028"/>
                <a:gd name="connsiteX1" fmla="*/ 1342 w 64093"/>
                <a:gd name="connsiteY1" fmla="*/ 67095 h 136028"/>
                <a:gd name="connsiteX2" fmla="*/ 26260 w 64093"/>
                <a:gd name="connsiteY2" fmla="*/ 112802 h 136028"/>
                <a:gd name="connsiteX3" fmla="*/ 41293 w 64093"/>
                <a:gd name="connsiteY3" fmla="*/ 136028 h 136028"/>
                <a:gd name="connsiteX4" fmla="*/ 46575 w 64093"/>
                <a:gd name="connsiteY4" fmla="*/ 111109 h 136028"/>
                <a:gd name="connsiteX5" fmla="*/ 50367 w 64093"/>
                <a:gd name="connsiteY5" fmla="*/ 50911 h 136028"/>
                <a:gd name="connsiteX6" fmla="*/ 62623 w 64093"/>
                <a:gd name="connsiteY6" fmla="*/ 15429 h 136028"/>
                <a:gd name="connsiteX7" fmla="*/ 42512 w 64093"/>
                <a:gd name="connsiteY7" fmla="*/ 7845 h 136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093" h="136028">
                  <a:moveTo>
                    <a:pt x="42512" y="7845"/>
                  </a:moveTo>
                  <a:cubicBezTo>
                    <a:pt x="29578" y="27617"/>
                    <a:pt x="8181" y="40009"/>
                    <a:pt x="1342" y="67095"/>
                  </a:cubicBezTo>
                  <a:cubicBezTo>
                    <a:pt x="-5497" y="94248"/>
                    <a:pt x="15494" y="101494"/>
                    <a:pt x="26260" y="112802"/>
                  </a:cubicBezTo>
                  <a:cubicBezTo>
                    <a:pt x="32084" y="118964"/>
                    <a:pt x="37433" y="128647"/>
                    <a:pt x="41293" y="136028"/>
                  </a:cubicBezTo>
                  <a:cubicBezTo>
                    <a:pt x="38314" y="128918"/>
                    <a:pt x="37095" y="119641"/>
                    <a:pt x="46575" y="111109"/>
                  </a:cubicBezTo>
                  <a:cubicBezTo>
                    <a:pt x="64248" y="95264"/>
                    <a:pt x="44679" y="67839"/>
                    <a:pt x="50367" y="50911"/>
                  </a:cubicBezTo>
                  <a:cubicBezTo>
                    <a:pt x="56055" y="33982"/>
                    <a:pt x="68311" y="22200"/>
                    <a:pt x="62623" y="15429"/>
                  </a:cubicBezTo>
                  <a:cubicBezTo>
                    <a:pt x="56935" y="8725"/>
                    <a:pt x="54633" y="-10777"/>
                    <a:pt x="42512" y="784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6" name="Freeform 445">
              <a:extLst>
                <a:ext uri="{FF2B5EF4-FFF2-40B4-BE49-F238E27FC236}">
                  <a16:creationId xmlns:a16="http://schemas.microsoft.com/office/drawing/2014/main" id="{F17A50AB-CB88-F9F6-57FA-B660742BFC04}"/>
                </a:ext>
              </a:extLst>
            </p:cNvPr>
            <p:cNvSpPr/>
            <p:nvPr/>
          </p:nvSpPr>
          <p:spPr bwMode="ltGray">
            <a:xfrm>
              <a:off x="16317651" y="5080576"/>
              <a:ext cx="12079" cy="7518"/>
            </a:xfrm>
            <a:custGeom>
              <a:avLst/>
              <a:gdLst>
                <a:gd name="connsiteX0" fmla="*/ 12054 w 12079"/>
                <a:gd name="connsiteY0" fmla="*/ 0 h 7518"/>
                <a:gd name="connsiteX1" fmla="*/ 0 w 12079"/>
                <a:gd name="connsiteY1" fmla="*/ 7516 h 7518"/>
                <a:gd name="connsiteX2" fmla="*/ 12054 w 12079"/>
                <a:gd name="connsiteY2" fmla="*/ 0 h 7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79" h="7518">
                  <a:moveTo>
                    <a:pt x="12054" y="0"/>
                  </a:moveTo>
                  <a:cubicBezTo>
                    <a:pt x="12595" y="880"/>
                    <a:pt x="-68" y="7313"/>
                    <a:pt x="0" y="7516"/>
                  </a:cubicBezTo>
                  <a:cubicBezTo>
                    <a:pt x="68" y="7652"/>
                    <a:pt x="12731" y="1219"/>
                    <a:pt x="12054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7" name="Freeform 446">
              <a:extLst>
                <a:ext uri="{FF2B5EF4-FFF2-40B4-BE49-F238E27FC236}">
                  <a16:creationId xmlns:a16="http://schemas.microsoft.com/office/drawing/2014/main" id="{94ACEE4E-C78C-872E-02A3-8ECE2DE2188D}"/>
                </a:ext>
              </a:extLst>
            </p:cNvPr>
            <p:cNvSpPr/>
            <p:nvPr/>
          </p:nvSpPr>
          <p:spPr bwMode="ltGray">
            <a:xfrm>
              <a:off x="16408599" y="4971319"/>
              <a:ext cx="12032" cy="19688"/>
            </a:xfrm>
            <a:custGeom>
              <a:avLst/>
              <a:gdLst>
                <a:gd name="connsiteX0" fmla="*/ 11030 w 12032"/>
                <a:gd name="connsiteY0" fmla="*/ 14930 h 19688"/>
                <a:gd name="connsiteX1" fmla="*/ 3852 w 12032"/>
                <a:gd name="connsiteY1" fmla="*/ 642 h 19688"/>
                <a:gd name="connsiteX2" fmla="*/ 1279 w 12032"/>
                <a:gd name="connsiteY2" fmla="*/ 14795 h 19688"/>
                <a:gd name="connsiteX3" fmla="*/ 11030 w 12032"/>
                <a:gd name="connsiteY3" fmla="*/ 14930 h 19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2" h="19688">
                  <a:moveTo>
                    <a:pt x="11030" y="14930"/>
                  </a:moveTo>
                  <a:cubicBezTo>
                    <a:pt x="14077" y="8023"/>
                    <a:pt x="9743" y="-2743"/>
                    <a:pt x="3852" y="642"/>
                  </a:cubicBezTo>
                  <a:cubicBezTo>
                    <a:pt x="-2039" y="4028"/>
                    <a:pt x="331" y="8294"/>
                    <a:pt x="1279" y="14795"/>
                  </a:cubicBezTo>
                  <a:cubicBezTo>
                    <a:pt x="3243" y="21566"/>
                    <a:pt x="8321" y="21025"/>
                    <a:pt x="11030" y="149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8" name="Freeform 447">
              <a:extLst>
                <a:ext uri="{FF2B5EF4-FFF2-40B4-BE49-F238E27FC236}">
                  <a16:creationId xmlns:a16="http://schemas.microsoft.com/office/drawing/2014/main" id="{DA7BCDCE-E34C-9DE9-6599-1AC450932CFD}"/>
                </a:ext>
              </a:extLst>
            </p:cNvPr>
            <p:cNvSpPr/>
            <p:nvPr/>
          </p:nvSpPr>
          <p:spPr bwMode="ltGray">
            <a:xfrm>
              <a:off x="16449491" y="4958912"/>
              <a:ext cx="13542" cy="7775"/>
            </a:xfrm>
            <a:custGeom>
              <a:avLst/>
              <a:gdLst>
                <a:gd name="connsiteX0" fmla="*/ 13543 w 13542"/>
                <a:gd name="connsiteY0" fmla="*/ 3637 h 7775"/>
                <a:gd name="connsiteX1" fmla="*/ 0 w 13542"/>
                <a:gd name="connsiteY1" fmla="*/ 2418 h 7775"/>
                <a:gd name="connsiteX2" fmla="*/ 13543 w 13542"/>
                <a:gd name="connsiteY2" fmla="*/ 3637 h 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42" h="7775">
                  <a:moveTo>
                    <a:pt x="13543" y="3637"/>
                  </a:moveTo>
                  <a:cubicBezTo>
                    <a:pt x="13543" y="251"/>
                    <a:pt x="2844" y="-1915"/>
                    <a:pt x="0" y="2418"/>
                  </a:cubicBezTo>
                  <a:cubicBezTo>
                    <a:pt x="1423" y="11492"/>
                    <a:pt x="13543" y="7023"/>
                    <a:pt x="13543" y="36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9" name="Freeform 448">
              <a:extLst>
                <a:ext uri="{FF2B5EF4-FFF2-40B4-BE49-F238E27FC236}">
                  <a16:creationId xmlns:a16="http://schemas.microsoft.com/office/drawing/2014/main" id="{A6829763-0C23-4FB0-15D9-D2952CD6BFFF}"/>
                </a:ext>
              </a:extLst>
            </p:cNvPr>
            <p:cNvSpPr/>
            <p:nvPr/>
          </p:nvSpPr>
          <p:spPr bwMode="ltGray">
            <a:xfrm>
              <a:off x="16519035" y="4857315"/>
              <a:ext cx="30461" cy="38112"/>
            </a:xfrm>
            <a:custGeom>
              <a:avLst/>
              <a:gdLst>
                <a:gd name="connsiteX0" fmla="*/ 24714 w 30461"/>
                <a:gd name="connsiteY0" fmla="*/ 30478 h 38112"/>
                <a:gd name="connsiteX1" fmla="*/ 27693 w 30461"/>
                <a:gd name="connsiteY1" fmla="*/ 142 h 38112"/>
                <a:gd name="connsiteX2" fmla="*/ 3926 w 30461"/>
                <a:gd name="connsiteY2" fmla="*/ 12195 h 38112"/>
                <a:gd name="connsiteX3" fmla="*/ 5822 w 30461"/>
                <a:gd name="connsiteY3" fmla="*/ 34473 h 38112"/>
                <a:gd name="connsiteX4" fmla="*/ 24714 w 30461"/>
                <a:gd name="connsiteY4" fmla="*/ 30478 h 3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61" h="38112">
                  <a:moveTo>
                    <a:pt x="24714" y="30478"/>
                  </a:moveTo>
                  <a:cubicBezTo>
                    <a:pt x="29251" y="23097"/>
                    <a:pt x="33382" y="1293"/>
                    <a:pt x="27693" y="142"/>
                  </a:cubicBezTo>
                  <a:cubicBezTo>
                    <a:pt x="22006" y="-1009"/>
                    <a:pt x="10765" y="5017"/>
                    <a:pt x="3926" y="12195"/>
                  </a:cubicBezTo>
                  <a:cubicBezTo>
                    <a:pt x="-2913" y="21269"/>
                    <a:pt x="134" y="27702"/>
                    <a:pt x="5822" y="34473"/>
                  </a:cubicBezTo>
                  <a:cubicBezTo>
                    <a:pt x="11510" y="41244"/>
                    <a:pt x="20177" y="37791"/>
                    <a:pt x="24714" y="304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0" name="Freeform 449">
              <a:extLst>
                <a:ext uri="{FF2B5EF4-FFF2-40B4-BE49-F238E27FC236}">
                  <a16:creationId xmlns:a16="http://schemas.microsoft.com/office/drawing/2014/main" id="{E3488616-D7C1-C47E-FACB-D071798DCF27}"/>
                </a:ext>
              </a:extLst>
            </p:cNvPr>
            <p:cNvSpPr/>
            <p:nvPr/>
          </p:nvSpPr>
          <p:spPr bwMode="ltGray">
            <a:xfrm>
              <a:off x="16554665" y="4795616"/>
              <a:ext cx="30458" cy="25484"/>
            </a:xfrm>
            <a:custGeom>
              <a:avLst/>
              <a:gdLst>
                <a:gd name="connsiteX0" fmla="*/ 5607 w 30458"/>
                <a:gd name="connsiteY0" fmla="*/ 3674 h 25484"/>
                <a:gd name="connsiteX1" fmla="*/ 10753 w 30458"/>
                <a:gd name="connsiteY1" fmla="*/ 25275 h 25484"/>
                <a:gd name="connsiteX2" fmla="*/ 30458 w 30458"/>
                <a:gd name="connsiteY2" fmla="*/ 7533 h 25484"/>
                <a:gd name="connsiteX3" fmla="*/ 5607 w 30458"/>
                <a:gd name="connsiteY3" fmla="*/ 3674 h 25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58" h="25484">
                  <a:moveTo>
                    <a:pt x="5607" y="3674"/>
                  </a:moveTo>
                  <a:cubicBezTo>
                    <a:pt x="326" y="10377"/>
                    <a:pt x="-5769" y="27577"/>
                    <a:pt x="10753" y="25275"/>
                  </a:cubicBezTo>
                  <a:cubicBezTo>
                    <a:pt x="27276" y="23040"/>
                    <a:pt x="30458" y="15388"/>
                    <a:pt x="30458" y="7533"/>
                  </a:cubicBezTo>
                  <a:cubicBezTo>
                    <a:pt x="30458" y="-390"/>
                    <a:pt x="10618" y="-2692"/>
                    <a:pt x="5607" y="36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1" name="Freeform 450">
              <a:extLst>
                <a:ext uri="{FF2B5EF4-FFF2-40B4-BE49-F238E27FC236}">
                  <a16:creationId xmlns:a16="http://schemas.microsoft.com/office/drawing/2014/main" id="{62F8D3C2-2E32-84A8-E598-5CE4362C14E6}"/>
                </a:ext>
              </a:extLst>
            </p:cNvPr>
            <p:cNvSpPr/>
            <p:nvPr/>
          </p:nvSpPr>
          <p:spPr bwMode="ltGray">
            <a:xfrm>
              <a:off x="16553864" y="4829736"/>
              <a:ext cx="14909" cy="15108"/>
            </a:xfrm>
            <a:custGeom>
              <a:avLst/>
              <a:gdLst>
                <a:gd name="connsiteX0" fmla="*/ 14805 w 14909"/>
                <a:gd name="connsiteY0" fmla="*/ 14516 h 15108"/>
                <a:gd name="connsiteX1" fmla="*/ 382 w 14909"/>
                <a:gd name="connsiteY1" fmla="*/ 228 h 15108"/>
                <a:gd name="connsiteX2" fmla="*/ 14805 w 14909"/>
                <a:gd name="connsiteY2" fmla="*/ 14516 h 15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09" h="15108">
                  <a:moveTo>
                    <a:pt x="14805" y="14516"/>
                  </a:moveTo>
                  <a:cubicBezTo>
                    <a:pt x="13112" y="11130"/>
                    <a:pt x="8372" y="-1871"/>
                    <a:pt x="382" y="228"/>
                  </a:cubicBezTo>
                  <a:cubicBezTo>
                    <a:pt x="-2936" y="5916"/>
                    <a:pt x="16498" y="17902"/>
                    <a:pt x="14805" y="1451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2" name="Freeform 451">
              <a:extLst>
                <a:ext uri="{FF2B5EF4-FFF2-40B4-BE49-F238E27FC236}">
                  <a16:creationId xmlns:a16="http://schemas.microsoft.com/office/drawing/2014/main" id="{A76C2531-6E34-5FE3-D5E9-B05895E31F88}"/>
                </a:ext>
              </a:extLst>
            </p:cNvPr>
            <p:cNvSpPr/>
            <p:nvPr/>
          </p:nvSpPr>
          <p:spPr bwMode="ltGray">
            <a:xfrm>
              <a:off x="16542442" y="4186369"/>
              <a:ext cx="330100" cy="555883"/>
            </a:xfrm>
            <a:custGeom>
              <a:avLst/>
              <a:gdLst>
                <a:gd name="connsiteX0" fmla="*/ 66178 w 330100"/>
                <a:gd name="connsiteY0" fmla="*/ 555431 h 555883"/>
                <a:gd name="connsiteX1" fmla="*/ 65298 w 330100"/>
                <a:gd name="connsiteY1" fmla="*/ 524824 h 555883"/>
                <a:gd name="connsiteX2" fmla="*/ 70580 w 330100"/>
                <a:gd name="connsiteY2" fmla="*/ 521642 h 555883"/>
                <a:gd name="connsiteX3" fmla="*/ 73424 w 330100"/>
                <a:gd name="connsiteY3" fmla="*/ 511823 h 555883"/>
                <a:gd name="connsiteX4" fmla="*/ 58392 w 330100"/>
                <a:gd name="connsiteY4" fmla="*/ 506609 h 555883"/>
                <a:gd name="connsiteX5" fmla="*/ 65028 w 330100"/>
                <a:gd name="connsiteY5" fmla="*/ 490357 h 555883"/>
                <a:gd name="connsiteX6" fmla="*/ 83919 w 330100"/>
                <a:gd name="connsiteY6" fmla="*/ 450203 h 555883"/>
                <a:gd name="connsiteX7" fmla="*/ 59204 w 330100"/>
                <a:gd name="connsiteY7" fmla="*/ 409710 h 555883"/>
                <a:gd name="connsiteX8" fmla="*/ 61642 w 330100"/>
                <a:gd name="connsiteY8" fmla="*/ 366034 h 555883"/>
                <a:gd name="connsiteX9" fmla="*/ 111818 w 330100"/>
                <a:gd name="connsiteY9" fmla="*/ 364206 h 555883"/>
                <a:gd name="connsiteX10" fmla="*/ 164703 w 330100"/>
                <a:gd name="connsiteY10" fmla="*/ 340844 h 555883"/>
                <a:gd name="connsiteX11" fmla="*/ 176959 w 330100"/>
                <a:gd name="connsiteY11" fmla="*/ 391901 h 555883"/>
                <a:gd name="connsiteX12" fmla="*/ 206077 w 330100"/>
                <a:gd name="connsiteY12" fmla="*/ 367727 h 555883"/>
                <a:gd name="connsiteX13" fmla="*/ 231876 w 330100"/>
                <a:gd name="connsiteY13" fmla="*/ 345110 h 555883"/>
                <a:gd name="connsiteX14" fmla="*/ 267088 w 330100"/>
                <a:gd name="connsiteY14" fmla="*/ 313691 h 555883"/>
                <a:gd name="connsiteX15" fmla="*/ 273995 w 330100"/>
                <a:gd name="connsiteY15" fmla="*/ 343824 h 555883"/>
                <a:gd name="connsiteX16" fmla="*/ 292954 w 330100"/>
                <a:gd name="connsiteY16" fmla="*/ 314706 h 555883"/>
                <a:gd name="connsiteX17" fmla="*/ 304059 w 330100"/>
                <a:gd name="connsiteY17" fmla="*/ 278005 h 555883"/>
                <a:gd name="connsiteX18" fmla="*/ 314759 w 330100"/>
                <a:gd name="connsiteY18" fmla="*/ 329874 h 555883"/>
                <a:gd name="connsiteX19" fmla="*/ 321801 w 330100"/>
                <a:gd name="connsiteY19" fmla="*/ 301366 h 555883"/>
                <a:gd name="connsiteX20" fmla="*/ 325525 w 330100"/>
                <a:gd name="connsiteY20" fmla="*/ 264733 h 555883"/>
                <a:gd name="connsiteX21" fmla="*/ 315571 w 330100"/>
                <a:gd name="connsiteY21" fmla="*/ 222073 h 555883"/>
                <a:gd name="connsiteX22" fmla="*/ 309477 w 330100"/>
                <a:gd name="connsiteY22" fmla="*/ 181105 h 555883"/>
                <a:gd name="connsiteX23" fmla="*/ 327218 w 330100"/>
                <a:gd name="connsiteY23" fmla="*/ 148196 h 555883"/>
                <a:gd name="connsiteX24" fmla="*/ 328098 w 330100"/>
                <a:gd name="connsiteY24" fmla="*/ 101067 h 555883"/>
                <a:gd name="connsiteX25" fmla="*/ 316587 w 330100"/>
                <a:gd name="connsiteY25" fmla="*/ 64163 h 555883"/>
                <a:gd name="connsiteX26" fmla="*/ 298507 w 330100"/>
                <a:gd name="connsiteY26" fmla="*/ 31592 h 555883"/>
                <a:gd name="connsiteX27" fmla="*/ 274536 w 330100"/>
                <a:gd name="connsiteY27" fmla="*/ 172 h 555883"/>
                <a:gd name="connsiteX28" fmla="*/ 239866 w 330100"/>
                <a:gd name="connsiteY28" fmla="*/ 32608 h 555883"/>
                <a:gd name="connsiteX29" fmla="*/ 259232 w 330100"/>
                <a:gd name="connsiteY29" fmla="*/ 70528 h 555883"/>
                <a:gd name="connsiteX30" fmla="*/ 247992 w 330100"/>
                <a:gd name="connsiteY30" fmla="*/ 141425 h 555883"/>
                <a:gd name="connsiteX31" fmla="*/ 228625 w 330100"/>
                <a:gd name="connsiteY31" fmla="*/ 216182 h 555883"/>
                <a:gd name="connsiteX32" fmla="*/ 189825 w 330100"/>
                <a:gd name="connsiteY32" fmla="*/ 229792 h 555883"/>
                <a:gd name="connsiteX33" fmla="*/ 184950 w 330100"/>
                <a:gd name="connsiteY33" fmla="*/ 209952 h 555883"/>
                <a:gd name="connsiteX34" fmla="*/ 189351 w 330100"/>
                <a:gd name="connsiteY34" fmla="*/ 236631 h 555883"/>
                <a:gd name="connsiteX35" fmla="*/ 165448 w 330100"/>
                <a:gd name="connsiteY35" fmla="*/ 278547 h 555883"/>
                <a:gd name="connsiteX36" fmla="*/ 126377 w 330100"/>
                <a:gd name="connsiteY36" fmla="*/ 299132 h 555883"/>
                <a:gd name="connsiteX37" fmla="*/ 75862 w 330100"/>
                <a:gd name="connsiteY37" fmla="*/ 304481 h 555883"/>
                <a:gd name="connsiteX38" fmla="*/ 29545 w 330100"/>
                <a:gd name="connsiteY38" fmla="*/ 351949 h 555883"/>
                <a:gd name="connsiteX39" fmla="*/ 19117 w 330100"/>
                <a:gd name="connsiteY39" fmla="*/ 390817 h 555883"/>
                <a:gd name="connsiteX40" fmla="*/ 1173 w 330100"/>
                <a:gd name="connsiteY40" fmla="*/ 424675 h 555883"/>
                <a:gd name="connsiteX41" fmla="*/ 12210 w 330100"/>
                <a:gd name="connsiteY41" fmla="*/ 448239 h 555883"/>
                <a:gd name="connsiteX42" fmla="*/ 20607 w 330100"/>
                <a:gd name="connsiteY42" fmla="*/ 495978 h 555883"/>
                <a:gd name="connsiteX43" fmla="*/ 37332 w 330100"/>
                <a:gd name="connsiteY43" fmla="*/ 518933 h 555883"/>
                <a:gd name="connsiteX44" fmla="*/ 55141 w 330100"/>
                <a:gd name="connsiteY44" fmla="*/ 512703 h 555883"/>
                <a:gd name="connsiteX45" fmla="*/ 60219 w 330100"/>
                <a:gd name="connsiteY45" fmla="*/ 520694 h 555883"/>
                <a:gd name="connsiteX46" fmla="*/ 38010 w 330100"/>
                <a:gd name="connsiteY46" fmla="*/ 529903 h 555883"/>
                <a:gd name="connsiteX47" fmla="*/ 66178 w 330100"/>
                <a:gd name="connsiteY47" fmla="*/ 555431 h 55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30100" h="555883">
                  <a:moveTo>
                    <a:pt x="66178" y="555431"/>
                  </a:moveTo>
                  <a:cubicBezTo>
                    <a:pt x="68887" y="552723"/>
                    <a:pt x="67669" y="533153"/>
                    <a:pt x="65298" y="524824"/>
                  </a:cubicBezTo>
                  <a:cubicBezTo>
                    <a:pt x="67533" y="525637"/>
                    <a:pt x="69429" y="524892"/>
                    <a:pt x="70580" y="521642"/>
                  </a:cubicBezTo>
                  <a:cubicBezTo>
                    <a:pt x="74033" y="511485"/>
                    <a:pt x="77961" y="512974"/>
                    <a:pt x="73424" y="511823"/>
                  </a:cubicBezTo>
                  <a:cubicBezTo>
                    <a:pt x="70309" y="511078"/>
                    <a:pt x="63199" y="507219"/>
                    <a:pt x="58392" y="506609"/>
                  </a:cubicBezTo>
                  <a:cubicBezTo>
                    <a:pt x="60829" y="501463"/>
                    <a:pt x="63064" y="495775"/>
                    <a:pt x="65028" y="490357"/>
                  </a:cubicBezTo>
                  <a:cubicBezTo>
                    <a:pt x="72069" y="471127"/>
                    <a:pt x="74101" y="470585"/>
                    <a:pt x="83919" y="450203"/>
                  </a:cubicBezTo>
                  <a:cubicBezTo>
                    <a:pt x="93739" y="429821"/>
                    <a:pt x="68074" y="415398"/>
                    <a:pt x="59204" y="409710"/>
                  </a:cubicBezTo>
                  <a:cubicBezTo>
                    <a:pt x="50333" y="404021"/>
                    <a:pt x="56563" y="380728"/>
                    <a:pt x="61642" y="366034"/>
                  </a:cubicBezTo>
                  <a:cubicBezTo>
                    <a:pt x="66721" y="351340"/>
                    <a:pt x="96989" y="363054"/>
                    <a:pt x="111818" y="364206"/>
                  </a:cubicBezTo>
                  <a:cubicBezTo>
                    <a:pt x="126648" y="365357"/>
                    <a:pt x="132878" y="337391"/>
                    <a:pt x="164703" y="340844"/>
                  </a:cubicBezTo>
                  <a:cubicBezTo>
                    <a:pt x="196529" y="344230"/>
                    <a:pt x="165516" y="366982"/>
                    <a:pt x="176959" y="391901"/>
                  </a:cubicBezTo>
                  <a:cubicBezTo>
                    <a:pt x="188336" y="416752"/>
                    <a:pt x="196935" y="380186"/>
                    <a:pt x="206077" y="367727"/>
                  </a:cubicBezTo>
                  <a:cubicBezTo>
                    <a:pt x="215218" y="355267"/>
                    <a:pt x="217114" y="341657"/>
                    <a:pt x="231876" y="345110"/>
                  </a:cubicBezTo>
                  <a:cubicBezTo>
                    <a:pt x="246705" y="348496"/>
                    <a:pt x="252258" y="326150"/>
                    <a:pt x="267088" y="313691"/>
                  </a:cubicBezTo>
                  <a:cubicBezTo>
                    <a:pt x="281917" y="301231"/>
                    <a:pt x="264921" y="333666"/>
                    <a:pt x="273995" y="343824"/>
                  </a:cubicBezTo>
                  <a:cubicBezTo>
                    <a:pt x="283136" y="353981"/>
                    <a:pt x="288418" y="322629"/>
                    <a:pt x="292954" y="314706"/>
                  </a:cubicBezTo>
                  <a:cubicBezTo>
                    <a:pt x="297491" y="306783"/>
                    <a:pt x="291465" y="281391"/>
                    <a:pt x="304059" y="278005"/>
                  </a:cubicBezTo>
                  <a:cubicBezTo>
                    <a:pt x="316587" y="274619"/>
                    <a:pt x="303382" y="315180"/>
                    <a:pt x="314759" y="329874"/>
                  </a:cubicBezTo>
                  <a:cubicBezTo>
                    <a:pt x="326134" y="344568"/>
                    <a:pt x="319227" y="312675"/>
                    <a:pt x="321801" y="301366"/>
                  </a:cubicBezTo>
                  <a:cubicBezTo>
                    <a:pt x="324374" y="290058"/>
                    <a:pt x="334599" y="277192"/>
                    <a:pt x="325525" y="264733"/>
                  </a:cubicBezTo>
                  <a:cubicBezTo>
                    <a:pt x="316384" y="252273"/>
                    <a:pt x="315571" y="243606"/>
                    <a:pt x="315571" y="222073"/>
                  </a:cubicBezTo>
                  <a:cubicBezTo>
                    <a:pt x="315571" y="200540"/>
                    <a:pt x="315232" y="195867"/>
                    <a:pt x="309477" y="181105"/>
                  </a:cubicBezTo>
                  <a:cubicBezTo>
                    <a:pt x="303789" y="166411"/>
                    <a:pt x="319295" y="157270"/>
                    <a:pt x="327218" y="148196"/>
                  </a:cubicBezTo>
                  <a:cubicBezTo>
                    <a:pt x="335209" y="139123"/>
                    <a:pt x="323561" y="136143"/>
                    <a:pt x="328098" y="101067"/>
                  </a:cubicBezTo>
                  <a:cubicBezTo>
                    <a:pt x="332636" y="65991"/>
                    <a:pt x="323426" y="78857"/>
                    <a:pt x="316587" y="64163"/>
                  </a:cubicBezTo>
                  <a:cubicBezTo>
                    <a:pt x="309748" y="49468"/>
                    <a:pt x="303111" y="47369"/>
                    <a:pt x="298507" y="31592"/>
                  </a:cubicBezTo>
                  <a:cubicBezTo>
                    <a:pt x="293970" y="15747"/>
                    <a:pt x="281375" y="2407"/>
                    <a:pt x="274536" y="172"/>
                  </a:cubicBezTo>
                  <a:cubicBezTo>
                    <a:pt x="267697" y="-2062"/>
                    <a:pt x="250159" y="17914"/>
                    <a:pt x="239866" y="32608"/>
                  </a:cubicBezTo>
                  <a:cubicBezTo>
                    <a:pt x="229573" y="47302"/>
                    <a:pt x="246705" y="60371"/>
                    <a:pt x="259232" y="70528"/>
                  </a:cubicBezTo>
                  <a:cubicBezTo>
                    <a:pt x="271759" y="80685"/>
                    <a:pt x="249143" y="115422"/>
                    <a:pt x="247992" y="141425"/>
                  </a:cubicBezTo>
                  <a:cubicBezTo>
                    <a:pt x="246841" y="167427"/>
                    <a:pt x="242304" y="196951"/>
                    <a:pt x="228625" y="216182"/>
                  </a:cubicBezTo>
                  <a:cubicBezTo>
                    <a:pt x="214948" y="235413"/>
                    <a:pt x="201269" y="236564"/>
                    <a:pt x="189825" y="229792"/>
                  </a:cubicBezTo>
                  <a:cubicBezTo>
                    <a:pt x="178449" y="223021"/>
                    <a:pt x="195648" y="202029"/>
                    <a:pt x="184950" y="209952"/>
                  </a:cubicBezTo>
                  <a:cubicBezTo>
                    <a:pt x="174319" y="217875"/>
                    <a:pt x="185966" y="221937"/>
                    <a:pt x="189351" y="236631"/>
                  </a:cubicBezTo>
                  <a:cubicBezTo>
                    <a:pt x="192805" y="251326"/>
                    <a:pt x="169985" y="246856"/>
                    <a:pt x="165448" y="278547"/>
                  </a:cubicBezTo>
                  <a:cubicBezTo>
                    <a:pt x="160911" y="310237"/>
                    <a:pt x="148046" y="290126"/>
                    <a:pt x="126377" y="299132"/>
                  </a:cubicBezTo>
                  <a:cubicBezTo>
                    <a:pt x="104708" y="308206"/>
                    <a:pt x="94483" y="295408"/>
                    <a:pt x="75862" y="304481"/>
                  </a:cubicBezTo>
                  <a:cubicBezTo>
                    <a:pt x="57240" y="313555"/>
                    <a:pt x="47151" y="342875"/>
                    <a:pt x="29545" y="351949"/>
                  </a:cubicBezTo>
                  <a:cubicBezTo>
                    <a:pt x="11939" y="361023"/>
                    <a:pt x="28258" y="378426"/>
                    <a:pt x="19117" y="390817"/>
                  </a:cubicBezTo>
                  <a:cubicBezTo>
                    <a:pt x="9908" y="403277"/>
                    <a:pt x="6860" y="407746"/>
                    <a:pt x="1173" y="424675"/>
                  </a:cubicBezTo>
                  <a:cubicBezTo>
                    <a:pt x="-4515" y="441603"/>
                    <a:pt x="12346" y="433545"/>
                    <a:pt x="12210" y="448239"/>
                  </a:cubicBezTo>
                  <a:cubicBezTo>
                    <a:pt x="12074" y="462933"/>
                    <a:pt x="8689" y="475596"/>
                    <a:pt x="20607" y="495978"/>
                  </a:cubicBezTo>
                  <a:cubicBezTo>
                    <a:pt x="25753" y="508505"/>
                    <a:pt x="27108" y="504645"/>
                    <a:pt x="37332" y="518933"/>
                  </a:cubicBezTo>
                  <a:cubicBezTo>
                    <a:pt x="43494" y="527465"/>
                    <a:pt x="49656" y="522319"/>
                    <a:pt x="55141" y="512703"/>
                  </a:cubicBezTo>
                  <a:cubicBezTo>
                    <a:pt x="56428" y="515547"/>
                    <a:pt x="58256" y="518459"/>
                    <a:pt x="60219" y="520694"/>
                  </a:cubicBezTo>
                  <a:cubicBezTo>
                    <a:pt x="53787" y="520829"/>
                    <a:pt x="40853" y="523605"/>
                    <a:pt x="38010" y="529903"/>
                  </a:cubicBezTo>
                  <a:cubicBezTo>
                    <a:pt x="42546" y="542498"/>
                    <a:pt x="62725" y="558817"/>
                    <a:pt x="66178" y="5554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3" name="Freeform 452">
              <a:extLst>
                <a:ext uri="{FF2B5EF4-FFF2-40B4-BE49-F238E27FC236}">
                  <a16:creationId xmlns:a16="http://schemas.microsoft.com/office/drawing/2014/main" id="{BC52BE6E-7842-87FD-1648-1913A7A2E38E}"/>
                </a:ext>
              </a:extLst>
            </p:cNvPr>
            <p:cNvSpPr/>
            <p:nvPr/>
          </p:nvSpPr>
          <p:spPr bwMode="ltGray">
            <a:xfrm>
              <a:off x="16503879" y="4619524"/>
              <a:ext cx="17398" cy="19321"/>
            </a:xfrm>
            <a:custGeom>
              <a:avLst/>
              <a:gdLst>
                <a:gd name="connsiteX0" fmla="*/ 2019 w 17398"/>
                <a:gd name="connsiteY0" fmla="*/ 729 h 19321"/>
                <a:gd name="connsiteX1" fmla="*/ 14207 w 17398"/>
                <a:gd name="connsiteY1" fmla="*/ 18673 h 19321"/>
                <a:gd name="connsiteX2" fmla="*/ 2019 w 17398"/>
                <a:gd name="connsiteY2" fmla="*/ 729 h 19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98" h="19321">
                  <a:moveTo>
                    <a:pt x="2019" y="729"/>
                  </a:moveTo>
                  <a:cubicBezTo>
                    <a:pt x="-5430" y="2490"/>
                    <a:pt x="9806" y="23210"/>
                    <a:pt x="14207" y="18673"/>
                  </a:cubicBezTo>
                  <a:cubicBezTo>
                    <a:pt x="18609" y="14136"/>
                    <a:pt x="21385" y="-3808"/>
                    <a:pt x="2019" y="72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4" name="Freeform 453">
              <a:extLst>
                <a:ext uri="{FF2B5EF4-FFF2-40B4-BE49-F238E27FC236}">
                  <a16:creationId xmlns:a16="http://schemas.microsoft.com/office/drawing/2014/main" id="{B0F33FA6-1503-4ED1-0574-4615172FF33D}"/>
                </a:ext>
              </a:extLst>
            </p:cNvPr>
            <p:cNvSpPr/>
            <p:nvPr/>
          </p:nvSpPr>
          <p:spPr bwMode="ltGray">
            <a:xfrm>
              <a:off x="16747557" y="3985306"/>
              <a:ext cx="179358" cy="205122"/>
            </a:xfrm>
            <a:custGeom>
              <a:avLst/>
              <a:gdLst>
                <a:gd name="connsiteX0" fmla="*/ 3535 w 179358"/>
                <a:gd name="connsiteY0" fmla="*/ 178213 h 205122"/>
                <a:gd name="connsiteX1" fmla="*/ 26490 w 179358"/>
                <a:gd name="connsiteY1" fmla="*/ 197443 h 205122"/>
                <a:gd name="connsiteX2" fmla="*/ 43555 w 179358"/>
                <a:gd name="connsiteY2" fmla="*/ 203673 h 205122"/>
                <a:gd name="connsiteX3" fmla="*/ 66578 w 179358"/>
                <a:gd name="connsiteY3" fmla="*/ 184849 h 205122"/>
                <a:gd name="connsiteX4" fmla="*/ 39627 w 179358"/>
                <a:gd name="connsiteY4" fmla="*/ 163316 h 205122"/>
                <a:gd name="connsiteX5" fmla="*/ 29402 w 179358"/>
                <a:gd name="connsiteY5" fmla="*/ 149095 h 205122"/>
                <a:gd name="connsiteX6" fmla="*/ 46872 w 179358"/>
                <a:gd name="connsiteY6" fmla="*/ 152075 h 205122"/>
                <a:gd name="connsiteX7" fmla="*/ 84521 w 179358"/>
                <a:gd name="connsiteY7" fmla="*/ 142256 h 205122"/>
                <a:gd name="connsiteX8" fmla="*/ 113097 w 179358"/>
                <a:gd name="connsiteY8" fmla="*/ 178890 h 205122"/>
                <a:gd name="connsiteX9" fmla="*/ 134698 w 179358"/>
                <a:gd name="connsiteY9" fmla="*/ 145371 h 205122"/>
                <a:gd name="connsiteX10" fmla="*/ 159752 w 179358"/>
                <a:gd name="connsiteY10" fmla="*/ 116457 h 205122"/>
                <a:gd name="connsiteX11" fmla="*/ 168894 w 179358"/>
                <a:gd name="connsiteY11" fmla="*/ 78266 h 205122"/>
                <a:gd name="connsiteX12" fmla="*/ 162596 w 179358"/>
                <a:gd name="connsiteY12" fmla="*/ 47727 h 205122"/>
                <a:gd name="connsiteX13" fmla="*/ 143298 w 179358"/>
                <a:gd name="connsiteY13" fmla="*/ 57071 h 205122"/>
                <a:gd name="connsiteX14" fmla="*/ 100841 w 179358"/>
                <a:gd name="connsiteY14" fmla="*/ 54498 h 205122"/>
                <a:gd name="connsiteX15" fmla="*/ 61363 w 179358"/>
                <a:gd name="connsiteY15" fmla="*/ 14073 h 205122"/>
                <a:gd name="connsiteX16" fmla="*/ 15859 w 179358"/>
                <a:gd name="connsiteY16" fmla="*/ 22605 h 205122"/>
                <a:gd name="connsiteX17" fmla="*/ 26829 w 179358"/>
                <a:gd name="connsiteY17" fmla="*/ 54634 h 205122"/>
                <a:gd name="connsiteX18" fmla="*/ 41185 w 179358"/>
                <a:gd name="connsiteY18" fmla="*/ 81449 h 205122"/>
                <a:gd name="connsiteX19" fmla="*/ 38476 w 179358"/>
                <a:gd name="connsiteY19" fmla="*/ 119098 h 205122"/>
                <a:gd name="connsiteX20" fmla="*/ 6785 w 179358"/>
                <a:gd name="connsiteY20" fmla="*/ 115441 h 205122"/>
                <a:gd name="connsiteX21" fmla="*/ 16875 w 179358"/>
                <a:gd name="connsiteY21" fmla="*/ 145100 h 205122"/>
                <a:gd name="connsiteX22" fmla="*/ 3535 w 179358"/>
                <a:gd name="connsiteY22" fmla="*/ 178213 h 20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9358" h="205122">
                  <a:moveTo>
                    <a:pt x="3535" y="178213"/>
                  </a:moveTo>
                  <a:cubicBezTo>
                    <a:pt x="14166" y="188370"/>
                    <a:pt x="21480" y="193855"/>
                    <a:pt x="26490" y="197443"/>
                  </a:cubicBezTo>
                  <a:cubicBezTo>
                    <a:pt x="31501" y="200965"/>
                    <a:pt x="25949" y="208210"/>
                    <a:pt x="43555" y="203673"/>
                  </a:cubicBezTo>
                  <a:cubicBezTo>
                    <a:pt x="61160" y="199136"/>
                    <a:pt x="72265" y="192771"/>
                    <a:pt x="66578" y="184849"/>
                  </a:cubicBezTo>
                  <a:cubicBezTo>
                    <a:pt x="60889" y="176926"/>
                    <a:pt x="51409" y="166701"/>
                    <a:pt x="39627" y="163316"/>
                  </a:cubicBezTo>
                  <a:cubicBezTo>
                    <a:pt x="27844" y="159930"/>
                    <a:pt x="20260" y="150246"/>
                    <a:pt x="29402" y="149095"/>
                  </a:cubicBezTo>
                  <a:cubicBezTo>
                    <a:pt x="38544" y="147944"/>
                    <a:pt x="34345" y="156612"/>
                    <a:pt x="46872" y="152075"/>
                  </a:cubicBezTo>
                  <a:cubicBezTo>
                    <a:pt x="59399" y="147538"/>
                    <a:pt x="69692" y="129797"/>
                    <a:pt x="84521" y="142256"/>
                  </a:cubicBezTo>
                  <a:cubicBezTo>
                    <a:pt x="99351" y="154716"/>
                    <a:pt x="94814" y="181192"/>
                    <a:pt x="113097" y="178890"/>
                  </a:cubicBezTo>
                  <a:cubicBezTo>
                    <a:pt x="131312" y="176655"/>
                    <a:pt x="124473" y="170290"/>
                    <a:pt x="134698" y="145371"/>
                  </a:cubicBezTo>
                  <a:cubicBezTo>
                    <a:pt x="144923" y="120520"/>
                    <a:pt x="133547" y="123364"/>
                    <a:pt x="159752" y="116457"/>
                  </a:cubicBezTo>
                  <a:cubicBezTo>
                    <a:pt x="185958" y="109550"/>
                    <a:pt x="182573" y="86189"/>
                    <a:pt x="168894" y="78266"/>
                  </a:cubicBezTo>
                  <a:cubicBezTo>
                    <a:pt x="155216" y="70343"/>
                    <a:pt x="168284" y="54498"/>
                    <a:pt x="162596" y="47727"/>
                  </a:cubicBezTo>
                  <a:cubicBezTo>
                    <a:pt x="156909" y="40955"/>
                    <a:pt x="156976" y="54837"/>
                    <a:pt x="143298" y="57071"/>
                  </a:cubicBezTo>
                  <a:cubicBezTo>
                    <a:pt x="129619" y="59306"/>
                    <a:pt x="128198" y="80501"/>
                    <a:pt x="100841" y="54498"/>
                  </a:cubicBezTo>
                  <a:cubicBezTo>
                    <a:pt x="89397" y="43596"/>
                    <a:pt x="74906" y="26126"/>
                    <a:pt x="61363" y="14073"/>
                  </a:cubicBezTo>
                  <a:cubicBezTo>
                    <a:pt x="42674" y="-2653"/>
                    <a:pt x="16536" y="-9560"/>
                    <a:pt x="15859" y="22605"/>
                  </a:cubicBezTo>
                  <a:cubicBezTo>
                    <a:pt x="15453" y="43935"/>
                    <a:pt x="27980" y="42242"/>
                    <a:pt x="26829" y="54634"/>
                  </a:cubicBezTo>
                  <a:cubicBezTo>
                    <a:pt x="25678" y="67093"/>
                    <a:pt x="36919" y="74677"/>
                    <a:pt x="41185" y="81449"/>
                  </a:cubicBezTo>
                  <a:cubicBezTo>
                    <a:pt x="45383" y="88220"/>
                    <a:pt x="46805" y="118015"/>
                    <a:pt x="38476" y="119098"/>
                  </a:cubicBezTo>
                  <a:cubicBezTo>
                    <a:pt x="30147" y="120249"/>
                    <a:pt x="9020" y="107519"/>
                    <a:pt x="6785" y="115441"/>
                  </a:cubicBezTo>
                  <a:cubicBezTo>
                    <a:pt x="4483" y="123364"/>
                    <a:pt x="24865" y="134943"/>
                    <a:pt x="16875" y="145100"/>
                  </a:cubicBezTo>
                  <a:cubicBezTo>
                    <a:pt x="8885" y="155461"/>
                    <a:pt x="-7096" y="168055"/>
                    <a:pt x="3535" y="1782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5" name="Freeform 454">
              <a:extLst>
                <a:ext uri="{FF2B5EF4-FFF2-40B4-BE49-F238E27FC236}">
                  <a16:creationId xmlns:a16="http://schemas.microsoft.com/office/drawing/2014/main" id="{E35406CA-61E6-B209-36ED-5D443EDA0452}"/>
                </a:ext>
              </a:extLst>
            </p:cNvPr>
            <p:cNvSpPr/>
            <p:nvPr/>
          </p:nvSpPr>
          <p:spPr bwMode="ltGray">
            <a:xfrm>
              <a:off x="16936418" y="3952121"/>
              <a:ext cx="68785" cy="70368"/>
            </a:xfrm>
            <a:custGeom>
              <a:avLst/>
              <a:gdLst>
                <a:gd name="connsiteX0" fmla="*/ 26755 w 68785"/>
                <a:gd name="connsiteY0" fmla="*/ 50102 h 70368"/>
                <a:gd name="connsiteX1" fmla="*/ 60071 w 68785"/>
                <a:gd name="connsiteY1" fmla="*/ 22136 h 70368"/>
                <a:gd name="connsiteX2" fmla="*/ 61832 w 68785"/>
                <a:gd name="connsiteY2" fmla="*/ 196 h 70368"/>
                <a:gd name="connsiteX3" fmla="*/ 30074 w 68785"/>
                <a:gd name="connsiteY3" fmla="*/ 8864 h 70368"/>
                <a:gd name="connsiteX4" fmla="*/ 11994 w 68785"/>
                <a:gd name="connsiteY4" fmla="*/ 34392 h 70368"/>
                <a:gd name="connsiteX5" fmla="*/ 1769 w 68785"/>
                <a:gd name="connsiteY5" fmla="*/ 68114 h 70368"/>
                <a:gd name="connsiteX6" fmla="*/ 26755 w 68785"/>
                <a:gd name="connsiteY6" fmla="*/ 50102 h 70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785" h="70368">
                  <a:moveTo>
                    <a:pt x="26755" y="50102"/>
                  </a:moveTo>
                  <a:cubicBezTo>
                    <a:pt x="38132" y="38793"/>
                    <a:pt x="54383" y="27824"/>
                    <a:pt x="60071" y="22136"/>
                  </a:cubicBezTo>
                  <a:cubicBezTo>
                    <a:pt x="65759" y="16515"/>
                    <a:pt x="75510" y="-2106"/>
                    <a:pt x="61832" y="196"/>
                  </a:cubicBezTo>
                  <a:cubicBezTo>
                    <a:pt x="48153" y="2431"/>
                    <a:pt x="33392" y="3650"/>
                    <a:pt x="30074" y="8864"/>
                  </a:cubicBezTo>
                  <a:cubicBezTo>
                    <a:pt x="22760" y="20578"/>
                    <a:pt x="22287" y="21933"/>
                    <a:pt x="11994" y="34392"/>
                  </a:cubicBezTo>
                  <a:cubicBezTo>
                    <a:pt x="1701" y="46851"/>
                    <a:pt x="-2768" y="60191"/>
                    <a:pt x="1769" y="68114"/>
                  </a:cubicBezTo>
                  <a:cubicBezTo>
                    <a:pt x="6306" y="76036"/>
                    <a:pt x="15380" y="61410"/>
                    <a:pt x="26755" y="5010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6" name="Freeform 455">
              <a:extLst>
                <a:ext uri="{FF2B5EF4-FFF2-40B4-BE49-F238E27FC236}">
                  <a16:creationId xmlns:a16="http://schemas.microsoft.com/office/drawing/2014/main" id="{ACC71348-1897-74B0-4D0E-7DF726921E68}"/>
                </a:ext>
              </a:extLst>
            </p:cNvPr>
            <p:cNvSpPr/>
            <p:nvPr/>
          </p:nvSpPr>
          <p:spPr bwMode="ltGray">
            <a:xfrm>
              <a:off x="17012760" y="3906208"/>
              <a:ext cx="38712" cy="40213"/>
            </a:xfrm>
            <a:custGeom>
              <a:avLst/>
              <a:gdLst>
                <a:gd name="connsiteX0" fmla="*/ 10882 w 38712"/>
                <a:gd name="connsiteY0" fmla="*/ 30873 h 40213"/>
                <a:gd name="connsiteX1" fmla="*/ 38713 w 38712"/>
                <a:gd name="connsiteY1" fmla="*/ 7038 h 40213"/>
                <a:gd name="connsiteX2" fmla="*/ 10138 w 38712"/>
                <a:gd name="connsiteY2" fmla="*/ 3313 h 40213"/>
                <a:gd name="connsiteX3" fmla="*/ 1064 w 38712"/>
                <a:gd name="connsiteY3" fmla="*/ 32634 h 40213"/>
                <a:gd name="connsiteX4" fmla="*/ 10882 w 38712"/>
                <a:gd name="connsiteY4" fmla="*/ 30873 h 40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12" h="40213">
                  <a:moveTo>
                    <a:pt x="10882" y="30873"/>
                  </a:moveTo>
                  <a:cubicBezTo>
                    <a:pt x="18873" y="17330"/>
                    <a:pt x="38713" y="12726"/>
                    <a:pt x="38713" y="7038"/>
                  </a:cubicBezTo>
                  <a:cubicBezTo>
                    <a:pt x="38713" y="1350"/>
                    <a:pt x="15825" y="-3458"/>
                    <a:pt x="10138" y="3313"/>
                  </a:cubicBezTo>
                  <a:cubicBezTo>
                    <a:pt x="-2864" y="18752"/>
                    <a:pt x="-87" y="23560"/>
                    <a:pt x="1064" y="32634"/>
                  </a:cubicBezTo>
                  <a:cubicBezTo>
                    <a:pt x="2215" y="41640"/>
                    <a:pt x="2892" y="44416"/>
                    <a:pt x="10882" y="3087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7" name="Freeform 456">
              <a:extLst>
                <a:ext uri="{FF2B5EF4-FFF2-40B4-BE49-F238E27FC236}">
                  <a16:creationId xmlns:a16="http://schemas.microsoft.com/office/drawing/2014/main" id="{0B26B365-8B80-0D7A-5C1D-C9E0C6F6D18D}"/>
                </a:ext>
              </a:extLst>
            </p:cNvPr>
            <p:cNvSpPr/>
            <p:nvPr/>
          </p:nvSpPr>
          <p:spPr bwMode="ltGray">
            <a:xfrm>
              <a:off x="17089382" y="3630785"/>
              <a:ext cx="39971" cy="56633"/>
            </a:xfrm>
            <a:custGeom>
              <a:avLst/>
              <a:gdLst>
                <a:gd name="connsiteX0" fmla="*/ 19717 w 39971"/>
                <a:gd name="connsiteY0" fmla="*/ 40314 h 56633"/>
                <a:gd name="connsiteX1" fmla="*/ 39895 w 39971"/>
                <a:gd name="connsiteY1" fmla="*/ 17494 h 56633"/>
                <a:gd name="connsiteX2" fmla="*/ 19988 w 39971"/>
                <a:gd name="connsiteY2" fmla="*/ 972 h 56633"/>
                <a:gd name="connsiteX3" fmla="*/ 756 w 39971"/>
                <a:gd name="connsiteY3" fmla="*/ 33069 h 56633"/>
                <a:gd name="connsiteX4" fmla="*/ 14909 w 39971"/>
                <a:gd name="connsiteY4" fmla="*/ 56633 h 56633"/>
                <a:gd name="connsiteX5" fmla="*/ 19717 w 39971"/>
                <a:gd name="connsiteY5" fmla="*/ 40314 h 56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971" h="56633">
                  <a:moveTo>
                    <a:pt x="19717" y="40314"/>
                  </a:moveTo>
                  <a:cubicBezTo>
                    <a:pt x="28858" y="33542"/>
                    <a:pt x="41047" y="25417"/>
                    <a:pt x="39895" y="17494"/>
                  </a:cubicBezTo>
                  <a:cubicBezTo>
                    <a:pt x="38745" y="9572"/>
                    <a:pt x="28926" y="-3701"/>
                    <a:pt x="19988" y="972"/>
                  </a:cubicBezTo>
                  <a:cubicBezTo>
                    <a:pt x="11997" y="16817"/>
                    <a:pt x="4210" y="27380"/>
                    <a:pt x="756" y="33069"/>
                  </a:cubicBezTo>
                  <a:cubicBezTo>
                    <a:pt x="-2696" y="38689"/>
                    <a:pt x="6309" y="56633"/>
                    <a:pt x="14909" y="56633"/>
                  </a:cubicBezTo>
                  <a:cubicBezTo>
                    <a:pt x="23509" y="56633"/>
                    <a:pt x="10575" y="47085"/>
                    <a:pt x="19717" y="403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8" name="Freeform 457">
              <a:extLst>
                <a:ext uri="{FF2B5EF4-FFF2-40B4-BE49-F238E27FC236}">
                  <a16:creationId xmlns:a16="http://schemas.microsoft.com/office/drawing/2014/main" id="{6C9C0D33-3913-E416-8484-31D8F0F83142}"/>
                </a:ext>
              </a:extLst>
            </p:cNvPr>
            <p:cNvSpPr/>
            <p:nvPr/>
          </p:nvSpPr>
          <p:spPr bwMode="ltGray">
            <a:xfrm>
              <a:off x="17061059" y="3788718"/>
              <a:ext cx="40065" cy="72210"/>
            </a:xfrm>
            <a:custGeom>
              <a:avLst/>
              <a:gdLst>
                <a:gd name="connsiteX0" fmla="*/ 30 w 40065"/>
                <a:gd name="connsiteY0" fmla="*/ 70830 h 72210"/>
                <a:gd name="connsiteX1" fmla="*/ 23121 w 40065"/>
                <a:gd name="connsiteY1" fmla="*/ 58099 h 72210"/>
                <a:gd name="connsiteX2" fmla="*/ 39643 w 40065"/>
                <a:gd name="connsiteY2" fmla="*/ 20111 h 72210"/>
                <a:gd name="connsiteX3" fmla="*/ 22511 w 40065"/>
                <a:gd name="connsiteY3" fmla="*/ 0 h 72210"/>
                <a:gd name="connsiteX4" fmla="*/ 20818 w 40065"/>
                <a:gd name="connsiteY4" fmla="*/ 40764 h 72210"/>
                <a:gd name="connsiteX5" fmla="*/ 30 w 40065"/>
                <a:gd name="connsiteY5" fmla="*/ 70830 h 72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65" h="72210">
                  <a:moveTo>
                    <a:pt x="30" y="70830"/>
                  </a:moveTo>
                  <a:cubicBezTo>
                    <a:pt x="-1121" y="76450"/>
                    <a:pt x="31043" y="63449"/>
                    <a:pt x="23121" y="58099"/>
                  </a:cubicBezTo>
                  <a:cubicBezTo>
                    <a:pt x="15198" y="52817"/>
                    <a:pt x="43841" y="24580"/>
                    <a:pt x="39643" y="20111"/>
                  </a:cubicBezTo>
                  <a:cubicBezTo>
                    <a:pt x="35445" y="15574"/>
                    <a:pt x="33481" y="2438"/>
                    <a:pt x="22511" y="0"/>
                  </a:cubicBezTo>
                  <a:cubicBezTo>
                    <a:pt x="21360" y="11308"/>
                    <a:pt x="26507" y="30607"/>
                    <a:pt x="20818" y="40764"/>
                  </a:cubicBezTo>
                  <a:cubicBezTo>
                    <a:pt x="15198" y="50989"/>
                    <a:pt x="1181" y="65142"/>
                    <a:pt x="30" y="708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9" name="Freeform 458">
              <a:extLst>
                <a:ext uri="{FF2B5EF4-FFF2-40B4-BE49-F238E27FC236}">
                  <a16:creationId xmlns:a16="http://schemas.microsoft.com/office/drawing/2014/main" id="{41BC35EB-7503-FD1B-4991-A6B1356DB3BF}"/>
                </a:ext>
              </a:extLst>
            </p:cNvPr>
            <p:cNvSpPr/>
            <p:nvPr/>
          </p:nvSpPr>
          <p:spPr bwMode="ltGray">
            <a:xfrm>
              <a:off x="17287726" y="3279252"/>
              <a:ext cx="43899" cy="47315"/>
            </a:xfrm>
            <a:custGeom>
              <a:avLst/>
              <a:gdLst>
                <a:gd name="connsiteX0" fmla="*/ 6030 w 43899"/>
                <a:gd name="connsiteY0" fmla="*/ 51 h 47315"/>
                <a:gd name="connsiteX1" fmla="*/ 15104 w 43899"/>
                <a:gd name="connsiteY1" fmla="*/ 33908 h 47315"/>
                <a:gd name="connsiteX2" fmla="*/ 41784 w 43899"/>
                <a:gd name="connsiteY2" fmla="*/ 47315 h 47315"/>
                <a:gd name="connsiteX3" fmla="*/ 6030 w 43899"/>
                <a:gd name="connsiteY3" fmla="*/ 51 h 47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99" h="47315">
                  <a:moveTo>
                    <a:pt x="6030" y="51"/>
                  </a:moveTo>
                  <a:cubicBezTo>
                    <a:pt x="-7648" y="-1304"/>
                    <a:pt x="4811" y="24902"/>
                    <a:pt x="15104" y="33908"/>
                  </a:cubicBezTo>
                  <a:cubicBezTo>
                    <a:pt x="25397" y="42982"/>
                    <a:pt x="32642" y="47315"/>
                    <a:pt x="41784" y="47315"/>
                  </a:cubicBezTo>
                  <a:cubicBezTo>
                    <a:pt x="50925" y="47315"/>
                    <a:pt x="28850" y="2353"/>
                    <a:pt x="6030" y="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0" name="Freeform 459">
              <a:extLst>
                <a:ext uri="{FF2B5EF4-FFF2-40B4-BE49-F238E27FC236}">
                  <a16:creationId xmlns:a16="http://schemas.microsoft.com/office/drawing/2014/main" id="{F06C71DC-27F7-29D4-6C85-33EE045600B2}"/>
                </a:ext>
              </a:extLst>
            </p:cNvPr>
            <p:cNvSpPr/>
            <p:nvPr/>
          </p:nvSpPr>
          <p:spPr bwMode="ltGray">
            <a:xfrm>
              <a:off x="17355159" y="3314679"/>
              <a:ext cx="49997" cy="25905"/>
            </a:xfrm>
            <a:custGeom>
              <a:avLst/>
              <a:gdLst>
                <a:gd name="connsiteX0" fmla="*/ 49851 w 49997"/>
                <a:gd name="connsiteY0" fmla="*/ 15003 h 25905"/>
                <a:gd name="connsiteX1" fmla="*/ 3197 w 49997"/>
                <a:gd name="connsiteY1" fmla="*/ 6268 h 25905"/>
                <a:gd name="connsiteX2" fmla="*/ 21073 w 49997"/>
                <a:gd name="connsiteY2" fmla="*/ 24754 h 25905"/>
                <a:gd name="connsiteX3" fmla="*/ 49851 w 49997"/>
                <a:gd name="connsiteY3" fmla="*/ 15003 h 25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997" h="25905">
                  <a:moveTo>
                    <a:pt x="49851" y="15003"/>
                  </a:moveTo>
                  <a:cubicBezTo>
                    <a:pt x="52154" y="-842"/>
                    <a:pt x="26761" y="-4770"/>
                    <a:pt x="3197" y="6268"/>
                  </a:cubicBezTo>
                  <a:cubicBezTo>
                    <a:pt x="-5674" y="10398"/>
                    <a:pt x="5092" y="24754"/>
                    <a:pt x="21073" y="24754"/>
                  </a:cubicBezTo>
                  <a:cubicBezTo>
                    <a:pt x="37054" y="24754"/>
                    <a:pt x="47617" y="30848"/>
                    <a:pt x="49851" y="150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1" name="Freeform 460">
              <a:extLst>
                <a:ext uri="{FF2B5EF4-FFF2-40B4-BE49-F238E27FC236}">
                  <a16:creationId xmlns:a16="http://schemas.microsoft.com/office/drawing/2014/main" id="{0FDBAE8E-A47A-887D-9572-A15EF448CFA7}"/>
                </a:ext>
              </a:extLst>
            </p:cNvPr>
            <p:cNvSpPr/>
            <p:nvPr/>
          </p:nvSpPr>
          <p:spPr bwMode="ltGray">
            <a:xfrm>
              <a:off x="17102740" y="3043597"/>
              <a:ext cx="45885" cy="59939"/>
            </a:xfrm>
            <a:custGeom>
              <a:avLst/>
              <a:gdLst>
                <a:gd name="connsiteX0" fmla="*/ 15906 w 45885"/>
                <a:gd name="connsiteY0" fmla="*/ 6288 h 59939"/>
                <a:gd name="connsiteX1" fmla="*/ 941 w 45885"/>
                <a:gd name="connsiteY1" fmla="*/ 22675 h 59939"/>
                <a:gd name="connsiteX2" fmla="*/ 22271 w 45885"/>
                <a:gd name="connsiteY2" fmla="*/ 49355 h 59939"/>
                <a:gd name="connsiteX3" fmla="*/ 45701 w 45885"/>
                <a:gd name="connsiteY3" fmla="*/ 17258 h 59939"/>
                <a:gd name="connsiteX4" fmla="*/ 15906 w 45885"/>
                <a:gd name="connsiteY4" fmla="*/ 6288 h 59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85" h="59939">
                  <a:moveTo>
                    <a:pt x="15906" y="6288"/>
                  </a:moveTo>
                  <a:cubicBezTo>
                    <a:pt x="9405" y="13872"/>
                    <a:pt x="-3596" y="10622"/>
                    <a:pt x="941" y="22675"/>
                  </a:cubicBezTo>
                  <a:cubicBezTo>
                    <a:pt x="5478" y="34729"/>
                    <a:pt x="10083" y="80300"/>
                    <a:pt x="22271" y="49355"/>
                  </a:cubicBezTo>
                  <a:cubicBezTo>
                    <a:pt x="34460" y="18477"/>
                    <a:pt x="43465" y="29311"/>
                    <a:pt x="45701" y="17258"/>
                  </a:cubicBezTo>
                  <a:cubicBezTo>
                    <a:pt x="48003" y="5137"/>
                    <a:pt x="28230" y="-8135"/>
                    <a:pt x="15906" y="628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2" name="Freeform 461">
              <a:extLst>
                <a:ext uri="{FF2B5EF4-FFF2-40B4-BE49-F238E27FC236}">
                  <a16:creationId xmlns:a16="http://schemas.microsoft.com/office/drawing/2014/main" id="{E98CB7AC-6FB5-B193-A49D-905A24E597F2}"/>
                </a:ext>
              </a:extLst>
            </p:cNvPr>
            <p:cNvSpPr/>
            <p:nvPr/>
          </p:nvSpPr>
          <p:spPr bwMode="ltGray">
            <a:xfrm>
              <a:off x="15721672" y="2088528"/>
              <a:ext cx="113247" cy="74581"/>
            </a:xfrm>
            <a:custGeom>
              <a:avLst/>
              <a:gdLst>
                <a:gd name="connsiteX0" fmla="*/ 2868 w 113247"/>
                <a:gd name="connsiteY0" fmla="*/ 73079 h 74581"/>
                <a:gd name="connsiteX1" fmla="*/ 48643 w 113247"/>
                <a:gd name="connsiteY1" fmla="*/ 47145 h 74581"/>
                <a:gd name="connsiteX2" fmla="*/ 110331 w 113247"/>
                <a:gd name="connsiteY2" fmla="*/ 58115 h 74581"/>
                <a:gd name="connsiteX3" fmla="*/ 82026 w 113247"/>
                <a:gd name="connsiteY3" fmla="*/ 9563 h 74581"/>
                <a:gd name="connsiteX4" fmla="*/ 19052 w 113247"/>
                <a:gd name="connsiteY4" fmla="*/ 7193 h 74581"/>
                <a:gd name="connsiteX5" fmla="*/ 14921 w 113247"/>
                <a:gd name="connsiteY5" fmla="*/ 48973 h 74581"/>
                <a:gd name="connsiteX6" fmla="*/ 2868 w 113247"/>
                <a:gd name="connsiteY6" fmla="*/ 73079 h 74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247" h="74581">
                  <a:moveTo>
                    <a:pt x="2868" y="73079"/>
                  </a:moveTo>
                  <a:cubicBezTo>
                    <a:pt x="12009" y="82153"/>
                    <a:pt x="33407" y="47145"/>
                    <a:pt x="48643" y="47145"/>
                  </a:cubicBezTo>
                  <a:cubicBezTo>
                    <a:pt x="63811" y="47145"/>
                    <a:pt x="101189" y="62651"/>
                    <a:pt x="110331" y="58115"/>
                  </a:cubicBezTo>
                  <a:cubicBezTo>
                    <a:pt x="119472" y="53578"/>
                    <a:pt x="106336" y="11053"/>
                    <a:pt x="82026" y="9563"/>
                  </a:cubicBezTo>
                  <a:cubicBezTo>
                    <a:pt x="57716" y="8074"/>
                    <a:pt x="20677" y="-9600"/>
                    <a:pt x="19052" y="7193"/>
                  </a:cubicBezTo>
                  <a:cubicBezTo>
                    <a:pt x="16682" y="31232"/>
                    <a:pt x="21015" y="39967"/>
                    <a:pt x="14921" y="48973"/>
                  </a:cubicBezTo>
                  <a:cubicBezTo>
                    <a:pt x="8827" y="58115"/>
                    <a:pt x="-6274" y="64073"/>
                    <a:pt x="2868" y="730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3" name="Freeform 462">
              <a:extLst>
                <a:ext uri="{FF2B5EF4-FFF2-40B4-BE49-F238E27FC236}">
                  <a16:creationId xmlns:a16="http://schemas.microsoft.com/office/drawing/2014/main" id="{71E56143-70C2-1AAD-3CED-473BFC60B0E3}"/>
                </a:ext>
              </a:extLst>
            </p:cNvPr>
            <p:cNvSpPr/>
            <p:nvPr/>
          </p:nvSpPr>
          <p:spPr bwMode="ltGray">
            <a:xfrm>
              <a:off x="15765680" y="1890410"/>
              <a:ext cx="115646" cy="57738"/>
            </a:xfrm>
            <a:custGeom>
              <a:avLst/>
              <a:gdLst>
                <a:gd name="connsiteX0" fmla="*/ 30164 w 115646"/>
                <a:gd name="connsiteY0" fmla="*/ 50177 h 57738"/>
                <a:gd name="connsiteX1" fmla="*/ 75735 w 115646"/>
                <a:gd name="connsiteY1" fmla="*/ 56610 h 57738"/>
                <a:gd name="connsiteX2" fmla="*/ 113249 w 115646"/>
                <a:gd name="connsiteY2" fmla="*/ 38734 h 57738"/>
                <a:gd name="connsiteX3" fmla="*/ 105191 w 115646"/>
                <a:gd name="connsiteY3" fmla="*/ 16794 h 57738"/>
                <a:gd name="connsiteX4" fmla="*/ 65104 w 115646"/>
                <a:gd name="connsiteY4" fmla="*/ 6637 h 57738"/>
                <a:gd name="connsiteX5" fmla="*/ 49598 w 115646"/>
                <a:gd name="connsiteY5" fmla="*/ 16794 h 57738"/>
                <a:gd name="connsiteX6" fmla="*/ 28267 w 115646"/>
                <a:gd name="connsiteY6" fmla="*/ 13747 h 57738"/>
                <a:gd name="connsiteX7" fmla="*/ 18855 w 115646"/>
                <a:gd name="connsiteY7" fmla="*/ 9955 h 57738"/>
                <a:gd name="connsiteX8" fmla="*/ 234 w 115646"/>
                <a:gd name="connsiteY8" fmla="*/ 5553 h 57738"/>
                <a:gd name="connsiteX9" fmla="*/ 30164 w 115646"/>
                <a:gd name="connsiteY9" fmla="*/ 50177 h 57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646" h="57738">
                  <a:moveTo>
                    <a:pt x="30164" y="50177"/>
                  </a:moveTo>
                  <a:cubicBezTo>
                    <a:pt x="48378" y="56204"/>
                    <a:pt x="57520" y="59657"/>
                    <a:pt x="75735" y="56610"/>
                  </a:cubicBezTo>
                  <a:cubicBezTo>
                    <a:pt x="93950" y="53563"/>
                    <a:pt x="107155" y="46318"/>
                    <a:pt x="113249" y="38734"/>
                  </a:cubicBezTo>
                  <a:cubicBezTo>
                    <a:pt x="119343" y="31150"/>
                    <a:pt x="112775" y="21331"/>
                    <a:pt x="105191" y="16794"/>
                  </a:cubicBezTo>
                  <a:cubicBezTo>
                    <a:pt x="97607" y="12257"/>
                    <a:pt x="74246" y="475"/>
                    <a:pt x="65104" y="6637"/>
                  </a:cubicBezTo>
                  <a:cubicBezTo>
                    <a:pt x="55962" y="12867"/>
                    <a:pt x="57588" y="23024"/>
                    <a:pt x="49598" y="16794"/>
                  </a:cubicBezTo>
                  <a:cubicBezTo>
                    <a:pt x="41607" y="10564"/>
                    <a:pt x="33346" y="6366"/>
                    <a:pt x="28267" y="13747"/>
                  </a:cubicBezTo>
                  <a:cubicBezTo>
                    <a:pt x="23121" y="21128"/>
                    <a:pt x="27048" y="18961"/>
                    <a:pt x="18855" y="9955"/>
                  </a:cubicBezTo>
                  <a:cubicBezTo>
                    <a:pt x="10662" y="881"/>
                    <a:pt x="-1866" y="-4807"/>
                    <a:pt x="234" y="5553"/>
                  </a:cubicBezTo>
                  <a:cubicBezTo>
                    <a:pt x="6260" y="35551"/>
                    <a:pt x="11948" y="44151"/>
                    <a:pt x="30164" y="5017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4" name="Freeform 463">
              <a:extLst>
                <a:ext uri="{FF2B5EF4-FFF2-40B4-BE49-F238E27FC236}">
                  <a16:creationId xmlns:a16="http://schemas.microsoft.com/office/drawing/2014/main" id="{E9FA3D9D-8454-EF1F-2026-F4DA3A667153}"/>
                </a:ext>
              </a:extLst>
            </p:cNvPr>
            <p:cNvSpPr/>
            <p:nvPr/>
          </p:nvSpPr>
          <p:spPr bwMode="ltGray">
            <a:xfrm>
              <a:off x="15490405" y="1874417"/>
              <a:ext cx="243904" cy="177985"/>
            </a:xfrm>
            <a:custGeom>
              <a:avLst/>
              <a:gdLst>
                <a:gd name="connsiteX0" fmla="*/ 33158 w 243904"/>
                <a:gd name="connsiteY0" fmla="*/ 123524 h 177985"/>
                <a:gd name="connsiteX1" fmla="*/ 42164 w 243904"/>
                <a:gd name="connsiteY1" fmla="*/ 157246 h 177985"/>
                <a:gd name="connsiteX2" fmla="*/ 84418 w 243904"/>
                <a:gd name="connsiteY2" fmla="*/ 163746 h 177985"/>
                <a:gd name="connsiteX3" fmla="*/ 129583 w 243904"/>
                <a:gd name="connsiteY3" fmla="*/ 176544 h 177985"/>
                <a:gd name="connsiteX4" fmla="*/ 155111 w 243904"/>
                <a:gd name="connsiteY4" fmla="*/ 162324 h 177985"/>
                <a:gd name="connsiteX5" fmla="*/ 183010 w 243904"/>
                <a:gd name="connsiteY5" fmla="*/ 130160 h 177985"/>
                <a:gd name="connsiteX6" fmla="*/ 212804 w 243904"/>
                <a:gd name="connsiteY6" fmla="*/ 113096 h 177985"/>
                <a:gd name="connsiteX7" fmla="*/ 226347 w 243904"/>
                <a:gd name="connsiteY7" fmla="*/ 102194 h 177985"/>
                <a:gd name="connsiteX8" fmla="*/ 243817 w 243904"/>
                <a:gd name="connsiteY8" fmla="*/ 42266 h 177985"/>
                <a:gd name="connsiteX9" fmla="*/ 187547 w 243904"/>
                <a:gd name="connsiteY9" fmla="*/ 12 h 177985"/>
                <a:gd name="connsiteX10" fmla="*/ 149017 w 243904"/>
                <a:gd name="connsiteY10" fmla="*/ 21342 h 177985"/>
                <a:gd name="connsiteX11" fmla="*/ 107779 w 243904"/>
                <a:gd name="connsiteY11" fmla="*/ 28317 h 177985"/>
                <a:gd name="connsiteX12" fmla="*/ 83402 w 243904"/>
                <a:gd name="connsiteY12" fmla="*/ 42943 h 177985"/>
                <a:gd name="connsiteX13" fmla="*/ 81641 w 243904"/>
                <a:gd name="connsiteY13" fmla="*/ 56893 h 177985"/>
                <a:gd name="connsiteX14" fmla="*/ 63359 w 243904"/>
                <a:gd name="connsiteY14" fmla="*/ 41183 h 177985"/>
                <a:gd name="connsiteX15" fmla="*/ 22391 w 243904"/>
                <a:gd name="connsiteY15" fmla="*/ 35698 h 177985"/>
                <a:gd name="connsiteX16" fmla="*/ 1400 w 243904"/>
                <a:gd name="connsiteY16" fmla="*/ 57367 h 177985"/>
                <a:gd name="connsiteX17" fmla="*/ 1197 w 243904"/>
                <a:gd name="connsiteY17" fmla="*/ 94339 h 177985"/>
                <a:gd name="connsiteX18" fmla="*/ 33158 w 243904"/>
                <a:gd name="connsiteY18" fmla="*/ 123524 h 17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3904" h="177985">
                  <a:moveTo>
                    <a:pt x="33158" y="123524"/>
                  </a:moveTo>
                  <a:cubicBezTo>
                    <a:pt x="37695" y="134832"/>
                    <a:pt x="38168" y="152709"/>
                    <a:pt x="42164" y="157246"/>
                  </a:cubicBezTo>
                  <a:cubicBezTo>
                    <a:pt x="46159" y="161782"/>
                    <a:pt x="69588" y="154131"/>
                    <a:pt x="84418" y="163746"/>
                  </a:cubicBezTo>
                  <a:cubicBezTo>
                    <a:pt x="99247" y="173362"/>
                    <a:pt x="107373" y="173158"/>
                    <a:pt x="129583" y="176544"/>
                  </a:cubicBezTo>
                  <a:cubicBezTo>
                    <a:pt x="151794" y="179930"/>
                    <a:pt x="143668" y="178169"/>
                    <a:pt x="155111" y="162324"/>
                  </a:cubicBezTo>
                  <a:cubicBezTo>
                    <a:pt x="166488" y="146479"/>
                    <a:pt x="167029" y="136999"/>
                    <a:pt x="183010" y="130160"/>
                  </a:cubicBezTo>
                  <a:cubicBezTo>
                    <a:pt x="198990" y="123388"/>
                    <a:pt x="199735" y="123862"/>
                    <a:pt x="212804" y="113096"/>
                  </a:cubicBezTo>
                  <a:cubicBezTo>
                    <a:pt x="225941" y="102329"/>
                    <a:pt x="213278" y="105579"/>
                    <a:pt x="226347" y="102194"/>
                  </a:cubicBezTo>
                  <a:cubicBezTo>
                    <a:pt x="239484" y="98808"/>
                    <a:pt x="241109" y="74295"/>
                    <a:pt x="243817" y="42266"/>
                  </a:cubicBezTo>
                  <a:cubicBezTo>
                    <a:pt x="245578" y="21342"/>
                    <a:pt x="220592" y="-597"/>
                    <a:pt x="187547" y="12"/>
                  </a:cubicBezTo>
                  <a:cubicBezTo>
                    <a:pt x="154502" y="554"/>
                    <a:pt x="158159" y="11185"/>
                    <a:pt x="149017" y="21342"/>
                  </a:cubicBezTo>
                  <a:cubicBezTo>
                    <a:pt x="139876" y="31500"/>
                    <a:pt x="131141" y="34073"/>
                    <a:pt x="107779" y="28317"/>
                  </a:cubicBezTo>
                  <a:cubicBezTo>
                    <a:pt x="84418" y="22561"/>
                    <a:pt x="76563" y="31093"/>
                    <a:pt x="83402" y="42943"/>
                  </a:cubicBezTo>
                  <a:cubicBezTo>
                    <a:pt x="90241" y="54793"/>
                    <a:pt x="90783" y="59737"/>
                    <a:pt x="81641" y="56893"/>
                  </a:cubicBezTo>
                  <a:cubicBezTo>
                    <a:pt x="72500" y="54049"/>
                    <a:pt x="67963" y="48022"/>
                    <a:pt x="63359" y="41183"/>
                  </a:cubicBezTo>
                  <a:cubicBezTo>
                    <a:pt x="58822" y="34411"/>
                    <a:pt x="36679" y="36849"/>
                    <a:pt x="22391" y="35698"/>
                  </a:cubicBezTo>
                  <a:cubicBezTo>
                    <a:pt x="8171" y="34547"/>
                    <a:pt x="3160" y="46600"/>
                    <a:pt x="1400" y="57367"/>
                  </a:cubicBezTo>
                  <a:cubicBezTo>
                    <a:pt x="-361" y="68133"/>
                    <a:pt x="-496" y="82489"/>
                    <a:pt x="1197" y="94339"/>
                  </a:cubicBezTo>
                  <a:cubicBezTo>
                    <a:pt x="3093" y="106257"/>
                    <a:pt x="28553" y="112215"/>
                    <a:pt x="33158" y="12352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5" name="Freeform 464">
              <a:extLst>
                <a:ext uri="{FF2B5EF4-FFF2-40B4-BE49-F238E27FC236}">
                  <a16:creationId xmlns:a16="http://schemas.microsoft.com/office/drawing/2014/main" id="{B4690886-710C-EC3C-3212-E7AF099670A9}"/>
                </a:ext>
              </a:extLst>
            </p:cNvPr>
            <p:cNvSpPr/>
            <p:nvPr/>
          </p:nvSpPr>
          <p:spPr bwMode="ltGray">
            <a:xfrm>
              <a:off x="15688196" y="2059692"/>
              <a:ext cx="34288" cy="54126"/>
            </a:xfrm>
            <a:custGeom>
              <a:avLst/>
              <a:gdLst>
                <a:gd name="connsiteX0" fmla="*/ 6685 w 34288"/>
                <a:gd name="connsiteY0" fmla="*/ 49708 h 54126"/>
                <a:gd name="connsiteX1" fmla="*/ 30791 w 34288"/>
                <a:gd name="connsiteY1" fmla="*/ 47067 h 54126"/>
                <a:gd name="connsiteX2" fmla="*/ 25780 w 34288"/>
                <a:gd name="connsiteY2" fmla="*/ 24856 h 54126"/>
                <a:gd name="connsiteX3" fmla="*/ 5872 w 34288"/>
                <a:gd name="connsiteY3" fmla="*/ 208 h 54126"/>
                <a:gd name="connsiteX4" fmla="*/ 1335 w 34288"/>
                <a:gd name="connsiteY4" fmla="*/ 12803 h 54126"/>
                <a:gd name="connsiteX5" fmla="*/ 6685 w 34288"/>
                <a:gd name="connsiteY5" fmla="*/ 49708 h 54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88" h="54126">
                  <a:moveTo>
                    <a:pt x="6685" y="49708"/>
                  </a:moveTo>
                  <a:cubicBezTo>
                    <a:pt x="15217" y="54786"/>
                    <a:pt x="28489" y="57292"/>
                    <a:pt x="30791" y="47067"/>
                  </a:cubicBezTo>
                  <a:cubicBezTo>
                    <a:pt x="33094" y="36910"/>
                    <a:pt x="39458" y="34472"/>
                    <a:pt x="25780" y="24856"/>
                  </a:cubicBezTo>
                  <a:cubicBezTo>
                    <a:pt x="12102" y="15241"/>
                    <a:pt x="12712" y="-2094"/>
                    <a:pt x="5872" y="208"/>
                  </a:cubicBezTo>
                  <a:cubicBezTo>
                    <a:pt x="-967" y="2443"/>
                    <a:pt x="2758" y="5016"/>
                    <a:pt x="1335" y="12803"/>
                  </a:cubicBezTo>
                  <a:cubicBezTo>
                    <a:pt x="-425" y="23096"/>
                    <a:pt x="-1847" y="44629"/>
                    <a:pt x="6685" y="4970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6" name="Freeform 465">
              <a:extLst>
                <a:ext uri="{FF2B5EF4-FFF2-40B4-BE49-F238E27FC236}">
                  <a16:creationId xmlns:a16="http://schemas.microsoft.com/office/drawing/2014/main" id="{3B6BAFFF-650C-1683-87D8-A88715B1DA64}"/>
                </a:ext>
              </a:extLst>
            </p:cNvPr>
            <p:cNvSpPr/>
            <p:nvPr/>
          </p:nvSpPr>
          <p:spPr bwMode="ltGray">
            <a:xfrm>
              <a:off x="15445120" y="1961917"/>
              <a:ext cx="53940" cy="60745"/>
            </a:xfrm>
            <a:custGeom>
              <a:avLst/>
              <a:gdLst>
                <a:gd name="connsiteX0" fmla="*/ 48377 w 53940"/>
                <a:gd name="connsiteY0" fmla="*/ 59318 h 60745"/>
                <a:gd name="connsiteX1" fmla="*/ 50747 w 53940"/>
                <a:gd name="connsiteY1" fmla="*/ 43744 h 60745"/>
                <a:gd name="connsiteX2" fmla="*/ 19666 w 53940"/>
                <a:gd name="connsiteY2" fmla="*/ 0 h 60745"/>
                <a:gd name="connsiteX3" fmla="*/ 571 w 53940"/>
                <a:gd name="connsiteY3" fmla="*/ 10360 h 60745"/>
                <a:gd name="connsiteX4" fmla="*/ 48377 w 53940"/>
                <a:gd name="connsiteY4" fmla="*/ 59318 h 60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40" h="60745">
                  <a:moveTo>
                    <a:pt x="48377" y="59318"/>
                  </a:moveTo>
                  <a:cubicBezTo>
                    <a:pt x="51424" y="63855"/>
                    <a:pt x="57790" y="57286"/>
                    <a:pt x="50747" y="43744"/>
                  </a:cubicBezTo>
                  <a:cubicBezTo>
                    <a:pt x="43637" y="30201"/>
                    <a:pt x="30297" y="0"/>
                    <a:pt x="19666" y="0"/>
                  </a:cubicBezTo>
                  <a:cubicBezTo>
                    <a:pt x="9035" y="0"/>
                    <a:pt x="-2747" y="3386"/>
                    <a:pt x="571" y="10360"/>
                  </a:cubicBezTo>
                  <a:cubicBezTo>
                    <a:pt x="19192" y="49567"/>
                    <a:pt x="45330" y="54781"/>
                    <a:pt x="48377" y="5931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7" name="Freeform 466">
              <a:extLst>
                <a:ext uri="{FF2B5EF4-FFF2-40B4-BE49-F238E27FC236}">
                  <a16:creationId xmlns:a16="http://schemas.microsoft.com/office/drawing/2014/main" id="{FF5D4138-30AD-A6CA-2E0A-EABFA5D44E3F}"/>
                </a:ext>
              </a:extLst>
            </p:cNvPr>
            <p:cNvSpPr/>
            <p:nvPr/>
          </p:nvSpPr>
          <p:spPr bwMode="ltGray">
            <a:xfrm>
              <a:off x="15570667" y="2117535"/>
              <a:ext cx="58783" cy="49053"/>
            </a:xfrm>
            <a:custGeom>
              <a:avLst/>
              <a:gdLst>
                <a:gd name="connsiteX0" fmla="*/ 973 w 58783"/>
                <a:gd name="connsiteY0" fmla="*/ 5069 h 49053"/>
                <a:gd name="connsiteX1" fmla="*/ 24944 w 58783"/>
                <a:gd name="connsiteY1" fmla="*/ 28295 h 49053"/>
                <a:gd name="connsiteX2" fmla="*/ 58666 w 58783"/>
                <a:gd name="connsiteY2" fmla="*/ 42583 h 49053"/>
                <a:gd name="connsiteX3" fmla="*/ 973 w 58783"/>
                <a:gd name="connsiteY3" fmla="*/ 5069 h 4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783" h="49053">
                  <a:moveTo>
                    <a:pt x="973" y="5069"/>
                  </a:moveTo>
                  <a:cubicBezTo>
                    <a:pt x="-2683" y="12517"/>
                    <a:pt x="3681" y="22268"/>
                    <a:pt x="24944" y="28295"/>
                  </a:cubicBezTo>
                  <a:cubicBezTo>
                    <a:pt x="46206" y="34321"/>
                    <a:pt x="60223" y="61204"/>
                    <a:pt x="58666" y="42583"/>
                  </a:cubicBezTo>
                  <a:cubicBezTo>
                    <a:pt x="57176" y="24029"/>
                    <a:pt x="10047" y="-13620"/>
                    <a:pt x="973" y="506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8" name="Freeform 467">
              <a:extLst>
                <a:ext uri="{FF2B5EF4-FFF2-40B4-BE49-F238E27FC236}">
                  <a16:creationId xmlns:a16="http://schemas.microsoft.com/office/drawing/2014/main" id="{076F7026-F715-FBCF-D56B-866D41349CFC}"/>
                </a:ext>
              </a:extLst>
            </p:cNvPr>
            <p:cNvSpPr/>
            <p:nvPr/>
          </p:nvSpPr>
          <p:spPr bwMode="ltGray">
            <a:xfrm>
              <a:off x="15007124" y="2263265"/>
              <a:ext cx="60390" cy="56299"/>
            </a:xfrm>
            <a:custGeom>
              <a:avLst/>
              <a:gdLst>
                <a:gd name="connsiteX0" fmla="*/ 6616 w 60390"/>
                <a:gd name="connsiteY0" fmla="*/ 46298 h 56299"/>
                <a:gd name="connsiteX1" fmla="*/ 21649 w 60390"/>
                <a:gd name="connsiteY1" fmla="*/ 49954 h 56299"/>
                <a:gd name="connsiteX2" fmla="*/ 53745 w 60390"/>
                <a:gd name="connsiteY2" fmla="*/ 52054 h 56299"/>
                <a:gd name="connsiteX3" fmla="*/ 55099 w 60390"/>
                <a:gd name="connsiteY3" fmla="*/ 12237 h 56299"/>
                <a:gd name="connsiteX4" fmla="*/ 21784 w 60390"/>
                <a:gd name="connsiteY4" fmla="*/ 7294 h 56299"/>
                <a:gd name="connsiteX5" fmla="*/ 590 w 60390"/>
                <a:gd name="connsiteY5" fmla="*/ 21921 h 56299"/>
                <a:gd name="connsiteX6" fmla="*/ 6616 w 60390"/>
                <a:gd name="connsiteY6" fmla="*/ 46298 h 56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90" h="56299">
                  <a:moveTo>
                    <a:pt x="6616" y="46298"/>
                  </a:moveTo>
                  <a:cubicBezTo>
                    <a:pt x="3163" y="48532"/>
                    <a:pt x="10272" y="48803"/>
                    <a:pt x="21649" y="49954"/>
                  </a:cubicBezTo>
                  <a:cubicBezTo>
                    <a:pt x="33024" y="51106"/>
                    <a:pt x="49208" y="62211"/>
                    <a:pt x="53745" y="52054"/>
                  </a:cubicBezTo>
                  <a:cubicBezTo>
                    <a:pt x="58282" y="41896"/>
                    <a:pt x="65392" y="29234"/>
                    <a:pt x="55099" y="12237"/>
                  </a:cubicBezTo>
                  <a:cubicBezTo>
                    <a:pt x="44807" y="-4691"/>
                    <a:pt x="39999" y="-1779"/>
                    <a:pt x="21784" y="7294"/>
                  </a:cubicBezTo>
                  <a:cubicBezTo>
                    <a:pt x="9460" y="13456"/>
                    <a:pt x="-2864" y="17384"/>
                    <a:pt x="590" y="21921"/>
                  </a:cubicBezTo>
                  <a:cubicBezTo>
                    <a:pt x="4043" y="26458"/>
                    <a:pt x="10002" y="43996"/>
                    <a:pt x="6616" y="4629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9" name="Freeform 468">
              <a:extLst>
                <a:ext uri="{FF2B5EF4-FFF2-40B4-BE49-F238E27FC236}">
                  <a16:creationId xmlns:a16="http://schemas.microsoft.com/office/drawing/2014/main" id="{ED3B2246-FA3C-B1AA-0EAA-A04E682546A4}"/>
                </a:ext>
              </a:extLst>
            </p:cNvPr>
            <p:cNvSpPr/>
            <p:nvPr/>
          </p:nvSpPr>
          <p:spPr bwMode="ltGray">
            <a:xfrm>
              <a:off x="14484531" y="1901336"/>
              <a:ext cx="137006" cy="171892"/>
            </a:xfrm>
            <a:custGeom>
              <a:avLst/>
              <a:gdLst>
                <a:gd name="connsiteX0" fmla="*/ 16746 w 137006"/>
                <a:gd name="connsiteY0" fmla="*/ 92204 h 171892"/>
                <a:gd name="connsiteX1" fmla="*/ 20064 w 137006"/>
                <a:gd name="connsiteY1" fmla="*/ 131952 h 171892"/>
                <a:gd name="connsiteX2" fmla="*/ 29069 w 137006"/>
                <a:gd name="connsiteY2" fmla="*/ 171565 h 171892"/>
                <a:gd name="connsiteX3" fmla="*/ 73829 w 137006"/>
                <a:gd name="connsiteY3" fmla="*/ 139062 h 171892"/>
                <a:gd name="connsiteX4" fmla="*/ 109921 w 137006"/>
                <a:gd name="connsiteY4" fmla="*/ 110893 h 171892"/>
                <a:gd name="connsiteX5" fmla="*/ 136803 w 137006"/>
                <a:gd name="connsiteY5" fmla="*/ 83672 h 171892"/>
                <a:gd name="connsiteX6" fmla="*/ 103691 w 137006"/>
                <a:gd name="connsiteY6" fmla="*/ 48460 h 171892"/>
                <a:gd name="connsiteX7" fmla="*/ 65771 w 137006"/>
                <a:gd name="connsiteY7" fmla="*/ 29026 h 171892"/>
                <a:gd name="connsiteX8" fmla="*/ 42206 w 137006"/>
                <a:gd name="connsiteY8" fmla="*/ 17582 h 171892"/>
                <a:gd name="connsiteX9" fmla="*/ 32523 w 137006"/>
                <a:gd name="connsiteY9" fmla="*/ 17109 h 171892"/>
                <a:gd name="connsiteX10" fmla="*/ 1239 w 137006"/>
                <a:gd name="connsiteY10" fmla="*/ 44 h 171892"/>
                <a:gd name="connsiteX11" fmla="*/ 3812 w 137006"/>
                <a:gd name="connsiteY11" fmla="*/ 15213 h 171892"/>
                <a:gd name="connsiteX12" fmla="*/ 88 w 137006"/>
                <a:gd name="connsiteY12" fmla="*/ 28214 h 171892"/>
                <a:gd name="connsiteX13" fmla="*/ 16746 w 137006"/>
                <a:gd name="connsiteY13" fmla="*/ 92204 h 171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006" h="171892">
                  <a:moveTo>
                    <a:pt x="16746" y="92204"/>
                  </a:moveTo>
                  <a:cubicBezTo>
                    <a:pt x="18235" y="107304"/>
                    <a:pt x="20064" y="122134"/>
                    <a:pt x="20064" y="131952"/>
                  </a:cubicBezTo>
                  <a:cubicBezTo>
                    <a:pt x="20064" y="141771"/>
                    <a:pt x="22976" y="167773"/>
                    <a:pt x="29069" y="171565"/>
                  </a:cubicBezTo>
                  <a:cubicBezTo>
                    <a:pt x="35164" y="175357"/>
                    <a:pt x="60896" y="145089"/>
                    <a:pt x="73829" y="139062"/>
                  </a:cubicBezTo>
                  <a:cubicBezTo>
                    <a:pt x="86762" y="133036"/>
                    <a:pt x="98477" y="122946"/>
                    <a:pt x="109921" y="110893"/>
                  </a:cubicBezTo>
                  <a:cubicBezTo>
                    <a:pt x="121297" y="98840"/>
                    <a:pt x="139106" y="98772"/>
                    <a:pt x="136803" y="83672"/>
                  </a:cubicBezTo>
                  <a:cubicBezTo>
                    <a:pt x="134501" y="68572"/>
                    <a:pt x="121907" y="54487"/>
                    <a:pt x="103691" y="48460"/>
                  </a:cubicBezTo>
                  <a:cubicBezTo>
                    <a:pt x="85476" y="42434"/>
                    <a:pt x="76199" y="35865"/>
                    <a:pt x="65771" y="29026"/>
                  </a:cubicBezTo>
                  <a:cubicBezTo>
                    <a:pt x="55343" y="22255"/>
                    <a:pt x="50535" y="16838"/>
                    <a:pt x="42206" y="17582"/>
                  </a:cubicBezTo>
                  <a:cubicBezTo>
                    <a:pt x="33878" y="18327"/>
                    <a:pt x="35571" y="26115"/>
                    <a:pt x="32523" y="17109"/>
                  </a:cubicBezTo>
                  <a:cubicBezTo>
                    <a:pt x="29476" y="8035"/>
                    <a:pt x="1239" y="-700"/>
                    <a:pt x="1239" y="44"/>
                  </a:cubicBezTo>
                  <a:cubicBezTo>
                    <a:pt x="1239" y="789"/>
                    <a:pt x="-792" y="11420"/>
                    <a:pt x="3812" y="15213"/>
                  </a:cubicBezTo>
                  <a:cubicBezTo>
                    <a:pt x="8349" y="19005"/>
                    <a:pt x="-995" y="22932"/>
                    <a:pt x="88" y="28214"/>
                  </a:cubicBezTo>
                  <a:cubicBezTo>
                    <a:pt x="14444" y="68098"/>
                    <a:pt x="15188" y="77104"/>
                    <a:pt x="16746" y="922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0" name="Freeform 469">
              <a:extLst>
                <a:ext uri="{FF2B5EF4-FFF2-40B4-BE49-F238E27FC236}">
                  <a16:creationId xmlns:a16="http://schemas.microsoft.com/office/drawing/2014/main" id="{A46A44FD-BD18-863C-7B87-F82DA63F9FB1}"/>
                </a:ext>
              </a:extLst>
            </p:cNvPr>
            <p:cNvSpPr/>
            <p:nvPr/>
          </p:nvSpPr>
          <p:spPr bwMode="ltGray">
            <a:xfrm>
              <a:off x="14658860" y="1981960"/>
              <a:ext cx="31334" cy="24298"/>
            </a:xfrm>
            <a:custGeom>
              <a:avLst/>
              <a:gdLst>
                <a:gd name="connsiteX0" fmla="*/ 12042 w 31334"/>
                <a:gd name="connsiteY0" fmla="*/ 20247 h 24298"/>
                <a:gd name="connsiteX1" fmla="*/ 26872 w 31334"/>
                <a:gd name="connsiteY1" fmla="*/ 19096 h 24298"/>
                <a:gd name="connsiteX2" fmla="*/ 25382 w 31334"/>
                <a:gd name="connsiteY2" fmla="*/ 0 h 24298"/>
                <a:gd name="connsiteX3" fmla="*/ 530 w 31334"/>
                <a:gd name="connsiteY3" fmla="*/ 13001 h 24298"/>
                <a:gd name="connsiteX4" fmla="*/ 12042 w 31334"/>
                <a:gd name="connsiteY4" fmla="*/ 20247 h 24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34" h="24298">
                  <a:moveTo>
                    <a:pt x="12042" y="20247"/>
                  </a:moveTo>
                  <a:cubicBezTo>
                    <a:pt x="20777" y="20992"/>
                    <a:pt x="23825" y="29659"/>
                    <a:pt x="26872" y="19096"/>
                  </a:cubicBezTo>
                  <a:cubicBezTo>
                    <a:pt x="29919" y="8532"/>
                    <a:pt x="35877" y="474"/>
                    <a:pt x="25382" y="0"/>
                  </a:cubicBezTo>
                  <a:cubicBezTo>
                    <a:pt x="17053" y="7787"/>
                    <a:pt x="2833" y="8464"/>
                    <a:pt x="530" y="13001"/>
                  </a:cubicBezTo>
                  <a:cubicBezTo>
                    <a:pt x="-1704" y="17538"/>
                    <a:pt x="3307" y="19502"/>
                    <a:pt x="12042" y="2024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1" name="Freeform 470">
              <a:extLst>
                <a:ext uri="{FF2B5EF4-FFF2-40B4-BE49-F238E27FC236}">
                  <a16:creationId xmlns:a16="http://schemas.microsoft.com/office/drawing/2014/main" id="{C8DF2058-301C-D666-0AD0-54113A02470D}"/>
                </a:ext>
              </a:extLst>
            </p:cNvPr>
            <p:cNvSpPr/>
            <p:nvPr/>
          </p:nvSpPr>
          <p:spPr bwMode="ltGray">
            <a:xfrm>
              <a:off x="14478457" y="2139126"/>
              <a:ext cx="33324" cy="40933"/>
            </a:xfrm>
            <a:custGeom>
              <a:avLst/>
              <a:gdLst>
                <a:gd name="connsiteX0" fmla="*/ 27086 w 33324"/>
                <a:gd name="connsiteY0" fmla="*/ 32300 h 40933"/>
                <a:gd name="connsiteX1" fmla="*/ 27763 w 33324"/>
                <a:gd name="connsiteY1" fmla="*/ 0 h 40933"/>
                <a:gd name="connsiteX2" fmla="*/ 11037 w 33324"/>
                <a:gd name="connsiteY2" fmla="*/ 35212 h 40933"/>
                <a:gd name="connsiteX3" fmla="*/ 0 w 33324"/>
                <a:gd name="connsiteY3" fmla="*/ 40764 h 40933"/>
                <a:gd name="connsiteX4" fmla="*/ 2100 w 33324"/>
                <a:gd name="connsiteY4" fmla="*/ 40764 h 40933"/>
                <a:gd name="connsiteX5" fmla="*/ 27086 w 33324"/>
                <a:gd name="connsiteY5" fmla="*/ 32300 h 40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324" h="40933">
                  <a:moveTo>
                    <a:pt x="27086" y="32300"/>
                  </a:moveTo>
                  <a:cubicBezTo>
                    <a:pt x="30133" y="21736"/>
                    <a:pt x="39071" y="1625"/>
                    <a:pt x="27763" y="0"/>
                  </a:cubicBezTo>
                  <a:cubicBezTo>
                    <a:pt x="20179" y="10563"/>
                    <a:pt x="15575" y="27695"/>
                    <a:pt x="11037" y="35212"/>
                  </a:cubicBezTo>
                  <a:cubicBezTo>
                    <a:pt x="8803" y="38868"/>
                    <a:pt x="3454" y="40290"/>
                    <a:pt x="0" y="40764"/>
                  </a:cubicBezTo>
                  <a:cubicBezTo>
                    <a:pt x="609" y="40764"/>
                    <a:pt x="1286" y="40764"/>
                    <a:pt x="2100" y="40764"/>
                  </a:cubicBezTo>
                  <a:cubicBezTo>
                    <a:pt x="15709" y="40764"/>
                    <a:pt x="24039" y="42863"/>
                    <a:pt x="27086" y="323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2" name="Freeform 471">
              <a:extLst>
                <a:ext uri="{FF2B5EF4-FFF2-40B4-BE49-F238E27FC236}">
                  <a16:creationId xmlns:a16="http://schemas.microsoft.com/office/drawing/2014/main" id="{AD03BC13-6ECB-1DFA-EA8F-F93C06ABC148}"/>
                </a:ext>
              </a:extLst>
            </p:cNvPr>
            <p:cNvSpPr/>
            <p:nvPr/>
          </p:nvSpPr>
          <p:spPr bwMode="ltGray">
            <a:xfrm>
              <a:off x="14475495" y="2179890"/>
              <a:ext cx="2893" cy="226"/>
            </a:xfrm>
            <a:custGeom>
              <a:avLst/>
              <a:gdLst>
                <a:gd name="connsiteX0" fmla="*/ 2894 w 2893"/>
                <a:gd name="connsiteY0" fmla="*/ 0 h 226"/>
                <a:gd name="connsiteX1" fmla="*/ 2894 w 2893"/>
                <a:gd name="connsiteY1" fmla="*/ 0 h 226"/>
                <a:gd name="connsiteX2" fmla="*/ 2894 w 2893"/>
                <a:gd name="connsiteY2" fmla="*/ 0 h 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3" h="226">
                  <a:moveTo>
                    <a:pt x="2894" y="0"/>
                  </a:moveTo>
                  <a:cubicBezTo>
                    <a:pt x="-1643" y="68"/>
                    <a:pt x="-221" y="474"/>
                    <a:pt x="2894" y="0"/>
                  </a:cubicBezTo>
                  <a:lnTo>
                    <a:pt x="2894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3" name="Freeform 472">
              <a:extLst>
                <a:ext uri="{FF2B5EF4-FFF2-40B4-BE49-F238E27FC236}">
                  <a16:creationId xmlns:a16="http://schemas.microsoft.com/office/drawing/2014/main" id="{BD741F9A-B032-CEA8-FCCA-F27DD4EA313E}"/>
                </a:ext>
              </a:extLst>
            </p:cNvPr>
            <p:cNvSpPr/>
            <p:nvPr/>
          </p:nvSpPr>
          <p:spPr bwMode="ltGray">
            <a:xfrm>
              <a:off x="14181248" y="1759789"/>
              <a:ext cx="284507" cy="249741"/>
            </a:xfrm>
            <a:custGeom>
              <a:avLst/>
              <a:gdLst>
                <a:gd name="connsiteX0" fmla="*/ 36981 w 284507"/>
                <a:gd name="connsiteY0" fmla="*/ 111594 h 249741"/>
                <a:gd name="connsiteX1" fmla="*/ 36981 w 284507"/>
                <a:gd name="connsiteY1" fmla="*/ 141659 h 249741"/>
                <a:gd name="connsiteX2" fmla="*/ 44565 w 284507"/>
                <a:gd name="connsiteY2" fmla="*/ 189127 h 249741"/>
                <a:gd name="connsiteX3" fmla="*/ 115395 w 284507"/>
                <a:gd name="connsiteY3" fmla="*/ 207952 h 249741"/>
                <a:gd name="connsiteX4" fmla="*/ 162186 w 284507"/>
                <a:gd name="connsiteY4" fmla="*/ 216958 h 249741"/>
                <a:gd name="connsiteX5" fmla="*/ 211821 w 284507"/>
                <a:gd name="connsiteY5" fmla="*/ 249596 h 249741"/>
                <a:gd name="connsiteX6" fmla="*/ 263555 w 284507"/>
                <a:gd name="connsiteY6" fmla="*/ 235511 h 249741"/>
                <a:gd name="connsiteX7" fmla="*/ 282853 w 284507"/>
                <a:gd name="connsiteY7" fmla="*/ 213640 h 249741"/>
                <a:gd name="connsiteX8" fmla="*/ 254684 w 284507"/>
                <a:gd name="connsiteY8" fmla="*/ 179850 h 249741"/>
                <a:gd name="connsiteX9" fmla="*/ 259762 w 284507"/>
                <a:gd name="connsiteY9" fmla="*/ 143894 h 249741"/>
                <a:gd name="connsiteX10" fmla="*/ 196382 w 284507"/>
                <a:gd name="connsiteY10" fmla="*/ 94056 h 249741"/>
                <a:gd name="connsiteX11" fmla="*/ 146341 w 284507"/>
                <a:gd name="connsiteY11" fmla="*/ 106651 h 249741"/>
                <a:gd name="connsiteX12" fmla="*/ 115801 w 284507"/>
                <a:gd name="connsiteY12" fmla="*/ 67173 h 249741"/>
                <a:gd name="connsiteX13" fmla="*/ 94065 w 284507"/>
                <a:gd name="connsiteY13" fmla="*/ 47401 h 249741"/>
                <a:gd name="connsiteX14" fmla="*/ 53436 w 284507"/>
                <a:gd name="connsiteY14" fmla="*/ 7449 h 249741"/>
                <a:gd name="connsiteX15" fmla="*/ 30278 w 284507"/>
                <a:gd name="connsiteY15" fmla="*/ 13611 h 249741"/>
                <a:gd name="connsiteX16" fmla="*/ 7188 w 284507"/>
                <a:gd name="connsiteY16" fmla="*/ 51193 h 249741"/>
                <a:gd name="connsiteX17" fmla="*/ 6645 w 284507"/>
                <a:gd name="connsiteY17" fmla="*/ 86675 h 249741"/>
                <a:gd name="connsiteX18" fmla="*/ 36981 w 284507"/>
                <a:gd name="connsiteY18" fmla="*/ 111594 h 24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4507" h="249741">
                  <a:moveTo>
                    <a:pt x="36981" y="111594"/>
                  </a:moveTo>
                  <a:cubicBezTo>
                    <a:pt x="42331" y="119110"/>
                    <a:pt x="39217" y="123512"/>
                    <a:pt x="36981" y="141659"/>
                  </a:cubicBezTo>
                  <a:cubicBezTo>
                    <a:pt x="34679" y="159807"/>
                    <a:pt x="17209" y="183100"/>
                    <a:pt x="44565" y="189127"/>
                  </a:cubicBezTo>
                  <a:cubicBezTo>
                    <a:pt x="71922" y="195154"/>
                    <a:pt x="97112" y="203482"/>
                    <a:pt x="115395" y="207952"/>
                  </a:cubicBezTo>
                  <a:cubicBezTo>
                    <a:pt x="133610" y="212489"/>
                    <a:pt x="150065" y="206191"/>
                    <a:pt x="162186" y="216958"/>
                  </a:cubicBezTo>
                  <a:cubicBezTo>
                    <a:pt x="174374" y="227724"/>
                    <a:pt x="187512" y="251831"/>
                    <a:pt x="211821" y="249596"/>
                  </a:cubicBezTo>
                  <a:cubicBezTo>
                    <a:pt x="236130" y="247361"/>
                    <a:pt x="249876" y="240455"/>
                    <a:pt x="263555" y="235511"/>
                  </a:cubicBezTo>
                  <a:cubicBezTo>
                    <a:pt x="277233" y="230568"/>
                    <a:pt x="288948" y="229485"/>
                    <a:pt x="282853" y="213640"/>
                  </a:cubicBezTo>
                  <a:cubicBezTo>
                    <a:pt x="276759" y="197794"/>
                    <a:pt x="257731" y="188179"/>
                    <a:pt x="254684" y="179850"/>
                  </a:cubicBezTo>
                  <a:cubicBezTo>
                    <a:pt x="251637" y="171589"/>
                    <a:pt x="263555" y="161973"/>
                    <a:pt x="259762" y="143894"/>
                  </a:cubicBezTo>
                  <a:cubicBezTo>
                    <a:pt x="255971" y="125814"/>
                    <a:pt x="212362" y="96290"/>
                    <a:pt x="196382" y="94056"/>
                  </a:cubicBezTo>
                  <a:cubicBezTo>
                    <a:pt x="180401" y="91821"/>
                    <a:pt x="157785" y="108885"/>
                    <a:pt x="146341" y="106651"/>
                  </a:cubicBezTo>
                  <a:cubicBezTo>
                    <a:pt x="134965" y="104416"/>
                    <a:pt x="119594" y="83763"/>
                    <a:pt x="115801" y="67173"/>
                  </a:cubicBezTo>
                  <a:cubicBezTo>
                    <a:pt x="112010" y="50583"/>
                    <a:pt x="103206" y="45843"/>
                    <a:pt x="94065" y="47401"/>
                  </a:cubicBezTo>
                  <a:cubicBezTo>
                    <a:pt x="84924" y="48890"/>
                    <a:pt x="67115" y="23226"/>
                    <a:pt x="53436" y="7449"/>
                  </a:cubicBezTo>
                  <a:cubicBezTo>
                    <a:pt x="39758" y="-8396"/>
                    <a:pt x="34815" y="4605"/>
                    <a:pt x="30278" y="13611"/>
                  </a:cubicBezTo>
                  <a:cubicBezTo>
                    <a:pt x="21881" y="30269"/>
                    <a:pt x="14772" y="40629"/>
                    <a:pt x="7188" y="51193"/>
                  </a:cubicBezTo>
                  <a:cubicBezTo>
                    <a:pt x="-396" y="61756"/>
                    <a:pt x="-3985" y="73132"/>
                    <a:pt x="6645" y="86675"/>
                  </a:cubicBezTo>
                  <a:cubicBezTo>
                    <a:pt x="17413" y="100218"/>
                    <a:pt x="31700" y="104010"/>
                    <a:pt x="36981" y="11159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4" name="Freeform 473">
              <a:extLst>
                <a:ext uri="{FF2B5EF4-FFF2-40B4-BE49-F238E27FC236}">
                  <a16:creationId xmlns:a16="http://schemas.microsoft.com/office/drawing/2014/main" id="{000BA2AD-606C-42E9-93B0-578C146FEDF9}"/>
                </a:ext>
              </a:extLst>
            </p:cNvPr>
            <p:cNvSpPr/>
            <p:nvPr/>
          </p:nvSpPr>
          <p:spPr bwMode="ltGray">
            <a:xfrm>
              <a:off x="13911144" y="1896727"/>
              <a:ext cx="39358" cy="28235"/>
            </a:xfrm>
            <a:custGeom>
              <a:avLst/>
              <a:gdLst>
                <a:gd name="connsiteX0" fmla="*/ 16388 w 39358"/>
                <a:gd name="connsiteY0" fmla="*/ 28218 h 28235"/>
                <a:gd name="connsiteX1" fmla="*/ 38599 w 39358"/>
                <a:gd name="connsiteY1" fmla="*/ 12305 h 28235"/>
                <a:gd name="connsiteX2" fmla="*/ 1762 w 39358"/>
                <a:gd name="connsiteY2" fmla="*/ 2215 h 28235"/>
                <a:gd name="connsiteX3" fmla="*/ 16388 w 39358"/>
                <a:gd name="connsiteY3" fmla="*/ 28218 h 2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58" h="28235">
                  <a:moveTo>
                    <a:pt x="16388" y="28218"/>
                  </a:moveTo>
                  <a:cubicBezTo>
                    <a:pt x="26274" y="27473"/>
                    <a:pt x="43135" y="25509"/>
                    <a:pt x="38599" y="12305"/>
                  </a:cubicBezTo>
                  <a:cubicBezTo>
                    <a:pt x="34062" y="-900"/>
                    <a:pt x="18623" y="-2051"/>
                    <a:pt x="1762" y="2215"/>
                  </a:cubicBezTo>
                  <a:cubicBezTo>
                    <a:pt x="-4333" y="6752"/>
                    <a:pt x="6569" y="28962"/>
                    <a:pt x="16388" y="2821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5" name="Freeform 474">
              <a:extLst>
                <a:ext uri="{FF2B5EF4-FFF2-40B4-BE49-F238E27FC236}">
                  <a16:creationId xmlns:a16="http://schemas.microsoft.com/office/drawing/2014/main" id="{BB98A67A-629D-1CC4-86AD-D8CDD000FB32}"/>
                </a:ext>
              </a:extLst>
            </p:cNvPr>
            <p:cNvSpPr/>
            <p:nvPr/>
          </p:nvSpPr>
          <p:spPr bwMode="ltGray">
            <a:xfrm>
              <a:off x="14120025" y="1798861"/>
              <a:ext cx="23987" cy="19644"/>
            </a:xfrm>
            <a:custGeom>
              <a:avLst/>
              <a:gdLst>
                <a:gd name="connsiteX0" fmla="*/ 6588 w 23987"/>
                <a:gd name="connsiteY0" fmla="*/ 19230 h 19644"/>
                <a:gd name="connsiteX1" fmla="*/ 22365 w 23987"/>
                <a:gd name="connsiteY1" fmla="*/ 6771 h 19644"/>
                <a:gd name="connsiteX2" fmla="*/ 12208 w 23987"/>
                <a:gd name="connsiteY2" fmla="*/ 5281 h 19644"/>
                <a:gd name="connsiteX3" fmla="*/ 6588 w 23987"/>
                <a:gd name="connsiteY3" fmla="*/ 19230 h 1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987" h="19644">
                  <a:moveTo>
                    <a:pt x="6588" y="19230"/>
                  </a:moveTo>
                  <a:cubicBezTo>
                    <a:pt x="20266" y="21465"/>
                    <a:pt x="20131" y="14287"/>
                    <a:pt x="22365" y="6771"/>
                  </a:cubicBezTo>
                  <a:cubicBezTo>
                    <a:pt x="24667" y="-746"/>
                    <a:pt x="26699" y="-3048"/>
                    <a:pt x="12208" y="5281"/>
                  </a:cubicBezTo>
                  <a:cubicBezTo>
                    <a:pt x="3405" y="10360"/>
                    <a:pt x="-7091" y="16996"/>
                    <a:pt x="6588" y="192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6" name="Freeform 475">
              <a:extLst>
                <a:ext uri="{FF2B5EF4-FFF2-40B4-BE49-F238E27FC236}">
                  <a16:creationId xmlns:a16="http://schemas.microsoft.com/office/drawing/2014/main" id="{38770567-A4E5-4CC7-6C7E-18E3788746A7}"/>
                </a:ext>
              </a:extLst>
            </p:cNvPr>
            <p:cNvSpPr/>
            <p:nvPr/>
          </p:nvSpPr>
          <p:spPr bwMode="ltGray">
            <a:xfrm>
              <a:off x="14334492" y="2180622"/>
              <a:ext cx="1671" cy="7191"/>
            </a:xfrm>
            <a:custGeom>
              <a:avLst/>
              <a:gdLst>
                <a:gd name="connsiteX0" fmla="*/ 275 w 1671"/>
                <a:gd name="connsiteY0" fmla="*/ 6920 h 7191"/>
                <a:gd name="connsiteX1" fmla="*/ 343 w 1671"/>
                <a:gd name="connsiteY1" fmla="*/ 7191 h 7191"/>
                <a:gd name="connsiteX2" fmla="*/ 275 w 1671"/>
                <a:gd name="connsiteY2" fmla="*/ 6920 h 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71" h="7191">
                  <a:moveTo>
                    <a:pt x="275" y="6920"/>
                  </a:moveTo>
                  <a:cubicBezTo>
                    <a:pt x="275" y="6988"/>
                    <a:pt x="343" y="7056"/>
                    <a:pt x="343" y="7191"/>
                  </a:cubicBezTo>
                  <a:cubicBezTo>
                    <a:pt x="3999" y="-4591"/>
                    <a:pt x="-1214" y="149"/>
                    <a:pt x="275" y="692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7" name="Freeform 476">
              <a:extLst>
                <a:ext uri="{FF2B5EF4-FFF2-40B4-BE49-F238E27FC236}">
                  <a16:creationId xmlns:a16="http://schemas.microsoft.com/office/drawing/2014/main" id="{96373887-1CE7-0927-CB01-614165200E21}"/>
                </a:ext>
              </a:extLst>
            </p:cNvPr>
            <p:cNvSpPr/>
            <p:nvPr/>
          </p:nvSpPr>
          <p:spPr bwMode="ltGray">
            <a:xfrm>
              <a:off x="14333086" y="2187813"/>
              <a:ext cx="8347" cy="25562"/>
            </a:xfrm>
            <a:custGeom>
              <a:avLst/>
              <a:gdLst>
                <a:gd name="connsiteX0" fmla="*/ 6285 w 8347"/>
                <a:gd name="connsiteY0" fmla="*/ 24851 h 25562"/>
                <a:gd name="connsiteX1" fmla="*/ 1748 w 8347"/>
                <a:gd name="connsiteY1" fmla="*/ 0 h 25562"/>
                <a:gd name="connsiteX2" fmla="*/ 1681 w 8347"/>
                <a:gd name="connsiteY2" fmla="*/ 203 h 25562"/>
                <a:gd name="connsiteX3" fmla="*/ 6285 w 8347"/>
                <a:gd name="connsiteY3" fmla="*/ 24851 h 25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47" h="25562">
                  <a:moveTo>
                    <a:pt x="6285" y="24851"/>
                  </a:moveTo>
                  <a:cubicBezTo>
                    <a:pt x="12312" y="20382"/>
                    <a:pt x="3374" y="6839"/>
                    <a:pt x="1748" y="0"/>
                  </a:cubicBezTo>
                  <a:cubicBezTo>
                    <a:pt x="1748" y="68"/>
                    <a:pt x="1681" y="135"/>
                    <a:pt x="1681" y="203"/>
                  </a:cubicBezTo>
                  <a:cubicBezTo>
                    <a:pt x="-1773" y="11173"/>
                    <a:pt x="258" y="29388"/>
                    <a:pt x="6285" y="248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8" name="Freeform 477">
              <a:extLst>
                <a:ext uri="{FF2B5EF4-FFF2-40B4-BE49-F238E27FC236}">
                  <a16:creationId xmlns:a16="http://schemas.microsoft.com/office/drawing/2014/main" id="{9603F081-C328-7E89-080C-5054847531EC}"/>
                </a:ext>
              </a:extLst>
            </p:cNvPr>
            <p:cNvSpPr/>
            <p:nvPr/>
          </p:nvSpPr>
          <p:spPr bwMode="ltGray">
            <a:xfrm>
              <a:off x="14232076" y="2373750"/>
              <a:ext cx="23525" cy="39625"/>
            </a:xfrm>
            <a:custGeom>
              <a:avLst/>
              <a:gdLst>
                <a:gd name="connsiteX0" fmla="*/ 577 w 23525"/>
                <a:gd name="connsiteY0" fmla="*/ 2038 h 39625"/>
                <a:gd name="connsiteX1" fmla="*/ 6672 w 23525"/>
                <a:gd name="connsiteY1" fmla="*/ 28176 h 39625"/>
                <a:gd name="connsiteX2" fmla="*/ 16220 w 23525"/>
                <a:gd name="connsiteY2" fmla="*/ 39213 h 39625"/>
                <a:gd name="connsiteX3" fmla="*/ 22179 w 23525"/>
                <a:gd name="connsiteY3" fmla="*/ 18628 h 39625"/>
                <a:gd name="connsiteX4" fmla="*/ 577 w 23525"/>
                <a:gd name="connsiteY4" fmla="*/ 2038 h 3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25" h="39625">
                  <a:moveTo>
                    <a:pt x="577" y="2038"/>
                  </a:moveTo>
                  <a:cubicBezTo>
                    <a:pt x="-1250" y="5356"/>
                    <a:pt x="1390" y="22962"/>
                    <a:pt x="6672" y="28176"/>
                  </a:cubicBezTo>
                  <a:cubicBezTo>
                    <a:pt x="12022" y="33457"/>
                    <a:pt x="13918" y="36166"/>
                    <a:pt x="16220" y="39213"/>
                  </a:cubicBezTo>
                  <a:cubicBezTo>
                    <a:pt x="18522" y="42260"/>
                    <a:pt x="26716" y="27702"/>
                    <a:pt x="22179" y="18628"/>
                  </a:cubicBezTo>
                  <a:cubicBezTo>
                    <a:pt x="17574" y="9554"/>
                    <a:pt x="4641" y="-5479"/>
                    <a:pt x="577" y="203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9" name="Freeform 478">
              <a:extLst>
                <a:ext uri="{FF2B5EF4-FFF2-40B4-BE49-F238E27FC236}">
                  <a16:creationId xmlns:a16="http://schemas.microsoft.com/office/drawing/2014/main" id="{A446947D-F899-E52C-E92E-14922E42553B}"/>
                </a:ext>
              </a:extLst>
            </p:cNvPr>
            <p:cNvSpPr/>
            <p:nvPr/>
          </p:nvSpPr>
          <p:spPr bwMode="ltGray">
            <a:xfrm>
              <a:off x="14266121" y="2577848"/>
              <a:ext cx="18469" cy="43608"/>
            </a:xfrm>
            <a:custGeom>
              <a:avLst/>
              <a:gdLst>
                <a:gd name="connsiteX0" fmla="*/ 8109 w 18469"/>
                <a:gd name="connsiteY0" fmla="*/ 203 h 43608"/>
                <a:gd name="connsiteX1" fmla="*/ 2963 w 18469"/>
                <a:gd name="connsiteY1" fmla="*/ 13069 h 43608"/>
                <a:gd name="connsiteX2" fmla="*/ 2963 w 18469"/>
                <a:gd name="connsiteY2" fmla="*/ 31217 h 43608"/>
                <a:gd name="connsiteX3" fmla="*/ 13052 w 18469"/>
                <a:gd name="connsiteY3" fmla="*/ 40087 h 43608"/>
                <a:gd name="connsiteX4" fmla="*/ 18470 w 18469"/>
                <a:gd name="connsiteY4" fmla="*/ 43608 h 43608"/>
                <a:gd name="connsiteX5" fmla="*/ 16168 w 18469"/>
                <a:gd name="connsiteY5" fmla="*/ 39071 h 43608"/>
                <a:gd name="connsiteX6" fmla="*/ 8109 w 18469"/>
                <a:gd name="connsiteY6" fmla="*/ 203 h 43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69" h="43608">
                  <a:moveTo>
                    <a:pt x="8109" y="203"/>
                  </a:moveTo>
                  <a:cubicBezTo>
                    <a:pt x="5198" y="-1693"/>
                    <a:pt x="4995" y="10225"/>
                    <a:pt x="2963" y="13069"/>
                  </a:cubicBezTo>
                  <a:cubicBezTo>
                    <a:pt x="-1573" y="20585"/>
                    <a:pt x="-355" y="20653"/>
                    <a:pt x="2963" y="31217"/>
                  </a:cubicBezTo>
                  <a:cubicBezTo>
                    <a:pt x="6281" y="41780"/>
                    <a:pt x="6214" y="39342"/>
                    <a:pt x="13052" y="40087"/>
                  </a:cubicBezTo>
                  <a:cubicBezTo>
                    <a:pt x="15152" y="40290"/>
                    <a:pt x="17048" y="41983"/>
                    <a:pt x="18470" y="43608"/>
                  </a:cubicBezTo>
                  <a:cubicBezTo>
                    <a:pt x="17861" y="42457"/>
                    <a:pt x="17116" y="40967"/>
                    <a:pt x="16168" y="39071"/>
                  </a:cubicBezTo>
                  <a:cubicBezTo>
                    <a:pt x="7839" y="21737"/>
                    <a:pt x="22939" y="9683"/>
                    <a:pt x="8109" y="2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0" name="Freeform 479">
              <a:extLst>
                <a:ext uri="{FF2B5EF4-FFF2-40B4-BE49-F238E27FC236}">
                  <a16:creationId xmlns:a16="http://schemas.microsoft.com/office/drawing/2014/main" id="{D9A93EB4-1376-3470-0704-9F94FFB26F73}"/>
                </a:ext>
              </a:extLst>
            </p:cNvPr>
            <p:cNvSpPr/>
            <p:nvPr/>
          </p:nvSpPr>
          <p:spPr bwMode="ltGray">
            <a:xfrm>
              <a:off x="14284590" y="2621456"/>
              <a:ext cx="2191" cy="3596"/>
            </a:xfrm>
            <a:custGeom>
              <a:avLst/>
              <a:gdLst>
                <a:gd name="connsiteX0" fmla="*/ 0 w 2191"/>
                <a:gd name="connsiteY0" fmla="*/ 0 h 3596"/>
                <a:gd name="connsiteX1" fmla="*/ 0 w 2191"/>
                <a:gd name="connsiteY1" fmla="*/ 0 h 3596"/>
                <a:gd name="connsiteX2" fmla="*/ 0 w 2191"/>
                <a:gd name="connsiteY2" fmla="*/ 0 h 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1" h="3596">
                  <a:moveTo>
                    <a:pt x="0" y="0"/>
                  </a:moveTo>
                  <a:cubicBezTo>
                    <a:pt x="3250" y="6230"/>
                    <a:pt x="2573" y="3115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1" name="Freeform 480">
              <a:extLst>
                <a:ext uri="{FF2B5EF4-FFF2-40B4-BE49-F238E27FC236}">
                  <a16:creationId xmlns:a16="http://schemas.microsoft.com/office/drawing/2014/main" id="{E79B04FD-77D0-D4B3-5518-040A2A94D6D7}"/>
                </a:ext>
              </a:extLst>
            </p:cNvPr>
            <p:cNvSpPr/>
            <p:nvPr/>
          </p:nvSpPr>
          <p:spPr bwMode="ltGray">
            <a:xfrm>
              <a:off x="14357097" y="2410332"/>
              <a:ext cx="28956" cy="32086"/>
            </a:xfrm>
            <a:custGeom>
              <a:avLst/>
              <a:gdLst>
                <a:gd name="connsiteX0" fmla="*/ 26356 w 28956"/>
                <a:gd name="connsiteY0" fmla="*/ 15294 h 32086"/>
                <a:gd name="connsiteX1" fmla="*/ 13152 w 28956"/>
                <a:gd name="connsiteY1" fmla="*/ 1006 h 32086"/>
                <a:gd name="connsiteX2" fmla="*/ 83 w 28956"/>
                <a:gd name="connsiteY2" fmla="*/ 11028 h 32086"/>
                <a:gd name="connsiteX3" fmla="*/ 19314 w 28956"/>
                <a:gd name="connsiteY3" fmla="*/ 32087 h 32086"/>
                <a:gd name="connsiteX4" fmla="*/ 26356 w 28956"/>
                <a:gd name="connsiteY4" fmla="*/ 15294 h 3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56" h="32086">
                  <a:moveTo>
                    <a:pt x="26356" y="15294"/>
                  </a:moveTo>
                  <a:cubicBezTo>
                    <a:pt x="20262" y="6220"/>
                    <a:pt x="16199" y="-3125"/>
                    <a:pt x="13152" y="1006"/>
                  </a:cubicBezTo>
                  <a:cubicBezTo>
                    <a:pt x="10104" y="5137"/>
                    <a:pt x="-1068" y="4595"/>
                    <a:pt x="83" y="11028"/>
                  </a:cubicBezTo>
                  <a:cubicBezTo>
                    <a:pt x="2453" y="24571"/>
                    <a:pt x="11730" y="32087"/>
                    <a:pt x="19314" y="32087"/>
                  </a:cubicBezTo>
                  <a:cubicBezTo>
                    <a:pt x="26898" y="32087"/>
                    <a:pt x="32451" y="24300"/>
                    <a:pt x="26356" y="1529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2" name="Freeform 481">
              <a:extLst>
                <a:ext uri="{FF2B5EF4-FFF2-40B4-BE49-F238E27FC236}">
                  <a16:creationId xmlns:a16="http://schemas.microsoft.com/office/drawing/2014/main" id="{F86B2FA0-394E-B5A6-CDC2-23DD67B7D627}"/>
                </a:ext>
              </a:extLst>
            </p:cNvPr>
            <p:cNvSpPr/>
            <p:nvPr/>
          </p:nvSpPr>
          <p:spPr bwMode="ltGray">
            <a:xfrm>
              <a:off x="14309987" y="2492660"/>
              <a:ext cx="9679" cy="20438"/>
            </a:xfrm>
            <a:custGeom>
              <a:avLst/>
              <a:gdLst>
                <a:gd name="connsiteX0" fmla="*/ 1960 w 9679"/>
                <a:gd name="connsiteY0" fmla="*/ 3254 h 20438"/>
                <a:gd name="connsiteX1" fmla="*/ 3179 w 9679"/>
                <a:gd name="connsiteY1" fmla="*/ 20318 h 20438"/>
                <a:gd name="connsiteX2" fmla="*/ 7852 w 9679"/>
                <a:gd name="connsiteY2" fmla="*/ 3524 h 20438"/>
                <a:gd name="connsiteX3" fmla="*/ 1960 w 9679"/>
                <a:gd name="connsiteY3" fmla="*/ 3254 h 2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79" h="20438">
                  <a:moveTo>
                    <a:pt x="1960" y="3254"/>
                  </a:moveTo>
                  <a:cubicBezTo>
                    <a:pt x="1554" y="7994"/>
                    <a:pt x="-2916" y="21875"/>
                    <a:pt x="3179" y="20318"/>
                  </a:cubicBezTo>
                  <a:cubicBezTo>
                    <a:pt x="9273" y="18828"/>
                    <a:pt x="11643" y="7249"/>
                    <a:pt x="7852" y="3524"/>
                  </a:cubicBezTo>
                  <a:cubicBezTo>
                    <a:pt x="3991" y="-268"/>
                    <a:pt x="2434" y="-1893"/>
                    <a:pt x="1960" y="32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3" name="Freeform 482">
              <a:extLst>
                <a:ext uri="{FF2B5EF4-FFF2-40B4-BE49-F238E27FC236}">
                  <a16:creationId xmlns:a16="http://schemas.microsoft.com/office/drawing/2014/main" id="{E375CB78-DEE7-4068-AFDF-9E44ED9A4199}"/>
                </a:ext>
              </a:extLst>
            </p:cNvPr>
            <p:cNvSpPr/>
            <p:nvPr/>
          </p:nvSpPr>
          <p:spPr bwMode="ltGray">
            <a:xfrm>
              <a:off x="14349320" y="2455168"/>
              <a:ext cx="16894" cy="23834"/>
            </a:xfrm>
            <a:custGeom>
              <a:avLst/>
              <a:gdLst>
                <a:gd name="connsiteX0" fmla="*/ 1089 w 16894"/>
                <a:gd name="connsiteY0" fmla="*/ 3097 h 23834"/>
                <a:gd name="connsiteX1" fmla="*/ 12669 w 16894"/>
                <a:gd name="connsiteY1" fmla="*/ 23275 h 23834"/>
                <a:gd name="connsiteX2" fmla="*/ 14361 w 16894"/>
                <a:gd name="connsiteY2" fmla="*/ 5399 h 23834"/>
                <a:gd name="connsiteX3" fmla="*/ 1089 w 16894"/>
                <a:gd name="connsiteY3" fmla="*/ 3097 h 2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94" h="23834">
                  <a:moveTo>
                    <a:pt x="1089" y="3097"/>
                  </a:moveTo>
                  <a:cubicBezTo>
                    <a:pt x="-3447" y="10613"/>
                    <a:pt x="7319" y="27067"/>
                    <a:pt x="12669" y="23275"/>
                  </a:cubicBezTo>
                  <a:cubicBezTo>
                    <a:pt x="18018" y="19483"/>
                    <a:pt x="17950" y="11425"/>
                    <a:pt x="14361" y="5399"/>
                  </a:cubicBezTo>
                  <a:cubicBezTo>
                    <a:pt x="10772" y="-628"/>
                    <a:pt x="6167" y="-1914"/>
                    <a:pt x="1089" y="309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4" name="Freeform 483">
              <a:extLst>
                <a:ext uri="{FF2B5EF4-FFF2-40B4-BE49-F238E27FC236}">
                  <a16:creationId xmlns:a16="http://schemas.microsoft.com/office/drawing/2014/main" id="{AE516065-25A5-F05A-295C-031F98D19EDA}"/>
                </a:ext>
              </a:extLst>
            </p:cNvPr>
            <p:cNvSpPr/>
            <p:nvPr/>
          </p:nvSpPr>
          <p:spPr bwMode="ltGray">
            <a:xfrm>
              <a:off x="14210465" y="2470859"/>
              <a:ext cx="15398" cy="11623"/>
            </a:xfrm>
            <a:custGeom>
              <a:avLst/>
              <a:gdLst>
                <a:gd name="connsiteX0" fmla="*/ 1941 w 15398"/>
                <a:gd name="connsiteY0" fmla="*/ 0 h 11623"/>
                <a:gd name="connsiteX1" fmla="*/ 10880 w 15398"/>
                <a:gd name="connsiteY1" fmla="*/ 10360 h 11623"/>
                <a:gd name="connsiteX2" fmla="*/ 1941 w 15398"/>
                <a:gd name="connsiteY2" fmla="*/ 0 h 11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98" h="11623">
                  <a:moveTo>
                    <a:pt x="1941" y="0"/>
                  </a:moveTo>
                  <a:cubicBezTo>
                    <a:pt x="-2595" y="11308"/>
                    <a:pt x="993" y="13407"/>
                    <a:pt x="10880" y="10360"/>
                  </a:cubicBezTo>
                  <a:cubicBezTo>
                    <a:pt x="20698" y="7313"/>
                    <a:pt x="13047" y="1557"/>
                    <a:pt x="1941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5" name="Freeform 484">
              <a:extLst>
                <a:ext uri="{FF2B5EF4-FFF2-40B4-BE49-F238E27FC236}">
                  <a16:creationId xmlns:a16="http://schemas.microsoft.com/office/drawing/2014/main" id="{66410751-62DB-3A12-2F6D-E8FF0C951422}"/>
                </a:ext>
              </a:extLst>
            </p:cNvPr>
            <p:cNvSpPr/>
            <p:nvPr/>
          </p:nvSpPr>
          <p:spPr bwMode="ltGray">
            <a:xfrm>
              <a:off x="14028587" y="2590680"/>
              <a:ext cx="54564" cy="56341"/>
            </a:xfrm>
            <a:custGeom>
              <a:avLst/>
              <a:gdLst>
                <a:gd name="connsiteX0" fmla="*/ 8440 w 54564"/>
                <a:gd name="connsiteY0" fmla="*/ 56304 h 56341"/>
                <a:gd name="connsiteX1" fmla="*/ 35999 w 54564"/>
                <a:gd name="connsiteY1" fmla="*/ 39714 h 56341"/>
                <a:gd name="connsiteX2" fmla="*/ 51844 w 54564"/>
                <a:gd name="connsiteY2" fmla="*/ 30776 h 56341"/>
                <a:gd name="connsiteX3" fmla="*/ 28821 w 54564"/>
                <a:gd name="connsiteY3" fmla="*/ 1659 h 56341"/>
                <a:gd name="connsiteX4" fmla="*/ 10133 w 54564"/>
                <a:gd name="connsiteY4" fmla="*/ 4164 h 56341"/>
                <a:gd name="connsiteX5" fmla="*/ 15008 w 54564"/>
                <a:gd name="connsiteY5" fmla="*/ 16149 h 56341"/>
                <a:gd name="connsiteX6" fmla="*/ 2345 w 54564"/>
                <a:gd name="connsiteY6" fmla="*/ 31114 h 56341"/>
                <a:gd name="connsiteX7" fmla="*/ 8440 w 54564"/>
                <a:gd name="connsiteY7" fmla="*/ 56304 h 5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564" h="56341">
                  <a:moveTo>
                    <a:pt x="8440" y="56304"/>
                  </a:moveTo>
                  <a:cubicBezTo>
                    <a:pt x="23946" y="57049"/>
                    <a:pt x="26858" y="46486"/>
                    <a:pt x="35999" y="39714"/>
                  </a:cubicBezTo>
                  <a:cubicBezTo>
                    <a:pt x="45141" y="32943"/>
                    <a:pt x="60919" y="44454"/>
                    <a:pt x="51844" y="30776"/>
                  </a:cubicBezTo>
                  <a:cubicBezTo>
                    <a:pt x="42703" y="17165"/>
                    <a:pt x="36812" y="3893"/>
                    <a:pt x="28821" y="1659"/>
                  </a:cubicBezTo>
                  <a:cubicBezTo>
                    <a:pt x="20764" y="-576"/>
                    <a:pt x="16498" y="-1253"/>
                    <a:pt x="10133" y="4164"/>
                  </a:cubicBezTo>
                  <a:cubicBezTo>
                    <a:pt x="8710" y="5789"/>
                    <a:pt x="16024" y="14795"/>
                    <a:pt x="15008" y="16149"/>
                  </a:cubicBezTo>
                  <a:cubicBezTo>
                    <a:pt x="8642" y="24546"/>
                    <a:pt x="1058" y="23327"/>
                    <a:pt x="2345" y="31114"/>
                  </a:cubicBezTo>
                  <a:cubicBezTo>
                    <a:pt x="3835" y="40188"/>
                    <a:pt x="-7067" y="55559"/>
                    <a:pt x="8440" y="563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6" name="Freeform 485">
              <a:extLst>
                <a:ext uri="{FF2B5EF4-FFF2-40B4-BE49-F238E27FC236}">
                  <a16:creationId xmlns:a16="http://schemas.microsoft.com/office/drawing/2014/main" id="{4750BB53-8C7B-C2C3-D99E-7111DAAD01BC}"/>
                </a:ext>
              </a:extLst>
            </p:cNvPr>
            <p:cNvSpPr/>
            <p:nvPr/>
          </p:nvSpPr>
          <p:spPr bwMode="ltGray">
            <a:xfrm>
              <a:off x="13601130" y="2326704"/>
              <a:ext cx="310052" cy="567576"/>
            </a:xfrm>
            <a:custGeom>
              <a:avLst/>
              <a:gdLst>
                <a:gd name="connsiteX0" fmla="*/ 21686 w 310052"/>
                <a:gd name="connsiteY0" fmla="*/ 303149 h 567576"/>
                <a:gd name="connsiteX1" fmla="*/ 22363 w 310052"/>
                <a:gd name="connsiteY1" fmla="*/ 336329 h 567576"/>
                <a:gd name="connsiteX2" fmla="*/ 35162 w 310052"/>
                <a:gd name="connsiteY2" fmla="*/ 356846 h 567576"/>
                <a:gd name="connsiteX3" fmla="*/ 22092 w 310052"/>
                <a:gd name="connsiteY3" fmla="*/ 384135 h 567576"/>
                <a:gd name="connsiteX4" fmla="*/ 16066 w 310052"/>
                <a:gd name="connsiteY4" fmla="*/ 427134 h 567576"/>
                <a:gd name="connsiteX5" fmla="*/ 21077 w 310052"/>
                <a:gd name="connsiteY5" fmla="*/ 439255 h 567576"/>
                <a:gd name="connsiteX6" fmla="*/ 8211 w 310052"/>
                <a:gd name="connsiteY6" fmla="*/ 453746 h 567576"/>
                <a:gd name="connsiteX7" fmla="*/ 9497 w 310052"/>
                <a:gd name="connsiteY7" fmla="*/ 495187 h 567576"/>
                <a:gd name="connsiteX8" fmla="*/ 51074 w 310052"/>
                <a:gd name="connsiteY8" fmla="*/ 504058 h 567576"/>
                <a:gd name="connsiteX9" fmla="*/ 84864 w 310052"/>
                <a:gd name="connsiteY9" fmla="*/ 531279 h 567576"/>
                <a:gd name="connsiteX10" fmla="*/ 129488 w 310052"/>
                <a:gd name="connsiteY10" fmla="*/ 560329 h 567576"/>
                <a:gd name="connsiteX11" fmla="*/ 191853 w 310052"/>
                <a:gd name="connsiteY11" fmla="*/ 554437 h 567576"/>
                <a:gd name="connsiteX12" fmla="*/ 173164 w 310052"/>
                <a:gd name="connsiteY12" fmla="*/ 503651 h 567576"/>
                <a:gd name="connsiteX13" fmla="*/ 122039 w 310052"/>
                <a:gd name="connsiteY13" fmla="*/ 460517 h 567576"/>
                <a:gd name="connsiteX14" fmla="*/ 116080 w 310052"/>
                <a:gd name="connsiteY14" fmla="*/ 381020 h 567576"/>
                <a:gd name="connsiteX15" fmla="*/ 127253 w 310052"/>
                <a:gd name="connsiteY15" fmla="*/ 329896 h 567576"/>
                <a:gd name="connsiteX16" fmla="*/ 126644 w 310052"/>
                <a:gd name="connsiteY16" fmla="*/ 293736 h 567576"/>
                <a:gd name="connsiteX17" fmla="*/ 135582 w 310052"/>
                <a:gd name="connsiteY17" fmla="*/ 235976 h 567576"/>
                <a:gd name="connsiteX18" fmla="*/ 154136 w 310052"/>
                <a:gd name="connsiteY18" fmla="*/ 207942 h 567576"/>
                <a:gd name="connsiteX19" fmla="*/ 192598 w 310052"/>
                <a:gd name="connsiteY19" fmla="*/ 168329 h 567576"/>
                <a:gd name="connsiteX20" fmla="*/ 225101 w 310052"/>
                <a:gd name="connsiteY20" fmla="*/ 122961 h 567576"/>
                <a:gd name="connsiteX21" fmla="*/ 278866 w 310052"/>
                <a:gd name="connsiteY21" fmla="*/ 72581 h 567576"/>
                <a:gd name="connsiteX22" fmla="*/ 309541 w 310052"/>
                <a:gd name="connsiteY22" fmla="*/ 45157 h 567576"/>
                <a:gd name="connsiteX23" fmla="*/ 279882 w 310052"/>
                <a:gd name="connsiteY23" fmla="*/ 465 h 567576"/>
                <a:gd name="connsiteX24" fmla="*/ 230180 w 310052"/>
                <a:gd name="connsiteY24" fmla="*/ 20373 h 567576"/>
                <a:gd name="connsiteX25" fmla="*/ 196796 w 310052"/>
                <a:gd name="connsiteY25" fmla="*/ 65132 h 567576"/>
                <a:gd name="connsiteX26" fmla="*/ 135244 w 310052"/>
                <a:gd name="connsiteY26" fmla="*/ 79420 h 567576"/>
                <a:gd name="connsiteX27" fmla="*/ 95901 w 310052"/>
                <a:gd name="connsiteY27" fmla="*/ 114293 h 567576"/>
                <a:gd name="connsiteX28" fmla="*/ 83578 w 310052"/>
                <a:gd name="connsiteY28" fmla="*/ 166298 h 567576"/>
                <a:gd name="connsiteX29" fmla="*/ 52903 w 310052"/>
                <a:gd name="connsiteY29" fmla="*/ 196634 h 567576"/>
                <a:gd name="connsiteX30" fmla="*/ 49178 w 310052"/>
                <a:gd name="connsiteY30" fmla="*/ 225209 h 567576"/>
                <a:gd name="connsiteX31" fmla="*/ 41730 w 310052"/>
                <a:gd name="connsiteY31" fmla="*/ 268817 h 567576"/>
                <a:gd name="connsiteX32" fmla="*/ 21686 w 310052"/>
                <a:gd name="connsiteY32" fmla="*/ 303149 h 56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10052" h="567576">
                  <a:moveTo>
                    <a:pt x="21686" y="303149"/>
                  </a:moveTo>
                  <a:cubicBezTo>
                    <a:pt x="17149" y="311410"/>
                    <a:pt x="10242" y="330302"/>
                    <a:pt x="22363" y="336329"/>
                  </a:cubicBezTo>
                  <a:cubicBezTo>
                    <a:pt x="34552" y="342355"/>
                    <a:pt x="42001" y="343303"/>
                    <a:pt x="35162" y="356846"/>
                  </a:cubicBezTo>
                  <a:cubicBezTo>
                    <a:pt x="28322" y="370389"/>
                    <a:pt x="27442" y="370525"/>
                    <a:pt x="22092" y="384135"/>
                  </a:cubicBezTo>
                  <a:cubicBezTo>
                    <a:pt x="16743" y="397678"/>
                    <a:pt x="10717" y="418128"/>
                    <a:pt x="16066" y="427134"/>
                  </a:cubicBezTo>
                  <a:cubicBezTo>
                    <a:pt x="21415" y="436208"/>
                    <a:pt x="30151" y="436208"/>
                    <a:pt x="21077" y="439255"/>
                  </a:cubicBezTo>
                  <a:cubicBezTo>
                    <a:pt x="11935" y="442302"/>
                    <a:pt x="9701" y="441693"/>
                    <a:pt x="8211" y="453746"/>
                  </a:cubicBezTo>
                  <a:cubicBezTo>
                    <a:pt x="6722" y="465799"/>
                    <a:pt x="-10275" y="485369"/>
                    <a:pt x="9497" y="495187"/>
                  </a:cubicBezTo>
                  <a:cubicBezTo>
                    <a:pt x="29270" y="505006"/>
                    <a:pt x="36651" y="485233"/>
                    <a:pt x="51074" y="504058"/>
                  </a:cubicBezTo>
                  <a:cubicBezTo>
                    <a:pt x="65498" y="522882"/>
                    <a:pt x="73420" y="523763"/>
                    <a:pt x="84864" y="531279"/>
                  </a:cubicBezTo>
                  <a:cubicBezTo>
                    <a:pt x="96240" y="538795"/>
                    <a:pt x="108158" y="553557"/>
                    <a:pt x="129488" y="560329"/>
                  </a:cubicBezTo>
                  <a:cubicBezTo>
                    <a:pt x="150750" y="567100"/>
                    <a:pt x="185014" y="574819"/>
                    <a:pt x="191853" y="554437"/>
                  </a:cubicBezTo>
                  <a:cubicBezTo>
                    <a:pt x="198692" y="534055"/>
                    <a:pt x="198218" y="518752"/>
                    <a:pt x="173164" y="503651"/>
                  </a:cubicBezTo>
                  <a:cubicBezTo>
                    <a:pt x="148110" y="488551"/>
                    <a:pt x="131181" y="488416"/>
                    <a:pt x="122039" y="460517"/>
                  </a:cubicBezTo>
                  <a:cubicBezTo>
                    <a:pt x="112898" y="432619"/>
                    <a:pt x="111544" y="400658"/>
                    <a:pt x="116080" y="381020"/>
                  </a:cubicBezTo>
                  <a:cubicBezTo>
                    <a:pt x="120617" y="361451"/>
                    <a:pt x="123462" y="351768"/>
                    <a:pt x="127253" y="329896"/>
                  </a:cubicBezTo>
                  <a:cubicBezTo>
                    <a:pt x="131046" y="308024"/>
                    <a:pt x="122107" y="313509"/>
                    <a:pt x="126644" y="293736"/>
                  </a:cubicBezTo>
                  <a:cubicBezTo>
                    <a:pt x="131181" y="273964"/>
                    <a:pt x="123394" y="246539"/>
                    <a:pt x="135582" y="235976"/>
                  </a:cubicBezTo>
                  <a:cubicBezTo>
                    <a:pt x="147771" y="225413"/>
                    <a:pt x="146552" y="226090"/>
                    <a:pt x="154136" y="207942"/>
                  </a:cubicBezTo>
                  <a:cubicBezTo>
                    <a:pt x="161720" y="189862"/>
                    <a:pt x="175873" y="189862"/>
                    <a:pt x="192598" y="168329"/>
                  </a:cubicBezTo>
                  <a:cubicBezTo>
                    <a:pt x="209323" y="146796"/>
                    <a:pt x="190160" y="144020"/>
                    <a:pt x="225101" y="122961"/>
                  </a:cubicBezTo>
                  <a:cubicBezTo>
                    <a:pt x="260041" y="101834"/>
                    <a:pt x="270537" y="79352"/>
                    <a:pt x="278866" y="72581"/>
                  </a:cubicBezTo>
                  <a:cubicBezTo>
                    <a:pt x="287195" y="65809"/>
                    <a:pt x="314077" y="66216"/>
                    <a:pt x="309541" y="45157"/>
                  </a:cubicBezTo>
                  <a:cubicBezTo>
                    <a:pt x="305004" y="24030"/>
                    <a:pt x="292748" y="2767"/>
                    <a:pt x="279882" y="465"/>
                  </a:cubicBezTo>
                  <a:cubicBezTo>
                    <a:pt x="266948" y="-1770"/>
                    <a:pt x="233971" y="3918"/>
                    <a:pt x="230180" y="20373"/>
                  </a:cubicBezTo>
                  <a:cubicBezTo>
                    <a:pt x="224559" y="44818"/>
                    <a:pt x="228689" y="54840"/>
                    <a:pt x="196796" y="65132"/>
                  </a:cubicBezTo>
                  <a:cubicBezTo>
                    <a:pt x="164903" y="75425"/>
                    <a:pt x="156506" y="63236"/>
                    <a:pt x="135244" y="79420"/>
                  </a:cubicBezTo>
                  <a:cubicBezTo>
                    <a:pt x="113981" y="95604"/>
                    <a:pt x="111882" y="83347"/>
                    <a:pt x="95901" y="114293"/>
                  </a:cubicBezTo>
                  <a:cubicBezTo>
                    <a:pt x="79921" y="145171"/>
                    <a:pt x="86624" y="148624"/>
                    <a:pt x="83578" y="166298"/>
                  </a:cubicBezTo>
                  <a:cubicBezTo>
                    <a:pt x="80530" y="183971"/>
                    <a:pt x="65092" y="183091"/>
                    <a:pt x="52903" y="196634"/>
                  </a:cubicBezTo>
                  <a:cubicBezTo>
                    <a:pt x="40714" y="210177"/>
                    <a:pt x="43084" y="208619"/>
                    <a:pt x="49178" y="225209"/>
                  </a:cubicBezTo>
                  <a:cubicBezTo>
                    <a:pt x="55273" y="241799"/>
                    <a:pt x="49314" y="255207"/>
                    <a:pt x="41730" y="268817"/>
                  </a:cubicBezTo>
                  <a:cubicBezTo>
                    <a:pt x="34146" y="282428"/>
                    <a:pt x="26224" y="294820"/>
                    <a:pt x="21686" y="30314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7" name="Freeform 486">
              <a:extLst>
                <a:ext uri="{FF2B5EF4-FFF2-40B4-BE49-F238E27FC236}">
                  <a16:creationId xmlns:a16="http://schemas.microsoft.com/office/drawing/2014/main" id="{16C8E6E2-FA29-21C4-ECD6-C012CB8B637B}"/>
                </a:ext>
              </a:extLst>
            </p:cNvPr>
            <p:cNvSpPr/>
            <p:nvPr/>
          </p:nvSpPr>
          <p:spPr bwMode="ltGray">
            <a:xfrm>
              <a:off x="13560679" y="2954722"/>
              <a:ext cx="74020" cy="68105"/>
            </a:xfrm>
            <a:custGeom>
              <a:avLst/>
              <a:gdLst>
                <a:gd name="connsiteX0" fmla="*/ 39318 w 74020"/>
                <a:gd name="connsiteY0" fmla="*/ 431 h 68105"/>
                <a:gd name="connsiteX1" fmla="*/ 6544 w 74020"/>
                <a:gd name="connsiteY1" fmla="*/ 13703 h 68105"/>
                <a:gd name="connsiteX2" fmla="*/ 12029 w 74020"/>
                <a:gd name="connsiteY2" fmla="*/ 56702 h 68105"/>
                <a:gd name="connsiteX3" fmla="*/ 26316 w 74020"/>
                <a:gd name="connsiteY3" fmla="*/ 66317 h 68105"/>
                <a:gd name="connsiteX4" fmla="*/ 56314 w 74020"/>
                <a:gd name="connsiteY4" fmla="*/ 44310 h 68105"/>
                <a:gd name="connsiteX5" fmla="*/ 72159 w 74020"/>
                <a:gd name="connsiteY5" fmla="*/ 27449 h 68105"/>
                <a:gd name="connsiteX6" fmla="*/ 39318 w 74020"/>
                <a:gd name="connsiteY6" fmla="*/ 431 h 6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020" h="68105">
                  <a:moveTo>
                    <a:pt x="39318" y="431"/>
                  </a:moveTo>
                  <a:cubicBezTo>
                    <a:pt x="16498" y="-1058"/>
                    <a:pt x="12638" y="838"/>
                    <a:pt x="6544" y="13703"/>
                  </a:cubicBezTo>
                  <a:cubicBezTo>
                    <a:pt x="-6390" y="40992"/>
                    <a:pt x="2210" y="49118"/>
                    <a:pt x="12029" y="56702"/>
                  </a:cubicBezTo>
                  <a:cubicBezTo>
                    <a:pt x="21915" y="64218"/>
                    <a:pt x="11081" y="71599"/>
                    <a:pt x="26316" y="66317"/>
                  </a:cubicBezTo>
                  <a:cubicBezTo>
                    <a:pt x="41552" y="61036"/>
                    <a:pt x="47240" y="45123"/>
                    <a:pt x="56314" y="44310"/>
                  </a:cubicBezTo>
                  <a:cubicBezTo>
                    <a:pt x="65455" y="43565"/>
                    <a:pt x="78998" y="37200"/>
                    <a:pt x="72159" y="27449"/>
                  </a:cubicBezTo>
                  <a:cubicBezTo>
                    <a:pt x="65320" y="17631"/>
                    <a:pt x="62070" y="1921"/>
                    <a:pt x="39318" y="4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8" name="Freeform 487">
              <a:extLst>
                <a:ext uri="{FF2B5EF4-FFF2-40B4-BE49-F238E27FC236}">
                  <a16:creationId xmlns:a16="http://schemas.microsoft.com/office/drawing/2014/main" id="{9EEDD350-4100-E435-93F9-E2244379C8F9}"/>
                </a:ext>
              </a:extLst>
            </p:cNvPr>
            <p:cNvSpPr/>
            <p:nvPr/>
          </p:nvSpPr>
          <p:spPr bwMode="ltGray">
            <a:xfrm>
              <a:off x="13933436" y="2047322"/>
              <a:ext cx="31810" cy="23199"/>
            </a:xfrm>
            <a:custGeom>
              <a:avLst/>
              <a:gdLst>
                <a:gd name="connsiteX0" fmla="*/ 2356 w 31810"/>
                <a:gd name="connsiteY0" fmla="*/ 11765 h 23199"/>
                <a:gd name="connsiteX1" fmla="*/ 16983 w 31810"/>
                <a:gd name="connsiteY1" fmla="*/ 23141 h 23199"/>
                <a:gd name="connsiteX2" fmla="*/ 31203 w 31810"/>
                <a:gd name="connsiteY2" fmla="*/ 1540 h 23199"/>
                <a:gd name="connsiteX3" fmla="*/ 2831 w 31810"/>
                <a:gd name="connsiteY3" fmla="*/ 7364 h 23199"/>
                <a:gd name="connsiteX4" fmla="*/ 2356 w 31810"/>
                <a:gd name="connsiteY4" fmla="*/ 11765 h 23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10" h="23199">
                  <a:moveTo>
                    <a:pt x="2356" y="11765"/>
                  </a:moveTo>
                  <a:cubicBezTo>
                    <a:pt x="4253" y="17385"/>
                    <a:pt x="6758" y="23886"/>
                    <a:pt x="16983" y="23141"/>
                  </a:cubicBezTo>
                  <a:cubicBezTo>
                    <a:pt x="27276" y="22396"/>
                    <a:pt x="33912" y="7161"/>
                    <a:pt x="31203" y="1540"/>
                  </a:cubicBezTo>
                  <a:cubicBezTo>
                    <a:pt x="28562" y="-4080"/>
                    <a:pt x="16171" y="7499"/>
                    <a:pt x="2831" y="7364"/>
                  </a:cubicBezTo>
                  <a:cubicBezTo>
                    <a:pt x="-2045" y="7228"/>
                    <a:pt x="460" y="6077"/>
                    <a:pt x="2356" y="1176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9" name="Freeform 488">
              <a:extLst>
                <a:ext uri="{FF2B5EF4-FFF2-40B4-BE49-F238E27FC236}">
                  <a16:creationId xmlns:a16="http://schemas.microsoft.com/office/drawing/2014/main" id="{3A77E06E-F0B7-F0DA-01EE-EAF045466C87}"/>
                </a:ext>
              </a:extLst>
            </p:cNvPr>
            <p:cNvSpPr/>
            <p:nvPr/>
          </p:nvSpPr>
          <p:spPr bwMode="ltGray">
            <a:xfrm>
              <a:off x="13209356" y="1906049"/>
              <a:ext cx="415093" cy="242995"/>
            </a:xfrm>
            <a:custGeom>
              <a:avLst/>
              <a:gdLst>
                <a:gd name="connsiteX0" fmla="*/ 46516 w 415093"/>
                <a:gd name="connsiteY0" fmla="*/ 223597 h 242995"/>
                <a:gd name="connsiteX1" fmla="*/ 106443 w 415093"/>
                <a:gd name="connsiteY1" fmla="*/ 240526 h 242995"/>
                <a:gd name="connsiteX2" fmla="*/ 162375 w 415093"/>
                <a:gd name="connsiteY2" fmla="*/ 242557 h 242995"/>
                <a:gd name="connsiteX3" fmla="*/ 191492 w 415093"/>
                <a:gd name="connsiteY3" fmla="*/ 208023 h 242995"/>
                <a:gd name="connsiteX4" fmla="*/ 244648 w 415093"/>
                <a:gd name="connsiteY4" fmla="*/ 199694 h 242995"/>
                <a:gd name="connsiteX5" fmla="*/ 299903 w 415093"/>
                <a:gd name="connsiteY5" fmla="*/ 187912 h 242995"/>
                <a:gd name="connsiteX6" fmla="*/ 353939 w 415093"/>
                <a:gd name="connsiteY6" fmla="*/ 196782 h 242995"/>
                <a:gd name="connsiteX7" fmla="*/ 376895 w 415093"/>
                <a:gd name="connsiteY7" fmla="*/ 175181 h 242995"/>
                <a:gd name="connsiteX8" fmla="*/ 392198 w 415093"/>
                <a:gd name="connsiteY8" fmla="*/ 132995 h 242995"/>
                <a:gd name="connsiteX9" fmla="*/ 390573 w 415093"/>
                <a:gd name="connsiteY9" fmla="*/ 94872 h 242995"/>
                <a:gd name="connsiteX10" fmla="*/ 391791 w 415093"/>
                <a:gd name="connsiteY10" fmla="*/ 65281 h 242995"/>
                <a:gd name="connsiteX11" fmla="*/ 404252 w 415093"/>
                <a:gd name="connsiteY11" fmla="*/ 52550 h 242995"/>
                <a:gd name="connsiteX12" fmla="*/ 409939 w 415093"/>
                <a:gd name="connsiteY12" fmla="*/ 34945 h 242995"/>
                <a:gd name="connsiteX13" fmla="*/ 393214 w 415093"/>
                <a:gd name="connsiteY13" fmla="*/ 18287 h 242995"/>
                <a:gd name="connsiteX14" fmla="*/ 349132 w 415093"/>
                <a:gd name="connsiteY14" fmla="*/ 884 h 242995"/>
                <a:gd name="connsiteX15" fmla="*/ 316561 w 415093"/>
                <a:gd name="connsiteY15" fmla="*/ 14901 h 242995"/>
                <a:gd name="connsiteX16" fmla="*/ 265369 w 415093"/>
                <a:gd name="connsiteY16" fmla="*/ 11718 h 242995"/>
                <a:gd name="connsiteX17" fmla="*/ 241872 w 415093"/>
                <a:gd name="connsiteY17" fmla="*/ 27564 h 242995"/>
                <a:gd name="connsiteX18" fmla="*/ 228803 w 415093"/>
                <a:gd name="connsiteY18" fmla="*/ 53498 h 242995"/>
                <a:gd name="connsiteX19" fmla="*/ 221287 w 415093"/>
                <a:gd name="connsiteY19" fmla="*/ 76521 h 242995"/>
                <a:gd name="connsiteX20" fmla="*/ 216614 w 415093"/>
                <a:gd name="connsiteY20" fmla="*/ 88371 h 242995"/>
                <a:gd name="connsiteX21" fmla="*/ 204290 w 415093"/>
                <a:gd name="connsiteY21" fmla="*/ 96768 h 242995"/>
                <a:gd name="connsiteX22" fmla="*/ 170365 w 415093"/>
                <a:gd name="connsiteY22" fmla="*/ 124328 h 242995"/>
                <a:gd name="connsiteX23" fmla="*/ 138607 w 415093"/>
                <a:gd name="connsiteY23" fmla="*/ 126901 h 242995"/>
                <a:gd name="connsiteX24" fmla="*/ 104886 w 415093"/>
                <a:gd name="connsiteY24" fmla="*/ 136042 h 242995"/>
                <a:gd name="connsiteX25" fmla="*/ 87957 w 415093"/>
                <a:gd name="connsiteY25" fmla="*/ 135568 h 242995"/>
                <a:gd name="connsiteX26" fmla="*/ 21867 w 415093"/>
                <a:gd name="connsiteY26" fmla="*/ 136787 h 242995"/>
                <a:gd name="connsiteX27" fmla="*/ 1282 w 415093"/>
                <a:gd name="connsiteY27" fmla="*/ 180531 h 242995"/>
                <a:gd name="connsiteX28" fmla="*/ 46516 w 415093"/>
                <a:gd name="connsiteY28" fmla="*/ 223597 h 242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093" h="242995">
                  <a:moveTo>
                    <a:pt x="46516" y="223597"/>
                  </a:moveTo>
                  <a:cubicBezTo>
                    <a:pt x="67033" y="228879"/>
                    <a:pt x="77529" y="236057"/>
                    <a:pt x="106443" y="240526"/>
                  </a:cubicBezTo>
                  <a:cubicBezTo>
                    <a:pt x="135289" y="245063"/>
                    <a:pt x="149442" y="241812"/>
                    <a:pt x="162375" y="242557"/>
                  </a:cubicBezTo>
                  <a:cubicBezTo>
                    <a:pt x="175308" y="243302"/>
                    <a:pt x="175579" y="219331"/>
                    <a:pt x="191492" y="208023"/>
                  </a:cubicBezTo>
                  <a:cubicBezTo>
                    <a:pt x="207473" y="196715"/>
                    <a:pt x="224131" y="205788"/>
                    <a:pt x="244648" y="199694"/>
                  </a:cubicBezTo>
                  <a:cubicBezTo>
                    <a:pt x="265166" y="193667"/>
                    <a:pt x="274036" y="184864"/>
                    <a:pt x="299903" y="187912"/>
                  </a:cubicBezTo>
                  <a:cubicBezTo>
                    <a:pt x="325770" y="190959"/>
                    <a:pt x="343308" y="204299"/>
                    <a:pt x="353939" y="196782"/>
                  </a:cubicBezTo>
                  <a:cubicBezTo>
                    <a:pt x="364571" y="189266"/>
                    <a:pt x="366264" y="187302"/>
                    <a:pt x="376895" y="175181"/>
                  </a:cubicBezTo>
                  <a:cubicBezTo>
                    <a:pt x="387526" y="163128"/>
                    <a:pt x="388406" y="153580"/>
                    <a:pt x="392198" y="132995"/>
                  </a:cubicBezTo>
                  <a:cubicBezTo>
                    <a:pt x="395991" y="112410"/>
                    <a:pt x="382989" y="108483"/>
                    <a:pt x="390573" y="94872"/>
                  </a:cubicBezTo>
                  <a:cubicBezTo>
                    <a:pt x="398157" y="81329"/>
                    <a:pt x="391791" y="69818"/>
                    <a:pt x="391791" y="65281"/>
                  </a:cubicBezTo>
                  <a:cubicBezTo>
                    <a:pt x="391791" y="60744"/>
                    <a:pt x="394365" y="57832"/>
                    <a:pt x="404252" y="52550"/>
                  </a:cubicBezTo>
                  <a:cubicBezTo>
                    <a:pt x="414138" y="47269"/>
                    <a:pt x="419825" y="41716"/>
                    <a:pt x="409939" y="34945"/>
                  </a:cubicBezTo>
                  <a:cubicBezTo>
                    <a:pt x="400053" y="28173"/>
                    <a:pt x="409195" y="27496"/>
                    <a:pt x="393214" y="18287"/>
                  </a:cubicBezTo>
                  <a:cubicBezTo>
                    <a:pt x="377234" y="9078"/>
                    <a:pt x="368159" y="-3450"/>
                    <a:pt x="349132" y="884"/>
                  </a:cubicBezTo>
                  <a:cubicBezTo>
                    <a:pt x="330104" y="5218"/>
                    <a:pt x="340871" y="12802"/>
                    <a:pt x="316561" y="14901"/>
                  </a:cubicBezTo>
                  <a:cubicBezTo>
                    <a:pt x="292251" y="17000"/>
                    <a:pt x="283584" y="-335"/>
                    <a:pt x="265369" y="11718"/>
                  </a:cubicBezTo>
                  <a:cubicBezTo>
                    <a:pt x="247154" y="23772"/>
                    <a:pt x="256295" y="29053"/>
                    <a:pt x="241872" y="27564"/>
                  </a:cubicBezTo>
                  <a:cubicBezTo>
                    <a:pt x="227449" y="26074"/>
                    <a:pt x="225011" y="49774"/>
                    <a:pt x="228803" y="53498"/>
                  </a:cubicBezTo>
                  <a:cubicBezTo>
                    <a:pt x="232595" y="57290"/>
                    <a:pt x="229616" y="71984"/>
                    <a:pt x="221287" y="76521"/>
                  </a:cubicBezTo>
                  <a:cubicBezTo>
                    <a:pt x="212958" y="81058"/>
                    <a:pt x="221964" y="83090"/>
                    <a:pt x="216614" y="88371"/>
                  </a:cubicBezTo>
                  <a:cubicBezTo>
                    <a:pt x="211265" y="93653"/>
                    <a:pt x="211604" y="86949"/>
                    <a:pt x="204290" y="96768"/>
                  </a:cubicBezTo>
                  <a:cubicBezTo>
                    <a:pt x="196977" y="106586"/>
                    <a:pt x="183299" y="121281"/>
                    <a:pt x="170365" y="124328"/>
                  </a:cubicBezTo>
                  <a:cubicBezTo>
                    <a:pt x="157432" y="127375"/>
                    <a:pt x="150796" y="123109"/>
                    <a:pt x="138607" y="126901"/>
                  </a:cubicBezTo>
                  <a:cubicBezTo>
                    <a:pt x="126419" y="130693"/>
                    <a:pt x="123169" y="129813"/>
                    <a:pt x="104886" y="136042"/>
                  </a:cubicBezTo>
                  <a:cubicBezTo>
                    <a:pt x="86670" y="142272"/>
                    <a:pt x="98520" y="142001"/>
                    <a:pt x="87957" y="135568"/>
                  </a:cubicBezTo>
                  <a:cubicBezTo>
                    <a:pt x="72924" y="126427"/>
                    <a:pt x="39338" y="126562"/>
                    <a:pt x="21867" y="136787"/>
                  </a:cubicBezTo>
                  <a:cubicBezTo>
                    <a:pt x="4397" y="147012"/>
                    <a:pt x="-3255" y="166243"/>
                    <a:pt x="1282" y="180531"/>
                  </a:cubicBezTo>
                  <a:cubicBezTo>
                    <a:pt x="5955" y="194886"/>
                    <a:pt x="25998" y="218315"/>
                    <a:pt x="46516" y="22359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0" name="Freeform 489">
              <a:extLst>
                <a:ext uri="{FF2B5EF4-FFF2-40B4-BE49-F238E27FC236}">
                  <a16:creationId xmlns:a16="http://schemas.microsoft.com/office/drawing/2014/main" id="{9F357AEB-61E7-12AF-E9BF-48385A85E3AA}"/>
                </a:ext>
              </a:extLst>
            </p:cNvPr>
            <p:cNvSpPr/>
            <p:nvPr/>
          </p:nvSpPr>
          <p:spPr bwMode="ltGray">
            <a:xfrm>
              <a:off x="13442949" y="1876293"/>
              <a:ext cx="31228" cy="38796"/>
            </a:xfrm>
            <a:custGeom>
              <a:avLst/>
              <a:gdLst>
                <a:gd name="connsiteX0" fmla="*/ 13290 w 31228"/>
                <a:gd name="connsiteY0" fmla="*/ 38698 h 38796"/>
                <a:gd name="connsiteX1" fmla="*/ 22906 w 31228"/>
                <a:gd name="connsiteY1" fmla="*/ 20551 h 38796"/>
                <a:gd name="connsiteX2" fmla="*/ 29609 w 31228"/>
                <a:gd name="connsiteY2" fmla="*/ 439 h 38796"/>
                <a:gd name="connsiteX3" fmla="*/ 10582 w 31228"/>
                <a:gd name="connsiteY3" fmla="*/ 7279 h 38796"/>
                <a:gd name="connsiteX4" fmla="*/ 1575 w 31228"/>
                <a:gd name="connsiteY4" fmla="*/ 16352 h 38796"/>
                <a:gd name="connsiteX5" fmla="*/ 13290 w 31228"/>
                <a:gd name="connsiteY5" fmla="*/ 38698 h 38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28" h="38796">
                  <a:moveTo>
                    <a:pt x="13290" y="38698"/>
                  </a:moveTo>
                  <a:cubicBezTo>
                    <a:pt x="17082" y="37073"/>
                    <a:pt x="17624" y="24546"/>
                    <a:pt x="22906" y="20551"/>
                  </a:cubicBezTo>
                  <a:cubicBezTo>
                    <a:pt x="28255" y="16555"/>
                    <a:pt x="34146" y="2674"/>
                    <a:pt x="29609" y="439"/>
                  </a:cubicBezTo>
                  <a:cubicBezTo>
                    <a:pt x="25073" y="-1795"/>
                    <a:pt x="18030" y="5112"/>
                    <a:pt x="10582" y="7279"/>
                  </a:cubicBezTo>
                  <a:cubicBezTo>
                    <a:pt x="2998" y="10326"/>
                    <a:pt x="-2961" y="9513"/>
                    <a:pt x="1575" y="16352"/>
                  </a:cubicBezTo>
                  <a:cubicBezTo>
                    <a:pt x="6180" y="22988"/>
                    <a:pt x="9498" y="40256"/>
                    <a:pt x="13290" y="3869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1" name="Freeform 490">
              <a:extLst>
                <a:ext uri="{FF2B5EF4-FFF2-40B4-BE49-F238E27FC236}">
                  <a16:creationId xmlns:a16="http://schemas.microsoft.com/office/drawing/2014/main" id="{E629044B-7821-D02B-08A5-436B953F2CF8}"/>
                </a:ext>
              </a:extLst>
            </p:cNvPr>
            <p:cNvSpPr/>
            <p:nvPr/>
          </p:nvSpPr>
          <p:spPr bwMode="ltGray">
            <a:xfrm>
              <a:off x="13563092" y="1891524"/>
              <a:ext cx="7495" cy="1053"/>
            </a:xfrm>
            <a:custGeom>
              <a:avLst/>
              <a:gdLst>
                <a:gd name="connsiteX0" fmla="*/ 0 w 7495"/>
                <a:gd name="connsiteY0" fmla="*/ 37 h 1053"/>
                <a:gd name="connsiteX1" fmla="*/ 4605 w 7495"/>
                <a:gd name="connsiteY1" fmla="*/ 1053 h 1053"/>
                <a:gd name="connsiteX2" fmla="*/ 0 w 7495"/>
                <a:gd name="connsiteY2" fmla="*/ 37 h 1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95" h="1053">
                  <a:moveTo>
                    <a:pt x="0" y="37"/>
                  </a:moveTo>
                  <a:cubicBezTo>
                    <a:pt x="1151" y="647"/>
                    <a:pt x="2573" y="1053"/>
                    <a:pt x="4605" y="1053"/>
                  </a:cubicBezTo>
                  <a:cubicBezTo>
                    <a:pt x="11105" y="1053"/>
                    <a:pt x="5350" y="-233"/>
                    <a:pt x="0" y="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2" name="Freeform 491">
              <a:extLst>
                <a:ext uri="{FF2B5EF4-FFF2-40B4-BE49-F238E27FC236}">
                  <a16:creationId xmlns:a16="http://schemas.microsoft.com/office/drawing/2014/main" id="{9ACF9658-8BD6-CCD4-47C8-CBC81AAF079D}"/>
                </a:ext>
              </a:extLst>
            </p:cNvPr>
            <p:cNvSpPr/>
            <p:nvPr/>
          </p:nvSpPr>
          <p:spPr bwMode="ltGray">
            <a:xfrm>
              <a:off x="13545657" y="1887048"/>
              <a:ext cx="17434" cy="6289"/>
            </a:xfrm>
            <a:custGeom>
              <a:avLst/>
              <a:gdLst>
                <a:gd name="connsiteX0" fmla="*/ 2809 w 17434"/>
                <a:gd name="connsiteY0" fmla="*/ 3227 h 6289"/>
                <a:gd name="connsiteX1" fmla="*/ 13169 w 17434"/>
                <a:gd name="connsiteY1" fmla="*/ 5123 h 6289"/>
                <a:gd name="connsiteX2" fmla="*/ 17435 w 17434"/>
                <a:gd name="connsiteY2" fmla="*/ 4446 h 6289"/>
                <a:gd name="connsiteX3" fmla="*/ 8293 w 17434"/>
                <a:gd name="connsiteY3" fmla="*/ 247 h 6289"/>
                <a:gd name="connsiteX4" fmla="*/ 2809 w 17434"/>
                <a:gd name="connsiteY4" fmla="*/ 3227 h 6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34" h="6289">
                  <a:moveTo>
                    <a:pt x="2809" y="3227"/>
                  </a:moveTo>
                  <a:cubicBezTo>
                    <a:pt x="8903" y="6951"/>
                    <a:pt x="7820" y="6883"/>
                    <a:pt x="13169" y="5123"/>
                  </a:cubicBezTo>
                  <a:cubicBezTo>
                    <a:pt x="14388" y="4716"/>
                    <a:pt x="15877" y="4513"/>
                    <a:pt x="17435" y="4446"/>
                  </a:cubicBezTo>
                  <a:cubicBezTo>
                    <a:pt x="13846" y="2617"/>
                    <a:pt x="13304" y="-972"/>
                    <a:pt x="8293" y="247"/>
                  </a:cubicBezTo>
                  <a:cubicBezTo>
                    <a:pt x="1454" y="3362"/>
                    <a:pt x="-3286" y="-498"/>
                    <a:pt x="2809" y="322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3" name="Freeform 492">
              <a:extLst>
                <a:ext uri="{FF2B5EF4-FFF2-40B4-BE49-F238E27FC236}">
                  <a16:creationId xmlns:a16="http://schemas.microsoft.com/office/drawing/2014/main" id="{F7C8302C-DE30-8A91-9BE5-7A11F938EFB7}"/>
                </a:ext>
              </a:extLst>
            </p:cNvPr>
            <p:cNvSpPr/>
            <p:nvPr/>
          </p:nvSpPr>
          <p:spPr bwMode="ltGray">
            <a:xfrm>
              <a:off x="13324841" y="1990718"/>
              <a:ext cx="17565" cy="23920"/>
            </a:xfrm>
            <a:custGeom>
              <a:avLst/>
              <a:gdLst>
                <a:gd name="connsiteX0" fmla="*/ 4230 w 17565"/>
                <a:gd name="connsiteY0" fmla="*/ 23881 h 23920"/>
                <a:gd name="connsiteX1" fmla="*/ 15741 w 17565"/>
                <a:gd name="connsiteY1" fmla="*/ 11353 h 23920"/>
                <a:gd name="connsiteX2" fmla="*/ 9647 w 17565"/>
                <a:gd name="connsiteY2" fmla="*/ 45 h 23920"/>
                <a:gd name="connsiteX3" fmla="*/ 4230 w 17565"/>
                <a:gd name="connsiteY3" fmla="*/ 23881 h 23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65" h="23920">
                  <a:moveTo>
                    <a:pt x="4230" y="23881"/>
                  </a:moveTo>
                  <a:cubicBezTo>
                    <a:pt x="14116" y="24626"/>
                    <a:pt x="21023" y="14739"/>
                    <a:pt x="15741" y="11353"/>
                  </a:cubicBezTo>
                  <a:cubicBezTo>
                    <a:pt x="10391" y="7968"/>
                    <a:pt x="17231" y="-700"/>
                    <a:pt x="9647" y="45"/>
                  </a:cubicBezTo>
                  <a:cubicBezTo>
                    <a:pt x="4162" y="587"/>
                    <a:pt x="-5657" y="23136"/>
                    <a:pt x="4230" y="2388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4" name="Freeform 493">
              <a:extLst>
                <a:ext uri="{FF2B5EF4-FFF2-40B4-BE49-F238E27FC236}">
                  <a16:creationId xmlns:a16="http://schemas.microsoft.com/office/drawing/2014/main" id="{FAEB5B8B-346B-54E7-C99A-40E86C88892B}"/>
                </a:ext>
              </a:extLst>
            </p:cNvPr>
            <p:cNvSpPr/>
            <p:nvPr/>
          </p:nvSpPr>
          <p:spPr bwMode="ltGray">
            <a:xfrm>
              <a:off x="12538808" y="2185413"/>
              <a:ext cx="239252" cy="322235"/>
            </a:xfrm>
            <a:custGeom>
              <a:avLst/>
              <a:gdLst>
                <a:gd name="connsiteX0" fmla="*/ 23057 w 239252"/>
                <a:gd name="connsiteY0" fmla="*/ 117312 h 322235"/>
                <a:gd name="connsiteX1" fmla="*/ 24750 w 239252"/>
                <a:gd name="connsiteY1" fmla="*/ 138980 h 322235"/>
                <a:gd name="connsiteX2" fmla="*/ 54003 w 239252"/>
                <a:gd name="connsiteY2" fmla="*/ 141553 h 322235"/>
                <a:gd name="connsiteX3" fmla="*/ 52784 w 239252"/>
                <a:gd name="connsiteY3" fmla="*/ 162342 h 322235"/>
                <a:gd name="connsiteX4" fmla="*/ 71135 w 239252"/>
                <a:gd name="connsiteY4" fmla="*/ 177307 h 322235"/>
                <a:gd name="connsiteX5" fmla="*/ 83120 w 239252"/>
                <a:gd name="connsiteY5" fmla="*/ 202903 h 322235"/>
                <a:gd name="connsiteX6" fmla="*/ 72083 w 239252"/>
                <a:gd name="connsiteY6" fmla="*/ 234728 h 322235"/>
                <a:gd name="connsiteX7" fmla="*/ 81901 w 239252"/>
                <a:gd name="connsiteY7" fmla="*/ 235744 h 322235"/>
                <a:gd name="connsiteX8" fmla="*/ 91043 w 239252"/>
                <a:gd name="connsiteY8" fmla="*/ 262153 h 322235"/>
                <a:gd name="connsiteX9" fmla="*/ 118399 w 239252"/>
                <a:gd name="connsiteY9" fmla="*/ 282738 h 322235"/>
                <a:gd name="connsiteX10" fmla="*/ 130249 w 239252"/>
                <a:gd name="connsiteY10" fmla="*/ 292150 h 322235"/>
                <a:gd name="connsiteX11" fmla="*/ 145418 w 239252"/>
                <a:gd name="connsiteY11" fmla="*/ 319778 h 322235"/>
                <a:gd name="connsiteX12" fmla="*/ 175550 w 239252"/>
                <a:gd name="connsiteY12" fmla="*/ 313413 h 322235"/>
                <a:gd name="connsiteX13" fmla="*/ 169524 w 239252"/>
                <a:gd name="connsiteY13" fmla="*/ 262830 h 322235"/>
                <a:gd name="connsiteX14" fmla="*/ 185233 w 239252"/>
                <a:gd name="connsiteY14" fmla="*/ 235473 h 322235"/>
                <a:gd name="connsiteX15" fmla="*/ 182999 w 239252"/>
                <a:gd name="connsiteY15" fmla="*/ 204189 h 322235"/>
                <a:gd name="connsiteX16" fmla="*/ 193630 w 239252"/>
                <a:gd name="connsiteY16" fmla="*/ 177645 h 322235"/>
                <a:gd name="connsiteX17" fmla="*/ 198099 w 239252"/>
                <a:gd name="connsiteY17" fmla="*/ 149137 h 322235"/>
                <a:gd name="connsiteX18" fmla="*/ 217195 w 239252"/>
                <a:gd name="connsiteY18" fmla="*/ 129229 h 322235"/>
                <a:gd name="connsiteX19" fmla="*/ 234665 w 239252"/>
                <a:gd name="connsiteY19" fmla="*/ 140538 h 322235"/>
                <a:gd name="connsiteX20" fmla="*/ 225591 w 239252"/>
                <a:gd name="connsiteY20" fmla="*/ 109863 h 322235"/>
                <a:gd name="connsiteX21" fmla="*/ 196204 w 239252"/>
                <a:gd name="connsiteY21" fmla="*/ 104581 h 322235"/>
                <a:gd name="connsiteX22" fmla="*/ 185775 w 239252"/>
                <a:gd name="connsiteY22" fmla="*/ 88330 h 322235"/>
                <a:gd name="connsiteX23" fmla="*/ 168644 w 239252"/>
                <a:gd name="connsiteY23" fmla="*/ 65239 h 322235"/>
                <a:gd name="connsiteX24" fmla="*/ 139865 w 239252"/>
                <a:gd name="connsiteY24" fmla="*/ 37544 h 322235"/>
                <a:gd name="connsiteX25" fmla="*/ 120228 w 239252"/>
                <a:gd name="connsiteY25" fmla="*/ 707 h 322235"/>
                <a:gd name="connsiteX26" fmla="*/ 100929 w 239252"/>
                <a:gd name="connsiteY26" fmla="*/ 16078 h 322235"/>
                <a:gd name="connsiteX27" fmla="*/ 91991 w 239252"/>
                <a:gd name="connsiteY27" fmla="*/ 29892 h 322235"/>
                <a:gd name="connsiteX28" fmla="*/ 70051 w 239252"/>
                <a:gd name="connsiteY28" fmla="*/ 34429 h 322235"/>
                <a:gd name="connsiteX29" fmla="*/ 51768 w 239252"/>
                <a:gd name="connsiteY29" fmla="*/ 34903 h 322235"/>
                <a:gd name="connsiteX30" fmla="*/ 12968 w 239252"/>
                <a:gd name="connsiteY30" fmla="*/ 27454 h 322235"/>
                <a:gd name="connsiteX31" fmla="*/ 6332 w 239252"/>
                <a:gd name="connsiteY31" fmla="*/ 63749 h 322235"/>
                <a:gd name="connsiteX32" fmla="*/ 1050 w 239252"/>
                <a:gd name="connsiteY32" fmla="*/ 92393 h 322235"/>
                <a:gd name="connsiteX33" fmla="*/ 23057 w 239252"/>
                <a:gd name="connsiteY33" fmla="*/ 117312 h 322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9252" h="322235">
                  <a:moveTo>
                    <a:pt x="23057" y="117312"/>
                  </a:moveTo>
                  <a:cubicBezTo>
                    <a:pt x="24547" y="124828"/>
                    <a:pt x="19468" y="133698"/>
                    <a:pt x="24750" y="138980"/>
                  </a:cubicBezTo>
                  <a:cubicBezTo>
                    <a:pt x="30100" y="144262"/>
                    <a:pt x="51701" y="136272"/>
                    <a:pt x="54003" y="141553"/>
                  </a:cubicBezTo>
                  <a:cubicBezTo>
                    <a:pt x="56305" y="146835"/>
                    <a:pt x="48992" y="157060"/>
                    <a:pt x="52784" y="162342"/>
                  </a:cubicBezTo>
                  <a:cubicBezTo>
                    <a:pt x="56576" y="167623"/>
                    <a:pt x="65785" y="171280"/>
                    <a:pt x="71135" y="177307"/>
                  </a:cubicBezTo>
                  <a:cubicBezTo>
                    <a:pt x="76484" y="183333"/>
                    <a:pt x="83120" y="194574"/>
                    <a:pt x="83120" y="202903"/>
                  </a:cubicBezTo>
                  <a:cubicBezTo>
                    <a:pt x="83120" y="211232"/>
                    <a:pt x="65176" y="233239"/>
                    <a:pt x="72083" y="234728"/>
                  </a:cubicBezTo>
                  <a:cubicBezTo>
                    <a:pt x="78922" y="236218"/>
                    <a:pt x="82646" y="219967"/>
                    <a:pt x="81901" y="235744"/>
                  </a:cubicBezTo>
                  <a:cubicBezTo>
                    <a:pt x="81156" y="251589"/>
                    <a:pt x="80479" y="258361"/>
                    <a:pt x="91043" y="262153"/>
                  </a:cubicBezTo>
                  <a:cubicBezTo>
                    <a:pt x="101606" y="265945"/>
                    <a:pt x="114607" y="278201"/>
                    <a:pt x="118399" y="282738"/>
                  </a:cubicBezTo>
                  <a:cubicBezTo>
                    <a:pt x="122191" y="287275"/>
                    <a:pt x="135599" y="284634"/>
                    <a:pt x="130249" y="292150"/>
                  </a:cubicBezTo>
                  <a:cubicBezTo>
                    <a:pt x="124900" y="299667"/>
                    <a:pt x="134786" y="318220"/>
                    <a:pt x="145418" y="319778"/>
                  </a:cubicBezTo>
                  <a:cubicBezTo>
                    <a:pt x="156048" y="321268"/>
                    <a:pt x="176295" y="326956"/>
                    <a:pt x="175550" y="313413"/>
                  </a:cubicBezTo>
                  <a:cubicBezTo>
                    <a:pt x="174806" y="299870"/>
                    <a:pt x="161940" y="274138"/>
                    <a:pt x="169524" y="262830"/>
                  </a:cubicBezTo>
                  <a:cubicBezTo>
                    <a:pt x="177108" y="251522"/>
                    <a:pt x="180629" y="247526"/>
                    <a:pt x="185233" y="235473"/>
                  </a:cubicBezTo>
                  <a:cubicBezTo>
                    <a:pt x="189771" y="223420"/>
                    <a:pt x="177649" y="212518"/>
                    <a:pt x="182999" y="204189"/>
                  </a:cubicBezTo>
                  <a:cubicBezTo>
                    <a:pt x="188348" y="195928"/>
                    <a:pt x="194375" y="188209"/>
                    <a:pt x="193630" y="177645"/>
                  </a:cubicBezTo>
                  <a:cubicBezTo>
                    <a:pt x="192885" y="167014"/>
                    <a:pt x="186791" y="158956"/>
                    <a:pt x="198099" y="149137"/>
                  </a:cubicBezTo>
                  <a:cubicBezTo>
                    <a:pt x="209408" y="139319"/>
                    <a:pt x="214148" y="129229"/>
                    <a:pt x="217195" y="129229"/>
                  </a:cubicBezTo>
                  <a:cubicBezTo>
                    <a:pt x="220242" y="129229"/>
                    <a:pt x="224779" y="151846"/>
                    <a:pt x="234665" y="140538"/>
                  </a:cubicBezTo>
                  <a:cubicBezTo>
                    <a:pt x="244551" y="129229"/>
                    <a:pt x="237035" y="110608"/>
                    <a:pt x="225591" y="109863"/>
                  </a:cubicBezTo>
                  <a:cubicBezTo>
                    <a:pt x="214215" y="109118"/>
                    <a:pt x="199250" y="113655"/>
                    <a:pt x="196204" y="104581"/>
                  </a:cubicBezTo>
                  <a:cubicBezTo>
                    <a:pt x="193156" y="95507"/>
                    <a:pt x="192614" y="91309"/>
                    <a:pt x="185775" y="88330"/>
                  </a:cubicBezTo>
                  <a:cubicBezTo>
                    <a:pt x="178936" y="85283"/>
                    <a:pt x="173993" y="78782"/>
                    <a:pt x="168644" y="65239"/>
                  </a:cubicBezTo>
                  <a:cubicBezTo>
                    <a:pt x="163294" y="51696"/>
                    <a:pt x="146704" y="42081"/>
                    <a:pt x="139865" y="37544"/>
                  </a:cubicBezTo>
                  <a:cubicBezTo>
                    <a:pt x="133026" y="33007"/>
                    <a:pt x="127338" y="3687"/>
                    <a:pt x="120228" y="707"/>
                  </a:cubicBezTo>
                  <a:cubicBezTo>
                    <a:pt x="113050" y="-2340"/>
                    <a:pt x="102419" y="4770"/>
                    <a:pt x="100929" y="16078"/>
                  </a:cubicBezTo>
                  <a:cubicBezTo>
                    <a:pt x="99439" y="27387"/>
                    <a:pt x="101064" y="31382"/>
                    <a:pt x="91991" y="29892"/>
                  </a:cubicBezTo>
                  <a:cubicBezTo>
                    <a:pt x="82849" y="28402"/>
                    <a:pt x="79193" y="30705"/>
                    <a:pt x="70051" y="34429"/>
                  </a:cubicBezTo>
                  <a:cubicBezTo>
                    <a:pt x="60910" y="38221"/>
                    <a:pt x="61654" y="38695"/>
                    <a:pt x="51768" y="34903"/>
                  </a:cubicBezTo>
                  <a:cubicBezTo>
                    <a:pt x="41882" y="31111"/>
                    <a:pt x="25901" y="22918"/>
                    <a:pt x="12968" y="27454"/>
                  </a:cubicBezTo>
                  <a:cubicBezTo>
                    <a:pt x="1389" y="31517"/>
                    <a:pt x="9379" y="53931"/>
                    <a:pt x="6332" y="63749"/>
                  </a:cubicBezTo>
                  <a:cubicBezTo>
                    <a:pt x="3285" y="73568"/>
                    <a:pt x="-2335" y="79595"/>
                    <a:pt x="1050" y="92393"/>
                  </a:cubicBezTo>
                  <a:cubicBezTo>
                    <a:pt x="4436" y="105191"/>
                    <a:pt x="21568" y="109795"/>
                    <a:pt x="23057" y="11731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5" name="Freeform 494">
              <a:extLst>
                <a:ext uri="{FF2B5EF4-FFF2-40B4-BE49-F238E27FC236}">
                  <a16:creationId xmlns:a16="http://schemas.microsoft.com/office/drawing/2014/main" id="{408ACD05-959E-449D-0108-C354B23EA722}"/>
                </a:ext>
              </a:extLst>
            </p:cNvPr>
            <p:cNvSpPr/>
            <p:nvPr/>
          </p:nvSpPr>
          <p:spPr bwMode="ltGray">
            <a:xfrm>
              <a:off x="12689126" y="2135832"/>
              <a:ext cx="191484" cy="142609"/>
            </a:xfrm>
            <a:custGeom>
              <a:avLst/>
              <a:gdLst>
                <a:gd name="connsiteX0" fmla="*/ 35796 w 191484"/>
                <a:gd name="connsiteY0" fmla="*/ 85500 h 142609"/>
                <a:gd name="connsiteX1" fmla="*/ 54214 w 191484"/>
                <a:gd name="connsiteY1" fmla="*/ 95724 h 142609"/>
                <a:gd name="connsiteX2" fmla="*/ 65184 w 191484"/>
                <a:gd name="connsiteY2" fmla="*/ 126196 h 142609"/>
                <a:gd name="connsiteX3" fmla="*/ 104052 w 191484"/>
                <a:gd name="connsiteY3" fmla="*/ 129988 h 142609"/>
                <a:gd name="connsiteX4" fmla="*/ 122132 w 191484"/>
                <a:gd name="connsiteY4" fmla="*/ 142583 h 142609"/>
                <a:gd name="connsiteX5" fmla="*/ 130664 w 191484"/>
                <a:gd name="connsiteY5" fmla="*/ 122336 h 142609"/>
                <a:gd name="connsiteX6" fmla="*/ 168449 w 191484"/>
                <a:gd name="connsiteY6" fmla="*/ 117393 h 142609"/>
                <a:gd name="connsiteX7" fmla="*/ 175491 w 191484"/>
                <a:gd name="connsiteY7" fmla="*/ 96402 h 142609"/>
                <a:gd name="connsiteX8" fmla="*/ 188018 w 191484"/>
                <a:gd name="connsiteY8" fmla="*/ 62341 h 142609"/>
                <a:gd name="connsiteX9" fmla="*/ 188627 w 191484"/>
                <a:gd name="connsiteY9" fmla="*/ 40334 h 142609"/>
                <a:gd name="connsiteX10" fmla="*/ 165334 w 191484"/>
                <a:gd name="connsiteY10" fmla="*/ 35052 h 142609"/>
                <a:gd name="connsiteX11" fmla="*/ 121590 w 191484"/>
                <a:gd name="connsiteY11" fmla="*/ 13113 h 142609"/>
                <a:gd name="connsiteX12" fmla="*/ 83602 w 191484"/>
                <a:gd name="connsiteY12" fmla="*/ 2956 h 142609"/>
                <a:gd name="connsiteX13" fmla="*/ 85363 w 191484"/>
                <a:gd name="connsiteY13" fmla="*/ 33495 h 142609"/>
                <a:gd name="connsiteX14" fmla="*/ 66064 w 191484"/>
                <a:gd name="connsiteY14" fmla="*/ 36880 h 142609"/>
                <a:gd name="connsiteX15" fmla="*/ 29228 w 191484"/>
                <a:gd name="connsiteY15" fmla="*/ 19410 h 142609"/>
                <a:gd name="connsiteX16" fmla="*/ 3835 w 191484"/>
                <a:gd name="connsiteY16" fmla="*/ 52929 h 142609"/>
                <a:gd name="connsiteX17" fmla="*/ 5257 w 191484"/>
                <a:gd name="connsiteY17" fmla="*/ 79879 h 142609"/>
                <a:gd name="connsiteX18" fmla="*/ 35796 w 191484"/>
                <a:gd name="connsiteY18" fmla="*/ 85500 h 142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1484" h="142609">
                  <a:moveTo>
                    <a:pt x="35796" y="85500"/>
                  </a:moveTo>
                  <a:cubicBezTo>
                    <a:pt x="48729" y="81708"/>
                    <a:pt x="55772" y="88953"/>
                    <a:pt x="54214" y="95724"/>
                  </a:cubicBezTo>
                  <a:cubicBezTo>
                    <a:pt x="52724" y="102496"/>
                    <a:pt x="56043" y="121727"/>
                    <a:pt x="65184" y="126196"/>
                  </a:cubicBezTo>
                  <a:cubicBezTo>
                    <a:pt x="74325" y="130733"/>
                    <a:pt x="96468" y="125451"/>
                    <a:pt x="104052" y="129988"/>
                  </a:cubicBezTo>
                  <a:cubicBezTo>
                    <a:pt x="111636" y="134525"/>
                    <a:pt x="108454" y="141838"/>
                    <a:pt x="122132" y="142583"/>
                  </a:cubicBezTo>
                  <a:cubicBezTo>
                    <a:pt x="135810" y="143328"/>
                    <a:pt x="128632" y="128363"/>
                    <a:pt x="130664" y="122336"/>
                  </a:cubicBezTo>
                  <a:cubicBezTo>
                    <a:pt x="132628" y="116310"/>
                    <a:pt x="154770" y="120372"/>
                    <a:pt x="168449" y="117393"/>
                  </a:cubicBezTo>
                  <a:cubicBezTo>
                    <a:pt x="182127" y="114346"/>
                    <a:pt x="175491" y="100871"/>
                    <a:pt x="175491" y="96402"/>
                  </a:cubicBezTo>
                  <a:cubicBezTo>
                    <a:pt x="175491" y="91865"/>
                    <a:pt x="182669" y="73649"/>
                    <a:pt x="188018" y="62341"/>
                  </a:cubicBezTo>
                  <a:cubicBezTo>
                    <a:pt x="193368" y="51033"/>
                    <a:pt x="191675" y="48595"/>
                    <a:pt x="188627" y="40334"/>
                  </a:cubicBezTo>
                  <a:cubicBezTo>
                    <a:pt x="185580" y="32073"/>
                    <a:pt x="177522" y="38099"/>
                    <a:pt x="165334" y="35052"/>
                  </a:cubicBezTo>
                  <a:cubicBezTo>
                    <a:pt x="153145" y="32005"/>
                    <a:pt x="131476" y="20629"/>
                    <a:pt x="121590" y="13113"/>
                  </a:cubicBezTo>
                  <a:cubicBezTo>
                    <a:pt x="111704" y="5596"/>
                    <a:pt x="98973" y="-5306"/>
                    <a:pt x="83602" y="2956"/>
                  </a:cubicBezTo>
                  <a:cubicBezTo>
                    <a:pt x="68299" y="11217"/>
                    <a:pt x="91593" y="22186"/>
                    <a:pt x="85363" y="33495"/>
                  </a:cubicBezTo>
                  <a:cubicBezTo>
                    <a:pt x="77982" y="39521"/>
                    <a:pt x="73648" y="39183"/>
                    <a:pt x="66064" y="36880"/>
                  </a:cubicBezTo>
                  <a:cubicBezTo>
                    <a:pt x="58480" y="34646"/>
                    <a:pt x="51235" y="11081"/>
                    <a:pt x="29228" y="19410"/>
                  </a:cubicBezTo>
                  <a:cubicBezTo>
                    <a:pt x="7153" y="27671"/>
                    <a:pt x="8371" y="52184"/>
                    <a:pt x="3835" y="52929"/>
                  </a:cubicBezTo>
                  <a:cubicBezTo>
                    <a:pt x="-702" y="53674"/>
                    <a:pt x="-2328" y="62544"/>
                    <a:pt x="5257" y="79879"/>
                  </a:cubicBezTo>
                  <a:cubicBezTo>
                    <a:pt x="12976" y="97350"/>
                    <a:pt x="22862" y="89224"/>
                    <a:pt x="35796" y="855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6" name="Freeform 495">
              <a:extLst>
                <a:ext uri="{FF2B5EF4-FFF2-40B4-BE49-F238E27FC236}">
                  <a16:creationId xmlns:a16="http://schemas.microsoft.com/office/drawing/2014/main" id="{1FFE8346-9505-B06C-AF9A-377F47E8C5B2}"/>
                </a:ext>
              </a:extLst>
            </p:cNvPr>
            <p:cNvSpPr/>
            <p:nvPr/>
          </p:nvSpPr>
          <p:spPr bwMode="ltGray">
            <a:xfrm>
              <a:off x="12774640" y="2325070"/>
              <a:ext cx="89752" cy="120313"/>
            </a:xfrm>
            <a:custGeom>
              <a:avLst/>
              <a:gdLst>
                <a:gd name="connsiteX0" fmla="*/ 8178 w 89752"/>
                <a:gd name="connsiteY0" fmla="*/ 112203 h 120313"/>
                <a:gd name="connsiteX1" fmla="*/ 42035 w 89752"/>
                <a:gd name="connsiteY1" fmla="*/ 109765 h 120313"/>
                <a:gd name="connsiteX2" fmla="*/ 59777 w 89752"/>
                <a:gd name="connsiteY2" fmla="*/ 115792 h 120313"/>
                <a:gd name="connsiteX3" fmla="*/ 67835 w 89752"/>
                <a:gd name="connsiteY3" fmla="*/ 86675 h 120313"/>
                <a:gd name="connsiteX4" fmla="*/ 89639 w 89752"/>
                <a:gd name="connsiteY4" fmla="*/ 69069 h 120313"/>
                <a:gd name="connsiteX5" fmla="*/ 64043 w 89752"/>
                <a:gd name="connsiteY5" fmla="*/ 52411 h 120313"/>
                <a:gd name="connsiteX6" fmla="*/ 57000 w 89752"/>
                <a:gd name="connsiteY6" fmla="*/ 33113 h 120313"/>
                <a:gd name="connsiteX7" fmla="*/ 33165 w 89752"/>
                <a:gd name="connsiteY7" fmla="*/ 18215 h 120313"/>
                <a:gd name="connsiteX8" fmla="*/ 34384 w 89752"/>
                <a:gd name="connsiteY8" fmla="*/ 8532 h 120313"/>
                <a:gd name="connsiteX9" fmla="*/ 3777 w 89752"/>
                <a:gd name="connsiteY9" fmla="*/ 6568 h 120313"/>
                <a:gd name="connsiteX10" fmla="*/ 8855 w 89752"/>
                <a:gd name="connsiteY10" fmla="*/ 30472 h 120313"/>
                <a:gd name="connsiteX11" fmla="*/ 7569 w 89752"/>
                <a:gd name="connsiteY11" fmla="*/ 58438 h 120313"/>
                <a:gd name="connsiteX12" fmla="*/ 6079 w 89752"/>
                <a:gd name="connsiteY12" fmla="*/ 88435 h 120313"/>
                <a:gd name="connsiteX13" fmla="*/ 8178 w 89752"/>
                <a:gd name="connsiteY13" fmla="*/ 112203 h 120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752" h="120313">
                  <a:moveTo>
                    <a:pt x="8178" y="112203"/>
                  </a:moveTo>
                  <a:cubicBezTo>
                    <a:pt x="18809" y="110713"/>
                    <a:pt x="39733" y="105364"/>
                    <a:pt x="42035" y="109765"/>
                  </a:cubicBezTo>
                  <a:cubicBezTo>
                    <a:pt x="44338" y="114167"/>
                    <a:pt x="55917" y="127100"/>
                    <a:pt x="59777" y="115792"/>
                  </a:cubicBezTo>
                  <a:cubicBezTo>
                    <a:pt x="63569" y="104484"/>
                    <a:pt x="65600" y="94259"/>
                    <a:pt x="67835" y="86675"/>
                  </a:cubicBezTo>
                  <a:cubicBezTo>
                    <a:pt x="70137" y="79158"/>
                    <a:pt x="88149" y="81122"/>
                    <a:pt x="89639" y="69069"/>
                  </a:cubicBezTo>
                  <a:cubicBezTo>
                    <a:pt x="91128" y="57016"/>
                    <a:pt x="77721" y="56948"/>
                    <a:pt x="64043" y="52411"/>
                  </a:cubicBezTo>
                  <a:cubicBezTo>
                    <a:pt x="50364" y="47874"/>
                    <a:pt x="57000" y="40629"/>
                    <a:pt x="57000" y="33113"/>
                  </a:cubicBezTo>
                  <a:cubicBezTo>
                    <a:pt x="57000" y="26951"/>
                    <a:pt x="41968" y="18622"/>
                    <a:pt x="33165" y="18215"/>
                  </a:cubicBezTo>
                  <a:cubicBezTo>
                    <a:pt x="34316" y="16116"/>
                    <a:pt x="35061" y="13001"/>
                    <a:pt x="34384" y="8532"/>
                  </a:cubicBezTo>
                  <a:cubicBezTo>
                    <a:pt x="32081" y="-7313"/>
                    <a:pt x="7230" y="3115"/>
                    <a:pt x="3777" y="6568"/>
                  </a:cubicBezTo>
                  <a:cubicBezTo>
                    <a:pt x="-6178" y="16387"/>
                    <a:pt x="6418" y="19908"/>
                    <a:pt x="8855" y="30472"/>
                  </a:cubicBezTo>
                  <a:cubicBezTo>
                    <a:pt x="11293" y="41035"/>
                    <a:pt x="1542" y="52411"/>
                    <a:pt x="7569" y="58438"/>
                  </a:cubicBezTo>
                  <a:cubicBezTo>
                    <a:pt x="13663" y="64464"/>
                    <a:pt x="10684" y="78617"/>
                    <a:pt x="6079" y="88435"/>
                  </a:cubicBezTo>
                  <a:cubicBezTo>
                    <a:pt x="1474" y="98118"/>
                    <a:pt x="-2453" y="113693"/>
                    <a:pt x="8178" y="1122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7" name="Freeform 496">
              <a:extLst>
                <a:ext uri="{FF2B5EF4-FFF2-40B4-BE49-F238E27FC236}">
                  <a16:creationId xmlns:a16="http://schemas.microsoft.com/office/drawing/2014/main" id="{DAD8F1BB-DA84-8488-7893-DF445BEF0682}"/>
                </a:ext>
              </a:extLst>
            </p:cNvPr>
            <p:cNvSpPr/>
            <p:nvPr/>
          </p:nvSpPr>
          <p:spPr bwMode="ltGray">
            <a:xfrm>
              <a:off x="12916487" y="2274714"/>
              <a:ext cx="48080" cy="22854"/>
            </a:xfrm>
            <a:custGeom>
              <a:avLst/>
              <a:gdLst>
                <a:gd name="connsiteX0" fmla="*/ 3385 w 48080"/>
                <a:gd name="connsiteY0" fmla="*/ 21578 h 22854"/>
                <a:gd name="connsiteX1" fmla="*/ 21329 w 48080"/>
                <a:gd name="connsiteY1" fmla="*/ 21307 h 22854"/>
                <a:gd name="connsiteX2" fmla="*/ 43675 w 48080"/>
                <a:gd name="connsiteY2" fmla="*/ 2076 h 22854"/>
                <a:gd name="connsiteX3" fmla="*/ 8125 w 48080"/>
                <a:gd name="connsiteY3" fmla="*/ 12842 h 22854"/>
                <a:gd name="connsiteX4" fmla="*/ 3385 w 48080"/>
                <a:gd name="connsiteY4" fmla="*/ 21578 h 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080" h="22854">
                  <a:moveTo>
                    <a:pt x="3385" y="21578"/>
                  </a:moveTo>
                  <a:cubicBezTo>
                    <a:pt x="11714" y="17786"/>
                    <a:pt x="9141" y="19072"/>
                    <a:pt x="21329" y="21307"/>
                  </a:cubicBezTo>
                  <a:cubicBezTo>
                    <a:pt x="33518" y="23541"/>
                    <a:pt x="58098" y="8915"/>
                    <a:pt x="43675" y="2076"/>
                  </a:cubicBezTo>
                  <a:cubicBezTo>
                    <a:pt x="29252" y="-4696"/>
                    <a:pt x="11037" y="6748"/>
                    <a:pt x="8125" y="12842"/>
                  </a:cubicBezTo>
                  <a:cubicBezTo>
                    <a:pt x="4401" y="20426"/>
                    <a:pt x="-5011" y="25302"/>
                    <a:pt x="3385" y="215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8" name="Freeform 497">
              <a:extLst>
                <a:ext uri="{FF2B5EF4-FFF2-40B4-BE49-F238E27FC236}">
                  <a16:creationId xmlns:a16="http://schemas.microsoft.com/office/drawing/2014/main" id="{0EC4BED8-E5C1-B923-0FD3-F4F0C992C4F6}"/>
                </a:ext>
              </a:extLst>
            </p:cNvPr>
            <p:cNvSpPr/>
            <p:nvPr/>
          </p:nvSpPr>
          <p:spPr bwMode="ltGray">
            <a:xfrm>
              <a:off x="12967815" y="2140310"/>
              <a:ext cx="42987" cy="36758"/>
            </a:xfrm>
            <a:custGeom>
              <a:avLst/>
              <a:gdLst>
                <a:gd name="connsiteX0" fmla="*/ 11578 w 42987"/>
                <a:gd name="connsiteY0" fmla="*/ 36601 h 36758"/>
                <a:gd name="connsiteX1" fmla="*/ 42862 w 42987"/>
                <a:gd name="connsiteY1" fmla="*/ 5249 h 36758"/>
                <a:gd name="connsiteX2" fmla="*/ 12933 w 42987"/>
                <a:gd name="connsiteY2" fmla="*/ 2540 h 36758"/>
                <a:gd name="connsiteX3" fmla="*/ 11578 w 42987"/>
                <a:gd name="connsiteY3" fmla="*/ 36601 h 36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7" h="36758">
                  <a:moveTo>
                    <a:pt x="11578" y="36601"/>
                  </a:moveTo>
                  <a:cubicBezTo>
                    <a:pt x="31351" y="34366"/>
                    <a:pt x="44420" y="11276"/>
                    <a:pt x="42862" y="5249"/>
                  </a:cubicBezTo>
                  <a:cubicBezTo>
                    <a:pt x="41373" y="-778"/>
                    <a:pt x="16386" y="-1523"/>
                    <a:pt x="12933" y="2540"/>
                  </a:cubicBezTo>
                  <a:cubicBezTo>
                    <a:pt x="744" y="16760"/>
                    <a:pt x="-8127" y="38835"/>
                    <a:pt x="11578" y="3660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9" name="Freeform 498">
              <a:extLst>
                <a:ext uri="{FF2B5EF4-FFF2-40B4-BE49-F238E27FC236}">
                  <a16:creationId xmlns:a16="http://schemas.microsoft.com/office/drawing/2014/main" id="{D12E260D-0D23-A9A2-A863-3A551519C1EB}"/>
                </a:ext>
              </a:extLst>
            </p:cNvPr>
            <p:cNvSpPr/>
            <p:nvPr/>
          </p:nvSpPr>
          <p:spPr bwMode="ltGray">
            <a:xfrm>
              <a:off x="12538872" y="2307290"/>
              <a:ext cx="1866" cy="5794"/>
            </a:xfrm>
            <a:custGeom>
              <a:avLst/>
              <a:gdLst>
                <a:gd name="connsiteX0" fmla="*/ 1867 w 1866"/>
                <a:gd name="connsiteY0" fmla="*/ 5794 h 5794"/>
                <a:gd name="connsiteX1" fmla="*/ 919 w 1866"/>
                <a:gd name="connsiteY1" fmla="*/ 1799 h 5794"/>
                <a:gd name="connsiteX2" fmla="*/ 1867 w 1866"/>
                <a:gd name="connsiteY2" fmla="*/ 5794 h 5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66" h="5794">
                  <a:moveTo>
                    <a:pt x="1867" y="5794"/>
                  </a:moveTo>
                  <a:cubicBezTo>
                    <a:pt x="1731" y="4575"/>
                    <a:pt x="1461" y="3221"/>
                    <a:pt x="919" y="1799"/>
                  </a:cubicBezTo>
                  <a:cubicBezTo>
                    <a:pt x="512" y="-2467"/>
                    <a:pt x="-1384" y="1664"/>
                    <a:pt x="1867" y="579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0" name="Freeform 499">
              <a:extLst>
                <a:ext uri="{FF2B5EF4-FFF2-40B4-BE49-F238E27FC236}">
                  <a16:creationId xmlns:a16="http://schemas.microsoft.com/office/drawing/2014/main" id="{52F20B4C-8199-8545-8927-2188994A5D0D}"/>
                </a:ext>
              </a:extLst>
            </p:cNvPr>
            <p:cNvSpPr/>
            <p:nvPr/>
          </p:nvSpPr>
          <p:spPr bwMode="ltGray">
            <a:xfrm>
              <a:off x="12536983" y="2313017"/>
              <a:ext cx="36671" cy="61752"/>
            </a:xfrm>
            <a:custGeom>
              <a:avLst/>
              <a:gdLst>
                <a:gd name="connsiteX0" fmla="*/ 21971 w 36671"/>
                <a:gd name="connsiteY0" fmla="*/ 51937 h 61752"/>
                <a:gd name="connsiteX1" fmla="*/ 34769 w 36671"/>
                <a:gd name="connsiteY1" fmla="*/ 51734 h 61752"/>
                <a:gd name="connsiteX2" fmla="*/ 13980 w 36671"/>
                <a:gd name="connsiteY2" fmla="*/ 24445 h 61752"/>
                <a:gd name="connsiteX3" fmla="*/ 5313 w 36671"/>
                <a:gd name="connsiteY3" fmla="*/ 1625 h 61752"/>
                <a:gd name="connsiteX4" fmla="*/ 3756 w 36671"/>
                <a:gd name="connsiteY4" fmla="*/ 0 h 61752"/>
                <a:gd name="connsiteX5" fmla="*/ 3282 w 36671"/>
                <a:gd name="connsiteY5" fmla="*/ 25799 h 61752"/>
                <a:gd name="connsiteX6" fmla="*/ 21971 w 36671"/>
                <a:gd name="connsiteY6" fmla="*/ 51937 h 6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671" h="61752">
                  <a:moveTo>
                    <a:pt x="21971" y="51937"/>
                  </a:moveTo>
                  <a:cubicBezTo>
                    <a:pt x="25018" y="63245"/>
                    <a:pt x="42353" y="66766"/>
                    <a:pt x="34769" y="51734"/>
                  </a:cubicBezTo>
                  <a:cubicBezTo>
                    <a:pt x="27185" y="36634"/>
                    <a:pt x="14793" y="38056"/>
                    <a:pt x="13980" y="24445"/>
                  </a:cubicBezTo>
                  <a:cubicBezTo>
                    <a:pt x="13168" y="10902"/>
                    <a:pt x="10662" y="6162"/>
                    <a:pt x="5313" y="1625"/>
                  </a:cubicBezTo>
                  <a:cubicBezTo>
                    <a:pt x="4703" y="1083"/>
                    <a:pt x="4162" y="542"/>
                    <a:pt x="3756" y="0"/>
                  </a:cubicBezTo>
                  <a:cubicBezTo>
                    <a:pt x="4500" y="9006"/>
                    <a:pt x="-4709" y="13204"/>
                    <a:pt x="3282" y="25799"/>
                  </a:cubicBezTo>
                  <a:cubicBezTo>
                    <a:pt x="12423" y="40155"/>
                    <a:pt x="18924" y="40629"/>
                    <a:pt x="21971" y="519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1" name="Freeform 500">
              <a:extLst>
                <a:ext uri="{FF2B5EF4-FFF2-40B4-BE49-F238E27FC236}">
                  <a16:creationId xmlns:a16="http://schemas.microsoft.com/office/drawing/2014/main" id="{D9591625-E8FE-9C12-B369-69D3911EB34C}"/>
                </a:ext>
              </a:extLst>
            </p:cNvPr>
            <p:cNvSpPr/>
            <p:nvPr/>
          </p:nvSpPr>
          <p:spPr bwMode="ltGray">
            <a:xfrm>
              <a:off x="13736820" y="6246838"/>
              <a:ext cx="250052" cy="477241"/>
            </a:xfrm>
            <a:custGeom>
              <a:avLst/>
              <a:gdLst>
                <a:gd name="connsiteX0" fmla="*/ 239534 w 250052"/>
                <a:gd name="connsiteY0" fmla="*/ 76096 h 477241"/>
                <a:gd name="connsiteX1" fmla="*/ 244816 w 250052"/>
                <a:gd name="connsiteY1" fmla="*/ 37295 h 477241"/>
                <a:gd name="connsiteX2" fmla="*/ 226533 w 250052"/>
                <a:gd name="connsiteY2" fmla="*/ 10751 h 477241"/>
                <a:gd name="connsiteX3" fmla="*/ 202494 w 250052"/>
                <a:gd name="connsiteY3" fmla="*/ 8788 h 477241"/>
                <a:gd name="connsiteX4" fmla="*/ 184346 w 250052"/>
                <a:gd name="connsiteY4" fmla="*/ 76841 h 477241"/>
                <a:gd name="connsiteX5" fmla="*/ 159225 w 250052"/>
                <a:gd name="connsiteY5" fmla="*/ 94175 h 477241"/>
                <a:gd name="connsiteX6" fmla="*/ 140942 w 250052"/>
                <a:gd name="connsiteY6" fmla="*/ 112255 h 477241"/>
                <a:gd name="connsiteX7" fmla="*/ 125503 w 250052"/>
                <a:gd name="connsiteY7" fmla="*/ 115776 h 477241"/>
                <a:gd name="connsiteX8" fmla="*/ 119747 w 250052"/>
                <a:gd name="connsiteY8" fmla="*/ 128033 h 477241"/>
                <a:gd name="connsiteX9" fmla="*/ 90698 w 250052"/>
                <a:gd name="connsiteY9" fmla="*/ 120517 h 477241"/>
                <a:gd name="connsiteX10" fmla="*/ 65576 w 250052"/>
                <a:gd name="connsiteY10" fmla="*/ 145435 h 477241"/>
                <a:gd name="connsiteX11" fmla="*/ 48783 w 250052"/>
                <a:gd name="connsiteY11" fmla="*/ 166562 h 477241"/>
                <a:gd name="connsiteX12" fmla="*/ 41333 w 250052"/>
                <a:gd name="connsiteY12" fmla="*/ 186064 h 477241"/>
                <a:gd name="connsiteX13" fmla="*/ 49798 w 250052"/>
                <a:gd name="connsiteY13" fmla="*/ 218770 h 477241"/>
                <a:gd name="connsiteX14" fmla="*/ 40589 w 250052"/>
                <a:gd name="connsiteY14" fmla="*/ 252424 h 477241"/>
                <a:gd name="connsiteX15" fmla="*/ 25083 w 250052"/>
                <a:gd name="connsiteY15" fmla="*/ 299350 h 477241"/>
                <a:gd name="connsiteX16" fmla="*/ 9576 w 250052"/>
                <a:gd name="connsiteY16" fmla="*/ 323050 h 477241"/>
                <a:gd name="connsiteX17" fmla="*/ 299 w 250052"/>
                <a:gd name="connsiteY17" fmla="*/ 362934 h 477241"/>
                <a:gd name="connsiteX18" fmla="*/ 15264 w 250052"/>
                <a:gd name="connsiteY18" fmla="*/ 399229 h 477241"/>
                <a:gd name="connsiteX19" fmla="*/ 34969 w 250052"/>
                <a:gd name="connsiteY19" fmla="*/ 473038 h 477241"/>
                <a:gd name="connsiteX20" fmla="*/ 85822 w 250052"/>
                <a:gd name="connsiteY20" fmla="*/ 467892 h 477241"/>
                <a:gd name="connsiteX21" fmla="*/ 111892 w 250052"/>
                <a:gd name="connsiteY21" fmla="*/ 448052 h 477241"/>
                <a:gd name="connsiteX22" fmla="*/ 135321 w 250052"/>
                <a:gd name="connsiteY22" fmla="*/ 420492 h 477241"/>
                <a:gd name="connsiteX23" fmla="*/ 152860 w 250052"/>
                <a:gd name="connsiteY23" fmla="*/ 360429 h 477241"/>
                <a:gd name="connsiteX24" fmla="*/ 177440 w 250052"/>
                <a:gd name="connsiteY24" fmla="*/ 319868 h 477241"/>
                <a:gd name="connsiteX25" fmla="*/ 190509 w 250052"/>
                <a:gd name="connsiteY25" fmla="*/ 286552 h 477241"/>
                <a:gd name="connsiteX26" fmla="*/ 210552 w 250052"/>
                <a:gd name="connsiteY26" fmla="*/ 259466 h 477241"/>
                <a:gd name="connsiteX27" fmla="*/ 207708 w 250052"/>
                <a:gd name="connsiteY27" fmla="*/ 217010 h 477241"/>
                <a:gd name="connsiteX28" fmla="*/ 215428 w 250052"/>
                <a:gd name="connsiteY28" fmla="*/ 177058 h 477241"/>
                <a:gd name="connsiteX29" fmla="*/ 223215 w 250052"/>
                <a:gd name="connsiteY29" fmla="*/ 151462 h 477241"/>
                <a:gd name="connsiteX30" fmla="*/ 246170 w 250052"/>
                <a:gd name="connsiteY30" fmla="*/ 141914 h 477241"/>
                <a:gd name="connsiteX31" fmla="*/ 244545 w 250052"/>
                <a:gd name="connsiteY31" fmla="*/ 119501 h 477241"/>
                <a:gd name="connsiteX32" fmla="*/ 239534 w 250052"/>
                <a:gd name="connsiteY32" fmla="*/ 76096 h 477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0052" h="477241">
                  <a:moveTo>
                    <a:pt x="239534" y="76096"/>
                  </a:moveTo>
                  <a:cubicBezTo>
                    <a:pt x="240685" y="58558"/>
                    <a:pt x="248811" y="50297"/>
                    <a:pt x="244816" y="37295"/>
                  </a:cubicBezTo>
                  <a:cubicBezTo>
                    <a:pt x="240821" y="24294"/>
                    <a:pt x="230460" y="22059"/>
                    <a:pt x="226533" y="10751"/>
                  </a:cubicBezTo>
                  <a:cubicBezTo>
                    <a:pt x="222538" y="-557"/>
                    <a:pt x="204052" y="-5500"/>
                    <a:pt x="202494" y="8788"/>
                  </a:cubicBezTo>
                  <a:cubicBezTo>
                    <a:pt x="198025" y="49416"/>
                    <a:pt x="194639" y="64991"/>
                    <a:pt x="184346" y="76841"/>
                  </a:cubicBezTo>
                  <a:cubicBezTo>
                    <a:pt x="174055" y="88691"/>
                    <a:pt x="168366" y="93092"/>
                    <a:pt x="159225" y="94175"/>
                  </a:cubicBezTo>
                  <a:cubicBezTo>
                    <a:pt x="150083" y="95327"/>
                    <a:pt x="144396" y="107177"/>
                    <a:pt x="140942" y="112255"/>
                  </a:cubicBezTo>
                  <a:cubicBezTo>
                    <a:pt x="137489" y="117334"/>
                    <a:pt x="128347" y="112933"/>
                    <a:pt x="125503" y="115776"/>
                  </a:cubicBezTo>
                  <a:cubicBezTo>
                    <a:pt x="122659" y="118620"/>
                    <a:pt x="131191" y="126340"/>
                    <a:pt x="119747" y="128033"/>
                  </a:cubicBezTo>
                  <a:cubicBezTo>
                    <a:pt x="108371" y="129726"/>
                    <a:pt x="98146" y="116589"/>
                    <a:pt x="90698" y="120517"/>
                  </a:cubicBezTo>
                  <a:cubicBezTo>
                    <a:pt x="83317" y="124444"/>
                    <a:pt x="70112" y="136971"/>
                    <a:pt x="65576" y="145435"/>
                  </a:cubicBezTo>
                  <a:cubicBezTo>
                    <a:pt x="61039" y="153900"/>
                    <a:pt x="55621" y="157556"/>
                    <a:pt x="48783" y="166562"/>
                  </a:cubicBezTo>
                  <a:cubicBezTo>
                    <a:pt x="41943" y="175636"/>
                    <a:pt x="36187" y="171979"/>
                    <a:pt x="41333" y="186064"/>
                  </a:cubicBezTo>
                  <a:cubicBezTo>
                    <a:pt x="46480" y="200216"/>
                    <a:pt x="44651" y="207462"/>
                    <a:pt x="49798" y="218770"/>
                  </a:cubicBezTo>
                  <a:cubicBezTo>
                    <a:pt x="54944" y="230079"/>
                    <a:pt x="48579" y="226964"/>
                    <a:pt x="40589" y="252424"/>
                  </a:cubicBezTo>
                  <a:cubicBezTo>
                    <a:pt x="32599" y="277885"/>
                    <a:pt x="32463" y="290886"/>
                    <a:pt x="25083" y="299350"/>
                  </a:cubicBezTo>
                  <a:cubicBezTo>
                    <a:pt x="17701" y="307815"/>
                    <a:pt x="14722" y="306054"/>
                    <a:pt x="9576" y="323050"/>
                  </a:cubicBezTo>
                  <a:cubicBezTo>
                    <a:pt x="4429" y="339979"/>
                    <a:pt x="-1394" y="343703"/>
                    <a:pt x="299" y="362934"/>
                  </a:cubicBezTo>
                  <a:cubicBezTo>
                    <a:pt x="1992" y="382165"/>
                    <a:pt x="15264" y="383452"/>
                    <a:pt x="15264" y="399229"/>
                  </a:cubicBezTo>
                  <a:cubicBezTo>
                    <a:pt x="15264" y="415075"/>
                    <a:pt x="773" y="463964"/>
                    <a:pt x="34969" y="473038"/>
                  </a:cubicBezTo>
                  <a:cubicBezTo>
                    <a:pt x="69164" y="482112"/>
                    <a:pt x="77222" y="474663"/>
                    <a:pt x="85822" y="467892"/>
                  </a:cubicBezTo>
                  <a:cubicBezTo>
                    <a:pt x="94354" y="461120"/>
                    <a:pt x="103902" y="453130"/>
                    <a:pt x="111892" y="448052"/>
                  </a:cubicBezTo>
                  <a:cubicBezTo>
                    <a:pt x="119883" y="442973"/>
                    <a:pt x="127331" y="438030"/>
                    <a:pt x="135321" y="420492"/>
                  </a:cubicBezTo>
                  <a:cubicBezTo>
                    <a:pt x="143312" y="402953"/>
                    <a:pt x="146021" y="375665"/>
                    <a:pt x="152860" y="360429"/>
                  </a:cubicBezTo>
                  <a:cubicBezTo>
                    <a:pt x="159699" y="345193"/>
                    <a:pt x="171684" y="326030"/>
                    <a:pt x="177440" y="319868"/>
                  </a:cubicBezTo>
                  <a:cubicBezTo>
                    <a:pt x="183128" y="313638"/>
                    <a:pt x="187664" y="298402"/>
                    <a:pt x="190509" y="286552"/>
                  </a:cubicBezTo>
                  <a:cubicBezTo>
                    <a:pt x="193353" y="274702"/>
                    <a:pt x="205406" y="268540"/>
                    <a:pt x="210552" y="259466"/>
                  </a:cubicBezTo>
                  <a:cubicBezTo>
                    <a:pt x="215698" y="250393"/>
                    <a:pt x="203104" y="229469"/>
                    <a:pt x="207708" y="217010"/>
                  </a:cubicBezTo>
                  <a:cubicBezTo>
                    <a:pt x="212245" y="204550"/>
                    <a:pt x="215428" y="182678"/>
                    <a:pt x="215428" y="177058"/>
                  </a:cubicBezTo>
                  <a:cubicBezTo>
                    <a:pt x="215428" y="171438"/>
                    <a:pt x="219829" y="158843"/>
                    <a:pt x="223215" y="151462"/>
                  </a:cubicBezTo>
                  <a:cubicBezTo>
                    <a:pt x="226668" y="144081"/>
                    <a:pt x="237638" y="145300"/>
                    <a:pt x="246170" y="141914"/>
                  </a:cubicBezTo>
                  <a:cubicBezTo>
                    <a:pt x="254702" y="138528"/>
                    <a:pt x="246848" y="126882"/>
                    <a:pt x="244545" y="119501"/>
                  </a:cubicBezTo>
                  <a:cubicBezTo>
                    <a:pt x="242243" y="112255"/>
                    <a:pt x="238383" y="93634"/>
                    <a:pt x="239534" y="7609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2" name="Freeform 501">
              <a:extLst>
                <a:ext uri="{FF2B5EF4-FFF2-40B4-BE49-F238E27FC236}">
                  <a16:creationId xmlns:a16="http://schemas.microsoft.com/office/drawing/2014/main" id="{0638DEEA-0DB8-C542-6490-917CD549646F}"/>
                </a:ext>
              </a:extLst>
            </p:cNvPr>
            <p:cNvSpPr/>
            <p:nvPr/>
          </p:nvSpPr>
          <p:spPr bwMode="ltGray">
            <a:xfrm>
              <a:off x="13750336" y="6231223"/>
              <a:ext cx="26891" cy="22547"/>
            </a:xfrm>
            <a:custGeom>
              <a:avLst/>
              <a:gdLst>
                <a:gd name="connsiteX0" fmla="*/ 26869 w 26891"/>
                <a:gd name="connsiteY0" fmla="*/ 8286 h 22547"/>
                <a:gd name="connsiteX1" fmla="*/ 6217 w 26891"/>
                <a:gd name="connsiteY1" fmla="*/ 160 h 22547"/>
                <a:gd name="connsiteX2" fmla="*/ 2696 w 26891"/>
                <a:gd name="connsiteY2" fmla="*/ 22100 h 22547"/>
                <a:gd name="connsiteX3" fmla="*/ 26869 w 26891"/>
                <a:gd name="connsiteY3" fmla="*/ 8286 h 22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91" h="22547">
                  <a:moveTo>
                    <a:pt x="26869" y="8286"/>
                  </a:moveTo>
                  <a:cubicBezTo>
                    <a:pt x="26124" y="25"/>
                    <a:pt x="16780" y="-381"/>
                    <a:pt x="6217" y="160"/>
                  </a:cubicBezTo>
                  <a:cubicBezTo>
                    <a:pt x="3915" y="8422"/>
                    <a:pt x="-4144" y="19662"/>
                    <a:pt x="2696" y="22100"/>
                  </a:cubicBezTo>
                  <a:cubicBezTo>
                    <a:pt x="9535" y="24537"/>
                    <a:pt x="27615" y="16615"/>
                    <a:pt x="26869" y="828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3" name="Freeform 502">
              <a:extLst>
                <a:ext uri="{FF2B5EF4-FFF2-40B4-BE49-F238E27FC236}">
                  <a16:creationId xmlns:a16="http://schemas.microsoft.com/office/drawing/2014/main" id="{98F91FE6-5FED-7C4B-104A-B6D8C47E5C54}"/>
                </a:ext>
              </a:extLst>
            </p:cNvPr>
            <p:cNvSpPr/>
            <p:nvPr/>
          </p:nvSpPr>
          <p:spPr bwMode="ltGray">
            <a:xfrm>
              <a:off x="13795779" y="6249395"/>
              <a:ext cx="11769" cy="11941"/>
            </a:xfrm>
            <a:custGeom>
              <a:avLst/>
              <a:gdLst>
                <a:gd name="connsiteX0" fmla="*/ 4788 w 11769"/>
                <a:gd name="connsiteY0" fmla="*/ 3725 h 11941"/>
                <a:gd name="connsiteX1" fmla="*/ 11763 w 11769"/>
                <a:gd name="connsiteY1" fmla="*/ 10835 h 11941"/>
                <a:gd name="connsiteX2" fmla="*/ 10070 w 11769"/>
                <a:gd name="connsiteY2" fmla="*/ 542 h 11941"/>
                <a:gd name="connsiteX3" fmla="*/ 1402 w 11769"/>
                <a:gd name="connsiteY3" fmla="*/ 1422 h 11941"/>
                <a:gd name="connsiteX4" fmla="*/ 4788 w 11769"/>
                <a:gd name="connsiteY4" fmla="*/ 3725 h 11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9" h="11941">
                  <a:moveTo>
                    <a:pt x="4788" y="3725"/>
                  </a:moveTo>
                  <a:cubicBezTo>
                    <a:pt x="8242" y="4876"/>
                    <a:pt x="11763" y="15304"/>
                    <a:pt x="11763" y="10835"/>
                  </a:cubicBezTo>
                  <a:cubicBezTo>
                    <a:pt x="11763" y="6298"/>
                    <a:pt x="11965" y="1287"/>
                    <a:pt x="10070" y="542"/>
                  </a:cubicBezTo>
                  <a:cubicBezTo>
                    <a:pt x="8174" y="-203"/>
                    <a:pt x="4788" y="-406"/>
                    <a:pt x="1402" y="1422"/>
                  </a:cubicBezTo>
                  <a:cubicBezTo>
                    <a:pt x="-1983" y="5553"/>
                    <a:pt x="1402" y="2641"/>
                    <a:pt x="4788" y="372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4" name="Freeform 503">
              <a:extLst>
                <a:ext uri="{FF2B5EF4-FFF2-40B4-BE49-F238E27FC236}">
                  <a16:creationId xmlns:a16="http://schemas.microsoft.com/office/drawing/2014/main" id="{E91A0C16-818F-F125-B76B-3C0F08072C3B}"/>
                </a:ext>
              </a:extLst>
            </p:cNvPr>
            <p:cNvSpPr/>
            <p:nvPr/>
          </p:nvSpPr>
          <p:spPr bwMode="ltGray">
            <a:xfrm>
              <a:off x="13855782" y="6164481"/>
              <a:ext cx="7149" cy="5165"/>
            </a:xfrm>
            <a:custGeom>
              <a:avLst/>
              <a:gdLst>
                <a:gd name="connsiteX0" fmla="*/ 7150 w 7149"/>
                <a:gd name="connsiteY0" fmla="*/ 0 h 5165"/>
                <a:gd name="connsiteX1" fmla="*/ 378 w 7149"/>
                <a:gd name="connsiteY1" fmla="*/ 4740 h 5165"/>
                <a:gd name="connsiteX2" fmla="*/ 7150 w 7149"/>
                <a:gd name="connsiteY2" fmla="*/ 0 h 5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9" h="5165">
                  <a:moveTo>
                    <a:pt x="7150" y="0"/>
                  </a:moveTo>
                  <a:cubicBezTo>
                    <a:pt x="2614" y="1422"/>
                    <a:pt x="-1247" y="2912"/>
                    <a:pt x="378" y="4740"/>
                  </a:cubicBezTo>
                  <a:cubicBezTo>
                    <a:pt x="1733" y="6297"/>
                    <a:pt x="4441" y="3318"/>
                    <a:pt x="715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5" name="Freeform 504">
              <a:extLst>
                <a:ext uri="{FF2B5EF4-FFF2-40B4-BE49-F238E27FC236}">
                  <a16:creationId xmlns:a16="http://schemas.microsoft.com/office/drawing/2014/main" id="{4F7E3B8E-FAE0-C28D-8700-947698F10F5A}"/>
                </a:ext>
              </a:extLst>
            </p:cNvPr>
            <p:cNvSpPr/>
            <p:nvPr/>
          </p:nvSpPr>
          <p:spPr bwMode="ltGray">
            <a:xfrm>
              <a:off x="13862932" y="6157702"/>
              <a:ext cx="11376" cy="6711"/>
            </a:xfrm>
            <a:custGeom>
              <a:avLst/>
              <a:gdLst>
                <a:gd name="connsiteX0" fmla="*/ 11376 w 11376"/>
                <a:gd name="connsiteY0" fmla="*/ 2920 h 6711"/>
                <a:gd name="connsiteX1" fmla="*/ 6366 w 11376"/>
                <a:gd name="connsiteY1" fmla="*/ 8 h 6711"/>
                <a:gd name="connsiteX2" fmla="*/ 0 w 11376"/>
                <a:gd name="connsiteY2" fmla="*/ 6712 h 6711"/>
                <a:gd name="connsiteX3" fmla="*/ 7923 w 11376"/>
                <a:gd name="connsiteY3" fmla="*/ 4139 h 6711"/>
                <a:gd name="connsiteX4" fmla="*/ 11376 w 11376"/>
                <a:gd name="connsiteY4" fmla="*/ 2920 h 6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76" h="6711">
                  <a:moveTo>
                    <a:pt x="11376" y="2920"/>
                  </a:moveTo>
                  <a:cubicBezTo>
                    <a:pt x="9480" y="1430"/>
                    <a:pt x="7448" y="-127"/>
                    <a:pt x="6366" y="8"/>
                  </a:cubicBezTo>
                  <a:cubicBezTo>
                    <a:pt x="5079" y="212"/>
                    <a:pt x="2573" y="3597"/>
                    <a:pt x="0" y="6712"/>
                  </a:cubicBezTo>
                  <a:cubicBezTo>
                    <a:pt x="2777" y="5832"/>
                    <a:pt x="5756" y="5019"/>
                    <a:pt x="7923" y="4139"/>
                  </a:cubicBezTo>
                  <a:cubicBezTo>
                    <a:pt x="9345" y="4139"/>
                    <a:pt x="10428" y="3597"/>
                    <a:pt x="11376" y="292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6" name="Freeform 505">
              <a:extLst>
                <a:ext uri="{FF2B5EF4-FFF2-40B4-BE49-F238E27FC236}">
                  <a16:creationId xmlns:a16="http://schemas.microsoft.com/office/drawing/2014/main" id="{13EC0DCE-BE8A-2E63-59E7-028B79F40E82}"/>
                </a:ext>
              </a:extLst>
            </p:cNvPr>
            <p:cNvSpPr/>
            <p:nvPr/>
          </p:nvSpPr>
          <p:spPr bwMode="ltGray">
            <a:xfrm>
              <a:off x="13874308" y="6158787"/>
              <a:ext cx="4732" cy="4512"/>
            </a:xfrm>
            <a:custGeom>
              <a:avLst/>
              <a:gdLst>
                <a:gd name="connsiteX0" fmla="*/ 4536 w 4732"/>
                <a:gd name="connsiteY0" fmla="*/ 2579 h 4512"/>
                <a:gd name="connsiteX1" fmla="*/ 0 w 4732"/>
                <a:gd name="connsiteY1" fmla="*/ 1834 h 4512"/>
                <a:gd name="connsiteX2" fmla="*/ 4536 w 4732"/>
                <a:gd name="connsiteY2" fmla="*/ 2579 h 4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32" h="4512">
                  <a:moveTo>
                    <a:pt x="4536" y="2579"/>
                  </a:moveTo>
                  <a:cubicBezTo>
                    <a:pt x="3454" y="-1687"/>
                    <a:pt x="2302" y="277"/>
                    <a:pt x="0" y="1834"/>
                  </a:cubicBezTo>
                  <a:cubicBezTo>
                    <a:pt x="2843" y="4069"/>
                    <a:pt x="5484" y="6168"/>
                    <a:pt x="4536" y="25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7" name="Freeform 506">
              <a:extLst>
                <a:ext uri="{FF2B5EF4-FFF2-40B4-BE49-F238E27FC236}">
                  <a16:creationId xmlns:a16="http://schemas.microsoft.com/office/drawing/2014/main" id="{ABC4C3BA-E2E3-DDC2-EED7-0D1EFCAF1AD1}"/>
                </a:ext>
              </a:extLst>
            </p:cNvPr>
            <p:cNvSpPr/>
            <p:nvPr/>
          </p:nvSpPr>
          <p:spPr bwMode="ltGray">
            <a:xfrm>
              <a:off x="14207878" y="6513956"/>
              <a:ext cx="24920" cy="34304"/>
            </a:xfrm>
            <a:custGeom>
              <a:avLst/>
              <a:gdLst>
                <a:gd name="connsiteX0" fmla="*/ 18410 w 24920"/>
                <a:gd name="connsiteY0" fmla="*/ 0 h 34304"/>
                <a:gd name="connsiteX1" fmla="*/ 2159 w 24920"/>
                <a:gd name="connsiteY1" fmla="*/ 5553 h 34304"/>
                <a:gd name="connsiteX2" fmla="*/ 7237 w 24920"/>
                <a:gd name="connsiteY2" fmla="*/ 32842 h 34304"/>
                <a:gd name="connsiteX3" fmla="*/ 14686 w 24920"/>
                <a:gd name="connsiteY3" fmla="*/ 27425 h 34304"/>
                <a:gd name="connsiteX4" fmla="*/ 24505 w 24920"/>
                <a:gd name="connsiteY4" fmla="*/ 15845 h 34304"/>
                <a:gd name="connsiteX5" fmla="*/ 18410 w 24920"/>
                <a:gd name="connsiteY5" fmla="*/ 0 h 3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920" h="34304">
                  <a:moveTo>
                    <a:pt x="18410" y="0"/>
                  </a:moveTo>
                  <a:cubicBezTo>
                    <a:pt x="10826" y="0"/>
                    <a:pt x="3919" y="1558"/>
                    <a:pt x="2159" y="5553"/>
                  </a:cubicBezTo>
                  <a:cubicBezTo>
                    <a:pt x="-2784" y="16861"/>
                    <a:pt x="1550" y="29456"/>
                    <a:pt x="7237" y="32842"/>
                  </a:cubicBezTo>
                  <a:cubicBezTo>
                    <a:pt x="12925" y="36228"/>
                    <a:pt x="13941" y="33451"/>
                    <a:pt x="14686" y="27425"/>
                  </a:cubicBezTo>
                  <a:cubicBezTo>
                    <a:pt x="15431" y="21398"/>
                    <a:pt x="23692" y="19637"/>
                    <a:pt x="24505" y="15845"/>
                  </a:cubicBezTo>
                  <a:cubicBezTo>
                    <a:pt x="25182" y="12121"/>
                    <a:pt x="25994" y="0"/>
                    <a:pt x="1841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8" name="Freeform 507">
              <a:extLst>
                <a:ext uri="{FF2B5EF4-FFF2-40B4-BE49-F238E27FC236}">
                  <a16:creationId xmlns:a16="http://schemas.microsoft.com/office/drawing/2014/main" id="{BF1686D0-373C-8BD5-6418-3824A19665E5}"/>
                </a:ext>
              </a:extLst>
            </p:cNvPr>
            <p:cNvSpPr/>
            <p:nvPr/>
          </p:nvSpPr>
          <p:spPr bwMode="ltGray">
            <a:xfrm>
              <a:off x="14153427" y="6550318"/>
              <a:ext cx="11157" cy="12459"/>
            </a:xfrm>
            <a:custGeom>
              <a:avLst/>
              <a:gdLst>
                <a:gd name="connsiteX0" fmla="*/ 0 w 11157"/>
                <a:gd name="connsiteY0" fmla="*/ 0 h 12459"/>
                <a:gd name="connsiteX1" fmla="*/ 677 w 11157"/>
                <a:gd name="connsiteY1" fmla="*/ 2032 h 12459"/>
                <a:gd name="connsiteX2" fmla="*/ 5146 w 11157"/>
                <a:gd name="connsiteY2" fmla="*/ 11037 h 12459"/>
                <a:gd name="connsiteX3" fmla="*/ 6500 w 11157"/>
                <a:gd name="connsiteY3" fmla="*/ 12460 h 12459"/>
                <a:gd name="connsiteX4" fmla="*/ 10361 w 11157"/>
                <a:gd name="connsiteY4" fmla="*/ 5688 h 12459"/>
                <a:gd name="connsiteX5" fmla="*/ 0 w 11157"/>
                <a:gd name="connsiteY5" fmla="*/ 0 h 1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57" h="12459">
                  <a:moveTo>
                    <a:pt x="0" y="0"/>
                  </a:moveTo>
                  <a:cubicBezTo>
                    <a:pt x="407" y="339"/>
                    <a:pt x="677" y="948"/>
                    <a:pt x="677" y="2032"/>
                  </a:cubicBezTo>
                  <a:cubicBezTo>
                    <a:pt x="677" y="9548"/>
                    <a:pt x="-136" y="7652"/>
                    <a:pt x="5146" y="11037"/>
                  </a:cubicBezTo>
                  <a:cubicBezTo>
                    <a:pt x="5823" y="11512"/>
                    <a:pt x="6298" y="11986"/>
                    <a:pt x="6500" y="12460"/>
                  </a:cubicBezTo>
                  <a:cubicBezTo>
                    <a:pt x="9548" y="10428"/>
                    <a:pt x="12663" y="8464"/>
                    <a:pt x="10361" y="5688"/>
                  </a:cubicBezTo>
                  <a:cubicBezTo>
                    <a:pt x="7516" y="2167"/>
                    <a:pt x="2844" y="474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9" name="Freeform 508">
              <a:extLst>
                <a:ext uri="{FF2B5EF4-FFF2-40B4-BE49-F238E27FC236}">
                  <a16:creationId xmlns:a16="http://schemas.microsoft.com/office/drawing/2014/main" id="{99215583-13CD-C2E2-6214-790AE5B59517}"/>
                </a:ext>
              </a:extLst>
            </p:cNvPr>
            <p:cNvSpPr/>
            <p:nvPr/>
          </p:nvSpPr>
          <p:spPr bwMode="ltGray">
            <a:xfrm>
              <a:off x="14155695" y="6562778"/>
              <a:ext cx="4569" cy="5211"/>
            </a:xfrm>
            <a:custGeom>
              <a:avLst/>
              <a:gdLst>
                <a:gd name="connsiteX0" fmla="*/ 103 w 4569"/>
                <a:gd name="connsiteY0" fmla="*/ 3995 h 5211"/>
                <a:gd name="connsiteX1" fmla="*/ 4301 w 4569"/>
                <a:gd name="connsiteY1" fmla="*/ 0 h 5211"/>
                <a:gd name="connsiteX2" fmla="*/ 103 w 4569"/>
                <a:gd name="connsiteY2" fmla="*/ 3995 h 5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69" h="5211">
                  <a:moveTo>
                    <a:pt x="103" y="3995"/>
                  </a:moveTo>
                  <a:cubicBezTo>
                    <a:pt x="-913" y="7246"/>
                    <a:pt x="5994" y="3318"/>
                    <a:pt x="4301" y="0"/>
                  </a:cubicBezTo>
                  <a:cubicBezTo>
                    <a:pt x="2405" y="1219"/>
                    <a:pt x="509" y="2505"/>
                    <a:pt x="103" y="399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0" name="Freeform 509">
              <a:extLst>
                <a:ext uri="{FF2B5EF4-FFF2-40B4-BE49-F238E27FC236}">
                  <a16:creationId xmlns:a16="http://schemas.microsoft.com/office/drawing/2014/main" id="{4C3F1F77-DC7E-F71C-18EF-D8561B146CFA}"/>
                </a:ext>
              </a:extLst>
            </p:cNvPr>
            <p:cNvSpPr/>
            <p:nvPr/>
          </p:nvSpPr>
          <p:spPr bwMode="ltGray">
            <a:xfrm>
              <a:off x="14151006" y="6549877"/>
              <a:ext cx="2489" cy="441"/>
            </a:xfrm>
            <a:custGeom>
              <a:avLst/>
              <a:gdLst>
                <a:gd name="connsiteX0" fmla="*/ 458 w 2489"/>
                <a:gd name="connsiteY0" fmla="*/ 374 h 441"/>
                <a:gd name="connsiteX1" fmla="*/ 2489 w 2489"/>
                <a:gd name="connsiteY1" fmla="*/ 441 h 441"/>
                <a:gd name="connsiteX2" fmla="*/ 458 w 2489"/>
                <a:gd name="connsiteY2" fmla="*/ 374 h 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89" h="441">
                  <a:moveTo>
                    <a:pt x="458" y="374"/>
                  </a:moveTo>
                  <a:cubicBezTo>
                    <a:pt x="864" y="306"/>
                    <a:pt x="1609" y="306"/>
                    <a:pt x="2489" y="441"/>
                  </a:cubicBezTo>
                  <a:cubicBezTo>
                    <a:pt x="1270" y="-642"/>
                    <a:pt x="-964" y="645"/>
                    <a:pt x="458" y="3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1" name="Freeform 510">
              <a:extLst>
                <a:ext uri="{FF2B5EF4-FFF2-40B4-BE49-F238E27FC236}">
                  <a16:creationId xmlns:a16="http://schemas.microsoft.com/office/drawing/2014/main" id="{88ED12C2-4054-E14B-0228-C484342426E5}"/>
                </a:ext>
              </a:extLst>
            </p:cNvPr>
            <p:cNvSpPr/>
            <p:nvPr/>
          </p:nvSpPr>
          <p:spPr bwMode="ltGray">
            <a:xfrm>
              <a:off x="13816811" y="6270767"/>
              <a:ext cx="13172" cy="20936"/>
            </a:xfrm>
            <a:custGeom>
              <a:avLst/>
              <a:gdLst>
                <a:gd name="connsiteX0" fmla="*/ 11857 w 13172"/>
                <a:gd name="connsiteY0" fmla="*/ 20679 h 20936"/>
                <a:gd name="connsiteX1" fmla="*/ 11586 w 13172"/>
                <a:gd name="connsiteY1" fmla="*/ 3683 h 20936"/>
                <a:gd name="connsiteX2" fmla="*/ 210 w 13172"/>
                <a:gd name="connsiteY2" fmla="*/ 2396 h 20936"/>
                <a:gd name="connsiteX3" fmla="*/ 11857 w 13172"/>
                <a:gd name="connsiteY3" fmla="*/ 20679 h 20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72" h="20936">
                  <a:moveTo>
                    <a:pt x="11857" y="20679"/>
                  </a:moveTo>
                  <a:cubicBezTo>
                    <a:pt x="14701" y="18445"/>
                    <a:pt x="12128" y="6527"/>
                    <a:pt x="11586" y="3683"/>
                  </a:cubicBezTo>
                  <a:cubicBezTo>
                    <a:pt x="11045" y="839"/>
                    <a:pt x="1294" y="-2276"/>
                    <a:pt x="210" y="2396"/>
                  </a:cubicBezTo>
                  <a:cubicBezTo>
                    <a:pt x="-1618" y="10048"/>
                    <a:pt x="9013" y="22914"/>
                    <a:pt x="11857" y="206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2" name="Freeform 511">
              <a:extLst>
                <a:ext uri="{FF2B5EF4-FFF2-40B4-BE49-F238E27FC236}">
                  <a16:creationId xmlns:a16="http://schemas.microsoft.com/office/drawing/2014/main" id="{29BE9DD6-791A-A935-9C8F-0310DD96D0EF}"/>
                </a:ext>
              </a:extLst>
            </p:cNvPr>
            <p:cNvSpPr/>
            <p:nvPr/>
          </p:nvSpPr>
          <p:spPr bwMode="ltGray">
            <a:xfrm>
              <a:off x="14165593" y="6003670"/>
              <a:ext cx="21637" cy="11185"/>
            </a:xfrm>
            <a:custGeom>
              <a:avLst/>
              <a:gdLst>
                <a:gd name="connsiteX0" fmla="*/ 12820 w 21637"/>
                <a:gd name="connsiteY0" fmla="*/ 4526 h 11185"/>
                <a:gd name="connsiteX1" fmla="*/ 5236 w 21637"/>
                <a:gd name="connsiteY1" fmla="*/ 870 h 11185"/>
                <a:gd name="connsiteX2" fmla="*/ 4830 w 21637"/>
                <a:gd name="connsiteY2" fmla="*/ 11162 h 11185"/>
                <a:gd name="connsiteX3" fmla="*/ 21623 w 21637"/>
                <a:gd name="connsiteY3" fmla="*/ 6219 h 11185"/>
                <a:gd name="connsiteX4" fmla="*/ 12820 w 21637"/>
                <a:gd name="connsiteY4" fmla="*/ 4526 h 11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37" h="11185">
                  <a:moveTo>
                    <a:pt x="12820" y="4526"/>
                  </a:moveTo>
                  <a:cubicBezTo>
                    <a:pt x="8284" y="4526"/>
                    <a:pt x="7539" y="-2381"/>
                    <a:pt x="5236" y="870"/>
                  </a:cubicBezTo>
                  <a:cubicBezTo>
                    <a:pt x="1174" y="6625"/>
                    <a:pt x="-3973" y="11569"/>
                    <a:pt x="4830" y="11162"/>
                  </a:cubicBezTo>
                  <a:cubicBezTo>
                    <a:pt x="13566" y="10756"/>
                    <a:pt x="22030" y="12381"/>
                    <a:pt x="21623" y="6219"/>
                  </a:cubicBezTo>
                  <a:cubicBezTo>
                    <a:pt x="21218" y="57"/>
                    <a:pt x="17357" y="4526"/>
                    <a:pt x="12820" y="452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3" name="Freeform 512">
              <a:extLst>
                <a:ext uri="{FF2B5EF4-FFF2-40B4-BE49-F238E27FC236}">
                  <a16:creationId xmlns:a16="http://schemas.microsoft.com/office/drawing/2014/main" id="{0994B72A-ED05-B528-40A7-9E7FEE6B40C8}"/>
                </a:ext>
              </a:extLst>
            </p:cNvPr>
            <p:cNvSpPr/>
            <p:nvPr/>
          </p:nvSpPr>
          <p:spPr bwMode="ltGray">
            <a:xfrm>
              <a:off x="14109918" y="5415433"/>
              <a:ext cx="40325" cy="28870"/>
            </a:xfrm>
            <a:custGeom>
              <a:avLst/>
              <a:gdLst>
                <a:gd name="connsiteX0" fmla="*/ 37279 w 40325"/>
                <a:gd name="connsiteY0" fmla="*/ 532 h 28870"/>
                <a:gd name="connsiteX1" fmla="*/ 12970 w 40325"/>
                <a:gd name="connsiteY1" fmla="*/ 17664 h 28870"/>
                <a:gd name="connsiteX2" fmla="*/ 2339 w 40325"/>
                <a:gd name="connsiteY2" fmla="*/ 7372 h 28870"/>
                <a:gd name="connsiteX3" fmla="*/ 1933 w 40325"/>
                <a:gd name="connsiteY3" fmla="*/ 12585 h 28870"/>
                <a:gd name="connsiteX4" fmla="*/ 5454 w 40325"/>
                <a:gd name="connsiteY4" fmla="*/ 28837 h 28870"/>
                <a:gd name="connsiteX5" fmla="*/ 23263 w 40325"/>
                <a:gd name="connsiteY5" fmla="*/ 17461 h 28870"/>
                <a:gd name="connsiteX6" fmla="*/ 37279 w 40325"/>
                <a:gd name="connsiteY6" fmla="*/ 532 h 2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325" h="28870">
                  <a:moveTo>
                    <a:pt x="37279" y="532"/>
                  </a:moveTo>
                  <a:cubicBezTo>
                    <a:pt x="27393" y="-3598"/>
                    <a:pt x="20148" y="17664"/>
                    <a:pt x="12970" y="17664"/>
                  </a:cubicBezTo>
                  <a:cubicBezTo>
                    <a:pt x="5725" y="17664"/>
                    <a:pt x="4302" y="5137"/>
                    <a:pt x="2339" y="7372"/>
                  </a:cubicBezTo>
                  <a:cubicBezTo>
                    <a:pt x="-708" y="10757"/>
                    <a:pt x="-708" y="7304"/>
                    <a:pt x="1933" y="12585"/>
                  </a:cubicBezTo>
                  <a:cubicBezTo>
                    <a:pt x="4574" y="17867"/>
                    <a:pt x="-3687" y="29582"/>
                    <a:pt x="5454" y="28837"/>
                  </a:cubicBezTo>
                  <a:cubicBezTo>
                    <a:pt x="14595" y="28092"/>
                    <a:pt x="16017" y="19695"/>
                    <a:pt x="23263" y="17461"/>
                  </a:cubicBezTo>
                  <a:cubicBezTo>
                    <a:pt x="30440" y="15158"/>
                    <a:pt x="47166" y="4663"/>
                    <a:pt x="37279" y="53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4" name="Freeform 513">
              <a:extLst>
                <a:ext uri="{FF2B5EF4-FFF2-40B4-BE49-F238E27FC236}">
                  <a16:creationId xmlns:a16="http://schemas.microsoft.com/office/drawing/2014/main" id="{2F2C728E-06BA-31D9-56AF-F1D562663720}"/>
                </a:ext>
              </a:extLst>
            </p:cNvPr>
            <p:cNvSpPr/>
            <p:nvPr/>
          </p:nvSpPr>
          <p:spPr bwMode="ltGray">
            <a:xfrm>
              <a:off x="12601004" y="5716287"/>
              <a:ext cx="14509" cy="24446"/>
            </a:xfrm>
            <a:custGeom>
              <a:avLst/>
              <a:gdLst>
                <a:gd name="connsiteX0" fmla="*/ 4266 w 14509"/>
                <a:gd name="connsiteY0" fmla="*/ 1076 h 24446"/>
                <a:gd name="connsiteX1" fmla="*/ 1964 w 14509"/>
                <a:gd name="connsiteY1" fmla="*/ 12384 h 24446"/>
                <a:gd name="connsiteX2" fmla="*/ 0 w 14509"/>
                <a:gd name="connsiteY2" fmla="*/ 13197 h 24446"/>
                <a:gd name="connsiteX3" fmla="*/ 4469 w 14509"/>
                <a:gd name="connsiteY3" fmla="*/ 15161 h 24446"/>
                <a:gd name="connsiteX4" fmla="*/ 10563 w 14509"/>
                <a:gd name="connsiteY4" fmla="*/ 23625 h 24446"/>
                <a:gd name="connsiteX5" fmla="*/ 14423 w 14509"/>
                <a:gd name="connsiteY5" fmla="*/ 11910 h 24446"/>
                <a:gd name="connsiteX6" fmla="*/ 4266 w 14509"/>
                <a:gd name="connsiteY6" fmla="*/ 1076 h 2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09" h="24446">
                  <a:moveTo>
                    <a:pt x="4266" y="1076"/>
                  </a:moveTo>
                  <a:cubicBezTo>
                    <a:pt x="2099" y="7306"/>
                    <a:pt x="5417" y="10082"/>
                    <a:pt x="1964" y="12384"/>
                  </a:cubicBezTo>
                  <a:cubicBezTo>
                    <a:pt x="1151" y="12926"/>
                    <a:pt x="406" y="13129"/>
                    <a:pt x="0" y="13197"/>
                  </a:cubicBezTo>
                  <a:cubicBezTo>
                    <a:pt x="745" y="13333"/>
                    <a:pt x="2099" y="13807"/>
                    <a:pt x="4469" y="15161"/>
                  </a:cubicBezTo>
                  <a:cubicBezTo>
                    <a:pt x="11308" y="19088"/>
                    <a:pt x="8261" y="27011"/>
                    <a:pt x="10563" y="23625"/>
                  </a:cubicBezTo>
                  <a:cubicBezTo>
                    <a:pt x="12866" y="20239"/>
                    <a:pt x="14965" y="15296"/>
                    <a:pt x="14423" y="11910"/>
                  </a:cubicBezTo>
                  <a:cubicBezTo>
                    <a:pt x="13814" y="8592"/>
                    <a:pt x="5891" y="-3664"/>
                    <a:pt x="4266" y="107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5" name="Freeform 514">
              <a:extLst>
                <a:ext uri="{FF2B5EF4-FFF2-40B4-BE49-F238E27FC236}">
                  <a16:creationId xmlns:a16="http://schemas.microsoft.com/office/drawing/2014/main" id="{26FF2844-ADF8-94EB-2B15-5F7DD3AEE18F}"/>
                </a:ext>
              </a:extLst>
            </p:cNvPr>
            <p:cNvSpPr/>
            <p:nvPr/>
          </p:nvSpPr>
          <p:spPr bwMode="ltGray">
            <a:xfrm>
              <a:off x="12538051" y="5837038"/>
              <a:ext cx="10824" cy="6707"/>
            </a:xfrm>
            <a:custGeom>
              <a:avLst/>
              <a:gdLst>
                <a:gd name="connsiteX0" fmla="*/ 10610 w 10824"/>
                <a:gd name="connsiteY0" fmla="*/ 2414 h 6707"/>
                <a:gd name="connsiteX1" fmla="*/ 7630 w 10824"/>
                <a:gd name="connsiteY1" fmla="*/ 1602 h 6707"/>
                <a:gd name="connsiteX2" fmla="*/ 1739 w 10824"/>
                <a:gd name="connsiteY2" fmla="*/ 857 h 6707"/>
                <a:gd name="connsiteX3" fmla="*/ 8375 w 10824"/>
                <a:gd name="connsiteY3" fmla="*/ 4717 h 6707"/>
                <a:gd name="connsiteX4" fmla="*/ 9120 w 10824"/>
                <a:gd name="connsiteY4" fmla="*/ 5732 h 6707"/>
                <a:gd name="connsiteX5" fmla="*/ 9865 w 10824"/>
                <a:gd name="connsiteY5" fmla="*/ 3972 h 6707"/>
                <a:gd name="connsiteX6" fmla="*/ 10610 w 10824"/>
                <a:gd name="connsiteY6" fmla="*/ 2414 h 6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24" h="6707">
                  <a:moveTo>
                    <a:pt x="10610" y="2414"/>
                  </a:moveTo>
                  <a:cubicBezTo>
                    <a:pt x="10813" y="-904"/>
                    <a:pt x="8172" y="-430"/>
                    <a:pt x="7630" y="1602"/>
                  </a:cubicBezTo>
                  <a:cubicBezTo>
                    <a:pt x="6005" y="383"/>
                    <a:pt x="3974" y="-227"/>
                    <a:pt x="1739" y="857"/>
                  </a:cubicBezTo>
                  <a:cubicBezTo>
                    <a:pt x="-3475" y="3430"/>
                    <a:pt x="4312" y="5936"/>
                    <a:pt x="8375" y="4717"/>
                  </a:cubicBezTo>
                  <a:cubicBezTo>
                    <a:pt x="8578" y="5055"/>
                    <a:pt x="8781" y="5394"/>
                    <a:pt x="9120" y="5732"/>
                  </a:cubicBezTo>
                  <a:cubicBezTo>
                    <a:pt x="11287" y="7899"/>
                    <a:pt x="11219" y="6071"/>
                    <a:pt x="9865" y="3972"/>
                  </a:cubicBezTo>
                  <a:cubicBezTo>
                    <a:pt x="10271" y="3565"/>
                    <a:pt x="10542" y="3024"/>
                    <a:pt x="10610" y="24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6" name="Freeform 515">
              <a:extLst>
                <a:ext uri="{FF2B5EF4-FFF2-40B4-BE49-F238E27FC236}">
                  <a16:creationId xmlns:a16="http://schemas.microsoft.com/office/drawing/2014/main" id="{3FFB5F36-A6E7-3223-AA1B-2B414C6F1492}"/>
                </a:ext>
              </a:extLst>
            </p:cNvPr>
            <p:cNvSpPr/>
            <p:nvPr/>
          </p:nvSpPr>
          <p:spPr bwMode="ltGray">
            <a:xfrm>
              <a:off x="16049330" y="6791076"/>
              <a:ext cx="1797" cy="1593"/>
            </a:xfrm>
            <a:custGeom>
              <a:avLst/>
              <a:gdLst>
                <a:gd name="connsiteX0" fmla="*/ 849 w 1797"/>
                <a:gd name="connsiteY0" fmla="*/ 1255 h 1593"/>
                <a:gd name="connsiteX1" fmla="*/ 1797 w 1797"/>
                <a:gd name="connsiteY1" fmla="*/ 1593 h 1593"/>
                <a:gd name="connsiteX2" fmla="*/ 849 w 1797"/>
                <a:gd name="connsiteY2" fmla="*/ 1255 h 1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97" h="1593">
                  <a:moveTo>
                    <a:pt x="849" y="1255"/>
                  </a:moveTo>
                  <a:cubicBezTo>
                    <a:pt x="1120" y="1390"/>
                    <a:pt x="1458" y="1458"/>
                    <a:pt x="1797" y="1593"/>
                  </a:cubicBezTo>
                  <a:cubicBezTo>
                    <a:pt x="1458" y="-777"/>
                    <a:pt x="-1385" y="-167"/>
                    <a:pt x="849" y="125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7" name="Freeform 516">
              <a:extLst>
                <a:ext uri="{FF2B5EF4-FFF2-40B4-BE49-F238E27FC236}">
                  <a16:creationId xmlns:a16="http://schemas.microsoft.com/office/drawing/2014/main" id="{6464961A-67D8-8A8B-C078-B9E497A12F74}"/>
                </a:ext>
              </a:extLst>
            </p:cNvPr>
            <p:cNvSpPr/>
            <p:nvPr/>
          </p:nvSpPr>
          <p:spPr bwMode="ltGray">
            <a:xfrm>
              <a:off x="16051262" y="6229758"/>
              <a:ext cx="1334196" cy="1182632"/>
            </a:xfrm>
            <a:custGeom>
              <a:avLst/>
              <a:gdLst>
                <a:gd name="connsiteX0" fmla="*/ 1327205 w 1334196"/>
                <a:gd name="connsiteY0" fmla="*/ 547946 h 1182632"/>
                <a:gd name="connsiteX1" fmla="*/ 1277231 w 1334196"/>
                <a:gd name="connsiteY1" fmla="*/ 496483 h 1182632"/>
                <a:gd name="connsiteX2" fmla="*/ 1272897 w 1334196"/>
                <a:gd name="connsiteY2" fmla="*/ 452265 h 1182632"/>
                <a:gd name="connsiteX3" fmla="*/ 1239649 w 1334196"/>
                <a:gd name="connsiteY3" fmla="*/ 424502 h 1182632"/>
                <a:gd name="connsiteX4" fmla="*/ 1218319 w 1334196"/>
                <a:gd name="connsiteY4" fmla="*/ 384550 h 1182632"/>
                <a:gd name="connsiteX5" fmla="*/ 1186900 w 1334196"/>
                <a:gd name="connsiteY5" fmla="*/ 319612 h 1182632"/>
                <a:gd name="connsiteX6" fmla="*/ 1142344 w 1334196"/>
                <a:gd name="connsiteY6" fmla="*/ 292594 h 1182632"/>
                <a:gd name="connsiteX7" fmla="*/ 1129613 w 1334196"/>
                <a:gd name="connsiteY7" fmla="*/ 247835 h 1182632"/>
                <a:gd name="connsiteX8" fmla="*/ 1122436 w 1334196"/>
                <a:gd name="connsiteY8" fmla="*/ 194070 h 1182632"/>
                <a:gd name="connsiteX9" fmla="*/ 1118779 w 1334196"/>
                <a:gd name="connsiteY9" fmla="*/ 135971 h 1182632"/>
                <a:gd name="connsiteX10" fmla="*/ 1078557 w 1334196"/>
                <a:gd name="connsiteY10" fmla="*/ 112271 h 1182632"/>
                <a:gd name="connsiteX11" fmla="*/ 1064202 w 1334196"/>
                <a:gd name="connsiteY11" fmla="*/ 97238 h 1182632"/>
                <a:gd name="connsiteX12" fmla="*/ 1049778 w 1334196"/>
                <a:gd name="connsiteY12" fmla="*/ 19840 h 1182632"/>
                <a:gd name="connsiteX13" fmla="*/ 1027636 w 1334196"/>
                <a:gd name="connsiteY13" fmla="*/ 3454 h 1182632"/>
                <a:gd name="connsiteX14" fmla="*/ 1022895 w 1334196"/>
                <a:gd name="connsiteY14" fmla="*/ 0 h 1182632"/>
                <a:gd name="connsiteX15" fmla="*/ 1023911 w 1334196"/>
                <a:gd name="connsiteY15" fmla="*/ 4063 h 1182632"/>
                <a:gd name="connsiteX16" fmla="*/ 1002784 w 1334196"/>
                <a:gd name="connsiteY16" fmla="*/ 43066 h 1182632"/>
                <a:gd name="connsiteX17" fmla="*/ 992695 w 1334196"/>
                <a:gd name="connsiteY17" fmla="*/ 126761 h 1182632"/>
                <a:gd name="connsiteX18" fmla="*/ 981386 w 1334196"/>
                <a:gd name="connsiteY18" fmla="*/ 169760 h 1182632"/>
                <a:gd name="connsiteX19" fmla="*/ 968656 w 1334196"/>
                <a:gd name="connsiteY19" fmla="*/ 225354 h 1182632"/>
                <a:gd name="connsiteX20" fmla="*/ 934460 w 1334196"/>
                <a:gd name="connsiteY20" fmla="*/ 245939 h 1182632"/>
                <a:gd name="connsiteX21" fmla="*/ 904124 w 1334196"/>
                <a:gd name="connsiteY21" fmla="*/ 226911 h 1182632"/>
                <a:gd name="connsiteX22" fmla="*/ 862276 w 1334196"/>
                <a:gd name="connsiteY22" fmla="*/ 197455 h 1182632"/>
                <a:gd name="connsiteX23" fmla="*/ 828148 w 1334196"/>
                <a:gd name="connsiteY23" fmla="*/ 172469 h 1182632"/>
                <a:gd name="connsiteX24" fmla="*/ 784269 w 1334196"/>
                <a:gd name="connsiteY24" fmla="*/ 151071 h 1182632"/>
                <a:gd name="connsiteX25" fmla="*/ 811762 w 1334196"/>
                <a:gd name="connsiteY25" fmla="*/ 112744 h 1182632"/>
                <a:gd name="connsiteX26" fmla="*/ 809392 w 1334196"/>
                <a:gd name="connsiteY26" fmla="*/ 94597 h 1182632"/>
                <a:gd name="connsiteX27" fmla="*/ 842775 w 1334196"/>
                <a:gd name="connsiteY27" fmla="*/ 62839 h 1182632"/>
                <a:gd name="connsiteX28" fmla="*/ 815960 w 1334196"/>
                <a:gd name="connsiteY28" fmla="*/ 52275 h 1182632"/>
                <a:gd name="connsiteX29" fmla="*/ 770049 w 1334196"/>
                <a:gd name="connsiteY29" fmla="*/ 34060 h 1182632"/>
                <a:gd name="connsiteX30" fmla="*/ 722108 w 1334196"/>
                <a:gd name="connsiteY30" fmla="*/ 21195 h 1182632"/>
                <a:gd name="connsiteX31" fmla="*/ 689063 w 1334196"/>
                <a:gd name="connsiteY31" fmla="*/ 15845 h 1182632"/>
                <a:gd name="connsiteX32" fmla="*/ 689604 w 1334196"/>
                <a:gd name="connsiteY32" fmla="*/ 18012 h 1182632"/>
                <a:gd name="connsiteX33" fmla="*/ 695496 w 1334196"/>
                <a:gd name="connsiteY33" fmla="*/ 35144 h 1182632"/>
                <a:gd name="connsiteX34" fmla="*/ 680395 w 1334196"/>
                <a:gd name="connsiteY34" fmla="*/ 48483 h 1182632"/>
                <a:gd name="connsiteX35" fmla="*/ 636313 w 1334196"/>
                <a:gd name="connsiteY35" fmla="*/ 42322 h 1182632"/>
                <a:gd name="connsiteX36" fmla="*/ 612004 w 1334196"/>
                <a:gd name="connsiteY36" fmla="*/ 95207 h 1182632"/>
                <a:gd name="connsiteX37" fmla="*/ 572594 w 1334196"/>
                <a:gd name="connsiteY37" fmla="*/ 122495 h 1182632"/>
                <a:gd name="connsiteX38" fmla="*/ 579365 w 1334196"/>
                <a:gd name="connsiteY38" fmla="*/ 148701 h 1182632"/>
                <a:gd name="connsiteX39" fmla="*/ 552144 w 1334196"/>
                <a:gd name="connsiteY39" fmla="*/ 144232 h 1182632"/>
                <a:gd name="connsiteX40" fmla="*/ 539143 w 1334196"/>
                <a:gd name="connsiteY40" fmla="*/ 136986 h 1182632"/>
                <a:gd name="connsiteX41" fmla="*/ 504338 w 1334196"/>
                <a:gd name="connsiteY41" fmla="*/ 113557 h 1182632"/>
                <a:gd name="connsiteX42" fmla="*/ 467162 w 1334196"/>
                <a:gd name="connsiteY42" fmla="*/ 117214 h 1182632"/>
                <a:gd name="connsiteX43" fmla="*/ 452807 w 1334196"/>
                <a:gd name="connsiteY43" fmla="*/ 128996 h 1182632"/>
                <a:gd name="connsiteX44" fmla="*/ 444207 w 1334196"/>
                <a:gd name="connsiteY44" fmla="*/ 137664 h 1182632"/>
                <a:gd name="connsiteX45" fmla="*/ 425857 w 1334196"/>
                <a:gd name="connsiteY45" fmla="*/ 161431 h 1182632"/>
                <a:gd name="connsiteX46" fmla="*/ 406287 w 1334196"/>
                <a:gd name="connsiteY46" fmla="*/ 180594 h 1182632"/>
                <a:gd name="connsiteX47" fmla="*/ 409944 w 1334196"/>
                <a:gd name="connsiteY47" fmla="*/ 194882 h 1182632"/>
                <a:gd name="connsiteX48" fmla="*/ 388816 w 1334196"/>
                <a:gd name="connsiteY48" fmla="*/ 195898 h 1182632"/>
                <a:gd name="connsiteX49" fmla="*/ 386650 w 1334196"/>
                <a:gd name="connsiteY49" fmla="*/ 205717 h 1182632"/>
                <a:gd name="connsiteX50" fmla="*/ 381639 w 1334196"/>
                <a:gd name="connsiteY50" fmla="*/ 242689 h 1182632"/>
                <a:gd name="connsiteX51" fmla="*/ 359361 w 1334196"/>
                <a:gd name="connsiteY51" fmla="*/ 205581 h 1182632"/>
                <a:gd name="connsiteX52" fmla="*/ 343855 w 1334196"/>
                <a:gd name="connsiteY52" fmla="*/ 225354 h 1182632"/>
                <a:gd name="connsiteX53" fmla="*/ 331869 w 1334196"/>
                <a:gd name="connsiteY53" fmla="*/ 246752 h 1182632"/>
                <a:gd name="connsiteX54" fmla="*/ 312909 w 1334196"/>
                <a:gd name="connsiteY54" fmla="*/ 270790 h 1182632"/>
                <a:gd name="connsiteX55" fmla="*/ 289751 w 1334196"/>
                <a:gd name="connsiteY55" fmla="*/ 315143 h 1182632"/>
                <a:gd name="connsiteX56" fmla="*/ 229755 w 1334196"/>
                <a:gd name="connsiteY56" fmla="*/ 324623 h 1182632"/>
                <a:gd name="connsiteX57" fmla="*/ 186283 w 1334196"/>
                <a:gd name="connsiteY57" fmla="*/ 334645 h 1182632"/>
                <a:gd name="connsiteX58" fmla="*/ 156894 w 1334196"/>
                <a:gd name="connsiteY58" fmla="*/ 354147 h 1182632"/>
                <a:gd name="connsiteX59" fmla="*/ 121479 w 1334196"/>
                <a:gd name="connsiteY59" fmla="*/ 349881 h 1182632"/>
                <a:gd name="connsiteX60" fmla="*/ 80648 w 1334196"/>
                <a:gd name="connsiteY60" fmla="*/ 364101 h 1182632"/>
                <a:gd name="connsiteX61" fmla="*/ 59995 w 1334196"/>
                <a:gd name="connsiteY61" fmla="*/ 389629 h 1182632"/>
                <a:gd name="connsiteX62" fmla="*/ 52547 w 1334196"/>
                <a:gd name="connsiteY62" fmla="*/ 412246 h 1182632"/>
                <a:gd name="connsiteX63" fmla="*/ 37581 w 1334196"/>
                <a:gd name="connsiteY63" fmla="*/ 390374 h 1182632"/>
                <a:gd name="connsiteX64" fmla="*/ 23158 w 1334196"/>
                <a:gd name="connsiteY64" fmla="*/ 409063 h 1182632"/>
                <a:gd name="connsiteX65" fmla="*/ 31487 w 1334196"/>
                <a:gd name="connsiteY65" fmla="*/ 460594 h 1182632"/>
                <a:gd name="connsiteX66" fmla="*/ 13475 w 1334196"/>
                <a:gd name="connsiteY66" fmla="*/ 488289 h 1182632"/>
                <a:gd name="connsiteX67" fmla="*/ 12663 w 1334196"/>
                <a:gd name="connsiteY67" fmla="*/ 540091 h 1182632"/>
                <a:gd name="connsiteX68" fmla="*/ 13949 w 1334196"/>
                <a:gd name="connsiteY68" fmla="*/ 544154 h 1182632"/>
                <a:gd name="connsiteX69" fmla="*/ 10766 w 1334196"/>
                <a:gd name="connsiteY69" fmla="*/ 543341 h 1182632"/>
                <a:gd name="connsiteX70" fmla="*/ 9615 w 1334196"/>
                <a:gd name="connsiteY70" fmla="*/ 553430 h 1182632"/>
                <a:gd name="connsiteX71" fmla="*/ 12934 w 1334196"/>
                <a:gd name="connsiteY71" fmla="*/ 556816 h 1182632"/>
                <a:gd name="connsiteX72" fmla="*/ 20788 w 1334196"/>
                <a:gd name="connsiteY72" fmla="*/ 560676 h 1182632"/>
                <a:gd name="connsiteX73" fmla="*/ 23497 w 1334196"/>
                <a:gd name="connsiteY73" fmla="*/ 577537 h 1182632"/>
                <a:gd name="connsiteX74" fmla="*/ 12798 w 1334196"/>
                <a:gd name="connsiteY74" fmla="*/ 575235 h 1182632"/>
                <a:gd name="connsiteX75" fmla="*/ 17945 w 1334196"/>
                <a:gd name="connsiteY75" fmla="*/ 573203 h 1182632"/>
                <a:gd name="connsiteX76" fmla="*/ 0 w 1334196"/>
                <a:gd name="connsiteY76" fmla="*/ 562775 h 1182632"/>
                <a:gd name="connsiteX77" fmla="*/ 0 w 1334196"/>
                <a:gd name="connsiteY77" fmla="*/ 562843 h 1182632"/>
                <a:gd name="connsiteX78" fmla="*/ 5823 w 1334196"/>
                <a:gd name="connsiteY78" fmla="*/ 574761 h 1182632"/>
                <a:gd name="connsiteX79" fmla="*/ 2709 w 1334196"/>
                <a:gd name="connsiteY79" fmla="*/ 578282 h 1182632"/>
                <a:gd name="connsiteX80" fmla="*/ 7381 w 1334196"/>
                <a:gd name="connsiteY80" fmla="*/ 576656 h 1182632"/>
                <a:gd name="connsiteX81" fmla="*/ 10631 w 1334196"/>
                <a:gd name="connsiteY81" fmla="*/ 580448 h 1182632"/>
                <a:gd name="connsiteX82" fmla="*/ 11173 w 1334196"/>
                <a:gd name="connsiteY82" fmla="*/ 587626 h 1182632"/>
                <a:gd name="connsiteX83" fmla="*/ 7584 w 1334196"/>
                <a:gd name="connsiteY83" fmla="*/ 587423 h 1182632"/>
                <a:gd name="connsiteX84" fmla="*/ 15168 w 1334196"/>
                <a:gd name="connsiteY84" fmla="*/ 642407 h 1182632"/>
                <a:gd name="connsiteX85" fmla="*/ 35076 w 1334196"/>
                <a:gd name="connsiteY85" fmla="*/ 683984 h 1182632"/>
                <a:gd name="connsiteX86" fmla="*/ 37784 w 1334196"/>
                <a:gd name="connsiteY86" fmla="*/ 740458 h 1182632"/>
                <a:gd name="connsiteX87" fmla="*/ 24648 w 1334196"/>
                <a:gd name="connsiteY87" fmla="*/ 799640 h 1182632"/>
                <a:gd name="connsiteX88" fmla="*/ 25529 w 1334196"/>
                <a:gd name="connsiteY88" fmla="*/ 848260 h 1182632"/>
                <a:gd name="connsiteX89" fmla="*/ 3454 w 1334196"/>
                <a:gd name="connsiteY89" fmla="*/ 863156 h 1182632"/>
                <a:gd name="connsiteX90" fmla="*/ 14627 w 1334196"/>
                <a:gd name="connsiteY90" fmla="*/ 889904 h 1182632"/>
                <a:gd name="connsiteX91" fmla="*/ 39139 w 1334196"/>
                <a:gd name="connsiteY91" fmla="*/ 916854 h 1182632"/>
                <a:gd name="connsiteX92" fmla="*/ 95004 w 1334196"/>
                <a:gd name="connsiteY92" fmla="*/ 913942 h 1182632"/>
                <a:gd name="connsiteX93" fmla="*/ 130824 w 1334196"/>
                <a:gd name="connsiteY93" fmla="*/ 902702 h 1182632"/>
                <a:gd name="connsiteX94" fmla="*/ 201315 w 1334196"/>
                <a:gd name="connsiteY94" fmla="*/ 881643 h 1182632"/>
                <a:gd name="connsiteX95" fmla="*/ 265847 w 1334196"/>
                <a:gd name="connsiteY95" fmla="*/ 883810 h 1182632"/>
                <a:gd name="connsiteX96" fmla="*/ 316565 w 1334196"/>
                <a:gd name="connsiteY96" fmla="*/ 835664 h 1182632"/>
                <a:gd name="connsiteX97" fmla="*/ 363966 w 1334196"/>
                <a:gd name="connsiteY97" fmla="*/ 829164 h 1182632"/>
                <a:gd name="connsiteX98" fmla="*/ 409198 w 1334196"/>
                <a:gd name="connsiteY98" fmla="*/ 814131 h 1182632"/>
                <a:gd name="connsiteX99" fmla="*/ 464048 w 1334196"/>
                <a:gd name="connsiteY99" fmla="*/ 813183 h 1182632"/>
                <a:gd name="connsiteX100" fmla="*/ 528715 w 1334196"/>
                <a:gd name="connsiteY100" fmla="*/ 793546 h 1182632"/>
                <a:gd name="connsiteX101" fmla="*/ 583157 w 1334196"/>
                <a:gd name="connsiteY101" fmla="*/ 817111 h 1182632"/>
                <a:gd name="connsiteX102" fmla="*/ 633808 w 1334196"/>
                <a:gd name="connsiteY102" fmla="*/ 853609 h 1182632"/>
                <a:gd name="connsiteX103" fmla="*/ 670780 w 1334196"/>
                <a:gd name="connsiteY103" fmla="*/ 908661 h 1182632"/>
                <a:gd name="connsiteX104" fmla="*/ 668274 w 1334196"/>
                <a:gd name="connsiteY104" fmla="*/ 955925 h 1182632"/>
                <a:gd name="connsiteX105" fmla="*/ 701861 w 1334196"/>
                <a:gd name="connsiteY105" fmla="*/ 923355 h 1182632"/>
                <a:gd name="connsiteX106" fmla="*/ 734567 w 1334196"/>
                <a:gd name="connsiteY106" fmla="*/ 883674 h 1182632"/>
                <a:gd name="connsiteX107" fmla="*/ 762262 w 1334196"/>
                <a:gd name="connsiteY107" fmla="*/ 897149 h 1182632"/>
                <a:gd name="connsiteX108" fmla="*/ 736260 w 1334196"/>
                <a:gd name="connsiteY108" fmla="*/ 944414 h 1182632"/>
                <a:gd name="connsiteX109" fmla="*/ 712695 w 1334196"/>
                <a:gd name="connsiteY109" fmla="*/ 947326 h 1182632"/>
                <a:gd name="connsiteX110" fmla="*/ 707617 w 1334196"/>
                <a:gd name="connsiteY110" fmla="*/ 961207 h 1182632"/>
                <a:gd name="connsiteX111" fmla="*/ 728202 w 1334196"/>
                <a:gd name="connsiteY111" fmla="*/ 960868 h 1182632"/>
                <a:gd name="connsiteX112" fmla="*/ 751224 w 1334196"/>
                <a:gd name="connsiteY112" fmla="*/ 945091 h 1182632"/>
                <a:gd name="connsiteX113" fmla="*/ 759824 w 1334196"/>
                <a:gd name="connsiteY113" fmla="*/ 943263 h 1182632"/>
                <a:gd name="connsiteX114" fmla="*/ 749803 w 1334196"/>
                <a:gd name="connsiteY114" fmla="*/ 966150 h 1182632"/>
                <a:gd name="connsiteX115" fmla="*/ 744995 w 1334196"/>
                <a:gd name="connsiteY115" fmla="*/ 980776 h 1182632"/>
                <a:gd name="connsiteX116" fmla="*/ 749329 w 1334196"/>
                <a:gd name="connsiteY116" fmla="*/ 985314 h 1182632"/>
                <a:gd name="connsiteX117" fmla="*/ 783728 w 1334196"/>
                <a:gd name="connsiteY117" fmla="*/ 991137 h 1182632"/>
                <a:gd name="connsiteX118" fmla="*/ 774789 w 1334196"/>
                <a:gd name="connsiteY118" fmla="*/ 1046934 h 1182632"/>
                <a:gd name="connsiteX119" fmla="*/ 838509 w 1334196"/>
                <a:gd name="connsiteY119" fmla="*/ 1127176 h 1182632"/>
                <a:gd name="connsiteX120" fmla="*/ 921662 w 1334196"/>
                <a:gd name="connsiteY120" fmla="*/ 1152297 h 1182632"/>
                <a:gd name="connsiteX121" fmla="*/ 930398 w 1334196"/>
                <a:gd name="connsiteY121" fmla="*/ 1119930 h 1182632"/>
                <a:gd name="connsiteX122" fmla="*/ 951118 w 1334196"/>
                <a:gd name="connsiteY122" fmla="*/ 1133947 h 1182632"/>
                <a:gd name="connsiteX123" fmla="*/ 940013 w 1334196"/>
                <a:gd name="connsiteY123" fmla="*/ 1151282 h 1182632"/>
                <a:gd name="connsiteX124" fmla="*/ 966421 w 1334196"/>
                <a:gd name="connsiteY124" fmla="*/ 1162726 h 1182632"/>
                <a:gd name="connsiteX125" fmla="*/ 978407 w 1334196"/>
                <a:gd name="connsiteY125" fmla="*/ 1175388 h 1182632"/>
                <a:gd name="connsiteX126" fmla="*/ 1023505 w 1334196"/>
                <a:gd name="connsiteY126" fmla="*/ 1138145 h 1182632"/>
                <a:gd name="connsiteX127" fmla="*/ 1077879 w 1334196"/>
                <a:gd name="connsiteY127" fmla="*/ 1129952 h 1182632"/>
                <a:gd name="connsiteX128" fmla="*/ 1119118 w 1334196"/>
                <a:gd name="connsiteY128" fmla="*/ 1084786 h 1182632"/>
                <a:gd name="connsiteX129" fmla="*/ 1137468 w 1334196"/>
                <a:gd name="connsiteY129" fmla="*/ 1030005 h 1182632"/>
                <a:gd name="connsiteX130" fmla="*/ 1172003 w 1334196"/>
                <a:gd name="connsiteY130" fmla="*/ 978542 h 1182632"/>
                <a:gd name="connsiteX131" fmla="*/ 1195026 w 1334196"/>
                <a:gd name="connsiteY131" fmla="*/ 919427 h 1182632"/>
                <a:gd name="connsiteX132" fmla="*/ 1238567 w 1334196"/>
                <a:gd name="connsiteY132" fmla="*/ 877309 h 1182632"/>
                <a:gd name="connsiteX133" fmla="*/ 1260776 w 1334196"/>
                <a:gd name="connsiteY133" fmla="*/ 846160 h 1182632"/>
                <a:gd name="connsiteX134" fmla="*/ 1282851 w 1334196"/>
                <a:gd name="connsiteY134" fmla="*/ 823544 h 1182632"/>
                <a:gd name="connsiteX135" fmla="*/ 1285289 w 1334196"/>
                <a:gd name="connsiteY135" fmla="*/ 777092 h 1182632"/>
                <a:gd name="connsiteX136" fmla="*/ 1312985 w 1334196"/>
                <a:gd name="connsiteY136" fmla="*/ 720076 h 1182632"/>
                <a:gd name="connsiteX137" fmla="*/ 1323819 w 1334196"/>
                <a:gd name="connsiteY137" fmla="*/ 651346 h 1182632"/>
                <a:gd name="connsiteX138" fmla="*/ 1329439 w 1334196"/>
                <a:gd name="connsiteY138" fmla="*/ 596294 h 1182632"/>
                <a:gd name="connsiteX139" fmla="*/ 1327205 w 1334196"/>
                <a:gd name="connsiteY139" fmla="*/ 547946 h 1182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1334196" h="1182632">
                  <a:moveTo>
                    <a:pt x="1327205" y="547946"/>
                  </a:moveTo>
                  <a:cubicBezTo>
                    <a:pt x="1312172" y="520047"/>
                    <a:pt x="1295514" y="511515"/>
                    <a:pt x="1277231" y="496483"/>
                  </a:cubicBezTo>
                  <a:cubicBezTo>
                    <a:pt x="1259016" y="481382"/>
                    <a:pt x="1271340" y="469600"/>
                    <a:pt x="1272897" y="452265"/>
                  </a:cubicBezTo>
                  <a:cubicBezTo>
                    <a:pt x="1274387" y="434930"/>
                    <a:pt x="1242697" y="423757"/>
                    <a:pt x="1239649" y="424502"/>
                  </a:cubicBezTo>
                  <a:cubicBezTo>
                    <a:pt x="1236603" y="425247"/>
                    <a:pt x="1223669" y="409402"/>
                    <a:pt x="1218319" y="384550"/>
                  </a:cubicBezTo>
                  <a:cubicBezTo>
                    <a:pt x="1212970" y="359699"/>
                    <a:pt x="1207417" y="331733"/>
                    <a:pt x="1186900" y="319612"/>
                  </a:cubicBezTo>
                  <a:cubicBezTo>
                    <a:pt x="1166383" y="307491"/>
                    <a:pt x="1139297" y="327264"/>
                    <a:pt x="1142344" y="292594"/>
                  </a:cubicBezTo>
                  <a:cubicBezTo>
                    <a:pt x="1145391" y="257924"/>
                    <a:pt x="1144781" y="270452"/>
                    <a:pt x="1129613" y="247835"/>
                  </a:cubicBezTo>
                  <a:cubicBezTo>
                    <a:pt x="1114445" y="225218"/>
                    <a:pt x="1121691" y="216686"/>
                    <a:pt x="1122436" y="194070"/>
                  </a:cubicBezTo>
                  <a:cubicBezTo>
                    <a:pt x="1123181" y="171453"/>
                    <a:pt x="1131713" y="153306"/>
                    <a:pt x="1118779" y="135971"/>
                  </a:cubicBezTo>
                  <a:cubicBezTo>
                    <a:pt x="1105845" y="118636"/>
                    <a:pt x="1087631" y="108479"/>
                    <a:pt x="1078557" y="112271"/>
                  </a:cubicBezTo>
                  <a:cubicBezTo>
                    <a:pt x="1069415" y="116063"/>
                    <a:pt x="1064202" y="119855"/>
                    <a:pt x="1064202" y="97238"/>
                  </a:cubicBezTo>
                  <a:cubicBezTo>
                    <a:pt x="1064202" y="74622"/>
                    <a:pt x="1055127" y="37920"/>
                    <a:pt x="1049778" y="19840"/>
                  </a:cubicBezTo>
                  <a:cubicBezTo>
                    <a:pt x="1047205" y="11037"/>
                    <a:pt x="1037589" y="2912"/>
                    <a:pt x="1027636" y="3454"/>
                  </a:cubicBezTo>
                  <a:cubicBezTo>
                    <a:pt x="1026687" y="2099"/>
                    <a:pt x="1024791" y="745"/>
                    <a:pt x="1022895" y="0"/>
                  </a:cubicBezTo>
                  <a:cubicBezTo>
                    <a:pt x="1023031" y="1490"/>
                    <a:pt x="1023370" y="2912"/>
                    <a:pt x="1023911" y="4063"/>
                  </a:cubicBezTo>
                  <a:cubicBezTo>
                    <a:pt x="1014702" y="6704"/>
                    <a:pt x="1005899" y="17538"/>
                    <a:pt x="1002784" y="43066"/>
                  </a:cubicBezTo>
                  <a:cubicBezTo>
                    <a:pt x="995945" y="99608"/>
                    <a:pt x="991950" y="114708"/>
                    <a:pt x="992695" y="126761"/>
                  </a:cubicBezTo>
                  <a:cubicBezTo>
                    <a:pt x="993439" y="138815"/>
                    <a:pt x="988970" y="152425"/>
                    <a:pt x="981386" y="169760"/>
                  </a:cubicBezTo>
                  <a:cubicBezTo>
                    <a:pt x="973802" y="187095"/>
                    <a:pt x="978543" y="211811"/>
                    <a:pt x="968656" y="225354"/>
                  </a:cubicBezTo>
                  <a:cubicBezTo>
                    <a:pt x="958770" y="238897"/>
                    <a:pt x="946648" y="246684"/>
                    <a:pt x="934460" y="245939"/>
                  </a:cubicBezTo>
                  <a:cubicBezTo>
                    <a:pt x="922271" y="245194"/>
                    <a:pt x="916313" y="245736"/>
                    <a:pt x="904124" y="226911"/>
                  </a:cubicBezTo>
                  <a:cubicBezTo>
                    <a:pt x="891935" y="208087"/>
                    <a:pt x="881305" y="204972"/>
                    <a:pt x="862276" y="197455"/>
                  </a:cubicBezTo>
                  <a:cubicBezTo>
                    <a:pt x="843249" y="189939"/>
                    <a:pt x="838780" y="188314"/>
                    <a:pt x="828148" y="172469"/>
                  </a:cubicBezTo>
                  <a:cubicBezTo>
                    <a:pt x="817517" y="156624"/>
                    <a:pt x="787317" y="160890"/>
                    <a:pt x="784269" y="151071"/>
                  </a:cubicBezTo>
                  <a:cubicBezTo>
                    <a:pt x="781222" y="141252"/>
                    <a:pt x="811017" y="126287"/>
                    <a:pt x="811762" y="112744"/>
                  </a:cubicBezTo>
                  <a:cubicBezTo>
                    <a:pt x="812506" y="99201"/>
                    <a:pt x="797271" y="98322"/>
                    <a:pt x="809392" y="94597"/>
                  </a:cubicBezTo>
                  <a:cubicBezTo>
                    <a:pt x="821580" y="90805"/>
                    <a:pt x="838983" y="70423"/>
                    <a:pt x="842775" y="62839"/>
                  </a:cubicBezTo>
                  <a:cubicBezTo>
                    <a:pt x="846567" y="55323"/>
                    <a:pt x="849411" y="40967"/>
                    <a:pt x="815960" y="52275"/>
                  </a:cubicBezTo>
                  <a:cubicBezTo>
                    <a:pt x="782509" y="63584"/>
                    <a:pt x="785285" y="43134"/>
                    <a:pt x="770049" y="34060"/>
                  </a:cubicBezTo>
                  <a:cubicBezTo>
                    <a:pt x="754881" y="24987"/>
                    <a:pt x="731181" y="31758"/>
                    <a:pt x="722108" y="21195"/>
                  </a:cubicBezTo>
                  <a:cubicBezTo>
                    <a:pt x="712966" y="10631"/>
                    <a:pt x="701183" y="16590"/>
                    <a:pt x="689063" y="15845"/>
                  </a:cubicBezTo>
                  <a:cubicBezTo>
                    <a:pt x="676874" y="15100"/>
                    <a:pt x="684323" y="16522"/>
                    <a:pt x="689604" y="18012"/>
                  </a:cubicBezTo>
                  <a:cubicBezTo>
                    <a:pt x="694954" y="19502"/>
                    <a:pt x="700033" y="26882"/>
                    <a:pt x="695496" y="35144"/>
                  </a:cubicBezTo>
                  <a:cubicBezTo>
                    <a:pt x="690959" y="43405"/>
                    <a:pt x="692517" y="52275"/>
                    <a:pt x="680395" y="48483"/>
                  </a:cubicBezTo>
                  <a:cubicBezTo>
                    <a:pt x="668206" y="44691"/>
                    <a:pt x="653038" y="22752"/>
                    <a:pt x="636313" y="42322"/>
                  </a:cubicBezTo>
                  <a:cubicBezTo>
                    <a:pt x="619588" y="61891"/>
                    <a:pt x="621145" y="82408"/>
                    <a:pt x="612004" y="95207"/>
                  </a:cubicBezTo>
                  <a:cubicBezTo>
                    <a:pt x="602863" y="108005"/>
                    <a:pt x="571849" y="116469"/>
                    <a:pt x="572594" y="122495"/>
                  </a:cubicBezTo>
                  <a:cubicBezTo>
                    <a:pt x="573338" y="128522"/>
                    <a:pt x="591486" y="147211"/>
                    <a:pt x="579365" y="148701"/>
                  </a:cubicBezTo>
                  <a:cubicBezTo>
                    <a:pt x="567177" y="150191"/>
                    <a:pt x="562031" y="140440"/>
                    <a:pt x="552144" y="144232"/>
                  </a:cubicBezTo>
                  <a:cubicBezTo>
                    <a:pt x="542258" y="148024"/>
                    <a:pt x="548216" y="143081"/>
                    <a:pt x="539143" y="136986"/>
                  </a:cubicBezTo>
                  <a:cubicBezTo>
                    <a:pt x="522620" y="126084"/>
                    <a:pt x="519506" y="112812"/>
                    <a:pt x="504338" y="113557"/>
                  </a:cubicBezTo>
                  <a:cubicBezTo>
                    <a:pt x="489170" y="114302"/>
                    <a:pt x="474746" y="108952"/>
                    <a:pt x="467162" y="117214"/>
                  </a:cubicBezTo>
                  <a:cubicBezTo>
                    <a:pt x="459578" y="125475"/>
                    <a:pt x="458901" y="131299"/>
                    <a:pt x="452807" y="128996"/>
                  </a:cubicBezTo>
                  <a:cubicBezTo>
                    <a:pt x="446712" y="126761"/>
                    <a:pt x="444207" y="130080"/>
                    <a:pt x="444207" y="137664"/>
                  </a:cubicBezTo>
                  <a:cubicBezTo>
                    <a:pt x="444207" y="145180"/>
                    <a:pt x="434185" y="156894"/>
                    <a:pt x="425857" y="161431"/>
                  </a:cubicBezTo>
                  <a:cubicBezTo>
                    <a:pt x="417528" y="165968"/>
                    <a:pt x="403239" y="171588"/>
                    <a:pt x="406287" y="180594"/>
                  </a:cubicBezTo>
                  <a:cubicBezTo>
                    <a:pt x="409334" y="189668"/>
                    <a:pt x="416580" y="192648"/>
                    <a:pt x="409944" y="194882"/>
                  </a:cubicBezTo>
                  <a:cubicBezTo>
                    <a:pt x="403307" y="197117"/>
                    <a:pt x="395655" y="198133"/>
                    <a:pt x="388816" y="195898"/>
                  </a:cubicBezTo>
                  <a:cubicBezTo>
                    <a:pt x="381978" y="193663"/>
                    <a:pt x="385431" y="192919"/>
                    <a:pt x="386650" y="205717"/>
                  </a:cubicBezTo>
                  <a:cubicBezTo>
                    <a:pt x="387869" y="218515"/>
                    <a:pt x="392270" y="241944"/>
                    <a:pt x="381639" y="242689"/>
                  </a:cubicBezTo>
                  <a:cubicBezTo>
                    <a:pt x="371008" y="243434"/>
                    <a:pt x="363966" y="210863"/>
                    <a:pt x="359361" y="205581"/>
                  </a:cubicBezTo>
                  <a:cubicBezTo>
                    <a:pt x="354824" y="200300"/>
                    <a:pt x="353741" y="215535"/>
                    <a:pt x="343855" y="225354"/>
                  </a:cubicBezTo>
                  <a:cubicBezTo>
                    <a:pt x="333968" y="235172"/>
                    <a:pt x="332952" y="235443"/>
                    <a:pt x="331869" y="246752"/>
                  </a:cubicBezTo>
                  <a:cubicBezTo>
                    <a:pt x="330785" y="258060"/>
                    <a:pt x="323878" y="261716"/>
                    <a:pt x="312909" y="270790"/>
                  </a:cubicBezTo>
                  <a:cubicBezTo>
                    <a:pt x="301939" y="279864"/>
                    <a:pt x="306476" y="312096"/>
                    <a:pt x="289751" y="315143"/>
                  </a:cubicBezTo>
                  <a:cubicBezTo>
                    <a:pt x="273025" y="318190"/>
                    <a:pt x="246481" y="324623"/>
                    <a:pt x="229755" y="324623"/>
                  </a:cubicBezTo>
                  <a:cubicBezTo>
                    <a:pt x="213030" y="324623"/>
                    <a:pt x="201451" y="333900"/>
                    <a:pt x="186283" y="334645"/>
                  </a:cubicBezTo>
                  <a:cubicBezTo>
                    <a:pt x="171115" y="335390"/>
                    <a:pt x="168270" y="354891"/>
                    <a:pt x="156894" y="354147"/>
                  </a:cubicBezTo>
                  <a:cubicBezTo>
                    <a:pt x="145518" y="353402"/>
                    <a:pt x="136106" y="341620"/>
                    <a:pt x="121479" y="349881"/>
                  </a:cubicBezTo>
                  <a:cubicBezTo>
                    <a:pt x="106921" y="358142"/>
                    <a:pt x="92836" y="355772"/>
                    <a:pt x="80648" y="364101"/>
                  </a:cubicBezTo>
                  <a:cubicBezTo>
                    <a:pt x="68459" y="372362"/>
                    <a:pt x="63787" y="384348"/>
                    <a:pt x="59995" y="389629"/>
                  </a:cubicBezTo>
                  <a:cubicBezTo>
                    <a:pt x="56203" y="394911"/>
                    <a:pt x="60943" y="410756"/>
                    <a:pt x="52547" y="412246"/>
                  </a:cubicBezTo>
                  <a:cubicBezTo>
                    <a:pt x="44218" y="413735"/>
                    <a:pt x="37243" y="394843"/>
                    <a:pt x="37581" y="390374"/>
                  </a:cubicBezTo>
                  <a:cubicBezTo>
                    <a:pt x="37988" y="385837"/>
                    <a:pt x="25393" y="386447"/>
                    <a:pt x="23158" y="409063"/>
                  </a:cubicBezTo>
                  <a:cubicBezTo>
                    <a:pt x="20856" y="431680"/>
                    <a:pt x="39816" y="447796"/>
                    <a:pt x="31487" y="460594"/>
                  </a:cubicBezTo>
                  <a:cubicBezTo>
                    <a:pt x="23158" y="473392"/>
                    <a:pt x="13475" y="458088"/>
                    <a:pt x="13475" y="488289"/>
                  </a:cubicBezTo>
                  <a:cubicBezTo>
                    <a:pt x="13475" y="518422"/>
                    <a:pt x="9615" y="528037"/>
                    <a:pt x="12663" y="540091"/>
                  </a:cubicBezTo>
                  <a:cubicBezTo>
                    <a:pt x="13001" y="541310"/>
                    <a:pt x="13407" y="542664"/>
                    <a:pt x="13949" y="544154"/>
                  </a:cubicBezTo>
                  <a:cubicBezTo>
                    <a:pt x="12866" y="543815"/>
                    <a:pt x="11782" y="543544"/>
                    <a:pt x="10766" y="543341"/>
                  </a:cubicBezTo>
                  <a:cubicBezTo>
                    <a:pt x="9615" y="549571"/>
                    <a:pt x="7652" y="550654"/>
                    <a:pt x="9615" y="553430"/>
                  </a:cubicBezTo>
                  <a:cubicBezTo>
                    <a:pt x="12188" y="557087"/>
                    <a:pt x="10361" y="556545"/>
                    <a:pt x="12934" y="556816"/>
                  </a:cubicBezTo>
                  <a:cubicBezTo>
                    <a:pt x="14084" y="556952"/>
                    <a:pt x="17538" y="558983"/>
                    <a:pt x="20788" y="560676"/>
                  </a:cubicBezTo>
                  <a:cubicBezTo>
                    <a:pt x="24513" y="569479"/>
                    <a:pt x="27221" y="577131"/>
                    <a:pt x="23497" y="577537"/>
                  </a:cubicBezTo>
                  <a:cubicBezTo>
                    <a:pt x="20991" y="577808"/>
                    <a:pt x="16793" y="576250"/>
                    <a:pt x="12798" y="575235"/>
                  </a:cubicBezTo>
                  <a:cubicBezTo>
                    <a:pt x="15777" y="574422"/>
                    <a:pt x="18283" y="573677"/>
                    <a:pt x="17945" y="573203"/>
                  </a:cubicBezTo>
                  <a:cubicBezTo>
                    <a:pt x="10902" y="562301"/>
                    <a:pt x="3182" y="563452"/>
                    <a:pt x="0" y="562775"/>
                  </a:cubicBezTo>
                  <a:cubicBezTo>
                    <a:pt x="0" y="562775"/>
                    <a:pt x="0" y="562775"/>
                    <a:pt x="0" y="562843"/>
                  </a:cubicBezTo>
                  <a:cubicBezTo>
                    <a:pt x="677" y="567786"/>
                    <a:pt x="3318" y="571713"/>
                    <a:pt x="5823" y="574761"/>
                  </a:cubicBezTo>
                  <a:cubicBezTo>
                    <a:pt x="4266" y="575167"/>
                    <a:pt x="3182" y="576250"/>
                    <a:pt x="2709" y="578282"/>
                  </a:cubicBezTo>
                  <a:cubicBezTo>
                    <a:pt x="2573" y="577943"/>
                    <a:pt x="4672" y="577334"/>
                    <a:pt x="7381" y="576656"/>
                  </a:cubicBezTo>
                  <a:cubicBezTo>
                    <a:pt x="8802" y="578282"/>
                    <a:pt x="10022" y="579568"/>
                    <a:pt x="10631" y="580448"/>
                  </a:cubicBezTo>
                  <a:cubicBezTo>
                    <a:pt x="11511" y="581871"/>
                    <a:pt x="8870" y="588100"/>
                    <a:pt x="11173" y="587626"/>
                  </a:cubicBezTo>
                  <a:cubicBezTo>
                    <a:pt x="11105" y="588032"/>
                    <a:pt x="7652" y="587017"/>
                    <a:pt x="7584" y="587423"/>
                  </a:cubicBezTo>
                  <a:cubicBezTo>
                    <a:pt x="6094" y="600221"/>
                    <a:pt x="9886" y="624328"/>
                    <a:pt x="15168" y="642407"/>
                  </a:cubicBezTo>
                  <a:cubicBezTo>
                    <a:pt x="20518" y="660487"/>
                    <a:pt x="34331" y="668884"/>
                    <a:pt x="35076" y="683984"/>
                  </a:cubicBezTo>
                  <a:cubicBezTo>
                    <a:pt x="35821" y="699084"/>
                    <a:pt x="39274" y="719331"/>
                    <a:pt x="37784" y="740458"/>
                  </a:cubicBezTo>
                  <a:cubicBezTo>
                    <a:pt x="36295" y="761585"/>
                    <a:pt x="26138" y="786775"/>
                    <a:pt x="24648" y="799640"/>
                  </a:cubicBezTo>
                  <a:cubicBezTo>
                    <a:pt x="23158" y="812438"/>
                    <a:pt x="35415" y="836951"/>
                    <a:pt x="25529" y="848260"/>
                  </a:cubicBezTo>
                  <a:cubicBezTo>
                    <a:pt x="15642" y="859568"/>
                    <a:pt x="4198" y="850359"/>
                    <a:pt x="3454" y="863156"/>
                  </a:cubicBezTo>
                  <a:cubicBezTo>
                    <a:pt x="2709" y="875955"/>
                    <a:pt x="3250" y="885367"/>
                    <a:pt x="14627" y="889904"/>
                  </a:cubicBezTo>
                  <a:cubicBezTo>
                    <a:pt x="26002" y="894441"/>
                    <a:pt x="29252" y="913130"/>
                    <a:pt x="39139" y="916854"/>
                  </a:cubicBezTo>
                  <a:cubicBezTo>
                    <a:pt x="49025" y="920646"/>
                    <a:pt x="76788" y="924438"/>
                    <a:pt x="95004" y="913942"/>
                  </a:cubicBezTo>
                  <a:cubicBezTo>
                    <a:pt x="113218" y="903379"/>
                    <a:pt x="118636" y="910218"/>
                    <a:pt x="130824" y="902702"/>
                  </a:cubicBezTo>
                  <a:cubicBezTo>
                    <a:pt x="143013" y="895186"/>
                    <a:pt x="178495" y="878596"/>
                    <a:pt x="201315" y="881643"/>
                  </a:cubicBezTo>
                  <a:cubicBezTo>
                    <a:pt x="224135" y="884690"/>
                    <a:pt x="236865" y="897353"/>
                    <a:pt x="265847" y="883810"/>
                  </a:cubicBezTo>
                  <a:cubicBezTo>
                    <a:pt x="294829" y="870267"/>
                    <a:pt x="293746" y="842436"/>
                    <a:pt x="316565" y="835664"/>
                  </a:cubicBezTo>
                  <a:cubicBezTo>
                    <a:pt x="339385" y="828893"/>
                    <a:pt x="347240" y="833701"/>
                    <a:pt x="363966" y="829164"/>
                  </a:cubicBezTo>
                  <a:cubicBezTo>
                    <a:pt x="380691" y="824627"/>
                    <a:pt x="391728" y="814131"/>
                    <a:pt x="409198" y="814131"/>
                  </a:cubicBezTo>
                  <a:cubicBezTo>
                    <a:pt x="426669" y="814131"/>
                    <a:pt x="444275" y="822257"/>
                    <a:pt x="464048" y="813183"/>
                  </a:cubicBezTo>
                  <a:cubicBezTo>
                    <a:pt x="483820" y="804110"/>
                    <a:pt x="493029" y="788264"/>
                    <a:pt x="528715" y="793546"/>
                  </a:cubicBezTo>
                  <a:cubicBezTo>
                    <a:pt x="564468" y="798828"/>
                    <a:pt x="558103" y="812574"/>
                    <a:pt x="583157" y="817111"/>
                  </a:cubicBezTo>
                  <a:cubicBezTo>
                    <a:pt x="608211" y="821647"/>
                    <a:pt x="628458" y="835529"/>
                    <a:pt x="633808" y="853609"/>
                  </a:cubicBezTo>
                  <a:cubicBezTo>
                    <a:pt x="639157" y="871689"/>
                    <a:pt x="670035" y="879273"/>
                    <a:pt x="670780" y="908661"/>
                  </a:cubicBezTo>
                  <a:cubicBezTo>
                    <a:pt x="671524" y="938049"/>
                    <a:pt x="654596" y="955925"/>
                    <a:pt x="668274" y="955925"/>
                  </a:cubicBezTo>
                  <a:cubicBezTo>
                    <a:pt x="681953" y="955925"/>
                    <a:pt x="690485" y="934663"/>
                    <a:pt x="701861" y="923355"/>
                  </a:cubicBezTo>
                  <a:cubicBezTo>
                    <a:pt x="713237" y="912047"/>
                    <a:pt x="719331" y="897217"/>
                    <a:pt x="734567" y="883674"/>
                  </a:cubicBezTo>
                  <a:cubicBezTo>
                    <a:pt x="749735" y="870131"/>
                    <a:pt x="779733" y="872230"/>
                    <a:pt x="762262" y="897149"/>
                  </a:cubicBezTo>
                  <a:cubicBezTo>
                    <a:pt x="744792" y="922000"/>
                    <a:pt x="739307" y="939132"/>
                    <a:pt x="736260" y="944414"/>
                  </a:cubicBezTo>
                  <a:cubicBezTo>
                    <a:pt x="733213" y="949696"/>
                    <a:pt x="721024" y="945023"/>
                    <a:pt x="712695" y="947326"/>
                  </a:cubicBezTo>
                  <a:cubicBezTo>
                    <a:pt x="704367" y="949560"/>
                    <a:pt x="705315" y="958228"/>
                    <a:pt x="707617" y="961207"/>
                  </a:cubicBezTo>
                  <a:cubicBezTo>
                    <a:pt x="709919" y="964254"/>
                    <a:pt x="715269" y="961614"/>
                    <a:pt x="728202" y="960868"/>
                  </a:cubicBezTo>
                  <a:cubicBezTo>
                    <a:pt x="741135" y="960124"/>
                    <a:pt x="745131" y="956399"/>
                    <a:pt x="751224" y="945091"/>
                  </a:cubicBezTo>
                  <a:cubicBezTo>
                    <a:pt x="757319" y="933783"/>
                    <a:pt x="761179" y="928907"/>
                    <a:pt x="759824" y="943263"/>
                  </a:cubicBezTo>
                  <a:cubicBezTo>
                    <a:pt x="758470" y="957618"/>
                    <a:pt x="753595" y="959311"/>
                    <a:pt x="749803" y="966150"/>
                  </a:cubicBezTo>
                  <a:cubicBezTo>
                    <a:pt x="746010" y="972922"/>
                    <a:pt x="752037" y="976172"/>
                    <a:pt x="744995" y="980776"/>
                  </a:cubicBezTo>
                  <a:cubicBezTo>
                    <a:pt x="738765" y="984907"/>
                    <a:pt x="737208" y="983011"/>
                    <a:pt x="749329" y="985314"/>
                  </a:cubicBezTo>
                  <a:cubicBezTo>
                    <a:pt x="761517" y="987548"/>
                    <a:pt x="780681" y="973057"/>
                    <a:pt x="783728" y="991137"/>
                  </a:cubicBezTo>
                  <a:cubicBezTo>
                    <a:pt x="786775" y="1009217"/>
                    <a:pt x="783931" y="1028854"/>
                    <a:pt x="774789" y="1046934"/>
                  </a:cubicBezTo>
                  <a:cubicBezTo>
                    <a:pt x="765648" y="1065013"/>
                    <a:pt x="802755" y="1103746"/>
                    <a:pt x="838509" y="1127176"/>
                  </a:cubicBezTo>
                  <a:cubicBezTo>
                    <a:pt x="874262" y="1150537"/>
                    <a:pt x="910286" y="1162116"/>
                    <a:pt x="921662" y="1152297"/>
                  </a:cubicBezTo>
                  <a:cubicBezTo>
                    <a:pt x="933039" y="1142479"/>
                    <a:pt x="919021" y="1119185"/>
                    <a:pt x="930398" y="1119930"/>
                  </a:cubicBezTo>
                  <a:cubicBezTo>
                    <a:pt x="941773" y="1120675"/>
                    <a:pt x="954166" y="1127176"/>
                    <a:pt x="951118" y="1133947"/>
                  </a:cubicBezTo>
                  <a:cubicBezTo>
                    <a:pt x="948071" y="1140719"/>
                    <a:pt x="935814" y="1149047"/>
                    <a:pt x="940013" y="1151282"/>
                  </a:cubicBezTo>
                  <a:cubicBezTo>
                    <a:pt x="944211" y="1153516"/>
                    <a:pt x="961884" y="1152162"/>
                    <a:pt x="966421" y="1162726"/>
                  </a:cubicBezTo>
                  <a:cubicBezTo>
                    <a:pt x="970959" y="1173289"/>
                    <a:pt x="963239" y="1193468"/>
                    <a:pt x="978407" y="1175388"/>
                  </a:cubicBezTo>
                  <a:cubicBezTo>
                    <a:pt x="993575" y="1157308"/>
                    <a:pt x="1003732" y="1144917"/>
                    <a:pt x="1023505" y="1138145"/>
                  </a:cubicBezTo>
                  <a:cubicBezTo>
                    <a:pt x="1043277" y="1131374"/>
                    <a:pt x="1061154" y="1134488"/>
                    <a:pt x="1077879" y="1129952"/>
                  </a:cubicBezTo>
                  <a:cubicBezTo>
                    <a:pt x="1089120" y="1126905"/>
                    <a:pt x="1105372" y="1112549"/>
                    <a:pt x="1119118" y="1084786"/>
                  </a:cubicBezTo>
                  <a:cubicBezTo>
                    <a:pt x="1125889" y="1071176"/>
                    <a:pt x="1127718" y="1051064"/>
                    <a:pt x="1137468" y="1030005"/>
                  </a:cubicBezTo>
                  <a:cubicBezTo>
                    <a:pt x="1148032" y="1007118"/>
                    <a:pt x="1163606" y="992965"/>
                    <a:pt x="1172003" y="978542"/>
                  </a:cubicBezTo>
                  <a:cubicBezTo>
                    <a:pt x="1187035" y="952607"/>
                    <a:pt x="1186223" y="930058"/>
                    <a:pt x="1195026" y="919427"/>
                  </a:cubicBezTo>
                  <a:cubicBezTo>
                    <a:pt x="1208704" y="902837"/>
                    <a:pt x="1224143" y="887872"/>
                    <a:pt x="1238567" y="877309"/>
                  </a:cubicBezTo>
                  <a:cubicBezTo>
                    <a:pt x="1252990" y="866746"/>
                    <a:pt x="1253192" y="852932"/>
                    <a:pt x="1260776" y="846160"/>
                  </a:cubicBezTo>
                  <a:cubicBezTo>
                    <a:pt x="1268360" y="839389"/>
                    <a:pt x="1282039" y="831805"/>
                    <a:pt x="1282851" y="823544"/>
                  </a:cubicBezTo>
                  <a:cubicBezTo>
                    <a:pt x="1283596" y="815282"/>
                    <a:pt x="1279262" y="792192"/>
                    <a:pt x="1285289" y="777092"/>
                  </a:cubicBezTo>
                  <a:cubicBezTo>
                    <a:pt x="1291383" y="761991"/>
                    <a:pt x="1300864" y="738901"/>
                    <a:pt x="1312985" y="720076"/>
                  </a:cubicBezTo>
                  <a:cubicBezTo>
                    <a:pt x="1325173" y="701251"/>
                    <a:pt x="1329101" y="666378"/>
                    <a:pt x="1323819" y="651346"/>
                  </a:cubicBezTo>
                  <a:cubicBezTo>
                    <a:pt x="1318469" y="636246"/>
                    <a:pt x="1330726" y="617421"/>
                    <a:pt x="1329439" y="596294"/>
                  </a:cubicBezTo>
                  <a:cubicBezTo>
                    <a:pt x="1328153" y="575167"/>
                    <a:pt x="1342237" y="575844"/>
                    <a:pt x="1327205" y="54794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8" name="Freeform 517">
              <a:extLst>
                <a:ext uri="{FF2B5EF4-FFF2-40B4-BE49-F238E27FC236}">
                  <a16:creationId xmlns:a16="http://schemas.microsoft.com/office/drawing/2014/main" id="{D851AD80-3D9B-8F9F-C710-3FCE3C433A8E}"/>
                </a:ext>
              </a:extLst>
            </p:cNvPr>
            <p:cNvSpPr/>
            <p:nvPr/>
          </p:nvSpPr>
          <p:spPr bwMode="ltGray">
            <a:xfrm>
              <a:off x="16657200" y="6237693"/>
              <a:ext cx="55753" cy="32184"/>
            </a:xfrm>
            <a:custGeom>
              <a:avLst/>
              <a:gdLst>
                <a:gd name="connsiteX0" fmla="*/ 50487 w 55753"/>
                <a:gd name="connsiteY0" fmla="*/ 2900 h 32184"/>
                <a:gd name="connsiteX1" fmla="*/ 20625 w 55753"/>
                <a:gd name="connsiteY1" fmla="*/ 1274 h 32184"/>
                <a:gd name="connsiteX2" fmla="*/ 2206 w 55753"/>
                <a:gd name="connsiteY2" fmla="*/ 30053 h 32184"/>
                <a:gd name="connsiteX3" fmla="*/ 28209 w 55753"/>
                <a:gd name="connsiteY3" fmla="*/ 27412 h 32184"/>
                <a:gd name="connsiteX4" fmla="*/ 47981 w 55753"/>
                <a:gd name="connsiteY4" fmla="*/ 23349 h 32184"/>
                <a:gd name="connsiteX5" fmla="*/ 52586 w 55753"/>
                <a:gd name="connsiteY5" fmla="*/ 18813 h 32184"/>
                <a:gd name="connsiteX6" fmla="*/ 50487 w 55753"/>
                <a:gd name="connsiteY6" fmla="*/ 2900 h 32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753" h="32184">
                  <a:moveTo>
                    <a:pt x="50487" y="2900"/>
                  </a:moveTo>
                  <a:cubicBezTo>
                    <a:pt x="39111" y="1410"/>
                    <a:pt x="27802" y="-1773"/>
                    <a:pt x="20625" y="1274"/>
                  </a:cubicBezTo>
                  <a:cubicBezTo>
                    <a:pt x="8029" y="6624"/>
                    <a:pt x="-5378" y="24026"/>
                    <a:pt x="2206" y="30053"/>
                  </a:cubicBezTo>
                  <a:cubicBezTo>
                    <a:pt x="9790" y="36080"/>
                    <a:pt x="22182" y="27412"/>
                    <a:pt x="28209" y="27412"/>
                  </a:cubicBezTo>
                  <a:cubicBezTo>
                    <a:pt x="34236" y="27412"/>
                    <a:pt x="41142" y="23349"/>
                    <a:pt x="47981" y="23349"/>
                  </a:cubicBezTo>
                  <a:cubicBezTo>
                    <a:pt x="54820" y="23349"/>
                    <a:pt x="54143" y="26329"/>
                    <a:pt x="52586" y="18813"/>
                  </a:cubicBezTo>
                  <a:cubicBezTo>
                    <a:pt x="51029" y="11296"/>
                    <a:pt x="61863" y="4389"/>
                    <a:pt x="50487" y="29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9" name="Freeform 518">
              <a:extLst>
                <a:ext uri="{FF2B5EF4-FFF2-40B4-BE49-F238E27FC236}">
                  <a16:creationId xmlns:a16="http://schemas.microsoft.com/office/drawing/2014/main" id="{C37858F7-4934-828F-5EA1-31EEF474D66D}"/>
                </a:ext>
              </a:extLst>
            </p:cNvPr>
            <p:cNvSpPr/>
            <p:nvPr/>
          </p:nvSpPr>
          <p:spPr bwMode="ltGray">
            <a:xfrm>
              <a:off x="16921473" y="7486814"/>
              <a:ext cx="132951" cy="149574"/>
            </a:xfrm>
            <a:custGeom>
              <a:avLst/>
              <a:gdLst>
                <a:gd name="connsiteX0" fmla="*/ 110363 w 132951"/>
                <a:gd name="connsiteY0" fmla="*/ 8055 h 149574"/>
                <a:gd name="connsiteX1" fmla="*/ 72375 w 132951"/>
                <a:gd name="connsiteY1" fmla="*/ 15909 h 149574"/>
                <a:gd name="connsiteX2" fmla="*/ 37164 w 132951"/>
                <a:gd name="connsiteY2" fmla="*/ 13336 h 149574"/>
                <a:gd name="connsiteX3" fmla="*/ 17053 w 132951"/>
                <a:gd name="connsiteY3" fmla="*/ 2502 h 149574"/>
                <a:gd name="connsiteX4" fmla="*/ 27345 w 132951"/>
                <a:gd name="connsiteY4" fmla="*/ 43131 h 149574"/>
                <a:gd name="connsiteX5" fmla="*/ 18000 w 132951"/>
                <a:gd name="connsiteY5" fmla="*/ 72248 h 149574"/>
                <a:gd name="connsiteX6" fmla="*/ 1749 w 132951"/>
                <a:gd name="connsiteY6" fmla="*/ 92969 h 149574"/>
                <a:gd name="connsiteX7" fmla="*/ 2629 w 132951"/>
                <a:gd name="connsiteY7" fmla="*/ 122018 h 149574"/>
                <a:gd name="connsiteX8" fmla="*/ 26600 w 132951"/>
                <a:gd name="connsiteY8" fmla="*/ 141791 h 149574"/>
                <a:gd name="connsiteX9" fmla="*/ 40821 w 132951"/>
                <a:gd name="connsiteY9" fmla="*/ 146395 h 149574"/>
                <a:gd name="connsiteX10" fmla="*/ 61541 w 132951"/>
                <a:gd name="connsiteY10" fmla="*/ 144229 h 149574"/>
                <a:gd name="connsiteX11" fmla="*/ 79418 w 132951"/>
                <a:gd name="connsiteY11" fmla="*/ 128993 h 149574"/>
                <a:gd name="connsiteX12" fmla="*/ 99055 w 132951"/>
                <a:gd name="connsiteY12" fmla="*/ 120054 h 149574"/>
                <a:gd name="connsiteX13" fmla="*/ 106707 w 132951"/>
                <a:gd name="connsiteY13" fmla="*/ 84843 h 149574"/>
                <a:gd name="connsiteX14" fmla="*/ 118692 w 132951"/>
                <a:gd name="connsiteY14" fmla="*/ 78139 h 149574"/>
                <a:gd name="connsiteX15" fmla="*/ 116254 w 132951"/>
                <a:gd name="connsiteY15" fmla="*/ 47329 h 149574"/>
                <a:gd name="connsiteX16" fmla="*/ 132641 w 132951"/>
                <a:gd name="connsiteY16" fmla="*/ 30875 h 149574"/>
                <a:gd name="connsiteX17" fmla="*/ 110363 w 132951"/>
                <a:gd name="connsiteY17" fmla="*/ 8055 h 149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2951" h="149574">
                  <a:moveTo>
                    <a:pt x="110363" y="8055"/>
                  </a:moveTo>
                  <a:cubicBezTo>
                    <a:pt x="92893" y="15571"/>
                    <a:pt x="87340" y="17467"/>
                    <a:pt x="72375" y="15909"/>
                  </a:cubicBezTo>
                  <a:cubicBezTo>
                    <a:pt x="57410" y="14420"/>
                    <a:pt x="47795" y="20108"/>
                    <a:pt x="37164" y="13336"/>
                  </a:cubicBezTo>
                  <a:cubicBezTo>
                    <a:pt x="26532" y="6565"/>
                    <a:pt x="17662" y="-5150"/>
                    <a:pt x="17053" y="2502"/>
                  </a:cubicBezTo>
                  <a:cubicBezTo>
                    <a:pt x="15224" y="24374"/>
                    <a:pt x="28090" y="31010"/>
                    <a:pt x="27345" y="43131"/>
                  </a:cubicBezTo>
                  <a:cubicBezTo>
                    <a:pt x="26600" y="55184"/>
                    <a:pt x="23214" y="63987"/>
                    <a:pt x="18000" y="72248"/>
                  </a:cubicBezTo>
                  <a:cubicBezTo>
                    <a:pt x="12787" y="80509"/>
                    <a:pt x="1749" y="83150"/>
                    <a:pt x="1749" y="92969"/>
                  </a:cubicBezTo>
                  <a:cubicBezTo>
                    <a:pt x="1749" y="102787"/>
                    <a:pt x="-2720" y="111522"/>
                    <a:pt x="2629" y="122018"/>
                  </a:cubicBezTo>
                  <a:cubicBezTo>
                    <a:pt x="7978" y="132581"/>
                    <a:pt x="20506" y="137321"/>
                    <a:pt x="26600" y="141791"/>
                  </a:cubicBezTo>
                  <a:cubicBezTo>
                    <a:pt x="32694" y="146328"/>
                    <a:pt x="33981" y="144161"/>
                    <a:pt x="40821" y="146395"/>
                  </a:cubicBezTo>
                  <a:cubicBezTo>
                    <a:pt x="47659" y="148630"/>
                    <a:pt x="55446" y="153235"/>
                    <a:pt x="61541" y="144229"/>
                  </a:cubicBezTo>
                  <a:cubicBezTo>
                    <a:pt x="67635" y="135155"/>
                    <a:pt x="74068" y="127503"/>
                    <a:pt x="79418" y="128993"/>
                  </a:cubicBezTo>
                  <a:cubicBezTo>
                    <a:pt x="84767" y="130482"/>
                    <a:pt x="99055" y="130618"/>
                    <a:pt x="99055" y="120054"/>
                  </a:cubicBezTo>
                  <a:cubicBezTo>
                    <a:pt x="99055" y="109491"/>
                    <a:pt x="99867" y="87822"/>
                    <a:pt x="106707" y="84843"/>
                  </a:cubicBezTo>
                  <a:cubicBezTo>
                    <a:pt x="113546" y="81796"/>
                    <a:pt x="117947" y="85588"/>
                    <a:pt x="118692" y="78139"/>
                  </a:cubicBezTo>
                  <a:cubicBezTo>
                    <a:pt x="119437" y="70691"/>
                    <a:pt x="107857" y="54101"/>
                    <a:pt x="116254" y="47329"/>
                  </a:cubicBezTo>
                  <a:cubicBezTo>
                    <a:pt x="124583" y="40558"/>
                    <a:pt x="134875" y="45162"/>
                    <a:pt x="132641" y="30875"/>
                  </a:cubicBezTo>
                  <a:cubicBezTo>
                    <a:pt x="130136" y="16586"/>
                    <a:pt x="127834" y="538"/>
                    <a:pt x="110363" y="805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0" name="Freeform 519">
              <a:extLst>
                <a:ext uri="{FF2B5EF4-FFF2-40B4-BE49-F238E27FC236}">
                  <a16:creationId xmlns:a16="http://schemas.microsoft.com/office/drawing/2014/main" id="{1F4DD766-1BCE-2E85-DA16-EC41D31B5C75}"/>
                </a:ext>
              </a:extLst>
            </p:cNvPr>
            <p:cNvSpPr/>
            <p:nvPr/>
          </p:nvSpPr>
          <p:spPr bwMode="ltGray">
            <a:xfrm>
              <a:off x="16922002" y="7426818"/>
              <a:ext cx="14726" cy="18957"/>
            </a:xfrm>
            <a:custGeom>
              <a:avLst/>
              <a:gdLst>
                <a:gd name="connsiteX0" fmla="*/ 9278 w 14726"/>
                <a:gd name="connsiteY0" fmla="*/ 5820 h 18957"/>
                <a:gd name="connsiteX1" fmla="*/ 543 w 14726"/>
                <a:gd name="connsiteY1" fmla="*/ 2435 h 18957"/>
                <a:gd name="connsiteX2" fmla="*/ 9414 w 14726"/>
                <a:gd name="connsiteY2" fmla="*/ 18957 h 18957"/>
                <a:gd name="connsiteX3" fmla="*/ 9278 w 14726"/>
                <a:gd name="connsiteY3" fmla="*/ 5820 h 18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26" h="18957">
                  <a:moveTo>
                    <a:pt x="9278" y="5820"/>
                  </a:moveTo>
                  <a:cubicBezTo>
                    <a:pt x="4132" y="945"/>
                    <a:pt x="2507" y="-2577"/>
                    <a:pt x="543" y="2435"/>
                  </a:cubicBezTo>
                  <a:cubicBezTo>
                    <a:pt x="-2165" y="9409"/>
                    <a:pt x="5960" y="14759"/>
                    <a:pt x="9414" y="18957"/>
                  </a:cubicBezTo>
                  <a:cubicBezTo>
                    <a:pt x="15034" y="10831"/>
                    <a:pt x="17878" y="14014"/>
                    <a:pt x="9278" y="582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1" name="Freeform 520">
              <a:extLst>
                <a:ext uri="{FF2B5EF4-FFF2-40B4-BE49-F238E27FC236}">
                  <a16:creationId xmlns:a16="http://schemas.microsoft.com/office/drawing/2014/main" id="{1B41278E-DED5-6F93-8CAF-459B64CCC694}"/>
                </a:ext>
              </a:extLst>
            </p:cNvPr>
            <p:cNvSpPr/>
            <p:nvPr/>
          </p:nvSpPr>
          <p:spPr bwMode="ltGray">
            <a:xfrm>
              <a:off x="16928646" y="7445707"/>
              <a:ext cx="4348" cy="7148"/>
            </a:xfrm>
            <a:custGeom>
              <a:avLst/>
              <a:gdLst>
                <a:gd name="connsiteX0" fmla="*/ 4191 w 4348"/>
                <a:gd name="connsiteY0" fmla="*/ 2167 h 7148"/>
                <a:gd name="connsiteX1" fmla="*/ 2837 w 4348"/>
                <a:gd name="connsiteY1" fmla="*/ 0 h 7148"/>
                <a:gd name="connsiteX2" fmla="*/ 2025 w 4348"/>
                <a:gd name="connsiteY2" fmla="*/ 1219 h 7148"/>
                <a:gd name="connsiteX3" fmla="*/ 4191 w 4348"/>
                <a:gd name="connsiteY3" fmla="*/ 2167 h 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48" h="7148">
                  <a:moveTo>
                    <a:pt x="4191" y="2167"/>
                  </a:moveTo>
                  <a:cubicBezTo>
                    <a:pt x="3989" y="1490"/>
                    <a:pt x="3446" y="745"/>
                    <a:pt x="2837" y="0"/>
                  </a:cubicBezTo>
                  <a:cubicBezTo>
                    <a:pt x="2566" y="406"/>
                    <a:pt x="2296" y="745"/>
                    <a:pt x="2025" y="1219"/>
                  </a:cubicBezTo>
                  <a:cubicBezTo>
                    <a:pt x="-4070" y="11037"/>
                    <a:pt x="5681" y="6704"/>
                    <a:pt x="4191" y="21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2" name="Freeform 521">
              <a:extLst>
                <a:ext uri="{FF2B5EF4-FFF2-40B4-BE49-F238E27FC236}">
                  <a16:creationId xmlns:a16="http://schemas.microsoft.com/office/drawing/2014/main" id="{AF4FA642-26C0-6361-1650-CDBA298DE3C4}"/>
                </a:ext>
              </a:extLst>
            </p:cNvPr>
            <p:cNvSpPr/>
            <p:nvPr/>
          </p:nvSpPr>
          <p:spPr bwMode="ltGray">
            <a:xfrm>
              <a:off x="17050426" y="7451729"/>
              <a:ext cx="22842" cy="21605"/>
            </a:xfrm>
            <a:custGeom>
              <a:avLst/>
              <a:gdLst>
                <a:gd name="connsiteX0" fmla="*/ 12559 w 22842"/>
                <a:gd name="connsiteY0" fmla="*/ 4609 h 21605"/>
                <a:gd name="connsiteX1" fmla="*/ 641 w 22842"/>
                <a:gd name="connsiteY1" fmla="*/ 12464 h 21605"/>
                <a:gd name="connsiteX2" fmla="*/ 4162 w 22842"/>
                <a:gd name="connsiteY2" fmla="*/ 17001 h 21605"/>
                <a:gd name="connsiteX3" fmla="*/ 3147 w 22842"/>
                <a:gd name="connsiteY3" fmla="*/ 16933 h 21605"/>
                <a:gd name="connsiteX4" fmla="*/ 6871 w 22842"/>
                <a:gd name="connsiteY4" fmla="*/ 21605 h 21605"/>
                <a:gd name="connsiteX5" fmla="*/ 4501 w 22842"/>
                <a:gd name="connsiteY5" fmla="*/ 17272 h 21605"/>
                <a:gd name="connsiteX6" fmla="*/ 19533 w 22842"/>
                <a:gd name="connsiteY6" fmla="*/ 20116 h 21605"/>
                <a:gd name="connsiteX7" fmla="*/ 19195 w 22842"/>
                <a:gd name="connsiteY7" fmla="*/ 2916 h 21605"/>
                <a:gd name="connsiteX8" fmla="*/ 12559 w 22842"/>
                <a:gd name="connsiteY8" fmla="*/ 4609 h 2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42" h="21605">
                  <a:moveTo>
                    <a:pt x="12559" y="4609"/>
                  </a:moveTo>
                  <a:cubicBezTo>
                    <a:pt x="10663" y="12125"/>
                    <a:pt x="302" y="7927"/>
                    <a:pt x="641" y="12464"/>
                  </a:cubicBezTo>
                  <a:cubicBezTo>
                    <a:pt x="776" y="13886"/>
                    <a:pt x="2199" y="15511"/>
                    <a:pt x="4162" y="17001"/>
                  </a:cubicBezTo>
                  <a:cubicBezTo>
                    <a:pt x="3824" y="16798"/>
                    <a:pt x="3485" y="16730"/>
                    <a:pt x="3147" y="16933"/>
                  </a:cubicBezTo>
                  <a:cubicBezTo>
                    <a:pt x="-1932" y="19574"/>
                    <a:pt x="-984" y="21605"/>
                    <a:pt x="6871" y="21605"/>
                  </a:cubicBezTo>
                  <a:cubicBezTo>
                    <a:pt x="6058" y="19642"/>
                    <a:pt x="5313" y="18017"/>
                    <a:pt x="4501" y="17272"/>
                  </a:cubicBezTo>
                  <a:cubicBezTo>
                    <a:pt x="8902" y="20386"/>
                    <a:pt x="15945" y="22621"/>
                    <a:pt x="19533" y="20116"/>
                  </a:cubicBezTo>
                  <a:cubicBezTo>
                    <a:pt x="24883" y="16324"/>
                    <a:pt x="22987" y="8401"/>
                    <a:pt x="19195" y="2916"/>
                  </a:cubicBezTo>
                  <a:cubicBezTo>
                    <a:pt x="15403" y="-2704"/>
                    <a:pt x="17231" y="885"/>
                    <a:pt x="12559" y="46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3" name="Freeform 522">
              <a:extLst>
                <a:ext uri="{FF2B5EF4-FFF2-40B4-BE49-F238E27FC236}">
                  <a16:creationId xmlns:a16="http://schemas.microsoft.com/office/drawing/2014/main" id="{032338BD-7B0A-C6E6-73C1-3F17ABD445EF}"/>
                </a:ext>
              </a:extLst>
            </p:cNvPr>
            <p:cNvSpPr/>
            <p:nvPr/>
          </p:nvSpPr>
          <p:spPr bwMode="ltGray">
            <a:xfrm>
              <a:off x="17057296" y="7473267"/>
              <a:ext cx="13207" cy="12789"/>
            </a:xfrm>
            <a:custGeom>
              <a:avLst/>
              <a:gdLst>
                <a:gd name="connsiteX0" fmla="*/ 6907 w 13207"/>
                <a:gd name="connsiteY0" fmla="*/ 12663 h 12789"/>
                <a:gd name="connsiteX1" fmla="*/ 11850 w 13207"/>
                <a:gd name="connsiteY1" fmla="*/ 3656 h 12789"/>
                <a:gd name="connsiteX2" fmla="*/ 68 w 13207"/>
                <a:gd name="connsiteY2" fmla="*/ 0 h 12789"/>
                <a:gd name="connsiteX3" fmla="*/ 0 w 13207"/>
                <a:gd name="connsiteY3" fmla="*/ 0 h 12789"/>
                <a:gd name="connsiteX4" fmla="*/ 6907 w 13207"/>
                <a:gd name="connsiteY4" fmla="*/ 12663 h 12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7" h="12789">
                  <a:moveTo>
                    <a:pt x="6907" y="12663"/>
                  </a:moveTo>
                  <a:cubicBezTo>
                    <a:pt x="11444" y="14084"/>
                    <a:pt x="15371" y="3047"/>
                    <a:pt x="11850" y="3656"/>
                  </a:cubicBezTo>
                  <a:cubicBezTo>
                    <a:pt x="8329" y="4198"/>
                    <a:pt x="8058" y="0"/>
                    <a:pt x="6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32" y="4875"/>
                    <a:pt x="4130" y="11782"/>
                    <a:pt x="6907" y="1266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4" name="Freeform 523">
              <a:extLst>
                <a:ext uri="{FF2B5EF4-FFF2-40B4-BE49-F238E27FC236}">
                  <a16:creationId xmlns:a16="http://schemas.microsoft.com/office/drawing/2014/main" id="{7C40F0A0-7853-74F6-9560-7B638343457D}"/>
                </a:ext>
              </a:extLst>
            </p:cNvPr>
            <p:cNvSpPr/>
            <p:nvPr/>
          </p:nvSpPr>
          <p:spPr bwMode="ltGray">
            <a:xfrm>
              <a:off x="16940746" y="7459224"/>
              <a:ext cx="26293" cy="16588"/>
            </a:xfrm>
            <a:custGeom>
              <a:avLst/>
              <a:gdLst>
                <a:gd name="connsiteX0" fmla="*/ 22494 w 26293"/>
                <a:gd name="connsiteY0" fmla="*/ 16481 h 16588"/>
                <a:gd name="connsiteX1" fmla="*/ 19583 w 26293"/>
                <a:gd name="connsiteY1" fmla="*/ 26 h 16588"/>
                <a:gd name="connsiteX2" fmla="*/ 1774 w 26293"/>
                <a:gd name="connsiteY2" fmla="*/ 3682 h 16588"/>
                <a:gd name="connsiteX3" fmla="*/ 6853 w 26293"/>
                <a:gd name="connsiteY3" fmla="*/ 7136 h 16588"/>
                <a:gd name="connsiteX4" fmla="*/ 22494 w 26293"/>
                <a:gd name="connsiteY4" fmla="*/ 16481 h 16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93" h="16588">
                  <a:moveTo>
                    <a:pt x="22494" y="16481"/>
                  </a:moveTo>
                  <a:cubicBezTo>
                    <a:pt x="25610" y="15126"/>
                    <a:pt x="30417" y="364"/>
                    <a:pt x="19583" y="26"/>
                  </a:cubicBezTo>
                  <a:cubicBezTo>
                    <a:pt x="8749" y="-245"/>
                    <a:pt x="4212" y="1651"/>
                    <a:pt x="1774" y="3682"/>
                  </a:cubicBezTo>
                  <a:cubicBezTo>
                    <a:pt x="-1476" y="6323"/>
                    <a:pt x="-528" y="7136"/>
                    <a:pt x="6853" y="7136"/>
                  </a:cubicBezTo>
                  <a:cubicBezTo>
                    <a:pt x="14233" y="7136"/>
                    <a:pt x="19380" y="17767"/>
                    <a:pt x="22494" y="1648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5" name="Freeform 524">
              <a:extLst>
                <a:ext uri="{FF2B5EF4-FFF2-40B4-BE49-F238E27FC236}">
                  <a16:creationId xmlns:a16="http://schemas.microsoft.com/office/drawing/2014/main" id="{270D758C-5BF2-EBC1-381D-1A6E1178DEDA}"/>
                </a:ext>
              </a:extLst>
            </p:cNvPr>
            <p:cNvSpPr/>
            <p:nvPr/>
          </p:nvSpPr>
          <p:spPr bwMode="ltGray">
            <a:xfrm>
              <a:off x="16867142" y="6331402"/>
              <a:ext cx="20530" cy="33724"/>
            </a:xfrm>
            <a:custGeom>
              <a:avLst/>
              <a:gdLst>
                <a:gd name="connsiteX0" fmla="*/ 15249 w 20530"/>
                <a:gd name="connsiteY0" fmla="*/ 1147 h 33724"/>
                <a:gd name="connsiteX1" fmla="*/ 3738 w 20530"/>
                <a:gd name="connsiteY1" fmla="*/ 1689 h 33724"/>
                <a:gd name="connsiteX2" fmla="*/ 81 w 20530"/>
                <a:gd name="connsiteY2" fmla="*/ 18212 h 33724"/>
                <a:gd name="connsiteX3" fmla="*/ 17957 w 20530"/>
                <a:gd name="connsiteY3" fmla="*/ 33718 h 33724"/>
                <a:gd name="connsiteX4" fmla="*/ 18838 w 20530"/>
                <a:gd name="connsiteY4" fmla="*/ 22816 h 33724"/>
                <a:gd name="connsiteX5" fmla="*/ 13624 w 20530"/>
                <a:gd name="connsiteY5" fmla="*/ 10695 h 33724"/>
                <a:gd name="connsiteX6" fmla="*/ 15249 w 20530"/>
                <a:gd name="connsiteY6" fmla="*/ 1147 h 3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30" h="33724">
                  <a:moveTo>
                    <a:pt x="15249" y="1147"/>
                  </a:moveTo>
                  <a:cubicBezTo>
                    <a:pt x="11998" y="1147"/>
                    <a:pt x="6784" y="-1764"/>
                    <a:pt x="3738" y="1689"/>
                  </a:cubicBezTo>
                  <a:cubicBezTo>
                    <a:pt x="-867" y="6903"/>
                    <a:pt x="81" y="14826"/>
                    <a:pt x="81" y="18212"/>
                  </a:cubicBezTo>
                  <a:cubicBezTo>
                    <a:pt x="81" y="21597"/>
                    <a:pt x="14165" y="34056"/>
                    <a:pt x="17957" y="33718"/>
                  </a:cubicBezTo>
                  <a:cubicBezTo>
                    <a:pt x="21749" y="33312"/>
                    <a:pt x="20733" y="24712"/>
                    <a:pt x="18838" y="22816"/>
                  </a:cubicBezTo>
                  <a:cubicBezTo>
                    <a:pt x="16942" y="20920"/>
                    <a:pt x="13624" y="14420"/>
                    <a:pt x="13624" y="10695"/>
                  </a:cubicBezTo>
                  <a:cubicBezTo>
                    <a:pt x="13624" y="6971"/>
                    <a:pt x="18499" y="1147"/>
                    <a:pt x="15249" y="114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6" name="Freeform 525">
              <a:extLst>
                <a:ext uri="{FF2B5EF4-FFF2-40B4-BE49-F238E27FC236}">
                  <a16:creationId xmlns:a16="http://schemas.microsoft.com/office/drawing/2014/main" id="{FCBEA5A6-8385-DCD1-28C1-3853ED76D6AE}"/>
                </a:ext>
              </a:extLst>
            </p:cNvPr>
            <p:cNvSpPr/>
            <p:nvPr/>
          </p:nvSpPr>
          <p:spPr bwMode="ltGray">
            <a:xfrm>
              <a:off x="16959739" y="6437310"/>
              <a:ext cx="17338" cy="6065"/>
            </a:xfrm>
            <a:custGeom>
              <a:avLst/>
              <a:gdLst>
                <a:gd name="connsiteX0" fmla="*/ 10748 w 17338"/>
                <a:gd name="connsiteY0" fmla="*/ 4056 h 6065"/>
                <a:gd name="connsiteX1" fmla="*/ 15962 w 17338"/>
                <a:gd name="connsiteY1" fmla="*/ 2770 h 6065"/>
                <a:gd name="connsiteX2" fmla="*/ 8175 w 17338"/>
                <a:gd name="connsiteY2" fmla="*/ 2905 h 6065"/>
                <a:gd name="connsiteX3" fmla="*/ 1539 w 17338"/>
                <a:gd name="connsiteY3" fmla="*/ 4598 h 6065"/>
                <a:gd name="connsiteX4" fmla="*/ 10748 w 17338"/>
                <a:gd name="connsiteY4" fmla="*/ 4056 h 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38" h="6065">
                  <a:moveTo>
                    <a:pt x="10748" y="4056"/>
                  </a:moveTo>
                  <a:cubicBezTo>
                    <a:pt x="14947" y="2160"/>
                    <a:pt x="19754" y="7306"/>
                    <a:pt x="15962" y="2770"/>
                  </a:cubicBezTo>
                  <a:cubicBezTo>
                    <a:pt x="12170" y="-1767"/>
                    <a:pt x="11696" y="-7"/>
                    <a:pt x="8175" y="2905"/>
                  </a:cubicBezTo>
                  <a:cubicBezTo>
                    <a:pt x="3706" y="6562"/>
                    <a:pt x="-3066" y="1957"/>
                    <a:pt x="1539" y="4598"/>
                  </a:cubicBezTo>
                  <a:cubicBezTo>
                    <a:pt x="6076" y="7171"/>
                    <a:pt x="6550" y="5952"/>
                    <a:pt x="10748" y="405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7" name="Freeform 526">
              <a:extLst>
                <a:ext uri="{FF2B5EF4-FFF2-40B4-BE49-F238E27FC236}">
                  <a16:creationId xmlns:a16="http://schemas.microsoft.com/office/drawing/2014/main" id="{0B87431D-C082-1580-1F7E-118F5075521B}"/>
                </a:ext>
              </a:extLst>
            </p:cNvPr>
            <p:cNvSpPr/>
            <p:nvPr/>
          </p:nvSpPr>
          <p:spPr bwMode="ltGray">
            <a:xfrm>
              <a:off x="16883734" y="6236798"/>
              <a:ext cx="5845" cy="5555"/>
            </a:xfrm>
            <a:custGeom>
              <a:avLst/>
              <a:gdLst>
                <a:gd name="connsiteX0" fmla="*/ 10 w 5845"/>
                <a:gd name="connsiteY0" fmla="*/ 1560 h 5555"/>
                <a:gd name="connsiteX1" fmla="*/ 2381 w 5845"/>
                <a:gd name="connsiteY1" fmla="*/ 5555 h 5555"/>
                <a:gd name="connsiteX2" fmla="*/ 5563 w 5845"/>
                <a:gd name="connsiteY2" fmla="*/ 2170 h 5555"/>
                <a:gd name="connsiteX3" fmla="*/ 10 w 5845"/>
                <a:gd name="connsiteY3" fmla="*/ 1560 h 5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45" h="5555">
                  <a:moveTo>
                    <a:pt x="10" y="1560"/>
                  </a:moveTo>
                  <a:cubicBezTo>
                    <a:pt x="-126" y="2779"/>
                    <a:pt x="1161" y="4133"/>
                    <a:pt x="2381" y="5555"/>
                  </a:cubicBezTo>
                  <a:cubicBezTo>
                    <a:pt x="2990" y="4946"/>
                    <a:pt x="4006" y="3930"/>
                    <a:pt x="5563" y="2170"/>
                  </a:cubicBezTo>
                  <a:cubicBezTo>
                    <a:pt x="7324" y="274"/>
                    <a:pt x="281" y="-1284"/>
                    <a:pt x="10" y="156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8" name="Freeform 527">
              <a:extLst>
                <a:ext uri="{FF2B5EF4-FFF2-40B4-BE49-F238E27FC236}">
                  <a16:creationId xmlns:a16="http://schemas.microsoft.com/office/drawing/2014/main" id="{4C99AAE3-617F-1B43-4F33-58B5E3916446}"/>
                </a:ext>
              </a:extLst>
            </p:cNvPr>
            <p:cNvSpPr/>
            <p:nvPr/>
          </p:nvSpPr>
          <p:spPr bwMode="ltGray">
            <a:xfrm>
              <a:off x="16885128" y="6242353"/>
              <a:ext cx="3525" cy="7764"/>
            </a:xfrm>
            <a:custGeom>
              <a:avLst/>
              <a:gdLst>
                <a:gd name="connsiteX0" fmla="*/ 241 w 3525"/>
                <a:gd name="connsiteY0" fmla="*/ 3589 h 7764"/>
                <a:gd name="connsiteX1" fmla="*/ 2882 w 3525"/>
                <a:gd name="connsiteY1" fmla="*/ 6094 h 7764"/>
                <a:gd name="connsiteX2" fmla="*/ 987 w 3525"/>
                <a:gd name="connsiteY2" fmla="*/ 0 h 7764"/>
                <a:gd name="connsiteX3" fmla="*/ 241 w 3525"/>
                <a:gd name="connsiteY3" fmla="*/ 3589 h 7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5" h="7764">
                  <a:moveTo>
                    <a:pt x="241" y="3589"/>
                  </a:moveTo>
                  <a:cubicBezTo>
                    <a:pt x="512" y="7246"/>
                    <a:pt x="39" y="9480"/>
                    <a:pt x="2882" y="6094"/>
                  </a:cubicBezTo>
                  <a:cubicBezTo>
                    <a:pt x="4507" y="4130"/>
                    <a:pt x="2746" y="2031"/>
                    <a:pt x="987" y="0"/>
                  </a:cubicBezTo>
                  <a:cubicBezTo>
                    <a:pt x="-436" y="1490"/>
                    <a:pt x="39" y="1084"/>
                    <a:pt x="241" y="358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9" name="Freeform 528">
              <a:extLst>
                <a:ext uri="{FF2B5EF4-FFF2-40B4-BE49-F238E27FC236}">
                  <a16:creationId xmlns:a16="http://schemas.microsoft.com/office/drawing/2014/main" id="{3C1DA914-6EE1-AAC8-67F6-42B805C96B0F}"/>
                </a:ext>
              </a:extLst>
            </p:cNvPr>
            <p:cNvSpPr/>
            <p:nvPr/>
          </p:nvSpPr>
          <p:spPr bwMode="ltGray">
            <a:xfrm>
              <a:off x="17073122" y="6221634"/>
              <a:ext cx="2552" cy="8056"/>
            </a:xfrm>
            <a:custGeom>
              <a:avLst/>
              <a:gdLst>
                <a:gd name="connsiteX0" fmla="*/ 1645 w 2552"/>
                <a:gd name="connsiteY0" fmla="*/ 2707 h 8056"/>
                <a:gd name="connsiteX1" fmla="*/ 1035 w 2552"/>
                <a:gd name="connsiteY1" fmla="*/ 8056 h 8056"/>
                <a:gd name="connsiteX2" fmla="*/ 1103 w 2552"/>
                <a:gd name="connsiteY2" fmla="*/ 8056 h 8056"/>
                <a:gd name="connsiteX3" fmla="*/ 1645 w 2552"/>
                <a:gd name="connsiteY3" fmla="*/ 2707 h 8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2" h="8056">
                  <a:moveTo>
                    <a:pt x="1645" y="2707"/>
                  </a:moveTo>
                  <a:cubicBezTo>
                    <a:pt x="5099" y="-5216"/>
                    <a:pt x="-2689" y="6634"/>
                    <a:pt x="1035" y="8056"/>
                  </a:cubicBezTo>
                  <a:cubicBezTo>
                    <a:pt x="1035" y="8056"/>
                    <a:pt x="1035" y="8056"/>
                    <a:pt x="1103" y="8056"/>
                  </a:cubicBezTo>
                  <a:cubicBezTo>
                    <a:pt x="900" y="6160"/>
                    <a:pt x="1035" y="4197"/>
                    <a:pt x="1645" y="270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0" name="Freeform 529">
              <a:extLst>
                <a:ext uri="{FF2B5EF4-FFF2-40B4-BE49-F238E27FC236}">
                  <a16:creationId xmlns:a16="http://schemas.microsoft.com/office/drawing/2014/main" id="{707D358E-C8F9-B680-A869-ED7543CC6203}"/>
                </a:ext>
              </a:extLst>
            </p:cNvPr>
            <p:cNvSpPr/>
            <p:nvPr/>
          </p:nvSpPr>
          <p:spPr bwMode="ltGray">
            <a:xfrm>
              <a:off x="16054395" y="6765183"/>
              <a:ext cx="8243" cy="7983"/>
            </a:xfrm>
            <a:custGeom>
              <a:avLst/>
              <a:gdLst>
                <a:gd name="connsiteX0" fmla="*/ 389 w 8243"/>
                <a:gd name="connsiteY0" fmla="*/ 5952 h 7983"/>
                <a:gd name="connsiteX1" fmla="*/ 7498 w 8243"/>
                <a:gd name="connsiteY1" fmla="*/ 7984 h 7983"/>
                <a:gd name="connsiteX2" fmla="*/ 8243 w 8243"/>
                <a:gd name="connsiteY2" fmla="*/ 535 h 7983"/>
                <a:gd name="connsiteX3" fmla="*/ 389 w 8243"/>
                <a:gd name="connsiteY3" fmla="*/ 5952 h 7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43" h="7983">
                  <a:moveTo>
                    <a:pt x="389" y="5952"/>
                  </a:moveTo>
                  <a:cubicBezTo>
                    <a:pt x="1404" y="6697"/>
                    <a:pt x="4248" y="7171"/>
                    <a:pt x="7498" y="7984"/>
                  </a:cubicBezTo>
                  <a:cubicBezTo>
                    <a:pt x="7837" y="6020"/>
                    <a:pt x="8175" y="3650"/>
                    <a:pt x="8243" y="535"/>
                  </a:cubicBezTo>
                  <a:cubicBezTo>
                    <a:pt x="8311" y="-1767"/>
                    <a:pt x="-2117" y="3988"/>
                    <a:pt x="389" y="595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1" name="Freeform 530">
              <a:extLst>
                <a:ext uri="{FF2B5EF4-FFF2-40B4-BE49-F238E27FC236}">
                  <a16:creationId xmlns:a16="http://schemas.microsoft.com/office/drawing/2014/main" id="{C1B0946E-BD82-7D41-9523-8B6B50D34AD1}"/>
                </a:ext>
              </a:extLst>
            </p:cNvPr>
            <p:cNvSpPr/>
            <p:nvPr/>
          </p:nvSpPr>
          <p:spPr bwMode="ltGray">
            <a:xfrm>
              <a:off x="16034728" y="6768936"/>
              <a:ext cx="12539" cy="19299"/>
            </a:xfrm>
            <a:custGeom>
              <a:avLst/>
              <a:gdLst>
                <a:gd name="connsiteX0" fmla="*/ 4888 w 12539"/>
                <a:gd name="connsiteY0" fmla="*/ 642 h 19299"/>
                <a:gd name="connsiteX1" fmla="*/ 2179 w 12539"/>
                <a:gd name="connsiteY1" fmla="*/ 1319 h 19299"/>
                <a:gd name="connsiteX2" fmla="*/ 1028 w 12539"/>
                <a:gd name="connsiteY2" fmla="*/ 19060 h 19299"/>
                <a:gd name="connsiteX3" fmla="*/ 12540 w 12539"/>
                <a:gd name="connsiteY3" fmla="*/ 11002 h 19299"/>
                <a:gd name="connsiteX4" fmla="*/ 4888 w 12539"/>
                <a:gd name="connsiteY4" fmla="*/ 642 h 19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39" h="19299">
                  <a:moveTo>
                    <a:pt x="4888" y="642"/>
                  </a:moveTo>
                  <a:cubicBezTo>
                    <a:pt x="2924" y="371"/>
                    <a:pt x="2382" y="-983"/>
                    <a:pt x="2179" y="1319"/>
                  </a:cubicBezTo>
                  <a:cubicBezTo>
                    <a:pt x="1434" y="9512"/>
                    <a:pt x="-1546" y="17909"/>
                    <a:pt x="1028" y="19060"/>
                  </a:cubicBezTo>
                  <a:cubicBezTo>
                    <a:pt x="3601" y="20211"/>
                    <a:pt x="12540" y="17164"/>
                    <a:pt x="12540" y="11002"/>
                  </a:cubicBezTo>
                  <a:cubicBezTo>
                    <a:pt x="12540" y="4705"/>
                    <a:pt x="6919" y="913"/>
                    <a:pt x="4888" y="64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2" name="Freeform 531">
              <a:extLst>
                <a:ext uri="{FF2B5EF4-FFF2-40B4-BE49-F238E27FC236}">
                  <a16:creationId xmlns:a16="http://schemas.microsoft.com/office/drawing/2014/main" id="{2F96BFDB-9B4D-A82E-366D-70594B08FCA7}"/>
                </a:ext>
              </a:extLst>
            </p:cNvPr>
            <p:cNvSpPr/>
            <p:nvPr/>
          </p:nvSpPr>
          <p:spPr bwMode="ltGray">
            <a:xfrm>
              <a:off x="16708549" y="5863408"/>
              <a:ext cx="656072" cy="361307"/>
            </a:xfrm>
            <a:custGeom>
              <a:avLst/>
              <a:gdLst>
                <a:gd name="connsiteX0" fmla="*/ 625971 w 656072"/>
                <a:gd name="connsiteY0" fmla="*/ 321252 h 361307"/>
                <a:gd name="connsiteX1" fmla="*/ 611752 w 656072"/>
                <a:gd name="connsiteY1" fmla="*/ 316174 h 361307"/>
                <a:gd name="connsiteX2" fmla="*/ 600240 w 656072"/>
                <a:gd name="connsiteY2" fmla="*/ 308657 h 361307"/>
                <a:gd name="connsiteX3" fmla="*/ 585613 w 656072"/>
                <a:gd name="connsiteY3" fmla="*/ 279202 h 361307"/>
                <a:gd name="connsiteX4" fmla="*/ 556970 w 656072"/>
                <a:gd name="connsiteY4" fmla="*/ 251642 h 361307"/>
                <a:gd name="connsiteX5" fmla="*/ 550063 w 656072"/>
                <a:gd name="connsiteY5" fmla="*/ 231057 h 361307"/>
                <a:gd name="connsiteX6" fmla="*/ 556834 w 656072"/>
                <a:gd name="connsiteY6" fmla="*/ 188193 h 361307"/>
                <a:gd name="connsiteX7" fmla="*/ 507471 w 656072"/>
                <a:gd name="connsiteY7" fmla="*/ 178104 h 361307"/>
                <a:gd name="connsiteX8" fmla="*/ 500564 w 656072"/>
                <a:gd name="connsiteY8" fmla="*/ 145330 h 361307"/>
                <a:gd name="connsiteX9" fmla="*/ 454112 w 656072"/>
                <a:gd name="connsiteY9" fmla="*/ 120005 h 361307"/>
                <a:gd name="connsiteX10" fmla="*/ 378339 w 656072"/>
                <a:gd name="connsiteY10" fmla="*/ 92919 h 361307"/>
                <a:gd name="connsiteX11" fmla="*/ 336356 w 656072"/>
                <a:gd name="connsiteY11" fmla="*/ 88856 h 361307"/>
                <a:gd name="connsiteX12" fmla="*/ 306156 w 656072"/>
                <a:gd name="connsiteY12" fmla="*/ 69422 h 361307"/>
                <a:gd name="connsiteX13" fmla="*/ 274804 w 656072"/>
                <a:gd name="connsiteY13" fmla="*/ 52493 h 361307"/>
                <a:gd name="connsiteX14" fmla="*/ 238576 w 656072"/>
                <a:gd name="connsiteY14" fmla="*/ 51410 h 361307"/>
                <a:gd name="connsiteX15" fmla="*/ 207292 w 656072"/>
                <a:gd name="connsiteY15" fmla="*/ 59671 h 361307"/>
                <a:gd name="connsiteX16" fmla="*/ 187452 w 656072"/>
                <a:gd name="connsiteY16" fmla="*/ 77345 h 361307"/>
                <a:gd name="connsiteX17" fmla="*/ 173977 w 656072"/>
                <a:gd name="connsiteY17" fmla="*/ 89195 h 361307"/>
                <a:gd name="connsiteX18" fmla="*/ 136870 w 656072"/>
                <a:gd name="connsiteY18" fmla="*/ 92919 h 361307"/>
                <a:gd name="connsiteX19" fmla="*/ 104366 w 656072"/>
                <a:gd name="connsiteY19" fmla="*/ 65698 h 361307"/>
                <a:gd name="connsiteX20" fmla="*/ 110054 w 656072"/>
                <a:gd name="connsiteY20" fmla="*/ 39425 h 361307"/>
                <a:gd name="connsiteX21" fmla="*/ 114388 w 656072"/>
                <a:gd name="connsiteY21" fmla="*/ 16740 h 361307"/>
                <a:gd name="connsiteX22" fmla="*/ 56831 w 656072"/>
                <a:gd name="connsiteY22" fmla="*/ 354 h 361307"/>
                <a:gd name="connsiteX23" fmla="*/ 24260 w 656072"/>
                <a:gd name="connsiteY23" fmla="*/ 3874 h 361307"/>
                <a:gd name="connsiteX24" fmla="*/ 11191 w 656072"/>
                <a:gd name="connsiteY24" fmla="*/ 14980 h 361307"/>
                <a:gd name="connsiteX25" fmla="*/ 12681 w 656072"/>
                <a:gd name="connsiteY25" fmla="*/ 38341 h 361307"/>
                <a:gd name="connsiteX26" fmla="*/ 966 w 656072"/>
                <a:gd name="connsiteY26" fmla="*/ 40779 h 361307"/>
                <a:gd name="connsiteX27" fmla="*/ 19114 w 656072"/>
                <a:gd name="connsiteY27" fmla="*/ 44232 h 361307"/>
                <a:gd name="connsiteX28" fmla="*/ 28255 w 656072"/>
                <a:gd name="connsiteY28" fmla="*/ 59265 h 361307"/>
                <a:gd name="connsiteX29" fmla="*/ 44168 w 656072"/>
                <a:gd name="connsiteY29" fmla="*/ 70438 h 361307"/>
                <a:gd name="connsiteX30" fmla="*/ 74640 w 656072"/>
                <a:gd name="connsiteY30" fmla="*/ 68136 h 361307"/>
                <a:gd name="connsiteX31" fmla="*/ 87031 w 656072"/>
                <a:gd name="connsiteY31" fmla="*/ 60484 h 361307"/>
                <a:gd name="connsiteX32" fmla="*/ 93464 w 656072"/>
                <a:gd name="connsiteY32" fmla="*/ 68745 h 361307"/>
                <a:gd name="connsiteX33" fmla="*/ 94006 w 656072"/>
                <a:gd name="connsiteY33" fmla="*/ 70032 h 361307"/>
                <a:gd name="connsiteX34" fmla="*/ 91500 w 656072"/>
                <a:gd name="connsiteY34" fmla="*/ 71386 h 361307"/>
                <a:gd name="connsiteX35" fmla="*/ 89604 w 656072"/>
                <a:gd name="connsiteY35" fmla="*/ 79173 h 361307"/>
                <a:gd name="connsiteX36" fmla="*/ 72879 w 656072"/>
                <a:gd name="connsiteY36" fmla="*/ 82626 h 361307"/>
                <a:gd name="connsiteX37" fmla="*/ 63466 w 656072"/>
                <a:gd name="connsiteY37" fmla="*/ 85944 h 361307"/>
                <a:gd name="connsiteX38" fmla="*/ 39428 w 656072"/>
                <a:gd name="connsiteY38" fmla="*/ 86622 h 361307"/>
                <a:gd name="connsiteX39" fmla="*/ 32386 w 656072"/>
                <a:gd name="connsiteY39" fmla="*/ 96914 h 361307"/>
                <a:gd name="connsiteX40" fmla="*/ 52226 w 656072"/>
                <a:gd name="connsiteY40" fmla="*/ 106733 h 361307"/>
                <a:gd name="connsiteX41" fmla="*/ 52429 w 656072"/>
                <a:gd name="connsiteY41" fmla="*/ 118244 h 361307"/>
                <a:gd name="connsiteX42" fmla="*/ 63670 w 656072"/>
                <a:gd name="connsiteY42" fmla="*/ 130975 h 361307"/>
                <a:gd name="connsiteX43" fmla="*/ 81275 w 656072"/>
                <a:gd name="connsiteY43" fmla="*/ 116958 h 361307"/>
                <a:gd name="connsiteX44" fmla="*/ 84865 w 656072"/>
                <a:gd name="connsiteY44" fmla="*/ 99555 h 361307"/>
                <a:gd name="connsiteX45" fmla="*/ 85338 w 656072"/>
                <a:gd name="connsiteY45" fmla="*/ 100842 h 361307"/>
                <a:gd name="connsiteX46" fmla="*/ 96376 w 656072"/>
                <a:gd name="connsiteY46" fmla="*/ 113233 h 361307"/>
                <a:gd name="connsiteX47" fmla="*/ 114050 w 656072"/>
                <a:gd name="connsiteY47" fmla="*/ 119395 h 361307"/>
                <a:gd name="connsiteX48" fmla="*/ 133619 w 656072"/>
                <a:gd name="connsiteY48" fmla="*/ 133819 h 361307"/>
                <a:gd name="connsiteX49" fmla="*/ 152105 w 656072"/>
                <a:gd name="connsiteY49" fmla="*/ 149190 h 361307"/>
                <a:gd name="connsiteX50" fmla="*/ 204381 w 656072"/>
                <a:gd name="connsiteY50" fmla="*/ 175599 h 361307"/>
                <a:gd name="connsiteX51" fmla="*/ 239931 w 656072"/>
                <a:gd name="connsiteY51" fmla="*/ 181828 h 361307"/>
                <a:gd name="connsiteX52" fmla="*/ 252865 w 656072"/>
                <a:gd name="connsiteY52" fmla="*/ 204919 h 361307"/>
                <a:gd name="connsiteX53" fmla="*/ 260651 w 656072"/>
                <a:gd name="connsiteY53" fmla="*/ 224285 h 361307"/>
                <a:gd name="connsiteX54" fmla="*/ 258890 w 656072"/>
                <a:gd name="connsiteY54" fmla="*/ 233562 h 361307"/>
                <a:gd name="connsiteX55" fmla="*/ 268710 w 656072"/>
                <a:gd name="connsiteY55" fmla="*/ 260106 h 361307"/>
                <a:gd name="connsiteX56" fmla="*/ 277106 w 656072"/>
                <a:gd name="connsiteY56" fmla="*/ 272904 h 361307"/>
                <a:gd name="connsiteX57" fmla="*/ 309338 w 656072"/>
                <a:gd name="connsiteY57" fmla="*/ 275342 h 361307"/>
                <a:gd name="connsiteX58" fmla="*/ 320579 w 656072"/>
                <a:gd name="connsiteY58" fmla="*/ 313262 h 361307"/>
                <a:gd name="connsiteX59" fmla="*/ 338253 w 656072"/>
                <a:gd name="connsiteY59" fmla="*/ 299922 h 361307"/>
                <a:gd name="connsiteX60" fmla="*/ 382131 w 656072"/>
                <a:gd name="connsiteY60" fmla="*/ 319153 h 361307"/>
                <a:gd name="connsiteX61" fmla="*/ 407728 w 656072"/>
                <a:gd name="connsiteY61" fmla="*/ 306423 h 361307"/>
                <a:gd name="connsiteX62" fmla="*/ 407389 w 656072"/>
                <a:gd name="connsiteY62" fmla="*/ 285161 h 361307"/>
                <a:gd name="connsiteX63" fmla="*/ 418223 w 656072"/>
                <a:gd name="connsiteY63" fmla="*/ 282113 h 361307"/>
                <a:gd name="connsiteX64" fmla="*/ 446257 w 656072"/>
                <a:gd name="connsiteY64" fmla="*/ 257804 h 361307"/>
                <a:gd name="connsiteX65" fmla="*/ 454112 w 656072"/>
                <a:gd name="connsiteY65" fmla="*/ 272295 h 361307"/>
                <a:gd name="connsiteX66" fmla="*/ 465014 w 656072"/>
                <a:gd name="connsiteY66" fmla="*/ 250694 h 361307"/>
                <a:gd name="connsiteX67" fmla="*/ 484787 w 656072"/>
                <a:gd name="connsiteY67" fmla="*/ 265727 h 361307"/>
                <a:gd name="connsiteX68" fmla="*/ 496975 w 656072"/>
                <a:gd name="connsiteY68" fmla="*/ 281165 h 361307"/>
                <a:gd name="connsiteX69" fmla="*/ 517899 w 656072"/>
                <a:gd name="connsiteY69" fmla="*/ 305610 h 361307"/>
                <a:gd name="connsiteX70" fmla="*/ 535031 w 656072"/>
                <a:gd name="connsiteY70" fmla="*/ 334998 h 361307"/>
                <a:gd name="connsiteX71" fmla="*/ 585952 w 656072"/>
                <a:gd name="connsiteY71" fmla="*/ 340822 h 361307"/>
                <a:gd name="connsiteX72" fmla="*/ 622518 w 656072"/>
                <a:gd name="connsiteY72" fmla="*/ 352604 h 361307"/>
                <a:gd name="connsiteX73" fmla="*/ 656036 w 656072"/>
                <a:gd name="connsiteY73" fmla="*/ 356193 h 361307"/>
                <a:gd name="connsiteX74" fmla="*/ 636264 w 656072"/>
                <a:gd name="connsiteY74" fmla="*/ 337504 h 361307"/>
                <a:gd name="connsiteX75" fmla="*/ 626107 w 656072"/>
                <a:gd name="connsiteY75" fmla="*/ 337030 h 361307"/>
                <a:gd name="connsiteX76" fmla="*/ 625971 w 656072"/>
                <a:gd name="connsiteY76" fmla="*/ 321252 h 361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56072" h="361307">
                  <a:moveTo>
                    <a:pt x="625971" y="321252"/>
                  </a:moveTo>
                  <a:cubicBezTo>
                    <a:pt x="617643" y="322742"/>
                    <a:pt x="611752" y="325248"/>
                    <a:pt x="611752" y="316174"/>
                  </a:cubicBezTo>
                  <a:cubicBezTo>
                    <a:pt x="611752" y="307100"/>
                    <a:pt x="612022" y="309808"/>
                    <a:pt x="600240" y="308657"/>
                  </a:cubicBezTo>
                  <a:cubicBezTo>
                    <a:pt x="588457" y="307506"/>
                    <a:pt x="594416" y="293151"/>
                    <a:pt x="585613" y="279202"/>
                  </a:cubicBezTo>
                  <a:cubicBezTo>
                    <a:pt x="576878" y="265253"/>
                    <a:pt x="566111" y="261257"/>
                    <a:pt x="556970" y="251642"/>
                  </a:cubicBezTo>
                  <a:cubicBezTo>
                    <a:pt x="547829" y="242094"/>
                    <a:pt x="532593" y="238235"/>
                    <a:pt x="550063" y="231057"/>
                  </a:cubicBezTo>
                  <a:cubicBezTo>
                    <a:pt x="567534" y="223879"/>
                    <a:pt x="575456" y="193475"/>
                    <a:pt x="556834" y="188193"/>
                  </a:cubicBezTo>
                  <a:cubicBezTo>
                    <a:pt x="538213" y="182912"/>
                    <a:pt x="513498" y="181490"/>
                    <a:pt x="507471" y="178104"/>
                  </a:cubicBezTo>
                  <a:cubicBezTo>
                    <a:pt x="501377" y="174718"/>
                    <a:pt x="510450" y="157045"/>
                    <a:pt x="500564" y="145330"/>
                  </a:cubicBezTo>
                  <a:cubicBezTo>
                    <a:pt x="490678" y="133616"/>
                    <a:pt x="483026" y="128672"/>
                    <a:pt x="454112" y="120005"/>
                  </a:cubicBezTo>
                  <a:cubicBezTo>
                    <a:pt x="425198" y="111337"/>
                    <a:pt x="392017" y="100097"/>
                    <a:pt x="378339" y="92919"/>
                  </a:cubicBezTo>
                  <a:cubicBezTo>
                    <a:pt x="364661" y="85741"/>
                    <a:pt x="351118" y="91497"/>
                    <a:pt x="336356" y="88856"/>
                  </a:cubicBezTo>
                  <a:cubicBezTo>
                    <a:pt x="321526" y="86215"/>
                    <a:pt x="314146" y="72808"/>
                    <a:pt x="306156" y="69422"/>
                  </a:cubicBezTo>
                  <a:cubicBezTo>
                    <a:pt x="298165" y="66036"/>
                    <a:pt x="286586" y="59265"/>
                    <a:pt x="274804" y="52493"/>
                  </a:cubicBezTo>
                  <a:cubicBezTo>
                    <a:pt x="263022" y="45722"/>
                    <a:pt x="254151" y="57437"/>
                    <a:pt x="238576" y="51410"/>
                  </a:cubicBezTo>
                  <a:cubicBezTo>
                    <a:pt x="223002" y="45383"/>
                    <a:pt x="211829" y="47957"/>
                    <a:pt x="207292" y="59671"/>
                  </a:cubicBezTo>
                  <a:cubicBezTo>
                    <a:pt x="202756" y="71386"/>
                    <a:pt x="197745" y="75042"/>
                    <a:pt x="187452" y="77345"/>
                  </a:cubicBezTo>
                  <a:cubicBezTo>
                    <a:pt x="177159" y="79647"/>
                    <a:pt x="179326" y="80121"/>
                    <a:pt x="173977" y="89195"/>
                  </a:cubicBezTo>
                  <a:cubicBezTo>
                    <a:pt x="168627" y="98268"/>
                    <a:pt x="160095" y="111405"/>
                    <a:pt x="136870" y="92919"/>
                  </a:cubicBezTo>
                  <a:cubicBezTo>
                    <a:pt x="113711" y="74433"/>
                    <a:pt x="102809" y="76600"/>
                    <a:pt x="104366" y="65698"/>
                  </a:cubicBezTo>
                  <a:cubicBezTo>
                    <a:pt x="105856" y="54796"/>
                    <a:pt x="110054" y="48092"/>
                    <a:pt x="110054" y="39425"/>
                  </a:cubicBezTo>
                  <a:cubicBezTo>
                    <a:pt x="110054" y="30757"/>
                    <a:pt x="122852" y="33330"/>
                    <a:pt x="114388" y="16740"/>
                  </a:cubicBezTo>
                  <a:cubicBezTo>
                    <a:pt x="105924" y="150"/>
                    <a:pt x="67462" y="15"/>
                    <a:pt x="56831" y="354"/>
                  </a:cubicBezTo>
                  <a:cubicBezTo>
                    <a:pt x="46200" y="760"/>
                    <a:pt x="30354" y="-2152"/>
                    <a:pt x="24260" y="3874"/>
                  </a:cubicBezTo>
                  <a:cubicBezTo>
                    <a:pt x="18166" y="9901"/>
                    <a:pt x="16134" y="11932"/>
                    <a:pt x="11191" y="14980"/>
                  </a:cubicBezTo>
                  <a:cubicBezTo>
                    <a:pt x="6248" y="18027"/>
                    <a:pt x="19182" y="33398"/>
                    <a:pt x="12681" y="38341"/>
                  </a:cubicBezTo>
                  <a:cubicBezTo>
                    <a:pt x="6248" y="43217"/>
                    <a:pt x="-3029" y="37055"/>
                    <a:pt x="966" y="40779"/>
                  </a:cubicBezTo>
                  <a:cubicBezTo>
                    <a:pt x="4961" y="44571"/>
                    <a:pt x="9634" y="38950"/>
                    <a:pt x="19114" y="44232"/>
                  </a:cubicBezTo>
                  <a:cubicBezTo>
                    <a:pt x="28594" y="49514"/>
                    <a:pt x="25614" y="50191"/>
                    <a:pt x="28255" y="59265"/>
                  </a:cubicBezTo>
                  <a:cubicBezTo>
                    <a:pt x="30896" y="68339"/>
                    <a:pt x="33131" y="69287"/>
                    <a:pt x="44168" y="70438"/>
                  </a:cubicBezTo>
                  <a:cubicBezTo>
                    <a:pt x="55206" y="71589"/>
                    <a:pt x="69697" y="70032"/>
                    <a:pt x="74640" y="68136"/>
                  </a:cubicBezTo>
                  <a:cubicBezTo>
                    <a:pt x="79583" y="66240"/>
                    <a:pt x="83645" y="60890"/>
                    <a:pt x="87031" y="60484"/>
                  </a:cubicBezTo>
                  <a:cubicBezTo>
                    <a:pt x="90485" y="60078"/>
                    <a:pt x="92720" y="65766"/>
                    <a:pt x="93464" y="68745"/>
                  </a:cubicBezTo>
                  <a:cubicBezTo>
                    <a:pt x="93668" y="69693"/>
                    <a:pt x="93938" y="69964"/>
                    <a:pt x="94006" y="70032"/>
                  </a:cubicBezTo>
                  <a:cubicBezTo>
                    <a:pt x="93802" y="69964"/>
                    <a:pt x="93125" y="69896"/>
                    <a:pt x="91500" y="71386"/>
                  </a:cubicBezTo>
                  <a:cubicBezTo>
                    <a:pt x="88047" y="74433"/>
                    <a:pt x="96105" y="80257"/>
                    <a:pt x="89604" y="79173"/>
                  </a:cubicBezTo>
                  <a:cubicBezTo>
                    <a:pt x="83172" y="78022"/>
                    <a:pt x="78229" y="80392"/>
                    <a:pt x="72879" y="82626"/>
                  </a:cubicBezTo>
                  <a:cubicBezTo>
                    <a:pt x="67530" y="84861"/>
                    <a:pt x="71457" y="84793"/>
                    <a:pt x="63466" y="85944"/>
                  </a:cubicBezTo>
                  <a:cubicBezTo>
                    <a:pt x="55477" y="87096"/>
                    <a:pt x="42069" y="85064"/>
                    <a:pt x="39428" y="86622"/>
                  </a:cubicBezTo>
                  <a:cubicBezTo>
                    <a:pt x="36787" y="88111"/>
                    <a:pt x="26291" y="93190"/>
                    <a:pt x="32386" y="96914"/>
                  </a:cubicBezTo>
                  <a:cubicBezTo>
                    <a:pt x="38480" y="100706"/>
                    <a:pt x="50330" y="101857"/>
                    <a:pt x="52226" y="106733"/>
                  </a:cubicBezTo>
                  <a:cubicBezTo>
                    <a:pt x="54122" y="111608"/>
                    <a:pt x="52023" y="113708"/>
                    <a:pt x="52429" y="118244"/>
                  </a:cubicBezTo>
                  <a:cubicBezTo>
                    <a:pt x="52836" y="122781"/>
                    <a:pt x="56425" y="129282"/>
                    <a:pt x="63670" y="130975"/>
                  </a:cubicBezTo>
                  <a:cubicBezTo>
                    <a:pt x="70916" y="132667"/>
                    <a:pt x="73691" y="128672"/>
                    <a:pt x="81275" y="116958"/>
                  </a:cubicBezTo>
                  <a:cubicBezTo>
                    <a:pt x="86761" y="108493"/>
                    <a:pt x="85271" y="100977"/>
                    <a:pt x="84865" y="99555"/>
                  </a:cubicBezTo>
                  <a:cubicBezTo>
                    <a:pt x="84932" y="99826"/>
                    <a:pt x="85068" y="100232"/>
                    <a:pt x="85338" y="100842"/>
                  </a:cubicBezTo>
                  <a:cubicBezTo>
                    <a:pt x="87641" y="106530"/>
                    <a:pt x="95970" y="109848"/>
                    <a:pt x="96376" y="113233"/>
                  </a:cubicBezTo>
                  <a:cubicBezTo>
                    <a:pt x="96782" y="116619"/>
                    <a:pt x="105314" y="115603"/>
                    <a:pt x="114050" y="119395"/>
                  </a:cubicBezTo>
                  <a:cubicBezTo>
                    <a:pt x="122784" y="123187"/>
                    <a:pt x="128270" y="128199"/>
                    <a:pt x="133619" y="133819"/>
                  </a:cubicBezTo>
                  <a:cubicBezTo>
                    <a:pt x="138968" y="139439"/>
                    <a:pt x="137275" y="146210"/>
                    <a:pt x="152105" y="149190"/>
                  </a:cubicBezTo>
                  <a:cubicBezTo>
                    <a:pt x="166934" y="152237"/>
                    <a:pt x="187656" y="168082"/>
                    <a:pt x="204381" y="175599"/>
                  </a:cubicBezTo>
                  <a:cubicBezTo>
                    <a:pt x="221106" y="183115"/>
                    <a:pt x="238374" y="169775"/>
                    <a:pt x="239931" y="181828"/>
                  </a:cubicBezTo>
                  <a:cubicBezTo>
                    <a:pt x="241420" y="193881"/>
                    <a:pt x="248260" y="195913"/>
                    <a:pt x="252865" y="204919"/>
                  </a:cubicBezTo>
                  <a:cubicBezTo>
                    <a:pt x="257401" y="213993"/>
                    <a:pt x="258756" y="220493"/>
                    <a:pt x="260651" y="224285"/>
                  </a:cubicBezTo>
                  <a:cubicBezTo>
                    <a:pt x="262547" y="228077"/>
                    <a:pt x="260787" y="231328"/>
                    <a:pt x="258890" y="233562"/>
                  </a:cubicBezTo>
                  <a:cubicBezTo>
                    <a:pt x="256995" y="235797"/>
                    <a:pt x="267965" y="253741"/>
                    <a:pt x="268710" y="260106"/>
                  </a:cubicBezTo>
                  <a:cubicBezTo>
                    <a:pt x="269454" y="266539"/>
                    <a:pt x="262276" y="275884"/>
                    <a:pt x="277106" y="272904"/>
                  </a:cubicBezTo>
                  <a:cubicBezTo>
                    <a:pt x="291935" y="269925"/>
                    <a:pt x="304801" y="267758"/>
                    <a:pt x="309338" y="275342"/>
                  </a:cubicBezTo>
                  <a:cubicBezTo>
                    <a:pt x="313875" y="282858"/>
                    <a:pt x="314891" y="311772"/>
                    <a:pt x="320579" y="313262"/>
                  </a:cubicBezTo>
                  <a:cubicBezTo>
                    <a:pt x="326267" y="314752"/>
                    <a:pt x="328976" y="299381"/>
                    <a:pt x="338253" y="299922"/>
                  </a:cubicBezTo>
                  <a:cubicBezTo>
                    <a:pt x="364796" y="301344"/>
                    <a:pt x="366896" y="319898"/>
                    <a:pt x="382131" y="319153"/>
                  </a:cubicBezTo>
                  <a:cubicBezTo>
                    <a:pt x="397299" y="318408"/>
                    <a:pt x="401701" y="312111"/>
                    <a:pt x="407728" y="306423"/>
                  </a:cubicBezTo>
                  <a:cubicBezTo>
                    <a:pt x="412941" y="301547"/>
                    <a:pt x="411655" y="289088"/>
                    <a:pt x="407389" y="285161"/>
                  </a:cubicBezTo>
                  <a:cubicBezTo>
                    <a:pt x="410098" y="285025"/>
                    <a:pt x="413821" y="284280"/>
                    <a:pt x="418223" y="282113"/>
                  </a:cubicBezTo>
                  <a:cubicBezTo>
                    <a:pt x="430412" y="276155"/>
                    <a:pt x="443210" y="253131"/>
                    <a:pt x="446257" y="257804"/>
                  </a:cubicBezTo>
                  <a:cubicBezTo>
                    <a:pt x="449304" y="262476"/>
                    <a:pt x="450320" y="277780"/>
                    <a:pt x="454112" y="272295"/>
                  </a:cubicBezTo>
                  <a:cubicBezTo>
                    <a:pt x="457904" y="266742"/>
                    <a:pt x="458175" y="246360"/>
                    <a:pt x="465014" y="250694"/>
                  </a:cubicBezTo>
                  <a:cubicBezTo>
                    <a:pt x="471853" y="255028"/>
                    <a:pt x="471853" y="262815"/>
                    <a:pt x="484787" y="265727"/>
                  </a:cubicBezTo>
                  <a:cubicBezTo>
                    <a:pt x="497720" y="268638"/>
                    <a:pt x="493928" y="272430"/>
                    <a:pt x="496975" y="281165"/>
                  </a:cubicBezTo>
                  <a:cubicBezTo>
                    <a:pt x="500023" y="289901"/>
                    <a:pt x="511805" y="294302"/>
                    <a:pt x="517899" y="305610"/>
                  </a:cubicBezTo>
                  <a:cubicBezTo>
                    <a:pt x="523993" y="316919"/>
                    <a:pt x="525144" y="325180"/>
                    <a:pt x="535031" y="334998"/>
                  </a:cubicBezTo>
                  <a:cubicBezTo>
                    <a:pt x="544917" y="344817"/>
                    <a:pt x="567669" y="339332"/>
                    <a:pt x="585952" y="340822"/>
                  </a:cubicBezTo>
                  <a:cubicBezTo>
                    <a:pt x="604168" y="342312"/>
                    <a:pt x="614189" y="346578"/>
                    <a:pt x="622518" y="352604"/>
                  </a:cubicBezTo>
                  <a:cubicBezTo>
                    <a:pt x="630847" y="358631"/>
                    <a:pt x="657188" y="366757"/>
                    <a:pt x="656036" y="356193"/>
                  </a:cubicBezTo>
                  <a:cubicBezTo>
                    <a:pt x="654886" y="345630"/>
                    <a:pt x="648046" y="338655"/>
                    <a:pt x="636264" y="337504"/>
                  </a:cubicBezTo>
                  <a:cubicBezTo>
                    <a:pt x="624482" y="336353"/>
                    <a:pt x="619268" y="340009"/>
                    <a:pt x="626107" y="337030"/>
                  </a:cubicBezTo>
                  <a:cubicBezTo>
                    <a:pt x="632878" y="334321"/>
                    <a:pt x="634368" y="319695"/>
                    <a:pt x="625971" y="32125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3" name="Freeform 532">
              <a:extLst>
                <a:ext uri="{FF2B5EF4-FFF2-40B4-BE49-F238E27FC236}">
                  <a16:creationId xmlns:a16="http://schemas.microsoft.com/office/drawing/2014/main" id="{AE907AD6-78E8-AE7C-10C8-634A87CB1F31}"/>
                </a:ext>
              </a:extLst>
            </p:cNvPr>
            <p:cNvSpPr/>
            <p:nvPr/>
          </p:nvSpPr>
          <p:spPr bwMode="ltGray">
            <a:xfrm>
              <a:off x="16928914" y="6114847"/>
              <a:ext cx="36985" cy="29811"/>
            </a:xfrm>
            <a:custGeom>
              <a:avLst/>
              <a:gdLst>
                <a:gd name="connsiteX0" fmla="*/ 6835 w 36985"/>
                <a:gd name="connsiteY0" fmla="*/ 29795 h 29811"/>
                <a:gd name="connsiteX1" fmla="*/ 30941 w 36985"/>
                <a:gd name="connsiteY1" fmla="*/ 20788 h 29811"/>
                <a:gd name="connsiteX2" fmla="*/ 36426 w 36985"/>
                <a:gd name="connsiteY2" fmla="*/ 11647 h 29811"/>
                <a:gd name="connsiteX3" fmla="*/ 32634 w 36985"/>
                <a:gd name="connsiteY3" fmla="*/ 677 h 29811"/>
                <a:gd name="connsiteX4" fmla="*/ 30873 w 36985"/>
                <a:gd name="connsiteY4" fmla="*/ 0 h 29811"/>
                <a:gd name="connsiteX5" fmla="*/ 29519 w 36985"/>
                <a:gd name="connsiteY5" fmla="*/ 2641 h 29811"/>
                <a:gd name="connsiteX6" fmla="*/ 6090 w 36985"/>
                <a:gd name="connsiteY6" fmla="*/ 2979 h 29811"/>
                <a:gd name="connsiteX7" fmla="*/ 2908 w 36985"/>
                <a:gd name="connsiteY7" fmla="*/ 23023 h 29811"/>
                <a:gd name="connsiteX8" fmla="*/ 6835 w 36985"/>
                <a:gd name="connsiteY8" fmla="*/ 29795 h 2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85" h="29811">
                  <a:moveTo>
                    <a:pt x="6835" y="29795"/>
                  </a:moveTo>
                  <a:cubicBezTo>
                    <a:pt x="16315" y="30201"/>
                    <a:pt x="25660" y="23091"/>
                    <a:pt x="30941" y="20788"/>
                  </a:cubicBezTo>
                  <a:cubicBezTo>
                    <a:pt x="36291" y="18554"/>
                    <a:pt x="36426" y="18080"/>
                    <a:pt x="36426" y="11647"/>
                  </a:cubicBezTo>
                  <a:cubicBezTo>
                    <a:pt x="36426" y="5146"/>
                    <a:pt x="39135" y="2912"/>
                    <a:pt x="32634" y="677"/>
                  </a:cubicBezTo>
                  <a:cubicBezTo>
                    <a:pt x="31821" y="406"/>
                    <a:pt x="31280" y="203"/>
                    <a:pt x="30873" y="0"/>
                  </a:cubicBezTo>
                  <a:cubicBezTo>
                    <a:pt x="31212" y="542"/>
                    <a:pt x="31212" y="1422"/>
                    <a:pt x="29519" y="2641"/>
                  </a:cubicBezTo>
                  <a:cubicBezTo>
                    <a:pt x="21326" y="8532"/>
                    <a:pt x="11439" y="-3386"/>
                    <a:pt x="6090" y="2979"/>
                  </a:cubicBezTo>
                  <a:cubicBezTo>
                    <a:pt x="740" y="9412"/>
                    <a:pt x="6360" y="20788"/>
                    <a:pt x="2908" y="23023"/>
                  </a:cubicBezTo>
                  <a:cubicBezTo>
                    <a:pt x="-478" y="25326"/>
                    <a:pt x="-2713" y="29456"/>
                    <a:pt x="6835" y="2979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 533">
              <a:extLst>
                <a:ext uri="{FF2B5EF4-FFF2-40B4-BE49-F238E27FC236}">
                  <a16:creationId xmlns:a16="http://schemas.microsoft.com/office/drawing/2014/main" id="{3F21FCD4-08D5-BFB0-F927-AD063E0217A9}"/>
                </a:ext>
              </a:extLst>
            </p:cNvPr>
            <p:cNvSpPr/>
            <p:nvPr/>
          </p:nvSpPr>
          <p:spPr bwMode="ltGray">
            <a:xfrm>
              <a:off x="16958918" y="6114262"/>
              <a:ext cx="869" cy="584"/>
            </a:xfrm>
            <a:custGeom>
              <a:avLst/>
              <a:gdLst>
                <a:gd name="connsiteX0" fmla="*/ 869 w 869"/>
                <a:gd name="connsiteY0" fmla="*/ 584 h 584"/>
                <a:gd name="connsiteX1" fmla="*/ 869 w 869"/>
                <a:gd name="connsiteY1" fmla="*/ 584 h 584"/>
                <a:gd name="connsiteX2" fmla="*/ 869 w 869"/>
                <a:gd name="connsiteY2" fmla="*/ 584 h 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9" h="584">
                  <a:moveTo>
                    <a:pt x="869" y="584"/>
                  </a:moveTo>
                  <a:cubicBezTo>
                    <a:pt x="395" y="-160"/>
                    <a:pt x="-824" y="-228"/>
                    <a:pt x="869" y="584"/>
                  </a:cubicBezTo>
                  <a:lnTo>
                    <a:pt x="869" y="584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 534">
              <a:extLst>
                <a:ext uri="{FF2B5EF4-FFF2-40B4-BE49-F238E27FC236}">
                  <a16:creationId xmlns:a16="http://schemas.microsoft.com/office/drawing/2014/main" id="{4A337CE0-8FE4-FFCA-3B7D-777A9AF68B61}"/>
                </a:ext>
              </a:extLst>
            </p:cNvPr>
            <p:cNvSpPr/>
            <p:nvPr/>
          </p:nvSpPr>
          <p:spPr bwMode="ltGray">
            <a:xfrm>
              <a:off x="16818670" y="6090944"/>
              <a:ext cx="4091" cy="8900"/>
            </a:xfrm>
            <a:custGeom>
              <a:avLst/>
              <a:gdLst>
                <a:gd name="connsiteX0" fmla="*/ 2844 w 4091"/>
                <a:gd name="connsiteY0" fmla="*/ 8126 h 8900"/>
                <a:gd name="connsiteX1" fmla="*/ 2370 w 4091"/>
                <a:gd name="connsiteY1" fmla="*/ 0 h 8900"/>
                <a:gd name="connsiteX2" fmla="*/ 1693 w 4091"/>
                <a:gd name="connsiteY2" fmla="*/ 3386 h 8900"/>
                <a:gd name="connsiteX3" fmla="*/ 2844 w 4091"/>
                <a:gd name="connsiteY3" fmla="*/ 8126 h 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1" h="8900">
                  <a:moveTo>
                    <a:pt x="2844" y="8126"/>
                  </a:moveTo>
                  <a:cubicBezTo>
                    <a:pt x="5079" y="6568"/>
                    <a:pt x="3928" y="3182"/>
                    <a:pt x="2370" y="0"/>
                  </a:cubicBezTo>
                  <a:cubicBezTo>
                    <a:pt x="2506" y="1354"/>
                    <a:pt x="2438" y="2573"/>
                    <a:pt x="1693" y="3386"/>
                  </a:cubicBezTo>
                  <a:cubicBezTo>
                    <a:pt x="-541" y="6027"/>
                    <a:pt x="-948" y="10766"/>
                    <a:pt x="2844" y="812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 535">
              <a:extLst>
                <a:ext uri="{FF2B5EF4-FFF2-40B4-BE49-F238E27FC236}">
                  <a16:creationId xmlns:a16="http://schemas.microsoft.com/office/drawing/2014/main" id="{FA1B1082-A639-DD83-D4BB-DB752961BA31}"/>
                </a:ext>
              </a:extLst>
            </p:cNvPr>
            <p:cNvSpPr/>
            <p:nvPr/>
          </p:nvSpPr>
          <p:spPr bwMode="ltGray">
            <a:xfrm>
              <a:off x="16818043" y="6080922"/>
              <a:ext cx="2997" cy="10021"/>
            </a:xfrm>
            <a:custGeom>
              <a:avLst/>
              <a:gdLst>
                <a:gd name="connsiteX0" fmla="*/ 87 w 2997"/>
                <a:gd name="connsiteY0" fmla="*/ 4537 h 10021"/>
                <a:gd name="connsiteX1" fmla="*/ 2998 w 2997"/>
                <a:gd name="connsiteY1" fmla="*/ 10022 h 10021"/>
                <a:gd name="connsiteX2" fmla="*/ 2118 w 2997"/>
                <a:gd name="connsiteY2" fmla="*/ 0 h 10021"/>
                <a:gd name="connsiteX3" fmla="*/ 87 w 2997"/>
                <a:gd name="connsiteY3" fmla="*/ 4537 h 10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7" h="10021">
                  <a:moveTo>
                    <a:pt x="87" y="4537"/>
                  </a:moveTo>
                  <a:cubicBezTo>
                    <a:pt x="560" y="5620"/>
                    <a:pt x="1915" y="7719"/>
                    <a:pt x="2998" y="10022"/>
                  </a:cubicBezTo>
                  <a:cubicBezTo>
                    <a:pt x="2728" y="7313"/>
                    <a:pt x="1508" y="3724"/>
                    <a:pt x="2118" y="0"/>
                  </a:cubicBezTo>
                  <a:cubicBezTo>
                    <a:pt x="764" y="1896"/>
                    <a:pt x="-320" y="3589"/>
                    <a:pt x="87" y="45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 536">
              <a:extLst>
                <a:ext uri="{FF2B5EF4-FFF2-40B4-BE49-F238E27FC236}">
                  <a16:creationId xmlns:a16="http://schemas.microsoft.com/office/drawing/2014/main" id="{52450036-3846-B7F8-4DC8-43B2B9583BEB}"/>
                </a:ext>
              </a:extLst>
            </p:cNvPr>
            <p:cNvSpPr/>
            <p:nvPr/>
          </p:nvSpPr>
          <p:spPr bwMode="ltGray">
            <a:xfrm>
              <a:off x="16819578" y="6072286"/>
              <a:ext cx="3925" cy="8635"/>
            </a:xfrm>
            <a:custGeom>
              <a:avLst/>
              <a:gdLst>
                <a:gd name="connsiteX0" fmla="*/ 2410 w 3925"/>
                <a:gd name="connsiteY0" fmla="*/ 374 h 8635"/>
                <a:gd name="connsiteX1" fmla="*/ 785 w 3925"/>
                <a:gd name="connsiteY1" fmla="*/ 7552 h 8635"/>
                <a:gd name="connsiteX2" fmla="*/ 650 w 3925"/>
                <a:gd name="connsiteY2" fmla="*/ 8636 h 8635"/>
                <a:gd name="connsiteX3" fmla="*/ 2410 w 3925"/>
                <a:gd name="connsiteY3" fmla="*/ 374 h 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25" h="8635">
                  <a:moveTo>
                    <a:pt x="2410" y="374"/>
                  </a:moveTo>
                  <a:cubicBezTo>
                    <a:pt x="-2939" y="-1521"/>
                    <a:pt x="2546" y="4234"/>
                    <a:pt x="785" y="7552"/>
                  </a:cubicBezTo>
                  <a:cubicBezTo>
                    <a:pt x="717" y="7891"/>
                    <a:pt x="650" y="8297"/>
                    <a:pt x="650" y="8636"/>
                  </a:cubicBezTo>
                  <a:cubicBezTo>
                    <a:pt x="2885" y="5317"/>
                    <a:pt x="5728" y="1593"/>
                    <a:pt x="2410" y="3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 537">
              <a:extLst>
                <a:ext uri="{FF2B5EF4-FFF2-40B4-BE49-F238E27FC236}">
                  <a16:creationId xmlns:a16="http://schemas.microsoft.com/office/drawing/2014/main" id="{2F972DD7-9940-C065-7599-BADD0511D573}"/>
                </a:ext>
              </a:extLst>
            </p:cNvPr>
            <p:cNvSpPr/>
            <p:nvPr/>
          </p:nvSpPr>
          <p:spPr bwMode="ltGray">
            <a:xfrm>
              <a:off x="16818609" y="6031741"/>
              <a:ext cx="12642" cy="23169"/>
            </a:xfrm>
            <a:custGeom>
              <a:avLst/>
              <a:gdLst>
                <a:gd name="connsiteX0" fmla="*/ 1281 w 12642"/>
                <a:gd name="connsiteY0" fmla="*/ 22772 h 23169"/>
                <a:gd name="connsiteX1" fmla="*/ 11302 w 12642"/>
                <a:gd name="connsiteY1" fmla="*/ 20334 h 23169"/>
                <a:gd name="connsiteX2" fmla="*/ 8052 w 12642"/>
                <a:gd name="connsiteY2" fmla="*/ 20 h 23169"/>
                <a:gd name="connsiteX3" fmla="*/ 9881 w 12642"/>
                <a:gd name="connsiteY3" fmla="*/ 19454 h 23169"/>
                <a:gd name="connsiteX4" fmla="*/ 1281 w 12642"/>
                <a:gd name="connsiteY4" fmla="*/ 22772 h 23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2" h="23169">
                  <a:moveTo>
                    <a:pt x="1281" y="22772"/>
                  </a:moveTo>
                  <a:cubicBezTo>
                    <a:pt x="6224" y="24261"/>
                    <a:pt x="8594" y="21147"/>
                    <a:pt x="11302" y="20334"/>
                  </a:cubicBezTo>
                  <a:cubicBezTo>
                    <a:pt x="13943" y="19589"/>
                    <a:pt x="12588" y="-725"/>
                    <a:pt x="8052" y="20"/>
                  </a:cubicBezTo>
                  <a:cubicBezTo>
                    <a:pt x="3515" y="765"/>
                    <a:pt x="11641" y="17355"/>
                    <a:pt x="9881" y="19454"/>
                  </a:cubicBezTo>
                  <a:cubicBezTo>
                    <a:pt x="7104" y="22840"/>
                    <a:pt x="-3662" y="21282"/>
                    <a:pt x="1281" y="2277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 538">
              <a:extLst>
                <a:ext uri="{FF2B5EF4-FFF2-40B4-BE49-F238E27FC236}">
                  <a16:creationId xmlns:a16="http://schemas.microsoft.com/office/drawing/2014/main" id="{CA78EABD-4CF7-50F3-9B94-6674B75D49F0}"/>
                </a:ext>
              </a:extLst>
            </p:cNvPr>
            <p:cNvSpPr/>
            <p:nvPr/>
          </p:nvSpPr>
          <p:spPr bwMode="ltGray">
            <a:xfrm>
              <a:off x="16811967" y="6059478"/>
              <a:ext cx="22504" cy="7360"/>
            </a:xfrm>
            <a:custGeom>
              <a:avLst/>
              <a:gdLst>
                <a:gd name="connsiteX0" fmla="*/ 18080 w 22504"/>
                <a:gd name="connsiteY0" fmla="*/ 4989 h 7360"/>
                <a:gd name="connsiteX1" fmla="*/ 0 w 22504"/>
                <a:gd name="connsiteY1" fmla="*/ 1942 h 7360"/>
                <a:gd name="connsiteX2" fmla="*/ 17132 w 22504"/>
                <a:gd name="connsiteY2" fmla="*/ 7156 h 7360"/>
                <a:gd name="connsiteX3" fmla="*/ 18080 w 22504"/>
                <a:gd name="connsiteY3" fmla="*/ 4989 h 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04" h="7360">
                  <a:moveTo>
                    <a:pt x="18080" y="4989"/>
                  </a:moveTo>
                  <a:cubicBezTo>
                    <a:pt x="10089" y="3499"/>
                    <a:pt x="339" y="-3272"/>
                    <a:pt x="0" y="1942"/>
                  </a:cubicBezTo>
                  <a:cubicBezTo>
                    <a:pt x="1896" y="6073"/>
                    <a:pt x="12595" y="6343"/>
                    <a:pt x="17132" y="7156"/>
                  </a:cubicBezTo>
                  <a:cubicBezTo>
                    <a:pt x="21669" y="7901"/>
                    <a:pt x="26070" y="6479"/>
                    <a:pt x="18080" y="498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 539">
              <a:extLst>
                <a:ext uri="{FF2B5EF4-FFF2-40B4-BE49-F238E27FC236}">
                  <a16:creationId xmlns:a16="http://schemas.microsoft.com/office/drawing/2014/main" id="{1109E278-DEE0-B2D5-B9C0-925073D2B20B}"/>
                </a:ext>
              </a:extLst>
            </p:cNvPr>
            <p:cNvSpPr/>
            <p:nvPr/>
          </p:nvSpPr>
          <p:spPr bwMode="ltGray">
            <a:xfrm>
              <a:off x="16765174" y="6034628"/>
              <a:ext cx="23104" cy="23069"/>
            </a:xfrm>
            <a:custGeom>
              <a:avLst/>
              <a:gdLst>
                <a:gd name="connsiteX0" fmla="*/ 3253 w 23104"/>
                <a:gd name="connsiteY0" fmla="*/ 6613 h 23069"/>
                <a:gd name="connsiteX1" fmla="*/ 5352 w 23104"/>
                <a:gd name="connsiteY1" fmla="*/ 23068 h 23069"/>
                <a:gd name="connsiteX2" fmla="*/ 22280 w 23104"/>
                <a:gd name="connsiteY2" fmla="*/ 858 h 23069"/>
                <a:gd name="connsiteX3" fmla="*/ 3253 w 23104"/>
                <a:gd name="connsiteY3" fmla="*/ 6613 h 23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04" h="23069">
                  <a:moveTo>
                    <a:pt x="3253" y="6613"/>
                  </a:moveTo>
                  <a:cubicBezTo>
                    <a:pt x="205" y="13520"/>
                    <a:pt x="-3045" y="23203"/>
                    <a:pt x="5352" y="23068"/>
                  </a:cubicBezTo>
                  <a:cubicBezTo>
                    <a:pt x="13680" y="22933"/>
                    <a:pt x="26479" y="3837"/>
                    <a:pt x="22280" y="858"/>
                  </a:cubicBezTo>
                  <a:cubicBezTo>
                    <a:pt x="18082" y="-2190"/>
                    <a:pt x="4539" y="3634"/>
                    <a:pt x="3253" y="66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 540">
              <a:extLst>
                <a:ext uri="{FF2B5EF4-FFF2-40B4-BE49-F238E27FC236}">
                  <a16:creationId xmlns:a16="http://schemas.microsoft.com/office/drawing/2014/main" id="{0317778A-67F1-9024-AC7E-9A45C0C388A7}"/>
                </a:ext>
              </a:extLst>
            </p:cNvPr>
            <p:cNvSpPr/>
            <p:nvPr/>
          </p:nvSpPr>
          <p:spPr bwMode="ltGray">
            <a:xfrm>
              <a:off x="16845544" y="5873408"/>
              <a:ext cx="42408" cy="27715"/>
            </a:xfrm>
            <a:custGeom>
              <a:avLst/>
              <a:gdLst>
                <a:gd name="connsiteX0" fmla="*/ 41112 w 42408"/>
                <a:gd name="connsiteY0" fmla="*/ 24820 h 27715"/>
                <a:gd name="connsiteX1" fmla="*/ 36575 w 42408"/>
                <a:gd name="connsiteY1" fmla="*/ 8297 h 27715"/>
                <a:gd name="connsiteX2" fmla="*/ 18834 w 42408"/>
                <a:gd name="connsiteY2" fmla="*/ 8229 h 27715"/>
                <a:gd name="connsiteX3" fmla="*/ 484 w 42408"/>
                <a:gd name="connsiteY3" fmla="*/ 3557 h 27715"/>
                <a:gd name="connsiteX4" fmla="*/ 24590 w 42408"/>
                <a:gd name="connsiteY4" fmla="*/ 26784 h 27715"/>
                <a:gd name="connsiteX5" fmla="*/ 41112 w 42408"/>
                <a:gd name="connsiteY5" fmla="*/ 24820 h 27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08" h="27715">
                  <a:moveTo>
                    <a:pt x="41112" y="24820"/>
                  </a:moveTo>
                  <a:cubicBezTo>
                    <a:pt x="43414" y="23669"/>
                    <a:pt x="43076" y="10532"/>
                    <a:pt x="36575" y="8297"/>
                  </a:cubicBezTo>
                  <a:cubicBezTo>
                    <a:pt x="30075" y="6063"/>
                    <a:pt x="31361" y="10058"/>
                    <a:pt x="18834" y="8229"/>
                  </a:cubicBezTo>
                  <a:cubicBezTo>
                    <a:pt x="6307" y="6334"/>
                    <a:pt x="-2157" y="-5923"/>
                    <a:pt x="484" y="3557"/>
                  </a:cubicBezTo>
                  <a:cubicBezTo>
                    <a:pt x="5223" y="20351"/>
                    <a:pt x="18089" y="24143"/>
                    <a:pt x="24590" y="26784"/>
                  </a:cubicBezTo>
                  <a:cubicBezTo>
                    <a:pt x="31091" y="29357"/>
                    <a:pt x="38810" y="25903"/>
                    <a:pt x="41112" y="2482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 541">
              <a:extLst>
                <a:ext uri="{FF2B5EF4-FFF2-40B4-BE49-F238E27FC236}">
                  <a16:creationId xmlns:a16="http://schemas.microsoft.com/office/drawing/2014/main" id="{953ED471-4CA6-A3D6-47A7-902CFB3D4005}"/>
                </a:ext>
              </a:extLst>
            </p:cNvPr>
            <p:cNvSpPr/>
            <p:nvPr/>
          </p:nvSpPr>
          <p:spPr bwMode="ltGray">
            <a:xfrm>
              <a:off x="16884219" y="5911255"/>
              <a:ext cx="11164" cy="11573"/>
            </a:xfrm>
            <a:custGeom>
              <a:avLst/>
              <a:gdLst>
                <a:gd name="connsiteX0" fmla="*/ 10631 w 11164"/>
                <a:gd name="connsiteY0" fmla="*/ 11350 h 11573"/>
                <a:gd name="connsiteX1" fmla="*/ 4266 w 11164"/>
                <a:gd name="connsiteY1" fmla="*/ 42 h 11573"/>
                <a:gd name="connsiteX2" fmla="*/ 0 w 11164"/>
                <a:gd name="connsiteY2" fmla="*/ 516 h 11573"/>
                <a:gd name="connsiteX3" fmla="*/ 10631 w 11164"/>
                <a:gd name="connsiteY3" fmla="*/ 11350 h 1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4" h="11573">
                  <a:moveTo>
                    <a:pt x="10631" y="11350"/>
                  </a:moveTo>
                  <a:cubicBezTo>
                    <a:pt x="11782" y="13382"/>
                    <a:pt x="11647" y="922"/>
                    <a:pt x="4266" y="42"/>
                  </a:cubicBezTo>
                  <a:cubicBezTo>
                    <a:pt x="2843" y="-93"/>
                    <a:pt x="1422" y="109"/>
                    <a:pt x="0" y="516"/>
                  </a:cubicBezTo>
                  <a:cubicBezTo>
                    <a:pt x="5552" y="5188"/>
                    <a:pt x="10022" y="10334"/>
                    <a:pt x="10631" y="1135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 542">
              <a:extLst>
                <a:ext uri="{FF2B5EF4-FFF2-40B4-BE49-F238E27FC236}">
                  <a16:creationId xmlns:a16="http://schemas.microsoft.com/office/drawing/2014/main" id="{0DE2E29D-C773-6965-F133-38E3F13F01E3}"/>
                </a:ext>
              </a:extLst>
            </p:cNvPr>
            <p:cNvSpPr/>
            <p:nvPr/>
          </p:nvSpPr>
          <p:spPr bwMode="ltGray">
            <a:xfrm>
              <a:off x="16858339" y="5904247"/>
              <a:ext cx="25879" cy="12321"/>
            </a:xfrm>
            <a:custGeom>
              <a:avLst/>
              <a:gdLst>
                <a:gd name="connsiteX0" fmla="*/ 4821 w 25879"/>
                <a:gd name="connsiteY0" fmla="*/ 11384 h 12321"/>
                <a:gd name="connsiteX1" fmla="*/ 25880 w 25879"/>
                <a:gd name="connsiteY1" fmla="*/ 7592 h 12321"/>
                <a:gd name="connsiteX2" fmla="*/ 10780 w 25879"/>
                <a:gd name="connsiteY2" fmla="*/ 8 h 12321"/>
                <a:gd name="connsiteX3" fmla="*/ 4821 w 25879"/>
                <a:gd name="connsiteY3" fmla="*/ 11384 h 12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79" h="12321">
                  <a:moveTo>
                    <a:pt x="4821" y="11384"/>
                  </a:moveTo>
                  <a:cubicBezTo>
                    <a:pt x="13150" y="14431"/>
                    <a:pt x="19785" y="9217"/>
                    <a:pt x="25880" y="7592"/>
                  </a:cubicBezTo>
                  <a:cubicBezTo>
                    <a:pt x="20937" y="3462"/>
                    <a:pt x="15248" y="-195"/>
                    <a:pt x="10780" y="8"/>
                  </a:cubicBezTo>
                  <a:cubicBezTo>
                    <a:pt x="2586" y="279"/>
                    <a:pt x="-5404" y="7660"/>
                    <a:pt x="4821" y="1138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 543">
              <a:extLst>
                <a:ext uri="{FF2B5EF4-FFF2-40B4-BE49-F238E27FC236}">
                  <a16:creationId xmlns:a16="http://schemas.microsoft.com/office/drawing/2014/main" id="{6E6922F8-D087-3FE6-3768-8F3D27B8A1D3}"/>
                </a:ext>
              </a:extLst>
            </p:cNvPr>
            <p:cNvSpPr/>
            <p:nvPr/>
          </p:nvSpPr>
          <p:spPr bwMode="ltGray">
            <a:xfrm>
              <a:off x="16689609" y="5852189"/>
              <a:ext cx="35838" cy="21598"/>
            </a:xfrm>
            <a:custGeom>
              <a:avLst/>
              <a:gdLst>
                <a:gd name="connsiteX0" fmla="*/ 18416 w 35838"/>
                <a:gd name="connsiteY0" fmla="*/ 17735 h 21598"/>
                <a:gd name="connsiteX1" fmla="*/ 34329 w 35838"/>
                <a:gd name="connsiteY1" fmla="*/ 19902 h 21598"/>
                <a:gd name="connsiteX2" fmla="*/ 30943 w 35838"/>
                <a:gd name="connsiteY2" fmla="*/ 12927 h 21598"/>
                <a:gd name="connsiteX3" fmla="*/ 24308 w 35838"/>
                <a:gd name="connsiteY3" fmla="*/ 1551 h 21598"/>
                <a:gd name="connsiteX4" fmla="*/ 2165 w 35838"/>
                <a:gd name="connsiteY4" fmla="*/ 1619 h 21598"/>
                <a:gd name="connsiteX5" fmla="*/ 4806 w 35838"/>
                <a:gd name="connsiteY5" fmla="*/ 21459 h 21598"/>
                <a:gd name="connsiteX6" fmla="*/ 18416 w 35838"/>
                <a:gd name="connsiteY6" fmla="*/ 17735 h 2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838" h="21598">
                  <a:moveTo>
                    <a:pt x="18416" y="17735"/>
                  </a:moveTo>
                  <a:cubicBezTo>
                    <a:pt x="22006" y="18547"/>
                    <a:pt x="30876" y="22542"/>
                    <a:pt x="34329" y="19902"/>
                  </a:cubicBezTo>
                  <a:cubicBezTo>
                    <a:pt x="37783" y="17261"/>
                    <a:pt x="34736" y="15568"/>
                    <a:pt x="30943" y="12927"/>
                  </a:cubicBezTo>
                  <a:cubicBezTo>
                    <a:pt x="27152" y="10286"/>
                    <a:pt x="34261" y="61"/>
                    <a:pt x="24308" y="1551"/>
                  </a:cubicBezTo>
                  <a:cubicBezTo>
                    <a:pt x="14354" y="3041"/>
                    <a:pt x="6295" y="-2648"/>
                    <a:pt x="2165" y="1619"/>
                  </a:cubicBezTo>
                  <a:cubicBezTo>
                    <a:pt x="-1695" y="5614"/>
                    <a:pt x="-137" y="20308"/>
                    <a:pt x="4806" y="21459"/>
                  </a:cubicBezTo>
                  <a:cubicBezTo>
                    <a:pt x="9749" y="22542"/>
                    <a:pt x="14760" y="16922"/>
                    <a:pt x="18416" y="1773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 544">
              <a:extLst>
                <a:ext uri="{FF2B5EF4-FFF2-40B4-BE49-F238E27FC236}">
                  <a16:creationId xmlns:a16="http://schemas.microsoft.com/office/drawing/2014/main" id="{D8B98866-EA3A-D3BB-DAA7-76C374DF7068}"/>
                </a:ext>
              </a:extLst>
            </p:cNvPr>
            <p:cNvSpPr/>
            <p:nvPr/>
          </p:nvSpPr>
          <p:spPr bwMode="ltGray">
            <a:xfrm>
              <a:off x="18210516" y="6480223"/>
              <a:ext cx="55552" cy="37350"/>
            </a:xfrm>
            <a:custGeom>
              <a:avLst/>
              <a:gdLst>
                <a:gd name="connsiteX0" fmla="*/ 47697 w 55552"/>
                <a:gd name="connsiteY0" fmla="*/ 79 h 37350"/>
                <a:gd name="connsiteX1" fmla="*/ 33275 w 55552"/>
                <a:gd name="connsiteY1" fmla="*/ 11793 h 37350"/>
                <a:gd name="connsiteX2" fmla="*/ 24201 w 55552"/>
                <a:gd name="connsiteY2" fmla="*/ 15179 h 37350"/>
                <a:gd name="connsiteX3" fmla="*/ 568 w 55552"/>
                <a:gd name="connsiteY3" fmla="*/ 34207 h 37350"/>
                <a:gd name="connsiteX4" fmla="*/ 41333 w 55552"/>
                <a:gd name="connsiteY4" fmla="*/ 32582 h 37350"/>
                <a:gd name="connsiteX5" fmla="*/ 55552 w 55552"/>
                <a:gd name="connsiteY5" fmla="*/ 31430 h 37350"/>
                <a:gd name="connsiteX6" fmla="*/ 47697 w 55552"/>
                <a:gd name="connsiteY6" fmla="*/ 79 h 3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552" h="37350">
                  <a:moveTo>
                    <a:pt x="47697" y="79"/>
                  </a:moveTo>
                  <a:cubicBezTo>
                    <a:pt x="43161" y="-1072"/>
                    <a:pt x="40656" y="10778"/>
                    <a:pt x="33275" y="11793"/>
                  </a:cubicBezTo>
                  <a:cubicBezTo>
                    <a:pt x="26436" y="12944"/>
                    <a:pt x="27586" y="6173"/>
                    <a:pt x="24201" y="15179"/>
                  </a:cubicBezTo>
                  <a:cubicBezTo>
                    <a:pt x="20747" y="24253"/>
                    <a:pt x="-4036" y="26284"/>
                    <a:pt x="568" y="34207"/>
                  </a:cubicBezTo>
                  <a:cubicBezTo>
                    <a:pt x="5105" y="42129"/>
                    <a:pt x="31040" y="32582"/>
                    <a:pt x="41333" y="32582"/>
                  </a:cubicBezTo>
                  <a:cubicBezTo>
                    <a:pt x="51625" y="32582"/>
                    <a:pt x="55552" y="41588"/>
                    <a:pt x="55552" y="31430"/>
                  </a:cubicBezTo>
                  <a:cubicBezTo>
                    <a:pt x="55485" y="21206"/>
                    <a:pt x="52302" y="1230"/>
                    <a:pt x="47697" y="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 545">
              <a:extLst>
                <a:ext uri="{FF2B5EF4-FFF2-40B4-BE49-F238E27FC236}">
                  <a16:creationId xmlns:a16="http://schemas.microsoft.com/office/drawing/2014/main" id="{211F38ED-4272-F6FF-9EB4-CEC937020092}"/>
                </a:ext>
              </a:extLst>
            </p:cNvPr>
            <p:cNvSpPr/>
            <p:nvPr/>
          </p:nvSpPr>
          <p:spPr bwMode="ltGray">
            <a:xfrm>
              <a:off x="18269198" y="6436734"/>
              <a:ext cx="53102" cy="38770"/>
            </a:xfrm>
            <a:custGeom>
              <a:avLst/>
              <a:gdLst>
                <a:gd name="connsiteX0" fmla="*/ 42374 w 53102"/>
                <a:gd name="connsiteY0" fmla="*/ 4902 h 38770"/>
                <a:gd name="connsiteX1" fmla="*/ 3913 w 53102"/>
                <a:gd name="connsiteY1" fmla="*/ 5106 h 38770"/>
                <a:gd name="connsiteX2" fmla="*/ 4726 w 53102"/>
                <a:gd name="connsiteY2" fmla="*/ 21493 h 38770"/>
                <a:gd name="connsiteX3" fmla="*/ 15695 w 53102"/>
                <a:gd name="connsiteY3" fmla="*/ 35442 h 38770"/>
                <a:gd name="connsiteX4" fmla="*/ 53006 w 53102"/>
                <a:gd name="connsiteY4" fmla="*/ 28602 h 38770"/>
                <a:gd name="connsiteX5" fmla="*/ 42374 w 53102"/>
                <a:gd name="connsiteY5" fmla="*/ 4902 h 38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102" h="38770">
                  <a:moveTo>
                    <a:pt x="42374" y="4902"/>
                  </a:moveTo>
                  <a:cubicBezTo>
                    <a:pt x="40072" y="-1801"/>
                    <a:pt x="11700" y="-1531"/>
                    <a:pt x="3913" y="5106"/>
                  </a:cubicBezTo>
                  <a:cubicBezTo>
                    <a:pt x="-760" y="9101"/>
                    <a:pt x="-2114" y="15804"/>
                    <a:pt x="4726" y="21493"/>
                  </a:cubicBezTo>
                  <a:cubicBezTo>
                    <a:pt x="11565" y="27181"/>
                    <a:pt x="3168" y="30905"/>
                    <a:pt x="15695" y="35442"/>
                  </a:cubicBezTo>
                  <a:cubicBezTo>
                    <a:pt x="28222" y="39978"/>
                    <a:pt x="51855" y="41671"/>
                    <a:pt x="53006" y="28602"/>
                  </a:cubicBezTo>
                  <a:cubicBezTo>
                    <a:pt x="54158" y="15534"/>
                    <a:pt x="44677" y="11606"/>
                    <a:pt x="42374" y="490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 546">
              <a:extLst>
                <a:ext uri="{FF2B5EF4-FFF2-40B4-BE49-F238E27FC236}">
                  <a16:creationId xmlns:a16="http://schemas.microsoft.com/office/drawing/2014/main" id="{51EE0A00-96B5-FEF6-527B-611998C103CF}"/>
                </a:ext>
              </a:extLst>
            </p:cNvPr>
            <p:cNvSpPr/>
            <p:nvPr/>
          </p:nvSpPr>
          <p:spPr bwMode="ltGray">
            <a:xfrm>
              <a:off x="17759767" y="6582441"/>
              <a:ext cx="110509" cy="90383"/>
            </a:xfrm>
            <a:custGeom>
              <a:avLst/>
              <a:gdLst>
                <a:gd name="connsiteX0" fmla="*/ 35753 w 110509"/>
                <a:gd name="connsiteY0" fmla="*/ 53672 h 90383"/>
                <a:gd name="connsiteX1" fmla="*/ 56068 w 110509"/>
                <a:gd name="connsiteY1" fmla="*/ 80284 h 90383"/>
                <a:gd name="connsiteX2" fmla="*/ 78346 w 110509"/>
                <a:gd name="connsiteY2" fmla="*/ 86581 h 90383"/>
                <a:gd name="connsiteX3" fmla="*/ 110172 w 110509"/>
                <a:gd name="connsiteY3" fmla="*/ 85701 h 90383"/>
                <a:gd name="connsiteX4" fmla="*/ 78346 w 110509"/>
                <a:gd name="connsiteY4" fmla="*/ 54959 h 90383"/>
                <a:gd name="connsiteX5" fmla="*/ 44014 w 110509"/>
                <a:gd name="connsiteY5" fmla="*/ 39520 h 90383"/>
                <a:gd name="connsiteX6" fmla="*/ 30472 w 110509"/>
                <a:gd name="connsiteY6" fmla="*/ 7085 h 90383"/>
                <a:gd name="connsiteX7" fmla="*/ 0 w 110509"/>
                <a:gd name="connsiteY7" fmla="*/ 5189 h 90383"/>
                <a:gd name="connsiteX8" fmla="*/ 35753 w 110509"/>
                <a:gd name="connsiteY8" fmla="*/ 53672 h 9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509" h="90383">
                  <a:moveTo>
                    <a:pt x="35753" y="53672"/>
                  </a:moveTo>
                  <a:cubicBezTo>
                    <a:pt x="47130" y="60444"/>
                    <a:pt x="50312" y="73513"/>
                    <a:pt x="56068" y="80284"/>
                  </a:cubicBezTo>
                  <a:cubicBezTo>
                    <a:pt x="61823" y="87056"/>
                    <a:pt x="66970" y="82113"/>
                    <a:pt x="78346" y="86581"/>
                  </a:cubicBezTo>
                  <a:cubicBezTo>
                    <a:pt x="89722" y="91118"/>
                    <a:pt x="113625" y="92473"/>
                    <a:pt x="110172" y="85701"/>
                  </a:cubicBezTo>
                  <a:cubicBezTo>
                    <a:pt x="106718" y="78930"/>
                    <a:pt x="88639" y="61730"/>
                    <a:pt x="78346" y="54959"/>
                  </a:cubicBezTo>
                  <a:cubicBezTo>
                    <a:pt x="68053" y="48187"/>
                    <a:pt x="52005" y="53063"/>
                    <a:pt x="44014" y="39520"/>
                  </a:cubicBezTo>
                  <a:cubicBezTo>
                    <a:pt x="36025" y="25977"/>
                    <a:pt x="39614" y="12705"/>
                    <a:pt x="30472" y="7085"/>
                  </a:cubicBezTo>
                  <a:cubicBezTo>
                    <a:pt x="21330" y="1397"/>
                    <a:pt x="1084" y="-4562"/>
                    <a:pt x="0" y="5189"/>
                  </a:cubicBezTo>
                  <a:cubicBezTo>
                    <a:pt x="6907" y="27805"/>
                    <a:pt x="24310" y="46833"/>
                    <a:pt x="35753" y="5367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 547">
              <a:extLst>
                <a:ext uri="{FF2B5EF4-FFF2-40B4-BE49-F238E27FC236}">
                  <a16:creationId xmlns:a16="http://schemas.microsoft.com/office/drawing/2014/main" id="{EB524603-6F5E-A75A-8C60-8A9C8E87FFE5}"/>
                </a:ext>
              </a:extLst>
            </p:cNvPr>
            <p:cNvSpPr/>
            <p:nvPr/>
          </p:nvSpPr>
          <p:spPr bwMode="ltGray">
            <a:xfrm>
              <a:off x="17888033" y="6647151"/>
              <a:ext cx="9389" cy="14295"/>
            </a:xfrm>
            <a:custGeom>
              <a:avLst/>
              <a:gdLst>
                <a:gd name="connsiteX0" fmla="*/ 7975 w 9389"/>
                <a:gd name="connsiteY0" fmla="*/ 5959 h 14295"/>
                <a:gd name="connsiteX1" fmla="*/ 3574 w 9389"/>
                <a:gd name="connsiteY1" fmla="*/ 0 h 14295"/>
                <a:gd name="connsiteX2" fmla="*/ 3642 w 9389"/>
                <a:gd name="connsiteY2" fmla="*/ 14220 h 14295"/>
                <a:gd name="connsiteX3" fmla="*/ 7975 w 9389"/>
                <a:gd name="connsiteY3" fmla="*/ 5959 h 1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89" h="14295">
                  <a:moveTo>
                    <a:pt x="7975" y="5959"/>
                  </a:moveTo>
                  <a:cubicBezTo>
                    <a:pt x="5673" y="1828"/>
                    <a:pt x="10684" y="880"/>
                    <a:pt x="3574" y="0"/>
                  </a:cubicBezTo>
                  <a:cubicBezTo>
                    <a:pt x="1271" y="1490"/>
                    <a:pt x="-3197" y="13475"/>
                    <a:pt x="3642" y="14220"/>
                  </a:cubicBezTo>
                  <a:cubicBezTo>
                    <a:pt x="10480" y="14965"/>
                    <a:pt x="10210" y="10089"/>
                    <a:pt x="7975" y="595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 548">
              <a:extLst>
                <a:ext uri="{FF2B5EF4-FFF2-40B4-BE49-F238E27FC236}">
                  <a16:creationId xmlns:a16="http://schemas.microsoft.com/office/drawing/2014/main" id="{AACA9430-8B05-BAFF-FDDC-4C41FFF0BFAB}"/>
                </a:ext>
              </a:extLst>
            </p:cNvPr>
            <p:cNvSpPr/>
            <p:nvPr/>
          </p:nvSpPr>
          <p:spPr bwMode="ltGray">
            <a:xfrm>
              <a:off x="17857208" y="6606688"/>
              <a:ext cx="25462" cy="35959"/>
            </a:xfrm>
            <a:custGeom>
              <a:avLst/>
              <a:gdLst>
                <a:gd name="connsiteX0" fmla="*/ 24175 w 25462"/>
                <a:gd name="connsiteY0" fmla="*/ 8636 h 35959"/>
                <a:gd name="connsiteX1" fmla="*/ 0 w 25462"/>
                <a:gd name="connsiteY1" fmla="*/ 2542 h 35959"/>
                <a:gd name="connsiteX2" fmla="*/ 22143 w 25462"/>
                <a:gd name="connsiteY2" fmla="*/ 35925 h 35959"/>
                <a:gd name="connsiteX3" fmla="*/ 24175 w 25462"/>
                <a:gd name="connsiteY3" fmla="*/ 8636 h 35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62" h="35959">
                  <a:moveTo>
                    <a:pt x="24175" y="8636"/>
                  </a:moveTo>
                  <a:cubicBezTo>
                    <a:pt x="22684" y="2609"/>
                    <a:pt x="2438" y="-3620"/>
                    <a:pt x="0" y="2542"/>
                  </a:cubicBezTo>
                  <a:cubicBezTo>
                    <a:pt x="3792" y="15340"/>
                    <a:pt x="17606" y="36941"/>
                    <a:pt x="22143" y="35925"/>
                  </a:cubicBezTo>
                  <a:cubicBezTo>
                    <a:pt x="26680" y="34909"/>
                    <a:pt x="25732" y="14663"/>
                    <a:pt x="24175" y="863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 549">
              <a:extLst>
                <a:ext uri="{FF2B5EF4-FFF2-40B4-BE49-F238E27FC236}">
                  <a16:creationId xmlns:a16="http://schemas.microsoft.com/office/drawing/2014/main" id="{B4A56E30-F0C2-4377-0674-30818136B810}"/>
                </a:ext>
              </a:extLst>
            </p:cNvPr>
            <p:cNvSpPr/>
            <p:nvPr/>
          </p:nvSpPr>
          <p:spPr bwMode="ltGray">
            <a:xfrm>
              <a:off x="17847199" y="6604901"/>
              <a:ext cx="10127" cy="16473"/>
            </a:xfrm>
            <a:custGeom>
              <a:avLst/>
              <a:gdLst>
                <a:gd name="connsiteX0" fmla="*/ 3509 w 10127"/>
                <a:gd name="connsiteY0" fmla="*/ 16451 h 16473"/>
                <a:gd name="connsiteX1" fmla="*/ 8317 w 10127"/>
                <a:gd name="connsiteY1" fmla="*/ 6971 h 16473"/>
                <a:gd name="connsiteX2" fmla="*/ 5134 w 10127"/>
                <a:gd name="connsiteY2" fmla="*/ 402 h 16473"/>
                <a:gd name="connsiteX3" fmla="*/ 3509 w 10127"/>
                <a:gd name="connsiteY3" fmla="*/ 16451 h 16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7" h="16473">
                  <a:moveTo>
                    <a:pt x="3509" y="16451"/>
                  </a:moveTo>
                  <a:cubicBezTo>
                    <a:pt x="10348" y="16857"/>
                    <a:pt x="11770" y="11643"/>
                    <a:pt x="8317" y="6971"/>
                  </a:cubicBezTo>
                  <a:cubicBezTo>
                    <a:pt x="4863" y="2298"/>
                    <a:pt x="11296" y="-1223"/>
                    <a:pt x="5134" y="402"/>
                  </a:cubicBezTo>
                  <a:cubicBezTo>
                    <a:pt x="1275" y="4194"/>
                    <a:pt x="-3330" y="16044"/>
                    <a:pt x="3509" y="164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 550">
              <a:extLst>
                <a:ext uri="{FF2B5EF4-FFF2-40B4-BE49-F238E27FC236}">
                  <a16:creationId xmlns:a16="http://schemas.microsoft.com/office/drawing/2014/main" id="{35ADAF80-4203-AAC6-EEA7-DF505CEA804C}"/>
                </a:ext>
              </a:extLst>
            </p:cNvPr>
            <p:cNvSpPr/>
            <p:nvPr/>
          </p:nvSpPr>
          <p:spPr bwMode="ltGray">
            <a:xfrm>
              <a:off x="17930272" y="6523422"/>
              <a:ext cx="20677" cy="20361"/>
            </a:xfrm>
            <a:custGeom>
              <a:avLst/>
              <a:gdLst>
                <a:gd name="connsiteX0" fmla="*/ 0 w 20677"/>
                <a:gd name="connsiteY0" fmla="*/ 2723 h 20361"/>
                <a:gd name="connsiteX1" fmla="*/ 18960 w 20677"/>
                <a:gd name="connsiteY1" fmla="*/ 20058 h 20361"/>
                <a:gd name="connsiteX2" fmla="*/ 17606 w 20677"/>
                <a:gd name="connsiteY2" fmla="*/ 3670 h 20361"/>
                <a:gd name="connsiteX3" fmla="*/ 0 w 20677"/>
                <a:gd name="connsiteY3" fmla="*/ 2723 h 2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677" h="20361">
                  <a:moveTo>
                    <a:pt x="0" y="2723"/>
                  </a:moveTo>
                  <a:cubicBezTo>
                    <a:pt x="745" y="11796"/>
                    <a:pt x="15913" y="22292"/>
                    <a:pt x="18960" y="20058"/>
                  </a:cubicBezTo>
                  <a:cubicBezTo>
                    <a:pt x="22007" y="17823"/>
                    <a:pt x="20653" y="8207"/>
                    <a:pt x="17606" y="3670"/>
                  </a:cubicBezTo>
                  <a:cubicBezTo>
                    <a:pt x="14559" y="-799"/>
                    <a:pt x="880" y="-1273"/>
                    <a:pt x="0" y="272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 551">
              <a:extLst>
                <a:ext uri="{FF2B5EF4-FFF2-40B4-BE49-F238E27FC236}">
                  <a16:creationId xmlns:a16="http://schemas.microsoft.com/office/drawing/2014/main" id="{BE986931-20BA-727F-11EC-88B8B456398B}"/>
                </a:ext>
              </a:extLst>
            </p:cNvPr>
            <p:cNvSpPr/>
            <p:nvPr/>
          </p:nvSpPr>
          <p:spPr bwMode="ltGray">
            <a:xfrm>
              <a:off x="17914325" y="6482935"/>
              <a:ext cx="23884" cy="16158"/>
            </a:xfrm>
            <a:custGeom>
              <a:avLst/>
              <a:gdLst>
                <a:gd name="connsiteX0" fmla="*/ 23871 w 23884"/>
                <a:gd name="connsiteY0" fmla="*/ 13212 h 16158"/>
                <a:gd name="connsiteX1" fmla="*/ 10666 w 23884"/>
                <a:gd name="connsiteY1" fmla="*/ 3800 h 16158"/>
                <a:gd name="connsiteX2" fmla="*/ 712 w 23884"/>
                <a:gd name="connsiteY2" fmla="*/ 1294 h 16158"/>
                <a:gd name="connsiteX3" fmla="*/ 23871 w 23884"/>
                <a:gd name="connsiteY3" fmla="*/ 13212 h 16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84" h="16158">
                  <a:moveTo>
                    <a:pt x="23871" y="13212"/>
                  </a:moveTo>
                  <a:cubicBezTo>
                    <a:pt x="23125" y="4138"/>
                    <a:pt x="13713" y="4409"/>
                    <a:pt x="10666" y="3800"/>
                  </a:cubicBezTo>
                  <a:cubicBezTo>
                    <a:pt x="7619" y="3190"/>
                    <a:pt x="3759" y="-2498"/>
                    <a:pt x="712" y="1294"/>
                  </a:cubicBezTo>
                  <a:cubicBezTo>
                    <a:pt x="-4908" y="8133"/>
                    <a:pt x="24615" y="22286"/>
                    <a:pt x="23871" y="1321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 552">
              <a:extLst>
                <a:ext uri="{FF2B5EF4-FFF2-40B4-BE49-F238E27FC236}">
                  <a16:creationId xmlns:a16="http://schemas.microsoft.com/office/drawing/2014/main" id="{3BFE67A8-FCE5-18D4-5267-7FA90CE0F307}"/>
                </a:ext>
              </a:extLst>
            </p:cNvPr>
            <p:cNvSpPr/>
            <p:nvPr/>
          </p:nvSpPr>
          <p:spPr bwMode="ltGray">
            <a:xfrm>
              <a:off x="17885517" y="6424973"/>
              <a:ext cx="29123" cy="27825"/>
            </a:xfrm>
            <a:custGeom>
              <a:avLst/>
              <a:gdLst>
                <a:gd name="connsiteX0" fmla="*/ 2907 w 29123"/>
                <a:gd name="connsiteY0" fmla="*/ 480 h 27825"/>
                <a:gd name="connsiteX1" fmla="*/ 1282 w 29123"/>
                <a:gd name="connsiteY1" fmla="*/ 12804 h 27825"/>
                <a:gd name="connsiteX2" fmla="*/ 10898 w 29123"/>
                <a:gd name="connsiteY2" fmla="*/ 27769 h 27825"/>
                <a:gd name="connsiteX3" fmla="*/ 29113 w 29123"/>
                <a:gd name="connsiteY3" fmla="*/ 20388 h 27825"/>
                <a:gd name="connsiteX4" fmla="*/ 18143 w 29123"/>
                <a:gd name="connsiteY4" fmla="*/ 7184 h 27825"/>
                <a:gd name="connsiteX5" fmla="*/ 11237 w 29123"/>
                <a:gd name="connsiteY5" fmla="*/ 9960 h 27825"/>
                <a:gd name="connsiteX6" fmla="*/ 2907 w 29123"/>
                <a:gd name="connsiteY6" fmla="*/ 480 h 2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23" h="27825">
                  <a:moveTo>
                    <a:pt x="2907" y="480"/>
                  </a:moveTo>
                  <a:cubicBezTo>
                    <a:pt x="-2442" y="5491"/>
                    <a:pt x="1214" y="5152"/>
                    <a:pt x="1282" y="12804"/>
                  </a:cubicBezTo>
                  <a:cubicBezTo>
                    <a:pt x="1350" y="20456"/>
                    <a:pt x="6293" y="28581"/>
                    <a:pt x="10898" y="27769"/>
                  </a:cubicBezTo>
                  <a:cubicBezTo>
                    <a:pt x="15570" y="26956"/>
                    <a:pt x="28775" y="24925"/>
                    <a:pt x="29113" y="20388"/>
                  </a:cubicBezTo>
                  <a:cubicBezTo>
                    <a:pt x="29452" y="15851"/>
                    <a:pt x="21596" y="8741"/>
                    <a:pt x="18143" y="7184"/>
                  </a:cubicBezTo>
                  <a:cubicBezTo>
                    <a:pt x="14689" y="5694"/>
                    <a:pt x="19294" y="9960"/>
                    <a:pt x="11237" y="9960"/>
                  </a:cubicBezTo>
                  <a:cubicBezTo>
                    <a:pt x="3178" y="9892"/>
                    <a:pt x="6158" y="-2567"/>
                    <a:pt x="2907" y="48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 553">
              <a:extLst>
                <a:ext uri="{FF2B5EF4-FFF2-40B4-BE49-F238E27FC236}">
                  <a16:creationId xmlns:a16="http://schemas.microsoft.com/office/drawing/2014/main" id="{50D1E8A3-6A9C-1944-362D-0B949D108BEF}"/>
                </a:ext>
              </a:extLst>
            </p:cNvPr>
            <p:cNvSpPr/>
            <p:nvPr/>
          </p:nvSpPr>
          <p:spPr bwMode="ltGray">
            <a:xfrm>
              <a:off x="17877494" y="6370959"/>
              <a:ext cx="435" cy="864"/>
            </a:xfrm>
            <a:custGeom>
              <a:avLst/>
              <a:gdLst>
                <a:gd name="connsiteX0" fmla="*/ 435 w 435"/>
                <a:gd name="connsiteY0" fmla="*/ 864 h 864"/>
                <a:gd name="connsiteX1" fmla="*/ 435 w 435"/>
                <a:gd name="connsiteY1" fmla="*/ 864 h 864"/>
                <a:gd name="connsiteX2" fmla="*/ 435 w 435"/>
                <a:gd name="connsiteY2" fmla="*/ 864 h 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5" h="864">
                  <a:moveTo>
                    <a:pt x="435" y="864"/>
                  </a:moveTo>
                  <a:cubicBezTo>
                    <a:pt x="-39" y="-219"/>
                    <a:pt x="-242" y="-355"/>
                    <a:pt x="435" y="864"/>
                  </a:cubicBezTo>
                  <a:lnTo>
                    <a:pt x="435" y="864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5" name="Freeform 554">
              <a:extLst>
                <a:ext uri="{FF2B5EF4-FFF2-40B4-BE49-F238E27FC236}">
                  <a16:creationId xmlns:a16="http://schemas.microsoft.com/office/drawing/2014/main" id="{726534E8-5A60-1ED0-F843-65CAAEC8109D}"/>
                </a:ext>
              </a:extLst>
            </p:cNvPr>
            <p:cNvSpPr/>
            <p:nvPr/>
          </p:nvSpPr>
          <p:spPr bwMode="ltGray">
            <a:xfrm>
              <a:off x="17876133" y="6371823"/>
              <a:ext cx="21201" cy="46147"/>
            </a:xfrm>
            <a:custGeom>
              <a:avLst/>
              <a:gdLst>
                <a:gd name="connsiteX0" fmla="*/ 1796 w 21201"/>
                <a:gd name="connsiteY0" fmla="*/ 0 h 46147"/>
                <a:gd name="connsiteX1" fmla="*/ 2744 w 21201"/>
                <a:gd name="connsiteY1" fmla="*/ 7855 h 46147"/>
                <a:gd name="connsiteX2" fmla="*/ 2066 w 21201"/>
                <a:gd name="connsiteY2" fmla="*/ 26070 h 46147"/>
                <a:gd name="connsiteX3" fmla="*/ 7891 w 21201"/>
                <a:gd name="connsiteY3" fmla="*/ 46114 h 46147"/>
                <a:gd name="connsiteX4" fmla="*/ 14391 w 21201"/>
                <a:gd name="connsiteY4" fmla="*/ 33112 h 46147"/>
                <a:gd name="connsiteX5" fmla="*/ 16693 w 21201"/>
                <a:gd name="connsiteY5" fmla="*/ 25664 h 46147"/>
                <a:gd name="connsiteX6" fmla="*/ 19334 w 21201"/>
                <a:gd name="connsiteY6" fmla="*/ 10022 h 46147"/>
                <a:gd name="connsiteX7" fmla="*/ 9989 w 21201"/>
                <a:gd name="connsiteY7" fmla="*/ 15236 h 46147"/>
                <a:gd name="connsiteX8" fmla="*/ 2270 w 21201"/>
                <a:gd name="connsiteY8" fmla="*/ 1016 h 46147"/>
                <a:gd name="connsiteX9" fmla="*/ 1796 w 21201"/>
                <a:gd name="connsiteY9" fmla="*/ 0 h 46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201" h="46147">
                  <a:moveTo>
                    <a:pt x="1796" y="0"/>
                  </a:moveTo>
                  <a:cubicBezTo>
                    <a:pt x="2338" y="1422"/>
                    <a:pt x="3150" y="4266"/>
                    <a:pt x="2744" y="7855"/>
                  </a:cubicBezTo>
                  <a:cubicBezTo>
                    <a:pt x="1728" y="16861"/>
                    <a:pt x="-2470" y="19299"/>
                    <a:pt x="2066" y="26070"/>
                  </a:cubicBezTo>
                  <a:cubicBezTo>
                    <a:pt x="6536" y="32842"/>
                    <a:pt x="2541" y="46926"/>
                    <a:pt x="7891" y="46114"/>
                  </a:cubicBezTo>
                  <a:cubicBezTo>
                    <a:pt x="13239" y="45369"/>
                    <a:pt x="11343" y="35347"/>
                    <a:pt x="14391" y="33112"/>
                  </a:cubicBezTo>
                  <a:cubicBezTo>
                    <a:pt x="17438" y="30878"/>
                    <a:pt x="18928" y="30201"/>
                    <a:pt x="16693" y="25664"/>
                  </a:cubicBezTo>
                  <a:cubicBezTo>
                    <a:pt x="14459" y="21127"/>
                    <a:pt x="25428" y="4740"/>
                    <a:pt x="19334" y="10022"/>
                  </a:cubicBezTo>
                  <a:cubicBezTo>
                    <a:pt x="13239" y="15304"/>
                    <a:pt x="13172" y="18960"/>
                    <a:pt x="9989" y="15236"/>
                  </a:cubicBezTo>
                  <a:cubicBezTo>
                    <a:pt x="6807" y="11444"/>
                    <a:pt x="6671" y="8532"/>
                    <a:pt x="2270" y="1016"/>
                  </a:cubicBezTo>
                  <a:cubicBezTo>
                    <a:pt x="2066" y="542"/>
                    <a:pt x="1932" y="271"/>
                    <a:pt x="1796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 555">
              <a:extLst>
                <a:ext uri="{FF2B5EF4-FFF2-40B4-BE49-F238E27FC236}">
                  <a16:creationId xmlns:a16="http://schemas.microsoft.com/office/drawing/2014/main" id="{80E5BD68-7D79-E197-0C37-8BA7154A36E3}"/>
                </a:ext>
              </a:extLst>
            </p:cNvPr>
            <p:cNvSpPr/>
            <p:nvPr/>
          </p:nvSpPr>
          <p:spPr bwMode="ltGray">
            <a:xfrm>
              <a:off x="17916905" y="6403853"/>
              <a:ext cx="23442" cy="33585"/>
            </a:xfrm>
            <a:custGeom>
              <a:avLst/>
              <a:gdLst>
                <a:gd name="connsiteX0" fmla="*/ 10321 w 23442"/>
                <a:gd name="connsiteY0" fmla="*/ 28033 h 33585"/>
                <a:gd name="connsiteX1" fmla="*/ 7814 w 23442"/>
                <a:gd name="connsiteY1" fmla="*/ 33586 h 33585"/>
                <a:gd name="connsiteX2" fmla="*/ 10998 w 23442"/>
                <a:gd name="connsiteY2" fmla="*/ 28169 h 33585"/>
                <a:gd name="connsiteX3" fmla="*/ 13571 w 23442"/>
                <a:gd name="connsiteY3" fmla="*/ 27424 h 33585"/>
                <a:gd name="connsiteX4" fmla="*/ 23118 w 23442"/>
                <a:gd name="connsiteY4" fmla="*/ 5688 h 33585"/>
                <a:gd name="connsiteX5" fmla="*/ 1314 w 23442"/>
                <a:gd name="connsiteY5" fmla="*/ 1219 h 33585"/>
                <a:gd name="connsiteX6" fmla="*/ 10321 w 23442"/>
                <a:gd name="connsiteY6" fmla="*/ 28033 h 3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42" h="33585">
                  <a:moveTo>
                    <a:pt x="10321" y="28033"/>
                  </a:moveTo>
                  <a:cubicBezTo>
                    <a:pt x="8695" y="28101"/>
                    <a:pt x="8628" y="30945"/>
                    <a:pt x="7814" y="33586"/>
                  </a:cubicBezTo>
                  <a:cubicBezTo>
                    <a:pt x="13367" y="32096"/>
                    <a:pt x="12758" y="28846"/>
                    <a:pt x="10998" y="28169"/>
                  </a:cubicBezTo>
                  <a:cubicBezTo>
                    <a:pt x="11878" y="28237"/>
                    <a:pt x="12758" y="28033"/>
                    <a:pt x="13571" y="27424"/>
                  </a:cubicBezTo>
                  <a:cubicBezTo>
                    <a:pt x="20884" y="22007"/>
                    <a:pt x="24608" y="9547"/>
                    <a:pt x="23118" y="5688"/>
                  </a:cubicBezTo>
                  <a:cubicBezTo>
                    <a:pt x="21561" y="1828"/>
                    <a:pt x="4564" y="-2032"/>
                    <a:pt x="1314" y="1219"/>
                  </a:cubicBezTo>
                  <a:cubicBezTo>
                    <a:pt x="-2884" y="7584"/>
                    <a:pt x="3752" y="26205"/>
                    <a:pt x="10321" y="2803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 556">
              <a:extLst>
                <a:ext uri="{FF2B5EF4-FFF2-40B4-BE49-F238E27FC236}">
                  <a16:creationId xmlns:a16="http://schemas.microsoft.com/office/drawing/2014/main" id="{D738C24B-957D-B24D-A213-4A5362EEE84F}"/>
                </a:ext>
              </a:extLst>
            </p:cNvPr>
            <p:cNvSpPr/>
            <p:nvPr/>
          </p:nvSpPr>
          <p:spPr bwMode="ltGray">
            <a:xfrm>
              <a:off x="17919964" y="6437439"/>
              <a:ext cx="4688" cy="3854"/>
            </a:xfrm>
            <a:custGeom>
              <a:avLst/>
              <a:gdLst>
                <a:gd name="connsiteX0" fmla="*/ 3198 w 4688"/>
                <a:gd name="connsiteY0" fmla="*/ 2709 h 3854"/>
                <a:gd name="connsiteX1" fmla="*/ 4688 w 4688"/>
                <a:gd name="connsiteY1" fmla="*/ 0 h 3854"/>
                <a:gd name="connsiteX2" fmla="*/ 3876 w 4688"/>
                <a:gd name="connsiteY2" fmla="*/ 271 h 3854"/>
                <a:gd name="connsiteX3" fmla="*/ 3198 w 4688"/>
                <a:gd name="connsiteY3" fmla="*/ 2709 h 3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8" h="3854">
                  <a:moveTo>
                    <a:pt x="3198" y="2709"/>
                  </a:moveTo>
                  <a:cubicBezTo>
                    <a:pt x="3943" y="1964"/>
                    <a:pt x="4350" y="1016"/>
                    <a:pt x="4688" y="0"/>
                  </a:cubicBezTo>
                  <a:cubicBezTo>
                    <a:pt x="4417" y="68"/>
                    <a:pt x="4214" y="203"/>
                    <a:pt x="3876" y="271"/>
                  </a:cubicBezTo>
                  <a:cubicBezTo>
                    <a:pt x="-3370" y="1761"/>
                    <a:pt x="1437" y="5823"/>
                    <a:pt x="3198" y="27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 557">
              <a:extLst>
                <a:ext uri="{FF2B5EF4-FFF2-40B4-BE49-F238E27FC236}">
                  <a16:creationId xmlns:a16="http://schemas.microsoft.com/office/drawing/2014/main" id="{9444FA0F-E4EF-926D-D28F-1234D252EEFB}"/>
                </a:ext>
              </a:extLst>
            </p:cNvPr>
            <p:cNvSpPr/>
            <p:nvPr/>
          </p:nvSpPr>
          <p:spPr bwMode="ltGray">
            <a:xfrm>
              <a:off x="17925194" y="6448401"/>
              <a:ext cx="3547" cy="7997"/>
            </a:xfrm>
            <a:custGeom>
              <a:avLst/>
              <a:gdLst>
                <a:gd name="connsiteX0" fmla="*/ 2438 w 3547"/>
                <a:gd name="connsiteY0" fmla="*/ 8 h 7997"/>
                <a:gd name="connsiteX1" fmla="*/ 0 w 3547"/>
                <a:gd name="connsiteY1" fmla="*/ 6982 h 7997"/>
                <a:gd name="connsiteX2" fmla="*/ 541 w 3547"/>
                <a:gd name="connsiteY2" fmla="*/ 7998 h 7997"/>
                <a:gd name="connsiteX3" fmla="*/ 2438 w 3547"/>
                <a:gd name="connsiteY3" fmla="*/ 8 h 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47" h="7997">
                  <a:moveTo>
                    <a:pt x="2438" y="8"/>
                  </a:moveTo>
                  <a:cubicBezTo>
                    <a:pt x="-813" y="-195"/>
                    <a:pt x="677" y="3732"/>
                    <a:pt x="0" y="6982"/>
                  </a:cubicBezTo>
                  <a:cubicBezTo>
                    <a:pt x="271" y="7321"/>
                    <a:pt x="339" y="7659"/>
                    <a:pt x="541" y="7998"/>
                  </a:cubicBezTo>
                  <a:cubicBezTo>
                    <a:pt x="2573" y="3867"/>
                    <a:pt x="5011" y="143"/>
                    <a:pt x="2438" y="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 558">
              <a:extLst>
                <a:ext uri="{FF2B5EF4-FFF2-40B4-BE49-F238E27FC236}">
                  <a16:creationId xmlns:a16="http://schemas.microsoft.com/office/drawing/2014/main" id="{B130B95B-CDF1-A48F-898E-B23E1196D183}"/>
                </a:ext>
              </a:extLst>
            </p:cNvPr>
            <p:cNvSpPr/>
            <p:nvPr/>
          </p:nvSpPr>
          <p:spPr bwMode="ltGray">
            <a:xfrm>
              <a:off x="17923831" y="6456399"/>
              <a:ext cx="3788" cy="9848"/>
            </a:xfrm>
            <a:custGeom>
              <a:avLst/>
              <a:gdLst>
                <a:gd name="connsiteX0" fmla="*/ 347 w 3788"/>
                <a:gd name="connsiteY0" fmla="*/ 7990 h 9848"/>
                <a:gd name="connsiteX1" fmla="*/ 1904 w 3788"/>
                <a:gd name="connsiteY1" fmla="*/ 0 h 9848"/>
                <a:gd name="connsiteX2" fmla="*/ 347 w 3788"/>
                <a:gd name="connsiteY2" fmla="*/ 7990 h 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88" h="9848">
                  <a:moveTo>
                    <a:pt x="347" y="7990"/>
                  </a:moveTo>
                  <a:cubicBezTo>
                    <a:pt x="2515" y="13001"/>
                    <a:pt x="5967" y="7043"/>
                    <a:pt x="1904" y="0"/>
                  </a:cubicBezTo>
                  <a:cubicBezTo>
                    <a:pt x="551" y="2844"/>
                    <a:pt x="-601" y="5824"/>
                    <a:pt x="347" y="799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 559">
              <a:extLst>
                <a:ext uri="{FF2B5EF4-FFF2-40B4-BE49-F238E27FC236}">
                  <a16:creationId xmlns:a16="http://schemas.microsoft.com/office/drawing/2014/main" id="{0828D65D-3FC6-4D34-369E-0190863428B0}"/>
                </a:ext>
              </a:extLst>
            </p:cNvPr>
            <p:cNvSpPr/>
            <p:nvPr/>
          </p:nvSpPr>
          <p:spPr bwMode="ltGray">
            <a:xfrm>
              <a:off x="17944572" y="6565073"/>
              <a:ext cx="3243" cy="7236"/>
            </a:xfrm>
            <a:custGeom>
              <a:avLst/>
              <a:gdLst>
                <a:gd name="connsiteX0" fmla="*/ 665 w 3243"/>
                <a:gd name="connsiteY0" fmla="*/ 4544 h 7236"/>
                <a:gd name="connsiteX1" fmla="*/ 191 w 3243"/>
                <a:gd name="connsiteY1" fmla="*/ 752 h 7236"/>
                <a:gd name="connsiteX2" fmla="*/ 665 w 3243"/>
                <a:gd name="connsiteY2" fmla="*/ 4544 h 7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3" h="7236">
                  <a:moveTo>
                    <a:pt x="665" y="4544"/>
                  </a:moveTo>
                  <a:cubicBezTo>
                    <a:pt x="2154" y="-1483"/>
                    <a:pt x="5879" y="-61"/>
                    <a:pt x="191" y="752"/>
                  </a:cubicBezTo>
                  <a:cubicBezTo>
                    <a:pt x="868" y="5221"/>
                    <a:pt x="-893" y="10571"/>
                    <a:pt x="665" y="45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 560">
              <a:extLst>
                <a:ext uri="{FF2B5EF4-FFF2-40B4-BE49-F238E27FC236}">
                  <a16:creationId xmlns:a16="http://schemas.microsoft.com/office/drawing/2014/main" id="{1E66D29A-4880-D26F-1884-74490CB83E36}"/>
                </a:ext>
              </a:extLst>
            </p:cNvPr>
            <p:cNvSpPr/>
            <p:nvPr/>
          </p:nvSpPr>
          <p:spPr bwMode="ltGray">
            <a:xfrm>
              <a:off x="17859910" y="6221608"/>
              <a:ext cx="20795" cy="6556"/>
            </a:xfrm>
            <a:custGeom>
              <a:avLst/>
              <a:gdLst>
                <a:gd name="connsiteX0" fmla="*/ 5493 w 20795"/>
                <a:gd name="connsiteY0" fmla="*/ 5577 h 6556"/>
                <a:gd name="connsiteX1" fmla="*/ 20254 w 20795"/>
                <a:gd name="connsiteY1" fmla="*/ 1785 h 6556"/>
                <a:gd name="connsiteX2" fmla="*/ 2377 w 20795"/>
                <a:gd name="connsiteY2" fmla="*/ 3208 h 6556"/>
                <a:gd name="connsiteX3" fmla="*/ 5493 w 20795"/>
                <a:gd name="connsiteY3" fmla="*/ 5577 h 6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95" h="6556">
                  <a:moveTo>
                    <a:pt x="5493" y="5577"/>
                  </a:moveTo>
                  <a:cubicBezTo>
                    <a:pt x="12331" y="5307"/>
                    <a:pt x="23368" y="5510"/>
                    <a:pt x="20254" y="1785"/>
                  </a:cubicBezTo>
                  <a:cubicBezTo>
                    <a:pt x="17139" y="-1939"/>
                    <a:pt x="7727" y="973"/>
                    <a:pt x="2377" y="3208"/>
                  </a:cubicBezTo>
                  <a:cubicBezTo>
                    <a:pt x="-1076" y="8760"/>
                    <a:pt x="-1347" y="5780"/>
                    <a:pt x="5493" y="557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 561">
              <a:extLst>
                <a:ext uri="{FF2B5EF4-FFF2-40B4-BE49-F238E27FC236}">
                  <a16:creationId xmlns:a16="http://schemas.microsoft.com/office/drawing/2014/main" id="{F54A19D5-8EFA-FEB6-6C75-5E7014B1E873}"/>
                </a:ext>
              </a:extLst>
            </p:cNvPr>
            <p:cNvSpPr/>
            <p:nvPr/>
          </p:nvSpPr>
          <p:spPr bwMode="ltGray">
            <a:xfrm>
              <a:off x="17670045" y="6253933"/>
              <a:ext cx="7922" cy="4062"/>
            </a:xfrm>
            <a:custGeom>
              <a:avLst/>
              <a:gdLst>
                <a:gd name="connsiteX0" fmla="*/ 0 w 7922"/>
                <a:gd name="connsiteY0" fmla="*/ 1286 h 4062"/>
                <a:gd name="connsiteX1" fmla="*/ 7923 w 7922"/>
                <a:gd name="connsiteY1" fmla="*/ 4063 h 4062"/>
                <a:gd name="connsiteX2" fmla="*/ 0 w 7922"/>
                <a:gd name="connsiteY2" fmla="*/ 1286 h 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2" h="4062">
                  <a:moveTo>
                    <a:pt x="0" y="1286"/>
                  </a:moveTo>
                  <a:cubicBezTo>
                    <a:pt x="678" y="4063"/>
                    <a:pt x="2371" y="4063"/>
                    <a:pt x="7923" y="4063"/>
                  </a:cubicBezTo>
                  <a:cubicBezTo>
                    <a:pt x="5079" y="1354"/>
                    <a:pt x="4130" y="-1829"/>
                    <a:pt x="0" y="128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 562">
              <a:extLst>
                <a:ext uri="{FF2B5EF4-FFF2-40B4-BE49-F238E27FC236}">
                  <a16:creationId xmlns:a16="http://schemas.microsoft.com/office/drawing/2014/main" id="{CF9B8BBE-930B-1B2C-4498-55942A160EFE}"/>
                </a:ext>
              </a:extLst>
            </p:cNvPr>
            <p:cNvSpPr/>
            <p:nvPr/>
          </p:nvSpPr>
          <p:spPr bwMode="ltGray">
            <a:xfrm>
              <a:off x="17678036" y="6257860"/>
              <a:ext cx="8940" cy="2901"/>
            </a:xfrm>
            <a:custGeom>
              <a:avLst/>
              <a:gdLst>
                <a:gd name="connsiteX0" fmla="*/ 0 w 8940"/>
                <a:gd name="connsiteY0" fmla="*/ 68 h 2901"/>
                <a:gd name="connsiteX1" fmla="*/ 4875 w 8940"/>
                <a:gd name="connsiteY1" fmla="*/ 2573 h 2901"/>
                <a:gd name="connsiteX2" fmla="*/ 1490 w 8940"/>
                <a:gd name="connsiteY2" fmla="*/ 0 h 2901"/>
                <a:gd name="connsiteX3" fmla="*/ 0 w 8940"/>
                <a:gd name="connsiteY3" fmla="*/ 68 h 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40" h="2901">
                  <a:moveTo>
                    <a:pt x="0" y="68"/>
                  </a:moveTo>
                  <a:cubicBezTo>
                    <a:pt x="1151" y="1151"/>
                    <a:pt x="2641" y="2167"/>
                    <a:pt x="4875" y="2573"/>
                  </a:cubicBezTo>
                  <a:cubicBezTo>
                    <a:pt x="12459" y="4063"/>
                    <a:pt x="8329" y="0"/>
                    <a:pt x="1490" y="0"/>
                  </a:cubicBezTo>
                  <a:cubicBezTo>
                    <a:pt x="880" y="68"/>
                    <a:pt x="474" y="68"/>
                    <a:pt x="0" y="6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 563">
              <a:extLst>
                <a:ext uri="{FF2B5EF4-FFF2-40B4-BE49-F238E27FC236}">
                  <a16:creationId xmlns:a16="http://schemas.microsoft.com/office/drawing/2014/main" id="{0233081B-F31A-77DF-96C5-CD19B63428A6}"/>
                </a:ext>
              </a:extLst>
            </p:cNvPr>
            <p:cNvSpPr/>
            <p:nvPr/>
          </p:nvSpPr>
          <p:spPr bwMode="ltGray">
            <a:xfrm>
              <a:off x="17711184" y="6211814"/>
              <a:ext cx="32164" cy="23296"/>
            </a:xfrm>
            <a:custGeom>
              <a:avLst/>
              <a:gdLst>
                <a:gd name="connsiteX0" fmla="*/ 32 w 32164"/>
                <a:gd name="connsiteY0" fmla="*/ 4266 h 23296"/>
                <a:gd name="connsiteX1" fmla="*/ 20820 w 32164"/>
                <a:gd name="connsiteY1" fmla="*/ 12527 h 23296"/>
                <a:gd name="connsiteX2" fmla="*/ 31316 w 32164"/>
                <a:gd name="connsiteY2" fmla="*/ 20856 h 23296"/>
                <a:gd name="connsiteX3" fmla="*/ 22581 w 32164"/>
                <a:gd name="connsiteY3" fmla="*/ 542 h 23296"/>
                <a:gd name="connsiteX4" fmla="*/ 32 w 32164"/>
                <a:gd name="connsiteY4" fmla="*/ 4266 h 23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4" h="23296">
                  <a:moveTo>
                    <a:pt x="32" y="4266"/>
                  </a:moveTo>
                  <a:cubicBezTo>
                    <a:pt x="2808" y="14897"/>
                    <a:pt x="10934" y="9480"/>
                    <a:pt x="20820" y="12527"/>
                  </a:cubicBezTo>
                  <a:cubicBezTo>
                    <a:pt x="30706" y="15574"/>
                    <a:pt x="28269" y="28643"/>
                    <a:pt x="31316" y="20856"/>
                  </a:cubicBezTo>
                  <a:cubicBezTo>
                    <a:pt x="34363" y="13069"/>
                    <a:pt x="28675" y="2099"/>
                    <a:pt x="22581" y="542"/>
                  </a:cubicBezTo>
                  <a:cubicBezTo>
                    <a:pt x="16554" y="-948"/>
                    <a:pt x="-848" y="745"/>
                    <a:pt x="32" y="426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 564">
              <a:extLst>
                <a:ext uri="{FF2B5EF4-FFF2-40B4-BE49-F238E27FC236}">
                  <a16:creationId xmlns:a16="http://schemas.microsoft.com/office/drawing/2014/main" id="{18519F1B-5CAE-FE08-63F8-E05172F85617}"/>
                </a:ext>
              </a:extLst>
            </p:cNvPr>
            <p:cNvSpPr/>
            <p:nvPr/>
          </p:nvSpPr>
          <p:spPr bwMode="ltGray">
            <a:xfrm>
              <a:off x="17666897" y="6170578"/>
              <a:ext cx="36816" cy="21428"/>
            </a:xfrm>
            <a:custGeom>
              <a:avLst/>
              <a:gdLst>
                <a:gd name="connsiteX0" fmla="*/ 7347 w 36816"/>
                <a:gd name="connsiteY0" fmla="*/ 21395 h 21428"/>
                <a:gd name="connsiteX1" fmla="*/ 31115 w 36816"/>
                <a:gd name="connsiteY1" fmla="*/ 14421 h 21428"/>
                <a:gd name="connsiteX2" fmla="*/ 31657 w 36816"/>
                <a:gd name="connsiteY2" fmla="*/ 11442 h 21428"/>
                <a:gd name="connsiteX3" fmla="*/ 7686 w 36816"/>
                <a:gd name="connsiteY3" fmla="*/ 15911 h 21428"/>
                <a:gd name="connsiteX4" fmla="*/ 3081 w 36816"/>
                <a:gd name="connsiteY4" fmla="*/ 946 h 21428"/>
                <a:gd name="connsiteX5" fmla="*/ 7347 w 36816"/>
                <a:gd name="connsiteY5" fmla="*/ 21395 h 2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816" h="21428">
                  <a:moveTo>
                    <a:pt x="7347" y="21395"/>
                  </a:moveTo>
                  <a:cubicBezTo>
                    <a:pt x="20280" y="22140"/>
                    <a:pt x="24275" y="9884"/>
                    <a:pt x="31115" y="14421"/>
                  </a:cubicBezTo>
                  <a:cubicBezTo>
                    <a:pt x="37954" y="18958"/>
                    <a:pt x="39241" y="12999"/>
                    <a:pt x="31657" y="11442"/>
                  </a:cubicBezTo>
                  <a:cubicBezTo>
                    <a:pt x="24073" y="9884"/>
                    <a:pt x="12968" y="18145"/>
                    <a:pt x="7686" y="15911"/>
                  </a:cubicBezTo>
                  <a:cubicBezTo>
                    <a:pt x="2404" y="13676"/>
                    <a:pt x="3487" y="-4268"/>
                    <a:pt x="3081" y="946"/>
                  </a:cubicBezTo>
                  <a:cubicBezTo>
                    <a:pt x="2336" y="12389"/>
                    <a:pt x="-5586" y="20651"/>
                    <a:pt x="7347" y="2139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 565">
              <a:extLst>
                <a:ext uri="{FF2B5EF4-FFF2-40B4-BE49-F238E27FC236}">
                  <a16:creationId xmlns:a16="http://schemas.microsoft.com/office/drawing/2014/main" id="{D28B6C11-F737-84F3-8CD4-C06836C39C9A}"/>
                </a:ext>
              </a:extLst>
            </p:cNvPr>
            <p:cNvSpPr/>
            <p:nvPr/>
          </p:nvSpPr>
          <p:spPr bwMode="ltGray">
            <a:xfrm>
              <a:off x="17690696" y="6141341"/>
              <a:ext cx="13198" cy="16504"/>
            </a:xfrm>
            <a:custGeom>
              <a:avLst/>
              <a:gdLst>
                <a:gd name="connsiteX0" fmla="*/ 12936 w 13198"/>
                <a:gd name="connsiteY0" fmla="*/ 16505 h 16504"/>
                <a:gd name="connsiteX1" fmla="*/ 12394 w 13198"/>
                <a:gd name="connsiteY1" fmla="*/ 3165 h 16504"/>
                <a:gd name="connsiteX2" fmla="*/ 206 w 13198"/>
                <a:gd name="connsiteY2" fmla="*/ 2488 h 16504"/>
                <a:gd name="connsiteX3" fmla="*/ 12936 w 13198"/>
                <a:gd name="connsiteY3" fmla="*/ 16505 h 16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98" h="16504">
                  <a:moveTo>
                    <a:pt x="12936" y="16505"/>
                  </a:moveTo>
                  <a:cubicBezTo>
                    <a:pt x="12733" y="10208"/>
                    <a:pt x="13951" y="4655"/>
                    <a:pt x="12394" y="3165"/>
                  </a:cubicBezTo>
                  <a:cubicBezTo>
                    <a:pt x="10092" y="931"/>
                    <a:pt x="-1691" y="-2320"/>
                    <a:pt x="206" y="2488"/>
                  </a:cubicBezTo>
                  <a:cubicBezTo>
                    <a:pt x="4404" y="13458"/>
                    <a:pt x="8738" y="14812"/>
                    <a:pt x="12936" y="165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 566">
              <a:extLst>
                <a:ext uri="{FF2B5EF4-FFF2-40B4-BE49-F238E27FC236}">
                  <a16:creationId xmlns:a16="http://schemas.microsoft.com/office/drawing/2014/main" id="{D70D151A-E0BA-7365-9CE0-9630FE7A3737}"/>
                </a:ext>
              </a:extLst>
            </p:cNvPr>
            <p:cNvSpPr/>
            <p:nvPr/>
          </p:nvSpPr>
          <p:spPr bwMode="ltGray">
            <a:xfrm>
              <a:off x="17703632" y="6157778"/>
              <a:ext cx="11578" cy="15100"/>
            </a:xfrm>
            <a:custGeom>
              <a:avLst/>
              <a:gdLst>
                <a:gd name="connsiteX0" fmla="*/ 11579 w 11578"/>
                <a:gd name="connsiteY0" fmla="*/ 15100 h 15100"/>
                <a:gd name="connsiteX1" fmla="*/ 6500 w 11578"/>
                <a:gd name="connsiteY1" fmla="*/ 4537 h 15100"/>
                <a:gd name="connsiteX2" fmla="*/ 0 w 11578"/>
                <a:gd name="connsiteY2" fmla="*/ 0 h 15100"/>
                <a:gd name="connsiteX3" fmla="*/ 2031 w 11578"/>
                <a:gd name="connsiteY3" fmla="*/ 9819 h 15100"/>
                <a:gd name="connsiteX4" fmla="*/ 11579 w 11578"/>
                <a:gd name="connsiteY4" fmla="*/ 15100 h 1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78" h="15100">
                  <a:moveTo>
                    <a:pt x="11579" y="15100"/>
                  </a:moveTo>
                  <a:cubicBezTo>
                    <a:pt x="10699" y="11714"/>
                    <a:pt x="9412" y="8126"/>
                    <a:pt x="6500" y="4537"/>
                  </a:cubicBezTo>
                  <a:cubicBezTo>
                    <a:pt x="4401" y="1964"/>
                    <a:pt x="2234" y="948"/>
                    <a:pt x="0" y="0"/>
                  </a:cubicBezTo>
                  <a:cubicBezTo>
                    <a:pt x="136" y="3182"/>
                    <a:pt x="609" y="6636"/>
                    <a:pt x="2031" y="9819"/>
                  </a:cubicBezTo>
                  <a:cubicBezTo>
                    <a:pt x="3521" y="13137"/>
                    <a:pt x="7177" y="14491"/>
                    <a:pt x="11579" y="151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 567">
              <a:extLst>
                <a:ext uri="{FF2B5EF4-FFF2-40B4-BE49-F238E27FC236}">
                  <a16:creationId xmlns:a16="http://schemas.microsoft.com/office/drawing/2014/main" id="{C03368C8-C515-5238-FB34-773DB1C9C88B}"/>
                </a:ext>
              </a:extLst>
            </p:cNvPr>
            <p:cNvSpPr/>
            <p:nvPr/>
          </p:nvSpPr>
          <p:spPr bwMode="ltGray">
            <a:xfrm>
              <a:off x="17715211" y="6172946"/>
              <a:ext cx="22631" cy="11928"/>
            </a:xfrm>
            <a:custGeom>
              <a:avLst/>
              <a:gdLst>
                <a:gd name="connsiteX0" fmla="*/ 22007 w 22631"/>
                <a:gd name="connsiteY0" fmla="*/ 4063 h 11928"/>
                <a:gd name="connsiteX1" fmla="*/ 0 w 22631"/>
                <a:gd name="connsiteY1" fmla="*/ 0 h 11928"/>
                <a:gd name="connsiteX2" fmla="*/ 2641 w 22631"/>
                <a:gd name="connsiteY2" fmla="*/ 9819 h 11928"/>
                <a:gd name="connsiteX3" fmla="*/ 22007 w 22631"/>
                <a:gd name="connsiteY3" fmla="*/ 4063 h 11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31" h="11928">
                  <a:moveTo>
                    <a:pt x="22007" y="4063"/>
                  </a:moveTo>
                  <a:cubicBezTo>
                    <a:pt x="19028" y="-136"/>
                    <a:pt x="8261" y="1219"/>
                    <a:pt x="0" y="0"/>
                  </a:cubicBezTo>
                  <a:cubicBezTo>
                    <a:pt x="948" y="3792"/>
                    <a:pt x="1354" y="7246"/>
                    <a:pt x="2641" y="9819"/>
                  </a:cubicBezTo>
                  <a:cubicBezTo>
                    <a:pt x="4943" y="14694"/>
                    <a:pt x="26544" y="10428"/>
                    <a:pt x="22007" y="406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 568">
              <a:extLst>
                <a:ext uri="{FF2B5EF4-FFF2-40B4-BE49-F238E27FC236}">
                  <a16:creationId xmlns:a16="http://schemas.microsoft.com/office/drawing/2014/main" id="{3370649A-D182-410A-5E45-6BA2BCB21ADC}"/>
                </a:ext>
              </a:extLst>
            </p:cNvPr>
            <p:cNvSpPr/>
            <p:nvPr/>
          </p:nvSpPr>
          <p:spPr bwMode="ltGray">
            <a:xfrm>
              <a:off x="17641741" y="6114942"/>
              <a:ext cx="26595" cy="32387"/>
            </a:xfrm>
            <a:custGeom>
              <a:avLst/>
              <a:gdLst>
                <a:gd name="connsiteX0" fmla="*/ 23970 w 26595"/>
                <a:gd name="connsiteY0" fmla="*/ 30037 h 32387"/>
                <a:gd name="connsiteX1" fmla="*/ 20788 w 26595"/>
                <a:gd name="connsiteY1" fmla="*/ 853 h 32387"/>
                <a:gd name="connsiteX2" fmla="*/ 0 w 26595"/>
                <a:gd name="connsiteY2" fmla="*/ 5728 h 32387"/>
                <a:gd name="connsiteX3" fmla="*/ 15777 w 26595"/>
                <a:gd name="connsiteY3" fmla="*/ 17443 h 32387"/>
                <a:gd name="connsiteX4" fmla="*/ 23970 w 26595"/>
                <a:gd name="connsiteY4" fmla="*/ 30037 h 3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95" h="32387">
                  <a:moveTo>
                    <a:pt x="23970" y="30037"/>
                  </a:moveTo>
                  <a:cubicBezTo>
                    <a:pt x="26273" y="21776"/>
                    <a:pt x="29727" y="4645"/>
                    <a:pt x="20788" y="853"/>
                  </a:cubicBezTo>
                  <a:cubicBezTo>
                    <a:pt x="12934" y="-2465"/>
                    <a:pt x="6568" y="4916"/>
                    <a:pt x="0" y="5728"/>
                  </a:cubicBezTo>
                  <a:cubicBezTo>
                    <a:pt x="7516" y="11145"/>
                    <a:pt x="12730" y="14125"/>
                    <a:pt x="15777" y="17443"/>
                  </a:cubicBezTo>
                  <a:cubicBezTo>
                    <a:pt x="20382" y="22521"/>
                    <a:pt x="21736" y="38299"/>
                    <a:pt x="23970" y="300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 569">
              <a:extLst>
                <a:ext uri="{FF2B5EF4-FFF2-40B4-BE49-F238E27FC236}">
                  <a16:creationId xmlns:a16="http://schemas.microsoft.com/office/drawing/2014/main" id="{1B4CBB7C-5486-606A-8D3A-182587C1BECE}"/>
                </a:ext>
              </a:extLst>
            </p:cNvPr>
            <p:cNvSpPr/>
            <p:nvPr/>
          </p:nvSpPr>
          <p:spPr bwMode="ltGray">
            <a:xfrm>
              <a:off x="17627704" y="6109709"/>
              <a:ext cx="14105" cy="11055"/>
            </a:xfrm>
            <a:custGeom>
              <a:avLst/>
              <a:gdLst>
                <a:gd name="connsiteX0" fmla="*/ 11329 w 14105"/>
                <a:gd name="connsiteY0" fmla="*/ 10893 h 11055"/>
                <a:gd name="connsiteX1" fmla="*/ 14105 w 14105"/>
                <a:gd name="connsiteY1" fmla="*/ 10961 h 11055"/>
                <a:gd name="connsiteX2" fmla="*/ 1036 w 14105"/>
                <a:gd name="connsiteY2" fmla="*/ 533 h 11055"/>
                <a:gd name="connsiteX3" fmla="*/ 11329 w 14105"/>
                <a:gd name="connsiteY3" fmla="*/ 10893 h 11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05" h="11055">
                  <a:moveTo>
                    <a:pt x="11329" y="10893"/>
                  </a:moveTo>
                  <a:cubicBezTo>
                    <a:pt x="12277" y="11096"/>
                    <a:pt x="13157" y="11096"/>
                    <a:pt x="14105" y="10961"/>
                  </a:cubicBezTo>
                  <a:cubicBezTo>
                    <a:pt x="10313" y="8252"/>
                    <a:pt x="5979" y="4934"/>
                    <a:pt x="1036" y="533"/>
                  </a:cubicBezTo>
                  <a:cubicBezTo>
                    <a:pt x="-2553" y="-2650"/>
                    <a:pt x="3745" y="9403"/>
                    <a:pt x="11329" y="108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 570">
              <a:extLst>
                <a:ext uri="{FF2B5EF4-FFF2-40B4-BE49-F238E27FC236}">
                  <a16:creationId xmlns:a16="http://schemas.microsoft.com/office/drawing/2014/main" id="{AB35CDD8-1289-CDE6-CCEA-E587823AFA9E}"/>
                </a:ext>
              </a:extLst>
            </p:cNvPr>
            <p:cNvSpPr/>
            <p:nvPr/>
          </p:nvSpPr>
          <p:spPr bwMode="ltGray">
            <a:xfrm>
              <a:off x="17555607" y="6075737"/>
              <a:ext cx="36434" cy="38930"/>
            </a:xfrm>
            <a:custGeom>
              <a:avLst/>
              <a:gdLst>
                <a:gd name="connsiteX0" fmla="*/ 26275 w 36434"/>
                <a:gd name="connsiteY0" fmla="*/ 38026 h 38930"/>
                <a:gd name="connsiteX1" fmla="*/ 33316 w 36434"/>
                <a:gd name="connsiteY1" fmla="*/ 29900 h 38930"/>
                <a:gd name="connsiteX2" fmla="*/ 22347 w 36434"/>
                <a:gd name="connsiteY2" fmla="*/ 7961 h 38930"/>
                <a:gd name="connsiteX3" fmla="*/ 339 w 36434"/>
                <a:gd name="connsiteY3" fmla="*/ 2002 h 38930"/>
                <a:gd name="connsiteX4" fmla="*/ 26275 w 36434"/>
                <a:gd name="connsiteY4" fmla="*/ 38026 h 38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34" h="38930">
                  <a:moveTo>
                    <a:pt x="26275" y="38026"/>
                  </a:moveTo>
                  <a:cubicBezTo>
                    <a:pt x="33113" y="39515"/>
                    <a:pt x="40900" y="40464"/>
                    <a:pt x="33316" y="29900"/>
                  </a:cubicBezTo>
                  <a:cubicBezTo>
                    <a:pt x="25732" y="19337"/>
                    <a:pt x="29863" y="11753"/>
                    <a:pt x="22347" y="7961"/>
                  </a:cubicBezTo>
                  <a:cubicBezTo>
                    <a:pt x="14763" y="4169"/>
                    <a:pt x="-2640" y="-3686"/>
                    <a:pt x="339" y="2002"/>
                  </a:cubicBezTo>
                  <a:cubicBezTo>
                    <a:pt x="7111" y="15206"/>
                    <a:pt x="19435" y="36536"/>
                    <a:pt x="26275" y="3802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 571">
              <a:extLst>
                <a:ext uri="{FF2B5EF4-FFF2-40B4-BE49-F238E27FC236}">
                  <a16:creationId xmlns:a16="http://schemas.microsoft.com/office/drawing/2014/main" id="{F14546F9-0ABD-DB04-0F4B-448E26579FF5}"/>
                </a:ext>
              </a:extLst>
            </p:cNvPr>
            <p:cNvSpPr/>
            <p:nvPr/>
          </p:nvSpPr>
          <p:spPr bwMode="ltGray">
            <a:xfrm>
              <a:off x="17496770" y="6042034"/>
              <a:ext cx="51861" cy="56510"/>
            </a:xfrm>
            <a:custGeom>
              <a:avLst/>
              <a:gdLst>
                <a:gd name="connsiteX0" fmla="*/ 33377 w 51861"/>
                <a:gd name="connsiteY0" fmla="*/ 12614 h 56510"/>
                <a:gd name="connsiteX1" fmla="*/ 14620 w 51861"/>
                <a:gd name="connsiteY1" fmla="*/ 2728 h 56510"/>
                <a:gd name="connsiteX2" fmla="*/ 468 w 51861"/>
                <a:gd name="connsiteY2" fmla="*/ 4963 h 56510"/>
                <a:gd name="connsiteX3" fmla="*/ 22069 w 51861"/>
                <a:gd name="connsiteY3" fmla="*/ 49518 h 56510"/>
                <a:gd name="connsiteX4" fmla="*/ 51321 w 51861"/>
                <a:gd name="connsiteY4" fmla="*/ 50331 h 56510"/>
                <a:gd name="connsiteX5" fmla="*/ 33377 w 51861"/>
                <a:gd name="connsiteY5" fmla="*/ 12614 h 5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861" h="56510">
                  <a:moveTo>
                    <a:pt x="33377" y="12614"/>
                  </a:moveTo>
                  <a:cubicBezTo>
                    <a:pt x="22746" y="4353"/>
                    <a:pt x="19156" y="1238"/>
                    <a:pt x="14620" y="2728"/>
                  </a:cubicBezTo>
                  <a:cubicBezTo>
                    <a:pt x="10083" y="4217"/>
                    <a:pt x="-2580" y="-5601"/>
                    <a:pt x="468" y="4963"/>
                  </a:cubicBezTo>
                  <a:cubicBezTo>
                    <a:pt x="6426" y="25615"/>
                    <a:pt x="15229" y="46472"/>
                    <a:pt x="22069" y="49518"/>
                  </a:cubicBezTo>
                  <a:cubicBezTo>
                    <a:pt x="28908" y="52566"/>
                    <a:pt x="48274" y="63129"/>
                    <a:pt x="51321" y="50331"/>
                  </a:cubicBezTo>
                  <a:cubicBezTo>
                    <a:pt x="54368" y="37533"/>
                    <a:pt x="44008" y="20943"/>
                    <a:pt x="33377" y="126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 572">
              <a:extLst>
                <a:ext uri="{FF2B5EF4-FFF2-40B4-BE49-F238E27FC236}">
                  <a16:creationId xmlns:a16="http://schemas.microsoft.com/office/drawing/2014/main" id="{2FBC3A02-C6C2-CC11-6B0B-389271FCEB9D}"/>
                </a:ext>
              </a:extLst>
            </p:cNvPr>
            <p:cNvSpPr/>
            <p:nvPr/>
          </p:nvSpPr>
          <p:spPr bwMode="ltGray">
            <a:xfrm>
              <a:off x="17554459" y="6114441"/>
              <a:ext cx="24762" cy="11262"/>
            </a:xfrm>
            <a:custGeom>
              <a:avLst/>
              <a:gdLst>
                <a:gd name="connsiteX0" fmla="*/ 10155 w 24762"/>
                <a:gd name="connsiteY0" fmla="*/ 7042 h 11262"/>
                <a:gd name="connsiteX1" fmla="*/ 24646 w 24762"/>
                <a:gd name="connsiteY1" fmla="*/ 1083 h 11262"/>
                <a:gd name="connsiteX2" fmla="*/ 269 w 24762"/>
                <a:gd name="connsiteY2" fmla="*/ 9547 h 11262"/>
                <a:gd name="connsiteX3" fmla="*/ 10155 w 24762"/>
                <a:gd name="connsiteY3" fmla="*/ 7042 h 1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62" h="11262">
                  <a:moveTo>
                    <a:pt x="10155" y="7042"/>
                  </a:moveTo>
                  <a:cubicBezTo>
                    <a:pt x="11645" y="4807"/>
                    <a:pt x="26204" y="4875"/>
                    <a:pt x="24646" y="1083"/>
                  </a:cubicBezTo>
                  <a:cubicBezTo>
                    <a:pt x="23157" y="-2709"/>
                    <a:pt x="-2914" y="4265"/>
                    <a:pt x="269" y="9547"/>
                  </a:cubicBezTo>
                  <a:cubicBezTo>
                    <a:pt x="2707" y="13678"/>
                    <a:pt x="8598" y="9344"/>
                    <a:pt x="10155" y="704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4" name="Freeform 573">
              <a:extLst>
                <a:ext uri="{FF2B5EF4-FFF2-40B4-BE49-F238E27FC236}">
                  <a16:creationId xmlns:a16="http://schemas.microsoft.com/office/drawing/2014/main" id="{EF99A691-9AD7-9EC4-367E-8D144C1924F2}"/>
                </a:ext>
              </a:extLst>
            </p:cNvPr>
            <p:cNvSpPr/>
            <p:nvPr/>
          </p:nvSpPr>
          <p:spPr bwMode="ltGray">
            <a:xfrm>
              <a:off x="17591153" y="6125392"/>
              <a:ext cx="21003" cy="23185"/>
            </a:xfrm>
            <a:custGeom>
              <a:avLst/>
              <a:gdLst>
                <a:gd name="connsiteX0" fmla="*/ 1156 w 21003"/>
                <a:gd name="connsiteY0" fmla="*/ 23042 h 23185"/>
                <a:gd name="connsiteX1" fmla="*/ 20658 w 21003"/>
                <a:gd name="connsiteY1" fmla="*/ 6790 h 23185"/>
                <a:gd name="connsiteX2" fmla="*/ 6642 w 21003"/>
                <a:gd name="connsiteY2" fmla="*/ 3946 h 23185"/>
                <a:gd name="connsiteX3" fmla="*/ 1156 w 21003"/>
                <a:gd name="connsiteY3" fmla="*/ 23042 h 23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3" h="23185">
                  <a:moveTo>
                    <a:pt x="1156" y="23042"/>
                  </a:moveTo>
                  <a:cubicBezTo>
                    <a:pt x="5694" y="24532"/>
                    <a:pt x="23706" y="14103"/>
                    <a:pt x="20658" y="6790"/>
                  </a:cubicBezTo>
                  <a:cubicBezTo>
                    <a:pt x="17611" y="-523"/>
                    <a:pt x="6371" y="-2622"/>
                    <a:pt x="6642" y="3946"/>
                  </a:cubicBezTo>
                  <a:cubicBezTo>
                    <a:pt x="6912" y="10515"/>
                    <a:pt x="-3380" y="21552"/>
                    <a:pt x="1156" y="2304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 574">
              <a:extLst>
                <a:ext uri="{FF2B5EF4-FFF2-40B4-BE49-F238E27FC236}">
                  <a16:creationId xmlns:a16="http://schemas.microsoft.com/office/drawing/2014/main" id="{AB9EE0BA-D289-D241-E7AF-C61EA62EDAE6}"/>
                </a:ext>
              </a:extLst>
            </p:cNvPr>
            <p:cNvSpPr/>
            <p:nvPr/>
          </p:nvSpPr>
          <p:spPr bwMode="ltGray">
            <a:xfrm>
              <a:off x="17606104" y="6139481"/>
              <a:ext cx="9821" cy="15806"/>
            </a:xfrm>
            <a:custGeom>
              <a:avLst/>
              <a:gdLst>
                <a:gd name="connsiteX0" fmla="*/ 1035 w 9821"/>
                <a:gd name="connsiteY0" fmla="*/ 15046 h 15806"/>
                <a:gd name="connsiteX1" fmla="*/ 2592 w 9821"/>
                <a:gd name="connsiteY1" fmla="*/ 9629 h 15806"/>
                <a:gd name="connsiteX2" fmla="*/ 6587 w 9821"/>
                <a:gd name="connsiteY2" fmla="*/ 149 h 15806"/>
                <a:gd name="connsiteX3" fmla="*/ 1035 w 9821"/>
                <a:gd name="connsiteY3" fmla="*/ 15046 h 15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21" h="15806">
                  <a:moveTo>
                    <a:pt x="1035" y="15046"/>
                  </a:moveTo>
                  <a:cubicBezTo>
                    <a:pt x="1508" y="18229"/>
                    <a:pt x="2592" y="10442"/>
                    <a:pt x="2592" y="9629"/>
                  </a:cubicBezTo>
                  <a:cubicBezTo>
                    <a:pt x="2592" y="8816"/>
                    <a:pt x="15728" y="-1341"/>
                    <a:pt x="6587" y="149"/>
                  </a:cubicBezTo>
                  <a:cubicBezTo>
                    <a:pt x="-2554" y="1638"/>
                    <a:pt x="222" y="9764"/>
                    <a:pt x="1035" y="1504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 575">
              <a:extLst>
                <a:ext uri="{FF2B5EF4-FFF2-40B4-BE49-F238E27FC236}">
                  <a16:creationId xmlns:a16="http://schemas.microsoft.com/office/drawing/2014/main" id="{FA89D7B1-581E-56A0-614B-EA6C88616C8E}"/>
                </a:ext>
              </a:extLst>
            </p:cNvPr>
            <p:cNvSpPr/>
            <p:nvPr/>
          </p:nvSpPr>
          <p:spPr bwMode="ltGray">
            <a:xfrm>
              <a:off x="17448348" y="6243962"/>
              <a:ext cx="21322" cy="23172"/>
            </a:xfrm>
            <a:custGeom>
              <a:avLst/>
              <a:gdLst>
                <a:gd name="connsiteX0" fmla="*/ 15100 w 21322"/>
                <a:gd name="connsiteY0" fmla="*/ 490 h 23172"/>
                <a:gd name="connsiteX1" fmla="*/ 0 w 21322"/>
                <a:gd name="connsiteY1" fmla="*/ 10715 h 23172"/>
                <a:gd name="connsiteX2" fmla="*/ 16793 w 21322"/>
                <a:gd name="connsiteY2" fmla="*/ 21955 h 23172"/>
                <a:gd name="connsiteX3" fmla="*/ 15100 w 21322"/>
                <a:gd name="connsiteY3" fmla="*/ 490 h 2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22" h="23172">
                  <a:moveTo>
                    <a:pt x="15100" y="490"/>
                  </a:moveTo>
                  <a:cubicBezTo>
                    <a:pt x="8262" y="-1745"/>
                    <a:pt x="5756" y="4011"/>
                    <a:pt x="0" y="10715"/>
                  </a:cubicBezTo>
                  <a:cubicBezTo>
                    <a:pt x="2303" y="18231"/>
                    <a:pt x="7720" y="26289"/>
                    <a:pt x="16793" y="21955"/>
                  </a:cubicBezTo>
                  <a:cubicBezTo>
                    <a:pt x="24039" y="18435"/>
                    <a:pt x="21939" y="2725"/>
                    <a:pt x="15100" y="49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 576">
              <a:extLst>
                <a:ext uri="{FF2B5EF4-FFF2-40B4-BE49-F238E27FC236}">
                  <a16:creationId xmlns:a16="http://schemas.microsoft.com/office/drawing/2014/main" id="{A2714999-30FE-2E49-0BD6-8E0B5168B977}"/>
                </a:ext>
              </a:extLst>
            </p:cNvPr>
            <p:cNvSpPr/>
            <p:nvPr/>
          </p:nvSpPr>
          <p:spPr bwMode="ltGray">
            <a:xfrm>
              <a:off x="17471674" y="6235571"/>
              <a:ext cx="13806" cy="20482"/>
            </a:xfrm>
            <a:custGeom>
              <a:avLst/>
              <a:gdLst>
                <a:gd name="connsiteX0" fmla="*/ 11479 w 13806"/>
                <a:gd name="connsiteY0" fmla="*/ 4615 h 20482"/>
                <a:gd name="connsiteX1" fmla="*/ 36 w 13806"/>
                <a:gd name="connsiteY1" fmla="*/ 1771 h 20482"/>
                <a:gd name="connsiteX2" fmla="*/ 9110 w 13806"/>
                <a:gd name="connsiteY2" fmla="*/ 18090 h 20482"/>
                <a:gd name="connsiteX3" fmla="*/ 11479 w 13806"/>
                <a:gd name="connsiteY3" fmla="*/ 4615 h 20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6" h="20482">
                  <a:moveTo>
                    <a:pt x="11479" y="4615"/>
                  </a:moveTo>
                  <a:cubicBezTo>
                    <a:pt x="7688" y="2109"/>
                    <a:pt x="172" y="-2563"/>
                    <a:pt x="36" y="1771"/>
                  </a:cubicBezTo>
                  <a:cubicBezTo>
                    <a:pt x="-438" y="13621"/>
                    <a:pt x="3828" y="25742"/>
                    <a:pt x="9110" y="18090"/>
                  </a:cubicBezTo>
                  <a:cubicBezTo>
                    <a:pt x="14392" y="10506"/>
                    <a:pt x="15272" y="7120"/>
                    <a:pt x="11479" y="461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 577">
              <a:extLst>
                <a:ext uri="{FF2B5EF4-FFF2-40B4-BE49-F238E27FC236}">
                  <a16:creationId xmlns:a16="http://schemas.microsoft.com/office/drawing/2014/main" id="{7E7E9CD9-C876-9F19-CF4B-C9DE8F58FF13}"/>
                </a:ext>
              </a:extLst>
            </p:cNvPr>
            <p:cNvSpPr/>
            <p:nvPr/>
          </p:nvSpPr>
          <p:spPr bwMode="ltGray">
            <a:xfrm>
              <a:off x="17367158" y="6190844"/>
              <a:ext cx="15038" cy="17721"/>
            </a:xfrm>
            <a:custGeom>
              <a:avLst/>
              <a:gdLst>
                <a:gd name="connsiteX0" fmla="*/ 14085 w 15038"/>
                <a:gd name="connsiteY0" fmla="*/ 17178 h 17721"/>
                <a:gd name="connsiteX1" fmla="*/ 11512 w 15038"/>
                <a:gd name="connsiteY1" fmla="*/ 3296 h 17721"/>
                <a:gd name="connsiteX2" fmla="*/ 0 w 15038"/>
                <a:gd name="connsiteY2" fmla="*/ 2348 h 17721"/>
                <a:gd name="connsiteX3" fmla="*/ 14085 w 15038"/>
                <a:gd name="connsiteY3" fmla="*/ 17178 h 1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38" h="17721">
                  <a:moveTo>
                    <a:pt x="14085" y="17178"/>
                  </a:moveTo>
                  <a:cubicBezTo>
                    <a:pt x="16996" y="14130"/>
                    <a:pt x="12392" y="6479"/>
                    <a:pt x="11512" y="3296"/>
                  </a:cubicBezTo>
                  <a:cubicBezTo>
                    <a:pt x="10564" y="181"/>
                    <a:pt x="2100" y="-1782"/>
                    <a:pt x="0" y="2348"/>
                  </a:cubicBezTo>
                  <a:cubicBezTo>
                    <a:pt x="2235" y="9797"/>
                    <a:pt x="11241" y="20225"/>
                    <a:pt x="14085" y="171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 578">
              <a:extLst>
                <a:ext uri="{FF2B5EF4-FFF2-40B4-BE49-F238E27FC236}">
                  <a16:creationId xmlns:a16="http://schemas.microsoft.com/office/drawing/2014/main" id="{36F7C5EF-F2FA-B728-9AF5-F0A324163919}"/>
                </a:ext>
              </a:extLst>
            </p:cNvPr>
            <p:cNvSpPr/>
            <p:nvPr/>
          </p:nvSpPr>
          <p:spPr bwMode="ltGray">
            <a:xfrm>
              <a:off x="17425676" y="6160330"/>
              <a:ext cx="11244" cy="21147"/>
            </a:xfrm>
            <a:custGeom>
              <a:avLst/>
              <a:gdLst>
                <a:gd name="connsiteX0" fmla="*/ 3780 w 11244"/>
                <a:gd name="connsiteY0" fmla="*/ 1443 h 21147"/>
                <a:gd name="connsiteX1" fmla="*/ 4524 w 11244"/>
                <a:gd name="connsiteY1" fmla="*/ 21148 h 21147"/>
                <a:gd name="connsiteX2" fmla="*/ 8655 w 11244"/>
                <a:gd name="connsiteY2" fmla="*/ 10449 h 21147"/>
                <a:gd name="connsiteX3" fmla="*/ 3780 w 11244"/>
                <a:gd name="connsiteY3" fmla="*/ 1443 h 2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44" h="21147">
                  <a:moveTo>
                    <a:pt x="3780" y="1443"/>
                  </a:moveTo>
                  <a:cubicBezTo>
                    <a:pt x="1477" y="9162"/>
                    <a:pt x="-3804" y="21148"/>
                    <a:pt x="4524" y="21148"/>
                  </a:cubicBezTo>
                  <a:cubicBezTo>
                    <a:pt x="12853" y="21148"/>
                    <a:pt x="12446" y="17559"/>
                    <a:pt x="8655" y="10449"/>
                  </a:cubicBezTo>
                  <a:cubicBezTo>
                    <a:pt x="4862" y="3474"/>
                    <a:pt x="7503" y="-2959"/>
                    <a:pt x="3780" y="144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 579">
              <a:extLst>
                <a:ext uri="{FF2B5EF4-FFF2-40B4-BE49-F238E27FC236}">
                  <a16:creationId xmlns:a16="http://schemas.microsoft.com/office/drawing/2014/main" id="{140922FB-8C80-D226-E3FC-EA34A8828E69}"/>
                </a:ext>
              </a:extLst>
            </p:cNvPr>
            <p:cNvSpPr/>
            <p:nvPr/>
          </p:nvSpPr>
          <p:spPr bwMode="ltGray">
            <a:xfrm>
              <a:off x="17281570" y="5996766"/>
              <a:ext cx="140468" cy="80134"/>
            </a:xfrm>
            <a:custGeom>
              <a:avLst/>
              <a:gdLst>
                <a:gd name="connsiteX0" fmla="*/ 130212 w 140468"/>
                <a:gd name="connsiteY0" fmla="*/ 122 h 80134"/>
                <a:gd name="connsiteX1" fmla="*/ 116331 w 140468"/>
                <a:gd name="connsiteY1" fmla="*/ 7367 h 80134"/>
                <a:gd name="connsiteX2" fmla="*/ 120394 w 140468"/>
                <a:gd name="connsiteY2" fmla="*/ 25108 h 80134"/>
                <a:gd name="connsiteX3" fmla="*/ 102585 w 140468"/>
                <a:gd name="connsiteY3" fmla="*/ 45152 h 80134"/>
                <a:gd name="connsiteX4" fmla="*/ 76515 w 140468"/>
                <a:gd name="connsiteY4" fmla="*/ 56799 h 80134"/>
                <a:gd name="connsiteX5" fmla="*/ 59722 w 140468"/>
                <a:gd name="connsiteY5" fmla="*/ 30187 h 80134"/>
                <a:gd name="connsiteX6" fmla="*/ 52274 w 140468"/>
                <a:gd name="connsiteY6" fmla="*/ 49824 h 80134"/>
                <a:gd name="connsiteX7" fmla="*/ 8462 w 140468"/>
                <a:gd name="connsiteY7" fmla="*/ 43527 h 80134"/>
                <a:gd name="connsiteX8" fmla="*/ 945 w 140468"/>
                <a:gd name="connsiteY8" fmla="*/ 52668 h 80134"/>
                <a:gd name="connsiteX9" fmla="*/ 20989 w 140468"/>
                <a:gd name="connsiteY9" fmla="*/ 67904 h 80134"/>
                <a:gd name="connsiteX10" fmla="*/ 44757 w 140468"/>
                <a:gd name="connsiteY10" fmla="*/ 80092 h 80134"/>
                <a:gd name="connsiteX11" fmla="*/ 76651 w 140468"/>
                <a:gd name="connsiteY11" fmla="*/ 79348 h 80134"/>
                <a:gd name="connsiteX12" fmla="*/ 99131 w 140468"/>
                <a:gd name="connsiteY12" fmla="*/ 72034 h 80134"/>
                <a:gd name="connsiteX13" fmla="*/ 110237 w 140468"/>
                <a:gd name="connsiteY13" fmla="*/ 56663 h 80134"/>
                <a:gd name="connsiteX14" fmla="*/ 116737 w 140468"/>
                <a:gd name="connsiteY14" fmla="*/ 47996 h 80134"/>
                <a:gd name="connsiteX15" fmla="*/ 133395 w 140468"/>
                <a:gd name="connsiteY15" fmla="*/ 44339 h 80134"/>
                <a:gd name="connsiteX16" fmla="*/ 128858 w 140468"/>
                <a:gd name="connsiteY16" fmla="*/ 41360 h 80134"/>
                <a:gd name="connsiteX17" fmla="*/ 133395 w 140468"/>
                <a:gd name="connsiteY17" fmla="*/ 22603 h 80134"/>
                <a:gd name="connsiteX18" fmla="*/ 140302 w 140468"/>
                <a:gd name="connsiteY18" fmla="*/ 9398 h 80134"/>
                <a:gd name="connsiteX19" fmla="*/ 130212 w 140468"/>
                <a:gd name="connsiteY19" fmla="*/ 122 h 80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0468" h="80134">
                  <a:moveTo>
                    <a:pt x="130212" y="122"/>
                  </a:moveTo>
                  <a:cubicBezTo>
                    <a:pt x="124119" y="-623"/>
                    <a:pt x="118565" y="2085"/>
                    <a:pt x="116331" y="7367"/>
                  </a:cubicBezTo>
                  <a:cubicBezTo>
                    <a:pt x="114029" y="12649"/>
                    <a:pt x="121883" y="20572"/>
                    <a:pt x="120394" y="25108"/>
                  </a:cubicBezTo>
                  <a:cubicBezTo>
                    <a:pt x="118904" y="29645"/>
                    <a:pt x="112336" y="39057"/>
                    <a:pt x="102585" y="45152"/>
                  </a:cubicBezTo>
                  <a:cubicBezTo>
                    <a:pt x="92834" y="51246"/>
                    <a:pt x="84844" y="56799"/>
                    <a:pt x="76515" y="56799"/>
                  </a:cubicBezTo>
                  <a:cubicBezTo>
                    <a:pt x="68186" y="56799"/>
                    <a:pt x="68863" y="36214"/>
                    <a:pt x="59722" y="30187"/>
                  </a:cubicBezTo>
                  <a:cubicBezTo>
                    <a:pt x="50581" y="24160"/>
                    <a:pt x="56810" y="45287"/>
                    <a:pt x="52274" y="49824"/>
                  </a:cubicBezTo>
                  <a:cubicBezTo>
                    <a:pt x="47736" y="54361"/>
                    <a:pt x="26609" y="48064"/>
                    <a:pt x="8462" y="43527"/>
                  </a:cubicBezTo>
                  <a:cubicBezTo>
                    <a:pt x="-3930" y="40412"/>
                    <a:pt x="945" y="44407"/>
                    <a:pt x="945" y="52668"/>
                  </a:cubicBezTo>
                  <a:cubicBezTo>
                    <a:pt x="945" y="60929"/>
                    <a:pt x="14150" y="62148"/>
                    <a:pt x="20989" y="67904"/>
                  </a:cubicBezTo>
                  <a:cubicBezTo>
                    <a:pt x="27828" y="73659"/>
                    <a:pt x="36360" y="79618"/>
                    <a:pt x="44757" y="80092"/>
                  </a:cubicBezTo>
                  <a:cubicBezTo>
                    <a:pt x="53086" y="80566"/>
                    <a:pt x="67712" y="76842"/>
                    <a:pt x="76651" y="79348"/>
                  </a:cubicBezTo>
                  <a:cubicBezTo>
                    <a:pt x="85589" y="81921"/>
                    <a:pt x="91412" y="76097"/>
                    <a:pt x="99131" y="72034"/>
                  </a:cubicBezTo>
                  <a:cubicBezTo>
                    <a:pt x="106851" y="67972"/>
                    <a:pt x="104142" y="63435"/>
                    <a:pt x="110237" y="56663"/>
                  </a:cubicBezTo>
                  <a:cubicBezTo>
                    <a:pt x="116331" y="49892"/>
                    <a:pt x="114435" y="50298"/>
                    <a:pt x="116737" y="47996"/>
                  </a:cubicBezTo>
                  <a:cubicBezTo>
                    <a:pt x="119040" y="45761"/>
                    <a:pt x="128113" y="48131"/>
                    <a:pt x="133395" y="44339"/>
                  </a:cubicBezTo>
                  <a:cubicBezTo>
                    <a:pt x="138744" y="40547"/>
                    <a:pt x="130687" y="45693"/>
                    <a:pt x="128858" y="41360"/>
                  </a:cubicBezTo>
                  <a:cubicBezTo>
                    <a:pt x="126760" y="36349"/>
                    <a:pt x="131093" y="24092"/>
                    <a:pt x="133395" y="22603"/>
                  </a:cubicBezTo>
                  <a:cubicBezTo>
                    <a:pt x="135697" y="21113"/>
                    <a:pt x="141521" y="18472"/>
                    <a:pt x="140302" y="9398"/>
                  </a:cubicBezTo>
                  <a:cubicBezTo>
                    <a:pt x="139015" y="596"/>
                    <a:pt x="136239" y="866"/>
                    <a:pt x="130212" y="12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 580">
              <a:extLst>
                <a:ext uri="{FF2B5EF4-FFF2-40B4-BE49-F238E27FC236}">
                  <a16:creationId xmlns:a16="http://schemas.microsoft.com/office/drawing/2014/main" id="{994F2C5A-435D-8C19-FC8C-5CDDBAD92596}"/>
                </a:ext>
              </a:extLst>
            </p:cNvPr>
            <p:cNvSpPr/>
            <p:nvPr/>
          </p:nvSpPr>
          <p:spPr bwMode="ltGray">
            <a:xfrm>
              <a:off x="17247631" y="5917753"/>
              <a:ext cx="13414" cy="24437"/>
            </a:xfrm>
            <a:custGeom>
              <a:avLst/>
              <a:gdLst>
                <a:gd name="connsiteX0" fmla="*/ 2788 w 13414"/>
                <a:gd name="connsiteY0" fmla="*/ 24015 h 24437"/>
                <a:gd name="connsiteX1" fmla="*/ 9762 w 13414"/>
                <a:gd name="connsiteY1" fmla="*/ 8780 h 24437"/>
                <a:gd name="connsiteX2" fmla="*/ 486 w 13414"/>
                <a:gd name="connsiteY2" fmla="*/ 1670 h 24437"/>
                <a:gd name="connsiteX3" fmla="*/ 2788 w 13414"/>
                <a:gd name="connsiteY3" fmla="*/ 24015 h 24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14" h="24437">
                  <a:moveTo>
                    <a:pt x="2788" y="24015"/>
                  </a:moveTo>
                  <a:cubicBezTo>
                    <a:pt x="8882" y="20969"/>
                    <a:pt x="18836" y="12572"/>
                    <a:pt x="9762" y="8780"/>
                  </a:cubicBezTo>
                  <a:cubicBezTo>
                    <a:pt x="621" y="4988"/>
                    <a:pt x="-1004" y="-3612"/>
                    <a:pt x="486" y="1670"/>
                  </a:cubicBezTo>
                  <a:cubicBezTo>
                    <a:pt x="3736" y="12978"/>
                    <a:pt x="-3307" y="27063"/>
                    <a:pt x="2788" y="2401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 581">
              <a:extLst>
                <a:ext uri="{FF2B5EF4-FFF2-40B4-BE49-F238E27FC236}">
                  <a16:creationId xmlns:a16="http://schemas.microsoft.com/office/drawing/2014/main" id="{A495B9BA-CD7A-CA11-A68D-4C58B7008DBE}"/>
                </a:ext>
              </a:extLst>
            </p:cNvPr>
            <p:cNvSpPr/>
            <p:nvPr/>
          </p:nvSpPr>
          <p:spPr bwMode="ltGray">
            <a:xfrm>
              <a:off x="17320396" y="5890732"/>
              <a:ext cx="22228" cy="19179"/>
            </a:xfrm>
            <a:custGeom>
              <a:avLst/>
              <a:gdLst>
                <a:gd name="connsiteX0" fmla="*/ 21709 w 22228"/>
                <a:gd name="connsiteY0" fmla="*/ 14809 h 19179"/>
                <a:gd name="connsiteX1" fmla="*/ 39 w 22228"/>
                <a:gd name="connsiteY1" fmla="*/ 3027 h 19179"/>
                <a:gd name="connsiteX2" fmla="*/ 21709 w 22228"/>
                <a:gd name="connsiteY2" fmla="*/ 14809 h 19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28" h="19179">
                  <a:moveTo>
                    <a:pt x="21709" y="14809"/>
                  </a:moveTo>
                  <a:cubicBezTo>
                    <a:pt x="17171" y="4991"/>
                    <a:pt x="785" y="-5234"/>
                    <a:pt x="39" y="3027"/>
                  </a:cubicBezTo>
                  <a:cubicBezTo>
                    <a:pt x="-1179" y="16841"/>
                    <a:pt x="26313" y="24560"/>
                    <a:pt x="21709" y="148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 582">
              <a:extLst>
                <a:ext uri="{FF2B5EF4-FFF2-40B4-BE49-F238E27FC236}">
                  <a16:creationId xmlns:a16="http://schemas.microsoft.com/office/drawing/2014/main" id="{928D72EE-77C9-BBF5-4AC9-AE29946F88E7}"/>
                </a:ext>
              </a:extLst>
            </p:cNvPr>
            <p:cNvSpPr/>
            <p:nvPr/>
          </p:nvSpPr>
          <p:spPr bwMode="ltGray">
            <a:xfrm>
              <a:off x="17339637" y="5937400"/>
              <a:ext cx="28967" cy="16628"/>
            </a:xfrm>
            <a:custGeom>
              <a:avLst/>
              <a:gdLst>
                <a:gd name="connsiteX0" fmla="*/ 28876 w 28967"/>
                <a:gd name="connsiteY0" fmla="*/ 10531 h 16628"/>
                <a:gd name="connsiteX1" fmla="*/ 11811 w 28967"/>
                <a:gd name="connsiteY1" fmla="*/ 644 h 16628"/>
                <a:gd name="connsiteX2" fmla="*/ 774 w 28967"/>
                <a:gd name="connsiteY2" fmla="*/ 7754 h 16628"/>
                <a:gd name="connsiteX3" fmla="*/ 28876 w 28967"/>
                <a:gd name="connsiteY3" fmla="*/ 10531 h 16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967" h="16628">
                  <a:moveTo>
                    <a:pt x="28876" y="10531"/>
                  </a:moveTo>
                  <a:cubicBezTo>
                    <a:pt x="30365" y="-1523"/>
                    <a:pt x="13301" y="3082"/>
                    <a:pt x="11811" y="644"/>
                  </a:cubicBezTo>
                  <a:cubicBezTo>
                    <a:pt x="10322" y="-1794"/>
                    <a:pt x="-3357" y="3149"/>
                    <a:pt x="774" y="7754"/>
                  </a:cubicBezTo>
                  <a:cubicBezTo>
                    <a:pt x="6462" y="14119"/>
                    <a:pt x="27385" y="22583"/>
                    <a:pt x="28876" y="105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4" name="Freeform 583">
              <a:extLst>
                <a:ext uri="{FF2B5EF4-FFF2-40B4-BE49-F238E27FC236}">
                  <a16:creationId xmlns:a16="http://schemas.microsoft.com/office/drawing/2014/main" id="{16810269-1C11-B74D-C6DE-1721496B928C}"/>
                </a:ext>
              </a:extLst>
            </p:cNvPr>
            <p:cNvSpPr/>
            <p:nvPr/>
          </p:nvSpPr>
          <p:spPr bwMode="ltGray">
            <a:xfrm>
              <a:off x="17271022" y="6040147"/>
              <a:ext cx="5657" cy="14527"/>
            </a:xfrm>
            <a:custGeom>
              <a:avLst/>
              <a:gdLst>
                <a:gd name="connsiteX0" fmla="*/ 320 w 5657"/>
                <a:gd name="connsiteY0" fmla="*/ 5157 h 14527"/>
                <a:gd name="connsiteX1" fmla="*/ 5129 w 5657"/>
                <a:gd name="connsiteY1" fmla="*/ 11184 h 14527"/>
                <a:gd name="connsiteX2" fmla="*/ 320 w 5657"/>
                <a:gd name="connsiteY2" fmla="*/ 5157 h 14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57" h="14527">
                  <a:moveTo>
                    <a:pt x="320" y="5157"/>
                  </a:moveTo>
                  <a:cubicBezTo>
                    <a:pt x="1540" y="14908"/>
                    <a:pt x="7431" y="17278"/>
                    <a:pt x="5129" y="11184"/>
                  </a:cubicBezTo>
                  <a:cubicBezTo>
                    <a:pt x="2894" y="5157"/>
                    <a:pt x="-1169" y="-6896"/>
                    <a:pt x="320" y="515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5" name="Freeform 584">
              <a:extLst>
                <a:ext uri="{FF2B5EF4-FFF2-40B4-BE49-F238E27FC236}">
                  <a16:creationId xmlns:a16="http://schemas.microsoft.com/office/drawing/2014/main" id="{F395FCFC-FB20-AC6F-CF92-44A794FFC10F}"/>
                </a:ext>
              </a:extLst>
            </p:cNvPr>
            <p:cNvSpPr/>
            <p:nvPr/>
          </p:nvSpPr>
          <p:spPr bwMode="ltGray">
            <a:xfrm>
              <a:off x="17251570" y="6036220"/>
              <a:ext cx="563" cy="78"/>
            </a:xfrm>
            <a:custGeom>
              <a:avLst/>
              <a:gdLst>
                <a:gd name="connsiteX0" fmla="*/ 0 w 563"/>
                <a:gd name="connsiteY0" fmla="*/ 78 h 78"/>
                <a:gd name="connsiteX1" fmla="*/ 0 w 563"/>
                <a:gd name="connsiteY1" fmla="*/ 78 h 78"/>
                <a:gd name="connsiteX2" fmla="*/ 0 w 563"/>
                <a:gd name="connsiteY2" fmla="*/ 78 h 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3" h="78">
                  <a:moveTo>
                    <a:pt x="0" y="78"/>
                  </a:moveTo>
                  <a:cubicBezTo>
                    <a:pt x="880" y="10"/>
                    <a:pt x="609" y="-57"/>
                    <a:pt x="0" y="78"/>
                  </a:cubicBezTo>
                  <a:lnTo>
                    <a:pt x="0" y="78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6" name="Freeform 585">
              <a:extLst>
                <a:ext uri="{FF2B5EF4-FFF2-40B4-BE49-F238E27FC236}">
                  <a16:creationId xmlns:a16="http://schemas.microsoft.com/office/drawing/2014/main" id="{BEEC5A52-E0BF-E8B3-15A8-3CE8BA177641}"/>
                </a:ext>
              </a:extLst>
            </p:cNvPr>
            <p:cNvSpPr/>
            <p:nvPr/>
          </p:nvSpPr>
          <p:spPr bwMode="ltGray">
            <a:xfrm>
              <a:off x="17233842" y="6036235"/>
              <a:ext cx="17728" cy="8544"/>
            </a:xfrm>
            <a:custGeom>
              <a:avLst/>
              <a:gdLst>
                <a:gd name="connsiteX0" fmla="*/ 1341 w 17728"/>
                <a:gd name="connsiteY0" fmla="*/ 3449 h 8544"/>
                <a:gd name="connsiteX1" fmla="*/ 15019 w 17728"/>
                <a:gd name="connsiteY1" fmla="*/ 5209 h 8544"/>
                <a:gd name="connsiteX2" fmla="*/ 17728 w 17728"/>
                <a:gd name="connsiteY2" fmla="*/ 131 h 8544"/>
                <a:gd name="connsiteX3" fmla="*/ 16441 w 17728"/>
                <a:gd name="connsiteY3" fmla="*/ 198 h 8544"/>
                <a:gd name="connsiteX4" fmla="*/ 1341 w 17728"/>
                <a:gd name="connsiteY4" fmla="*/ 3449 h 8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8" h="8544">
                  <a:moveTo>
                    <a:pt x="1341" y="3449"/>
                  </a:moveTo>
                  <a:cubicBezTo>
                    <a:pt x="6555" y="7376"/>
                    <a:pt x="16509" y="11710"/>
                    <a:pt x="15019" y="5209"/>
                  </a:cubicBezTo>
                  <a:cubicBezTo>
                    <a:pt x="14139" y="1417"/>
                    <a:pt x="16577" y="401"/>
                    <a:pt x="17728" y="131"/>
                  </a:cubicBezTo>
                  <a:cubicBezTo>
                    <a:pt x="17457" y="131"/>
                    <a:pt x="17051" y="198"/>
                    <a:pt x="16441" y="198"/>
                  </a:cubicBezTo>
                  <a:cubicBezTo>
                    <a:pt x="10889" y="131"/>
                    <a:pt x="-4618" y="-1088"/>
                    <a:pt x="1341" y="344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7" name="Freeform 586">
              <a:extLst>
                <a:ext uri="{FF2B5EF4-FFF2-40B4-BE49-F238E27FC236}">
                  <a16:creationId xmlns:a16="http://schemas.microsoft.com/office/drawing/2014/main" id="{03183FC2-574F-A2E6-E39D-D0E0ED115897}"/>
                </a:ext>
              </a:extLst>
            </p:cNvPr>
            <p:cNvSpPr/>
            <p:nvPr/>
          </p:nvSpPr>
          <p:spPr bwMode="ltGray">
            <a:xfrm>
              <a:off x="17894771" y="7239625"/>
              <a:ext cx="190573" cy="391913"/>
            </a:xfrm>
            <a:custGeom>
              <a:avLst/>
              <a:gdLst>
                <a:gd name="connsiteX0" fmla="*/ 166191 w 190573"/>
                <a:gd name="connsiteY0" fmla="*/ 206827 h 391913"/>
                <a:gd name="connsiteX1" fmla="*/ 130708 w 190573"/>
                <a:gd name="connsiteY1" fmla="*/ 182585 h 391913"/>
                <a:gd name="connsiteX2" fmla="*/ 118993 w 190573"/>
                <a:gd name="connsiteY2" fmla="*/ 153942 h 391913"/>
                <a:gd name="connsiteX3" fmla="*/ 113170 w 190573"/>
                <a:gd name="connsiteY3" fmla="*/ 129971 h 391913"/>
                <a:gd name="connsiteX4" fmla="*/ 99356 w 190573"/>
                <a:gd name="connsiteY4" fmla="*/ 124283 h 391913"/>
                <a:gd name="connsiteX5" fmla="*/ 96241 w 190573"/>
                <a:gd name="connsiteY5" fmla="*/ 140128 h 391913"/>
                <a:gd name="connsiteX6" fmla="*/ 82631 w 190573"/>
                <a:gd name="connsiteY6" fmla="*/ 123741 h 391913"/>
                <a:gd name="connsiteX7" fmla="*/ 81818 w 190573"/>
                <a:gd name="connsiteY7" fmla="*/ 83316 h 391913"/>
                <a:gd name="connsiteX8" fmla="*/ 95632 w 190573"/>
                <a:gd name="connsiteY8" fmla="*/ 50203 h 391913"/>
                <a:gd name="connsiteX9" fmla="*/ 71661 w 190573"/>
                <a:gd name="connsiteY9" fmla="*/ 55891 h 391913"/>
                <a:gd name="connsiteX10" fmla="*/ 81141 w 190573"/>
                <a:gd name="connsiteY10" fmla="*/ 38150 h 391913"/>
                <a:gd name="connsiteX11" fmla="*/ 66379 w 190573"/>
                <a:gd name="connsiteY11" fmla="*/ 21628 h 391913"/>
                <a:gd name="connsiteX12" fmla="*/ 61368 w 190573"/>
                <a:gd name="connsiteY12" fmla="*/ 10387 h 391913"/>
                <a:gd name="connsiteX13" fmla="*/ 47487 w 190573"/>
                <a:gd name="connsiteY13" fmla="*/ 365 h 391913"/>
                <a:gd name="connsiteX14" fmla="*/ 27037 w 190573"/>
                <a:gd name="connsiteY14" fmla="*/ 7746 h 391913"/>
                <a:gd name="connsiteX15" fmla="*/ 41054 w 190573"/>
                <a:gd name="connsiteY15" fmla="*/ 52167 h 391913"/>
                <a:gd name="connsiteX16" fmla="*/ 57848 w 190573"/>
                <a:gd name="connsiteY16" fmla="*/ 90493 h 391913"/>
                <a:gd name="connsiteX17" fmla="*/ 56493 w 190573"/>
                <a:gd name="connsiteY17" fmla="*/ 120829 h 391913"/>
                <a:gd name="connsiteX18" fmla="*/ 61233 w 190573"/>
                <a:gd name="connsiteY18" fmla="*/ 144936 h 391913"/>
                <a:gd name="connsiteX19" fmla="*/ 66515 w 190573"/>
                <a:gd name="connsiteY19" fmla="*/ 167959 h 391913"/>
                <a:gd name="connsiteX20" fmla="*/ 68817 w 190573"/>
                <a:gd name="connsiteY20" fmla="*/ 203373 h 391913"/>
                <a:gd name="connsiteX21" fmla="*/ 63739 w 190573"/>
                <a:gd name="connsiteY21" fmla="*/ 210889 h 391913"/>
                <a:gd name="connsiteX22" fmla="*/ 49248 w 190573"/>
                <a:gd name="connsiteY22" fmla="*/ 225042 h 391913"/>
                <a:gd name="connsiteX23" fmla="*/ 38887 w 190573"/>
                <a:gd name="connsiteY23" fmla="*/ 238179 h 391913"/>
                <a:gd name="connsiteX24" fmla="*/ 3066 w 190573"/>
                <a:gd name="connsiteY24" fmla="*/ 259441 h 391913"/>
                <a:gd name="connsiteX25" fmla="*/ 17625 w 190573"/>
                <a:gd name="connsiteY25" fmla="*/ 291064 h 391913"/>
                <a:gd name="connsiteX26" fmla="*/ 47013 w 190573"/>
                <a:gd name="connsiteY26" fmla="*/ 328577 h 391913"/>
                <a:gd name="connsiteX27" fmla="*/ 23855 w 190573"/>
                <a:gd name="connsiteY27" fmla="*/ 359794 h 391913"/>
                <a:gd name="connsiteX28" fmla="*/ 425 w 190573"/>
                <a:gd name="connsiteY28" fmla="*/ 369409 h 391913"/>
                <a:gd name="connsiteX29" fmla="*/ 16000 w 190573"/>
                <a:gd name="connsiteY29" fmla="*/ 390401 h 391913"/>
                <a:gd name="connsiteX30" fmla="*/ 42950 w 190573"/>
                <a:gd name="connsiteY30" fmla="*/ 380582 h 391913"/>
                <a:gd name="connsiteX31" fmla="*/ 74979 w 190573"/>
                <a:gd name="connsiteY31" fmla="*/ 347605 h 391913"/>
                <a:gd name="connsiteX32" fmla="*/ 106941 w 190573"/>
                <a:gd name="connsiteY32" fmla="*/ 305419 h 391913"/>
                <a:gd name="connsiteX33" fmla="*/ 123327 w 190573"/>
                <a:gd name="connsiteY33" fmla="*/ 276640 h 391913"/>
                <a:gd name="connsiteX34" fmla="*/ 137683 w 190573"/>
                <a:gd name="connsiteY34" fmla="*/ 264655 h 391913"/>
                <a:gd name="connsiteX35" fmla="*/ 161789 w 190573"/>
                <a:gd name="connsiteY35" fmla="*/ 252737 h 391913"/>
                <a:gd name="connsiteX36" fmla="*/ 173504 w 190573"/>
                <a:gd name="connsiteY36" fmla="*/ 234928 h 391913"/>
                <a:gd name="connsiteX37" fmla="*/ 188468 w 190573"/>
                <a:gd name="connsiteY37" fmla="*/ 209400 h 391913"/>
                <a:gd name="connsiteX38" fmla="*/ 166191 w 190573"/>
                <a:gd name="connsiteY38" fmla="*/ 206827 h 39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90573" h="391913">
                  <a:moveTo>
                    <a:pt x="166191" y="206827"/>
                  </a:moveTo>
                  <a:cubicBezTo>
                    <a:pt x="137683" y="218067"/>
                    <a:pt x="136396" y="192742"/>
                    <a:pt x="130708" y="182585"/>
                  </a:cubicBezTo>
                  <a:cubicBezTo>
                    <a:pt x="125020" y="172428"/>
                    <a:pt x="118993" y="161864"/>
                    <a:pt x="118993" y="153942"/>
                  </a:cubicBezTo>
                  <a:cubicBezTo>
                    <a:pt x="118993" y="146019"/>
                    <a:pt x="117165" y="136742"/>
                    <a:pt x="113170" y="129971"/>
                  </a:cubicBezTo>
                  <a:cubicBezTo>
                    <a:pt x="109175" y="123200"/>
                    <a:pt x="100507" y="122048"/>
                    <a:pt x="99356" y="124283"/>
                  </a:cubicBezTo>
                  <a:cubicBezTo>
                    <a:pt x="98273" y="126517"/>
                    <a:pt x="96309" y="136539"/>
                    <a:pt x="96241" y="140128"/>
                  </a:cubicBezTo>
                  <a:cubicBezTo>
                    <a:pt x="89741" y="138570"/>
                    <a:pt x="83173" y="134440"/>
                    <a:pt x="82631" y="123741"/>
                  </a:cubicBezTo>
                  <a:cubicBezTo>
                    <a:pt x="82089" y="111891"/>
                    <a:pt x="74979" y="94624"/>
                    <a:pt x="81818" y="83316"/>
                  </a:cubicBezTo>
                  <a:cubicBezTo>
                    <a:pt x="88657" y="72007"/>
                    <a:pt x="100169" y="51354"/>
                    <a:pt x="95632" y="50203"/>
                  </a:cubicBezTo>
                  <a:cubicBezTo>
                    <a:pt x="91095" y="49052"/>
                    <a:pt x="72812" y="65507"/>
                    <a:pt x="71661" y="55891"/>
                  </a:cubicBezTo>
                  <a:cubicBezTo>
                    <a:pt x="70510" y="46276"/>
                    <a:pt x="88590" y="42145"/>
                    <a:pt x="81141" y="38150"/>
                  </a:cubicBezTo>
                  <a:cubicBezTo>
                    <a:pt x="73760" y="34223"/>
                    <a:pt x="69832" y="24472"/>
                    <a:pt x="66379" y="21628"/>
                  </a:cubicBezTo>
                  <a:cubicBezTo>
                    <a:pt x="62926" y="18783"/>
                    <a:pt x="61910" y="17768"/>
                    <a:pt x="61368" y="10387"/>
                  </a:cubicBezTo>
                  <a:cubicBezTo>
                    <a:pt x="60827" y="3006"/>
                    <a:pt x="50331" y="-1328"/>
                    <a:pt x="47487" y="365"/>
                  </a:cubicBezTo>
                  <a:cubicBezTo>
                    <a:pt x="44643" y="2058"/>
                    <a:pt x="25750" y="1787"/>
                    <a:pt x="27037" y="7746"/>
                  </a:cubicBezTo>
                  <a:cubicBezTo>
                    <a:pt x="31371" y="28128"/>
                    <a:pt x="35366" y="30701"/>
                    <a:pt x="41054" y="52167"/>
                  </a:cubicBezTo>
                  <a:cubicBezTo>
                    <a:pt x="46742" y="73632"/>
                    <a:pt x="57848" y="78034"/>
                    <a:pt x="57848" y="90493"/>
                  </a:cubicBezTo>
                  <a:cubicBezTo>
                    <a:pt x="57848" y="102953"/>
                    <a:pt x="51889" y="111756"/>
                    <a:pt x="56493" y="120829"/>
                  </a:cubicBezTo>
                  <a:cubicBezTo>
                    <a:pt x="61030" y="129903"/>
                    <a:pt x="60082" y="140399"/>
                    <a:pt x="61233" y="144936"/>
                  </a:cubicBezTo>
                  <a:cubicBezTo>
                    <a:pt x="62384" y="149473"/>
                    <a:pt x="67598" y="158885"/>
                    <a:pt x="66515" y="167959"/>
                  </a:cubicBezTo>
                  <a:cubicBezTo>
                    <a:pt x="65364" y="177032"/>
                    <a:pt x="73354" y="196873"/>
                    <a:pt x="68817" y="203373"/>
                  </a:cubicBezTo>
                  <a:cubicBezTo>
                    <a:pt x="64280" y="209874"/>
                    <a:pt x="64686" y="203509"/>
                    <a:pt x="63739" y="210889"/>
                  </a:cubicBezTo>
                  <a:cubicBezTo>
                    <a:pt x="62248" y="221927"/>
                    <a:pt x="54259" y="220979"/>
                    <a:pt x="49248" y="225042"/>
                  </a:cubicBezTo>
                  <a:cubicBezTo>
                    <a:pt x="44237" y="229172"/>
                    <a:pt x="44643" y="235741"/>
                    <a:pt x="38887" y="238179"/>
                  </a:cubicBezTo>
                  <a:cubicBezTo>
                    <a:pt x="33200" y="240616"/>
                    <a:pt x="5369" y="242445"/>
                    <a:pt x="3066" y="259441"/>
                  </a:cubicBezTo>
                  <a:cubicBezTo>
                    <a:pt x="764" y="276370"/>
                    <a:pt x="1644" y="283141"/>
                    <a:pt x="17625" y="291064"/>
                  </a:cubicBezTo>
                  <a:cubicBezTo>
                    <a:pt x="33605" y="298986"/>
                    <a:pt x="50873" y="321197"/>
                    <a:pt x="47013" y="328577"/>
                  </a:cubicBezTo>
                  <a:cubicBezTo>
                    <a:pt x="43153" y="335958"/>
                    <a:pt x="32996" y="354106"/>
                    <a:pt x="23855" y="359794"/>
                  </a:cubicBezTo>
                  <a:cubicBezTo>
                    <a:pt x="14713" y="365482"/>
                    <a:pt x="-2961" y="361487"/>
                    <a:pt x="425" y="369409"/>
                  </a:cubicBezTo>
                  <a:cubicBezTo>
                    <a:pt x="3879" y="377332"/>
                    <a:pt x="9161" y="386947"/>
                    <a:pt x="16000" y="390401"/>
                  </a:cubicBezTo>
                  <a:cubicBezTo>
                    <a:pt x="22839" y="393786"/>
                    <a:pt x="31507" y="391891"/>
                    <a:pt x="42950" y="380582"/>
                  </a:cubicBezTo>
                  <a:cubicBezTo>
                    <a:pt x="54326" y="369274"/>
                    <a:pt x="49586" y="364534"/>
                    <a:pt x="74979" y="347605"/>
                  </a:cubicBezTo>
                  <a:cubicBezTo>
                    <a:pt x="100372" y="330676"/>
                    <a:pt x="106941" y="314493"/>
                    <a:pt x="106941" y="305419"/>
                  </a:cubicBezTo>
                  <a:cubicBezTo>
                    <a:pt x="106941" y="296345"/>
                    <a:pt x="116488" y="281177"/>
                    <a:pt x="123327" y="276640"/>
                  </a:cubicBezTo>
                  <a:cubicBezTo>
                    <a:pt x="130166" y="272104"/>
                    <a:pt x="131995" y="265738"/>
                    <a:pt x="137683" y="264655"/>
                  </a:cubicBezTo>
                  <a:cubicBezTo>
                    <a:pt x="143370" y="263504"/>
                    <a:pt x="154950" y="253685"/>
                    <a:pt x="161789" y="252737"/>
                  </a:cubicBezTo>
                  <a:cubicBezTo>
                    <a:pt x="168629" y="251789"/>
                    <a:pt x="171270" y="247930"/>
                    <a:pt x="173504" y="234928"/>
                  </a:cubicBezTo>
                  <a:cubicBezTo>
                    <a:pt x="175806" y="221927"/>
                    <a:pt x="185083" y="218812"/>
                    <a:pt x="188468" y="209400"/>
                  </a:cubicBezTo>
                  <a:cubicBezTo>
                    <a:pt x="191922" y="199988"/>
                    <a:pt x="194698" y="195519"/>
                    <a:pt x="166191" y="20682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8" name="Freeform 587">
              <a:extLst>
                <a:ext uri="{FF2B5EF4-FFF2-40B4-BE49-F238E27FC236}">
                  <a16:creationId xmlns:a16="http://schemas.microsoft.com/office/drawing/2014/main" id="{544696B0-A18A-DEE3-A002-BD9200ADD7CC}"/>
                </a:ext>
              </a:extLst>
            </p:cNvPr>
            <p:cNvSpPr/>
            <p:nvPr/>
          </p:nvSpPr>
          <p:spPr bwMode="ltGray">
            <a:xfrm>
              <a:off x="18002738" y="7346555"/>
              <a:ext cx="7377" cy="7544"/>
            </a:xfrm>
            <a:custGeom>
              <a:avLst/>
              <a:gdLst>
                <a:gd name="connsiteX0" fmla="*/ 2697 w 7377"/>
                <a:gd name="connsiteY0" fmla="*/ 6654 h 7544"/>
                <a:gd name="connsiteX1" fmla="*/ 5947 w 7377"/>
                <a:gd name="connsiteY1" fmla="*/ 2456 h 7544"/>
                <a:gd name="connsiteX2" fmla="*/ 1140 w 7377"/>
                <a:gd name="connsiteY2" fmla="*/ 2523 h 7544"/>
                <a:gd name="connsiteX3" fmla="*/ 2697 w 7377"/>
                <a:gd name="connsiteY3" fmla="*/ 6654 h 7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77" h="7544">
                  <a:moveTo>
                    <a:pt x="2697" y="6654"/>
                  </a:moveTo>
                  <a:cubicBezTo>
                    <a:pt x="7234" y="4420"/>
                    <a:pt x="8791" y="5841"/>
                    <a:pt x="5947" y="2456"/>
                  </a:cubicBezTo>
                  <a:cubicBezTo>
                    <a:pt x="3103" y="-930"/>
                    <a:pt x="3103" y="-727"/>
                    <a:pt x="1140" y="2523"/>
                  </a:cubicBezTo>
                  <a:cubicBezTo>
                    <a:pt x="598" y="6519"/>
                    <a:pt x="-1840" y="8956"/>
                    <a:pt x="2697" y="66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9" name="Freeform 588">
              <a:extLst>
                <a:ext uri="{FF2B5EF4-FFF2-40B4-BE49-F238E27FC236}">
                  <a16:creationId xmlns:a16="http://schemas.microsoft.com/office/drawing/2014/main" id="{1FB3EA08-0317-05B8-D92C-FA6A73342188}"/>
                </a:ext>
              </a:extLst>
            </p:cNvPr>
            <p:cNvSpPr/>
            <p:nvPr/>
          </p:nvSpPr>
          <p:spPr bwMode="ltGray">
            <a:xfrm>
              <a:off x="17550968" y="7565893"/>
              <a:ext cx="323296" cy="329975"/>
            </a:xfrm>
            <a:custGeom>
              <a:avLst/>
              <a:gdLst>
                <a:gd name="connsiteX0" fmla="*/ 313486 w 323296"/>
                <a:gd name="connsiteY0" fmla="*/ 31156 h 329975"/>
                <a:gd name="connsiteX1" fmla="*/ 296964 w 323296"/>
                <a:gd name="connsiteY1" fmla="*/ 15040 h 329975"/>
                <a:gd name="connsiteX2" fmla="*/ 276988 w 323296"/>
                <a:gd name="connsiteY2" fmla="*/ 1903 h 329975"/>
                <a:gd name="connsiteX3" fmla="*/ 274212 w 323296"/>
                <a:gd name="connsiteY3" fmla="*/ 35761 h 329975"/>
                <a:gd name="connsiteX4" fmla="*/ 248345 w 323296"/>
                <a:gd name="connsiteY4" fmla="*/ 53841 h 329975"/>
                <a:gd name="connsiteX5" fmla="*/ 219905 w 323296"/>
                <a:gd name="connsiteY5" fmla="*/ 62779 h 329975"/>
                <a:gd name="connsiteX6" fmla="*/ 208393 w 323296"/>
                <a:gd name="connsiteY6" fmla="*/ 97652 h 329975"/>
                <a:gd name="connsiteX7" fmla="*/ 186522 w 323296"/>
                <a:gd name="connsiteY7" fmla="*/ 130155 h 329975"/>
                <a:gd name="connsiteX8" fmla="*/ 138106 w 323296"/>
                <a:gd name="connsiteY8" fmla="*/ 143901 h 329975"/>
                <a:gd name="connsiteX9" fmla="*/ 136142 w 323296"/>
                <a:gd name="connsiteY9" fmla="*/ 172273 h 329975"/>
                <a:gd name="connsiteX10" fmla="*/ 112238 w 323296"/>
                <a:gd name="connsiteY10" fmla="*/ 164418 h 329975"/>
                <a:gd name="connsiteX11" fmla="*/ 78517 w 323296"/>
                <a:gd name="connsiteY11" fmla="*/ 183717 h 329975"/>
                <a:gd name="connsiteX12" fmla="*/ 58677 w 323296"/>
                <a:gd name="connsiteY12" fmla="*/ 207756 h 329975"/>
                <a:gd name="connsiteX13" fmla="*/ 39649 w 323296"/>
                <a:gd name="connsiteY13" fmla="*/ 217168 h 329975"/>
                <a:gd name="connsiteX14" fmla="*/ 27731 w 323296"/>
                <a:gd name="connsiteY14" fmla="*/ 247640 h 329975"/>
                <a:gd name="connsiteX15" fmla="*/ 17506 w 323296"/>
                <a:gd name="connsiteY15" fmla="*/ 261318 h 329975"/>
                <a:gd name="connsiteX16" fmla="*/ 577 w 323296"/>
                <a:gd name="connsiteY16" fmla="*/ 285289 h 329975"/>
                <a:gd name="connsiteX17" fmla="*/ 21366 w 323296"/>
                <a:gd name="connsiteY17" fmla="*/ 302217 h 329975"/>
                <a:gd name="connsiteX18" fmla="*/ 34638 w 323296"/>
                <a:gd name="connsiteY18" fmla="*/ 311426 h 329975"/>
                <a:gd name="connsiteX19" fmla="*/ 53395 w 323296"/>
                <a:gd name="connsiteY19" fmla="*/ 318266 h 329975"/>
                <a:gd name="connsiteX20" fmla="*/ 81767 w 323296"/>
                <a:gd name="connsiteY20" fmla="*/ 325579 h 329975"/>
                <a:gd name="connsiteX21" fmla="*/ 114338 w 323296"/>
                <a:gd name="connsiteY21" fmla="*/ 312916 h 329975"/>
                <a:gd name="connsiteX22" fmla="*/ 138173 w 323296"/>
                <a:gd name="connsiteY22" fmla="*/ 292331 h 329975"/>
                <a:gd name="connsiteX23" fmla="*/ 161061 w 323296"/>
                <a:gd name="connsiteY23" fmla="*/ 246285 h 329975"/>
                <a:gd name="connsiteX24" fmla="*/ 186724 w 323296"/>
                <a:gd name="connsiteY24" fmla="*/ 207417 h 329975"/>
                <a:gd name="connsiteX25" fmla="*/ 218076 w 323296"/>
                <a:gd name="connsiteY25" fmla="*/ 183040 h 329975"/>
                <a:gd name="connsiteX26" fmla="*/ 245908 w 323296"/>
                <a:gd name="connsiteY26" fmla="*/ 185207 h 329975"/>
                <a:gd name="connsiteX27" fmla="*/ 262633 w 323296"/>
                <a:gd name="connsiteY27" fmla="*/ 166043 h 329975"/>
                <a:gd name="connsiteX28" fmla="*/ 264799 w 323296"/>
                <a:gd name="connsiteY28" fmla="*/ 143021 h 329975"/>
                <a:gd name="connsiteX29" fmla="*/ 282135 w 323296"/>
                <a:gd name="connsiteY29" fmla="*/ 124738 h 329975"/>
                <a:gd name="connsiteX30" fmla="*/ 311319 w 323296"/>
                <a:gd name="connsiteY30" fmla="*/ 102595 h 329975"/>
                <a:gd name="connsiteX31" fmla="*/ 320867 w 323296"/>
                <a:gd name="connsiteY31" fmla="*/ 74968 h 329975"/>
                <a:gd name="connsiteX32" fmla="*/ 321409 w 323296"/>
                <a:gd name="connsiteY32" fmla="*/ 45241 h 329975"/>
                <a:gd name="connsiteX33" fmla="*/ 313486 w 323296"/>
                <a:gd name="connsiteY33" fmla="*/ 31156 h 32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3296" h="329975">
                  <a:moveTo>
                    <a:pt x="313486" y="31156"/>
                  </a:moveTo>
                  <a:cubicBezTo>
                    <a:pt x="307798" y="28312"/>
                    <a:pt x="299808" y="24114"/>
                    <a:pt x="296964" y="15040"/>
                  </a:cubicBezTo>
                  <a:cubicBezTo>
                    <a:pt x="294120" y="5966"/>
                    <a:pt x="287213" y="-4326"/>
                    <a:pt x="276988" y="1903"/>
                  </a:cubicBezTo>
                  <a:cubicBezTo>
                    <a:pt x="267305" y="7727"/>
                    <a:pt x="279358" y="22760"/>
                    <a:pt x="274212" y="35761"/>
                  </a:cubicBezTo>
                  <a:cubicBezTo>
                    <a:pt x="269065" y="48762"/>
                    <a:pt x="261414" y="47611"/>
                    <a:pt x="248345" y="53841"/>
                  </a:cubicBezTo>
                  <a:cubicBezTo>
                    <a:pt x="235208" y="60070"/>
                    <a:pt x="227286" y="45309"/>
                    <a:pt x="219905" y="62779"/>
                  </a:cubicBezTo>
                  <a:cubicBezTo>
                    <a:pt x="212524" y="80249"/>
                    <a:pt x="216993" y="85802"/>
                    <a:pt x="208393" y="97652"/>
                  </a:cubicBezTo>
                  <a:cubicBezTo>
                    <a:pt x="199861" y="109502"/>
                    <a:pt x="199049" y="126769"/>
                    <a:pt x="186522" y="130155"/>
                  </a:cubicBezTo>
                  <a:cubicBezTo>
                    <a:pt x="173994" y="133540"/>
                    <a:pt x="144403" y="137062"/>
                    <a:pt x="138106" y="143901"/>
                  </a:cubicBezTo>
                  <a:cubicBezTo>
                    <a:pt x="131808" y="150672"/>
                    <a:pt x="143522" y="164892"/>
                    <a:pt x="136142" y="172273"/>
                  </a:cubicBezTo>
                  <a:cubicBezTo>
                    <a:pt x="128761" y="179654"/>
                    <a:pt x="120770" y="165570"/>
                    <a:pt x="112238" y="164418"/>
                  </a:cubicBezTo>
                  <a:cubicBezTo>
                    <a:pt x="103707" y="163267"/>
                    <a:pt x="84205" y="174711"/>
                    <a:pt x="78517" y="183717"/>
                  </a:cubicBezTo>
                  <a:cubicBezTo>
                    <a:pt x="72829" y="192791"/>
                    <a:pt x="64364" y="201526"/>
                    <a:pt x="58677" y="207756"/>
                  </a:cubicBezTo>
                  <a:cubicBezTo>
                    <a:pt x="52988" y="213985"/>
                    <a:pt x="50483" y="213782"/>
                    <a:pt x="39649" y="217168"/>
                  </a:cubicBezTo>
                  <a:cubicBezTo>
                    <a:pt x="28814" y="220554"/>
                    <a:pt x="28882" y="240868"/>
                    <a:pt x="27731" y="247640"/>
                  </a:cubicBezTo>
                  <a:cubicBezTo>
                    <a:pt x="26580" y="254411"/>
                    <a:pt x="15204" y="253395"/>
                    <a:pt x="17506" y="261318"/>
                  </a:cubicBezTo>
                  <a:cubicBezTo>
                    <a:pt x="19809" y="269240"/>
                    <a:pt x="-3959" y="273980"/>
                    <a:pt x="577" y="285289"/>
                  </a:cubicBezTo>
                  <a:cubicBezTo>
                    <a:pt x="5114" y="296597"/>
                    <a:pt x="16829" y="298832"/>
                    <a:pt x="21366" y="302217"/>
                  </a:cubicBezTo>
                  <a:cubicBezTo>
                    <a:pt x="25902" y="305603"/>
                    <a:pt x="28611" y="305806"/>
                    <a:pt x="34638" y="311426"/>
                  </a:cubicBezTo>
                  <a:cubicBezTo>
                    <a:pt x="41138" y="317521"/>
                    <a:pt x="45404" y="309192"/>
                    <a:pt x="53395" y="318266"/>
                  </a:cubicBezTo>
                  <a:cubicBezTo>
                    <a:pt x="61385" y="327339"/>
                    <a:pt x="66938" y="335194"/>
                    <a:pt x="81767" y="325579"/>
                  </a:cubicBezTo>
                  <a:cubicBezTo>
                    <a:pt x="96597" y="315963"/>
                    <a:pt x="102961" y="318536"/>
                    <a:pt x="114338" y="312916"/>
                  </a:cubicBezTo>
                  <a:cubicBezTo>
                    <a:pt x="125714" y="307228"/>
                    <a:pt x="127339" y="311562"/>
                    <a:pt x="138173" y="292331"/>
                  </a:cubicBezTo>
                  <a:cubicBezTo>
                    <a:pt x="149008" y="273100"/>
                    <a:pt x="153680" y="256442"/>
                    <a:pt x="161061" y="246285"/>
                  </a:cubicBezTo>
                  <a:cubicBezTo>
                    <a:pt x="168442" y="236128"/>
                    <a:pt x="175349" y="215949"/>
                    <a:pt x="186724" y="207417"/>
                  </a:cubicBezTo>
                  <a:cubicBezTo>
                    <a:pt x="198101" y="198953"/>
                    <a:pt x="209544" y="184191"/>
                    <a:pt x="218076" y="183040"/>
                  </a:cubicBezTo>
                  <a:cubicBezTo>
                    <a:pt x="226608" y="181889"/>
                    <a:pt x="236224" y="187441"/>
                    <a:pt x="245908" y="185207"/>
                  </a:cubicBezTo>
                  <a:cubicBezTo>
                    <a:pt x="255590" y="182972"/>
                    <a:pt x="263783" y="177893"/>
                    <a:pt x="262633" y="166043"/>
                  </a:cubicBezTo>
                  <a:cubicBezTo>
                    <a:pt x="261481" y="154193"/>
                    <a:pt x="257892" y="147015"/>
                    <a:pt x="264799" y="143021"/>
                  </a:cubicBezTo>
                  <a:cubicBezTo>
                    <a:pt x="271639" y="139093"/>
                    <a:pt x="274144" y="134353"/>
                    <a:pt x="282135" y="124738"/>
                  </a:cubicBezTo>
                  <a:cubicBezTo>
                    <a:pt x="290124" y="115122"/>
                    <a:pt x="305090" y="107673"/>
                    <a:pt x="311319" y="102595"/>
                  </a:cubicBezTo>
                  <a:cubicBezTo>
                    <a:pt x="317549" y="97516"/>
                    <a:pt x="317481" y="85125"/>
                    <a:pt x="320867" y="74968"/>
                  </a:cubicBezTo>
                  <a:cubicBezTo>
                    <a:pt x="324321" y="64810"/>
                    <a:pt x="323711" y="50929"/>
                    <a:pt x="321409" y="45241"/>
                  </a:cubicBezTo>
                  <a:cubicBezTo>
                    <a:pt x="319174" y="39620"/>
                    <a:pt x="319242" y="33933"/>
                    <a:pt x="313486" y="3115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0" name="Freeform 589">
              <a:extLst>
                <a:ext uri="{FF2B5EF4-FFF2-40B4-BE49-F238E27FC236}">
                  <a16:creationId xmlns:a16="http://schemas.microsoft.com/office/drawing/2014/main" id="{9F9372ED-02A1-0E43-9E51-26E8CFB99C06}"/>
                </a:ext>
              </a:extLst>
            </p:cNvPr>
            <p:cNvSpPr/>
            <p:nvPr/>
          </p:nvSpPr>
          <p:spPr bwMode="ltGray">
            <a:xfrm>
              <a:off x="17878870" y="7583032"/>
              <a:ext cx="11823" cy="8503"/>
            </a:xfrm>
            <a:custGeom>
              <a:avLst/>
              <a:gdLst>
                <a:gd name="connsiteX0" fmla="*/ 617 w 11823"/>
                <a:gd name="connsiteY0" fmla="*/ 0 h 8503"/>
                <a:gd name="connsiteX1" fmla="*/ 8065 w 11823"/>
                <a:gd name="connsiteY1" fmla="*/ 7043 h 8503"/>
                <a:gd name="connsiteX2" fmla="*/ 11790 w 11823"/>
                <a:gd name="connsiteY2" fmla="*/ 3928 h 8503"/>
                <a:gd name="connsiteX3" fmla="*/ 617 w 11823"/>
                <a:gd name="connsiteY3" fmla="*/ 0 h 8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23" h="8503">
                  <a:moveTo>
                    <a:pt x="617" y="0"/>
                  </a:moveTo>
                  <a:cubicBezTo>
                    <a:pt x="-2701" y="3928"/>
                    <a:pt x="8472" y="3657"/>
                    <a:pt x="8065" y="7043"/>
                  </a:cubicBezTo>
                  <a:cubicBezTo>
                    <a:pt x="7591" y="10428"/>
                    <a:pt x="11247" y="7313"/>
                    <a:pt x="11790" y="3928"/>
                  </a:cubicBezTo>
                  <a:cubicBezTo>
                    <a:pt x="12331" y="542"/>
                    <a:pt x="6237" y="610"/>
                    <a:pt x="617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1" name="Freeform 590">
              <a:extLst>
                <a:ext uri="{FF2B5EF4-FFF2-40B4-BE49-F238E27FC236}">
                  <a16:creationId xmlns:a16="http://schemas.microsoft.com/office/drawing/2014/main" id="{CDFAD3D6-C33C-F480-7972-4603344C9B61}"/>
                </a:ext>
              </a:extLst>
            </p:cNvPr>
            <p:cNvSpPr/>
            <p:nvPr/>
          </p:nvSpPr>
          <p:spPr bwMode="ltGray">
            <a:xfrm>
              <a:off x="17879910" y="7594925"/>
              <a:ext cx="7208" cy="7908"/>
            </a:xfrm>
            <a:custGeom>
              <a:avLst/>
              <a:gdLst>
                <a:gd name="connsiteX0" fmla="*/ 4249 w 7208"/>
                <a:gd name="connsiteY0" fmla="*/ 3005 h 7908"/>
                <a:gd name="connsiteX1" fmla="*/ 186 w 7208"/>
                <a:gd name="connsiteY1" fmla="*/ 7677 h 7908"/>
                <a:gd name="connsiteX2" fmla="*/ 7093 w 7208"/>
                <a:gd name="connsiteY2" fmla="*/ 5307 h 7908"/>
                <a:gd name="connsiteX3" fmla="*/ 4249 w 7208"/>
                <a:gd name="connsiteY3" fmla="*/ 3005 h 7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08" h="7908">
                  <a:moveTo>
                    <a:pt x="4249" y="3005"/>
                  </a:moveTo>
                  <a:cubicBezTo>
                    <a:pt x="3572" y="-5459"/>
                    <a:pt x="-965" y="6526"/>
                    <a:pt x="186" y="7677"/>
                  </a:cubicBezTo>
                  <a:cubicBezTo>
                    <a:pt x="1337" y="8828"/>
                    <a:pt x="8177" y="5307"/>
                    <a:pt x="7093" y="5307"/>
                  </a:cubicBezTo>
                  <a:cubicBezTo>
                    <a:pt x="6009" y="5307"/>
                    <a:pt x="4452" y="5849"/>
                    <a:pt x="4249" y="30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2" name="Freeform 591">
              <a:extLst>
                <a:ext uri="{FF2B5EF4-FFF2-40B4-BE49-F238E27FC236}">
                  <a16:creationId xmlns:a16="http://schemas.microsoft.com/office/drawing/2014/main" id="{3DA9DA35-E52F-926F-136A-A989B6FE555E}"/>
                </a:ext>
              </a:extLst>
            </p:cNvPr>
            <p:cNvSpPr/>
            <p:nvPr/>
          </p:nvSpPr>
          <p:spPr bwMode="ltGray">
            <a:xfrm>
              <a:off x="17556798" y="7887945"/>
              <a:ext cx="30035" cy="36164"/>
            </a:xfrm>
            <a:custGeom>
              <a:avLst/>
              <a:gdLst>
                <a:gd name="connsiteX0" fmla="*/ 15264 w 30035"/>
                <a:gd name="connsiteY0" fmla="*/ 2105 h 36164"/>
                <a:gd name="connsiteX1" fmla="*/ 7613 w 30035"/>
                <a:gd name="connsiteY1" fmla="*/ 18898 h 36164"/>
                <a:gd name="connsiteX2" fmla="*/ 29 w 30035"/>
                <a:gd name="connsiteY2" fmla="*/ 28446 h 36164"/>
                <a:gd name="connsiteX3" fmla="*/ 8628 w 30035"/>
                <a:gd name="connsiteY3" fmla="*/ 35623 h 36164"/>
                <a:gd name="connsiteX4" fmla="*/ 25016 w 30035"/>
                <a:gd name="connsiteY4" fmla="*/ 26211 h 36164"/>
                <a:gd name="connsiteX5" fmla="*/ 28943 w 30035"/>
                <a:gd name="connsiteY5" fmla="*/ 4881 h 36164"/>
                <a:gd name="connsiteX6" fmla="*/ 15264 w 30035"/>
                <a:gd name="connsiteY6" fmla="*/ 2105 h 36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035" h="36164">
                  <a:moveTo>
                    <a:pt x="15264" y="2105"/>
                  </a:moveTo>
                  <a:cubicBezTo>
                    <a:pt x="5243" y="9553"/>
                    <a:pt x="11607" y="14361"/>
                    <a:pt x="7613" y="18898"/>
                  </a:cubicBezTo>
                  <a:cubicBezTo>
                    <a:pt x="3618" y="23434"/>
                    <a:pt x="-377" y="24450"/>
                    <a:pt x="29" y="28446"/>
                  </a:cubicBezTo>
                  <a:cubicBezTo>
                    <a:pt x="435" y="32373"/>
                    <a:pt x="638" y="37925"/>
                    <a:pt x="8628" y="35623"/>
                  </a:cubicBezTo>
                  <a:cubicBezTo>
                    <a:pt x="16619" y="33389"/>
                    <a:pt x="23255" y="34133"/>
                    <a:pt x="25016" y="26211"/>
                  </a:cubicBezTo>
                  <a:cubicBezTo>
                    <a:pt x="26708" y="18288"/>
                    <a:pt x="32396" y="10501"/>
                    <a:pt x="28943" y="4881"/>
                  </a:cubicBezTo>
                  <a:cubicBezTo>
                    <a:pt x="25489" y="-739"/>
                    <a:pt x="19801" y="-1281"/>
                    <a:pt x="15264" y="21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3" name="Freeform 592">
              <a:extLst>
                <a:ext uri="{FF2B5EF4-FFF2-40B4-BE49-F238E27FC236}">
                  <a16:creationId xmlns:a16="http://schemas.microsoft.com/office/drawing/2014/main" id="{80874E5D-0001-EF3C-960D-0804710C012D}"/>
                </a:ext>
              </a:extLst>
            </p:cNvPr>
            <p:cNvSpPr/>
            <p:nvPr/>
          </p:nvSpPr>
          <p:spPr bwMode="ltGray">
            <a:xfrm>
              <a:off x="17382485" y="5942128"/>
              <a:ext cx="73560" cy="78112"/>
            </a:xfrm>
            <a:custGeom>
              <a:avLst/>
              <a:gdLst>
                <a:gd name="connsiteX0" fmla="*/ 69993 w 73560"/>
                <a:gd name="connsiteY0" fmla="*/ 54761 h 78112"/>
                <a:gd name="connsiteX1" fmla="*/ 52320 w 73560"/>
                <a:gd name="connsiteY1" fmla="*/ 26591 h 78112"/>
                <a:gd name="connsiteX2" fmla="*/ 17718 w 73560"/>
                <a:gd name="connsiteY2" fmla="*/ 1199 h 78112"/>
                <a:gd name="connsiteX3" fmla="*/ 3430 w 73560"/>
                <a:gd name="connsiteY3" fmla="*/ 8918 h 78112"/>
                <a:gd name="connsiteX4" fmla="*/ 39048 w 73560"/>
                <a:gd name="connsiteY4" fmla="*/ 27743 h 78112"/>
                <a:gd name="connsiteX5" fmla="*/ 54012 w 73560"/>
                <a:gd name="connsiteY5" fmla="*/ 51849 h 78112"/>
                <a:gd name="connsiteX6" fmla="*/ 60852 w 73560"/>
                <a:gd name="connsiteY6" fmla="*/ 78054 h 78112"/>
                <a:gd name="connsiteX7" fmla="*/ 69993 w 73560"/>
                <a:gd name="connsiteY7" fmla="*/ 54761 h 7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560" h="78112">
                  <a:moveTo>
                    <a:pt x="69993" y="54761"/>
                  </a:moveTo>
                  <a:cubicBezTo>
                    <a:pt x="61664" y="46567"/>
                    <a:pt x="63222" y="39457"/>
                    <a:pt x="52320" y="26591"/>
                  </a:cubicBezTo>
                  <a:cubicBezTo>
                    <a:pt x="41418" y="13726"/>
                    <a:pt x="33630" y="1199"/>
                    <a:pt x="17718" y="1199"/>
                  </a:cubicBezTo>
                  <a:cubicBezTo>
                    <a:pt x="1737" y="1199"/>
                    <a:pt x="-4493" y="-4490"/>
                    <a:pt x="3430" y="8918"/>
                  </a:cubicBezTo>
                  <a:cubicBezTo>
                    <a:pt x="12436" y="24018"/>
                    <a:pt x="32209" y="16908"/>
                    <a:pt x="39048" y="27743"/>
                  </a:cubicBezTo>
                  <a:cubicBezTo>
                    <a:pt x="45887" y="38644"/>
                    <a:pt x="50627" y="44468"/>
                    <a:pt x="54012" y="51849"/>
                  </a:cubicBezTo>
                  <a:cubicBezTo>
                    <a:pt x="57398" y="59230"/>
                    <a:pt x="50966" y="76903"/>
                    <a:pt x="60852" y="78054"/>
                  </a:cubicBezTo>
                  <a:cubicBezTo>
                    <a:pt x="70739" y="79205"/>
                    <a:pt x="78323" y="62954"/>
                    <a:pt x="69993" y="5476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4" name="Freeform 593">
              <a:extLst>
                <a:ext uri="{FF2B5EF4-FFF2-40B4-BE49-F238E27FC236}">
                  <a16:creationId xmlns:a16="http://schemas.microsoft.com/office/drawing/2014/main" id="{2DD390D2-F957-8451-9F7C-7E5624BDC978}"/>
                </a:ext>
              </a:extLst>
            </p:cNvPr>
            <p:cNvSpPr/>
            <p:nvPr/>
          </p:nvSpPr>
          <p:spPr bwMode="ltGray">
            <a:xfrm>
              <a:off x="7432089" y="5137658"/>
              <a:ext cx="45092" cy="52052"/>
            </a:xfrm>
            <a:custGeom>
              <a:avLst/>
              <a:gdLst>
                <a:gd name="connsiteX0" fmla="*/ 29313 w 45092"/>
                <a:gd name="connsiteY0" fmla="*/ 5689 h 52052"/>
                <a:gd name="connsiteX1" fmla="*/ 14009 w 45092"/>
                <a:gd name="connsiteY1" fmla="*/ 2236 h 52052"/>
                <a:gd name="connsiteX2" fmla="*/ 4529 w 45092"/>
                <a:gd name="connsiteY2" fmla="*/ 15372 h 52052"/>
                <a:gd name="connsiteX3" fmla="*/ 873 w 45092"/>
                <a:gd name="connsiteY3" fmla="*/ 28035 h 52052"/>
                <a:gd name="connsiteX4" fmla="*/ 1279 w 45092"/>
                <a:gd name="connsiteY4" fmla="*/ 47469 h 52052"/>
                <a:gd name="connsiteX5" fmla="*/ 25047 w 45092"/>
                <a:gd name="connsiteY5" fmla="*/ 48417 h 52052"/>
                <a:gd name="connsiteX6" fmla="*/ 35543 w 45092"/>
                <a:gd name="connsiteY6" fmla="*/ 39546 h 52052"/>
                <a:gd name="connsiteX7" fmla="*/ 43871 w 45092"/>
                <a:gd name="connsiteY7" fmla="*/ 21061 h 52052"/>
                <a:gd name="connsiteX8" fmla="*/ 29313 w 45092"/>
                <a:gd name="connsiteY8" fmla="*/ 5689 h 5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092" h="52052">
                  <a:moveTo>
                    <a:pt x="29313" y="5689"/>
                  </a:moveTo>
                  <a:cubicBezTo>
                    <a:pt x="21323" y="69"/>
                    <a:pt x="17057" y="-1963"/>
                    <a:pt x="14009" y="2236"/>
                  </a:cubicBezTo>
                  <a:cubicBezTo>
                    <a:pt x="8186" y="10158"/>
                    <a:pt x="5274" y="11242"/>
                    <a:pt x="4529" y="15372"/>
                  </a:cubicBezTo>
                  <a:cubicBezTo>
                    <a:pt x="3785" y="19503"/>
                    <a:pt x="263" y="20857"/>
                    <a:pt x="873" y="28035"/>
                  </a:cubicBezTo>
                  <a:cubicBezTo>
                    <a:pt x="1415" y="35213"/>
                    <a:pt x="-1633" y="43338"/>
                    <a:pt x="1279" y="47469"/>
                  </a:cubicBezTo>
                  <a:cubicBezTo>
                    <a:pt x="4191" y="51599"/>
                    <a:pt x="20849" y="54850"/>
                    <a:pt x="25047" y="48417"/>
                  </a:cubicBezTo>
                  <a:cubicBezTo>
                    <a:pt x="29245" y="41984"/>
                    <a:pt x="30599" y="40697"/>
                    <a:pt x="35543" y="39546"/>
                  </a:cubicBezTo>
                  <a:cubicBezTo>
                    <a:pt x="40486" y="38395"/>
                    <a:pt x="48070" y="26478"/>
                    <a:pt x="43871" y="21061"/>
                  </a:cubicBezTo>
                  <a:cubicBezTo>
                    <a:pt x="39741" y="15711"/>
                    <a:pt x="37303" y="11377"/>
                    <a:pt x="29313" y="568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5" name="Freeform 594">
              <a:extLst>
                <a:ext uri="{FF2B5EF4-FFF2-40B4-BE49-F238E27FC236}">
                  <a16:creationId xmlns:a16="http://schemas.microsoft.com/office/drawing/2014/main" id="{00822C80-DCCE-9331-CEA0-D98317ECBB69}"/>
                </a:ext>
              </a:extLst>
            </p:cNvPr>
            <p:cNvSpPr/>
            <p:nvPr/>
          </p:nvSpPr>
          <p:spPr bwMode="ltGray">
            <a:xfrm>
              <a:off x="7412038" y="5097284"/>
              <a:ext cx="31156" cy="25645"/>
            </a:xfrm>
            <a:custGeom>
              <a:avLst/>
              <a:gdLst>
                <a:gd name="connsiteX0" fmla="*/ 28778 w 31156"/>
                <a:gd name="connsiteY0" fmla="*/ 1710 h 25645"/>
                <a:gd name="connsiteX1" fmla="*/ 4198 w 31156"/>
                <a:gd name="connsiteY1" fmla="*/ 6653 h 25645"/>
                <a:gd name="connsiteX2" fmla="*/ 2640 w 31156"/>
                <a:gd name="connsiteY2" fmla="*/ 25139 h 25645"/>
                <a:gd name="connsiteX3" fmla="*/ 17537 w 31156"/>
                <a:gd name="connsiteY3" fmla="*/ 18842 h 25645"/>
                <a:gd name="connsiteX4" fmla="*/ 28778 w 31156"/>
                <a:gd name="connsiteY4" fmla="*/ 1710 h 2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56" h="25645">
                  <a:moveTo>
                    <a:pt x="28778" y="1710"/>
                  </a:moveTo>
                  <a:cubicBezTo>
                    <a:pt x="20991" y="-2827"/>
                    <a:pt x="13881" y="2658"/>
                    <a:pt x="4198" y="6653"/>
                  </a:cubicBezTo>
                  <a:cubicBezTo>
                    <a:pt x="2708" y="13424"/>
                    <a:pt x="-3454" y="22498"/>
                    <a:pt x="2640" y="25139"/>
                  </a:cubicBezTo>
                  <a:cubicBezTo>
                    <a:pt x="8734" y="27780"/>
                    <a:pt x="11782" y="19248"/>
                    <a:pt x="17537" y="18842"/>
                  </a:cubicBezTo>
                  <a:cubicBezTo>
                    <a:pt x="23225" y="18435"/>
                    <a:pt x="36565" y="6247"/>
                    <a:pt x="28778" y="171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6" name="Freeform 595">
              <a:extLst>
                <a:ext uri="{FF2B5EF4-FFF2-40B4-BE49-F238E27FC236}">
                  <a16:creationId xmlns:a16="http://schemas.microsoft.com/office/drawing/2014/main" id="{BD00F0AE-A1FA-3915-E4AD-EEF8DF89897E}"/>
                </a:ext>
              </a:extLst>
            </p:cNvPr>
            <p:cNvSpPr/>
            <p:nvPr/>
          </p:nvSpPr>
          <p:spPr bwMode="ltGray">
            <a:xfrm>
              <a:off x="7408990" y="5100817"/>
              <a:ext cx="8332" cy="1766"/>
            </a:xfrm>
            <a:custGeom>
              <a:avLst/>
              <a:gdLst>
                <a:gd name="connsiteX0" fmla="*/ 7245 w 8332"/>
                <a:gd name="connsiteY0" fmla="*/ 547 h 1766"/>
                <a:gd name="connsiteX1" fmla="*/ 0 w 8332"/>
                <a:gd name="connsiteY1" fmla="*/ 1766 h 1766"/>
                <a:gd name="connsiteX2" fmla="*/ 677 w 8332"/>
                <a:gd name="connsiteY2" fmla="*/ 1698 h 1766"/>
                <a:gd name="connsiteX3" fmla="*/ 7245 w 8332"/>
                <a:gd name="connsiteY3" fmla="*/ 547 h 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32" h="1766">
                  <a:moveTo>
                    <a:pt x="7245" y="547"/>
                  </a:moveTo>
                  <a:cubicBezTo>
                    <a:pt x="4401" y="-739"/>
                    <a:pt x="2031" y="480"/>
                    <a:pt x="0" y="1766"/>
                  </a:cubicBezTo>
                  <a:cubicBezTo>
                    <a:pt x="203" y="1766"/>
                    <a:pt x="406" y="1698"/>
                    <a:pt x="677" y="1698"/>
                  </a:cubicBezTo>
                  <a:cubicBezTo>
                    <a:pt x="5214" y="1225"/>
                    <a:pt x="10699" y="2037"/>
                    <a:pt x="7245" y="54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7" name="Freeform 596">
              <a:extLst>
                <a:ext uri="{FF2B5EF4-FFF2-40B4-BE49-F238E27FC236}">
                  <a16:creationId xmlns:a16="http://schemas.microsoft.com/office/drawing/2014/main" id="{74CE14E7-45CB-D1F0-4551-C443289AD733}"/>
                </a:ext>
              </a:extLst>
            </p:cNvPr>
            <p:cNvSpPr/>
            <p:nvPr/>
          </p:nvSpPr>
          <p:spPr bwMode="ltGray">
            <a:xfrm>
              <a:off x="7406240" y="5102515"/>
              <a:ext cx="2750" cy="1284"/>
            </a:xfrm>
            <a:custGeom>
              <a:avLst/>
              <a:gdLst>
                <a:gd name="connsiteX0" fmla="*/ 1531 w 2750"/>
                <a:gd name="connsiteY0" fmla="*/ 745 h 1284"/>
                <a:gd name="connsiteX1" fmla="*/ 2750 w 2750"/>
                <a:gd name="connsiteY1" fmla="*/ 0 h 1284"/>
                <a:gd name="connsiteX2" fmla="*/ 1531 w 2750"/>
                <a:gd name="connsiteY2" fmla="*/ 745 h 1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0" h="1284">
                  <a:moveTo>
                    <a:pt x="1531" y="745"/>
                  </a:moveTo>
                  <a:cubicBezTo>
                    <a:pt x="1937" y="474"/>
                    <a:pt x="2344" y="271"/>
                    <a:pt x="2750" y="0"/>
                  </a:cubicBezTo>
                  <a:cubicBezTo>
                    <a:pt x="-974" y="542"/>
                    <a:pt x="-433" y="2099"/>
                    <a:pt x="1531" y="74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8" name="Freeform 597">
              <a:extLst>
                <a:ext uri="{FF2B5EF4-FFF2-40B4-BE49-F238E27FC236}">
                  <a16:creationId xmlns:a16="http://schemas.microsoft.com/office/drawing/2014/main" id="{7E74D1E7-B5D7-C11A-6EAA-DC4C163FF757}"/>
                </a:ext>
              </a:extLst>
            </p:cNvPr>
            <p:cNvSpPr/>
            <p:nvPr/>
          </p:nvSpPr>
          <p:spPr bwMode="ltGray">
            <a:xfrm>
              <a:off x="7363665" y="5068745"/>
              <a:ext cx="21746" cy="27695"/>
            </a:xfrm>
            <a:custGeom>
              <a:avLst/>
              <a:gdLst>
                <a:gd name="connsiteX0" fmla="*/ 21355 w 21746"/>
                <a:gd name="connsiteY0" fmla="*/ 1673 h 27695"/>
                <a:gd name="connsiteX1" fmla="*/ 973 w 21746"/>
                <a:gd name="connsiteY1" fmla="*/ 2824 h 27695"/>
                <a:gd name="connsiteX2" fmla="*/ 7067 w 21746"/>
                <a:gd name="connsiteY2" fmla="*/ 20227 h 27695"/>
                <a:gd name="connsiteX3" fmla="*/ 14515 w 21746"/>
                <a:gd name="connsiteY3" fmla="*/ 27269 h 27695"/>
                <a:gd name="connsiteX4" fmla="*/ 10114 w 21746"/>
                <a:gd name="connsiteY4" fmla="*/ 24019 h 27695"/>
                <a:gd name="connsiteX5" fmla="*/ 21355 w 21746"/>
                <a:gd name="connsiteY5" fmla="*/ 1673 h 2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746" h="27695">
                  <a:moveTo>
                    <a:pt x="21355" y="1673"/>
                  </a:moveTo>
                  <a:cubicBezTo>
                    <a:pt x="18307" y="-1374"/>
                    <a:pt x="2869" y="183"/>
                    <a:pt x="973" y="2824"/>
                  </a:cubicBezTo>
                  <a:cubicBezTo>
                    <a:pt x="-2549" y="7700"/>
                    <a:pt x="4426" y="16028"/>
                    <a:pt x="7067" y="20227"/>
                  </a:cubicBezTo>
                  <a:cubicBezTo>
                    <a:pt x="9708" y="24358"/>
                    <a:pt x="10723" y="29165"/>
                    <a:pt x="14515" y="27269"/>
                  </a:cubicBezTo>
                  <a:cubicBezTo>
                    <a:pt x="18307" y="25373"/>
                    <a:pt x="11671" y="26660"/>
                    <a:pt x="10114" y="24019"/>
                  </a:cubicBezTo>
                  <a:cubicBezTo>
                    <a:pt x="8624" y="21378"/>
                    <a:pt x="24402" y="4720"/>
                    <a:pt x="21355" y="167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9" name="Freeform 598">
              <a:extLst>
                <a:ext uri="{FF2B5EF4-FFF2-40B4-BE49-F238E27FC236}">
                  <a16:creationId xmlns:a16="http://schemas.microsoft.com/office/drawing/2014/main" id="{CE1321EE-8797-130C-EE98-C91D07AAF0CD}"/>
                </a:ext>
              </a:extLst>
            </p:cNvPr>
            <p:cNvSpPr/>
            <p:nvPr/>
          </p:nvSpPr>
          <p:spPr bwMode="ltGray">
            <a:xfrm>
              <a:off x="7316184" y="5046208"/>
              <a:ext cx="21918" cy="19420"/>
            </a:xfrm>
            <a:custGeom>
              <a:avLst/>
              <a:gdLst>
                <a:gd name="connsiteX0" fmla="*/ 20284 w 21918"/>
                <a:gd name="connsiteY0" fmla="*/ 2474 h 19420"/>
                <a:gd name="connsiteX1" fmla="*/ 2543 w 21918"/>
                <a:gd name="connsiteY1" fmla="*/ 1120 h 19420"/>
                <a:gd name="connsiteX2" fmla="*/ 6470 w 21918"/>
                <a:gd name="connsiteY2" fmla="*/ 16152 h 19420"/>
                <a:gd name="connsiteX3" fmla="*/ 15612 w 21918"/>
                <a:gd name="connsiteY3" fmla="*/ 18522 h 19420"/>
                <a:gd name="connsiteX4" fmla="*/ 20284 w 21918"/>
                <a:gd name="connsiteY4" fmla="*/ 2474 h 19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8" h="19420">
                  <a:moveTo>
                    <a:pt x="20284" y="2474"/>
                  </a:moveTo>
                  <a:cubicBezTo>
                    <a:pt x="14935" y="1323"/>
                    <a:pt x="5184" y="-1589"/>
                    <a:pt x="2543" y="1120"/>
                  </a:cubicBezTo>
                  <a:cubicBezTo>
                    <a:pt x="-2400" y="6333"/>
                    <a:pt x="376" y="13918"/>
                    <a:pt x="6470" y="16152"/>
                  </a:cubicBezTo>
                  <a:cubicBezTo>
                    <a:pt x="12565" y="18387"/>
                    <a:pt x="14867" y="20757"/>
                    <a:pt x="15612" y="18522"/>
                  </a:cubicBezTo>
                  <a:cubicBezTo>
                    <a:pt x="16424" y="16288"/>
                    <a:pt x="25566" y="3557"/>
                    <a:pt x="20284" y="24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0" name="Freeform 599">
              <a:extLst>
                <a:ext uri="{FF2B5EF4-FFF2-40B4-BE49-F238E27FC236}">
                  <a16:creationId xmlns:a16="http://schemas.microsoft.com/office/drawing/2014/main" id="{2C8814E5-EEEC-6595-5459-1A91876D9CD9}"/>
                </a:ext>
              </a:extLst>
            </p:cNvPr>
            <p:cNvSpPr/>
            <p:nvPr/>
          </p:nvSpPr>
          <p:spPr bwMode="ltGray">
            <a:xfrm>
              <a:off x="7308841" y="5066127"/>
              <a:ext cx="2874" cy="1615"/>
            </a:xfrm>
            <a:custGeom>
              <a:avLst/>
              <a:gdLst>
                <a:gd name="connsiteX0" fmla="*/ 0 w 2874"/>
                <a:gd name="connsiteY0" fmla="*/ 1244 h 1615"/>
                <a:gd name="connsiteX1" fmla="*/ 2776 w 2874"/>
                <a:gd name="connsiteY1" fmla="*/ 635 h 1615"/>
                <a:gd name="connsiteX2" fmla="*/ 0 w 2874"/>
                <a:gd name="connsiteY2" fmla="*/ 1244 h 1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74" h="1615">
                  <a:moveTo>
                    <a:pt x="0" y="1244"/>
                  </a:moveTo>
                  <a:cubicBezTo>
                    <a:pt x="1964" y="1786"/>
                    <a:pt x="3250" y="1854"/>
                    <a:pt x="2776" y="635"/>
                  </a:cubicBezTo>
                  <a:cubicBezTo>
                    <a:pt x="2370" y="-516"/>
                    <a:pt x="1354" y="25"/>
                    <a:pt x="0" y="12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1" name="Freeform 600">
              <a:extLst>
                <a:ext uri="{FF2B5EF4-FFF2-40B4-BE49-F238E27FC236}">
                  <a16:creationId xmlns:a16="http://schemas.microsoft.com/office/drawing/2014/main" id="{3DD9B45E-6F32-560B-F679-D00CD9EB23D3}"/>
                </a:ext>
              </a:extLst>
            </p:cNvPr>
            <p:cNvSpPr/>
            <p:nvPr/>
          </p:nvSpPr>
          <p:spPr bwMode="ltGray">
            <a:xfrm>
              <a:off x="7296975" y="5064389"/>
              <a:ext cx="11933" cy="9347"/>
            </a:xfrm>
            <a:custGeom>
              <a:avLst/>
              <a:gdLst>
                <a:gd name="connsiteX0" fmla="*/ 4891 w 11933"/>
                <a:gd name="connsiteY0" fmla="*/ 8874 h 9347"/>
                <a:gd name="connsiteX1" fmla="*/ 11933 w 11933"/>
                <a:gd name="connsiteY1" fmla="*/ 2982 h 9347"/>
                <a:gd name="connsiteX2" fmla="*/ 1709 w 11933"/>
                <a:gd name="connsiteY2" fmla="*/ 3 h 9347"/>
                <a:gd name="connsiteX3" fmla="*/ 4891 w 11933"/>
                <a:gd name="connsiteY3" fmla="*/ 8874 h 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33" h="9347">
                  <a:moveTo>
                    <a:pt x="4891" y="8874"/>
                  </a:moveTo>
                  <a:cubicBezTo>
                    <a:pt x="7193" y="8332"/>
                    <a:pt x="9902" y="4878"/>
                    <a:pt x="11933" y="2982"/>
                  </a:cubicBezTo>
                  <a:cubicBezTo>
                    <a:pt x="8886" y="2102"/>
                    <a:pt x="4214" y="138"/>
                    <a:pt x="1709" y="3"/>
                  </a:cubicBezTo>
                  <a:cubicBezTo>
                    <a:pt x="-2557" y="-200"/>
                    <a:pt x="2183" y="11853"/>
                    <a:pt x="4891" y="88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2" name="Freeform 601">
              <a:extLst>
                <a:ext uri="{FF2B5EF4-FFF2-40B4-BE49-F238E27FC236}">
                  <a16:creationId xmlns:a16="http://schemas.microsoft.com/office/drawing/2014/main" id="{06D3E157-9C33-383D-B3F1-1AC536F7E48D}"/>
                </a:ext>
              </a:extLst>
            </p:cNvPr>
            <p:cNvSpPr/>
            <p:nvPr/>
          </p:nvSpPr>
          <p:spPr bwMode="ltGray">
            <a:xfrm>
              <a:off x="11239333" y="7884565"/>
              <a:ext cx="18747" cy="23969"/>
            </a:xfrm>
            <a:custGeom>
              <a:avLst/>
              <a:gdLst>
                <a:gd name="connsiteX0" fmla="*/ 6433 w 18747"/>
                <a:gd name="connsiteY0" fmla="*/ 3250 h 23969"/>
                <a:gd name="connsiteX1" fmla="*/ 0 w 18747"/>
                <a:gd name="connsiteY1" fmla="*/ 0 h 23969"/>
                <a:gd name="connsiteX2" fmla="*/ 11850 w 18747"/>
                <a:gd name="connsiteY2" fmla="*/ 13407 h 23969"/>
                <a:gd name="connsiteX3" fmla="*/ 7719 w 18747"/>
                <a:gd name="connsiteY3" fmla="*/ 23835 h 23969"/>
                <a:gd name="connsiteX4" fmla="*/ 18689 w 18747"/>
                <a:gd name="connsiteY4" fmla="*/ 17267 h 23969"/>
                <a:gd name="connsiteX5" fmla="*/ 6433 w 18747"/>
                <a:gd name="connsiteY5" fmla="*/ 3250 h 23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47" h="23969">
                  <a:moveTo>
                    <a:pt x="6433" y="3250"/>
                  </a:moveTo>
                  <a:cubicBezTo>
                    <a:pt x="4333" y="2167"/>
                    <a:pt x="2167" y="1015"/>
                    <a:pt x="0" y="0"/>
                  </a:cubicBezTo>
                  <a:cubicBezTo>
                    <a:pt x="6704" y="5688"/>
                    <a:pt x="11444" y="9954"/>
                    <a:pt x="11850" y="13407"/>
                  </a:cubicBezTo>
                  <a:cubicBezTo>
                    <a:pt x="12391" y="18486"/>
                    <a:pt x="2031" y="24987"/>
                    <a:pt x="7719" y="23835"/>
                  </a:cubicBezTo>
                  <a:cubicBezTo>
                    <a:pt x="13407" y="22684"/>
                    <a:pt x="18147" y="22413"/>
                    <a:pt x="18689" y="17267"/>
                  </a:cubicBezTo>
                  <a:cubicBezTo>
                    <a:pt x="19231" y="12189"/>
                    <a:pt x="16116" y="8329"/>
                    <a:pt x="6433" y="325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3" name="Freeform 602">
              <a:extLst>
                <a:ext uri="{FF2B5EF4-FFF2-40B4-BE49-F238E27FC236}">
                  <a16:creationId xmlns:a16="http://schemas.microsoft.com/office/drawing/2014/main" id="{8854811E-A30B-1872-44A2-FA24B3A683B2}"/>
                </a:ext>
              </a:extLst>
            </p:cNvPr>
            <p:cNvSpPr/>
            <p:nvPr/>
          </p:nvSpPr>
          <p:spPr bwMode="ltGray">
            <a:xfrm>
              <a:off x="11223762" y="7874795"/>
              <a:ext cx="15570" cy="9769"/>
            </a:xfrm>
            <a:custGeom>
              <a:avLst/>
              <a:gdLst>
                <a:gd name="connsiteX0" fmla="*/ 200 w 15570"/>
                <a:gd name="connsiteY0" fmla="*/ 2931 h 9769"/>
                <a:gd name="connsiteX1" fmla="*/ 15571 w 15570"/>
                <a:gd name="connsiteY1" fmla="*/ 9770 h 9769"/>
                <a:gd name="connsiteX2" fmla="*/ 4872 w 15570"/>
                <a:gd name="connsiteY2" fmla="*/ 561 h 9769"/>
                <a:gd name="connsiteX3" fmla="*/ 200 w 15570"/>
                <a:gd name="connsiteY3" fmla="*/ 2931 h 9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70" h="9769">
                  <a:moveTo>
                    <a:pt x="200" y="2931"/>
                  </a:moveTo>
                  <a:cubicBezTo>
                    <a:pt x="1080" y="2931"/>
                    <a:pt x="7987" y="5978"/>
                    <a:pt x="15571" y="9770"/>
                  </a:cubicBezTo>
                  <a:cubicBezTo>
                    <a:pt x="12388" y="7061"/>
                    <a:pt x="8732" y="4014"/>
                    <a:pt x="4872" y="561"/>
                  </a:cubicBezTo>
                  <a:cubicBezTo>
                    <a:pt x="3179" y="-1538"/>
                    <a:pt x="-951" y="2931"/>
                    <a:pt x="200" y="29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6D759F2-1957-90C8-1C62-14C6F72C652A}"/>
              </a:ext>
            </a:extLst>
          </p:cNvPr>
          <p:cNvGrpSpPr/>
          <p:nvPr userDrawn="1"/>
        </p:nvGrpSpPr>
        <p:grpSpPr>
          <a:xfrm>
            <a:off x="-616688" y="818146"/>
            <a:ext cx="9828800" cy="8285214"/>
            <a:chOff x="12297285" y="818146"/>
            <a:chExt cx="9828800" cy="8285214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8DE1961A-0F53-0114-1BDE-2E2512C65EBB}"/>
                </a:ext>
              </a:extLst>
            </p:cNvPr>
            <p:cNvSpPr/>
            <p:nvPr userDrawn="1"/>
          </p:nvSpPr>
          <p:spPr bwMode="auto">
            <a:xfrm>
              <a:off x="12297285" y="818146"/>
              <a:ext cx="9828800" cy="8285214"/>
            </a:xfrm>
            <a:prstGeom prst="roundRect">
              <a:avLst>
                <a:gd name="adj" fmla="val 5350"/>
              </a:avLst>
            </a:prstGeom>
            <a:solidFill>
              <a:schemeClr val="bg1"/>
            </a:solidFill>
            <a:ln w="34925" cap="rnd">
              <a:noFill/>
              <a:prstDash val="soli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00" b="1" dirty="0">
                <a:solidFill>
                  <a:schemeClr val="bg1"/>
                </a:solidFill>
                <a:latin typeface="Ember Modern Display Standard" panose="020B0503020204020204" pitchFamily="34" charset="0"/>
              </a:endParaRPr>
            </a:p>
          </p:txBody>
        </p:sp>
        <p:sp>
          <p:nvSpPr>
            <p:cNvPr id="8" name="Content Placeholder 18">
              <a:extLst>
                <a:ext uri="{FF2B5EF4-FFF2-40B4-BE49-F238E27FC236}">
                  <a16:creationId xmlns:a16="http://schemas.microsoft.com/office/drawing/2014/main" id="{E8772E70-7928-3DF4-8609-4C02404E7F3D}"/>
                </a:ext>
              </a:extLst>
            </p:cNvPr>
            <p:cNvSpPr txBox="1">
              <a:spLocks/>
            </p:cNvSpPr>
            <p:nvPr/>
          </p:nvSpPr>
          <p:spPr>
            <a:xfrm>
              <a:off x="12860594" y="1305783"/>
              <a:ext cx="2625054" cy="54792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74330" indent="-274330" algn="l" defTabSz="1143046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3400" b="0" i="0" kern="1200" dirty="0">
                  <a:solidFill>
                    <a:schemeClr val="tx1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defRPr>
              </a:lvl1pPr>
              <a:lvl2pPr marL="639789" indent="-365139" algn="l" defTabSz="1143046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3200" b="0" i="0" kern="1200" dirty="0">
                  <a:solidFill>
                    <a:schemeClr val="tx1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defRPr>
              </a:lvl2pPr>
              <a:lvl3pPr marL="914438" indent="-273060" algn="l" defTabSz="1143046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2800" b="0" i="0" kern="1200" dirty="0">
                  <a:solidFill>
                    <a:schemeClr val="tx1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defRPr>
              </a:lvl3pPr>
              <a:lvl4pPr marL="1187498" indent="-273060" algn="l" defTabSz="1143046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2400" b="0" i="0" kern="1200" dirty="0">
                  <a:solidFill>
                    <a:schemeClr val="tx1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defRPr>
              </a:lvl4pPr>
              <a:lvl5pPr marL="1462148" indent="-273060" algn="l" defTabSz="1143046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2400" b="0" i="0" kern="1200" dirty="0">
                  <a:solidFill>
                    <a:schemeClr val="tx1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defRPr>
              </a:lvl5pPr>
              <a:lvl6pPr marL="3143376" indent="-285763" algn="l" defTabSz="1143046" rtl="0" eaLnBrk="1" latinLnBrk="0" hangingPunct="1">
                <a:lnSpc>
                  <a:spcPct val="90000"/>
                </a:lnSpc>
                <a:spcBef>
                  <a:spcPts val="625"/>
                </a:spcBef>
                <a:buFont typeface="Amazon Ember Display" panose="020F0603020204020204" pitchFamily="34" charset="0"/>
                <a:buChar char="•"/>
                <a:defRPr sz="22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4898" indent="-285763" algn="l" defTabSz="1143046" rtl="0" eaLnBrk="1" latinLnBrk="0" hangingPunct="1">
                <a:lnSpc>
                  <a:spcPct val="90000"/>
                </a:lnSpc>
                <a:spcBef>
                  <a:spcPts val="625"/>
                </a:spcBef>
                <a:buFont typeface="Amazon Ember Display" panose="020F0603020204020204" pitchFamily="34" charset="0"/>
                <a:buChar char="•"/>
                <a:defRPr sz="22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86423" indent="-285763" algn="l" defTabSz="1143046" rtl="0" eaLnBrk="1" latinLnBrk="0" hangingPunct="1">
                <a:lnSpc>
                  <a:spcPct val="90000"/>
                </a:lnSpc>
                <a:spcBef>
                  <a:spcPts val="625"/>
                </a:spcBef>
                <a:buFont typeface="Amazon Ember Display" panose="020F0603020204020204" pitchFamily="34" charset="0"/>
                <a:buChar char="•"/>
                <a:defRPr sz="22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57944" indent="-285763" algn="l" defTabSz="1143046" rtl="0" eaLnBrk="1" latinLnBrk="0" hangingPunct="1">
                <a:lnSpc>
                  <a:spcPct val="90000"/>
                </a:lnSpc>
                <a:spcBef>
                  <a:spcPts val="625"/>
                </a:spcBef>
                <a:buFont typeface="Amazon Ember Display" panose="020F0603020204020204" pitchFamily="34" charset="0"/>
                <a:buChar char="•"/>
                <a:defRPr sz="22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3200"/>
                </a:lnSpc>
                <a:buNone/>
              </a:pPr>
              <a:endParaRPr lang="en-US" sz="20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2" name="Content Placeholder 23">
            <a:extLst>
              <a:ext uri="{FF2B5EF4-FFF2-40B4-BE49-F238E27FC236}">
                <a16:creationId xmlns:a16="http://schemas.microsoft.com/office/drawing/2014/main" id="{C27143C7-06EB-76C9-47E7-05EDF386AAF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7560" y="4784651"/>
            <a:ext cx="7783490" cy="3535333"/>
          </a:xfrm>
        </p:spPr>
        <p:txBody>
          <a:bodyPr anchor="t"/>
          <a:lstStyle>
            <a:lvl1pPr marL="0" indent="0" algn="l" defTabSz="114304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i="0" kern="1200" cap="none" spc="0" baseline="0" dirty="0" smtClean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0" indent="0" algn="l" defTabSz="1143046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2200" b="0" i="0" kern="1200" cap="none" spc="0" baseline="0" dirty="0" smtClean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0" indent="0" algn="l" defTabSz="1143046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2200" b="0" i="0" kern="1200" cap="none" spc="0" baseline="0" dirty="0" smtClean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0" indent="0" algn="l" defTabSz="1143046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2200" b="0" i="0" kern="1200" cap="none" spc="0" baseline="0" dirty="0" smtClean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0" indent="0" algn="l" defTabSz="1143046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2200" b="0" i="0" kern="1200" cap="none" spc="0" baseline="0" dirty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604" name="Text Placeholder 13">
            <a:extLst>
              <a:ext uri="{FF2B5EF4-FFF2-40B4-BE49-F238E27FC236}">
                <a16:creationId xmlns:a16="http://schemas.microsoft.com/office/drawing/2014/main" id="{156084F8-9865-FA1B-012B-E816272CF7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559" y="3503318"/>
            <a:ext cx="7783489" cy="1041400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4000" b="1">
                <a:latin typeface="+mj-lt"/>
              </a:defRPr>
            </a:lvl1pPr>
            <a:lvl2pPr>
              <a:buNone/>
              <a:defRPr b="1">
                <a:latin typeface="+mj-lt"/>
              </a:defRPr>
            </a:lvl2pPr>
            <a:lvl3pPr>
              <a:buNone/>
              <a:defRPr b="1">
                <a:latin typeface="+mj-lt"/>
              </a:defRPr>
            </a:lvl3pPr>
            <a:lvl4pPr>
              <a:buNone/>
              <a:defRPr b="1">
                <a:latin typeface="+mj-lt"/>
              </a:defRPr>
            </a:lvl4pPr>
            <a:lvl5pPr>
              <a:buNone/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Add Headline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C20E73F-687D-BED8-8157-7A6BC8B60A6F}"/>
              </a:ext>
            </a:extLst>
          </p:cNvPr>
          <p:cNvSpPr/>
          <p:nvPr userDrawn="1"/>
        </p:nvSpPr>
        <p:spPr bwMode="auto">
          <a:xfrm>
            <a:off x="617559" y="1300703"/>
            <a:ext cx="2026477" cy="2026477"/>
          </a:xfrm>
          <a:prstGeom prst="ellipse">
            <a:avLst/>
          </a:prstGeom>
          <a:solidFill>
            <a:schemeClr val="bg2"/>
          </a:solidFill>
          <a:ln w="34925" cap="rnd">
            <a:noFill/>
            <a:prstDash val="soli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Ember Modern Display Standard" panose="020B0503020204020204" pitchFamily="34" charset="0"/>
            </a:endParaRPr>
          </a:p>
        </p:txBody>
      </p:sp>
      <p:pic>
        <p:nvPicPr>
          <p:cNvPr id="609" name="Picture 608">
            <a:extLst>
              <a:ext uri="{FF2B5EF4-FFF2-40B4-BE49-F238E27FC236}">
                <a16:creationId xmlns:a16="http://schemas.microsoft.com/office/drawing/2014/main" id="{2ACA3CB2-6686-A3E9-FE55-EDCAE83A7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661" y="2827338"/>
            <a:ext cx="855921" cy="8559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C25828A-05DC-B19C-47C1-324F1FBB92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3701" y="4784651"/>
            <a:ext cx="855921" cy="8559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B80626-DD87-35FB-92E1-3CEFD00DC9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3211" y="3656013"/>
            <a:ext cx="855921" cy="8559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A0C093-FFFF-3193-465E-F8FCF62D8B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268" y="3075357"/>
            <a:ext cx="855921" cy="8559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FE63C0-2389-F342-59D6-EA874041C4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227" y="3745947"/>
            <a:ext cx="855921" cy="8559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572551-BB15-46AB-0ABB-AAD69EB6D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6754" y="6124356"/>
            <a:ext cx="855921" cy="855921"/>
          </a:xfrm>
          <a:prstGeom prst="rect">
            <a:avLst/>
          </a:prstGeom>
        </p:spPr>
      </p:pic>
      <p:sp>
        <p:nvSpPr>
          <p:cNvPr id="605" name="Picture Placeholder 605">
            <a:extLst>
              <a:ext uri="{FF2B5EF4-FFF2-40B4-BE49-F238E27FC236}">
                <a16:creationId xmlns:a16="http://schemas.microsoft.com/office/drawing/2014/main" id="{F7B0BEC9-201F-30DE-2F07-B766BA05A1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7559" y="1300703"/>
            <a:ext cx="2026477" cy="202647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06" name="Footer Placeholder 2">
            <a:extLst>
              <a:ext uri="{FF2B5EF4-FFF2-40B4-BE49-F238E27FC236}">
                <a16:creationId xmlns:a16="http://schemas.microsoft.com/office/drawing/2014/main" id="{22308B98-5605-7E8F-47EC-4087D9630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646541" y="9689000"/>
            <a:ext cx="4955655" cy="30684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2026 Amazon.com, Inc. or its affiliates. All rights reserved.</a:t>
            </a:r>
            <a:endParaRPr lang="en-US" dirty="0"/>
          </a:p>
        </p:txBody>
      </p:sp>
      <p:pic>
        <p:nvPicPr>
          <p:cNvPr id="608" name="Graphic 607">
            <a:extLst>
              <a:ext uri="{FF2B5EF4-FFF2-40B4-BE49-F238E27FC236}">
                <a16:creationId xmlns:a16="http://schemas.microsoft.com/office/drawing/2014/main" id="{10B96D58-0FCB-893F-23EE-C0503DCD96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85800" y="9657930"/>
            <a:ext cx="959688" cy="32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40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816 1.23457E-6 L -2.63889E-6 1.23457E-6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605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p Callout - Globa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DF09BE7-86EA-F8A8-96A5-A79DEBCA1E41}"/>
              </a:ext>
            </a:extLst>
          </p:cNvPr>
          <p:cNvGrpSpPr/>
          <p:nvPr userDrawn="1"/>
        </p:nvGrpSpPr>
        <p:grpSpPr>
          <a:xfrm>
            <a:off x="6557581" y="952500"/>
            <a:ext cx="13438353" cy="7558942"/>
            <a:chOff x="6984930" y="1641547"/>
            <a:chExt cx="11337370" cy="6377160"/>
          </a:xfrm>
          <a:solidFill>
            <a:schemeClr val="tx2"/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98C86E2-AD63-F924-49B8-245A97E1AE3F}"/>
                </a:ext>
              </a:extLst>
            </p:cNvPr>
            <p:cNvSpPr/>
            <p:nvPr/>
          </p:nvSpPr>
          <p:spPr bwMode="ltGray">
            <a:xfrm>
              <a:off x="7711310" y="2588682"/>
              <a:ext cx="1180" cy="8531"/>
            </a:xfrm>
            <a:custGeom>
              <a:avLst/>
              <a:gdLst>
                <a:gd name="connsiteX0" fmla="*/ 436 w 1180"/>
                <a:gd name="connsiteY0" fmla="*/ 0 h 8531"/>
                <a:gd name="connsiteX1" fmla="*/ 165 w 1180"/>
                <a:gd name="connsiteY1" fmla="*/ 2167 h 8531"/>
                <a:gd name="connsiteX2" fmla="*/ 707 w 1180"/>
                <a:gd name="connsiteY2" fmla="*/ 8532 h 8531"/>
                <a:gd name="connsiteX3" fmla="*/ 1181 w 1180"/>
                <a:gd name="connsiteY3" fmla="*/ 1219 h 8531"/>
                <a:gd name="connsiteX4" fmla="*/ 436 w 1180"/>
                <a:gd name="connsiteY4" fmla="*/ 0 h 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0" h="8531">
                  <a:moveTo>
                    <a:pt x="436" y="0"/>
                  </a:moveTo>
                  <a:cubicBezTo>
                    <a:pt x="436" y="339"/>
                    <a:pt x="368" y="948"/>
                    <a:pt x="165" y="2167"/>
                  </a:cubicBezTo>
                  <a:cubicBezTo>
                    <a:pt x="-241" y="4605"/>
                    <a:pt x="165" y="6501"/>
                    <a:pt x="707" y="8532"/>
                  </a:cubicBezTo>
                  <a:cubicBezTo>
                    <a:pt x="639" y="5959"/>
                    <a:pt x="842" y="3318"/>
                    <a:pt x="1181" y="1219"/>
                  </a:cubicBezTo>
                  <a:cubicBezTo>
                    <a:pt x="639" y="880"/>
                    <a:pt x="504" y="339"/>
                    <a:pt x="436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9D3B6B4-8BB8-ED3C-7948-839D962615EE}"/>
                </a:ext>
              </a:extLst>
            </p:cNvPr>
            <p:cNvSpPr/>
            <p:nvPr/>
          </p:nvSpPr>
          <p:spPr bwMode="ltGray">
            <a:xfrm>
              <a:off x="10591034" y="3003974"/>
              <a:ext cx="4540" cy="6366"/>
            </a:xfrm>
            <a:custGeom>
              <a:avLst/>
              <a:gdLst>
                <a:gd name="connsiteX0" fmla="*/ 4131 w 4540"/>
                <a:gd name="connsiteY0" fmla="*/ 340 h 6366"/>
                <a:gd name="connsiteX1" fmla="*/ 0 w 4540"/>
                <a:gd name="connsiteY1" fmla="*/ 6367 h 6366"/>
                <a:gd name="connsiteX2" fmla="*/ 4131 w 4540"/>
                <a:gd name="connsiteY2" fmla="*/ 340 h 6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40" h="6366">
                  <a:moveTo>
                    <a:pt x="4131" y="340"/>
                  </a:moveTo>
                  <a:cubicBezTo>
                    <a:pt x="2912" y="-1149"/>
                    <a:pt x="1558" y="2507"/>
                    <a:pt x="0" y="6367"/>
                  </a:cubicBezTo>
                  <a:cubicBezTo>
                    <a:pt x="2777" y="4268"/>
                    <a:pt x="5620" y="2236"/>
                    <a:pt x="4131" y="34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CBF8C85-71BC-4A91-1916-FB1EE4B52F68}"/>
                </a:ext>
              </a:extLst>
            </p:cNvPr>
            <p:cNvSpPr/>
            <p:nvPr/>
          </p:nvSpPr>
          <p:spPr bwMode="ltGray">
            <a:xfrm>
              <a:off x="8795568" y="2501580"/>
              <a:ext cx="896" cy="4016"/>
            </a:xfrm>
            <a:custGeom>
              <a:avLst/>
              <a:gdLst>
                <a:gd name="connsiteX0" fmla="*/ 422 w 896"/>
                <a:gd name="connsiteY0" fmla="*/ 1037 h 4016"/>
                <a:gd name="connsiteX1" fmla="*/ 354 w 896"/>
                <a:gd name="connsiteY1" fmla="*/ 3543 h 4016"/>
                <a:gd name="connsiteX2" fmla="*/ 896 w 896"/>
                <a:gd name="connsiteY2" fmla="*/ 4017 h 4016"/>
                <a:gd name="connsiteX3" fmla="*/ 422 w 896"/>
                <a:gd name="connsiteY3" fmla="*/ 1037 h 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6" h="4016">
                  <a:moveTo>
                    <a:pt x="422" y="1037"/>
                  </a:moveTo>
                  <a:cubicBezTo>
                    <a:pt x="1302" y="-1197"/>
                    <a:pt x="-797" y="428"/>
                    <a:pt x="354" y="3543"/>
                  </a:cubicBezTo>
                  <a:cubicBezTo>
                    <a:pt x="422" y="3746"/>
                    <a:pt x="693" y="3881"/>
                    <a:pt x="896" y="4017"/>
                  </a:cubicBezTo>
                  <a:cubicBezTo>
                    <a:pt x="422" y="2730"/>
                    <a:pt x="151" y="1647"/>
                    <a:pt x="422" y="10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78BE43A-6AEB-199F-804E-9C4046617665}"/>
                </a:ext>
              </a:extLst>
            </p:cNvPr>
            <p:cNvSpPr/>
            <p:nvPr/>
          </p:nvSpPr>
          <p:spPr bwMode="ltGray">
            <a:xfrm>
              <a:off x="8756648" y="2516847"/>
              <a:ext cx="412" cy="4594"/>
            </a:xfrm>
            <a:custGeom>
              <a:avLst/>
              <a:gdLst>
                <a:gd name="connsiteX0" fmla="*/ 0 w 412"/>
                <a:gd name="connsiteY0" fmla="*/ 396 h 4594"/>
                <a:gd name="connsiteX1" fmla="*/ 68 w 412"/>
                <a:gd name="connsiteY1" fmla="*/ 4594 h 4594"/>
                <a:gd name="connsiteX2" fmla="*/ 0 w 412"/>
                <a:gd name="connsiteY2" fmla="*/ 396 h 4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2" h="4594">
                  <a:moveTo>
                    <a:pt x="0" y="396"/>
                  </a:moveTo>
                  <a:cubicBezTo>
                    <a:pt x="0" y="1073"/>
                    <a:pt x="0" y="2698"/>
                    <a:pt x="68" y="4594"/>
                  </a:cubicBezTo>
                  <a:cubicBezTo>
                    <a:pt x="880" y="1615"/>
                    <a:pt x="0" y="-1026"/>
                    <a:pt x="0" y="39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0B710F2-BD85-7FE9-B942-A41FD3587D4C}"/>
                </a:ext>
              </a:extLst>
            </p:cNvPr>
            <p:cNvSpPr/>
            <p:nvPr/>
          </p:nvSpPr>
          <p:spPr bwMode="ltGray">
            <a:xfrm>
              <a:off x="7712490" y="2585344"/>
              <a:ext cx="2698" cy="4760"/>
            </a:xfrm>
            <a:custGeom>
              <a:avLst/>
              <a:gdLst>
                <a:gd name="connsiteX0" fmla="*/ 948 w 2698"/>
                <a:gd name="connsiteY0" fmla="*/ 901 h 4760"/>
                <a:gd name="connsiteX1" fmla="*/ 0 w 2698"/>
                <a:gd name="connsiteY1" fmla="*/ 4558 h 4760"/>
                <a:gd name="connsiteX2" fmla="*/ 948 w 2698"/>
                <a:gd name="connsiteY2" fmla="*/ 4761 h 4760"/>
                <a:gd name="connsiteX3" fmla="*/ 948 w 2698"/>
                <a:gd name="connsiteY3" fmla="*/ 901 h 4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98" h="4760">
                  <a:moveTo>
                    <a:pt x="948" y="901"/>
                  </a:moveTo>
                  <a:cubicBezTo>
                    <a:pt x="609" y="1646"/>
                    <a:pt x="271" y="2933"/>
                    <a:pt x="0" y="4558"/>
                  </a:cubicBezTo>
                  <a:cubicBezTo>
                    <a:pt x="271" y="4693"/>
                    <a:pt x="542" y="4761"/>
                    <a:pt x="948" y="4761"/>
                  </a:cubicBezTo>
                  <a:cubicBezTo>
                    <a:pt x="3792" y="4761"/>
                    <a:pt x="2709" y="-2485"/>
                    <a:pt x="948" y="90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9ABBE5E-5209-3A30-0FE2-234BB713787E}"/>
                </a:ext>
              </a:extLst>
            </p:cNvPr>
            <p:cNvSpPr/>
            <p:nvPr/>
          </p:nvSpPr>
          <p:spPr bwMode="ltGray">
            <a:xfrm>
              <a:off x="7947595" y="3125116"/>
              <a:ext cx="1421" cy="284"/>
            </a:xfrm>
            <a:custGeom>
              <a:avLst/>
              <a:gdLst>
                <a:gd name="connsiteX0" fmla="*/ 1422 w 1421"/>
                <a:gd name="connsiteY0" fmla="*/ 0 h 284"/>
                <a:gd name="connsiteX1" fmla="*/ 1422 w 1421"/>
                <a:gd name="connsiteY1" fmla="*/ 0 h 284"/>
                <a:gd name="connsiteX2" fmla="*/ 1422 w 1421"/>
                <a:gd name="connsiteY2" fmla="*/ 0 h 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" h="284">
                  <a:moveTo>
                    <a:pt x="1422" y="0"/>
                  </a:moveTo>
                  <a:cubicBezTo>
                    <a:pt x="-948" y="271"/>
                    <a:pt x="67" y="474"/>
                    <a:pt x="1422" y="0"/>
                  </a:cubicBezTo>
                  <a:lnTo>
                    <a:pt x="1422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EA313774-C8B2-BB9E-F100-8164DD6E9387}"/>
                </a:ext>
              </a:extLst>
            </p:cNvPr>
            <p:cNvSpPr/>
            <p:nvPr/>
          </p:nvSpPr>
          <p:spPr bwMode="ltGray">
            <a:xfrm>
              <a:off x="7712016" y="2597214"/>
              <a:ext cx="1218" cy="7177"/>
            </a:xfrm>
            <a:custGeom>
              <a:avLst/>
              <a:gdLst>
                <a:gd name="connsiteX0" fmla="*/ 1219 w 1218"/>
                <a:gd name="connsiteY0" fmla="*/ 7178 h 7177"/>
                <a:gd name="connsiteX1" fmla="*/ 0 w 1218"/>
                <a:gd name="connsiteY1" fmla="*/ 0 h 7177"/>
                <a:gd name="connsiteX2" fmla="*/ 1219 w 1218"/>
                <a:gd name="connsiteY2" fmla="*/ 7178 h 7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8" h="7177">
                  <a:moveTo>
                    <a:pt x="1219" y="7178"/>
                  </a:moveTo>
                  <a:cubicBezTo>
                    <a:pt x="1151" y="4198"/>
                    <a:pt x="542" y="2031"/>
                    <a:pt x="0" y="0"/>
                  </a:cubicBezTo>
                  <a:cubicBezTo>
                    <a:pt x="68" y="2844"/>
                    <a:pt x="406" y="5485"/>
                    <a:pt x="1219" y="71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AB50D61-1A3A-ED49-A320-361163E960A6}"/>
                </a:ext>
              </a:extLst>
            </p:cNvPr>
            <p:cNvSpPr/>
            <p:nvPr/>
          </p:nvSpPr>
          <p:spPr bwMode="ltGray">
            <a:xfrm>
              <a:off x="10089431" y="7880083"/>
              <a:ext cx="9714" cy="10305"/>
            </a:xfrm>
            <a:custGeom>
              <a:avLst/>
              <a:gdLst>
                <a:gd name="connsiteX0" fmla="*/ 7761 w 9714"/>
                <a:gd name="connsiteY0" fmla="*/ 4618 h 10305"/>
                <a:gd name="connsiteX1" fmla="*/ 1125 w 9714"/>
                <a:gd name="connsiteY1" fmla="*/ 2722 h 10305"/>
                <a:gd name="connsiteX2" fmla="*/ 9657 w 9714"/>
                <a:gd name="connsiteY2" fmla="*/ 10306 h 10305"/>
                <a:gd name="connsiteX3" fmla="*/ 7761 w 9714"/>
                <a:gd name="connsiteY3" fmla="*/ 4618 h 10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4" h="10305">
                  <a:moveTo>
                    <a:pt x="7761" y="4618"/>
                  </a:moveTo>
                  <a:cubicBezTo>
                    <a:pt x="2818" y="487"/>
                    <a:pt x="-2328" y="-2357"/>
                    <a:pt x="1125" y="2722"/>
                  </a:cubicBezTo>
                  <a:cubicBezTo>
                    <a:pt x="3360" y="6040"/>
                    <a:pt x="6746" y="8545"/>
                    <a:pt x="9657" y="10306"/>
                  </a:cubicBezTo>
                  <a:cubicBezTo>
                    <a:pt x="9793" y="8477"/>
                    <a:pt x="9860" y="6378"/>
                    <a:pt x="7761" y="461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BDB3028-A535-45B4-21BD-FDBD31944D45}"/>
                </a:ext>
              </a:extLst>
            </p:cNvPr>
            <p:cNvSpPr/>
            <p:nvPr/>
          </p:nvSpPr>
          <p:spPr bwMode="ltGray">
            <a:xfrm>
              <a:off x="7655119" y="2796227"/>
              <a:ext cx="220" cy="3859"/>
            </a:xfrm>
            <a:custGeom>
              <a:avLst/>
              <a:gdLst>
                <a:gd name="connsiteX0" fmla="*/ 17 w 220"/>
                <a:gd name="connsiteY0" fmla="*/ 271 h 3859"/>
                <a:gd name="connsiteX1" fmla="*/ 85 w 220"/>
                <a:gd name="connsiteY1" fmla="*/ 3725 h 3859"/>
                <a:gd name="connsiteX2" fmla="*/ 220 w 220"/>
                <a:gd name="connsiteY2" fmla="*/ 3860 h 3859"/>
                <a:gd name="connsiteX3" fmla="*/ 17 w 220"/>
                <a:gd name="connsiteY3" fmla="*/ 271 h 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" h="3859">
                  <a:moveTo>
                    <a:pt x="17" y="271"/>
                  </a:moveTo>
                  <a:cubicBezTo>
                    <a:pt x="17" y="-812"/>
                    <a:pt x="-51" y="1558"/>
                    <a:pt x="85" y="3725"/>
                  </a:cubicBezTo>
                  <a:cubicBezTo>
                    <a:pt x="152" y="3792"/>
                    <a:pt x="152" y="3792"/>
                    <a:pt x="220" y="3860"/>
                  </a:cubicBezTo>
                  <a:cubicBezTo>
                    <a:pt x="17" y="2574"/>
                    <a:pt x="17" y="1287"/>
                    <a:pt x="17" y="27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19FA731-5E58-21F8-0171-35BE93FEAF47}"/>
                </a:ext>
              </a:extLst>
            </p:cNvPr>
            <p:cNvSpPr/>
            <p:nvPr/>
          </p:nvSpPr>
          <p:spPr bwMode="ltGray">
            <a:xfrm>
              <a:off x="8407558" y="3518289"/>
              <a:ext cx="3813" cy="2212"/>
            </a:xfrm>
            <a:custGeom>
              <a:avLst/>
              <a:gdLst>
                <a:gd name="connsiteX0" fmla="*/ 1240 w 3813"/>
                <a:gd name="connsiteY0" fmla="*/ 46 h 2212"/>
                <a:gd name="connsiteX1" fmla="*/ 3813 w 3813"/>
                <a:gd name="connsiteY1" fmla="*/ 2213 h 2212"/>
                <a:gd name="connsiteX2" fmla="*/ 1240 w 3813"/>
                <a:gd name="connsiteY2" fmla="*/ 46 h 2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3" h="2212">
                  <a:moveTo>
                    <a:pt x="1240" y="46"/>
                  </a:moveTo>
                  <a:cubicBezTo>
                    <a:pt x="-1672" y="-361"/>
                    <a:pt x="1105" y="2077"/>
                    <a:pt x="3813" y="2213"/>
                  </a:cubicBezTo>
                  <a:cubicBezTo>
                    <a:pt x="3069" y="1061"/>
                    <a:pt x="2256" y="181"/>
                    <a:pt x="1240" y="4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BCDE958-099F-61F5-2B72-63E35E02FDBE}"/>
                </a:ext>
              </a:extLst>
            </p:cNvPr>
            <p:cNvSpPr/>
            <p:nvPr/>
          </p:nvSpPr>
          <p:spPr bwMode="ltGray">
            <a:xfrm>
              <a:off x="10176044" y="3198587"/>
              <a:ext cx="10329" cy="20111"/>
            </a:xfrm>
            <a:custGeom>
              <a:avLst/>
              <a:gdLst>
                <a:gd name="connsiteX0" fmla="*/ 5724 w 10329"/>
                <a:gd name="connsiteY0" fmla="*/ 20111 h 20111"/>
                <a:gd name="connsiteX1" fmla="*/ 8771 w 10329"/>
                <a:gd name="connsiteY1" fmla="*/ 6230 h 20111"/>
                <a:gd name="connsiteX2" fmla="*/ 10329 w 10329"/>
                <a:gd name="connsiteY2" fmla="*/ 0 h 20111"/>
                <a:gd name="connsiteX3" fmla="*/ 104 w 10329"/>
                <a:gd name="connsiteY3" fmla="*/ 1693 h 20111"/>
                <a:gd name="connsiteX4" fmla="*/ 5724 w 10329"/>
                <a:gd name="connsiteY4" fmla="*/ 20111 h 20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29" h="20111">
                  <a:moveTo>
                    <a:pt x="5724" y="20111"/>
                  </a:moveTo>
                  <a:cubicBezTo>
                    <a:pt x="5927" y="15507"/>
                    <a:pt x="6537" y="10699"/>
                    <a:pt x="8771" y="6230"/>
                  </a:cubicBezTo>
                  <a:cubicBezTo>
                    <a:pt x="9381" y="4943"/>
                    <a:pt x="9923" y="2370"/>
                    <a:pt x="10329" y="0"/>
                  </a:cubicBezTo>
                  <a:cubicBezTo>
                    <a:pt x="7485" y="609"/>
                    <a:pt x="307" y="1016"/>
                    <a:pt x="104" y="1693"/>
                  </a:cubicBezTo>
                  <a:cubicBezTo>
                    <a:pt x="-844" y="4537"/>
                    <a:pt x="4979" y="12663"/>
                    <a:pt x="5724" y="2011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55C3F4E-3D80-2F24-DC3B-BCF4B0EEFD3E}"/>
                </a:ext>
              </a:extLst>
            </p:cNvPr>
            <p:cNvSpPr/>
            <p:nvPr/>
          </p:nvSpPr>
          <p:spPr bwMode="ltGray">
            <a:xfrm>
              <a:off x="7919984" y="2505664"/>
              <a:ext cx="3639" cy="7787"/>
            </a:xfrm>
            <a:custGeom>
              <a:avLst/>
              <a:gdLst>
                <a:gd name="connsiteX0" fmla="*/ 2150 w 3639"/>
                <a:gd name="connsiteY0" fmla="*/ 2099 h 7787"/>
                <a:gd name="connsiteX1" fmla="*/ 2489 w 3639"/>
                <a:gd name="connsiteY1" fmla="*/ 0 h 7787"/>
                <a:gd name="connsiteX2" fmla="*/ 254 w 3639"/>
                <a:gd name="connsiteY2" fmla="*/ 3927 h 7787"/>
                <a:gd name="connsiteX3" fmla="*/ 1676 w 3639"/>
                <a:gd name="connsiteY3" fmla="*/ 7787 h 7787"/>
                <a:gd name="connsiteX4" fmla="*/ 3640 w 3639"/>
                <a:gd name="connsiteY4" fmla="*/ 4605 h 7787"/>
                <a:gd name="connsiteX5" fmla="*/ 2150 w 3639"/>
                <a:gd name="connsiteY5" fmla="*/ 2099 h 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39" h="7787">
                  <a:moveTo>
                    <a:pt x="2150" y="2099"/>
                  </a:moveTo>
                  <a:cubicBezTo>
                    <a:pt x="2150" y="1557"/>
                    <a:pt x="2285" y="813"/>
                    <a:pt x="2489" y="0"/>
                  </a:cubicBezTo>
                  <a:cubicBezTo>
                    <a:pt x="1812" y="1151"/>
                    <a:pt x="1067" y="2302"/>
                    <a:pt x="254" y="3927"/>
                  </a:cubicBezTo>
                  <a:cubicBezTo>
                    <a:pt x="-423" y="5214"/>
                    <a:pt x="322" y="6501"/>
                    <a:pt x="1676" y="7787"/>
                  </a:cubicBezTo>
                  <a:cubicBezTo>
                    <a:pt x="2285" y="6839"/>
                    <a:pt x="2963" y="5823"/>
                    <a:pt x="3640" y="4605"/>
                  </a:cubicBezTo>
                  <a:cubicBezTo>
                    <a:pt x="2760" y="3657"/>
                    <a:pt x="2150" y="2844"/>
                    <a:pt x="2150" y="209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C87D44D-3F4E-232F-510D-1325D7805EBF}"/>
                </a:ext>
              </a:extLst>
            </p:cNvPr>
            <p:cNvSpPr/>
            <p:nvPr/>
          </p:nvSpPr>
          <p:spPr bwMode="ltGray">
            <a:xfrm>
              <a:off x="10587150" y="3010341"/>
              <a:ext cx="3883" cy="6906"/>
            </a:xfrm>
            <a:custGeom>
              <a:avLst/>
              <a:gdLst>
                <a:gd name="connsiteX0" fmla="*/ 498 w 3883"/>
                <a:gd name="connsiteY0" fmla="*/ 3250 h 6906"/>
                <a:gd name="connsiteX1" fmla="*/ 227 w 3883"/>
                <a:gd name="connsiteY1" fmla="*/ 6907 h 6906"/>
                <a:gd name="connsiteX2" fmla="*/ 3884 w 3883"/>
                <a:gd name="connsiteY2" fmla="*/ 0 h 6906"/>
                <a:gd name="connsiteX3" fmla="*/ 498 w 3883"/>
                <a:gd name="connsiteY3" fmla="*/ 3250 h 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3" h="6906">
                  <a:moveTo>
                    <a:pt x="498" y="3250"/>
                  </a:moveTo>
                  <a:cubicBezTo>
                    <a:pt x="-111" y="4130"/>
                    <a:pt x="-111" y="5417"/>
                    <a:pt x="227" y="6907"/>
                  </a:cubicBezTo>
                  <a:cubicBezTo>
                    <a:pt x="1582" y="5891"/>
                    <a:pt x="2801" y="2912"/>
                    <a:pt x="3884" y="0"/>
                  </a:cubicBezTo>
                  <a:cubicBezTo>
                    <a:pt x="2530" y="1083"/>
                    <a:pt x="1243" y="2167"/>
                    <a:pt x="498" y="325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D563DE7-4831-6B7E-D470-891BF70C0ADF}"/>
                </a:ext>
              </a:extLst>
            </p:cNvPr>
            <p:cNvSpPr/>
            <p:nvPr/>
          </p:nvSpPr>
          <p:spPr bwMode="ltGray">
            <a:xfrm>
              <a:off x="10693012" y="6933015"/>
              <a:ext cx="609" cy="838"/>
            </a:xfrm>
            <a:custGeom>
              <a:avLst/>
              <a:gdLst>
                <a:gd name="connsiteX0" fmla="*/ 0 w 609"/>
                <a:gd name="connsiteY0" fmla="*/ 839 h 838"/>
                <a:gd name="connsiteX1" fmla="*/ 610 w 609"/>
                <a:gd name="connsiteY1" fmla="*/ 26 h 838"/>
                <a:gd name="connsiteX2" fmla="*/ 0 w 609"/>
                <a:gd name="connsiteY2" fmla="*/ 839 h 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" h="838">
                  <a:moveTo>
                    <a:pt x="0" y="839"/>
                  </a:moveTo>
                  <a:cubicBezTo>
                    <a:pt x="339" y="568"/>
                    <a:pt x="610" y="297"/>
                    <a:pt x="610" y="26"/>
                  </a:cubicBezTo>
                  <a:cubicBezTo>
                    <a:pt x="542" y="-109"/>
                    <a:pt x="339" y="297"/>
                    <a:pt x="0" y="83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2B7E68B-2A2E-363B-886E-B500F0D4D2F4}"/>
                </a:ext>
              </a:extLst>
            </p:cNvPr>
            <p:cNvSpPr/>
            <p:nvPr/>
          </p:nvSpPr>
          <p:spPr bwMode="ltGray">
            <a:xfrm>
              <a:off x="7440554" y="2174822"/>
              <a:ext cx="3756359" cy="5843885"/>
            </a:xfrm>
            <a:custGeom>
              <a:avLst/>
              <a:gdLst>
                <a:gd name="connsiteX0" fmla="*/ 3749213 w 3756359"/>
                <a:gd name="connsiteY0" fmla="*/ 3896823 h 5843885"/>
                <a:gd name="connsiteX1" fmla="*/ 3740342 w 3756359"/>
                <a:gd name="connsiteY1" fmla="*/ 3881655 h 5843885"/>
                <a:gd name="connsiteX2" fmla="*/ 3732758 w 3756359"/>
                <a:gd name="connsiteY2" fmla="*/ 3852199 h 5843885"/>
                <a:gd name="connsiteX3" fmla="*/ 3730320 w 3756359"/>
                <a:gd name="connsiteY3" fmla="*/ 3837302 h 5843885"/>
                <a:gd name="connsiteX4" fmla="*/ 3696802 w 3756359"/>
                <a:gd name="connsiteY4" fmla="*/ 3837099 h 5843885"/>
                <a:gd name="connsiteX5" fmla="*/ 3675607 w 3756359"/>
                <a:gd name="connsiteY5" fmla="*/ 3841906 h 5843885"/>
                <a:gd name="connsiteX6" fmla="*/ 3672628 w 3756359"/>
                <a:gd name="connsiteY6" fmla="*/ 3827551 h 5843885"/>
                <a:gd name="connsiteX7" fmla="*/ 3656037 w 3756359"/>
                <a:gd name="connsiteY7" fmla="*/ 3813263 h 5843885"/>
                <a:gd name="connsiteX8" fmla="*/ 3602814 w 3756359"/>
                <a:gd name="connsiteY8" fmla="*/ 3770806 h 5843885"/>
                <a:gd name="connsiteX9" fmla="*/ 3585208 w 3756359"/>
                <a:gd name="connsiteY9" fmla="*/ 3769520 h 5843885"/>
                <a:gd name="connsiteX10" fmla="*/ 3556361 w 3756359"/>
                <a:gd name="connsiteY10" fmla="*/ 3773650 h 5843885"/>
                <a:gd name="connsiteX11" fmla="*/ 3538688 w 3756359"/>
                <a:gd name="connsiteY11" fmla="*/ 3775140 h 5843885"/>
                <a:gd name="connsiteX12" fmla="*/ 3522978 w 3756359"/>
                <a:gd name="connsiteY12" fmla="*/ 3768572 h 5843885"/>
                <a:gd name="connsiteX13" fmla="*/ 3491830 w 3756359"/>
                <a:gd name="connsiteY13" fmla="*/ 3757060 h 5843885"/>
                <a:gd name="connsiteX14" fmla="*/ 3477881 w 3756359"/>
                <a:gd name="connsiteY14" fmla="*/ 3750289 h 5843885"/>
                <a:gd name="connsiteX15" fmla="*/ 3462983 w 3756359"/>
                <a:gd name="connsiteY15" fmla="*/ 3755706 h 5843885"/>
                <a:gd name="connsiteX16" fmla="*/ 3450727 w 3756359"/>
                <a:gd name="connsiteY16" fmla="*/ 3769926 h 5843885"/>
                <a:gd name="connsiteX17" fmla="*/ 3442059 w 3756359"/>
                <a:gd name="connsiteY17" fmla="*/ 3767556 h 5843885"/>
                <a:gd name="connsiteX18" fmla="*/ 3434340 w 3756359"/>
                <a:gd name="connsiteY18" fmla="*/ 3741960 h 5843885"/>
                <a:gd name="connsiteX19" fmla="*/ 3407051 w 3756359"/>
                <a:gd name="connsiteY19" fmla="*/ 3716093 h 5843885"/>
                <a:gd name="connsiteX20" fmla="*/ 3407525 w 3756359"/>
                <a:gd name="connsiteY20" fmla="*/ 3736746 h 5843885"/>
                <a:gd name="connsiteX21" fmla="*/ 3391815 w 3756359"/>
                <a:gd name="connsiteY21" fmla="*/ 3718395 h 5843885"/>
                <a:gd name="connsiteX22" fmla="*/ 3324439 w 3756359"/>
                <a:gd name="connsiteY22" fmla="*/ 3693612 h 5843885"/>
                <a:gd name="connsiteX23" fmla="*/ 3303042 w 3756359"/>
                <a:gd name="connsiteY23" fmla="*/ 3696862 h 5843885"/>
                <a:gd name="connsiteX24" fmla="*/ 3294577 w 3756359"/>
                <a:gd name="connsiteY24" fmla="*/ 3681965 h 5843885"/>
                <a:gd name="connsiteX25" fmla="*/ 3276091 w 3756359"/>
                <a:gd name="connsiteY25" fmla="*/ 3678985 h 5843885"/>
                <a:gd name="connsiteX26" fmla="*/ 3272028 w 3756359"/>
                <a:gd name="connsiteY26" fmla="*/ 3678715 h 5843885"/>
                <a:gd name="connsiteX27" fmla="*/ 3279477 w 3756359"/>
                <a:gd name="connsiteY27" fmla="*/ 3675397 h 5843885"/>
                <a:gd name="connsiteX28" fmla="*/ 3276633 w 3756359"/>
                <a:gd name="connsiteY28" fmla="*/ 3663208 h 5843885"/>
                <a:gd name="connsiteX29" fmla="*/ 3275617 w 3756359"/>
                <a:gd name="connsiteY29" fmla="*/ 3673975 h 5843885"/>
                <a:gd name="connsiteX30" fmla="*/ 3262413 w 3756359"/>
                <a:gd name="connsiteY30" fmla="*/ 3668219 h 5843885"/>
                <a:gd name="connsiteX31" fmla="*/ 3259704 w 3756359"/>
                <a:gd name="connsiteY31" fmla="*/ 3672146 h 5843885"/>
                <a:gd name="connsiteX32" fmla="*/ 3259975 w 3756359"/>
                <a:gd name="connsiteY32" fmla="*/ 3665442 h 5843885"/>
                <a:gd name="connsiteX33" fmla="*/ 3240270 w 3756359"/>
                <a:gd name="connsiteY33" fmla="*/ 3661650 h 5843885"/>
                <a:gd name="connsiteX34" fmla="*/ 3237900 w 3756359"/>
                <a:gd name="connsiteY34" fmla="*/ 3656707 h 5843885"/>
                <a:gd name="connsiteX35" fmla="*/ 3233837 w 3756359"/>
                <a:gd name="connsiteY35" fmla="*/ 3654405 h 5843885"/>
                <a:gd name="connsiteX36" fmla="*/ 3235259 w 3756359"/>
                <a:gd name="connsiteY36" fmla="*/ 3653457 h 5843885"/>
                <a:gd name="connsiteX37" fmla="*/ 3239525 w 3756359"/>
                <a:gd name="connsiteY37" fmla="*/ 3648582 h 5843885"/>
                <a:gd name="connsiteX38" fmla="*/ 3244807 w 3756359"/>
                <a:gd name="connsiteY38" fmla="*/ 3656775 h 5843885"/>
                <a:gd name="connsiteX39" fmla="*/ 3246568 w 3756359"/>
                <a:gd name="connsiteY39" fmla="*/ 3657858 h 5843885"/>
                <a:gd name="connsiteX40" fmla="*/ 3240948 w 3756359"/>
                <a:gd name="connsiteY40" fmla="*/ 3645873 h 5843885"/>
                <a:gd name="connsiteX41" fmla="*/ 3244807 w 3756359"/>
                <a:gd name="connsiteY41" fmla="*/ 3627997 h 5843885"/>
                <a:gd name="connsiteX42" fmla="*/ 3240406 w 3756359"/>
                <a:gd name="connsiteY42" fmla="*/ 3612151 h 5843885"/>
                <a:gd name="connsiteX43" fmla="*/ 3233770 w 3756359"/>
                <a:gd name="connsiteY43" fmla="*/ 3591160 h 5843885"/>
                <a:gd name="connsiteX44" fmla="*/ 3227269 w 3756359"/>
                <a:gd name="connsiteY44" fmla="*/ 3580461 h 5843885"/>
                <a:gd name="connsiteX45" fmla="*/ 3203772 w 3756359"/>
                <a:gd name="connsiteY45" fmla="*/ 3576533 h 5843885"/>
                <a:gd name="connsiteX46" fmla="*/ 3214674 w 3756359"/>
                <a:gd name="connsiteY46" fmla="*/ 3550328 h 5843885"/>
                <a:gd name="connsiteX47" fmla="*/ 3212846 w 3756359"/>
                <a:gd name="connsiteY47" fmla="*/ 3534415 h 5843885"/>
                <a:gd name="connsiteX48" fmla="*/ 3194563 w 3756359"/>
                <a:gd name="connsiteY48" fmla="*/ 3521685 h 5843885"/>
                <a:gd name="connsiteX49" fmla="*/ 3176889 w 3756359"/>
                <a:gd name="connsiteY49" fmla="*/ 3525680 h 5843885"/>
                <a:gd name="connsiteX50" fmla="*/ 3172082 w 3756359"/>
                <a:gd name="connsiteY50" fmla="*/ 3509835 h 5843885"/>
                <a:gd name="connsiteX51" fmla="*/ 3159893 w 3756359"/>
                <a:gd name="connsiteY51" fmla="*/ 3494937 h 5843885"/>
                <a:gd name="connsiteX52" fmla="*/ 3148585 w 3756359"/>
                <a:gd name="connsiteY52" fmla="*/ 3498052 h 5843885"/>
                <a:gd name="connsiteX53" fmla="*/ 3136396 w 3756359"/>
                <a:gd name="connsiteY53" fmla="*/ 3479363 h 5843885"/>
                <a:gd name="connsiteX54" fmla="*/ 3113373 w 3756359"/>
                <a:gd name="connsiteY54" fmla="*/ 3491552 h 5843885"/>
                <a:gd name="connsiteX55" fmla="*/ 3100846 w 3756359"/>
                <a:gd name="connsiteY55" fmla="*/ 3481665 h 5843885"/>
                <a:gd name="connsiteX56" fmla="*/ 3060894 w 3756359"/>
                <a:gd name="connsiteY56" fmla="*/ 3480718 h 5843885"/>
                <a:gd name="connsiteX57" fmla="*/ 3012005 w 3756359"/>
                <a:gd name="connsiteY57" fmla="*/ 3470967 h 5843885"/>
                <a:gd name="connsiteX58" fmla="*/ 3006181 w 3756359"/>
                <a:gd name="connsiteY58" fmla="*/ 3458033 h 5843885"/>
                <a:gd name="connsiteX59" fmla="*/ 2995753 w 3756359"/>
                <a:gd name="connsiteY59" fmla="*/ 3451803 h 5843885"/>
                <a:gd name="connsiteX60" fmla="*/ 2976861 w 3756359"/>
                <a:gd name="connsiteY60" fmla="*/ 3444964 h 5843885"/>
                <a:gd name="connsiteX61" fmla="*/ 2975033 w 3756359"/>
                <a:gd name="connsiteY61" fmla="*/ 3449772 h 5843885"/>
                <a:gd name="connsiteX62" fmla="*/ 2966433 w 3756359"/>
                <a:gd name="connsiteY62" fmla="*/ 3447808 h 5843885"/>
                <a:gd name="connsiteX63" fmla="*/ 2962099 w 3756359"/>
                <a:gd name="connsiteY63" fmla="*/ 3434536 h 5843885"/>
                <a:gd name="connsiteX64" fmla="*/ 2956208 w 3756359"/>
                <a:gd name="connsiteY64" fmla="*/ 3423025 h 5843885"/>
                <a:gd name="connsiteX65" fmla="*/ 2954922 w 3756359"/>
                <a:gd name="connsiteY65" fmla="*/ 3408195 h 5843885"/>
                <a:gd name="connsiteX66" fmla="*/ 2936639 w 3756359"/>
                <a:gd name="connsiteY66" fmla="*/ 3401288 h 5843885"/>
                <a:gd name="connsiteX67" fmla="*/ 2927836 w 3756359"/>
                <a:gd name="connsiteY67" fmla="*/ 3392756 h 5843885"/>
                <a:gd name="connsiteX68" fmla="*/ 2912532 w 3756359"/>
                <a:gd name="connsiteY68" fmla="*/ 3390048 h 5843885"/>
                <a:gd name="connsiteX69" fmla="*/ 2890322 w 3756359"/>
                <a:gd name="connsiteY69" fmla="*/ 3385308 h 5843885"/>
                <a:gd name="connsiteX70" fmla="*/ 2885446 w 3756359"/>
                <a:gd name="connsiteY70" fmla="*/ 3373999 h 5843885"/>
                <a:gd name="connsiteX71" fmla="*/ 2883482 w 3756359"/>
                <a:gd name="connsiteY71" fmla="*/ 3352669 h 5843885"/>
                <a:gd name="connsiteX72" fmla="*/ 2863642 w 3756359"/>
                <a:gd name="connsiteY72" fmla="*/ 3340074 h 5843885"/>
                <a:gd name="connsiteX73" fmla="*/ 2845224 w 3756359"/>
                <a:gd name="connsiteY73" fmla="*/ 3350232 h 5843885"/>
                <a:gd name="connsiteX74" fmla="*/ 2833306 w 3756359"/>
                <a:gd name="connsiteY74" fmla="*/ 3340345 h 5843885"/>
                <a:gd name="connsiteX75" fmla="*/ 2823691 w 3756359"/>
                <a:gd name="connsiteY75" fmla="*/ 3321317 h 5843885"/>
                <a:gd name="connsiteX76" fmla="*/ 2823623 w 3756359"/>
                <a:gd name="connsiteY76" fmla="*/ 3318203 h 5843885"/>
                <a:gd name="connsiteX77" fmla="*/ 2824706 w 3756359"/>
                <a:gd name="connsiteY77" fmla="*/ 3319354 h 5843885"/>
                <a:gd name="connsiteX78" fmla="*/ 2842515 w 3756359"/>
                <a:gd name="connsiteY78" fmla="*/ 3319218 h 5843885"/>
                <a:gd name="connsiteX79" fmla="*/ 2846443 w 3756359"/>
                <a:gd name="connsiteY79" fmla="*/ 3310415 h 5843885"/>
                <a:gd name="connsiteX80" fmla="*/ 2836827 w 3756359"/>
                <a:gd name="connsiteY80" fmla="*/ 3318067 h 5843885"/>
                <a:gd name="connsiteX81" fmla="*/ 2823217 w 3756359"/>
                <a:gd name="connsiteY81" fmla="*/ 3315426 h 5843885"/>
                <a:gd name="connsiteX82" fmla="*/ 2821727 w 3756359"/>
                <a:gd name="connsiteY82" fmla="*/ 3315223 h 5843885"/>
                <a:gd name="connsiteX83" fmla="*/ 2818951 w 3756359"/>
                <a:gd name="connsiteY83" fmla="*/ 3315968 h 5843885"/>
                <a:gd name="connsiteX84" fmla="*/ 2819899 w 3756359"/>
                <a:gd name="connsiteY84" fmla="*/ 3316510 h 5843885"/>
                <a:gd name="connsiteX85" fmla="*/ 2815226 w 3756359"/>
                <a:gd name="connsiteY85" fmla="*/ 3318067 h 5843885"/>
                <a:gd name="connsiteX86" fmla="*/ 2795386 w 3756359"/>
                <a:gd name="connsiteY86" fmla="*/ 3306488 h 5843885"/>
                <a:gd name="connsiteX87" fmla="*/ 2785161 w 3756359"/>
                <a:gd name="connsiteY87" fmla="*/ 3299920 h 5843885"/>
                <a:gd name="connsiteX88" fmla="*/ 2786718 w 3756359"/>
                <a:gd name="connsiteY88" fmla="*/ 3298633 h 5843885"/>
                <a:gd name="connsiteX89" fmla="*/ 2776019 w 3756359"/>
                <a:gd name="connsiteY89" fmla="*/ 3292539 h 5843885"/>
                <a:gd name="connsiteX90" fmla="*/ 2778254 w 3756359"/>
                <a:gd name="connsiteY90" fmla="*/ 3299446 h 5843885"/>
                <a:gd name="connsiteX91" fmla="*/ 2778864 w 3756359"/>
                <a:gd name="connsiteY91" fmla="*/ 3299175 h 5843885"/>
                <a:gd name="connsiteX92" fmla="*/ 2790240 w 3756359"/>
                <a:gd name="connsiteY92" fmla="*/ 3305472 h 5843885"/>
                <a:gd name="connsiteX93" fmla="*/ 2788276 w 3756359"/>
                <a:gd name="connsiteY93" fmla="*/ 3305405 h 5843885"/>
                <a:gd name="connsiteX94" fmla="*/ 2768097 w 3756359"/>
                <a:gd name="connsiteY94" fmla="*/ 3326057 h 5843885"/>
                <a:gd name="connsiteX95" fmla="*/ 2734036 w 3756359"/>
                <a:gd name="connsiteY95" fmla="*/ 3322875 h 5843885"/>
                <a:gd name="connsiteX96" fmla="*/ 2715686 w 3756359"/>
                <a:gd name="connsiteY96" fmla="*/ 3307097 h 5843885"/>
                <a:gd name="connsiteX97" fmla="*/ 2681897 w 3756359"/>
                <a:gd name="connsiteY97" fmla="*/ 3318473 h 5843885"/>
                <a:gd name="connsiteX98" fmla="*/ 2655352 w 3756359"/>
                <a:gd name="connsiteY98" fmla="*/ 3327615 h 5843885"/>
                <a:gd name="connsiteX99" fmla="*/ 2654675 w 3756359"/>
                <a:gd name="connsiteY99" fmla="*/ 3300732 h 5843885"/>
                <a:gd name="connsiteX100" fmla="*/ 2634970 w 3756359"/>
                <a:gd name="connsiteY100" fmla="*/ 3290914 h 5843885"/>
                <a:gd name="connsiteX101" fmla="*/ 2611270 w 3756359"/>
                <a:gd name="connsiteY101" fmla="*/ 3285971 h 5843885"/>
                <a:gd name="connsiteX102" fmla="*/ 2596237 w 3756359"/>
                <a:gd name="connsiteY102" fmla="*/ 3272834 h 5843885"/>
                <a:gd name="connsiteX103" fmla="*/ 2588450 w 3756359"/>
                <a:gd name="connsiteY103" fmla="*/ 3273105 h 5843885"/>
                <a:gd name="connsiteX104" fmla="*/ 2599691 w 3756359"/>
                <a:gd name="connsiteY104" fmla="*/ 3256447 h 5843885"/>
                <a:gd name="connsiteX105" fmla="*/ 2586893 w 3756359"/>
                <a:gd name="connsiteY105" fmla="*/ 3269584 h 5843885"/>
                <a:gd name="connsiteX106" fmla="*/ 2581679 w 3756359"/>
                <a:gd name="connsiteY106" fmla="*/ 3272563 h 5843885"/>
                <a:gd name="connsiteX107" fmla="*/ 2566917 w 3756359"/>
                <a:gd name="connsiteY107" fmla="*/ 3286783 h 5843885"/>
                <a:gd name="connsiteX108" fmla="*/ 2572537 w 3756359"/>
                <a:gd name="connsiteY108" fmla="*/ 3287528 h 5843885"/>
                <a:gd name="connsiteX109" fmla="*/ 2561839 w 3756359"/>
                <a:gd name="connsiteY109" fmla="*/ 3295247 h 5843885"/>
                <a:gd name="connsiteX110" fmla="*/ 2538612 w 3756359"/>
                <a:gd name="connsiteY110" fmla="*/ 3302831 h 5843885"/>
                <a:gd name="connsiteX111" fmla="*/ 2535362 w 3756359"/>
                <a:gd name="connsiteY111" fmla="*/ 3305675 h 5843885"/>
                <a:gd name="connsiteX112" fmla="*/ 2535091 w 3756359"/>
                <a:gd name="connsiteY112" fmla="*/ 3299175 h 5843885"/>
                <a:gd name="connsiteX113" fmla="*/ 2529268 w 3756359"/>
                <a:gd name="connsiteY113" fmla="*/ 3292404 h 5843885"/>
                <a:gd name="connsiteX114" fmla="*/ 2529336 w 3756359"/>
                <a:gd name="connsiteY114" fmla="*/ 3292336 h 5843885"/>
                <a:gd name="connsiteX115" fmla="*/ 2548431 w 3756359"/>
                <a:gd name="connsiteY115" fmla="*/ 3282246 h 5843885"/>
                <a:gd name="connsiteX116" fmla="*/ 2552832 w 3756359"/>
                <a:gd name="connsiteY116" fmla="*/ 3266943 h 5843885"/>
                <a:gd name="connsiteX117" fmla="*/ 2544165 w 3756359"/>
                <a:gd name="connsiteY117" fmla="*/ 3259291 h 5843885"/>
                <a:gd name="connsiteX118" fmla="*/ 2522022 w 3756359"/>
                <a:gd name="connsiteY118" fmla="*/ 3248389 h 5843885"/>
                <a:gd name="connsiteX119" fmla="*/ 2516538 w 3756359"/>
                <a:gd name="connsiteY119" fmla="*/ 3263896 h 5843885"/>
                <a:gd name="connsiteX120" fmla="*/ 2505906 w 3756359"/>
                <a:gd name="connsiteY120" fmla="*/ 3271547 h 5843885"/>
                <a:gd name="connsiteX121" fmla="*/ 2490942 w 3756359"/>
                <a:gd name="connsiteY121" fmla="*/ 3275746 h 5843885"/>
                <a:gd name="connsiteX122" fmla="*/ 2471101 w 3756359"/>
                <a:gd name="connsiteY122" fmla="*/ 3294367 h 5843885"/>
                <a:gd name="connsiteX123" fmla="*/ 2451396 w 3756359"/>
                <a:gd name="connsiteY123" fmla="*/ 3293758 h 5843885"/>
                <a:gd name="connsiteX124" fmla="*/ 2442052 w 3756359"/>
                <a:gd name="connsiteY124" fmla="*/ 3297347 h 5843885"/>
                <a:gd name="connsiteX125" fmla="*/ 2439411 w 3756359"/>
                <a:gd name="connsiteY125" fmla="*/ 3296128 h 5843885"/>
                <a:gd name="connsiteX126" fmla="*/ 2417945 w 3756359"/>
                <a:gd name="connsiteY126" fmla="*/ 3308384 h 5843885"/>
                <a:gd name="connsiteX127" fmla="*/ 2404470 w 3756359"/>
                <a:gd name="connsiteY127" fmla="*/ 3314343 h 5843885"/>
                <a:gd name="connsiteX128" fmla="*/ 2390318 w 3756359"/>
                <a:gd name="connsiteY128" fmla="*/ 3326396 h 5843885"/>
                <a:gd name="connsiteX129" fmla="*/ 2396615 w 3756359"/>
                <a:gd name="connsiteY129" fmla="*/ 3343325 h 5843885"/>
                <a:gd name="connsiteX130" fmla="*/ 2383749 w 3756359"/>
                <a:gd name="connsiteY130" fmla="*/ 3354904 h 5843885"/>
                <a:gd name="connsiteX131" fmla="*/ 2364857 w 3756359"/>
                <a:gd name="connsiteY131" fmla="*/ 3379755 h 5843885"/>
                <a:gd name="connsiteX132" fmla="*/ 2352059 w 3756359"/>
                <a:gd name="connsiteY132" fmla="*/ 3379958 h 5843885"/>
                <a:gd name="connsiteX133" fmla="*/ 2347590 w 3756359"/>
                <a:gd name="connsiteY133" fmla="*/ 3390725 h 5843885"/>
                <a:gd name="connsiteX134" fmla="*/ 2333505 w 3756359"/>
                <a:gd name="connsiteY134" fmla="*/ 3389777 h 5843885"/>
                <a:gd name="connsiteX135" fmla="*/ 2325989 w 3756359"/>
                <a:gd name="connsiteY135" fmla="*/ 3372916 h 5843885"/>
                <a:gd name="connsiteX136" fmla="*/ 2320707 w 3756359"/>
                <a:gd name="connsiteY136" fmla="*/ 3374609 h 5843885"/>
                <a:gd name="connsiteX137" fmla="*/ 2317321 w 3756359"/>
                <a:gd name="connsiteY137" fmla="*/ 3366754 h 5843885"/>
                <a:gd name="connsiteX138" fmla="*/ 2302831 w 3756359"/>
                <a:gd name="connsiteY138" fmla="*/ 3357816 h 5843885"/>
                <a:gd name="connsiteX139" fmla="*/ 2266265 w 3756359"/>
                <a:gd name="connsiteY139" fmla="*/ 3349216 h 5843885"/>
                <a:gd name="connsiteX140" fmla="*/ 2226787 w 3756359"/>
                <a:gd name="connsiteY140" fmla="*/ 3365535 h 5843885"/>
                <a:gd name="connsiteX141" fmla="*/ 2202478 w 3756359"/>
                <a:gd name="connsiteY141" fmla="*/ 3375895 h 5843885"/>
                <a:gd name="connsiteX142" fmla="*/ 2183585 w 3756359"/>
                <a:gd name="connsiteY142" fmla="*/ 3374744 h 5843885"/>
                <a:gd name="connsiteX143" fmla="*/ 2155687 w 3756359"/>
                <a:gd name="connsiteY143" fmla="*/ 3350028 h 5843885"/>
                <a:gd name="connsiteX144" fmla="*/ 2141873 w 3756359"/>
                <a:gd name="connsiteY144" fmla="*/ 3329037 h 5843885"/>
                <a:gd name="connsiteX145" fmla="*/ 2134628 w 3756359"/>
                <a:gd name="connsiteY145" fmla="*/ 3301139 h 5843885"/>
                <a:gd name="connsiteX146" fmla="*/ 2124132 w 3756359"/>
                <a:gd name="connsiteY146" fmla="*/ 3271547 h 5843885"/>
                <a:gd name="connsiteX147" fmla="*/ 2140654 w 3756359"/>
                <a:gd name="connsiteY147" fmla="*/ 3244597 h 5843885"/>
                <a:gd name="connsiteX148" fmla="*/ 2139368 w 3756359"/>
                <a:gd name="connsiteY148" fmla="*/ 3215683 h 5843885"/>
                <a:gd name="connsiteX149" fmla="*/ 2154807 w 3756359"/>
                <a:gd name="connsiteY149" fmla="*/ 3191847 h 5843885"/>
                <a:gd name="connsiteX150" fmla="*/ 2150676 w 3756359"/>
                <a:gd name="connsiteY150" fmla="*/ 3176476 h 5843885"/>
                <a:gd name="connsiteX151" fmla="*/ 2145936 w 3756359"/>
                <a:gd name="connsiteY151" fmla="*/ 3157110 h 5843885"/>
                <a:gd name="connsiteX152" fmla="*/ 2122778 w 3756359"/>
                <a:gd name="connsiteY152" fmla="*/ 3147562 h 5843885"/>
                <a:gd name="connsiteX153" fmla="*/ 2145191 w 3756359"/>
                <a:gd name="connsiteY153" fmla="*/ 3146140 h 5843885"/>
                <a:gd name="connsiteX154" fmla="*/ 2100635 w 3756359"/>
                <a:gd name="connsiteY154" fmla="*/ 3133749 h 5843885"/>
                <a:gd name="connsiteX155" fmla="*/ 2072059 w 3756359"/>
                <a:gd name="connsiteY155" fmla="*/ 3126097 h 5843885"/>
                <a:gd name="connsiteX156" fmla="*/ 2039015 w 3756359"/>
                <a:gd name="connsiteY156" fmla="*/ 3142822 h 5843885"/>
                <a:gd name="connsiteX157" fmla="*/ 1993375 w 3756359"/>
                <a:gd name="connsiteY157" fmla="*/ 3146140 h 5843885"/>
                <a:gd name="connsiteX158" fmla="*/ 1965070 w 3756359"/>
                <a:gd name="connsiteY158" fmla="*/ 3126842 h 5843885"/>
                <a:gd name="connsiteX159" fmla="*/ 1996625 w 3756359"/>
                <a:gd name="connsiteY159" fmla="*/ 3104902 h 5843885"/>
                <a:gd name="connsiteX160" fmla="*/ 1979697 w 3756359"/>
                <a:gd name="connsiteY160" fmla="*/ 3076868 h 5843885"/>
                <a:gd name="connsiteX161" fmla="*/ 1993172 w 3756359"/>
                <a:gd name="connsiteY161" fmla="*/ 3054725 h 5843885"/>
                <a:gd name="connsiteX162" fmla="*/ 2014367 w 3756359"/>
                <a:gd name="connsiteY162" fmla="*/ 3047277 h 5843885"/>
                <a:gd name="connsiteX163" fmla="*/ 2019648 w 3756359"/>
                <a:gd name="connsiteY163" fmla="*/ 3005632 h 5843885"/>
                <a:gd name="connsiteX164" fmla="*/ 2031160 w 3756359"/>
                <a:gd name="connsiteY164" fmla="*/ 2968931 h 5843885"/>
                <a:gd name="connsiteX165" fmla="*/ 2054724 w 3756359"/>
                <a:gd name="connsiteY165" fmla="*/ 2934397 h 5843885"/>
                <a:gd name="connsiteX166" fmla="*/ 2008949 w 3756359"/>
                <a:gd name="connsiteY166" fmla="*/ 2935074 h 5843885"/>
                <a:gd name="connsiteX167" fmla="*/ 1970081 w 3756359"/>
                <a:gd name="connsiteY167" fmla="*/ 2946382 h 5843885"/>
                <a:gd name="connsiteX168" fmla="*/ 1928843 w 3756359"/>
                <a:gd name="connsiteY168" fmla="*/ 2942320 h 5843885"/>
                <a:gd name="connsiteX169" fmla="*/ 1914014 w 3756359"/>
                <a:gd name="connsiteY169" fmla="*/ 2978344 h 5843885"/>
                <a:gd name="connsiteX170" fmla="*/ 1910425 w 3756359"/>
                <a:gd name="connsiteY170" fmla="*/ 3019582 h 5843885"/>
                <a:gd name="connsiteX171" fmla="*/ 1889027 w 3756359"/>
                <a:gd name="connsiteY171" fmla="*/ 3048767 h 5843885"/>
                <a:gd name="connsiteX172" fmla="*/ 1844809 w 3756359"/>
                <a:gd name="connsiteY172" fmla="*/ 3042469 h 5843885"/>
                <a:gd name="connsiteX173" fmla="*/ 1804587 w 3756359"/>
                <a:gd name="connsiteY173" fmla="*/ 3057231 h 5843885"/>
                <a:gd name="connsiteX174" fmla="*/ 1781158 w 3756359"/>
                <a:gd name="connsiteY174" fmla="*/ 3044704 h 5843885"/>
                <a:gd name="connsiteX175" fmla="*/ 1751093 w 3756359"/>
                <a:gd name="connsiteY175" fmla="*/ 3030822 h 5843885"/>
                <a:gd name="connsiteX176" fmla="*/ 1715068 w 3756359"/>
                <a:gd name="connsiteY176" fmla="*/ 2987214 h 5843885"/>
                <a:gd name="connsiteX177" fmla="*/ 1700578 w 3756359"/>
                <a:gd name="connsiteY177" fmla="*/ 2958368 h 5843885"/>
                <a:gd name="connsiteX178" fmla="*/ 1695634 w 3756359"/>
                <a:gd name="connsiteY178" fmla="*/ 2923427 h 5843885"/>
                <a:gd name="connsiteX179" fmla="*/ 1687983 w 3756359"/>
                <a:gd name="connsiteY179" fmla="*/ 2894919 h 5843885"/>
                <a:gd name="connsiteX180" fmla="*/ 1678706 w 3756359"/>
                <a:gd name="connsiteY180" fmla="*/ 2870542 h 5843885"/>
                <a:gd name="connsiteX181" fmla="*/ 1698343 w 3756359"/>
                <a:gd name="connsiteY181" fmla="*/ 2826934 h 5843885"/>
                <a:gd name="connsiteX182" fmla="*/ 1706333 w 3756359"/>
                <a:gd name="connsiteY182" fmla="*/ 2791993 h 5843885"/>
                <a:gd name="connsiteX183" fmla="*/ 1720147 w 3756359"/>
                <a:gd name="connsiteY183" fmla="*/ 2758407 h 5843885"/>
                <a:gd name="connsiteX184" fmla="*/ 1731726 w 3756359"/>
                <a:gd name="connsiteY184" fmla="*/ 2699292 h 5843885"/>
                <a:gd name="connsiteX185" fmla="*/ 1781158 w 3756359"/>
                <a:gd name="connsiteY185" fmla="*/ 2658054 h 5843885"/>
                <a:gd name="connsiteX186" fmla="*/ 1812374 w 3756359"/>
                <a:gd name="connsiteY186" fmla="*/ 2651215 h 5843885"/>
                <a:gd name="connsiteX187" fmla="*/ 1811900 w 3756359"/>
                <a:gd name="connsiteY187" fmla="*/ 2623858 h 5843885"/>
                <a:gd name="connsiteX188" fmla="*/ 1819010 w 3756359"/>
                <a:gd name="connsiteY188" fmla="*/ 2632864 h 5843885"/>
                <a:gd name="connsiteX189" fmla="*/ 1857269 w 3756359"/>
                <a:gd name="connsiteY189" fmla="*/ 2639433 h 5843885"/>
                <a:gd name="connsiteX190" fmla="*/ 1904669 w 3756359"/>
                <a:gd name="connsiteY190" fmla="*/ 2629546 h 5843885"/>
                <a:gd name="connsiteX191" fmla="*/ 1925864 w 3756359"/>
                <a:gd name="connsiteY191" fmla="*/ 2650605 h 5843885"/>
                <a:gd name="connsiteX192" fmla="*/ 1947532 w 3756359"/>
                <a:gd name="connsiteY192" fmla="*/ 2648236 h 5843885"/>
                <a:gd name="connsiteX193" fmla="*/ 1971910 w 3756359"/>
                <a:gd name="connsiteY193" fmla="*/ 2659747 h 5843885"/>
                <a:gd name="connsiteX194" fmla="*/ 1968185 w 3756359"/>
                <a:gd name="connsiteY194" fmla="*/ 2651486 h 5843885"/>
                <a:gd name="connsiteX195" fmla="*/ 1996084 w 3756359"/>
                <a:gd name="connsiteY195" fmla="*/ 2655548 h 5843885"/>
                <a:gd name="connsiteX196" fmla="*/ 1973602 w 3756359"/>
                <a:gd name="connsiteY196" fmla="*/ 2635844 h 5843885"/>
                <a:gd name="connsiteX197" fmla="*/ 1991682 w 3756359"/>
                <a:gd name="connsiteY197" fmla="*/ 2631375 h 5843885"/>
                <a:gd name="connsiteX198" fmla="*/ 1975837 w 3756359"/>
                <a:gd name="connsiteY198" fmla="*/ 2612414 h 5843885"/>
                <a:gd name="connsiteX199" fmla="*/ 2010101 w 3756359"/>
                <a:gd name="connsiteY199" fmla="*/ 2597653 h 5843885"/>
                <a:gd name="connsiteX200" fmla="*/ 2059735 w 3756359"/>
                <a:gd name="connsiteY200" fmla="*/ 2611940 h 5843885"/>
                <a:gd name="connsiteX201" fmla="*/ 2121017 w 3756359"/>
                <a:gd name="connsiteY201" fmla="*/ 2613836 h 5843885"/>
                <a:gd name="connsiteX202" fmla="*/ 2142144 w 3756359"/>
                <a:gd name="connsiteY202" fmla="*/ 2639162 h 5843885"/>
                <a:gd name="connsiteX203" fmla="*/ 2170042 w 3756359"/>
                <a:gd name="connsiteY203" fmla="*/ 2635708 h 5843885"/>
                <a:gd name="connsiteX204" fmla="*/ 2192659 w 3756359"/>
                <a:gd name="connsiteY204" fmla="*/ 2669498 h 5843885"/>
                <a:gd name="connsiteX205" fmla="*/ 2199769 w 3756359"/>
                <a:gd name="connsiteY205" fmla="*/ 2696583 h 5843885"/>
                <a:gd name="connsiteX206" fmla="*/ 2200378 w 3756359"/>
                <a:gd name="connsiteY206" fmla="*/ 2714122 h 5843885"/>
                <a:gd name="connsiteX207" fmla="*/ 2219474 w 3756359"/>
                <a:gd name="connsiteY207" fmla="*/ 2732743 h 5843885"/>
                <a:gd name="connsiteX208" fmla="*/ 2237215 w 3756359"/>
                <a:gd name="connsiteY208" fmla="*/ 2774388 h 5843885"/>
                <a:gd name="connsiteX209" fmla="*/ 2256514 w 3756359"/>
                <a:gd name="connsiteY209" fmla="*/ 2814068 h 5843885"/>
                <a:gd name="connsiteX210" fmla="*/ 2270124 w 3756359"/>
                <a:gd name="connsiteY210" fmla="*/ 2769512 h 5843885"/>
                <a:gd name="connsiteX211" fmla="*/ 2294231 w 3756359"/>
                <a:gd name="connsiteY211" fmla="*/ 2739718 h 5843885"/>
                <a:gd name="connsiteX212" fmla="*/ 2275542 w 3756359"/>
                <a:gd name="connsiteY212" fmla="*/ 2711684 h 5843885"/>
                <a:gd name="connsiteX213" fmla="*/ 2267484 w 3756359"/>
                <a:gd name="connsiteY213" fmla="*/ 2676066 h 5843885"/>
                <a:gd name="connsiteX214" fmla="*/ 2257530 w 3756359"/>
                <a:gd name="connsiteY214" fmla="*/ 2628260 h 5843885"/>
                <a:gd name="connsiteX215" fmla="*/ 2275271 w 3756359"/>
                <a:gd name="connsiteY215" fmla="*/ 2552690 h 5843885"/>
                <a:gd name="connsiteX216" fmla="*/ 2300257 w 3756359"/>
                <a:gd name="connsiteY216" fmla="*/ 2525469 h 5843885"/>
                <a:gd name="connsiteX217" fmla="*/ 2338922 w 3756359"/>
                <a:gd name="connsiteY217" fmla="*/ 2501498 h 5843885"/>
                <a:gd name="connsiteX218" fmla="*/ 2367769 w 3756359"/>
                <a:gd name="connsiteY218" fmla="*/ 2476038 h 5843885"/>
                <a:gd name="connsiteX219" fmla="*/ 2392417 w 3756359"/>
                <a:gd name="connsiteY219" fmla="*/ 2470282 h 5843885"/>
                <a:gd name="connsiteX220" fmla="*/ 2422753 w 3756359"/>
                <a:gd name="connsiteY220" fmla="*/ 2446988 h 5843885"/>
                <a:gd name="connsiteX221" fmla="*/ 2435686 w 3756359"/>
                <a:gd name="connsiteY221" fmla="*/ 2430804 h 5843885"/>
                <a:gd name="connsiteX222" fmla="*/ 2446453 w 3756359"/>
                <a:gd name="connsiteY222" fmla="*/ 2421527 h 5843885"/>
                <a:gd name="connsiteX223" fmla="*/ 2459657 w 3756359"/>
                <a:gd name="connsiteY223" fmla="*/ 2421121 h 5843885"/>
                <a:gd name="connsiteX224" fmla="*/ 2464804 w 3756359"/>
                <a:gd name="connsiteY224" fmla="*/ 2392816 h 5843885"/>
                <a:gd name="connsiteX225" fmla="*/ 2472117 w 3756359"/>
                <a:gd name="connsiteY225" fmla="*/ 2382591 h 5843885"/>
                <a:gd name="connsiteX226" fmla="*/ 2474893 w 3756359"/>
                <a:gd name="connsiteY226" fmla="*/ 2356928 h 5843885"/>
                <a:gd name="connsiteX227" fmla="*/ 2453969 w 3756359"/>
                <a:gd name="connsiteY227" fmla="*/ 2361058 h 5843885"/>
                <a:gd name="connsiteX228" fmla="*/ 2463179 w 3756359"/>
                <a:gd name="connsiteY228" fmla="*/ 2348667 h 5843885"/>
                <a:gd name="connsiteX229" fmla="*/ 2466090 w 3756359"/>
                <a:gd name="connsiteY229" fmla="*/ 2323544 h 5843885"/>
                <a:gd name="connsiteX230" fmla="*/ 2454646 w 3756359"/>
                <a:gd name="connsiteY230" fmla="*/ 2299709 h 5843885"/>
                <a:gd name="connsiteX231" fmla="*/ 2483358 w 3756359"/>
                <a:gd name="connsiteY231" fmla="*/ 2302418 h 5843885"/>
                <a:gd name="connsiteX232" fmla="*/ 2480513 w 3756359"/>
                <a:gd name="connsiteY232" fmla="*/ 2337223 h 5843885"/>
                <a:gd name="connsiteX233" fmla="*/ 2497713 w 3756359"/>
                <a:gd name="connsiteY233" fmla="*/ 2314538 h 5843885"/>
                <a:gd name="connsiteX234" fmla="*/ 2513287 w 3756359"/>
                <a:gd name="connsiteY234" fmla="*/ 2282374 h 5843885"/>
                <a:gd name="connsiteX235" fmla="*/ 2516470 w 3756359"/>
                <a:gd name="connsiteY235" fmla="*/ 2271269 h 5843885"/>
                <a:gd name="connsiteX236" fmla="*/ 2549108 w 3756359"/>
                <a:gd name="connsiteY236" fmla="*/ 2246689 h 5843885"/>
                <a:gd name="connsiteX237" fmla="*/ 2557708 w 3756359"/>
                <a:gd name="connsiteY237" fmla="*/ 2197121 h 5843885"/>
                <a:gd name="connsiteX238" fmla="*/ 2579647 w 3756359"/>
                <a:gd name="connsiteY238" fmla="*/ 2169155 h 5843885"/>
                <a:gd name="connsiteX239" fmla="*/ 2631043 w 3756359"/>
                <a:gd name="connsiteY239" fmla="*/ 2179177 h 5843885"/>
                <a:gd name="connsiteX240" fmla="*/ 2656842 w 3756359"/>
                <a:gd name="connsiteY240" fmla="*/ 2168275 h 5843885"/>
                <a:gd name="connsiteX241" fmla="*/ 2677969 w 3756359"/>
                <a:gd name="connsiteY241" fmla="*/ 2172067 h 5843885"/>
                <a:gd name="connsiteX242" fmla="*/ 2673500 w 3756359"/>
                <a:gd name="connsiteY242" fmla="*/ 2154665 h 5843885"/>
                <a:gd name="connsiteX243" fmla="*/ 2670453 w 3756359"/>
                <a:gd name="connsiteY243" fmla="*/ 2125412 h 5843885"/>
                <a:gd name="connsiteX244" fmla="*/ 2682235 w 3756359"/>
                <a:gd name="connsiteY244" fmla="*/ 2084445 h 5843885"/>
                <a:gd name="connsiteX245" fmla="*/ 2711691 w 3756359"/>
                <a:gd name="connsiteY245" fmla="*/ 2071376 h 5843885"/>
                <a:gd name="connsiteX246" fmla="*/ 2748799 w 3756359"/>
                <a:gd name="connsiteY246" fmla="*/ 2056817 h 5843885"/>
                <a:gd name="connsiteX247" fmla="*/ 2774259 w 3756359"/>
                <a:gd name="connsiteY247" fmla="*/ 2051468 h 5843885"/>
                <a:gd name="connsiteX248" fmla="*/ 2809742 w 3756359"/>
                <a:gd name="connsiteY248" fmla="*/ 2031086 h 5843885"/>
                <a:gd name="connsiteX249" fmla="*/ 2809944 w 3756359"/>
                <a:gd name="connsiteY249" fmla="*/ 2031086 h 5843885"/>
                <a:gd name="connsiteX250" fmla="*/ 2811773 w 3756359"/>
                <a:gd name="connsiteY250" fmla="*/ 2008672 h 5843885"/>
                <a:gd name="connsiteX251" fmla="*/ 2849151 w 3756359"/>
                <a:gd name="connsiteY251" fmla="*/ 2012329 h 5843885"/>
                <a:gd name="connsiteX252" fmla="*/ 2855652 w 3756359"/>
                <a:gd name="connsiteY252" fmla="*/ 2029393 h 5843885"/>
                <a:gd name="connsiteX253" fmla="*/ 2820169 w 3756359"/>
                <a:gd name="connsiteY253" fmla="*/ 2061692 h 5843885"/>
                <a:gd name="connsiteX254" fmla="*/ 2842515 w 3756359"/>
                <a:gd name="connsiteY254" fmla="*/ 2076996 h 5843885"/>
                <a:gd name="connsiteX255" fmla="*/ 2879149 w 3756359"/>
                <a:gd name="connsiteY255" fmla="*/ 2086341 h 5843885"/>
                <a:gd name="connsiteX256" fmla="*/ 2904880 w 3756359"/>
                <a:gd name="connsiteY256" fmla="*/ 2065417 h 5843885"/>
                <a:gd name="connsiteX257" fmla="*/ 2949775 w 3756359"/>
                <a:gd name="connsiteY257" fmla="*/ 2058781 h 5843885"/>
                <a:gd name="connsiteX258" fmla="*/ 2969886 w 3756359"/>
                <a:gd name="connsiteY258" fmla="*/ 2029528 h 5843885"/>
                <a:gd name="connsiteX259" fmla="*/ 2991419 w 3756359"/>
                <a:gd name="connsiteY259" fmla="*/ 2015918 h 5843885"/>
                <a:gd name="connsiteX260" fmla="*/ 2992232 w 3756359"/>
                <a:gd name="connsiteY260" fmla="*/ 2004135 h 5843885"/>
                <a:gd name="connsiteX261" fmla="*/ 2987357 w 3756359"/>
                <a:gd name="connsiteY261" fmla="*/ 1996077 h 5843885"/>
                <a:gd name="connsiteX262" fmla="*/ 3000561 w 3756359"/>
                <a:gd name="connsiteY262" fmla="*/ 1995468 h 5843885"/>
                <a:gd name="connsiteX263" fmla="*/ 3022094 w 3756359"/>
                <a:gd name="connsiteY263" fmla="*/ 1994723 h 5843885"/>
                <a:gd name="connsiteX264" fmla="*/ 3029001 w 3756359"/>
                <a:gd name="connsiteY264" fmla="*/ 1986936 h 5843885"/>
                <a:gd name="connsiteX265" fmla="*/ 3035027 w 3756359"/>
                <a:gd name="connsiteY265" fmla="*/ 1983753 h 5843885"/>
                <a:gd name="connsiteX266" fmla="*/ 3030220 w 3756359"/>
                <a:gd name="connsiteY266" fmla="*/ 1973528 h 5843885"/>
                <a:gd name="connsiteX267" fmla="*/ 3016744 w 3756359"/>
                <a:gd name="connsiteY267" fmla="*/ 1988967 h 5843885"/>
                <a:gd name="connsiteX268" fmla="*/ 3028256 w 3756359"/>
                <a:gd name="connsiteY268" fmla="*/ 1973257 h 5843885"/>
                <a:gd name="connsiteX269" fmla="*/ 3032251 w 3756359"/>
                <a:gd name="connsiteY269" fmla="*/ 1958089 h 5843885"/>
                <a:gd name="connsiteX270" fmla="*/ 3031710 w 3756359"/>
                <a:gd name="connsiteY270" fmla="*/ 1942786 h 5843885"/>
                <a:gd name="connsiteX271" fmla="*/ 3010989 w 3756359"/>
                <a:gd name="connsiteY271" fmla="*/ 1943531 h 5843885"/>
                <a:gd name="connsiteX272" fmla="*/ 3004894 w 3756359"/>
                <a:gd name="connsiteY272" fmla="*/ 1957344 h 5843885"/>
                <a:gd name="connsiteX273" fmla="*/ 2988711 w 3756359"/>
                <a:gd name="connsiteY273" fmla="*/ 1975153 h 5843885"/>
                <a:gd name="connsiteX274" fmla="*/ 2977538 w 3756359"/>
                <a:gd name="connsiteY274" fmla="*/ 1993369 h 5843885"/>
                <a:gd name="connsiteX275" fmla="*/ 2978757 w 3756359"/>
                <a:gd name="connsiteY275" fmla="*/ 1994655 h 5843885"/>
                <a:gd name="connsiteX276" fmla="*/ 2965214 w 3756359"/>
                <a:gd name="connsiteY276" fmla="*/ 2000614 h 5843885"/>
                <a:gd name="connsiteX277" fmla="*/ 2931628 w 3756359"/>
                <a:gd name="connsiteY277" fmla="*/ 1999057 h 5843885"/>
                <a:gd name="connsiteX278" fmla="*/ 2912871 w 3756359"/>
                <a:gd name="connsiteY278" fmla="*/ 1978268 h 5843885"/>
                <a:gd name="connsiteX279" fmla="*/ 2890728 w 3756359"/>
                <a:gd name="connsiteY279" fmla="*/ 1959714 h 5843885"/>
                <a:gd name="connsiteX280" fmla="*/ 2897567 w 3756359"/>
                <a:gd name="connsiteY280" fmla="*/ 1929920 h 5843885"/>
                <a:gd name="connsiteX281" fmla="*/ 2893165 w 3756359"/>
                <a:gd name="connsiteY281" fmla="*/ 1908387 h 5843885"/>
                <a:gd name="connsiteX282" fmla="*/ 2905490 w 3756359"/>
                <a:gd name="connsiteY282" fmla="*/ 1897485 h 5843885"/>
                <a:gd name="connsiteX283" fmla="*/ 2915918 w 3756359"/>
                <a:gd name="connsiteY283" fmla="*/ 1864305 h 5843885"/>
                <a:gd name="connsiteX284" fmla="*/ 2887613 w 3756359"/>
                <a:gd name="connsiteY284" fmla="*/ 1837964 h 5843885"/>
                <a:gd name="connsiteX285" fmla="*/ 2848474 w 3756359"/>
                <a:gd name="connsiteY285" fmla="*/ 1838573 h 5843885"/>
                <a:gd name="connsiteX286" fmla="*/ 2861746 w 3756359"/>
                <a:gd name="connsiteY286" fmla="*/ 1800992 h 5843885"/>
                <a:gd name="connsiteX287" fmla="*/ 2888629 w 3756359"/>
                <a:gd name="connsiteY287" fmla="*/ 1791038 h 5843885"/>
                <a:gd name="connsiteX288" fmla="*/ 2952822 w 3756359"/>
                <a:gd name="connsiteY288" fmla="*/ 1799637 h 5843885"/>
                <a:gd name="connsiteX289" fmla="*/ 2989320 w 3756359"/>
                <a:gd name="connsiteY289" fmla="*/ 1797471 h 5843885"/>
                <a:gd name="connsiteX290" fmla="*/ 3078297 w 3756359"/>
                <a:gd name="connsiteY290" fmla="*/ 1803565 h 5843885"/>
                <a:gd name="connsiteX291" fmla="*/ 3112222 w 3756359"/>
                <a:gd name="connsiteY291" fmla="*/ 1762327 h 5843885"/>
                <a:gd name="connsiteX292" fmla="*/ 3151090 w 3756359"/>
                <a:gd name="connsiteY292" fmla="*/ 1742554 h 5843885"/>
                <a:gd name="connsiteX293" fmla="*/ 3187791 w 3756359"/>
                <a:gd name="connsiteY293" fmla="*/ 1745804 h 5843885"/>
                <a:gd name="connsiteX294" fmla="*/ 3168493 w 3756359"/>
                <a:gd name="connsiteY294" fmla="*/ 1769098 h 5843885"/>
                <a:gd name="connsiteX295" fmla="*/ 3131114 w 3756359"/>
                <a:gd name="connsiteY295" fmla="*/ 1823202 h 5843885"/>
                <a:gd name="connsiteX296" fmla="*/ 3109175 w 3756359"/>
                <a:gd name="connsiteY296" fmla="*/ 1850152 h 5843885"/>
                <a:gd name="connsiteX297" fmla="*/ 3091298 w 3756359"/>
                <a:gd name="connsiteY297" fmla="*/ 1883807 h 5843885"/>
                <a:gd name="connsiteX298" fmla="*/ 3073083 w 3756359"/>
                <a:gd name="connsiteY298" fmla="*/ 1898839 h 5843885"/>
                <a:gd name="connsiteX299" fmla="*/ 3099560 w 3756359"/>
                <a:gd name="connsiteY299" fmla="*/ 1924232 h 5843885"/>
                <a:gd name="connsiteX300" fmla="*/ 3161721 w 3756359"/>
                <a:gd name="connsiteY300" fmla="*/ 1919289 h 5843885"/>
                <a:gd name="connsiteX301" fmla="*/ 3200251 w 3756359"/>
                <a:gd name="connsiteY301" fmla="*/ 1927212 h 5843885"/>
                <a:gd name="connsiteX302" fmla="*/ 3233431 w 3756359"/>
                <a:gd name="connsiteY302" fmla="*/ 1911095 h 5843885"/>
                <a:gd name="connsiteX303" fmla="*/ 3252662 w 3756359"/>
                <a:gd name="connsiteY303" fmla="*/ 1887192 h 5843885"/>
                <a:gd name="connsiteX304" fmla="*/ 3252526 w 3756359"/>
                <a:gd name="connsiteY304" fmla="*/ 1858346 h 5843885"/>
                <a:gd name="connsiteX305" fmla="*/ 3235598 w 3756359"/>
                <a:gd name="connsiteY305" fmla="*/ 1829229 h 5843885"/>
                <a:gd name="connsiteX306" fmla="*/ 3195511 w 3756359"/>
                <a:gd name="connsiteY306" fmla="*/ 1843178 h 5843885"/>
                <a:gd name="connsiteX307" fmla="*/ 3183458 w 3756359"/>
                <a:gd name="connsiteY307" fmla="*/ 1807560 h 5843885"/>
                <a:gd name="connsiteX308" fmla="*/ 3199439 w 3756359"/>
                <a:gd name="connsiteY308" fmla="*/ 1780339 h 5843885"/>
                <a:gd name="connsiteX309" fmla="*/ 3210070 w 3756359"/>
                <a:gd name="connsiteY309" fmla="*/ 1745195 h 5843885"/>
                <a:gd name="connsiteX310" fmla="*/ 3194834 w 3756359"/>
                <a:gd name="connsiteY310" fmla="*/ 1742893 h 5843885"/>
                <a:gd name="connsiteX311" fmla="*/ 3206887 w 3756359"/>
                <a:gd name="connsiteY311" fmla="*/ 1710931 h 5843885"/>
                <a:gd name="connsiteX312" fmla="*/ 3208106 w 3756359"/>
                <a:gd name="connsiteY312" fmla="*/ 1690549 h 5843885"/>
                <a:gd name="connsiteX313" fmla="*/ 3212304 w 3756359"/>
                <a:gd name="connsiteY313" fmla="*/ 1665089 h 5843885"/>
                <a:gd name="connsiteX314" fmla="*/ 3200590 w 3756359"/>
                <a:gd name="connsiteY314" fmla="*/ 1644097 h 5843885"/>
                <a:gd name="connsiteX315" fmla="*/ 3180275 w 3756359"/>
                <a:gd name="connsiteY315" fmla="*/ 1634143 h 5843885"/>
                <a:gd name="connsiteX316" fmla="*/ 3173368 w 3756359"/>
                <a:gd name="connsiteY316" fmla="*/ 1617011 h 5843885"/>
                <a:gd name="connsiteX317" fmla="*/ 3146282 w 3756359"/>
                <a:gd name="connsiteY317" fmla="*/ 1616741 h 5843885"/>
                <a:gd name="connsiteX318" fmla="*/ 3189620 w 3756359"/>
                <a:gd name="connsiteY318" fmla="*/ 1600828 h 5843885"/>
                <a:gd name="connsiteX319" fmla="*/ 3180885 w 3756359"/>
                <a:gd name="connsiteY319" fmla="*/ 1588300 h 5843885"/>
                <a:gd name="connsiteX320" fmla="*/ 3160977 w 3756359"/>
                <a:gd name="connsiteY320" fmla="*/ 1579091 h 5843885"/>
                <a:gd name="connsiteX321" fmla="*/ 3145199 w 3756359"/>
                <a:gd name="connsiteY321" fmla="*/ 1581935 h 5843885"/>
                <a:gd name="connsiteX322" fmla="*/ 3131047 w 3756359"/>
                <a:gd name="connsiteY322" fmla="*/ 1572252 h 5843885"/>
                <a:gd name="connsiteX323" fmla="*/ 3111477 w 3756359"/>
                <a:gd name="connsiteY323" fmla="*/ 1559386 h 5843885"/>
                <a:gd name="connsiteX324" fmla="*/ 3110529 w 3756359"/>
                <a:gd name="connsiteY324" fmla="*/ 1561079 h 5843885"/>
                <a:gd name="connsiteX325" fmla="*/ 3109920 w 3756359"/>
                <a:gd name="connsiteY325" fmla="*/ 1556678 h 5843885"/>
                <a:gd name="connsiteX326" fmla="*/ 3101997 w 3756359"/>
                <a:gd name="connsiteY326" fmla="*/ 1525935 h 5843885"/>
                <a:gd name="connsiteX327" fmla="*/ 3078636 w 3756359"/>
                <a:gd name="connsiteY327" fmla="*/ 1515710 h 5843885"/>
                <a:gd name="connsiteX328" fmla="*/ 3069427 w 3756359"/>
                <a:gd name="connsiteY328" fmla="*/ 1505012 h 5843885"/>
                <a:gd name="connsiteX329" fmla="*/ 3058728 w 3756359"/>
                <a:gd name="connsiteY329" fmla="*/ 1490453 h 5843885"/>
                <a:gd name="connsiteX330" fmla="*/ 3072000 w 3756359"/>
                <a:gd name="connsiteY330" fmla="*/ 1481786 h 5843885"/>
                <a:gd name="connsiteX331" fmla="*/ 3081751 w 3756359"/>
                <a:gd name="connsiteY331" fmla="*/ 1471154 h 5843885"/>
                <a:gd name="connsiteX332" fmla="*/ 3085678 w 3756359"/>
                <a:gd name="connsiteY332" fmla="*/ 1464925 h 5843885"/>
                <a:gd name="connsiteX333" fmla="*/ 3066718 w 3756359"/>
                <a:gd name="connsiteY333" fmla="*/ 1452465 h 5843885"/>
                <a:gd name="connsiteX334" fmla="*/ 3078771 w 3756359"/>
                <a:gd name="connsiteY334" fmla="*/ 1439396 h 5843885"/>
                <a:gd name="connsiteX335" fmla="*/ 3067395 w 3756359"/>
                <a:gd name="connsiteY335" fmla="*/ 1425650 h 5843885"/>
                <a:gd name="connsiteX336" fmla="*/ 3074167 w 3756359"/>
                <a:gd name="connsiteY336" fmla="*/ 1407706 h 5843885"/>
                <a:gd name="connsiteX337" fmla="*/ 3055207 w 3756359"/>
                <a:gd name="connsiteY337" fmla="*/ 1399986 h 5843885"/>
                <a:gd name="connsiteX338" fmla="*/ 3053920 w 3756359"/>
                <a:gd name="connsiteY338" fmla="*/ 1388746 h 5843885"/>
                <a:gd name="connsiteX339" fmla="*/ 3054936 w 3756359"/>
                <a:gd name="connsiteY339" fmla="*/ 1373849 h 5843885"/>
                <a:gd name="connsiteX340" fmla="*/ 3051347 w 3756359"/>
                <a:gd name="connsiteY340" fmla="*/ 1357936 h 5843885"/>
                <a:gd name="connsiteX341" fmla="*/ 3041460 w 3756359"/>
                <a:gd name="connsiteY341" fmla="*/ 1342294 h 5843885"/>
                <a:gd name="connsiteX342" fmla="*/ 3035299 w 3756359"/>
                <a:gd name="connsiteY342" fmla="*/ 1322927 h 5843885"/>
                <a:gd name="connsiteX343" fmla="*/ 3036856 w 3756359"/>
                <a:gd name="connsiteY343" fmla="*/ 1307488 h 5843885"/>
                <a:gd name="connsiteX344" fmla="*/ 3035840 w 3756359"/>
                <a:gd name="connsiteY344" fmla="*/ 1281080 h 5843885"/>
                <a:gd name="connsiteX345" fmla="*/ 3030965 w 3756359"/>
                <a:gd name="connsiteY345" fmla="*/ 1275189 h 5843885"/>
                <a:gd name="connsiteX346" fmla="*/ 3008958 w 3756359"/>
                <a:gd name="connsiteY346" fmla="*/ 1309520 h 5843885"/>
                <a:gd name="connsiteX347" fmla="*/ 2982549 w 3756359"/>
                <a:gd name="connsiteY347" fmla="*/ 1345070 h 5843885"/>
                <a:gd name="connsiteX348" fmla="*/ 2959052 w 3756359"/>
                <a:gd name="connsiteY348" fmla="*/ 1362879 h 5843885"/>
                <a:gd name="connsiteX349" fmla="*/ 2936909 w 3756359"/>
                <a:gd name="connsiteY349" fmla="*/ 1384886 h 5843885"/>
                <a:gd name="connsiteX350" fmla="*/ 2915038 w 3756359"/>
                <a:gd name="connsiteY350" fmla="*/ 1399716 h 5843885"/>
                <a:gd name="connsiteX351" fmla="*/ 2908943 w 3756359"/>
                <a:gd name="connsiteY351" fmla="*/ 1386511 h 5843885"/>
                <a:gd name="connsiteX352" fmla="*/ 2886597 w 3756359"/>
                <a:gd name="connsiteY352" fmla="*/ 1359290 h 5843885"/>
                <a:gd name="connsiteX353" fmla="*/ 2888493 w 3756359"/>
                <a:gd name="connsiteY353" fmla="*/ 1338705 h 5843885"/>
                <a:gd name="connsiteX354" fmla="*/ 2893301 w 3756359"/>
                <a:gd name="connsiteY354" fmla="*/ 1304712 h 5843885"/>
                <a:gd name="connsiteX355" fmla="*/ 2876034 w 3756359"/>
                <a:gd name="connsiteY355" fmla="*/ 1294623 h 5843885"/>
                <a:gd name="connsiteX356" fmla="*/ 2885920 w 3756359"/>
                <a:gd name="connsiteY356" fmla="*/ 1279387 h 5843885"/>
                <a:gd name="connsiteX357" fmla="*/ 2890999 w 3756359"/>
                <a:gd name="connsiteY357" fmla="*/ 1260562 h 5843885"/>
                <a:gd name="connsiteX358" fmla="*/ 2898989 w 3756359"/>
                <a:gd name="connsiteY358" fmla="*/ 1244852 h 5843885"/>
                <a:gd name="connsiteX359" fmla="*/ 2894791 w 3756359"/>
                <a:gd name="connsiteY359" fmla="*/ 1235102 h 5843885"/>
                <a:gd name="connsiteX360" fmla="*/ 2890051 w 3756359"/>
                <a:gd name="connsiteY360" fmla="*/ 1238555 h 5843885"/>
                <a:gd name="connsiteX361" fmla="*/ 2883821 w 3756359"/>
                <a:gd name="connsiteY361" fmla="*/ 1232935 h 5843885"/>
                <a:gd name="connsiteX362" fmla="*/ 2877591 w 3756359"/>
                <a:gd name="connsiteY362" fmla="*/ 1227992 h 5843885"/>
                <a:gd name="connsiteX363" fmla="*/ 2861272 w 3756359"/>
                <a:gd name="connsiteY363" fmla="*/ 1227585 h 5843885"/>
                <a:gd name="connsiteX364" fmla="*/ 2840755 w 3756359"/>
                <a:gd name="connsiteY364" fmla="*/ 1207610 h 5843885"/>
                <a:gd name="connsiteX365" fmla="*/ 2837843 w 3756359"/>
                <a:gd name="connsiteY365" fmla="*/ 1192442 h 5843885"/>
                <a:gd name="connsiteX366" fmla="*/ 2828634 w 3756359"/>
                <a:gd name="connsiteY366" fmla="*/ 1177409 h 5843885"/>
                <a:gd name="connsiteX367" fmla="*/ 2820508 w 3756359"/>
                <a:gd name="connsiteY367" fmla="*/ 1152829 h 5843885"/>
                <a:gd name="connsiteX368" fmla="*/ 2797959 w 3756359"/>
                <a:gd name="connsiteY368" fmla="*/ 1144364 h 5843885"/>
                <a:gd name="connsiteX369" fmla="*/ 2782249 w 3756359"/>
                <a:gd name="connsiteY369" fmla="*/ 1133665 h 5843885"/>
                <a:gd name="connsiteX370" fmla="*/ 2756111 w 3756359"/>
                <a:gd name="connsiteY370" fmla="*/ 1144229 h 5843885"/>
                <a:gd name="connsiteX371" fmla="*/ 2737693 w 3756359"/>
                <a:gd name="connsiteY371" fmla="*/ 1136374 h 5843885"/>
                <a:gd name="connsiteX372" fmla="*/ 2707086 w 3756359"/>
                <a:gd name="connsiteY372" fmla="*/ 1110643 h 5843885"/>
                <a:gd name="connsiteX373" fmla="*/ 2673635 w 3756359"/>
                <a:gd name="connsiteY373" fmla="*/ 1130618 h 5843885"/>
                <a:gd name="connsiteX374" fmla="*/ 2680000 w 3756359"/>
                <a:gd name="connsiteY374" fmla="*/ 1168471 h 5843885"/>
                <a:gd name="connsiteX375" fmla="*/ 2673229 w 3756359"/>
                <a:gd name="connsiteY375" fmla="*/ 1181607 h 5843885"/>
                <a:gd name="connsiteX376" fmla="*/ 2647904 w 3756359"/>
                <a:gd name="connsiteY376" fmla="*/ 1199958 h 5843885"/>
                <a:gd name="connsiteX377" fmla="*/ 2654337 w 3756359"/>
                <a:gd name="connsiteY377" fmla="*/ 1229752 h 5843885"/>
                <a:gd name="connsiteX378" fmla="*/ 2659483 w 3756359"/>
                <a:gd name="connsiteY378" fmla="*/ 1229481 h 5843885"/>
                <a:gd name="connsiteX379" fmla="*/ 2660634 w 3756359"/>
                <a:gd name="connsiteY379" fmla="*/ 1250947 h 5843885"/>
                <a:gd name="connsiteX380" fmla="*/ 2659889 w 3756359"/>
                <a:gd name="connsiteY380" fmla="*/ 1276407 h 5843885"/>
                <a:gd name="connsiteX381" fmla="*/ 2658738 w 3756359"/>
                <a:gd name="connsiteY381" fmla="*/ 1291440 h 5843885"/>
                <a:gd name="connsiteX382" fmla="*/ 2638898 w 3756359"/>
                <a:gd name="connsiteY382" fmla="*/ 1281012 h 5843885"/>
                <a:gd name="connsiteX383" fmla="*/ 2629824 w 3756359"/>
                <a:gd name="connsiteY383" fmla="*/ 1315140 h 5843885"/>
                <a:gd name="connsiteX384" fmla="*/ 2605988 w 3756359"/>
                <a:gd name="connsiteY384" fmla="*/ 1324959 h 5843885"/>
                <a:gd name="connsiteX385" fmla="*/ 2602061 w 3756359"/>
                <a:gd name="connsiteY385" fmla="*/ 1357936 h 5843885"/>
                <a:gd name="connsiteX386" fmla="*/ 2633345 w 3756359"/>
                <a:gd name="connsiteY386" fmla="*/ 1384954 h 5843885"/>
                <a:gd name="connsiteX387" fmla="*/ 2622917 w 3756359"/>
                <a:gd name="connsiteY387" fmla="*/ 1436078 h 5843885"/>
                <a:gd name="connsiteX388" fmla="*/ 2619870 w 3756359"/>
                <a:gd name="connsiteY388" fmla="*/ 1474269 h 5843885"/>
                <a:gd name="connsiteX389" fmla="*/ 2604905 w 3756359"/>
                <a:gd name="connsiteY389" fmla="*/ 1495396 h 5843885"/>
                <a:gd name="connsiteX390" fmla="*/ 2524528 w 3756359"/>
                <a:gd name="connsiteY390" fmla="*/ 1537244 h 5843885"/>
                <a:gd name="connsiteX391" fmla="*/ 2519585 w 3756359"/>
                <a:gd name="connsiteY391" fmla="*/ 1560402 h 5843885"/>
                <a:gd name="connsiteX392" fmla="*/ 2522632 w 3756359"/>
                <a:gd name="connsiteY392" fmla="*/ 1592566 h 5843885"/>
                <a:gd name="connsiteX393" fmla="*/ 2511256 w 3756359"/>
                <a:gd name="connsiteY393" fmla="*/ 1628591 h 5843885"/>
                <a:gd name="connsiteX394" fmla="*/ 2520126 w 3756359"/>
                <a:gd name="connsiteY394" fmla="*/ 1662109 h 5843885"/>
                <a:gd name="connsiteX395" fmla="*/ 2509089 w 3756359"/>
                <a:gd name="connsiteY395" fmla="*/ 1684117 h 5843885"/>
                <a:gd name="connsiteX396" fmla="*/ 2503672 w 3756359"/>
                <a:gd name="connsiteY396" fmla="*/ 1710186 h 5843885"/>
                <a:gd name="connsiteX397" fmla="*/ 2478076 w 3756359"/>
                <a:gd name="connsiteY397" fmla="*/ 1692852 h 5843885"/>
                <a:gd name="connsiteX398" fmla="*/ 2467648 w 3756359"/>
                <a:gd name="connsiteY398" fmla="*/ 1715401 h 5843885"/>
                <a:gd name="connsiteX399" fmla="*/ 2455324 w 3756359"/>
                <a:gd name="connsiteY399" fmla="*/ 1710186 h 5843885"/>
                <a:gd name="connsiteX400" fmla="*/ 2433926 w 3756359"/>
                <a:gd name="connsiteY400" fmla="*/ 1690008 h 5843885"/>
                <a:gd name="connsiteX401" fmla="*/ 2416591 w 3756359"/>
                <a:gd name="connsiteY401" fmla="*/ 1648160 h 5843885"/>
                <a:gd name="connsiteX402" fmla="*/ 2408397 w 3756359"/>
                <a:gd name="connsiteY402" fmla="*/ 1612475 h 5843885"/>
                <a:gd name="connsiteX403" fmla="*/ 2439817 w 3756359"/>
                <a:gd name="connsiteY403" fmla="*/ 1583967 h 5843885"/>
                <a:gd name="connsiteX404" fmla="*/ 2422956 w 3756359"/>
                <a:gd name="connsiteY404" fmla="*/ 1543406 h 5843885"/>
                <a:gd name="connsiteX405" fmla="*/ 2442661 w 3756359"/>
                <a:gd name="connsiteY405" fmla="*/ 1510158 h 5843885"/>
                <a:gd name="connsiteX406" fmla="*/ 2383208 w 3756359"/>
                <a:gd name="connsiteY406" fmla="*/ 1510971 h 5843885"/>
                <a:gd name="connsiteX407" fmla="*/ 2339396 w 3756359"/>
                <a:gd name="connsiteY407" fmla="*/ 1492214 h 5843885"/>
                <a:gd name="connsiteX408" fmla="*/ 2303169 w 3756359"/>
                <a:gd name="connsiteY408" fmla="*/ 1451314 h 5843885"/>
                <a:gd name="connsiteX409" fmla="*/ 2263556 w 3756359"/>
                <a:gd name="connsiteY409" fmla="*/ 1406555 h 5843885"/>
                <a:gd name="connsiteX410" fmla="*/ 2199634 w 3756359"/>
                <a:gd name="connsiteY410" fmla="*/ 1389288 h 5843885"/>
                <a:gd name="connsiteX411" fmla="*/ 2165573 w 3756359"/>
                <a:gd name="connsiteY411" fmla="*/ 1388610 h 5843885"/>
                <a:gd name="connsiteX412" fmla="*/ 2185684 w 3756359"/>
                <a:gd name="connsiteY412" fmla="*/ 1348727 h 5843885"/>
                <a:gd name="connsiteX413" fmla="*/ 2162865 w 3756359"/>
                <a:gd name="connsiteY413" fmla="*/ 1296519 h 5843885"/>
                <a:gd name="connsiteX414" fmla="*/ 2135373 w 3756359"/>
                <a:gd name="connsiteY414" fmla="*/ 1263813 h 5843885"/>
                <a:gd name="connsiteX415" fmla="*/ 2153588 w 3756359"/>
                <a:gd name="connsiteY415" fmla="*/ 1191697 h 5843885"/>
                <a:gd name="connsiteX416" fmla="*/ 2196383 w 3756359"/>
                <a:gd name="connsiteY416" fmla="*/ 1131837 h 5843885"/>
                <a:gd name="connsiteX417" fmla="*/ 2253399 w 3756359"/>
                <a:gd name="connsiteY417" fmla="*/ 1091208 h 5843885"/>
                <a:gd name="connsiteX418" fmla="*/ 2285293 w 3756359"/>
                <a:gd name="connsiteY418" fmla="*/ 1072113 h 5843885"/>
                <a:gd name="connsiteX419" fmla="*/ 2314748 w 3756359"/>
                <a:gd name="connsiteY419" fmla="*/ 1056877 h 5843885"/>
                <a:gd name="connsiteX420" fmla="*/ 2339803 w 3756359"/>
                <a:gd name="connsiteY420" fmla="*/ 1036630 h 5843885"/>
                <a:gd name="connsiteX421" fmla="*/ 2364112 w 3756359"/>
                <a:gd name="connsiteY421" fmla="*/ 1011305 h 5843885"/>
                <a:gd name="connsiteX422" fmla="*/ 2370206 w 3756359"/>
                <a:gd name="connsiteY422" fmla="*/ 982730 h 5843885"/>
                <a:gd name="connsiteX423" fmla="*/ 2403725 w 3756359"/>
                <a:gd name="connsiteY423" fmla="*/ 988824 h 5843885"/>
                <a:gd name="connsiteX424" fmla="*/ 2429186 w 3756359"/>
                <a:gd name="connsiteY424" fmla="*/ 992616 h 5843885"/>
                <a:gd name="connsiteX425" fmla="*/ 2489858 w 3756359"/>
                <a:gd name="connsiteY425" fmla="*/ 948737 h 5843885"/>
                <a:gd name="connsiteX426" fmla="*/ 2488233 w 3756359"/>
                <a:gd name="connsiteY426" fmla="*/ 962551 h 5843885"/>
                <a:gd name="connsiteX427" fmla="*/ 2478956 w 3756359"/>
                <a:gd name="connsiteY427" fmla="*/ 1002976 h 5843885"/>
                <a:gd name="connsiteX428" fmla="*/ 2460741 w 3756359"/>
                <a:gd name="connsiteY428" fmla="*/ 1021869 h 5843885"/>
                <a:gd name="connsiteX429" fmla="*/ 2489046 w 3756359"/>
                <a:gd name="connsiteY429" fmla="*/ 1031078 h 5843885"/>
                <a:gd name="connsiteX430" fmla="*/ 2496223 w 3756359"/>
                <a:gd name="connsiteY430" fmla="*/ 1056606 h 5843885"/>
                <a:gd name="connsiteX431" fmla="*/ 2529336 w 3756359"/>
                <a:gd name="connsiteY431" fmla="*/ 1053424 h 5843885"/>
                <a:gd name="connsiteX432" fmla="*/ 2558182 w 3756359"/>
                <a:gd name="connsiteY432" fmla="*/ 1029791 h 5843885"/>
                <a:gd name="connsiteX433" fmla="*/ 2564412 w 3756359"/>
                <a:gd name="connsiteY433" fmla="*/ 1023087 h 5843885"/>
                <a:gd name="connsiteX434" fmla="*/ 2584117 w 3756359"/>
                <a:gd name="connsiteY434" fmla="*/ 1030469 h 5843885"/>
                <a:gd name="connsiteX435" fmla="*/ 2596441 w 3756359"/>
                <a:gd name="connsiteY435" fmla="*/ 1040829 h 5843885"/>
                <a:gd name="connsiteX436" fmla="*/ 2615062 w 3756359"/>
                <a:gd name="connsiteY436" fmla="*/ 1053221 h 5843885"/>
                <a:gd name="connsiteX437" fmla="*/ 2635715 w 3756359"/>
                <a:gd name="connsiteY437" fmla="*/ 1040423 h 5843885"/>
                <a:gd name="connsiteX438" fmla="*/ 2647091 w 3756359"/>
                <a:gd name="connsiteY438" fmla="*/ 1054169 h 5843885"/>
                <a:gd name="connsiteX439" fmla="*/ 2658129 w 3756359"/>
                <a:gd name="connsiteY439" fmla="*/ 1070894 h 5843885"/>
                <a:gd name="connsiteX440" fmla="*/ 2684605 w 3756359"/>
                <a:gd name="connsiteY440" fmla="*/ 1075634 h 5843885"/>
                <a:gd name="connsiteX441" fmla="*/ 2712029 w 3756359"/>
                <a:gd name="connsiteY441" fmla="*/ 1066222 h 5843885"/>
                <a:gd name="connsiteX442" fmla="*/ 2738099 w 3756359"/>
                <a:gd name="connsiteY442" fmla="*/ 1065409 h 5843885"/>
                <a:gd name="connsiteX443" fmla="*/ 2741621 w 3756359"/>
                <a:gd name="connsiteY443" fmla="*/ 1047600 h 5843885"/>
                <a:gd name="connsiteX444" fmla="*/ 2741147 w 3756359"/>
                <a:gd name="connsiteY444" fmla="*/ 1049835 h 5843885"/>
                <a:gd name="connsiteX445" fmla="*/ 2722254 w 3756359"/>
                <a:gd name="connsiteY445" fmla="*/ 1056403 h 5843885"/>
                <a:gd name="connsiteX446" fmla="*/ 2701195 w 3756359"/>
                <a:gd name="connsiteY446" fmla="*/ 1067237 h 5843885"/>
                <a:gd name="connsiteX447" fmla="*/ 2681490 w 3756359"/>
                <a:gd name="connsiteY447" fmla="*/ 1063784 h 5843885"/>
                <a:gd name="connsiteX448" fmla="*/ 2663952 w 3756359"/>
                <a:gd name="connsiteY448" fmla="*/ 1045637 h 5843885"/>
                <a:gd name="connsiteX449" fmla="*/ 2650477 w 3756359"/>
                <a:gd name="connsiteY449" fmla="*/ 1035141 h 5843885"/>
                <a:gd name="connsiteX450" fmla="*/ 2631517 w 3756359"/>
                <a:gd name="connsiteY450" fmla="*/ 1015165 h 5843885"/>
                <a:gd name="connsiteX451" fmla="*/ 2634970 w 3756359"/>
                <a:gd name="connsiteY451" fmla="*/ 985709 h 5843885"/>
                <a:gd name="connsiteX452" fmla="*/ 2607478 w 3756359"/>
                <a:gd name="connsiteY452" fmla="*/ 949550 h 5843885"/>
                <a:gd name="connsiteX453" fmla="*/ 2567391 w 3756359"/>
                <a:gd name="connsiteY453" fmla="*/ 934517 h 5843885"/>
                <a:gd name="connsiteX454" fmla="*/ 2552562 w 3756359"/>
                <a:gd name="connsiteY454" fmla="*/ 900998 h 5843885"/>
                <a:gd name="connsiteX455" fmla="*/ 2517485 w 3756359"/>
                <a:gd name="connsiteY455" fmla="*/ 853260 h 5843885"/>
                <a:gd name="connsiteX456" fmla="*/ 2554390 w 3756359"/>
                <a:gd name="connsiteY456" fmla="*/ 853395 h 5843885"/>
                <a:gd name="connsiteX457" fmla="*/ 2594545 w 3756359"/>
                <a:gd name="connsiteY457" fmla="*/ 877637 h 5843885"/>
                <a:gd name="connsiteX458" fmla="*/ 2638288 w 3756359"/>
                <a:gd name="connsiteY458" fmla="*/ 863485 h 5843885"/>
                <a:gd name="connsiteX459" fmla="*/ 2667202 w 3756359"/>
                <a:gd name="connsiteY459" fmla="*/ 838565 h 5843885"/>
                <a:gd name="connsiteX460" fmla="*/ 2695372 w 3756359"/>
                <a:gd name="connsiteY460" fmla="*/ 838227 h 5843885"/>
                <a:gd name="connsiteX461" fmla="*/ 2703023 w 3756359"/>
                <a:gd name="connsiteY461" fmla="*/ 788728 h 5843885"/>
                <a:gd name="connsiteX462" fmla="*/ 2684470 w 3756359"/>
                <a:gd name="connsiteY462" fmla="*/ 752162 h 5843885"/>
                <a:gd name="connsiteX463" fmla="*/ 2726656 w 3756359"/>
                <a:gd name="connsiteY463" fmla="*/ 736655 h 5843885"/>
                <a:gd name="connsiteX464" fmla="*/ 2743787 w 3756359"/>
                <a:gd name="connsiteY464" fmla="*/ 718982 h 5843885"/>
                <a:gd name="connsiteX465" fmla="*/ 2751304 w 3756359"/>
                <a:gd name="connsiteY465" fmla="*/ 692099 h 5843885"/>
                <a:gd name="connsiteX466" fmla="*/ 2726182 w 3756359"/>
                <a:gd name="connsiteY466" fmla="*/ 669415 h 5843885"/>
                <a:gd name="connsiteX467" fmla="*/ 2725437 w 3756359"/>
                <a:gd name="connsiteY467" fmla="*/ 636641 h 5843885"/>
                <a:gd name="connsiteX468" fmla="*/ 2757601 w 3756359"/>
                <a:gd name="connsiteY468" fmla="*/ 639553 h 5843885"/>
                <a:gd name="connsiteX469" fmla="*/ 2790985 w 3756359"/>
                <a:gd name="connsiteY469" fmla="*/ 643480 h 5843885"/>
                <a:gd name="connsiteX470" fmla="*/ 2831613 w 3756359"/>
                <a:gd name="connsiteY470" fmla="*/ 656007 h 5843885"/>
                <a:gd name="connsiteX471" fmla="*/ 2848136 w 3756359"/>
                <a:gd name="connsiteY471" fmla="*/ 629937 h 5843885"/>
                <a:gd name="connsiteX472" fmla="*/ 2871700 w 3756359"/>
                <a:gd name="connsiteY472" fmla="*/ 627364 h 5843885"/>
                <a:gd name="connsiteX473" fmla="*/ 2874612 w 3756359"/>
                <a:gd name="connsiteY473" fmla="*/ 667383 h 5843885"/>
                <a:gd name="connsiteX474" fmla="*/ 2869533 w 3756359"/>
                <a:gd name="connsiteY474" fmla="*/ 695011 h 5843885"/>
                <a:gd name="connsiteX475" fmla="*/ 2880503 w 3756359"/>
                <a:gd name="connsiteY475" fmla="*/ 716815 h 5843885"/>
                <a:gd name="connsiteX476" fmla="*/ 2874815 w 3756359"/>
                <a:gd name="connsiteY476" fmla="*/ 740041 h 5843885"/>
                <a:gd name="connsiteX477" fmla="*/ 2909553 w 3756359"/>
                <a:gd name="connsiteY477" fmla="*/ 747219 h 5843885"/>
                <a:gd name="connsiteX478" fmla="*/ 2920455 w 3756359"/>
                <a:gd name="connsiteY478" fmla="*/ 770106 h 5843885"/>
                <a:gd name="connsiteX479" fmla="*/ 2943951 w 3756359"/>
                <a:gd name="connsiteY479" fmla="*/ 796447 h 5843885"/>
                <a:gd name="connsiteX480" fmla="*/ 2943545 w 3756359"/>
                <a:gd name="connsiteY480" fmla="*/ 814798 h 5843885"/>
                <a:gd name="connsiteX481" fmla="*/ 2937180 w 3756359"/>
                <a:gd name="connsiteY481" fmla="*/ 858000 h 5843885"/>
                <a:gd name="connsiteX482" fmla="*/ 2912600 w 3756359"/>
                <a:gd name="connsiteY482" fmla="*/ 874725 h 5843885"/>
                <a:gd name="connsiteX483" fmla="*/ 2886123 w 3756359"/>
                <a:gd name="connsiteY483" fmla="*/ 889690 h 5843885"/>
                <a:gd name="connsiteX484" fmla="*/ 2863574 w 3756359"/>
                <a:gd name="connsiteY484" fmla="*/ 924224 h 5843885"/>
                <a:gd name="connsiteX485" fmla="*/ 2868924 w 3756359"/>
                <a:gd name="connsiteY485" fmla="*/ 943929 h 5843885"/>
                <a:gd name="connsiteX486" fmla="*/ 2855246 w 3756359"/>
                <a:gd name="connsiteY486" fmla="*/ 962280 h 5843885"/>
                <a:gd name="connsiteX487" fmla="*/ 2819560 w 3756359"/>
                <a:gd name="connsiteY487" fmla="*/ 969999 h 5843885"/>
                <a:gd name="connsiteX488" fmla="*/ 2785567 w 3756359"/>
                <a:gd name="connsiteY488" fmla="*/ 946909 h 5843885"/>
                <a:gd name="connsiteX489" fmla="*/ 2762206 w 3756359"/>
                <a:gd name="connsiteY489" fmla="*/ 953342 h 5843885"/>
                <a:gd name="connsiteX490" fmla="*/ 2728552 w 3756359"/>
                <a:gd name="connsiteY490" fmla="*/ 973588 h 5843885"/>
                <a:gd name="connsiteX491" fmla="*/ 2746428 w 3756359"/>
                <a:gd name="connsiteY491" fmla="*/ 1022817 h 5843885"/>
                <a:gd name="connsiteX492" fmla="*/ 2746902 w 3756359"/>
                <a:gd name="connsiteY492" fmla="*/ 1019634 h 5843885"/>
                <a:gd name="connsiteX493" fmla="*/ 2773582 w 3756359"/>
                <a:gd name="connsiteY493" fmla="*/ 1025458 h 5843885"/>
                <a:gd name="connsiteX494" fmla="*/ 2791933 w 3756359"/>
                <a:gd name="connsiteY494" fmla="*/ 1026609 h 5843885"/>
                <a:gd name="connsiteX495" fmla="*/ 2823691 w 3756359"/>
                <a:gd name="connsiteY495" fmla="*/ 1021530 h 5843885"/>
                <a:gd name="connsiteX496" fmla="*/ 2832222 w 3756359"/>
                <a:gd name="connsiteY496" fmla="*/ 1017399 h 5843885"/>
                <a:gd name="connsiteX497" fmla="*/ 2832764 w 3756359"/>
                <a:gd name="connsiteY497" fmla="*/ 1018077 h 5843885"/>
                <a:gd name="connsiteX498" fmla="*/ 2852334 w 3756359"/>
                <a:gd name="connsiteY498" fmla="*/ 1008800 h 5843885"/>
                <a:gd name="connsiteX499" fmla="*/ 2854636 w 3756359"/>
                <a:gd name="connsiteY499" fmla="*/ 1051257 h 5843885"/>
                <a:gd name="connsiteX500" fmla="*/ 2880300 w 3756359"/>
                <a:gd name="connsiteY500" fmla="*/ 1066696 h 5843885"/>
                <a:gd name="connsiteX501" fmla="*/ 2884566 w 3756359"/>
                <a:gd name="connsiteY501" fmla="*/ 1098522 h 5843885"/>
                <a:gd name="connsiteX502" fmla="*/ 2903188 w 3756359"/>
                <a:gd name="connsiteY502" fmla="*/ 1123644 h 5843885"/>
                <a:gd name="connsiteX503" fmla="*/ 2929529 w 3756359"/>
                <a:gd name="connsiteY503" fmla="*/ 1138135 h 5843885"/>
                <a:gd name="connsiteX504" fmla="*/ 2953364 w 3756359"/>
                <a:gd name="connsiteY504" fmla="*/ 1161902 h 5843885"/>
                <a:gd name="connsiteX505" fmla="*/ 2975981 w 3756359"/>
                <a:gd name="connsiteY505" fmla="*/ 1178628 h 5843885"/>
                <a:gd name="connsiteX506" fmla="*/ 3021282 w 3756359"/>
                <a:gd name="connsiteY506" fmla="*/ 1187905 h 5843885"/>
                <a:gd name="connsiteX507" fmla="*/ 3023381 w 3756359"/>
                <a:gd name="connsiteY507" fmla="*/ 1171111 h 5843885"/>
                <a:gd name="connsiteX508" fmla="*/ 2999477 w 3756359"/>
                <a:gd name="connsiteY508" fmla="*/ 1138135 h 5843885"/>
                <a:gd name="connsiteX509" fmla="*/ 2979231 w 3756359"/>
                <a:gd name="connsiteY509" fmla="*/ 1115112 h 5843885"/>
                <a:gd name="connsiteX510" fmla="*/ 2966907 w 3756359"/>
                <a:gd name="connsiteY510" fmla="*/ 1077733 h 5843885"/>
                <a:gd name="connsiteX511" fmla="*/ 2969683 w 3756359"/>
                <a:gd name="connsiteY511" fmla="*/ 1077327 h 5843885"/>
                <a:gd name="connsiteX512" fmla="*/ 2983700 w 3756359"/>
                <a:gd name="connsiteY512" fmla="*/ 1105225 h 5843885"/>
                <a:gd name="connsiteX513" fmla="*/ 3018776 w 3756359"/>
                <a:gd name="connsiteY513" fmla="*/ 1121274 h 5843885"/>
                <a:gd name="connsiteX514" fmla="*/ 3056764 w 3756359"/>
                <a:gd name="connsiteY514" fmla="*/ 1149917 h 5843885"/>
                <a:gd name="connsiteX515" fmla="*/ 3079719 w 3756359"/>
                <a:gd name="connsiteY515" fmla="*/ 1132040 h 5843885"/>
                <a:gd name="connsiteX516" fmla="*/ 3077620 w 3756359"/>
                <a:gd name="connsiteY516" fmla="*/ 1122425 h 5843885"/>
                <a:gd name="connsiteX517" fmla="*/ 3084188 w 3756359"/>
                <a:gd name="connsiteY517" fmla="*/ 1105090 h 5843885"/>
                <a:gd name="connsiteX518" fmla="*/ 3085407 w 3756359"/>
                <a:gd name="connsiteY518" fmla="*/ 1085182 h 5843885"/>
                <a:gd name="connsiteX519" fmla="*/ 3083308 w 3756359"/>
                <a:gd name="connsiteY519" fmla="*/ 1059992 h 5843885"/>
                <a:gd name="connsiteX520" fmla="*/ 3065635 w 3756359"/>
                <a:gd name="connsiteY520" fmla="*/ 1043334 h 5843885"/>
                <a:gd name="connsiteX521" fmla="*/ 3059405 w 3756359"/>
                <a:gd name="connsiteY521" fmla="*/ 1033448 h 5843885"/>
                <a:gd name="connsiteX522" fmla="*/ 3042341 w 3756359"/>
                <a:gd name="connsiteY522" fmla="*/ 1007987 h 5843885"/>
                <a:gd name="connsiteX523" fmla="*/ 3045320 w 3756359"/>
                <a:gd name="connsiteY523" fmla="*/ 983272 h 5843885"/>
                <a:gd name="connsiteX524" fmla="*/ 3035976 w 3756359"/>
                <a:gd name="connsiteY524" fmla="*/ 955170 h 5843885"/>
                <a:gd name="connsiteX525" fmla="*/ 3054733 w 3756359"/>
                <a:gd name="connsiteY525" fmla="*/ 952123 h 5843885"/>
                <a:gd name="connsiteX526" fmla="*/ 3060894 w 3756359"/>
                <a:gd name="connsiteY526" fmla="*/ 925782 h 5843885"/>
                <a:gd name="connsiteX527" fmla="*/ 3081277 w 3756359"/>
                <a:gd name="connsiteY527" fmla="*/ 942101 h 5843885"/>
                <a:gd name="connsiteX528" fmla="*/ 3096174 w 3756359"/>
                <a:gd name="connsiteY528" fmla="*/ 959910 h 5843885"/>
                <a:gd name="connsiteX529" fmla="*/ 3098002 w 3756359"/>
                <a:gd name="connsiteY529" fmla="*/ 983542 h 5843885"/>
                <a:gd name="connsiteX530" fmla="*/ 3108565 w 3756359"/>
                <a:gd name="connsiteY530" fmla="*/ 1005482 h 5843885"/>
                <a:gd name="connsiteX531" fmla="*/ 3137209 w 3756359"/>
                <a:gd name="connsiteY531" fmla="*/ 1025390 h 5843885"/>
                <a:gd name="connsiteX532" fmla="*/ 3142897 w 3756359"/>
                <a:gd name="connsiteY532" fmla="*/ 1006024 h 5843885"/>
                <a:gd name="connsiteX533" fmla="*/ 3157794 w 3756359"/>
                <a:gd name="connsiteY533" fmla="*/ 980021 h 5843885"/>
                <a:gd name="connsiteX534" fmla="*/ 3170254 w 3756359"/>
                <a:gd name="connsiteY534" fmla="*/ 983136 h 5843885"/>
                <a:gd name="connsiteX535" fmla="*/ 3179395 w 3756359"/>
                <a:gd name="connsiteY535" fmla="*/ 978328 h 5843885"/>
                <a:gd name="connsiteX536" fmla="*/ 3192532 w 3756359"/>
                <a:gd name="connsiteY536" fmla="*/ 973521 h 5843885"/>
                <a:gd name="connsiteX537" fmla="*/ 3195240 w 3756359"/>
                <a:gd name="connsiteY537" fmla="*/ 953680 h 5843885"/>
                <a:gd name="connsiteX538" fmla="*/ 3213726 w 3756359"/>
                <a:gd name="connsiteY538" fmla="*/ 953342 h 5843885"/>
                <a:gd name="connsiteX539" fmla="*/ 3226186 w 3756359"/>
                <a:gd name="connsiteY539" fmla="*/ 938241 h 5843885"/>
                <a:gd name="connsiteX540" fmla="*/ 3218601 w 3756359"/>
                <a:gd name="connsiteY540" fmla="*/ 922464 h 5843885"/>
                <a:gd name="connsiteX541" fmla="*/ 3209122 w 3756359"/>
                <a:gd name="connsiteY541" fmla="*/ 898358 h 5843885"/>
                <a:gd name="connsiteX542" fmla="*/ 3196662 w 3756359"/>
                <a:gd name="connsiteY542" fmla="*/ 912916 h 5843885"/>
                <a:gd name="connsiteX543" fmla="*/ 3192464 w 3756359"/>
                <a:gd name="connsiteY543" fmla="*/ 901879 h 5843885"/>
                <a:gd name="connsiteX544" fmla="*/ 3179530 w 3756359"/>
                <a:gd name="connsiteY544" fmla="*/ 891925 h 5843885"/>
                <a:gd name="connsiteX545" fmla="*/ 3174723 w 3756359"/>
                <a:gd name="connsiteY545" fmla="*/ 885966 h 5843885"/>
                <a:gd name="connsiteX546" fmla="*/ 3158200 w 3756359"/>
                <a:gd name="connsiteY546" fmla="*/ 887862 h 5843885"/>
                <a:gd name="connsiteX547" fmla="*/ 3172420 w 3756359"/>
                <a:gd name="connsiteY547" fmla="*/ 869782 h 5843885"/>
                <a:gd name="connsiteX548" fmla="*/ 3154747 w 3756359"/>
                <a:gd name="connsiteY548" fmla="*/ 856171 h 5843885"/>
                <a:gd name="connsiteX549" fmla="*/ 3146960 w 3756359"/>
                <a:gd name="connsiteY549" fmla="*/ 842764 h 5843885"/>
                <a:gd name="connsiteX550" fmla="*/ 3146215 w 3756359"/>
                <a:gd name="connsiteY550" fmla="*/ 843102 h 5843885"/>
                <a:gd name="connsiteX551" fmla="*/ 3136599 w 3756359"/>
                <a:gd name="connsiteY551" fmla="*/ 833081 h 5843885"/>
                <a:gd name="connsiteX552" fmla="*/ 3121905 w 3756359"/>
                <a:gd name="connsiteY552" fmla="*/ 828679 h 5843885"/>
                <a:gd name="connsiteX553" fmla="*/ 3103555 w 3756359"/>
                <a:gd name="connsiteY553" fmla="*/ 812631 h 5843885"/>
                <a:gd name="connsiteX554" fmla="*/ 3114389 w 3756359"/>
                <a:gd name="connsiteY554" fmla="*/ 788863 h 5843885"/>
                <a:gd name="connsiteX555" fmla="*/ 3090621 w 3756359"/>
                <a:gd name="connsiteY555" fmla="*/ 783446 h 5843885"/>
                <a:gd name="connsiteX556" fmla="*/ 3093871 w 3756359"/>
                <a:gd name="connsiteY556" fmla="*/ 767127 h 5843885"/>
                <a:gd name="connsiteX557" fmla="*/ 3098137 w 3756359"/>
                <a:gd name="connsiteY557" fmla="*/ 754058 h 5843885"/>
                <a:gd name="connsiteX558" fmla="*/ 3106399 w 3756359"/>
                <a:gd name="connsiteY558" fmla="*/ 741734 h 5843885"/>
                <a:gd name="connsiteX559" fmla="*/ 3127661 w 3756359"/>
                <a:gd name="connsiteY559" fmla="*/ 756563 h 5843885"/>
                <a:gd name="connsiteX560" fmla="*/ 3141610 w 3756359"/>
                <a:gd name="connsiteY560" fmla="*/ 749927 h 5843885"/>
                <a:gd name="connsiteX561" fmla="*/ 3123260 w 3756359"/>
                <a:gd name="connsiteY561" fmla="*/ 733337 h 5843885"/>
                <a:gd name="connsiteX562" fmla="*/ 3105180 w 3756359"/>
                <a:gd name="connsiteY562" fmla="*/ 711330 h 5843885"/>
                <a:gd name="connsiteX563" fmla="*/ 3134162 w 3756359"/>
                <a:gd name="connsiteY563" fmla="*/ 704220 h 5843885"/>
                <a:gd name="connsiteX564" fmla="*/ 3147501 w 3756359"/>
                <a:gd name="connsiteY564" fmla="*/ 693927 h 5843885"/>
                <a:gd name="connsiteX565" fmla="*/ 3117030 w 3756359"/>
                <a:gd name="connsiteY565" fmla="*/ 676051 h 5843885"/>
                <a:gd name="connsiteX566" fmla="*/ 3116150 w 3756359"/>
                <a:gd name="connsiteY566" fmla="*/ 646256 h 5843885"/>
                <a:gd name="connsiteX567" fmla="*/ 3103622 w 3756359"/>
                <a:gd name="connsiteY567" fmla="*/ 631224 h 5843885"/>
                <a:gd name="connsiteX568" fmla="*/ 3100237 w 3756359"/>
                <a:gd name="connsiteY568" fmla="*/ 619306 h 5843885"/>
                <a:gd name="connsiteX569" fmla="*/ 3078500 w 3756359"/>
                <a:gd name="connsiteY569" fmla="*/ 618290 h 5843885"/>
                <a:gd name="connsiteX570" fmla="*/ 3067057 w 3756359"/>
                <a:gd name="connsiteY570" fmla="*/ 618561 h 5843885"/>
                <a:gd name="connsiteX571" fmla="*/ 3066379 w 3756359"/>
                <a:gd name="connsiteY571" fmla="*/ 607050 h 5843885"/>
                <a:gd name="connsiteX572" fmla="*/ 3061233 w 3756359"/>
                <a:gd name="connsiteY572" fmla="*/ 598247 h 5843885"/>
                <a:gd name="connsiteX573" fmla="*/ 3071255 w 3756359"/>
                <a:gd name="connsiteY573" fmla="*/ 588361 h 5843885"/>
                <a:gd name="connsiteX574" fmla="*/ 3069968 w 3756359"/>
                <a:gd name="connsiteY574" fmla="*/ 569874 h 5843885"/>
                <a:gd name="connsiteX575" fmla="*/ 3036517 w 3756359"/>
                <a:gd name="connsiteY575" fmla="*/ 561817 h 5843885"/>
                <a:gd name="connsiteX576" fmla="*/ 3016880 w 3756359"/>
                <a:gd name="connsiteY576" fmla="*/ 523355 h 5843885"/>
                <a:gd name="connsiteX577" fmla="*/ 3002118 w 3756359"/>
                <a:gd name="connsiteY577" fmla="*/ 499925 h 5843885"/>
                <a:gd name="connsiteX578" fmla="*/ 2973543 w 3756359"/>
                <a:gd name="connsiteY578" fmla="*/ 470334 h 5843885"/>
                <a:gd name="connsiteX579" fmla="*/ 2952619 w 3756359"/>
                <a:gd name="connsiteY579" fmla="*/ 454218 h 5843885"/>
                <a:gd name="connsiteX580" fmla="*/ 2973272 w 3756359"/>
                <a:gd name="connsiteY580" fmla="*/ 461260 h 5843885"/>
                <a:gd name="connsiteX581" fmla="*/ 2984513 w 3756359"/>
                <a:gd name="connsiteY581" fmla="*/ 443993 h 5843885"/>
                <a:gd name="connsiteX582" fmla="*/ 2992164 w 3756359"/>
                <a:gd name="connsiteY582" fmla="*/ 430315 h 5843885"/>
                <a:gd name="connsiteX583" fmla="*/ 2984445 w 3756359"/>
                <a:gd name="connsiteY583" fmla="*/ 399843 h 5843885"/>
                <a:gd name="connsiteX584" fmla="*/ 2960067 w 3756359"/>
                <a:gd name="connsiteY584" fmla="*/ 374789 h 5843885"/>
                <a:gd name="connsiteX585" fmla="*/ 2918356 w 3756359"/>
                <a:gd name="connsiteY585" fmla="*/ 357996 h 5843885"/>
                <a:gd name="connsiteX586" fmla="*/ 2894520 w 3756359"/>
                <a:gd name="connsiteY586" fmla="*/ 365512 h 5843885"/>
                <a:gd name="connsiteX587" fmla="*/ 2890254 w 3756359"/>
                <a:gd name="connsiteY587" fmla="*/ 385623 h 5843885"/>
                <a:gd name="connsiteX588" fmla="*/ 2889441 w 3756359"/>
                <a:gd name="connsiteY588" fmla="*/ 367950 h 5843885"/>
                <a:gd name="connsiteX589" fmla="*/ 2868179 w 3756359"/>
                <a:gd name="connsiteY589" fmla="*/ 349193 h 5843885"/>
                <a:gd name="connsiteX590" fmla="*/ 2839197 w 3756359"/>
                <a:gd name="connsiteY590" fmla="*/ 361449 h 5843885"/>
                <a:gd name="connsiteX591" fmla="*/ 2816039 w 3756359"/>
                <a:gd name="connsiteY591" fmla="*/ 361856 h 5843885"/>
                <a:gd name="connsiteX592" fmla="*/ 2798433 w 3756359"/>
                <a:gd name="connsiteY592" fmla="*/ 374383 h 5843885"/>
                <a:gd name="connsiteX593" fmla="*/ 2773311 w 3756359"/>
                <a:gd name="connsiteY593" fmla="*/ 373909 h 5843885"/>
                <a:gd name="connsiteX594" fmla="*/ 2771686 w 3756359"/>
                <a:gd name="connsiteY594" fmla="*/ 348448 h 5843885"/>
                <a:gd name="connsiteX595" fmla="*/ 2808049 w 3756359"/>
                <a:gd name="connsiteY595" fmla="*/ 342557 h 5843885"/>
                <a:gd name="connsiteX596" fmla="*/ 2791255 w 3756359"/>
                <a:gd name="connsiteY596" fmla="*/ 318112 h 5843885"/>
                <a:gd name="connsiteX597" fmla="*/ 2741891 w 3756359"/>
                <a:gd name="connsiteY597" fmla="*/ 308700 h 5843885"/>
                <a:gd name="connsiteX598" fmla="*/ 2703430 w 3756359"/>
                <a:gd name="connsiteY598" fmla="*/ 328675 h 5843885"/>
                <a:gd name="connsiteX599" fmla="*/ 2664900 w 3756359"/>
                <a:gd name="connsiteY599" fmla="*/ 354068 h 5843885"/>
                <a:gd name="connsiteX600" fmla="*/ 2630230 w 3756359"/>
                <a:gd name="connsiteY600" fmla="*/ 388806 h 5843885"/>
                <a:gd name="connsiteX601" fmla="*/ 2630230 w 3756359"/>
                <a:gd name="connsiteY601" fmla="*/ 421918 h 5843885"/>
                <a:gd name="connsiteX602" fmla="*/ 2586961 w 3756359"/>
                <a:gd name="connsiteY602" fmla="*/ 476429 h 5843885"/>
                <a:gd name="connsiteX603" fmla="*/ 2597863 w 3756359"/>
                <a:gd name="connsiteY603" fmla="*/ 498571 h 5843885"/>
                <a:gd name="connsiteX604" fmla="*/ 2596712 w 3756359"/>
                <a:gd name="connsiteY604" fmla="*/ 516109 h 5843885"/>
                <a:gd name="connsiteX605" fmla="*/ 2575178 w 3756359"/>
                <a:gd name="connsiteY605" fmla="*/ 511301 h 5843885"/>
                <a:gd name="connsiteX606" fmla="*/ 2574637 w 3756359"/>
                <a:gd name="connsiteY606" fmla="*/ 529584 h 5843885"/>
                <a:gd name="connsiteX607" fmla="*/ 2569964 w 3756359"/>
                <a:gd name="connsiteY607" fmla="*/ 555654 h 5843885"/>
                <a:gd name="connsiteX608" fmla="*/ 2585674 w 3756359"/>
                <a:gd name="connsiteY608" fmla="*/ 572109 h 5843885"/>
                <a:gd name="connsiteX609" fmla="*/ 2598878 w 3756359"/>
                <a:gd name="connsiteY609" fmla="*/ 593575 h 5843885"/>
                <a:gd name="connsiteX610" fmla="*/ 2638017 w 3756359"/>
                <a:gd name="connsiteY610" fmla="*/ 588970 h 5843885"/>
                <a:gd name="connsiteX611" fmla="*/ 2653592 w 3756359"/>
                <a:gd name="connsiteY611" fmla="*/ 612535 h 5843885"/>
                <a:gd name="connsiteX612" fmla="*/ 2652440 w 3756359"/>
                <a:gd name="connsiteY612" fmla="*/ 637724 h 5843885"/>
                <a:gd name="connsiteX613" fmla="*/ 2631720 w 3756359"/>
                <a:gd name="connsiteY613" fmla="*/ 673207 h 5843885"/>
                <a:gd name="connsiteX614" fmla="*/ 2644450 w 3756359"/>
                <a:gd name="connsiteY614" fmla="*/ 700631 h 5843885"/>
                <a:gd name="connsiteX615" fmla="*/ 2629892 w 3756359"/>
                <a:gd name="connsiteY615" fmla="*/ 681129 h 5843885"/>
                <a:gd name="connsiteX616" fmla="*/ 2621156 w 3756359"/>
                <a:gd name="connsiteY616" fmla="*/ 704829 h 5843885"/>
                <a:gd name="connsiteX617" fmla="*/ 2626371 w 3756359"/>
                <a:gd name="connsiteY617" fmla="*/ 710518 h 5843885"/>
                <a:gd name="connsiteX618" fmla="*/ 2603347 w 3756359"/>
                <a:gd name="connsiteY618" fmla="*/ 696433 h 5843885"/>
                <a:gd name="connsiteX619" fmla="*/ 2591836 w 3756359"/>
                <a:gd name="connsiteY619" fmla="*/ 727514 h 5843885"/>
                <a:gd name="connsiteX620" fmla="*/ 2577074 w 3756359"/>
                <a:gd name="connsiteY620" fmla="*/ 765569 h 5843885"/>
                <a:gd name="connsiteX621" fmla="*/ 2569355 w 3756359"/>
                <a:gd name="connsiteY621" fmla="*/ 778435 h 5843885"/>
                <a:gd name="connsiteX622" fmla="*/ 2549244 w 3756359"/>
                <a:gd name="connsiteY622" fmla="*/ 793603 h 5843885"/>
                <a:gd name="connsiteX623" fmla="*/ 2531841 w 3756359"/>
                <a:gd name="connsiteY623" fmla="*/ 792926 h 5843885"/>
                <a:gd name="connsiteX624" fmla="*/ 2523309 w 3756359"/>
                <a:gd name="connsiteY624" fmla="*/ 773627 h 5843885"/>
                <a:gd name="connsiteX625" fmla="*/ 2533466 w 3756359"/>
                <a:gd name="connsiteY625" fmla="*/ 729884 h 5843885"/>
                <a:gd name="connsiteX626" fmla="*/ 2552155 w 3756359"/>
                <a:gd name="connsiteY626" fmla="*/ 715596 h 5843885"/>
                <a:gd name="connsiteX627" fmla="*/ 2539290 w 3756359"/>
                <a:gd name="connsiteY627" fmla="*/ 677879 h 5843885"/>
                <a:gd name="connsiteX628" fmla="*/ 2545384 w 3756359"/>
                <a:gd name="connsiteY628" fmla="*/ 656549 h 5843885"/>
                <a:gd name="connsiteX629" fmla="*/ 2530216 w 3756359"/>
                <a:gd name="connsiteY629" fmla="*/ 646730 h 5843885"/>
                <a:gd name="connsiteX630" fmla="*/ 2522226 w 3756359"/>
                <a:gd name="connsiteY630" fmla="*/ 662034 h 5843885"/>
                <a:gd name="connsiteX631" fmla="*/ 2500218 w 3756359"/>
                <a:gd name="connsiteY631" fmla="*/ 692235 h 5843885"/>
                <a:gd name="connsiteX632" fmla="*/ 2482071 w 3756359"/>
                <a:gd name="connsiteY632" fmla="*/ 670431 h 5843885"/>
                <a:gd name="connsiteX633" fmla="*/ 2503469 w 3756359"/>
                <a:gd name="connsiteY633" fmla="*/ 636235 h 5843885"/>
                <a:gd name="connsiteX634" fmla="*/ 2486134 w 3756359"/>
                <a:gd name="connsiteY634" fmla="*/ 607998 h 5843885"/>
                <a:gd name="connsiteX635" fmla="*/ 2455662 w 3756359"/>
                <a:gd name="connsiteY635" fmla="*/ 617546 h 5843885"/>
                <a:gd name="connsiteX636" fmla="*/ 2458100 w 3756359"/>
                <a:gd name="connsiteY636" fmla="*/ 594252 h 5843885"/>
                <a:gd name="connsiteX637" fmla="*/ 2490332 w 3756359"/>
                <a:gd name="connsiteY637" fmla="*/ 587142 h 5843885"/>
                <a:gd name="connsiteX638" fmla="*/ 2502250 w 3756359"/>
                <a:gd name="connsiteY638" fmla="*/ 567166 h 5843885"/>
                <a:gd name="connsiteX639" fmla="*/ 2505568 w 3756359"/>
                <a:gd name="connsiteY639" fmla="*/ 543466 h 5843885"/>
                <a:gd name="connsiteX640" fmla="*/ 2496833 w 3756359"/>
                <a:gd name="connsiteY640" fmla="*/ 509879 h 5843885"/>
                <a:gd name="connsiteX641" fmla="*/ 2500015 w 3756359"/>
                <a:gd name="connsiteY641" fmla="*/ 472636 h 5843885"/>
                <a:gd name="connsiteX642" fmla="*/ 2498729 w 3756359"/>
                <a:gd name="connsiteY642" fmla="*/ 442978 h 5843885"/>
                <a:gd name="connsiteX643" fmla="*/ 2487150 w 3756359"/>
                <a:gd name="connsiteY643" fmla="*/ 420361 h 5843885"/>
                <a:gd name="connsiteX644" fmla="*/ 2518298 w 3756359"/>
                <a:gd name="connsiteY644" fmla="*/ 388738 h 5843885"/>
                <a:gd name="connsiteX645" fmla="*/ 2531976 w 3756359"/>
                <a:gd name="connsiteY645" fmla="*/ 371065 h 5843885"/>
                <a:gd name="connsiteX646" fmla="*/ 2550192 w 3756359"/>
                <a:gd name="connsiteY646" fmla="*/ 366799 h 5843885"/>
                <a:gd name="connsiteX647" fmla="*/ 2585200 w 3756359"/>
                <a:gd name="connsiteY647" fmla="*/ 372216 h 5843885"/>
                <a:gd name="connsiteX648" fmla="*/ 2613234 w 3756359"/>
                <a:gd name="connsiteY648" fmla="*/ 355152 h 5843885"/>
                <a:gd name="connsiteX649" fmla="*/ 2646888 w 3756359"/>
                <a:gd name="connsiteY649" fmla="*/ 328879 h 5843885"/>
                <a:gd name="connsiteX650" fmla="*/ 2665035 w 3756359"/>
                <a:gd name="connsiteY650" fmla="*/ 286286 h 5843885"/>
                <a:gd name="connsiteX651" fmla="*/ 2649190 w 3756359"/>
                <a:gd name="connsiteY651" fmla="*/ 282562 h 5843885"/>
                <a:gd name="connsiteX652" fmla="*/ 2624610 w 3756359"/>
                <a:gd name="connsiteY652" fmla="*/ 265430 h 5843885"/>
                <a:gd name="connsiteX653" fmla="*/ 2597456 w 3756359"/>
                <a:gd name="connsiteY653" fmla="*/ 254934 h 5843885"/>
                <a:gd name="connsiteX654" fmla="*/ 2554187 w 3756359"/>
                <a:gd name="connsiteY654" fmla="*/ 253038 h 5843885"/>
                <a:gd name="connsiteX655" fmla="*/ 2546738 w 3756359"/>
                <a:gd name="connsiteY655" fmla="*/ 274165 h 5843885"/>
                <a:gd name="connsiteX656" fmla="*/ 2511053 w 3756359"/>
                <a:gd name="connsiteY656" fmla="*/ 260622 h 5843885"/>
                <a:gd name="connsiteX657" fmla="*/ 2492702 w 3756359"/>
                <a:gd name="connsiteY657" fmla="*/ 251955 h 5843885"/>
                <a:gd name="connsiteX658" fmla="*/ 2453157 w 3756359"/>
                <a:gd name="connsiteY658" fmla="*/ 238683 h 5843885"/>
                <a:gd name="connsiteX659" fmla="*/ 2436702 w 3756359"/>
                <a:gd name="connsiteY659" fmla="*/ 238141 h 5843885"/>
                <a:gd name="connsiteX660" fmla="*/ 2428915 w 3756359"/>
                <a:gd name="connsiteY660" fmla="*/ 227375 h 5843885"/>
                <a:gd name="connsiteX661" fmla="*/ 2425461 w 3756359"/>
                <a:gd name="connsiteY661" fmla="*/ 237396 h 5843885"/>
                <a:gd name="connsiteX662" fmla="*/ 2416929 w 3756359"/>
                <a:gd name="connsiteY662" fmla="*/ 225953 h 5843885"/>
                <a:gd name="connsiteX663" fmla="*/ 2403928 w 3756359"/>
                <a:gd name="connsiteY663" fmla="*/ 241324 h 5843885"/>
                <a:gd name="connsiteX664" fmla="*/ 2388625 w 3756359"/>
                <a:gd name="connsiteY664" fmla="*/ 253648 h 5843885"/>
                <a:gd name="connsiteX665" fmla="*/ 2392010 w 3756359"/>
                <a:gd name="connsiteY665" fmla="*/ 282494 h 5843885"/>
                <a:gd name="connsiteX666" fmla="*/ 2389573 w 3756359"/>
                <a:gd name="connsiteY666" fmla="*/ 311815 h 5843885"/>
                <a:gd name="connsiteX667" fmla="*/ 2371561 w 3756359"/>
                <a:gd name="connsiteY667" fmla="*/ 321836 h 5843885"/>
                <a:gd name="connsiteX668" fmla="*/ 2363029 w 3756359"/>
                <a:gd name="connsiteY668" fmla="*/ 297324 h 5843885"/>
                <a:gd name="connsiteX669" fmla="*/ 2340277 w 3756359"/>
                <a:gd name="connsiteY669" fmla="*/ 282833 h 5843885"/>
                <a:gd name="connsiteX670" fmla="*/ 2326937 w 3756359"/>
                <a:gd name="connsiteY670" fmla="*/ 333145 h 5843885"/>
                <a:gd name="connsiteX671" fmla="*/ 2335875 w 3756359"/>
                <a:gd name="connsiteY671" fmla="*/ 359621 h 5843885"/>
                <a:gd name="connsiteX672" fmla="*/ 2340141 w 3756359"/>
                <a:gd name="connsiteY672" fmla="*/ 388670 h 5843885"/>
                <a:gd name="connsiteX673" fmla="*/ 2350705 w 3756359"/>
                <a:gd name="connsiteY673" fmla="*/ 429028 h 5843885"/>
                <a:gd name="connsiteX674" fmla="*/ 2363503 w 3756359"/>
                <a:gd name="connsiteY674" fmla="*/ 439998 h 5843885"/>
                <a:gd name="connsiteX675" fmla="*/ 2375556 w 3756359"/>
                <a:gd name="connsiteY675" fmla="*/ 445415 h 5843885"/>
                <a:gd name="connsiteX676" fmla="*/ 2382530 w 3756359"/>
                <a:gd name="connsiteY676" fmla="*/ 435529 h 5843885"/>
                <a:gd name="connsiteX677" fmla="*/ 2404335 w 3756359"/>
                <a:gd name="connsiteY677" fmla="*/ 436748 h 5843885"/>
                <a:gd name="connsiteX678" fmla="*/ 2429389 w 3756359"/>
                <a:gd name="connsiteY678" fmla="*/ 427877 h 5843885"/>
                <a:gd name="connsiteX679" fmla="*/ 2450313 w 3756359"/>
                <a:gd name="connsiteY679" fmla="*/ 421580 h 5843885"/>
                <a:gd name="connsiteX680" fmla="*/ 2446182 w 3756359"/>
                <a:gd name="connsiteY680" fmla="*/ 441555 h 5843885"/>
                <a:gd name="connsiteX681" fmla="*/ 2417607 w 3756359"/>
                <a:gd name="connsiteY681" fmla="*/ 453067 h 5843885"/>
                <a:gd name="connsiteX682" fmla="*/ 2387609 w 3756359"/>
                <a:gd name="connsiteY682" fmla="*/ 494508 h 5843885"/>
                <a:gd name="connsiteX683" fmla="*/ 2371561 w 3756359"/>
                <a:gd name="connsiteY683" fmla="*/ 514213 h 5843885"/>
                <a:gd name="connsiteX684" fmla="*/ 2378197 w 3756359"/>
                <a:gd name="connsiteY684" fmla="*/ 573599 h 5843885"/>
                <a:gd name="connsiteX685" fmla="*/ 2333234 w 3756359"/>
                <a:gd name="connsiteY685" fmla="*/ 577120 h 5843885"/>
                <a:gd name="connsiteX686" fmla="*/ 2332354 w 3756359"/>
                <a:gd name="connsiteY686" fmla="*/ 553623 h 5843885"/>
                <a:gd name="connsiteX687" fmla="*/ 2320572 w 3756359"/>
                <a:gd name="connsiteY687" fmla="*/ 574885 h 5843885"/>
                <a:gd name="connsiteX688" fmla="*/ 2300257 w 3756359"/>
                <a:gd name="connsiteY688" fmla="*/ 586600 h 5843885"/>
                <a:gd name="connsiteX689" fmla="*/ 2295043 w 3756359"/>
                <a:gd name="connsiteY689" fmla="*/ 608201 h 5843885"/>
                <a:gd name="connsiteX690" fmla="*/ 2255566 w 3756359"/>
                <a:gd name="connsiteY690" fmla="*/ 602310 h 5843885"/>
                <a:gd name="connsiteX691" fmla="*/ 2228006 w 3756359"/>
                <a:gd name="connsiteY691" fmla="*/ 593981 h 5843885"/>
                <a:gd name="connsiteX692" fmla="*/ 2241346 w 3756359"/>
                <a:gd name="connsiteY692" fmla="*/ 558498 h 5843885"/>
                <a:gd name="connsiteX693" fmla="*/ 2245205 w 3756359"/>
                <a:gd name="connsiteY693" fmla="*/ 522407 h 5843885"/>
                <a:gd name="connsiteX694" fmla="*/ 2231324 w 3756359"/>
                <a:gd name="connsiteY694" fmla="*/ 492951 h 5843885"/>
                <a:gd name="connsiteX695" fmla="*/ 2209384 w 3756359"/>
                <a:gd name="connsiteY695" fmla="*/ 450968 h 5843885"/>
                <a:gd name="connsiteX696" fmla="*/ 2204983 w 3756359"/>
                <a:gd name="connsiteY696" fmla="*/ 417923 h 5843885"/>
                <a:gd name="connsiteX697" fmla="*/ 2213583 w 3756359"/>
                <a:gd name="connsiteY697" fmla="*/ 396254 h 5843885"/>
                <a:gd name="connsiteX698" fmla="*/ 2216901 w 3756359"/>
                <a:gd name="connsiteY698" fmla="*/ 346417 h 5843885"/>
                <a:gd name="connsiteX699" fmla="*/ 2243242 w 3756359"/>
                <a:gd name="connsiteY699" fmla="*/ 296443 h 5843885"/>
                <a:gd name="connsiteX700" fmla="*/ 2247643 w 3756359"/>
                <a:gd name="connsiteY700" fmla="*/ 264956 h 5843885"/>
                <a:gd name="connsiteX701" fmla="*/ 2229022 w 3756359"/>
                <a:gd name="connsiteY701" fmla="*/ 242069 h 5843885"/>
                <a:gd name="connsiteX702" fmla="*/ 2208707 w 3756359"/>
                <a:gd name="connsiteY702" fmla="*/ 231641 h 5843885"/>
                <a:gd name="connsiteX703" fmla="*/ 2185278 w 3756359"/>
                <a:gd name="connsiteY703" fmla="*/ 237667 h 5843885"/>
                <a:gd name="connsiteX704" fmla="*/ 2180741 w 3756359"/>
                <a:gd name="connsiteY704" fmla="*/ 267191 h 5843885"/>
                <a:gd name="connsiteX705" fmla="*/ 2171667 w 3756359"/>
                <a:gd name="connsiteY705" fmla="*/ 302809 h 5843885"/>
                <a:gd name="connsiteX706" fmla="*/ 2149186 w 3756359"/>
                <a:gd name="connsiteY706" fmla="*/ 300303 h 5843885"/>
                <a:gd name="connsiteX707" fmla="*/ 2145801 w 3756359"/>
                <a:gd name="connsiteY707" fmla="*/ 266175 h 5843885"/>
                <a:gd name="connsiteX708" fmla="*/ 2137675 w 3756359"/>
                <a:gd name="connsiteY708" fmla="*/ 259471 h 5843885"/>
                <a:gd name="connsiteX709" fmla="*/ 2122778 w 3756359"/>
                <a:gd name="connsiteY709" fmla="*/ 267326 h 5843885"/>
                <a:gd name="connsiteX710" fmla="*/ 2122778 w 3756359"/>
                <a:gd name="connsiteY710" fmla="*/ 268613 h 5843885"/>
                <a:gd name="connsiteX711" fmla="*/ 2121965 w 3756359"/>
                <a:gd name="connsiteY711" fmla="*/ 269493 h 5843885"/>
                <a:gd name="connsiteX712" fmla="*/ 2117564 w 3756359"/>
                <a:gd name="connsiteY712" fmla="*/ 286015 h 5843885"/>
                <a:gd name="connsiteX713" fmla="*/ 2110386 w 3756359"/>
                <a:gd name="connsiteY713" fmla="*/ 294141 h 5843885"/>
                <a:gd name="connsiteX714" fmla="*/ 2104698 w 3756359"/>
                <a:gd name="connsiteY714" fmla="*/ 279108 h 5843885"/>
                <a:gd name="connsiteX715" fmla="*/ 2092780 w 3756359"/>
                <a:gd name="connsiteY715" fmla="*/ 280530 h 5843885"/>
                <a:gd name="connsiteX716" fmla="*/ 2084180 w 3756359"/>
                <a:gd name="connsiteY716" fmla="*/ 274910 h 5843885"/>
                <a:gd name="connsiteX717" fmla="*/ 2099416 w 3756359"/>
                <a:gd name="connsiteY717" fmla="*/ 271660 h 5843885"/>
                <a:gd name="connsiteX718" fmla="*/ 2087905 w 3756359"/>
                <a:gd name="connsiteY718" fmla="*/ 245048 h 5843885"/>
                <a:gd name="connsiteX719" fmla="*/ 2091629 w 3756359"/>
                <a:gd name="connsiteY719" fmla="*/ 228119 h 5843885"/>
                <a:gd name="connsiteX720" fmla="*/ 2063324 w 3756359"/>
                <a:gd name="connsiteY720" fmla="*/ 224869 h 5843885"/>
                <a:gd name="connsiteX721" fmla="*/ 2058313 w 3756359"/>
                <a:gd name="connsiteY721" fmla="*/ 232589 h 5843885"/>
                <a:gd name="connsiteX722" fmla="*/ 2045718 w 3756359"/>
                <a:gd name="connsiteY722" fmla="*/ 211800 h 5843885"/>
                <a:gd name="connsiteX723" fmla="*/ 2039692 w 3756359"/>
                <a:gd name="connsiteY723" fmla="*/ 199341 h 5843885"/>
                <a:gd name="connsiteX724" fmla="*/ 2042062 w 3756359"/>
                <a:gd name="connsiteY724" fmla="*/ 187017 h 5843885"/>
                <a:gd name="connsiteX725" fmla="*/ 2044026 w 3756359"/>
                <a:gd name="connsiteY725" fmla="*/ 168260 h 5843885"/>
                <a:gd name="connsiteX726" fmla="*/ 2034004 w 3756359"/>
                <a:gd name="connsiteY726" fmla="*/ 138872 h 5843885"/>
                <a:gd name="connsiteX727" fmla="*/ 2028180 w 3756359"/>
                <a:gd name="connsiteY727" fmla="*/ 107723 h 5843885"/>
                <a:gd name="connsiteX728" fmla="*/ 2024930 w 3756359"/>
                <a:gd name="connsiteY728" fmla="*/ 74814 h 5843885"/>
                <a:gd name="connsiteX729" fmla="*/ 1990667 w 3756359"/>
                <a:gd name="connsiteY729" fmla="*/ 81856 h 5843885"/>
                <a:gd name="connsiteX730" fmla="*/ 1981187 w 3756359"/>
                <a:gd name="connsiteY730" fmla="*/ 68516 h 5843885"/>
                <a:gd name="connsiteX731" fmla="*/ 1961617 w 3756359"/>
                <a:gd name="connsiteY731" fmla="*/ 49827 h 5843885"/>
                <a:gd name="connsiteX732" fmla="*/ 1941032 w 3756359"/>
                <a:gd name="connsiteY732" fmla="*/ 50030 h 5843885"/>
                <a:gd name="connsiteX733" fmla="*/ 1890381 w 3756359"/>
                <a:gd name="connsiteY733" fmla="*/ 39264 h 5843885"/>
                <a:gd name="connsiteX734" fmla="*/ 1858352 w 3756359"/>
                <a:gd name="connsiteY734" fmla="*/ 56192 h 5843885"/>
                <a:gd name="connsiteX735" fmla="*/ 1843997 w 3756359"/>
                <a:gd name="connsiteY735" fmla="*/ 93909 h 5843885"/>
                <a:gd name="connsiteX736" fmla="*/ 1821787 w 3756359"/>
                <a:gd name="connsiteY736" fmla="*/ 105285 h 5843885"/>
                <a:gd name="connsiteX737" fmla="*/ 1793549 w 3756359"/>
                <a:gd name="connsiteY737" fmla="*/ 137788 h 5843885"/>
                <a:gd name="connsiteX738" fmla="*/ 1778382 w 3756359"/>
                <a:gd name="connsiteY738" fmla="*/ 159322 h 5843885"/>
                <a:gd name="connsiteX739" fmla="*/ 1770391 w 3756359"/>
                <a:gd name="connsiteY739" fmla="*/ 173948 h 5843885"/>
                <a:gd name="connsiteX740" fmla="*/ 1750619 w 3756359"/>
                <a:gd name="connsiteY740" fmla="*/ 174151 h 5843885"/>
                <a:gd name="connsiteX741" fmla="*/ 1720824 w 3756359"/>
                <a:gd name="connsiteY741" fmla="*/ 202523 h 5843885"/>
                <a:gd name="connsiteX742" fmla="*/ 1720418 w 3756359"/>
                <a:gd name="connsiteY742" fmla="*/ 216202 h 5843885"/>
                <a:gd name="connsiteX743" fmla="*/ 1731049 w 3756359"/>
                <a:gd name="connsiteY743" fmla="*/ 224531 h 5843885"/>
                <a:gd name="connsiteX744" fmla="*/ 1728882 w 3756359"/>
                <a:gd name="connsiteY744" fmla="*/ 238547 h 5843885"/>
                <a:gd name="connsiteX745" fmla="*/ 1721637 w 3756359"/>
                <a:gd name="connsiteY745" fmla="*/ 260758 h 5843885"/>
                <a:gd name="connsiteX746" fmla="*/ 1717777 w 3756359"/>
                <a:gd name="connsiteY746" fmla="*/ 280260 h 5843885"/>
                <a:gd name="connsiteX747" fmla="*/ 1733487 w 3756359"/>
                <a:gd name="connsiteY747" fmla="*/ 294480 h 5843885"/>
                <a:gd name="connsiteX748" fmla="*/ 1740191 w 3756359"/>
                <a:gd name="connsiteY748" fmla="*/ 284052 h 5843885"/>
                <a:gd name="connsiteX749" fmla="*/ 1760640 w 3756359"/>
                <a:gd name="connsiteY749" fmla="*/ 285474 h 5843885"/>
                <a:gd name="connsiteX750" fmla="*/ 1770188 w 3756359"/>
                <a:gd name="connsiteY750" fmla="*/ 274301 h 5843885"/>
                <a:gd name="connsiteX751" fmla="*/ 1785830 w 3756359"/>
                <a:gd name="connsiteY751" fmla="*/ 277754 h 5843885"/>
                <a:gd name="connsiteX752" fmla="*/ 1787658 w 3756359"/>
                <a:gd name="connsiteY752" fmla="*/ 286218 h 5843885"/>
                <a:gd name="connsiteX753" fmla="*/ 1797680 w 3756359"/>
                <a:gd name="connsiteY753" fmla="*/ 294751 h 5843885"/>
                <a:gd name="connsiteX754" fmla="*/ 1820635 w 3756359"/>
                <a:gd name="connsiteY754" fmla="*/ 280192 h 5843885"/>
                <a:gd name="connsiteX755" fmla="*/ 1841356 w 3756359"/>
                <a:gd name="connsiteY755" fmla="*/ 261909 h 5843885"/>
                <a:gd name="connsiteX756" fmla="*/ 1856998 w 3756359"/>
                <a:gd name="connsiteY756" fmla="*/ 239495 h 5843885"/>
                <a:gd name="connsiteX757" fmla="*/ 1867562 w 3756359"/>
                <a:gd name="connsiteY757" fmla="*/ 267597 h 5843885"/>
                <a:gd name="connsiteX758" fmla="*/ 1850768 w 3756359"/>
                <a:gd name="connsiteY758" fmla="*/ 282088 h 5843885"/>
                <a:gd name="connsiteX759" fmla="*/ 1862686 w 3756359"/>
                <a:gd name="connsiteY759" fmla="*/ 294683 h 5843885"/>
                <a:gd name="connsiteX760" fmla="*/ 1875010 w 3756359"/>
                <a:gd name="connsiteY760" fmla="*/ 305449 h 5843885"/>
                <a:gd name="connsiteX761" fmla="*/ 1903857 w 3756359"/>
                <a:gd name="connsiteY761" fmla="*/ 305585 h 5843885"/>
                <a:gd name="connsiteX762" fmla="*/ 1920108 w 3756359"/>
                <a:gd name="connsiteY762" fmla="*/ 327727 h 5843885"/>
                <a:gd name="connsiteX763" fmla="*/ 1889433 w 3756359"/>
                <a:gd name="connsiteY763" fmla="*/ 336463 h 5843885"/>
                <a:gd name="connsiteX764" fmla="*/ 1846638 w 3756359"/>
                <a:gd name="connsiteY764" fmla="*/ 321633 h 5843885"/>
                <a:gd name="connsiteX765" fmla="*/ 1852190 w 3756359"/>
                <a:gd name="connsiteY765" fmla="*/ 373367 h 5843885"/>
                <a:gd name="connsiteX766" fmla="*/ 1882188 w 3756359"/>
                <a:gd name="connsiteY766" fmla="*/ 382847 h 5843885"/>
                <a:gd name="connsiteX767" fmla="*/ 1927286 w 3756359"/>
                <a:gd name="connsiteY767" fmla="*/ 396458 h 5843885"/>
                <a:gd name="connsiteX768" fmla="*/ 1966357 w 3756359"/>
                <a:gd name="connsiteY768" fmla="*/ 422799 h 5843885"/>
                <a:gd name="connsiteX769" fmla="*/ 1990328 w 3756359"/>
                <a:gd name="connsiteY769" fmla="*/ 440743 h 5843885"/>
                <a:gd name="connsiteX770" fmla="*/ 1958773 w 3756359"/>
                <a:gd name="connsiteY770" fmla="*/ 444874 h 5843885"/>
                <a:gd name="connsiteX771" fmla="*/ 1923087 w 3756359"/>
                <a:gd name="connsiteY771" fmla="*/ 425575 h 5843885"/>
                <a:gd name="connsiteX772" fmla="*/ 1857472 w 3756359"/>
                <a:gd name="connsiteY772" fmla="*/ 413048 h 5843885"/>
                <a:gd name="connsiteX773" fmla="*/ 1814473 w 3756359"/>
                <a:gd name="connsiteY773" fmla="*/ 425710 h 5843885"/>
                <a:gd name="connsiteX774" fmla="*/ 1814406 w 3756359"/>
                <a:gd name="connsiteY774" fmla="*/ 462818 h 5843885"/>
                <a:gd name="connsiteX775" fmla="*/ 1855644 w 3756359"/>
                <a:gd name="connsiteY775" fmla="*/ 500670 h 5843885"/>
                <a:gd name="connsiteX776" fmla="*/ 1874536 w 3756359"/>
                <a:gd name="connsiteY776" fmla="*/ 525318 h 5843885"/>
                <a:gd name="connsiteX777" fmla="*/ 1855034 w 3756359"/>
                <a:gd name="connsiteY777" fmla="*/ 545904 h 5843885"/>
                <a:gd name="connsiteX778" fmla="*/ 1847315 w 3756359"/>
                <a:gd name="connsiteY778" fmla="*/ 522677 h 5843885"/>
                <a:gd name="connsiteX779" fmla="*/ 1814406 w 3756359"/>
                <a:gd name="connsiteY779" fmla="*/ 518344 h 5843885"/>
                <a:gd name="connsiteX780" fmla="*/ 1808447 w 3756359"/>
                <a:gd name="connsiteY780" fmla="*/ 519698 h 5843885"/>
                <a:gd name="connsiteX781" fmla="*/ 1796868 w 3756359"/>
                <a:gd name="connsiteY781" fmla="*/ 510083 h 5843885"/>
                <a:gd name="connsiteX782" fmla="*/ 1751837 w 3756359"/>
                <a:gd name="connsiteY782" fmla="*/ 487466 h 5843885"/>
                <a:gd name="connsiteX783" fmla="*/ 1704370 w 3756359"/>
                <a:gd name="connsiteY783" fmla="*/ 439253 h 5843885"/>
                <a:gd name="connsiteX784" fmla="*/ 1657308 w 3756359"/>
                <a:gd name="connsiteY784" fmla="*/ 423543 h 5843885"/>
                <a:gd name="connsiteX785" fmla="*/ 1630087 w 3756359"/>
                <a:gd name="connsiteY785" fmla="*/ 441759 h 5843885"/>
                <a:gd name="connsiteX786" fmla="*/ 1612819 w 3756359"/>
                <a:gd name="connsiteY786" fmla="*/ 427065 h 5843885"/>
                <a:gd name="connsiteX787" fmla="*/ 1627446 w 3756359"/>
                <a:gd name="connsiteY787" fmla="*/ 408714 h 5843885"/>
                <a:gd name="connsiteX788" fmla="*/ 1639160 w 3756359"/>
                <a:gd name="connsiteY788" fmla="*/ 399573 h 5843885"/>
                <a:gd name="connsiteX789" fmla="*/ 1646744 w 3756359"/>
                <a:gd name="connsiteY789" fmla="*/ 394223 h 5843885"/>
                <a:gd name="connsiteX790" fmla="*/ 1642005 w 3756359"/>
                <a:gd name="connsiteY790" fmla="*/ 374857 h 5843885"/>
                <a:gd name="connsiteX791" fmla="*/ 1641056 w 3756359"/>
                <a:gd name="connsiteY791" fmla="*/ 359689 h 5843885"/>
                <a:gd name="connsiteX792" fmla="*/ 1628326 w 3756359"/>
                <a:gd name="connsiteY792" fmla="*/ 369440 h 5843885"/>
                <a:gd name="connsiteX793" fmla="*/ 1624737 w 3756359"/>
                <a:gd name="connsiteY793" fmla="*/ 390025 h 5843885"/>
                <a:gd name="connsiteX794" fmla="*/ 1606928 w 3756359"/>
                <a:gd name="connsiteY794" fmla="*/ 385420 h 5843885"/>
                <a:gd name="connsiteX795" fmla="*/ 1593521 w 3756359"/>
                <a:gd name="connsiteY795" fmla="*/ 403568 h 5843885"/>
                <a:gd name="connsiteX796" fmla="*/ 1603475 w 3756359"/>
                <a:gd name="connsiteY796" fmla="*/ 422392 h 5843885"/>
                <a:gd name="connsiteX797" fmla="*/ 1578556 w 3756359"/>
                <a:gd name="connsiteY797" fmla="*/ 423205 h 5843885"/>
                <a:gd name="connsiteX798" fmla="*/ 1569008 w 3756359"/>
                <a:gd name="connsiteY798" fmla="*/ 382644 h 5843885"/>
                <a:gd name="connsiteX799" fmla="*/ 1580858 w 3756359"/>
                <a:gd name="connsiteY799" fmla="*/ 350412 h 5843885"/>
                <a:gd name="connsiteX800" fmla="*/ 1588104 w 3756359"/>
                <a:gd name="connsiteY800" fmla="*/ 315877 h 5843885"/>
                <a:gd name="connsiteX801" fmla="*/ 1573274 w 3756359"/>
                <a:gd name="connsiteY801" fmla="*/ 312695 h 5843885"/>
                <a:gd name="connsiteX802" fmla="*/ 1571784 w 3756359"/>
                <a:gd name="connsiteY802" fmla="*/ 322446 h 5843885"/>
                <a:gd name="connsiteX803" fmla="*/ 1548965 w 3756359"/>
                <a:gd name="connsiteY803" fmla="*/ 337817 h 5843885"/>
                <a:gd name="connsiteX804" fmla="*/ 1529869 w 3756359"/>
                <a:gd name="connsiteY804" fmla="*/ 360569 h 5843885"/>
                <a:gd name="connsiteX805" fmla="*/ 1526619 w 3756359"/>
                <a:gd name="connsiteY805" fmla="*/ 359215 h 5843885"/>
                <a:gd name="connsiteX806" fmla="*/ 1511586 w 3756359"/>
                <a:gd name="connsiteY806" fmla="*/ 342625 h 5843885"/>
                <a:gd name="connsiteX807" fmla="*/ 1514430 w 3756359"/>
                <a:gd name="connsiteY807" fmla="*/ 327050 h 5843885"/>
                <a:gd name="connsiteX808" fmla="*/ 1505966 w 3756359"/>
                <a:gd name="connsiteY808" fmla="*/ 328337 h 5843885"/>
                <a:gd name="connsiteX809" fmla="*/ 1479354 w 3756359"/>
                <a:gd name="connsiteY809" fmla="*/ 326712 h 5843885"/>
                <a:gd name="connsiteX810" fmla="*/ 1445362 w 3756359"/>
                <a:gd name="connsiteY810" fmla="*/ 331181 h 5843885"/>
                <a:gd name="connsiteX811" fmla="*/ 1402227 w 3756359"/>
                <a:gd name="connsiteY811" fmla="*/ 340458 h 5843885"/>
                <a:gd name="connsiteX812" fmla="*/ 1382726 w 3756359"/>
                <a:gd name="connsiteY812" fmla="*/ 363007 h 5843885"/>
                <a:gd name="connsiteX813" fmla="*/ 1367490 w 3756359"/>
                <a:gd name="connsiteY813" fmla="*/ 350141 h 5843885"/>
                <a:gd name="connsiteX814" fmla="*/ 1358890 w 3756359"/>
                <a:gd name="connsiteY814" fmla="*/ 370794 h 5843885"/>
                <a:gd name="connsiteX815" fmla="*/ 1354150 w 3756359"/>
                <a:gd name="connsiteY815" fmla="*/ 356168 h 5843885"/>
                <a:gd name="connsiteX816" fmla="*/ 1363088 w 3756359"/>
                <a:gd name="connsiteY816" fmla="*/ 346349 h 5843885"/>
                <a:gd name="connsiteX817" fmla="*/ 1376902 w 3756359"/>
                <a:gd name="connsiteY817" fmla="*/ 344521 h 5843885"/>
                <a:gd name="connsiteX818" fmla="*/ 1373855 w 3756359"/>
                <a:gd name="connsiteY818" fmla="*/ 331858 h 5843885"/>
                <a:gd name="connsiteX819" fmla="*/ 1356452 w 3756359"/>
                <a:gd name="connsiteY819" fmla="*/ 331384 h 5843885"/>
                <a:gd name="connsiteX820" fmla="*/ 1357197 w 3756359"/>
                <a:gd name="connsiteY820" fmla="*/ 341067 h 5843885"/>
                <a:gd name="connsiteX821" fmla="*/ 1346227 w 3756359"/>
                <a:gd name="connsiteY821" fmla="*/ 347568 h 5843885"/>
                <a:gd name="connsiteX822" fmla="*/ 1351780 w 3756359"/>
                <a:gd name="connsiteY822" fmla="*/ 339171 h 5843885"/>
                <a:gd name="connsiteX823" fmla="*/ 1329841 w 3756359"/>
                <a:gd name="connsiteY823" fmla="*/ 337885 h 5843885"/>
                <a:gd name="connsiteX824" fmla="*/ 1319006 w 3756359"/>
                <a:gd name="connsiteY824" fmla="*/ 358741 h 5843885"/>
                <a:gd name="connsiteX825" fmla="*/ 1316704 w 3756359"/>
                <a:gd name="connsiteY825" fmla="*/ 347161 h 5843885"/>
                <a:gd name="connsiteX826" fmla="*/ 1312844 w 3756359"/>
                <a:gd name="connsiteY826" fmla="*/ 352037 h 5843885"/>
                <a:gd name="connsiteX827" fmla="*/ 1297134 w 3756359"/>
                <a:gd name="connsiteY827" fmla="*/ 344250 h 5843885"/>
                <a:gd name="connsiteX828" fmla="*/ 1294290 w 3756359"/>
                <a:gd name="connsiteY828" fmla="*/ 361111 h 5843885"/>
                <a:gd name="connsiteX829" fmla="*/ 1288196 w 3756359"/>
                <a:gd name="connsiteY829" fmla="*/ 373976 h 5843885"/>
                <a:gd name="connsiteX830" fmla="*/ 1274450 w 3756359"/>
                <a:gd name="connsiteY830" fmla="*/ 357590 h 5843885"/>
                <a:gd name="connsiteX831" fmla="*/ 1259621 w 3756359"/>
                <a:gd name="connsiteY831" fmla="*/ 342828 h 5843885"/>
                <a:gd name="connsiteX832" fmla="*/ 1247838 w 3756359"/>
                <a:gd name="connsiteY832" fmla="*/ 334160 h 5843885"/>
                <a:gd name="connsiteX833" fmla="*/ 1236191 w 3756359"/>
                <a:gd name="connsiteY833" fmla="*/ 318044 h 5843885"/>
                <a:gd name="connsiteX834" fmla="*/ 1230571 w 3756359"/>
                <a:gd name="connsiteY834" fmla="*/ 297527 h 5843885"/>
                <a:gd name="connsiteX835" fmla="*/ 1203147 w 3756359"/>
                <a:gd name="connsiteY835" fmla="*/ 266852 h 5843885"/>
                <a:gd name="connsiteX836" fmla="*/ 1178431 w 3756359"/>
                <a:gd name="connsiteY836" fmla="*/ 261096 h 5843885"/>
                <a:gd name="connsiteX837" fmla="*/ 1161028 w 3756359"/>
                <a:gd name="connsiteY837" fmla="*/ 233875 h 5843885"/>
                <a:gd name="connsiteX838" fmla="*/ 1143287 w 3756359"/>
                <a:gd name="connsiteY838" fmla="*/ 211529 h 5843885"/>
                <a:gd name="connsiteX839" fmla="*/ 1114102 w 3756359"/>
                <a:gd name="connsiteY839" fmla="*/ 217488 h 5843885"/>
                <a:gd name="connsiteX840" fmla="*/ 1098122 w 3756359"/>
                <a:gd name="connsiteY840" fmla="*/ 204352 h 5843885"/>
                <a:gd name="connsiteX841" fmla="*/ 1085797 w 3756359"/>
                <a:gd name="connsiteY841" fmla="*/ 184647 h 5843885"/>
                <a:gd name="connsiteX842" fmla="*/ 1055191 w 3756359"/>
                <a:gd name="connsiteY842" fmla="*/ 174219 h 5843885"/>
                <a:gd name="connsiteX843" fmla="*/ 1027834 w 3756359"/>
                <a:gd name="connsiteY843" fmla="*/ 165551 h 5843885"/>
                <a:gd name="connsiteX844" fmla="*/ 1013614 w 3756359"/>
                <a:gd name="connsiteY844" fmla="*/ 148623 h 5843885"/>
                <a:gd name="connsiteX845" fmla="*/ 1020114 w 3756359"/>
                <a:gd name="connsiteY845" fmla="*/ 139210 h 5843885"/>
                <a:gd name="connsiteX846" fmla="*/ 1012801 w 3756359"/>
                <a:gd name="connsiteY846" fmla="*/ 127902 h 5843885"/>
                <a:gd name="connsiteX847" fmla="*/ 994451 w 3756359"/>
                <a:gd name="connsiteY847" fmla="*/ 144492 h 5843885"/>
                <a:gd name="connsiteX848" fmla="*/ 966010 w 3756359"/>
                <a:gd name="connsiteY848" fmla="*/ 147133 h 5843885"/>
                <a:gd name="connsiteX849" fmla="*/ 979553 w 3756359"/>
                <a:gd name="connsiteY849" fmla="*/ 122282 h 5843885"/>
                <a:gd name="connsiteX850" fmla="*/ 972105 w 3756359"/>
                <a:gd name="connsiteY850" fmla="*/ 113140 h 5843885"/>
                <a:gd name="connsiteX851" fmla="*/ 961135 w 3756359"/>
                <a:gd name="connsiteY851" fmla="*/ 108333 h 5843885"/>
                <a:gd name="connsiteX852" fmla="*/ 969058 w 3756359"/>
                <a:gd name="connsiteY852" fmla="*/ 95602 h 5843885"/>
                <a:gd name="connsiteX853" fmla="*/ 960796 w 3756359"/>
                <a:gd name="connsiteY853" fmla="*/ 62490 h 5843885"/>
                <a:gd name="connsiteX854" fmla="*/ 933372 w 3756359"/>
                <a:gd name="connsiteY854" fmla="*/ 52265 h 5843885"/>
                <a:gd name="connsiteX855" fmla="*/ 915360 w 3756359"/>
                <a:gd name="connsiteY855" fmla="*/ 60458 h 5843885"/>
                <a:gd name="connsiteX856" fmla="*/ 907776 w 3756359"/>
                <a:gd name="connsiteY856" fmla="*/ 58156 h 5843885"/>
                <a:gd name="connsiteX857" fmla="*/ 926059 w 3756359"/>
                <a:gd name="connsiteY857" fmla="*/ 41769 h 5843885"/>
                <a:gd name="connsiteX858" fmla="*/ 924908 w 3756359"/>
                <a:gd name="connsiteY858" fmla="*/ 27075 h 5843885"/>
                <a:gd name="connsiteX859" fmla="*/ 917798 w 3756359"/>
                <a:gd name="connsiteY859" fmla="*/ 25924 h 5843885"/>
                <a:gd name="connsiteX860" fmla="*/ 914344 w 3756359"/>
                <a:gd name="connsiteY860" fmla="*/ 16038 h 5843885"/>
                <a:gd name="connsiteX861" fmla="*/ 907099 w 3756359"/>
                <a:gd name="connsiteY861" fmla="*/ 11772 h 5843885"/>
                <a:gd name="connsiteX862" fmla="*/ 895587 w 3756359"/>
                <a:gd name="connsiteY862" fmla="*/ 125 h 5843885"/>
                <a:gd name="connsiteX863" fmla="*/ 869585 w 3756359"/>
                <a:gd name="connsiteY863" fmla="*/ 1614 h 5843885"/>
                <a:gd name="connsiteX864" fmla="*/ 854620 w 3756359"/>
                <a:gd name="connsiteY864" fmla="*/ 33305 h 5843885"/>
                <a:gd name="connsiteX865" fmla="*/ 828618 w 3756359"/>
                <a:gd name="connsiteY865" fmla="*/ 25924 h 5843885"/>
                <a:gd name="connsiteX866" fmla="*/ 817174 w 3756359"/>
                <a:gd name="connsiteY866" fmla="*/ 14548 h 5843885"/>
                <a:gd name="connsiteX867" fmla="*/ 791984 w 3756359"/>
                <a:gd name="connsiteY867" fmla="*/ 21726 h 5843885"/>
                <a:gd name="connsiteX868" fmla="*/ 776003 w 3756359"/>
                <a:gd name="connsiteY868" fmla="*/ 23283 h 5843885"/>
                <a:gd name="connsiteX869" fmla="*/ 755418 w 3756359"/>
                <a:gd name="connsiteY869" fmla="*/ 35810 h 5843885"/>
                <a:gd name="connsiteX870" fmla="*/ 765237 w 3756359"/>
                <a:gd name="connsiteY870" fmla="*/ 52807 h 5843885"/>
                <a:gd name="connsiteX871" fmla="*/ 743162 w 3756359"/>
                <a:gd name="connsiteY871" fmla="*/ 50098 h 5843885"/>
                <a:gd name="connsiteX872" fmla="*/ 737677 w 3756359"/>
                <a:gd name="connsiteY872" fmla="*/ 54703 h 5843885"/>
                <a:gd name="connsiteX873" fmla="*/ 707883 w 3756359"/>
                <a:gd name="connsiteY873" fmla="*/ 41701 h 5843885"/>
                <a:gd name="connsiteX874" fmla="*/ 670301 w 3756359"/>
                <a:gd name="connsiteY874" fmla="*/ 72038 h 5843885"/>
                <a:gd name="connsiteX875" fmla="*/ 640439 w 3756359"/>
                <a:gd name="connsiteY875" fmla="*/ 71902 h 5843885"/>
                <a:gd name="connsiteX876" fmla="*/ 626761 w 3756359"/>
                <a:gd name="connsiteY876" fmla="*/ 95670 h 5843885"/>
                <a:gd name="connsiteX877" fmla="*/ 573063 w 3756359"/>
                <a:gd name="connsiteY877" fmla="*/ 120250 h 5843885"/>
                <a:gd name="connsiteX878" fmla="*/ 548686 w 3756359"/>
                <a:gd name="connsiteY878" fmla="*/ 141106 h 5843885"/>
                <a:gd name="connsiteX879" fmla="*/ 528710 w 3756359"/>
                <a:gd name="connsiteY879" fmla="*/ 135012 h 5843885"/>
                <a:gd name="connsiteX880" fmla="*/ 508328 w 3756359"/>
                <a:gd name="connsiteY880" fmla="*/ 115510 h 5843885"/>
                <a:gd name="connsiteX881" fmla="*/ 492483 w 3756359"/>
                <a:gd name="connsiteY881" fmla="*/ 124719 h 5843885"/>
                <a:gd name="connsiteX882" fmla="*/ 468715 w 3756359"/>
                <a:gd name="connsiteY882" fmla="*/ 136502 h 5843885"/>
                <a:gd name="connsiteX883" fmla="*/ 462688 w 3756359"/>
                <a:gd name="connsiteY883" fmla="*/ 159795 h 5843885"/>
                <a:gd name="connsiteX884" fmla="*/ 445353 w 3756359"/>
                <a:gd name="connsiteY884" fmla="*/ 147336 h 5843885"/>
                <a:gd name="connsiteX885" fmla="*/ 443187 w 3756359"/>
                <a:gd name="connsiteY885" fmla="*/ 163926 h 5843885"/>
                <a:gd name="connsiteX886" fmla="*/ 450568 w 3756359"/>
                <a:gd name="connsiteY886" fmla="*/ 176589 h 5843885"/>
                <a:gd name="connsiteX887" fmla="*/ 453818 w 3756359"/>
                <a:gd name="connsiteY887" fmla="*/ 199205 h 5843885"/>
                <a:gd name="connsiteX888" fmla="*/ 470611 w 3756359"/>
                <a:gd name="connsiteY888" fmla="*/ 216473 h 5843885"/>
                <a:gd name="connsiteX889" fmla="*/ 471965 w 3756359"/>
                <a:gd name="connsiteY889" fmla="*/ 245183 h 5843885"/>
                <a:gd name="connsiteX890" fmla="*/ 472101 w 3756359"/>
                <a:gd name="connsiteY890" fmla="*/ 276061 h 5843885"/>
                <a:gd name="connsiteX891" fmla="*/ 464449 w 3756359"/>
                <a:gd name="connsiteY891" fmla="*/ 302605 h 5843885"/>
                <a:gd name="connsiteX892" fmla="*/ 484154 w 3756359"/>
                <a:gd name="connsiteY892" fmla="*/ 304772 h 5843885"/>
                <a:gd name="connsiteX893" fmla="*/ 493905 w 3756359"/>
                <a:gd name="connsiteY893" fmla="*/ 314591 h 5843885"/>
                <a:gd name="connsiteX894" fmla="*/ 489436 w 3756359"/>
                <a:gd name="connsiteY894" fmla="*/ 316555 h 5843885"/>
                <a:gd name="connsiteX895" fmla="*/ 485170 w 3756359"/>
                <a:gd name="connsiteY895" fmla="*/ 323732 h 5843885"/>
                <a:gd name="connsiteX896" fmla="*/ 476638 w 3756359"/>
                <a:gd name="connsiteY896" fmla="*/ 311611 h 5843885"/>
                <a:gd name="connsiteX897" fmla="*/ 484154 w 3756359"/>
                <a:gd name="connsiteY897" fmla="*/ 325899 h 5843885"/>
                <a:gd name="connsiteX898" fmla="*/ 482190 w 3756359"/>
                <a:gd name="connsiteY898" fmla="*/ 331519 h 5843885"/>
                <a:gd name="connsiteX899" fmla="*/ 484560 w 3756359"/>
                <a:gd name="connsiteY899" fmla="*/ 327050 h 5843885"/>
                <a:gd name="connsiteX900" fmla="*/ 484967 w 3756359"/>
                <a:gd name="connsiteY900" fmla="*/ 329420 h 5843885"/>
                <a:gd name="connsiteX901" fmla="*/ 483341 w 3756359"/>
                <a:gd name="connsiteY901" fmla="*/ 336056 h 5843885"/>
                <a:gd name="connsiteX902" fmla="*/ 509344 w 3756359"/>
                <a:gd name="connsiteY902" fmla="*/ 351969 h 5843885"/>
                <a:gd name="connsiteX903" fmla="*/ 532367 w 3756359"/>
                <a:gd name="connsiteY903" fmla="*/ 361788 h 5843885"/>
                <a:gd name="connsiteX904" fmla="*/ 540696 w 3756359"/>
                <a:gd name="connsiteY904" fmla="*/ 368966 h 5843885"/>
                <a:gd name="connsiteX905" fmla="*/ 529997 w 3756359"/>
                <a:gd name="connsiteY905" fmla="*/ 371810 h 5843885"/>
                <a:gd name="connsiteX906" fmla="*/ 517199 w 3756359"/>
                <a:gd name="connsiteY906" fmla="*/ 379664 h 5843885"/>
                <a:gd name="connsiteX907" fmla="*/ 510427 w 3756359"/>
                <a:gd name="connsiteY907" fmla="*/ 367814 h 5843885"/>
                <a:gd name="connsiteX908" fmla="*/ 504062 w 3756359"/>
                <a:gd name="connsiteY908" fmla="*/ 362736 h 5843885"/>
                <a:gd name="connsiteX909" fmla="*/ 500067 w 3756359"/>
                <a:gd name="connsiteY909" fmla="*/ 365851 h 5843885"/>
                <a:gd name="connsiteX910" fmla="*/ 490722 w 3756359"/>
                <a:gd name="connsiteY910" fmla="*/ 346213 h 5843885"/>
                <a:gd name="connsiteX911" fmla="*/ 490384 w 3756359"/>
                <a:gd name="connsiteY911" fmla="*/ 346349 h 5843885"/>
                <a:gd name="connsiteX912" fmla="*/ 481445 w 3756359"/>
                <a:gd name="connsiteY912" fmla="*/ 339307 h 5843885"/>
                <a:gd name="connsiteX913" fmla="*/ 480159 w 3756359"/>
                <a:gd name="connsiteY913" fmla="*/ 343234 h 5843885"/>
                <a:gd name="connsiteX914" fmla="*/ 468850 w 3756359"/>
                <a:gd name="connsiteY914" fmla="*/ 344995 h 5843885"/>
                <a:gd name="connsiteX915" fmla="*/ 463095 w 3756359"/>
                <a:gd name="connsiteY915" fmla="*/ 359282 h 5843885"/>
                <a:gd name="connsiteX916" fmla="*/ 466954 w 3756359"/>
                <a:gd name="connsiteY916" fmla="*/ 358470 h 5843885"/>
                <a:gd name="connsiteX917" fmla="*/ 487675 w 3756359"/>
                <a:gd name="connsiteY917" fmla="*/ 349328 h 5843885"/>
                <a:gd name="connsiteX918" fmla="*/ 482529 w 3756359"/>
                <a:gd name="connsiteY918" fmla="*/ 365038 h 5843885"/>
                <a:gd name="connsiteX919" fmla="*/ 498509 w 3756359"/>
                <a:gd name="connsiteY919" fmla="*/ 366799 h 5843885"/>
                <a:gd name="connsiteX920" fmla="*/ 493499 w 3756359"/>
                <a:gd name="connsiteY920" fmla="*/ 378446 h 5843885"/>
                <a:gd name="connsiteX921" fmla="*/ 496478 w 3756359"/>
                <a:gd name="connsiteY921" fmla="*/ 378378 h 5843885"/>
                <a:gd name="connsiteX922" fmla="*/ 485305 w 3756359"/>
                <a:gd name="connsiteY922" fmla="*/ 380680 h 5843885"/>
                <a:gd name="connsiteX923" fmla="*/ 476367 w 3756359"/>
                <a:gd name="connsiteY923" fmla="*/ 369440 h 5843885"/>
                <a:gd name="connsiteX924" fmla="*/ 456256 w 3756359"/>
                <a:gd name="connsiteY924" fmla="*/ 379597 h 5843885"/>
                <a:gd name="connsiteX925" fmla="*/ 442916 w 3756359"/>
                <a:gd name="connsiteY925" fmla="*/ 396390 h 5843885"/>
                <a:gd name="connsiteX926" fmla="*/ 422466 w 3756359"/>
                <a:gd name="connsiteY926" fmla="*/ 381764 h 5843885"/>
                <a:gd name="connsiteX927" fmla="*/ 421112 w 3756359"/>
                <a:gd name="connsiteY927" fmla="*/ 371336 h 5843885"/>
                <a:gd name="connsiteX928" fmla="*/ 411699 w 3756359"/>
                <a:gd name="connsiteY928" fmla="*/ 373909 h 5843885"/>
                <a:gd name="connsiteX929" fmla="*/ 413257 w 3756359"/>
                <a:gd name="connsiteY929" fmla="*/ 357860 h 5843885"/>
                <a:gd name="connsiteX930" fmla="*/ 405808 w 3756359"/>
                <a:gd name="connsiteY930" fmla="*/ 345198 h 5843885"/>
                <a:gd name="connsiteX931" fmla="*/ 419757 w 3756359"/>
                <a:gd name="connsiteY931" fmla="*/ 335582 h 5843885"/>
                <a:gd name="connsiteX932" fmla="*/ 417591 w 3756359"/>
                <a:gd name="connsiteY932" fmla="*/ 332671 h 5843885"/>
                <a:gd name="connsiteX933" fmla="*/ 410548 w 3756359"/>
                <a:gd name="connsiteY933" fmla="*/ 316758 h 5843885"/>
                <a:gd name="connsiteX934" fmla="*/ 398021 w 3756359"/>
                <a:gd name="connsiteY934" fmla="*/ 330165 h 5843885"/>
                <a:gd name="connsiteX935" fmla="*/ 381634 w 3756359"/>
                <a:gd name="connsiteY935" fmla="*/ 327863 h 5843885"/>
                <a:gd name="connsiteX936" fmla="*/ 370190 w 3756359"/>
                <a:gd name="connsiteY936" fmla="*/ 334093 h 5843885"/>
                <a:gd name="connsiteX937" fmla="*/ 354413 w 3756359"/>
                <a:gd name="connsiteY937" fmla="*/ 324477 h 5843885"/>
                <a:gd name="connsiteX938" fmla="*/ 358205 w 3756359"/>
                <a:gd name="connsiteY938" fmla="*/ 335176 h 5843885"/>
                <a:gd name="connsiteX939" fmla="*/ 355767 w 3756359"/>
                <a:gd name="connsiteY939" fmla="*/ 344047 h 5843885"/>
                <a:gd name="connsiteX940" fmla="*/ 343646 w 3756359"/>
                <a:gd name="connsiteY940" fmla="*/ 344588 h 5843885"/>
                <a:gd name="connsiteX941" fmla="*/ 321571 w 3756359"/>
                <a:gd name="connsiteY941" fmla="*/ 342354 h 5843885"/>
                <a:gd name="connsiteX942" fmla="*/ 309857 w 3756359"/>
                <a:gd name="connsiteY942" fmla="*/ 335785 h 5843885"/>
                <a:gd name="connsiteX943" fmla="*/ 289678 w 3756359"/>
                <a:gd name="connsiteY943" fmla="*/ 344995 h 5843885"/>
                <a:gd name="connsiteX944" fmla="*/ 273359 w 3756359"/>
                <a:gd name="connsiteY944" fmla="*/ 355016 h 5843885"/>
                <a:gd name="connsiteX945" fmla="*/ 270853 w 3756359"/>
                <a:gd name="connsiteY945" fmla="*/ 380477 h 5843885"/>
                <a:gd name="connsiteX946" fmla="*/ 281146 w 3756359"/>
                <a:gd name="connsiteY946" fmla="*/ 399098 h 5843885"/>
                <a:gd name="connsiteX947" fmla="*/ 284667 w 3756359"/>
                <a:gd name="connsiteY947" fmla="*/ 413319 h 5843885"/>
                <a:gd name="connsiteX948" fmla="*/ 275390 w 3756359"/>
                <a:gd name="connsiteY948" fmla="*/ 432143 h 5843885"/>
                <a:gd name="connsiteX949" fmla="*/ 273156 w 3756359"/>
                <a:gd name="connsiteY949" fmla="*/ 430383 h 5843885"/>
                <a:gd name="connsiteX950" fmla="*/ 273223 w 3756359"/>
                <a:gd name="connsiteY950" fmla="*/ 431060 h 5843885"/>
                <a:gd name="connsiteX951" fmla="*/ 255550 w 3756359"/>
                <a:gd name="connsiteY951" fmla="*/ 439930 h 5843885"/>
                <a:gd name="connsiteX952" fmla="*/ 254263 w 3756359"/>
                <a:gd name="connsiteY952" fmla="*/ 477850 h 5843885"/>
                <a:gd name="connsiteX953" fmla="*/ 277963 w 3756359"/>
                <a:gd name="connsiteY953" fmla="*/ 498165 h 5843885"/>
                <a:gd name="connsiteX954" fmla="*/ 299767 w 3756359"/>
                <a:gd name="connsiteY954" fmla="*/ 497217 h 5843885"/>
                <a:gd name="connsiteX955" fmla="*/ 324348 w 3756359"/>
                <a:gd name="connsiteY955" fmla="*/ 499655 h 5843885"/>
                <a:gd name="connsiteX956" fmla="*/ 344323 w 3756359"/>
                <a:gd name="connsiteY956" fmla="*/ 511775 h 5843885"/>
                <a:gd name="connsiteX957" fmla="*/ 367956 w 3756359"/>
                <a:gd name="connsiteY957" fmla="*/ 510015 h 5843885"/>
                <a:gd name="connsiteX958" fmla="*/ 384410 w 3756359"/>
                <a:gd name="connsiteY958" fmla="*/ 497284 h 5843885"/>
                <a:gd name="connsiteX959" fmla="*/ 396870 w 3756359"/>
                <a:gd name="connsiteY959" fmla="*/ 496675 h 5843885"/>
                <a:gd name="connsiteX960" fmla="*/ 401407 w 3756359"/>
                <a:gd name="connsiteY960" fmla="*/ 504124 h 5843885"/>
                <a:gd name="connsiteX961" fmla="*/ 403980 w 3756359"/>
                <a:gd name="connsiteY961" fmla="*/ 521594 h 5843885"/>
                <a:gd name="connsiteX962" fmla="*/ 386239 w 3756359"/>
                <a:gd name="connsiteY962" fmla="*/ 529855 h 5843885"/>
                <a:gd name="connsiteX963" fmla="*/ 386239 w 3756359"/>
                <a:gd name="connsiteY963" fmla="*/ 554977 h 5843885"/>
                <a:gd name="connsiteX964" fmla="*/ 374456 w 3756359"/>
                <a:gd name="connsiteY964" fmla="*/ 561410 h 5843885"/>
                <a:gd name="connsiteX965" fmla="*/ 374253 w 3756359"/>
                <a:gd name="connsiteY965" fmla="*/ 578407 h 5843885"/>
                <a:gd name="connsiteX966" fmla="*/ 359221 w 3756359"/>
                <a:gd name="connsiteY966" fmla="*/ 570687 h 5843885"/>
                <a:gd name="connsiteX967" fmla="*/ 344323 w 3756359"/>
                <a:gd name="connsiteY967" fmla="*/ 588902 h 5843885"/>
                <a:gd name="connsiteX968" fmla="*/ 326650 w 3756359"/>
                <a:gd name="connsiteY968" fmla="*/ 579896 h 5843885"/>
                <a:gd name="connsiteX969" fmla="*/ 325228 w 3756359"/>
                <a:gd name="connsiteY969" fmla="*/ 585043 h 5843885"/>
                <a:gd name="connsiteX970" fmla="*/ 302814 w 3756359"/>
                <a:gd name="connsiteY970" fmla="*/ 588361 h 5843885"/>
                <a:gd name="connsiteX971" fmla="*/ 284802 w 3756359"/>
                <a:gd name="connsiteY971" fmla="*/ 601023 h 5843885"/>
                <a:gd name="connsiteX972" fmla="*/ 266790 w 3756359"/>
                <a:gd name="connsiteY972" fmla="*/ 608201 h 5843885"/>
                <a:gd name="connsiteX973" fmla="*/ 258732 w 3756359"/>
                <a:gd name="connsiteY973" fmla="*/ 588090 h 5843885"/>
                <a:gd name="connsiteX974" fmla="*/ 278844 w 3756359"/>
                <a:gd name="connsiteY974" fmla="*/ 583214 h 5843885"/>
                <a:gd name="connsiteX975" fmla="*/ 265233 w 3756359"/>
                <a:gd name="connsiteY975" fmla="*/ 576172 h 5843885"/>
                <a:gd name="connsiteX976" fmla="*/ 241804 w 3756359"/>
                <a:gd name="connsiteY976" fmla="*/ 571906 h 5843885"/>
                <a:gd name="connsiteX977" fmla="*/ 258055 w 3756359"/>
                <a:gd name="connsiteY977" fmla="*/ 592897 h 5843885"/>
                <a:gd name="connsiteX978" fmla="*/ 243361 w 3756359"/>
                <a:gd name="connsiteY978" fmla="*/ 598111 h 5843885"/>
                <a:gd name="connsiteX979" fmla="*/ 247085 w 3756359"/>
                <a:gd name="connsiteY979" fmla="*/ 592965 h 5843885"/>
                <a:gd name="connsiteX980" fmla="*/ 236928 w 3756359"/>
                <a:gd name="connsiteY980" fmla="*/ 591069 h 5843885"/>
                <a:gd name="connsiteX981" fmla="*/ 217223 w 3756359"/>
                <a:gd name="connsiteY981" fmla="*/ 603664 h 5843885"/>
                <a:gd name="connsiteX982" fmla="*/ 212957 w 3756359"/>
                <a:gd name="connsiteY982" fmla="*/ 610232 h 5843885"/>
                <a:gd name="connsiteX983" fmla="*/ 222979 w 3756359"/>
                <a:gd name="connsiteY983" fmla="*/ 607659 h 5843885"/>
                <a:gd name="connsiteX984" fmla="*/ 216546 w 3756359"/>
                <a:gd name="connsiteY984" fmla="*/ 628380 h 5843885"/>
                <a:gd name="connsiteX985" fmla="*/ 215192 w 3756359"/>
                <a:gd name="connsiteY985" fmla="*/ 626281 h 5843885"/>
                <a:gd name="connsiteX986" fmla="*/ 216208 w 3756359"/>
                <a:gd name="connsiteY986" fmla="*/ 628854 h 5843885"/>
                <a:gd name="connsiteX987" fmla="*/ 215869 w 3756359"/>
                <a:gd name="connsiteY987" fmla="*/ 629192 h 5843885"/>
                <a:gd name="connsiteX988" fmla="*/ 215056 w 3756359"/>
                <a:gd name="connsiteY988" fmla="*/ 626145 h 5843885"/>
                <a:gd name="connsiteX989" fmla="*/ 211197 w 3756359"/>
                <a:gd name="connsiteY989" fmla="*/ 623640 h 5843885"/>
                <a:gd name="connsiteX990" fmla="*/ 202665 w 3756359"/>
                <a:gd name="connsiteY990" fmla="*/ 621202 h 5843885"/>
                <a:gd name="connsiteX991" fmla="*/ 194607 w 3756359"/>
                <a:gd name="connsiteY991" fmla="*/ 632917 h 5843885"/>
                <a:gd name="connsiteX992" fmla="*/ 177001 w 3756359"/>
                <a:gd name="connsiteY992" fmla="*/ 632172 h 5843885"/>
                <a:gd name="connsiteX993" fmla="*/ 163255 w 3756359"/>
                <a:gd name="connsiteY993" fmla="*/ 648085 h 5843885"/>
                <a:gd name="connsiteX994" fmla="*/ 164948 w 3756359"/>
                <a:gd name="connsiteY994" fmla="*/ 672801 h 5843885"/>
                <a:gd name="connsiteX995" fmla="*/ 150863 w 3756359"/>
                <a:gd name="connsiteY995" fmla="*/ 686276 h 5843885"/>
                <a:gd name="connsiteX996" fmla="*/ 134747 w 3756359"/>
                <a:gd name="connsiteY996" fmla="*/ 684109 h 5843885"/>
                <a:gd name="connsiteX997" fmla="*/ 133122 w 3756359"/>
                <a:gd name="connsiteY997" fmla="*/ 700902 h 5843885"/>
                <a:gd name="connsiteX998" fmla="*/ 123777 w 3756359"/>
                <a:gd name="connsiteY998" fmla="*/ 717289 h 5843885"/>
                <a:gd name="connsiteX999" fmla="*/ 141654 w 3756359"/>
                <a:gd name="connsiteY999" fmla="*/ 729207 h 5843885"/>
                <a:gd name="connsiteX1000" fmla="*/ 145243 w 3756359"/>
                <a:gd name="connsiteY1000" fmla="*/ 746338 h 5843885"/>
                <a:gd name="connsiteX1001" fmla="*/ 128111 w 3756359"/>
                <a:gd name="connsiteY1001" fmla="*/ 752433 h 5843885"/>
                <a:gd name="connsiteX1002" fmla="*/ 117141 w 3756359"/>
                <a:gd name="connsiteY1002" fmla="*/ 761033 h 5843885"/>
                <a:gd name="connsiteX1003" fmla="*/ 124454 w 3756359"/>
                <a:gd name="connsiteY1003" fmla="*/ 779180 h 5843885"/>
                <a:gd name="connsiteX1004" fmla="*/ 121881 w 3756359"/>
                <a:gd name="connsiteY1004" fmla="*/ 801661 h 5843885"/>
                <a:gd name="connsiteX1005" fmla="*/ 132106 w 3756359"/>
                <a:gd name="connsiteY1005" fmla="*/ 823601 h 5843885"/>
                <a:gd name="connsiteX1006" fmla="*/ 154790 w 3756359"/>
                <a:gd name="connsiteY1006" fmla="*/ 830711 h 5843885"/>
                <a:gd name="connsiteX1007" fmla="*/ 175714 w 3756359"/>
                <a:gd name="connsiteY1007" fmla="*/ 830372 h 5843885"/>
                <a:gd name="connsiteX1008" fmla="*/ 183434 w 3756359"/>
                <a:gd name="connsiteY1008" fmla="*/ 850280 h 5843885"/>
                <a:gd name="connsiteX1009" fmla="*/ 160411 w 3756359"/>
                <a:gd name="connsiteY1009" fmla="*/ 867818 h 5843885"/>
                <a:gd name="connsiteX1010" fmla="*/ 171584 w 3756359"/>
                <a:gd name="connsiteY1010" fmla="*/ 882174 h 5843885"/>
                <a:gd name="connsiteX1011" fmla="*/ 174631 w 3756359"/>
                <a:gd name="connsiteY1011" fmla="*/ 893076 h 5843885"/>
                <a:gd name="connsiteX1012" fmla="*/ 159463 w 3756359"/>
                <a:gd name="connsiteY1012" fmla="*/ 910614 h 5843885"/>
                <a:gd name="connsiteX1013" fmla="*/ 168401 w 3756359"/>
                <a:gd name="connsiteY1013" fmla="*/ 923480 h 5843885"/>
                <a:gd name="connsiteX1014" fmla="*/ 167318 w 3756359"/>
                <a:gd name="connsiteY1014" fmla="*/ 929574 h 5843885"/>
                <a:gd name="connsiteX1015" fmla="*/ 190476 w 3756359"/>
                <a:gd name="connsiteY1015" fmla="*/ 929235 h 5843885"/>
                <a:gd name="connsiteX1016" fmla="*/ 186278 w 3756359"/>
                <a:gd name="connsiteY1016" fmla="*/ 916031 h 5843885"/>
                <a:gd name="connsiteX1017" fmla="*/ 201852 w 3756359"/>
                <a:gd name="connsiteY1017" fmla="*/ 917317 h 5843885"/>
                <a:gd name="connsiteX1018" fmla="*/ 221015 w 3756359"/>
                <a:gd name="connsiteY1018" fmla="*/ 938106 h 5843885"/>
                <a:gd name="connsiteX1019" fmla="*/ 222302 w 3756359"/>
                <a:gd name="connsiteY1019" fmla="*/ 938106 h 5843885"/>
                <a:gd name="connsiteX1020" fmla="*/ 213838 w 3756359"/>
                <a:gd name="connsiteY1020" fmla="*/ 944133 h 5843885"/>
                <a:gd name="connsiteX1021" fmla="*/ 233610 w 3756359"/>
                <a:gd name="connsiteY1021" fmla="*/ 957743 h 5843885"/>
                <a:gd name="connsiteX1022" fmla="*/ 231376 w 3756359"/>
                <a:gd name="connsiteY1022" fmla="*/ 938241 h 5843885"/>
                <a:gd name="connsiteX1023" fmla="*/ 247627 w 3756359"/>
                <a:gd name="connsiteY1023" fmla="*/ 946841 h 5843885"/>
                <a:gd name="connsiteX1024" fmla="*/ 273088 w 3756359"/>
                <a:gd name="connsiteY1024" fmla="*/ 960113 h 5843885"/>
                <a:gd name="connsiteX1025" fmla="*/ 260899 w 3756359"/>
                <a:gd name="connsiteY1025" fmla="*/ 984761 h 5843885"/>
                <a:gd name="connsiteX1026" fmla="*/ 254060 w 3756359"/>
                <a:gd name="connsiteY1026" fmla="*/ 997221 h 5843885"/>
                <a:gd name="connsiteX1027" fmla="*/ 239298 w 3756359"/>
                <a:gd name="connsiteY1027" fmla="*/ 1023968 h 5843885"/>
                <a:gd name="connsiteX1028" fmla="*/ 205509 w 3756359"/>
                <a:gd name="connsiteY1028" fmla="*/ 1045501 h 5843885"/>
                <a:gd name="connsiteX1029" fmla="*/ 192711 w 3756359"/>
                <a:gd name="connsiteY1029" fmla="*/ 1053491 h 5843885"/>
                <a:gd name="connsiteX1030" fmla="*/ 178558 w 3756359"/>
                <a:gd name="connsiteY1030" fmla="*/ 1063987 h 5843885"/>
                <a:gd name="connsiteX1031" fmla="*/ 181538 w 3756359"/>
                <a:gd name="connsiteY1031" fmla="*/ 1053491 h 5843885"/>
                <a:gd name="connsiteX1032" fmla="*/ 156009 w 3756359"/>
                <a:gd name="connsiteY1032" fmla="*/ 1077666 h 5843885"/>
                <a:gd name="connsiteX1033" fmla="*/ 119037 w 3756359"/>
                <a:gd name="connsiteY1033" fmla="*/ 1096287 h 5843885"/>
                <a:gd name="connsiteX1034" fmla="*/ 105223 w 3756359"/>
                <a:gd name="connsiteY1034" fmla="*/ 1117685 h 5843885"/>
                <a:gd name="connsiteX1035" fmla="*/ 105833 w 3756359"/>
                <a:gd name="connsiteY1035" fmla="*/ 1119378 h 5843885"/>
                <a:gd name="connsiteX1036" fmla="*/ 103327 w 3756359"/>
                <a:gd name="connsiteY1036" fmla="*/ 1118633 h 5843885"/>
                <a:gd name="connsiteX1037" fmla="*/ 98926 w 3756359"/>
                <a:gd name="connsiteY1037" fmla="*/ 1115518 h 5843885"/>
                <a:gd name="connsiteX1038" fmla="*/ 87889 w 3756359"/>
                <a:gd name="connsiteY1038" fmla="*/ 1122357 h 5843885"/>
                <a:gd name="connsiteX1039" fmla="*/ 88227 w 3756359"/>
                <a:gd name="connsiteY1039" fmla="*/ 1117008 h 5843885"/>
                <a:gd name="connsiteX1040" fmla="*/ 81727 w 3756359"/>
                <a:gd name="connsiteY1040" fmla="*/ 1114705 h 5843885"/>
                <a:gd name="connsiteX1041" fmla="*/ 73668 w 3756359"/>
                <a:gd name="connsiteY1041" fmla="*/ 1110507 h 5843885"/>
                <a:gd name="connsiteX1042" fmla="*/ 53490 w 3756359"/>
                <a:gd name="connsiteY1042" fmla="*/ 1119987 h 5843885"/>
                <a:gd name="connsiteX1043" fmla="*/ 43197 w 3756359"/>
                <a:gd name="connsiteY1043" fmla="*/ 1135697 h 5843885"/>
                <a:gd name="connsiteX1044" fmla="*/ 16788 w 3756359"/>
                <a:gd name="connsiteY1044" fmla="*/ 1134139 h 5843885"/>
                <a:gd name="connsiteX1045" fmla="*/ 12116 w 3756359"/>
                <a:gd name="connsiteY1045" fmla="*/ 1139760 h 5843885"/>
                <a:gd name="connsiteX1046" fmla="*/ 334 w 3756359"/>
                <a:gd name="connsiteY1046" fmla="*/ 1146734 h 5843885"/>
                <a:gd name="connsiteX1047" fmla="*/ 1214 w 3756359"/>
                <a:gd name="connsiteY1047" fmla="*/ 1159058 h 5843885"/>
                <a:gd name="connsiteX1048" fmla="*/ 5141 w 3756359"/>
                <a:gd name="connsiteY1048" fmla="*/ 1158381 h 5843885"/>
                <a:gd name="connsiteX1049" fmla="*/ 3990 w 3756359"/>
                <a:gd name="connsiteY1049" fmla="*/ 1156620 h 5843885"/>
                <a:gd name="connsiteX1050" fmla="*/ 16585 w 3756359"/>
                <a:gd name="connsiteY1050" fmla="*/ 1161361 h 5843885"/>
                <a:gd name="connsiteX1051" fmla="*/ 17262 w 3756359"/>
                <a:gd name="connsiteY1051" fmla="*/ 1165153 h 5843885"/>
                <a:gd name="connsiteX1052" fmla="*/ 27826 w 3756359"/>
                <a:gd name="connsiteY1052" fmla="*/ 1166439 h 5843885"/>
                <a:gd name="connsiteX1053" fmla="*/ 39405 w 3756359"/>
                <a:gd name="connsiteY1053" fmla="*/ 1160683 h 5843885"/>
                <a:gd name="connsiteX1054" fmla="*/ 44213 w 3756359"/>
                <a:gd name="connsiteY1054" fmla="*/ 1148427 h 5843885"/>
                <a:gd name="connsiteX1055" fmla="*/ 49833 w 3756359"/>
                <a:gd name="connsiteY1055" fmla="*/ 1143281 h 5843885"/>
                <a:gd name="connsiteX1056" fmla="*/ 59990 w 3756359"/>
                <a:gd name="connsiteY1056" fmla="*/ 1141723 h 5843885"/>
                <a:gd name="connsiteX1057" fmla="*/ 64730 w 3756359"/>
                <a:gd name="connsiteY1057" fmla="*/ 1132176 h 5843885"/>
                <a:gd name="connsiteX1058" fmla="*/ 74684 w 3756359"/>
                <a:gd name="connsiteY1058" fmla="*/ 1140505 h 5843885"/>
                <a:gd name="connsiteX1059" fmla="*/ 70554 w 3756359"/>
                <a:gd name="connsiteY1059" fmla="*/ 1142401 h 5843885"/>
                <a:gd name="connsiteX1060" fmla="*/ 77935 w 3756359"/>
                <a:gd name="connsiteY1060" fmla="*/ 1148427 h 5843885"/>
                <a:gd name="connsiteX1061" fmla="*/ 85248 w 3756359"/>
                <a:gd name="connsiteY1061" fmla="*/ 1147344 h 5843885"/>
                <a:gd name="connsiteX1062" fmla="*/ 89920 w 3756359"/>
                <a:gd name="connsiteY1062" fmla="*/ 1138541 h 5843885"/>
                <a:gd name="connsiteX1063" fmla="*/ 101431 w 3756359"/>
                <a:gd name="connsiteY1063" fmla="*/ 1144974 h 5843885"/>
                <a:gd name="connsiteX1064" fmla="*/ 107729 w 3756359"/>
                <a:gd name="connsiteY1064" fmla="*/ 1147005 h 5843885"/>
                <a:gd name="connsiteX1065" fmla="*/ 103327 w 3756359"/>
                <a:gd name="connsiteY1065" fmla="*/ 1129061 h 5843885"/>
                <a:gd name="connsiteX1066" fmla="*/ 111589 w 3756359"/>
                <a:gd name="connsiteY1066" fmla="*/ 1128113 h 5843885"/>
                <a:gd name="connsiteX1067" fmla="*/ 109151 w 3756359"/>
                <a:gd name="connsiteY1067" fmla="*/ 1121003 h 5843885"/>
                <a:gd name="connsiteX1068" fmla="*/ 110573 w 3756359"/>
                <a:gd name="connsiteY1068" fmla="*/ 1121544 h 5843885"/>
                <a:gd name="connsiteX1069" fmla="*/ 115990 w 3756359"/>
                <a:gd name="connsiteY1069" fmla="*/ 1126894 h 5843885"/>
                <a:gd name="connsiteX1070" fmla="*/ 115855 w 3756359"/>
                <a:gd name="connsiteY1070" fmla="*/ 1126962 h 5843885"/>
                <a:gd name="connsiteX1071" fmla="*/ 114162 w 3756359"/>
                <a:gd name="connsiteY1071" fmla="*/ 1140031 h 5843885"/>
                <a:gd name="connsiteX1072" fmla="*/ 109557 w 3756359"/>
                <a:gd name="connsiteY1072" fmla="*/ 1153099 h 5843885"/>
                <a:gd name="connsiteX1073" fmla="*/ 117818 w 3756359"/>
                <a:gd name="connsiteY1073" fmla="*/ 1143010 h 5843885"/>
                <a:gd name="connsiteX1074" fmla="*/ 122897 w 3756359"/>
                <a:gd name="connsiteY1074" fmla="*/ 1137119 h 5843885"/>
                <a:gd name="connsiteX1075" fmla="*/ 131294 w 3756359"/>
                <a:gd name="connsiteY1075" fmla="*/ 1130889 h 5843885"/>
                <a:gd name="connsiteX1076" fmla="*/ 129872 w 3756359"/>
                <a:gd name="connsiteY1076" fmla="*/ 1129806 h 5843885"/>
                <a:gd name="connsiteX1077" fmla="*/ 142670 w 3756359"/>
                <a:gd name="connsiteY1077" fmla="*/ 1122425 h 5843885"/>
                <a:gd name="connsiteX1078" fmla="*/ 160749 w 3756359"/>
                <a:gd name="connsiteY1078" fmla="*/ 1124050 h 5843885"/>
                <a:gd name="connsiteX1079" fmla="*/ 165557 w 3756359"/>
                <a:gd name="connsiteY1079" fmla="*/ 1114705 h 5843885"/>
                <a:gd name="connsiteX1080" fmla="*/ 179506 w 3756359"/>
                <a:gd name="connsiteY1080" fmla="*/ 1107595 h 5843885"/>
                <a:gd name="connsiteX1081" fmla="*/ 185804 w 3756359"/>
                <a:gd name="connsiteY1081" fmla="*/ 1091208 h 5843885"/>
                <a:gd name="connsiteX1082" fmla="*/ 202394 w 3756359"/>
                <a:gd name="connsiteY1082" fmla="*/ 1090193 h 5843885"/>
                <a:gd name="connsiteX1083" fmla="*/ 212551 w 3756359"/>
                <a:gd name="connsiteY1083" fmla="*/ 1088026 h 5843885"/>
                <a:gd name="connsiteX1084" fmla="*/ 211400 w 3756359"/>
                <a:gd name="connsiteY1084" fmla="*/ 1088974 h 5843885"/>
                <a:gd name="connsiteX1085" fmla="*/ 223114 w 3756359"/>
                <a:gd name="connsiteY1085" fmla="*/ 1093375 h 5843885"/>
                <a:gd name="connsiteX1086" fmla="*/ 239501 w 3756359"/>
                <a:gd name="connsiteY1086" fmla="*/ 1093511 h 5843885"/>
                <a:gd name="connsiteX1087" fmla="*/ 215260 w 3756359"/>
                <a:gd name="connsiteY1087" fmla="*/ 1087281 h 5843885"/>
                <a:gd name="connsiteX1088" fmla="*/ 215598 w 3756359"/>
                <a:gd name="connsiteY1088" fmla="*/ 1087146 h 5843885"/>
                <a:gd name="connsiteX1089" fmla="*/ 230089 w 3756359"/>
                <a:gd name="connsiteY1089" fmla="*/ 1076514 h 5843885"/>
                <a:gd name="connsiteX1090" fmla="*/ 237741 w 3756359"/>
                <a:gd name="connsiteY1090" fmla="*/ 1079155 h 5843885"/>
                <a:gd name="connsiteX1091" fmla="*/ 245596 w 3756359"/>
                <a:gd name="connsiteY1091" fmla="*/ 1066019 h 5843885"/>
                <a:gd name="connsiteX1092" fmla="*/ 265978 w 3756359"/>
                <a:gd name="connsiteY1092" fmla="*/ 1061211 h 5843885"/>
                <a:gd name="connsiteX1093" fmla="*/ 271260 w 3756359"/>
                <a:gd name="connsiteY1093" fmla="*/ 1047329 h 5843885"/>
                <a:gd name="connsiteX1094" fmla="*/ 287917 w 3756359"/>
                <a:gd name="connsiteY1094" fmla="*/ 1041641 h 5843885"/>
                <a:gd name="connsiteX1095" fmla="*/ 302137 w 3756359"/>
                <a:gd name="connsiteY1095" fmla="*/ 1029791 h 5843885"/>
                <a:gd name="connsiteX1096" fmla="*/ 316222 w 3756359"/>
                <a:gd name="connsiteY1096" fmla="*/ 1018822 h 5843885"/>
                <a:gd name="connsiteX1097" fmla="*/ 330510 w 3756359"/>
                <a:gd name="connsiteY1097" fmla="*/ 1005617 h 5843885"/>
                <a:gd name="connsiteX1098" fmla="*/ 354210 w 3756359"/>
                <a:gd name="connsiteY1098" fmla="*/ 999252 h 5843885"/>
                <a:gd name="connsiteX1099" fmla="*/ 368972 w 3756359"/>
                <a:gd name="connsiteY1099" fmla="*/ 1000539 h 5843885"/>
                <a:gd name="connsiteX1100" fmla="*/ 381973 w 3756359"/>
                <a:gd name="connsiteY1100" fmla="*/ 984016 h 5843885"/>
                <a:gd name="connsiteX1101" fmla="*/ 410413 w 3756359"/>
                <a:gd name="connsiteY1101" fmla="*/ 962077 h 5843885"/>
                <a:gd name="connsiteX1102" fmla="*/ 394297 w 3756359"/>
                <a:gd name="connsiteY1102" fmla="*/ 956253 h 5843885"/>
                <a:gd name="connsiteX1103" fmla="*/ 396057 w 3756359"/>
                <a:gd name="connsiteY1103" fmla="*/ 934652 h 5843885"/>
                <a:gd name="connsiteX1104" fmla="*/ 408449 w 3756359"/>
                <a:gd name="connsiteY1104" fmla="*/ 928355 h 5843885"/>
                <a:gd name="connsiteX1105" fmla="*/ 435603 w 3756359"/>
                <a:gd name="connsiteY1105" fmla="*/ 923480 h 5843885"/>
                <a:gd name="connsiteX1106" fmla="*/ 442171 w 3756359"/>
                <a:gd name="connsiteY1106" fmla="*/ 915557 h 5843885"/>
                <a:gd name="connsiteX1107" fmla="*/ 444473 w 3756359"/>
                <a:gd name="connsiteY1107" fmla="*/ 897883 h 5843885"/>
                <a:gd name="connsiteX1108" fmla="*/ 463230 w 3756359"/>
                <a:gd name="connsiteY1108" fmla="*/ 898832 h 5843885"/>
                <a:gd name="connsiteX1109" fmla="*/ 468783 w 3756359"/>
                <a:gd name="connsiteY1109" fmla="*/ 883867 h 5843885"/>
                <a:gd name="connsiteX1110" fmla="*/ 480633 w 3756359"/>
                <a:gd name="connsiteY1110" fmla="*/ 882241 h 5843885"/>
                <a:gd name="connsiteX1111" fmla="*/ 479685 w 3756359"/>
                <a:gd name="connsiteY1111" fmla="*/ 858880 h 5843885"/>
                <a:gd name="connsiteX1112" fmla="*/ 501895 w 3756359"/>
                <a:gd name="connsiteY1112" fmla="*/ 851228 h 5843885"/>
                <a:gd name="connsiteX1113" fmla="*/ 513203 w 3756359"/>
                <a:gd name="connsiteY1113" fmla="*/ 854072 h 5843885"/>
                <a:gd name="connsiteX1114" fmla="*/ 519298 w 3756359"/>
                <a:gd name="connsiteY1114" fmla="*/ 872829 h 5843885"/>
                <a:gd name="connsiteX1115" fmla="*/ 516251 w 3756359"/>
                <a:gd name="connsiteY1115" fmla="*/ 885221 h 5843885"/>
                <a:gd name="connsiteX1116" fmla="*/ 501218 w 3756359"/>
                <a:gd name="connsiteY1116" fmla="*/ 901946 h 5843885"/>
                <a:gd name="connsiteX1117" fmla="*/ 475757 w 3756359"/>
                <a:gd name="connsiteY1117" fmla="*/ 916776 h 5843885"/>
                <a:gd name="connsiteX1118" fmla="*/ 480633 w 3756359"/>
                <a:gd name="connsiteY1118" fmla="*/ 937293 h 5843885"/>
                <a:gd name="connsiteX1119" fmla="*/ 487607 w 3756359"/>
                <a:gd name="connsiteY1119" fmla="*/ 937903 h 5843885"/>
                <a:gd name="connsiteX1120" fmla="*/ 482326 w 3756359"/>
                <a:gd name="connsiteY1120" fmla="*/ 943997 h 5843885"/>
                <a:gd name="connsiteX1121" fmla="*/ 472101 w 3756359"/>
                <a:gd name="connsiteY1121" fmla="*/ 945690 h 5843885"/>
                <a:gd name="connsiteX1122" fmla="*/ 466684 w 3756359"/>
                <a:gd name="connsiteY1122" fmla="*/ 943997 h 5843885"/>
                <a:gd name="connsiteX1123" fmla="*/ 458761 w 3756359"/>
                <a:gd name="connsiteY1123" fmla="*/ 946299 h 5843885"/>
                <a:gd name="connsiteX1124" fmla="*/ 460318 w 3756359"/>
                <a:gd name="connsiteY1124" fmla="*/ 953071 h 5843885"/>
                <a:gd name="connsiteX1125" fmla="*/ 460522 w 3756359"/>
                <a:gd name="connsiteY1125" fmla="*/ 957540 h 5843885"/>
                <a:gd name="connsiteX1126" fmla="*/ 464652 w 3756359"/>
                <a:gd name="connsiteY1126" fmla="*/ 974333 h 5843885"/>
                <a:gd name="connsiteX1127" fmla="*/ 468715 w 3756359"/>
                <a:gd name="connsiteY1127" fmla="*/ 958894 h 5843885"/>
                <a:gd name="connsiteX1128" fmla="*/ 481852 w 3756359"/>
                <a:gd name="connsiteY1128" fmla="*/ 955035 h 5843885"/>
                <a:gd name="connsiteX1129" fmla="*/ 486727 w 3756359"/>
                <a:gd name="connsiteY1129" fmla="*/ 950294 h 5843885"/>
                <a:gd name="connsiteX1130" fmla="*/ 491128 w 3756359"/>
                <a:gd name="connsiteY1130" fmla="*/ 946164 h 5843885"/>
                <a:gd name="connsiteX1131" fmla="*/ 492483 w 3756359"/>
                <a:gd name="connsiteY1131" fmla="*/ 941559 h 5843885"/>
                <a:gd name="connsiteX1132" fmla="*/ 510901 w 3756359"/>
                <a:gd name="connsiteY1132" fmla="*/ 949347 h 5843885"/>
                <a:gd name="connsiteX1133" fmla="*/ 508937 w 3756359"/>
                <a:gd name="connsiteY1133" fmla="*/ 951175 h 5843885"/>
                <a:gd name="connsiteX1134" fmla="*/ 510901 w 3756359"/>
                <a:gd name="connsiteY1134" fmla="*/ 951039 h 5843885"/>
                <a:gd name="connsiteX1135" fmla="*/ 520178 w 3756359"/>
                <a:gd name="connsiteY1135" fmla="*/ 941221 h 5843885"/>
                <a:gd name="connsiteX1136" fmla="*/ 536904 w 3756359"/>
                <a:gd name="connsiteY1136" fmla="*/ 945961 h 5843885"/>
                <a:gd name="connsiteX1137" fmla="*/ 532367 w 3756359"/>
                <a:gd name="connsiteY1137" fmla="*/ 926933 h 5843885"/>
                <a:gd name="connsiteX1138" fmla="*/ 555728 w 3756359"/>
                <a:gd name="connsiteY1138" fmla="*/ 934720 h 5843885"/>
                <a:gd name="connsiteX1139" fmla="*/ 587893 w 3756359"/>
                <a:gd name="connsiteY1139" fmla="*/ 936616 h 5843885"/>
                <a:gd name="connsiteX1140" fmla="*/ 591955 w 3756359"/>
                <a:gd name="connsiteY1140" fmla="*/ 932824 h 5843885"/>
                <a:gd name="connsiteX1141" fmla="*/ 592836 w 3756359"/>
                <a:gd name="connsiteY1141" fmla="*/ 932079 h 5843885"/>
                <a:gd name="connsiteX1142" fmla="*/ 592633 w 3756359"/>
                <a:gd name="connsiteY1142" fmla="*/ 931876 h 5843885"/>
                <a:gd name="connsiteX1143" fmla="*/ 592903 w 3756359"/>
                <a:gd name="connsiteY1143" fmla="*/ 931470 h 5843885"/>
                <a:gd name="connsiteX1144" fmla="*/ 597237 w 3756359"/>
                <a:gd name="connsiteY1144" fmla="*/ 930657 h 5843885"/>
                <a:gd name="connsiteX1145" fmla="*/ 593851 w 3756359"/>
                <a:gd name="connsiteY1145" fmla="*/ 929912 h 5843885"/>
                <a:gd name="connsiteX1146" fmla="*/ 603873 w 3756359"/>
                <a:gd name="connsiteY1146" fmla="*/ 909801 h 5843885"/>
                <a:gd name="connsiteX1147" fmla="*/ 605227 w 3756359"/>
                <a:gd name="connsiteY1147" fmla="*/ 895040 h 5843885"/>
                <a:gd name="connsiteX1148" fmla="*/ 607530 w 3756359"/>
                <a:gd name="connsiteY1148" fmla="*/ 891586 h 5843885"/>
                <a:gd name="connsiteX1149" fmla="*/ 615182 w 3756359"/>
                <a:gd name="connsiteY1149" fmla="*/ 894362 h 5843885"/>
                <a:gd name="connsiteX1150" fmla="*/ 608071 w 3756359"/>
                <a:gd name="connsiteY1150" fmla="*/ 884950 h 5843885"/>
                <a:gd name="connsiteX1151" fmla="*/ 608139 w 3756359"/>
                <a:gd name="connsiteY1151" fmla="*/ 874048 h 5843885"/>
                <a:gd name="connsiteX1152" fmla="*/ 615114 w 3756359"/>
                <a:gd name="connsiteY1152" fmla="*/ 861589 h 5843885"/>
                <a:gd name="connsiteX1153" fmla="*/ 622766 w 3756359"/>
                <a:gd name="connsiteY1153" fmla="*/ 860302 h 5843885"/>
                <a:gd name="connsiteX1154" fmla="*/ 630282 w 3756359"/>
                <a:gd name="connsiteY1154" fmla="*/ 857932 h 5843885"/>
                <a:gd name="connsiteX1155" fmla="*/ 623578 w 3756359"/>
                <a:gd name="connsiteY1155" fmla="*/ 874048 h 5843885"/>
                <a:gd name="connsiteX1156" fmla="*/ 627032 w 3756359"/>
                <a:gd name="connsiteY1156" fmla="*/ 878382 h 5843885"/>
                <a:gd name="connsiteX1157" fmla="*/ 623443 w 3756359"/>
                <a:gd name="connsiteY1157" fmla="*/ 879871 h 5843885"/>
                <a:gd name="connsiteX1158" fmla="*/ 624932 w 3756359"/>
                <a:gd name="connsiteY1158" fmla="*/ 880549 h 5843885"/>
                <a:gd name="connsiteX1159" fmla="*/ 628521 w 3756359"/>
                <a:gd name="connsiteY1159" fmla="*/ 878923 h 5843885"/>
                <a:gd name="connsiteX1160" fmla="*/ 640574 w 3756359"/>
                <a:gd name="connsiteY1160" fmla="*/ 881632 h 5843885"/>
                <a:gd name="connsiteX1161" fmla="*/ 654117 w 3756359"/>
                <a:gd name="connsiteY1161" fmla="*/ 877366 h 5843885"/>
                <a:gd name="connsiteX1162" fmla="*/ 652763 w 3756359"/>
                <a:gd name="connsiteY1162" fmla="*/ 888607 h 5843885"/>
                <a:gd name="connsiteX1163" fmla="*/ 664545 w 3756359"/>
                <a:gd name="connsiteY1163" fmla="*/ 884815 h 5843885"/>
                <a:gd name="connsiteX1164" fmla="*/ 677276 w 3756359"/>
                <a:gd name="connsiteY1164" fmla="*/ 898832 h 5843885"/>
                <a:gd name="connsiteX1165" fmla="*/ 667525 w 3756359"/>
                <a:gd name="connsiteY1165" fmla="*/ 904316 h 5843885"/>
                <a:gd name="connsiteX1166" fmla="*/ 671046 w 3756359"/>
                <a:gd name="connsiteY1166" fmla="*/ 904587 h 5843885"/>
                <a:gd name="connsiteX1167" fmla="*/ 670640 w 3756359"/>
                <a:gd name="connsiteY1167" fmla="*/ 907431 h 5843885"/>
                <a:gd name="connsiteX1168" fmla="*/ 691360 w 3756359"/>
                <a:gd name="connsiteY1168" fmla="*/ 925308 h 5843885"/>
                <a:gd name="connsiteX1169" fmla="*/ 701247 w 3756359"/>
                <a:gd name="connsiteY1169" fmla="*/ 945080 h 5843885"/>
                <a:gd name="connsiteX1170" fmla="*/ 703549 w 3756359"/>
                <a:gd name="connsiteY1170" fmla="*/ 945555 h 5843885"/>
                <a:gd name="connsiteX1171" fmla="*/ 700366 w 3756359"/>
                <a:gd name="connsiteY1171" fmla="*/ 949482 h 5843885"/>
                <a:gd name="connsiteX1172" fmla="*/ 704023 w 3756359"/>
                <a:gd name="connsiteY1172" fmla="*/ 956998 h 5843885"/>
                <a:gd name="connsiteX1173" fmla="*/ 695423 w 3756359"/>
                <a:gd name="connsiteY1173" fmla="*/ 962077 h 5843885"/>
                <a:gd name="connsiteX1174" fmla="*/ 692986 w 3756359"/>
                <a:gd name="connsiteY1174" fmla="*/ 961806 h 5843885"/>
                <a:gd name="connsiteX1175" fmla="*/ 692986 w 3756359"/>
                <a:gd name="connsiteY1175" fmla="*/ 962212 h 5843885"/>
                <a:gd name="connsiteX1176" fmla="*/ 691699 w 3756359"/>
                <a:gd name="connsiteY1176" fmla="*/ 970812 h 5843885"/>
                <a:gd name="connsiteX1177" fmla="*/ 706596 w 3756359"/>
                <a:gd name="connsiteY1177" fmla="*/ 972098 h 5843885"/>
                <a:gd name="connsiteX1178" fmla="*/ 709846 w 3756359"/>
                <a:gd name="connsiteY1178" fmla="*/ 960926 h 5843885"/>
                <a:gd name="connsiteX1179" fmla="*/ 716686 w 3756359"/>
                <a:gd name="connsiteY1179" fmla="*/ 962483 h 5843885"/>
                <a:gd name="connsiteX1180" fmla="*/ 760700 w 3756359"/>
                <a:gd name="connsiteY1180" fmla="*/ 973385 h 5843885"/>
                <a:gd name="connsiteX1181" fmla="*/ 783926 w 3756359"/>
                <a:gd name="connsiteY1181" fmla="*/ 980224 h 5843885"/>
                <a:gd name="connsiteX1182" fmla="*/ 785416 w 3756359"/>
                <a:gd name="connsiteY1182" fmla="*/ 964582 h 5843885"/>
                <a:gd name="connsiteX1183" fmla="*/ 800178 w 3756359"/>
                <a:gd name="connsiteY1183" fmla="*/ 972573 h 5843885"/>
                <a:gd name="connsiteX1184" fmla="*/ 802277 w 3756359"/>
                <a:gd name="connsiteY1184" fmla="*/ 980766 h 5843885"/>
                <a:gd name="connsiteX1185" fmla="*/ 810673 w 3756359"/>
                <a:gd name="connsiteY1185" fmla="*/ 990585 h 5843885"/>
                <a:gd name="connsiteX1186" fmla="*/ 829837 w 3756359"/>
                <a:gd name="connsiteY1186" fmla="*/ 1000539 h 5843885"/>
                <a:gd name="connsiteX1187" fmla="*/ 832681 w 3756359"/>
                <a:gd name="connsiteY1187" fmla="*/ 999658 h 5843885"/>
                <a:gd name="connsiteX1188" fmla="*/ 833222 w 3756359"/>
                <a:gd name="connsiteY1188" fmla="*/ 1010560 h 5843885"/>
                <a:gd name="connsiteX1189" fmla="*/ 822185 w 3756359"/>
                <a:gd name="connsiteY1189" fmla="*/ 1015707 h 5843885"/>
                <a:gd name="connsiteX1190" fmla="*/ 817580 w 3756359"/>
                <a:gd name="connsiteY1190" fmla="*/ 1020244 h 5843885"/>
                <a:gd name="connsiteX1191" fmla="*/ 832274 w 3756359"/>
                <a:gd name="connsiteY1191" fmla="*/ 1030469 h 5843885"/>
                <a:gd name="connsiteX1192" fmla="*/ 840400 w 3756359"/>
                <a:gd name="connsiteY1192" fmla="*/ 1043266 h 5843885"/>
                <a:gd name="connsiteX1193" fmla="*/ 850693 w 3756359"/>
                <a:gd name="connsiteY1193" fmla="*/ 1041438 h 5843885"/>
                <a:gd name="connsiteX1194" fmla="*/ 859631 w 3756359"/>
                <a:gd name="connsiteY1194" fmla="*/ 1040964 h 5843885"/>
                <a:gd name="connsiteX1195" fmla="*/ 854959 w 3756359"/>
                <a:gd name="connsiteY1195" fmla="*/ 1045704 h 5843885"/>
                <a:gd name="connsiteX1196" fmla="*/ 847916 w 3756359"/>
                <a:gd name="connsiteY1196" fmla="*/ 1060060 h 5843885"/>
                <a:gd name="connsiteX1197" fmla="*/ 845411 w 3756359"/>
                <a:gd name="connsiteY1197" fmla="*/ 1087890 h 5843885"/>
                <a:gd name="connsiteX1198" fmla="*/ 866673 w 3756359"/>
                <a:gd name="connsiteY1198" fmla="*/ 1104074 h 5843885"/>
                <a:gd name="connsiteX1199" fmla="*/ 858615 w 3756359"/>
                <a:gd name="connsiteY1199" fmla="*/ 1158178 h 5843885"/>
                <a:gd name="connsiteX1200" fmla="*/ 865184 w 3756359"/>
                <a:gd name="connsiteY1200" fmla="*/ 1203818 h 5843885"/>
                <a:gd name="connsiteX1201" fmla="*/ 868569 w 3756359"/>
                <a:gd name="connsiteY1201" fmla="*/ 1254197 h 5843885"/>
                <a:gd name="connsiteX1202" fmla="*/ 886175 w 3756359"/>
                <a:gd name="connsiteY1202" fmla="*/ 1271938 h 5843885"/>
                <a:gd name="connsiteX1203" fmla="*/ 875002 w 3756359"/>
                <a:gd name="connsiteY1203" fmla="*/ 1305051 h 5843885"/>
                <a:gd name="connsiteX1204" fmla="*/ 897212 w 3756359"/>
                <a:gd name="connsiteY1204" fmla="*/ 1313583 h 5843885"/>
                <a:gd name="connsiteX1205" fmla="*/ 901546 w 3756359"/>
                <a:gd name="connsiteY1205" fmla="*/ 1324349 h 5843885"/>
                <a:gd name="connsiteX1206" fmla="*/ 912177 w 3756359"/>
                <a:gd name="connsiteY1206" fmla="*/ 1329699 h 5843885"/>
                <a:gd name="connsiteX1207" fmla="*/ 912990 w 3756359"/>
                <a:gd name="connsiteY1207" fmla="*/ 1348253 h 5843885"/>
                <a:gd name="connsiteX1208" fmla="*/ 931002 w 3756359"/>
                <a:gd name="connsiteY1208" fmla="*/ 1352180 h 5843885"/>
                <a:gd name="connsiteX1209" fmla="*/ 937503 w 3756359"/>
                <a:gd name="connsiteY1209" fmla="*/ 1338502 h 5843885"/>
                <a:gd name="connsiteX1210" fmla="*/ 941295 w 3756359"/>
                <a:gd name="connsiteY1210" fmla="*/ 1328683 h 5843885"/>
                <a:gd name="connsiteX1211" fmla="*/ 959916 w 3756359"/>
                <a:gd name="connsiteY1211" fmla="*/ 1324553 h 5843885"/>
                <a:gd name="connsiteX1212" fmla="*/ 972917 w 3756359"/>
                <a:gd name="connsiteY1212" fmla="*/ 1323943 h 5843885"/>
                <a:gd name="connsiteX1213" fmla="*/ 983345 w 3756359"/>
                <a:gd name="connsiteY1213" fmla="*/ 1325027 h 5843885"/>
                <a:gd name="connsiteX1214" fmla="*/ 993367 w 3756359"/>
                <a:gd name="connsiteY1214" fmla="*/ 1335251 h 5843885"/>
                <a:gd name="connsiteX1215" fmla="*/ 992690 w 3756359"/>
                <a:gd name="connsiteY1215" fmla="*/ 1330715 h 5843885"/>
                <a:gd name="connsiteX1216" fmla="*/ 1005759 w 3756359"/>
                <a:gd name="connsiteY1216" fmla="*/ 1345070 h 5843885"/>
                <a:gd name="connsiteX1217" fmla="*/ 994315 w 3756359"/>
                <a:gd name="connsiteY1217" fmla="*/ 1348456 h 5843885"/>
                <a:gd name="connsiteX1218" fmla="*/ 993841 w 3756359"/>
                <a:gd name="connsiteY1218" fmla="*/ 1348524 h 5843885"/>
                <a:gd name="connsiteX1219" fmla="*/ 993299 w 3756359"/>
                <a:gd name="connsiteY1219" fmla="*/ 1341752 h 5843885"/>
                <a:gd name="connsiteX1220" fmla="*/ 993367 w 3756359"/>
                <a:gd name="connsiteY1220" fmla="*/ 1335387 h 5843885"/>
                <a:gd name="connsiteX1221" fmla="*/ 984361 w 3756359"/>
                <a:gd name="connsiteY1221" fmla="*/ 1338570 h 5843885"/>
                <a:gd name="connsiteX1222" fmla="*/ 973324 w 3756359"/>
                <a:gd name="connsiteY1222" fmla="*/ 1334236 h 5843885"/>
                <a:gd name="connsiteX1223" fmla="*/ 974610 w 3756359"/>
                <a:gd name="connsiteY1223" fmla="*/ 1344122 h 5843885"/>
                <a:gd name="connsiteX1224" fmla="*/ 971292 w 3756359"/>
                <a:gd name="connsiteY1224" fmla="*/ 1346357 h 5843885"/>
                <a:gd name="connsiteX1225" fmla="*/ 978131 w 3756359"/>
                <a:gd name="connsiteY1225" fmla="*/ 1356785 h 5843885"/>
                <a:gd name="connsiteX1226" fmla="*/ 978064 w 3756359"/>
                <a:gd name="connsiteY1226" fmla="*/ 1370734 h 5843885"/>
                <a:gd name="connsiteX1227" fmla="*/ 968990 w 3756359"/>
                <a:gd name="connsiteY1227" fmla="*/ 1376964 h 5843885"/>
                <a:gd name="connsiteX1228" fmla="*/ 975220 w 3756359"/>
                <a:gd name="connsiteY1228" fmla="*/ 1385225 h 5843885"/>
                <a:gd name="connsiteX1229" fmla="*/ 963573 w 3756359"/>
                <a:gd name="connsiteY1229" fmla="*/ 1390777 h 5843885"/>
                <a:gd name="connsiteX1230" fmla="*/ 953483 w 3756359"/>
                <a:gd name="connsiteY1230" fmla="*/ 1387324 h 5843885"/>
                <a:gd name="connsiteX1231" fmla="*/ 947998 w 3756359"/>
                <a:gd name="connsiteY1231" fmla="*/ 1400122 h 5843885"/>
                <a:gd name="connsiteX1232" fmla="*/ 956801 w 3756359"/>
                <a:gd name="connsiteY1232" fmla="*/ 1403440 h 5843885"/>
                <a:gd name="connsiteX1233" fmla="*/ 964859 w 3756359"/>
                <a:gd name="connsiteY1233" fmla="*/ 1405336 h 5843885"/>
                <a:gd name="connsiteX1234" fmla="*/ 965875 w 3756359"/>
                <a:gd name="connsiteY1234" fmla="*/ 1403237 h 5843885"/>
                <a:gd name="connsiteX1235" fmla="*/ 966823 w 3756359"/>
                <a:gd name="connsiteY1235" fmla="*/ 1408248 h 5843885"/>
                <a:gd name="connsiteX1236" fmla="*/ 966823 w 3756359"/>
                <a:gd name="connsiteY1236" fmla="*/ 1408654 h 5843885"/>
                <a:gd name="connsiteX1237" fmla="*/ 964724 w 3756359"/>
                <a:gd name="connsiteY1237" fmla="*/ 1410279 h 5843885"/>
                <a:gd name="connsiteX1238" fmla="*/ 967026 w 3756359"/>
                <a:gd name="connsiteY1238" fmla="*/ 1413868 h 5843885"/>
                <a:gd name="connsiteX1239" fmla="*/ 967297 w 3756359"/>
                <a:gd name="connsiteY1239" fmla="*/ 1413259 h 5843885"/>
                <a:gd name="connsiteX1240" fmla="*/ 967500 w 3756359"/>
                <a:gd name="connsiteY1240" fmla="*/ 1414071 h 5843885"/>
                <a:gd name="connsiteX1241" fmla="*/ 967026 w 3756359"/>
                <a:gd name="connsiteY1241" fmla="*/ 1413868 h 5843885"/>
                <a:gd name="connsiteX1242" fmla="*/ 965672 w 3756359"/>
                <a:gd name="connsiteY1242" fmla="*/ 1421181 h 5843885"/>
                <a:gd name="connsiteX1243" fmla="*/ 969328 w 3756359"/>
                <a:gd name="connsiteY1243" fmla="*/ 1422265 h 5843885"/>
                <a:gd name="connsiteX1244" fmla="*/ 969667 w 3756359"/>
                <a:gd name="connsiteY1244" fmla="*/ 1421452 h 5843885"/>
                <a:gd name="connsiteX1245" fmla="*/ 970141 w 3756359"/>
                <a:gd name="connsiteY1245" fmla="*/ 1422332 h 5843885"/>
                <a:gd name="connsiteX1246" fmla="*/ 969328 w 3756359"/>
                <a:gd name="connsiteY1246" fmla="*/ 1422197 h 5843885"/>
                <a:gd name="connsiteX1247" fmla="*/ 964724 w 3756359"/>
                <a:gd name="connsiteY1247" fmla="*/ 1432151 h 5843885"/>
                <a:gd name="connsiteX1248" fmla="*/ 966959 w 3756359"/>
                <a:gd name="connsiteY1248" fmla="*/ 1431338 h 5843885"/>
                <a:gd name="connsiteX1249" fmla="*/ 974881 w 3756359"/>
                <a:gd name="connsiteY1249" fmla="*/ 1428968 h 5843885"/>
                <a:gd name="connsiteX1250" fmla="*/ 976032 w 3756359"/>
                <a:gd name="connsiteY1250" fmla="*/ 1430661 h 5843885"/>
                <a:gd name="connsiteX1251" fmla="*/ 974204 w 3756359"/>
                <a:gd name="connsiteY1251" fmla="*/ 1438381 h 5843885"/>
                <a:gd name="connsiteX1252" fmla="*/ 970683 w 3756359"/>
                <a:gd name="connsiteY1252" fmla="*/ 1443798 h 5843885"/>
                <a:gd name="connsiteX1253" fmla="*/ 977183 w 3756359"/>
                <a:gd name="connsiteY1253" fmla="*/ 1452533 h 5843885"/>
                <a:gd name="connsiteX1254" fmla="*/ 979960 w 3756359"/>
                <a:gd name="connsiteY1254" fmla="*/ 1456257 h 5843885"/>
                <a:gd name="connsiteX1255" fmla="*/ 977116 w 3756359"/>
                <a:gd name="connsiteY1255" fmla="*/ 1462081 h 5843885"/>
                <a:gd name="connsiteX1256" fmla="*/ 976913 w 3756359"/>
                <a:gd name="connsiteY1256" fmla="*/ 1468920 h 5843885"/>
                <a:gd name="connsiteX1257" fmla="*/ 960458 w 3756359"/>
                <a:gd name="connsiteY1257" fmla="*/ 1471493 h 5843885"/>
                <a:gd name="connsiteX1258" fmla="*/ 974949 w 3756359"/>
                <a:gd name="connsiteY1258" fmla="*/ 1484765 h 5843885"/>
                <a:gd name="connsiteX1259" fmla="*/ 976709 w 3756359"/>
                <a:gd name="connsiteY1259" fmla="*/ 1485036 h 5843885"/>
                <a:gd name="connsiteX1260" fmla="*/ 979418 w 3756359"/>
                <a:gd name="connsiteY1260" fmla="*/ 1477452 h 5843885"/>
                <a:gd name="connsiteX1261" fmla="*/ 990794 w 3756359"/>
                <a:gd name="connsiteY1261" fmla="*/ 1476842 h 5843885"/>
                <a:gd name="connsiteX1262" fmla="*/ 987408 w 3756359"/>
                <a:gd name="connsiteY1262" fmla="*/ 1492620 h 5843885"/>
                <a:gd name="connsiteX1263" fmla="*/ 998717 w 3756359"/>
                <a:gd name="connsiteY1263" fmla="*/ 1510022 h 5843885"/>
                <a:gd name="connsiteX1264" fmla="*/ 998784 w 3756359"/>
                <a:gd name="connsiteY1264" fmla="*/ 1510022 h 5843885"/>
                <a:gd name="connsiteX1265" fmla="*/ 998649 w 3756359"/>
                <a:gd name="connsiteY1265" fmla="*/ 1510226 h 5843885"/>
                <a:gd name="connsiteX1266" fmla="*/ 998581 w 3756359"/>
                <a:gd name="connsiteY1266" fmla="*/ 1523430 h 5843885"/>
                <a:gd name="connsiteX1267" fmla="*/ 995669 w 3756359"/>
                <a:gd name="connsiteY1267" fmla="*/ 1524107 h 5843885"/>
                <a:gd name="connsiteX1268" fmla="*/ 993164 w 3756359"/>
                <a:gd name="connsiteY1268" fmla="*/ 1525732 h 5843885"/>
                <a:gd name="connsiteX1269" fmla="*/ 988898 w 3756359"/>
                <a:gd name="connsiteY1269" fmla="*/ 1513544 h 5843885"/>
                <a:gd name="connsiteX1270" fmla="*/ 992284 w 3756359"/>
                <a:gd name="connsiteY1270" fmla="*/ 1524784 h 5843885"/>
                <a:gd name="connsiteX1271" fmla="*/ 980569 w 3756359"/>
                <a:gd name="connsiteY1271" fmla="*/ 1523904 h 5843885"/>
                <a:gd name="connsiteX1272" fmla="*/ 987137 w 3756359"/>
                <a:gd name="connsiteY1272" fmla="*/ 1525394 h 5843885"/>
                <a:gd name="connsiteX1273" fmla="*/ 994586 w 3756359"/>
                <a:gd name="connsiteY1273" fmla="*/ 1532030 h 5843885"/>
                <a:gd name="connsiteX1274" fmla="*/ 1001357 w 3756359"/>
                <a:gd name="connsiteY1274" fmla="*/ 1542932 h 5843885"/>
                <a:gd name="connsiteX1275" fmla="*/ 995602 w 3756359"/>
                <a:gd name="connsiteY1275" fmla="*/ 1569544 h 5843885"/>
                <a:gd name="connsiteX1276" fmla="*/ 992351 w 3756359"/>
                <a:gd name="connsiteY1276" fmla="*/ 1570898 h 5843885"/>
                <a:gd name="connsiteX1277" fmla="*/ 990117 w 3756359"/>
                <a:gd name="connsiteY1277" fmla="*/ 1575096 h 5843885"/>
                <a:gd name="connsiteX1278" fmla="*/ 992961 w 3756359"/>
                <a:gd name="connsiteY1278" fmla="*/ 1577195 h 5843885"/>
                <a:gd name="connsiteX1279" fmla="*/ 984022 w 3756359"/>
                <a:gd name="connsiteY1279" fmla="*/ 1579091 h 5843885"/>
                <a:gd name="connsiteX1280" fmla="*/ 978944 w 3756359"/>
                <a:gd name="connsiteY1280" fmla="*/ 1583290 h 5843885"/>
                <a:gd name="connsiteX1281" fmla="*/ 960322 w 3756359"/>
                <a:gd name="connsiteY1281" fmla="*/ 1593040 h 5843885"/>
                <a:gd name="connsiteX1282" fmla="*/ 963843 w 3756359"/>
                <a:gd name="connsiteY1282" fmla="*/ 1598458 h 5843885"/>
                <a:gd name="connsiteX1283" fmla="*/ 961948 w 3756359"/>
                <a:gd name="connsiteY1283" fmla="*/ 1604755 h 5843885"/>
                <a:gd name="connsiteX1284" fmla="*/ 961338 w 3756359"/>
                <a:gd name="connsiteY1284" fmla="*/ 1604823 h 5843885"/>
                <a:gd name="connsiteX1285" fmla="*/ 964859 w 3756359"/>
                <a:gd name="connsiteY1285" fmla="*/ 1629471 h 5843885"/>
                <a:gd name="connsiteX1286" fmla="*/ 955718 w 3756359"/>
                <a:gd name="connsiteY1286" fmla="*/ 1665292 h 5843885"/>
                <a:gd name="connsiteX1287" fmla="*/ 1005691 w 3756359"/>
                <a:gd name="connsiteY1287" fmla="*/ 1692648 h 5843885"/>
                <a:gd name="connsiteX1288" fmla="*/ 1028985 w 3756359"/>
                <a:gd name="connsiteY1288" fmla="*/ 1696576 h 5843885"/>
                <a:gd name="connsiteX1289" fmla="*/ 1030407 w 3756359"/>
                <a:gd name="connsiteY1289" fmla="*/ 1719937 h 5843885"/>
                <a:gd name="connsiteX1290" fmla="*/ 1034741 w 3756359"/>
                <a:gd name="connsiteY1290" fmla="*/ 1723526 h 5843885"/>
                <a:gd name="connsiteX1291" fmla="*/ 1035282 w 3756359"/>
                <a:gd name="connsiteY1291" fmla="*/ 1733413 h 5843885"/>
                <a:gd name="connsiteX1292" fmla="*/ 1024448 w 3756359"/>
                <a:gd name="connsiteY1292" fmla="*/ 1749122 h 5843885"/>
                <a:gd name="connsiteX1293" fmla="*/ 1032303 w 3756359"/>
                <a:gd name="connsiteY1293" fmla="*/ 1765577 h 5843885"/>
                <a:gd name="connsiteX1294" fmla="*/ 1021943 w 3756359"/>
                <a:gd name="connsiteY1294" fmla="*/ 1786298 h 5843885"/>
                <a:gd name="connsiteX1295" fmla="*/ 1027902 w 3756359"/>
                <a:gd name="connsiteY1295" fmla="*/ 1799502 h 5843885"/>
                <a:gd name="connsiteX1296" fmla="*/ 1016525 w 3756359"/>
                <a:gd name="connsiteY1296" fmla="*/ 1805935 h 5843885"/>
                <a:gd name="connsiteX1297" fmla="*/ 1037314 w 3756359"/>
                <a:gd name="connsiteY1297" fmla="*/ 1817582 h 5843885"/>
                <a:gd name="connsiteX1298" fmla="*/ 1017203 w 3756359"/>
                <a:gd name="connsiteY1298" fmla="*/ 1834172 h 5843885"/>
                <a:gd name="connsiteX1299" fmla="*/ 1004811 w 3756359"/>
                <a:gd name="connsiteY1299" fmla="*/ 1891865 h 5843885"/>
                <a:gd name="connsiteX1300" fmla="*/ 989710 w 3756359"/>
                <a:gd name="connsiteY1300" fmla="*/ 1932764 h 5843885"/>
                <a:gd name="connsiteX1301" fmla="*/ 987611 w 3756359"/>
                <a:gd name="connsiteY1301" fmla="*/ 1968043 h 5843885"/>
                <a:gd name="connsiteX1302" fmla="*/ 964114 w 3756359"/>
                <a:gd name="connsiteY1302" fmla="*/ 1990186 h 5843885"/>
                <a:gd name="connsiteX1303" fmla="*/ 948405 w 3756359"/>
                <a:gd name="connsiteY1303" fmla="*/ 1998447 h 5843885"/>
                <a:gd name="connsiteX1304" fmla="*/ 955582 w 3756359"/>
                <a:gd name="connsiteY1304" fmla="*/ 2019913 h 5843885"/>
                <a:gd name="connsiteX1305" fmla="*/ 945831 w 3756359"/>
                <a:gd name="connsiteY1305" fmla="*/ 2028106 h 5843885"/>
                <a:gd name="connsiteX1306" fmla="*/ 946780 w 3756359"/>
                <a:gd name="connsiteY1306" fmla="*/ 2068803 h 5843885"/>
                <a:gd name="connsiteX1307" fmla="*/ 949082 w 3756359"/>
                <a:gd name="connsiteY1307" fmla="*/ 2086747 h 5843885"/>
                <a:gd name="connsiteX1308" fmla="*/ 946238 w 3756359"/>
                <a:gd name="connsiteY1308" fmla="*/ 2109702 h 5843885"/>
                <a:gd name="connsiteX1309" fmla="*/ 934997 w 3756359"/>
                <a:gd name="connsiteY1309" fmla="*/ 2123584 h 5843885"/>
                <a:gd name="connsiteX1310" fmla="*/ 938383 w 3756359"/>
                <a:gd name="connsiteY1310" fmla="*/ 2136991 h 5843885"/>
                <a:gd name="connsiteX1311" fmla="*/ 938857 w 3756359"/>
                <a:gd name="connsiteY1311" fmla="*/ 2151482 h 5843885"/>
                <a:gd name="connsiteX1312" fmla="*/ 937570 w 3756359"/>
                <a:gd name="connsiteY1312" fmla="*/ 2157441 h 5843885"/>
                <a:gd name="connsiteX1313" fmla="*/ 952671 w 3756359"/>
                <a:gd name="connsiteY1313" fmla="*/ 2169833 h 5843885"/>
                <a:gd name="connsiteX1314" fmla="*/ 942649 w 3756359"/>
                <a:gd name="connsiteY1314" fmla="*/ 2176740 h 5843885"/>
                <a:gd name="connsiteX1315" fmla="*/ 946238 w 3756359"/>
                <a:gd name="connsiteY1315" fmla="*/ 2185204 h 5843885"/>
                <a:gd name="connsiteX1316" fmla="*/ 940617 w 3756359"/>
                <a:gd name="connsiteY1316" fmla="*/ 2196174 h 5843885"/>
                <a:gd name="connsiteX1317" fmla="*/ 948811 w 3756359"/>
                <a:gd name="connsiteY1317" fmla="*/ 2217774 h 5843885"/>
                <a:gd name="connsiteX1318" fmla="*/ 947931 w 3756359"/>
                <a:gd name="connsiteY1318" fmla="*/ 2229963 h 5843885"/>
                <a:gd name="connsiteX1319" fmla="*/ 947592 w 3756359"/>
                <a:gd name="connsiteY1319" fmla="*/ 2238834 h 5843885"/>
                <a:gd name="connsiteX1320" fmla="*/ 959104 w 3756359"/>
                <a:gd name="connsiteY1320" fmla="*/ 2247433 h 5843885"/>
                <a:gd name="connsiteX1321" fmla="*/ 964114 w 3756359"/>
                <a:gd name="connsiteY1321" fmla="*/ 2245537 h 5843885"/>
                <a:gd name="connsiteX1322" fmla="*/ 969938 w 3756359"/>
                <a:gd name="connsiteY1322" fmla="*/ 2245334 h 5843885"/>
                <a:gd name="connsiteX1323" fmla="*/ 984158 w 3756359"/>
                <a:gd name="connsiteY1323" fmla="*/ 2254069 h 5843885"/>
                <a:gd name="connsiteX1324" fmla="*/ 966417 w 3756359"/>
                <a:gd name="connsiteY1324" fmla="*/ 2265716 h 5843885"/>
                <a:gd name="connsiteX1325" fmla="*/ 977793 w 3756359"/>
                <a:gd name="connsiteY1325" fmla="*/ 2280410 h 5843885"/>
                <a:gd name="connsiteX1326" fmla="*/ 970073 w 3756359"/>
                <a:gd name="connsiteY1326" fmla="*/ 2298016 h 5843885"/>
                <a:gd name="connsiteX1327" fmla="*/ 968516 w 3756359"/>
                <a:gd name="connsiteY1327" fmla="*/ 2335395 h 5843885"/>
                <a:gd name="connsiteX1328" fmla="*/ 992555 w 3756359"/>
                <a:gd name="connsiteY1328" fmla="*/ 2351375 h 5843885"/>
                <a:gd name="connsiteX1329" fmla="*/ 1004811 w 3756359"/>
                <a:gd name="connsiteY1329" fmla="*/ 2374195 h 5843885"/>
                <a:gd name="connsiteX1330" fmla="*/ 990591 w 3756359"/>
                <a:gd name="connsiteY1330" fmla="*/ 2393087 h 5843885"/>
                <a:gd name="connsiteX1331" fmla="*/ 999123 w 3756359"/>
                <a:gd name="connsiteY1331" fmla="*/ 2415975 h 5843885"/>
                <a:gd name="connsiteX1332" fmla="*/ 1032100 w 3756359"/>
                <a:gd name="connsiteY1332" fmla="*/ 2411506 h 5843885"/>
                <a:gd name="connsiteX1333" fmla="*/ 1051466 w 3756359"/>
                <a:gd name="connsiteY1333" fmla="*/ 2415501 h 5843885"/>
                <a:gd name="connsiteX1334" fmla="*/ 1056274 w 3756359"/>
                <a:gd name="connsiteY1334" fmla="*/ 2436763 h 5843885"/>
                <a:gd name="connsiteX1335" fmla="*/ 1095887 w 3756359"/>
                <a:gd name="connsiteY1335" fmla="*/ 2463646 h 5843885"/>
                <a:gd name="connsiteX1336" fmla="*/ 1099747 w 3756359"/>
                <a:gd name="connsiteY1336" fmla="*/ 2490867 h 5843885"/>
                <a:gd name="connsiteX1337" fmla="*/ 1104216 w 3756359"/>
                <a:gd name="connsiteY1337" fmla="*/ 2527568 h 5843885"/>
                <a:gd name="connsiteX1338" fmla="*/ 1114238 w 3756359"/>
                <a:gd name="connsiteY1338" fmla="*/ 2549372 h 5843885"/>
                <a:gd name="connsiteX1339" fmla="*/ 1121754 w 3756359"/>
                <a:gd name="connsiteY1339" fmla="*/ 2576526 h 5843885"/>
                <a:gd name="connsiteX1340" fmla="*/ 1129067 w 3756359"/>
                <a:gd name="connsiteY1340" fmla="*/ 2618170 h 5843885"/>
                <a:gd name="connsiteX1341" fmla="*/ 1148975 w 3756359"/>
                <a:gd name="connsiteY1341" fmla="*/ 2636047 h 5843885"/>
                <a:gd name="connsiteX1342" fmla="*/ 1173691 w 3756359"/>
                <a:gd name="connsiteY1342" fmla="*/ 2647964 h 5843885"/>
                <a:gd name="connsiteX1343" fmla="*/ 1163804 w 3756359"/>
                <a:gd name="connsiteY1343" fmla="*/ 2674576 h 5843885"/>
                <a:gd name="connsiteX1344" fmla="*/ 1165700 w 3756359"/>
                <a:gd name="connsiteY1344" fmla="*/ 2683447 h 5843885"/>
                <a:gd name="connsiteX1345" fmla="*/ 1153783 w 3756359"/>
                <a:gd name="connsiteY1345" fmla="*/ 2673764 h 5843885"/>
                <a:gd name="connsiteX1346" fmla="*/ 1146131 w 3756359"/>
                <a:gd name="connsiteY1346" fmla="*/ 2687171 h 5843885"/>
                <a:gd name="connsiteX1347" fmla="*/ 1146741 w 3756359"/>
                <a:gd name="connsiteY1347" fmla="*/ 2696313 h 5843885"/>
                <a:gd name="connsiteX1348" fmla="*/ 1170373 w 3756359"/>
                <a:gd name="connsiteY1348" fmla="*/ 2709449 h 5843885"/>
                <a:gd name="connsiteX1349" fmla="*/ 1179582 w 3756359"/>
                <a:gd name="connsiteY1349" fmla="*/ 2725430 h 5843885"/>
                <a:gd name="connsiteX1350" fmla="*/ 1189671 w 3756359"/>
                <a:gd name="connsiteY1350" fmla="*/ 2733149 h 5843885"/>
                <a:gd name="connsiteX1351" fmla="*/ 1205991 w 3756359"/>
                <a:gd name="connsiteY1351" fmla="*/ 2737077 h 5843885"/>
                <a:gd name="connsiteX1352" fmla="*/ 1224680 w 3756359"/>
                <a:gd name="connsiteY1352" fmla="*/ 2761792 h 5843885"/>
                <a:gd name="connsiteX1353" fmla="*/ 1216690 w 3756359"/>
                <a:gd name="connsiteY1353" fmla="*/ 2781362 h 5843885"/>
                <a:gd name="connsiteX1354" fmla="*/ 1211408 w 3756359"/>
                <a:gd name="connsiteY1354" fmla="*/ 2803708 h 5843885"/>
                <a:gd name="connsiteX1355" fmla="*/ 1223732 w 3756359"/>
                <a:gd name="connsiteY1355" fmla="*/ 2825038 h 5843885"/>
                <a:gd name="connsiteX1356" fmla="*/ 1251698 w 3756359"/>
                <a:gd name="connsiteY1356" fmla="*/ 2846775 h 5843885"/>
                <a:gd name="connsiteX1357" fmla="*/ 1264699 w 3756359"/>
                <a:gd name="connsiteY1357" fmla="*/ 2862552 h 5843885"/>
                <a:gd name="connsiteX1358" fmla="*/ 1284472 w 3756359"/>
                <a:gd name="connsiteY1358" fmla="*/ 2873589 h 5843885"/>
                <a:gd name="connsiteX1359" fmla="*/ 1302010 w 3756359"/>
                <a:gd name="connsiteY1359" fmla="*/ 2878736 h 5843885"/>
                <a:gd name="connsiteX1360" fmla="*/ 1310880 w 3756359"/>
                <a:gd name="connsiteY1360" fmla="*/ 2846842 h 5843885"/>
                <a:gd name="connsiteX1361" fmla="*/ 1290295 w 3756359"/>
                <a:gd name="connsiteY1361" fmla="*/ 2837362 h 5843885"/>
                <a:gd name="connsiteX1362" fmla="*/ 1275804 w 3756359"/>
                <a:gd name="connsiteY1362" fmla="*/ 2827747 h 5843885"/>
                <a:gd name="connsiteX1363" fmla="*/ 1272757 w 3756359"/>
                <a:gd name="connsiteY1363" fmla="*/ 2812578 h 5843885"/>
                <a:gd name="connsiteX1364" fmla="*/ 1269845 w 3756359"/>
                <a:gd name="connsiteY1364" fmla="*/ 2826325 h 5843885"/>
                <a:gd name="connsiteX1365" fmla="*/ 1258673 w 3756359"/>
                <a:gd name="connsiteY1365" fmla="*/ 2815897 h 5843885"/>
                <a:gd name="connsiteX1366" fmla="*/ 1260569 w 3756359"/>
                <a:gd name="connsiteY1366" fmla="*/ 2799442 h 5843885"/>
                <a:gd name="connsiteX1367" fmla="*/ 1274518 w 3756359"/>
                <a:gd name="connsiteY1367" fmla="*/ 2805198 h 5843885"/>
                <a:gd name="connsiteX1368" fmla="*/ 1276685 w 3756359"/>
                <a:gd name="connsiteY1368" fmla="*/ 2796666 h 5843885"/>
                <a:gd name="connsiteX1369" fmla="*/ 1271064 w 3756359"/>
                <a:gd name="connsiteY1369" fmla="*/ 2798291 h 5843885"/>
                <a:gd name="connsiteX1370" fmla="*/ 1258740 w 3756359"/>
                <a:gd name="connsiteY1370" fmla="*/ 2794160 h 5843885"/>
                <a:gd name="connsiteX1371" fmla="*/ 1261787 w 3756359"/>
                <a:gd name="connsiteY1371" fmla="*/ 2780482 h 5843885"/>
                <a:gd name="connsiteX1372" fmla="*/ 1252375 w 3756359"/>
                <a:gd name="connsiteY1372" fmla="*/ 2766533 h 5843885"/>
                <a:gd name="connsiteX1373" fmla="*/ 1253323 w 3756359"/>
                <a:gd name="connsiteY1373" fmla="*/ 2739718 h 5843885"/>
                <a:gd name="connsiteX1374" fmla="*/ 1251156 w 3756359"/>
                <a:gd name="connsiteY1374" fmla="*/ 2721367 h 5843885"/>
                <a:gd name="connsiteX1375" fmla="*/ 1235921 w 3756359"/>
                <a:gd name="connsiteY1375" fmla="*/ 2729967 h 5843885"/>
                <a:gd name="connsiteX1376" fmla="*/ 1238697 w 3756359"/>
                <a:gd name="connsiteY1376" fmla="*/ 2719945 h 5843885"/>
                <a:gd name="connsiteX1377" fmla="*/ 1239713 w 3756359"/>
                <a:gd name="connsiteY1377" fmla="*/ 2710600 h 5843885"/>
                <a:gd name="connsiteX1378" fmla="*/ 1239374 w 3756359"/>
                <a:gd name="connsiteY1378" fmla="*/ 2703490 h 5843885"/>
                <a:gd name="connsiteX1379" fmla="*/ 1231113 w 3756359"/>
                <a:gd name="connsiteY1379" fmla="*/ 2691573 h 5843885"/>
                <a:gd name="connsiteX1380" fmla="*/ 1221971 w 3756359"/>
                <a:gd name="connsiteY1380" fmla="*/ 2684598 h 5843885"/>
                <a:gd name="connsiteX1381" fmla="*/ 1208293 w 3756359"/>
                <a:gd name="connsiteY1381" fmla="*/ 2674983 h 5843885"/>
                <a:gd name="connsiteX1382" fmla="*/ 1220143 w 3756359"/>
                <a:gd name="connsiteY1382" fmla="*/ 2655413 h 5843885"/>
                <a:gd name="connsiteX1383" fmla="*/ 1204704 w 3756359"/>
                <a:gd name="connsiteY1383" fmla="*/ 2653111 h 5843885"/>
                <a:gd name="connsiteX1384" fmla="*/ 1203959 w 3756359"/>
                <a:gd name="connsiteY1384" fmla="*/ 2639365 h 5843885"/>
                <a:gd name="connsiteX1385" fmla="*/ 1183374 w 3756359"/>
                <a:gd name="connsiteY1385" fmla="*/ 2628598 h 5843885"/>
                <a:gd name="connsiteX1386" fmla="*/ 1177754 w 3756359"/>
                <a:gd name="connsiteY1386" fmla="*/ 2622233 h 5843885"/>
                <a:gd name="connsiteX1387" fmla="*/ 1176332 w 3756359"/>
                <a:gd name="connsiteY1387" fmla="*/ 2570838 h 5843885"/>
                <a:gd name="connsiteX1388" fmla="*/ 1207548 w 3756359"/>
                <a:gd name="connsiteY1388" fmla="*/ 2553503 h 5843885"/>
                <a:gd name="connsiteX1389" fmla="*/ 1215674 w 3756359"/>
                <a:gd name="connsiteY1389" fmla="*/ 2571041 h 5843885"/>
                <a:gd name="connsiteX1390" fmla="*/ 1235650 w 3756359"/>
                <a:gd name="connsiteY1390" fmla="*/ 2598397 h 5843885"/>
                <a:gd name="connsiteX1391" fmla="*/ 1230842 w 3756359"/>
                <a:gd name="connsiteY1391" fmla="*/ 2629885 h 5843885"/>
                <a:gd name="connsiteX1392" fmla="*/ 1260840 w 3756359"/>
                <a:gd name="connsiteY1392" fmla="*/ 2666586 h 5843885"/>
                <a:gd name="connsiteX1393" fmla="*/ 1272012 w 3756359"/>
                <a:gd name="connsiteY1393" fmla="*/ 2692114 h 5843885"/>
                <a:gd name="connsiteX1394" fmla="*/ 1281425 w 3756359"/>
                <a:gd name="connsiteY1394" fmla="*/ 2702069 h 5843885"/>
                <a:gd name="connsiteX1395" fmla="*/ 1292394 w 3756359"/>
                <a:gd name="connsiteY1395" fmla="*/ 2719132 h 5843885"/>
                <a:gd name="connsiteX1396" fmla="*/ 1300656 w 3756359"/>
                <a:gd name="connsiteY1396" fmla="*/ 2736535 h 5843885"/>
                <a:gd name="connsiteX1397" fmla="*/ 1315756 w 3756359"/>
                <a:gd name="connsiteY1397" fmla="*/ 2739582 h 5843885"/>
                <a:gd name="connsiteX1398" fmla="*/ 1316975 w 3756359"/>
                <a:gd name="connsiteY1398" fmla="*/ 2773033 h 5843885"/>
                <a:gd name="connsiteX1399" fmla="*/ 1335122 w 3756359"/>
                <a:gd name="connsiteY1399" fmla="*/ 2788269 h 5843885"/>
                <a:gd name="connsiteX1400" fmla="*/ 1342639 w 3756359"/>
                <a:gd name="connsiteY1400" fmla="*/ 2804250 h 5843885"/>
                <a:gd name="connsiteX1401" fmla="*/ 1356046 w 3756359"/>
                <a:gd name="connsiteY1401" fmla="*/ 2818402 h 5843885"/>
                <a:gd name="connsiteX1402" fmla="*/ 1374329 w 3756359"/>
                <a:gd name="connsiteY1402" fmla="*/ 2831132 h 5843885"/>
                <a:gd name="connsiteX1403" fmla="*/ 1385840 w 3756359"/>
                <a:gd name="connsiteY1403" fmla="*/ 2859437 h 5843885"/>
                <a:gd name="connsiteX1404" fmla="*/ 1419224 w 3756359"/>
                <a:gd name="connsiteY1404" fmla="*/ 2876636 h 5843885"/>
                <a:gd name="connsiteX1405" fmla="*/ 1431345 w 3756359"/>
                <a:gd name="connsiteY1405" fmla="*/ 2913405 h 5843885"/>
                <a:gd name="connsiteX1406" fmla="*/ 1423083 w 3756359"/>
                <a:gd name="connsiteY1406" fmla="*/ 2940627 h 5843885"/>
                <a:gd name="connsiteX1407" fmla="*/ 1428636 w 3756359"/>
                <a:gd name="connsiteY1407" fmla="*/ 2965952 h 5843885"/>
                <a:gd name="connsiteX1408" fmla="*/ 1409947 w 3756359"/>
                <a:gd name="connsiteY1408" fmla="*/ 2981729 h 5843885"/>
                <a:gd name="connsiteX1409" fmla="*/ 1420984 w 3756359"/>
                <a:gd name="connsiteY1409" fmla="*/ 3013013 h 5843885"/>
                <a:gd name="connsiteX1410" fmla="*/ 1454300 w 3756359"/>
                <a:gd name="connsiteY1410" fmla="*/ 3022561 h 5843885"/>
                <a:gd name="connsiteX1411" fmla="*/ 1488225 w 3756359"/>
                <a:gd name="connsiteY1411" fmla="*/ 3052559 h 5843885"/>
                <a:gd name="connsiteX1412" fmla="*/ 1511586 w 3756359"/>
                <a:gd name="connsiteY1412" fmla="*/ 3053439 h 5843885"/>
                <a:gd name="connsiteX1413" fmla="*/ 1554314 w 3756359"/>
                <a:gd name="connsiteY1413" fmla="*/ 3091156 h 5843885"/>
                <a:gd name="connsiteX1414" fmla="*/ 1593385 w 3756359"/>
                <a:gd name="connsiteY1414" fmla="*/ 3107408 h 5843885"/>
                <a:gd name="connsiteX1415" fmla="*/ 1663402 w 3756359"/>
                <a:gd name="connsiteY1415" fmla="*/ 3130159 h 5843885"/>
                <a:gd name="connsiteX1416" fmla="*/ 1708906 w 3756359"/>
                <a:gd name="connsiteY1416" fmla="*/ 3136389 h 5843885"/>
                <a:gd name="connsiteX1417" fmla="*/ 1738091 w 3756359"/>
                <a:gd name="connsiteY1417" fmla="*/ 3133545 h 5843885"/>
                <a:gd name="connsiteX1418" fmla="*/ 1768834 w 3756359"/>
                <a:gd name="connsiteY1418" fmla="*/ 3132259 h 5843885"/>
                <a:gd name="connsiteX1419" fmla="*/ 1792195 w 3756359"/>
                <a:gd name="connsiteY1419" fmla="*/ 3139910 h 5843885"/>
                <a:gd name="connsiteX1420" fmla="*/ 1810884 w 3756359"/>
                <a:gd name="connsiteY1420" fmla="*/ 3158938 h 5843885"/>
                <a:gd name="connsiteX1421" fmla="*/ 1861400 w 3756359"/>
                <a:gd name="connsiteY1421" fmla="*/ 3200853 h 5843885"/>
                <a:gd name="connsiteX1422" fmla="*/ 1888282 w 3756359"/>
                <a:gd name="connsiteY1422" fmla="*/ 3213584 h 5843885"/>
                <a:gd name="connsiteX1423" fmla="*/ 1915842 w 3756359"/>
                <a:gd name="connsiteY1423" fmla="*/ 3212026 h 5843885"/>
                <a:gd name="connsiteX1424" fmla="*/ 1935073 w 3756359"/>
                <a:gd name="connsiteY1424" fmla="*/ 3214938 h 5843885"/>
                <a:gd name="connsiteX1425" fmla="*/ 1947194 w 3756359"/>
                <a:gd name="connsiteY1425" fmla="*/ 3219881 h 5843885"/>
                <a:gd name="connsiteX1426" fmla="*/ 1959179 w 3756359"/>
                <a:gd name="connsiteY1426" fmla="*/ 3225569 h 5843885"/>
                <a:gd name="connsiteX1427" fmla="*/ 1965409 w 3756359"/>
                <a:gd name="connsiteY1427" fmla="*/ 3232747 h 5843885"/>
                <a:gd name="connsiteX1428" fmla="*/ 1972858 w 3756359"/>
                <a:gd name="connsiteY1428" fmla="*/ 3231189 h 5843885"/>
                <a:gd name="connsiteX1429" fmla="*/ 1972587 w 3756359"/>
                <a:gd name="connsiteY1429" fmla="*/ 3229971 h 5843885"/>
                <a:gd name="connsiteX1430" fmla="*/ 1980103 w 3756359"/>
                <a:gd name="connsiteY1430" fmla="*/ 3235185 h 5843885"/>
                <a:gd name="connsiteX1431" fmla="*/ 1989177 w 3756359"/>
                <a:gd name="connsiteY1431" fmla="*/ 3228278 h 5843885"/>
                <a:gd name="connsiteX1432" fmla="*/ 1999334 w 3756359"/>
                <a:gd name="connsiteY1432" fmla="*/ 3229700 h 5843885"/>
                <a:gd name="connsiteX1433" fmla="*/ 2010778 w 3756359"/>
                <a:gd name="connsiteY1433" fmla="*/ 3222184 h 5843885"/>
                <a:gd name="connsiteX1434" fmla="*/ 2001162 w 3756359"/>
                <a:gd name="connsiteY1434" fmla="*/ 3232747 h 5843885"/>
                <a:gd name="connsiteX1435" fmla="*/ 1992427 w 3756359"/>
                <a:gd name="connsiteY1435" fmla="*/ 3247441 h 5843885"/>
                <a:gd name="connsiteX1436" fmla="*/ 2021003 w 3756359"/>
                <a:gd name="connsiteY1436" fmla="*/ 3250082 h 5843885"/>
                <a:gd name="connsiteX1437" fmla="*/ 2048021 w 3756359"/>
                <a:gd name="connsiteY1437" fmla="*/ 3285158 h 5843885"/>
                <a:gd name="connsiteX1438" fmla="*/ 2059261 w 3756359"/>
                <a:gd name="connsiteY1438" fmla="*/ 3298430 h 5843885"/>
                <a:gd name="connsiteX1439" fmla="*/ 2064408 w 3756359"/>
                <a:gd name="connsiteY1439" fmla="*/ 3313395 h 5843885"/>
                <a:gd name="connsiteX1440" fmla="*/ 2054183 w 3756359"/>
                <a:gd name="connsiteY1440" fmla="*/ 3320911 h 5843885"/>
                <a:gd name="connsiteX1441" fmla="*/ 2053438 w 3756359"/>
                <a:gd name="connsiteY1441" fmla="*/ 3335470 h 5843885"/>
                <a:gd name="connsiteX1442" fmla="*/ 2071179 w 3756359"/>
                <a:gd name="connsiteY1442" fmla="*/ 3337501 h 5843885"/>
                <a:gd name="connsiteX1443" fmla="*/ 2084248 w 3756359"/>
                <a:gd name="connsiteY1443" fmla="*/ 3342986 h 5843885"/>
                <a:gd name="connsiteX1444" fmla="*/ 2084113 w 3756359"/>
                <a:gd name="connsiteY1444" fmla="*/ 3347523 h 5843885"/>
                <a:gd name="connsiteX1445" fmla="*/ 2092441 w 3756359"/>
                <a:gd name="connsiteY1445" fmla="*/ 3347726 h 5843885"/>
                <a:gd name="connsiteX1446" fmla="*/ 2102599 w 3756359"/>
                <a:gd name="connsiteY1446" fmla="*/ 3349351 h 5843885"/>
                <a:gd name="connsiteX1447" fmla="*/ 2122101 w 3756359"/>
                <a:gd name="connsiteY1447" fmla="*/ 3368379 h 5843885"/>
                <a:gd name="connsiteX1448" fmla="*/ 2116616 w 3756359"/>
                <a:gd name="connsiteY1448" fmla="*/ 3391808 h 5843885"/>
                <a:gd name="connsiteX1449" fmla="*/ 2151353 w 3756359"/>
                <a:gd name="connsiteY1449" fmla="*/ 3392215 h 5843885"/>
                <a:gd name="connsiteX1450" fmla="*/ 2158734 w 3756359"/>
                <a:gd name="connsiteY1450" fmla="*/ 3389912 h 5843885"/>
                <a:gd name="connsiteX1451" fmla="*/ 2185075 w 3756359"/>
                <a:gd name="connsiteY1451" fmla="*/ 3409752 h 5843885"/>
                <a:gd name="connsiteX1452" fmla="*/ 2193336 w 3756359"/>
                <a:gd name="connsiteY1452" fmla="*/ 3417540 h 5843885"/>
                <a:gd name="connsiteX1453" fmla="*/ 2207285 w 3756359"/>
                <a:gd name="connsiteY1453" fmla="*/ 3407653 h 5843885"/>
                <a:gd name="connsiteX1454" fmla="*/ 2216088 w 3756359"/>
                <a:gd name="connsiteY1454" fmla="*/ 3412258 h 5843885"/>
                <a:gd name="connsiteX1455" fmla="*/ 2208910 w 3756359"/>
                <a:gd name="connsiteY1455" fmla="*/ 3420587 h 5843885"/>
                <a:gd name="connsiteX1456" fmla="*/ 2223808 w 3756359"/>
                <a:gd name="connsiteY1456" fmla="*/ 3435687 h 5843885"/>
                <a:gd name="connsiteX1457" fmla="*/ 2233694 w 3756359"/>
                <a:gd name="connsiteY1457" fmla="*/ 3425733 h 5843885"/>
                <a:gd name="connsiteX1458" fmla="*/ 2240465 w 3756359"/>
                <a:gd name="connsiteY1458" fmla="*/ 3426614 h 5843885"/>
                <a:gd name="connsiteX1459" fmla="*/ 2250623 w 3756359"/>
                <a:gd name="connsiteY1459" fmla="*/ 3422686 h 5843885"/>
                <a:gd name="connsiteX1460" fmla="*/ 2251435 w 3756359"/>
                <a:gd name="connsiteY1460" fmla="*/ 3413748 h 5843885"/>
                <a:gd name="connsiteX1461" fmla="*/ 2251368 w 3756359"/>
                <a:gd name="connsiteY1461" fmla="*/ 3403997 h 5843885"/>
                <a:gd name="connsiteX1462" fmla="*/ 2249065 w 3756359"/>
                <a:gd name="connsiteY1462" fmla="*/ 3394991 h 5843885"/>
                <a:gd name="connsiteX1463" fmla="*/ 2251571 w 3756359"/>
                <a:gd name="connsiteY1463" fmla="*/ 3387204 h 5843885"/>
                <a:gd name="connsiteX1464" fmla="*/ 2263082 w 3756359"/>
                <a:gd name="connsiteY1464" fmla="*/ 3397902 h 5843885"/>
                <a:gd name="connsiteX1465" fmla="*/ 2262879 w 3756359"/>
                <a:gd name="connsiteY1465" fmla="*/ 3381042 h 5843885"/>
                <a:gd name="connsiteX1466" fmla="*/ 2271885 w 3756359"/>
                <a:gd name="connsiteY1466" fmla="*/ 3381922 h 5843885"/>
                <a:gd name="connsiteX1467" fmla="*/ 2284480 w 3756359"/>
                <a:gd name="connsiteY1467" fmla="*/ 3381583 h 5843885"/>
                <a:gd name="connsiteX1468" fmla="*/ 2294028 w 3756359"/>
                <a:gd name="connsiteY1468" fmla="*/ 3388355 h 5843885"/>
                <a:gd name="connsiteX1469" fmla="*/ 2307300 w 3756359"/>
                <a:gd name="connsiteY1469" fmla="*/ 3382938 h 5843885"/>
                <a:gd name="connsiteX1470" fmla="*/ 2316847 w 3756359"/>
                <a:gd name="connsiteY1470" fmla="*/ 3385172 h 5843885"/>
                <a:gd name="connsiteX1471" fmla="*/ 2308993 w 3756359"/>
                <a:gd name="connsiteY1471" fmla="*/ 3390928 h 5843885"/>
                <a:gd name="connsiteX1472" fmla="*/ 2308519 w 3756359"/>
                <a:gd name="connsiteY1472" fmla="*/ 3406706 h 5843885"/>
                <a:gd name="connsiteX1473" fmla="*/ 2315967 w 3756359"/>
                <a:gd name="connsiteY1473" fmla="*/ 3415644 h 5843885"/>
                <a:gd name="connsiteX1474" fmla="*/ 2316035 w 3756359"/>
                <a:gd name="connsiteY1474" fmla="*/ 3436297 h 5843885"/>
                <a:gd name="connsiteX1475" fmla="*/ 2323483 w 3756359"/>
                <a:gd name="connsiteY1475" fmla="*/ 3454986 h 5843885"/>
                <a:gd name="connsiteX1476" fmla="*/ 2336146 w 3756359"/>
                <a:gd name="connsiteY1476" fmla="*/ 3459049 h 5843885"/>
                <a:gd name="connsiteX1477" fmla="*/ 2329781 w 3756359"/>
                <a:gd name="connsiteY1477" fmla="*/ 3482749 h 5843885"/>
                <a:gd name="connsiteX1478" fmla="*/ 2328765 w 3756359"/>
                <a:gd name="connsiteY1478" fmla="*/ 3489994 h 5843885"/>
                <a:gd name="connsiteX1479" fmla="*/ 2333979 w 3756359"/>
                <a:gd name="connsiteY1479" fmla="*/ 3503944 h 5843885"/>
                <a:gd name="connsiteX1480" fmla="*/ 2325312 w 3756359"/>
                <a:gd name="connsiteY1480" fmla="*/ 3520330 h 5843885"/>
                <a:gd name="connsiteX1481" fmla="*/ 2336078 w 3756359"/>
                <a:gd name="connsiteY1481" fmla="*/ 3536446 h 5843885"/>
                <a:gd name="connsiteX1482" fmla="*/ 2339396 w 3756359"/>
                <a:gd name="connsiteY1482" fmla="*/ 3569085 h 5843885"/>
                <a:gd name="connsiteX1483" fmla="*/ 2327072 w 3756359"/>
                <a:gd name="connsiteY1483" fmla="*/ 3574840 h 5843885"/>
                <a:gd name="connsiteX1484" fmla="*/ 2306149 w 3756359"/>
                <a:gd name="connsiteY1484" fmla="*/ 3592108 h 5843885"/>
                <a:gd name="connsiteX1485" fmla="*/ 2276828 w 3756359"/>
                <a:gd name="connsiteY1485" fmla="*/ 3624611 h 5843885"/>
                <a:gd name="connsiteX1486" fmla="*/ 2263895 w 3756359"/>
                <a:gd name="connsiteY1486" fmla="*/ 3641201 h 5843885"/>
                <a:gd name="connsiteX1487" fmla="*/ 2258003 w 3756359"/>
                <a:gd name="connsiteY1487" fmla="*/ 3642758 h 5843885"/>
                <a:gd name="connsiteX1488" fmla="*/ 2240601 w 3756359"/>
                <a:gd name="connsiteY1488" fmla="*/ 3647363 h 5843885"/>
                <a:gd name="connsiteX1489" fmla="*/ 2230511 w 3756359"/>
                <a:gd name="connsiteY1489" fmla="*/ 3665984 h 5843885"/>
                <a:gd name="connsiteX1490" fmla="*/ 2239992 w 3756359"/>
                <a:gd name="connsiteY1490" fmla="*/ 3683522 h 5843885"/>
                <a:gd name="connsiteX1491" fmla="*/ 2220896 w 3756359"/>
                <a:gd name="connsiteY1491" fmla="*/ 3694289 h 5843885"/>
                <a:gd name="connsiteX1492" fmla="*/ 2224349 w 3756359"/>
                <a:gd name="connsiteY1492" fmla="*/ 3708102 h 5843885"/>
                <a:gd name="connsiteX1493" fmla="*/ 2209249 w 3756359"/>
                <a:gd name="connsiteY1493" fmla="*/ 3712233 h 5843885"/>
                <a:gd name="connsiteX1494" fmla="*/ 2214869 w 3756359"/>
                <a:gd name="connsiteY1494" fmla="*/ 3721239 h 5843885"/>
                <a:gd name="connsiteX1495" fmla="*/ 2207692 w 3756359"/>
                <a:gd name="connsiteY1495" fmla="*/ 3745684 h 5843885"/>
                <a:gd name="connsiteX1496" fmla="*/ 2212635 w 3756359"/>
                <a:gd name="connsiteY1496" fmla="*/ 3757941 h 5843885"/>
                <a:gd name="connsiteX1497" fmla="*/ 2225026 w 3756359"/>
                <a:gd name="connsiteY1497" fmla="*/ 3761665 h 5843885"/>
                <a:gd name="connsiteX1498" fmla="*/ 2241278 w 3756359"/>
                <a:gd name="connsiteY1498" fmla="*/ 3770332 h 5843885"/>
                <a:gd name="connsiteX1499" fmla="*/ 2240533 w 3756359"/>
                <a:gd name="connsiteY1499" fmla="*/ 3787938 h 5843885"/>
                <a:gd name="connsiteX1500" fmla="*/ 2233694 w 3756359"/>
                <a:gd name="connsiteY1500" fmla="*/ 3797757 h 5843885"/>
                <a:gd name="connsiteX1501" fmla="*/ 2203493 w 3756359"/>
                <a:gd name="connsiteY1501" fmla="*/ 3807237 h 5843885"/>
                <a:gd name="connsiteX1502" fmla="*/ 2200920 w 3756359"/>
                <a:gd name="connsiteY1502" fmla="*/ 3843667 h 5843885"/>
                <a:gd name="connsiteX1503" fmla="*/ 2203155 w 3756359"/>
                <a:gd name="connsiteY1503" fmla="*/ 3863440 h 5843885"/>
                <a:gd name="connsiteX1504" fmla="*/ 2210197 w 3756359"/>
                <a:gd name="connsiteY1504" fmla="*/ 3879488 h 5843885"/>
                <a:gd name="connsiteX1505" fmla="*/ 2216224 w 3756359"/>
                <a:gd name="connsiteY1505" fmla="*/ 3889239 h 5843885"/>
                <a:gd name="connsiteX1506" fmla="*/ 2232610 w 3756359"/>
                <a:gd name="connsiteY1506" fmla="*/ 3909959 h 5843885"/>
                <a:gd name="connsiteX1507" fmla="*/ 2264843 w 3756359"/>
                <a:gd name="connsiteY1507" fmla="*/ 3920388 h 5843885"/>
                <a:gd name="connsiteX1508" fmla="*/ 2272359 w 3756359"/>
                <a:gd name="connsiteY1508" fmla="*/ 3960542 h 5843885"/>
                <a:gd name="connsiteX1509" fmla="*/ 2278995 w 3756359"/>
                <a:gd name="connsiteY1509" fmla="*/ 3986951 h 5843885"/>
                <a:gd name="connsiteX1510" fmla="*/ 2308112 w 3756359"/>
                <a:gd name="connsiteY1510" fmla="*/ 4000155 h 5843885"/>
                <a:gd name="connsiteX1511" fmla="*/ 2311362 w 3756359"/>
                <a:gd name="connsiteY1511" fmla="*/ 4030153 h 5843885"/>
                <a:gd name="connsiteX1512" fmla="*/ 2330052 w 3756359"/>
                <a:gd name="connsiteY1512" fmla="*/ 4056832 h 5843885"/>
                <a:gd name="connsiteX1513" fmla="*/ 2345762 w 3756359"/>
                <a:gd name="connsiteY1513" fmla="*/ 4064484 h 5843885"/>
                <a:gd name="connsiteX1514" fmla="*/ 2348673 w 3756359"/>
                <a:gd name="connsiteY1514" fmla="*/ 4087575 h 5843885"/>
                <a:gd name="connsiteX1515" fmla="*/ 2372847 w 3756359"/>
                <a:gd name="connsiteY1515" fmla="*/ 4105722 h 5843885"/>
                <a:gd name="connsiteX1516" fmla="*/ 2374337 w 3756359"/>
                <a:gd name="connsiteY1516" fmla="*/ 4147908 h 5843885"/>
                <a:gd name="connsiteX1517" fmla="*/ 2409007 w 3756359"/>
                <a:gd name="connsiteY1517" fmla="*/ 4186573 h 5843885"/>
                <a:gd name="connsiteX1518" fmla="*/ 2419299 w 3756359"/>
                <a:gd name="connsiteY1518" fmla="*/ 4207836 h 5843885"/>
                <a:gd name="connsiteX1519" fmla="*/ 2437650 w 3756359"/>
                <a:gd name="connsiteY1519" fmla="*/ 4217587 h 5843885"/>
                <a:gd name="connsiteX1520" fmla="*/ 2456949 w 3756359"/>
                <a:gd name="connsiteY1520" fmla="*/ 4222868 h 5843885"/>
                <a:gd name="connsiteX1521" fmla="*/ 2471507 w 3756359"/>
                <a:gd name="connsiteY1521" fmla="*/ 4225238 h 5843885"/>
                <a:gd name="connsiteX1522" fmla="*/ 2499000 w 3756359"/>
                <a:gd name="connsiteY1522" fmla="*/ 4247516 h 5843885"/>
                <a:gd name="connsiteX1523" fmla="*/ 2576194 w 3756359"/>
                <a:gd name="connsiteY1523" fmla="*/ 4295458 h 5843885"/>
                <a:gd name="connsiteX1524" fmla="*/ 2590279 w 3756359"/>
                <a:gd name="connsiteY1524" fmla="*/ 4320851 h 5843885"/>
                <a:gd name="connsiteX1525" fmla="*/ 2582695 w 3756359"/>
                <a:gd name="connsiteY1525" fmla="*/ 4349494 h 5843885"/>
                <a:gd name="connsiteX1526" fmla="*/ 2593190 w 3756359"/>
                <a:gd name="connsiteY1526" fmla="*/ 4374617 h 5843885"/>
                <a:gd name="connsiteX1527" fmla="*/ 2587096 w 3756359"/>
                <a:gd name="connsiteY1527" fmla="*/ 4403056 h 5843885"/>
                <a:gd name="connsiteX1528" fmla="*/ 2592513 w 3756359"/>
                <a:gd name="connsiteY1528" fmla="*/ 4430346 h 5843885"/>
                <a:gd name="connsiteX1529" fmla="*/ 2588992 w 3756359"/>
                <a:gd name="connsiteY1529" fmla="*/ 4462104 h 5843885"/>
                <a:gd name="connsiteX1530" fmla="*/ 2591701 w 3756359"/>
                <a:gd name="connsiteY1530" fmla="*/ 4483840 h 5843885"/>
                <a:gd name="connsiteX1531" fmla="*/ 2589872 w 3756359"/>
                <a:gd name="connsiteY1531" fmla="*/ 4495690 h 5843885"/>
                <a:gd name="connsiteX1532" fmla="*/ 2602061 w 3756359"/>
                <a:gd name="connsiteY1532" fmla="*/ 4529683 h 5843885"/>
                <a:gd name="connsiteX1533" fmla="*/ 2600368 w 3756359"/>
                <a:gd name="connsiteY1533" fmla="*/ 4554940 h 5843885"/>
                <a:gd name="connsiteX1534" fmla="*/ 2589805 w 3756359"/>
                <a:gd name="connsiteY1534" fmla="*/ 4567264 h 5843885"/>
                <a:gd name="connsiteX1535" fmla="*/ 2604702 w 3756359"/>
                <a:gd name="connsiteY1535" fmla="*/ 4575593 h 5843885"/>
                <a:gd name="connsiteX1536" fmla="*/ 2591565 w 3756359"/>
                <a:gd name="connsiteY1536" fmla="*/ 4613107 h 5843885"/>
                <a:gd name="connsiteX1537" fmla="*/ 2600571 w 3756359"/>
                <a:gd name="connsiteY1537" fmla="*/ 4630036 h 5843885"/>
                <a:gd name="connsiteX1538" fmla="*/ 2597118 w 3756359"/>
                <a:gd name="connsiteY1538" fmla="*/ 4645407 h 5843885"/>
                <a:gd name="connsiteX1539" fmla="*/ 2594341 w 3756359"/>
                <a:gd name="connsiteY1539" fmla="*/ 4656580 h 5843885"/>
                <a:gd name="connsiteX1540" fmla="*/ 2579851 w 3756359"/>
                <a:gd name="connsiteY1540" fmla="*/ 4672967 h 5843885"/>
                <a:gd name="connsiteX1541" fmla="*/ 2582288 w 3756359"/>
                <a:gd name="connsiteY1541" fmla="*/ 4686645 h 5843885"/>
                <a:gd name="connsiteX1542" fmla="*/ 2582356 w 3756359"/>
                <a:gd name="connsiteY1542" fmla="*/ 4708246 h 5843885"/>
                <a:gd name="connsiteX1543" fmla="*/ 2582085 w 3756359"/>
                <a:gd name="connsiteY1543" fmla="*/ 4722669 h 5843885"/>
                <a:gd name="connsiteX1544" fmla="*/ 2576533 w 3756359"/>
                <a:gd name="connsiteY1544" fmla="*/ 4729170 h 5843885"/>
                <a:gd name="connsiteX1545" fmla="*/ 2586758 w 3756359"/>
                <a:gd name="connsiteY1545" fmla="*/ 4754359 h 5843885"/>
                <a:gd name="connsiteX1546" fmla="*/ 2595899 w 3756359"/>
                <a:gd name="connsiteY1546" fmla="*/ 4787336 h 5843885"/>
                <a:gd name="connsiteX1547" fmla="*/ 2593123 w 3756359"/>
                <a:gd name="connsiteY1547" fmla="*/ 4806974 h 5843885"/>
                <a:gd name="connsiteX1548" fmla="*/ 2603415 w 3756359"/>
                <a:gd name="connsiteY1548" fmla="*/ 4814490 h 5843885"/>
                <a:gd name="connsiteX1549" fmla="*/ 2598607 w 3756359"/>
                <a:gd name="connsiteY1549" fmla="*/ 4835684 h 5843885"/>
                <a:gd name="connsiteX1550" fmla="*/ 2594545 w 3756359"/>
                <a:gd name="connsiteY1550" fmla="*/ 4855660 h 5843885"/>
                <a:gd name="connsiteX1551" fmla="*/ 2607207 w 3756359"/>
                <a:gd name="connsiteY1551" fmla="*/ 4860874 h 5843885"/>
                <a:gd name="connsiteX1552" fmla="*/ 2593190 w 3756359"/>
                <a:gd name="connsiteY1552" fmla="*/ 4880376 h 5843885"/>
                <a:gd name="connsiteX1553" fmla="*/ 2591024 w 3756359"/>
                <a:gd name="connsiteY1553" fmla="*/ 4898727 h 5843885"/>
                <a:gd name="connsiteX1554" fmla="*/ 2591024 w 3756359"/>
                <a:gd name="connsiteY1554" fmla="*/ 4911254 h 5843885"/>
                <a:gd name="connsiteX1555" fmla="*/ 2582153 w 3756359"/>
                <a:gd name="connsiteY1555" fmla="*/ 4938881 h 5843885"/>
                <a:gd name="connsiteX1556" fmla="*/ 2572605 w 3756359"/>
                <a:gd name="connsiteY1556" fmla="*/ 4965967 h 5843885"/>
                <a:gd name="connsiteX1557" fmla="*/ 2573282 w 3756359"/>
                <a:gd name="connsiteY1557" fmla="*/ 4993662 h 5843885"/>
                <a:gd name="connsiteX1558" fmla="*/ 2565157 w 3756359"/>
                <a:gd name="connsiteY1558" fmla="*/ 5010659 h 5843885"/>
                <a:gd name="connsiteX1559" fmla="*/ 2552697 w 3756359"/>
                <a:gd name="connsiteY1559" fmla="*/ 5004497 h 5843885"/>
                <a:gd name="connsiteX1560" fmla="*/ 2541660 w 3756359"/>
                <a:gd name="connsiteY1560" fmla="*/ 5024472 h 5843885"/>
                <a:gd name="connsiteX1561" fmla="*/ 2564818 w 3756359"/>
                <a:gd name="connsiteY1561" fmla="*/ 5034494 h 5843885"/>
                <a:gd name="connsiteX1562" fmla="*/ 2572402 w 3756359"/>
                <a:gd name="connsiteY1562" fmla="*/ 5062392 h 5843885"/>
                <a:gd name="connsiteX1563" fmla="*/ 2576058 w 3756359"/>
                <a:gd name="connsiteY1563" fmla="*/ 5092051 h 5843885"/>
                <a:gd name="connsiteX1564" fmla="*/ 2561365 w 3756359"/>
                <a:gd name="connsiteY1564" fmla="*/ 5120559 h 5843885"/>
                <a:gd name="connsiteX1565" fmla="*/ 2557979 w 3756359"/>
                <a:gd name="connsiteY1565" fmla="*/ 5139858 h 5843885"/>
                <a:gd name="connsiteX1566" fmla="*/ 2564208 w 3756359"/>
                <a:gd name="connsiteY1566" fmla="*/ 5146291 h 5843885"/>
                <a:gd name="connsiteX1567" fmla="*/ 2564141 w 3756359"/>
                <a:gd name="connsiteY1567" fmla="*/ 5184482 h 5843885"/>
                <a:gd name="connsiteX1568" fmla="*/ 2586622 w 3756359"/>
                <a:gd name="connsiteY1568" fmla="*/ 5186717 h 5843885"/>
                <a:gd name="connsiteX1569" fmla="*/ 2564073 w 3756359"/>
                <a:gd name="connsiteY1569" fmla="*/ 5200734 h 5843885"/>
                <a:gd name="connsiteX1570" fmla="*/ 2572266 w 3756359"/>
                <a:gd name="connsiteY1570" fmla="*/ 5223214 h 5843885"/>
                <a:gd name="connsiteX1571" fmla="*/ 2575111 w 3756359"/>
                <a:gd name="connsiteY1571" fmla="*/ 5259036 h 5843885"/>
                <a:gd name="connsiteX1572" fmla="*/ 2558317 w 3756359"/>
                <a:gd name="connsiteY1572" fmla="*/ 5270073 h 5843885"/>
                <a:gd name="connsiteX1573" fmla="*/ 2575178 w 3756359"/>
                <a:gd name="connsiteY1573" fmla="*/ 5274406 h 5843885"/>
                <a:gd name="connsiteX1574" fmla="*/ 2576533 w 3756359"/>
                <a:gd name="connsiteY1574" fmla="*/ 5280569 h 5843885"/>
                <a:gd name="connsiteX1575" fmla="*/ 2572673 w 3756359"/>
                <a:gd name="connsiteY1575" fmla="*/ 5278605 h 5843885"/>
                <a:gd name="connsiteX1576" fmla="*/ 2562312 w 3756359"/>
                <a:gd name="connsiteY1576" fmla="*/ 5277386 h 5843885"/>
                <a:gd name="connsiteX1577" fmla="*/ 2559943 w 3756359"/>
                <a:gd name="connsiteY1577" fmla="*/ 5279350 h 5843885"/>
                <a:gd name="connsiteX1578" fmla="*/ 2556083 w 3756359"/>
                <a:gd name="connsiteY1578" fmla="*/ 5288830 h 5843885"/>
                <a:gd name="connsiteX1579" fmla="*/ 2565563 w 3756359"/>
                <a:gd name="connsiteY1579" fmla="*/ 5289846 h 5843885"/>
                <a:gd name="connsiteX1580" fmla="*/ 2568068 w 3756359"/>
                <a:gd name="connsiteY1580" fmla="*/ 5282600 h 5843885"/>
                <a:gd name="connsiteX1581" fmla="*/ 2576058 w 3756359"/>
                <a:gd name="connsiteY1581" fmla="*/ 5283616 h 5843885"/>
                <a:gd name="connsiteX1582" fmla="*/ 2567391 w 3756359"/>
                <a:gd name="connsiteY1582" fmla="*/ 5308196 h 5843885"/>
                <a:gd name="connsiteX1583" fmla="*/ 2588315 w 3756359"/>
                <a:gd name="connsiteY1583" fmla="*/ 5334673 h 5843885"/>
                <a:gd name="connsiteX1584" fmla="*/ 2597456 w 3756359"/>
                <a:gd name="connsiteY1584" fmla="*/ 5365415 h 5843885"/>
                <a:gd name="connsiteX1585" fmla="*/ 2570709 w 3756359"/>
                <a:gd name="connsiteY1585" fmla="*/ 5375572 h 5843885"/>
                <a:gd name="connsiteX1586" fmla="*/ 2571996 w 3756359"/>
                <a:gd name="connsiteY1586" fmla="*/ 5382682 h 5843885"/>
                <a:gd name="connsiteX1587" fmla="*/ 2562651 w 3756359"/>
                <a:gd name="connsiteY1587" fmla="*/ 5395006 h 5843885"/>
                <a:gd name="connsiteX1588" fmla="*/ 2566579 w 3756359"/>
                <a:gd name="connsiteY1588" fmla="*/ 5407330 h 5843885"/>
                <a:gd name="connsiteX1589" fmla="*/ 2571657 w 3756359"/>
                <a:gd name="connsiteY1589" fmla="*/ 5415998 h 5843885"/>
                <a:gd name="connsiteX1590" fmla="*/ 2584997 w 3756359"/>
                <a:gd name="connsiteY1590" fmla="*/ 5423649 h 5843885"/>
                <a:gd name="connsiteX1591" fmla="*/ 2607343 w 3756359"/>
                <a:gd name="connsiteY1591" fmla="*/ 5429134 h 5843885"/>
                <a:gd name="connsiteX1592" fmla="*/ 2612557 w 3756359"/>
                <a:gd name="connsiteY1592" fmla="*/ 5456965 h 5843885"/>
                <a:gd name="connsiteX1593" fmla="*/ 2597253 w 3756359"/>
                <a:gd name="connsiteY1593" fmla="*/ 5470914 h 5843885"/>
                <a:gd name="connsiteX1594" fmla="*/ 2586893 w 3756359"/>
                <a:gd name="connsiteY1594" fmla="*/ 5481545 h 5843885"/>
                <a:gd name="connsiteX1595" fmla="*/ 2586961 w 3756359"/>
                <a:gd name="connsiteY1595" fmla="*/ 5481749 h 5843885"/>
                <a:gd name="connsiteX1596" fmla="*/ 2581882 w 3756359"/>
                <a:gd name="connsiteY1596" fmla="*/ 5483712 h 5843885"/>
                <a:gd name="connsiteX1597" fmla="*/ 2572673 w 3756359"/>
                <a:gd name="connsiteY1597" fmla="*/ 5478295 h 5843885"/>
                <a:gd name="connsiteX1598" fmla="*/ 2578090 w 3756359"/>
                <a:gd name="connsiteY1598" fmla="*/ 5487098 h 5843885"/>
                <a:gd name="connsiteX1599" fmla="*/ 2587232 w 3756359"/>
                <a:gd name="connsiteY1599" fmla="*/ 5483442 h 5843885"/>
                <a:gd name="connsiteX1600" fmla="*/ 2587096 w 3756359"/>
                <a:gd name="connsiteY1600" fmla="*/ 5488791 h 5843885"/>
                <a:gd name="connsiteX1601" fmla="*/ 2586554 w 3756359"/>
                <a:gd name="connsiteY1601" fmla="*/ 5489671 h 5843885"/>
                <a:gd name="connsiteX1602" fmla="*/ 2587096 w 3756359"/>
                <a:gd name="connsiteY1602" fmla="*/ 5489265 h 5843885"/>
                <a:gd name="connsiteX1603" fmla="*/ 2586419 w 3756359"/>
                <a:gd name="connsiteY1603" fmla="*/ 5496104 h 5843885"/>
                <a:gd name="connsiteX1604" fmla="*/ 2583033 w 3756359"/>
                <a:gd name="connsiteY1604" fmla="*/ 5495224 h 5843885"/>
                <a:gd name="connsiteX1605" fmla="*/ 2582153 w 3756359"/>
                <a:gd name="connsiteY1605" fmla="*/ 5496849 h 5843885"/>
                <a:gd name="connsiteX1606" fmla="*/ 2582627 w 3756359"/>
                <a:gd name="connsiteY1606" fmla="*/ 5495292 h 5843885"/>
                <a:gd name="connsiteX1607" fmla="*/ 2582627 w 3756359"/>
                <a:gd name="connsiteY1607" fmla="*/ 5494885 h 5843885"/>
                <a:gd name="connsiteX1608" fmla="*/ 2583101 w 3756359"/>
                <a:gd name="connsiteY1608" fmla="*/ 5495224 h 5843885"/>
                <a:gd name="connsiteX1609" fmla="*/ 2586622 w 3756359"/>
                <a:gd name="connsiteY1609" fmla="*/ 5489671 h 5843885"/>
                <a:gd name="connsiteX1610" fmla="*/ 2582288 w 3756359"/>
                <a:gd name="connsiteY1610" fmla="*/ 5494546 h 5843885"/>
                <a:gd name="connsiteX1611" fmla="*/ 2582559 w 3756359"/>
                <a:gd name="connsiteY1611" fmla="*/ 5494750 h 5843885"/>
                <a:gd name="connsiteX1612" fmla="*/ 2581544 w 3756359"/>
                <a:gd name="connsiteY1612" fmla="*/ 5498338 h 5843885"/>
                <a:gd name="connsiteX1613" fmla="*/ 2582221 w 3756359"/>
                <a:gd name="connsiteY1613" fmla="*/ 5496917 h 5843885"/>
                <a:gd name="connsiteX1614" fmla="*/ 2582085 w 3756359"/>
                <a:gd name="connsiteY1614" fmla="*/ 5497797 h 5843885"/>
                <a:gd name="connsiteX1615" fmla="*/ 2586283 w 3756359"/>
                <a:gd name="connsiteY1615" fmla="*/ 5498406 h 5843885"/>
                <a:gd name="connsiteX1616" fmla="*/ 2586622 w 3756359"/>
                <a:gd name="connsiteY1616" fmla="*/ 5507548 h 5843885"/>
                <a:gd name="connsiteX1617" fmla="*/ 2587705 w 3756359"/>
                <a:gd name="connsiteY1617" fmla="*/ 5509037 h 5843885"/>
                <a:gd name="connsiteX1618" fmla="*/ 2577142 w 3756359"/>
                <a:gd name="connsiteY1618" fmla="*/ 5511069 h 5843885"/>
                <a:gd name="connsiteX1619" fmla="*/ 2578632 w 3756359"/>
                <a:gd name="connsiteY1619" fmla="*/ 5503282 h 5843885"/>
                <a:gd name="connsiteX1620" fmla="*/ 2583507 w 3756359"/>
                <a:gd name="connsiteY1620" fmla="*/ 5499963 h 5843885"/>
                <a:gd name="connsiteX1621" fmla="*/ 2581544 w 3756359"/>
                <a:gd name="connsiteY1621" fmla="*/ 5498474 h 5843885"/>
                <a:gd name="connsiteX1622" fmla="*/ 2581544 w 3756359"/>
                <a:gd name="connsiteY1622" fmla="*/ 5498474 h 5843885"/>
                <a:gd name="connsiteX1623" fmla="*/ 2577819 w 3756359"/>
                <a:gd name="connsiteY1623" fmla="*/ 5503417 h 5843885"/>
                <a:gd name="connsiteX1624" fmla="*/ 2576329 w 3756359"/>
                <a:gd name="connsiteY1624" fmla="*/ 5511746 h 5843885"/>
                <a:gd name="connsiteX1625" fmla="*/ 2576329 w 3756359"/>
                <a:gd name="connsiteY1625" fmla="*/ 5511746 h 5843885"/>
                <a:gd name="connsiteX1626" fmla="*/ 2576329 w 3756359"/>
                <a:gd name="connsiteY1626" fmla="*/ 5511881 h 5843885"/>
                <a:gd name="connsiteX1627" fmla="*/ 2576329 w 3756359"/>
                <a:gd name="connsiteY1627" fmla="*/ 5513168 h 5843885"/>
                <a:gd name="connsiteX1628" fmla="*/ 2588044 w 3756359"/>
                <a:gd name="connsiteY1628" fmla="*/ 5520481 h 5843885"/>
                <a:gd name="connsiteX1629" fmla="*/ 2583913 w 3756359"/>
                <a:gd name="connsiteY1629" fmla="*/ 5527997 h 5843885"/>
                <a:gd name="connsiteX1630" fmla="*/ 2588112 w 3756359"/>
                <a:gd name="connsiteY1630" fmla="*/ 5530232 h 5843885"/>
                <a:gd name="connsiteX1631" fmla="*/ 2592920 w 3756359"/>
                <a:gd name="connsiteY1631" fmla="*/ 5527862 h 5843885"/>
                <a:gd name="connsiteX1632" fmla="*/ 2590617 w 3756359"/>
                <a:gd name="connsiteY1632" fmla="*/ 5522716 h 5843885"/>
                <a:gd name="connsiteX1633" fmla="*/ 2597253 w 3756359"/>
                <a:gd name="connsiteY1633" fmla="*/ 5517908 h 5843885"/>
                <a:gd name="connsiteX1634" fmla="*/ 2598472 w 3756359"/>
                <a:gd name="connsiteY1634" fmla="*/ 5529216 h 5843885"/>
                <a:gd name="connsiteX1635" fmla="*/ 2598066 w 3756359"/>
                <a:gd name="connsiteY1635" fmla="*/ 5547499 h 5843885"/>
                <a:gd name="connsiteX1636" fmla="*/ 2597050 w 3756359"/>
                <a:gd name="connsiteY1636" fmla="*/ 5548854 h 5843885"/>
                <a:gd name="connsiteX1637" fmla="*/ 2597727 w 3756359"/>
                <a:gd name="connsiteY1637" fmla="*/ 5551291 h 5843885"/>
                <a:gd name="connsiteX1638" fmla="*/ 2598337 w 3756359"/>
                <a:gd name="connsiteY1638" fmla="*/ 5550546 h 5843885"/>
                <a:gd name="connsiteX1639" fmla="*/ 2598472 w 3756359"/>
                <a:gd name="connsiteY1639" fmla="*/ 5551833 h 5843885"/>
                <a:gd name="connsiteX1640" fmla="*/ 2597727 w 3756359"/>
                <a:gd name="connsiteY1640" fmla="*/ 5551291 h 5843885"/>
                <a:gd name="connsiteX1641" fmla="*/ 2594951 w 3756359"/>
                <a:gd name="connsiteY1641" fmla="*/ 5556099 h 5843885"/>
                <a:gd name="connsiteX1642" fmla="*/ 2595222 w 3756359"/>
                <a:gd name="connsiteY1642" fmla="*/ 5557182 h 5843885"/>
                <a:gd name="connsiteX1643" fmla="*/ 2598811 w 3756359"/>
                <a:gd name="connsiteY1643" fmla="*/ 5554474 h 5843885"/>
                <a:gd name="connsiteX1644" fmla="*/ 2604363 w 3756359"/>
                <a:gd name="connsiteY1644" fmla="*/ 5571538 h 5843885"/>
                <a:gd name="connsiteX1645" fmla="*/ 2615333 w 3756359"/>
                <a:gd name="connsiteY1645" fmla="*/ 5565579 h 5843885"/>
                <a:gd name="connsiteX1646" fmla="*/ 2645601 w 3756359"/>
                <a:gd name="connsiteY1646" fmla="*/ 5577903 h 5843885"/>
                <a:gd name="connsiteX1647" fmla="*/ 2645060 w 3756359"/>
                <a:gd name="connsiteY1647" fmla="*/ 5607020 h 5843885"/>
                <a:gd name="connsiteX1648" fmla="*/ 2663478 w 3756359"/>
                <a:gd name="connsiteY1648" fmla="*/ 5627267 h 5843885"/>
                <a:gd name="connsiteX1649" fmla="*/ 2673093 w 3756359"/>
                <a:gd name="connsiteY1649" fmla="*/ 5643248 h 5843885"/>
                <a:gd name="connsiteX1650" fmla="*/ 2680204 w 3756359"/>
                <a:gd name="connsiteY1650" fmla="*/ 5650696 h 5843885"/>
                <a:gd name="connsiteX1651" fmla="*/ 2673974 w 3756359"/>
                <a:gd name="connsiteY1651" fmla="*/ 5675412 h 5843885"/>
                <a:gd name="connsiteX1652" fmla="*/ 2678443 w 3756359"/>
                <a:gd name="connsiteY1652" fmla="*/ 5693153 h 5843885"/>
                <a:gd name="connsiteX1653" fmla="*/ 2677969 w 3756359"/>
                <a:gd name="connsiteY1653" fmla="*/ 5692543 h 5843885"/>
                <a:gd name="connsiteX1654" fmla="*/ 2668489 w 3756359"/>
                <a:gd name="connsiteY1654" fmla="*/ 5692543 h 5843885"/>
                <a:gd name="connsiteX1655" fmla="*/ 2663681 w 3756359"/>
                <a:gd name="connsiteY1655" fmla="*/ 5684079 h 5843885"/>
                <a:gd name="connsiteX1656" fmla="*/ 2666864 w 3756359"/>
                <a:gd name="connsiteY1656" fmla="*/ 5682319 h 5843885"/>
                <a:gd name="connsiteX1657" fmla="*/ 2670114 w 3756359"/>
                <a:gd name="connsiteY1657" fmla="*/ 5682116 h 5843885"/>
                <a:gd name="connsiteX1658" fmla="*/ 2668286 w 3756359"/>
                <a:gd name="connsiteY1658" fmla="*/ 5680626 h 5843885"/>
                <a:gd name="connsiteX1659" fmla="*/ 2664900 w 3756359"/>
                <a:gd name="connsiteY1659" fmla="*/ 5677511 h 5843885"/>
                <a:gd name="connsiteX1660" fmla="*/ 2663546 w 3756359"/>
                <a:gd name="connsiteY1660" fmla="*/ 5673109 h 5843885"/>
                <a:gd name="connsiteX1661" fmla="*/ 2652440 w 3756359"/>
                <a:gd name="connsiteY1661" fmla="*/ 5678324 h 5843885"/>
                <a:gd name="connsiteX1662" fmla="*/ 2657587 w 3756359"/>
                <a:gd name="connsiteY1662" fmla="*/ 5687262 h 5843885"/>
                <a:gd name="connsiteX1663" fmla="*/ 2655826 w 3756359"/>
                <a:gd name="connsiteY1663" fmla="*/ 5692070 h 5843885"/>
                <a:gd name="connsiteX1664" fmla="*/ 2665916 w 3756359"/>
                <a:gd name="connsiteY1664" fmla="*/ 5698502 h 5843885"/>
                <a:gd name="connsiteX1665" fmla="*/ 2669911 w 3756359"/>
                <a:gd name="connsiteY1665" fmla="*/ 5698299 h 5843885"/>
                <a:gd name="connsiteX1666" fmla="*/ 2677156 w 3756359"/>
                <a:gd name="connsiteY1666" fmla="*/ 5710488 h 5843885"/>
                <a:gd name="connsiteX1667" fmla="*/ 2682641 w 3756359"/>
                <a:gd name="connsiteY1667" fmla="*/ 5698435 h 5843885"/>
                <a:gd name="connsiteX1668" fmla="*/ 2685417 w 3756359"/>
                <a:gd name="connsiteY1668" fmla="*/ 5700060 h 5843885"/>
                <a:gd name="connsiteX1669" fmla="*/ 2678714 w 3756359"/>
                <a:gd name="connsiteY1669" fmla="*/ 5713061 h 5843885"/>
                <a:gd name="connsiteX1670" fmla="*/ 2681355 w 3756359"/>
                <a:gd name="connsiteY1670" fmla="*/ 5715160 h 5843885"/>
                <a:gd name="connsiteX1671" fmla="*/ 2674041 w 3756359"/>
                <a:gd name="connsiteY1671" fmla="*/ 5723151 h 5843885"/>
                <a:gd name="connsiteX1672" fmla="*/ 2663749 w 3756359"/>
                <a:gd name="connsiteY1672" fmla="*/ 5717733 h 5843885"/>
                <a:gd name="connsiteX1673" fmla="*/ 2659822 w 3756359"/>
                <a:gd name="connsiteY1673" fmla="*/ 5715431 h 5843885"/>
                <a:gd name="connsiteX1674" fmla="*/ 2663681 w 3756359"/>
                <a:gd name="connsiteY1674" fmla="*/ 5720713 h 5843885"/>
                <a:gd name="connsiteX1675" fmla="*/ 2672213 w 3756359"/>
                <a:gd name="connsiteY1675" fmla="*/ 5728771 h 5843885"/>
                <a:gd name="connsiteX1676" fmla="*/ 2667067 w 3756359"/>
                <a:gd name="connsiteY1676" fmla="*/ 5728500 h 5843885"/>
                <a:gd name="connsiteX1677" fmla="*/ 2673635 w 3756359"/>
                <a:gd name="connsiteY1677" fmla="*/ 5734662 h 5843885"/>
                <a:gd name="connsiteX1678" fmla="*/ 2680813 w 3756359"/>
                <a:gd name="connsiteY1678" fmla="*/ 5731412 h 5843885"/>
                <a:gd name="connsiteX1679" fmla="*/ 2677969 w 3756359"/>
                <a:gd name="connsiteY1679" fmla="*/ 5730396 h 5843885"/>
                <a:gd name="connsiteX1680" fmla="*/ 2681829 w 3756359"/>
                <a:gd name="connsiteY1680" fmla="*/ 5728568 h 5843885"/>
                <a:gd name="connsiteX1681" fmla="*/ 2687788 w 3756359"/>
                <a:gd name="connsiteY1681" fmla="*/ 5733511 h 5843885"/>
                <a:gd name="connsiteX1682" fmla="*/ 2684673 w 3756359"/>
                <a:gd name="connsiteY1682" fmla="*/ 5735678 h 5843885"/>
                <a:gd name="connsiteX1683" fmla="*/ 2705935 w 3756359"/>
                <a:gd name="connsiteY1683" fmla="*/ 5760326 h 5843885"/>
                <a:gd name="connsiteX1684" fmla="*/ 2722593 w 3756359"/>
                <a:gd name="connsiteY1684" fmla="*/ 5759987 h 5843885"/>
                <a:gd name="connsiteX1685" fmla="*/ 2726859 w 3756359"/>
                <a:gd name="connsiteY1685" fmla="*/ 5769603 h 5843885"/>
                <a:gd name="connsiteX1686" fmla="*/ 2739589 w 3756359"/>
                <a:gd name="connsiteY1686" fmla="*/ 5775562 h 5843885"/>
                <a:gd name="connsiteX1687" fmla="*/ 2746293 w 3756359"/>
                <a:gd name="connsiteY1687" fmla="*/ 5778677 h 5843885"/>
                <a:gd name="connsiteX1688" fmla="*/ 2757669 w 3756359"/>
                <a:gd name="connsiteY1688" fmla="*/ 5758024 h 5843885"/>
                <a:gd name="connsiteX1689" fmla="*/ 2769519 w 3756359"/>
                <a:gd name="connsiteY1689" fmla="*/ 5773192 h 5843885"/>
                <a:gd name="connsiteX1690" fmla="*/ 2766878 w 3756359"/>
                <a:gd name="connsiteY1690" fmla="*/ 5781927 h 5843885"/>
                <a:gd name="connsiteX1691" fmla="*/ 2763154 w 3756359"/>
                <a:gd name="connsiteY1691" fmla="*/ 5787682 h 5843885"/>
                <a:gd name="connsiteX1692" fmla="*/ 2773040 w 3756359"/>
                <a:gd name="connsiteY1692" fmla="*/ 5786057 h 5843885"/>
                <a:gd name="connsiteX1693" fmla="*/ 2780624 w 3756359"/>
                <a:gd name="connsiteY1693" fmla="*/ 5790594 h 5843885"/>
                <a:gd name="connsiteX1694" fmla="*/ 2787667 w 3756359"/>
                <a:gd name="connsiteY1694" fmla="*/ 5786396 h 5843885"/>
                <a:gd name="connsiteX1695" fmla="*/ 2788005 w 3756359"/>
                <a:gd name="connsiteY1695" fmla="*/ 5790594 h 5843885"/>
                <a:gd name="connsiteX1696" fmla="*/ 2781978 w 3756359"/>
                <a:gd name="connsiteY1696" fmla="*/ 5796485 h 5843885"/>
                <a:gd name="connsiteX1697" fmla="*/ 2772499 w 3756359"/>
                <a:gd name="connsiteY1697" fmla="*/ 5792964 h 5843885"/>
                <a:gd name="connsiteX1698" fmla="*/ 2777780 w 3756359"/>
                <a:gd name="connsiteY1698" fmla="*/ 5811044 h 5843885"/>
                <a:gd name="connsiteX1699" fmla="*/ 2781166 w 3756359"/>
                <a:gd name="connsiteY1699" fmla="*/ 5805966 h 5843885"/>
                <a:gd name="connsiteX1700" fmla="*/ 2779609 w 3756359"/>
                <a:gd name="connsiteY1700" fmla="*/ 5818289 h 5843885"/>
                <a:gd name="connsiteX1701" fmla="*/ 2790646 w 3756359"/>
                <a:gd name="connsiteY1701" fmla="*/ 5813279 h 5843885"/>
                <a:gd name="connsiteX1702" fmla="*/ 2805408 w 3756359"/>
                <a:gd name="connsiteY1702" fmla="*/ 5817273 h 5843885"/>
                <a:gd name="connsiteX1703" fmla="*/ 2824774 w 3756359"/>
                <a:gd name="connsiteY1703" fmla="*/ 5815039 h 5843885"/>
                <a:gd name="connsiteX1704" fmla="*/ 2843260 w 3756359"/>
                <a:gd name="connsiteY1704" fmla="*/ 5829801 h 5843885"/>
                <a:gd name="connsiteX1705" fmla="*/ 2852063 w 3756359"/>
                <a:gd name="connsiteY1705" fmla="*/ 5843886 h 5843885"/>
                <a:gd name="connsiteX1706" fmla="*/ 2847458 w 3756359"/>
                <a:gd name="connsiteY1706" fmla="*/ 5828447 h 5843885"/>
                <a:gd name="connsiteX1707" fmla="*/ 2856194 w 3756359"/>
                <a:gd name="connsiteY1707" fmla="*/ 5815513 h 5843885"/>
                <a:gd name="connsiteX1708" fmla="*/ 2862423 w 3756359"/>
                <a:gd name="connsiteY1708" fmla="*/ 5825400 h 5843885"/>
                <a:gd name="connsiteX1709" fmla="*/ 2881993 w 3756359"/>
                <a:gd name="connsiteY1709" fmla="*/ 5823707 h 5843885"/>
                <a:gd name="connsiteX1710" fmla="*/ 2884566 w 3756359"/>
                <a:gd name="connsiteY1710" fmla="*/ 5827160 h 5843885"/>
                <a:gd name="connsiteX1711" fmla="*/ 2887681 w 3756359"/>
                <a:gd name="connsiteY1711" fmla="*/ 5830410 h 5843885"/>
                <a:gd name="connsiteX1712" fmla="*/ 2898921 w 3756359"/>
                <a:gd name="connsiteY1712" fmla="*/ 5830816 h 5843885"/>
                <a:gd name="connsiteX1713" fmla="*/ 2907860 w 3756359"/>
                <a:gd name="connsiteY1713" fmla="*/ 5836843 h 5843885"/>
                <a:gd name="connsiteX1714" fmla="*/ 2909688 w 3756359"/>
                <a:gd name="connsiteY1714" fmla="*/ 5836775 h 5843885"/>
                <a:gd name="connsiteX1715" fmla="*/ 2926075 w 3756359"/>
                <a:gd name="connsiteY1715" fmla="*/ 5834677 h 5843885"/>
                <a:gd name="connsiteX1716" fmla="*/ 2936977 w 3756359"/>
                <a:gd name="connsiteY1716" fmla="*/ 5813007 h 5843885"/>
                <a:gd name="connsiteX1717" fmla="*/ 2935352 w 3756359"/>
                <a:gd name="connsiteY1717" fmla="*/ 5796350 h 5843885"/>
                <a:gd name="connsiteX1718" fmla="*/ 2958442 w 3756359"/>
                <a:gd name="connsiteY1718" fmla="*/ 5778812 h 5843885"/>
                <a:gd name="connsiteX1719" fmla="*/ 2955869 w 3756359"/>
                <a:gd name="connsiteY1719" fmla="*/ 5762493 h 5843885"/>
                <a:gd name="connsiteX1720" fmla="*/ 2932034 w 3756359"/>
                <a:gd name="connsiteY1720" fmla="*/ 5775291 h 5843885"/>
                <a:gd name="connsiteX1721" fmla="*/ 2920996 w 3756359"/>
                <a:gd name="connsiteY1721" fmla="*/ 5747731 h 5843885"/>
                <a:gd name="connsiteX1722" fmla="*/ 2892218 w 3756359"/>
                <a:gd name="connsiteY1722" fmla="*/ 5741636 h 5843885"/>
                <a:gd name="connsiteX1723" fmla="*/ 2881789 w 3756359"/>
                <a:gd name="connsiteY1723" fmla="*/ 5742178 h 5843885"/>
                <a:gd name="connsiteX1724" fmla="*/ 2877795 w 3756359"/>
                <a:gd name="connsiteY1724" fmla="*/ 5725994 h 5843885"/>
                <a:gd name="connsiteX1725" fmla="*/ 2862762 w 3756359"/>
                <a:gd name="connsiteY1725" fmla="*/ 5720036 h 5843885"/>
                <a:gd name="connsiteX1726" fmla="*/ 2847120 w 3756359"/>
                <a:gd name="connsiteY1726" fmla="*/ 5715973 h 5843885"/>
                <a:gd name="connsiteX1727" fmla="*/ 2839400 w 3756359"/>
                <a:gd name="connsiteY1727" fmla="*/ 5699654 h 5843885"/>
                <a:gd name="connsiteX1728" fmla="*/ 2844140 w 3756359"/>
                <a:gd name="connsiteY1728" fmla="*/ 5687668 h 5843885"/>
                <a:gd name="connsiteX1729" fmla="*/ 2831004 w 3756359"/>
                <a:gd name="connsiteY1729" fmla="*/ 5674599 h 5843885"/>
                <a:gd name="connsiteX1730" fmla="*/ 2833103 w 3756359"/>
                <a:gd name="connsiteY1730" fmla="*/ 5664916 h 5843885"/>
                <a:gd name="connsiteX1731" fmla="*/ 2838520 w 3756359"/>
                <a:gd name="connsiteY1731" fmla="*/ 5657400 h 5843885"/>
                <a:gd name="connsiteX1732" fmla="*/ 2835608 w 3756359"/>
                <a:gd name="connsiteY1732" fmla="*/ 5646836 h 5843885"/>
                <a:gd name="connsiteX1733" fmla="*/ 2822878 w 3756359"/>
                <a:gd name="connsiteY1733" fmla="*/ 5625574 h 5843885"/>
                <a:gd name="connsiteX1734" fmla="*/ 2814955 w 3756359"/>
                <a:gd name="connsiteY1734" fmla="*/ 5595712 h 5843885"/>
                <a:gd name="connsiteX1735" fmla="*/ 2812653 w 3756359"/>
                <a:gd name="connsiteY1735" fmla="*/ 5577700 h 5843885"/>
                <a:gd name="connsiteX1736" fmla="*/ 2825993 w 3756359"/>
                <a:gd name="connsiteY1736" fmla="*/ 5557521 h 5843885"/>
                <a:gd name="connsiteX1737" fmla="*/ 2838181 w 3756359"/>
                <a:gd name="connsiteY1737" fmla="*/ 5533008 h 5843885"/>
                <a:gd name="connsiteX1738" fmla="*/ 2831952 w 3756359"/>
                <a:gd name="connsiteY1738" fmla="*/ 5509241 h 5843885"/>
                <a:gd name="connsiteX1739" fmla="*/ 2843531 w 3756359"/>
                <a:gd name="connsiteY1739" fmla="*/ 5495562 h 5843885"/>
                <a:gd name="connsiteX1740" fmla="*/ 2854975 w 3756359"/>
                <a:gd name="connsiteY1740" fmla="*/ 5480936 h 5843885"/>
                <a:gd name="connsiteX1741" fmla="*/ 2865741 w 3756359"/>
                <a:gd name="connsiteY1741" fmla="*/ 5461434 h 5843885"/>
                <a:gd name="connsiteX1742" fmla="*/ 2875424 w 3756359"/>
                <a:gd name="connsiteY1742" fmla="*/ 5437531 h 5843885"/>
                <a:gd name="connsiteX1743" fmla="*/ 2868721 w 3756359"/>
                <a:gd name="connsiteY1743" fmla="*/ 5428254 h 5843885"/>
                <a:gd name="connsiteX1744" fmla="*/ 2846307 w 3756359"/>
                <a:gd name="connsiteY1744" fmla="*/ 5414576 h 5843885"/>
                <a:gd name="connsiteX1745" fmla="*/ 2820034 w 3756359"/>
                <a:gd name="connsiteY1745" fmla="*/ 5382817 h 5843885"/>
                <a:gd name="connsiteX1746" fmla="*/ 2845156 w 3756359"/>
                <a:gd name="connsiteY1746" fmla="*/ 5341850 h 5843885"/>
                <a:gd name="connsiteX1747" fmla="*/ 2863100 w 3756359"/>
                <a:gd name="connsiteY1747" fmla="*/ 5335688 h 5843885"/>
                <a:gd name="connsiteX1748" fmla="*/ 2855584 w 3756359"/>
                <a:gd name="connsiteY1748" fmla="*/ 5320453 h 5843885"/>
                <a:gd name="connsiteX1749" fmla="*/ 2869127 w 3756359"/>
                <a:gd name="connsiteY1749" fmla="*/ 5305284 h 5843885"/>
                <a:gd name="connsiteX1750" fmla="*/ 2854771 w 3756359"/>
                <a:gd name="connsiteY1750" fmla="*/ 5292148 h 5843885"/>
                <a:gd name="connsiteX1751" fmla="*/ 2859173 w 3756359"/>
                <a:gd name="connsiteY1751" fmla="*/ 5254295 h 5843885"/>
                <a:gd name="connsiteX1752" fmla="*/ 2875831 w 3756359"/>
                <a:gd name="connsiteY1752" fmla="*/ 5243664 h 5843885"/>
                <a:gd name="connsiteX1753" fmla="*/ 2871768 w 3756359"/>
                <a:gd name="connsiteY1753" fmla="*/ 5235945 h 5843885"/>
                <a:gd name="connsiteX1754" fmla="*/ 2870075 w 3756359"/>
                <a:gd name="connsiteY1754" fmla="*/ 5228564 h 5843885"/>
                <a:gd name="connsiteX1755" fmla="*/ 2879758 w 3756359"/>
                <a:gd name="connsiteY1755" fmla="*/ 5219829 h 5843885"/>
                <a:gd name="connsiteX1756" fmla="*/ 2871632 w 3756359"/>
                <a:gd name="connsiteY1756" fmla="*/ 5210755 h 5843885"/>
                <a:gd name="connsiteX1757" fmla="*/ 2865877 w 3756359"/>
                <a:gd name="connsiteY1757" fmla="*/ 5183195 h 5843885"/>
                <a:gd name="connsiteX1758" fmla="*/ 2847797 w 3756359"/>
                <a:gd name="connsiteY1758" fmla="*/ 5167689 h 5843885"/>
                <a:gd name="connsiteX1759" fmla="*/ 2860527 w 3756359"/>
                <a:gd name="connsiteY1759" fmla="*/ 5161798 h 5843885"/>
                <a:gd name="connsiteX1760" fmla="*/ 2888426 w 3756359"/>
                <a:gd name="connsiteY1760" fmla="*/ 5155906 h 5843885"/>
                <a:gd name="connsiteX1761" fmla="*/ 2933794 w 3756359"/>
                <a:gd name="connsiteY1761" fmla="*/ 5154755 h 5843885"/>
                <a:gd name="connsiteX1762" fmla="*/ 2930883 w 3756359"/>
                <a:gd name="connsiteY1762" fmla="*/ 5126654 h 5843885"/>
                <a:gd name="connsiteX1763" fmla="*/ 2934268 w 3756359"/>
                <a:gd name="connsiteY1763" fmla="*/ 5103089 h 5843885"/>
                <a:gd name="connsiteX1764" fmla="*/ 2933862 w 3756359"/>
                <a:gd name="connsiteY1764" fmla="*/ 5088124 h 5843885"/>
                <a:gd name="connsiteX1765" fmla="*/ 2923908 w 3756359"/>
                <a:gd name="connsiteY1765" fmla="*/ 5066591 h 5843885"/>
                <a:gd name="connsiteX1766" fmla="*/ 2958239 w 3756359"/>
                <a:gd name="connsiteY1766" fmla="*/ 5061106 h 5843885"/>
                <a:gd name="connsiteX1767" fmla="*/ 3003066 w 3756359"/>
                <a:gd name="connsiteY1767" fmla="*/ 5068555 h 5843885"/>
                <a:gd name="connsiteX1768" fmla="*/ 3040106 w 3756359"/>
                <a:gd name="connsiteY1768" fmla="*/ 5053996 h 5843885"/>
                <a:gd name="connsiteX1769" fmla="*/ 3090418 w 3756359"/>
                <a:gd name="connsiteY1769" fmla="*/ 5015534 h 5843885"/>
                <a:gd name="connsiteX1770" fmla="*/ 3085881 w 3756359"/>
                <a:gd name="connsiteY1770" fmla="*/ 4988652 h 5843885"/>
                <a:gd name="connsiteX1771" fmla="*/ 3095564 w 3756359"/>
                <a:gd name="connsiteY1771" fmla="*/ 4965899 h 5843885"/>
                <a:gd name="connsiteX1772" fmla="*/ 3077485 w 3756359"/>
                <a:gd name="connsiteY1772" fmla="*/ 4954591 h 5843885"/>
                <a:gd name="connsiteX1773" fmla="*/ 3074641 w 3756359"/>
                <a:gd name="connsiteY1773" fmla="*/ 4930620 h 5843885"/>
                <a:gd name="connsiteX1774" fmla="*/ 3081886 w 3756359"/>
                <a:gd name="connsiteY1774" fmla="*/ 4917077 h 5843885"/>
                <a:gd name="connsiteX1775" fmla="*/ 3063265 w 3756359"/>
                <a:gd name="connsiteY1775" fmla="*/ 4916400 h 5843885"/>
                <a:gd name="connsiteX1776" fmla="*/ 3048842 w 3756359"/>
                <a:gd name="connsiteY1776" fmla="*/ 4894393 h 5843885"/>
                <a:gd name="connsiteX1777" fmla="*/ 3073219 w 3756359"/>
                <a:gd name="connsiteY1777" fmla="*/ 4901909 h 5843885"/>
                <a:gd name="connsiteX1778" fmla="*/ 3097596 w 3756359"/>
                <a:gd name="connsiteY1778" fmla="*/ 4891346 h 5843885"/>
                <a:gd name="connsiteX1779" fmla="*/ 3119942 w 3756359"/>
                <a:gd name="connsiteY1779" fmla="*/ 4905837 h 5843885"/>
                <a:gd name="connsiteX1780" fmla="*/ 3141204 w 3756359"/>
                <a:gd name="connsiteY1780" fmla="*/ 4903399 h 5843885"/>
                <a:gd name="connsiteX1781" fmla="*/ 3159081 w 3756359"/>
                <a:gd name="connsiteY1781" fmla="*/ 4898185 h 5843885"/>
                <a:gd name="connsiteX1782" fmla="*/ 3184609 w 3756359"/>
                <a:gd name="connsiteY1782" fmla="*/ 4868797 h 5843885"/>
                <a:gd name="connsiteX1783" fmla="*/ 3205059 w 3756359"/>
                <a:gd name="connsiteY1783" fmla="*/ 4841508 h 5843885"/>
                <a:gd name="connsiteX1784" fmla="*/ 3205330 w 3756359"/>
                <a:gd name="connsiteY1784" fmla="*/ 4824647 h 5843885"/>
                <a:gd name="connsiteX1785" fmla="*/ 3202350 w 3756359"/>
                <a:gd name="connsiteY1785" fmla="*/ 4827288 h 5843885"/>
                <a:gd name="connsiteX1786" fmla="*/ 3183390 w 3756359"/>
                <a:gd name="connsiteY1786" fmla="*/ 4834669 h 5843885"/>
                <a:gd name="connsiteX1787" fmla="*/ 3186166 w 3756359"/>
                <a:gd name="connsiteY1787" fmla="*/ 4818011 h 5843885"/>
                <a:gd name="connsiteX1788" fmla="*/ 3199709 w 3756359"/>
                <a:gd name="connsiteY1788" fmla="*/ 4819839 h 5843885"/>
                <a:gd name="connsiteX1789" fmla="*/ 3201064 w 3756359"/>
                <a:gd name="connsiteY1789" fmla="*/ 4804400 h 5843885"/>
                <a:gd name="connsiteX1790" fmla="*/ 3205397 w 3756359"/>
                <a:gd name="connsiteY1790" fmla="*/ 4805416 h 5843885"/>
                <a:gd name="connsiteX1791" fmla="*/ 3213658 w 3756359"/>
                <a:gd name="connsiteY1791" fmla="*/ 4799931 h 5843885"/>
                <a:gd name="connsiteX1792" fmla="*/ 3208309 w 3756359"/>
                <a:gd name="connsiteY1792" fmla="*/ 4789435 h 5843885"/>
                <a:gd name="connsiteX1793" fmla="*/ 3225576 w 3756359"/>
                <a:gd name="connsiteY1793" fmla="*/ 4780294 h 5843885"/>
                <a:gd name="connsiteX1794" fmla="*/ 3230249 w 3756359"/>
                <a:gd name="connsiteY1794" fmla="*/ 4780023 h 5843885"/>
                <a:gd name="connsiteX1795" fmla="*/ 3249209 w 3756359"/>
                <a:gd name="connsiteY1795" fmla="*/ 4772304 h 5843885"/>
                <a:gd name="connsiteX1796" fmla="*/ 3268643 w 3756359"/>
                <a:gd name="connsiteY1796" fmla="*/ 4769731 h 5843885"/>
                <a:gd name="connsiteX1797" fmla="*/ 3287874 w 3756359"/>
                <a:gd name="connsiteY1797" fmla="*/ 4717997 h 5843885"/>
                <a:gd name="connsiteX1798" fmla="*/ 3312725 w 3756359"/>
                <a:gd name="connsiteY1798" fmla="*/ 4658476 h 5843885"/>
                <a:gd name="connsiteX1799" fmla="*/ 3338998 w 3756359"/>
                <a:gd name="connsiteY1799" fmla="*/ 4624144 h 5843885"/>
                <a:gd name="connsiteX1800" fmla="*/ 3316178 w 3756359"/>
                <a:gd name="connsiteY1800" fmla="*/ 4579994 h 5843885"/>
                <a:gd name="connsiteX1801" fmla="*/ 3325523 w 3756359"/>
                <a:gd name="connsiteY1801" fmla="*/ 4539840 h 5843885"/>
                <a:gd name="connsiteX1802" fmla="*/ 3349832 w 3756359"/>
                <a:gd name="connsiteY1802" fmla="*/ 4544715 h 5843885"/>
                <a:gd name="connsiteX1803" fmla="*/ 3392763 w 3756359"/>
                <a:gd name="connsiteY1803" fmla="*/ 4497248 h 5843885"/>
                <a:gd name="connsiteX1804" fmla="*/ 3408405 w 3756359"/>
                <a:gd name="connsiteY1804" fmla="*/ 4493049 h 5843885"/>
                <a:gd name="connsiteX1805" fmla="*/ 3419172 w 3756359"/>
                <a:gd name="connsiteY1805" fmla="*/ 4483095 h 5843885"/>
                <a:gd name="connsiteX1806" fmla="*/ 3425673 w 3756359"/>
                <a:gd name="connsiteY1806" fmla="*/ 4480657 h 5843885"/>
                <a:gd name="connsiteX1807" fmla="*/ 3434069 w 3756359"/>
                <a:gd name="connsiteY1807" fmla="*/ 4471381 h 5843885"/>
                <a:gd name="connsiteX1808" fmla="*/ 3437861 w 3756359"/>
                <a:gd name="connsiteY1808" fmla="*/ 4463119 h 5843885"/>
                <a:gd name="connsiteX1809" fmla="*/ 3445987 w 3756359"/>
                <a:gd name="connsiteY1809" fmla="*/ 4454316 h 5843885"/>
                <a:gd name="connsiteX1810" fmla="*/ 3463728 w 3756359"/>
                <a:gd name="connsiteY1810" fmla="*/ 4454588 h 5843885"/>
                <a:gd name="connsiteX1811" fmla="*/ 3472938 w 3756359"/>
                <a:gd name="connsiteY1811" fmla="*/ 4455467 h 5843885"/>
                <a:gd name="connsiteX1812" fmla="*/ 3476662 w 3756359"/>
                <a:gd name="connsiteY1812" fmla="*/ 4453436 h 5843885"/>
                <a:gd name="connsiteX1813" fmla="*/ 3482485 w 3756359"/>
                <a:gd name="connsiteY1813" fmla="*/ 4458380 h 5843885"/>
                <a:gd name="connsiteX1814" fmla="*/ 3519931 w 3756359"/>
                <a:gd name="connsiteY1814" fmla="*/ 4454452 h 5843885"/>
                <a:gd name="connsiteX1815" fmla="*/ 3551689 w 3756359"/>
                <a:gd name="connsiteY1815" fmla="*/ 4440367 h 5843885"/>
                <a:gd name="connsiteX1816" fmla="*/ 3565368 w 3756359"/>
                <a:gd name="connsiteY1816" fmla="*/ 4424387 h 5843885"/>
                <a:gd name="connsiteX1817" fmla="*/ 3566858 w 3756359"/>
                <a:gd name="connsiteY1817" fmla="*/ 4404546 h 5843885"/>
                <a:gd name="connsiteX1818" fmla="*/ 3572410 w 3756359"/>
                <a:gd name="connsiteY1818" fmla="*/ 4379018 h 5843885"/>
                <a:gd name="connsiteX1819" fmla="*/ 3582906 w 3756359"/>
                <a:gd name="connsiteY1819" fmla="*/ 4363037 h 5843885"/>
                <a:gd name="connsiteX1820" fmla="*/ 3608434 w 3756359"/>
                <a:gd name="connsiteY1820" fmla="*/ 4342520 h 5843885"/>
                <a:gd name="connsiteX1821" fmla="*/ 3593198 w 3756359"/>
                <a:gd name="connsiteY1821" fmla="*/ 4320242 h 5843885"/>
                <a:gd name="connsiteX1822" fmla="*/ 3604710 w 3756359"/>
                <a:gd name="connsiteY1822" fmla="*/ 4295323 h 5843885"/>
                <a:gd name="connsiteX1823" fmla="*/ 3605929 w 3756359"/>
                <a:gd name="connsiteY1823" fmla="*/ 4282389 h 5843885"/>
                <a:gd name="connsiteX1824" fmla="*/ 3622180 w 3756359"/>
                <a:gd name="connsiteY1824" fmla="*/ 4288145 h 5843885"/>
                <a:gd name="connsiteX1825" fmla="*/ 3624076 w 3756359"/>
                <a:gd name="connsiteY1825" fmla="*/ 4269591 h 5843885"/>
                <a:gd name="connsiteX1826" fmla="*/ 3609924 w 3756359"/>
                <a:gd name="connsiteY1826" fmla="*/ 4270878 h 5843885"/>
                <a:gd name="connsiteX1827" fmla="*/ 3610736 w 3756359"/>
                <a:gd name="connsiteY1827" fmla="*/ 4250157 h 5843885"/>
                <a:gd name="connsiteX1828" fmla="*/ 3628004 w 3756359"/>
                <a:gd name="connsiteY1828" fmla="*/ 4242776 h 5843885"/>
                <a:gd name="connsiteX1829" fmla="*/ 3628952 w 3756359"/>
                <a:gd name="connsiteY1829" fmla="*/ 4219618 h 5843885"/>
                <a:gd name="connsiteX1830" fmla="*/ 3616221 w 3756359"/>
                <a:gd name="connsiteY1830" fmla="*/ 4166123 h 5843885"/>
                <a:gd name="connsiteX1831" fmla="*/ 3620081 w 3756359"/>
                <a:gd name="connsiteY1831" fmla="*/ 4149601 h 5843885"/>
                <a:gd name="connsiteX1832" fmla="*/ 3625092 w 3756359"/>
                <a:gd name="connsiteY1832" fmla="*/ 4143981 h 5843885"/>
                <a:gd name="connsiteX1833" fmla="*/ 3623061 w 3756359"/>
                <a:gd name="connsiteY1833" fmla="*/ 4136600 h 5843885"/>
                <a:gd name="connsiteX1834" fmla="*/ 3626175 w 3756359"/>
                <a:gd name="connsiteY1834" fmla="*/ 4118114 h 5843885"/>
                <a:gd name="connsiteX1835" fmla="*/ 3643646 w 3756359"/>
                <a:gd name="connsiteY1835" fmla="*/ 4116760 h 5843885"/>
                <a:gd name="connsiteX1836" fmla="*/ 3664434 w 3756359"/>
                <a:gd name="connsiteY1836" fmla="*/ 4075047 h 5843885"/>
                <a:gd name="connsiteX1837" fmla="*/ 3710683 w 3756359"/>
                <a:gd name="connsiteY1837" fmla="*/ 4010651 h 5843885"/>
                <a:gd name="connsiteX1838" fmla="*/ 3745082 w 3756359"/>
                <a:gd name="connsiteY1838" fmla="*/ 3958714 h 5843885"/>
                <a:gd name="connsiteX1839" fmla="*/ 3753614 w 3756359"/>
                <a:gd name="connsiteY1839" fmla="*/ 3932102 h 5843885"/>
                <a:gd name="connsiteX1840" fmla="*/ 3755307 w 3756359"/>
                <a:gd name="connsiteY1840" fmla="*/ 3906641 h 5843885"/>
                <a:gd name="connsiteX1841" fmla="*/ 3749213 w 3756359"/>
                <a:gd name="connsiteY1841" fmla="*/ 3896823 h 5843885"/>
                <a:gd name="connsiteX1842" fmla="*/ 486118 w 3756359"/>
                <a:gd name="connsiteY1842" fmla="*/ 324206 h 5843885"/>
                <a:gd name="connsiteX1843" fmla="*/ 485305 w 3756359"/>
                <a:gd name="connsiteY1843" fmla="*/ 323597 h 5843885"/>
                <a:gd name="connsiteX1844" fmla="*/ 486118 w 3756359"/>
                <a:gd name="connsiteY1844" fmla="*/ 324206 h 5843885"/>
                <a:gd name="connsiteX1845" fmla="*/ 500609 w 3756359"/>
                <a:gd name="connsiteY1845" fmla="*/ 940137 h 5843885"/>
                <a:gd name="connsiteX1846" fmla="*/ 508802 w 3756359"/>
                <a:gd name="connsiteY1846" fmla="*/ 942169 h 5843885"/>
                <a:gd name="connsiteX1847" fmla="*/ 500609 w 3756359"/>
                <a:gd name="connsiteY1847" fmla="*/ 940137 h 5843885"/>
                <a:gd name="connsiteX1848" fmla="*/ 565750 w 3756359"/>
                <a:gd name="connsiteY1848" fmla="*/ 855630 h 5843885"/>
                <a:gd name="connsiteX1849" fmla="*/ 553087 w 3756359"/>
                <a:gd name="connsiteY1849" fmla="*/ 845269 h 5843885"/>
                <a:gd name="connsiteX1850" fmla="*/ 534466 w 3756359"/>
                <a:gd name="connsiteY1850" fmla="*/ 846624 h 5843885"/>
                <a:gd name="connsiteX1851" fmla="*/ 521668 w 3756359"/>
                <a:gd name="connsiteY1851" fmla="*/ 849535 h 5843885"/>
                <a:gd name="connsiteX1852" fmla="*/ 528507 w 3756359"/>
                <a:gd name="connsiteY1852" fmla="*/ 833622 h 5843885"/>
                <a:gd name="connsiteX1853" fmla="*/ 552884 w 3756359"/>
                <a:gd name="connsiteY1853" fmla="*/ 830643 h 5843885"/>
                <a:gd name="connsiteX1854" fmla="*/ 568459 w 3756359"/>
                <a:gd name="connsiteY1854" fmla="*/ 821502 h 5843885"/>
                <a:gd name="connsiteX1855" fmla="*/ 570693 w 3756359"/>
                <a:gd name="connsiteY1855" fmla="*/ 832471 h 5843885"/>
                <a:gd name="connsiteX1856" fmla="*/ 586200 w 3756359"/>
                <a:gd name="connsiteY1856" fmla="*/ 851567 h 5843885"/>
                <a:gd name="connsiteX1857" fmla="*/ 565750 w 3756359"/>
                <a:gd name="connsiteY1857" fmla="*/ 855630 h 5843885"/>
                <a:gd name="connsiteX1858" fmla="*/ 706596 w 3756359"/>
                <a:gd name="connsiteY1858" fmla="*/ 942575 h 5843885"/>
                <a:gd name="connsiteX1859" fmla="*/ 707612 w 3756359"/>
                <a:gd name="connsiteY1859" fmla="*/ 940950 h 5843885"/>
                <a:gd name="connsiteX1860" fmla="*/ 706596 w 3756359"/>
                <a:gd name="connsiteY1860" fmla="*/ 942575 h 5843885"/>
                <a:gd name="connsiteX1861" fmla="*/ 979079 w 3756359"/>
                <a:gd name="connsiteY1861" fmla="*/ 1608683 h 5843885"/>
                <a:gd name="connsiteX1862" fmla="*/ 962015 w 3756359"/>
                <a:gd name="connsiteY1862" fmla="*/ 1604213 h 5843885"/>
                <a:gd name="connsiteX1863" fmla="*/ 962692 w 3756359"/>
                <a:gd name="connsiteY1863" fmla="*/ 1604213 h 5843885"/>
                <a:gd name="connsiteX1864" fmla="*/ 979079 w 3756359"/>
                <a:gd name="connsiteY1864" fmla="*/ 1608683 h 5843885"/>
                <a:gd name="connsiteX1865" fmla="*/ 1011041 w 3756359"/>
                <a:gd name="connsiteY1865" fmla="*/ 1521940 h 5843885"/>
                <a:gd name="connsiteX1866" fmla="*/ 1001561 w 3756359"/>
                <a:gd name="connsiteY1866" fmla="*/ 1522482 h 5843885"/>
                <a:gd name="connsiteX1867" fmla="*/ 1004269 w 3756359"/>
                <a:gd name="connsiteY1867" fmla="*/ 1512934 h 5843885"/>
                <a:gd name="connsiteX1868" fmla="*/ 1011041 w 3756359"/>
                <a:gd name="connsiteY1868" fmla="*/ 1521940 h 5843885"/>
                <a:gd name="connsiteX1869" fmla="*/ 1051466 w 3756359"/>
                <a:gd name="connsiteY1869" fmla="*/ 1735647 h 5843885"/>
                <a:gd name="connsiteX1870" fmla="*/ 1042799 w 3756359"/>
                <a:gd name="connsiteY1870" fmla="*/ 1739575 h 5843885"/>
                <a:gd name="connsiteX1871" fmla="*/ 1039819 w 3756359"/>
                <a:gd name="connsiteY1871" fmla="*/ 1722443 h 5843885"/>
                <a:gd name="connsiteX1872" fmla="*/ 1051602 w 3756359"/>
                <a:gd name="connsiteY1872" fmla="*/ 1720344 h 5843885"/>
                <a:gd name="connsiteX1873" fmla="*/ 1051466 w 3756359"/>
                <a:gd name="connsiteY1873" fmla="*/ 1735647 h 5843885"/>
                <a:gd name="connsiteX1874" fmla="*/ 2531502 w 3756359"/>
                <a:gd name="connsiteY1874" fmla="*/ 3351518 h 5843885"/>
                <a:gd name="connsiteX1875" fmla="*/ 2531976 w 3756359"/>
                <a:gd name="connsiteY1875" fmla="*/ 3375015 h 5843885"/>
                <a:gd name="connsiteX1876" fmla="*/ 2513761 w 3756359"/>
                <a:gd name="connsiteY1876" fmla="*/ 3363571 h 5843885"/>
                <a:gd name="connsiteX1877" fmla="*/ 2516470 w 3756359"/>
                <a:gd name="connsiteY1877" fmla="*/ 3332152 h 5843885"/>
                <a:gd name="connsiteX1878" fmla="*/ 2526492 w 3756359"/>
                <a:gd name="connsiteY1878" fmla="*/ 3321250 h 5843885"/>
                <a:gd name="connsiteX1879" fmla="*/ 2545316 w 3756359"/>
                <a:gd name="connsiteY1879" fmla="*/ 3331272 h 5843885"/>
                <a:gd name="connsiteX1880" fmla="*/ 2531502 w 3756359"/>
                <a:gd name="connsiteY1880" fmla="*/ 3351518 h 5843885"/>
                <a:gd name="connsiteX1881" fmla="*/ 2665239 w 3756359"/>
                <a:gd name="connsiteY1881" fmla="*/ 5691866 h 5843885"/>
                <a:gd name="connsiteX1882" fmla="*/ 2667135 w 3756359"/>
                <a:gd name="connsiteY1882" fmla="*/ 5692679 h 5843885"/>
                <a:gd name="connsiteX1883" fmla="*/ 2665239 w 3756359"/>
                <a:gd name="connsiteY1883" fmla="*/ 5691866 h 5843885"/>
                <a:gd name="connsiteX1884" fmla="*/ 2668895 w 3756359"/>
                <a:gd name="connsiteY1884" fmla="*/ 5695456 h 5843885"/>
                <a:gd name="connsiteX1885" fmla="*/ 2667202 w 3756359"/>
                <a:gd name="connsiteY1885" fmla="*/ 5692747 h 5843885"/>
                <a:gd name="connsiteX1886" fmla="*/ 2668895 w 3756359"/>
                <a:gd name="connsiteY1886" fmla="*/ 5695456 h 5843885"/>
                <a:gd name="connsiteX1887" fmla="*/ 2783468 w 3756359"/>
                <a:gd name="connsiteY1887" fmla="*/ 5798314 h 5843885"/>
                <a:gd name="connsiteX1888" fmla="*/ 2786109 w 3756359"/>
                <a:gd name="connsiteY1888" fmla="*/ 5793845 h 5843885"/>
                <a:gd name="connsiteX1889" fmla="*/ 2786583 w 3756359"/>
                <a:gd name="connsiteY1889" fmla="*/ 5797501 h 5843885"/>
                <a:gd name="connsiteX1890" fmla="*/ 2787260 w 3756359"/>
                <a:gd name="connsiteY1890" fmla="*/ 5802105 h 5843885"/>
                <a:gd name="connsiteX1891" fmla="*/ 2783468 w 3756359"/>
                <a:gd name="connsiteY1891" fmla="*/ 5798314 h 5843885"/>
                <a:gd name="connsiteX1892" fmla="*/ 3212575 w 3756359"/>
                <a:gd name="connsiteY1892" fmla="*/ 3706003 h 5843885"/>
                <a:gd name="connsiteX1893" fmla="*/ 3201876 w 3756359"/>
                <a:gd name="connsiteY1893" fmla="*/ 3705936 h 5843885"/>
                <a:gd name="connsiteX1894" fmla="*/ 3196391 w 3756359"/>
                <a:gd name="connsiteY1894" fmla="*/ 3695982 h 5843885"/>
                <a:gd name="connsiteX1895" fmla="*/ 3209054 w 3756359"/>
                <a:gd name="connsiteY1895" fmla="*/ 3689549 h 5843885"/>
                <a:gd name="connsiteX1896" fmla="*/ 3209325 w 3756359"/>
                <a:gd name="connsiteY1896" fmla="*/ 3690023 h 5843885"/>
                <a:gd name="connsiteX1897" fmla="*/ 3217789 w 3756359"/>
                <a:gd name="connsiteY1897" fmla="*/ 3686028 h 5843885"/>
                <a:gd name="connsiteX1898" fmla="*/ 3222258 w 3756359"/>
                <a:gd name="connsiteY1898" fmla="*/ 3687382 h 5843885"/>
                <a:gd name="connsiteX1899" fmla="*/ 3209663 w 3756359"/>
                <a:gd name="connsiteY1899" fmla="*/ 3690497 h 5843885"/>
                <a:gd name="connsiteX1900" fmla="*/ 3213930 w 3756359"/>
                <a:gd name="connsiteY1900" fmla="*/ 3695711 h 5843885"/>
                <a:gd name="connsiteX1901" fmla="*/ 3213930 w 3756359"/>
                <a:gd name="connsiteY1901" fmla="*/ 3695779 h 5843885"/>
                <a:gd name="connsiteX1902" fmla="*/ 3213997 w 3756359"/>
                <a:gd name="connsiteY1902" fmla="*/ 3695779 h 5843885"/>
                <a:gd name="connsiteX1903" fmla="*/ 3214877 w 3756359"/>
                <a:gd name="connsiteY1903" fmla="*/ 3696794 h 5843885"/>
                <a:gd name="connsiteX1904" fmla="*/ 3217586 w 3756359"/>
                <a:gd name="connsiteY1904" fmla="*/ 3693679 h 5843885"/>
                <a:gd name="connsiteX1905" fmla="*/ 3213997 w 3756359"/>
                <a:gd name="connsiteY1905" fmla="*/ 3695440 h 5843885"/>
                <a:gd name="connsiteX1906" fmla="*/ 3213455 w 3756359"/>
                <a:gd name="connsiteY1906" fmla="*/ 3690971 h 5843885"/>
                <a:gd name="connsiteX1907" fmla="*/ 3226321 w 3756359"/>
                <a:gd name="connsiteY1907" fmla="*/ 3687247 h 5843885"/>
                <a:gd name="connsiteX1908" fmla="*/ 3224696 w 3756359"/>
                <a:gd name="connsiteY1908" fmla="*/ 3686976 h 5843885"/>
                <a:gd name="connsiteX1909" fmla="*/ 3224967 w 3756359"/>
                <a:gd name="connsiteY1909" fmla="*/ 3686569 h 5843885"/>
                <a:gd name="connsiteX1910" fmla="*/ 3225441 w 3756359"/>
                <a:gd name="connsiteY1910" fmla="*/ 3676616 h 5843885"/>
                <a:gd name="connsiteX1911" fmla="*/ 3215081 w 3756359"/>
                <a:gd name="connsiteY1911" fmla="*/ 3681220 h 5843885"/>
                <a:gd name="connsiteX1912" fmla="*/ 3213252 w 3756359"/>
                <a:gd name="connsiteY1912" fmla="*/ 3682574 h 5843885"/>
                <a:gd name="connsiteX1913" fmla="*/ 3215283 w 3756359"/>
                <a:gd name="connsiteY1913" fmla="*/ 3662260 h 5843885"/>
                <a:gd name="connsiteX1914" fmla="*/ 3231874 w 3756359"/>
                <a:gd name="connsiteY1914" fmla="*/ 3655421 h 5843885"/>
                <a:gd name="connsiteX1915" fmla="*/ 3238239 w 3756359"/>
                <a:gd name="connsiteY1915" fmla="*/ 3661854 h 5843885"/>
                <a:gd name="connsiteX1916" fmla="*/ 3238171 w 3756359"/>
                <a:gd name="connsiteY1916" fmla="*/ 3661922 h 5843885"/>
                <a:gd name="connsiteX1917" fmla="*/ 3238171 w 3756359"/>
                <a:gd name="connsiteY1917" fmla="*/ 3661854 h 5843885"/>
                <a:gd name="connsiteX1918" fmla="*/ 3237562 w 3756359"/>
                <a:gd name="connsiteY1918" fmla="*/ 3662395 h 5843885"/>
                <a:gd name="connsiteX1919" fmla="*/ 3235259 w 3756359"/>
                <a:gd name="connsiteY1919" fmla="*/ 3660161 h 5843885"/>
                <a:gd name="connsiteX1920" fmla="*/ 3237494 w 3756359"/>
                <a:gd name="connsiteY1920" fmla="*/ 3662599 h 5843885"/>
                <a:gd name="connsiteX1921" fmla="*/ 3237358 w 3756359"/>
                <a:gd name="connsiteY1921" fmla="*/ 3662801 h 5843885"/>
                <a:gd name="connsiteX1922" fmla="*/ 3233092 w 3756359"/>
                <a:gd name="connsiteY1922" fmla="*/ 3671266 h 5843885"/>
                <a:gd name="connsiteX1923" fmla="*/ 3231941 w 3756359"/>
                <a:gd name="connsiteY1923" fmla="*/ 3673298 h 5843885"/>
                <a:gd name="connsiteX1924" fmla="*/ 3232077 w 3756359"/>
                <a:gd name="connsiteY1924" fmla="*/ 3673704 h 5843885"/>
                <a:gd name="connsiteX1925" fmla="*/ 3232890 w 3756359"/>
                <a:gd name="connsiteY1925" fmla="*/ 3673568 h 5843885"/>
                <a:gd name="connsiteX1926" fmla="*/ 3243250 w 3756359"/>
                <a:gd name="connsiteY1926" fmla="*/ 3678173 h 5843885"/>
                <a:gd name="connsiteX1927" fmla="*/ 3255032 w 3756359"/>
                <a:gd name="connsiteY1927" fmla="*/ 3682303 h 5843885"/>
                <a:gd name="connsiteX1928" fmla="*/ 3257876 w 3756359"/>
                <a:gd name="connsiteY1928" fmla="*/ 3678444 h 5843885"/>
                <a:gd name="connsiteX1929" fmla="*/ 3262955 w 3756359"/>
                <a:gd name="connsiteY1929" fmla="*/ 3678985 h 5843885"/>
                <a:gd name="connsiteX1930" fmla="*/ 3266205 w 3756359"/>
                <a:gd name="connsiteY1930" fmla="*/ 3679527 h 5843885"/>
                <a:gd name="connsiteX1931" fmla="*/ 3263767 w 3756359"/>
                <a:gd name="connsiteY1931" fmla="*/ 3681017 h 5843885"/>
                <a:gd name="connsiteX1932" fmla="*/ 3255371 w 3756359"/>
                <a:gd name="connsiteY1932" fmla="*/ 3688940 h 5843885"/>
                <a:gd name="connsiteX1933" fmla="*/ 3244198 w 3756359"/>
                <a:gd name="connsiteY1933" fmla="*/ 3679392 h 5843885"/>
                <a:gd name="connsiteX1934" fmla="*/ 3232957 w 3756359"/>
                <a:gd name="connsiteY1934" fmla="*/ 3687517 h 5843885"/>
                <a:gd name="connsiteX1935" fmla="*/ 3231941 w 3756359"/>
                <a:gd name="connsiteY1935" fmla="*/ 3695982 h 5843885"/>
                <a:gd name="connsiteX1936" fmla="*/ 3224696 w 3756359"/>
                <a:gd name="connsiteY1936" fmla="*/ 3692528 h 5843885"/>
                <a:gd name="connsiteX1937" fmla="*/ 3212575 w 3756359"/>
                <a:gd name="connsiteY1937" fmla="*/ 3706003 h 5843885"/>
                <a:gd name="connsiteX1938" fmla="*/ 3265122 w 3756359"/>
                <a:gd name="connsiteY1938" fmla="*/ 4740207 h 5843885"/>
                <a:gd name="connsiteX1939" fmla="*/ 3261736 w 3756359"/>
                <a:gd name="connsiteY1939" fmla="*/ 4746979 h 5843885"/>
                <a:gd name="connsiteX1940" fmla="*/ 3258621 w 3756359"/>
                <a:gd name="connsiteY1940" fmla="*/ 4762959 h 5843885"/>
                <a:gd name="connsiteX1941" fmla="*/ 3247245 w 3756359"/>
                <a:gd name="connsiteY1941" fmla="*/ 4767293 h 5843885"/>
                <a:gd name="connsiteX1942" fmla="*/ 3252391 w 3756359"/>
                <a:gd name="connsiteY1942" fmla="*/ 4758964 h 5843885"/>
                <a:gd name="connsiteX1943" fmla="*/ 3242369 w 3756359"/>
                <a:gd name="connsiteY1943" fmla="*/ 4765126 h 5843885"/>
                <a:gd name="connsiteX1944" fmla="*/ 3239187 w 3756359"/>
                <a:gd name="connsiteY1944" fmla="*/ 4775554 h 5843885"/>
                <a:gd name="connsiteX1945" fmla="*/ 3225306 w 3756359"/>
                <a:gd name="connsiteY1945" fmla="*/ 4773252 h 5843885"/>
                <a:gd name="connsiteX1946" fmla="*/ 3220091 w 3756359"/>
                <a:gd name="connsiteY1946" fmla="*/ 4767970 h 5843885"/>
                <a:gd name="connsiteX1947" fmla="*/ 3231264 w 3756359"/>
                <a:gd name="connsiteY1947" fmla="*/ 4765871 h 5843885"/>
                <a:gd name="connsiteX1948" fmla="*/ 3230587 w 3756359"/>
                <a:gd name="connsiteY1948" fmla="*/ 4751989 h 5843885"/>
                <a:gd name="connsiteX1949" fmla="*/ 3244536 w 3756359"/>
                <a:gd name="connsiteY1949" fmla="*/ 4748468 h 5843885"/>
                <a:gd name="connsiteX1950" fmla="*/ 3242437 w 3756359"/>
                <a:gd name="connsiteY1950" fmla="*/ 4735603 h 5843885"/>
                <a:gd name="connsiteX1951" fmla="*/ 3256590 w 3756359"/>
                <a:gd name="connsiteY1951" fmla="*/ 4726055 h 5843885"/>
                <a:gd name="connsiteX1952" fmla="*/ 3269523 w 3756359"/>
                <a:gd name="connsiteY1952" fmla="*/ 4731404 h 5843885"/>
                <a:gd name="connsiteX1953" fmla="*/ 3265122 w 3756359"/>
                <a:gd name="connsiteY1953" fmla="*/ 4740207 h 584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</a:cxnLst>
              <a:rect l="l" t="t" r="r" b="b"/>
              <a:pathLst>
                <a:path w="3756359" h="5843885">
                  <a:moveTo>
                    <a:pt x="3749213" y="3896823"/>
                  </a:moveTo>
                  <a:cubicBezTo>
                    <a:pt x="3748806" y="3890390"/>
                    <a:pt x="3744879" y="3891880"/>
                    <a:pt x="3740342" y="3881655"/>
                  </a:cubicBezTo>
                  <a:cubicBezTo>
                    <a:pt x="3735805" y="3871498"/>
                    <a:pt x="3734518" y="3855991"/>
                    <a:pt x="3732758" y="3852199"/>
                  </a:cubicBezTo>
                  <a:cubicBezTo>
                    <a:pt x="3731065" y="3848407"/>
                    <a:pt x="3734451" y="3840485"/>
                    <a:pt x="3730320" y="3837302"/>
                  </a:cubicBezTo>
                  <a:cubicBezTo>
                    <a:pt x="3726122" y="3834119"/>
                    <a:pt x="3704386" y="3837302"/>
                    <a:pt x="3696802" y="3837099"/>
                  </a:cubicBezTo>
                  <a:cubicBezTo>
                    <a:pt x="3689217" y="3836896"/>
                    <a:pt x="3677909" y="3844751"/>
                    <a:pt x="3675607" y="3841906"/>
                  </a:cubicBezTo>
                  <a:cubicBezTo>
                    <a:pt x="3673305" y="3839063"/>
                    <a:pt x="3675674" y="3828296"/>
                    <a:pt x="3672628" y="3827551"/>
                  </a:cubicBezTo>
                  <a:cubicBezTo>
                    <a:pt x="3669580" y="3826806"/>
                    <a:pt x="3667413" y="3827009"/>
                    <a:pt x="3656037" y="3813263"/>
                  </a:cubicBezTo>
                  <a:cubicBezTo>
                    <a:pt x="3644661" y="3799517"/>
                    <a:pt x="3609111" y="3773515"/>
                    <a:pt x="3602814" y="3770806"/>
                  </a:cubicBezTo>
                  <a:cubicBezTo>
                    <a:pt x="3596517" y="3768098"/>
                    <a:pt x="3590490" y="3771348"/>
                    <a:pt x="3585208" y="3769520"/>
                  </a:cubicBezTo>
                  <a:cubicBezTo>
                    <a:pt x="3579926" y="3767692"/>
                    <a:pt x="3571530" y="3773989"/>
                    <a:pt x="3556361" y="3773650"/>
                  </a:cubicBezTo>
                  <a:cubicBezTo>
                    <a:pt x="3541193" y="3773244"/>
                    <a:pt x="3541871" y="3774057"/>
                    <a:pt x="3538688" y="3775140"/>
                  </a:cubicBezTo>
                  <a:cubicBezTo>
                    <a:pt x="3535438" y="3776291"/>
                    <a:pt x="3525687" y="3771754"/>
                    <a:pt x="3522978" y="3768572"/>
                  </a:cubicBezTo>
                  <a:cubicBezTo>
                    <a:pt x="3520338" y="3765389"/>
                    <a:pt x="3508555" y="3758211"/>
                    <a:pt x="3491830" y="3757060"/>
                  </a:cubicBezTo>
                  <a:cubicBezTo>
                    <a:pt x="3475104" y="3755909"/>
                    <a:pt x="3482011" y="3754081"/>
                    <a:pt x="3477881" y="3750289"/>
                  </a:cubicBezTo>
                  <a:cubicBezTo>
                    <a:pt x="3473682" y="3746497"/>
                    <a:pt x="3466775" y="3749273"/>
                    <a:pt x="3462983" y="3755706"/>
                  </a:cubicBezTo>
                  <a:cubicBezTo>
                    <a:pt x="3459191" y="3762139"/>
                    <a:pt x="3455467" y="3759227"/>
                    <a:pt x="3450727" y="3769926"/>
                  </a:cubicBezTo>
                  <a:cubicBezTo>
                    <a:pt x="3445987" y="3780693"/>
                    <a:pt x="3442805" y="3771145"/>
                    <a:pt x="3442059" y="3767556"/>
                  </a:cubicBezTo>
                  <a:cubicBezTo>
                    <a:pt x="3441315" y="3763967"/>
                    <a:pt x="3438471" y="3759836"/>
                    <a:pt x="3434340" y="3741960"/>
                  </a:cubicBezTo>
                  <a:cubicBezTo>
                    <a:pt x="3430142" y="3724083"/>
                    <a:pt x="3412807" y="3716093"/>
                    <a:pt x="3407051" y="3716093"/>
                  </a:cubicBezTo>
                  <a:cubicBezTo>
                    <a:pt x="3401363" y="3716093"/>
                    <a:pt x="3410166" y="3734444"/>
                    <a:pt x="3407525" y="3736746"/>
                  </a:cubicBezTo>
                  <a:cubicBezTo>
                    <a:pt x="3404884" y="3738980"/>
                    <a:pt x="3403191" y="3732006"/>
                    <a:pt x="3391815" y="3718395"/>
                  </a:cubicBezTo>
                  <a:cubicBezTo>
                    <a:pt x="3380439" y="3704852"/>
                    <a:pt x="3332768" y="3692867"/>
                    <a:pt x="3324439" y="3693612"/>
                  </a:cubicBezTo>
                  <a:cubicBezTo>
                    <a:pt x="3316111" y="3694357"/>
                    <a:pt x="3305141" y="3704582"/>
                    <a:pt x="3303042" y="3696862"/>
                  </a:cubicBezTo>
                  <a:cubicBezTo>
                    <a:pt x="3300943" y="3689143"/>
                    <a:pt x="3297218" y="3684402"/>
                    <a:pt x="3294577" y="3681965"/>
                  </a:cubicBezTo>
                  <a:cubicBezTo>
                    <a:pt x="3291936" y="3679527"/>
                    <a:pt x="3282930" y="3679527"/>
                    <a:pt x="3276091" y="3678985"/>
                  </a:cubicBezTo>
                  <a:cubicBezTo>
                    <a:pt x="3274466" y="3678850"/>
                    <a:pt x="3273180" y="3678782"/>
                    <a:pt x="3272028" y="3678715"/>
                  </a:cubicBezTo>
                  <a:cubicBezTo>
                    <a:pt x="3275346" y="3677902"/>
                    <a:pt x="3279883" y="3677292"/>
                    <a:pt x="3279477" y="3675397"/>
                  </a:cubicBezTo>
                  <a:cubicBezTo>
                    <a:pt x="3278935" y="3672959"/>
                    <a:pt x="3277919" y="3664291"/>
                    <a:pt x="3276633" y="3663208"/>
                  </a:cubicBezTo>
                  <a:cubicBezTo>
                    <a:pt x="3275346" y="3662125"/>
                    <a:pt x="3276836" y="3671469"/>
                    <a:pt x="3275617" y="3673975"/>
                  </a:cubicBezTo>
                  <a:cubicBezTo>
                    <a:pt x="3274466" y="3676480"/>
                    <a:pt x="3265122" y="3667135"/>
                    <a:pt x="3262413" y="3668219"/>
                  </a:cubicBezTo>
                  <a:cubicBezTo>
                    <a:pt x="3261126" y="3668693"/>
                    <a:pt x="3260382" y="3670453"/>
                    <a:pt x="3259704" y="3672146"/>
                  </a:cubicBezTo>
                  <a:cubicBezTo>
                    <a:pt x="3260382" y="3668896"/>
                    <a:pt x="3260585" y="3665984"/>
                    <a:pt x="3259975" y="3665442"/>
                  </a:cubicBezTo>
                  <a:cubicBezTo>
                    <a:pt x="3258824" y="3664359"/>
                    <a:pt x="3245417" y="3661650"/>
                    <a:pt x="3240270" y="3661650"/>
                  </a:cubicBezTo>
                  <a:cubicBezTo>
                    <a:pt x="3239525" y="3660025"/>
                    <a:pt x="3238442" y="3658265"/>
                    <a:pt x="3237900" y="3656707"/>
                  </a:cubicBezTo>
                  <a:cubicBezTo>
                    <a:pt x="3236410" y="3655827"/>
                    <a:pt x="3234989" y="3655015"/>
                    <a:pt x="3233837" y="3654405"/>
                  </a:cubicBezTo>
                  <a:cubicBezTo>
                    <a:pt x="3234311" y="3654066"/>
                    <a:pt x="3234785" y="3653796"/>
                    <a:pt x="3235259" y="3653457"/>
                  </a:cubicBezTo>
                  <a:cubicBezTo>
                    <a:pt x="3237088" y="3652035"/>
                    <a:pt x="3238442" y="3650410"/>
                    <a:pt x="3239525" y="3648582"/>
                  </a:cubicBezTo>
                  <a:cubicBezTo>
                    <a:pt x="3240676" y="3651155"/>
                    <a:pt x="3243453" y="3654676"/>
                    <a:pt x="3244807" y="3656775"/>
                  </a:cubicBezTo>
                  <a:cubicBezTo>
                    <a:pt x="3245417" y="3657181"/>
                    <a:pt x="3245958" y="3657520"/>
                    <a:pt x="3246568" y="3657858"/>
                  </a:cubicBezTo>
                  <a:cubicBezTo>
                    <a:pt x="3244536" y="3656098"/>
                    <a:pt x="3242979" y="3647837"/>
                    <a:pt x="3240948" y="3645873"/>
                  </a:cubicBezTo>
                  <a:cubicBezTo>
                    <a:pt x="3242843" y="3641336"/>
                    <a:pt x="3243656" y="3635581"/>
                    <a:pt x="3244807" y="3627997"/>
                  </a:cubicBezTo>
                  <a:cubicBezTo>
                    <a:pt x="3246703" y="3615401"/>
                    <a:pt x="3245010" y="3613980"/>
                    <a:pt x="3240406" y="3612151"/>
                  </a:cubicBezTo>
                  <a:cubicBezTo>
                    <a:pt x="3235869" y="3610255"/>
                    <a:pt x="3238510" y="3596577"/>
                    <a:pt x="3233770" y="3591160"/>
                  </a:cubicBezTo>
                  <a:cubicBezTo>
                    <a:pt x="3229030" y="3585675"/>
                    <a:pt x="3230113" y="3585404"/>
                    <a:pt x="3227269" y="3580461"/>
                  </a:cubicBezTo>
                  <a:cubicBezTo>
                    <a:pt x="3224425" y="3575518"/>
                    <a:pt x="3204517" y="3579174"/>
                    <a:pt x="3203772" y="3576533"/>
                  </a:cubicBezTo>
                  <a:cubicBezTo>
                    <a:pt x="3203027" y="3573825"/>
                    <a:pt x="3219550" y="3555000"/>
                    <a:pt x="3214674" y="3550328"/>
                  </a:cubicBezTo>
                  <a:cubicBezTo>
                    <a:pt x="3209799" y="3545655"/>
                    <a:pt x="3214945" y="3540509"/>
                    <a:pt x="3212846" y="3534415"/>
                  </a:cubicBezTo>
                  <a:cubicBezTo>
                    <a:pt x="3210679" y="3528321"/>
                    <a:pt x="3200251" y="3521820"/>
                    <a:pt x="3194563" y="3521685"/>
                  </a:cubicBezTo>
                  <a:cubicBezTo>
                    <a:pt x="3188875" y="3521549"/>
                    <a:pt x="3178312" y="3527982"/>
                    <a:pt x="3176889" y="3525680"/>
                  </a:cubicBezTo>
                  <a:cubicBezTo>
                    <a:pt x="3175467" y="3523445"/>
                    <a:pt x="3174384" y="3513627"/>
                    <a:pt x="3172082" y="3509835"/>
                  </a:cubicBezTo>
                  <a:cubicBezTo>
                    <a:pt x="3169780" y="3506043"/>
                    <a:pt x="3165310" y="3495344"/>
                    <a:pt x="3159893" y="3494937"/>
                  </a:cubicBezTo>
                  <a:cubicBezTo>
                    <a:pt x="3154476" y="3494531"/>
                    <a:pt x="3151700" y="3500422"/>
                    <a:pt x="3148585" y="3498052"/>
                  </a:cubicBezTo>
                  <a:cubicBezTo>
                    <a:pt x="3145470" y="3495682"/>
                    <a:pt x="3141678" y="3479769"/>
                    <a:pt x="3136396" y="3479363"/>
                  </a:cubicBezTo>
                  <a:cubicBezTo>
                    <a:pt x="3131114" y="3478957"/>
                    <a:pt x="3118790" y="3493380"/>
                    <a:pt x="3113373" y="3491552"/>
                  </a:cubicBezTo>
                  <a:cubicBezTo>
                    <a:pt x="3107956" y="3489723"/>
                    <a:pt x="3111139" y="3484374"/>
                    <a:pt x="3100846" y="3481665"/>
                  </a:cubicBezTo>
                  <a:cubicBezTo>
                    <a:pt x="3090553" y="3478957"/>
                    <a:pt x="3069156" y="3480718"/>
                    <a:pt x="3060894" y="3480718"/>
                  </a:cubicBezTo>
                  <a:cubicBezTo>
                    <a:pt x="3052634" y="3480718"/>
                    <a:pt x="3014172" y="3477196"/>
                    <a:pt x="3012005" y="3470967"/>
                  </a:cubicBezTo>
                  <a:cubicBezTo>
                    <a:pt x="3009838" y="3464737"/>
                    <a:pt x="3008009" y="3458575"/>
                    <a:pt x="3006181" y="3458033"/>
                  </a:cubicBezTo>
                  <a:cubicBezTo>
                    <a:pt x="3004353" y="3457492"/>
                    <a:pt x="2998259" y="3457356"/>
                    <a:pt x="2995753" y="3451803"/>
                  </a:cubicBezTo>
                  <a:cubicBezTo>
                    <a:pt x="2993180" y="3446318"/>
                    <a:pt x="2980585" y="3445574"/>
                    <a:pt x="2976861" y="3444964"/>
                  </a:cubicBezTo>
                  <a:cubicBezTo>
                    <a:pt x="2973136" y="3444422"/>
                    <a:pt x="2976658" y="3445370"/>
                    <a:pt x="2975033" y="3449772"/>
                  </a:cubicBezTo>
                  <a:cubicBezTo>
                    <a:pt x="2973475" y="3454173"/>
                    <a:pt x="2967584" y="3448959"/>
                    <a:pt x="2966433" y="3447808"/>
                  </a:cubicBezTo>
                  <a:cubicBezTo>
                    <a:pt x="2965282" y="3446657"/>
                    <a:pt x="2962776" y="3443610"/>
                    <a:pt x="2962099" y="3434536"/>
                  </a:cubicBezTo>
                  <a:cubicBezTo>
                    <a:pt x="2961354" y="3425462"/>
                    <a:pt x="2957494" y="3424718"/>
                    <a:pt x="2956208" y="3423025"/>
                  </a:cubicBezTo>
                  <a:cubicBezTo>
                    <a:pt x="2954922" y="3421332"/>
                    <a:pt x="2957291" y="3409482"/>
                    <a:pt x="2954922" y="3408195"/>
                  </a:cubicBezTo>
                  <a:cubicBezTo>
                    <a:pt x="2952483" y="3406909"/>
                    <a:pt x="2939821" y="3411987"/>
                    <a:pt x="2936639" y="3401288"/>
                  </a:cubicBezTo>
                  <a:cubicBezTo>
                    <a:pt x="2933456" y="3390522"/>
                    <a:pt x="2930544" y="3393027"/>
                    <a:pt x="2927836" y="3392756"/>
                  </a:cubicBezTo>
                  <a:cubicBezTo>
                    <a:pt x="2925127" y="3392485"/>
                    <a:pt x="2916798" y="3395668"/>
                    <a:pt x="2912532" y="3390048"/>
                  </a:cubicBezTo>
                  <a:cubicBezTo>
                    <a:pt x="2908266" y="3384427"/>
                    <a:pt x="2899192" y="3384969"/>
                    <a:pt x="2890322" y="3385308"/>
                  </a:cubicBezTo>
                  <a:cubicBezTo>
                    <a:pt x="2881383" y="3385646"/>
                    <a:pt x="2885649" y="3378604"/>
                    <a:pt x="2885446" y="3373999"/>
                  </a:cubicBezTo>
                  <a:cubicBezTo>
                    <a:pt x="2885243" y="3369395"/>
                    <a:pt x="2886936" y="3361134"/>
                    <a:pt x="2883482" y="3352669"/>
                  </a:cubicBezTo>
                  <a:cubicBezTo>
                    <a:pt x="2880029" y="3344273"/>
                    <a:pt x="2866215" y="3340955"/>
                    <a:pt x="2863642" y="3340074"/>
                  </a:cubicBezTo>
                  <a:cubicBezTo>
                    <a:pt x="2861069" y="3339194"/>
                    <a:pt x="2848406" y="3352805"/>
                    <a:pt x="2845224" y="3350232"/>
                  </a:cubicBezTo>
                  <a:cubicBezTo>
                    <a:pt x="2842109" y="3347658"/>
                    <a:pt x="2839807" y="3340616"/>
                    <a:pt x="2833306" y="3340345"/>
                  </a:cubicBezTo>
                  <a:cubicBezTo>
                    <a:pt x="2826738" y="3340074"/>
                    <a:pt x="2823691" y="3333777"/>
                    <a:pt x="2823691" y="3321317"/>
                  </a:cubicBezTo>
                  <a:cubicBezTo>
                    <a:pt x="2823691" y="3320031"/>
                    <a:pt x="2823691" y="3319083"/>
                    <a:pt x="2823623" y="3318203"/>
                  </a:cubicBezTo>
                  <a:cubicBezTo>
                    <a:pt x="2824300" y="3318541"/>
                    <a:pt x="2824706" y="3318948"/>
                    <a:pt x="2824706" y="3319354"/>
                  </a:cubicBezTo>
                  <a:cubicBezTo>
                    <a:pt x="2824571" y="3320640"/>
                    <a:pt x="2828702" y="3322333"/>
                    <a:pt x="2842515" y="3319218"/>
                  </a:cubicBezTo>
                  <a:cubicBezTo>
                    <a:pt x="2856329" y="3316104"/>
                    <a:pt x="2850167" y="3310686"/>
                    <a:pt x="2846443" y="3310415"/>
                  </a:cubicBezTo>
                  <a:cubicBezTo>
                    <a:pt x="2842719" y="3310145"/>
                    <a:pt x="2840213" y="3318067"/>
                    <a:pt x="2836827" y="3318067"/>
                  </a:cubicBezTo>
                  <a:cubicBezTo>
                    <a:pt x="2834796" y="3318067"/>
                    <a:pt x="2827889" y="3316239"/>
                    <a:pt x="2823217" y="3315426"/>
                  </a:cubicBezTo>
                  <a:cubicBezTo>
                    <a:pt x="2822878" y="3314681"/>
                    <a:pt x="2822404" y="3314749"/>
                    <a:pt x="2821727" y="3315223"/>
                  </a:cubicBezTo>
                  <a:cubicBezTo>
                    <a:pt x="2819492" y="3314952"/>
                    <a:pt x="2818206" y="3315020"/>
                    <a:pt x="2818951" y="3315968"/>
                  </a:cubicBezTo>
                  <a:cubicBezTo>
                    <a:pt x="2819086" y="3316171"/>
                    <a:pt x="2819425" y="3316307"/>
                    <a:pt x="2819899" y="3316510"/>
                  </a:cubicBezTo>
                  <a:cubicBezTo>
                    <a:pt x="2818680" y="3317322"/>
                    <a:pt x="2817122" y="3318203"/>
                    <a:pt x="2815226" y="3318067"/>
                  </a:cubicBezTo>
                  <a:cubicBezTo>
                    <a:pt x="2810351" y="3317864"/>
                    <a:pt x="2803309" y="3309535"/>
                    <a:pt x="2795386" y="3306488"/>
                  </a:cubicBezTo>
                  <a:cubicBezTo>
                    <a:pt x="2792745" y="3304660"/>
                    <a:pt x="2785770" y="3302493"/>
                    <a:pt x="2785161" y="3299920"/>
                  </a:cubicBezTo>
                  <a:cubicBezTo>
                    <a:pt x="2784958" y="3298972"/>
                    <a:pt x="2785635" y="3298633"/>
                    <a:pt x="2786718" y="3298633"/>
                  </a:cubicBezTo>
                  <a:cubicBezTo>
                    <a:pt x="2782114" y="3295450"/>
                    <a:pt x="2776764" y="3291117"/>
                    <a:pt x="2776019" y="3292539"/>
                  </a:cubicBezTo>
                  <a:cubicBezTo>
                    <a:pt x="2775478" y="3293555"/>
                    <a:pt x="2776900" y="3296534"/>
                    <a:pt x="2778254" y="3299446"/>
                  </a:cubicBezTo>
                  <a:cubicBezTo>
                    <a:pt x="2778457" y="3299378"/>
                    <a:pt x="2778660" y="3299242"/>
                    <a:pt x="2778864" y="3299175"/>
                  </a:cubicBezTo>
                  <a:cubicBezTo>
                    <a:pt x="2781166" y="3298836"/>
                    <a:pt x="2786177" y="3302628"/>
                    <a:pt x="2790240" y="3305472"/>
                  </a:cubicBezTo>
                  <a:cubicBezTo>
                    <a:pt x="2789562" y="3305472"/>
                    <a:pt x="2788953" y="3305337"/>
                    <a:pt x="2788276" y="3305405"/>
                  </a:cubicBezTo>
                  <a:cubicBezTo>
                    <a:pt x="2777442" y="3306827"/>
                    <a:pt x="2779473" y="3316442"/>
                    <a:pt x="2768097" y="3326057"/>
                  </a:cubicBezTo>
                  <a:cubicBezTo>
                    <a:pt x="2756721" y="3335673"/>
                    <a:pt x="2741417" y="3327683"/>
                    <a:pt x="2734036" y="3322875"/>
                  </a:cubicBezTo>
                  <a:cubicBezTo>
                    <a:pt x="2726656" y="3318067"/>
                    <a:pt x="2724557" y="3309671"/>
                    <a:pt x="2715686" y="3307097"/>
                  </a:cubicBezTo>
                  <a:cubicBezTo>
                    <a:pt x="2706883" y="3304524"/>
                    <a:pt x="2696184" y="3315088"/>
                    <a:pt x="2681897" y="3318473"/>
                  </a:cubicBezTo>
                  <a:cubicBezTo>
                    <a:pt x="2667676" y="3321859"/>
                    <a:pt x="2658941" y="3328021"/>
                    <a:pt x="2655352" y="3327615"/>
                  </a:cubicBezTo>
                  <a:cubicBezTo>
                    <a:pt x="2651763" y="3327208"/>
                    <a:pt x="2657722" y="3315088"/>
                    <a:pt x="2654675" y="3300732"/>
                  </a:cubicBezTo>
                  <a:cubicBezTo>
                    <a:pt x="2651628" y="3286377"/>
                    <a:pt x="2639913" y="3291658"/>
                    <a:pt x="2634970" y="3290914"/>
                  </a:cubicBezTo>
                  <a:cubicBezTo>
                    <a:pt x="2630027" y="3290169"/>
                    <a:pt x="2621901" y="3286715"/>
                    <a:pt x="2611270" y="3285971"/>
                  </a:cubicBezTo>
                  <a:cubicBezTo>
                    <a:pt x="2600639" y="3285226"/>
                    <a:pt x="2607817" y="3275881"/>
                    <a:pt x="2596237" y="3272834"/>
                  </a:cubicBezTo>
                  <a:cubicBezTo>
                    <a:pt x="2593597" y="3272157"/>
                    <a:pt x="2590956" y="3272360"/>
                    <a:pt x="2588450" y="3273105"/>
                  </a:cubicBezTo>
                  <a:cubicBezTo>
                    <a:pt x="2590279" y="3266807"/>
                    <a:pt x="2601316" y="3257869"/>
                    <a:pt x="2599691" y="3256447"/>
                  </a:cubicBezTo>
                  <a:cubicBezTo>
                    <a:pt x="2597863" y="3254889"/>
                    <a:pt x="2589398" y="3267823"/>
                    <a:pt x="2586893" y="3269584"/>
                  </a:cubicBezTo>
                  <a:cubicBezTo>
                    <a:pt x="2581882" y="3273172"/>
                    <a:pt x="2582288" y="3267349"/>
                    <a:pt x="2581679" y="3272563"/>
                  </a:cubicBezTo>
                  <a:cubicBezTo>
                    <a:pt x="2581137" y="3277777"/>
                    <a:pt x="2564479" y="3284684"/>
                    <a:pt x="2566917" y="3286783"/>
                  </a:cubicBezTo>
                  <a:cubicBezTo>
                    <a:pt x="2567865" y="3287596"/>
                    <a:pt x="2570100" y="3287731"/>
                    <a:pt x="2572537" y="3287528"/>
                  </a:cubicBezTo>
                  <a:cubicBezTo>
                    <a:pt x="2571996" y="3290778"/>
                    <a:pt x="2571590" y="3293622"/>
                    <a:pt x="2561839" y="3295247"/>
                  </a:cubicBezTo>
                  <a:cubicBezTo>
                    <a:pt x="2551749" y="3296940"/>
                    <a:pt x="2543556" y="3299649"/>
                    <a:pt x="2538612" y="3302831"/>
                  </a:cubicBezTo>
                  <a:cubicBezTo>
                    <a:pt x="2537597" y="3303508"/>
                    <a:pt x="2536513" y="3304524"/>
                    <a:pt x="2535362" y="3305675"/>
                  </a:cubicBezTo>
                  <a:cubicBezTo>
                    <a:pt x="2535565" y="3303035"/>
                    <a:pt x="2535633" y="3300462"/>
                    <a:pt x="2535091" y="3299175"/>
                  </a:cubicBezTo>
                  <a:cubicBezTo>
                    <a:pt x="2534076" y="3297076"/>
                    <a:pt x="2531367" y="3294706"/>
                    <a:pt x="2529268" y="3292404"/>
                  </a:cubicBezTo>
                  <a:cubicBezTo>
                    <a:pt x="2529336" y="3292336"/>
                    <a:pt x="2529336" y="3292404"/>
                    <a:pt x="2529336" y="3292336"/>
                  </a:cubicBezTo>
                  <a:cubicBezTo>
                    <a:pt x="2532180" y="3289289"/>
                    <a:pt x="2534550" y="3284752"/>
                    <a:pt x="2548431" y="3282246"/>
                  </a:cubicBezTo>
                  <a:cubicBezTo>
                    <a:pt x="2562312" y="3279808"/>
                    <a:pt x="2555135" y="3267688"/>
                    <a:pt x="2552832" y="3266943"/>
                  </a:cubicBezTo>
                  <a:cubicBezTo>
                    <a:pt x="2550530" y="3266198"/>
                    <a:pt x="2547348" y="3264031"/>
                    <a:pt x="2544165" y="3259291"/>
                  </a:cubicBezTo>
                  <a:cubicBezTo>
                    <a:pt x="2540915" y="3254551"/>
                    <a:pt x="2527507" y="3245545"/>
                    <a:pt x="2522022" y="3248389"/>
                  </a:cubicBezTo>
                  <a:cubicBezTo>
                    <a:pt x="2516538" y="3251233"/>
                    <a:pt x="2520939" y="3260916"/>
                    <a:pt x="2516538" y="3263896"/>
                  </a:cubicBezTo>
                  <a:cubicBezTo>
                    <a:pt x="2512136" y="3266875"/>
                    <a:pt x="2507735" y="3268297"/>
                    <a:pt x="2505906" y="3271547"/>
                  </a:cubicBezTo>
                  <a:cubicBezTo>
                    <a:pt x="2504078" y="3274730"/>
                    <a:pt x="2495411" y="3273917"/>
                    <a:pt x="2490942" y="3275746"/>
                  </a:cubicBezTo>
                  <a:cubicBezTo>
                    <a:pt x="2486405" y="3277574"/>
                    <a:pt x="2479091" y="3291794"/>
                    <a:pt x="2471101" y="3294367"/>
                  </a:cubicBezTo>
                  <a:cubicBezTo>
                    <a:pt x="2463111" y="3296940"/>
                    <a:pt x="2454850" y="3293622"/>
                    <a:pt x="2451396" y="3293758"/>
                  </a:cubicBezTo>
                  <a:cubicBezTo>
                    <a:pt x="2447943" y="3293893"/>
                    <a:pt x="2442661" y="3290101"/>
                    <a:pt x="2442052" y="3297347"/>
                  </a:cubicBezTo>
                  <a:cubicBezTo>
                    <a:pt x="2441510" y="3304524"/>
                    <a:pt x="2441713" y="3300258"/>
                    <a:pt x="2439411" y="3296128"/>
                  </a:cubicBezTo>
                  <a:cubicBezTo>
                    <a:pt x="2437108" y="3291997"/>
                    <a:pt x="2424378" y="3305811"/>
                    <a:pt x="2417945" y="3308384"/>
                  </a:cubicBezTo>
                  <a:cubicBezTo>
                    <a:pt x="2411512" y="3310957"/>
                    <a:pt x="2409752" y="3309061"/>
                    <a:pt x="2404470" y="3314343"/>
                  </a:cubicBezTo>
                  <a:cubicBezTo>
                    <a:pt x="2399188" y="3319557"/>
                    <a:pt x="2393703" y="3319286"/>
                    <a:pt x="2390318" y="3326396"/>
                  </a:cubicBezTo>
                  <a:cubicBezTo>
                    <a:pt x="2386864" y="3333439"/>
                    <a:pt x="2395938" y="3339262"/>
                    <a:pt x="2396615" y="3343325"/>
                  </a:cubicBezTo>
                  <a:cubicBezTo>
                    <a:pt x="2397360" y="3347455"/>
                    <a:pt x="2392485" y="3352805"/>
                    <a:pt x="2383749" y="3354904"/>
                  </a:cubicBezTo>
                  <a:cubicBezTo>
                    <a:pt x="2375082" y="3357003"/>
                    <a:pt x="2368581" y="3377047"/>
                    <a:pt x="2364857" y="3379755"/>
                  </a:cubicBezTo>
                  <a:cubicBezTo>
                    <a:pt x="2361133" y="3382464"/>
                    <a:pt x="2352601" y="3377385"/>
                    <a:pt x="2352059" y="3379958"/>
                  </a:cubicBezTo>
                  <a:cubicBezTo>
                    <a:pt x="2351517" y="3382532"/>
                    <a:pt x="2352601" y="3389303"/>
                    <a:pt x="2347590" y="3390725"/>
                  </a:cubicBezTo>
                  <a:cubicBezTo>
                    <a:pt x="2342579" y="3392147"/>
                    <a:pt x="2335604" y="3391876"/>
                    <a:pt x="2333505" y="3389777"/>
                  </a:cubicBezTo>
                  <a:cubicBezTo>
                    <a:pt x="2331338" y="3387678"/>
                    <a:pt x="2329239" y="3373322"/>
                    <a:pt x="2325989" y="3372916"/>
                  </a:cubicBezTo>
                  <a:cubicBezTo>
                    <a:pt x="2324228" y="3372713"/>
                    <a:pt x="2321791" y="3373525"/>
                    <a:pt x="2320707" y="3374609"/>
                  </a:cubicBezTo>
                  <a:cubicBezTo>
                    <a:pt x="2322197" y="3370749"/>
                    <a:pt x="2317321" y="3367634"/>
                    <a:pt x="2317321" y="3366754"/>
                  </a:cubicBezTo>
                  <a:cubicBezTo>
                    <a:pt x="2317321" y="3364519"/>
                    <a:pt x="2311972" y="3361608"/>
                    <a:pt x="2302831" y="3357816"/>
                  </a:cubicBezTo>
                  <a:cubicBezTo>
                    <a:pt x="2293689" y="3354024"/>
                    <a:pt x="2282245" y="3348471"/>
                    <a:pt x="2266265" y="3349216"/>
                  </a:cubicBezTo>
                  <a:cubicBezTo>
                    <a:pt x="2250284" y="3349961"/>
                    <a:pt x="2243513" y="3360253"/>
                    <a:pt x="2226787" y="3365535"/>
                  </a:cubicBezTo>
                  <a:cubicBezTo>
                    <a:pt x="2210062" y="3370817"/>
                    <a:pt x="2209317" y="3377385"/>
                    <a:pt x="2202478" y="3375895"/>
                  </a:cubicBezTo>
                  <a:cubicBezTo>
                    <a:pt x="2195638" y="3374406"/>
                    <a:pt x="2188867" y="3374744"/>
                    <a:pt x="2183585" y="3374744"/>
                  </a:cubicBezTo>
                  <a:cubicBezTo>
                    <a:pt x="2178303" y="3374744"/>
                    <a:pt x="2164016" y="3360592"/>
                    <a:pt x="2155687" y="3350028"/>
                  </a:cubicBezTo>
                  <a:cubicBezTo>
                    <a:pt x="2147358" y="3339465"/>
                    <a:pt x="2147155" y="3334319"/>
                    <a:pt x="2141873" y="3329037"/>
                  </a:cubicBezTo>
                  <a:cubicBezTo>
                    <a:pt x="2136524" y="3323755"/>
                    <a:pt x="2142279" y="3310212"/>
                    <a:pt x="2134628" y="3301139"/>
                  </a:cubicBezTo>
                  <a:cubicBezTo>
                    <a:pt x="2127044" y="3292065"/>
                    <a:pt x="2123387" y="3286580"/>
                    <a:pt x="2124132" y="3271547"/>
                  </a:cubicBezTo>
                  <a:cubicBezTo>
                    <a:pt x="2124877" y="3256515"/>
                    <a:pt x="2136862" y="3254551"/>
                    <a:pt x="2140654" y="3244597"/>
                  </a:cubicBezTo>
                  <a:cubicBezTo>
                    <a:pt x="2144446" y="3234643"/>
                    <a:pt x="2137810" y="3222454"/>
                    <a:pt x="2139368" y="3215683"/>
                  </a:cubicBezTo>
                  <a:cubicBezTo>
                    <a:pt x="2140857" y="3208911"/>
                    <a:pt x="2153249" y="3198687"/>
                    <a:pt x="2154807" y="3191847"/>
                  </a:cubicBezTo>
                  <a:cubicBezTo>
                    <a:pt x="2156296" y="3185076"/>
                    <a:pt x="2149119" y="3182503"/>
                    <a:pt x="2150676" y="3176476"/>
                  </a:cubicBezTo>
                  <a:cubicBezTo>
                    <a:pt x="2152166" y="3170450"/>
                    <a:pt x="2150473" y="3162392"/>
                    <a:pt x="2145936" y="3157110"/>
                  </a:cubicBezTo>
                  <a:cubicBezTo>
                    <a:pt x="2141399" y="3151828"/>
                    <a:pt x="2127314" y="3149797"/>
                    <a:pt x="2122778" y="3147562"/>
                  </a:cubicBezTo>
                  <a:cubicBezTo>
                    <a:pt x="2118241" y="3145327"/>
                    <a:pt x="2144378" y="3149187"/>
                    <a:pt x="2145191" y="3146140"/>
                  </a:cubicBezTo>
                  <a:cubicBezTo>
                    <a:pt x="2145936" y="3143093"/>
                    <a:pt x="2114313" y="3133003"/>
                    <a:pt x="2100635" y="3133749"/>
                  </a:cubicBezTo>
                  <a:cubicBezTo>
                    <a:pt x="2086957" y="3134493"/>
                    <a:pt x="2080388" y="3132123"/>
                    <a:pt x="2072059" y="3126097"/>
                  </a:cubicBezTo>
                  <a:cubicBezTo>
                    <a:pt x="2063731" y="3120070"/>
                    <a:pt x="2046666" y="3139775"/>
                    <a:pt x="2039015" y="3142822"/>
                  </a:cubicBezTo>
                  <a:cubicBezTo>
                    <a:pt x="2031431" y="3145869"/>
                    <a:pt x="2007798" y="3143906"/>
                    <a:pt x="1993375" y="3146140"/>
                  </a:cubicBezTo>
                  <a:cubicBezTo>
                    <a:pt x="1978952" y="3148375"/>
                    <a:pt x="1963581" y="3132056"/>
                    <a:pt x="1965070" y="3126842"/>
                  </a:cubicBezTo>
                  <a:cubicBezTo>
                    <a:pt x="1966560" y="3121560"/>
                    <a:pt x="1995068" y="3114720"/>
                    <a:pt x="1996625" y="3104902"/>
                  </a:cubicBezTo>
                  <a:cubicBezTo>
                    <a:pt x="1998115" y="3095083"/>
                    <a:pt x="1978207" y="3084384"/>
                    <a:pt x="1979697" y="3076868"/>
                  </a:cubicBezTo>
                  <a:cubicBezTo>
                    <a:pt x="1981187" y="3069352"/>
                    <a:pt x="1990125" y="3060752"/>
                    <a:pt x="1993172" y="3054725"/>
                  </a:cubicBezTo>
                  <a:cubicBezTo>
                    <a:pt x="1996219" y="3048699"/>
                    <a:pt x="2009830" y="3049579"/>
                    <a:pt x="2014367" y="3047277"/>
                  </a:cubicBezTo>
                  <a:cubicBezTo>
                    <a:pt x="2018903" y="3045042"/>
                    <a:pt x="2019648" y="3017686"/>
                    <a:pt x="2019648" y="3005632"/>
                  </a:cubicBezTo>
                  <a:cubicBezTo>
                    <a:pt x="2019648" y="2993579"/>
                    <a:pt x="2018226" y="2980240"/>
                    <a:pt x="2031160" y="2968931"/>
                  </a:cubicBezTo>
                  <a:cubicBezTo>
                    <a:pt x="2044093" y="2957623"/>
                    <a:pt x="2056214" y="2950987"/>
                    <a:pt x="2054724" y="2934397"/>
                  </a:cubicBezTo>
                  <a:cubicBezTo>
                    <a:pt x="2053235" y="2917807"/>
                    <a:pt x="2030212" y="2935074"/>
                    <a:pt x="2008949" y="2935074"/>
                  </a:cubicBezTo>
                  <a:cubicBezTo>
                    <a:pt x="1987687" y="2935074"/>
                    <a:pt x="1987552" y="2942590"/>
                    <a:pt x="1970081" y="2946382"/>
                  </a:cubicBezTo>
                  <a:cubicBezTo>
                    <a:pt x="1952611" y="2950174"/>
                    <a:pt x="1937985" y="2931011"/>
                    <a:pt x="1928843" y="2942320"/>
                  </a:cubicBezTo>
                  <a:cubicBezTo>
                    <a:pt x="1919702" y="2953628"/>
                    <a:pt x="1917061" y="2967035"/>
                    <a:pt x="1914014" y="2978344"/>
                  </a:cubicBezTo>
                  <a:cubicBezTo>
                    <a:pt x="1910966" y="2989652"/>
                    <a:pt x="1918754" y="3007461"/>
                    <a:pt x="1910425" y="3019582"/>
                  </a:cubicBezTo>
                  <a:cubicBezTo>
                    <a:pt x="1902096" y="3031635"/>
                    <a:pt x="1892819" y="3041995"/>
                    <a:pt x="1889027" y="3048767"/>
                  </a:cubicBezTo>
                  <a:cubicBezTo>
                    <a:pt x="1885235" y="3055538"/>
                    <a:pt x="1872911" y="3045516"/>
                    <a:pt x="1844809" y="3042469"/>
                  </a:cubicBezTo>
                  <a:cubicBezTo>
                    <a:pt x="1816708" y="3039422"/>
                    <a:pt x="1818333" y="3050459"/>
                    <a:pt x="1804587" y="3057231"/>
                  </a:cubicBezTo>
                  <a:cubicBezTo>
                    <a:pt x="1790909" y="3064002"/>
                    <a:pt x="1788810" y="3049985"/>
                    <a:pt x="1781158" y="3044704"/>
                  </a:cubicBezTo>
                  <a:cubicBezTo>
                    <a:pt x="1773574" y="3039422"/>
                    <a:pt x="1773168" y="3037594"/>
                    <a:pt x="1751093" y="3030822"/>
                  </a:cubicBezTo>
                  <a:cubicBezTo>
                    <a:pt x="1729018" y="3024051"/>
                    <a:pt x="1723397" y="3006851"/>
                    <a:pt x="1715068" y="2987214"/>
                  </a:cubicBezTo>
                  <a:cubicBezTo>
                    <a:pt x="1706740" y="2967645"/>
                    <a:pt x="1707417" y="2964395"/>
                    <a:pt x="1700578" y="2958368"/>
                  </a:cubicBezTo>
                  <a:cubicBezTo>
                    <a:pt x="1693738" y="2952341"/>
                    <a:pt x="1697869" y="2936225"/>
                    <a:pt x="1695634" y="2923427"/>
                  </a:cubicBezTo>
                  <a:cubicBezTo>
                    <a:pt x="1693332" y="2910629"/>
                    <a:pt x="1689540" y="2907718"/>
                    <a:pt x="1687983" y="2894919"/>
                  </a:cubicBezTo>
                  <a:cubicBezTo>
                    <a:pt x="1686493" y="2882121"/>
                    <a:pt x="1679518" y="2885575"/>
                    <a:pt x="1678706" y="2870542"/>
                  </a:cubicBezTo>
                  <a:cubicBezTo>
                    <a:pt x="1677961" y="2855442"/>
                    <a:pt x="1695296" y="2842034"/>
                    <a:pt x="1698343" y="2826934"/>
                  </a:cubicBezTo>
                  <a:cubicBezTo>
                    <a:pt x="1701390" y="2811834"/>
                    <a:pt x="1699494" y="2797275"/>
                    <a:pt x="1706333" y="2791993"/>
                  </a:cubicBezTo>
                  <a:cubicBezTo>
                    <a:pt x="1713172" y="2786712"/>
                    <a:pt x="1724684" y="2776487"/>
                    <a:pt x="1720147" y="2758407"/>
                  </a:cubicBezTo>
                  <a:cubicBezTo>
                    <a:pt x="1715610" y="2740327"/>
                    <a:pt x="1727934" y="2730238"/>
                    <a:pt x="1731726" y="2699292"/>
                  </a:cubicBezTo>
                  <a:cubicBezTo>
                    <a:pt x="1735518" y="2668414"/>
                    <a:pt x="1762130" y="2661846"/>
                    <a:pt x="1781158" y="2658054"/>
                  </a:cubicBezTo>
                  <a:cubicBezTo>
                    <a:pt x="1800186" y="2654262"/>
                    <a:pt x="1807837" y="2657986"/>
                    <a:pt x="1812374" y="2651215"/>
                  </a:cubicBezTo>
                  <a:cubicBezTo>
                    <a:pt x="1816911" y="2644444"/>
                    <a:pt x="1803571" y="2629885"/>
                    <a:pt x="1811900" y="2623858"/>
                  </a:cubicBezTo>
                  <a:cubicBezTo>
                    <a:pt x="1820229" y="2617832"/>
                    <a:pt x="1812171" y="2635911"/>
                    <a:pt x="1819010" y="2632864"/>
                  </a:cubicBezTo>
                  <a:cubicBezTo>
                    <a:pt x="1825849" y="2629817"/>
                    <a:pt x="1838309" y="2644714"/>
                    <a:pt x="1857269" y="2639433"/>
                  </a:cubicBezTo>
                  <a:cubicBezTo>
                    <a:pt x="1876297" y="2634151"/>
                    <a:pt x="1900132" y="2629546"/>
                    <a:pt x="1904669" y="2629546"/>
                  </a:cubicBezTo>
                  <a:cubicBezTo>
                    <a:pt x="1909206" y="2629546"/>
                    <a:pt x="1919024" y="2644579"/>
                    <a:pt x="1925864" y="2650605"/>
                  </a:cubicBezTo>
                  <a:cubicBezTo>
                    <a:pt x="1932703" y="2656632"/>
                    <a:pt x="1940693" y="2646001"/>
                    <a:pt x="1947532" y="2648236"/>
                  </a:cubicBezTo>
                  <a:cubicBezTo>
                    <a:pt x="1954371" y="2650470"/>
                    <a:pt x="1965003" y="2664216"/>
                    <a:pt x="1971910" y="2659747"/>
                  </a:cubicBezTo>
                  <a:cubicBezTo>
                    <a:pt x="1978749" y="2655210"/>
                    <a:pt x="1962836" y="2650741"/>
                    <a:pt x="1968185" y="2651486"/>
                  </a:cubicBezTo>
                  <a:cubicBezTo>
                    <a:pt x="1973535" y="2652230"/>
                    <a:pt x="1997641" y="2660830"/>
                    <a:pt x="1996084" y="2655548"/>
                  </a:cubicBezTo>
                  <a:cubicBezTo>
                    <a:pt x="1994526" y="2650267"/>
                    <a:pt x="1972113" y="2639636"/>
                    <a:pt x="1973602" y="2635844"/>
                  </a:cubicBezTo>
                  <a:cubicBezTo>
                    <a:pt x="1975092" y="2632052"/>
                    <a:pt x="1993985" y="2632864"/>
                    <a:pt x="1991682" y="2631375"/>
                  </a:cubicBezTo>
                  <a:cubicBezTo>
                    <a:pt x="1989380" y="2629885"/>
                    <a:pt x="1973535" y="2616884"/>
                    <a:pt x="1975837" y="2612414"/>
                  </a:cubicBezTo>
                  <a:cubicBezTo>
                    <a:pt x="1978139" y="2607878"/>
                    <a:pt x="1991885" y="2602190"/>
                    <a:pt x="2010101" y="2597653"/>
                  </a:cubicBezTo>
                  <a:cubicBezTo>
                    <a:pt x="2028316" y="2593116"/>
                    <a:pt x="2039218" y="2611940"/>
                    <a:pt x="2059735" y="2611940"/>
                  </a:cubicBezTo>
                  <a:cubicBezTo>
                    <a:pt x="2080253" y="2611940"/>
                    <a:pt x="2106526" y="2606252"/>
                    <a:pt x="2121017" y="2613836"/>
                  </a:cubicBezTo>
                  <a:cubicBezTo>
                    <a:pt x="2135440" y="2621353"/>
                    <a:pt x="2135305" y="2642141"/>
                    <a:pt x="2142144" y="2639162"/>
                  </a:cubicBezTo>
                  <a:cubicBezTo>
                    <a:pt x="2148983" y="2636114"/>
                    <a:pt x="2147223" y="2624400"/>
                    <a:pt x="2170042" y="2635708"/>
                  </a:cubicBezTo>
                  <a:cubicBezTo>
                    <a:pt x="2192862" y="2647017"/>
                    <a:pt x="2182773" y="2658189"/>
                    <a:pt x="2192659" y="2669498"/>
                  </a:cubicBezTo>
                  <a:cubicBezTo>
                    <a:pt x="2202545" y="2680806"/>
                    <a:pt x="2205118" y="2685275"/>
                    <a:pt x="2199769" y="2696583"/>
                  </a:cubicBezTo>
                  <a:cubicBezTo>
                    <a:pt x="2194420" y="2707892"/>
                    <a:pt x="2194284" y="2711074"/>
                    <a:pt x="2200378" y="2714122"/>
                  </a:cubicBezTo>
                  <a:cubicBezTo>
                    <a:pt x="2206473" y="2717169"/>
                    <a:pt x="2214869" y="2721435"/>
                    <a:pt x="2219474" y="2732743"/>
                  </a:cubicBezTo>
                  <a:cubicBezTo>
                    <a:pt x="2224011" y="2744051"/>
                    <a:pt x="2228886" y="2757865"/>
                    <a:pt x="2237215" y="2774388"/>
                  </a:cubicBezTo>
                  <a:cubicBezTo>
                    <a:pt x="2245544" y="2790977"/>
                    <a:pt x="2242835" y="2809532"/>
                    <a:pt x="2256514" y="2814068"/>
                  </a:cubicBezTo>
                  <a:cubicBezTo>
                    <a:pt x="2270192" y="2818605"/>
                    <a:pt x="2264843" y="2777773"/>
                    <a:pt x="2270124" y="2769512"/>
                  </a:cubicBezTo>
                  <a:cubicBezTo>
                    <a:pt x="2275474" y="2761251"/>
                    <a:pt x="2294976" y="2752516"/>
                    <a:pt x="2294231" y="2739718"/>
                  </a:cubicBezTo>
                  <a:cubicBezTo>
                    <a:pt x="2293486" y="2726920"/>
                    <a:pt x="2277099" y="2722247"/>
                    <a:pt x="2275542" y="2711684"/>
                  </a:cubicBezTo>
                  <a:cubicBezTo>
                    <a:pt x="2274052" y="2701121"/>
                    <a:pt x="2273578" y="2692588"/>
                    <a:pt x="2267484" y="2676066"/>
                  </a:cubicBezTo>
                  <a:cubicBezTo>
                    <a:pt x="2261389" y="2659476"/>
                    <a:pt x="2262134" y="2647897"/>
                    <a:pt x="2257530" y="2628260"/>
                  </a:cubicBezTo>
                  <a:cubicBezTo>
                    <a:pt x="2252993" y="2608690"/>
                    <a:pt x="2258545" y="2572260"/>
                    <a:pt x="2275271" y="2552690"/>
                  </a:cubicBezTo>
                  <a:cubicBezTo>
                    <a:pt x="2291996" y="2533121"/>
                    <a:pt x="2286579" y="2536033"/>
                    <a:pt x="2300257" y="2525469"/>
                  </a:cubicBezTo>
                  <a:cubicBezTo>
                    <a:pt x="2313936" y="2514906"/>
                    <a:pt x="2322197" y="2510504"/>
                    <a:pt x="2338922" y="2501498"/>
                  </a:cubicBezTo>
                  <a:cubicBezTo>
                    <a:pt x="2355648" y="2492424"/>
                    <a:pt x="2359440" y="2485111"/>
                    <a:pt x="2367769" y="2476038"/>
                  </a:cubicBezTo>
                  <a:cubicBezTo>
                    <a:pt x="2376098" y="2466964"/>
                    <a:pt x="2384833" y="2477798"/>
                    <a:pt x="2392417" y="2470282"/>
                  </a:cubicBezTo>
                  <a:cubicBezTo>
                    <a:pt x="2400001" y="2462765"/>
                    <a:pt x="2410632" y="2452270"/>
                    <a:pt x="2422753" y="2446988"/>
                  </a:cubicBezTo>
                  <a:cubicBezTo>
                    <a:pt x="2434941" y="2441706"/>
                    <a:pt x="2432639" y="2435341"/>
                    <a:pt x="2435686" y="2430804"/>
                  </a:cubicBezTo>
                  <a:cubicBezTo>
                    <a:pt x="2438733" y="2426267"/>
                    <a:pt x="2446453" y="2427554"/>
                    <a:pt x="2446453" y="2421527"/>
                  </a:cubicBezTo>
                  <a:cubicBezTo>
                    <a:pt x="2446453" y="2415501"/>
                    <a:pt x="2455120" y="2423356"/>
                    <a:pt x="2459657" y="2421121"/>
                  </a:cubicBezTo>
                  <a:cubicBezTo>
                    <a:pt x="2464194" y="2418887"/>
                    <a:pt x="2455730" y="2404125"/>
                    <a:pt x="2464804" y="2392816"/>
                  </a:cubicBezTo>
                  <a:cubicBezTo>
                    <a:pt x="2473945" y="2381508"/>
                    <a:pt x="2471304" y="2389363"/>
                    <a:pt x="2472117" y="2382591"/>
                  </a:cubicBezTo>
                  <a:cubicBezTo>
                    <a:pt x="2472862" y="2375820"/>
                    <a:pt x="2475706" y="2366002"/>
                    <a:pt x="2474893" y="2356928"/>
                  </a:cubicBezTo>
                  <a:cubicBezTo>
                    <a:pt x="2474148" y="2347854"/>
                    <a:pt x="2458506" y="2361803"/>
                    <a:pt x="2453969" y="2361058"/>
                  </a:cubicBezTo>
                  <a:cubicBezTo>
                    <a:pt x="2449432" y="2360313"/>
                    <a:pt x="2458574" y="2351714"/>
                    <a:pt x="2463179" y="2348667"/>
                  </a:cubicBezTo>
                  <a:cubicBezTo>
                    <a:pt x="2467715" y="2345619"/>
                    <a:pt x="2466090" y="2331805"/>
                    <a:pt x="2466090" y="2323544"/>
                  </a:cubicBezTo>
                  <a:cubicBezTo>
                    <a:pt x="2466090" y="2315283"/>
                    <a:pt x="2452344" y="2305803"/>
                    <a:pt x="2454646" y="2299709"/>
                  </a:cubicBezTo>
                  <a:cubicBezTo>
                    <a:pt x="2456949" y="2293682"/>
                    <a:pt x="2475773" y="2294089"/>
                    <a:pt x="2483358" y="2302418"/>
                  </a:cubicBezTo>
                  <a:cubicBezTo>
                    <a:pt x="2490942" y="2310679"/>
                    <a:pt x="2475909" y="2343994"/>
                    <a:pt x="2480513" y="2337223"/>
                  </a:cubicBezTo>
                  <a:cubicBezTo>
                    <a:pt x="2485050" y="2330452"/>
                    <a:pt x="2490874" y="2319075"/>
                    <a:pt x="2497713" y="2314538"/>
                  </a:cubicBezTo>
                  <a:cubicBezTo>
                    <a:pt x="2504552" y="2310002"/>
                    <a:pt x="2514032" y="2286166"/>
                    <a:pt x="2513287" y="2282374"/>
                  </a:cubicBezTo>
                  <a:cubicBezTo>
                    <a:pt x="2512542" y="2278582"/>
                    <a:pt x="2511188" y="2271269"/>
                    <a:pt x="2516470" y="2271269"/>
                  </a:cubicBezTo>
                  <a:cubicBezTo>
                    <a:pt x="2521819" y="2271269"/>
                    <a:pt x="2537732" y="2255694"/>
                    <a:pt x="2549108" y="2246689"/>
                  </a:cubicBezTo>
                  <a:cubicBezTo>
                    <a:pt x="2560484" y="2237615"/>
                    <a:pt x="2553171" y="2213712"/>
                    <a:pt x="2557708" y="2197121"/>
                  </a:cubicBezTo>
                  <a:cubicBezTo>
                    <a:pt x="2562245" y="2180532"/>
                    <a:pt x="2564412" y="2177417"/>
                    <a:pt x="2579647" y="2169155"/>
                  </a:cubicBezTo>
                  <a:cubicBezTo>
                    <a:pt x="2594816" y="2160894"/>
                    <a:pt x="2618177" y="2178432"/>
                    <a:pt x="2631043" y="2179177"/>
                  </a:cubicBezTo>
                  <a:cubicBezTo>
                    <a:pt x="2643976" y="2179922"/>
                    <a:pt x="2646956" y="2172812"/>
                    <a:pt x="2656842" y="2168275"/>
                  </a:cubicBezTo>
                  <a:cubicBezTo>
                    <a:pt x="2666728" y="2163738"/>
                    <a:pt x="2668082" y="2173557"/>
                    <a:pt x="2677969" y="2172067"/>
                  </a:cubicBezTo>
                  <a:cubicBezTo>
                    <a:pt x="2687855" y="2170577"/>
                    <a:pt x="2676547" y="2159946"/>
                    <a:pt x="2673500" y="2154665"/>
                  </a:cubicBezTo>
                  <a:cubicBezTo>
                    <a:pt x="2670453" y="2149383"/>
                    <a:pt x="2675057" y="2134418"/>
                    <a:pt x="2670453" y="2125412"/>
                  </a:cubicBezTo>
                  <a:cubicBezTo>
                    <a:pt x="2665916" y="2116338"/>
                    <a:pt x="2670791" y="2104014"/>
                    <a:pt x="2682235" y="2084445"/>
                  </a:cubicBezTo>
                  <a:cubicBezTo>
                    <a:pt x="2693611" y="2064875"/>
                    <a:pt x="2697200" y="2072865"/>
                    <a:pt x="2711691" y="2071376"/>
                  </a:cubicBezTo>
                  <a:cubicBezTo>
                    <a:pt x="2726114" y="2069886"/>
                    <a:pt x="2732818" y="2065078"/>
                    <a:pt x="2748799" y="2056817"/>
                  </a:cubicBezTo>
                  <a:cubicBezTo>
                    <a:pt x="2764779" y="2048556"/>
                    <a:pt x="2765930" y="2053702"/>
                    <a:pt x="2774259" y="2051468"/>
                  </a:cubicBezTo>
                  <a:cubicBezTo>
                    <a:pt x="2782588" y="2049233"/>
                    <a:pt x="2796876" y="2032575"/>
                    <a:pt x="2809742" y="2031086"/>
                  </a:cubicBezTo>
                  <a:cubicBezTo>
                    <a:pt x="2809809" y="2031086"/>
                    <a:pt x="2809877" y="2031086"/>
                    <a:pt x="2809944" y="2031086"/>
                  </a:cubicBezTo>
                  <a:cubicBezTo>
                    <a:pt x="2806017" y="2024788"/>
                    <a:pt x="2805001" y="2012735"/>
                    <a:pt x="2811773" y="2008672"/>
                  </a:cubicBezTo>
                  <a:cubicBezTo>
                    <a:pt x="2819357" y="2004135"/>
                    <a:pt x="2838452" y="2013073"/>
                    <a:pt x="2849151" y="2012329"/>
                  </a:cubicBezTo>
                  <a:cubicBezTo>
                    <a:pt x="2859782" y="2011584"/>
                    <a:pt x="2861001" y="2025601"/>
                    <a:pt x="2855652" y="2029393"/>
                  </a:cubicBezTo>
                  <a:cubicBezTo>
                    <a:pt x="2850302" y="2033185"/>
                    <a:pt x="2827009" y="2040566"/>
                    <a:pt x="2820169" y="2061692"/>
                  </a:cubicBezTo>
                  <a:cubicBezTo>
                    <a:pt x="2813330" y="2082819"/>
                    <a:pt x="2835676" y="2078553"/>
                    <a:pt x="2842515" y="2076996"/>
                  </a:cubicBezTo>
                  <a:cubicBezTo>
                    <a:pt x="2849354" y="2075506"/>
                    <a:pt x="2866215" y="2083293"/>
                    <a:pt x="2879149" y="2086341"/>
                  </a:cubicBezTo>
                  <a:cubicBezTo>
                    <a:pt x="2892082" y="2089388"/>
                    <a:pt x="2892014" y="2069954"/>
                    <a:pt x="2904880" y="2065417"/>
                  </a:cubicBezTo>
                  <a:cubicBezTo>
                    <a:pt x="2917814" y="2060880"/>
                    <a:pt x="2936841" y="2067042"/>
                    <a:pt x="2949775" y="2058781"/>
                  </a:cubicBezTo>
                  <a:cubicBezTo>
                    <a:pt x="2962708" y="2050520"/>
                    <a:pt x="2967651" y="2037044"/>
                    <a:pt x="2969886" y="2029528"/>
                  </a:cubicBezTo>
                  <a:cubicBezTo>
                    <a:pt x="2972189" y="2022012"/>
                    <a:pt x="2979976" y="2015918"/>
                    <a:pt x="2991419" y="2015918"/>
                  </a:cubicBezTo>
                  <a:cubicBezTo>
                    <a:pt x="3002795" y="2015918"/>
                    <a:pt x="2994534" y="2010162"/>
                    <a:pt x="2992232" y="2004135"/>
                  </a:cubicBezTo>
                  <a:cubicBezTo>
                    <a:pt x="2990472" y="1999463"/>
                    <a:pt x="2988711" y="1998447"/>
                    <a:pt x="2987357" y="1996077"/>
                  </a:cubicBezTo>
                  <a:cubicBezTo>
                    <a:pt x="2991352" y="1995874"/>
                    <a:pt x="2996024" y="1995332"/>
                    <a:pt x="3000561" y="1995468"/>
                  </a:cubicBezTo>
                  <a:cubicBezTo>
                    <a:pt x="3010379" y="1995874"/>
                    <a:pt x="3015255" y="1996213"/>
                    <a:pt x="3022094" y="1994723"/>
                  </a:cubicBezTo>
                  <a:cubicBezTo>
                    <a:pt x="3028933" y="1993233"/>
                    <a:pt x="3023651" y="1993707"/>
                    <a:pt x="3029001" y="1986936"/>
                  </a:cubicBezTo>
                  <a:cubicBezTo>
                    <a:pt x="3031507" y="1983753"/>
                    <a:pt x="3033741" y="1983414"/>
                    <a:pt x="3035027" y="1983753"/>
                  </a:cubicBezTo>
                  <a:cubicBezTo>
                    <a:pt x="3032387" y="1980909"/>
                    <a:pt x="3034283" y="1968246"/>
                    <a:pt x="3030220" y="1973528"/>
                  </a:cubicBezTo>
                  <a:cubicBezTo>
                    <a:pt x="3026022" y="1979013"/>
                    <a:pt x="3021688" y="1996145"/>
                    <a:pt x="3016744" y="1988967"/>
                  </a:cubicBezTo>
                  <a:cubicBezTo>
                    <a:pt x="3011801" y="1981789"/>
                    <a:pt x="3025954" y="1978878"/>
                    <a:pt x="3028256" y="1973257"/>
                  </a:cubicBezTo>
                  <a:cubicBezTo>
                    <a:pt x="3030559" y="1967569"/>
                    <a:pt x="3030694" y="1961475"/>
                    <a:pt x="3032251" y="1958089"/>
                  </a:cubicBezTo>
                  <a:cubicBezTo>
                    <a:pt x="3033741" y="1954704"/>
                    <a:pt x="3034757" y="1948474"/>
                    <a:pt x="3031710" y="1942786"/>
                  </a:cubicBezTo>
                  <a:cubicBezTo>
                    <a:pt x="3028662" y="1937166"/>
                    <a:pt x="3012614" y="1940619"/>
                    <a:pt x="3010989" y="1943531"/>
                  </a:cubicBezTo>
                  <a:cubicBezTo>
                    <a:pt x="3007535" y="1949693"/>
                    <a:pt x="3014307" y="1949422"/>
                    <a:pt x="3004894" y="1957344"/>
                  </a:cubicBezTo>
                  <a:cubicBezTo>
                    <a:pt x="2995482" y="1965267"/>
                    <a:pt x="2991352" y="1971429"/>
                    <a:pt x="2988711" y="1975153"/>
                  </a:cubicBezTo>
                  <a:cubicBezTo>
                    <a:pt x="2986070" y="1978945"/>
                    <a:pt x="2974897" y="1988425"/>
                    <a:pt x="2977538" y="1993369"/>
                  </a:cubicBezTo>
                  <a:cubicBezTo>
                    <a:pt x="2977809" y="1993910"/>
                    <a:pt x="2978283" y="1994317"/>
                    <a:pt x="2978757" y="1994655"/>
                  </a:cubicBezTo>
                  <a:cubicBezTo>
                    <a:pt x="2975168" y="1996619"/>
                    <a:pt x="2970564" y="1999192"/>
                    <a:pt x="2965214" y="2000614"/>
                  </a:cubicBezTo>
                  <a:cubicBezTo>
                    <a:pt x="2953838" y="2003661"/>
                    <a:pt x="2943748" y="2003526"/>
                    <a:pt x="2931628" y="1999057"/>
                  </a:cubicBezTo>
                  <a:cubicBezTo>
                    <a:pt x="2919439" y="1994520"/>
                    <a:pt x="2912871" y="1985040"/>
                    <a:pt x="2912871" y="1978268"/>
                  </a:cubicBezTo>
                  <a:cubicBezTo>
                    <a:pt x="2912871" y="1971497"/>
                    <a:pt x="2892963" y="1964251"/>
                    <a:pt x="2890728" y="1959714"/>
                  </a:cubicBezTo>
                  <a:cubicBezTo>
                    <a:pt x="2888426" y="1955178"/>
                    <a:pt x="2896010" y="1941973"/>
                    <a:pt x="2897567" y="1929920"/>
                  </a:cubicBezTo>
                  <a:cubicBezTo>
                    <a:pt x="2899057" y="1917867"/>
                    <a:pt x="2894723" y="1913669"/>
                    <a:pt x="2893165" y="1908387"/>
                  </a:cubicBezTo>
                  <a:cubicBezTo>
                    <a:pt x="2891676" y="1903105"/>
                    <a:pt x="2893301" y="1900532"/>
                    <a:pt x="2905490" y="1897485"/>
                  </a:cubicBezTo>
                  <a:cubicBezTo>
                    <a:pt x="2917679" y="1894438"/>
                    <a:pt x="2915173" y="1871821"/>
                    <a:pt x="2915918" y="1864305"/>
                  </a:cubicBezTo>
                  <a:cubicBezTo>
                    <a:pt x="2916663" y="1856789"/>
                    <a:pt x="2904339" y="1843990"/>
                    <a:pt x="2887613" y="1837964"/>
                  </a:cubicBezTo>
                  <a:cubicBezTo>
                    <a:pt x="2870888" y="1831937"/>
                    <a:pt x="2866757" y="1842298"/>
                    <a:pt x="2848474" y="1838573"/>
                  </a:cubicBezTo>
                  <a:cubicBezTo>
                    <a:pt x="2830259" y="1834781"/>
                    <a:pt x="2850370" y="1813045"/>
                    <a:pt x="2861746" y="1800992"/>
                  </a:cubicBezTo>
                  <a:cubicBezTo>
                    <a:pt x="2873122" y="1788938"/>
                    <a:pt x="2875695" y="1788803"/>
                    <a:pt x="2888629" y="1791038"/>
                  </a:cubicBezTo>
                  <a:cubicBezTo>
                    <a:pt x="2901562" y="1793272"/>
                    <a:pt x="2930070" y="1799637"/>
                    <a:pt x="2952822" y="1799637"/>
                  </a:cubicBezTo>
                  <a:cubicBezTo>
                    <a:pt x="2975574" y="1799637"/>
                    <a:pt x="2979434" y="1792189"/>
                    <a:pt x="2989320" y="1797471"/>
                  </a:cubicBezTo>
                  <a:cubicBezTo>
                    <a:pt x="2999207" y="1802752"/>
                    <a:pt x="3049383" y="1808847"/>
                    <a:pt x="3078297" y="1803565"/>
                  </a:cubicBezTo>
                  <a:cubicBezTo>
                    <a:pt x="3107211" y="1798283"/>
                    <a:pt x="3097731" y="1775937"/>
                    <a:pt x="3112222" y="1762327"/>
                  </a:cubicBezTo>
                  <a:cubicBezTo>
                    <a:pt x="3126645" y="1748784"/>
                    <a:pt x="3131318" y="1744856"/>
                    <a:pt x="3151090" y="1742554"/>
                  </a:cubicBezTo>
                  <a:cubicBezTo>
                    <a:pt x="3167748" y="1740658"/>
                    <a:pt x="3177093" y="1747971"/>
                    <a:pt x="3187791" y="1745804"/>
                  </a:cubicBezTo>
                  <a:cubicBezTo>
                    <a:pt x="3183051" y="1749190"/>
                    <a:pt x="3177228" y="1756029"/>
                    <a:pt x="3168493" y="1769098"/>
                  </a:cubicBezTo>
                  <a:cubicBezTo>
                    <a:pt x="3153596" y="1791241"/>
                    <a:pt x="3136261" y="1812503"/>
                    <a:pt x="3131114" y="1823202"/>
                  </a:cubicBezTo>
                  <a:cubicBezTo>
                    <a:pt x="3125968" y="1833969"/>
                    <a:pt x="3119468" y="1846225"/>
                    <a:pt x="3109175" y="1850152"/>
                  </a:cubicBezTo>
                  <a:cubicBezTo>
                    <a:pt x="3098882" y="1854080"/>
                    <a:pt x="3098679" y="1874191"/>
                    <a:pt x="3091298" y="1883807"/>
                  </a:cubicBezTo>
                  <a:cubicBezTo>
                    <a:pt x="3083918" y="1893422"/>
                    <a:pt x="3074234" y="1890984"/>
                    <a:pt x="3073083" y="1898839"/>
                  </a:cubicBezTo>
                  <a:cubicBezTo>
                    <a:pt x="3071932" y="1906762"/>
                    <a:pt x="3056764" y="1922471"/>
                    <a:pt x="3099560" y="1924232"/>
                  </a:cubicBezTo>
                  <a:cubicBezTo>
                    <a:pt x="3142287" y="1925925"/>
                    <a:pt x="3150887" y="1918747"/>
                    <a:pt x="3161721" y="1919289"/>
                  </a:cubicBezTo>
                  <a:cubicBezTo>
                    <a:pt x="3172556" y="1919831"/>
                    <a:pt x="3187724" y="1929446"/>
                    <a:pt x="3200251" y="1927212"/>
                  </a:cubicBezTo>
                  <a:cubicBezTo>
                    <a:pt x="3212778" y="1924977"/>
                    <a:pt x="3227134" y="1917935"/>
                    <a:pt x="3233431" y="1911095"/>
                  </a:cubicBezTo>
                  <a:cubicBezTo>
                    <a:pt x="3239729" y="1904324"/>
                    <a:pt x="3254897" y="1900193"/>
                    <a:pt x="3252662" y="1887192"/>
                  </a:cubicBezTo>
                  <a:cubicBezTo>
                    <a:pt x="3250360" y="1874191"/>
                    <a:pt x="3248532" y="1870196"/>
                    <a:pt x="3252526" y="1858346"/>
                  </a:cubicBezTo>
                  <a:cubicBezTo>
                    <a:pt x="3256522" y="1846496"/>
                    <a:pt x="3256725" y="1820764"/>
                    <a:pt x="3235598" y="1829229"/>
                  </a:cubicBezTo>
                  <a:cubicBezTo>
                    <a:pt x="3214539" y="1837693"/>
                    <a:pt x="3209731" y="1857872"/>
                    <a:pt x="3195511" y="1843178"/>
                  </a:cubicBezTo>
                  <a:cubicBezTo>
                    <a:pt x="3181291" y="1828484"/>
                    <a:pt x="3186302" y="1813248"/>
                    <a:pt x="3183458" y="1807560"/>
                  </a:cubicBezTo>
                  <a:cubicBezTo>
                    <a:pt x="3180614" y="1801872"/>
                    <a:pt x="3185218" y="1791105"/>
                    <a:pt x="3199439" y="1780339"/>
                  </a:cubicBezTo>
                  <a:cubicBezTo>
                    <a:pt x="3213658" y="1769572"/>
                    <a:pt x="3226050" y="1747429"/>
                    <a:pt x="3210070" y="1745195"/>
                  </a:cubicBezTo>
                  <a:cubicBezTo>
                    <a:pt x="3203569" y="1744247"/>
                    <a:pt x="3199235" y="1742486"/>
                    <a:pt x="3194834" y="1742893"/>
                  </a:cubicBezTo>
                  <a:cubicBezTo>
                    <a:pt x="3207564" y="1735241"/>
                    <a:pt x="3207632" y="1721969"/>
                    <a:pt x="3206887" y="1710931"/>
                  </a:cubicBezTo>
                  <a:cubicBezTo>
                    <a:pt x="3206142" y="1699623"/>
                    <a:pt x="3208851" y="1699623"/>
                    <a:pt x="3208106" y="1690549"/>
                  </a:cubicBezTo>
                  <a:cubicBezTo>
                    <a:pt x="3207361" y="1681476"/>
                    <a:pt x="3209257" y="1677887"/>
                    <a:pt x="3212304" y="1665089"/>
                  </a:cubicBezTo>
                  <a:cubicBezTo>
                    <a:pt x="3215351" y="1652291"/>
                    <a:pt x="3206684" y="1644842"/>
                    <a:pt x="3200590" y="1644097"/>
                  </a:cubicBezTo>
                  <a:cubicBezTo>
                    <a:pt x="3194495" y="1643352"/>
                    <a:pt x="3181765" y="1644707"/>
                    <a:pt x="3180275" y="1634143"/>
                  </a:cubicBezTo>
                  <a:cubicBezTo>
                    <a:pt x="3178786" y="1623580"/>
                    <a:pt x="3177905" y="1617011"/>
                    <a:pt x="3173368" y="1617011"/>
                  </a:cubicBezTo>
                  <a:cubicBezTo>
                    <a:pt x="3168831" y="1617011"/>
                    <a:pt x="3150820" y="1622022"/>
                    <a:pt x="3146282" y="1616741"/>
                  </a:cubicBezTo>
                  <a:cubicBezTo>
                    <a:pt x="3141746" y="1611459"/>
                    <a:pt x="3191109" y="1608344"/>
                    <a:pt x="3189620" y="1600828"/>
                  </a:cubicBezTo>
                  <a:cubicBezTo>
                    <a:pt x="3188130" y="1593311"/>
                    <a:pt x="3183932" y="1593582"/>
                    <a:pt x="3180885" y="1588300"/>
                  </a:cubicBezTo>
                  <a:cubicBezTo>
                    <a:pt x="3177838" y="1583019"/>
                    <a:pt x="3165513" y="1578279"/>
                    <a:pt x="3160977" y="1579091"/>
                  </a:cubicBezTo>
                  <a:cubicBezTo>
                    <a:pt x="3156440" y="1579836"/>
                    <a:pt x="3148991" y="1584238"/>
                    <a:pt x="3145199" y="1581935"/>
                  </a:cubicBezTo>
                  <a:cubicBezTo>
                    <a:pt x="3141407" y="1579701"/>
                    <a:pt x="3134094" y="1577534"/>
                    <a:pt x="3131047" y="1572252"/>
                  </a:cubicBezTo>
                  <a:cubicBezTo>
                    <a:pt x="3128000" y="1566970"/>
                    <a:pt x="3114524" y="1556407"/>
                    <a:pt x="3111477" y="1559386"/>
                  </a:cubicBezTo>
                  <a:cubicBezTo>
                    <a:pt x="3111003" y="1559860"/>
                    <a:pt x="3110732" y="1560470"/>
                    <a:pt x="3110529" y="1561079"/>
                  </a:cubicBezTo>
                  <a:cubicBezTo>
                    <a:pt x="3110394" y="1559928"/>
                    <a:pt x="3110191" y="1558506"/>
                    <a:pt x="3109920" y="1556678"/>
                  </a:cubicBezTo>
                  <a:cubicBezTo>
                    <a:pt x="3107618" y="1543135"/>
                    <a:pt x="3105789" y="1529727"/>
                    <a:pt x="3101997" y="1525935"/>
                  </a:cubicBezTo>
                  <a:cubicBezTo>
                    <a:pt x="3098205" y="1522143"/>
                    <a:pt x="3088522" y="1527764"/>
                    <a:pt x="3078636" y="1515710"/>
                  </a:cubicBezTo>
                  <a:cubicBezTo>
                    <a:pt x="3068750" y="1503657"/>
                    <a:pt x="3070916" y="1511106"/>
                    <a:pt x="3069427" y="1505012"/>
                  </a:cubicBezTo>
                  <a:cubicBezTo>
                    <a:pt x="3067937" y="1498985"/>
                    <a:pt x="3054936" y="1494245"/>
                    <a:pt x="3058728" y="1490453"/>
                  </a:cubicBezTo>
                  <a:cubicBezTo>
                    <a:pt x="3062520" y="1486661"/>
                    <a:pt x="3068953" y="1484020"/>
                    <a:pt x="3072000" y="1481786"/>
                  </a:cubicBezTo>
                  <a:cubicBezTo>
                    <a:pt x="3075047" y="1479551"/>
                    <a:pt x="3081006" y="1477181"/>
                    <a:pt x="3081751" y="1471154"/>
                  </a:cubicBezTo>
                  <a:cubicBezTo>
                    <a:pt x="3082495" y="1465128"/>
                    <a:pt x="3085678" y="1471696"/>
                    <a:pt x="3085678" y="1464925"/>
                  </a:cubicBezTo>
                  <a:cubicBezTo>
                    <a:pt x="3085678" y="1458153"/>
                    <a:pt x="3069020" y="1455445"/>
                    <a:pt x="3066718" y="1452465"/>
                  </a:cubicBezTo>
                  <a:cubicBezTo>
                    <a:pt x="3064416" y="1449418"/>
                    <a:pt x="3075724" y="1443188"/>
                    <a:pt x="3078771" y="1439396"/>
                  </a:cubicBezTo>
                  <a:cubicBezTo>
                    <a:pt x="3081818" y="1435604"/>
                    <a:pt x="3069697" y="1429374"/>
                    <a:pt x="3067395" y="1425650"/>
                  </a:cubicBezTo>
                  <a:cubicBezTo>
                    <a:pt x="3065093" y="1421858"/>
                    <a:pt x="3074167" y="1412243"/>
                    <a:pt x="3074167" y="1407706"/>
                  </a:cubicBezTo>
                  <a:cubicBezTo>
                    <a:pt x="3074167" y="1403169"/>
                    <a:pt x="3060488" y="1401476"/>
                    <a:pt x="3055207" y="1399986"/>
                  </a:cubicBezTo>
                  <a:cubicBezTo>
                    <a:pt x="3049857" y="1398497"/>
                    <a:pt x="3051618" y="1393215"/>
                    <a:pt x="3053920" y="1388746"/>
                  </a:cubicBezTo>
                  <a:cubicBezTo>
                    <a:pt x="3056222" y="1384209"/>
                    <a:pt x="3054936" y="1379875"/>
                    <a:pt x="3054936" y="1373849"/>
                  </a:cubicBezTo>
                  <a:cubicBezTo>
                    <a:pt x="3054936" y="1367822"/>
                    <a:pt x="3053649" y="1362473"/>
                    <a:pt x="3051347" y="1357936"/>
                  </a:cubicBezTo>
                  <a:cubicBezTo>
                    <a:pt x="3049044" y="1353399"/>
                    <a:pt x="3043018" y="1346018"/>
                    <a:pt x="3041460" y="1342294"/>
                  </a:cubicBezTo>
                  <a:cubicBezTo>
                    <a:pt x="3039971" y="1338502"/>
                    <a:pt x="3036043" y="1328954"/>
                    <a:pt x="3035299" y="1322927"/>
                  </a:cubicBezTo>
                  <a:cubicBezTo>
                    <a:pt x="3034553" y="1316901"/>
                    <a:pt x="3039158" y="1312025"/>
                    <a:pt x="3036856" y="1307488"/>
                  </a:cubicBezTo>
                  <a:cubicBezTo>
                    <a:pt x="3034553" y="1302952"/>
                    <a:pt x="3030491" y="1289341"/>
                    <a:pt x="3035840" y="1281080"/>
                  </a:cubicBezTo>
                  <a:cubicBezTo>
                    <a:pt x="3041190" y="1272819"/>
                    <a:pt x="3039294" y="1274444"/>
                    <a:pt x="3030965" y="1275189"/>
                  </a:cubicBezTo>
                  <a:cubicBezTo>
                    <a:pt x="3022636" y="1275934"/>
                    <a:pt x="3021891" y="1296722"/>
                    <a:pt x="3008958" y="1309520"/>
                  </a:cubicBezTo>
                  <a:cubicBezTo>
                    <a:pt x="2996024" y="1322318"/>
                    <a:pt x="2990878" y="1329225"/>
                    <a:pt x="2982549" y="1345070"/>
                  </a:cubicBezTo>
                  <a:cubicBezTo>
                    <a:pt x="2974220" y="1360915"/>
                    <a:pt x="2968938" y="1359155"/>
                    <a:pt x="2959052" y="1362879"/>
                  </a:cubicBezTo>
                  <a:cubicBezTo>
                    <a:pt x="2949166" y="1366671"/>
                    <a:pt x="2946051" y="1380349"/>
                    <a:pt x="2936909" y="1384886"/>
                  </a:cubicBezTo>
                  <a:cubicBezTo>
                    <a:pt x="2927768" y="1389423"/>
                    <a:pt x="2917272" y="1401273"/>
                    <a:pt x="2915038" y="1399716"/>
                  </a:cubicBezTo>
                  <a:cubicBezTo>
                    <a:pt x="2912735" y="1398226"/>
                    <a:pt x="2915038" y="1385767"/>
                    <a:pt x="2908943" y="1386511"/>
                  </a:cubicBezTo>
                  <a:cubicBezTo>
                    <a:pt x="2902849" y="1387256"/>
                    <a:pt x="2888900" y="1370598"/>
                    <a:pt x="2886597" y="1359290"/>
                  </a:cubicBezTo>
                  <a:cubicBezTo>
                    <a:pt x="2884295" y="1347982"/>
                    <a:pt x="2886191" y="1344731"/>
                    <a:pt x="2888493" y="1338705"/>
                  </a:cubicBezTo>
                  <a:cubicBezTo>
                    <a:pt x="2890796" y="1332678"/>
                    <a:pt x="2890999" y="1317510"/>
                    <a:pt x="2893301" y="1304712"/>
                  </a:cubicBezTo>
                  <a:cubicBezTo>
                    <a:pt x="2895604" y="1291914"/>
                    <a:pt x="2877523" y="1298415"/>
                    <a:pt x="2876034" y="1294623"/>
                  </a:cubicBezTo>
                  <a:cubicBezTo>
                    <a:pt x="2874544" y="1290831"/>
                    <a:pt x="2879826" y="1284601"/>
                    <a:pt x="2885920" y="1279387"/>
                  </a:cubicBezTo>
                  <a:cubicBezTo>
                    <a:pt x="2892014" y="1274105"/>
                    <a:pt x="2890254" y="1265844"/>
                    <a:pt x="2890999" y="1260562"/>
                  </a:cubicBezTo>
                  <a:cubicBezTo>
                    <a:pt x="2891744" y="1255281"/>
                    <a:pt x="2894452" y="1249389"/>
                    <a:pt x="2898989" y="1244852"/>
                  </a:cubicBezTo>
                  <a:cubicBezTo>
                    <a:pt x="2903526" y="1240316"/>
                    <a:pt x="2900140" y="1241128"/>
                    <a:pt x="2894791" y="1235102"/>
                  </a:cubicBezTo>
                  <a:cubicBezTo>
                    <a:pt x="2889441" y="1229075"/>
                    <a:pt x="2893843" y="1236321"/>
                    <a:pt x="2890051" y="1238555"/>
                  </a:cubicBezTo>
                  <a:cubicBezTo>
                    <a:pt x="2886259" y="1240790"/>
                    <a:pt x="2883821" y="1236727"/>
                    <a:pt x="2883821" y="1232935"/>
                  </a:cubicBezTo>
                  <a:cubicBezTo>
                    <a:pt x="2883821" y="1229143"/>
                    <a:pt x="2881383" y="1230971"/>
                    <a:pt x="2877591" y="1227992"/>
                  </a:cubicBezTo>
                  <a:cubicBezTo>
                    <a:pt x="2873799" y="1225012"/>
                    <a:pt x="2866554" y="1229075"/>
                    <a:pt x="2861272" y="1227585"/>
                  </a:cubicBezTo>
                  <a:cubicBezTo>
                    <a:pt x="2855923" y="1226096"/>
                    <a:pt x="2842312" y="1210589"/>
                    <a:pt x="2840755" y="1207610"/>
                  </a:cubicBezTo>
                  <a:cubicBezTo>
                    <a:pt x="2839265" y="1204562"/>
                    <a:pt x="2840145" y="1199213"/>
                    <a:pt x="2837843" y="1192442"/>
                  </a:cubicBezTo>
                  <a:cubicBezTo>
                    <a:pt x="2835541" y="1185670"/>
                    <a:pt x="2830191" y="1181878"/>
                    <a:pt x="2828634" y="1177409"/>
                  </a:cubicBezTo>
                  <a:cubicBezTo>
                    <a:pt x="2827144" y="1172872"/>
                    <a:pt x="2824300" y="1161157"/>
                    <a:pt x="2820508" y="1152829"/>
                  </a:cubicBezTo>
                  <a:cubicBezTo>
                    <a:pt x="2816716" y="1144567"/>
                    <a:pt x="2807101" y="1144364"/>
                    <a:pt x="2797959" y="1144364"/>
                  </a:cubicBezTo>
                  <a:cubicBezTo>
                    <a:pt x="2788818" y="1144364"/>
                    <a:pt x="2787599" y="1135968"/>
                    <a:pt x="2782249" y="1133665"/>
                  </a:cubicBezTo>
                  <a:cubicBezTo>
                    <a:pt x="2776900" y="1131431"/>
                    <a:pt x="2760716" y="1144229"/>
                    <a:pt x="2756111" y="1144229"/>
                  </a:cubicBezTo>
                  <a:cubicBezTo>
                    <a:pt x="2751575" y="1144229"/>
                    <a:pt x="2746090" y="1143890"/>
                    <a:pt x="2737693" y="1136374"/>
                  </a:cubicBezTo>
                  <a:cubicBezTo>
                    <a:pt x="2729364" y="1128858"/>
                    <a:pt x="2722254" y="1112877"/>
                    <a:pt x="2707086" y="1110643"/>
                  </a:cubicBezTo>
                  <a:cubicBezTo>
                    <a:pt x="2691918" y="1108408"/>
                    <a:pt x="2681964" y="1123102"/>
                    <a:pt x="2673635" y="1130618"/>
                  </a:cubicBezTo>
                  <a:cubicBezTo>
                    <a:pt x="2665306" y="1138135"/>
                    <a:pt x="2677698" y="1160142"/>
                    <a:pt x="2680000" y="1168471"/>
                  </a:cubicBezTo>
                  <a:cubicBezTo>
                    <a:pt x="2682303" y="1176732"/>
                    <a:pt x="2677766" y="1177070"/>
                    <a:pt x="2673229" y="1181607"/>
                  </a:cubicBezTo>
                  <a:cubicBezTo>
                    <a:pt x="2668692" y="1186144"/>
                    <a:pt x="2656232" y="1190952"/>
                    <a:pt x="2647904" y="1199958"/>
                  </a:cubicBezTo>
                  <a:cubicBezTo>
                    <a:pt x="2639575" y="1209032"/>
                    <a:pt x="2651289" y="1229752"/>
                    <a:pt x="2654337" y="1229752"/>
                  </a:cubicBezTo>
                  <a:cubicBezTo>
                    <a:pt x="2657384" y="1229752"/>
                    <a:pt x="2657925" y="1224200"/>
                    <a:pt x="2659483" y="1229481"/>
                  </a:cubicBezTo>
                  <a:cubicBezTo>
                    <a:pt x="2660973" y="1234763"/>
                    <a:pt x="2663681" y="1239639"/>
                    <a:pt x="2660634" y="1250947"/>
                  </a:cubicBezTo>
                  <a:cubicBezTo>
                    <a:pt x="2657587" y="1262255"/>
                    <a:pt x="2657587" y="1268891"/>
                    <a:pt x="2659889" y="1276407"/>
                  </a:cubicBezTo>
                  <a:cubicBezTo>
                    <a:pt x="2662191" y="1283924"/>
                    <a:pt x="2664088" y="1286903"/>
                    <a:pt x="2658738" y="1291440"/>
                  </a:cubicBezTo>
                  <a:cubicBezTo>
                    <a:pt x="2653389" y="1295977"/>
                    <a:pt x="2644247" y="1278710"/>
                    <a:pt x="2638898" y="1281012"/>
                  </a:cubicBezTo>
                  <a:cubicBezTo>
                    <a:pt x="2633548" y="1283247"/>
                    <a:pt x="2635512" y="1310874"/>
                    <a:pt x="2629824" y="1315140"/>
                  </a:cubicBezTo>
                  <a:cubicBezTo>
                    <a:pt x="2624136" y="1319406"/>
                    <a:pt x="2608291" y="1320964"/>
                    <a:pt x="2605988" y="1324959"/>
                  </a:cubicBezTo>
                  <a:cubicBezTo>
                    <a:pt x="2603686" y="1328886"/>
                    <a:pt x="2596914" y="1349201"/>
                    <a:pt x="2602061" y="1357936"/>
                  </a:cubicBezTo>
                  <a:cubicBezTo>
                    <a:pt x="2607207" y="1366671"/>
                    <a:pt x="2627996" y="1370666"/>
                    <a:pt x="2633345" y="1384954"/>
                  </a:cubicBezTo>
                  <a:cubicBezTo>
                    <a:pt x="2638695" y="1399309"/>
                    <a:pt x="2624407" y="1429307"/>
                    <a:pt x="2622917" y="1436078"/>
                  </a:cubicBezTo>
                  <a:cubicBezTo>
                    <a:pt x="2621428" y="1442850"/>
                    <a:pt x="2620682" y="1462961"/>
                    <a:pt x="2619870" y="1474269"/>
                  </a:cubicBezTo>
                  <a:cubicBezTo>
                    <a:pt x="2619125" y="1485578"/>
                    <a:pt x="2615536" y="1486322"/>
                    <a:pt x="2604905" y="1495396"/>
                  </a:cubicBezTo>
                  <a:cubicBezTo>
                    <a:pt x="2594274" y="1504470"/>
                    <a:pt x="2543556" y="1528238"/>
                    <a:pt x="2524528" y="1537244"/>
                  </a:cubicBezTo>
                  <a:cubicBezTo>
                    <a:pt x="2505500" y="1546318"/>
                    <a:pt x="2515793" y="1550584"/>
                    <a:pt x="2519585" y="1560402"/>
                  </a:cubicBezTo>
                  <a:cubicBezTo>
                    <a:pt x="2523377" y="1570221"/>
                    <a:pt x="2522632" y="1587285"/>
                    <a:pt x="2522632" y="1592566"/>
                  </a:cubicBezTo>
                  <a:cubicBezTo>
                    <a:pt x="2522632" y="1597848"/>
                    <a:pt x="2509766" y="1613558"/>
                    <a:pt x="2511256" y="1628591"/>
                  </a:cubicBezTo>
                  <a:cubicBezTo>
                    <a:pt x="2512746" y="1643691"/>
                    <a:pt x="2519381" y="1652291"/>
                    <a:pt x="2520126" y="1662109"/>
                  </a:cubicBezTo>
                  <a:cubicBezTo>
                    <a:pt x="2520871" y="1671928"/>
                    <a:pt x="2515183" y="1678835"/>
                    <a:pt x="2509089" y="1684117"/>
                  </a:cubicBezTo>
                  <a:cubicBezTo>
                    <a:pt x="2502995" y="1689398"/>
                    <a:pt x="2506719" y="1704160"/>
                    <a:pt x="2503672" y="1710186"/>
                  </a:cubicBezTo>
                  <a:cubicBezTo>
                    <a:pt x="2500625" y="1716213"/>
                    <a:pt x="2487217" y="1691362"/>
                    <a:pt x="2478076" y="1692852"/>
                  </a:cubicBezTo>
                  <a:cubicBezTo>
                    <a:pt x="2468934" y="1694341"/>
                    <a:pt x="2472997" y="1712421"/>
                    <a:pt x="2467648" y="1715401"/>
                  </a:cubicBezTo>
                  <a:cubicBezTo>
                    <a:pt x="2462298" y="1718448"/>
                    <a:pt x="2459116" y="1715468"/>
                    <a:pt x="2455324" y="1710186"/>
                  </a:cubicBezTo>
                  <a:cubicBezTo>
                    <a:pt x="2451532" y="1704905"/>
                    <a:pt x="2438463" y="1699014"/>
                    <a:pt x="2433926" y="1690008"/>
                  </a:cubicBezTo>
                  <a:cubicBezTo>
                    <a:pt x="2429389" y="1680934"/>
                    <a:pt x="2426816" y="1664005"/>
                    <a:pt x="2416591" y="1648160"/>
                  </a:cubicBezTo>
                  <a:cubicBezTo>
                    <a:pt x="2406298" y="1632315"/>
                    <a:pt x="2404944" y="1622632"/>
                    <a:pt x="2408397" y="1612475"/>
                  </a:cubicBezTo>
                  <a:cubicBezTo>
                    <a:pt x="2411851" y="1602317"/>
                    <a:pt x="2432978" y="1594124"/>
                    <a:pt x="2439817" y="1583967"/>
                  </a:cubicBezTo>
                  <a:cubicBezTo>
                    <a:pt x="2446656" y="1573810"/>
                    <a:pt x="2419570" y="1553563"/>
                    <a:pt x="2422956" y="1543406"/>
                  </a:cubicBezTo>
                  <a:cubicBezTo>
                    <a:pt x="2426410" y="1533249"/>
                    <a:pt x="2448417" y="1512460"/>
                    <a:pt x="2442661" y="1510158"/>
                  </a:cubicBezTo>
                  <a:cubicBezTo>
                    <a:pt x="2436973" y="1507923"/>
                    <a:pt x="2399188" y="1512122"/>
                    <a:pt x="2383208" y="1510971"/>
                  </a:cubicBezTo>
                  <a:cubicBezTo>
                    <a:pt x="2367227" y="1509819"/>
                    <a:pt x="2349621" y="1504673"/>
                    <a:pt x="2339396" y="1492214"/>
                  </a:cubicBezTo>
                  <a:cubicBezTo>
                    <a:pt x="2329104" y="1479754"/>
                    <a:pt x="2308857" y="1463706"/>
                    <a:pt x="2303169" y="1451314"/>
                  </a:cubicBezTo>
                  <a:cubicBezTo>
                    <a:pt x="2297481" y="1438855"/>
                    <a:pt x="2272698" y="1414477"/>
                    <a:pt x="2263556" y="1406555"/>
                  </a:cubicBezTo>
                  <a:cubicBezTo>
                    <a:pt x="2254415" y="1398632"/>
                    <a:pt x="2229293" y="1380214"/>
                    <a:pt x="2199634" y="1389288"/>
                  </a:cubicBezTo>
                  <a:cubicBezTo>
                    <a:pt x="2169975" y="1398361"/>
                    <a:pt x="2155281" y="1396533"/>
                    <a:pt x="2165573" y="1388610"/>
                  </a:cubicBezTo>
                  <a:cubicBezTo>
                    <a:pt x="2175866" y="1380688"/>
                    <a:pt x="2185684" y="1361118"/>
                    <a:pt x="2185684" y="1348727"/>
                  </a:cubicBezTo>
                  <a:cubicBezTo>
                    <a:pt x="2185684" y="1336267"/>
                    <a:pt x="2172006" y="1301056"/>
                    <a:pt x="2162865" y="1296519"/>
                  </a:cubicBezTo>
                  <a:cubicBezTo>
                    <a:pt x="2153723" y="1291982"/>
                    <a:pt x="2142212" y="1293201"/>
                    <a:pt x="2135373" y="1263813"/>
                  </a:cubicBezTo>
                  <a:cubicBezTo>
                    <a:pt x="2131648" y="1247629"/>
                    <a:pt x="2136591" y="1217496"/>
                    <a:pt x="2153588" y="1191697"/>
                  </a:cubicBezTo>
                  <a:cubicBezTo>
                    <a:pt x="2167537" y="1170502"/>
                    <a:pt x="2185075" y="1149714"/>
                    <a:pt x="2196383" y="1131837"/>
                  </a:cubicBezTo>
                  <a:cubicBezTo>
                    <a:pt x="2221438" y="1092292"/>
                    <a:pt x="2234033" y="1099063"/>
                    <a:pt x="2253399" y="1091208"/>
                  </a:cubicBezTo>
                  <a:cubicBezTo>
                    <a:pt x="2272765" y="1083286"/>
                    <a:pt x="2281839" y="1082270"/>
                    <a:pt x="2285293" y="1072113"/>
                  </a:cubicBezTo>
                  <a:cubicBezTo>
                    <a:pt x="2288746" y="1061956"/>
                    <a:pt x="2301070" y="1051189"/>
                    <a:pt x="2314748" y="1056877"/>
                  </a:cubicBezTo>
                  <a:cubicBezTo>
                    <a:pt x="2328427" y="1062497"/>
                    <a:pt x="2338651" y="1053559"/>
                    <a:pt x="2339803" y="1036630"/>
                  </a:cubicBezTo>
                  <a:cubicBezTo>
                    <a:pt x="2340954" y="1019702"/>
                    <a:pt x="2356122" y="1013540"/>
                    <a:pt x="2364112" y="1011305"/>
                  </a:cubicBezTo>
                  <a:cubicBezTo>
                    <a:pt x="2372102" y="1009071"/>
                    <a:pt x="2357679" y="994038"/>
                    <a:pt x="2370206" y="982730"/>
                  </a:cubicBezTo>
                  <a:cubicBezTo>
                    <a:pt x="2382734" y="971422"/>
                    <a:pt x="2395735" y="979750"/>
                    <a:pt x="2403725" y="988824"/>
                  </a:cubicBezTo>
                  <a:cubicBezTo>
                    <a:pt x="2411715" y="997898"/>
                    <a:pt x="2421195" y="1006159"/>
                    <a:pt x="2429186" y="992616"/>
                  </a:cubicBezTo>
                  <a:cubicBezTo>
                    <a:pt x="2437176" y="979073"/>
                    <a:pt x="2475029" y="949888"/>
                    <a:pt x="2489858" y="948737"/>
                  </a:cubicBezTo>
                  <a:cubicBezTo>
                    <a:pt x="2504688" y="947586"/>
                    <a:pt x="2493921" y="954628"/>
                    <a:pt x="2488233" y="962551"/>
                  </a:cubicBezTo>
                  <a:cubicBezTo>
                    <a:pt x="2482545" y="970473"/>
                    <a:pt x="2489181" y="993903"/>
                    <a:pt x="2478956" y="1002976"/>
                  </a:cubicBezTo>
                  <a:cubicBezTo>
                    <a:pt x="2468663" y="1012050"/>
                    <a:pt x="2461892" y="1008258"/>
                    <a:pt x="2460741" y="1021869"/>
                  </a:cubicBezTo>
                  <a:cubicBezTo>
                    <a:pt x="2459590" y="1035412"/>
                    <a:pt x="2476518" y="1027692"/>
                    <a:pt x="2489046" y="1031078"/>
                  </a:cubicBezTo>
                  <a:cubicBezTo>
                    <a:pt x="2501573" y="1034464"/>
                    <a:pt x="2487082" y="1049835"/>
                    <a:pt x="2496223" y="1056606"/>
                  </a:cubicBezTo>
                  <a:cubicBezTo>
                    <a:pt x="2505365" y="1063378"/>
                    <a:pt x="2517892" y="1065883"/>
                    <a:pt x="2529336" y="1053424"/>
                  </a:cubicBezTo>
                  <a:cubicBezTo>
                    <a:pt x="2540712" y="1040964"/>
                    <a:pt x="2544504" y="1039949"/>
                    <a:pt x="2558182" y="1029791"/>
                  </a:cubicBezTo>
                  <a:cubicBezTo>
                    <a:pt x="2562177" y="1026812"/>
                    <a:pt x="2563870" y="1024645"/>
                    <a:pt x="2564412" y="1023087"/>
                  </a:cubicBezTo>
                  <a:cubicBezTo>
                    <a:pt x="2570371" y="1025322"/>
                    <a:pt x="2585132" y="1025525"/>
                    <a:pt x="2584117" y="1030469"/>
                  </a:cubicBezTo>
                  <a:cubicBezTo>
                    <a:pt x="2582966" y="1036089"/>
                    <a:pt x="2586216" y="1038594"/>
                    <a:pt x="2596441" y="1040829"/>
                  </a:cubicBezTo>
                  <a:cubicBezTo>
                    <a:pt x="2606733" y="1043063"/>
                    <a:pt x="2608223" y="1054372"/>
                    <a:pt x="2615062" y="1053221"/>
                  </a:cubicBezTo>
                  <a:cubicBezTo>
                    <a:pt x="2620276" y="1052340"/>
                    <a:pt x="2628266" y="1048819"/>
                    <a:pt x="2635715" y="1040423"/>
                  </a:cubicBezTo>
                  <a:cubicBezTo>
                    <a:pt x="2639101" y="1042454"/>
                    <a:pt x="2644382" y="1051866"/>
                    <a:pt x="2647091" y="1054169"/>
                  </a:cubicBezTo>
                  <a:cubicBezTo>
                    <a:pt x="2651628" y="1058096"/>
                    <a:pt x="2651831" y="1064123"/>
                    <a:pt x="2658129" y="1070894"/>
                  </a:cubicBezTo>
                  <a:cubicBezTo>
                    <a:pt x="2664426" y="1077666"/>
                    <a:pt x="2673229" y="1073941"/>
                    <a:pt x="2684605" y="1075634"/>
                  </a:cubicBezTo>
                  <a:cubicBezTo>
                    <a:pt x="2695981" y="1077327"/>
                    <a:pt x="2702278" y="1066763"/>
                    <a:pt x="2712029" y="1066222"/>
                  </a:cubicBezTo>
                  <a:cubicBezTo>
                    <a:pt x="2721713" y="1065680"/>
                    <a:pt x="2730651" y="1069946"/>
                    <a:pt x="2738099" y="1065409"/>
                  </a:cubicBezTo>
                  <a:cubicBezTo>
                    <a:pt x="2742501" y="1062701"/>
                    <a:pt x="2741621" y="1055658"/>
                    <a:pt x="2741621" y="1047600"/>
                  </a:cubicBezTo>
                  <a:cubicBezTo>
                    <a:pt x="2741485" y="1048345"/>
                    <a:pt x="2741417" y="1049158"/>
                    <a:pt x="2741147" y="1049835"/>
                  </a:cubicBezTo>
                  <a:cubicBezTo>
                    <a:pt x="2737693" y="1058299"/>
                    <a:pt x="2726791" y="1053627"/>
                    <a:pt x="2722254" y="1056403"/>
                  </a:cubicBezTo>
                  <a:cubicBezTo>
                    <a:pt x="2717717" y="1059247"/>
                    <a:pt x="2705732" y="1069472"/>
                    <a:pt x="2701195" y="1067237"/>
                  </a:cubicBezTo>
                  <a:cubicBezTo>
                    <a:pt x="2696658" y="1065003"/>
                    <a:pt x="2691173" y="1063784"/>
                    <a:pt x="2681490" y="1063784"/>
                  </a:cubicBezTo>
                  <a:cubicBezTo>
                    <a:pt x="2671807" y="1063784"/>
                    <a:pt x="2670182" y="1049022"/>
                    <a:pt x="2663952" y="1045637"/>
                  </a:cubicBezTo>
                  <a:cubicBezTo>
                    <a:pt x="2658941" y="1042928"/>
                    <a:pt x="2655691" y="1038797"/>
                    <a:pt x="2650477" y="1035141"/>
                  </a:cubicBezTo>
                  <a:cubicBezTo>
                    <a:pt x="2653321" y="1022952"/>
                    <a:pt x="2633616" y="1020447"/>
                    <a:pt x="2631517" y="1015165"/>
                  </a:cubicBezTo>
                  <a:cubicBezTo>
                    <a:pt x="2629214" y="1009545"/>
                    <a:pt x="2629282" y="997018"/>
                    <a:pt x="2634970" y="985709"/>
                  </a:cubicBezTo>
                  <a:cubicBezTo>
                    <a:pt x="2640658" y="974401"/>
                    <a:pt x="2613166" y="964311"/>
                    <a:pt x="2607478" y="949550"/>
                  </a:cubicBezTo>
                  <a:cubicBezTo>
                    <a:pt x="2601790" y="934856"/>
                    <a:pt x="2585674" y="941288"/>
                    <a:pt x="2567391" y="934517"/>
                  </a:cubicBezTo>
                  <a:cubicBezTo>
                    <a:pt x="2549176" y="927746"/>
                    <a:pt x="2558250" y="907770"/>
                    <a:pt x="2552562" y="900998"/>
                  </a:cubicBezTo>
                  <a:cubicBezTo>
                    <a:pt x="2546874" y="894227"/>
                    <a:pt x="2519788" y="870188"/>
                    <a:pt x="2517485" y="853260"/>
                  </a:cubicBezTo>
                  <a:cubicBezTo>
                    <a:pt x="2515183" y="836331"/>
                    <a:pt x="2546400" y="853395"/>
                    <a:pt x="2554390" y="853395"/>
                  </a:cubicBezTo>
                  <a:cubicBezTo>
                    <a:pt x="2562380" y="853395"/>
                    <a:pt x="2575178" y="866328"/>
                    <a:pt x="2594545" y="877637"/>
                  </a:cubicBezTo>
                  <a:cubicBezTo>
                    <a:pt x="2613911" y="888945"/>
                    <a:pt x="2624610" y="868021"/>
                    <a:pt x="2638288" y="863485"/>
                  </a:cubicBezTo>
                  <a:cubicBezTo>
                    <a:pt x="2651966" y="858948"/>
                    <a:pt x="2659212" y="845405"/>
                    <a:pt x="2667202" y="838565"/>
                  </a:cubicBezTo>
                  <a:cubicBezTo>
                    <a:pt x="2675192" y="831794"/>
                    <a:pt x="2685147" y="842696"/>
                    <a:pt x="2695372" y="838227"/>
                  </a:cubicBezTo>
                  <a:cubicBezTo>
                    <a:pt x="2705664" y="833690"/>
                    <a:pt x="2706409" y="794416"/>
                    <a:pt x="2703023" y="788728"/>
                  </a:cubicBezTo>
                  <a:cubicBezTo>
                    <a:pt x="2699570" y="783108"/>
                    <a:pt x="2683386" y="762319"/>
                    <a:pt x="2684470" y="752162"/>
                  </a:cubicBezTo>
                  <a:cubicBezTo>
                    <a:pt x="2685621" y="742005"/>
                    <a:pt x="2712977" y="740041"/>
                    <a:pt x="2726656" y="736655"/>
                  </a:cubicBezTo>
                  <a:cubicBezTo>
                    <a:pt x="2740334" y="733270"/>
                    <a:pt x="2743787" y="725753"/>
                    <a:pt x="2743787" y="718982"/>
                  </a:cubicBezTo>
                  <a:cubicBezTo>
                    <a:pt x="2743787" y="712210"/>
                    <a:pt x="2743314" y="709095"/>
                    <a:pt x="2751304" y="692099"/>
                  </a:cubicBezTo>
                  <a:cubicBezTo>
                    <a:pt x="2759294" y="675171"/>
                    <a:pt x="2735256" y="683025"/>
                    <a:pt x="2726182" y="669415"/>
                  </a:cubicBezTo>
                  <a:cubicBezTo>
                    <a:pt x="2717040" y="655872"/>
                    <a:pt x="2716295" y="644564"/>
                    <a:pt x="2725437" y="636641"/>
                  </a:cubicBezTo>
                  <a:cubicBezTo>
                    <a:pt x="2734578" y="628718"/>
                    <a:pt x="2746225" y="636167"/>
                    <a:pt x="2757601" y="639553"/>
                  </a:cubicBezTo>
                  <a:cubicBezTo>
                    <a:pt x="2768977" y="642938"/>
                    <a:pt x="2780692" y="638943"/>
                    <a:pt x="2790985" y="643480"/>
                  </a:cubicBezTo>
                  <a:cubicBezTo>
                    <a:pt x="2801277" y="648017"/>
                    <a:pt x="2809944" y="657159"/>
                    <a:pt x="2831613" y="656007"/>
                  </a:cubicBezTo>
                  <a:cubicBezTo>
                    <a:pt x="2853282" y="654856"/>
                    <a:pt x="2841296" y="635558"/>
                    <a:pt x="2848136" y="629937"/>
                  </a:cubicBezTo>
                  <a:cubicBezTo>
                    <a:pt x="2854975" y="624317"/>
                    <a:pt x="2862627" y="617207"/>
                    <a:pt x="2871700" y="627364"/>
                  </a:cubicBezTo>
                  <a:cubicBezTo>
                    <a:pt x="2880842" y="637521"/>
                    <a:pt x="2867773" y="657159"/>
                    <a:pt x="2874612" y="667383"/>
                  </a:cubicBezTo>
                  <a:cubicBezTo>
                    <a:pt x="2881451" y="677540"/>
                    <a:pt x="2866147" y="688239"/>
                    <a:pt x="2869533" y="695011"/>
                  </a:cubicBezTo>
                  <a:cubicBezTo>
                    <a:pt x="2872987" y="701782"/>
                    <a:pt x="2886123" y="704829"/>
                    <a:pt x="2880503" y="716815"/>
                  </a:cubicBezTo>
                  <a:cubicBezTo>
                    <a:pt x="2875492" y="727582"/>
                    <a:pt x="2861137" y="737807"/>
                    <a:pt x="2874815" y="740041"/>
                  </a:cubicBezTo>
                  <a:cubicBezTo>
                    <a:pt x="2888493" y="742275"/>
                    <a:pt x="2909553" y="740447"/>
                    <a:pt x="2909553" y="747219"/>
                  </a:cubicBezTo>
                  <a:cubicBezTo>
                    <a:pt x="2909553" y="753990"/>
                    <a:pt x="2912532" y="759949"/>
                    <a:pt x="2920455" y="770106"/>
                  </a:cubicBezTo>
                  <a:cubicBezTo>
                    <a:pt x="2928445" y="780263"/>
                    <a:pt x="2930273" y="789676"/>
                    <a:pt x="2943951" y="796447"/>
                  </a:cubicBezTo>
                  <a:cubicBezTo>
                    <a:pt x="2957630" y="803219"/>
                    <a:pt x="2950384" y="800104"/>
                    <a:pt x="2943545" y="814798"/>
                  </a:cubicBezTo>
                  <a:cubicBezTo>
                    <a:pt x="2936706" y="829492"/>
                    <a:pt x="2937180" y="851228"/>
                    <a:pt x="2937180" y="858000"/>
                  </a:cubicBezTo>
                  <a:cubicBezTo>
                    <a:pt x="2937180" y="864771"/>
                    <a:pt x="2921741" y="869037"/>
                    <a:pt x="2912600" y="874725"/>
                  </a:cubicBezTo>
                  <a:cubicBezTo>
                    <a:pt x="2903458" y="880345"/>
                    <a:pt x="2895265" y="882919"/>
                    <a:pt x="2886123" y="889690"/>
                  </a:cubicBezTo>
                  <a:cubicBezTo>
                    <a:pt x="2876982" y="896462"/>
                    <a:pt x="2872716" y="910682"/>
                    <a:pt x="2863574" y="924224"/>
                  </a:cubicBezTo>
                  <a:cubicBezTo>
                    <a:pt x="2854433" y="937767"/>
                    <a:pt x="2867773" y="934923"/>
                    <a:pt x="2868924" y="943929"/>
                  </a:cubicBezTo>
                  <a:cubicBezTo>
                    <a:pt x="2870075" y="953003"/>
                    <a:pt x="2862085" y="962280"/>
                    <a:pt x="2855246" y="962280"/>
                  </a:cubicBezTo>
                  <a:cubicBezTo>
                    <a:pt x="2848406" y="962280"/>
                    <a:pt x="2832155" y="967697"/>
                    <a:pt x="2819560" y="969999"/>
                  </a:cubicBezTo>
                  <a:cubicBezTo>
                    <a:pt x="2807033" y="972234"/>
                    <a:pt x="2796943" y="951446"/>
                    <a:pt x="2785567" y="946909"/>
                  </a:cubicBezTo>
                  <a:cubicBezTo>
                    <a:pt x="2774191" y="942372"/>
                    <a:pt x="2765592" y="944268"/>
                    <a:pt x="2762206" y="953342"/>
                  </a:cubicBezTo>
                  <a:cubicBezTo>
                    <a:pt x="2758820" y="962415"/>
                    <a:pt x="2746835" y="962280"/>
                    <a:pt x="2728552" y="973588"/>
                  </a:cubicBezTo>
                  <a:cubicBezTo>
                    <a:pt x="2713451" y="982933"/>
                    <a:pt x="2737558" y="1013337"/>
                    <a:pt x="2746428" y="1022817"/>
                  </a:cubicBezTo>
                  <a:cubicBezTo>
                    <a:pt x="2746632" y="1021327"/>
                    <a:pt x="2746835" y="1020108"/>
                    <a:pt x="2746902" y="1019634"/>
                  </a:cubicBezTo>
                  <a:cubicBezTo>
                    <a:pt x="2752319" y="1018415"/>
                    <a:pt x="2768503" y="1026338"/>
                    <a:pt x="2773582" y="1025458"/>
                  </a:cubicBezTo>
                  <a:cubicBezTo>
                    <a:pt x="2779879" y="1024307"/>
                    <a:pt x="2778254" y="1014149"/>
                    <a:pt x="2791933" y="1026609"/>
                  </a:cubicBezTo>
                  <a:cubicBezTo>
                    <a:pt x="2805611" y="1039068"/>
                    <a:pt x="2821998" y="1026676"/>
                    <a:pt x="2823691" y="1021530"/>
                  </a:cubicBezTo>
                  <a:cubicBezTo>
                    <a:pt x="2825384" y="1016452"/>
                    <a:pt x="2828837" y="1014556"/>
                    <a:pt x="2832222" y="1017399"/>
                  </a:cubicBezTo>
                  <a:cubicBezTo>
                    <a:pt x="2832494" y="1017603"/>
                    <a:pt x="2832629" y="1017874"/>
                    <a:pt x="2832764" y="1018077"/>
                  </a:cubicBezTo>
                  <a:cubicBezTo>
                    <a:pt x="2836286" y="1014082"/>
                    <a:pt x="2842515" y="1005956"/>
                    <a:pt x="2852334" y="1008800"/>
                  </a:cubicBezTo>
                  <a:cubicBezTo>
                    <a:pt x="2864319" y="1012186"/>
                    <a:pt x="2851792" y="1041100"/>
                    <a:pt x="2854636" y="1051257"/>
                  </a:cubicBezTo>
                  <a:cubicBezTo>
                    <a:pt x="2857480" y="1061414"/>
                    <a:pt x="2869465" y="1064393"/>
                    <a:pt x="2880300" y="1066696"/>
                  </a:cubicBezTo>
                  <a:cubicBezTo>
                    <a:pt x="2891134" y="1068930"/>
                    <a:pt x="2888561" y="1088906"/>
                    <a:pt x="2884566" y="1098522"/>
                  </a:cubicBezTo>
                  <a:cubicBezTo>
                    <a:pt x="2880571" y="1108137"/>
                    <a:pt x="2890051" y="1117414"/>
                    <a:pt x="2903188" y="1123644"/>
                  </a:cubicBezTo>
                  <a:cubicBezTo>
                    <a:pt x="2916324" y="1129873"/>
                    <a:pt x="2919304" y="1132514"/>
                    <a:pt x="2929529" y="1138135"/>
                  </a:cubicBezTo>
                  <a:cubicBezTo>
                    <a:pt x="2939821" y="1143755"/>
                    <a:pt x="2939686" y="1153980"/>
                    <a:pt x="2953364" y="1161902"/>
                  </a:cubicBezTo>
                  <a:cubicBezTo>
                    <a:pt x="2967042" y="1169825"/>
                    <a:pt x="2967990" y="1171856"/>
                    <a:pt x="2975981" y="1178628"/>
                  </a:cubicBezTo>
                  <a:cubicBezTo>
                    <a:pt x="2983971" y="1185399"/>
                    <a:pt x="3009906" y="1184519"/>
                    <a:pt x="3021282" y="1187905"/>
                  </a:cubicBezTo>
                  <a:cubicBezTo>
                    <a:pt x="3032658" y="1191290"/>
                    <a:pt x="3023990" y="1181878"/>
                    <a:pt x="3023381" y="1171111"/>
                  </a:cubicBezTo>
                  <a:cubicBezTo>
                    <a:pt x="3022839" y="1160345"/>
                    <a:pt x="3008619" y="1150052"/>
                    <a:pt x="2999477" y="1138135"/>
                  </a:cubicBezTo>
                  <a:cubicBezTo>
                    <a:pt x="2990336" y="1126285"/>
                    <a:pt x="2983226" y="1120190"/>
                    <a:pt x="2979231" y="1115112"/>
                  </a:cubicBezTo>
                  <a:cubicBezTo>
                    <a:pt x="2975236" y="1110033"/>
                    <a:pt x="2968667" y="1091885"/>
                    <a:pt x="2966907" y="1077733"/>
                  </a:cubicBezTo>
                  <a:cubicBezTo>
                    <a:pt x="2965214" y="1063581"/>
                    <a:pt x="2969683" y="1072181"/>
                    <a:pt x="2969683" y="1077327"/>
                  </a:cubicBezTo>
                  <a:cubicBezTo>
                    <a:pt x="2969683" y="1082473"/>
                    <a:pt x="2974558" y="1097912"/>
                    <a:pt x="2983700" y="1105225"/>
                  </a:cubicBezTo>
                  <a:cubicBezTo>
                    <a:pt x="2992841" y="1112606"/>
                    <a:pt x="3006249" y="1108882"/>
                    <a:pt x="3018776" y="1121274"/>
                  </a:cubicBezTo>
                  <a:cubicBezTo>
                    <a:pt x="3031303" y="1133733"/>
                    <a:pt x="3044778" y="1147682"/>
                    <a:pt x="3056764" y="1149917"/>
                  </a:cubicBezTo>
                  <a:cubicBezTo>
                    <a:pt x="3068750" y="1152152"/>
                    <a:pt x="3078636" y="1140505"/>
                    <a:pt x="3079719" y="1132040"/>
                  </a:cubicBezTo>
                  <a:cubicBezTo>
                    <a:pt x="3080329" y="1127300"/>
                    <a:pt x="3078839" y="1123982"/>
                    <a:pt x="3077620" y="1122425"/>
                  </a:cubicBezTo>
                  <a:cubicBezTo>
                    <a:pt x="3078703" y="1120935"/>
                    <a:pt x="3079584" y="1112809"/>
                    <a:pt x="3084188" y="1105090"/>
                  </a:cubicBezTo>
                  <a:cubicBezTo>
                    <a:pt x="3089876" y="1095474"/>
                    <a:pt x="3090553" y="1092563"/>
                    <a:pt x="3085407" y="1085182"/>
                  </a:cubicBezTo>
                  <a:cubicBezTo>
                    <a:pt x="3080261" y="1077801"/>
                    <a:pt x="3087236" y="1064461"/>
                    <a:pt x="3083308" y="1059992"/>
                  </a:cubicBezTo>
                  <a:cubicBezTo>
                    <a:pt x="3079380" y="1055523"/>
                    <a:pt x="3065635" y="1050715"/>
                    <a:pt x="3065635" y="1043334"/>
                  </a:cubicBezTo>
                  <a:cubicBezTo>
                    <a:pt x="3065635" y="1035953"/>
                    <a:pt x="3066786" y="1035141"/>
                    <a:pt x="3059405" y="1033448"/>
                  </a:cubicBezTo>
                  <a:cubicBezTo>
                    <a:pt x="3052024" y="1031755"/>
                    <a:pt x="3053717" y="1019295"/>
                    <a:pt x="3042341" y="1007987"/>
                  </a:cubicBezTo>
                  <a:cubicBezTo>
                    <a:pt x="3030965" y="996679"/>
                    <a:pt x="3044237" y="990585"/>
                    <a:pt x="3045320" y="983272"/>
                  </a:cubicBezTo>
                  <a:cubicBezTo>
                    <a:pt x="3046471" y="975890"/>
                    <a:pt x="3031980" y="957405"/>
                    <a:pt x="3035976" y="955170"/>
                  </a:cubicBezTo>
                  <a:cubicBezTo>
                    <a:pt x="3039971" y="952935"/>
                    <a:pt x="3053581" y="957269"/>
                    <a:pt x="3054733" y="952123"/>
                  </a:cubicBezTo>
                  <a:cubicBezTo>
                    <a:pt x="3055884" y="947044"/>
                    <a:pt x="3055207" y="930319"/>
                    <a:pt x="3060894" y="925782"/>
                  </a:cubicBezTo>
                  <a:cubicBezTo>
                    <a:pt x="3066583" y="921245"/>
                    <a:pt x="3077823" y="929100"/>
                    <a:pt x="3081277" y="942101"/>
                  </a:cubicBezTo>
                  <a:cubicBezTo>
                    <a:pt x="3084730" y="955102"/>
                    <a:pt x="3089944" y="956524"/>
                    <a:pt x="3096174" y="959910"/>
                  </a:cubicBezTo>
                  <a:cubicBezTo>
                    <a:pt x="3102471" y="963296"/>
                    <a:pt x="3098544" y="976161"/>
                    <a:pt x="3098002" y="983542"/>
                  </a:cubicBezTo>
                  <a:cubicBezTo>
                    <a:pt x="3097460" y="990923"/>
                    <a:pt x="3108565" y="994173"/>
                    <a:pt x="3108565" y="1005482"/>
                  </a:cubicBezTo>
                  <a:cubicBezTo>
                    <a:pt x="3108565" y="1016790"/>
                    <a:pt x="3126916" y="1016316"/>
                    <a:pt x="3137209" y="1025390"/>
                  </a:cubicBezTo>
                  <a:cubicBezTo>
                    <a:pt x="3147501" y="1034464"/>
                    <a:pt x="3142897" y="1016248"/>
                    <a:pt x="3142897" y="1006024"/>
                  </a:cubicBezTo>
                  <a:cubicBezTo>
                    <a:pt x="3142897" y="995866"/>
                    <a:pt x="3150955" y="977177"/>
                    <a:pt x="3157794" y="980021"/>
                  </a:cubicBezTo>
                  <a:cubicBezTo>
                    <a:pt x="3164633" y="982865"/>
                    <a:pt x="3165107" y="983136"/>
                    <a:pt x="3170254" y="983136"/>
                  </a:cubicBezTo>
                  <a:cubicBezTo>
                    <a:pt x="3175400" y="983136"/>
                    <a:pt x="3179395" y="980631"/>
                    <a:pt x="3179395" y="978328"/>
                  </a:cubicBezTo>
                  <a:cubicBezTo>
                    <a:pt x="3179395" y="976094"/>
                    <a:pt x="3187995" y="974062"/>
                    <a:pt x="3192532" y="973521"/>
                  </a:cubicBezTo>
                  <a:cubicBezTo>
                    <a:pt x="3197068" y="972979"/>
                    <a:pt x="3193547" y="957066"/>
                    <a:pt x="3195240" y="953680"/>
                  </a:cubicBezTo>
                  <a:cubicBezTo>
                    <a:pt x="3196933" y="950294"/>
                    <a:pt x="3208580" y="955576"/>
                    <a:pt x="3213726" y="953342"/>
                  </a:cubicBezTo>
                  <a:cubicBezTo>
                    <a:pt x="3218873" y="951107"/>
                    <a:pt x="3223342" y="941085"/>
                    <a:pt x="3226186" y="938241"/>
                  </a:cubicBezTo>
                  <a:cubicBezTo>
                    <a:pt x="3229030" y="935397"/>
                    <a:pt x="3219753" y="927001"/>
                    <a:pt x="3218601" y="922464"/>
                  </a:cubicBezTo>
                  <a:cubicBezTo>
                    <a:pt x="3217450" y="917927"/>
                    <a:pt x="3214809" y="902894"/>
                    <a:pt x="3209122" y="898358"/>
                  </a:cubicBezTo>
                  <a:cubicBezTo>
                    <a:pt x="3203433" y="893821"/>
                    <a:pt x="3199506" y="912374"/>
                    <a:pt x="3196662" y="912916"/>
                  </a:cubicBezTo>
                  <a:cubicBezTo>
                    <a:pt x="3193818" y="913458"/>
                    <a:pt x="3193615" y="907567"/>
                    <a:pt x="3192464" y="901879"/>
                  </a:cubicBezTo>
                  <a:cubicBezTo>
                    <a:pt x="3191313" y="896258"/>
                    <a:pt x="3182374" y="894159"/>
                    <a:pt x="3179530" y="891925"/>
                  </a:cubicBezTo>
                  <a:cubicBezTo>
                    <a:pt x="3176687" y="889690"/>
                    <a:pt x="3179666" y="886711"/>
                    <a:pt x="3174723" y="885966"/>
                  </a:cubicBezTo>
                  <a:cubicBezTo>
                    <a:pt x="3168764" y="885018"/>
                    <a:pt x="3163144" y="891383"/>
                    <a:pt x="3158200" y="887862"/>
                  </a:cubicBezTo>
                  <a:cubicBezTo>
                    <a:pt x="3153799" y="884747"/>
                    <a:pt x="3172420" y="873168"/>
                    <a:pt x="3172420" y="869782"/>
                  </a:cubicBezTo>
                  <a:cubicBezTo>
                    <a:pt x="3172420" y="866396"/>
                    <a:pt x="3158742" y="860708"/>
                    <a:pt x="3154747" y="856171"/>
                  </a:cubicBezTo>
                  <a:cubicBezTo>
                    <a:pt x="3151767" y="852853"/>
                    <a:pt x="3147908" y="846962"/>
                    <a:pt x="3146960" y="842764"/>
                  </a:cubicBezTo>
                  <a:cubicBezTo>
                    <a:pt x="3146689" y="842967"/>
                    <a:pt x="3146486" y="843102"/>
                    <a:pt x="3146215" y="843102"/>
                  </a:cubicBezTo>
                  <a:cubicBezTo>
                    <a:pt x="3142762" y="843644"/>
                    <a:pt x="3141136" y="833081"/>
                    <a:pt x="3136599" y="833081"/>
                  </a:cubicBezTo>
                  <a:cubicBezTo>
                    <a:pt x="3132062" y="833081"/>
                    <a:pt x="3126442" y="832065"/>
                    <a:pt x="3121905" y="828679"/>
                  </a:cubicBezTo>
                  <a:cubicBezTo>
                    <a:pt x="3117369" y="825294"/>
                    <a:pt x="3103555" y="817168"/>
                    <a:pt x="3103555" y="812631"/>
                  </a:cubicBezTo>
                  <a:cubicBezTo>
                    <a:pt x="3103555" y="808094"/>
                    <a:pt x="3119468" y="788863"/>
                    <a:pt x="3114389" y="788863"/>
                  </a:cubicBezTo>
                  <a:cubicBezTo>
                    <a:pt x="3109243" y="788863"/>
                    <a:pt x="3096919" y="791368"/>
                    <a:pt x="3090621" y="783446"/>
                  </a:cubicBezTo>
                  <a:cubicBezTo>
                    <a:pt x="3084324" y="775523"/>
                    <a:pt x="3087032" y="767127"/>
                    <a:pt x="3093871" y="767127"/>
                  </a:cubicBezTo>
                  <a:cubicBezTo>
                    <a:pt x="3100711" y="767127"/>
                    <a:pt x="3092450" y="759678"/>
                    <a:pt x="3098137" y="754058"/>
                  </a:cubicBezTo>
                  <a:cubicBezTo>
                    <a:pt x="3103826" y="748438"/>
                    <a:pt x="3100711" y="742817"/>
                    <a:pt x="3106399" y="741734"/>
                  </a:cubicBezTo>
                  <a:cubicBezTo>
                    <a:pt x="3112087" y="740583"/>
                    <a:pt x="3123666" y="753178"/>
                    <a:pt x="3127661" y="756563"/>
                  </a:cubicBezTo>
                  <a:cubicBezTo>
                    <a:pt x="3131656" y="759949"/>
                    <a:pt x="3142084" y="753855"/>
                    <a:pt x="3141610" y="749927"/>
                  </a:cubicBezTo>
                  <a:cubicBezTo>
                    <a:pt x="3141136" y="746000"/>
                    <a:pt x="3128947" y="739025"/>
                    <a:pt x="3123260" y="733337"/>
                  </a:cubicBezTo>
                  <a:cubicBezTo>
                    <a:pt x="3117571" y="727717"/>
                    <a:pt x="3107482" y="723180"/>
                    <a:pt x="3105180" y="711330"/>
                  </a:cubicBezTo>
                  <a:cubicBezTo>
                    <a:pt x="3102878" y="699480"/>
                    <a:pt x="3121635" y="703678"/>
                    <a:pt x="3134162" y="704220"/>
                  </a:cubicBezTo>
                  <a:cubicBezTo>
                    <a:pt x="3146689" y="704762"/>
                    <a:pt x="3148043" y="702460"/>
                    <a:pt x="3147501" y="693927"/>
                  </a:cubicBezTo>
                  <a:cubicBezTo>
                    <a:pt x="3146960" y="685463"/>
                    <a:pt x="3121025" y="684515"/>
                    <a:pt x="3117030" y="676051"/>
                  </a:cubicBezTo>
                  <a:cubicBezTo>
                    <a:pt x="3113035" y="667586"/>
                    <a:pt x="3117301" y="655872"/>
                    <a:pt x="3116150" y="646256"/>
                  </a:cubicBezTo>
                  <a:cubicBezTo>
                    <a:pt x="3114998" y="636641"/>
                    <a:pt x="3106466" y="636302"/>
                    <a:pt x="3103622" y="631224"/>
                  </a:cubicBezTo>
                  <a:cubicBezTo>
                    <a:pt x="3100778" y="626145"/>
                    <a:pt x="3101929" y="622692"/>
                    <a:pt x="3100237" y="619306"/>
                  </a:cubicBezTo>
                  <a:cubicBezTo>
                    <a:pt x="3098544" y="615920"/>
                    <a:pt x="3082495" y="616597"/>
                    <a:pt x="3078500" y="618290"/>
                  </a:cubicBezTo>
                  <a:cubicBezTo>
                    <a:pt x="3074505" y="619983"/>
                    <a:pt x="3069291" y="621947"/>
                    <a:pt x="3067057" y="618561"/>
                  </a:cubicBezTo>
                  <a:cubicBezTo>
                    <a:pt x="3064754" y="615175"/>
                    <a:pt x="3069833" y="610977"/>
                    <a:pt x="3066379" y="607050"/>
                  </a:cubicBezTo>
                  <a:cubicBezTo>
                    <a:pt x="3062926" y="603122"/>
                    <a:pt x="3060082" y="603935"/>
                    <a:pt x="3061233" y="598247"/>
                  </a:cubicBezTo>
                  <a:cubicBezTo>
                    <a:pt x="3062384" y="592627"/>
                    <a:pt x="3070713" y="591204"/>
                    <a:pt x="3071255" y="588361"/>
                  </a:cubicBezTo>
                  <a:cubicBezTo>
                    <a:pt x="3071796" y="585517"/>
                    <a:pt x="3070510" y="576646"/>
                    <a:pt x="3069968" y="569874"/>
                  </a:cubicBezTo>
                  <a:cubicBezTo>
                    <a:pt x="3069427" y="563103"/>
                    <a:pt x="3047893" y="569739"/>
                    <a:pt x="3036517" y="561817"/>
                  </a:cubicBezTo>
                  <a:cubicBezTo>
                    <a:pt x="3025141" y="553894"/>
                    <a:pt x="3027511" y="533512"/>
                    <a:pt x="3016880" y="523355"/>
                  </a:cubicBezTo>
                  <a:cubicBezTo>
                    <a:pt x="3006249" y="513197"/>
                    <a:pt x="3006723" y="533850"/>
                    <a:pt x="3002118" y="499925"/>
                  </a:cubicBezTo>
                  <a:cubicBezTo>
                    <a:pt x="2997582" y="466000"/>
                    <a:pt x="2980382" y="474803"/>
                    <a:pt x="2973543" y="470334"/>
                  </a:cubicBezTo>
                  <a:cubicBezTo>
                    <a:pt x="2966704" y="465797"/>
                    <a:pt x="2952958" y="464037"/>
                    <a:pt x="2952619" y="454218"/>
                  </a:cubicBezTo>
                  <a:cubicBezTo>
                    <a:pt x="2952213" y="444399"/>
                    <a:pt x="2964943" y="458620"/>
                    <a:pt x="2973272" y="461260"/>
                  </a:cubicBezTo>
                  <a:cubicBezTo>
                    <a:pt x="2981601" y="463901"/>
                    <a:pt x="2983023" y="449275"/>
                    <a:pt x="2984513" y="443993"/>
                  </a:cubicBezTo>
                  <a:cubicBezTo>
                    <a:pt x="2986002" y="438711"/>
                    <a:pt x="2993654" y="438576"/>
                    <a:pt x="2992164" y="430315"/>
                  </a:cubicBezTo>
                  <a:cubicBezTo>
                    <a:pt x="2990675" y="422054"/>
                    <a:pt x="2986679" y="414131"/>
                    <a:pt x="2984445" y="399843"/>
                  </a:cubicBezTo>
                  <a:cubicBezTo>
                    <a:pt x="2982142" y="385488"/>
                    <a:pt x="2967313" y="380071"/>
                    <a:pt x="2960067" y="374789"/>
                  </a:cubicBezTo>
                  <a:cubicBezTo>
                    <a:pt x="2952822" y="369507"/>
                    <a:pt x="2937722" y="366663"/>
                    <a:pt x="2918356" y="357996"/>
                  </a:cubicBezTo>
                  <a:cubicBezTo>
                    <a:pt x="2898989" y="349328"/>
                    <a:pt x="2898380" y="356100"/>
                    <a:pt x="2894520" y="365512"/>
                  </a:cubicBezTo>
                  <a:cubicBezTo>
                    <a:pt x="2890728" y="374924"/>
                    <a:pt x="2893640" y="382982"/>
                    <a:pt x="2890254" y="385623"/>
                  </a:cubicBezTo>
                  <a:cubicBezTo>
                    <a:pt x="2886800" y="388264"/>
                    <a:pt x="2889441" y="383727"/>
                    <a:pt x="2889441" y="367950"/>
                  </a:cubicBezTo>
                  <a:cubicBezTo>
                    <a:pt x="2889441" y="352172"/>
                    <a:pt x="2878472" y="351495"/>
                    <a:pt x="2868179" y="349193"/>
                  </a:cubicBezTo>
                  <a:cubicBezTo>
                    <a:pt x="2857886" y="346958"/>
                    <a:pt x="2850979" y="359553"/>
                    <a:pt x="2839197" y="361449"/>
                  </a:cubicBezTo>
                  <a:cubicBezTo>
                    <a:pt x="2827415" y="363345"/>
                    <a:pt x="2820576" y="359621"/>
                    <a:pt x="2816039" y="361856"/>
                  </a:cubicBezTo>
                  <a:cubicBezTo>
                    <a:pt x="2811502" y="364090"/>
                    <a:pt x="2803037" y="375128"/>
                    <a:pt x="2798433" y="374383"/>
                  </a:cubicBezTo>
                  <a:cubicBezTo>
                    <a:pt x="2793828" y="373638"/>
                    <a:pt x="2779744" y="375805"/>
                    <a:pt x="2773311" y="373909"/>
                  </a:cubicBezTo>
                  <a:cubicBezTo>
                    <a:pt x="2766878" y="372013"/>
                    <a:pt x="2765592" y="356709"/>
                    <a:pt x="2771686" y="348448"/>
                  </a:cubicBezTo>
                  <a:cubicBezTo>
                    <a:pt x="2777780" y="340187"/>
                    <a:pt x="2804595" y="348584"/>
                    <a:pt x="2808049" y="342557"/>
                  </a:cubicBezTo>
                  <a:cubicBezTo>
                    <a:pt x="2811502" y="336530"/>
                    <a:pt x="2798501" y="322987"/>
                    <a:pt x="2791255" y="318112"/>
                  </a:cubicBezTo>
                  <a:cubicBezTo>
                    <a:pt x="2784010" y="313237"/>
                    <a:pt x="2766201" y="306804"/>
                    <a:pt x="2741891" y="308700"/>
                  </a:cubicBezTo>
                  <a:cubicBezTo>
                    <a:pt x="2717582" y="310596"/>
                    <a:pt x="2712571" y="324951"/>
                    <a:pt x="2703430" y="328675"/>
                  </a:cubicBezTo>
                  <a:cubicBezTo>
                    <a:pt x="2694288" y="332467"/>
                    <a:pt x="2675125" y="347229"/>
                    <a:pt x="2664900" y="354068"/>
                  </a:cubicBezTo>
                  <a:cubicBezTo>
                    <a:pt x="2654607" y="360840"/>
                    <a:pt x="2638221" y="382779"/>
                    <a:pt x="2630230" y="388806"/>
                  </a:cubicBezTo>
                  <a:cubicBezTo>
                    <a:pt x="2622240" y="394833"/>
                    <a:pt x="2632532" y="411016"/>
                    <a:pt x="2630230" y="421918"/>
                  </a:cubicBezTo>
                  <a:cubicBezTo>
                    <a:pt x="2627928" y="432820"/>
                    <a:pt x="2598743" y="453812"/>
                    <a:pt x="2586961" y="476429"/>
                  </a:cubicBezTo>
                  <a:cubicBezTo>
                    <a:pt x="2575178" y="499045"/>
                    <a:pt x="2589534" y="496675"/>
                    <a:pt x="2597863" y="498571"/>
                  </a:cubicBezTo>
                  <a:cubicBezTo>
                    <a:pt x="2606192" y="500467"/>
                    <a:pt x="2600910" y="513062"/>
                    <a:pt x="2596712" y="516109"/>
                  </a:cubicBezTo>
                  <a:cubicBezTo>
                    <a:pt x="2592513" y="519156"/>
                    <a:pt x="2577074" y="508661"/>
                    <a:pt x="2575178" y="511301"/>
                  </a:cubicBezTo>
                  <a:cubicBezTo>
                    <a:pt x="2573282" y="513942"/>
                    <a:pt x="2576533" y="522813"/>
                    <a:pt x="2574637" y="529584"/>
                  </a:cubicBezTo>
                  <a:cubicBezTo>
                    <a:pt x="2572741" y="536356"/>
                    <a:pt x="2569219" y="546987"/>
                    <a:pt x="2569964" y="555654"/>
                  </a:cubicBezTo>
                  <a:cubicBezTo>
                    <a:pt x="2570709" y="564322"/>
                    <a:pt x="2581137" y="567572"/>
                    <a:pt x="2585674" y="572109"/>
                  </a:cubicBezTo>
                  <a:cubicBezTo>
                    <a:pt x="2590211" y="576646"/>
                    <a:pt x="2588586" y="590189"/>
                    <a:pt x="2598878" y="593575"/>
                  </a:cubicBezTo>
                  <a:cubicBezTo>
                    <a:pt x="2609171" y="596960"/>
                    <a:pt x="2633480" y="580303"/>
                    <a:pt x="2638017" y="588970"/>
                  </a:cubicBezTo>
                  <a:cubicBezTo>
                    <a:pt x="2642554" y="597637"/>
                    <a:pt x="2647904" y="603867"/>
                    <a:pt x="2653592" y="612535"/>
                  </a:cubicBezTo>
                  <a:cubicBezTo>
                    <a:pt x="2659280" y="621202"/>
                    <a:pt x="2654743" y="633188"/>
                    <a:pt x="2652440" y="637724"/>
                  </a:cubicBezTo>
                  <a:cubicBezTo>
                    <a:pt x="2650138" y="642261"/>
                    <a:pt x="2632465" y="662305"/>
                    <a:pt x="2631720" y="673207"/>
                  </a:cubicBezTo>
                  <a:cubicBezTo>
                    <a:pt x="2630975" y="684109"/>
                    <a:pt x="2647497" y="699819"/>
                    <a:pt x="2644450" y="700631"/>
                  </a:cubicBezTo>
                  <a:cubicBezTo>
                    <a:pt x="2641403" y="701376"/>
                    <a:pt x="2634496" y="681129"/>
                    <a:pt x="2629892" y="681129"/>
                  </a:cubicBezTo>
                  <a:cubicBezTo>
                    <a:pt x="2625287" y="681129"/>
                    <a:pt x="2618515" y="700293"/>
                    <a:pt x="2621156" y="704829"/>
                  </a:cubicBezTo>
                  <a:cubicBezTo>
                    <a:pt x="2623797" y="709366"/>
                    <a:pt x="2630975" y="710924"/>
                    <a:pt x="2626371" y="710518"/>
                  </a:cubicBezTo>
                  <a:cubicBezTo>
                    <a:pt x="2621834" y="710111"/>
                    <a:pt x="2605244" y="693386"/>
                    <a:pt x="2603347" y="696433"/>
                  </a:cubicBezTo>
                  <a:cubicBezTo>
                    <a:pt x="2601452" y="699480"/>
                    <a:pt x="2598675" y="715461"/>
                    <a:pt x="2591836" y="727514"/>
                  </a:cubicBezTo>
                  <a:cubicBezTo>
                    <a:pt x="2584997" y="739567"/>
                    <a:pt x="2589195" y="756157"/>
                    <a:pt x="2577074" y="765569"/>
                  </a:cubicBezTo>
                  <a:cubicBezTo>
                    <a:pt x="2564886" y="774982"/>
                    <a:pt x="2573147" y="769361"/>
                    <a:pt x="2569355" y="778435"/>
                  </a:cubicBezTo>
                  <a:cubicBezTo>
                    <a:pt x="2565563" y="787509"/>
                    <a:pt x="2554525" y="792452"/>
                    <a:pt x="2549244" y="793603"/>
                  </a:cubicBezTo>
                  <a:cubicBezTo>
                    <a:pt x="2543894" y="794754"/>
                    <a:pt x="2535633" y="799697"/>
                    <a:pt x="2531841" y="792926"/>
                  </a:cubicBezTo>
                  <a:cubicBezTo>
                    <a:pt x="2528049" y="786155"/>
                    <a:pt x="2525611" y="780737"/>
                    <a:pt x="2523309" y="773627"/>
                  </a:cubicBezTo>
                  <a:cubicBezTo>
                    <a:pt x="2521007" y="766450"/>
                    <a:pt x="2529336" y="743833"/>
                    <a:pt x="2533466" y="729884"/>
                  </a:cubicBezTo>
                  <a:cubicBezTo>
                    <a:pt x="2537664" y="715935"/>
                    <a:pt x="2546467" y="721623"/>
                    <a:pt x="2552155" y="715596"/>
                  </a:cubicBezTo>
                  <a:cubicBezTo>
                    <a:pt x="2557843" y="709569"/>
                    <a:pt x="2539290" y="692235"/>
                    <a:pt x="2539290" y="677879"/>
                  </a:cubicBezTo>
                  <a:cubicBezTo>
                    <a:pt x="2539290" y="663524"/>
                    <a:pt x="2548093" y="665217"/>
                    <a:pt x="2545384" y="656549"/>
                  </a:cubicBezTo>
                  <a:cubicBezTo>
                    <a:pt x="2542743" y="647882"/>
                    <a:pt x="2536649" y="645986"/>
                    <a:pt x="2530216" y="646730"/>
                  </a:cubicBezTo>
                  <a:cubicBezTo>
                    <a:pt x="2523783" y="647475"/>
                    <a:pt x="2526762" y="651471"/>
                    <a:pt x="2522226" y="662034"/>
                  </a:cubicBezTo>
                  <a:cubicBezTo>
                    <a:pt x="2517689" y="672597"/>
                    <a:pt x="2506719" y="692235"/>
                    <a:pt x="2500218" y="692235"/>
                  </a:cubicBezTo>
                  <a:cubicBezTo>
                    <a:pt x="2493718" y="692235"/>
                    <a:pt x="2483222" y="681739"/>
                    <a:pt x="2482071" y="670431"/>
                  </a:cubicBezTo>
                  <a:cubicBezTo>
                    <a:pt x="2480920" y="659122"/>
                    <a:pt x="2501234" y="649100"/>
                    <a:pt x="2503469" y="636235"/>
                  </a:cubicBezTo>
                  <a:cubicBezTo>
                    <a:pt x="2505771" y="623437"/>
                    <a:pt x="2500151" y="610639"/>
                    <a:pt x="2486134" y="607998"/>
                  </a:cubicBezTo>
                  <a:cubicBezTo>
                    <a:pt x="2472049" y="605357"/>
                    <a:pt x="2462501" y="622082"/>
                    <a:pt x="2455662" y="617546"/>
                  </a:cubicBezTo>
                  <a:cubicBezTo>
                    <a:pt x="2448823" y="613009"/>
                    <a:pt x="2452006" y="602174"/>
                    <a:pt x="2458100" y="594252"/>
                  </a:cubicBezTo>
                  <a:cubicBezTo>
                    <a:pt x="2464194" y="586329"/>
                    <a:pt x="2481597" y="594319"/>
                    <a:pt x="2490332" y="587142"/>
                  </a:cubicBezTo>
                  <a:cubicBezTo>
                    <a:pt x="2499067" y="579964"/>
                    <a:pt x="2501099" y="575495"/>
                    <a:pt x="2502250" y="567166"/>
                  </a:cubicBezTo>
                  <a:cubicBezTo>
                    <a:pt x="2503401" y="558905"/>
                    <a:pt x="2507802" y="555180"/>
                    <a:pt x="2505568" y="543466"/>
                  </a:cubicBezTo>
                  <a:cubicBezTo>
                    <a:pt x="2503265" y="531751"/>
                    <a:pt x="2495275" y="520781"/>
                    <a:pt x="2496833" y="509879"/>
                  </a:cubicBezTo>
                  <a:cubicBezTo>
                    <a:pt x="2498322" y="498977"/>
                    <a:pt x="2500828" y="484351"/>
                    <a:pt x="2500015" y="472636"/>
                  </a:cubicBezTo>
                  <a:cubicBezTo>
                    <a:pt x="2499270" y="460922"/>
                    <a:pt x="2500218" y="453947"/>
                    <a:pt x="2498729" y="442978"/>
                  </a:cubicBezTo>
                  <a:cubicBezTo>
                    <a:pt x="2497239" y="432076"/>
                    <a:pt x="2485660" y="430924"/>
                    <a:pt x="2487150" y="420361"/>
                  </a:cubicBezTo>
                  <a:cubicBezTo>
                    <a:pt x="2488639" y="409797"/>
                    <a:pt x="2503875" y="398895"/>
                    <a:pt x="2518298" y="388738"/>
                  </a:cubicBezTo>
                  <a:cubicBezTo>
                    <a:pt x="2532721" y="378581"/>
                    <a:pt x="2531232" y="381222"/>
                    <a:pt x="2531976" y="371065"/>
                  </a:cubicBezTo>
                  <a:cubicBezTo>
                    <a:pt x="2532721" y="360908"/>
                    <a:pt x="2539967" y="365309"/>
                    <a:pt x="2550192" y="366799"/>
                  </a:cubicBezTo>
                  <a:cubicBezTo>
                    <a:pt x="2560484" y="368288"/>
                    <a:pt x="2573824" y="373367"/>
                    <a:pt x="2585200" y="372216"/>
                  </a:cubicBezTo>
                  <a:cubicBezTo>
                    <a:pt x="2596576" y="371065"/>
                    <a:pt x="2605244" y="363481"/>
                    <a:pt x="2613234" y="355152"/>
                  </a:cubicBezTo>
                  <a:cubicBezTo>
                    <a:pt x="2621224" y="346891"/>
                    <a:pt x="2637747" y="339442"/>
                    <a:pt x="2646888" y="328879"/>
                  </a:cubicBezTo>
                  <a:cubicBezTo>
                    <a:pt x="2656030" y="318315"/>
                    <a:pt x="2660092" y="301725"/>
                    <a:pt x="2665035" y="286286"/>
                  </a:cubicBezTo>
                  <a:cubicBezTo>
                    <a:pt x="2669979" y="270847"/>
                    <a:pt x="2661785" y="282562"/>
                    <a:pt x="2649190" y="282562"/>
                  </a:cubicBezTo>
                  <a:cubicBezTo>
                    <a:pt x="2636663" y="282562"/>
                    <a:pt x="2629553" y="271457"/>
                    <a:pt x="2624610" y="265430"/>
                  </a:cubicBezTo>
                  <a:cubicBezTo>
                    <a:pt x="2619667" y="259404"/>
                    <a:pt x="2622511" y="257575"/>
                    <a:pt x="2597456" y="254934"/>
                  </a:cubicBezTo>
                  <a:cubicBezTo>
                    <a:pt x="2572402" y="252294"/>
                    <a:pt x="2569355" y="251481"/>
                    <a:pt x="2554187" y="253038"/>
                  </a:cubicBezTo>
                  <a:cubicBezTo>
                    <a:pt x="2539019" y="254528"/>
                    <a:pt x="2552765" y="270373"/>
                    <a:pt x="2546738" y="274165"/>
                  </a:cubicBezTo>
                  <a:cubicBezTo>
                    <a:pt x="2540644" y="277957"/>
                    <a:pt x="2519788" y="262112"/>
                    <a:pt x="2511053" y="260622"/>
                  </a:cubicBezTo>
                  <a:cubicBezTo>
                    <a:pt x="2502317" y="259133"/>
                    <a:pt x="2503739" y="262112"/>
                    <a:pt x="2492702" y="251955"/>
                  </a:cubicBezTo>
                  <a:cubicBezTo>
                    <a:pt x="2481665" y="241798"/>
                    <a:pt x="2457355" y="237532"/>
                    <a:pt x="2453157" y="238683"/>
                  </a:cubicBezTo>
                  <a:cubicBezTo>
                    <a:pt x="2448958" y="239834"/>
                    <a:pt x="2438192" y="241527"/>
                    <a:pt x="2436702" y="238141"/>
                  </a:cubicBezTo>
                  <a:cubicBezTo>
                    <a:pt x="2435212" y="234755"/>
                    <a:pt x="2436160" y="224395"/>
                    <a:pt x="2428915" y="227375"/>
                  </a:cubicBezTo>
                  <a:cubicBezTo>
                    <a:pt x="2421669" y="230422"/>
                    <a:pt x="2428509" y="236245"/>
                    <a:pt x="2425461" y="237396"/>
                  </a:cubicBezTo>
                  <a:cubicBezTo>
                    <a:pt x="2422414" y="238547"/>
                    <a:pt x="2425258" y="230489"/>
                    <a:pt x="2416929" y="225953"/>
                  </a:cubicBezTo>
                  <a:cubicBezTo>
                    <a:pt x="2408601" y="221416"/>
                    <a:pt x="2405824" y="234552"/>
                    <a:pt x="2403928" y="241324"/>
                  </a:cubicBezTo>
                  <a:cubicBezTo>
                    <a:pt x="2402032" y="248095"/>
                    <a:pt x="2400746" y="253986"/>
                    <a:pt x="2388625" y="253648"/>
                  </a:cubicBezTo>
                  <a:cubicBezTo>
                    <a:pt x="2376436" y="253242"/>
                    <a:pt x="2384765" y="270441"/>
                    <a:pt x="2392010" y="282494"/>
                  </a:cubicBezTo>
                  <a:cubicBezTo>
                    <a:pt x="2399256" y="294547"/>
                    <a:pt x="2390724" y="301251"/>
                    <a:pt x="2389573" y="311815"/>
                  </a:cubicBezTo>
                  <a:cubicBezTo>
                    <a:pt x="2388422" y="322378"/>
                    <a:pt x="2377655" y="325628"/>
                    <a:pt x="2371561" y="321836"/>
                  </a:cubicBezTo>
                  <a:cubicBezTo>
                    <a:pt x="2365467" y="318044"/>
                    <a:pt x="2364586" y="307075"/>
                    <a:pt x="2363029" y="297324"/>
                  </a:cubicBezTo>
                  <a:cubicBezTo>
                    <a:pt x="2361539" y="287505"/>
                    <a:pt x="2353616" y="281682"/>
                    <a:pt x="2340277" y="282833"/>
                  </a:cubicBezTo>
                  <a:cubicBezTo>
                    <a:pt x="2327005" y="283984"/>
                    <a:pt x="2325447" y="310867"/>
                    <a:pt x="2326937" y="333145"/>
                  </a:cubicBezTo>
                  <a:cubicBezTo>
                    <a:pt x="2328427" y="355355"/>
                    <a:pt x="2324093" y="351698"/>
                    <a:pt x="2335875" y="359621"/>
                  </a:cubicBezTo>
                  <a:cubicBezTo>
                    <a:pt x="2347658" y="367544"/>
                    <a:pt x="2335198" y="373570"/>
                    <a:pt x="2340141" y="388670"/>
                  </a:cubicBezTo>
                  <a:cubicBezTo>
                    <a:pt x="2345084" y="403771"/>
                    <a:pt x="2351043" y="412032"/>
                    <a:pt x="2350705" y="429028"/>
                  </a:cubicBezTo>
                  <a:cubicBezTo>
                    <a:pt x="2350298" y="445957"/>
                    <a:pt x="2357070" y="437763"/>
                    <a:pt x="2363503" y="439998"/>
                  </a:cubicBezTo>
                  <a:cubicBezTo>
                    <a:pt x="2369936" y="442233"/>
                    <a:pt x="2370274" y="443858"/>
                    <a:pt x="2375556" y="445415"/>
                  </a:cubicBezTo>
                  <a:cubicBezTo>
                    <a:pt x="2380905" y="446905"/>
                    <a:pt x="2377587" y="444941"/>
                    <a:pt x="2382530" y="435529"/>
                  </a:cubicBezTo>
                  <a:cubicBezTo>
                    <a:pt x="2387474" y="426117"/>
                    <a:pt x="2392959" y="434445"/>
                    <a:pt x="2404335" y="436748"/>
                  </a:cubicBezTo>
                  <a:cubicBezTo>
                    <a:pt x="2415711" y="438982"/>
                    <a:pt x="2422550" y="433904"/>
                    <a:pt x="2429389" y="427877"/>
                  </a:cubicBezTo>
                  <a:cubicBezTo>
                    <a:pt x="2436228" y="421851"/>
                    <a:pt x="2440833" y="415147"/>
                    <a:pt x="2450313" y="421580"/>
                  </a:cubicBezTo>
                  <a:cubicBezTo>
                    <a:pt x="2459793" y="428013"/>
                    <a:pt x="2450719" y="435867"/>
                    <a:pt x="2446182" y="441555"/>
                  </a:cubicBezTo>
                  <a:cubicBezTo>
                    <a:pt x="2441645" y="447176"/>
                    <a:pt x="2430134" y="441420"/>
                    <a:pt x="2417607" y="453067"/>
                  </a:cubicBezTo>
                  <a:cubicBezTo>
                    <a:pt x="2405079" y="464782"/>
                    <a:pt x="2390250" y="481304"/>
                    <a:pt x="2387609" y="494508"/>
                  </a:cubicBezTo>
                  <a:cubicBezTo>
                    <a:pt x="2384968" y="507713"/>
                    <a:pt x="2383749" y="507442"/>
                    <a:pt x="2371561" y="514213"/>
                  </a:cubicBezTo>
                  <a:cubicBezTo>
                    <a:pt x="2359372" y="520985"/>
                    <a:pt x="2382327" y="533241"/>
                    <a:pt x="2378197" y="573599"/>
                  </a:cubicBezTo>
                  <a:cubicBezTo>
                    <a:pt x="2373998" y="613957"/>
                    <a:pt x="2335943" y="589173"/>
                    <a:pt x="2333234" y="577120"/>
                  </a:cubicBezTo>
                  <a:cubicBezTo>
                    <a:pt x="2330593" y="565067"/>
                    <a:pt x="2339600" y="554368"/>
                    <a:pt x="2332354" y="553623"/>
                  </a:cubicBezTo>
                  <a:cubicBezTo>
                    <a:pt x="2325109" y="552878"/>
                    <a:pt x="2323619" y="566218"/>
                    <a:pt x="2320572" y="574885"/>
                  </a:cubicBezTo>
                  <a:cubicBezTo>
                    <a:pt x="2317525" y="583553"/>
                    <a:pt x="2305607" y="575292"/>
                    <a:pt x="2300257" y="586600"/>
                  </a:cubicBezTo>
                  <a:cubicBezTo>
                    <a:pt x="2294908" y="597908"/>
                    <a:pt x="2302289" y="603325"/>
                    <a:pt x="2295043" y="608201"/>
                  </a:cubicBezTo>
                  <a:cubicBezTo>
                    <a:pt x="2287798" y="613076"/>
                    <a:pt x="2271546" y="603055"/>
                    <a:pt x="2255566" y="602310"/>
                  </a:cubicBezTo>
                  <a:cubicBezTo>
                    <a:pt x="2239585" y="601565"/>
                    <a:pt x="2234845" y="603393"/>
                    <a:pt x="2228006" y="593981"/>
                  </a:cubicBezTo>
                  <a:cubicBezTo>
                    <a:pt x="2221167" y="584569"/>
                    <a:pt x="2235658" y="569062"/>
                    <a:pt x="2241346" y="558498"/>
                  </a:cubicBezTo>
                  <a:cubicBezTo>
                    <a:pt x="2247034" y="547935"/>
                    <a:pt x="2247846" y="536356"/>
                    <a:pt x="2245205" y="522407"/>
                  </a:cubicBezTo>
                  <a:cubicBezTo>
                    <a:pt x="2242565" y="508457"/>
                    <a:pt x="2242294" y="507645"/>
                    <a:pt x="2231324" y="492951"/>
                  </a:cubicBezTo>
                  <a:cubicBezTo>
                    <a:pt x="2220287" y="478257"/>
                    <a:pt x="2219271" y="464172"/>
                    <a:pt x="2209384" y="450968"/>
                  </a:cubicBezTo>
                  <a:cubicBezTo>
                    <a:pt x="2199498" y="437763"/>
                    <a:pt x="2194352" y="422460"/>
                    <a:pt x="2204983" y="417923"/>
                  </a:cubicBezTo>
                  <a:cubicBezTo>
                    <a:pt x="2215614" y="413386"/>
                    <a:pt x="2211687" y="404177"/>
                    <a:pt x="2213583" y="396254"/>
                  </a:cubicBezTo>
                  <a:cubicBezTo>
                    <a:pt x="2215479" y="388332"/>
                    <a:pt x="2211551" y="361449"/>
                    <a:pt x="2216901" y="346417"/>
                  </a:cubicBezTo>
                  <a:cubicBezTo>
                    <a:pt x="2222250" y="331316"/>
                    <a:pt x="2239043" y="308158"/>
                    <a:pt x="2243242" y="296443"/>
                  </a:cubicBezTo>
                  <a:cubicBezTo>
                    <a:pt x="2247440" y="284729"/>
                    <a:pt x="2248388" y="271321"/>
                    <a:pt x="2247643" y="264956"/>
                  </a:cubicBezTo>
                  <a:cubicBezTo>
                    <a:pt x="2246898" y="258523"/>
                    <a:pt x="2236606" y="251887"/>
                    <a:pt x="2229022" y="242069"/>
                  </a:cubicBezTo>
                  <a:cubicBezTo>
                    <a:pt x="2221438" y="232250"/>
                    <a:pt x="2216698" y="236516"/>
                    <a:pt x="2208707" y="231641"/>
                  </a:cubicBezTo>
                  <a:cubicBezTo>
                    <a:pt x="2200717" y="226765"/>
                    <a:pt x="2193607" y="225614"/>
                    <a:pt x="2185278" y="237667"/>
                  </a:cubicBezTo>
                  <a:cubicBezTo>
                    <a:pt x="2176949" y="249720"/>
                    <a:pt x="2183788" y="258523"/>
                    <a:pt x="2180741" y="267191"/>
                  </a:cubicBezTo>
                  <a:cubicBezTo>
                    <a:pt x="2177694" y="275858"/>
                    <a:pt x="2179252" y="298272"/>
                    <a:pt x="2171667" y="302809"/>
                  </a:cubicBezTo>
                  <a:cubicBezTo>
                    <a:pt x="2164083" y="307345"/>
                    <a:pt x="2153723" y="303283"/>
                    <a:pt x="2149186" y="300303"/>
                  </a:cubicBezTo>
                  <a:cubicBezTo>
                    <a:pt x="2144649" y="297256"/>
                    <a:pt x="2143837" y="272946"/>
                    <a:pt x="2145801" y="266175"/>
                  </a:cubicBezTo>
                  <a:cubicBezTo>
                    <a:pt x="2147697" y="259404"/>
                    <a:pt x="2148306" y="260622"/>
                    <a:pt x="2137675" y="259471"/>
                  </a:cubicBezTo>
                  <a:cubicBezTo>
                    <a:pt x="2127044" y="258320"/>
                    <a:pt x="2123184" y="262044"/>
                    <a:pt x="2122778" y="267326"/>
                  </a:cubicBezTo>
                  <a:cubicBezTo>
                    <a:pt x="2122710" y="267936"/>
                    <a:pt x="2122710" y="268342"/>
                    <a:pt x="2122778" y="268613"/>
                  </a:cubicBezTo>
                  <a:cubicBezTo>
                    <a:pt x="2122574" y="268816"/>
                    <a:pt x="2122304" y="269087"/>
                    <a:pt x="2121965" y="269493"/>
                  </a:cubicBezTo>
                  <a:cubicBezTo>
                    <a:pt x="2118918" y="273285"/>
                    <a:pt x="2118309" y="279582"/>
                    <a:pt x="2117564" y="286015"/>
                  </a:cubicBezTo>
                  <a:cubicBezTo>
                    <a:pt x="2116819" y="292448"/>
                    <a:pt x="2116819" y="294886"/>
                    <a:pt x="2110386" y="294141"/>
                  </a:cubicBezTo>
                  <a:cubicBezTo>
                    <a:pt x="2103953" y="293396"/>
                    <a:pt x="2106188" y="282494"/>
                    <a:pt x="2104698" y="279108"/>
                  </a:cubicBezTo>
                  <a:cubicBezTo>
                    <a:pt x="2103208" y="275723"/>
                    <a:pt x="2097655" y="278973"/>
                    <a:pt x="2092780" y="280530"/>
                  </a:cubicBezTo>
                  <a:cubicBezTo>
                    <a:pt x="2087837" y="282020"/>
                    <a:pt x="2085738" y="280530"/>
                    <a:pt x="2084180" y="274910"/>
                  </a:cubicBezTo>
                  <a:cubicBezTo>
                    <a:pt x="2082691" y="269290"/>
                    <a:pt x="2092238" y="275384"/>
                    <a:pt x="2099416" y="271660"/>
                  </a:cubicBezTo>
                  <a:cubicBezTo>
                    <a:pt x="2106662" y="267868"/>
                    <a:pt x="2090207" y="254460"/>
                    <a:pt x="2087905" y="245048"/>
                  </a:cubicBezTo>
                  <a:cubicBezTo>
                    <a:pt x="2085602" y="235636"/>
                    <a:pt x="2093119" y="232995"/>
                    <a:pt x="2091629" y="228119"/>
                  </a:cubicBezTo>
                  <a:cubicBezTo>
                    <a:pt x="2090139" y="223244"/>
                    <a:pt x="2070908" y="231302"/>
                    <a:pt x="2063324" y="224869"/>
                  </a:cubicBezTo>
                  <a:cubicBezTo>
                    <a:pt x="2055740" y="218436"/>
                    <a:pt x="2060209" y="231844"/>
                    <a:pt x="2058313" y="232589"/>
                  </a:cubicBezTo>
                  <a:cubicBezTo>
                    <a:pt x="2056417" y="233333"/>
                    <a:pt x="2049172" y="217082"/>
                    <a:pt x="2045718" y="211800"/>
                  </a:cubicBezTo>
                  <a:cubicBezTo>
                    <a:pt x="2042265" y="206519"/>
                    <a:pt x="2035900" y="203133"/>
                    <a:pt x="2039692" y="199341"/>
                  </a:cubicBezTo>
                  <a:cubicBezTo>
                    <a:pt x="2043484" y="195549"/>
                    <a:pt x="2042062" y="195346"/>
                    <a:pt x="2042062" y="187017"/>
                  </a:cubicBezTo>
                  <a:cubicBezTo>
                    <a:pt x="2042062" y="178756"/>
                    <a:pt x="2048969" y="176521"/>
                    <a:pt x="2044026" y="168260"/>
                  </a:cubicBezTo>
                  <a:cubicBezTo>
                    <a:pt x="2039082" y="159999"/>
                    <a:pt x="2034816" y="147133"/>
                    <a:pt x="2034004" y="138872"/>
                  </a:cubicBezTo>
                  <a:cubicBezTo>
                    <a:pt x="2033259" y="130611"/>
                    <a:pt x="2028993" y="113208"/>
                    <a:pt x="2028180" y="107723"/>
                  </a:cubicBezTo>
                  <a:cubicBezTo>
                    <a:pt x="2027435" y="102238"/>
                    <a:pt x="2029535" y="77048"/>
                    <a:pt x="2024930" y="74814"/>
                  </a:cubicBezTo>
                  <a:cubicBezTo>
                    <a:pt x="2020393" y="72579"/>
                    <a:pt x="2002788" y="84158"/>
                    <a:pt x="1990667" y="81856"/>
                  </a:cubicBezTo>
                  <a:cubicBezTo>
                    <a:pt x="1978478" y="79622"/>
                    <a:pt x="1984640" y="73595"/>
                    <a:pt x="1981187" y="68516"/>
                  </a:cubicBezTo>
                  <a:cubicBezTo>
                    <a:pt x="1977733" y="63438"/>
                    <a:pt x="1967373" y="56869"/>
                    <a:pt x="1961617" y="49827"/>
                  </a:cubicBezTo>
                  <a:cubicBezTo>
                    <a:pt x="1955929" y="42785"/>
                    <a:pt x="1944688" y="52874"/>
                    <a:pt x="1941032" y="50030"/>
                  </a:cubicBezTo>
                  <a:cubicBezTo>
                    <a:pt x="1937307" y="47186"/>
                    <a:pt x="1932500" y="38722"/>
                    <a:pt x="1890381" y="39264"/>
                  </a:cubicBezTo>
                  <a:cubicBezTo>
                    <a:pt x="1848195" y="39805"/>
                    <a:pt x="1858081" y="46306"/>
                    <a:pt x="1858352" y="56192"/>
                  </a:cubicBezTo>
                  <a:cubicBezTo>
                    <a:pt x="1858623" y="66079"/>
                    <a:pt x="1853138" y="91946"/>
                    <a:pt x="1843997" y="93909"/>
                  </a:cubicBezTo>
                  <a:cubicBezTo>
                    <a:pt x="1834855" y="95873"/>
                    <a:pt x="1831808" y="97092"/>
                    <a:pt x="1821787" y="105285"/>
                  </a:cubicBezTo>
                  <a:cubicBezTo>
                    <a:pt x="1811832" y="113479"/>
                    <a:pt x="1795852" y="120792"/>
                    <a:pt x="1793549" y="137788"/>
                  </a:cubicBezTo>
                  <a:cubicBezTo>
                    <a:pt x="1791247" y="154717"/>
                    <a:pt x="1789487" y="159322"/>
                    <a:pt x="1778382" y="159322"/>
                  </a:cubicBezTo>
                  <a:cubicBezTo>
                    <a:pt x="1767276" y="159322"/>
                    <a:pt x="1775537" y="164874"/>
                    <a:pt x="1770391" y="173948"/>
                  </a:cubicBezTo>
                  <a:cubicBezTo>
                    <a:pt x="1765245" y="183022"/>
                    <a:pt x="1756848" y="171849"/>
                    <a:pt x="1750619" y="174151"/>
                  </a:cubicBezTo>
                  <a:cubicBezTo>
                    <a:pt x="1744321" y="176386"/>
                    <a:pt x="1739378" y="187288"/>
                    <a:pt x="1720824" y="202523"/>
                  </a:cubicBezTo>
                  <a:cubicBezTo>
                    <a:pt x="1702270" y="217759"/>
                    <a:pt x="1711818" y="215389"/>
                    <a:pt x="1720418" y="216202"/>
                  </a:cubicBezTo>
                  <a:cubicBezTo>
                    <a:pt x="1728950" y="217082"/>
                    <a:pt x="1731929" y="221145"/>
                    <a:pt x="1731049" y="224531"/>
                  </a:cubicBezTo>
                  <a:cubicBezTo>
                    <a:pt x="1730169" y="227916"/>
                    <a:pt x="1727189" y="228119"/>
                    <a:pt x="1728882" y="238547"/>
                  </a:cubicBezTo>
                  <a:cubicBezTo>
                    <a:pt x="1730575" y="248975"/>
                    <a:pt x="1722179" y="250871"/>
                    <a:pt x="1721637" y="260758"/>
                  </a:cubicBezTo>
                  <a:cubicBezTo>
                    <a:pt x="1721095" y="270644"/>
                    <a:pt x="1719808" y="272337"/>
                    <a:pt x="1717777" y="280260"/>
                  </a:cubicBezTo>
                  <a:cubicBezTo>
                    <a:pt x="1715813" y="288182"/>
                    <a:pt x="1727528" y="291365"/>
                    <a:pt x="1733487" y="294480"/>
                  </a:cubicBezTo>
                  <a:cubicBezTo>
                    <a:pt x="1739446" y="297595"/>
                    <a:pt x="1737008" y="286286"/>
                    <a:pt x="1740191" y="284052"/>
                  </a:cubicBezTo>
                  <a:cubicBezTo>
                    <a:pt x="1743305" y="281817"/>
                    <a:pt x="1752650" y="286286"/>
                    <a:pt x="1760640" y="285474"/>
                  </a:cubicBezTo>
                  <a:cubicBezTo>
                    <a:pt x="1768631" y="284593"/>
                    <a:pt x="1763620" y="281343"/>
                    <a:pt x="1770188" y="274301"/>
                  </a:cubicBezTo>
                  <a:cubicBezTo>
                    <a:pt x="1776756" y="267258"/>
                    <a:pt x="1786101" y="275181"/>
                    <a:pt x="1785830" y="277754"/>
                  </a:cubicBezTo>
                  <a:cubicBezTo>
                    <a:pt x="1785559" y="280327"/>
                    <a:pt x="1786507" y="284255"/>
                    <a:pt x="1787658" y="286218"/>
                  </a:cubicBezTo>
                  <a:cubicBezTo>
                    <a:pt x="1788810" y="288182"/>
                    <a:pt x="1787658" y="293938"/>
                    <a:pt x="1797680" y="294751"/>
                  </a:cubicBezTo>
                  <a:cubicBezTo>
                    <a:pt x="1807634" y="295631"/>
                    <a:pt x="1814338" y="286692"/>
                    <a:pt x="1820635" y="280192"/>
                  </a:cubicBezTo>
                  <a:cubicBezTo>
                    <a:pt x="1826933" y="273691"/>
                    <a:pt x="1838783" y="268951"/>
                    <a:pt x="1841356" y="261909"/>
                  </a:cubicBezTo>
                  <a:cubicBezTo>
                    <a:pt x="1843929" y="254867"/>
                    <a:pt x="1842507" y="246876"/>
                    <a:pt x="1856998" y="239495"/>
                  </a:cubicBezTo>
                  <a:cubicBezTo>
                    <a:pt x="1871557" y="232115"/>
                    <a:pt x="1873317" y="263669"/>
                    <a:pt x="1867562" y="267597"/>
                  </a:cubicBezTo>
                  <a:cubicBezTo>
                    <a:pt x="1861873" y="271524"/>
                    <a:pt x="1853003" y="275046"/>
                    <a:pt x="1850768" y="282088"/>
                  </a:cubicBezTo>
                  <a:cubicBezTo>
                    <a:pt x="1848466" y="289130"/>
                    <a:pt x="1860655" y="287099"/>
                    <a:pt x="1862686" y="294683"/>
                  </a:cubicBezTo>
                  <a:cubicBezTo>
                    <a:pt x="1864650" y="302335"/>
                    <a:pt x="1867291" y="302605"/>
                    <a:pt x="1875010" y="305449"/>
                  </a:cubicBezTo>
                  <a:cubicBezTo>
                    <a:pt x="1882730" y="308293"/>
                    <a:pt x="1893361" y="306465"/>
                    <a:pt x="1903857" y="305585"/>
                  </a:cubicBezTo>
                  <a:cubicBezTo>
                    <a:pt x="1914420" y="304705"/>
                    <a:pt x="1921191" y="322107"/>
                    <a:pt x="1920108" y="327727"/>
                  </a:cubicBezTo>
                  <a:cubicBezTo>
                    <a:pt x="1918957" y="333348"/>
                    <a:pt x="1903382" y="336801"/>
                    <a:pt x="1889433" y="336463"/>
                  </a:cubicBezTo>
                  <a:cubicBezTo>
                    <a:pt x="1875484" y="336192"/>
                    <a:pt x="1863160" y="317435"/>
                    <a:pt x="1846638" y="321633"/>
                  </a:cubicBezTo>
                  <a:cubicBezTo>
                    <a:pt x="1830115" y="325899"/>
                    <a:pt x="1834246" y="369981"/>
                    <a:pt x="1852190" y="373367"/>
                  </a:cubicBezTo>
                  <a:cubicBezTo>
                    <a:pt x="1870135" y="376753"/>
                    <a:pt x="1873588" y="375466"/>
                    <a:pt x="1882188" y="382847"/>
                  </a:cubicBezTo>
                  <a:cubicBezTo>
                    <a:pt x="1890720" y="390228"/>
                    <a:pt x="1907107" y="396458"/>
                    <a:pt x="1927286" y="396458"/>
                  </a:cubicBezTo>
                  <a:cubicBezTo>
                    <a:pt x="1947532" y="396458"/>
                    <a:pt x="1950647" y="410068"/>
                    <a:pt x="1966357" y="422799"/>
                  </a:cubicBezTo>
                  <a:cubicBezTo>
                    <a:pt x="1982067" y="435529"/>
                    <a:pt x="1986604" y="431669"/>
                    <a:pt x="1990328" y="440743"/>
                  </a:cubicBezTo>
                  <a:cubicBezTo>
                    <a:pt x="1994052" y="449817"/>
                    <a:pt x="1972722" y="446566"/>
                    <a:pt x="1958773" y="444874"/>
                  </a:cubicBezTo>
                  <a:cubicBezTo>
                    <a:pt x="1944824" y="443181"/>
                    <a:pt x="1943334" y="435461"/>
                    <a:pt x="1923087" y="425575"/>
                  </a:cubicBezTo>
                  <a:cubicBezTo>
                    <a:pt x="1902841" y="415689"/>
                    <a:pt x="1880563" y="413860"/>
                    <a:pt x="1857472" y="413048"/>
                  </a:cubicBezTo>
                  <a:cubicBezTo>
                    <a:pt x="1834381" y="412167"/>
                    <a:pt x="1822193" y="415824"/>
                    <a:pt x="1814473" y="425710"/>
                  </a:cubicBezTo>
                  <a:cubicBezTo>
                    <a:pt x="1806754" y="435597"/>
                    <a:pt x="1813864" y="450088"/>
                    <a:pt x="1814406" y="462818"/>
                  </a:cubicBezTo>
                  <a:cubicBezTo>
                    <a:pt x="1814947" y="475548"/>
                    <a:pt x="1833433" y="494779"/>
                    <a:pt x="1855644" y="500670"/>
                  </a:cubicBezTo>
                  <a:cubicBezTo>
                    <a:pt x="1877854" y="506629"/>
                    <a:pt x="1878193" y="515432"/>
                    <a:pt x="1874536" y="525318"/>
                  </a:cubicBezTo>
                  <a:cubicBezTo>
                    <a:pt x="1870812" y="535205"/>
                    <a:pt x="1865259" y="543940"/>
                    <a:pt x="1855034" y="545904"/>
                  </a:cubicBezTo>
                  <a:cubicBezTo>
                    <a:pt x="1844742" y="547867"/>
                    <a:pt x="1853883" y="530329"/>
                    <a:pt x="1847315" y="522677"/>
                  </a:cubicBezTo>
                  <a:cubicBezTo>
                    <a:pt x="1840747" y="515026"/>
                    <a:pt x="1824969" y="519156"/>
                    <a:pt x="1814406" y="518344"/>
                  </a:cubicBezTo>
                  <a:cubicBezTo>
                    <a:pt x="1809733" y="517937"/>
                    <a:pt x="1808379" y="518547"/>
                    <a:pt x="1808447" y="519698"/>
                  </a:cubicBezTo>
                  <a:cubicBezTo>
                    <a:pt x="1805264" y="516854"/>
                    <a:pt x="1801337" y="513604"/>
                    <a:pt x="1796868" y="510083"/>
                  </a:cubicBezTo>
                  <a:cubicBezTo>
                    <a:pt x="1786575" y="502160"/>
                    <a:pt x="1763755" y="495388"/>
                    <a:pt x="1751837" y="487466"/>
                  </a:cubicBezTo>
                  <a:cubicBezTo>
                    <a:pt x="1739852" y="479543"/>
                    <a:pt x="1723194" y="478528"/>
                    <a:pt x="1704370" y="439253"/>
                  </a:cubicBezTo>
                  <a:cubicBezTo>
                    <a:pt x="1685545" y="399979"/>
                    <a:pt x="1666991" y="411152"/>
                    <a:pt x="1657308" y="423543"/>
                  </a:cubicBezTo>
                  <a:cubicBezTo>
                    <a:pt x="1647625" y="436003"/>
                    <a:pt x="1636046" y="439524"/>
                    <a:pt x="1630087" y="441759"/>
                  </a:cubicBezTo>
                  <a:cubicBezTo>
                    <a:pt x="1624128" y="443993"/>
                    <a:pt x="1613361" y="434107"/>
                    <a:pt x="1612819" y="427065"/>
                  </a:cubicBezTo>
                  <a:cubicBezTo>
                    <a:pt x="1612278" y="420022"/>
                    <a:pt x="1622570" y="413793"/>
                    <a:pt x="1627446" y="408714"/>
                  </a:cubicBezTo>
                  <a:cubicBezTo>
                    <a:pt x="1632321" y="403635"/>
                    <a:pt x="1639431" y="403568"/>
                    <a:pt x="1639160" y="399573"/>
                  </a:cubicBezTo>
                  <a:cubicBezTo>
                    <a:pt x="1638890" y="395645"/>
                    <a:pt x="1642478" y="400453"/>
                    <a:pt x="1646744" y="394223"/>
                  </a:cubicBezTo>
                  <a:cubicBezTo>
                    <a:pt x="1651011" y="387993"/>
                    <a:pt x="1639702" y="380816"/>
                    <a:pt x="1642005" y="374857"/>
                  </a:cubicBezTo>
                  <a:cubicBezTo>
                    <a:pt x="1644307" y="368898"/>
                    <a:pt x="1643630" y="360840"/>
                    <a:pt x="1641056" y="359689"/>
                  </a:cubicBezTo>
                  <a:cubicBezTo>
                    <a:pt x="1638483" y="358538"/>
                    <a:pt x="1631441" y="361856"/>
                    <a:pt x="1628326" y="369440"/>
                  </a:cubicBezTo>
                  <a:cubicBezTo>
                    <a:pt x="1625211" y="377091"/>
                    <a:pt x="1631576" y="386368"/>
                    <a:pt x="1624737" y="390025"/>
                  </a:cubicBezTo>
                  <a:cubicBezTo>
                    <a:pt x="1617898" y="393681"/>
                    <a:pt x="1612346" y="382305"/>
                    <a:pt x="1606928" y="385420"/>
                  </a:cubicBezTo>
                  <a:cubicBezTo>
                    <a:pt x="1601511" y="388535"/>
                    <a:pt x="1595552" y="395916"/>
                    <a:pt x="1593521" y="403568"/>
                  </a:cubicBezTo>
                  <a:cubicBezTo>
                    <a:pt x="1591557" y="411219"/>
                    <a:pt x="1605506" y="415621"/>
                    <a:pt x="1603475" y="422392"/>
                  </a:cubicBezTo>
                  <a:cubicBezTo>
                    <a:pt x="1601511" y="429164"/>
                    <a:pt x="1584244" y="426861"/>
                    <a:pt x="1578556" y="423205"/>
                  </a:cubicBezTo>
                  <a:cubicBezTo>
                    <a:pt x="1572868" y="419548"/>
                    <a:pt x="1569008" y="401265"/>
                    <a:pt x="1569008" y="382644"/>
                  </a:cubicBezTo>
                  <a:cubicBezTo>
                    <a:pt x="1569008" y="363955"/>
                    <a:pt x="1579978" y="359756"/>
                    <a:pt x="1580858" y="350412"/>
                  </a:cubicBezTo>
                  <a:cubicBezTo>
                    <a:pt x="1581738" y="341067"/>
                    <a:pt x="1589864" y="333686"/>
                    <a:pt x="1588104" y="315877"/>
                  </a:cubicBezTo>
                  <a:cubicBezTo>
                    <a:pt x="1586411" y="298068"/>
                    <a:pt x="1576931" y="311882"/>
                    <a:pt x="1573274" y="312695"/>
                  </a:cubicBezTo>
                  <a:cubicBezTo>
                    <a:pt x="1569550" y="313575"/>
                    <a:pt x="1571784" y="316216"/>
                    <a:pt x="1571784" y="322446"/>
                  </a:cubicBezTo>
                  <a:cubicBezTo>
                    <a:pt x="1571784" y="328675"/>
                    <a:pt x="1558648" y="333009"/>
                    <a:pt x="1548965" y="337817"/>
                  </a:cubicBezTo>
                  <a:cubicBezTo>
                    <a:pt x="1539282" y="342625"/>
                    <a:pt x="1534406" y="352917"/>
                    <a:pt x="1529869" y="360569"/>
                  </a:cubicBezTo>
                  <a:cubicBezTo>
                    <a:pt x="1525332" y="368221"/>
                    <a:pt x="1526619" y="364632"/>
                    <a:pt x="1526619" y="359215"/>
                  </a:cubicBezTo>
                  <a:cubicBezTo>
                    <a:pt x="1526619" y="353865"/>
                    <a:pt x="1514430" y="349125"/>
                    <a:pt x="1511586" y="342625"/>
                  </a:cubicBezTo>
                  <a:cubicBezTo>
                    <a:pt x="1508742" y="336124"/>
                    <a:pt x="1514972" y="333822"/>
                    <a:pt x="1514430" y="327050"/>
                  </a:cubicBezTo>
                  <a:cubicBezTo>
                    <a:pt x="1513889" y="320279"/>
                    <a:pt x="1515107" y="326035"/>
                    <a:pt x="1505966" y="328337"/>
                  </a:cubicBezTo>
                  <a:cubicBezTo>
                    <a:pt x="1496825" y="330571"/>
                    <a:pt x="1488157" y="322175"/>
                    <a:pt x="1479354" y="326712"/>
                  </a:cubicBezTo>
                  <a:cubicBezTo>
                    <a:pt x="1470551" y="331249"/>
                    <a:pt x="1451930" y="330301"/>
                    <a:pt x="1445362" y="331181"/>
                  </a:cubicBezTo>
                  <a:cubicBezTo>
                    <a:pt x="1438793" y="332061"/>
                    <a:pt x="1409066" y="337072"/>
                    <a:pt x="1402227" y="340458"/>
                  </a:cubicBezTo>
                  <a:cubicBezTo>
                    <a:pt x="1395388" y="343844"/>
                    <a:pt x="1391325" y="363548"/>
                    <a:pt x="1382726" y="363007"/>
                  </a:cubicBezTo>
                  <a:cubicBezTo>
                    <a:pt x="1374194" y="362465"/>
                    <a:pt x="1370943" y="349599"/>
                    <a:pt x="1367490" y="350141"/>
                  </a:cubicBezTo>
                  <a:cubicBezTo>
                    <a:pt x="1364036" y="350683"/>
                    <a:pt x="1362276" y="369710"/>
                    <a:pt x="1358890" y="370794"/>
                  </a:cubicBezTo>
                  <a:cubicBezTo>
                    <a:pt x="1355437" y="371945"/>
                    <a:pt x="1353879" y="361856"/>
                    <a:pt x="1354150" y="356168"/>
                  </a:cubicBezTo>
                  <a:cubicBezTo>
                    <a:pt x="1354421" y="350547"/>
                    <a:pt x="1359093" y="348042"/>
                    <a:pt x="1363088" y="346349"/>
                  </a:cubicBezTo>
                  <a:cubicBezTo>
                    <a:pt x="1367084" y="344656"/>
                    <a:pt x="1374939" y="347906"/>
                    <a:pt x="1376902" y="344521"/>
                  </a:cubicBezTo>
                  <a:cubicBezTo>
                    <a:pt x="1378866" y="341135"/>
                    <a:pt x="1375819" y="334431"/>
                    <a:pt x="1373855" y="331858"/>
                  </a:cubicBezTo>
                  <a:cubicBezTo>
                    <a:pt x="1372027" y="329488"/>
                    <a:pt x="1359161" y="333348"/>
                    <a:pt x="1356452" y="331384"/>
                  </a:cubicBezTo>
                  <a:cubicBezTo>
                    <a:pt x="1357604" y="334634"/>
                    <a:pt x="1359906" y="339239"/>
                    <a:pt x="1357197" y="341067"/>
                  </a:cubicBezTo>
                  <a:cubicBezTo>
                    <a:pt x="1353473" y="343640"/>
                    <a:pt x="1350223" y="347568"/>
                    <a:pt x="1346227" y="347568"/>
                  </a:cubicBezTo>
                  <a:cubicBezTo>
                    <a:pt x="1342232" y="347568"/>
                    <a:pt x="1351780" y="342218"/>
                    <a:pt x="1351780" y="339171"/>
                  </a:cubicBezTo>
                  <a:cubicBezTo>
                    <a:pt x="1351780" y="336124"/>
                    <a:pt x="1335122" y="335650"/>
                    <a:pt x="1329841" y="337885"/>
                  </a:cubicBezTo>
                  <a:cubicBezTo>
                    <a:pt x="1324491" y="340119"/>
                    <a:pt x="1321309" y="359486"/>
                    <a:pt x="1319006" y="358741"/>
                  </a:cubicBezTo>
                  <a:cubicBezTo>
                    <a:pt x="1317381" y="358199"/>
                    <a:pt x="1316839" y="351766"/>
                    <a:pt x="1316704" y="347161"/>
                  </a:cubicBezTo>
                  <a:cubicBezTo>
                    <a:pt x="1316230" y="348990"/>
                    <a:pt x="1315146" y="350886"/>
                    <a:pt x="1312844" y="352037"/>
                  </a:cubicBezTo>
                  <a:cubicBezTo>
                    <a:pt x="1306750" y="355084"/>
                    <a:pt x="1301739" y="342692"/>
                    <a:pt x="1297134" y="344250"/>
                  </a:cubicBezTo>
                  <a:cubicBezTo>
                    <a:pt x="1292598" y="345740"/>
                    <a:pt x="1294290" y="355829"/>
                    <a:pt x="1294290" y="361111"/>
                  </a:cubicBezTo>
                  <a:cubicBezTo>
                    <a:pt x="1294290" y="366392"/>
                    <a:pt x="1293546" y="367205"/>
                    <a:pt x="1288196" y="373976"/>
                  </a:cubicBezTo>
                  <a:cubicBezTo>
                    <a:pt x="1282847" y="380748"/>
                    <a:pt x="1277497" y="360637"/>
                    <a:pt x="1274450" y="357590"/>
                  </a:cubicBezTo>
                  <a:cubicBezTo>
                    <a:pt x="1271403" y="354542"/>
                    <a:pt x="1262668" y="345875"/>
                    <a:pt x="1259621" y="342828"/>
                  </a:cubicBezTo>
                  <a:cubicBezTo>
                    <a:pt x="1256573" y="339781"/>
                    <a:pt x="1250073" y="337207"/>
                    <a:pt x="1247838" y="334160"/>
                  </a:cubicBezTo>
                  <a:cubicBezTo>
                    <a:pt x="1245536" y="331113"/>
                    <a:pt x="1236191" y="322581"/>
                    <a:pt x="1236191" y="318044"/>
                  </a:cubicBezTo>
                  <a:cubicBezTo>
                    <a:pt x="1236191" y="313507"/>
                    <a:pt x="1235853" y="303553"/>
                    <a:pt x="1230571" y="297527"/>
                  </a:cubicBezTo>
                  <a:cubicBezTo>
                    <a:pt x="1225289" y="291500"/>
                    <a:pt x="1212830" y="270847"/>
                    <a:pt x="1203147" y="266852"/>
                  </a:cubicBezTo>
                  <a:cubicBezTo>
                    <a:pt x="1193463" y="262925"/>
                    <a:pt x="1192922" y="265904"/>
                    <a:pt x="1178431" y="261096"/>
                  </a:cubicBezTo>
                  <a:cubicBezTo>
                    <a:pt x="1163872" y="256289"/>
                    <a:pt x="1166175" y="247147"/>
                    <a:pt x="1161028" y="233875"/>
                  </a:cubicBezTo>
                  <a:cubicBezTo>
                    <a:pt x="1155882" y="220603"/>
                    <a:pt x="1153512" y="211529"/>
                    <a:pt x="1143287" y="211529"/>
                  </a:cubicBezTo>
                  <a:cubicBezTo>
                    <a:pt x="1132994" y="211529"/>
                    <a:pt x="1119181" y="220535"/>
                    <a:pt x="1114102" y="217488"/>
                  </a:cubicBezTo>
                  <a:cubicBezTo>
                    <a:pt x="1108956" y="214373"/>
                    <a:pt x="1105841" y="208008"/>
                    <a:pt x="1098122" y="204352"/>
                  </a:cubicBezTo>
                  <a:cubicBezTo>
                    <a:pt x="1090402" y="200695"/>
                    <a:pt x="1091485" y="191689"/>
                    <a:pt x="1085797" y="184647"/>
                  </a:cubicBezTo>
                  <a:cubicBezTo>
                    <a:pt x="1080109" y="177604"/>
                    <a:pt x="1065145" y="177063"/>
                    <a:pt x="1055191" y="174219"/>
                  </a:cubicBezTo>
                  <a:cubicBezTo>
                    <a:pt x="1045236" y="171375"/>
                    <a:pt x="1033251" y="165551"/>
                    <a:pt x="1027834" y="165551"/>
                  </a:cubicBezTo>
                  <a:cubicBezTo>
                    <a:pt x="1022417" y="165551"/>
                    <a:pt x="1012463" y="152618"/>
                    <a:pt x="1013614" y="148623"/>
                  </a:cubicBezTo>
                  <a:cubicBezTo>
                    <a:pt x="1014765" y="144695"/>
                    <a:pt x="1021604" y="145440"/>
                    <a:pt x="1020114" y="139210"/>
                  </a:cubicBezTo>
                  <a:cubicBezTo>
                    <a:pt x="1018692" y="132981"/>
                    <a:pt x="1018828" y="128985"/>
                    <a:pt x="1012801" y="127902"/>
                  </a:cubicBezTo>
                  <a:cubicBezTo>
                    <a:pt x="1006842" y="126751"/>
                    <a:pt x="1003050" y="141648"/>
                    <a:pt x="994451" y="144492"/>
                  </a:cubicBezTo>
                  <a:cubicBezTo>
                    <a:pt x="985918" y="147336"/>
                    <a:pt x="974272" y="150248"/>
                    <a:pt x="966010" y="147133"/>
                  </a:cubicBezTo>
                  <a:cubicBezTo>
                    <a:pt x="957749" y="144018"/>
                    <a:pt x="979824" y="129392"/>
                    <a:pt x="979553" y="122282"/>
                  </a:cubicBezTo>
                  <a:cubicBezTo>
                    <a:pt x="979282" y="115239"/>
                    <a:pt x="973527" y="115646"/>
                    <a:pt x="972105" y="113140"/>
                  </a:cubicBezTo>
                  <a:cubicBezTo>
                    <a:pt x="970683" y="110567"/>
                    <a:pt x="964521" y="112260"/>
                    <a:pt x="961135" y="108333"/>
                  </a:cubicBezTo>
                  <a:cubicBezTo>
                    <a:pt x="957681" y="104405"/>
                    <a:pt x="959374" y="105218"/>
                    <a:pt x="969058" y="95602"/>
                  </a:cubicBezTo>
                  <a:cubicBezTo>
                    <a:pt x="978741" y="85987"/>
                    <a:pt x="966214" y="66417"/>
                    <a:pt x="960796" y="62490"/>
                  </a:cubicBezTo>
                  <a:cubicBezTo>
                    <a:pt x="955379" y="58562"/>
                    <a:pt x="943935" y="52265"/>
                    <a:pt x="933372" y="52265"/>
                  </a:cubicBezTo>
                  <a:cubicBezTo>
                    <a:pt x="922809" y="52265"/>
                    <a:pt x="918746" y="59375"/>
                    <a:pt x="915360" y="60458"/>
                  </a:cubicBezTo>
                  <a:cubicBezTo>
                    <a:pt x="911907" y="61609"/>
                    <a:pt x="906625" y="63505"/>
                    <a:pt x="907776" y="58156"/>
                  </a:cubicBezTo>
                  <a:cubicBezTo>
                    <a:pt x="908927" y="52807"/>
                    <a:pt x="923147" y="47119"/>
                    <a:pt x="926059" y="41769"/>
                  </a:cubicBezTo>
                  <a:cubicBezTo>
                    <a:pt x="928903" y="36420"/>
                    <a:pt x="927481" y="29310"/>
                    <a:pt x="924908" y="27075"/>
                  </a:cubicBezTo>
                  <a:cubicBezTo>
                    <a:pt x="922334" y="24841"/>
                    <a:pt x="916376" y="29648"/>
                    <a:pt x="917798" y="25924"/>
                  </a:cubicBezTo>
                  <a:cubicBezTo>
                    <a:pt x="919220" y="22267"/>
                    <a:pt x="915766" y="17460"/>
                    <a:pt x="914344" y="16038"/>
                  </a:cubicBezTo>
                  <a:cubicBezTo>
                    <a:pt x="912922" y="14616"/>
                    <a:pt x="906828" y="19085"/>
                    <a:pt x="907099" y="11772"/>
                  </a:cubicBezTo>
                  <a:cubicBezTo>
                    <a:pt x="907370" y="4391"/>
                    <a:pt x="899312" y="-485"/>
                    <a:pt x="895587" y="125"/>
                  </a:cubicBezTo>
                  <a:cubicBezTo>
                    <a:pt x="891863" y="666"/>
                    <a:pt x="877846" y="-1230"/>
                    <a:pt x="869585" y="1614"/>
                  </a:cubicBezTo>
                  <a:cubicBezTo>
                    <a:pt x="861324" y="4458"/>
                    <a:pt x="860917" y="29377"/>
                    <a:pt x="854620" y="33305"/>
                  </a:cubicBezTo>
                  <a:cubicBezTo>
                    <a:pt x="848323" y="37232"/>
                    <a:pt x="839452" y="26466"/>
                    <a:pt x="828618" y="25924"/>
                  </a:cubicBezTo>
                  <a:cubicBezTo>
                    <a:pt x="817783" y="25382"/>
                    <a:pt x="819138" y="15631"/>
                    <a:pt x="817174" y="14548"/>
                  </a:cubicBezTo>
                  <a:cubicBezTo>
                    <a:pt x="815210" y="13397"/>
                    <a:pt x="801667" y="24570"/>
                    <a:pt x="791984" y="21726"/>
                  </a:cubicBezTo>
                  <a:cubicBezTo>
                    <a:pt x="782301" y="18882"/>
                    <a:pt x="785416" y="18814"/>
                    <a:pt x="776003" y="23283"/>
                  </a:cubicBezTo>
                  <a:cubicBezTo>
                    <a:pt x="766591" y="27820"/>
                    <a:pt x="758262" y="29851"/>
                    <a:pt x="755418" y="35810"/>
                  </a:cubicBezTo>
                  <a:cubicBezTo>
                    <a:pt x="752574" y="41769"/>
                    <a:pt x="766388" y="50775"/>
                    <a:pt x="765237" y="52807"/>
                  </a:cubicBezTo>
                  <a:cubicBezTo>
                    <a:pt x="764086" y="54770"/>
                    <a:pt x="744923" y="56328"/>
                    <a:pt x="743162" y="50098"/>
                  </a:cubicBezTo>
                  <a:cubicBezTo>
                    <a:pt x="741469" y="43868"/>
                    <a:pt x="744178" y="53281"/>
                    <a:pt x="737677" y="54703"/>
                  </a:cubicBezTo>
                  <a:cubicBezTo>
                    <a:pt x="731109" y="56125"/>
                    <a:pt x="732937" y="43123"/>
                    <a:pt x="707883" y="41701"/>
                  </a:cubicBezTo>
                  <a:cubicBezTo>
                    <a:pt x="682828" y="40279"/>
                    <a:pt x="682219" y="62693"/>
                    <a:pt x="670301" y="72038"/>
                  </a:cubicBezTo>
                  <a:cubicBezTo>
                    <a:pt x="658316" y="81382"/>
                    <a:pt x="647007" y="69938"/>
                    <a:pt x="640439" y="71902"/>
                  </a:cubicBezTo>
                  <a:cubicBezTo>
                    <a:pt x="633871" y="73866"/>
                    <a:pt x="639626" y="83752"/>
                    <a:pt x="626761" y="95670"/>
                  </a:cubicBezTo>
                  <a:cubicBezTo>
                    <a:pt x="613963" y="107520"/>
                    <a:pt x="584778" y="113750"/>
                    <a:pt x="573063" y="120250"/>
                  </a:cubicBezTo>
                  <a:cubicBezTo>
                    <a:pt x="561348" y="126751"/>
                    <a:pt x="562364" y="138262"/>
                    <a:pt x="548686" y="141106"/>
                  </a:cubicBezTo>
                  <a:cubicBezTo>
                    <a:pt x="535008" y="143950"/>
                    <a:pt x="534398" y="137314"/>
                    <a:pt x="528710" y="135012"/>
                  </a:cubicBezTo>
                  <a:cubicBezTo>
                    <a:pt x="523022" y="132777"/>
                    <a:pt x="517470" y="120318"/>
                    <a:pt x="508328" y="115510"/>
                  </a:cubicBezTo>
                  <a:cubicBezTo>
                    <a:pt x="499187" y="110702"/>
                    <a:pt x="498983" y="117406"/>
                    <a:pt x="492483" y="124719"/>
                  </a:cubicBezTo>
                  <a:cubicBezTo>
                    <a:pt x="485915" y="132100"/>
                    <a:pt x="474132" y="130272"/>
                    <a:pt x="468715" y="136502"/>
                  </a:cubicBezTo>
                  <a:cubicBezTo>
                    <a:pt x="463298" y="142732"/>
                    <a:pt x="468986" y="157832"/>
                    <a:pt x="462688" y="159795"/>
                  </a:cubicBezTo>
                  <a:cubicBezTo>
                    <a:pt x="456391" y="161759"/>
                    <a:pt x="450771" y="144763"/>
                    <a:pt x="445353" y="147336"/>
                  </a:cubicBezTo>
                  <a:cubicBezTo>
                    <a:pt x="439936" y="149909"/>
                    <a:pt x="441765" y="160270"/>
                    <a:pt x="443187" y="163926"/>
                  </a:cubicBezTo>
                  <a:cubicBezTo>
                    <a:pt x="444609" y="167583"/>
                    <a:pt x="450026" y="166973"/>
                    <a:pt x="450568" y="176589"/>
                  </a:cubicBezTo>
                  <a:cubicBezTo>
                    <a:pt x="451109" y="186204"/>
                    <a:pt x="449823" y="191825"/>
                    <a:pt x="453818" y="199205"/>
                  </a:cubicBezTo>
                  <a:cubicBezTo>
                    <a:pt x="457813" y="206586"/>
                    <a:pt x="467767" y="211394"/>
                    <a:pt x="470611" y="216473"/>
                  </a:cubicBezTo>
                  <a:cubicBezTo>
                    <a:pt x="473455" y="221551"/>
                    <a:pt x="471424" y="230489"/>
                    <a:pt x="471965" y="245183"/>
                  </a:cubicBezTo>
                  <a:cubicBezTo>
                    <a:pt x="472507" y="259877"/>
                    <a:pt x="479482" y="261096"/>
                    <a:pt x="472101" y="276061"/>
                  </a:cubicBezTo>
                  <a:cubicBezTo>
                    <a:pt x="464720" y="291026"/>
                    <a:pt x="460183" y="300032"/>
                    <a:pt x="464449" y="302605"/>
                  </a:cubicBezTo>
                  <a:cubicBezTo>
                    <a:pt x="468715" y="305179"/>
                    <a:pt x="478127" y="305653"/>
                    <a:pt x="484154" y="304772"/>
                  </a:cubicBezTo>
                  <a:cubicBezTo>
                    <a:pt x="490113" y="303892"/>
                    <a:pt x="491603" y="311476"/>
                    <a:pt x="493905" y="314591"/>
                  </a:cubicBezTo>
                  <a:cubicBezTo>
                    <a:pt x="496207" y="317706"/>
                    <a:pt x="491467" y="314862"/>
                    <a:pt x="489436" y="316555"/>
                  </a:cubicBezTo>
                  <a:cubicBezTo>
                    <a:pt x="488488" y="317367"/>
                    <a:pt x="486727" y="320414"/>
                    <a:pt x="485170" y="323732"/>
                  </a:cubicBezTo>
                  <a:cubicBezTo>
                    <a:pt x="482393" y="320076"/>
                    <a:pt x="478263" y="309106"/>
                    <a:pt x="476638" y="311611"/>
                  </a:cubicBezTo>
                  <a:cubicBezTo>
                    <a:pt x="473658" y="316216"/>
                    <a:pt x="481716" y="320008"/>
                    <a:pt x="484154" y="325899"/>
                  </a:cubicBezTo>
                  <a:cubicBezTo>
                    <a:pt x="483274" y="327931"/>
                    <a:pt x="482596" y="329894"/>
                    <a:pt x="482190" y="331519"/>
                  </a:cubicBezTo>
                  <a:cubicBezTo>
                    <a:pt x="483071" y="330097"/>
                    <a:pt x="483883" y="328743"/>
                    <a:pt x="484560" y="327050"/>
                  </a:cubicBezTo>
                  <a:cubicBezTo>
                    <a:pt x="484763" y="327795"/>
                    <a:pt x="484967" y="328608"/>
                    <a:pt x="484967" y="329420"/>
                  </a:cubicBezTo>
                  <a:cubicBezTo>
                    <a:pt x="484899" y="332332"/>
                    <a:pt x="484154" y="334431"/>
                    <a:pt x="483341" y="336056"/>
                  </a:cubicBezTo>
                  <a:cubicBezTo>
                    <a:pt x="487269" y="340255"/>
                    <a:pt x="498983" y="346349"/>
                    <a:pt x="509344" y="351969"/>
                  </a:cubicBezTo>
                  <a:cubicBezTo>
                    <a:pt x="521871" y="358741"/>
                    <a:pt x="522954" y="359553"/>
                    <a:pt x="532367" y="361788"/>
                  </a:cubicBezTo>
                  <a:cubicBezTo>
                    <a:pt x="541779" y="364022"/>
                    <a:pt x="540086" y="364496"/>
                    <a:pt x="540696" y="368966"/>
                  </a:cubicBezTo>
                  <a:cubicBezTo>
                    <a:pt x="541237" y="373502"/>
                    <a:pt x="532028" y="371268"/>
                    <a:pt x="529997" y="371810"/>
                  </a:cubicBezTo>
                  <a:cubicBezTo>
                    <a:pt x="528033" y="372351"/>
                    <a:pt x="520923" y="381086"/>
                    <a:pt x="517199" y="379664"/>
                  </a:cubicBezTo>
                  <a:cubicBezTo>
                    <a:pt x="513474" y="378243"/>
                    <a:pt x="516725" y="367814"/>
                    <a:pt x="510427" y="367814"/>
                  </a:cubicBezTo>
                  <a:cubicBezTo>
                    <a:pt x="507109" y="367814"/>
                    <a:pt x="505687" y="361856"/>
                    <a:pt x="504062" y="362736"/>
                  </a:cubicBezTo>
                  <a:cubicBezTo>
                    <a:pt x="503656" y="361788"/>
                    <a:pt x="501557" y="368221"/>
                    <a:pt x="500067" y="365851"/>
                  </a:cubicBezTo>
                  <a:cubicBezTo>
                    <a:pt x="494379" y="356642"/>
                    <a:pt x="495869" y="346213"/>
                    <a:pt x="490722" y="346213"/>
                  </a:cubicBezTo>
                  <a:cubicBezTo>
                    <a:pt x="490519" y="346213"/>
                    <a:pt x="490519" y="346281"/>
                    <a:pt x="490384" y="346349"/>
                  </a:cubicBezTo>
                  <a:cubicBezTo>
                    <a:pt x="487878" y="343776"/>
                    <a:pt x="483748" y="341541"/>
                    <a:pt x="481445" y="339307"/>
                  </a:cubicBezTo>
                  <a:cubicBezTo>
                    <a:pt x="480633" y="340593"/>
                    <a:pt x="480023" y="341744"/>
                    <a:pt x="480159" y="343234"/>
                  </a:cubicBezTo>
                  <a:cubicBezTo>
                    <a:pt x="480565" y="347365"/>
                    <a:pt x="471694" y="342489"/>
                    <a:pt x="468850" y="344995"/>
                  </a:cubicBezTo>
                  <a:cubicBezTo>
                    <a:pt x="466006" y="347432"/>
                    <a:pt x="462688" y="354542"/>
                    <a:pt x="463095" y="359282"/>
                  </a:cubicBezTo>
                  <a:cubicBezTo>
                    <a:pt x="463501" y="364022"/>
                    <a:pt x="463772" y="362194"/>
                    <a:pt x="466954" y="358470"/>
                  </a:cubicBezTo>
                  <a:cubicBezTo>
                    <a:pt x="470205" y="354678"/>
                    <a:pt x="484086" y="347974"/>
                    <a:pt x="487675" y="349328"/>
                  </a:cubicBezTo>
                  <a:cubicBezTo>
                    <a:pt x="491264" y="350615"/>
                    <a:pt x="482529" y="363481"/>
                    <a:pt x="482529" y="365038"/>
                  </a:cubicBezTo>
                  <a:cubicBezTo>
                    <a:pt x="482529" y="366528"/>
                    <a:pt x="497561" y="364496"/>
                    <a:pt x="498509" y="366799"/>
                  </a:cubicBezTo>
                  <a:cubicBezTo>
                    <a:pt x="499457" y="369033"/>
                    <a:pt x="490045" y="378852"/>
                    <a:pt x="493499" y="378446"/>
                  </a:cubicBezTo>
                  <a:cubicBezTo>
                    <a:pt x="494379" y="378310"/>
                    <a:pt x="495395" y="378378"/>
                    <a:pt x="496478" y="378378"/>
                  </a:cubicBezTo>
                  <a:cubicBezTo>
                    <a:pt x="493228" y="380206"/>
                    <a:pt x="490384" y="381764"/>
                    <a:pt x="485305" y="380680"/>
                  </a:cubicBezTo>
                  <a:cubicBezTo>
                    <a:pt x="478466" y="379258"/>
                    <a:pt x="486050" y="368627"/>
                    <a:pt x="476367" y="369440"/>
                  </a:cubicBezTo>
                  <a:cubicBezTo>
                    <a:pt x="466684" y="370320"/>
                    <a:pt x="460522" y="375669"/>
                    <a:pt x="456256" y="379597"/>
                  </a:cubicBezTo>
                  <a:cubicBezTo>
                    <a:pt x="451989" y="383524"/>
                    <a:pt x="450635" y="396390"/>
                    <a:pt x="442916" y="396390"/>
                  </a:cubicBezTo>
                  <a:cubicBezTo>
                    <a:pt x="435196" y="396390"/>
                    <a:pt x="425310" y="385759"/>
                    <a:pt x="422466" y="381764"/>
                  </a:cubicBezTo>
                  <a:cubicBezTo>
                    <a:pt x="419622" y="377836"/>
                    <a:pt x="422263" y="374180"/>
                    <a:pt x="421112" y="371336"/>
                  </a:cubicBezTo>
                  <a:cubicBezTo>
                    <a:pt x="419961" y="368492"/>
                    <a:pt x="416304" y="374450"/>
                    <a:pt x="411699" y="373909"/>
                  </a:cubicBezTo>
                  <a:cubicBezTo>
                    <a:pt x="407162" y="373367"/>
                    <a:pt x="414408" y="362668"/>
                    <a:pt x="413257" y="357860"/>
                  </a:cubicBezTo>
                  <a:cubicBezTo>
                    <a:pt x="412106" y="353053"/>
                    <a:pt x="402693" y="348584"/>
                    <a:pt x="405808" y="345198"/>
                  </a:cubicBezTo>
                  <a:cubicBezTo>
                    <a:pt x="408923" y="341812"/>
                    <a:pt x="415153" y="341541"/>
                    <a:pt x="419757" y="335582"/>
                  </a:cubicBezTo>
                  <a:cubicBezTo>
                    <a:pt x="424294" y="329623"/>
                    <a:pt x="420096" y="334905"/>
                    <a:pt x="417591" y="332671"/>
                  </a:cubicBezTo>
                  <a:cubicBezTo>
                    <a:pt x="415017" y="330436"/>
                    <a:pt x="414273" y="316758"/>
                    <a:pt x="410548" y="316758"/>
                  </a:cubicBezTo>
                  <a:cubicBezTo>
                    <a:pt x="406824" y="316690"/>
                    <a:pt x="399443" y="329623"/>
                    <a:pt x="398021" y="330165"/>
                  </a:cubicBezTo>
                  <a:cubicBezTo>
                    <a:pt x="396599" y="330707"/>
                    <a:pt x="385900" y="329827"/>
                    <a:pt x="381634" y="327863"/>
                  </a:cubicBezTo>
                  <a:cubicBezTo>
                    <a:pt x="377368" y="325899"/>
                    <a:pt x="374118" y="332400"/>
                    <a:pt x="370190" y="334093"/>
                  </a:cubicBezTo>
                  <a:cubicBezTo>
                    <a:pt x="366195" y="335785"/>
                    <a:pt x="359017" y="323055"/>
                    <a:pt x="354413" y="324477"/>
                  </a:cubicBezTo>
                  <a:cubicBezTo>
                    <a:pt x="349876" y="325899"/>
                    <a:pt x="355361" y="331249"/>
                    <a:pt x="358205" y="335176"/>
                  </a:cubicBezTo>
                  <a:cubicBezTo>
                    <a:pt x="361049" y="339104"/>
                    <a:pt x="357731" y="343776"/>
                    <a:pt x="355767" y="344047"/>
                  </a:cubicBezTo>
                  <a:cubicBezTo>
                    <a:pt x="353803" y="344317"/>
                    <a:pt x="348522" y="344859"/>
                    <a:pt x="343646" y="344588"/>
                  </a:cubicBezTo>
                  <a:cubicBezTo>
                    <a:pt x="338771" y="344317"/>
                    <a:pt x="328681" y="342354"/>
                    <a:pt x="321571" y="342354"/>
                  </a:cubicBezTo>
                  <a:cubicBezTo>
                    <a:pt x="314461" y="342354"/>
                    <a:pt x="314732" y="335785"/>
                    <a:pt x="309857" y="335785"/>
                  </a:cubicBezTo>
                  <a:cubicBezTo>
                    <a:pt x="304981" y="335785"/>
                    <a:pt x="294486" y="341880"/>
                    <a:pt x="289678" y="344995"/>
                  </a:cubicBezTo>
                  <a:cubicBezTo>
                    <a:pt x="284870" y="348109"/>
                    <a:pt x="296991" y="350209"/>
                    <a:pt x="273359" y="355016"/>
                  </a:cubicBezTo>
                  <a:cubicBezTo>
                    <a:pt x="249726" y="359824"/>
                    <a:pt x="268551" y="373164"/>
                    <a:pt x="270853" y="380477"/>
                  </a:cubicBezTo>
                  <a:cubicBezTo>
                    <a:pt x="273156" y="387858"/>
                    <a:pt x="272072" y="395171"/>
                    <a:pt x="281146" y="399098"/>
                  </a:cubicBezTo>
                  <a:cubicBezTo>
                    <a:pt x="290287" y="403026"/>
                    <a:pt x="286089" y="408240"/>
                    <a:pt x="284667" y="413319"/>
                  </a:cubicBezTo>
                  <a:cubicBezTo>
                    <a:pt x="283245" y="418397"/>
                    <a:pt x="280265" y="431872"/>
                    <a:pt x="275390" y="432143"/>
                  </a:cubicBezTo>
                  <a:cubicBezTo>
                    <a:pt x="274374" y="432211"/>
                    <a:pt x="273697" y="431534"/>
                    <a:pt x="273156" y="430383"/>
                  </a:cubicBezTo>
                  <a:cubicBezTo>
                    <a:pt x="273156" y="430653"/>
                    <a:pt x="273223" y="430789"/>
                    <a:pt x="273223" y="431060"/>
                  </a:cubicBezTo>
                  <a:cubicBezTo>
                    <a:pt x="273223" y="437560"/>
                    <a:pt x="259545" y="434513"/>
                    <a:pt x="255550" y="439930"/>
                  </a:cubicBezTo>
                  <a:cubicBezTo>
                    <a:pt x="251555" y="445280"/>
                    <a:pt x="249455" y="469589"/>
                    <a:pt x="254263" y="477850"/>
                  </a:cubicBezTo>
                  <a:cubicBezTo>
                    <a:pt x="259139" y="486044"/>
                    <a:pt x="270312" y="492815"/>
                    <a:pt x="277963" y="498165"/>
                  </a:cubicBezTo>
                  <a:cubicBezTo>
                    <a:pt x="285683" y="503514"/>
                    <a:pt x="295230" y="498639"/>
                    <a:pt x="299767" y="497217"/>
                  </a:cubicBezTo>
                  <a:cubicBezTo>
                    <a:pt x="304304" y="495795"/>
                    <a:pt x="307013" y="497352"/>
                    <a:pt x="324348" y="499655"/>
                  </a:cubicBezTo>
                  <a:cubicBezTo>
                    <a:pt x="341750" y="501889"/>
                    <a:pt x="336062" y="507239"/>
                    <a:pt x="344323" y="511775"/>
                  </a:cubicBezTo>
                  <a:cubicBezTo>
                    <a:pt x="352585" y="516312"/>
                    <a:pt x="359085" y="515974"/>
                    <a:pt x="367956" y="510015"/>
                  </a:cubicBezTo>
                  <a:cubicBezTo>
                    <a:pt x="376759" y="504056"/>
                    <a:pt x="379264" y="498707"/>
                    <a:pt x="384410" y="497284"/>
                  </a:cubicBezTo>
                  <a:cubicBezTo>
                    <a:pt x="389557" y="495863"/>
                    <a:pt x="392062" y="493831"/>
                    <a:pt x="396870" y="496675"/>
                  </a:cubicBezTo>
                  <a:cubicBezTo>
                    <a:pt x="401745" y="499519"/>
                    <a:pt x="398021" y="503040"/>
                    <a:pt x="401407" y="504124"/>
                  </a:cubicBezTo>
                  <a:cubicBezTo>
                    <a:pt x="404860" y="505275"/>
                    <a:pt x="403980" y="518208"/>
                    <a:pt x="403980" y="521594"/>
                  </a:cubicBezTo>
                  <a:cubicBezTo>
                    <a:pt x="403980" y="524980"/>
                    <a:pt x="391385" y="525318"/>
                    <a:pt x="386239" y="529855"/>
                  </a:cubicBezTo>
                  <a:cubicBezTo>
                    <a:pt x="381092" y="534392"/>
                    <a:pt x="386239" y="550982"/>
                    <a:pt x="386239" y="554977"/>
                  </a:cubicBezTo>
                  <a:cubicBezTo>
                    <a:pt x="386239" y="558905"/>
                    <a:pt x="377910" y="555790"/>
                    <a:pt x="374456" y="561410"/>
                  </a:cubicBezTo>
                  <a:cubicBezTo>
                    <a:pt x="371003" y="567030"/>
                    <a:pt x="377097" y="576240"/>
                    <a:pt x="374253" y="578407"/>
                  </a:cubicBezTo>
                  <a:cubicBezTo>
                    <a:pt x="371409" y="580573"/>
                    <a:pt x="363216" y="570145"/>
                    <a:pt x="359221" y="570687"/>
                  </a:cubicBezTo>
                  <a:cubicBezTo>
                    <a:pt x="355225" y="571229"/>
                    <a:pt x="350553" y="588902"/>
                    <a:pt x="344323" y="588902"/>
                  </a:cubicBezTo>
                  <a:cubicBezTo>
                    <a:pt x="338026" y="588902"/>
                    <a:pt x="332947" y="581995"/>
                    <a:pt x="326650" y="579896"/>
                  </a:cubicBezTo>
                  <a:cubicBezTo>
                    <a:pt x="320353" y="577797"/>
                    <a:pt x="327462" y="582266"/>
                    <a:pt x="325228" y="585043"/>
                  </a:cubicBezTo>
                  <a:cubicBezTo>
                    <a:pt x="322926" y="587887"/>
                    <a:pt x="309112" y="584365"/>
                    <a:pt x="302814" y="588361"/>
                  </a:cubicBezTo>
                  <a:cubicBezTo>
                    <a:pt x="296517" y="592288"/>
                    <a:pt x="290490" y="598721"/>
                    <a:pt x="284802" y="601023"/>
                  </a:cubicBezTo>
                  <a:cubicBezTo>
                    <a:pt x="279114" y="603258"/>
                    <a:pt x="271937" y="608201"/>
                    <a:pt x="266790" y="608201"/>
                  </a:cubicBezTo>
                  <a:cubicBezTo>
                    <a:pt x="261644" y="608201"/>
                    <a:pt x="255888" y="590934"/>
                    <a:pt x="258732" y="588090"/>
                  </a:cubicBezTo>
                  <a:cubicBezTo>
                    <a:pt x="261576" y="585246"/>
                    <a:pt x="279453" y="586058"/>
                    <a:pt x="278844" y="583214"/>
                  </a:cubicBezTo>
                  <a:cubicBezTo>
                    <a:pt x="278302" y="580370"/>
                    <a:pt x="268077" y="577255"/>
                    <a:pt x="265233" y="576172"/>
                  </a:cubicBezTo>
                  <a:cubicBezTo>
                    <a:pt x="262389" y="575021"/>
                    <a:pt x="244648" y="569062"/>
                    <a:pt x="241804" y="571906"/>
                  </a:cubicBezTo>
                  <a:cubicBezTo>
                    <a:pt x="238960" y="574750"/>
                    <a:pt x="258597" y="588902"/>
                    <a:pt x="258055" y="592897"/>
                  </a:cubicBezTo>
                  <a:cubicBezTo>
                    <a:pt x="257513" y="596825"/>
                    <a:pt x="245596" y="598653"/>
                    <a:pt x="243361" y="598111"/>
                  </a:cubicBezTo>
                  <a:cubicBezTo>
                    <a:pt x="241059" y="597570"/>
                    <a:pt x="246544" y="594658"/>
                    <a:pt x="247085" y="592965"/>
                  </a:cubicBezTo>
                  <a:cubicBezTo>
                    <a:pt x="247627" y="591272"/>
                    <a:pt x="238621" y="590527"/>
                    <a:pt x="236928" y="591069"/>
                  </a:cubicBezTo>
                  <a:cubicBezTo>
                    <a:pt x="235235" y="591611"/>
                    <a:pt x="221422" y="598382"/>
                    <a:pt x="217223" y="603664"/>
                  </a:cubicBezTo>
                  <a:cubicBezTo>
                    <a:pt x="213025" y="608946"/>
                    <a:pt x="212957" y="607591"/>
                    <a:pt x="212957" y="610232"/>
                  </a:cubicBezTo>
                  <a:cubicBezTo>
                    <a:pt x="212957" y="612873"/>
                    <a:pt x="221489" y="606914"/>
                    <a:pt x="222979" y="607659"/>
                  </a:cubicBezTo>
                  <a:cubicBezTo>
                    <a:pt x="224333" y="608336"/>
                    <a:pt x="218645" y="624588"/>
                    <a:pt x="216546" y="628380"/>
                  </a:cubicBezTo>
                  <a:cubicBezTo>
                    <a:pt x="216275" y="627770"/>
                    <a:pt x="215801" y="627025"/>
                    <a:pt x="215192" y="626281"/>
                  </a:cubicBezTo>
                  <a:cubicBezTo>
                    <a:pt x="215327" y="627296"/>
                    <a:pt x="215666" y="628177"/>
                    <a:pt x="216208" y="628854"/>
                  </a:cubicBezTo>
                  <a:cubicBezTo>
                    <a:pt x="216072" y="629057"/>
                    <a:pt x="215937" y="629192"/>
                    <a:pt x="215869" y="629192"/>
                  </a:cubicBezTo>
                  <a:cubicBezTo>
                    <a:pt x="215395" y="629192"/>
                    <a:pt x="215192" y="627703"/>
                    <a:pt x="215056" y="626145"/>
                  </a:cubicBezTo>
                  <a:cubicBezTo>
                    <a:pt x="214041" y="624926"/>
                    <a:pt x="212686" y="623775"/>
                    <a:pt x="211197" y="623640"/>
                  </a:cubicBezTo>
                  <a:cubicBezTo>
                    <a:pt x="207405" y="623233"/>
                    <a:pt x="205306" y="625400"/>
                    <a:pt x="202665" y="621202"/>
                  </a:cubicBezTo>
                  <a:cubicBezTo>
                    <a:pt x="200024" y="617071"/>
                    <a:pt x="198805" y="628380"/>
                    <a:pt x="194607" y="632917"/>
                  </a:cubicBezTo>
                  <a:cubicBezTo>
                    <a:pt x="190408" y="637454"/>
                    <a:pt x="180793" y="630276"/>
                    <a:pt x="177001" y="632172"/>
                  </a:cubicBezTo>
                  <a:cubicBezTo>
                    <a:pt x="173209" y="634068"/>
                    <a:pt x="170094" y="641652"/>
                    <a:pt x="163255" y="648085"/>
                  </a:cubicBezTo>
                  <a:cubicBezTo>
                    <a:pt x="156416" y="654518"/>
                    <a:pt x="168740" y="669009"/>
                    <a:pt x="164948" y="672801"/>
                  </a:cubicBezTo>
                  <a:cubicBezTo>
                    <a:pt x="161156" y="676593"/>
                    <a:pt x="155400" y="683635"/>
                    <a:pt x="150863" y="686276"/>
                  </a:cubicBezTo>
                  <a:cubicBezTo>
                    <a:pt x="146326" y="688917"/>
                    <a:pt x="141586" y="683364"/>
                    <a:pt x="134747" y="684109"/>
                  </a:cubicBezTo>
                  <a:cubicBezTo>
                    <a:pt x="127908" y="684854"/>
                    <a:pt x="129736" y="694131"/>
                    <a:pt x="133122" y="700902"/>
                  </a:cubicBezTo>
                  <a:cubicBezTo>
                    <a:pt x="136575" y="707673"/>
                    <a:pt x="124590" y="710111"/>
                    <a:pt x="123777" y="717289"/>
                  </a:cubicBezTo>
                  <a:cubicBezTo>
                    <a:pt x="123032" y="724467"/>
                    <a:pt x="138200" y="723925"/>
                    <a:pt x="141654" y="729207"/>
                  </a:cubicBezTo>
                  <a:cubicBezTo>
                    <a:pt x="145107" y="734488"/>
                    <a:pt x="145988" y="743291"/>
                    <a:pt x="145243" y="746338"/>
                  </a:cubicBezTo>
                  <a:cubicBezTo>
                    <a:pt x="144498" y="749386"/>
                    <a:pt x="130752" y="749386"/>
                    <a:pt x="128111" y="752433"/>
                  </a:cubicBezTo>
                  <a:cubicBezTo>
                    <a:pt x="125470" y="755480"/>
                    <a:pt x="119443" y="756496"/>
                    <a:pt x="117141" y="761033"/>
                  </a:cubicBezTo>
                  <a:cubicBezTo>
                    <a:pt x="114839" y="765569"/>
                    <a:pt x="124454" y="768617"/>
                    <a:pt x="124454" y="779180"/>
                  </a:cubicBezTo>
                  <a:cubicBezTo>
                    <a:pt x="124454" y="789743"/>
                    <a:pt x="118089" y="794890"/>
                    <a:pt x="121881" y="801661"/>
                  </a:cubicBezTo>
                  <a:cubicBezTo>
                    <a:pt x="125673" y="808433"/>
                    <a:pt x="127569" y="815949"/>
                    <a:pt x="132106" y="823601"/>
                  </a:cubicBezTo>
                  <a:cubicBezTo>
                    <a:pt x="136643" y="831252"/>
                    <a:pt x="141857" y="831456"/>
                    <a:pt x="154790" y="830711"/>
                  </a:cubicBezTo>
                  <a:cubicBezTo>
                    <a:pt x="167724" y="829966"/>
                    <a:pt x="168469" y="829966"/>
                    <a:pt x="175714" y="830372"/>
                  </a:cubicBezTo>
                  <a:cubicBezTo>
                    <a:pt x="182960" y="830778"/>
                    <a:pt x="181944" y="832201"/>
                    <a:pt x="183434" y="850280"/>
                  </a:cubicBezTo>
                  <a:cubicBezTo>
                    <a:pt x="184924" y="868360"/>
                    <a:pt x="166911" y="862198"/>
                    <a:pt x="160411" y="867818"/>
                  </a:cubicBezTo>
                  <a:cubicBezTo>
                    <a:pt x="153978" y="873439"/>
                    <a:pt x="163255" y="881429"/>
                    <a:pt x="171584" y="882174"/>
                  </a:cubicBezTo>
                  <a:cubicBezTo>
                    <a:pt x="179913" y="882919"/>
                    <a:pt x="176865" y="893076"/>
                    <a:pt x="174631" y="893076"/>
                  </a:cubicBezTo>
                  <a:cubicBezTo>
                    <a:pt x="172329" y="893076"/>
                    <a:pt x="160614" y="900457"/>
                    <a:pt x="159463" y="910614"/>
                  </a:cubicBezTo>
                  <a:cubicBezTo>
                    <a:pt x="158312" y="920771"/>
                    <a:pt x="161968" y="922735"/>
                    <a:pt x="168401" y="923480"/>
                  </a:cubicBezTo>
                  <a:cubicBezTo>
                    <a:pt x="174834" y="924224"/>
                    <a:pt x="167318" y="925443"/>
                    <a:pt x="167318" y="929574"/>
                  </a:cubicBezTo>
                  <a:cubicBezTo>
                    <a:pt x="167318" y="933704"/>
                    <a:pt x="186278" y="929980"/>
                    <a:pt x="190476" y="929235"/>
                  </a:cubicBezTo>
                  <a:cubicBezTo>
                    <a:pt x="194674" y="928490"/>
                    <a:pt x="186278" y="918604"/>
                    <a:pt x="186278" y="916031"/>
                  </a:cubicBezTo>
                  <a:cubicBezTo>
                    <a:pt x="186278" y="913390"/>
                    <a:pt x="196096" y="915421"/>
                    <a:pt x="201852" y="917317"/>
                  </a:cubicBezTo>
                  <a:cubicBezTo>
                    <a:pt x="207540" y="919213"/>
                    <a:pt x="209978" y="938106"/>
                    <a:pt x="221015" y="938106"/>
                  </a:cubicBezTo>
                  <a:cubicBezTo>
                    <a:pt x="221557" y="938106"/>
                    <a:pt x="221896" y="938106"/>
                    <a:pt x="222302" y="938106"/>
                  </a:cubicBezTo>
                  <a:cubicBezTo>
                    <a:pt x="219526" y="938648"/>
                    <a:pt x="215260" y="940205"/>
                    <a:pt x="213838" y="944133"/>
                  </a:cubicBezTo>
                  <a:cubicBezTo>
                    <a:pt x="210790" y="952394"/>
                    <a:pt x="226365" y="958488"/>
                    <a:pt x="233610" y="957743"/>
                  </a:cubicBezTo>
                  <a:cubicBezTo>
                    <a:pt x="240856" y="956998"/>
                    <a:pt x="229412" y="942033"/>
                    <a:pt x="231376" y="938241"/>
                  </a:cubicBezTo>
                  <a:cubicBezTo>
                    <a:pt x="233272" y="934449"/>
                    <a:pt x="243429" y="944606"/>
                    <a:pt x="247627" y="946841"/>
                  </a:cubicBezTo>
                  <a:cubicBezTo>
                    <a:pt x="251825" y="949076"/>
                    <a:pt x="273088" y="954831"/>
                    <a:pt x="273088" y="960113"/>
                  </a:cubicBezTo>
                  <a:cubicBezTo>
                    <a:pt x="273088" y="965395"/>
                    <a:pt x="265030" y="978735"/>
                    <a:pt x="260899" y="984761"/>
                  </a:cubicBezTo>
                  <a:cubicBezTo>
                    <a:pt x="256701" y="990788"/>
                    <a:pt x="255956" y="990788"/>
                    <a:pt x="254060" y="997221"/>
                  </a:cubicBezTo>
                  <a:cubicBezTo>
                    <a:pt x="252164" y="1003653"/>
                    <a:pt x="247627" y="1007039"/>
                    <a:pt x="239298" y="1023968"/>
                  </a:cubicBezTo>
                  <a:cubicBezTo>
                    <a:pt x="230969" y="1040896"/>
                    <a:pt x="215801" y="1041032"/>
                    <a:pt x="205509" y="1045501"/>
                  </a:cubicBezTo>
                  <a:cubicBezTo>
                    <a:pt x="195216" y="1050038"/>
                    <a:pt x="196909" y="1048210"/>
                    <a:pt x="192711" y="1053491"/>
                  </a:cubicBezTo>
                  <a:cubicBezTo>
                    <a:pt x="188512" y="1058773"/>
                    <a:pt x="184246" y="1062091"/>
                    <a:pt x="178558" y="1063987"/>
                  </a:cubicBezTo>
                  <a:cubicBezTo>
                    <a:pt x="172870" y="1065883"/>
                    <a:pt x="183434" y="1055387"/>
                    <a:pt x="181538" y="1053491"/>
                  </a:cubicBezTo>
                  <a:cubicBezTo>
                    <a:pt x="179642" y="1051595"/>
                    <a:pt x="168536" y="1068659"/>
                    <a:pt x="156009" y="1077666"/>
                  </a:cubicBezTo>
                  <a:cubicBezTo>
                    <a:pt x="143482" y="1086739"/>
                    <a:pt x="147884" y="1083827"/>
                    <a:pt x="119037" y="1096287"/>
                  </a:cubicBezTo>
                  <a:cubicBezTo>
                    <a:pt x="90123" y="1108747"/>
                    <a:pt x="103327" y="1112064"/>
                    <a:pt x="105223" y="1117685"/>
                  </a:cubicBezTo>
                  <a:cubicBezTo>
                    <a:pt x="105494" y="1118430"/>
                    <a:pt x="105630" y="1118971"/>
                    <a:pt x="105833" y="1119378"/>
                  </a:cubicBezTo>
                  <a:cubicBezTo>
                    <a:pt x="105359" y="1119716"/>
                    <a:pt x="104885" y="1119852"/>
                    <a:pt x="103327" y="1118633"/>
                  </a:cubicBezTo>
                  <a:cubicBezTo>
                    <a:pt x="101702" y="1117346"/>
                    <a:pt x="100619" y="1116331"/>
                    <a:pt x="98926" y="1115518"/>
                  </a:cubicBezTo>
                  <a:cubicBezTo>
                    <a:pt x="97233" y="1114705"/>
                    <a:pt x="89243" y="1120055"/>
                    <a:pt x="87889" y="1122357"/>
                  </a:cubicBezTo>
                  <a:cubicBezTo>
                    <a:pt x="88566" y="1121070"/>
                    <a:pt x="90123" y="1117617"/>
                    <a:pt x="88227" y="1117008"/>
                  </a:cubicBezTo>
                  <a:cubicBezTo>
                    <a:pt x="85519" y="1116127"/>
                    <a:pt x="80914" y="1119648"/>
                    <a:pt x="81727" y="1114705"/>
                  </a:cubicBezTo>
                  <a:cubicBezTo>
                    <a:pt x="82607" y="1109762"/>
                    <a:pt x="81523" y="1110913"/>
                    <a:pt x="73668" y="1110507"/>
                  </a:cubicBezTo>
                  <a:cubicBezTo>
                    <a:pt x="65814" y="1110101"/>
                    <a:pt x="61074" y="1117143"/>
                    <a:pt x="53490" y="1119987"/>
                  </a:cubicBezTo>
                  <a:cubicBezTo>
                    <a:pt x="45905" y="1122831"/>
                    <a:pt x="48750" y="1132176"/>
                    <a:pt x="43197" y="1135697"/>
                  </a:cubicBezTo>
                  <a:cubicBezTo>
                    <a:pt x="37644" y="1139218"/>
                    <a:pt x="19497" y="1130889"/>
                    <a:pt x="16788" y="1134139"/>
                  </a:cubicBezTo>
                  <a:cubicBezTo>
                    <a:pt x="14080" y="1137390"/>
                    <a:pt x="16247" y="1138338"/>
                    <a:pt x="12116" y="1139760"/>
                  </a:cubicBezTo>
                  <a:cubicBezTo>
                    <a:pt x="7985" y="1141182"/>
                    <a:pt x="1891" y="1143890"/>
                    <a:pt x="334" y="1146734"/>
                  </a:cubicBezTo>
                  <a:cubicBezTo>
                    <a:pt x="-750" y="1148698"/>
                    <a:pt x="1146" y="1155266"/>
                    <a:pt x="1214" y="1159058"/>
                  </a:cubicBezTo>
                  <a:cubicBezTo>
                    <a:pt x="2501" y="1158787"/>
                    <a:pt x="3855" y="1158449"/>
                    <a:pt x="5141" y="1158381"/>
                  </a:cubicBezTo>
                  <a:cubicBezTo>
                    <a:pt x="3990" y="1157907"/>
                    <a:pt x="2839" y="1157230"/>
                    <a:pt x="3990" y="1156620"/>
                  </a:cubicBezTo>
                  <a:cubicBezTo>
                    <a:pt x="5954" y="1155469"/>
                    <a:pt x="14147" y="1161293"/>
                    <a:pt x="16585" y="1161361"/>
                  </a:cubicBezTo>
                  <a:cubicBezTo>
                    <a:pt x="16450" y="1163189"/>
                    <a:pt x="15976" y="1164882"/>
                    <a:pt x="17262" y="1165153"/>
                  </a:cubicBezTo>
                  <a:cubicBezTo>
                    <a:pt x="19429" y="1165559"/>
                    <a:pt x="23424" y="1166710"/>
                    <a:pt x="27826" y="1166439"/>
                  </a:cubicBezTo>
                  <a:cubicBezTo>
                    <a:pt x="32227" y="1166168"/>
                    <a:pt x="35681" y="1163528"/>
                    <a:pt x="39405" y="1160683"/>
                  </a:cubicBezTo>
                  <a:cubicBezTo>
                    <a:pt x="43129" y="1157840"/>
                    <a:pt x="40624" y="1149985"/>
                    <a:pt x="44213" y="1148427"/>
                  </a:cubicBezTo>
                  <a:cubicBezTo>
                    <a:pt x="47802" y="1146870"/>
                    <a:pt x="49291" y="1147682"/>
                    <a:pt x="49833" y="1143281"/>
                  </a:cubicBezTo>
                  <a:cubicBezTo>
                    <a:pt x="50375" y="1138879"/>
                    <a:pt x="57417" y="1144297"/>
                    <a:pt x="59990" y="1141723"/>
                  </a:cubicBezTo>
                  <a:cubicBezTo>
                    <a:pt x="62563" y="1139150"/>
                    <a:pt x="61141" y="1132040"/>
                    <a:pt x="64730" y="1132176"/>
                  </a:cubicBezTo>
                  <a:cubicBezTo>
                    <a:pt x="68319" y="1132311"/>
                    <a:pt x="75564" y="1138541"/>
                    <a:pt x="74684" y="1140505"/>
                  </a:cubicBezTo>
                  <a:cubicBezTo>
                    <a:pt x="74346" y="1141317"/>
                    <a:pt x="72585" y="1141859"/>
                    <a:pt x="70554" y="1142401"/>
                  </a:cubicBezTo>
                  <a:cubicBezTo>
                    <a:pt x="72856" y="1144838"/>
                    <a:pt x="75497" y="1147885"/>
                    <a:pt x="77935" y="1148427"/>
                  </a:cubicBezTo>
                  <a:cubicBezTo>
                    <a:pt x="82471" y="1149443"/>
                    <a:pt x="83555" y="1147005"/>
                    <a:pt x="85248" y="1147344"/>
                  </a:cubicBezTo>
                  <a:cubicBezTo>
                    <a:pt x="86941" y="1147682"/>
                    <a:pt x="87618" y="1138947"/>
                    <a:pt x="89920" y="1138541"/>
                  </a:cubicBezTo>
                  <a:cubicBezTo>
                    <a:pt x="92222" y="1138135"/>
                    <a:pt x="99874" y="1146531"/>
                    <a:pt x="101431" y="1144974"/>
                  </a:cubicBezTo>
                  <a:cubicBezTo>
                    <a:pt x="102989" y="1143416"/>
                    <a:pt x="104479" y="1147615"/>
                    <a:pt x="107729" y="1147005"/>
                  </a:cubicBezTo>
                  <a:cubicBezTo>
                    <a:pt x="110979" y="1146463"/>
                    <a:pt x="102718" y="1130889"/>
                    <a:pt x="103327" y="1129061"/>
                  </a:cubicBezTo>
                  <a:cubicBezTo>
                    <a:pt x="103869" y="1127232"/>
                    <a:pt x="112807" y="1128519"/>
                    <a:pt x="111589" y="1128113"/>
                  </a:cubicBezTo>
                  <a:cubicBezTo>
                    <a:pt x="110776" y="1127842"/>
                    <a:pt x="110099" y="1123711"/>
                    <a:pt x="109151" y="1121003"/>
                  </a:cubicBezTo>
                  <a:cubicBezTo>
                    <a:pt x="109557" y="1121138"/>
                    <a:pt x="109963" y="1121274"/>
                    <a:pt x="110573" y="1121544"/>
                  </a:cubicBezTo>
                  <a:cubicBezTo>
                    <a:pt x="113011" y="1122628"/>
                    <a:pt x="114568" y="1124795"/>
                    <a:pt x="115990" y="1126894"/>
                  </a:cubicBezTo>
                  <a:cubicBezTo>
                    <a:pt x="115922" y="1126962"/>
                    <a:pt x="115855" y="1126962"/>
                    <a:pt x="115855" y="1126962"/>
                  </a:cubicBezTo>
                  <a:cubicBezTo>
                    <a:pt x="112943" y="1130957"/>
                    <a:pt x="116058" y="1137322"/>
                    <a:pt x="114162" y="1140031"/>
                  </a:cubicBezTo>
                  <a:cubicBezTo>
                    <a:pt x="112334" y="1142739"/>
                    <a:pt x="107661" y="1152287"/>
                    <a:pt x="109557" y="1153099"/>
                  </a:cubicBezTo>
                  <a:cubicBezTo>
                    <a:pt x="111386" y="1153980"/>
                    <a:pt x="115990" y="1145515"/>
                    <a:pt x="117818" y="1143010"/>
                  </a:cubicBezTo>
                  <a:cubicBezTo>
                    <a:pt x="119647" y="1140437"/>
                    <a:pt x="121678" y="1138744"/>
                    <a:pt x="122897" y="1137119"/>
                  </a:cubicBezTo>
                  <a:cubicBezTo>
                    <a:pt x="124184" y="1135494"/>
                    <a:pt x="132174" y="1132853"/>
                    <a:pt x="131294" y="1130889"/>
                  </a:cubicBezTo>
                  <a:cubicBezTo>
                    <a:pt x="131158" y="1130551"/>
                    <a:pt x="130616" y="1130212"/>
                    <a:pt x="129872" y="1129806"/>
                  </a:cubicBezTo>
                  <a:cubicBezTo>
                    <a:pt x="134815" y="1127232"/>
                    <a:pt x="140232" y="1123508"/>
                    <a:pt x="142670" y="1122425"/>
                  </a:cubicBezTo>
                  <a:cubicBezTo>
                    <a:pt x="146868" y="1120529"/>
                    <a:pt x="154249" y="1122899"/>
                    <a:pt x="160749" y="1124050"/>
                  </a:cubicBezTo>
                  <a:cubicBezTo>
                    <a:pt x="167182" y="1125201"/>
                    <a:pt x="163661" y="1118497"/>
                    <a:pt x="165557" y="1114705"/>
                  </a:cubicBezTo>
                  <a:cubicBezTo>
                    <a:pt x="167453" y="1110913"/>
                    <a:pt x="176459" y="1110981"/>
                    <a:pt x="179506" y="1107595"/>
                  </a:cubicBezTo>
                  <a:cubicBezTo>
                    <a:pt x="182553" y="1104210"/>
                    <a:pt x="181605" y="1091953"/>
                    <a:pt x="185804" y="1091208"/>
                  </a:cubicBezTo>
                  <a:cubicBezTo>
                    <a:pt x="190002" y="1090464"/>
                    <a:pt x="198195" y="1093172"/>
                    <a:pt x="202394" y="1090193"/>
                  </a:cubicBezTo>
                  <a:cubicBezTo>
                    <a:pt x="205509" y="1087958"/>
                    <a:pt x="209368" y="1088364"/>
                    <a:pt x="212551" y="1088026"/>
                  </a:cubicBezTo>
                  <a:cubicBezTo>
                    <a:pt x="212009" y="1088297"/>
                    <a:pt x="211603" y="1088568"/>
                    <a:pt x="211400" y="1088974"/>
                  </a:cubicBezTo>
                  <a:cubicBezTo>
                    <a:pt x="210316" y="1091073"/>
                    <a:pt x="218848" y="1093104"/>
                    <a:pt x="223114" y="1093375"/>
                  </a:cubicBezTo>
                  <a:cubicBezTo>
                    <a:pt x="227380" y="1093646"/>
                    <a:pt x="241804" y="1099063"/>
                    <a:pt x="239501" y="1093511"/>
                  </a:cubicBezTo>
                  <a:cubicBezTo>
                    <a:pt x="237673" y="1089177"/>
                    <a:pt x="222640" y="1086333"/>
                    <a:pt x="215260" y="1087281"/>
                  </a:cubicBezTo>
                  <a:cubicBezTo>
                    <a:pt x="215395" y="1087213"/>
                    <a:pt x="215463" y="1087213"/>
                    <a:pt x="215598" y="1087146"/>
                  </a:cubicBezTo>
                  <a:cubicBezTo>
                    <a:pt x="219052" y="1085250"/>
                    <a:pt x="227448" y="1076176"/>
                    <a:pt x="230089" y="1076514"/>
                  </a:cubicBezTo>
                  <a:cubicBezTo>
                    <a:pt x="232730" y="1076921"/>
                    <a:pt x="235506" y="1082541"/>
                    <a:pt x="237741" y="1079155"/>
                  </a:cubicBezTo>
                  <a:cubicBezTo>
                    <a:pt x="240043" y="1075769"/>
                    <a:pt x="241059" y="1067170"/>
                    <a:pt x="245596" y="1066019"/>
                  </a:cubicBezTo>
                  <a:cubicBezTo>
                    <a:pt x="250133" y="1064867"/>
                    <a:pt x="261441" y="1065003"/>
                    <a:pt x="265978" y="1061211"/>
                  </a:cubicBezTo>
                  <a:cubicBezTo>
                    <a:pt x="270515" y="1057419"/>
                    <a:pt x="267806" y="1050376"/>
                    <a:pt x="271260" y="1047329"/>
                  </a:cubicBezTo>
                  <a:cubicBezTo>
                    <a:pt x="274713" y="1044282"/>
                    <a:pt x="280672" y="1042792"/>
                    <a:pt x="287917" y="1041641"/>
                  </a:cubicBezTo>
                  <a:cubicBezTo>
                    <a:pt x="295163" y="1040490"/>
                    <a:pt x="296043" y="1033990"/>
                    <a:pt x="302137" y="1029791"/>
                  </a:cubicBezTo>
                  <a:cubicBezTo>
                    <a:pt x="308232" y="1025661"/>
                    <a:pt x="309044" y="1021462"/>
                    <a:pt x="316222" y="1018822"/>
                  </a:cubicBezTo>
                  <a:cubicBezTo>
                    <a:pt x="323467" y="1016181"/>
                    <a:pt x="321368" y="1007175"/>
                    <a:pt x="330510" y="1005617"/>
                  </a:cubicBezTo>
                  <a:cubicBezTo>
                    <a:pt x="339651" y="1004128"/>
                    <a:pt x="347371" y="1001893"/>
                    <a:pt x="354210" y="999252"/>
                  </a:cubicBezTo>
                  <a:cubicBezTo>
                    <a:pt x="361049" y="996611"/>
                    <a:pt x="365924" y="1003180"/>
                    <a:pt x="368972" y="1000539"/>
                  </a:cubicBezTo>
                  <a:cubicBezTo>
                    <a:pt x="372019" y="997898"/>
                    <a:pt x="369039" y="986319"/>
                    <a:pt x="381973" y="984016"/>
                  </a:cubicBezTo>
                  <a:cubicBezTo>
                    <a:pt x="394906" y="981782"/>
                    <a:pt x="405063" y="968916"/>
                    <a:pt x="410413" y="962077"/>
                  </a:cubicBezTo>
                  <a:cubicBezTo>
                    <a:pt x="415762" y="955305"/>
                    <a:pt x="397344" y="960384"/>
                    <a:pt x="394297" y="956253"/>
                  </a:cubicBezTo>
                  <a:cubicBezTo>
                    <a:pt x="391250" y="952123"/>
                    <a:pt x="397615" y="941424"/>
                    <a:pt x="396057" y="934652"/>
                  </a:cubicBezTo>
                  <a:cubicBezTo>
                    <a:pt x="394568" y="927881"/>
                    <a:pt x="401610" y="935126"/>
                    <a:pt x="408449" y="928355"/>
                  </a:cubicBezTo>
                  <a:cubicBezTo>
                    <a:pt x="415288" y="921584"/>
                    <a:pt x="420435" y="920432"/>
                    <a:pt x="435603" y="923480"/>
                  </a:cubicBezTo>
                  <a:cubicBezTo>
                    <a:pt x="450771" y="926527"/>
                    <a:pt x="442916" y="918604"/>
                    <a:pt x="442171" y="915557"/>
                  </a:cubicBezTo>
                  <a:cubicBezTo>
                    <a:pt x="441426" y="912510"/>
                    <a:pt x="441832" y="899779"/>
                    <a:pt x="444473" y="897883"/>
                  </a:cubicBezTo>
                  <a:cubicBezTo>
                    <a:pt x="447114" y="895987"/>
                    <a:pt x="454901" y="906009"/>
                    <a:pt x="463230" y="898832"/>
                  </a:cubicBezTo>
                  <a:cubicBezTo>
                    <a:pt x="471559" y="891654"/>
                    <a:pt x="467225" y="885018"/>
                    <a:pt x="468783" y="883867"/>
                  </a:cubicBezTo>
                  <a:cubicBezTo>
                    <a:pt x="470272" y="882715"/>
                    <a:pt x="477586" y="884137"/>
                    <a:pt x="480633" y="882241"/>
                  </a:cubicBezTo>
                  <a:cubicBezTo>
                    <a:pt x="483680" y="880345"/>
                    <a:pt x="476299" y="861927"/>
                    <a:pt x="479685" y="858880"/>
                  </a:cubicBezTo>
                  <a:cubicBezTo>
                    <a:pt x="483138" y="855833"/>
                    <a:pt x="494650" y="852718"/>
                    <a:pt x="501895" y="851228"/>
                  </a:cubicBezTo>
                  <a:cubicBezTo>
                    <a:pt x="505755" y="850416"/>
                    <a:pt x="509750" y="852447"/>
                    <a:pt x="513203" y="854072"/>
                  </a:cubicBezTo>
                  <a:cubicBezTo>
                    <a:pt x="510427" y="858338"/>
                    <a:pt x="519907" y="865922"/>
                    <a:pt x="519298" y="872829"/>
                  </a:cubicBezTo>
                  <a:cubicBezTo>
                    <a:pt x="518553" y="881090"/>
                    <a:pt x="518147" y="883325"/>
                    <a:pt x="516251" y="885221"/>
                  </a:cubicBezTo>
                  <a:cubicBezTo>
                    <a:pt x="514355" y="887117"/>
                    <a:pt x="505416" y="893617"/>
                    <a:pt x="501218" y="901946"/>
                  </a:cubicBezTo>
                  <a:cubicBezTo>
                    <a:pt x="497020" y="910208"/>
                    <a:pt x="481513" y="910749"/>
                    <a:pt x="475757" y="916776"/>
                  </a:cubicBezTo>
                  <a:cubicBezTo>
                    <a:pt x="470069" y="922802"/>
                    <a:pt x="476434" y="935465"/>
                    <a:pt x="480633" y="937293"/>
                  </a:cubicBezTo>
                  <a:cubicBezTo>
                    <a:pt x="483341" y="938512"/>
                    <a:pt x="485644" y="937700"/>
                    <a:pt x="487607" y="937903"/>
                  </a:cubicBezTo>
                  <a:cubicBezTo>
                    <a:pt x="486795" y="940679"/>
                    <a:pt x="486253" y="943997"/>
                    <a:pt x="482326" y="943997"/>
                  </a:cubicBezTo>
                  <a:cubicBezTo>
                    <a:pt x="477382" y="943997"/>
                    <a:pt x="473997" y="945555"/>
                    <a:pt x="472101" y="945690"/>
                  </a:cubicBezTo>
                  <a:cubicBezTo>
                    <a:pt x="470205" y="945893"/>
                    <a:pt x="469324" y="942710"/>
                    <a:pt x="466684" y="943997"/>
                  </a:cubicBezTo>
                  <a:cubicBezTo>
                    <a:pt x="462214" y="946232"/>
                    <a:pt x="462350" y="945487"/>
                    <a:pt x="458761" y="946299"/>
                  </a:cubicBezTo>
                  <a:cubicBezTo>
                    <a:pt x="455172" y="947044"/>
                    <a:pt x="459574" y="947925"/>
                    <a:pt x="460318" y="953071"/>
                  </a:cubicBezTo>
                  <a:cubicBezTo>
                    <a:pt x="461063" y="958149"/>
                    <a:pt x="456526" y="955644"/>
                    <a:pt x="460522" y="957540"/>
                  </a:cubicBezTo>
                  <a:cubicBezTo>
                    <a:pt x="464517" y="959436"/>
                    <a:pt x="462011" y="974198"/>
                    <a:pt x="464652" y="974333"/>
                  </a:cubicBezTo>
                  <a:cubicBezTo>
                    <a:pt x="467293" y="974536"/>
                    <a:pt x="465668" y="961129"/>
                    <a:pt x="468715" y="958894"/>
                  </a:cubicBezTo>
                  <a:cubicBezTo>
                    <a:pt x="471762" y="956660"/>
                    <a:pt x="478263" y="954290"/>
                    <a:pt x="481852" y="955035"/>
                  </a:cubicBezTo>
                  <a:cubicBezTo>
                    <a:pt x="485440" y="955779"/>
                    <a:pt x="483680" y="952394"/>
                    <a:pt x="486727" y="950294"/>
                  </a:cubicBezTo>
                  <a:cubicBezTo>
                    <a:pt x="489774" y="948195"/>
                    <a:pt x="490180" y="948263"/>
                    <a:pt x="491128" y="946164"/>
                  </a:cubicBezTo>
                  <a:cubicBezTo>
                    <a:pt x="492077" y="944133"/>
                    <a:pt x="492618" y="943184"/>
                    <a:pt x="492483" y="941559"/>
                  </a:cubicBezTo>
                  <a:cubicBezTo>
                    <a:pt x="492618" y="942981"/>
                    <a:pt x="511104" y="948398"/>
                    <a:pt x="510901" y="949347"/>
                  </a:cubicBezTo>
                  <a:cubicBezTo>
                    <a:pt x="510630" y="950362"/>
                    <a:pt x="509750" y="950904"/>
                    <a:pt x="508937" y="951175"/>
                  </a:cubicBezTo>
                  <a:cubicBezTo>
                    <a:pt x="509411" y="951107"/>
                    <a:pt x="510089" y="951039"/>
                    <a:pt x="510901" y="951039"/>
                  </a:cubicBezTo>
                  <a:cubicBezTo>
                    <a:pt x="518147" y="950633"/>
                    <a:pt x="516725" y="943523"/>
                    <a:pt x="520178" y="941221"/>
                  </a:cubicBezTo>
                  <a:cubicBezTo>
                    <a:pt x="523631" y="938986"/>
                    <a:pt x="535008" y="947112"/>
                    <a:pt x="536904" y="945961"/>
                  </a:cubicBezTo>
                  <a:cubicBezTo>
                    <a:pt x="538800" y="944810"/>
                    <a:pt x="529726" y="930319"/>
                    <a:pt x="532367" y="926933"/>
                  </a:cubicBezTo>
                  <a:cubicBezTo>
                    <a:pt x="535008" y="923547"/>
                    <a:pt x="550446" y="935126"/>
                    <a:pt x="555728" y="934720"/>
                  </a:cubicBezTo>
                  <a:cubicBezTo>
                    <a:pt x="561078" y="934314"/>
                    <a:pt x="581798" y="938851"/>
                    <a:pt x="587893" y="936616"/>
                  </a:cubicBezTo>
                  <a:cubicBezTo>
                    <a:pt x="589247" y="936142"/>
                    <a:pt x="590601" y="934720"/>
                    <a:pt x="591955" y="932824"/>
                  </a:cubicBezTo>
                  <a:cubicBezTo>
                    <a:pt x="593310" y="933501"/>
                    <a:pt x="594664" y="933501"/>
                    <a:pt x="592836" y="932079"/>
                  </a:cubicBezTo>
                  <a:cubicBezTo>
                    <a:pt x="592700" y="932012"/>
                    <a:pt x="592700" y="931944"/>
                    <a:pt x="592633" y="931876"/>
                  </a:cubicBezTo>
                  <a:cubicBezTo>
                    <a:pt x="592700" y="931741"/>
                    <a:pt x="592836" y="931605"/>
                    <a:pt x="592903" y="931470"/>
                  </a:cubicBezTo>
                  <a:cubicBezTo>
                    <a:pt x="594055" y="931741"/>
                    <a:pt x="595747" y="931876"/>
                    <a:pt x="597237" y="930657"/>
                  </a:cubicBezTo>
                  <a:cubicBezTo>
                    <a:pt x="596018" y="930319"/>
                    <a:pt x="594867" y="930116"/>
                    <a:pt x="593851" y="929912"/>
                  </a:cubicBezTo>
                  <a:cubicBezTo>
                    <a:pt x="597847" y="922938"/>
                    <a:pt x="601571" y="912848"/>
                    <a:pt x="603873" y="909801"/>
                  </a:cubicBezTo>
                  <a:cubicBezTo>
                    <a:pt x="607259" y="905264"/>
                    <a:pt x="603331" y="899983"/>
                    <a:pt x="605227" y="895040"/>
                  </a:cubicBezTo>
                  <a:cubicBezTo>
                    <a:pt x="606108" y="892873"/>
                    <a:pt x="606988" y="892060"/>
                    <a:pt x="607530" y="891586"/>
                  </a:cubicBezTo>
                  <a:cubicBezTo>
                    <a:pt x="609561" y="893482"/>
                    <a:pt x="612541" y="895446"/>
                    <a:pt x="615182" y="894362"/>
                  </a:cubicBezTo>
                  <a:cubicBezTo>
                    <a:pt x="620531" y="892128"/>
                    <a:pt x="609967" y="886440"/>
                    <a:pt x="608071" y="884950"/>
                  </a:cubicBezTo>
                  <a:cubicBezTo>
                    <a:pt x="606175" y="883460"/>
                    <a:pt x="606988" y="876350"/>
                    <a:pt x="608139" y="874048"/>
                  </a:cubicBezTo>
                  <a:cubicBezTo>
                    <a:pt x="609290" y="871813"/>
                    <a:pt x="611728" y="861589"/>
                    <a:pt x="615114" y="861589"/>
                  </a:cubicBezTo>
                  <a:cubicBezTo>
                    <a:pt x="618567" y="861589"/>
                    <a:pt x="621614" y="865177"/>
                    <a:pt x="622766" y="860302"/>
                  </a:cubicBezTo>
                  <a:cubicBezTo>
                    <a:pt x="623917" y="855427"/>
                    <a:pt x="623443" y="854208"/>
                    <a:pt x="630282" y="857932"/>
                  </a:cubicBezTo>
                  <a:cubicBezTo>
                    <a:pt x="637121" y="861724"/>
                    <a:pt x="622088" y="866532"/>
                    <a:pt x="623578" y="874048"/>
                  </a:cubicBezTo>
                  <a:cubicBezTo>
                    <a:pt x="624052" y="876350"/>
                    <a:pt x="625339" y="877569"/>
                    <a:pt x="627032" y="878382"/>
                  </a:cubicBezTo>
                  <a:cubicBezTo>
                    <a:pt x="625677" y="878788"/>
                    <a:pt x="624391" y="879330"/>
                    <a:pt x="623443" y="879871"/>
                  </a:cubicBezTo>
                  <a:cubicBezTo>
                    <a:pt x="623984" y="880278"/>
                    <a:pt x="624526" y="880549"/>
                    <a:pt x="624932" y="880549"/>
                  </a:cubicBezTo>
                  <a:cubicBezTo>
                    <a:pt x="626016" y="880616"/>
                    <a:pt x="627302" y="879804"/>
                    <a:pt x="628521" y="878923"/>
                  </a:cubicBezTo>
                  <a:cubicBezTo>
                    <a:pt x="632313" y="880007"/>
                    <a:pt x="637324" y="879533"/>
                    <a:pt x="640574" y="881632"/>
                  </a:cubicBezTo>
                  <a:cubicBezTo>
                    <a:pt x="645924" y="885018"/>
                    <a:pt x="647278" y="877027"/>
                    <a:pt x="654117" y="877366"/>
                  </a:cubicBezTo>
                  <a:cubicBezTo>
                    <a:pt x="660956" y="877772"/>
                    <a:pt x="652357" y="882580"/>
                    <a:pt x="652763" y="888607"/>
                  </a:cubicBezTo>
                  <a:cubicBezTo>
                    <a:pt x="653169" y="894633"/>
                    <a:pt x="660347" y="885559"/>
                    <a:pt x="664545" y="884815"/>
                  </a:cubicBezTo>
                  <a:cubicBezTo>
                    <a:pt x="668744" y="884070"/>
                    <a:pt x="678021" y="897680"/>
                    <a:pt x="677276" y="898832"/>
                  </a:cubicBezTo>
                  <a:cubicBezTo>
                    <a:pt x="676531" y="899983"/>
                    <a:pt x="665223" y="903910"/>
                    <a:pt x="667525" y="904316"/>
                  </a:cubicBezTo>
                  <a:cubicBezTo>
                    <a:pt x="669827" y="904723"/>
                    <a:pt x="671452" y="901946"/>
                    <a:pt x="671046" y="904587"/>
                  </a:cubicBezTo>
                  <a:cubicBezTo>
                    <a:pt x="670640" y="907228"/>
                    <a:pt x="667254" y="907431"/>
                    <a:pt x="670640" y="907431"/>
                  </a:cubicBezTo>
                  <a:cubicBezTo>
                    <a:pt x="674025" y="907431"/>
                    <a:pt x="684927" y="925037"/>
                    <a:pt x="691360" y="925308"/>
                  </a:cubicBezTo>
                  <a:cubicBezTo>
                    <a:pt x="692579" y="932215"/>
                    <a:pt x="696439" y="943117"/>
                    <a:pt x="701247" y="945080"/>
                  </a:cubicBezTo>
                  <a:cubicBezTo>
                    <a:pt x="702127" y="945419"/>
                    <a:pt x="702872" y="945555"/>
                    <a:pt x="703549" y="945555"/>
                  </a:cubicBezTo>
                  <a:cubicBezTo>
                    <a:pt x="702195" y="946435"/>
                    <a:pt x="700976" y="947586"/>
                    <a:pt x="700366" y="949482"/>
                  </a:cubicBezTo>
                  <a:cubicBezTo>
                    <a:pt x="699689" y="951581"/>
                    <a:pt x="701382" y="954493"/>
                    <a:pt x="704023" y="956998"/>
                  </a:cubicBezTo>
                  <a:cubicBezTo>
                    <a:pt x="700434" y="959165"/>
                    <a:pt x="696507" y="961738"/>
                    <a:pt x="695423" y="962077"/>
                  </a:cubicBezTo>
                  <a:cubicBezTo>
                    <a:pt x="693934" y="962483"/>
                    <a:pt x="693256" y="962212"/>
                    <a:pt x="692986" y="961806"/>
                  </a:cubicBezTo>
                  <a:cubicBezTo>
                    <a:pt x="692986" y="961941"/>
                    <a:pt x="692986" y="962009"/>
                    <a:pt x="692986" y="962212"/>
                  </a:cubicBezTo>
                  <a:cubicBezTo>
                    <a:pt x="692715" y="965192"/>
                    <a:pt x="688787" y="971083"/>
                    <a:pt x="691699" y="970812"/>
                  </a:cubicBezTo>
                  <a:cubicBezTo>
                    <a:pt x="694611" y="970541"/>
                    <a:pt x="704903" y="973791"/>
                    <a:pt x="706596" y="972098"/>
                  </a:cubicBezTo>
                  <a:cubicBezTo>
                    <a:pt x="707612" y="971083"/>
                    <a:pt x="709034" y="965598"/>
                    <a:pt x="709846" y="960926"/>
                  </a:cubicBezTo>
                  <a:cubicBezTo>
                    <a:pt x="712149" y="962009"/>
                    <a:pt x="714586" y="962686"/>
                    <a:pt x="716686" y="962483"/>
                  </a:cubicBezTo>
                  <a:cubicBezTo>
                    <a:pt x="723931" y="961738"/>
                    <a:pt x="753861" y="969661"/>
                    <a:pt x="760700" y="973385"/>
                  </a:cubicBezTo>
                  <a:cubicBezTo>
                    <a:pt x="767539" y="977177"/>
                    <a:pt x="778983" y="980224"/>
                    <a:pt x="783926" y="980224"/>
                  </a:cubicBezTo>
                  <a:cubicBezTo>
                    <a:pt x="788869" y="980224"/>
                    <a:pt x="783520" y="966140"/>
                    <a:pt x="785416" y="964582"/>
                  </a:cubicBezTo>
                  <a:cubicBezTo>
                    <a:pt x="787312" y="963093"/>
                    <a:pt x="800381" y="969864"/>
                    <a:pt x="800178" y="972573"/>
                  </a:cubicBezTo>
                  <a:cubicBezTo>
                    <a:pt x="799704" y="979615"/>
                    <a:pt x="798823" y="975484"/>
                    <a:pt x="802277" y="980766"/>
                  </a:cubicBezTo>
                  <a:cubicBezTo>
                    <a:pt x="805730" y="986048"/>
                    <a:pt x="798891" y="986386"/>
                    <a:pt x="810673" y="990585"/>
                  </a:cubicBezTo>
                  <a:cubicBezTo>
                    <a:pt x="822456" y="994715"/>
                    <a:pt x="822997" y="1001622"/>
                    <a:pt x="829837" y="1000539"/>
                  </a:cubicBezTo>
                  <a:cubicBezTo>
                    <a:pt x="831055" y="1000336"/>
                    <a:pt x="831936" y="999997"/>
                    <a:pt x="832681" y="999658"/>
                  </a:cubicBezTo>
                  <a:cubicBezTo>
                    <a:pt x="833222" y="1002909"/>
                    <a:pt x="834644" y="1007107"/>
                    <a:pt x="833222" y="1010560"/>
                  </a:cubicBezTo>
                  <a:cubicBezTo>
                    <a:pt x="830920" y="1016181"/>
                    <a:pt x="826315" y="1014962"/>
                    <a:pt x="822185" y="1015707"/>
                  </a:cubicBezTo>
                  <a:cubicBezTo>
                    <a:pt x="817986" y="1016452"/>
                    <a:pt x="815278" y="1016045"/>
                    <a:pt x="817580" y="1020244"/>
                  </a:cubicBezTo>
                  <a:cubicBezTo>
                    <a:pt x="819882" y="1024374"/>
                    <a:pt x="830378" y="1025187"/>
                    <a:pt x="832274" y="1030469"/>
                  </a:cubicBezTo>
                  <a:cubicBezTo>
                    <a:pt x="834170" y="1035750"/>
                    <a:pt x="834644" y="1038730"/>
                    <a:pt x="840400" y="1043266"/>
                  </a:cubicBezTo>
                  <a:cubicBezTo>
                    <a:pt x="846088" y="1047803"/>
                    <a:pt x="847713" y="1042928"/>
                    <a:pt x="850693" y="1041438"/>
                  </a:cubicBezTo>
                  <a:cubicBezTo>
                    <a:pt x="853604" y="1039949"/>
                    <a:pt x="858073" y="1041370"/>
                    <a:pt x="859631" y="1040964"/>
                  </a:cubicBezTo>
                  <a:cubicBezTo>
                    <a:pt x="861121" y="1040558"/>
                    <a:pt x="854959" y="1043470"/>
                    <a:pt x="854959" y="1045704"/>
                  </a:cubicBezTo>
                  <a:cubicBezTo>
                    <a:pt x="854959" y="1047939"/>
                    <a:pt x="844869" y="1054846"/>
                    <a:pt x="847916" y="1060060"/>
                  </a:cubicBezTo>
                  <a:cubicBezTo>
                    <a:pt x="850964" y="1065341"/>
                    <a:pt x="842364" y="1083354"/>
                    <a:pt x="845411" y="1087890"/>
                  </a:cubicBezTo>
                  <a:cubicBezTo>
                    <a:pt x="848458" y="1092427"/>
                    <a:pt x="865184" y="1094323"/>
                    <a:pt x="866673" y="1104074"/>
                  </a:cubicBezTo>
                  <a:cubicBezTo>
                    <a:pt x="868163" y="1113893"/>
                    <a:pt x="854078" y="1143078"/>
                    <a:pt x="858615" y="1158178"/>
                  </a:cubicBezTo>
                  <a:cubicBezTo>
                    <a:pt x="863152" y="1173278"/>
                    <a:pt x="862136" y="1181201"/>
                    <a:pt x="865184" y="1203818"/>
                  </a:cubicBezTo>
                  <a:cubicBezTo>
                    <a:pt x="868231" y="1226434"/>
                    <a:pt x="865454" y="1248848"/>
                    <a:pt x="868569" y="1254197"/>
                  </a:cubicBezTo>
                  <a:cubicBezTo>
                    <a:pt x="871684" y="1259547"/>
                    <a:pt x="885904" y="1266318"/>
                    <a:pt x="886175" y="1271938"/>
                  </a:cubicBezTo>
                  <a:cubicBezTo>
                    <a:pt x="886446" y="1277559"/>
                    <a:pt x="874731" y="1297670"/>
                    <a:pt x="875002" y="1305051"/>
                  </a:cubicBezTo>
                  <a:cubicBezTo>
                    <a:pt x="875273" y="1312432"/>
                    <a:pt x="890373" y="1311010"/>
                    <a:pt x="897212" y="1313583"/>
                  </a:cubicBezTo>
                  <a:cubicBezTo>
                    <a:pt x="904052" y="1316156"/>
                    <a:pt x="902697" y="1318526"/>
                    <a:pt x="901546" y="1324349"/>
                  </a:cubicBezTo>
                  <a:cubicBezTo>
                    <a:pt x="900395" y="1330173"/>
                    <a:pt x="908453" y="1330308"/>
                    <a:pt x="912177" y="1329699"/>
                  </a:cubicBezTo>
                  <a:cubicBezTo>
                    <a:pt x="915902" y="1329157"/>
                    <a:pt x="911839" y="1342023"/>
                    <a:pt x="912990" y="1348253"/>
                  </a:cubicBezTo>
                  <a:cubicBezTo>
                    <a:pt x="914141" y="1354482"/>
                    <a:pt x="927345" y="1353873"/>
                    <a:pt x="931002" y="1352180"/>
                  </a:cubicBezTo>
                  <a:cubicBezTo>
                    <a:pt x="934726" y="1350487"/>
                    <a:pt x="938044" y="1341617"/>
                    <a:pt x="937503" y="1338502"/>
                  </a:cubicBezTo>
                  <a:cubicBezTo>
                    <a:pt x="936961" y="1335387"/>
                    <a:pt x="937570" y="1330647"/>
                    <a:pt x="941295" y="1328683"/>
                  </a:cubicBezTo>
                  <a:cubicBezTo>
                    <a:pt x="945019" y="1326719"/>
                    <a:pt x="954770" y="1325433"/>
                    <a:pt x="959916" y="1324553"/>
                  </a:cubicBezTo>
                  <a:cubicBezTo>
                    <a:pt x="965063" y="1323672"/>
                    <a:pt x="968922" y="1321979"/>
                    <a:pt x="972917" y="1323943"/>
                  </a:cubicBezTo>
                  <a:cubicBezTo>
                    <a:pt x="976913" y="1325907"/>
                    <a:pt x="976777" y="1323334"/>
                    <a:pt x="983345" y="1325027"/>
                  </a:cubicBezTo>
                  <a:cubicBezTo>
                    <a:pt x="985512" y="1325568"/>
                    <a:pt x="990659" y="1333626"/>
                    <a:pt x="993367" y="1335251"/>
                  </a:cubicBezTo>
                  <a:cubicBezTo>
                    <a:pt x="993232" y="1333084"/>
                    <a:pt x="993028" y="1331121"/>
                    <a:pt x="992690" y="1330715"/>
                  </a:cubicBezTo>
                  <a:cubicBezTo>
                    <a:pt x="997159" y="1333084"/>
                    <a:pt x="1004134" y="1340804"/>
                    <a:pt x="1005759" y="1345070"/>
                  </a:cubicBezTo>
                  <a:cubicBezTo>
                    <a:pt x="1008603" y="1352451"/>
                    <a:pt x="998310" y="1347372"/>
                    <a:pt x="994315" y="1348456"/>
                  </a:cubicBezTo>
                  <a:cubicBezTo>
                    <a:pt x="994180" y="1348524"/>
                    <a:pt x="993977" y="1348524"/>
                    <a:pt x="993841" y="1348524"/>
                  </a:cubicBezTo>
                  <a:cubicBezTo>
                    <a:pt x="993841" y="1345950"/>
                    <a:pt x="992893" y="1342429"/>
                    <a:pt x="993299" y="1341752"/>
                  </a:cubicBezTo>
                  <a:cubicBezTo>
                    <a:pt x="993502" y="1341346"/>
                    <a:pt x="993502" y="1338231"/>
                    <a:pt x="993367" y="1335387"/>
                  </a:cubicBezTo>
                  <a:cubicBezTo>
                    <a:pt x="990862" y="1335387"/>
                    <a:pt x="985444" y="1336606"/>
                    <a:pt x="984361" y="1338570"/>
                  </a:cubicBezTo>
                  <a:cubicBezTo>
                    <a:pt x="983210" y="1340601"/>
                    <a:pt x="976777" y="1334507"/>
                    <a:pt x="973324" y="1334236"/>
                  </a:cubicBezTo>
                  <a:cubicBezTo>
                    <a:pt x="969870" y="1333965"/>
                    <a:pt x="976100" y="1339721"/>
                    <a:pt x="974610" y="1344122"/>
                  </a:cubicBezTo>
                  <a:cubicBezTo>
                    <a:pt x="974001" y="1345950"/>
                    <a:pt x="972647" y="1346424"/>
                    <a:pt x="971292" y="1346357"/>
                  </a:cubicBezTo>
                  <a:cubicBezTo>
                    <a:pt x="973527" y="1350013"/>
                    <a:pt x="974813" y="1356988"/>
                    <a:pt x="978131" y="1356785"/>
                  </a:cubicBezTo>
                  <a:cubicBezTo>
                    <a:pt x="979079" y="1362134"/>
                    <a:pt x="980501" y="1368635"/>
                    <a:pt x="978064" y="1370734"/>
                  </a:cubicBezTo>
                  <a:cubicBezTo>
                    <a:pt x="974068" y="1374120"/>
                    <a:pt x="970412" y="1373984"/>
                    <a:pt x="968990" y="1376964"/>
                  </a:cubicBezTo>
                  <a:cubicBezTo>
                    <a:pt x="967568" y="1379943"/>
                    <a:pt x="973459" y="1381568"/>
                    <a:pt x="975220" y="1385225"/>
                  </a:cubicBezTo>
                  <a:cubicBezTo>
                    <a:pt x="976642" y="1388339"/>
                    <a:pt x="967162" y="1388949"/>
                    <a:pt x="963573" y="1390777"/>
                  </a:cubicBezTo>
                  <a:cubicBezTo>
                    <a:pt x="960458" y="1388678"/>
                    <a:pt x="956327" y="1386511"/>
                    <a:pt x="953483" y="1387324"/>
                  </a:cubicBezTo>
                  <a:cubicBezTo>
                    <a:pt x="949353" y="1388475"/>
                    <a:pt x="946441" y="1395924"/>
                    <a:pt x="947998" y="1400122"/>
                  </a:cubicBezTo>
                  <a:cubicBezTo>
                    <a:pt x="949556" y="1404388"/>
                    <a:pt x="954364" y="1403575"/>
                    <a:pt x="956801" y="1403440"/>
                  </a:cubicBezTo>
                  <a:cubicBezTo>
                    <a:pt x="959239" y="1403305"/>
                    <a:pt x="963573" y="1407570"/>
                    <a:pt x="964859" y="1405336"/>
                  </a:cubicBezTo>
                  <a:cubicBezTo>
                    <a:pt x="965130" y="1404862"/>
                    <a:pt x="965469" y="1404117"/>
                    <a:pt x="965875" y="1403237"/>
                  </a:cubicBezTo>
                  <a:cubicBezTo>
                    <a:pt x="966417" y="1404862"/>
                    <a:pt x="966823" y="1406555"/>
                    <a:pt x="966823" y="1408248"/>
                  </a:cubicBezTo>
                  <a:cubicBezTo>
                    <a:pt x="966823" y="1408383"/>
                    <a:pt x="966823" y="1408518"/>
                    <a:pt x="966823" y="1408654"/>
                  </a:cubicBezTo>
                  <a:cubicBezTo>
                    <a:pt x="965875" y="1408654"/>
                    <a:pt x="964792" y="1409399"/>
                    <a:pt x="964724" y="1410279"/>
                  </a:cubicBezTo>
                  <a:cubicBezTo>
                    <a:pt x="964453" y="1413055"/>
                    <a:pt x="965604" y="1413326"/>
                    <a:pt x="967026" y="1413868"/>
                  </a:cubicBezTo>
                  <a:cubicBezTo>
                    <a:pt x="967094" y="1413665"/>
                    <a:pt x="967229" y="1413462"/>
                    <a:pt x="967297" y="1413259"/>
                  </a:cubicBezTo>
                  <a:cubicBezTo>
                    <a:pt x="967365" y="1413529"/>
                    <a:pt x="967432" y="1413800"/>
                    <a:pt x="967500" y="1414071"/>
                  </a:cubicBezTo>
                  <a:cubicBezTo>
                    <a:pt x="967365" y="1414003"/>
                    <a:pt x="967229" y="1413936"/>
                    <a:pt x="967026" y="1413868"/>
                  </a:cubicBezTo>
                  <a:cubicBezTo>
                    <a:pt x="965807" y="1416712"/>
                    <a:pt x="964453" y="1419962"/>
                    <a:pt x="965672" y="1421181"/>
                  </a:cubicBezTo>
                  <a:cubicBezTo>
                    <a:pt x="966349" y="1421790"/>
                    <a:pt x="967771" y="1422061"/>
                    <a:pt x="969328" y="1422265"/>
                  </a:cubicBezTo>
                  <a:cubicBezTo>
                    <a:pt x="969464" y="1421994"/>
                    <a:pt x="969531" y="1421723"/>
                    <a:pt x="969667" y="1421452"/>
                  </a:cubicBezTo>
                  <a:cubicBezTo>
                    <a:pt x="969802" y="1421723"/>
                    <a:pt x="969938" y="1422061"/>
                    <a:pt x="970141" y="1422332"/>
                  </a:cubicBezTo>
                  <a:cubicBezTo>
                    <a:pt x="969870" y="1422332"/>
                    <a:pt x="969599" y="1422265"/>
                    <a:pt x="969328" y="1422197"/>
                  </a:cubicBezTo>
                  <a:cubicBezTo>
                    <a:pt x="967432" y="1426192"/>
                    <a:pt x="964182" y="1430593"/>
                    <a:pt x="964724" y="1432151"/>
                  </a:cubicBezTo>
                  <a:cubicBezTo>
                    <a:pt x="965604" y="1434724"/>
                    <a:pt x="965672" y="1432489"/>
                    <a:pt x="966959" y="1431338"/>
                  </a:cubicBezTo>
                  <a:cubicBezTo>
                    <a:pt x="967703" y="1430729"/>
                    <a:pt x="971766" y="1430052"/>
                    <a:pt x="974881" y="1428968"/>
                  </a:cubicBezTo>
                  <a:cubicBezTo>
                    <a:pt x="975490" y="1429781"/>
                    <a:pt x="975964" y="1430390"/>
                    <a:pt x="976032" y="1430661"/>
                  </a:cubicBezTo>
                  <a:cubicBezTo>
                    <a:pt x="976235" y="1431338"/>
                    <a:pt x="974881" y="1435401"/>
                    <a:pt x="974204" y="1438381"/>
                  </a:cubicBezTo>
                  <a:cubicBezTo>
                    <a:pt x="972850" y="1440141"/>
                    <a:pt x="971427" y="1442173"/>
                    <a:pt x="970683" y="1443798"/>
                  </a:cubicBezTo>
                  <a:cubicBezTo>
                    <a:pt x="969261" y="1446777"/>
                    <a:pt x="975017" y="1451720"/>
                    <a:pt x="977183" y="1452533"/>
                  </a:cubicBezTo>
                  <a:cubicBezTo>
                    <a:pt x="978335" y="1453007"/>
                    <a:pt x="979215" y="1454700"/>
                    <a:pt x="979960" y="1456257"/>
                  </a:cubicBezTo>
                  <a:cubicBezTo>
                    <a:pt x="978402" y="1457882"/>
                    <a:pt x="976845" y="1459982"/>
                    <a:pt x="977116" y="1462081"/>
                  </a:cubicBezTo>
                  <a:cubicBezTo>
                    <a:pt x="977251" y="1463435"/>
                    <a:pt x="977048" y="1466144"/>
                    <a:pt x="976913" y="1468920"/>
                  </a:cubicBezTo>
                  <a:cubicBezTo>
                    <a:pt x="971360" y="1467836"/>
                    <a:pt x="960729" y="1468920"/>
                    <a:pt x="960458" y="1471493"/>
                  </a:cubicBezTo>
                  <a:cubicBezTo>
                    <a:pt x="959442" y="1481108"/>
                    <a:pt x="974678" y="1482734"/>
                    <a:pt x="974949" y="1484765"/>
                  </a:cubicBezTo>
                  <a:cubicBezTo>
                    <a:pt x="975220" y="1486729"/>
                    <a:pt x="976439" y="1488557"/>
                    <a:pt x="976709" y="1485036"/>
                  </a:cubicBezTo>
                  <a:cubicBezTo>
                    <a:pt x="976845" y="1483343"/>
                    <a:pt x="978267" y="1480363"/>
                    <a:pt x="979418" y="1477452"/>
                  </a:cubicBezTo>
                  <a:cubicBezTo>
                    <a:pt x="982939" y="1478400"/>
                    <a:pt x="989914" y="1474337"/>
                    <a:pt x="990794" y="1476842"/>
                  </a:cubicBezTo>
                  <a:cubicBezTo>
                    <a:pt x="991742" y="1479483"/>
                    <a:pt x="986257" y="1486390"/>
                    <a:pt x="987408" y="1492620"/>
                  </a:cubicBezTo>
                  <a:cubicBezTo>
                    <a:pt x="988559" y="1498850"/>
                    <a:pt x="991539" y="1512799"/>
                    <a:pt x="998717" y="1510022"/>
                  </a:cubicBezTo>
                  <a:cubicBezTo>
                    <a:pt x="998717" y="1510022"/>
                    <a:pt x="998717" y="1510022"/>
                    <a:pt x="998784" y="1510022"/>
                  </a:cubicBezTo>
                  <a:cubicBezTo>
                    <a:pt x="998717" y="1510090"/>
                    <a:pt x="998649" y="1510158"/>
                    <a:pt x="998649" y="1510226"/>
                  </a:cubicBezTo>
                  <a:cubicBezTo>
                    <a:pt x="997904" y="1512257"/>
                    <a:pt x="997904" y="1518893"/>
                    <a:pt x="998581" y="1523430"/>
                  </a:cubicBezTo>
                  <a:cubicBezTo>
                    <a:pt x="997633" y="1523565"/>
                    <a:pt x="996685" y="1523768"/>
                    <a:pt x="995669" y="1524107"/>
                  </a:cubicBezTo>
                  <a:cubicBezTo>
                    <a:pt x="994383" y="1524513"/>
                    <a:pt x="993638" y="1525055"/>
                    <a:pt x="993164" y="1525732"/>
                  </a:cubicBezTo>
                  <a:cubicBezTo>
                    <a:pt x="992216" y="1520315"/>
                    <a:pt x="991065" y="1512663"/>
                    <a:pt x="988898" y="1513544"/>
                  </a:cubicBezTo>
                  <a:cubicBezTo>
                    <a:pt x="988559" y="1513679"/>
                    <a:pt x="992555" y="1524649"/>
                    <a:pt x="992284" y="1524784"/>
                  </a:cubicBezTo>
                  <a:cubicBezTo>
                    <a:pt x="989846" y="1525732"/>
                    <a:pt x="981856" y="1520992"/>
                    <a:pt x="980569" y="1523904"/>
                  </a:cubicBezTo>
                  <a:cubicBezTo>
                    <a:pt x="979147" y="1527154"/>
                    <a:pt x="984700" y="1525529"/>
                    <a:pt x="987137" y="1525394"/>
                  </a:cubicBezTo>
                  <a:cubicBezTo>
                    <a:pt x="989372" y="1525258"/>
                    <a:pt x="992893" y="1531556"/>
                    <a:pt x="994586" y="1532030"/>
                  </a:cubicBezTo>
                  <a:cubicBezTo>
                    <a:pt x="997159" y="1535822"/>
                    <a:pt x="1001357" y="1540088"/>
                    <a:pt x="1001357" y="1542932"/>
                  </a:cubicBezTo>
                  <a:cubicBezTo>
                    <a:pt x="1001357" y="1548078"/>
                    <a:pt x="989440" y="1567512"/>
                    <a:pt x="995602" y="1569544"/>
                  </a:cubicBezTo>
                  <a:cubicBezTo>
                    <a:pt x="994247" y="1570153"/>
                    <a:pt x="993096" y="1570695"/>
                    <a:pt x="992351" y="1570898"/>
                  </a:cubicBezTo>
                  <a:cubicBezTo>
                    <a:pt x="990862" y="1571304"/>
                    <a:pt x="988559" y="1574013"/>
                    <a:pt x="990117" y="1575096"/>
                  </a:cubicBezTo>
                  <a:cubicBezTo>
                    <a:pt x="990726" y="1575570"/>
                    <a:pt x="991742" y="1576383"/>
                    <a:pt x="992961" y="1577195"/>
                  </a:cubicBezTo>
                  <a:cubicBezTo>
                    <a:pt x="989846" y="1577331"/>
                    <a:pt x="986054" y="1577331"/>
                    <a:pt x="984022" y="1579091"/>
                  </a:cubicBezTo>
                  <a:cubicBezTo>
                    <a:pt x="980975" y="1581732"/>
                    <a:pt x="983481" y="1585186"/>
                    <a:pt x="978944" y="1583290"/>
                  </a:cubicBezTo>
                  <a:cubicBezTo>
                    <a:pt x="974407" y="1581394"/>
                    <a:pt x="965266" y="1588910"/>
                    <a:pt x="960322" y="1593040"/>
                  </a:cubicBezTo>
                  <a:cubicBezTo>
                    <a:pt x="955379" y="1597171"/>
                    <a:pt x="963843" y="1595072"/>
                    <a:pt x="963843" y="1598458"/>
                  </a:cubicBezTo>
                  <a:cubicBezTo>
                    <a:pt x="963843" y="1601437"/>
                    <a:pt x="959374" y="1604281"/>
                    <a:pt x="961948" y="1604755"/>
                  </a:cubicBezTo>
                  <a:cubicBezTo>
                    <a:pt x="961744" y="1604755"/>
                    <a:pt x="961541" y="1604755"/>
                    <a:pt x="961338" y="1604823"/>
                  </a:cubicBezTo>
                  <a:cubicBezTo>
                    <a:pt x="956801" y="1606312"/>
                    <a:pt x="966755" y="1620058"/>
                    <a:pt x="964859" y="1629471"/>
                  </a:cubicBezTo>
                  <a:cubicBezTo>
                    <a:pt x="962963" y="1638883"/>
                    <a:pt x="954567" y="1648702"/>
                    <a:pt x="955718" y="1665292"/>
                  </a:cubicBezTo>
                  <a:cubicBezTo>
                    <a:pt x="956869" y="1681882"/>
                    <a:pt x="985174" y="1689263"/>
                    <a:pt x="1005691" y="1692648"/>
                  </a:cubicBezTo>
                  <a:cubicBezTo>
                    <a:pt x="1026209" y="1696034"/>
                    <a:pt x="1026141" y="1692039"/>
                    <a:pt x="1028985" y="1696576"/>
                  </a:cubicBezTo>
                  <a:cubicBezTo>
                    <a:pt x="1031829" y="1701113"/>
                    <a:pt x="1025261" y="1710322"/>
                    <a:pt x="1030407" y="1719937"/>
                  </a:cubicBezTo>
                  <a:cubicBezTo>
                    <a:pt x="1031558" y="1722104"/>
                    <a:pt x="1033048" y="1723120"/>
                    <a:pt x="1034741" y="1723526"/>
                  </a:cubicBezTo>
                  <a:cubicBezTo>
                    <a:pt x="1035282" y="1727454"/>
                    <a:pt x="1036027" y="1731652"/>
                    <a:pt x="1035282" y="1733413"/>
                  </a:cubicBezTo>
                  <a:cubicBezTo>
                    <a:pt x="1033590" y="1737340"/>
                    <a:pt x="1023297" y="1742893"/>
                    <a:pt x="1024448" y="1749122"/>
                  </a:cubicBezTo>
                  <a:cubicBezTo>
                    <a:pt x="1025599" y="1755352"/>
                    <a:pt x="1032303" y="1760498"/>
                    <a:pt x="1032303" y="1765577"/>
                  </a:cubicBezTo>
                  <a:cubicBezTo>
                    <a:pt x="1032303" y="1770656"/>
                    <a:pt x="1021333" y="1780610"/>
                    <a:pt x="1021943" y="1786298"/>
                  </a:cubicBezTo>
                  <a:cubicBezTo>
                    <a:pt x="1022484" y="1791918"/>
                    <a:pt x="1027902" y="1796658"/>
                    <a:pt x="1027902" y="1799502"/>
                  </a:cubicBezTo>
                  <a:cubicBezTo>
                    <a:pt x="1027902" y="1802346"/>
                    <a:pt x="1017609" y="1802549"/>
                    <a:pt x="1016525" y="1805935"/>
                  </a:cubicBezTo>
                  <a:cubicBezTo>
                    <a:pt x="1015374" y="1809321"/>
                    <a:pt x="1036163" y="1814196"/>
                    <a:pt x="1037314" y="1817582"/>
                  </a:cubicBezTo>
                  <a:cubicBezTo>
                    <a:pt x="1038465" y="1820967"/>
                    <a:pt x="1021198" y="1825707"/>
                    <a:pt x="1017203" y="1834172"/>
                  </a:cubicBezTo>
                  <a:cubicBezTo>
                    <a:pt x="1013207" y="1842636"/>
                    <a:pt x="1013343" y="1868164"/>
                    <a:pt x="1004811" y="1891865"/>
                  </a:cubicBezTo>
                  <a:cubicBezTo>
                    <a:pt x="996279" y="1915632"/>
                    <a:pt x="992555" y="1921456"/>
                    <a:pt x="989710" y="1932764"/>
                  </a:cubicBezTo>
                  <a:cubicBezTo>
                    <a:pt x="986867" y="1944072"/>
                    <a:pt x="993367" y="1953282"/>
                    <a:pt x="987611" y="1968043"/>
                  </a:cubicBezTo>
                  <a:cubicBezTo>
                    <a:pt x="981923" y="1982737"/>
                    <a:pt x="969802" y="1984566"/>
                    <a:pt x="964114" y="1990186"/>
                  </a:cubicBezTo>
                  <a:cubicBezTo>
                    <a:pt x="958426" y="1995806"/>
                    <a:pt x="948405" y="1993369"/>
                    <a:pt x="948405" y="1998447"/>
                  </a:cubicBezTo>
                  <a:cubicBezTo>
                    <a:pt x="948405" y="2003526"/>
                    <a:pt x="955582" y="2017949"/>
                    <a:pt x="955582" y="2019913"/>
                  </a:cubicBezTo>
                  <a:cubicBezTo>
                    <a:pt x="955582" y="2021876"/>
                    <a:pt x="947795" y="2024720"/>
                    <a:pt x="945831" y="2028106"/>
                  </a:cubicBezTo>
                  <a:cubicBezTo>
                    <a:pt x="943868" y="2031492"/>
                    <a:pt x="946238" y="2051265"/>
                    <a:pt x="946780" y="2068803"/>
                  </a:cubicBezTo>
                  <a:cubicBezTo>
                    <a:pt x="947321" y="2086341"/>
                    <a:pt x="950504" y="2078824"/>
                    <a:pt x="949082" y="2086747"/>
                  </a:cubicBezTo>
                  <a:cubicBezTo>
                    <a:pt x="947660" y="2094669"/>
                    <a:pt x="950233" y="2106858"/>
                    <a:pt x="946238" y="2109702"/>
                  </a:cubicBezTo>
                  <a:cubicBezTo>
                    <a:pt x="942243" y="2112546"/>
                    <a:pt x="937029" y="2117354"/>
                    <a:pt x="934997" y="2123584"/>
                  </a:cubicBezTo>
                  <a:cubicBezTo>
                    <a:pt x="932966" y="2129813"/>
                    <a:pt x="934794" y="2133876"/>
                    <a:pt x="938383" y="2136991"/>
                  </a:cubicBezTo>
                  <a:cubicBezTo>
                    <a:pt x="941972" y="2140106"/>
                    <a:pt x="936419" y="2148841"/>
                    <a:pt x="938857" y="2151482"/>
                  </a:cubicBezTo>
                  <a:cubicBezTo>
                    <a:pt x="941295" y="2154190"/>
                    <a:pt x="937435" y="2153310"/>
                    <a:pt x="937570" y="2157441"/>
                  </a:cubicBezTo>
                  <a:cubicBezTo>
                    <a:pt x="937706" y="2161571"/>
                    <a:pt x="953551" y="2166582"/>
                    <a:pt x="952671" y="2169833"/>
                  </a:cubicBezTo>
                  <a:cubicBezTo>
                    <a:pt x="951790" y="2173083"/>
                    <a:pt x="942513" y="2173218"/>
                    <a:pt x="942649" y="2176740"/>
                  </a:cubicBezTo>
                  <a:cubicBezTo>
                    <a:pt x="942784" y="2180261"/>
                    <a:pt x="945222" y="2180599"/>
                    <a:pt x="946238" y="2185204"/>
                  </a:cubicBezTo>
                  <a:cubicBezTo>
                    <a:pt x="947389" y="2189470"/>
                    <a:pt x="941769" y="2192788"/>
                    <a:pt x="940617" y="2196174"/>
                  </a:cubicBezTo>
                  <a:cubicBezTo>
                    <a:pt x="939466" y="2199559"/>
                    <a:pt x="945425" y="2212696"/>
                    <a:pt x="948811" y="2217774"/>
                  </a:cubicBezTo>
                  <a:cubicBezTo>
                    <a:pt x="952264" y="2222853"/>
                    <a:pt x="947660" y="2226848"/>
                    <a:pt x="947931" y="2229963"/>
                  </a:cubicBezTo>
                  <a:cubicBezTo>
                    <a:pt x="948201" y="2233078"/>
                    <a:pt x="947321" y="2234635"/>
                    <a:pt x="947592" y="2238834"/>
                  </a:cubicBezTo>
                  <a:cubicBezTo>
                    <a:pt x="947863" y="2243100"/>
                    <a:pt x="957140" y="2247163"/>
                    <a:pt x="959104" y="2247433"/>
                  </a:cubicBezTo>
                  <a:cubicBezTo>
                    <a:pt x="961067" y="2247704"/>
                    <a:pt x="962692" y="2243371"/>
                    <a:pt x="964114" y="2245537"/>
                  </a:cubicBezTo>
                  <a:cubicBezTo>
                    <a:pt x="965536" y="2247704"/>
                    <a:pt x="967094" y="2245876"/>
                    <a:pt x="969938" y="2245334"/>
                  </a:cubicBezTo>
                  <a:cubicBezTo>
                    <a:pt x="972782" y="2244793"/>
                    <a:pt x="984970" y="2250413"/>
                    <a:pt x="984158" y="2254069"/>
                  </a:cubicBezTo>
                  <a:cubicBezTo>
                    <a:pt x="983278" y="2257726"/>
                    <a:pt x="969261" y="2260638"/>
                    <a:pt x="966417" y="2265716"/>
                  </a:cubicBezTo>
                  <a:cubicBezTo>
                    <a:pt x="963573" y="2270795"/>
                    <a:pt x="974881" y="2274519"/>
                    <a:pt x="977793" y="2280410"/>
                  </a:cubicBezTo>
                  <a:cubicBezTo>
                    <a:pt x="980637" y="2286369"/>
                    <a:pt x="971969" y="2289552"/>
                    <a:pt x="970073" y="2298016"/>
                  </a:cubicBezTo>
                  <a:cubicBezTo>
                    <a:pt x="968177" y="2306480"/>
                    <a:pt x="965469" y="2326388"/>
                    <a:pt x="968516" y="2335395"/>
                  </a:cubicBezTo>
                  <a:cubicBezTo>
                    <a:pt x="971563" y="2344468"/>
                    <a:pt x="989507" y="2344197"/>
                    <a:pt x="992555" y="2351375"/>
                  </a:cubicBezTo>
                  <a:cubicBezTo>
                    <a:pt x="995602" y="2358553"/>
                    <a:pt x="999123" y="2365528"/>
                    <a:pt x="1004811" y="2374195"/>
                  </a:cubicBezTo>
                  <a:cubicBezTo>
                    <a:pt x="1010499" y="2382862"/>
                    <a:pt x="992893" y="2387805"/>
                    <a:pt x="990591" y="2393087"/>
                  </a:cubicBezTo>
                  <a:cubicBezTo>
                    <a:pt x="988289" y="2398369"/>
                    <a:pt x="993367" y="2415636"/>
                    <a:pt x="999123" y="2415975"/>
                  </a:cubicBezTo>
                  <a:cubicBezTo>
                    <a:pt x="1004811" y="2416381"/>
                    <a:pt x="1025599" y="2411506"/>
                    <a:pt x="1032100" y="2411506"/>
                  </a:cubicBezTo>
                  <a:cubicBezTo>
                    <a:pt x="1038600" y="2411506"/>
                    <a:pt x="1046523" y="2406495"/>
                    <a:pt x="1051466" y="2415501"/>
                  </a:cubicBezTo>
                  <a:cubicBezTo>
                    <a:pt x="1056409" y="2424574"/>
                    <a:pt x="1047471" y="2431075"/>
                    <a:pt x="1056274" y="2436763"/>
                  </a:cubicBezTo>
                  <a:cubicBezTo>
                    <a:pt x="1065009" y="2442383"/>
                    <a:pt x="1088303" y="2451931"/>
                    <a:pt x="1095887" y="2463646"/>
                  </a:cubicBezTo>
                  <a:cubicBezTo>
                    <a:pt x="1103471" y="2475360"/>
                    <a:pt x="1100153" y="2482606"/>
                    <a:pt x="1099747" y="2490867"/>
                  </a:cubicBezTo>
                  <a:cubicBezTo>
                    <a:pt x="1099340" y="2499128"/>
                    <a:pt x="1101169" y="2512129"/>
                    <a:pt x="1104216" y="2527568"/>
                  </a:cubicBezTo>
                  <a:cubicBezTo>
                    <a:pt x="1107263" y="2543007"/>
                    <a:pt x="1110107" y="2538809"/>
                    <a:pt x="1114238" y="2549372"/>
                  </a:cubicBezTo>
                  <a:cubicBezTo>
                    <a:pt x="1118436" y="2559936"/>
                    <a:pt x="1116811" y="2562983"/>
                    <a:pt x="1121754" y="2576526"/>
                  </a:cubicBezTo>
                  <a:cubicBezTo>
                    <a:pt x="1126697" y="2590069"/>
                    <a:pt x="1124530" y="2611399"/>
                    <a:pt x="1129067" y="2618170"/>
                  </a:cubicBezTo>
                  <a:cubicBezTo>
                    <a:pt x="1133604" y="2624942"/>
                    <a:pt x="1142136" y="2628530"/>
                    <a:pt x="1148975" y="2636047"/>
                  </a:cubicBezTo>
                  <a:cubicBezTo>
                    <a:pt x="1155814" y="2643563"/>
                    <a:pt x="1169899" y="2640855"/>
                    <a:pt x="1173691" y="2647964"/>
                  </a:cubicBezTo>
                  <a:cubicBezTo>
                    <a:pt x="1177483" y="2655142"/>
                    <a:pt x="1163398" y="2668144"/>
                    <a:pt x="1163804" y="2674576"/>
                  </a:cubicBezTo>
                  <a:cubicBezTo>
                    <a:pt x="1164211" y="2681009"/>
                    <a:pt x="1168680" y="2684260"/>
                    <a:pt x="1165700" y="2683447"/>
                  </a:cubicBezTo>
                  <a:cubicBezTo>
                    <a:pt x="1162653" y="2682702"/>
                    <a:pt x="1161367" y="2674915"/>
                    <a:pt x="1153783" y="2673764"/>
                  </a:cubicBezTo>
                  <a:cubicBezTo>
                    <a:pt x="1146199" y="2672613"/>
                    <a:pt x="1148027" y="2683041"/>
                    <a:pt x="1146131" y="2687171"/>
                  </a:cubicBezTo>
                  <a:cubicBezTo>
                    <a:pt x="1144235" y="2691302"/>
                    <a:pt x="1141053" y="2694011"/>
                    <a:pt x="1146741" y="2696313"/>
                  </a:cubicBezTo>
                  <a:cubicBezTo>
                    <a:pt x="1152429" y="2698547"/>
                    <a:pt x="1160148" y="2701933"/>
                    <a:pt x="1170373" y="2709449"/>
                  </a:cubicBezTo>
                  <a:cubicBezTo>
                    <a:pt x="1180598" y="2716966"/>
                    <a:pt x="1176129" y="2725430"/>
                    <a:pt x="1179582" y="2725430"/>
                  </a:cubicBezTo>
                  <a:cubicBezTo>
                    <a:pt x="1183035" y="2725430"/>
                    <a:pt x="1183171" y="2725972"/>
                    <a:pt x="1189671" y="2733149"/>
                  </a:cubicBezTo>
                  <a:cubicBezTo>
                    <a:pt x="1196104" y="2740327"/>
                    <a:pt x="1202131" y="2734436"/>
                    <a:pt x="1205991" y="2737077"/>
                  </a:cubicBezTo>
                  <a:cubicBezTo>
                    <a:pt x="1209783" y="2739718"/>
                    <a:pt x="1221633" y="2754480"/>
                    <a:pt x="1224680" y="2761792"/>
                  </a:cubicBezTo>
                  <a:cubicBezTo>
                    <a:pt x="1227727" y="2769038"/>
                    <a:pt x="1218586" y="2774929"/>
                    <a:pt x="1216690" y="2781362"/>
                  </a:cubicBezTo>
                  <a:cubicBezTo>
                    <a:pt x="1214794" y="2787795"/>
                    <a:pt x="1211002" y="2796936"/>
                    <a:pt x="1211408" y="2803708"/>
                  </a:cubicBezTo>
                  <a:cubicBezTo>
                    <a:pt x="1211814" y="2810479"/>
                    <a:pt x="1216486" y="2818605"/>
                    <a:pt x="1223732" y="2825038"/>
                  </a:cubicBezTo>
                  <a:cubicBezTo>
                    <a:pt x="1230977" y="2831471"/>
                    <a:pt x="1245265" y="2839597"/>
                    <a:pt x="1251698" y="2846775"/>
                  </a:cubicBezTo>
                  <a:cubicBezTo>
                    <a:pt x="1258131" y="2853952"/>
                    <a:pt x="1259418" y="2855780"/>
                    <a:pt x="1264699" y="2862552"/>
                  </a:cubicBezTo>
                  <a:cubicBezTo>
                    <a:pt x="1270049" y="2869323"/>
                    <a:pt x="1277971" y="2869052"/>
                    <a:pt x="1284472" y="2873589"/>
                  </a:cubicBezTo>
                  <a:cubicBezTo>
                    <a:pt x="1290905" y="2878126"/>
                    <a:pt x="1300520" y="2879887"/>
                    <a:pt x="1302010" y="2878736"/>
                  </a:cubicBezTo>
                  <a:cubicBezTo>
                    <a:pt x="1303500" y="2877585"/>
                    <a:pt x="1314334" y="2850973"/>
                    <a:pt x="1310880" y="2846842"/>
                  </a:cubicBezTo>
                  <a:cubicBezTo>
                    <a:pt x="1307427" y="2842711"/>
                    <a:pt x="1293749" y="2844946"/>
                    <a:pt x="1290295" y="2837362"/>
                  </a:cubicBezTo>
                  <a:cubicBezTo>
                    <a:pt x="1286842" y="2829846"/>
                    <a:pt x="1278107" y="2831539"/>
                    <a:pt x="1275804" y="2827747"/>
                  </a:cubicBezTo>
                  <a:cubicBezTo>
                    <a:pt x="1273502" y="2823955"/>
                    <a:pt x="1274247" y="2810683"/>
                    <a:pt x="1272757" y="2812578"/>
                  </a:cubicBezTo>
                  <a:cubicBezTo>
                    <a:pt x="1271268" y="2814475"/>
                    <a:pt x="1275127" y="2827476"/>
                    <a:pt x="1269845" y="2826325"/>
                  </a:cubicBezTo>
                  <a:cubicBezTo>
                    <a:pt x="1264564" y="2825174"/>
                    <a:pt x="1260975" y="2819282"/>
                    <a:pt x="1258673" y="2815897"/>
                  </a:cubicBezTo>
                  <a:cubicBezTo>
                    <a:pt x="1256370" y="2812511"/>
                    <a:pt x="1258266" y="2802489"/>
                    <a:pt x="1260569" y="2799442"/>
                  </a:cubicBezTo>
                  <a:cubicBezTo>
                    <a:pt x="1262871" y="2796395"/>
                    <a:pt x="1269981" y="2805198"/>
                    <a:pt x="1274518" y="2805198"/>
                  </a:cubicBezTo>
                  <a:cubicBezTo>
                    <a:pt x="1279055" y="2805198"/>
                    <a:pt x="1276278" y="2799307"/>
                    <a:pt x="1276685" y="2796666"/>
                  </a:cubicBezTo>
                  <a:cubicBezTo>
                    <a:pt x="1277091" y="2794025"/>
                    <a:pt x="1276007" y="2798291"/>
                    <a:pt x="1271064" y="2798291"/>
                  </a:cubicBezTo>
                  <a:cubicBezTo>
                    <a:pt x="1266121" y="2798291"/>
                    <a:pt x="1259824" y="2796056"/>
                    <a:pt x="1258740" y="2794160"/>
                  </a:cubicBezTo>
                  <a:cubicBezTo>
                    <a:pt x="1257589" y="2792264"/>
                    <a:pt x="1263277" y="2785764"/>
                    <a:pt x="1261787" y="2780482"/>
                  </a:cubicBezTo>
                  <a:cubicBezTo>
                    <a:pt x="1260298" y="2775200"/>
                    <a:pt x="1256573" y="2775200"/>
                    <a:pt x="1252375" y="2766533"/>
                  </a:cubicBezTo>
                  <a:cubicBezTo>
                    <a:pt x="1248177" y="2757865"/>
                    <a:pt x="1252511" y="2746150"/>
                    <a:pt x="1253323" y="2739718"/>
                  </a:cubicBezTo>
                  <a:cubicBezTo>
                    <a:pt x="1254068" y="2733285"/>
                    <a:pt x="1256912" y="2729696"/>
                    <a:pt x="1251156" y="2721367"/>
                  </a:cubicBezTo>
                  <a:cubicBezTo>
                    <a:pt x="1245468" y="2713106"/>
                    <a:pt x="1237478" y="2731863"/>
                    <a:pt x="1235921" y="2729967"/>
                  </a:cubicBezTo>
                  <a:cubicBezTo>
                    <a:pt x="1234431" y="2728071"/>
                    <a:pt x="1237952" y="2722992"/>
                    <a:pt x="1238697" y="2719945"/>
                  </a:cubicBezTo>
                  <a:cubicBezTo>
                    <a:pt x="1239442" y="2716898"/>
                    <a:pt x="1241202" y="2712835"/>
                    <a:pt x="1239713" y="2710600"/>
                  </a:cubicBezTo>
                  <a:cubicBezTo>
                    <a:pt x="1238223" y="2708366"/>
                    <a:pt x="1239780" y="2706538"/>
                    <a:pt x="1239374" y="2703490"/>
                  </a:cubicBezTo>
                  <a:cubicBezTo>
                    <a:pt x="1238968" y="2700443"/>
                    <a:pt x="1233009" y="2694620"/>
                    <a:pt x="1231113" y="2691573"/>
                  </a:cubicBezTo>
                  <a:cubicBezTo>
                    <a:pt x="1229217" y="2688526"/>
                    <a:pt x="1224680" y="2686900"/>
                    <a:pt x="1221971" y="2684598"/>
                  </a:cubicBezTo>
                  <a:cubicBezTo>
                    <a:pt x="1219330" y="2682364"/>
                    <a:pt x="1208293" y="2679113"/>
                    <a:pt x="1208293" y="2674983"/>
                  </a:cubicBezTo>
                  <a:cubicBezTo>
                    <a:pt x="1208293" y="2670852"/>
                    <a:pt x="1222039" y="2658799"/>
                    <a:pt x="1220143" y="2655413"/>
                  </a:cubicBezTo>
                  <a:cubicBezTo>
                    <a:pt x="1218247" y="2652028"/>
                    <a:pt x="1206194" y="2657241"/>
                    <a:pt x="1204704" y="2653111"/>
                  </a:cubicBezTo>
                  <a:cubicBezTo>
                    <a:pt x="1203214" y="2648980"/>
                    <a:pt x="1208158" y="2641667"/>
                    <a:pt x="1203959" y="2639365"/>
                  </a:cubicBezTo>
                  <a:cubicBezTo>
                    <a:pt x="1199761" y="2637130"/>
                    <a:pt x="1182562" y="2634625"/>
                    <a:pt x="1183374" y="2628598"/>
                  </a:cubicBezTo>
                  <a:cubicBezTo>
                    <a:pt x="1184119" y="2622572"/>
                    <a:pt x="1182291" y="2627515"/>
                    <a:pt x="1177754" y="2622233"/>
                  </a:cubicBezTo>
                  <a:cubicBezTo>
                    <a:pt x="1173217" y="2616952"/>
                    <a:pt x="1183171" y="2613024"/>
                    <a:pt x="1176332" y="2570838"/>
                  </a:cubicBezTo>
                  <a:cubicBezTo>
                    <a:pt x="1169492" y="2528652"/>
                    <a:pt x="1194615" y="2544091"/>
                    <a:pt x="1207548" y="2553503"/>
                  </a:cubicBezTo>
                  <a:cubicBezTo>
                    <a:pt x="1220482" y="2562915"/>
                    <a:pt x="1215335" y="2560071"/>
                    <a:pt x="1215674" y="2571041"/>
                  </a:cubicBezTo>
                  <a:cubicBezTo>
                    <a:pt x="1216080" y="2581943"/>
                    <a:pt x="1233009" y="2588647"/>
                    <a:pt x="1235650" y="2598397"/>
                  </a:cubicBezTo>
                  <a:cubicBezTo>
                    <a:pt x="1238290" y="2608216"/>
                    <a:pt x="1226644" y="2621624"/>
                    <a:pt x="1230842" y="2629885"/>
                  </a:cubicBezTo>
                  <a:cubicBezTo>
                    <a:pt x="1235040" y="2638146"/>
                    <a:pt x="1258537" y="2658663"/>
                    <a:pt x="1260840" y="2666586"/>
                  </a:cubicBezTo>
                  <a:cubicBezTo>
                    <a:pt x="1263142" y="2674509"/>
                    <a:pt x="1266257" y="2688322"/>
                    <a:pt x="1272012" y="2692114"/>
                  </a:cubicBezTo>
                  <a:cubicBezTo>
                    <a:pt x="1277700" y="2695906"/>
                    <a:pt x="1281425" y="2694891"/>
                    <a:pt x="1281425" y="2702069"/>
                  </a:cubicBezTo>
                  <a:cubicBezTo>
                    <a:pt x="1281425" y="2709246"/>
                    <a:pt x="1282847" y="2716491"/>
                    <a:pt x="1292394" y="2719132"/>
                  </a:cubicBezTo>
                  <a:cubicBezTo>
                    <a:pt x="1301874" y="2721773"/>
                    <a:pt x="1295712" y="2733149"/>
                    <a:pt x="1300656" y="2736535"/>
                  </a:cubicBezTo>
                  <a:cubicBezTo>
                    <a:pt x="1305599" y="2739921"/>
                    <a:pt x="1328622" y="2731321"/>
                    <a:pt x="1315756" y="2739582"/>
                  </a:cubicBezTo>
                  <a:cubicBezTo>
                    <a:pt x="1302822" y="2747843"/>
                    <a:pt x="1311625" y="2768158"/>
                    <a:pt x="1316975" y="2773033"/>
                  </a:cubicBezTo>
                  <a:cubicBezTo>
                    <a:pt x="1322324" y="2777909"/>
                    <a:pt x="1325642" y="2783393"/>
                    <a:pt x="1335122" y="2788269"/>
                  </a:cubicBezTo>
                  <a:cubicBezTo>
                    <a:pt x="1344602" y="2793144"/>
                    <a:pt x="1337696" y="2798968"/>
                    <a:pt x="1342639" y="2804250"/>
                  </a:cubicBezTo>
                  <a:cubicBezTo>
                    <a:pt x="1347582" y="2809532"/>
                    <a:pt x="1354489" y="2807839"/>
                    <a:pt x="1356046" y="2818402"/>
                  </a:cubicBezTo>
                  <a:cubicBezTo>
                    <a:pt x="1357536" y="2828966"/>
                    <a:pt x="1366745" y="2827002"/>
                    <a:pt x="1374329" y="2831132"/>
                  </a:cubicBezTo>
                  <a:cubicBezTo>
                    <a:pt x="1381913" y="2835263"/>
                    <a:pt x="1379814" y="2847790"/>
                    <a:pt x="1385840" y="2859437"/>
                  </a:cubicBezTo>
                  <a:cubicBezTo>
                    <a:pt x="1391935" y="2871152"/>
                    <a:pt x="1412723" y="2865328"/>
                    <a:pt x="1419224" y="2876636"/>
                  </a:cubicBezTo>
                  <a:cubicBezTo>
                    <a:pt x="1425724" y="2887945"/>
                    <a:pt x="1430938" y="2904738"/>
                    <a:pt x="1431345" y="2913405"/>
                  </a:cubicBezTo>
                  <a:cubicBezTo>
                    <a:pt x="1431751" y="2922073"/>
                    <a:pt x="1419291" y="2931553"/>
                    <a:pt x="1423083" y="2940627"/>
                  </a:cubicBezTo>
                  <a:cubicBezTo>
                    <a:pt x="1426875" y="2949700"/>
                    <a:pt x="1436220" y="2958029"/>
                    <a:pt x="1428636" y="2965952"/>
                  </a:cubicBezTo>
                  <a:cubicBezTo>
                    <a:pt x="1421052" y="2973874"/>
                    <a:pt x="1409947" y="2971504"/>
                    <a:pt x="1409947" y="2981729"/>
                  </a:cubicBezTo>
                  <a:cubicBezTo>
                    <a:pt x="1409947" y="2991887"/>
                    <a:pt x="1416786" y="3004007"/>
                    <a:pt x="1420984" y="3013013"/>
                  </a:cubicBezTo>
                  <a:cubicBezTo>
                    <a:pt x="1425183" y="3022087"/>
                    <a:pt x="1439538" y="3016128"/>
                    <a:pt x="1454300" y="3022561"/>
                  </a:cubicBezTo>
                  <a:cubicBezTo>
                    <a:pt x="1469129" y="3028994"/>
                    <a:pt x="1479828" y="3044636"/>
                    <a:pt x="1488225" y="3052559"/>
                  </a:cubicBezTo>
                  <a:cubicBezTo>
                    <a:pt x="1496554" y="3060481"/>
                    <a:pt x="1497908" y="3054184"/>
                    <a:pt x="1511586" y="3053439"/>
                  </a:cubicBezTo>
                  <a:cubicBezTo>
                    <a:pt x="1525265" y="3052694"/>
                    <a:pt x="1547475" y="3076868"/>
                    <a:pt x="1554314" y="3091156"/>
                  </a:cubicBezTo>
                  <a:cubicBezTo>
                    <a:pt x="1561153" y="3105511"/>
                    <a:pt x="1578150" y="3102193"/>
                    <a:pt x="1593385" y="3107408"/>
                  </a:cubicBezTo>
                  <a:cubicBezTo>
                    <a:pt x="1608554" y="3112689"/>
                    <a:pt x="1644036" y="3121153"/>
                    <a:pt x="1663402" y="3130159"/>
                  </a:cubicBezTo>
                  <a:cubicBezTo>
                    <a:pt x="1682769" y="3139233"/>
                    <a:pt x="1690285" y="3131852"/>
                    <a:pt x="1708906" y="3136389"/>
                  </a:cubicBezTo>
                  <a:cubicBezTo>
                    <a:pt x="1727528" y="3140926"/>
                    <a:pt x="1736195" y="3135103"/>
                    <a:pt x="1738091" y="3133545"/>
                  </a:cubicBezTo>
                  <a:cubicBezTo>
                    <a:pt x="1739987" y="3132056"/>
                    <a:pt x="1758541" y="3132259"/>
                    <a:pt x="1768834" y="3132259"/>
                  </a:cubicBezTo>
                  <a:cubicBezTo>
                    <a:pt x="1779126" y="3132259"/>
                    <a:pt x="1782377" y="3134967"/>
                    <a:pt x="1792195" y="3139910"/>
                  </a:cubicBezTo>
                  <a:cubicBezTo>
                    <a:pt x="1802082" y="3144786"/>
                    <a:pt x="1801337" y="3153656"/>
                    <a:pt x="1810884" y="3158938"/>
                  </a:cubicBezTo>
                  <a:cubicBezTo>
                    <a:pt x="1820365" y="3164220"/>
                    <a:pt x="1851107" y="3191441"/>
                    <a:pt x="1861400" y="3200853"/>
                  </a:cubicBezTo>
                  <a:cubicBezTo>
                    <a:pt x="1871692" y="3210266"/>
                    <a:pt x="1873859" y="3212026"/>
                    <a:pt x="1888282" y="3213584"/>
                  </a:cubicBezTo>
                  <a:cubicBezTo>
                    <a:pt x="1902705" y="3215073"/>
                    <a:pt x="1913946" y="3209386"/>
                    <a:pt x="1915842" y="3212026"/>
                  </a:cubicBezTo>
                  <a:cubicBezTo>
                    <a:pt x="1917738" y="3214667"/>
                    <a:pt x="1927489" y="3212297"/>
                    <a:pt x="1935073" y="3214938"/>
                  </a:cubicBezTo>
                  <a:cubicBezTo>
                    <a:pt x="1942657" y="3217579"/>
                    <a:pt x="1941506" y="3218053"/>
                    <a:pt x="1947194" y="3219881"/>
                  </a:cubicBezTo>
                  <a:cubicBezTo>
                    <a:pt x="1952882" y="3221710"/>
                    <a:pt x="1956132" y="3223673"/>
                    <a:pt x="1959179" y="3225569"/>
                  </a:cubicBezTo>
                  <a:cubicBezTo>
                    <a:pt x="1962226" y="3227465"/>
                    <a:pt x="1962768" y="3232341"/>
                    <a:pt x="1965409" y="3232747"/>
                  </a:cubicBezTo>
                  <a:cubicBezTo>
                    <a:pt x="1968050" y="3233153"/>
                    <a:pt x="1972858" y="3233424"/>
                    <a:pt x="1972858" y="3231189"/>
                  </a:cubicBezTo>
                  <a:cubicBezTo>
                    <a:pt x="1972858" y="3230783"/>
                    <a:pt x="1972722" y="3230377"/>
                    <a:pt x="1972587" y="3229971"/>
                  </a:cubicBezTo>
                  <a:cubicBezTo>
                    <a:pt x="1974347" y="3231867"/>
                    <a:pt x="1977259" y="3233627"/>
                    <a:pt x="1980103" y="3235185"/>
                  </a:cubicBezTo>
                  <a:cubicBezTo>
                    <a:pt x="1983556" y="3237081"/>
                    <a:pt x="1984572" y="3228616"/>
                    <a:pt x="1989177" y="3228278"/>
                  </a:cubicBezTo>
                  <a:cubicBezTo>
                    <a:pt x="1993781" y="3227939"/>
                    <a:pt x="1997438" y="3233424"/>
                    <a:pt x="1999334" y="3229700"/>
                  </a:cubicBezTo>
                  <a:cubicBezTo>
                    <a:pt x="2001230" y="3225908"/>
                    <a:pt x="2004345" y="3218798"/>
                    <a:pt x="2010778" y="3222184"/>
                  </a:cubicBezTo>
                  <a:cubicBezTo>
                    <a:pt x="2017211" y="3225569"/>
                    <a:pt x="2006105" y="3231189"/>
                    <a:pt x="2001162" y="3232747"/>
                  </a:cubicBezTo>
                  <a:cubicBezTo>
                    <a:pt x="1996219" y="3234237"/>
                    <a:pt x="1990125" y="3241821"/>
                    <a:pt x="1992427" y="3247441"/>
                  </a:cubicBezTo>
                  <a:cubicBezTo>
                    <a:pt x="1994729" y="3253061"/>
                    <a:pt x="2014976" y="3244055"/>
                    <a:pt x="2021003" y="3250082"/>
                  </a:cubicBezTo>
                  <a:cubicBezTo>
                    <a:pt x="2027097" y="3256108"/>
                    <a:pt x="2043078" y="3279538"/>
                    <a:pt x="2048021" y="3285158"/>
                  </a:cubicBezTo>
                  <a:cubicBezTo>
                    <a:pt x="2052964" y="3290778"/>
                    <a:pt x="2056214" y="3295383"/>
                    <a:pt x="2059261" y="3298430"/>
                  </a:cubicBezTo>
                  <a:cubicBezTo>
                    <a:pt x="2062308" y="3301477"/>
                    <a:pt x="2064408" y="3309603"/>
                    <a:pt x="2064408" y="3313395"/>
                  </a:cubicBezTo>
                  <a:cubicBezTo>
                    <a:pt x="2064408" y="3317187"/>
                    <a:pt x="2056824" y="3316374"/>
                    <a:pt x="2054183" y="3320911"/>
                  </a:cubicBezTo>
                  <a:cubicBezTo>
                    <a:pt x="2051542" y="3325448"/>
                    <a:pt x="2052625" y="3329849"/>
                    <a:pt x="2053438" y="3335470"/>
                  </a:cubicBezTo>
                  <a:cubicBezTo>
                    <a:pt x="2054183" y="3341090"/>
                    <a:pt x="2067387" y="3334792"/>
                    <a:pt x="2071179" y="3337501"/>
                  </a:cubicBezTo>
                  <a:cubicBezTo>
                    <a:pt x="2074971" y="3340210"/>
                    <a:pt x="2081201" y="3340684"/>
                    <a:pt x="2084248" y="3342986"/>
                  </a:cubicBezTo>
                  <a:cubicBezTo>
                    <a:pt x="2087295" y="3345221"/>
                    <a:pt x="2081878" y="3348268"/>
                    <a:pt x="2084113" y="3347523"/>
                  </a:cubicBezTo>
                  <a:cubicBezTo>
                    <a:pt x="2086415" y="3346778"/>
                    <a:pt x="2090139" y="3349622"/>
                    <a:pt x="2092441" y="3347726"/>
                  </a:cubicBezTo>
                  <a:cubicBezTo>
                    <a:pt x="2094744" y="3345830"/>
                    <a:pt x="2099958" y="3342918"/>
                    <a:pt x="2102599" y="3349351"/>
                  </a:cubicBezTo>
                  <a:cubicBezTo>
                    <a:pt x="2105239" y="3355784"/>
                    <a:pt x="2116006" y="3357477"/>
                    <a:pt x="2122101" y="3368379"/>
                  </a:cubicBezTo>
                  <a:cubicBezTo>
                    <a:pt x="2128195" y="3379281"/>
                    <a:pt x="2114720" y="3384698"/>
                    <a:pt x="2116616" y="3391808"/>
                  </a:cubicBezTo>
                  <a:cubicBezTo>
                    <a:pt x="2118512" y="3398986"/>
                    <a:pt x="2141061" y="3389235"/>
                    <a:pt x="2151353" y="3392215"/>
                  </a:cubicBezTo>
                  <a:cubicBezTo>
                    <a:pt x="2161646" y="3395262"/>
                    <a:pt x="2154536" y="3392215"/>
                    <a:pt x="2158734" y="3389912"/>
                  </a:cubicBezTo>
                  <a:cubicBezTo>
                    <a:pt x="2162932" y="3387678"/>
                    <a:pt x="2179725" y="3407857"/>
                    <a:pt x="2185075" y="3409752"/>
                  </a:cubicBezTo>
                  <a:cubicBezTo>
                    <a:pt x="2190424" y="3411649"/>
                    <a:pt x="2189883" y="3412597"/>
                    <a:pt x="2193336" y="3417540"/>
                  </a:cubicBezTo>
                  <a:cubicBezTo>
                    <a:pt x="2196790" y="3422415"/>
                    <a:pt x="2203493" y="3408399"/>
                    <a:pt x="2207285" y="3407653"/>
                  </a:cubicBezTo>
                  <a:cubicBezTo>
                    <a:pt x="2211077" y="3406909"/>
                    <a:pt x="2212838" y="3411513"/>
                    <a:pt x="2216088" y="3412258"/>
                  </a:cubicBezTo>
                  <a:cubicBezTo>
                    <a:pt x="2219338" y="3413003"/>
                    <a:pt x="2209994" y="3415305"/>
                    <a:pt x="2208910" y="3420587"/>
                  </a:cubicBezTo>
                  <a:cubicBezTo>
                    <a:pt x="2207759" y="3425869"/>
                    <a:pt x="2217713" y="3432708"/>
                    <a:pt x="2223808" y="3435687"/>
                  </a:cubicBezTo>
                  <a:cubicBezTo>
                    <a:pt x="2229902" y="3438734"/>
                    <a:pt x="2233288" y="3428713"/>
                    <a:pt x="2233694" y="3425733"/>
                  </a:cubicBezTo>
                  <a:cubicBezTo>
                    <a:pt x="2234100" y="3422686"/>
                    <a:pt x="2235929" y="3424718"/>
                    <a:pt x="2240465" y="3426614"/>
                  </a:cubicBezTo>
                  <a:cubicBezTo>
                    <a:pt x="2245002" y="3428510"/>
                    <a:pt x="2248388" y="3424582"/>
                    <a:pt x="2250623" y="3422686"/>
                  </a:cubicBezTo>
                  <a:cubicBezTo>
                    <a:pt x="2252925" y="3420790"/>
                    <a:pt x="2252925" y="3416389"/>
                    <a:pt x="2251435" y="3413748"/>
                  </a:cubicBezTo>
                  <a:cubicBezTo>
                    <a:pt x="2249946" y="3411107"/>
                    <a:pt x="2250555" y="3407383"/>
                    <a:pt x="2251368" y="3403997"/>
                  </a:cubicBezTo>
                  <a:cubicBezTo>
                    <a:pt x="2252112" y="3400611"/>
                    <a:pt x="2246763" y="3396887"/>
                    <a:pt x="2249065" y="3394991"/>
                  </a:cubicBezTo>
                  <a:cubicBezTo>
                    <a:pt x="2251368" y="3393095"/>
                    <a:pt x="2249675" y="3388558"/>
                    <a:pt x="2251571" y="3387204"/>
                  </a:cubicBezTo>
                  <a:cubicBezTo>
                    <a:pt x="2253467" y="3385849"/>
                    <a:pt x="2260441" y="3398512"/>
                    <a:pt x="2263082" y="3397902"/>
                  </a:cubicBezTo>
                  <a:cubicBezTo>
                    <a:pt x="2265723" y="3397293"/>
                    <a:pt x="2262134" y="3385172"/>
                    <a:pt x="2262879" y="3381042"/>
                  </a:cubicBezTo>
                  <a:cubicBezTo>
                    <a:pt x="2263624" y="3376911"/>
                    <a:pt x="2268093" y="3382667"/>
                    <a:pt x="2271885" y="3381922"/>
                  </a:cubicBezTo>
                  <a:cubicBezTo>
                    <a:pt x="2275677" y="3381177"/>
                    <a:pt x="2279198" y="3381177"/>
                    <a:pt x="2284480" y="3381583"/>
                  </a:cubicBezTo>
                  <a:cubicBezTo>
                    <a:pt x="2289829" y="3381990"/>
                    <a:pt x="2290574" y="3382260"/>
                    <a:pt x="2294028" y="3388355"/>
                  </a:cubicBezTo>
                  <a:cubicBezTo>
                    <a:pt x="2297481" y="3394382"/>
                    <a:pt x="2301341" y="3384292"/>
                    <a:pt x="2307300" y="3382938"/>
                  </a:cubicBezTo>
                  <a:cubicBezTo>
                    <a:pt x="2309602" y="3382396"/>
                    <a:pt x="2315019" y="3386662"/>
                    <a:pt x="2316847" y="3385172"/>
                  </a:cubicBezTo>
                  <a:cubicBezTo>
                    <a:pt x="2315832" y="3387475"/>
                    <a:pt x="2310008" y="3389438"/>
                    <a:pt x="2308993" y="3390928"/>
                  </a:cubicBezTo>
                  <a:cubicBezTo>
                    <a:pt x="2306555" y="3394449"/>
                    <a:pt x="2312040" y="3401085"/>
                    <a:pt x="2308519" y="3406706"/>
                  </a:cubicBezTo>
                  <a:cubicBezTo>
                    <a:pt x="2304930" y="3412326"/>
                    <a:pt x="2311566" y="3409414"/>
                    <a:pt x="2315967" y="3415644"/>
                  </a:cubicBezTo>
                  <a:cubicBezTo>
                    <a:pt x="2320369" y="3421874"/>
                    <a:pt x="2317592" y="3428780"/>
                    <a:pt x="2316035" y="3436297"/>
                  </a:cubicBezTo>
                  <a:cubicBezTo>
                    <a:pt x="2314545" y="3443813"/>
                    <a:pt x="2316306" y="3450652"/>
                    <a:pt x="2323483" y="3454986"/>
                  </a:cubicBezTo>
                  <a:cubicBezTo>
                    <a:pt x="2330729" y="3459320"/>
                    <a:pt x="2334453" y="3456611"/>
                    <a:pt x="2336146" y="3459049"/>
                  </a:cubicBezTo>
                  <a:cubicBezTo>
                    <a:pt x="2337839" y="3461486"/>
                    <a:pt x="2329781" y="3476519"/>
                    <a:pt x="2329781" y="3482749"/>
                  </a:cubicBezTo>
                  <a:cubicBezTo>
                    <a:pt x="2329781" y="3488979"/>
                    <a:pt x="2330255" y="3485322"/>
                    <a:pt x="2328765" y="3489994"/>
                  </a:cubicBezTo>
                  <a:cubicBezTo>
                    <a:pt x="2327275" y="3494734"/>
                    <a:pt x="2332828" y="3499068"/>
                    <a:pt x="2333979" y="3503944"/>
                  </a:cubicBezTo>
                  <a:cubicBezTo>
                    <a:pt x="2335130" y="3508819"/>
                    <a:pt x="2326057" y="3517486"/>
                    <a:pt x="2325312" y="3520330"/>
                  </a:cubicBezTo>
                  <a:cubicBezTo>
                    <a:pt x="2324567" y="3523174"/>
                    <a:pt x="2321587" y="3526086"/>
                    <a:pt x="2336078" y="3536446"/>
                  </a:cubicBezTo>
                  <a:cubicBezTo>
                    <a:pt x="2350501" y="3546807"/>
                    <a:pt x="2343392" y="3565496"/>
                    <a:pt x="2339396" y="3569085"/>
                  </a:cubicBezTo>
                  <a:cubicBezTo>
                    <a:pt x="2335401" y="3572674"/>
                    <a:pt x="2328765" y="3571455"/>
                    <a:pt x="2327072" y="3574840"/>
                  </a:cubicBezTo>
                  <a:cubicBezTo>
                    <a:pt x="2325379" y="3578226"/>
                    <a:pt x="2320978" y="3588519"/>
                    <a:pt x="2306149" y="3592108"/>
                  </a:cubicBezTo>
                  <a:cubicBezTo>
                    <a:pt x="2291319" y="3595697"/>
                    <a:pt x="2279334" y="3611813"/>
                    <a:pt x="2276828" y="3624611"/>
                  </a:cubicBezTo>
                  <a:cubicBezTo>
                    <a:pt x="2274390" y="3637409"/>
                    <a:pt x="2269380" y="3640253"/>
                    <a:pt x="2263895" y="3641201"/>
                  </a:cubicBezTo>
                  <a:cubicBezTo>
                    <a:pt x="2258410" y="3642149"/>
                    <a:pt x="2260848" y="3640321"/>
                    <a:pt x="2258003" y="3642758"/>
                  </a:cubicBezTo>
                  <a:cubicBezTo>
                    <a:pt x="2255160" y="3645196"/>
                    <a:pt x="2252993" y="3643165"/>
                    <a:pt x="2240601" y="3647363"/>
                  </a:cubicBezTo>
                  <a:cubicBezTo>
                    <a:pt x="2228277" y="3651493"/>
                    <a:pt x="2228954" y="3664291"/>
                    <a:pt x="2230511" y="3665984"/>
                  </a:cubicBezTo>
                  <a:cubicBezTo>
                    <a:pt x="2232001" y="3667677"/>
                    <a:pt x="2246627" y="3678782"/>
                    <a:pt x="2239992" y="3683522"/>
                  </a:cubicBezTo>
                  <a:cubicBezTo>
                    <a:pt x="2233355" y="3688262"/>
                    <a:pt x="2221099" y="3689210"/>
                    <a:pt x="2220896" y="3694289"/>
                  </a:cubicBezTo>
                  <a:cubicBezTo>
                    <a:pt x="2220693" y="3699367"/>
                    <a:pt x="2228345" y="3705462"/>
                    <a:pt x="2224349" y="3708102"/>
                  </a:cubicBezTo>
                  <a:cubicBezTo>
                    <a:pt x="2220354" y="3710743"/>
                    <a:pt x="2210197" y="3708644"/>
                    <a:pt x="2209249" y="3712233"/>
                  </a:cubicBezTo>
                  <a:cubicBezTo>
                    <a:pt x="2208301" y="3715822"/>
                    <a:pt x="2215072" y="3717109"/>
                    <a:pt x="2214869" y="3721239"/>
                  </a:cubicBezTo>
                  <a:cubicBezTo>
                    <a:pt x="2214666" y="3725370"/>
                    <a:pt x="2208233" y="3736272"/>
                    <a:pt x="2207692" y="3745684"/>
                  </a:cubicBezTo>
                  <a:cubicBezTo>
                    <a:pt x="2207150" y="3755096"/>
                    <a:pt x="2213176" y="3754149"/>
                    <a:pt x="2212635" y="3757941"/>
                  </a:cubicBezTo>
                  <a:cubicBezTo>
                    <a:pt x="2212093" y="3761733"/>
                    <a:pt x="2219542" y="3758279"/>
                    <a:pt x="2225026" y="3761665"/>
                  </a:cubicBezTo>
                  <a:cubicBezTo>
                    <a:pt x="2230511" y="3765051"/>
                    <a:pt x="2238637" y="3765660"/>
                    <a:pt x="2241278" y="3770332"/>
                  </a:cubicBezTo>
                  <a:cubicBezTo>
                    <a:pt x="2243919" y="3775072"/>
                    <a:pt x="2235048" y="3782453"/>
                    <a:pt x="2240533" y="3787938"/>
                  </a:cubicBezTo>
                  <a:cubicBezTo>
                    <a:pt x="2246018" y="3793423"/>
                    <a:pt x="2239788" y="3796673"/>
                    <a:pt x="2233694" y="3797757"/>
                  </a:cubicBezTo>
                  <a:cubicBezTo>
                    <a:pt x="2227600" y="3798908"/>
                    <a:pt x="2214531" y="3798366"/>
                    <a:pt x="2203493" y="3807237"/>
                  </a:cubicBezTo>
                  <a:cubicBezTo>
                    <a:pt x="2192456" y="3816107"/>
                    <a:pt x="2200717" y="3834458"/>
                    <a:pt x="2200920" y="3843667"/>
                  </a:cubicBezTo>
                  <a:cubicBezTo>
                    <a:pt x="2201123" y="3852876"/>
                    <a:pt x="2198008" y="3857210"/>
                    <a:pt x="2203155" y="3863440"/>
                  </a:cubicBezTo>
                  <a:cubicBezTo>
                    <a:pt x="2208301" y="3869670"/>
                    <a:pt x="2214395" y="3873258"/>
                    <a:pt x="2210197" y="3879488"/>
                  </a:cubicBezTo>
                  <a:cubicBezTo>
                    <a:pt x="2205999" y="3885718"/>
                    <a:pt x="2211484" y="3882264"/>
                    <a:pt x="2216224" y="3889239"/>
                  </a:cubicBezTo>
                  <a:cubicBezTo>
                    <a:pt x="2220964" y="3896214"/>
                    <a:pt x="2220964" y="3908673"/>
                    <a:pt x="2232610" y="3909959"/>
                  </a:cubicBezTo>
                  <a:cubicBezTo>
                    <a:pt x="2244190" y="3911246"/>
                    <a:pt x="2262947" y="3913819"/>
                    <a:pt x="2264843" y="3920388"/>
                  </a:cubicBezTo>
                  <a:cubicBezTo>
                    <a:pt x="2266739" y="3926956"/>
                    <a:pt x="2256581" y="3946796"/>
                    <a:pt x="2272359" y="3960542"/>
                  </a:cubicBezTo>
                  <a:cubicBezTo>
                    <a:pt x="2288136" y="3974288"/>
                    <a:pt x="2275948" y="3980383"/>
                    <a:pt x="2278995" y="3986951"/>
                  </a:cubicBezTo>
                  <a:cubicBezTo>
                    <a:pt x="2282042" y="3993519"/>
                    <a:pt x="2306013" y="3996905"/>
                    <a:pt x="2308112" y="4000155"/>
                  </a:cubicBezTo>
                  <a:cubicBezTo>
                    <a:pt x="2310211" y="4003338"/>
                    <a:pt x="2299174" y="4020334"/>
                    <a:pt x="2311362" y="4030153"/>
                  </a:cubicBezTo>
                  <a:cubicBezTo>
                    <a:pt x="2323551" y="4039971"/>
                    <a:pt x="2328359" y="4050603"/>
                    <a:pt x="2330052" y="4056832"/>
                  </a:cubicBezTo>
                  <a:cubicBezTo>
                    <a:pt x="2331745" y="4063062"/>
                    <a:pt x="2342917" y="4059947"/>
                    <a:pt x="2345762" y="4064484"/>
                  </a:cubicBezTo>
                  <a:cubicBezTo>
                    <a:pt x="2348605" y="4069021"/>
                    <a:pt x="2341428" y="4082699"/>
                    <a:pt x="2348673" y="4087575"/>
                  </a:cubicBezTo>
                  <a:cubicBezTo>
                    <a:pt x="2355919" y="4092450"/>
                    <a:pt x="2368717" y="4101998"/>
                    <a:pt x="2372847" y="4105722"/>
                  </a:cubicBezTo>
                  <a:cubicBezTo>
                    <a:pt x="2377046" y="4109514"/>
                    <a:pt x="2374879" y="4135246"/>
                    <a:pt x="2374337" y="4147908"/>
                  </a:cubicBezTo>
                  <a:cubicBezTo>
                    <a:pt x="2373795" y="4160503"/>
                    <a:pt x="2402371" y="4179599"/>
                    <a:pt x="2409007" y="4186573"/>
                  </a:cubicBezTo>
                  <a:cubicBezTo>
                    <a:pt x="2415643" y="4193548"/>
                    <a:pt x="2414221" y="4202757"/>
                    <a:pt x="2419299" y="4207836"/>
                  </a:cubicBezTo>
                  <a:cubicBezTo>
                    <a:pt x="2424446" y="4212914"/>
                    <a:pt x="2430269" y="4214404"/>
                    <a:pt x="2437650" y="4217587"/>
                  </a:cubicBezTo>
                  <a:cubicBezTo>
                    <a:pt x="2445031" y="4220769"/>
                    <a:pt x="2454511" y="4219347"/>
                    <a:pt x="2456949" y="4222868"/>
                  </a:cubicBezTo>
                  <a:cubicBezTo>
                    <a:pt x="2459387" y="4226457"/>
                    <a:pt x="2461824" y="4225983"/>
                    <a:pt x="2471507" y="4225238"/>
                  </a:cubicBezTo>
                  <a:cubicBezTo>
                    <a:pt x="2481191" y="4224493"/>
                    <a:pt x="2480581" y="4244673"/>
                    <a:pt x="2499000" y="4247516"/>
                  </a:cubicBezTo>
                  <a:cubicBezTo>
                    <a:pt x="2517418" y="4250360"/>
                    <a:pt x="2562312" y="4286046"/>
                    <a:pt x="2576194" y="4295458"/>
                  </a:cubicBezTo>
                  <a:cubicBezTo>
                    <a:pt x="2590075" y="4304870"/>
                    <a:pt x="2589737" y="4312387"/>
                    <a:pt x="2590279" y="4320851"/>
                  </a:cubicBezTo>
                  <a:cubicBezTo>
                    <a:pt x="2590820" y="4329316"/>
                    <a:pt x="2579241" y="4340421"/>
                    <a:pt x="2582695" y="4349494"/>
                  </a:cubicBezTo>
                  <a:cubicBezTo>
                    <a:pt x="2586148" y="4358568"/>
                    <a:pt x="2594883" y="4367845"/>
                    <a:pt x="2593190" y="4374617"/>
                  </a:cubicBezTo>
                  <a:cubicBezTo>
                    <a:pt x="2591497" y="4381388"/>
                    <a:pt x="2583101" y="4393983"/>
                    <a:pt x="2587096" y="4403056"/>
                  </a:cubicBezTo>
                  <a:cubicBezTo>
                    <a:pt x="2591091" y="4412130"/>
                    <a:pt x="2592716" y="4418428"/>
                    <a:pt x="2592513" y="4430346"/>
                  </a:cubicBezTo>
                  <a:cubicBezTo>
                    <a:pt x="2592310" y="4442196"/>
                    <a:pt x="2595628" y="4458650"/>
                    <a:pt x="2588992" y="4462104"/>
                  </a:cubicBezTo>
                  <a:cubicBezTo>
                    <a:pt x="2582356" y="4465489"/>
                    <a:pt x="2592852" y="4477475"/>
                    <a:pt x="2591701" y="4483840"/>
                  </a:cubicBezTo>
                  <a:cubicBezTo>
                    <a:pt x="2590550" y="4490273"/>
                    <a:pt x="2586487" y="4490070"/>
                    <a:pt x="2589872" y="4495690"/>
                  </a:cubicBezTo>
                  <a:cubicBezTo>
                    <a:pt x="2593326" y="4501310"/>
                    <a:pt x="2598269" y="4523792"/>
                    <a:pt x="2602061" y="4529683"/>
                  </a:cubicBezTo>
                  <a:cubicBezTo>
                    <a:pt x="2605853" y="4535506"/>
                    <a:pt x="2600165" y="4549861"/>
                    <a:pt x="2600368" y="4554940"/>
                  </a:cubicBezTo>
                  <a:cubicBezTo>
                    <a:pt x="2600571" y="4560019"/>
                    <a:pt x="2590550" y="4564217"/>
                    <a:pt x="2589805" y="4567264"/>
                  </a:cubicBezTo>
                  <a:cubicBezTo>
                    <a:pt x="2589060" y="4570311"/>
                    <a:pt x="2601993" y="4572208"/>
                    <a:pt x="2604702" y="4575593"/>
                  </a:cubicBezTo>
                  <a:cubicBezTo>
                    <a:pt x="2607343" y="4578979"/>
                    <a:pt x="2591971" y="4605387"/>
                    <a:pt x="2591565" y="4613107"/>
                  </a:cubicBezTo>
                  <a:cubicBezTo>
                    <a:pt x="2591159" y="4620827"/>
                    <a:pt x="2599827" y="4623467"/>
                    <a:pt x="2600571" y="4630036"/>
                  </a:cubicBezTo>
                  <a:cubicBezTo>
                    <a:pt x="2601316" y="4636604"/>
                    <a:pt x="2598811" y="4642427"/>
                    <a:pt x="2597118" y="4645407"/>
                  </a:cubicBezTo>
                  <a:cubicBezTo>
                    <a:pt x="2595425" y="4648454"/>
                    <a:pt x="2596305" y="4650011"/>
                    <a:pt x="2594341" y="4656580"/>
                  </a:cubicBezTo>
                  <a:cubicBezTo>
                    <a:pt x="2592445" y="4663148"/>
                    <a:pt x="2580799" y="4666737"/>
                    <a:pt x="2579851" y="4672967"/>
                  </a:cubicBezTo>
                  <a:cubicBezTo>
                    <a:pt x="2578903" y="4679196"/>
                    <a:pt x="2582898" y="4681160"/>
                    <a:pt x="2582288" y="4686645"/>
                  </a:cubicBezTo>
                  <a:cubicBezTo>
                    <a:pt x="2581747" y="4692130"/>
                    <a:pt x="2579309" y="4701474"/>
                    <a:pt x="2582356" y="4708246"/>
                  </a:cubicBezTo>
                  <a:cubicBezTo>
                    <a:pt x="2585403" y="4715017"/>
                    <a:pt x="2582627" y="4716846"/>
                    <a:pt x="2582085" y="4722669"/>
                  </a:cubicBezTo>
                  <a:cubicBezTo>
                    <a:pt x="2581544" y="4728492"/>
                    <a:pt x="2581679" y="4724430"/>
                    <a:pt x="2576533" y="4729170"/>
                  </a:cubicBezTo>
                  <a:cubicBezTo>
                    <a:pt x="2571386" y="4733910"/>
                    <a:pt x="2580866" y="4744744"/>
                    <a:pt x="2586758" y="4754359"/>
                  </a:cubicBezTo>
                  <a:cubicBezTo>
                    <a:pt x="2592649" y="4763975"/>
                    <a:pt x="2595899" y="4778669"/>
                    <a:pt x="2595899" y="4787336"/>
                  </a:cubicBezTo>
                  <a:cubicBezTo>
                    <a:pt x="2595899" y="4796004"/>
                    <a:pt x="2591362" y="4802640"/>
                    <a:pt x="2593123" y="4806974"/>
                  </a:cubicBezTo>
                  <a:cubicBezTo>
                    <a:pt x="2594883" y="4811307"/>
                    <a:pt x="2601519" y="4808802"/>
                    <a:pt x="2603415" y="4814490"/>
                  </a:cubicBezTo>
                  <a:cubicBezTo>
                    <a:pt x="2605311" y="4820110"/>
                    <a:pt x="2598404" y="4828168"/>
                    <a:pt x="2598607" y="4835684"/>
                  </a:cubicBezTo>
                  <a:cubicBezTo>
                    <a:pt x="2598811" y="4843201"/>
                    <a:pt x="2593935" y="4850920"/>
                    <a:pt x="2594545" y="4855660"/>
                  </a:cubicBezTo>
                  <a:cubicBezTo>
                    <a:pt x="2595086" y="4860400"/>
                    <a:pt x="2604363" y="4855254"/>
                    <a:pt x="2607207" y="4860874"/>
                  </a:cubicBezTo>
                  <a:cubicBezTo>
                    <a:pt x="2610051" y="4866494"/>
                    <a:pt x="2598540" y="4874891"/>
                    <a:pt x="2593190" y="4880376"/>
                  </a:cubicBezTo>
                  <a:cubicBezTo>
                    <a:pt x="2587841" y="4885861"/>
                    <a:pt x="2591430" y="4891617"/>
                    <a:pt x="2591024" y="4898727"/>
                  </a:cubicBezTo>
                  <a:cubicBezTo>
                    <a:pt x="2590617" y="4905904"/>
                    <a:pt x="2593529" y="4906717"/>
                    <a:pt x="2591024" y="4911254"/>
                  </a:cubicBezTo>
                  <a:cubicBezTo>
                    <a:pt x="2588586" y="4915791"/>
                    <a:pt x="2582695" y="4920260"/>
                    <a:pt x="2582153" y="4938881"/>
                  </a:cubicBezTo>
                  <a:cubicBezTo>
                    <a:pt x="2581611" y="4957571"/>
                    <a:pt x="2574704" y="4958654"/>
                    <a:pt x="2572605" y="4965967"/>
                  </a:cubicBezTo>
                  <a:cubicBezTo>
                    <a:pt x="2570506" y="4973348"/>
                    <a:pt x="2573147" y="4987636"/>
                    <a:pt x="2573282" y="4993662"/>
                  </a:cubicBezTo>
                  <a:cubicBezTo>
                    <a:pt x="2573486" y="4999689"/>
                    <a:pt x="2567662" y="5008424"/>
                    <a:pt x="2565157" y="5010659"/>
                  </a:cubicBezTo>
                  <a:cubicBezTo>
                    <a:pt x="2562719" y="5012893"/>
                    <a:pt x="2556354" y="5003752"/>
                    <a:pt x="2552697" y="5004497"/>
                  </a:cubicBezTo>
                  <a:cubicBezTo>
                    <a:pt x="2549108" y="5005241"/>
                    <a:pt x="2541660" y="5019191"/>
                    <a:pt x="2541660" y="5024472"/>
                  </a:cubicBezTo>
                  <a:cubicBezTo>
                    <a:pt x="2541660" y="5029754"/>
                    <a:pt x="2558927" y="5028671"/>
                    <a:pt x="2564818" y="5034494"/>
                  </a:cubicBezTo>
                  <a:cubicBezTo>
                    <a:pt x="2570709" y="5040318"/>
                    <a:pt x="2570980" y="5055892"/>
                    <a:pt x="2572402" y="5062392"/>
                  </a:cubicBezTo>
                  <a:cubicBezTo>
                    <a:pt x="2573824" y="5068893"/>
                    <a:pt x="2572944" y="5082572"/>
                    <a:pt x="2576058" y="5092051"/>
                  </a:cubicBezTo>
                  <a:cubicBezTo>
                    <a:pt x="2579174" y="5101532"/>
                    <a:pt x="2570100" y="5113788"/>
                    <a:pt x="2561365" y="5120559"/>
                  </a:cubicBezTo>
                  <a:cubicBezTo>
                    <a:pt x="2552697" y="5127331"/>
                    <a:pt x="2557505" y="5138301"/>
                    <a:pt x="2557979" y="5139858"/>
                  </a:cubicBezTo>
                  <a:cubicBezTo>
                    <a:pt x="2558385" y="5141416"/>
                    <a:pt x="2561906" y="5142363"/>
                    <a:pt x="2564208" y="5146291"/>
                  </a:cubicBezTo>
                  <a:cubicBezTo>
                    <a:pt x="2566511" y="5150218"/>
                    <a:pt x="2561432" y="5179403"/>
                    <a:pt x="2564141" y="5184482"/>
                  </a:cubicBezTo>
                  <a:cubicBezTo>
                    <a:pt x="2566849" y="5189560"/>
                    <a:pt x="2582085" y="5181638"/>
                    <a:pt x="2586622" y="5186717"/>
                  </a:cubicBezTo>
                  <a:cubicBezTo>
                    <a:pt x="2591159" y="5191795"/>
                    <a:pt x="2573011" y="5193691"/>
                    <a:pt x="2564073" y="5200734"/>
                  </a:cubicBezTo>
                  <a:cubicBezTo>
                    <a:pt x="2555067" y="5207776"/>
                    <a:pt x="2570303" y="5220506"/>
                    <a:pt x="2572266" y="5223214"/>
                  </a:cubicBezTo>
                  <a:cubicBezTo>
                    <a:pt x="2574230" y="5225923"/>
                    <a:pt x="2586216" y="5251113"/>
                    <a:pt x="2575111" y="5259036"/>
                  </a:cubicBezTo>
                  <a:cubicBezTo>
                    <a:pt x="2564005" y="5266958"/>
                    <a:pt x="2557031" y="5266484"/>
                    <a:pt x="2558317" y="5270073"/>
                  </a:cubicBezTo>
                  <a:cubicBezTo>
                    <a:pt x="2559604" y="5273594"/>
                    <a:pt x="2569490" y="5269734"/>
                    <a:pt x="2575178" y="5274406"/>
                  </a:cubicBezTo>
                  <a:cubicBezTo>
                    <a:pt x="2576533" y="5275558"/>
                    <a:pt x="2576803" y="5277792"/>
                    <a:pt x="2576533" y="5280569"/>
                  </a:cubicBezTo>
                  <a:cubicBezTo>
                    <a:pt x="2575314" y="5279891"/>
                    <a:pt x="2574027" y="5279214"/>
                    <a:pt x="2572673" y="5278605"/>
                  </a:cubicBezTo>
                  <a:cubicBezTo>
                    <a:pt x="2568678" y="5276777"/>
                    <a:pt x="2563735" y="5276438"/>
                    <a:pt x="2562312" y="5277386"/>
                  </a:cubicBezTo>
                  <a:cubicBezTo>
                    <a:pt x="2560958" y="5278266"/>
                    <a:pt x="2561568" y="5278537"/>
                    <a:pt x="2559943" y="5279350"/>
                  </a:cubicBezTo>
                  <a:cubicBezTo>
                    <a:pt x="2558317" y="5280230"/>
                    <a:pt x="2554593" y="5286460"/>
                    <a:pt x="2556083" y="5288830"/>
                  </a:cubicBezTo>
                  <a:cubicBezTo>
                    <a:pt x="2557573" y="5291200"/>
                    <a:pt x="2563802" y="5289846"/>
                    <a:pt x="2565563" y="5289846"/>
                  </a:cubicBezTo>
                  <a:cubicBezTo>
                    <a:pt x="2567256" y="5289846"/>
                    <a:pt x="2566104" y="5283480"/>
                    <a:pt x="2568068" y="5282600"/>
                  </a:cubicBezTo>
                  <a:cubicBezTo>
                    <a:pt x="2569084" y="5282126"/>
                    <a:pt x="2572876" y="5282939"/>
                    <a:pt x="2576058" y="5283616"/>
                  </a:cubicBezTo>
                  <a:cubicBezTo>
                    <a:pt x="2574027" y="5292487"/>
                    <a:pt x="2568001" y="5304540"/>
                    <a:pt x="2567391" y="5308196"/>
                  </a:cubicBezTo>
                  <a:cubicBezTo>
                    <a:pt x="2566511" y="5313546"/>
                    <a:pt x="2577345" y="5321197"/>
                    <a:pt x="2588315" y="5334673"/>
                  </a:cubicBezTo>
                  <a:cubicBezTo>
                    <a:pt x="2599285" y="5348080"/>
                    <a:pt x="2599149" y="5359591"/>
                    <a:pt x="2597456" y="5365415"/>
                  </a:cubicBezTo>
                  <a:cubicBezTo>
                    <a:pt x="2595763" y="5371239"/>
                    <a:pt x="2577413" y="5370358"/>
                    <a:pt x="2570709" y="5375572"/>
                  </a:cubicBezTo>
                  <a:cubicBezTo>
                    <a:pt x="2564005" y="5380786"/>
                    <a:pt x="2570845" y="5381531"/>
                    <a:pt x="2571996" y="5382682"/>
                  </a:cubicBezTo>
                  <a:cubicBezTo>
                    <a:pt x="2573147" y="5383833"/>
                    <a:pt x="2564547" y="5388776"/>
                    <a:pt x="2562651" y="5395006"/>
                  </a:cubicBezTo>
                  <a:cubicBezTo>
                    <a:pt x="2560755" y="5401236"/>
                    <a:pt x="2567933" y="5401913"/>
                    <a:pt x="2566579" y="5407330"/>
                  </a:cubicBezTo>
                  <a:cubicBezTo>
                    <a:pt x="2565224" y="5412815"/>
                    <a:pt x="2566172" y="5415050"/>
                    <a:pt x="2571657" y="5415998"/>
                  </a:cubicBezTo>
                  <a:cubicBezTo>
                    <a:pt x="2577142" y="5416946"/>
                    <a:pt x="2575720" y="5421009"/>
                    <a:pt x="2584997" y="5423649"/>
                  </a:cubicBezTo>
                  <a:cubicBezTo>
                    <a:pt x="2594341" y="5426290"/>
                    <a:pt x="2604702" y="5419925"/>
                    <a:pt x="2607343" y="5429134"/>
                  </a:cubicBezTo>
                  <a:cubicBezTo>
                    <a:pt x="2609984" y="5438343"/>
                    <a:pt x="2612557" y="5448162"/>
                    <a:pt x="2612557" y="5456965"/>
                  </a:cubicBezTo>
                  <a:cubicBezTo>
                    <a:pt x="2612557" y="5465835"/>
                    <a:pt x="2604296" y="5468815"/>
                    <a:pt x="2597253" y="5470914"/>
                  </a:cubicBezTo>
                  <a:cubicBezTo>
                    <a:pt x="2590211" y="5473013"/>
                    <a:pt x="2585200" y="5477753"/>
                    <a:pt x="2586893" y="5481545"/>
                  </a:cubicBezTo>
                  <a:cubicBezTo>
                    <a:pt x="2586893" y="5481613"/>
                    <a:pt x="2586893" y="5481749"/>
                    <a:pt x="2586961" y="5481749"/>
                  </a:cubicBezTo>
                  <a:cubicBezTo>
                    <a:pt x="2585065" y="5482764"/>
                    <a:pt x="2583236" y="5483848"/>
                    <a:pt x="2581882" y="5483712"/>
                  </a:cubicBezTo>
                  <a:cubicBezTo>
                    <a:pt x="2578564" y="5483442"/>
                    <a:pt x="2572741" y="5476263"/>
                    <a:pt x="2572673" y="5478295"/>
                  </a:cubicBezTo>
                  <a:cubicBezTo>
                    <a:pt x="2572537" y="5482629"/>
                    <a:pt x="2576465" y="5484863"/>
                    <a:pt x="2578090" y="5487098"/>
                  </a:cubicBezTo>
                  <a:cubicBezTo>
                    <a:pt x="2579309" y="5488791"/>
                    <a:pt x="2584184" y="5484863"/>
                    <a:pt x="2587232" y="5483442"/>
                  </a:cubicBezTo>
                  <a:cubicBezTo>
                    <a:pt x="2587367" y="5484863"/>
                    <a:pt x="2587232" y="5486692"/>
                    <a:pt x="2587096" y="5488791"/>
                  </a:cubicBezTo>
                  <a:cubicBezTo>
                    <a:pt x="2586893" y="5489062"/>
                    <a:pt x="2586758" y="5489400"/>
                    <a:pt x="2586554" y="5489671"/>
                  </a:cubicBezTo>
                  <a:cubicBezTo>
                    <a:pt x="2586758" y="5489536"/>
                    <a:pt x="2586893" y="5489400"/>
                    <a:pt x="2587096" y="5489265"/>
                  </a:cubicBezTo>
                  <a:cubicBezTo>
                    <a:pt x="2586893" y="5491432"/>
                    <a:pt x="2586690" y="5493734"/>
                    <a:pt x="2586419" y="5496104"/>
                  </a:cubicBezTo>
                  <a:cubicBezTo>
                    <a:pt x="2585065" y="5495901"/>
                    <a:pt x="2583846" y="5495630"/>
                    <a:pt x="2583033" y="5495224"/>
                  </a:cubicBezTo>
                  <a:cubicBezTo>
                    <a:pt x="2582627" y="5495901"/>
                    <a:pt x="2582356" y="5496443"/>
                    <a:pt x="2582153" y="5496849"/>
                  </a:cubicBezTo>
                  <a:cubicBezTo>
                    <a:pt x="2582356" y="5496375"/>
                    <a:pt x="2582491" y="5495833"/>
                    <a:pt x="2582627" y="5495292"/>
                  </a:cubicBezTo>
                  <a:cubicBezTo>
                    <a:pt x="2582695" y="5495088"/>
                    <a:pt x="2582627" y="5494953"/>
                    <a:pt x="2582627" y="5494885"/>
                  </a:cubicBezTo>
                  <a:cubicBezTo>
                    <a:pt x="2582762" y="5495020"/>
                    <a:pt x="2582830" y="5495156"/>
                    <a:pt x="2583101" y="5495224"/>
                  </a:cubicBezTo>
                  <a:cubicBezTo>
                    <a:pt x="2584049" y="5493666"/>
                    <a:pt x="2585403" y="5491635"/>
                    <a:pt x="2586622" y="5489671"/>
                  </a:cubicBezTo>
                  <a:cubicBezTo>
                    <a:pt x="2584049" y="5491770"/>
                    <a:pt x="2581882" y="5493666"/>
                    <a:pt x="2582288" y="5494546"/>
                  </a:cubicBezTo>
                  <a:cubicBezTo>
                    <a:pt x="2582356" y="5494614"/>
                    <a:pt x="2582491" y="5494682"/>
                    <a:pt x="2582559" y="5494750"/>
                  </a:cubicBezTo>
                  <a:cubicBezTo>
                    <a:pt x="2582017" y="5494546"/>
                    <a:pt x="2579918" y="5497323"/>
                    <a:pt x="2581544" y="5498338"/>
                  </a:cubicBezTo>
                  <a:cubicBezTo>
                    <a:pt x="2581814" y="5497932"/>
                    <a:pt x="2582017" y="5497458"/>
                    <a:pt x="2582221" y="5496917"/>
                  </a:cubicBezTo>
                  <a:cubicBezTo>
                    <a:pt x="2582017" y="5497323"/>
                    <a:pt x="2582017" y="5497661"/>
                    <a:pt x="2582085" y="5497797"/>
                  </a:cubicBezTo>
                  <a:cubicBezTo>
                    <a:pt x="2582424" y="5498271"/>
                    <a:pt x="2584252" y="5498406"/>
                    <a:pt x="2586283" y="5498406"/>
                  </a:cubicBezTo>
                  <a:cubicBezTo>
                    <a:pt x="2585945" y="5502334"/>
                    <a:pt x="2585877" y="5505787"/>
                    <a:pt x="2586622" y="5507548"/>
                  </a:cubicBezTo>
                  <a:cubicBezTo>
                    <a:pt x="2586893" y="5508089"/>
                    <a:pt x="2587232" y="5508563"/>
                    <a:pt x="2587705" y="5509037"/>
                  </a:cubicBezTo>
                  <a:cubicBezTo>
                    <a:pt x="2584387" y="5509241"/>
                    <a:pt x="2579174" y="5510121"/>
                    <a:pt x="2577142" y="5511069"/>
                  </a:cubicBezTo>
                  <a:cubicBezTo>
                    <a:pt x="2577548" y="5508428"/>
                    <a:pt x="2577954" y="5504162"/>
                    <a:pt x="2578632" y="5503282"/>
                  </a:cubicBezTo>
                  <a:cubicBezTo>
                    <a:pt x="2579715" y="5501927"/>
                    <a:pt x="2583169" y="5502469"/>
                    <a:pt x="2583507" y="5499963"/>
                  </a:cubicBezTo>
                  <a:cubicBezTo>
                    <a:pt x="2583846" y="5497391"/>
                    <a:pt x="2583507" y="5499693"/>
                    <a:pt x="2581544" y="5498474"/>
                  </a:cubicBezTo>
                  <a:lnTo>
                    <a:pt x="2581544" y="5498474"/>
                  </a:lnTo>
                  <a:cubicBezTo>
                    <a:pt x="2579783" y="5501318"/>
                    <a:pt x="2577007" y="5501995"/>
                    <a:pt x="2577819" y="5503417"/>
                  </a:cubicBezTo>
                  <a:cubicBezTo>
                    <a:pt x="2578632" y="5504771"/>
                    <a:pt x="2576871" y="5509308"/>
                    <a:pt x="2576329" y="5511746"/>
                  </a:cubicBezTo>
                  <a:lnTo>
                    <a:pt x="2576329" y="5511746"/>
                  </a:lnTo>
                  <a:cubicBezTo>
                    <a:pt x="2576329" y="5511813"/>
                    <a:pt x="2576329" y="5511881"/>
                    <a:pt x="2576329" y="5511881"/>
                  </a:cubicBezTo>
                  <a:cubicBezTo>
                    <a:pt x="2576194" y="5512491"/>
                    <a:pt x="2576194" y="5512965"/>
                    <a:pt x="2576329" y="5513168"/>
                  </a:cubicBezTo>
                  <a:cubicBezTo>
                    <a:pt x="2577481" y="5516621"/>
                    <a:pt x="2587232" y="5517908"/>
                    <a:pt x="2588044" y="5520481"/>
                  </a:cubicBezTo>
                  <a:cubicBezTo>
                    <a:pt x="2588992" y="5523393"/>
                    <a:pt x="2584455" y="5525830"/>
                    <a:pt x="2583913" y="5527997"/>
                  </a:cubicBezTo>
                  <a:cubicBezTo>
                    <a:pt x="2583440" y="5530164"/>
                    <a:pt x="2584929" y="5530435"/>
                    <a:pt x="2588112" y="5530232"/>
                  </a:cubicBezTo>
                  <a:cubicBezTo>
                    <a:pt x="2591362" y="5530029"/>
                    <a:pt x="2592175" y="5529419"/>
                    <a:pt x="2592920" y="5527862"/>
                  </a:cubicBezTo>
                  <a:cubicBezTo>
                    <a:pt x="2593664" y="5526304"/>
                    <a:pt x="2589940" y="5524409"/>
                    <a:pt x="2590617" y="5522716"/>
                  </a:cubicBezTo>
                  <a:cubicBezTo>
                    <a:pt x="2590956" y="5521836"/>
                    <a:pt x="2594274" y="5519872"/>
                    <a:pt x="2597253" y="5517908"/>
                  </a:cubicBezTo>
                  <a:cubicBezTo>
                    <a:pt x="2598472" y="5520549"/>
                    <a:pt x="2599149" y="5524070"/>
                    <a:pt x="2598472" y="5529216"/>
                  </a:cubicBezTo>
                  <a:cubicBezTo>
                    <a:pt x="2597727" y="5534972"/>
                    <a:pt x="2597660" y="5541405"/>
                    <a:pt x="2598066" y="5547499"/>
                  </a:cubicBezTo>
                  <a:cubicBezTo>
                    <a:pt x="2597524" y="5548109"/>
                    <a:pt x="2597118" y="5548583"/>
                    <a:pt x="2597050" y="5548854"/>
                  </a:cubicBezTo>
                  <a:cubicBezTo>
                    <a:pt x="2596441" y="5550546"/>
                    <a:pt x="2596982" y="5550817"/>
                    <a:pt x="2597727" y="5551291"/>
                  </a:cubicBezTo>
                  <a:cubicBezTo>
                    <a:pt x="2597930" y="5551020"/>
                    <a:pt x="2598134" y="5550817"/>
                    <a:pt x="2598337" y="5550546"/>
                  </a:cubicBezTo>
                  <a:cubicBezTo>
                    <a:pt x="2598404" y="5550953"/>
                    <a:pt x="2598404" y="5551427"/>
                    <a:pt x="2598472" y="5551833"/>
                  </a:cubicBezTo>
                  <a:cubicBezTo>
                    <a:pt x="2598269" y="5551562"/>
                    <a:pt x="2597998" y="5551427"/>
                    <a:pt x="2597727" y="5551291"/>
                  </a:cubicBezTo>
                  <a:cubicBezTo>
                    <a:pt x="2596102" y="5553120"/>
                    <a:pt x="2594816" y="5554948"/>
                    <a:pt x="2594951" y="5556099"/>
                  </a:cubicBezTo>
                  <a:cubicBezTo>
                    <a:pt x="2594951" y="5556438"/>
                    <a:pt x="2595086" y="5556844"/>
                    <a:pt x="2595222" y="5557182"/>
                  </a:cubicBezTo>
                  <a:cubicBezTo>
                    <a:pt x="2596712" y="5556438"/>
                    <a:pt x="2598201" y="5555489"/>
                    <a:pt x="2598811" y="5554474"/>
                  </a:cubicBezTo>
                  <a:cubicBezTo>
                    <a:pt x="2599962" y="5563209"/>
                    <a:pt x="2602129" y="5570116"/>
                    <a:pt x="2604363" y="5571538"/>
                  </a:cubicBezTo>
                  <a:cubicBezTo>
                    <a:pt x="2608765" y="5574179"/>
                    <a:pt x="2613843" y="5562126"/>
                    <a:pt x="2615333" y="5565579"/>
                  </a:cubicBezTo>
                  <a:cubicBezTo>
                    <a:pt x="2616823" y="5568965"/>
                    <a:pt x="2641268" y="5575059"/>
                    <a:pt x="2645601" y="5577903"/>
                  </a:cubicBezTo>
                  <a:cubicBezTo>
                    <a:pt x="2650003" y="5580747"/>
                    <a:pt x="2644112" y="5590430"/>
                    <a:pt x="2645060" y="5607020"/>
                  </a:cubicBezTo>
                  <a:cubicBezTo>
                    <a:pt x="2646008" y="5623610"/>
                    <a:pt x="2658941" y="5621443"/>
                    <a:pt x="2663478" y="5627267"/>
                  </a:cubicBezTo>
                  <a:cubicBezTo>
                    <a:pt x="2668015" y="5633090"/>
                    <a:pt x="2672349" y="5636882"/>
                    <a:pt x="2673093" y="5643248"/>
                  </a:cubicBezTo>
                  <a:cubicBezTo>
                    <a:pt x="2673838" y="5649681"/>
                    <a:pt x="2676750" y="5646363"/>
                    <a:pt x="2680204" y="5650696"/>
                  </a:cubicBezTo>
                  <a:cubicBezTo>
                    <a:pt x="2683657" y="5655030"/>
                    <a:pt x="2673974" y="5660582"/>
                    <a:pt x="2673974" y="5675412"/>
                  </a:cubicBezTo>
                  <a:cubicBezTo>
                    <a:pt x="2673974" y="5682860"/>
                    <a:pt x="2676005" y="5688887"/>
                    <a:pt x="2678443" y="5693153"/>
                  </a:cubicBezTo>
                  <a:cubicBezTo>
                    <a:pt x="2678307" y="5692950"/>
                    <a:pt x="2678037" y="5692747"/>
                    <a:pt x="2677969" y="5692543"/>
                  </a:cubicBezTo>
                  <a:cubicBezTo>
                    <a:pt x="2677292" y="5691122"/>
                    <a:pt x="2671604" y="5692747"/>
                    <a:pt x="2668489" y="5692543"/>
                  </a:cubicBezTo>
                  <a:cubicBezTo>
                    <a:pt x="2667338" y="5689497"/>
                    <a:pt x="2666119" y="5685027"/>
                    <a:pt x="2663681" y="5684079"/>
                  </a:cubicBezTo>
                  <a:cubicBezTo>
                    <a:pt x="2665035" y="5682928"/>
                    <a:pt x="2666254" y="5682048"/>
                    <a:pt x="2666864" y="5682319"/>
                  </a:cubicBezTo>
                  <a:cubicBezTo>
                    <a:pt x="2668082" y="5682928"/>
                    <a:pt x="2669031" y="5682454"/>
                    <a:pt x="2670114" y="5682116"/>
                  </a:cubicBezTo>
                  <a:cubicBezTo>
                    <a:pt x="2669437" y="5682116"/>
                    <a:pt x="2668624" y="5681777"/>
                    <a:pt x="2668286" y="5680626"/>
                  </a:cubicBezTo>
                  <a:cubicBezTo>
                    <a:pt x="2667473" y="5678053"/>
                    <a:pt x="2667135" y="5679407"/>
                    <a:pt x="2664900" y="5677511"/>
                  </a:cubicBezTo>
                  <a:cubicBezTo>
                    <a:pt x="2662665" y="5675615"/>
                    <a:pt x="2664697" y="5672229"/>
                    <a:pt x="2663546" y="5673109"/>
                  </a:cubicBezTo>
                  <a:cubicBezTo>
                    <a:pt x="2661785" y="5674464"/>
                    <a:pt x="2650815" y="5675615"/>
                    <a:pt x="2652440" y="5678324"/>
                  </a:cubicBezTo>
                  <a:cubicBezTo>
                    <a:pt x="2653998" y="5680897"/>
                    <a:pt x="2655894" y="5685772"/>
                    <a:pt x="2657587" y="5687262"/>
                  </a:cubicBezTo>
                  <a:cubicBezTo>
                    <a:pt x="2656165" y="5689293"/>
                    <a:pt x="2655488" y="5691528"/>
                    <a:pt x="2655826" y="5692070"/>
                  </a:cubicBezTo>
                  <a:cubicBezTo>
                    <a:pt x="2656504" y="5693221"/>
                    <a:pt x="2662327" y="5697622"/>
                    <a:pt x="2665916" y="5698502"/>
                  </a:cubicBezTo>
                  <a:cubicBezTo>
                    <a:pt x="2669505" y="5699450"/>
                    <a:pt x="2668963" y="5696065"/>
                    <a:pt x="2669911" y="5698299"/>
                  </a:cubicBezTo>
                  <a:cubicBezTo>
                    <a:pt x="2670927" y="5700466"/>
                    <a:pt x="2674313" y="5710352"/>
                    <a:pt x="2677156" y="5710488"/>
                  </a:cubicBezTo>
                  <a:cubicBezTo>
                    <a:pt x="2679662" y="5710624"/>
                    <a:pt x="2682099" y="5701821"/>
                    <a:pt x="2682641" y="5698435"/>
                  </a:cubicBezTo>
                  <a:cubicBezTo>
                    <a:pt x="2683657" y="5699315"/>
                    <a:pt x="2684673" y="5699925"/>
                    <a:pt x="2685417" y="5700060"/>
                  </a:cubicBezTo>
                  <a:cubicBezTo>
                    <a:pt x="2688871" y="5700602"/>
                    <a:pt x="2677969" y="5707779"/>
                    <a:pt x="2678714" y="5713061"/>
                  </a:cubicBezTo>
                  <a:cubicBezTo>
                    <a:pt x="2678985" y="5714890"/>
                    <a:pt x="2680136" y="5715364"/>
                    <a:pt x="2681355" y="5715160"/>
                  </a:cubicBezTo>
                  <a:cubicBezTo>
                    <a:pt x="2678985" y="5718614"/>
                    <a:pt x="2676276" y="5723895"/>
                    <a:pt x="2674041" y="5723151"/>
                  </a:cubicBezTo>
                  <a:cubicBezTo>
                    <a:pt x="2670791" y="5722000"/>
                    <a:pt x="2666593" y="5719223"/>
                    <a:pt x="2663749" y="5717733"/>
                  </a:cubicBezTo>
                  <a:cubicBezTo>
                    <a:pt x="2662733" y="5717192"/>
                    <a:pt x="2661311" y="5716379"/>
                    <a:pt x="2659822" y="5715431"/>
                  </a:cubicBezTo>
                  <a:cubicBezTo>
                    <a:pt x="2659618" y="5718004"/>
                    <a:pt x="2659144" y="5720307"/>
                    <a:pt x="2663681" y="5720713"/>
                  </a:cubicBezTo>
                  <a:cubicBezTo>
                    <a:pt x="2670046" y="5721322"/>
                    <a:pt x="2671400" y="5726130"/>
                    <a:pt x="2672213" y="5728771"/>
                  </a:cubicBezTo>
                  <a:cubicBezTo>
                    <a:pt x="2669708" y="5728161"/>
                    <a:pt x="2667541" y="5727891"/>
                    <a:pt x="2667067" y="5728500"/>
                  </a:cubicBezTo>
                  <a:cubicBezTo>
                    <a:pt x="2665645" y="5730396"/>
                    <a:pt x="2670385" y="5733105"/>
                    <a:pt x="2673635" y="5734662"/>
                  </a:cubicBezTo>
                  <a:cubicBezTo>
                    <a:pt x="2676818" y="5733172"/>
                    <a:pt x="2681761" y="5731818"/>
                    <a:pt x="2680813" y="5731412"/>
                  </a:cubicBezTo>
                  <a:cubicBezTo>
                    <a:pt x="2680474" y="5731276"/>
                    <a:pt x="2679323" y="5730870"/>
                    <a:pt x="2677969" y="5730396"/>
                  </a:cubicBezTo>
                  <a:cubicBezTo>
                    <a:pt x="2679458" y="5729990"/>
                    <a:pt x="2680948" y="5729313"/>
                    <a:pt x="2681829" y="5728568"/>
                  </a:cubicBezTo>
                  <a:cubicBezTo>
                    <a:pt x="2683860" y="5726740"/>
                    <a:pt x="2683589" y="5731750"/>
                    <a:pt x="2687788" y="5733511"/>
                  </a:cubicBezTo>
                  <a:cubicBezTo>
                    <a:pt x="2686433" y="5733376"/>
                    <a:pt x="2684943" y="5733714"/>
                    <a:pt x="2684673" y="5735678"/>
                  </a:cubicBezTo>
                  <a:cubicBezTo>
                    <a:pt x="2684131" y="5740215"/>
                    <a:pt x="2702956" y="5755044"/>
                    <a:pt x="2705935" y="5760326"/>
                  </a:cubicBezTo>
                  <a:cubicBezTo>
                    <a:pt x="2708982" y="5765608"/>
                    <a:pt x="2717243" y="5759581"/>
                    <a:pt x="2722593" y="5759987"/>
                  </a:cubicBezTo>
                  <a:cubicBezTo>
                    <a:pt x="2727942" y="5760394"/>
                    <a:pt x="2725708" y="5766962"/>
                    <a:pt x="2726859" y="5769603"/>
                  </a:cubicBezTo>
                  <a:cubicBezTo>
                    <a:pt x="2727875" y="5771973"/>
                    <a:pt x="2735594" y="5776442"/>
                    <a:pt x="2739589" y="5775562"/>
                  </a:cubicBezTo>
                  <a:cubicBezTo>
                    <a:pt x="2741485" y="5777254"/>
                    <a:pt x="2743787" y="5778812"/>
                    <a:pt x="2746293" y="5778677"/>
                  </a:cubicBezTo>
                  <a:cubicBezTo>
                    <a:pt x="2750288" y="5778473"/>
                    <a:pt x="2751778" y="5759513"/>
                    <a:pt x="2757669" y="5758024"/>
                  </a:cubicBezTo>
                  <a:cubicBezTo>
                    <a:pt x="2763560" y="5756534"/>
                    <a:pt x="2767420" y="5769196"/>
                    <a:pt x="2769519" y="5773192"/>
                  </a:cubicBezTo>
                  <a:cubicBezTo>
                    <a:pt x="2771618" y="5777119"/>
                    <a:pt x="2773514" y="5779083"/>
                    <a:pt x="2766878" y="5781927"/>
                  </a:cubicBezTo>
                  <a:cubicBezTo>
                    <a:pt x="2760242" y="5784771"/>
                    <a:pt x="2762003" y="5784703"/>
                    <a:pt x="2763154" y="5787682"/>
                  </a:cubicBezTo>
                  <a:cubicBezTo>
                    <a:pt x="2764305" y="5790730"/>
                    <a:pt x="2769654" y="5786057"/>
                    <a:pt x="2773040" y="5786057"/>
                  </a:cubicBezTo>
                  <a:cubicBezTo>
                    <a:pt x="2776494" y="5786057"/>
                    <a:pt x="2777374" y="5790053"/>
                    <a:pt x="2780624" y="5790594"/>
                  </a:cubicBezTo>
                  <a:cubicBezTo>
                    <a:pt x="2783875" y="5791136"/>
                    <a:pt x="2785432" y="5785312"/>
                    <a:pt x="2787667" y="5786396"/>
                  </a:cubicBezTo>
                  <a:cubicBezTo>
                    <a:pt x="2788818" y="5787005"/>
                    <a:pt x="2788411" y="5788563"/>
                    <a:pt x="2788005" y="5790594"/>
                  </a:cubicBezTo>
                  <a:cubicBezTo>
                    <a:pt x="2786718" y="5790391"/>
                    <a:pt x="2783062" y="5795944"/>
                    <a:pt x="2781978" y="5796485"/>
                  </a:cubicBezTo>
                  <a:cubicBezTo>
                    <a:pt x="2780827" y="5797027"/>
                    <a:pt x="2773582" y="5791271"/>
                    <a:pt x="2772499" y="5792964"/>
                  </a:cubicBezTo>
                  <a:cubicBezTo>
                    <a:pt x="2771347" y="5795064"/>
                    <a:pt x="2776087" y="5810841"/>
                    <a:pt x="2777780" y="5811044"/>
                  </a:cubicBezTo>
                  <a:cubicBezTo>
                    <a:pt x="2778660" y="5811112"/>
                    <a:pt x="2780015" y="5808607"/>
                    <a:pt x="2781166" y="5805966"/>
                  </a:cubicBezTo>
                  <a:cubicBezTo>
                    <a:pt x="2780353" y="5809689"/>
                    <a:pt x="2777577" y="5818289"/>
                    <a:pt x="2779609" y="5818289"/>
                  </a:cubicBezTo>
                  <a:cubicBezTo>
                    <a:pt x="2781234" y="5818289"/>
                    <a:pt x="2786854" y="5815648"/>
                    <a:pt x="2790646" y="5813279"/>
                  </a:cubicBezTo>
                  <a:cubicBezTo>
                    <a:pt x="2794032" y="5814768"/>
                    <a:pt x="2800668" y="5815378"/>
                    <a:pt x="2805408" y="5817273"/>
                  </a:cubicBezTo>
                  <a:cubicBezTo>
                    <a:pt x="2811841" y="5819914"/>
                    <a:pt x="2817732" y="5814836"/>
                    <a:pt x="2824774" y="5815039"/>
                  </a:cubicBezTo>
                  <a:cubicBezTo>
                    <a:pt x="2831816" y="5815243"/>
                    <a:pt x="2835811" y="5826416"/>
                    <a:pt x="2843260" y="5829801"/>
                  </a:cubicBezTo>
                  <a:cubicBezTo>
                    <a:pt x="2850641" y="5833187"/>
                    <a:pt x="2850709" y="5843886"/>
                    <a:pt x="2852063" y="5843886"/>
                  </a:cubicBezTo>
                  <a:cubicBezTo>
                    <a:pt x="2853417" y="5843886"/>
                    <a:pt x="2847458" y="5831832"/>
                    <a:pt x="2847458" y="5828447"/>
                  </a:cubicBezTo>
                  <a:cubicBezTo>
                    <a:pt x="2847458" y="5825061"/>
                    <a:pt x="2853146" y="5815716"/>
                    <a:pt x="2856194" y="5815513"/>
                  </a:cubicBezTo>
                  <a:cubicBezTo>
                    <a:pt x="2859241" y="5815310"/>
                    <a:pt x="2857819" y="5824452"/>
                    <a:pt x="2862423" y="5825400"/>
                  </a:cubicBezTo>
                  <a:cubicBezTo>
                    <a:pt x="2866960" y="5826348"/>
                    <a:pt x="2880842" y="5820863"/>
                    <a:pt x="2881993" y="5823707"/>
                  </a:cubicBezTo>
                  <a:cubicBezTo>
                    <a:pt x="2883144" y="5826550"/>
                    <a:pt x="2880164" y="5826754"/>
                    <a:pt x="2884566" y="5827160"/>
                  </a:cubicBezTo>
                  <a:cubicBezTo>
                    <a:pt x="2888967" y="5827566"/>
                    <a:pt x="2885581" y="5830749"/>
                    <a:pt x="2887681" y="5830410"/>
                  </a:cubicBezTo>
                  <a:cubicBezTo>
                    <a:pt x="2889780" y="5830004"/>
                    <a:pt x="2893233" y="5830004"/>
                    <a:pt x="2898921" y="5830816"/>
                  </a:cubicBezTo>
                  <a:cubicBezTo>
                    <a:pt x="2903932" y="5831494"/>
                    <a:pt x="2910568" y="5834947"/>
                    <a:pt x="2907860" y="5836843"/>
                  </a:cubicBezTo>
                  <a:cubicBezTo>
                    <a:pt x="2908469" y="5836843"/>
                    <a:pt x="2909079" y="5836843"/>
                    <a:pt x="2909688" y="5836775"/>
                  </a:cubicBezTo>
                  <a:cubicBezTo>
                    <a:pt x="2914089" y="5836369"/>
                    <a:pt x="2914293" y="5836030"/>
                    <a:pt x="2926075" y="5834677"/>
                  </a:cubicBezTo>
                  <a:cubicBezTo>
                    <a:pt x="2937857" y="5833390"/>
                    <a:pt x="2936503" y="5822420"/>
                    <a:pt x="2936977" y="5813007"/>
                  </a:cubicBezTo>
                  <a:cubicBezTo>
                    <a:pt x="2937315" y="5806846"/>
                    <a:pt x="2934539" y="5803121"/>
                    <a:pt x="2935352" y="5796350"/>
                  </a:cubicBezTo>
                  <a:cubicBezTo>
                    <a:pt x="2936097" y="5789578"/>
                    <a:pt x="2947811" y="5782198"/>
                    <a:pt x="2958442" y="5778812"/>
                  </a:cubicBezTo>
                  <a:cubicBezTo>
                    <a:pt x="2969074" y="5775426"/>
                    <a:pt x="2964266" y="5764795"/>
                    <a:pt x="2955869" y="5762493"/>
                  </a:cubicBezTo>
                  <a:cubicBezTo>
                    <a:pt x="2947540" y="5760258"/>
                    <a:pt x="2935826" y="5776103"/>
                    <a:pt x="2932034" y="5775291"/>
                  </a:cubicBezTo>
                  <a:cubicBezTo>
                    <a:pt x="2928242" y="5774546"/>
                    <a:pt x="2928242" y="5751861"/>
                    <a:pt x="2920996" y="5747731"/>
                  </a:cubicBezTo>
                  <a:cubicBezTo>
                    <a:pt x="2913751" y="5743600"/>
                    <a:pt x="2902510" y="5742382"/>
                    <a:pt x="2892218" y="5741636"/>
                  </a:cubicBezTo>
                  <a:cubicBezTo>
                    <a:pt x="2881925" y="5740892"/>
                    <a:pt x="2883347" y="5746309"/>
                    <a:pt x="2881789" y="5742178"/>
                  </a:cubicBezTo>
                  <a:cubicBezTo>
                    <a:pt x="2880300" y="5738048"/>
                    <a:pt x="2882738" y="5728635"/>
                    <a:pt x="2877795" y="5725994"/>
                  </a:cubicBezTo>
                  <a:cubicBezTo>
                    <a:pt x="2872851" y="5723354"/>
                    <a:pt x="2869939" y="5731344"/>
                    <a:pt x="2862762" y="5720036"/>
                  </a:cubicBezTo>
                  <a:cubicBezTo>
                    <a:pt x="2855516" y="5708727"/>
                    <a:pt x="2853214" y="5716379"/>
                    <a:pt x="2847120" y="5715973"/>
                  </a:cubicBezTo>
                  <a:cubicBezTo>
                    <a:pt x="2841026" y="5715567"/>
                    <a:pt x="2837166" y="5704935"/>
                    <a:pt x="2839400" y="5699654"/>
                  </a:cubicBezTo>
                  <a:cubicBezTo>
                    <a:pt x="2841703" y="5694372"/>
                    <a:pt x="2849084" y="5695184"/>
                    <a:pt x="2844140" y="5687668"/>
                  </a:cubicBezTo>
                  <a:cubicBezTo>
                    <a:pt x="2839197" y="5680152"/>
                    <a:pt x="2835541" y="5679475"/>
                    <a:pt x="2831004" y="5674599"/>
                  </a:cubicBezTo>
                  <a:cubicBezTo>
                    <a:pt x="2826467" y="5669724"/>
                    <a:pt x="2828498" y="5664916"/>
                    <a:pt x="2833103" y="5664916"/>
                  </a:cubicBezTo>
                  <a:cubicBezTo>
                    <a:pt x="2837640" y="5664916"/>
                    <a:pt x="2835135" y="5660853"/>
                    <a:pt x="2838520" y="5657400"/>
                  </a:cubicBezTo>
                  <a:cubicBezTo>
                    <a:pt x="2841973" y="5654014"/>
                    <a:pt x="2844344" y="5652457"/>
                    <a:pt x="2835608" y="5646836"/>
                  </a:cubicBezTo>
                  <a:cubicBezTo>
                    <a:pt x="2826873" y="5641216"/>
                    <a:pt x="2828227" y="5634241"/>
                    <a:pt x="2822878" y="5625574"/>
                  </a:cubicBezTo>
                  <a:cubicBezTo>
                    <a:pt x="2817528" y="5616907"/>
                    <a:pt x="2819154" y="5607359"/>
                    <a:pt x="2814955" y="5595712"/>
                  </a:cubicBezTo>
                  <a:cubicBezTo>
                    <a:pt x="2810757" y="5583997"/>
                    <a:pt x="2809606" y="5584065"/>
                    <a:pt x="2812653" y="5577700"/>
                  </a:cubicBezTo>
                  <a:cubicBezTo>
                    <a:pt x="2815700" y="5571267"/>
                    <a:pt x="2818003" y="5562803"/>
                    <a:pt x="2825993" y="5557521"/>
                  </a:cubicBezTo>
                  <a:cubicBezTo>
                    <a:pt x="2833983" y="5552239"/>
                    <a:pt x="2836692" y="5545806"/>
                    <a:pt x="2838181" y="5533008"/>
                  </a:cubicBezTo>
                  <a:cubicBezTo>
                    <a:pt x="2839671" y="5520210"/>
                    <a:pt x="2828498" y="5514861"/>
                    <a:pt x="2831952" y="5509241"/>
                  </a:cubicBezTo>
                  <a:cubicBezTo>
                    <a:pt x="2835405" y="5503620"/>
                    <a:pt x="2840078" y="5499693"/>
                    <a:pt x="2843531" y="5495562"/>
                  </a:cubicBezTo>
                  <a:cubicBezTo>
                    <a:pt x="2846985" y="5491432"/>
                    <a:pt x="2848542" y="5486218"/>
                    <a:pt x="2854975" y="5480936"/>
                  </a:cubicBezTo>
                  <a:cubicBezTo>
                    <a:pt x="2861407" y="5475654"/>
                    <a:pt x="2861881" y="5468206"/>
                    <a:pt x="2865741" y="5461434"/>
                  </a:cubicBezTo>
                  <a:cubicBezTo>
                    <a:pt x="2869533" y="5454663"/>
                    <a:pt x="2874341" y="5446199"/>
                    <a:pt x="2875424" y="5437531"/>
                  </a:cubicBezTo>
                  <a:cubicBezTo>
                    <a:pt x="2876576" y="5428863"/>
                    <a:pt x="2873257" y="5430895"/>
                    <a:pt x="2868721" y="5428254"/>
                  </a:cubicBezTo>
                  <a:cubicBezTo>
                    <a:pt x="2864184" y="5425613"/>
                    <a:pt x="2864522" y="5423243"/>
                    <a:pt x="2846307" y="5414576"/>
                  </a:cubicBezTo>
                  <a:cubicBezTo>
                    <a:pt x="2828092" y="5405908"/>
                    <a:pt x="2827279" y="5411867"/>
                    <a:pt x="2820034" y="5382817"/>
                  </a:cubicBezTo>
                  <a:cubicBezTo>
                    <a:pt x="2812788" y="5353768"/>
                    <a:pt x="2837911" y="5350924"/>
                    <a:pt x="2845156" y="5341850"/>
                  </a:cubicBezTo>
                  <a:cubicBezTo>
                    <a:pt x="2852402" y="5332777"/>
                    <a:pt x="2858970" y="5337991"/>
                    <a:pt x="2863100" y="5335688"/>
                  </a:cubicBezTo>
                  <a:cubicBezTo>
                    <a:pt x="2867299" y="5333454"/>
                    <a:pt x="2858970" y="5326885"/>
                    <a:pt x="2855584" y="5320453"/>
                  </a:cubicBezTo>
                  <a:cubicBezTo>
                    <a:pt x="2852131" y="5314020"/>
                    <a:pt x="2864590" y="5315103"/>
                    <a:pt x="2869127" y="5305284"/>
                  </a:cubicBezTo>
                  <a:cubicBezTo>
                    <a:pt x="2873664" y="5295466"/>
                    <a:pt x="2859714" y="5298174"/>
                    <a:pt x="2854771" y="5292148"/>
                  </a:cubicBezTo>
                  <a:cubicBezTo>
                    <a:pt x="2849828" y="5286121"/>
                    <a:pt x="2854975" y="5265604"/>
                    <a:pt x="2859173" y="5254295"/>
                  </a:cubicBezTo>
                  <a:cubicBezTo>
                    <a:pt x="2863371" y="5242987"/>
                    <a:pt x="2872784" y="5250097"/>
                    <a:pt x="2875831" y="5243664"/>
                  </a:cubicBezTo>
                  <a:cubicBezTo>
                    <a:pt x="2878878" y="5237231"/>
                    <a:pt x="2879690" y="5235945"/>
                    <a:pt x="2871768" y="5235945"/>
                  </a:cubicBezTo>
                  <a:cubicBezTo>
                    <a:pt x="2863778" y="5235945"/>
                    <a:pt x="2868518" y="5230866"/>
                    <a:pt x="2870075" y="5228564"/>
                  </a:cubicBezTo>
                  <a:cubicBezTo>
                    <a:pt x="2871565" y="5226329"/>
                    <a:pt x="2875221" y="5222808"/>
                    <a:pt x="2879758" y="5219829"/>
                  </a:cubicBezTo>
                  <a:cubicBezTo>
                    <a:pt x="2884295" y="5216782"/>
                    <a:pt x="2882264" y="5215292"/>
                    <a:pt x="2871632" y="5210755"/>
                  </a:cubicBezTo>
                  <a:cubicBezTo>
                    <a:pt x="2861001" y="5206218"/>
                    <a:pt x="2864387" y="5190711"/>
                    <a:pt x="2865877" y="5183195"/>
                  </a:cubicBezTo>
                  <a:cubicBezTo>
                    <a:pt x="2867366" y="5175679"/>
                    <a:pt x="2850844" y="5172564"/>
                    <a:pt x="2847797" y="5167689"/>
                  </a:cubicBezTo>
                  <a:cubicBezTo>
                    <a:pt x="2844750" y="5162813"/>
                    <a:pt x="2857480" y="5163693"/>
                    <a:pt x="2860527" y="5161798"/>
                  </a:cubicBezTo>
                  <a:cubicBezTo>
                    <a:pt x="2863574" y="5159901"/>
                    <a:pt x="2871700" y="5145410"/>
                    <a:pt x="2888426" y="5155906"/>
                  </a:cubicBezTo>
                  <a:cubicBezTo>
                    <a:pt x="2905151" y="5166470"/>
                    <a:pt x="2923502" y="5163423"/>
                    <a:pt x="2933794" y="5154755"/>
                  </a:cubicBezTo>
                  <a:cubicBezTo>
                    <a:pt x="2944087" y="5146088"/>
                    <a:pt x="2932779" y="5134170"/>
                    <a:pt x="2930883" y="5126654"/>
                  </a:cubicBezTo>
                  <a:cubicBezTo>
                    <a:pt x="2928987" y="5119137"/>
                    <a:pt x="2931221" y="5113652"/>
                    <a:pt x="2934268" y="5103089"/>
                  </a:cubicBezTo>
                  <a:cubicBezTo>
                    <a:pt x="2937315" y="5092525"/>
                    <a:pt x="2939212" y="5091104"/>
                    <a:pt x="2933862" y="5088124"/>
                  </a:cubicBezTo>
                  <a:cubicBezTo>
                    <a:pt x="2928513" y="5085077"/>
                    <a:pt x="2923908" y="5071873"/>
                    <a:pt x="2923908" y="5066591"/>
                  </a:cubicBezTo>
                  <a:cubicBezTo>
                    <a:pt x="2923908" y="5061309"/>
                    <a:pt x="2946457" y="5058126"/>
                    <a:pt x="2958239" y="5061106"/>
                  </a:cubicBezTo>
                  <a:cubicBezTo>
                    <a:pt x="2970022" y="5064153"/>
                    <a:pt x="2988237" y="5073091"/>
                    <a:pt x="3003066" y="5068555"/>
                  </a:cubicBezTo>
                  <a:cubicBezTo>
                    <a:pt x="3017896" y="5064018"/>
                    <a:pt x="3005166" y="5065305"/>
                    <a:pt x="3040106" y="5053996"/>
                  </a:cubicBezTo>
                  <a:cubicBezTo>
                    <a:pt x="3075047" y="5042688"/>
                    <a:pt x="3089673" y="5026098"/>
                    <a:pt x="3090418" y="5015534"/>
                  </a:cubicBezTo>
                  <a:cubicBezTo>
                    <a:pt x="3091163" y="5004971"/>
                    <a:pt x="3074844" y="5005580"/>
                    <a:pt x="3085881" y="4988652"/>
                  </a:cubicBezTo>
                  <a:cubicBezTo>
                    <a:pt x="3096919" y="4971723"/>
                    <a:pt x="3098612" y="4968134"/>
                    <a:pt x="3095564" y="4965899"/>
                  </a:cubicBezTo>
                  <a:cubicBezTo>
                    <a:pt x="3092517" y="4963665"/>
                    <a:pt x="3085069" y="4959873"/>
                    <a:pt x="3077485" y="4954591"/>
                  </a:cubicBezTo>
                  <a:cubicBezTo>
                    <a:pt x="3069901" y="4949310"/>
                    <a:pt x="3072000" y="4936308"/>
                    <a:pt x="3074641" y="4930620"/>
                  </a:cubicBezTo>
                  <a:cubicBezTo>
                    <a:pt x="3077281" y="4924932"/>
                    <a:pt x="3087168" y="4922359"/>
                    <a:pt x="3081886" y="4917077"/>
                  </a:cubicBezTo>
                  <a:cubicBezTo>
                    <a:pt x="3076537" y="4911795"/>
                    <a:pt x="3067463" y="4921682"/>
                    <a:pt x="3063265" y="4916400"/>
                  </a:cubicBezTo>
                  <a:cubicBezTo>
                    <a:pt x="3059066" y="4911118"/>
                    <a:pt x="3046607" y="4901571"/>
                    <a:pt x="3048842" y="4894393"/>
                  </a:cubicBezTo>
                  <a:cubicBezTo>
                    <a:pt x="3051144" y="4887215"/>
                    <a:pt x="3059879" y="4901164"/>
                    <a:pt x="3073219" y="4901909"/>
                  </a:cubicBezTo>
                  <a:cubicBezTo>
                    <a:pt x="3086491" y="4902654"/>
                    <a:pt x="3089199" y="4888367"/>
                    <a:pt x="3097596" y="4891346"/>
                  </a:cubicBezTo>
                  <a:cubicBezTo>
                    <a:pt x="3105925" y="4894393"/>
                    <a:pt x="3108565" y="4904686"/>
                    <a:pt x="3119942" y="4905837"/>
                  </a:cubicBezTo>
                  <a:cubicBezTo>
                    <a:pt x="3131318" y="4906988"/>
                    <a:pt x="3134703" y="4904144"/>
                    <a:pt x="3141204" y="4903399"/>
                  </a:cubicBezTo>
                  <a:cubicBezTo>
                    <a:pt x="3147637" y="4902654"/>
                    <a:pt x="3146215" y="4903060"/>
                    <a:pt x="3159081" y="4898185"/>
                  </a:cubicBezTo>
                  <a:cubicBezTo>
                    <a:pt x="3172014" y="4893310"/>
                    <a:pt x="3180072" y="4878954"/>
                    <a:pt x="3184609" y="4868797"/>
                  </a:cubicBezTo>
                  <a:cubicBezTo>
                    <a:pt x="3189146" y="4858640"/>
                    <a:pt x="3196662" y="4848279"/>
                    <a:pt x="3205059" y="4841508"/>
                  </a:cubicBezTo>
                  <a:cubicBezTo>
                    <a:pt x="3213049" y="4835007"/>
                    <a:pt x="3205939" y="4829455"/>
                    <a:pt x="3205330" y="4824647"/>
                  </a:cubicBezTo>
                  <a:cubicBezTo>
                    <a:pt x="3204991" y="4825866"/>
                    <a:pt x="3204179" y="4827152"/>
                    <a:pt x="3202350" y="4827288"/>
                  </a:cubicBezTo>
                  <a:cubicBezTo>
                    <a:pt x="3197813" y="4827694"/>
                    <a:pt x="3185286" y="4835414"/>
                    <a:pt x="3183390" y="4834669"/>
                  </a:cubicBezTo>
                  <a:cubicBezTo>
                    <a:pt x="3181494" y="4833924"/>
                    <a:pt x="3185828" y="4820652"/>
                    <a:pt x="3186166" y="4818011"/>
                  </a:cubicBezTo>
                  <a:cubicBezTo>
                    <a:pt x="3186573" y="4815370"/>
                    <a:pt x="3194428" y="4822074"/>
                    <a:pt x="3199709" y="4819839"/>
                  </a:cubicBezTo>
                  <a:cubicBezTo>
                    <a:pt x="3205059" y="4817605"/>
                    <a:pt x="3201064" y="4807786"/>
                    <a:pt x="3201064" y="4804400"/>
                  </a:cubicBezTo>
                  <a:cubicBezTo>
                    <a:pt x="3201064" y="4801015"/>
                    <a:pt x="3202689" y="4805077"/>
                    <a:pt x="3205397" y="4805416"/>
                  </a:cubicBezTo>
                  <a:cubicBezTo>
                    <a:pt x="3208038" y="4805823"/>
                    <a:pt x="3211356" y="4801827"/>
                    <a:pt x="3213658" y="4799931"/>
                  </a:cubicBezTo>
                  <a:cubicBezTo>
                    <a:pt x="3215961" y="4798035"/>
                    <a:pt x="3207903" y="4793160"/>
                    <a:pt x="3208309" y="4789435"/>
                  </a:cubicBezTo>
                  <a:cubicBezTo>
                    <a:pt x="3208648" y="4786321"/>
                    <a:pt x="3220362" y="4784018"/>
                    <a:pt x="3225576" y="4780294"/>
                  </a:cubicBezTo>
                  <a:cubicBezTo>
                    <a:pt x="3227066" y="4780565"/>
                    <a:pt x="3228759" y="4780497"/>
                    <a:pt x="3230249" y="4780023"/>
                  </a:cubicBezTo>
                  <a:cubicBezTo>
                    <a:pt x="3234785" y="4778533"/>
                    <a:pt x="3244266" y="4776096"/>
                    <a:pt x="3249209" y="4772304"/>
                  </a:cubicBezTo>
                  <a:cubicBezTo>
                    <a:pt x="3254152" y="4768512"/>
                    <a:pt x="3263700" y="4772710"/>
                    <a:pt x="3268643" y="4769731"/>
                  </a:cubicBezTo>
                  <a:cubicBezTo>
                    <a:pt x="3273586" y="4766683"/>
                    <a:pt x="3276430" y="4748130"/>
                    <a:pt x="3287874" y="4717997"/>
                  </a:cubicBezTo>
                  <a:cubicBezTo>
                    <a:pt x="3299250" y="4687864"/>
                    <a:pt x="3304735" y="4669784"/>
                    <a:pt x="3312725" y="4658476"/>
                  </a:cubicBezTo>
                  <a:cubicBezTo>
                    <a:pt x="3320715" y="4647168"/>
                    <a:pt x="3336696" y="4641818"/>
                    <a:pt x="3338998" y="4624144"/>
                  </a:cubicBezTo>
                  <a:cubicBezTo>
                    <a:pt x="3341301" y="4606403"/>
                    <a:pt x="3319970" y="4605997"/>
                    <a:pt x="3316178" y="4579994"/>
                  </a:cubicBezTo>
                  <a:cubicBezTo>
                    <a:pt x="3312386" y="4553992"/>
                    <a:pt x="3320580" y="4542819"/>
                    <a:pt x="3325523" y="4539840"/>
                  </a:cubicBezTo>
                  <a:cubicBezTo>
                    <a:pt x="3330466" y="4536793"/>
                    <a:pt x="3342993" y="4552232"/>
                    <a:pt x="3349832" y="4544715"/>
                  </a:cubicBezTo>
                  <a:cubicBezTo>
                    <a:pt x="3356671" y="4537199"/>
                    <a:pt x="3386466" y="4498060"/>
                    <a:pt x="3392763" y="4497248"/>
                  </a:cubicBezTo>
                  <a:cubicBezTo>
                    <a:pt x="3399061" y="4496367"/>
                    <a:pt x="3404816" y="4498737"/>
                    <a:pt x="3408405" y="4493049"/>
                  </a:cubicBezTo>
                  <a:cubicBezTo>
                    <a:pt x="3411994" y="4487429"/>
                    <a:pt x="3412333" y="4479506"/>
                    <a:pt x="3419172" y="4483095"/>
                  </a:cubicBezTo>
                  <a:cubicBezTo>
                    <a:pt x="3426011" y="4486616"/>
                    <a:pt x="3422084" y="4483908"/>
                    <a:pt x="3425673" y="4480657"/>
                  </a:cubicBezTo>
                  <a:cubicBezTo>
                    <a:pt x="3429262" y="4477407"/>
                    <a:pt x="3431902" y="4473073"/>
                    <a:pt x="3434069" y="4471381"/>
                  </a:cubicBezTo>
                  <a:cubicBezTo>
                    <a:pt x="3436236" y="4469688"/>
                    <a:pt x="3435559" y="4466640"/>
                    <a:pt x="3437861" y="4463119"/>
                  </a:cubicBezTo>
                  <a:cubicBezTo>
                    <a:pt x="3440164" y="4459598"/>
                    <a:pt x="3444023" y="4458380"/>
                    <a:pt x="3445987" y="4454316"/>
                  </a:cubicBezTo>
                  <a:cubicBezTo>
                    <a:pt x="3447951" y="4450186"/>
                    <a:pt x="3454722" y="4456416"/>
                    <a:pt x="3463728" y="4454588"/>
                  </a:cubicBezTo>
                  <a:cubicBezTo>
                    <a:pt x="3468468" y="4453639"/>
                    <a:pt x="3471515" y="4454384"/>
                    <a:pt x="3472938" y="4455467"/>
                  </a:cubicBezTo>
                  <a:cubicBezTo>
                    <a:pt x="3474156" y="4454655"/>
                    <a:pt x="3475443" y="4453910"/>
                    <a:pt x="3476662" y="4453436"/>
                  </a:cubicBezTo>
                  <a:cubicBezTo>
                    <a:pt x="3480657" y="4451743"/>
                    <a:pt x="3479641" y="4456957"/>
                    <a:pt x="3482485" y="4458380"/>
                  </a:cubicBezTo>
                  <a:cubicBezTo>
                    <a:pt x="3485329" y="4459801"/>
                    <a:pt x="3497789" y="4454249"/>
                    <a:pt x="3519931" y="4454452"/>
                  </a:cubicBezTo>
                  <a:cubicBezTo>
                    <a:pt x="3542006" y="4454588"/>
                    <a:pt x="3548439" y="4446055"/>
                    <a:pt x="3551689" y="4440367"/>
                  </a:cubicBezTo>
                  <a:cubicBezTo>
                    <a:pt x="3554940" y="4434747"/>
                    <a:pt x="3554940" y="4428653"/>
                    <a:pt x="3565368" y="4424387"/>
                  </a:cubicBezTo>
                  <a:cubicBezTo>
                    <a:pt x="3575796" y="4420121"/>
                    <a:pt x="3567196" y="4411589"/>
                    <a:pt x="3566858" y="4404546"/>
                  </a:cubicBezTo>
                  <a:cubicBezTo>
                    <a:pt x="3566586" y="4397504"/>
                    <a:pt x="3570176" y="4382133"/>
                    <a:pt x="3572410" y="4379018"/>
                  </a:cubicBezTo>
                  <a:cubicBezTo>
                    <a:pt x="3574644" y="4375903"/>
                    <a:pt x="3583312" y="4368319"/>
                    <a:pt x="3582906" y="4363037"/>
                  </a:cubicBezTo>
                  <a:cubicBezTo>
                    <a:pt x="3582500" y="4357755"/>
                    <a:pt x="3601392" y="4353219"/>
                    <a:pt x="3608434" y="4342520"/>
                  </a:cubicBezTo>
                  <a:cubicBezTo>
                    <a:pt x="3615477" y="4331753"/>
                    <a:pt x="3594891" y="4324576"/>
                    <a:pt x="3593198" y="4320242"/>
                  </a:cubicBezTo>
                  <a:cubicBezTo>
                    <a:pt x="3591505" y="4315908"/>
                    <a:pt x="3604168" y="4300740"/>
                    <a:pt x="3604710" y="4295323"/>
                  </a:cubicBezTo>
                  <a:cubicBezTo>
                    <a:pt x="3605252" y="4289838"/>
                    <a:pt x="3604778" y="4287265"/>
                    <a:pt x="3605929" y="4282389"/>
                  </a:cubicBezTo>
                  <a:cubicBezTo>
                    <a:pt x="3607080" y="4277514"/>
                    <a:pt x="3617440" y="4288348"/>
                    <a:pt x="3622180" y="4288145"/>
                  </a:cubicBezTo>
                  <a:cubicBezTo>
                    <a:pt x="3626920" y="4287942"/>
                    <a:pt x="3625160" y="4272435"/>
                    <a:pt x="3624076" y="4269591"/>
                  </a:cubicBezTo>
                  <a:cubicBezTo>
                    <a:pt x="3622925" y="4266747"/>
                    <a:pt x="3612023" y="4273316"/>
                    <a:pt x="3609924" y="4270878"/>
                  </a:cubicBezTo>
                  <a:cubicBezTo>
                    <a:pt x="3607825" y="4268440"/>
                    <a:pt x="3608095" y="4254085"/>
                    <a:pt x="3610736" y="4250157"/>
                  </a:cubicBezTo>
                  <a:cubicBezTo>
                    <a:pt x="3613377" y="4246230"/>
                    <a:pt x="3627055" y="4247313"/>
                    <a:pt x="3628004" y="4242776"/>
                  </a:cubicBezTo>
                  <a:cubicBezTo>
                    <a:pt x="3628952" y="4238240"/>
                    <a:pt x="3629561" y="4227338"/>
                    <a:pt x="3628952" y="4219618"/>
                  </a:cubicBezTo>
                  <a:cubicBezTo>
                    <a:pt x="3628410" y="4211899"/>
                    <a:pt x="3616221" y="4172556"/>
                    <a:pt x="3616221" y="4166123"/>
                  </a:cubicBezTo>
                  <a:cubicBezTo>
                    <a:pt x="3616221" y="4159690"/>
                    <a:pt x="3617237" y="4153190"/>
                    <a:pt x="3620081" y="4149601"/>
                  </a:cubicBezTo>
                  <a:cubicBezTo>
                    <a:pt x="3622925" y="4146012"/>
                    <a:pt x="3626243" y="4145877"/>
                    <a:pt x="3625092" y="4143981"/>
                  </a:cubicBezTo>
                  <a:cubicBezTo>
                    <a:pt x="3623941" y="4142085"/>
                    <a:pt x="3625566" y="4141679"/>
                    <a:pt x="3623061" y="4136600"/>
                  </a:cubicBezTo>
                  <a:cubicBezTo>
                    <a:pt x="3620623" y="4131521"/>
                    <a:pt x="3621774" y="4122989"/>
                    <a:pt x="3626175" y="4118114"/>
                  </a:cubicBezTo>
                  <a:cubicBezTo>
                    <a:pt x="3630577" y="4113238"/>
                    <a:pt x="3639041" y="4118859"/>
                    <a:pt x="3643646" y="4116760"/>
                  </a:cubicBezTo>
                  <a:cubicBezTo>
                    <a:pt x="3648182" y="4114661"/>
                    <a:pt x="3655699" y="4099357"/>
                    <a:pt x="3664434" y="4075047"/>
                  </a:cubicBezTo>
                  <a:cubicBezTo>
                    <a:pt x="3673169" y="4050738"/>
                    <a:pt x="3697953" y="4022704"/>
                    <a:pt x="3710683" y="4010651"/>
                  </a:cubicBezTo>
                  <a:cubicBezTo>
                    <a:pt x="3723413" y="3998598"/>
                    <a:pt x="3739800" y="3973611"/>
                    <a:pt x="3745082" y="3958714"/>
                  </a:cubicBezTo>
                  <a:cubicBezTo>
                    <a:pt x="3750432" y="3943817"/>
                    <a:pt x="3754020" y="3938535"/>
                    <a:pt x="3753614" y="3932102"/>
                  </a:cubicBezTo>
                  <a:cubicBezTo>
                    <a:pt x="3753208" y="3925669"/>
                    <a:pt x="3758557" y="3909486"/>
                    <a:pt x="3755307" y="3906641"/>
                  </a:cubicBezTo>
                  <a:cubicBezTo>
                    <a:pt x="3750567" y="3903121"/>
                    <a:pt x="3749551" y="3903256"/>
                    <a:pt x="3749213" y="3896823"/>
                  </a:cubicBezTo>
                  <a:close/>
                  <a:moveTo>
                    <a:pt x="486118" y="324206"/>
                  </a:moveTo>
                  <a:cubicBezTo>
                    <a:pt x="485847" y="324139"/>
                    <a:pt x="485576" y="323868"/>
                    <a:pt x="485305" y="323597"/>
                  </a:cubicBezTo>
                  <a:cubicBezTo>
                    <a:pt x="486592" y="319399"/>
                    <a:pt x="488691" y="324951"/>
                    <a:pt x="486118" y="324206"/>
                  </a:cubicBezTo>
                  <a:close/>
                  <a:moveTo>
                    <a:pt x="500609" y="940137"/>
                  </a:moveTo>
                  <a:cubicBezTo>
                    <a:pt x="504739" y="940340"/>
                    <a:pt x="508599" y="940679"/>
                    <a:pt x="508802" y="942169"/>
                  </a:cubicBezTo>
                  <a:cubicBezTo>
                    <a:pt x="508599" y="941424"/>
                    <a:pt x="504739" y="940747"/>
                    <a:pt x="500609" y="940137"/>
                  </a:cubicBezTo>
                  <a:close/>
                  <a:moveTo>
                    <a:pt x="565750" y="855630"/>
                  </a:moveTo>
                  <a:cubicBezTo>
                    <a:pt x="561552" y="853395"/>
                    <a:pt x="559926" y="845269"/>
                    <a:pt x="553087" y="845269"/>
                  </a:cubicBezTo>
                  <a:cubicBezTo>
                    <a:pt x="546248" y="845269"/>
                    <a:pt x="537513" y="843644"/>
                    <a:pt x="534466" y="846624"/>
                  </a:cubicBezTo>
                  <a:cubicBezTo>
                    <a:pt x="532028" y="848994"/>
                    <a:pt x="528236" y="848316"/>
                    <a:pt x="521668" y="849535"/>
                  </a:cubicBezTo>
                  <a:cubicBezTo>
                    <a:pt x="522480" y="843780"/>
                    <a:pt x="522480" y="835315"/>
                    <a:pt x="528507" y="833622"/>
                  </a:cubicBezTo>
                  <a:cubicBezTo>
                    <a:pt x="536836" y="831388"/>
                    <a:pt x="546858" y="835925"/>
                    <a:pt x="552884" y="830643"/>
                  </a:cubicBezTo>
                  <a:cubicBezTo>
                    <a:pt x="558978" y="825361"/>
                    <a:pt x="563109" y="821095"/>
                    <a:pt x="568459" y="821502"/>
                  </a:cubicBezTo>
                  <a:cubicBezTo>
                    <a:pt x="573808" y="821908"/>
                    <a:pt x="574891" y="828341"/>
                    <a:pt x="570693" y="832471"/>
                  </a:cubicBezTo>
                  <a:cubicBezTo>
                    <a:pt x="566495" y="836602"/>
                    <a:pt x="585861" y="847775"/>
                    <a:pt x="586200" y="851567"/>
                  </a:cubicBezTo>
                  <a:cubicBezTo>
                    <a:pt x="586674" y="855359"/>
                    <a:pt x="569880" y="857864"/>
                    <a:pt x="565750" y="855630"/>
                  </a:cubicBezTo>
                  <a:close/>
                  <a:moveTo>
                    <a:pt x="706596" y="942575"/>
                  </a:moveTo>
                  <a:cubicBezTo>
                    <a:pt x="707476" y="941085"/>
                    <a:pt x="707612" y="939596"/>
                    <a:pt x="707612" y="940950"/>
                  </a:cubicBezTo>
                  <a:cubicBezTo>
                    <a:pt x="707612" y="941559"/>
                    <a:pt x="707206" y="942101"/>
                    <a:pt x="706596" y="942575"/>
                  </a:cubicBezTo>
                  <a:close/>
                  <a:moveTo>
                    <a:pt x="979079" y="1608683"/>
                  </a:moveTo>
                  <a:cubicBezTo>
                    <a:pt x="977386" y="1614032"/>
                    <a:pt x="967365" y="1604958"/>
                    <a:pt x="962015" y="1604213"/>
                  </a:cubicBezTo>
                  <a:cubicBezTo>
                    <a:pt x="962286" y="1604213"/>
                    <a:pt x="962422" y="1604213"/>
                    <a:pt x="962692" y="1604213"/>
                  </a:cubicBezTo>
                  <a:cubicBezTo>
                    <a:pt x="968448" y="1603807"/>
                    <a:pt x="980908" y="1602724"/>
                    <a:pt x="979079" y="1608683"/>
                  </a:cubicBezTo>
                  <a:close/>
                  <a:moveTo>
                    <a:pt x="1011041" y="1521940"/>
                  </a:moveTo>
                  <a:cubicBezTo>
                    <a:pt x="1010431" y="1525055"/>
                    <a:pt x="1007045" y="1522685"/>
                    <a:pt x="1001561" y="1522482"/>
                  </a:cubicBezTo>
                  <a:cubicBezTo>
                    <a:pt x="1002441" y="1518622"/>
                    <a:pt x="1003321" y="1513747"/>
                    <a:pt x="1004269" y="1512934"/>
                  </a:cubicBezTo>
                  <a:cubicBezTo>
                    <a:pt x="1005962" y="1511580"/>
                    <a:pt x="1011921" y="1517742"/>
                    <a:pt x="1011041" y="1521940"/>
                  </a:cubicBezTo>
                  <a:close/>
                  <a:moveTo>
                    <a:pt x="1051466" y="1735647"/>
                  </a:moveTo>
                  <a:cubicBezTo>
                    <a:pt x="1051060" y="1740861"/>
                    <a:pt x="1047403" y="1742960"/>
                    <a:pt x="1042799" y="1739575"/>
                  </a:cubicBezTo>
                  <a:cubicBezTo>
                    <a:pt x="1039819" y="1737340"/>
                    <a:pt x="1040632" y="1728876"/>
                    <a:pt x="1039819" y="1722443"/>
                  </a:cubicBezTo>
                  <a:cubicBezTo>
                    <a:pt x="1044288" y="1721089"/>
                    <a:pt x="1048893" y="1718515"/>
                    <a:pt x="1051602" y="1720344"/>
                  </a:cubicBezTo>
                  <a:cubicBezTo>
                    <a:pt x="1056748" y="1723662"/>
                    <a:pt x="1052076" y="1728605"/>
                    <a:pt x="1051466" y="1735647"/>
                  </a:cubicBezTo>
                  <a:close/>
                  <a:moveTo>
                    <a:pt x="2531502" y="3351518"/>
                  </a:moveTo>
                  <a:cubicBezTo>
                    <a:pt x="2533602" y="3362826"/>
                    <a:pt x="2536920" y="3373322"/>
                    <a:pt x="2531976" y="3375015"/>
                  </a:cubicBezTo>
                  <a:cubicBezTo>
                    <a:pt x="2527033" y="3376708"/>
                    <a:pt x="2516944" y="3367364"/>
                    <a:pt x="2513761" y="3363571"/>
                  </a:cubicBezTo>
                  <a:cubicBezTo>
                    <a:pt x="2510511" y="3359779"/>
                    <a:pt x="2509834" y="3342580"/>
                    <a:pt x="2516470" y="3332152"/>
                  </a:cubicBezTo>
                  <a:cubicBezTo>
                    <a:pt x="2519314" y="3327750"/>
                    <a:pt x="2523106" y="3324229"/>
                    <a:pt x="2526492" y="3321250"/>
                  </a:cubicBezTo>
                  <a:cubicBezTo>
                    <a:pt x="2527507" y="3325245"/>
                    <a:pt x="2545519" y="3327412"/>
                    <a:pt x="2545316" y="3331272"/>
                  </a:cubicBezTo>
                  <a:cubicBezTo>
                    <a:pt x="2545045" y="3335334"/>
                    <a:pt x="2529403" y="3340210"/>
                    <a:pt x="2531502" y="3351518"/>
                  </a:cubicBezTo>
                  <a:close/>
                  <a:moveTo>
                    <a:pt x="2665239" y="5691866"/>
                  </a:moveTo>
                  <a:cubicBezTo>
                    <a:pt x="2664900" y="5691054"/>
                    <a:pt x="2665983" y="5691731"/>
                    <a:pt x="2667135" y="5692679"/>
                  </a:cubicBezTo>
                  <a:cubicBezTo>
                    <a:pt x="2666187" y="5692679"/>
                    <a:pt x="2665509" y="5692408"/>
                    <a:pt x="2665239" y="5691866"/>
                  </a:cubicBezTo>
                  <a:close/>
                  <a:moveTo>
                    <a:pt x="2668895" y="5695456"/>
                  </a:moveTo>
                  <a:cubicBezTo>
                    <a:pt x="2668286" y="5695388"/>
                    <a:pt x="2667744" y="5694236"/>
                    <a:pt x="2667202" y="5692747"/>
                  </a:cubicBezTo>
                  <a:cubicBezTo>
                    <a:pt x="2668624" y="5693898"/>
                    <a:pt x="2670046" y="5695523"/>
                    <a:pt x="2668895" y="5695456"/>
                  </a:cubicBezTo>
                  <a:close/>
                  <a:moveTo>
                    <a:pt x="2783468" y="5798314"/>
                  </a:moveTo>
                  <a:cubicBezTo>
                    <a:pt x="2784281" y="5797027"/>
                    <a:pt x="2785364" y="5795334"/>
                    <a:pt x="2786109" y="5793845"/>
                  </a:cubicBezTo>
                  <a:cubicBezTo>
                    <a:pt x="2786041" y="5794996"/>
                    <a:pt x="2786109" y="5796214"/>
                    <a:pt x="2786583" y="5797501"/>
                  </a:cubicBezTo>
                  <a:cubicBezTo>
                    <a:pt x="2787125" y="5798991"/>
                    <a:pt x="2787260" y="5800548"/>
                    <a:pt x="2787260" y="5802105"/>
                  </a:cubicBezTo>
                  <a:cubicBezTo>
                    <a:pt x="2785838" y="5800480"/>
                    <a:pt x="2784484" y="5799126"/>
                    <a:pt x="2783468" y="5798314"/>
                  </a:cubicBezTo>
                  <a:close/>
                  <a:moveTo>
                    <a:pt x="3212575" y="3706003"/>
                  </a:moveTo>
                  <a:cubicBezTo>
                    <a:pt x="3209122" y="3707696"/>
                    <a:pt x="3205262" y="3706342"/>
                    <a:pt x="3201876" y="3705936"/>
                  </a:cubicBezTo>
                  <a:cubicBezTo>
                    <a:pt x="3198423" y="3705529"/>
                    <a:pt x="3196594" y="3702144"/>
                    <a:pt x="3196391" y="3695982"/>
                  </a:cubicBezTo>
                  <a:cubicBezTo>
                    <a:pt x="3196256" y="3690632"/>
                    <a:pt x="3203705" y="3692799"/>
                    <a:pt x="3209054" y="3689549"/>
                  </a:cubicBezTo>
                  <a:cubicBezTo>
                    <a:pt x="3209189" y="3689684"/>
                    <a:pt x="3209257" y="3689820"/>
                    <a:pt x="3209325" y="3690023"/>
                  </a:cubicBezTo>
                  <a:cubicBezTo>
                    <a:pt x="3210611" y="3688804"/>
                    <a:pt x="3216435" y="3685892"/>
                    <a:pt x="3217789" y="3686028"/>
                  </a:cubicBezTo>
                  <a:cubicBezTo>
                    <a:pt x="3218669" y="3686095"/>
                    <a:pt x="3220565" y="3686976"/>
                    <a:pt x="3222258" y="3687382"/>
                  </a:cubicBezTo>
                  <a:cubicBezTo>
                    <a:pt x="3217857" y="3688262"/>
                    <a:pt x="3211491" y="3690226"/>
                    <a:pt x="3209663" y="3690497"/>
                  </a:cubicBezTo>
                  <a:cubicBezTo>
                    <a:pt x="3210950" y="3692258"/>
                    <a:pt x="3212643" y="3694221"/>
                    <a:pt x="3213930" y="3695711"/>
                  </a:cubicBezTo>
                  <a:cubicBezTo>
                    <a:pt x="3213930" y="3695711"/>
                    <a:pt x="3213862" y="3695779"/>
                    <a:pt x="3213930" y="3695779"/>
                  </a:cubicBezTo>
                  <a:cubicBezTo>
                    <a:pt x="3213997" y="3695846"/>
                    <a:pt x="3213997" y="3695779"/>
                    <a:pt x="3213997" y="3695779"/>
                  </a:cubicBezTo>
                  <a:cubicBezTo>
                    <a:pt x="3214336" y="3696185"/>
                    <a:pt x="3214607" y="3696524"/>
                    <a:pt x="3214877" y="3696794"/>
                  </a:cubicBezTo>
                  <a:cubicBezTo>
                    <a:pt x="3215825" y="3695711"/>
                    <a:pt x="3216773" y="3694560"/>
                    <a:pt x="3217586" y="3693679"/>
                  </a:cubicBezTo>
                  <a:cubicBezTo>
                    <a:pt x="3216164" y="3694357"/>
                    <a:pt x="3214471" y="3695034"/>
                    <a:pt x="3213997" y="3695440"/>
                  </a:cubicBezTo>
                  <a:cubicBezTo>
                    <a:pt x="3213658" y="3694424"/>
                    <a:pt x="3212507" y="3691783"/>
                    <a:pt x="3213455" y="3690971"/>
                  </a:cubicBezTo>
                  <a:cubicBezTo>
                    <a:pt x="3214742" y="3689887"/>
                    <a:pt x="3227608" y="3688804"/>
                    <a:pt x="3226321" y="3687247"/>
                  </a:cubicBezTo>
                  <a:cubicBezTo>
                    <a:pt x="3226118" y="3686976"/>
                    <a:pt x="3225508" y="3686976"/>
                    <a:pt x="3224696" y="3686976"/>
                  </a:cubicBezTo>
                  <a:cubicBezTo>
                    <a:pt x="3224764" y="3686840"/>
                    <a:pt x="3224899" y="3686773"/>
                    <a:pt x="3224967" y="3686569"/>
                  </a:cubicBezTo>
                  <a:cubicBezTo>
                    <a:pt x="3225712" y="3684199"/>
                    <a:pt x="3227743" y="3677699"/>
                    <a:pt x="3225441" y="3676616"/>
                  </a:cubicBezTo>
                  <a:cubicBezTo>
                    <a:pt x="3223071" y="3675532"/>
                    <a:pt x="3217180" y="3679459"/>
                    <a:pt x="3215081" y="3681220"/>
                  </a:cubicBezTo>
                  <a:cubicBezTo>
                    <a:pt x="3214403" y="3681762"/>
                    <a:pt x="3213794" y="3682236"/>
                    <a:pt x="3213252" y="3682574"/>
                  </a:cubicBezTo>
                  <a:cubicBezTo>
                    <a:pt x="3214200" y="3675600"/>
                    <a:pt x="3211221" y="3665781"/>
                    <a:pt x="3215283" y="3662260"/>
                  </a:cubicBezTo>
                  <a:cubicBezTo>
                    <a:pt x="3219550" y="3658468"/>
                    <a:pt x="3225983" y="3658400"/>
                    <a:pt x="3231874" y="3655421"/>
                  </a:cubicBezTo>
                  <a:cubicBezTo>
                    <a:pt x="3233228" y="3657317"/>
                    <a:pt x="3236478" y="3660161"/>
                    <a:pt x="3238239" y="3661854"/>
                  </a:cubicBezTo>
                  <a:lnTo>
                    <a:pt x="3238171" y="3661922"/>
                  </a:lnTo>
                  <a:lnTo>
                    <a:pt x="3238171" y="3661854"/>
                  </a:lnTo>
                  <a:cubicBezTo>
                    <a:pt x="3237968" y="3661718"/>
                    <a:pt x="3237765" y="3661989"/>
                    <a:pt x="3237562" y="3662395"/>
                  </a:cubicBezTo>
                  <a:cubicBezTo>
                    <a:pt x="3236682" y="3661176"/>
                    <a:pt x="3235869" y="3660025"/>
                    <a:pt x="3235259" y="3660161"/>
                  </a:cubicBezTo>
                  <a:cubicBezTo>
                    <a:pt x="3234379" y="3660296"/>
                    <a:pt x="3236004" y="3661650"/>
                    <a:pt x="3237494" y="3662599"/>
                  </a:cubicBezTo>
                  <a:cubicBezTo>
                    <a:pt x="3237426" y="3662666"/>
                    <a:pt x="3237426" y="3662734"/>
                    <a:pt x="3237358" y="3662801"/>
                  </a:cubicBezTo>
                  <a:cubicBezTo>
                    <a:pt x="3235666" y="3664901"/>
                    <a:pt x="3233837" y="3668760"/>
                    <a:pt x="3233092" y="3671266"/>
                  </a:cubicBezTo>
                  <a:cubicBezTo>
                    <a:pt x="3232686" y="3671943"/>
                    <a:pt x="3232280" y="3672620"/>
                    <a:pt x="3231941" y="3673298"/>
                  </a:cubicBezTo>
                  <a:cubicBezTo>
                    <a:pt x="3232009" y="3673433"/>
                    <a:pt x="3232077" y="3673568"/>
                    <a:pt x="3232077" y="3673704"/>
                  </a:cubicBezTo>
                  <a:cubicBezTo>
                    <a:pt x="3232280" y="3673636"/>
                    <a:pt x="3232551" y="3673636"/>
                    <a:pt x="3232890" y="3673568"/>
                  </a:cubicBezTo>
                  <a:cubicBezTo>
                    <a:pt x="3233702" y="3674923"/>
                    <a:pt x="3239458" y="3677902"/>
                    <a:pt x="3243250" y="3678173"/>
                  </a:cubicBezTo>
                  <a:cubicBezTo>
                    <a:pt x="3247245" y="3678444"/>
                    <a:pt x="3251714" y="3682845"/>
                    <a:pt x="3255032" y="3682303"/>
                  </a:cubicBezTo>
                  <a:cubicBezTo>
                    <a:pt x="3256048" y="3682100"/>
                    <a:pt x="3256996" y="3680543"/>
                    <a:pt x="3257876" y="3678444"/>
                  </a:cubicBezTo>
                  <a:cubicBezTo>
                    <a:pt x="3259366" y="3679256"/>
                    <a:pt x="3260652" y="3679459"/>
                    <a:pt x="3262955" y="3678985"/>
                  </a:cubicBezTo>
                  <a:cubicBezTo>
                    <a:pt x="3264241" y="3678715"/>
                    <a:pt x="3265257" y="3679189"/>
                    <a:pt x="3266205" y="3679527"/>
                  </a:cubicBezTo>
                  <a:cubicBezTo>
                    <a:pt x="3265460" y="3679866"/>
                    <a:pt x="3264648" y="3680340"/>
                    <a:pt x="3263767" y="3681017"/>
                  </a:cubicBezTo>
                  <a:cubicBezTo>
                    <a:pt x="3259975" y="3683658"/>
                    <a:pt x="3260314" y="3689346"/>
                    <a:pt x="3255371" y="3688940"/>
                  </a:cubicBezTo>
                  <a:cubicBezTo>
                    <a:pt x="3250427" y="3688533"/>
                    <a:pt x="3249344" y="3682777"/>
                    <a:pt x="3244198" y="3679392"/>
                  </a:cubicBezTo>
                  <a:cubicBezTo>
                    <a:pt x="3239051" y="3676006"/>
                    <a:pt x="3237900" y="3684132"/>
                    <a:pt x="3232957" y="3687517"/>
                  </a:cubicBezTo>
                  <a:cubicBezTo>
                    <a:pt x="3228014" y="3690903"/>
                    <a:pt x="3232144" y="3691039"/>
                    <a:pt x="3231941" y="3695982"/>
                  </a:cubicBezTo>
                  <a:cubicBezTo>
                    <a:pt x="3231738" y="3700857"/>
                    <a:pt x="3227540" y="3693679"/>
                    <a:pt x="3224696" y="3692528"/>
                  </a:cubicBezTo>
                  <a:cubicBezTo>
                    <a:pt x="3221784" y="3691513"/>
                    <a:pt x="3215961" y="3704311"/>
                    <a:pt x="3212575" y="3706003"/>
                  </a:cubicBezTo>
                  <a:close/>
                  <a:moveTo>
                    <a:pt x="3265122" y="4740207"/>
                  </a:moveTo>
                  <a:cubicBezTo>
                    <a:pt x="3263632" y="4743593"/>
                    <a:pt x="3262142" y="4743254"/>
                    <a:pt x="3261736" y="4746979"/>
                  </a:cubicBezTo>
                  <a:cubicBezTo>
                    <a:pt x="3261330" y="4750771"/>
                    <a:pt x="3262819" y="4759167"/>
                    <a:pt x="3258621" y="4762959"/>
                  </a:cubicBezTo>
                  <a:cubicBezTo>
                    <a:pt x="3256251" y="4765058"/>
                    <a:pt x="3247380" y="4767361"/>
                    <a:pt x="3247245" y="4767293"/>
                  </a:cubicBezTo>
                  <a:cubicBezTo>
                    <a:pt x="3247313" y="4767361"/>
                    <a:pt x="3250969" y="4761131"/>
                    <a:pt x="3252391" y="4758964"/>
                  </a:cubicBezTo>
                  <a:cubicBezTo>
                    <a:pt x="3250698" y="4760386"/>
                    <a:pt x="3245552" y="4762282"/>
                    <a:pt x="3242369" y="4765126"/>
                  </a:cubicBezTo>
                  <a:cubicBezTo>
                    <a:pt x="3238577" y="4768512"/>
                    <a:pt x="3241083" y="4774403"/>
                    <a:pt x="3239187" y="4775554"/>
                  </a:cubicBezTo>
                  <a:cubicBezTo>
                    <a:pt x="3237562" y="4776502"/>
                    <a:pt x="3230790" y="4771694"/>
                    <a:pt x="3225306" y="4773252"/>
                  </a:cubicBezTo>
                  <a:cubicBezTo>
                    <a:pt x="3223342" y="4771356"/>
                    <a:pt x="3219888" y="4770137"/>
                    <a:pt x="3220091" y="4767970"/>
                  </a:cubicBezTo>
                  <a:cubicBezTo>
                    <a:pt x="3220498" y="4764584"/>
                    <a:pt x="3228556" y="4767361"/>
                    <a:pt x="3231264" y="4765871"/>
                  </a:cubicBezTo>
                  <a:cubicBezTo>
                    <a:pt x="3233905" y="4764381"/>
                    <a:pt x="3228691" y="4753885"/>
                    <a:pt x="3230587" y="4751989"/>
                  </a:cubicBezTo>
                  <a:cubicBezTo>
                    <a:pt x="3232483" y="4750093"/>
                    <a:pt x="3242640" y="4752260"/>
                    <a:pt x="3244536" y="4748468"/>
                  </a:cubicBezTo>
                  <a:cubicBezTo>
                    <a:pt x="3246432" y="4744676"/>
                    <a:pt x="3239796" y="4740139"/>
                    <a:pt x="3242437" y="4735603"/>
                  </a:cubicBezTo>
                  <a:cubicBezTo>
                    <a:pt x="3245078" y="4731065"/>
                    <a:pt x="3252798" y="4729034"/>
                    <a:pt x="3256590" y="4726055"/>
                  </a:cubicBezTo>
                  <a:cubicBezTo>
                    <a:pt x="3260382" y="4723007"/>
                    <a:pt x="3269523" y="4726867"/>
                    <a:pt x="3269523" y="4731404"/>
                  </a:cubicBezTo>
                  <a:cubicBezTo>
                    <a:pt x="3269591" y="4735941"/>
                    <a:pt x="3266679" y="4736821"/>
                    <a:pt x="3265122" y="474020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586786F5-6E96-6BDD-4FE4-1C6052EF7D43}"/>
                </a:ext>
              </a:extLst>
            </p:cNvPr>
            <p:cNvSpPr/>
            <p:nvPr/>
          </p:nvSpPr>
          <p:spPr bwMode="ltGray">
            <a:xfrm>
              <a:off x="8433379" y="3509329"/>
              <a:ext cx="270" cy="203"/>
            </a:xfrm>
            <a:custGeom>
              <a:avLst/>
              <a:gdLst>
                <a:gd name="connsiteX0" fmla="*/ 0 w 270"/>
                <a:gd name="connsiteY0" fmla="*/ 0 h 203"/>
                <a:gd name="connsiteX1" fmla="*/ 0 w 270"/>
                <a:gd name="connsiteY1" fmla="*/ 203 h 203"/>
                <a:gd name="connsiteX2" fmla="*/ 271 w 270"/>
                <a:gd name="connsiteY2" fmla="*/ 203 h 203"/>
                <a:gd name="connsiteX3" fmla="*/ 0 w 270"/>
                <a:gd name="connsiteY3" fmla="*/ 0 h 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" h="203">
                  <a:moveTo>
                    <a:pt x="0" y="0"/>
                  </a:moveTo>
                  <a:cubicBezTo>
                    <a:pt x="0" y="68"/>
                    <a:pt x="0" y="135"/>
                    <a:pt x="0" y="203"/>
                  </a:cubicBezTo>
                  <a:cubicBezTo>
                    <a:pt x="68" y="203"/>
                    <a:pt x="203" y="203"/>
                    <a:pt x="271" y="203"/>
                  </a:cubicBezTo>
                  <a:cubicBezTo>
                    <a:pt x="203" y="135"/>
                    <a:pt x="68" y="0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2C61E316-AD48-443E-D301-3E9603429235}"/>
                </a:ext>
              </a:extLst>
            </p:cNvPr>
            <p:cNvSpPr/>
            <p:nvPr/>
          </p:nvSpPr>
          <p:spPr bwMode="ltGray">
            <a:xfrm>
              <a:off x="10270349" y="3192560"/>
              <a:ext cx="2886" cy="2624"/>
            </a:xfrm>
            <a:custGeom>
              <a:avLst/>
              <a:gdLst>
                <a:gd name="connsiteX0" fmla="*/ 667 w 2886"/>
                <a:gd name="connsiteY0" fmla="*/ 1896 h 2624"/>
                <a:gd name="connsiteX1" fmla="*/ 2630 w 2886"/>
                <a:gd name="connsiteY1" fmla="*/ 0 h 2624"/>
                <a:gd name="connsiteX2" fmla="*/ 667 w 2886"/>
                <a:gd name="connsiteY2" fmla="*/ 1896 h 2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6" h="2624">
                  <a:moveTo>
                    <a:pt x="667" y="1896"/>
                  </a:moveTo>
                  <a:cubicBezTo>
                    <a:pt x="-1974" y="3453"/>
                    <a:pt x="4188" y="2370"/>
                    <a:pt x="2630" y="0"/>
                  </a:cubicBezTo>
                  <a:cubicBezTo>
                    <a:pt x="1886" y="813"/>
                    <a:pt x="1140" y="1557"/>
                    <a:pt x="667" y="189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569E2F8-3829-80B4-AD00-221938E20626}"/>
                </a:ext>
              </a:extLst>
            </p:cNvPr>
            <p:cNvSpPr/>
            <p:nvPr/>
          </p:nvSpPr>
          <p:spPr bwMode="ltGray">
            <a:xfrm>
              <a:off x="10186373" y="3197233"/>
              <a:ext cx="1083" cy="1354"/>
            </a:xfrm>
            <a:custGeom>
              <a:avLst/>
              <a:gdLst>
                <a:gd name="connsiteX0" fmla="*/ 1083 w 1083"/>
                <a:gd name="connsiteY0" fmla="*/ 1016 h 1354"/>
                <a:gd name="connsiteX1" fmla="*/ 203 w 1083"/>
                <a:gd name="connsiteY1" fmla="*/ 0 h 1354"/>
                <a:gd name="connsiteX2" fmla="*/ 0 w 1083"/>
                <a:gd name="connsiteY2" fmla="*/ 1354 h 1354"/>
                <a:gd name="connsiteX3" fmla="*/ 1083 w 1083"/>
                <a:gd name="connsiteY3" fmla="*/ 1016 h 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3" h="1354">
                  <a:moveTo>
                    <a:pt x="1083" y="1016"/>
                  </a:moveTo>
                  <a:cubicBezTo>
                    <a:pt x="813" y="745"/>
                    <a:pt x="474" y="338"/>
                    <a:pt x="203" y="0"/>
                  </a:cubicBezTo>
                  <a:cubicBezTo>
                    <a:pt x="135" y="406"/>
                    <a:pt x="67" y="880"/>
                    <a:pt x="0" y="1354"/>
                  </a:cubicBezTo>
                  <a:cubicBezTo>
                    <a:pt x="541" y="1287"/>
                    <a:pt x="948" y="1151"/>
                    <a:pt x="1083" y="101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A44C851-08B8-D1E6-AD47-F6A534DB00E6}"/>
                </a:ext>
              </a:extLst>
            </p:cNvPr>
            <p:cNvSpPr/>
            <p:nvPr/>
          </p:nvSpPr>
          <p:spPr bwMode="ltGray">
            <a:xfrm>
              <a:off x="10250362" y="4205556"/>
              <a:ext cx="7411" cy="3820"/>
            </a:xfrm>
            <a:custGeom>
              <a:avLst/>
              <a:gdLst>
                <a:gd name="connsiteX0" fmla="*/ 0 w 7411"/>
                <a:gd name="connsiteY0" fmla="*/ 149 h 3820"/>
                <a:gd name="connsiteX1" fmla="*/ 1490 w 7411"/>
                <a:gd name="connsiteY1" fmla="*/ 2180 h 3820"/>
                <a:gd name="connsiteX2" fmla="*/ 0 w 7411"/>
                <a:gd name="connsiteY2" fmla="*/ 149 h 3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11" h="3820">
                  <a:moveTo>
                    <a:pt x="0" y="149"/>
                  </a:moveTo>
                  <a:cubicBezTo>
                    <a:pt x="474" y="894"/>
                    <a:pt x="948" y="1571"/>
                    <a:pt x="1490" y="2180"/>
                  </a:cubicBezTo>
                  <a:cubicBezTo>
                    <a:pt x="6365" y="7259"/>
                    <a:pt x="12595" y="-1205"/>
                    <a:pt x="0" y="14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19017059-8E67-E869-32C6-4B299590E546}"/>
                </a:ext>
              </a:extLst>
            </p:cNvPr>
            <p:cNvSpPr/>
            <p:nvPr/>
          </p:nvSpPr>
          <p:spPr bwMode="ltGray">
            <a:xfrm>
              <a:off x="10899635" y="6631786"/>
              <a:ext cx="8641" cy="2679"/>
            </a:xfrm>
            <a:custGeom>
              <a:avLst/>
              <a:gdLst>
                <a:gd name="connsiteX0" fmla="*/ 1667 w 8641"/>
                <a:gd name="connsiteY0" fmla="*/ 1212 h 2679"/>
                <a:gd name="connsiteX1" fmla="*/ 4714 w 8641"/>
                <a:gd name="connsiteY1" fmla="*/ 1889 h 2679"/>
                <a:gd name="connsiteX2" fmla="*/ 8642 w 8641"/>
                <a:gd name="connsiteY2" fmla="*/ 467 h 2679"/>
                <a:gd name="connsiteX3" fmla="*/ 1667 w 8641"/>
                <a:gd name="connsiteY3" fmla="*/ 1212 h 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1" h="2679">
                  <a:moveTo>
                    <a:pt x="1667" y="1212"/>
                  </a:moveTo>
                  <a:cubicBezTo>
                    <a:pt x="-2328" y="4056"/>
                    <a:pt x="1734" y="1889"/>
                    <a:pt x="4714" y="1889"/>
                  </a:cubicBezTo>
                  <a:cubicBezTo>
                    <a:pt x="5865" y="1889"/>
                    <a:pt x="7219" y="1280"/>
                    <a:pt x="8642" y="467"/>
                  </a:cubicBezTo>
                  <a:cubicBezTo>
                    <a:pt x="6475" y="-7"/>
                    <a:pt x="4105" y="-548"/>
                    <a:pt x="1667" y="121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6EAE949-38C4-41E9-64E9-C964FC80EB38}"/>
                </a:ext>
              </a:extLst>
            </p:cNvPr>
            <p:cNvSpPr/>
            <p:nvPr/>
          </p:nvSpPr>
          <p:spPr bwMode="ltGray">
            <a:xfrm>
              <a:off x="10908277" y="6629816"/>
              <a:ext cx="4740" cy="2731"/>
            </a:xfrm>
            <a:custGeom>
              <a:avLst/>
              <a:gdLst>
                <a:gd name="connsiteX0" fmla="*/ 3656 w 4740"/>
                <a:gd name="connsiteY0" fmla="*/ 2573 h 2731"/>
                <a:gd name="connsiteX1" fmla="*/ 3792 w 4740"/>
                <a:gd name="connsiteY1" fmla="*/ 0 h 2731"/>
                <a:gd name="connsiteX2" fmla="*/ 0 w 4740"/>
                <a:gd name="connsiteY2" fmla="*/ 2370 h 2731"/>
                <a:gd name="connsiteX3" fmla="*/ 3656 w 4740"/>
                <a:gd name="connsiteY3" fmla="*/ 2573 h 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0" h="2731">
                  <a:moveTo>
                    <a:pt x="3656" y="2573"/>
                  </a:moveTo>
                  <a:cubicBezTo>
                    <a:pt x="5079" y="2167"/>
                    <a:pt x="5079" y="948"/>
                    <a:pt x="3792" y="0"/>
                  </a:cubicBezTo>
                  <a:cubicBezTo>
                    <a:pt x="2505" y="813"/>
                    <a:pt x="1219" y="1693"/>
                    <a:pt x="0" y="2370"/>
                  </a:cubicBezTo>
                  <a:cubicBezTo>
                    <a:pt x="1287" y="2641"/>
                    <a:pt x="2505" y="2912"/>
                    <a:pt x="3656" y="257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453007B-DFDA-C941-8C49-7A4445AAF81C}"/>
                </a:ext>
              </a:extLst>
            </p:cNvPr>
            <p:cNvSpPr/>
            <p:nvPr/>
          </p:nvSpPr>
          <p:spPr bwMode="ltGray">
            <a:xfrm>
              <a:off x="10337397" y="8011232"/>
              <a:ext cx="9526" cy="5619"/>
            </a:xfrm>
            <a:custGeom>
              <a:avLst/>
              <a:gdLst>
                <a:gd name="connsiteX0" fmla="*/ 521 w 9526"/>
                <a:gd name="connsiteY0" fmla="*/ 1449 h 5619"/>
                <a:gd name="connsiteX1" fmla="*/ 5532 w 9526"/>
                <a:gd name="connsiteY1" fmla="*/ 3684 h 5619"/>
                <a:gd name="connsiteX2" fmla="*/ 7834 w 9526"/>
                <a:gd name="connsiteY2" fmla="*/ 908 h 5619"/>
                <a:gd name="connsiteX3" fmla="*/ 9527 w 9526"/>
                <a:gd name="connsiteY3" fmla="*/ 230 h 5619"/>
                <a:gd name="connsiteX4" fmla="*/ 521 w 9526"/>
                <a:gd name="connsiteY4" fmla="*/ 1449 h 5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6" h="5619">
                  <a:moveTo>
                    <a:pt x="521" y="1449"/>
                  </a:moveTo>
                  <a:cubicBezTo>
                    <a:pt x="-2323" y="4090"/>
                    <a:pt x="7495" y="8017"/>
                    <a:pt x="5532" y="3684"/>
                  </a:cubicBezTo>
                  <a:cubicBezTo>
                    <a:pt x="3636" y="-649"/>
                    <a:pt x="1537" y="2465"/>
                    <a:pt x="7834" y="908"/>
                  </a:cubicBezTo>
                  <a:cubicBezTo>
                    <a:pt x="8579" y="705"/>
                    <a:pt x="9121" y="501"/>
                    <a:pt x="9527" y="230"/>
                  </a:cubicBezTo>
                  <a:cubicBezTo>
                    <a:pt x="5938" y="230"/>
                    <a:pt x="2959" y="-785"/>
                    <a:pt x="521" y="144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5E78A4A6-045B-93D0-2D35-081E3571CC96}"/>
                </a:ext>
              </a:extLst>
            </p:cNvPr>
            <p:cNvSpPr/>
            <p:nvPr/>
          </p:nvSpPr>
          <p:spPr bwMode="ltGray">
            <a:xfrm>
              <a:off x="10644393" y="6996969"/>
              <a:ext cx="292" cy="2228"/>
            </a:xfrm>
            <a:custGeom>
              <a:avLst/>
              <a:gdLst>
                <a:gd name="connsiteX0" fmla="*/ 0 w 292"/>
                <a:gd name="connsiteY0" fmla="*/ 1619 h 2228"/>
                <a:gd name="connsiteX1" fmla="*/ 68 w 292"/>
                <a:gd name="connsiteY1" fmla="*/ 2229 h 2228"/>
                <a:gd name="connsiteX2" fmla="*/ 0 w 292"/>
                <a:gd name="connsiteY2" fmla="*/ 1619 h 2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" h="2228">
                  <a:moveTo>
                    <a:pt x="0" y="1619"/>
                  </a:moveTo>
                  <a:cubicBezTo>
                    <a:pt x="0" y="1822"/>
                    <a:pt x="68" y="2025"/>
                    <a:pt x="68" y="2229"/>
                  </a:cubicBezTo>
                  <a:cubicBezTo>
                    <a:pt x="610" y="333"/>
                    <a:pt x="0" y="-1360"/>
                    <a:pt x="0" y="16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9F4F5B96-5F8A-ECF3-5810-A7CC8080D956}"/>
                </a:ext>
              </a:extLst>
            </p:cNvPr>
            <p:cNvSpPr/>
            <p:nvPr/>
          </p:nvSpPr>
          <p:spPr bwMode="ltGray">
            <a:xfrm>
              <a:off x="10683464" y="6924631"/>
              <a:ext cx="12933" cy="1638"/>
            </a:xfrm>
            <a:custGeom>
              <a:avLst/>
              <a:gdLst>
                <a:gd name="connsiteX0" fmla="*/ 0 w 12933"/>
                <a:gd name="connsiteY0" fmla="*/ 1638 h 1638"/>
                <a:gd name="connsiteX1" fmla="*/ 12934 w 12933"/>
                <a:gd name="connsiteY1" fmla="*/ 1164 h 1638"/>
                <a:gd name="connsiteX2" fmla="*/ 0 w 12933"/>
                <a:gd name="connsiteY2" fmla="*/ 1638 h 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33" h="1638">
                  <a:moveTo>
                    <a:pt x="0" y="1638"/>
                  </a:moveTo>
                  <a:cubicBezTo>
                    <a:pt x="-68" y="1638"/>
                    <a:pt x="12934" y="1096"/>
                    <a:pt x="12934" y="1164"/>
                  </a:cubicBezTo>
                  <a:cubicBezTo>
                    <a:pt x="12934" y="1164"/>
                    <a:pt x="3589" y="-1747"/>
                    <a:pt x="0" y="163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06CA51E-08A1-5C06-7313-4763E8D239A0}"/>
                </a:ext>
              </a:extLst>
            </p:cNvPr>
            <p:cNvSpPr/>
            <p:nvPr/>
          </p:nvSpPr>
          <p:spPr bwMode="ltGray">
            <a:xfrm>
              <a:off x="9316173" y="5884427"/>
              <a:ext cx="2568" cy="2800"/>
            </a:xfrm>
            <a:custGeom>
              <a:avLst/>
              <a:gdLst>
                <a:gd name="connsiteX0" fmla="*/ 813 w 2568"/>
                <a:gd name="connsiteY0" fmla="*/ 732 h 2800"/>
                <a:gd name="connsiteX1" fmla="*/ 0 w 2568"/>
                <a:gd name="connsiteY1" fmla="*/ 1680 h 2800"/>
                <a:gd name="connsiteX2" fmla="*/ 474 w 2568"/>
                <a:gd name="connsiteY2" fmla="*/ 2425 h 2800"/>
                <a:gd name="connsiteX3" fmla="*/ 813 w 2568"/>
                <a:gd name="connsiteY3" fmla="*/ 732 h 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8" h="2800">
                  <a:moveTo>
                    <a:pt x="813" y="732"/>
                  </a:moveTo>
                  <a:cubicBezTo>
                    <a:pt x="474" y="1002"/>
                    <a:pt x="203" y="1341"/>
                    <a:pt x="0" y="1680"/>
                  </a:cubicBezTo>
                  <a:cubicBezTo>
                    <a:pt x="135" y="1883"/>
                    <a:pt x="338" y="2154"/>
                    <a:pt x="474" y="2425"/>
                  </a:cubicBezTo>
                  <a:cubicBezTo>
                    <a:pt x="1896" y="4388"/>
                    <a:pt x="4198" y="-2112"/>
                    <a:pt x="813" y="73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0CD94E0-DAE3-A390-85A0-582241C68D80}"/>
                </a:ext>
              </a:extLst>
            </p:cNvPr>
            <p:cNvSpPr/>
            <p:nvPr/>
          </p:nvSpPr>
          <p:spPr bwMode="ltGray">
            <a:xfrm>
              <a:off x="9302257" y="5858412"/>
              <a:ext cx="509" cy="469"/>
            </a:xfrm>
            <a:custGeom>
              <a:avLst/>
              <a:gdLst>
                <a:gd name="connsiteX0" fmla="*/ 509 w 509"/>
                <a:gd name="connsiteY0" fmla="*/ 0 h 469"/>
                <a:gd name="connsiteX1" fmla="*/ 509 w 509"/>
                <a:gd name="connsiteY1" fmla="*/ 0 h 469"/>
                <a:gd name="connsiteX2" fmla="*/ 509 w 509"/>
                <a:gd name="connsiteY2" fmla="*/ 0 h 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9" h="469">
                  <a:moveTo>
                    <a:pt x="509" y="0"/>
                  </a:moveTo>
                  <a:cubicBezTo>
                    <a:pt x="-100" y="406"/>
                    <a:pt x="-236" y="813"/>
                    <a:pt x="509" y="0"/>
                  </a:cubicBezTo>
                  <a:lnTo>
                    <a:pt x="509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C7A066C0-9DF6-E2F1-B719-0D61B1A89717}"/>
                </a:ext>
              </a:extLst>
            </p:cNvPr>
            <p:cNvSpPr/>
            <p:nvPr/>
          </p:nvSpPr>
          <p:spPr bwMode="ltGray">
            <a:xfrm>
              <a:off x="9301404" y="5880825"/>
              <a:ext cx="2309" cy="3928"/>
            </a:xfrm>
            <a:custGeom>
              <a:avLst/>
              <a:gdLst>
                <a:gd name="connsiteX0" fmla="*/ 278 w 2309"/>
                <a:gd name="connsiteY0" fmla="*/ 3725 h 3928"/>
                <a:gd name="connsiteX1" fmla="*/ 2310 w 2309"/>
                <a:gd name="connsiteY1" fmla="*/ 0 h 3928"/>
                <a:gd name="connsiteX2" fmla="*/ 278 w 2309"/>
                <a:gd name="connsiteY2" fmla="*/ 3725 h 3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" h="3928">
                  <a:moveTo>
                    <a:pt x="278" y="3725"/>
                  </a:moveTo>
                  <a:cubicBezTo>
                    <a:pt x="1158" y="4605"/>
                    <a:pt x="1836" y="2505"/>
                    <a:pt x="2310" y="0"/>
                  </a:cubicBezTo>
                  <a:cubicBezTo>
                    <a:pt x="752" y="1422"/>
                    <a:pt x="-602" y="2777"/>
                    <a:pt x="278" y="372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1AD4FDB-B455-9CD3-4E0B-A353B68DEF0D}"/>
                </a:ext>
              </a:extLst>
            </p:cNvPr>
            <p:cNvSpPr/>
            <p:nvPr/>
          </p:nvSpPr>
          <p:spPr bwMode="ltGray">
            <a:xfrm>
              <a:off x="9303714" y="5874792"/>
              <a:ext cx="1317" cy="6032"/>
            </a:xfrm>
            <a:custGeom>
              <a:avLst/>
              <a:gdLst>
                <a:gd name="connsiteX0" fmla="*/ 1151 w 1317"/>
                <a:gd name="connsiteY0" fmla="*/ 210 h 6032"/>
                <a:gd name="connsiteX1" fmla="*/ 0 w 1317"/>
                <a:gd name="connsiteY1" fmla="*/ 6033 h 6032"/>
                <a:gd name="connsiteX2" fmla="*/ 745 w 1317"/>
                <a:gd name="connsiteY2" fmla="*/ 5288 h 6032"/>
                <a:gd name="connsiteX3" fmla="*/ 1151 w 1317"/>
                <a:gd name="connsiteY3" fmla="*/ 3731 h 6032"/>
                <a:gd name="connsiteX4" fmla="*/ 1151 w 1317"/>
                <a:gd name="connsiteY4" fmla="*/ 210 h 6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7" h="6032">
                  <a:moveTo>
                    <a:pt x="1151" y="210"/>
                  </a:moveTo>
                  <a:cubicBezTo>
                    <a:pt x="813" y="1022"/>
                    <a:pt x="474" y="3663"/>
                    <a:pt x="0" y="6033"/>
                  </a:cubicBezTo>
                  <a:cubicBezTo>
                    <a:pt x="271" y="5762"/>
                    <a:pt x="542" y="5559"/>
                    <a:pt x="745" y="5288"/>
                  </a:cubicBezTo>
                  <a:cubicBezTo>
                    <a:pt x="880" y="4679"/>
                    <a:pt x="1016" y="4205"/>
                    <a:pt x="1151" y="3731"/>
                  </a:cubicBezTo>
                  <a:cubicBezTo>
                    <a:pt x="1219" y="1361"/>
                    <a:pt x="1490" y="-671"/>
                    <a:pt x="1151" y="21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C4901E5-B329-DC7C-CFE7-C919EDEBD1F6}"/>
                </a:ext>
              </a:extLst>
            </p:cNvPr>
            <p:cNvSpPr/>
            <p:nvPr/>
          </p:nvSpPr>
          <p:spPr bwMode="ltGray">
            <a:xfrm>
              <a:off x="9332290" y="5868492"/>
              <a:ext cx="9973" cy="23597"/>
            </a:xfrm>
            <a:custGeom>
              <a:avLst/>
              <a:gdLst>
                <a:gd name="connsiteX0" fmla="*/ 2911 w 9973"/>
                <a:gd name="connsiteY0" fmla="*/ 145 h 23597"/>
                <a:gd name="connsiteX1" fmla="*/ 2301 w 9973"/>
                <a:gd name="connsiteY1" fmla="*/ 23574 h 23597"/>
                <a:gd name="connsiteX2" fmla="*/ 6838 w 9973"/>
                <a:gd name="connsiteY2" fmla="*/ 11589 h 23597"/>
                <a:gd name="connsiteX3" fmla="*/ 2911 w 9973"/>
                <a:gd name="connsiteY3" fmla="*/ 145 h 23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73" h="23597">
                  <a:moveTo>
                    <a:pt x="2911" y="145"/>
                  </a:moveTo>
                  <a:cubicBezTo>
                    <a:pt x="-610" y="551"/>
                    <a:pt x="-1085" y="22965"/>
                    <a:pt x="2301" y="23574"/>
                  </a:cubicBezTo>
                  <a:cubicBezTo>
                    <a:pt x="5755" y="24116"/>
                    <a:pt x="5416" y="14975"/>
                    <a:pt x="6838" y="11589"/>
                  </a:cubicBezTo>
                  <a:cubicBezTo>
                    <a:pt x="8328" y="8135"/>
                    <a:pt x="14896" y="-1277"/>
                    <a:pt x="2911" y="14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81146D6-ECD6-98FA-E28F-8C637E3A0878}"/>
                </a:ext>
              </a:extLst>
            </p:cNvPr>
            <p:cNvSpPr/>
            <p:nvPr/>
          </p:nvSpPr>
          <p:spPr bwMode="ltGray">
            <a:xfrm>
              <a:off x="9302766" y="5854666"/>
              <a:ext cx="19995" cy="40521"/>
            </a:xfrm>
            <a:custGeom>
              <a:avLst/>
              <a:gdLst>
                <a:gd name="connsiteX0" fmla="*/ 19096 w 19995"/>
                <a:gd name="connsiteY0" fmla="*/ 15325 h 40521"/>
                <a:gd name="connsiteX1" fmla="*/ 17064 w 19995"/>
                <a:gd name="connsiteY1" fmla="*/ 11601 h 40521"/>
                <a:gd name="connsiteX2" fmla="*/ 18621 w 19995"/>
                <a:gd name="connsiteY2" fmla="*/ 8012 h 40521"/>
                <a:gd name="connsiteX3" fmla="*/ 3250 w 19995"/>
                <a:gd name="connsiteY3" fmla="*/ 3001 h 40521"/>
                <a:gd name="connsiteX4" fmla="*/ 542 w 19995"/>
                <a:gd name="connsiteY4" fmla="*/ 3069 h 40521"/>
                <a:gd name="connsiteX5" fmla="*/ 0 w 19995"/>
                <a:gd name="connsiteY5" fmla="*/ 3746 h 40521"/>
                <a:gd name="connsiteX6" fmla="*/ 2031 w 19995"/>
                <a:gd name="connsiteY6" fmla="*/ 3407 h 40521"/>
                <a:gd name="connsiteX7" fmla="*/ 1761 w 19995"/>
                <a:gd name="connsiteY7" fmla="*/ 16679 h 40521"/>
                <a:gd name="connsiteX8" fmla="*/ 4469 w 19995"/>
                <a:gd name="connsiteY8" fmla="*/ 21961 h 40521"/>
                <a:gd name="connsiteX9" fmla="*/ 4469 w 19995"/>
                <a:gd name="connsiteY9" fmla="*/ 21961 h 40521"/>
                <a:gd name="connsiteX10" fmla="*/ 3386 w 19995"/>
                <a:gd name="connsiteY10" fmla="*/ 21622 h 40521"/>
                <a:gd name="connsiteX11" fmla="*/ 2167 w 19995"/>
                <a:gd name="connsiteY11" fmla="*/ 23789 h 40521"/>
                <a:gd name="connsiteX12" fmla="*/ 2167 w 19995"/>
                <a:gd name="connsiteY12" fmla="*/ 24940 h 40521"/>
                <a:gd name="connsiteX13" fmla="*/ 1761 w 19995"/>
                <a:gd name="connsiteY13" fmla="*/ 25347 h 40521"/>
                <a:gd name="connsiteX14" fmla="*/ 2844 w 19995"/>
                <a:gd name="connsiteY14" fmla="*/ 40108 h 40521"/>
                <a:gd name="connsiteX15" fmla="*/ 11105 w 19995"/>
                <a:gd name="connsiteY15" fmla="*/ 37671 h 40521"/>
                <a:gd name="connsiteX16" fmla="*/ 13408 w 19995"/>
                <a:gd name="connsiteY16" fmla="*/ 31441 h 40521"/>
                <a:gd name="connsiteX17" fmla="*/ 8735 w 19995"/>
                <a:gd name="connsiteY17" fmla="*/ 23045 h 40521"/>
                <a:gd name="connsiteX18" fmla="*/ 16455 w 19995"/>
                <a:gd name="connsiteY18" fmla="*/ 12278 h 40521"/>
                <a:gd name="connsiteX19" fmla="*/ 16455 w 19995"/>
                <a:gd name="connsiteY19" fmla="*/ 13361 h 40521"/>
                <a:gd name="connsiteX20" fmla="*/ 19096 w 19995"/>
                <a:gd name="connsiteY20" fmla="*/ 15325 h 4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995" h="40521">
                  <a:moveTo>
                    <a:pt x="19096" y="15325"/>
                  </a:moveTo>
                  <a:cubicBezTo>
                    <a:pt x="18012" y="14783"/>
                    <a:pt x="17335" y="13226"/>
                    <a:pt x="17064" y="11601"/>
                  </a:cubicBezTo>
                  <a:cubicBezTo>
                    <a:pt x="18283" y="10246"/>
                    <a:pt x="19028" y="8960"/>
                    <a:pt x="18621" y="8012"/>
                  </a:cubicBezTo>
                  <a:cubicBezTo>
                    <a:pt x="17200" y="4355"/>
                    <a:pt x="5011" y="8079"/>
                    <a:pt x="3250" y="3001"/>
                  </a:cubicBezTo>
                  <a:cubicBezTo>
                    <a:pt x="1490" y="-2078"/>
                    <a:pt x="2844" y="225"/>
                    <a:pt x="542" y="3069"/>
                  </a:cubicBezTo>
                  <a:cubicBezTo>
                    <a:pt x="271" y="3339"/>
                    <a:pt x="135" y="3543"/>
                    <a:pt x="0" y="3746"/>
                  </a:cubicBezTo>
                  <a:cubicBezTo>
                    <a:pt x="474" y="3407"/>
                    <a:pt x="1219" y="3069"/>
                    <a:pt x="2031" y="3407"/>
                  </a:cubicBezTo>
                  <a:cubicBezTo>
                    <a:pt x="3995" y="4287"/>
                    <a:pt x="6026" y="14106"/>
                    <a:pt x="1761" y="16679"/>
                  </a:cubicBezTo>
                  <a:cubicBezTo>
                    <a:pt x="-2505" y="19253"/>
                    <a:pt x="5620" y="18711"/>
                    <a:pt x="4469" y="21961"/>
                  </a:cubicBezTo>
                  <a:lnTo>
                    <a:pt x="4469" y="21961"/>
                  </a:lnTo>
                  <a:cubicBezTo>
                    <a:pt x="4198" y="21555"/>
                    <a:pt x="3860" y="21284"/>
                    <a:pt x="3386" y="21622"/>
                  </a:cubicBezTo>
                  <a:cubicBezTo>
                    <a:pt x="2912" y="21961"/>
                    <a:pt x="2505" y="22773"/>
                    <a:pt x="2167" y="23789"/>
                  </a:cubicBezTo>
                  <a:cubicBezTo>
                    <a:pt x="2167" y="24196"/>
                    <a:pt x="2167" y="24534"/>
                    <a:pt x="2167" y="24940"/>
                  </a:cubicBezTo>
                  <a:cubicBezTo>
                    <a:pt x="2031" y="25076"/>
                    <a:pt x="1896" y="25211"/>
                    <a:pt x="1761" y="25347"/>
                  </a:cubicBezTo>
                  <a:cubicBezTo>
                    <a:pt x="813" y="30154"/>
                    <a:pt x="1083" y="38009"/>
                    <a:pt x="2844" y="40108"/>
                  </a:cubicBezTo>
                  <a:cubicBezTo>
                    <a:pt x="4401" y="41937"/>
                    <a:pt x="7381" y="37061"/>
                    <a:pt x="11105" y="37671"/>
                  </a:cubicBezTo>
                  <a:cubicBezTo>
                    <a:pt x="14423" y="38145"/>
                    <a:pt x="11579" y="34285"/>
                    <a:pt x="13408" y="31441"/>
                  </a:cubicBezTo>
                  <a:cubicBezTo>
                    <a:pt x="12121" y="29478"/>
                    <a:pt x="10767" y="26837"/>
                    <a:pt x="8735" y="23045"/>
                  </a:cubicBezTo>
                  <a:cubicBezTo>
                    <a:pt x="7178" y="20133"/>
                    <a:pt x="13069" y="15867"/>
                    <a:pt x="16455" y="12278"/>
                  </a:cubicBezTo>
                  <a:cubicBezTo>
                    <a:pt x="16455" y="12616"/>
                    <a:pt x="16455" y="12955"/>
                    <a:pt x="16455" y="13361"/>
                  </a:cubicBezTo>
                  <a:cubicBezTo>
                    <a:pt x="16725" y="17356"/>
                    <a:pt x="22075" y="16747"/>
                    <a:pt x="19096" y="1532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B8F333D-E1B8-D329-103B-9DE4F4417786}"/>
                </a:ext>
              </a:extLst>
            </p:cNvPr>
            <p:cNvSpPr/>
            <p:nvPr/>
          </p:nvSpPr>
          <p:spPr bwMode="ltGray">
            <a:xfrm>
              <a:off x="9352055" y="5881056"/>
              <a:ext cx="13558" cy="18208"/>
            </a:xfrm>
            <a:custGeom>
              <a:avLst/>
              <a:gdLst>
                <a:gd name="connsiteX0" fmla="*/ 75 w 13558"/>
                <a:gd name="connsiteY0" fmla="*/ 649 h 18208"/>
                <a:gd name="connsiteX1" fmla="*/ 7862 w 13558"/>
                <a:gd name="connsiteY1" fmla="*/ 15479 h 18208"/>
                <a:gd name="connsiteX2" fmla="*/ 10841 w 13558"/>
                <a:gd name="connsiteY2" fmla="*/ 18120 h 18208"/>
                <a:gd name="connsiteX3" fmla="*/ 8404 w 13558"/>
                <a:gd name="connsiteY3" fmla="*/ 10806 h 18208"/>
                <a:gd name="connsiteX4" fmla="*/ 12941 w 13558"/>
                <a:gd name="connsiteY4" fmla="*/ 5525 h 18208"/>
                <a:gd name="connsiteX5" fmla="*/ 75 w 13558"/>
                <a:gd name="connsiteY5" fmla="*/ 649 h 18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58" h="18208">
                  <a:moveTo>
                    <a:pt x="75" y="649"/>
                  </a:moveTo>
                  <a:cubicBezTo>
                    <a:pt x="-941" y="3087"/>
                    <a:pt x="8742" y="14937"/>
                    <a:pt x="7862" y="15479"/>
                  </a:cubicBezTo>
                  <a:cubicBezTo>
                    <a:pt x="6982" y="16021"/>
                    <a:pt x="5966" y="18729"/>
                    <a:pt x="10841" y="18120"/>
                  </a:cubicBezTo>
                  <a:cubicBezTo>
                    <a:pt x="15717" y="17578"/>
                    <a:pt x="8945" y="12973"/>
                    <a:pt x="8404" y="10806"/>
                  </a:cubicBezTo>
                  <a:cubicBezTo>
                    <a:pt x="7862" y="8640"/>
                    <a:pt x="15784" y="7488"/>
                    <a:pt x="12941" y="5525"/>
                  </a:cubicBezTo>
                  <a:cubicBezTo>
                    <a:pt x="10096" y="3561"/>
                    <a:pt x="1090" y="-1856"/>
                    <a:pt x="75" y="64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02B257A2-E375-A727-3C18-3AFBC23059FD}"/>
                </a:ext>
              </a:extLst>
            </p:cNvPr>
            <p:cNvSpPr/>
            <p:nvPr/>
          </p:nvSpPr>
          <p:spPr bwMode="ltGray">
            <a:xfrm>
              <a:off x="10028191" y="5417642"/>
              <a:ext cx="3258" cy="11341"/>
            </a:xfrm>
            <a:custGeom>
              <a:avLst/>
              <a:gdLst>
                <a:gd name="connsiteX0" fmla="*/ 2641 w 3258"/>
                <a:gd name="connsiteY0" fmla="*/ 10851 h 11341"/>
                <a:gd name="connsiteX1" fmla="*/ 1896 w 3258"/>
                <a:gd name="connsiteY1" fmla="*/ 85 h 11341"/>
                <a:gd name="connsiteX2" fmla="*/ 0 w 3258"/>
                <a:gd name="connsiteY2" fmla="*/ 7872 h 11341"/>
                <a:gd name="connsiteX3" fmla="*/ 2641 w 3258"/>
                <a:gd name="connsiteY3" fmla="*/ 10851 h 1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8" h="11341">
                  <a:moveTo>
                    <a:pt x="2641" y="10851"/>
                  </a:moveTo>
                  <a:cubicBezTo>
                    <a:pt x="3183" y="8143"/>
                    <a:pt x="3995" y="1168"/>
                    <a:pt x="1896" y="85"/>
                  </a:cubicBezTo>
                  <a:cubicBezTo>
                    <a:pt x="271" y="-728"/>
                    <a:pt x="609" y="4486"/>
                    <a:pt x="0" y="7872"/>
                  </a:cubicBezTo>
                  <a:cubicBezTo>
                    <a:pt x="1354" y="10174"/>
                    <a:pt x="2370" y="12341"/>
                    <a:pt x="2641" y="108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E5F42EF-533B-D15F-30EB-87F10E7BE768}"/>
                </a:ext>
              </a:extLst>
            </p:cNvPr>
            <p:cNvSpPr/>
            <p:nvPr/>
          </p:nvSpPr>
          <p:spPr bwMode="ltGray">
            <a:xfrm>
              <a:off x="10023818" y="5421914"/>
              <a:ext cx="4373" cy="6276"/>
            </a:xfrm>
            <a:custGeom>
              <a:avLst/>
              <a:gdLst>
                <a:gd name="connsiteX0" fmla="*/ 3358 w 4373"/>
                <a:gd name="connsiteY0" fmla="*/ 6104 h 6276"/>
                <a:gd name="connsiteX1" fmla="*/ 4374 w 4373"/>
                <a:gd name="connsiteY1" fmla="*/ 3667 h 6276"/>
                <a:gd name="connsiteX2" fmla="*/ 3087 w 4373"/>
                <a:gd name="connsiteY2" fmla="*/ 1703 h 6276"/>
                <a:gd name="connsiteX3" fmla="*/ 3629 w 4373"/>
                <a:gd name="connsiteY3" fmla="*/ 146 h 6276"/>
                <a:gd name="connsiteX4" fmla="*/ 3087 w 4373"/>
                <a:gd name="connsiteY4" fmla="*/ 1636 h 6276"/>
                <a:gd name="connsiteX5" fmla="*/ 852 w 4373"/>
                <a:gd name="connsiteY5" fmla="*/ 10 h 6276"/>
                <a:gd name="connsiteX6" fmla="*/ 3019 w 4373"/>
                <a:gd name="connsiteY6" fmla="*/ 1771 h 6276"/>
                <a:gd name="connsiteX7" fmla="*/ 3358 w 4373"/>
                <a:gd name="connsiteY7" fmla="*/ 6104 h 6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73" h="6276">
                  <a:moveTo>
                    <a:pt x="3358" y="6104"/>
                  </a:moveTo>
                  <a:cubicBezTo>
                    <a:pt x="3832" y="5698"/>
                    <a:pt x="4170" y="4750"/>
                    <a:pt x="4374" y="3667"/>
                  </a:cubicBezTo>
                  <a:cubicBezTo>
                    <a:pt x="3967" y="2990"/>
                    <a:pt x="3561" y="2313"/>
                    <a:pt x="3087" y="1703"/>
                  </a:cubicBezTo>
                  <a:cubicBezTo>
                    <a:pt x="3425" y="1432"/>
                    <a:pt x="3629" y="1026"/>
                    <a:pt x="3629" y="146"/>
                  </a:cubicBezTo>
                  <a:cubicBezTo>
                    <a:pt x="3629" y="-328"/>
                    <a:pt x="3358" y="484"/>
                    <a:pt x="3087" y="1636"/>
                  </a:cubicBezTo>
                  <a:cubicBezTo>
                    <a:pt x="2410" y="755"/>
                    <a:pt x="1665" y="78"/>
                    <a:pt x="852" y="10"/>
                  </a:cubicBezTo>
                  <a:cubicBezTo>
                    <a:pt x="-1518" y="-193"/>
                    <a:pt x="1665" y="2651"/>
                    <a:pt x="3019" y="1771"/>
                  </a:cubicBezTo>
                  <a:cubicBezTo>
                    <a:pt x="2545" y="3870"/>
                    <a:pt x="2139" y="7053"/>
                    <a:pt x="3358" y="61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3DCF94A0-E01C-7E85-F718-834533F30958}"/>
                </a:ext>
              </a:extLst>
            </p:cNvPr>
            <p:cNvSpPr/>
            <p:nvPr/>
          </p:nvSpPr>
          <p:spPr bwMode="ltGray">
            <a:xfrm>
              <a:off x="10042161" y="5427113"/>
              <a:ext cx="24105" cy="9220"/>
            </a:xfrm>
            <a:custGeom>
              <a:avLst/>
              <a:gdLst>
                <a:gd name="connsiteX0" fmla="*/ 14538 w 24105"/>
                <a:gd name="connsiteY0" fmla="*/ 8422 h 9220"/>
                <a:gd name="connsiteX1" fmla="*/ 22799 w 24105"/>
                <a:gd name="connsiteY1" fmla="*/ 4088 h 9220"/>
                <a:gd name="connsiteX2" fmla="*/ 115 w 24105"/>
                <a:gd name="connsiteY2" fmla="*/ 1379 h 9220"/>
                <a:gd name="connsiteX3" fmla="*/ 12913 w 24105"/>
                <a:gd name="connsiteY3" fmla="*/ 7609 h 9220"/>
                <a:gd name="connsiteX4" fmla="*/ 14538 w 24105"/>
                <a:gd name="connsiteY4" fmla="*/ 8422 h 9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05" h="9220">
                  <a:moveTo>
                    <a:pt x="14538" y="8422"/>
                  </a:moveTo>
                  <a:cubicBezTo>
                    <a:pt x="18127" y="6593"/>
                    <a:pt x="27539" y="7203"/>
                    <a:pt x="22799" y="4088"/>
                  </a:cubicBezTo>
                  <a:cubicBezTo>
                    <a:pt x="18127" y="973"/>
                    <a:pt x="1401" y="-1735"/>
                    <a:pt x="115" y="1379"/>
                  </a:cubicBezTo>
                  <a:cubicBezTo>
                    <a:pt x="-1308" y="4833"/>
                    <a:pt x="10949" y="6796"/>
                    <a:pt x="12913" y="7609"/>
                  </a:cubicBezTo>
                  <a:cubicBezTo>
                    <a:pt x="14944" y="8489"/>
                    <a:pt x="11016" y="10250"/>
                    <a:pt x="14538" y="842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4268EA5-7826-2659-0820-E002013A8E35}"/>
                </a:ext>
              </a:extLst>
            </p:cNvPr>
            <p:cNvSpPr/>
            <p:nvPr/>
          </p:nvSpPr>
          <p:spPr bwMode="ltGray">
            <a:xfrm>
              <a:off x="10075716" y="5427656"/>
              <a:ext cx="12185" cy="17090"/>
            </a:xfrm>
            <a:custGeom>
              <a:avLst/>
              <a:gdLst>
                <a:gd name="connsiteX0" fmla="*/ 5360 w 12185"/>
                <a:gd name="connsiteY0" fmla="*/ 16614 h 17090"/>
                <a:gd name="connsiteX1" fmla="*/ 11387 w 12185"/>
                <a:gd name="connsiteY1" fmla="*/ 17088 h 17090"/>
                <a:gd name="connsiteX2" fmla="*/ 10304 w 12185"/>
                <a:gd name="connsiteY2" fmla="*/ 6728 h 17090"/>
                <a:gd name="connsiteX3" fmla="*/ 756 w 12185"/>
                <a:gd name="connsiteY3" fmla="*/ 160 h 17090"/>
                <a:gd name="connsiteX4" fmla="*/ 6715 w 12185"/>
                <a:gd name="connsiteY4" fmla="*/ 5171 h 17090"/>
                <a:gd name="connsiteX5" fmla="*/ 5360 w 12185"/>
                <a:gd name="connsiteY5" fmla="*/ 16614 h 1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85" h="17090">
                  <a:moveTo>
                    <a:pt x="5360" y="16614"/>
                  </a:moveTo>
                  <a:cubicBezTo>
                    <a:pt x="8340" y="16750"/>
                    <a:pt x="10100" y="16953"/>
                    <a:pt x="11387" y="17088"/>
                  </a:cubicBezTo>
                  <a:cubicBezTo>
                    <a:pt x="12673" y="17224"/>
                    <a:pt x="12471" y="9707"/>
                    <a:pt x="10304" y="6728"/>
                  </a:cubicBezTo>
                  <a:cubicBezTo>
                    <a:pt x="8137" y="3749"/>
                    <a:pt x="4209" y="-924"/>
                    <a:pt x="756" y="160"/>
                  </a:cubicBezTo>
                  <a:cubicBezTo>
                    <a:pt x="-2630" y="1243"/>
                    <a:pt x="6444" y="2801"/>
                    <a:pt x="6715" y="5171"/>
                  </a:cubicBezTo>
                  <a:cubicBezTo>
                    <a:pt x="7256" y="9707"/>
                    <a:pt x="2313" y="16479"/>
                    <a:pt x="5360" y="166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D0F1E62-8CD5-61C5-2D55-6F2D5BE53BF6}"/>
                </a:ext>
              </a:extLst>
            </p:cNvPr>
            <p:cNvSpPr/>
            <p:nvPr/>
          </p:nvSpPr>
          <p:spPr bwMode="ltGray">
            <a:xfrm>
              <a:off x="10210332" y="5473997"/>
              <a:ext cx="10658" cy="10568"/>
            </a:xfrm>
            <a:custGeom>
              <a:avLst/>
              <a:gdLst>
                <a:gd name="connsiteX0" fmla="*/ 485 w 10658"/>
                <a:gd name="connsiteY0" fmla="*/ 8599 h 10568"/>
                <a:gd name="connsiteX1" fmla="*/ 4480 w 10658"/>
                <a:gd name="connsiteY1" fmla="*/ 10428 h 10568"/>
                <a:gd name="connsiteX2" fmla="*/ 10101 w 10658"/>
                <a:gd name="connsiteY2" fmla="*/ 7042 h 10568"/>
                <a:gd name="connsiteX3" fmla="*/ 8340 w 10658"/>
                <a:gd name="connsiteY3" fmla="*/ 0 h 10568"/>
                <a:gd name="connsiteX4" fmla="*/ 485 w 10658"/>
                <a:gd name="connsiteY4" fmla="*/ 8599 h 10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58" h="10568">
                  <a:moveTo>
                    <a:pt x="485" y="8599"/>
                  </a:moveTo>
                  <a:cubicBezTo>
                    <a:pt x="-1479" y="7719"/>
                    <a:pt x="3059" y="11308"/>
                    <a:pt x="4480" y="10428"/>
                  </a:cubicBezTo>
                  <a:cubicBezTo>
                    <a:pt x="5902" y="9548"/>
                    <a:pt x="5835" y="8058"/>
                    <a:pt x="10101" y="7042"/>
                  </a:cubicBezTo>
                  <a:cubicBezTo>
                    <a:pt x="11523" y="6704"/>
                    <a:pt x="9965" y="3386"/>
                    <a:pt x="8340" y="0"/>
                  </a:cubicBezTo>
                  <a:cubicBezTo>
                    <a:pt x="4684" y="1422"/>
                    <a:pt x="2381" y="9412"/>
                    <a:pt x="485" y="859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A274753-BFBB-46D3-5F86-379E6F5F808D}"/>
                </a:ext>
              </a:extLst>
            </p:cNvPr>
            <p:cNvSpPr/>
            <p:nvPr/>
          </p:nvSpPr>
          <p:spPr bwMode="ltGray">
            <a:xfrm>
              <a:off x="10227069" y="5473318"/>
              <a:ext cx="6695" cy="3181"/>
            </a:xfrm>
            <a:custGeom>
              <a:avLst/>
              <a:gdLst>
                <a:gd name="connsiteX0" fmla="*/ 0 w 6695"/>
                <a:gd name="connsiteY0" fmla="*/ 1 h 3181"/>
                <a:gd name="connsiteX1" fmla="*/ 6298 w 6695"/>
                <a:gd name="connsiteY1" fmla="*/ 3116 h 3181"/>
                <a:gd name="connsiteX2" fmla="*/ 0 w 6695"/>
                <a:gd name="connsiteY2" fmla="*/ 1 h 3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95" h="3181">
                  <a:moveTo>
                    <a:pt x="0" y="1"/>
                  </a:moveTo>
                  <a:cubicBezTo>
                    <a:pt x="2844" y="1965"/>
                    <a:pt x="5350" y="3523"/>
                    <a:pt x="6298" y="3116"/>
                  </a:cubicBezTo>
                  <a:cubicBezTo>
                    <a:pt x="8194" y="2236"/>
                    <a:pt x="2844" y="-66"/>
                    <a:pt x="0" y="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720663EB-C72B-7C1B-054C-2601C36FD085}"/>
                </a:ext>
              </a:extLst>
            </p:cNvPr>
            <p:cNvSpPr/>
            <p:nvPr/>
          </p:nvSpPr>
          <p:spPr bwMode="ltGray">
            <a:xfrm>
              <a:off x="10291235" y="5479389"/>
              <a:ext cx="38627" cy="38283"/>
            </a:xfrm>
            <a:custGeom>
              <a:avLst/>
              <a:gdLst>
                <a:gd name="connsiteX0" fmla="*/ 4429 w 38627"/>
                <a:gd name="connsiteY0" fmla="*/ 38284 h 38283"/>
                <a:gd name="connsiteX1" fmla="*/ 18378 w 38627"/>
                <a:gd name="connsiteY1" fmla="*/ 25215 h 38283"/>
                <a:gd name="connsiteX2" fmla="*/ 28061 w 38627"/>
                <a:gd name="connsiteY2" fmla="*/ 33070 h 38283"/>
                <a:gd name="connsiteX3" fmla="*/ 38489 w 38627"/>
                <a:gd name="connsiteY3" fmla="*/ 16209 h 38283"/>
                <a:gd name="connsiteX4" fmla="*/ 35374 w 38627"/>
                <a:gd name="connsiteY4" fmla="*/ 16412 h 38283"/>
                <a:gd name="connsiteX5" fmla="*/ 32530 w 38627"/>
                <a:gd name="connsiteY5" fmla="*/ 5442 h 38283"/>
                <a:gd name="connsiteX6" fmla="*/ 36052 w 38627"/>
                <a:gd name="connsiteY6" fmla="*/ 93 h 38283"/>
                <a:gd name="connsiteX7" fmla="*/ 28129 w 38627"/>
                <a:gd name="connsiteY7" fmla="*/ 2463 h 38283"/>
                <a:gd name="connsiteX8" fmla="*/ 22779 w 38627"/>
                <a:gd name="connsiteY8" fmla="*/ 8286 h 38283"/>
                <a:gd name="connsiteX9" fmla="*/ 13638 w 38627"/>
                <a:gd name="connsiteY9" fmla="*/ 1854 h 38283"/>
                <a:gd name="connsiteX10" fmla="*/ 9236 w 38627"/>
                <a:gd name="connsiteY10" fmla="*/ 8354 h 38283"/>
                <a:gd name="connsiteX11" fmla="*/ 13232 w 38627"/>
                <a:gd name="connsiteY11" fmla="*/ 15329 h 38283"/>
                <a:gd name="connsiteX12" fmla="*/ 6257 w 38627"/>
                <a:gd name="connsiteY12" fmla="*/ 21220 h 38283"/>
                <a:gd name="connsiteX13" fmla="*/ 975 w 38627"/>
                <a:gd name="connsiteY13" fmla="*/ 24944 h 38283"/>
                <a:gd name="connsiteX14" fmla="*/ 4429 w 38627"/>
                <a:gd name="connsiteY14" fmla="*/ 38284 h 38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627" h="38283">
                  <a:moveTo>
                    <a:pt x="4429" y="38284"/>
                  </a:moveTo>
                  <a:cubicBezTo>
                    <a:pt x="9440" y="38284"/>
                    <a:pt x="14925" y="25689"/>
                    <a:pt x="18378" y="25215"/>
                  </a:cubicBezTo>
                  <a:cubicBezTo>
                    <a:pt x="21831" y="24808"/>
                    <a:pt x="24337" y="35507"/>
                    <a:pt x="28061" y="33070"/>
                  </a:cubicBezTo>
                  <a:cubicBezTo>
                    <a:pt x="31785" y="30700"/>
                    <a:pt x="39776" y="19933"/>
                    <a:pt x="38489" y="16209"/>
                  </a:cubicBezTo>
                  <a:cubicBezTo>
                    <a:pt x="37812" y="14313"/>
                    <a:pt x="36390" y="15261"/>
                    <a:pt x="35374" y="16412"/>
                  </a:cubicBezTo>
                  <a:cubicBezTo>
                    <a:pt x="35645" y="13230"/>
                    <a:pt x="32056" y="6323"/>
                    <a:pt x="32530" y="5442"/>
                  </a:cubicBezTo>
                  <a:cubicBezTo>
                    <a:pt x="33072" y="4426"/>
                    <a:pt x="39234" y="634"/>
                    <a:pt x="36052" y="93"/>
                  </a:cubicBezTo>
                  <a:cubicBezTo>
                    <a:pt x="32937" y="-449"/>
                    <a:pt x="29821" y="1515"/>
                    <a:pt x="28129" y="2463"/>
                  </a:cubicBezTo>
                  <a:cubicBezTo>
                    <a:pt x="26436" y="3479"/>
                    <a:pt x="28468" y="8286"/>
                    <a:pt x="22779" y="8286"/>
                  </a:cubicBezTo>
                  <a:cubicBezTo>
                    <a:pt x="17091" y="8286"/>
                    <a:pt x="16617" y="1989"/>
                    <a:pt x="13638" y="1854"/>
                  </a:cubicBezTo>
                  <a:cubicBezTo>
                    <a:pt x="10659" y="1718"/>
                    <a:pt x="8559" y="5374"/>
                    <a:pt x="9236" y="8354"/>
                  </a:cubicBezTo>
                  <a:cubicBezTo>
                    <a:pt x="9981" y="11333"/>
                    <a:pt x="13028" y="14313"/>
                    <a:pt x="13232" y="15329"/>
                  </a:cubicBezTo>
                  <a:cubicBezTo>
                    <a:pt x="13977" y="19188"/>
                    <a:pt x="9236" y="18782"/>
                    <a:pt x="6257" y="21220"/>
                  </a:cubicBezTo>
                  <a:cubicBezTo>
                    <a:pt x="3278" y="23657"/>
                    <a:pt x="2668" y="23928"/>
                    <a:pt x="975" y="24944"/>
                  </a:cubicBezTo>
                  <a:cubicBezTo>
                    <a:pt x="-717" y="25960"/>
                    <a:pt x="-582" y="38284"/>
                    <a:pt x="4429" y="3828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CB2F1A6-EAC3-5096-D1FB-B1EE4D655C21}"/>
                </a:ext>
              </a:extLst>
            </p:cNvPr>
            <p:cNvSpPr/>
            <p:nvPr/>
          </p:nvSpPr>
          <p:spPr bwMode="ltGray">
            <a:xfrm>
              <a:off x="10323578" y="5466480"/>
              <a:ext cx="11834" cy="17200"/>
            </a:xfrm>
            <a:custGeom>
              <a:avLst/>
              <a:gdLst>
                <a:gd name="connsiteX0" fmla="*/ 10345 w 11834"/>
                <a:gd name="connsiteY0" fmla="*/ 17200 h 17200"/>
                <a:gd name="connsiteX1" fmla="*/ 11834 w 11834"/>
                <a:gd name="connsiteY1" fmla="*/ 9413 h 17200"/>
                <a:gd name="connsiteX2" fmla="*/ 120 w 11834"/>
                <a:gd name="connsiteY2" fmla="*/ 271 h 17200"/>
                <a:gd name="connsiteX3" fmla="*/ 5605 w 11834"/>
                <a:gd name="connsiteY3" fmla="*/ 10699 h 17200"/>
                <a:gd name="connsiteX4" fmla="*/ 10345 w 11834"/>
                <a:gd name="connsiteY4" fmla="*/ 17200 h 1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4" h="17200">
                  <a:moveTo>
                    <a:pt x="10345" y="17200"/>
                  </a:moveTo>
                  <a:cubicBezTo>
                    <a:pt x="11699" y="17200"/>
                    <a:pt x="11496" y="11444"/>
                    <a:pt x="11834" y="9413"/>
                  </a:cubicBezTo>
                  <a:cubicBezTo>
                    <a:pt x="9464" y="7584"/>
                    <a:pt x="1745" y="-1693"/>
                    <a:pt x="120" y="271"/>
                  </a:cubicBezTo>
                  <a:cubicBezTo>
                    <a:pt x="-896" y="1422"/>
                    <a:pt x="4860" y="9548"/>
                    <a:pt x="5605" y="10699"/>
                  </a:cubicBezTo>
                  <a:cubicBezTo>
                    <a:pt x="6349" y="11918"/>
                    <a:pt x="8990" y="17200"/>
                    <a:pt x="10345" y="172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CD8F20B0-5849-A14D-A14E-928FA8EB7D0D}"/>
                </a:ext>
              </a:extLst>
            </p:cNvPr>
            <p:cNvSpPr/>
            <p:nvPr/>
          </p:nvSpPr>
          <p:spPr bwMode="ltGray">
            <a:xfrm>
              <a:off x="10335480" y="5475114"/>
              <a:ext cx="1196" cy="1252"/>
            </a:xfrm>
            <a:custGeom>
              <a:avLst/>
              <a:gdLst>
                <a:gd name="connsiteX0" fmla="*/ 0 w 1196"/>
                <a:gd name="connsiteY0" fmla="*/ 576 h 1252"/>
                <a:gd name="connsiteX1" fmla="*/ 0 w 1196"/>
                <a:gd name="connsiteY1" fmla="*/ 779 h 1252"/>
                <a:gd name="connsiteX2" fmla="*/ 474 w 1196"/>
                <a:gd name="connsiteY2" fmla="*/ 1117 h 1252"/>
                <a:gd name="connsiteX3" fmla="*/ 0 w 1196"/>
                <a:gd name="connsiteY3" fmla="*/ 576 h 1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6" h="1252">
                  <a:moveTo>
                    <a:pt x="0" y="576"/>
                  </a:moveTo>
                  <a:cubicBezTo>
                    <a:pt x="0" y="643"/>
                    <a:pt x="0" y="711"/>
                    <a:pt x="0" y="779"/>
                  </a:cubicBezTo>
                  <a:cubicBezTo>
                    <a:pt x="136" y="914"/>
                    <a:pt x="338" y="1117"/>
                    <a:pt x="474" y="1117"/>
                  </a:cubicBezTo>
                  <a:cubicBezTo>
                    <a:pt x="2167" y="1930"/>
                    <a:pt x="406" y="-1252"/>
                    <a:pt x="0" y="57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C0F596E9-7D5E-D0F9-DB2D-654F40878311}"/>
                </a:ext>
              </a:extLst>
            </p:cNvPr>
            <p:cNvSpPr/>
            <p:nvPr/>
          </p:nvSpPr>
          <p:spPr bwMode="ltGray">
            <a:xfrm>
              <a:off x="10654415" y="5871684"/>
              <a:ext cx="1836" cy="1246"/>
            </a:xfrm>
            <a:custGeom>
              <a:avLst/>
              <a:gdLst>
                <a:gd name="connsiteX0" fmla="*/ 1828 w 1836"/>
                <a:gd name="connsiteY0" fmla="*/ 1219 h 1246"/>
                <a:gd name="connsiteX1" fmla="*/ 1015 w 1836"/>
                <a:gd name="connsiteY1" fmla="*/ 0 h 1246"/>
                <a:gd name="connsiteX2" fmla="*/ 0 w 1836"/>
                <a:gd name="connsiteY2" fmla="*/ 1151 h 1246"/>
                <a:gd name="connsiteX3" fmla="*/ 1828 w 1836"/>
                <a:gd name="connsiteY3" fmla="*/ 1219 h 1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6" h="1246">
                  <a:moveTo>
                    <a:pt x="1828" y="1219"/>
                  </a:moveTo>
                  <a:cubicBezTo>
                    <a:pt x="1896" y="1151"/>
                    <a:pt x="1557" y="610"/>
                    <a:pt x="1015" y="0"/>
                  </a:cubicBezTo>
                  <a:cubicBezTo>
                    <a:pt x="677" y="406"/>
                    <a:pt x="338" y="745"/>
                    <a:pt x="0" y="1151"/>
                  </a:cubicBezTo>
                  <a:cubicBezTo>
                    <a:pt x="1083" y="1219"/>
                    <a:pt x="1761" y="1287"/>
                    <a:pt x="1828" y="12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4A6D7930-F409-D297-39D9-F13192422DA6}"/>
                </a:ext>
              </a:extLst>
            </p:cNvPr>
            <p:cNvSpPr/>
            <p:nvPr/>
          </p:nvSpPr>
          <p:spPr bwMode="ltGray">
            <a:xfrm>
              <a:off x="10649540" y="5872158"/>
              <a:ext cx="4875" cy="2708"/>
            </a:xfrm>
            <a:custGeom>
              <a:avLst/>
              <a:gdLst>
                <a:gd name="connsiteX0" fmla="*/ 2709 w 4875"/>
                <a:gd name="connsiteY0" fmla="*/ 2708 h 2708"/>
                <a:gd name="connsiteX1" fmla="*/ 4876 w 4875"/>
                <a:gd name="connsiteY1" fmla="*/ 677 h 2708"/>
                <a:gd name="connsiteX2" fmla="*/ 0 w 4875"/>
                <a:gd name="connsiteY2" fmla="*/ 0 h 2708"/>
                <a:gd name="connsiteX3" fmla="*/ 2709 w 4875"/>
                <a:gd name="connsiteY3" fmla="*/ 2708 h 2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5" h="2708">
                  <a:moveTo>
                    <a:pt x="2709" y="2708"/>
                  </a:moveTo>
                  <a:cubicBezTo>
                    <a:pt x="2979" y="2708"/>
                    <a:pt x="3860" y="1828"/>
                    <a:pt x="4876" y="677"/>
                  </a:cubicBezTo>
                  <a:cubicBezTo>
                    <a:pt x="3657" y="542"/>
                    <a:pt x="1896" y="271"/>
                    <a:pt x="0" y="0"/>
                  </a:cubicBezTo>
                  <a:cubicBezTo>
                    <a:pt x="1151" y="1354"/>
                    <a:pt x="2302" y="2708"/>
                    <a:pt x="2709" y="270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E27A322-28FA-414B-91E7-998D3B0B7B33}"/>
                </a:ext>
              </a:extLst>
            </p:cNvPr>
            <p:cNvSpPr/>
            <p:nvPr/>
          </p:nvSpPr>
          <p:spPr bwMode="ltGray">
            <a:xfrm>
              <a:off x="10658139" y="5866679"/>
              <a:ext cx="2099" cy="1822"/>
            </a:xfrm>
            <a:custGeom>
              <a:avLst/>
              <a:gdLst>
                <a:gd name="connsiteX0" fmla="*/ 2099 w 2099"/>
                <a:gd name="connsiteY0" fmla="*/ 130 h 1822"/>
                <a:gd name="connsiteX1" fmla="*/ 0 w 2099"/>
                <a:gd name="connsiteY1" fmla="*/ 1823 h 1822"/>
                <a:gd name="connsiteX2" fmla="*/ 2099 w 2099"/>
                <a:gd name="connsiteY2" fmla="*/ 130 h 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9" h="1822">
                  <a:moveTo>
                    <a:pt x="2099" y="130"/>
                  </a:moveTo>
                  <a:cubicBezTo>
                    <a:pt x="2031" y="-344"/>
                    <a:pt x="1151" y="537"/>
                    <a:pt x="0" y="1823"/>
                  </a:cubicBezTo>
                  <a:cubicBezTo>
                    <a:pt x="1151" y="1281"/>
                    <a:pt x="2099" y="672"/>
                    <a:pt x="2099" y="1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B444E80-1018-F77D-40B7-F557EDE64047}"/>
                </a:ext>
              </a:extLst>
            </p:cNvPr>
            <p:cNvSpPr/>
            <p:nvPr/>
          </p:nvSpPr>
          <p:spPr bwMode="ltGray">
            <a:xfrm>
              <a:off x="10639852" y="5871210"/>
              <a:ext cx="1697" cy="601"/>
            </a:xfrm>
            <a:custGeom>
              <a:avLst/>
              <a:gdLst>
                <a:gd name="connsiteX0" fmla="*/ 1698 w 1697"/>
                <a:gd name="connsiteY0" fmla="*/ 0 h 601"/>
                <a:gd name="connsiteX1" fmla="*/ 5 w 1697"/>
                <a:gd name="connsiteY1" fmla="*/ 406 h 601"/>
                <a:gd name="connsiteX2" fmla="*/ 1698 w 1697"/>
                <a:gd name="connsiteY2" fmla="*/ 0 h 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97" h="601">
                  <a:moveTo>
                    <a:pt x="1698" y="0"/>
                  </a:moveTo>
                  <a:cubicBezTo>
                    <a:pt x="614" y="0"/>
                    <a:pt x="-63" y="68"/>
                    <a:pt x="5" y="406"/>
                  </a:cubicBezTo>
                  <a:cubicBezTo>
                    <a:pt x="140" y="813"/>
                    <a:pt x="817" y="542"/>
                    <a:pt x="1698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2B72932-AA40-8BE3-2C79-669382F96547}"/>
                </a:ext>
              </a:extLst>
            </p:cNvPr>
            <p:cNvSpPr/>
            <p:nvPr/>
          </p:nvSpPr>
          <p:spPr bwMode="ltGray">
            <a:xfrm>
              <a:off x="10641549" y="5865928"/>
              <a:ext cx="8345" cy="6230"/>
            </a:xfrm>
            <a:custGeom>
              <a:avLst/>
              <a:gdLst>
                <a:gd name="connsiteX0" fmla="*/ 8126 w 8345"/>
                <a:gd name="connsiteY0" fmla="*/ 1 h 6230"/>
                <a:gd name="connsiteX1" fmla="*/ 0 w 8345"/>
                <a:gd name="connsiteY1" fmla="*/ 5350 h 6230"/>
                <a:gd name="connsiteX2" fmla="*/ 7990 w 8345"/>
                <a:gd name="connsiteY2" fmla="*/ 6230 h 6230"/>
                <a:gd name="connsiteX3" fmla="*/ 5756 w 8345"/>
                <a:gd name="connsiteY3" fmla="*/ 3793 h 6230"/>
                <a:gd name="connsiteX4" fmla="*/ 8126 w 8345"/>
                <a:gd name="connsiteY4" fmla="*/ 1 h 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45" h="6230">
                  <a:moveTo>
                    <a:pt x="8126" y="1"/>
                  </a:moveTo>
                  <a:cubicBezTo>
                    <a:pt x="7178" y="-67"/>
                    <a:pt x="2573" y="3793"/>
                    <a:pt x="0" y="5350"/>
                  </a:cubicBezTo>
                  <a:cubicBezTo>
                    <a:pt x="1896" y="5418"/>
                    <a:pt x="5079" y="5824"/>
                    <a:pt x="7990" y="6230"/>
                  </a:cubicBezTo>
                  <a:cubicBezTo>
                    <a:pt x="7178" y="5282"/>
                    <a:pt x="6365" y="4334"/>
                    <a:pt x="5756" y="3793"/>
                  </a:cubicBezTo>
                  <a:cubicBezTo>
                    <a:pt x="7042" y="2777"/>
                    <a:pt x="9006" y="68"/>
                    <a:pt x="8126" y="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2100843-EC61-A440-D765-FC4C3EBAFC43}"/>
                </a:ext>
              </a:extLst>
            </p:cNvPr>
            <p:cNvSpPr/>
            <p:nvPr/>
          </p:nvSpPr>
          <p:spPr bwMode="ltGray">
            <a:xfrm>
              <a:off x="10649607" y="5864913"/>
              <a:ext cx="609" cy="406"/>
            </a:xfrm>
            <a:custGeom>
              <a:avLst/>
              <a:gdLst>
                <a:gd name="connsiteX0" fmla="*/ 610 w 609"/>
                <a:gd name="connsiteY0" fmla="*/ 406 h 406"/>
                <a:gd name="connsiteX1" fmla="*/ 271 w 609"/>
                <a:gd name="connsiteY1" fmla="*/ 0 h 406"/>
                <a:gd name="connsiteX2" fmla="*/ 0 w 609"/>
                <a:gd name="connsiteY2" fmla="*/ 406 h 406"/>
                <a:gd name="connsiteX3" fmla="*/ 610 w 609"/>
                <a:gd name="connsiteY3" fmla="*/ 406 h 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" h="406">
                  <a:moveTo>
                    <a:pt x="610" y="406"/>
                  </a:moveTo>
                  <a:cubicBezTo>
                    <a:pt x="474" y="271"/>
                    <a:pt x="406" y="136"/>
                    <a:pt x="271" y="0"/>
                  </a:cubicBezTo>
                  <a:cubicBezTo>
                    <a:pt x="68" y="203"/>
                    <a:pt x="0" y="338"/>
                    <a:pt x="0" y="406"/>
                  </a:cubicBezTo>
                  <a:cubicBezTo>
                    <a:pt x="68" y="406"/>
                    <a:pt x="338" y="406"/>
                    <a:pt x="610" y="40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DFECDE7-343B-14A8-09E9-9C1736D60234}"/>
                </a:ext>
              </a:extLst>
            </p:cNvPr>
            <p:cNvSpPr/>
            <p:nvPr/>
          </p:nvSpPr>
          <p:spPr bwMode="ltGray">
            <a:xfrm>
              <a:off x="10671238" y="5843498"/>
              <a:ext cx="904" cy="3605"/>
            </a:xfrm>
            <a:custGeom>
              <a:avLst/>
              <a:gdLst>
                <a:gd name="connsiteX0" fmla="*/ 376 w 904"/>
                <a:gd name="connsiteY0" fmla="*/ 17 h 3605"/>
                <a:gd name="connsiteX1" fmla="*/ 782 w 904"/>
                <a:gd name="connsiteY1" fmla="*/ 3605 h 3605"/>
                <a:gd name="connsiteX2" fmla="*/ 376 w 904"/>
                <a:gd name="connsiteY2" fmla="*/ 17 h 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4" h="3605">
                  <a:moveTo>
                    <a:pt x="376" y="17"/>
                  </a:moveTo>
                  <a:cubicBezTo>
                    <a:pt x="-436" y="355"/>
                    <a:pt x="241" y="2116"/>
                    <a:pt x="782" y="3605"/>
                  </a:cubicBezTo>
                  <a:cubicBezTo>
                    <a:pt x="986" y="1506"/>
                    <a:pt x="986" y="-187"/>
                    <a:pt x="376" y="1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19D4622-3795-C860-A891-196F3B839558}"/>
                </a:ext>
              </a:extLst>
            </p:cNvPr>
            <p:cNvSpPr/>
            <p:nvPr/>
          </p:nvSpPr>
          <p:spPr bwMode="ltGray">
            <a:xfrm>
              <a:off x="10670285" y="5849745"/>
              <a:ext cx="1397" cy="3630"/>
            </a:xfrm>
            <a:custGeom>
              <a:avLst/>
              <a:gdLst>
                <a:gd name="connsiteX0" fmla="*/ 110 w 1397"/>
                <a:gd name="connsiteY0" fmla="*/ 3454 h 3630"/>
                <a:gd name="connsiteX1" fmla="*/ 517 w 1397"/>
                <a:gd name="connsiteY1" fmla="*/ 3318 h 3630"/>
                <a:gd name="connsiteX2" fmla="*/ 585 w 1397"/>
                <a:gd name="connsiteY2" fmla="*/ 3182 h 3630"/>
                <a:gd name="connsiteX3" fmla="*/ 1397 w 1397"/>
                <a:gd name="connsiteY3" fmla="*/ 0 h 3630"/>
                <a:gd name="connsiteX4" fmla="*/ 449 w 1397"/>
                <a:gd name="connsiteY4" fmla="*/ 3047 h 3630"/>
                <a:gd name="connsiteX5" fmla="*/ 110 w 1397"/>
                <a:gd name="connsiteY5" fmla="*/ 3454 h 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7" h="3630">
                  <a:moveTo>
                    <a:pt x="110" y="3454"/>
                  </a:moveTo>
                  <a:cubicBezTo>
                    <a:pt x="246" y="3792"/>
                    <a:pt x="381" y="3589"/>
                    <a:pt x="517" y="3318"/>
                  </a:cubicBezTo>
                  <a:cubicBezTo>
                    <a:pt x="991" y="3724"/>
                    <a:pt x="855" y="3454"/>
                    <a:pt x="585" y="3182"/>
                  </a:cubicBezTo>
                  <a:cubicBezTo>
                    <a:pt x="855" y="2573"/>
                    <a:pt x="1126" y="1354"/>
                    <a:pt x="1397" y="0"/>
                  </a:cubicBezTo>
                  <a:cubicBezTo>
                    <a:pt x="652" y="1490"/>
                    <a:pt x="246" y="2573"/>
                    <a:pt x="449" y="3047"/>
                  </a:cubicBezTo>
                  <a:cubicBezTo>
                    <a:pt x="110" y="2708"/>
                    <a:pt x="-160" y="2641"/>
                    <a:pt x="110" y="34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09B3977B-95B5-89BC-8197-0502548B09F5}"/>
                </a:ext>
              </a:extLst>
            </p:cNvPr>
            <p:cNvSpPr/>
            <p:nvPr/>
          </p:nvSpPr>
          <p:spPr bwMode="ltGray">
            <a:xfrm>
              <a:off x="10672235" y="5848661"/>
              <a:ext cx="432" cy="390"/>
            </a:xfrm>
            <a:custGeom>
              <a:avLst/>
              <a:gdLst>
                <a:gd name="connsiteX0" fmla="*/ 192 w 432"/>
                <a:gd name="connsiteY0" fmla="*/ 339 h 390"/>
                <a:gd name="connsiteX1" fmla="*/ 395 w 432"/>
                <a:gd name="connsiteY1" fmla="*/ 0 h 390"/>
                <a:gd name="connsiteX2" fmla="*/ 192 w 432"/>
                <a:gd name="connsiteY2" fmla="*/ 339 h 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2" h="390">
                  <a:moveTo>
                    <a:pt x="192" y="339"/>
                  </a:moveTo>
                  <a:cubicBezTo>
                    <a:pt x="462" y="474"/>
                    <a:pt x="462" y="339"/>
                    <a:pt x="395" y="0"/>
                  </a:cubicBezTo>
                  <a:cubicBezTo>
                    <a:pt x="-11" y="0"/>
                    <a:pt x="-147" y="68"/>
                    <a:pt x="192" y="33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79526856-C56E-43D3-BA64-02C6DA35A989}"/>
                </a:ext>
              </a:extLst>
            </p:cNvPr>
            <p:cNvSpPr/>
            <p:nvPr/>
          </p:nvSpPr>
          <p:spPr bwMode="ltGray">
            <a:xfrm>
              <a:off x="10671682" y="5847104"/>
              <a:ext cx="812" cy="2573"/>
            </a:xfrm>
            <a:custGeom>
              <a:avLst/>
              <a:gdLst>
                <a:gd name="connsiteX0" fmla="*/ 0 w 812"/>
                <a:gd name="connsiteY0" fmla="*/ 2573 h 2573"/>
                <a:gd name="connsiteX1" fmla="*/ 813 w 812"/>
                <a:gd name="connsiteY1" fmla="*/ 1151 h 2573"/>
                <a:gd name="connsiteX2" fmla="*/ 338 w 812"/>
                <a:gd name="connsiteY2" fmla="*/ 0 h 2573"/>
                <a:gd name="connsiteX3" fmla="*/ 0 w 812"/>
                <a:gd name="connsiteY3" fmla="*/ 2573 h 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" h="2573">
                  <a:moveTo>
                    <a:pt x="0" y="2573"/>
                  </a:moveTo>
                  <a:cubicBezTo>
                    <a:pt x="203" y="2099"/>
                    <a:pt x="542" y="1625"/>
                    <a:pt x="813" y="1151"/>
                  </a:cubicBezTo>
                  <a:cubicBezTo>
                    <a:pt x="677" y="813"/>
                    <a:pt x="542" y="474"/>
                    <a:pt x="338" y="0"/>
                  </a:cubicBezTo>
                  <a:cubicBezTo>
                    <a:pt x="271" y="813"/>
                    <a:pt x="136" y="1693"/>
                    <a:pt x="0" y="257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D9445696-20E2-4AEE-EB44-56C160D31AB6}"/>
                </a:ext>
              </a:extLst>
            </p:cNvPr>
            <p:cNvSpPr/>
            <p:nvPr/>
          </p:nvSpPr>
          <p:spPr bwMode="ltGray">
            <a:xfrm>
              <a:off x="10688001" y="5832911"/>
              <a:ext cx="4021" cy="1239"/>
            </a:xfrm>
            <a:custGeom>
              <a:avLst/>
              <a:gdLst>
                <a:gd name="connsiteX0" fmla="*/ 3521 w 4021"/>
                <a:gd name="connsiteY0" fmla="*/ 920 h 1239"/>
                <a:gd name="connsiteX1" fmla="*/ 0 w 4021"/>
                <a:gd name="connsiteY1" fmla="*/ 176 h 1239"/>
                <a:gd name="connsiteX2" fmla="*/ 3521 w 4021"/>
                <a:gd name="connsiteY2" fmla="*/ 920 h 1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21" h="1239">
                  <a:moveTo>
                    <a:pt x="3521" y="920"/>
                  </a:moveTo>
                  <a:cubicBezTo>
                    <a:pt x="5146" y="-1043"/>
                    <a:pt x="2505" y="853"/>
                    <a:pt x="0" y="176"/>
                  </a:cubicBezTo>
                  <a:cubicBezTo>
                    <a:pt x="1625" y="1124"/>
                    <a:pt x="2912" y="1598"/>
                    <a:pt x="3521" y="92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559D23AB-8EF8-116D-0C79-6A638EF46AF2}"/>
                </a:ext>
              </a:extLst>
            </p:cNvPr>
            <p:cNvSpPr/>
            <p:nvPr/>
          </p:nvSpPr>
          <p:spPr bwMode="ltGray">
            <a:xfrm>
              <a:off x="10687121" y="5832613"/>
              <a:ext cx="880" cy="474"/>
            </a:xfrm>
            <a:custGeom>
              <a:avLst/>
              <a:gdLst>
                <a:gd name="connsiteX0" fmla="*/ 880 w 880"/>
                <a:gd name="connsiteY0" fmla="*/ 474 h 474"/>
                <a:gd name="connsiteX1" fmla="*/ 0 w 880"/>
                <a:gd name="connsiteY1" fmla="*/ 0 h 474"/>
                <a:gd name="connsiteX2" fmla="*/ 339 w 880"/>
                <a:gd name="connsiteY2" fmla="*/ 338 h 474"/>
                <a:gd name="connsiteX3" fmla="*/ 880 w 880"/>
                <a:gd name="connsiteY3" fmla="*/ 474 h 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0" h="474">
                  <a:moveTo>
                    <a:pt x="880" y="474"/>
                  </a:moveTo>
                  <a:cubicBezTo>
                    <a:pt x="610" y="338"/>
                    <a:pt x="271" y="203"/>
                    <a:pt x="0" y="0"/>
                  </a:cubicBezTo>
                  <a:cubicBezTo>
                    <a:pt x="136" y="68"/>
                    <a:pt x="203" y="271"/>
                    <a:pt x="339" y="338"/>
                  </a:cubicBezTo>
                  <a:cubicBezTo>
                    <a:pt x="474" y="406"/>
                    <a:pt x="677" y="474"/>
                    <a:pt x="880" y="4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A5448E96-E805-3046-86CC-ADBB6DEB20E6}"/>
                </a:ext>
              </a:extLst>
            </p:cNvPr>
            <p:cNvSpPr/>
            <p:nvPr/>
          </p:nvSpPr>
          <p:spPr bwMode="ltGray">
            <a:xfrm>
              <a:off x="10678123" y="5828592"/>
              <a:ext cx="8109" cy="5320"/>
            </a:xfrm>
            <a:custGeom>
              <a:avLst/>
              <a:gdLst>
                <a:gd name="connsiteX0" fmla="*/ 466 w 8109"/>
                <a:gd name="connsiteY0" fmla="*/ 228 h 5320"/>
                <a:gd name="connsiteX1" fmla="*/ 398 w 8109"/>
                <a:gd name="connsiteY1" fmla="*/ 2869 h 5320"/>
                <a:gd name="connsiteX2" fmla="*/ 8050 w 8109"/>
                <a:gd name="connsiteY2" fmla="*/ 4765 h 5320"/>
                <a:gd name="connsiteX3" fmla="*/ 7305 w 8109"/>
                <a:gd name="connsiteY3" fmla="*/ 2937 h 5320"/>
                <a:gd name="connsiteX4" fmla="*/ 466 w 8109"/>
                <a:gd name="connsiteY4" fmla="*/ 228 h 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9" h="5320">
                  <a:moveTo>
                    <a:pt x="466" y="228"/>
                  </a:moveTo>
                  <a:cubicBezTo>
                    <a:pt x="-211" y="770"/>
                    <a:pt x="-76" y="1718"/>
                    <a:pt x="398" y="2869"/>
                  </a:cubicBezTo>
                  <a:cubicBezTo>
                    <a:pt x="3446" y="4630"/>
                    <a:pt x="6696" y="6187"/>
                    <a:pt x="8050" y="4765"/>
                  </a:cubicBezTo>
                  <a:cubicBezTo>
                    <a:pt x="8253" y="4562"/>
                    <a:pt x="7914" y="3817"/>
                    <a:pt x="7305" y="2937"/>
                  </a:cubicBezTo>
                  <a:cubicBezTo>
                    <a:pt x="4461" y="1176"/>
                    <a:pt x="1617" y="-652"/>
                    <a:pt x="466" y="22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10B01B65-9E27-FE22-EC1A-4413CC149A94}"/>
                </a:ext>
              </a:extLst>
            </p:cNvPr>
            <p:cNvSpPr/>
            <p:nvPr/>
          </p:nvSpPr>
          <p:spPr bwMode="ltGray">
            <a:xfrm>
              <a:off x="10322399" y="7368506"/>
              <a:ext cx="28453" cy="45038"/>
            </a:xfrm>
            <a:custGeom>
              <a:avLst/>
              <a:gdLst>
                <a:gd name="connsiteX0" fmla="*/ 15519 w 28453"/>
                <a:gd name="connsiteY0" fmla="*/ 12331 h 45038"/>
                <a:gd name="connsiteX1" fmla="*/ 8002 w 28453"/>
                <a:gd name="connsiteY1" fmla="*/ 7 h 45038"/>
                <a:gd name="connsiteX2" fmla="*/ 5836 w 28453"/>
                <a:gd name="connsiteY2" fmla="*/ 13821 h 45038"/>
                <a:gd name="connsiteX3" fmla="*/ 825 w 28453"/>
                <a:gd name="connsiteY3" fmla="*/ 17206 h 45038"/>
                <a:gd name="connsiteX4" fmla="*/ 11185 w 28453"/>
                <a:gd name="connsiteY4" fmla="*/ 20524 h 45038"/>
                <a:gd name="connsiteX5" fmla="*/ 1637 w 28453"/>
                <a:gd name="connsiteY5" fmla="*/ 34338 h 45038"/>
                <a:gd name="connsiteX6" fmla="*/ 14300 w 28453"/>
                <a:gd name="connsiteY6" fmla="*/ 39755 h 45038"/>
                <a:gd name="connsiteX7" fmla="*/ 10576 w 28453"/>
                <a:gd name="connsiteY7" fmla="*/ 42193 h 45038"/>
                <a:gd name="connsiteX8" fmla="*/ 22764 w 28453"/>
                <a:gd name="connsiteY8" fmla="*/ 44563 h 45038"/>
                <a:gd name="connsiteX9" fmla="*/ 25067 w 28453"/>
                <a:gd name="connsiteY9" fmla="*/ 31426 h 45038"/>
                <a:gd name="connsiteX10" fmla="*/ 13149 w 28453"/>
                <a:gd name="connsiteY10" fmla="*/ 26618 h 45038"/>
                <a:gd name="connsiteX11" fmla="*/ 27572 w 28453"/>
                <a:gd name="connsiteY11" fmla="*/ 17003 h 45038"/>
                <a:gd name="connsiteX12" fmla="*/ 28385 w 28453"/>
                <a:gd name="connsiteY12" fmla="*/ 10299 h 45038"/>
                <a:gd name="connsiteX13" fmla="*/ 15519 w 28453"/>
                <a:gd name="connsiteY13" fmla="*/ 12331 h 4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453" h="45038">
                  <a:moveTo>
                    <a:pt x="15519" y="12331"/>
                  </a:moveTo>
                  <a:cubicBezTo>
                    <a:pt x="10576" y="12331"/>
                    <a:pt x="11050" y="-332"/>
                    <a:pt x="8002" y="7"/>
                  </a:cubicBezTo>
                  <a:cubicBezTo>
                    <a:pt x="4955" y="413"/>
                    <a:pt x="8476" y="11789"/>
                    <a:pt x="5836" y="13821"/>
                  </a:cubicBezTo>
                  <a:cubicBezTo>
                    <a:pt x="3195" y="15920"/>
                    <a:pt x="-2019" y="15310"/>
                    <a:pt x="825" y="17206"/>
                  </a:cubicBezTo>
                  <a:cubicBezTo>
                    <a:pt x="3669" y="19102"/>
                    <a:pt x="11794" y="18019"/>
                    <a:pt x="11185" y="20524"/>
                  </a:cubicBezTo>
                  <a:cubicBezTo>
                    <a:pt x="10643" y="22962"/>
                    <a:pt x="-665" y="32239"/>
                    <a:pt x="1637" y="34338"/>
                  </a:cubicBezTo>
                  <a:cubicBezTo>
                    <a:pt x="3940" y="36437"/>
                    <a:pt x="14300" y="36776"/>
                    <a:pt x="14300" y="39755"/>
                  </a:cubicBezTo>
                  <a:cubicBezTo>
                    <a:pt x="14300" y="42802"/>
                    <a:pt x="8274" y="41448"/>
                    <a:pt x="10576" y="42193"/>
                  </a:cubicBezTo>
                  <a:cubicBezTo>
                    <a:pt x="12878" y="42938"/>
                    <a:pt x="18431" y="46256"/>
                    <a:pt x="22764" y="44563"/>
                  </a:cubicBezTo>
                  <a:cubicBezTo>
                    <a:pt x="27166" y="42870"/>
                    <a:pt x="24660" y="35218"/>
                    <a:pt x="25067" y="31426"/>
                  </a:cubicBezTo>
                  <a:cubicBezTo>
                    <a:pt x="25473" y="27634"/>
                    <a:pt x="13623" y="28515"/>
                    <a:pt x="13149" y="26618"/>
                  </a:cubicBezTo>
                  <a:cubicBezTo>
                    <a:pt x="12743" y="24723"/>
                    <a:pt x="27708" y="18560"/>
                    <a:pt x="27572" y="17003"/>
                  </a:cubicBezTo>
                  <a:cubicBezTo>
                    <a:pt x="27436" y="15514"/>
                    <a:pt x="27436" y="14836"/>
                    <a:pt x="28385" y="10299"/>
                  </a:cubicBezTo>
                  <a:cubicBezTo>
                    <a:pt x="29333" y="5830"/>
                    <a:pt x="20327" y="12331"/>
                    <a:pt x="15519" y="123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DD78FFBB-96A6-A0E5-69B7-267F7CAAFAAA}"/>
                </a:ext>
              </a:extLst>
            </p:cNvPr>
            <p:cNvSpPr/>
            <p:nvPr/>
          </p:nvSpPr>
          <p:spPr bwMode="ltGray">
            <a:xfrm>
              <a:off x="10542002" y="7773378"/>
              <a:ext cx="5561" cy="9005"/>
            </a:xfrm>
            <a:custGeom>
              <a:avLst/>
              <a:gdLst>
                <a:gd name="connsiteX0" fmla="*/ 3664 w 5561"/>
                <a:gd name="connsiteY0" fmla="*/ 2844 h 9005"/>
                <a:gd name="connsiteX1" fmla="*/ 5492 w 5561"/>
                <a:gd name="connsiteY1" fmla="*/ 4333 h 9005"/>
                <a:gd name="connsiteX2" fmla="*/ 1632 w 5561"/>
                <a:gd name="connsiteY2" fmla="*/ 0 h 9005"/>
                <a:gd name="connsiteX3" fmla="*/ 3596 w 5561"/>
                <a:gd name="connsiteY3" fmla="*/ 2776 h 9005"/>
                <a:gd name="connsiteX4" fmla="*/ 7 w 5561"/>
                <a:gd name="connsiteY4" fmla="*/ 7042 h 9005"/>
                <a:gd name="connsiteX5" fmla="*/ 888 w 5561"/>
                <a:gd name="connsiteY5" fmla="*/ 9006 h 9005"/>
                <a:gd name="connsiteX6" fmla="*/ 3325 w 5561"/>
                <a:gd name="connsiteY6" fmla="*/ 3115 h 9005"/>
                <a:gd name="connsiteX7" fmla="*/ 3664 w 5561"/>
                <a:gd name="connsiteY7" fmla="*/ 2844 h 9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61" h="9005">
                  <a:moveTo>
                    <a:pt x="3664" y="2844"/>
                  </a:moveTo>
                  <a:cubicBezTo>
                    <a:pt x="4545" y="3995"/>
                    <a:pt x="5222" y="4672"/>
                    <a:pt x="5492" y="4333"/>
                  </a:cubicBezTo>
                  <a:cubicBezTo>
                    <a:pt x="5966" y="3724"/>
                    <a:pt x="3935" y="1828"/>
                    <a:pt x="1632" y="0"/>
                  </a:cubicBezTo>
                  <a:cubicBezTo>
                    <a:pt x="2310" y="1015"/>
                    <a:pt x="2987" y="1964"/>
                    <a:pt x="3596" y="2776"/>
                  </a:cubicBezTo>
                  <a:cubicBezTo>
                    <a:pt x="2852" y="3250"/>
                    <a:pt x="211" y="5417"/>
                    <a:pt x="7" y="7042"/>
                  </a:cubicBezTo>
                  <a:cubicBezTo>
                    <a:pt x="-60" y="7584"/>
                    <a:pt x="346" y="8261"/>
                    <a:pt x="888" y="9006"/>
                  </a:cubicBezTo>
                  <a:cubicBezTo>
                    <a:pt x="1632" y="6365"/>
                    <a:pt x="2378" y="3927"/>
                    <a:pt x="3325" y="3115"/>
                  </a:cubicBezTo>
                  <a:cubicBezTo>
                    <a:pt x="3529" y="3047"/>
                    <a:pt x="3596" y="2912"/>
                    <a:pt x="3664" y="28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26F6134E-C233-2EF8-A495-257FE84D39A9}"/>
                </a:ext>
              </a:extLst>
            </p:cNvPr>
            <p:cNvSpPr/>
            <p:nvPr/>
          </p:nvSpPr>
          <p:spPr bwMode="ltGray">
            <a:xfrm>
              <a:off x="10499362" y="7767448"/>
              <a:ext cx="48058" cy="53116"/>
            </a:xfrm>
            <a:custGeom>
              <a:avLst/>
              <a:gdLst>
                <a:gd name="connsiteX0" fmla="*/ 46507 w 48058"/>
                <a:gd name="connsiteY0" fmla="*/ 30375 h 53116"/>
                <a:gd name="connsiteX1" fmla="*/ 47793 w 48058"/>
                <a:gd name="connsiteY1" fmla="*/ 22113 h 53116"/>
                <a:gd name="connsiteX2" fmla="*/ 43527 w 48058"/>
                <a:gd name="connsiteY2" fmla="*/ 15003 h 53116"/>
                <a:gd name="connsiteX3" fmla="*/ 40277 w 48058"/>
                <a:gd name="connsiteY3" fmla="*/ 23535 h 53116"/>
                <a:gd name="connsiteX4" fmla="*/ 32422 w 48058"/>
                <a:gd name="connsiteY4" fmla="*/ 20218 h 53116"/>
                <a:gd name="connsiteX5" fmla="*/ 28901 w 48058"/>
                <a:gd name="connsiteY5" fmla="*/ 12498 h 53116"/>
                <a:gd name="connsiteX6" fmla="*/ 30256 w 48058"/>
                <a:gd name="connsiteY6" fmla="*/ 12498 h 53116"/>
                <a:gd name="connsiteX7" fmla="*/ 27141 w 48058"/>
                <a:gd name="connsiteY7" fmla="*/ 377 h 53116"/>
                <a:gd name="connsiteX8" fmla="*/ 15493 w 48058"/>
                <a:gd name="connsiteY8" fmla="*/ 2747 h 53116"/>
                <a:gd name="connsiteX9" fmla="*/ 20301 w 48058"/>
                <a:gd name="connsiteY9" fmla="*/ 9789 h 53116"/>
                <a:gd name="connsiteX10" fmla="*/ 27073 w 48058"/>
                <a:gd name="connsiteY10" fmla="*/ 12024 h 53116"/>
                <a:gd name="connsiteX11" fmla="*/ 19353 w 48058"/>
                <a:gd name="connsiteY11" fmla="*/ 21436 h 53116"/>
                <a:gd name="connsiteX12" fmla="*/ 12311 w 48058"/>
                <a:gd name="connsiteY12" fmla="*/ 22791 h 53116"/>
                <a:gd name="connsiteX13" fmla="*/ 2696 w 48058"/>
                <a:gd name="connsiteY13" fmla="*/ 22587 h 53116"/>
                <a:gd name="connsiteX14" fmla="*/ 14952 w 48058"/>
                <a:gd name="connsiteY14" fmla="*/ 30849 h 53116"/>
                <a:gd name="connsiteX15" fmla="*/ 16103 w 48058"/>
                <a:gd name="connsiteY15" fmla="*/ 30645 h 53116"/>
                <a:gd name="connsiteX16" fmla="*/ 16374 w 48058"/>
                <a:gd name="connsiteY16" fmla="*/ 32338 h 53116"/>
                <a:gd name="connsiteX17" fmla="*/ 14342 w 48058"/>
                <a:gd name="connsiteY17" fmla="*/ 37011 h 53116"/>
                <a:gd name="connsiteX18" fmla="*/ 7503 w 48058"/>
                <a:gd name="connsiteY18" fmla="*/ 37349 h 53116"/>
                <a:gd name="connsiteX19" fmla="*/ 12379 w 48058"/>
                <a:gd name="connsiteY19" fmla="*/ 39042 h 53116"/>
                <a:gd name="connsiteX20" fmla="*/ 9602 w 48058"/>
                <a:gd name="connsiteY20" fmla="*/ 40735 h 53116"/>
                <a:gd name="connsiteX21" fmla="*/ 7639 w 48058"/>
                <a:gd name="connsiteY21" fmla="*/ 42563 h 53116"/>
                <a:gd name="connsiteX22" fmla="*/ 1815 w 48058"/>
                <a:gd name="connsiteY22" fmla="*/ 50215 h 53116"/>
                <a:gd name="connsiteX23" fmla="*/ 15629 w 48058"/>
                <a:gd name="connsiteY23" fmla="*/ 52450 h 53116"/>
                <a:gd name="connsiteX24" fmla="*/ 31542 w 48058"/>
                <a:gd name="connsiteY24" fmla="*/ 50621 h 53116"/>
                <a:gd name="connsiteX25" fmla="*/ 26599 w 48058"/>
                <a:gd name="connsiteY25" fmla="*/ 46762 h 53116"/>
                <a:gd name="connsiteX26" fmla="*/ 30662 w 48058"/>
                <a:gd name="connsiteY26" fmla="*/ 29020 h 53116"/>
                <a:gd name="connsiteX27" fmla="*/ 46507 w 48058"/>
                <a:gd name="connsiteY27" fmla="*/ 30375 h 53116"/>
                <a:gd name="connsiteX28" fmla="*/ 15426 w 48058"/>
                <a:gd name="connsiteY28" fmla="*/ 42293 h 53116"/>
                <a:gd name="connsiteX29" fmla="*/ 17660 w 48058"/>
                <a:gd name="connsiteY29" fmla="*/ 43646 h 53116"/>
                <a:gd name="connsiteX30" fmla="*/ 15426 w 48058"/>
                <a:gd name="connsiteY30" fmla="*/ 42293 h 53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8058" h="53116">
                  <a:moveTo>
                    <a:pt x="46507" y="30375"/>
                  </a:moveTo>
                  <a:cubicBezTo>
                    <a:pt x="46778" y="27057"/>
                    <a:pt x="46100" y="24687"/>
                    <a:pt x="47793" y="22113"/>
                  </a:cubicBezTo>
                  <a:cubicBezTo>
                    <a:pt x="49080" y="20218"/>
                    <a:pt x="45356" y="17238"/>
                    <a:pt x="43527" y="15003"/>
                  </a:cubicBezTo>
                  <a:cubicBezTo>
                    <a:pt x="42444" y="18999"/>
                    <a:pt x="41496" y="23535"/>
                    <a:pt x="40277" y="23535"/>
                  </a:cubicBezTo>
                  <a:cubicBezTo>
                    <a:pt x="38314" y="23535"/>
                    <a:pt x="37230" y="22655"/>
                    <a:pt x="32422" y="20218"/>
                  </a:cubicBezTo>
                  <a:cubicBezTo>
                    <a:pt x="29510" y="18795"/>
                    <a:pt x="29172" y="14868"/>
                    <a:pt x="28901" y="12498"/>
                  </a:cubicBezTo>
                  <a:cubicBezTo>
                    <a:pt x="29510" y="12634"/>
                    <a:pt x="30052" y="12634"/>
                    <a:pt x="30256" y="12498"/>
                  </a:cubicBezTo>
                  <a:cubicBezTo>
                    <a:pt x="31271" y="11618"/>
                    <a:pt x="29307" y="1258"/>
                    <a:pt x="27141" y="377"/>
                  </a:cubicBezTo>
                  <a:cubicBezTo>
                    <a:pt x="24974" y="-503"/>
                    <a:pt x="16035" y="106"/>
                    <a:pt x="15493" y="2747"/>
                  </a:cubicBezTo>
                  <a:cubicBezTo>
                    <a:pt x="15087" y="4711"/>
                    <a:pt x="18608" y="9654"/>
                    <a:pt x="20301" y="9789"/>
                  </a:cubicBezTo>
                  <a:cubicBezTo>
                    <a:pt x="21385" y="9857"/>
                    <a:pt x="24567" y="11211"/>
                    <a:pt x="27073" y="12024"/>
                  </a:cubicBezTo>
                  <a:cubicBezTo>
                    <a:pt x="24906" y="15342"/>
                    <a:pt x="22265" y="22452"/>
                    <a:pt x="19353" y="21436"/>
                  </a:cubicBezTo>
                  <a:cubicBezTo>
                    <a:pt x="16239" y="20285"/>
                    <a:pt x="17186" y="23603"/>
                    <a:pt x="12311" y="22791"/>
                  </a:cubicBezTo>
                  <a:cubicBezTo>
                    <a:pt x="7435" y="21978"/>
                    <a:pt x="664" y="19473"/>
                    <a:pt x="2696" y="22587"/>
                  </a:cubicBezTo>
                  <a:cubicBezTo>
                    <a:pt x="4659" y="25702"/>
                    <a:pt x="9873" y="30307"/>
                    <a:pt x="14952" y="30849"/>
                  </a:cubicBezTo>
                  <a:cubicBezTo>
                    <a:pt x="15426" y="30916"/>
                    <a:pt x="15765" y="30781"/>
                    <a:pt x="16103" y="30645"/>
                  </a:cubicBezTo>
                  <a:cubicBezTo>
                    <a:pt x="16239" y="30984"/>
                    <a:pt x="16374" y="31526"/>
                    <a:pt x="16374" y="32338"/>
                  </a:cubicBezTo>
                  <a:cubicBezTo>
                    <a:pt x="16374" y="33760"/>
                    <a:pt x="15493" y="35453"/>
                    <a:pt x="14342" y="37011"/>
                  </a:cubicBezTo>
                  <a:cubicBezTo>
                    <a:pt x="12853" y="36672"/>
                    <a:pt x="10280" y="36943"/>
                    <a:pt x="7503" y="37349"/>
                  </a:cubicBezTo>
                  <a:cubicBezTo>
                    <a:pt x="9332" y="38162"/>
                    <a:pt x="11024" y="38771"/>
                    <a:pt x="12379" y="39042"/>
                  </a:cubicBezTo>
                  <a:cubicBezTo>
                    <a:pt x="11431" y="39854"/>
                    <a:pt x="10483" y="40532"/>
                    <a:pt x="9602" y="40735"/>
                  </a:cubicBezTo>
                  <a:cubicBezTo>
                    <a:pt x="6894" y="41277"/>
                    <a:pt x="7909" y="41141"/>
                    <a:pt x="7639" y="42563"/>
                  </a:cubicBezTo>
                  <a:cubicBezTo>
                    <a:pt x="7368" y="43985"/>
                    <a:pt x="-4415" y="48251"/>
                    <a:pt x="1815" y="50215"/>
                  </a:cubicBezTo>
                  <a:cubicBezTo>
                    <a:pt x="8113" y="52179"/>
                    <a:pt x="13056" y="51908"/>
                    <a:pt x="15629" y="52450"/>
                  </a:cubicBezTo>
                  <a:cubicBezTo>
                    <a:pt x="18202" y="52991"/>
                    <a:pt x="30391" y="54278"/>
                    <a:pt x="31542" y="50621"/>
                  </a:cubicBezTo>
                  <a:cubicBezTo>
                    <a:pt x="32016" y="49199"/>
                    <a:pt x="29646" y="47913"/>
                    <a:pt x="26599" y="46762"/>
                  </a:cubicBezTo>
                  <a:cubicBezTo>
                    <a:pt x="28292" y="42631"/>
                    <a:pt x="27479" y="31119"/>
                    <a:pt x="30662" y="29020"/>
                  </a:cubicBezTo>
                  <a:cubicBezTo>
                    <a:pt x="34792" y="26379"/>
                    <a:pt x="46236" y="33760"/>
                    <a:pt x="46507" y="30375"/>
                  </a:cubicBezTo>
                  <a:close/>
                  <a:moveTo>
                    <a:pt x="15426" y="42293"/>
                  </a:moveTo>
                  <a:cubicBezTo>
                    <a:pt x="15155" y="41480"/>
                    <a:pt x="16171" y="42360"/>
                    <a:pt x="17660" y="43646"/>
                  </a:cubicBezTo>
                  <a:cubicBezTo>
                    <a:pt x="16441" y="43105"/>
                    <a:pt x="15561" y="42699"/>
                    <a:pt x="15426" y="422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36730138-A786-126E-13A1-3E75083F3A9B}"/>
                </a:ext>
              </a:extLst>
            </p:cNvPr>
            <p:cNvSpPr/>
            <p:nvPr/>
          </p:nvSpPr>
          <p:spPr bwMode="ltGray">
            <a:xfrm>
              <a:off x="10493565" y="7799150"/>
              <a:ext cx="13300" cy="7340"/>
            </a:xfrm>
            <a:custGeom>
              <a:avLst/>
              <a:gdLst>
                <a:gd name="connsiteX0" fmla="*/ 2940 w 13300"/>
                <a:gd name="connsiteY0" fmla="*/ 7340 h 7340"/>
                <a:gd name="connsiteX1" fmla="*/ 13300 w 13300"/>
                <a:gd name="connsiteY1" fmla="*/ 5648 h 7340"/>
                <a:gd name="connsiteX2" fmla="*/ 2330 w 13300"/>
                <a:gd name="connsiteY2" fmla="*/ 298 h 7340"/>
                <a:gd name="connsiteX3" fmla="*/ 2940 w 13300"/>
                <a:gd name="connsiteY3" fmla="*/ 7340 h 7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00" h="7340">
                  <a:moveTo>
                    <a:pt x="2940" y="7340"/>
                  </a:moveTo>
                  <a:cubicBezTo>
                    <a:pt x="4362" y="7340"/>
                    <a:pt x="9034" y="6257"/>
                    <a:pt x="13300" y="5648"/>
                  </a:cubicBezTo>
                  <a:cubicBezTo>
                    <a:pt x="9102" y="3820"/>
                    <a:pt x="4497" y="1314"/>
                    <a:pt x="2330" y="298"/>
                  </a:cubicBezTo>
                  <a:cubicBezTo>
                    <a:pt x="-1936" y="-1733"/>
                    <a:pt x="502" y="7273"/>
                    <a:pt x="2940" y="734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33B15A50-9E4F-4A5F-D958-ADD5432EC1A4}"/>
                </a:ext>
              </a:extLst>
            </p:cNvPr>
            <p:cNvSpPr/>
            <p:nvPr/>
          </p:nvSpPr>
          <p:spPr bwMode="ltGray">
            <a:xfrm>
              <a:off x="10534493" y="7766268"/>
              <a:ext cx="9141" cy="7177"/>
            </a:xfrm>
            <a:custGeom>
              <a:avLst/>
              <a:gdLst>
                <a:gd name="connsiteX0" fmla="*/ 4130 w 9141"/>
                <a:gd name="connsiteY0" fmla="*/ 677 h 7177"/>
                <a:gd name="connsiteX1" fmla="*/ 0 w 9141"/>
                <a:gd name="connsiteY1" fmla="*/ 0 h 7177"/>
                <a:gd name="connsiteX2" fmla="*/ 3860 w 9141"/>
                <a:gd name="connsiteY2" fmla="*/ 3725 h 7177"/>
                <a:gd name="connsiteX3" fmla="*/ 9141 w 9141"/>
                <a:gd name="connsiteY3" fmla="*/ 7178 h 7177"/>
                <a:gd name="connsiteX4" fmla="*/ 4130 w 9141"/>
                <a:gd name="connsiteY4" fmla="*/ 677 h 7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1" h="7177">
                  <a:moveTo>
                    <a:pt x="4130" y="677"/>
                  </a:moveTo>
                  <a:cubicBezTo>
                    <a:pt x="3521" y="406"/>
                    <a:pt x="1828" y="203"/>
                    <a:pt x="0" y="0"/>
                  </a:cubicBezTo>
                  <a:cubicBezTo>
                    <a:pt x="1490" y="1490"/>
                    <a:pt x="2844" y="3251"/>
                    <a:pt x="3860" y="3725"/>
                  </a:cubicBezTo>
                  <a:cubicBezTo>
                    <a:pt x="4808" y="4131"/>
                    <a:pt x="7042" y="5620"/>
                    <a:pt x="9141" y="7178"/>
                  </a:cubicBezTo>
                  <a:cubicBezTo>
                    <a:pt x="7178" y="4266"/>
                    <a:pt x="5079" y="1084"/>
                    <a:pt x="4130" y="67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3184DC16-A9E1-CF50-BCB0-52015A396090}"/>
                </a:ext>
              </a:extLst>
            </p:cNvPr>
            <p:cNvSpPr/>
            <p:nvPr/>
          </p:nvSpPr>
          <p:spPr bwMode="ltGray">
            <a:xfrm>
              <a:off x="10529313" y="7764162"/>
              <a:ext cx="5180" cy="2105"/>
            </a:xfrm>
            <a:custGeom>
              <a:avLst/>
              <a:gdLst>
                <a:gd name="connsiteX0" fmla="*/ 982 w 5180"/>
                <a:gd name="connsiteY0" fmla="*/ 142 h 2105"/>
                <a:gd name="connsiteX1" fmla="*/ 5180 w 5180"/>
                <a:gd name="connsiteY1" fmla="*/ 2106 h 2105"/>
                <a:gd name="connsiteX2" fmla="*/ 982 w 5180"/>
                <a:gd name="connsiteY2" fmla="*/ 142 h 2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80" h="2105">
                  <a:moveTo>
                    <a:pt x="982" y="142"/>
                  </a:moveTo>
                  <a:cubicBezTo>
                    <a:pt x="-1794" y="1225"/>
                    <a:pt x="1862" y="1699"/>
                    <a:pt x="5180" y="2106"/>
                  </a:cubicBezTo>
                  <a:cubicBezTo>
                    <a:pt x="3826" y="684"/>
                    <a:pt x="2404" y="-400"/>
                    <a:pt x="982" y="14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554B4FBE-BD51-803E-29CE-CD258BEAD71A}"/>
                </a:ext>
              </a:extLst>
            </p:cNvPr>
            <p:cNvSpPr/>
            <p:nvPr/>
          </p:nvSpPr>
          <p:spPr bwMode="ltGray">
            <a:xfrm>
              <a:off x="10551015" y="7765007"/>
              <a:ext cx="44310" cy="52927"/>
            </a:xfrm>
            <a:custGeom>
              <a:avLst/>
              <a:gdLst>
                <a:gd name="connsiteX0" fmla="*/ 34873 w 44310"/>
                <a:gd name="connsiteY0" fmla="*/ 14397 h 52927"/>
                <a:gd name="connsiteX1" fmla="*/ 32164 w 44310"/>
                <a:gd name="connsiteY1" fmla="*/ 17783 h 52927"/>
                <a:gd name="connsiteX2" fmla="*/ 32571 w 44310"/>
                <a:gd name="connsiteY2" fmla="*/ 16158 h 52927"/>
                <a:gd name="connsiteX3" fmla="*/ 27763 w 44310"/>
                <a:gd name="connsiteY3" fmla="*/ 11418 h 52927"/>
                <a:gd name="connsiteX4" fmla="*/ 27695 w 44310"/>
                <a:gd name="connsiteY4" fmla="*/ 9929 h 52927"/>
                <a:gd name="connsiteX5" fmla="*/ 18351 w 44310"/>
                <a:gd name="connsiteY5" fmla="*/ 448 h 52927"/>
                <a:gd name="connsiteX6" fmla="*/ 14153 w 44310"/>
                <a:gd name="connsiteY6" fmla="*/ 5527 h 52927"/>
                <a:gd name="connsiteX7" fmla="*/ 8803 w 44310"/>
                <a:gd name="connsiteY7" fmla="*/ 8168 h 52927"/>
                <a:gd name="connsiteX8" fmla="*/ 14762 w 44310"/>
                <a:gd name="connsiteY8" fmla="*/ 14669 h 52927"/>
                <a:gd name="connsiteX9" fmla="*/ 16048 w 44310"/>
                <a:gd name="connsiteY9" fmla="*/ 22659 h 52927"/>
                <a:gd name="connsiteX10" fmla="*/ 11918 w 44310"/>
                <a:gd name="connsiteY10" fmla="*/ 28753 h 52927"/>
                <a:gd name="connsiteX11" fmla="*/ 5146 w 44310"/>
                <a:gd name="connsiteY11" fmla="*/ 21034 h 52927"/>
                <a:gd name="connsiteX12" fmla="*/ 0 w 44310"/>
                <a:gd name="connsiteY12" fmla="*/ 29159 h 52927"/>
                <a:gd name="connsiteX13" fmla="*/ 1422 w 44310"/>
                <a:gd name="connsiteY13" fmla="*/ 42635 h 52927"/>
                <a:gd name="connsiteX14" fmla="*/ 9954 w 44310"/>
                <a:gd name="connsiteY14" fmla="*/ 52927 h 52927"/>
                <a:gd name="connsiteX15" fmla="*/ 20382 w 44310"/>
                <a:gd name="connsiteY15" fmla="*/ 40400 h 52927"/>
                <a:gd name="connsiteX16" fmla="*/ 17132 w 44310"/>
                <a:gd name="connsiteY16" fmla="*/ 39790 h 52927"/>
                <a:gd name="connsiteX17" fmla="*/ 17335 w 44310"/>
                <a:gd name="connsiteY17" fmla="*/ 38910 h 52927"/>
                <a:gd name="connsiteX18" fmla="*/ 17199 w 44310"/>
                <a:gd name="connsiteY18" fmla="*/ 38098 h 52927"/>
                <a:gd name="connsiteX19" fmla="*/ 36972 w 44310"/>
                <a:gd name="connsiteY19" fmla="*/ 37691 h 52927"/>
                <a:gd name="connsiteX20" fmla="*/ 36972 w 44310"/>
                <a:gd name="connsiteY20" fmla="*/ 24487 h 52927"/>
                <a:gd name="connsiteX21" fmla="*/ 43676 w 44310"/>
                <a:gd name="connsiteY21" fmla="*/ 15007 h 52927"/>
                <a:gd name="connsiteX22" fmla="*/ 34873 w 44310"/>
                <a:gd name="connsiteY22" fmla="*/ 14397 h 5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4310" h="52927">
                  <a:moveTo>
                    <a:pt x="34873" y="14397"/>
                  </a:moveTo>
                  <a:cubicBezTo>
                    <a:pt x="34399" y="15955"/>
                    <a:pt x="32571" y="19138"/>
                    <a:pt x="32164" y="17783"/>
                  </a:cubicBezTo>
                  <a:cubicBezTo>
                    <a:pt x="31623" y="15820"/>
                    <a:pt x="36024" y="17106"/>
                    <a:pt x="32571" y="16158"/>
                  </a:cubicBezTo>
                  <a:cubicBezTo>
                    <a:pt x="30201" y="15481"/>
                    <a:pt x="29185" y="12298"/>
                    <a:pt x="27763" y="11418"/>
                  </a:cubicBezTo>
                  <a:cubicBezTo>
                    <a:pt x="27831" y="11012"/>
                    <a:pt x="27831" y="10470"/>
                    <a:pt x="27695" y="9929"/>
                  </a:cubicBezTo>
                  <a:cubicBezTo>
                    <a:pt x="26544" y="5798"/>
                    <a:pt x="23158" y="1870"/>
                    <a:pt x="18351" y="448"/>
                  </a:cubicBezTo>
                  <a:cubicBezTo>
                    <a:pt x="13475" y="-973"/>
                    <a:pt x="15304" y="1058"/>
                    <a:pt x="14153" y="5527"/>
                  </a:cubicBezTo>
                  <a:cubicBezTo>
                    <a:pt x="13746" y="7085"/>
                    <a:pt x="11647" y="6881"/>
                    <a:pt x="8803" y="8168"/>
                  </a:cubicBezTo>
                  <a:cubicBezTo>
                    <a:pt x="5959" y="9454"/>
                    <a:pt x="14762" y="11283"/>
                    <a:pt x="14762" y="14669"/>
                  </a:cubicBezTo>
                  <a:cubicBezTo>
                    <a:pt x="14762" y="18054"/>
                    <a:pt x="15710" y="20966"/>
                    <a:pt x="16048" y="22659"/>
                  </a:cubicBezTo>
                  <a:cubicBezTo>
                    <a:pt x="16387" y="24352"/>
                    <a:pt x="11918" y="27940"/>
                    <a:pt x="11918" y="28753"/>
                  </a:cubicBezTo>
                  <a:cubicBezTo>
                    <a:pt x="11918" y="29633"/>
                    <a:pt x="8261" y="21034"/>
                    <a:pt x="5146" y="21034"/>
                  </a:cubicBezTo>
                  <a:cubicBezTo>
                    <a:pt x="2031" y="21034"/>
                    <a:pt x="0" y="25571"/>
                    <a:pt x="0" y="29159"/>
                  </a:cubicBezTo>
                  <a:cubicBezTo>
                    <a:pt x="0" y="31665"/>
                    <a:pt x="1219" y="38436"/>
                    <a:pt x="1422" y="42635"/>
                  </a:cubicBezTo>
                  <a:cubicBezTo>
                    <a:pt x="4334" y="45479"/>
                    <a:pt x="8532" y="50422"/>
                    <a:pt x="9954" y="52927"/>
                  </a:cubicBezTo>
                  <a:cubicBezTo>
                    <a:pt x="13272" y="50693"/>
                    <a:pt x="21330" y="42567"/>
                    <a:pt x="20382" y="40400"/>
                  </a:cubicBezTo>
                  <a:cubicBezTo>
                    <a:pt x="20044" y="39587"/>
                    <a:pt x="18689" y="39520"/>
                    <a:pt x="17132" y="39790"/>
                  </a:cubicBezTo>
                  <a:cubicBezTo>
                    <a:pt x="17199" y="39520"/>
                    <a:pt x="17335" y="39316"/>
                    <a:pt x="17335" y="38910"/>
                  </a:cubicBezTo>
                  <a:cubicBezTo>
                    <a:pt x="17335" y="38572"/>
                    <a:pt x="17267" y="38301"/>
                    <a:pt x="17199" y="38098"/>
                  </a:cubicBezTo>
                  <a:cubicBezTo>
                    <a:pt x="21398" y="38910"/>
                    <a:pt x="34873" y="40062"/>
                    <a:pt x="36972" y="37691"/>
                  </a:cubicBezTo>
                  <a:cubicBezTo>
                    <a:pt x="39274" y="35118"/>
                    <a:pt x="34941" y="25367"/>
                    <a:pt x="36972" y="24487"/>
                  </a:cubicBezTo>
                  <a:cubicBezTo>
                    <a:pt x="39004" y="23607"/>
                    <a:pt x="46520" y="16158"/>
                    <a:pt x="43676" y="15007"/>
                  </a:cubicBezTo>
                  <a:cubicBezTo>
                    <a:pt x="41645" y="14330"/>
                    <a:pt x="36701" y="14669"/>
                    <a:pt x="34873" y="1439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4F0E71B7-E75B-E22F-9869-EB2F5814D9EC}"/>
                </a:ext>
              </a:extLst>
            </p:cNvPr>
            <p:cNvSpPr/>
            <p:nvPr/>
          </p:nvSpPr>
          <p:spPr bwMode="ltGray">
            <a:xfrm>
              <a:off x="10585129" y="7778536"/>
              <a:ext cx="861" cy="868"/>
            </a:xfrm>
            <a:custGeom>
              <a:avLst/>
              <a:gdLst>
                <a:gd name="connsiteX0" fmla="*/ 285 w 861"/>
                <a:gd name="connsiteY0" fmla="*/ 192 h 868"/>
                <a:gd name="connsiteX1" fmla="*/ 759 w 861"/>
                <a:gd name="connsiteY1" fmla="*/ 869 h 868"/>
                <a:gd name="connsiteX2" fmla="*/ 285 w 861"/>
                <a:gd name="connsiteY2" fmla="*/ 192 h 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1" h="868">
                  <a:moveTo>
                    <a:pt x="285" y="192"/>
                  </a:moveTo>
                  <a:cubicBezTo>
                    <a:pt x="-257" y="598"/>
                    <a:pt x="14" y="801"/>
                    <a:pt x="759" y="869"/>
                  </a:cubicBezTo>
                  <a:cubicBezTo>
                    <a:pt x="962" y="192"/>
                    <a:pt x="894" y="-282"/>
                    <a:pt x="285" y="19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CDAE1342-7627-7B0E-BD80-865827067FE4}"/>
                </a:ext>
              </a:extLst>
            </p:cNvPr>
            <p:cNvSpPr/>
            <p:nvPr/>
          </p:nvSpPr>
          <p:spPr bwMode="ltGray">
            <a:xfrm>
              <a:off x="10556743" y="7816790"/>
              <a:ext cx="4717" cy="3750"/>
            </a:xfrm>
            <a:custGeom>
              <a:avLst/>
              <a:gdLst>
                <a:gd name="connsiteX0" fmla="*/ 28 w 4717"/>
                <a:gd name="connsiteY0" fmla="*/ 1279 h 3750"/>
                <a:gd name="connsiteX1" fmla="*/ 4700 w 4717"/>
                <a:gd name="connsiteY1" fmla="*/ 2362 h 3750"/>
                <a:gd name="connsiteX2" fmla="*/ 4226 w 4717"/>
                <a:gd name="connsiteY2" fmla="*/ 1211 h 3750"/>
                <a:gd name="connsiteX3" fmla="*/ 2940 w 4717"/>
                <a:gd name="connsiteY3" fmla="*/ 1821 h 3750"/>
                <a:gd name="connsiteX4" fmla="*/ 28 w 4717"/>
                <a:gd name="connsiteY4" fmla="*/ 1279 h 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7" h="3750">
                  <a:moveTo>
                    <a:pt x="28" y="1279"/>
                  </a:moveTo>
                  <a:cubicBezTo>
                    <a:pt x="299" y="4326"/>
                    <a:pt x="5039" y="4394"/>
                    <a:pt x="4700" y="2362"/>
                  </a:cubicBezTo>
                  <a:cubicBezTo>
                    <a:pt x="4633" y="2092"/>
                    <a:pt x="4497" y="1686"/>
                    <a:pt x="4226" y="1211"/>
                  </a:cubicBezTo>
                  <a:cubicBezTo>
                    <a:pt x="3617" y="1618"/>
                    <a:pt x="3143" y="1888"/>
                    <a:pt x="2940" y="1821"/>
                  </a:cubicBezTo>
                  <a:cubicBezTo>
                    <a:pt x="1518" y="1550"/>
                    <a:pt x="-243" y="-1768"/>
                    <a:pt x="28" y="12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C2F0DFA2-9AF9-20C1-E63B-DD66C9083E8E}"/>
                </a:ext>
              </a:extLst>
            </p:cNvPr>
            <p:cNvSpPr/>
            <p:nvPr/>
          </p:nvSpPr>
          <p:spPr bwMode="ltGray">
            <a:xfrm>
              <a:off x="10538759" y="7807649"/>
              <a:ext cx="1015" cy="280"/>
            </a:xfrm>
            <a:custGeom>
              <a:avLst/>
              <a:gdLst>
                <a:gd name="connsiteX0" fmla="*/ 0 w 1015"/>
                <a:gd name="connsiteY0" fmla="*/ 128 h 280"/>
                <a:gd name="connsiteX1" fmla="*/ 1016 w 1015"/>
                <a:gd name="connsiteY1" fmla="*/ 128 h 280"/>
                <a:gd name="connsiteX2" fmla="*/ 0 w 1015"/>
                <a:gd name="connsiteY2" fmla="*/ 128 h 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5" h="280">
                  <a:moveTo>
                    <a:pt x="0" y="128"/>
                  </a:moveTo>
                  <a:cubicBezTo>
                    <a:pt x="0" y="331"/>
                    <a:pt x="406" y="331"/>
                    <a:pt x="1016" y="128"/>
                  </a:cubicBezTo>
                  <a:cubicBezTo>
                    <a:pt x="474" y="-7"/>
                    <a:pt x="0" y="-75"/>
                    <a:pt x="0" y="12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702AAA53-45C4-337C-7E63-AAC9266CE2F9}"/>
                </a:ext>
              </a:extLst>
            </p:cNvPr>
            <p:cNvSpPr/>
            <p:nvPr/>
          </p:nvSpPr>
          <p:spPr bwMode="ltGray">
            <a:xfrm>
              <a:off x="10539842" y="7805513"/>
              <a:ext cx="12611" cy="5805"/>
            </a:xfrm>
            <a:custGeom>
              <a:avLst/>
              <a:gdLst>
                <a:gd name="connsiteX0" fmla="*/ 0 w 12611"/>
                <a:gd name="connsiteY0" fmla="*/ 2264 h 5805"/>
                <a:gd name="connsiteX1" fmla="*/ 12053 w 12611"/>
                <a:gd name="connsiteY1" fmla="*/ 5650 h 5805"/>
                <a:gd name="connsiteX2" fmla="*/ 12595 w 12611"/>
                <a:gd name="connsiteY2" fmla="*/ 2196 h 5805"/>
                <a:gd name="connsiteX3" fmla="*/ 10631 w 12611"/>
                <a:gd name="connsiteY3" fmla="*/ 503 h 5805"/>
                <a:gd name="connsiteX4" fmla="*/ 0 w 12611"/>
                <a:gd name="connsiteY4" fmla="*/ 2264 h 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11" h="5805">
                  <a:moveTo>
                    <a:pt x="0" y="2264"/>
                  </a:moveTo>
                  <a:cubicBezTo>
                    <a:pt x="2777" y="2941"/>
                    <a:pt x="10631" y="6598"/>
                    <a:pt x="12053" y="5650"/>
                  </a:cubicBezTo>
                  <a:cubicBezTo>
                    <a:pt x="12527" y="5311"/>
                    <a:pt x="12663" y="3957"/>
                    <a:pt x="12595" y="2196"/>
                  </a:cubicBezTo>
                  <a:cubicBezTo>
                    <a:pt x="11850" y="1451"/>
                    <a:pt x="11173" y="842"/>
                    <a:pt x="10631" y="503"/>
                  </a:cubicBezTo>
                  <a:cubicBezTo>
                    <a:pt x="8329" y="-1122"/>
                    <a:pt x="2370" y="1655"/>
                    <a:pt x="0" y="226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2683D57-18D3-4C4B-62B1-EE1D1738BCB9}"/>
                </a:ext>
              </a:extLst>
            </p:cNvPr>
            <p:cNvSpPr/>
            <p:nvPr/>
          </p:nvSpPr>
          <p:spPr bwMode="ltGray">
            <a:xfrm>
              <a:off x="10437390" y="7946769"/>
              <a:ext cx="5714" cy="4156"/>
            </a:xfrm>
            <a:custGeom>
              <a:avLst/>
              <a:gdLst>
                <a:gd name="connsiteX0" fmla="*/ 5214 w 5714"/>
                <a:gd name="connsiteY0" fmla="*/ 432 h 4156"/>
                <a:gd name="connsiteX1" fmla="*/ 0 w 5714"/>
                <a:gd name="connsiteY1" fmla="*/ 2463 h 4156"/>
                <a:gd name="connsiteX2" fmla="*/ 1422 w 5714"/>
                <a:gd name="connsiteY2" fmla="*/ 3952 h 4156"/>
                <a:gd name="connsiteX3" fmla="*/ 5214 w 5714"/>
                <a:gd name="connsiteY3" fmla="*/ 432 h 4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4" h="4156">
                  <a:moveTo>
                    <a:pt x="5214" y="432"/>
                  </a:moveTo>
                  <a:cubicBezTo>
                    <a:pt x="4063" y="2124"/>
                    <a:pt x="2709" y="1786"/>
                    <a:pt x="0" y="2463"/>
                  </a:cubicBezTo>
                  <a:cubicBezTo>
                    <a:pt x="474" y="3208"/>
                    <a:pt x="1016" y="3749"/>
                    <a:pt x="1422" y="3952"/>
                  </a:cubicBezTo>
                  <a:cubicBezTo>
                    <a:pt x="4469" y="5442"/>
                    <a:pt x="6771" y="-1803"/>
                    <a:pt x="5214" y="43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A37B7589-DFD8-B4F8-359A-9F23F1CD6891}"/>
                </a:ext>
              </a:extLst>
            </p:cNvPr>
            <p:cNvSpPr/>
            <p:nvPr/>
          </p:nvSpPr>
          <p:spPr bwMode="ltGray">
            <a:xfrm>
              <a:off x="10413284" y="7935293"/>
              <a:ext cx="24106" cy="22108"/>
            </a:xfrm>
            <a:custGeom>
              <a:avLst/>
              <a:gdLst>
                <a:gd name="connsiteX0" fmla="*/ 14965 w 24106"/>
                <a:gd name="connsiteY0" fmla="*/ 126 h 22108"/>
                <a:gd name="connsiteX1" fmla="*/ 12053 w 24106"/>
                <a:gd name="connsiteY1" fmla="*/ 10960 h 22108"/>
                <a:gd name="connsiteX2" fmla="*/ 0 w 24106"/>
                <a:gd name="connsiteY2" fmla="*/ 19830 h 22108"/>
                <a:gd name="connsiteX3" fmla="*/ 13069 w 24106"/>
                <a:gd name="connsiteY3" fmla="*/ 21252 h 22108"/>
                <a:gd name="connsiteX4" fmla="*/ 20992 w 24106"/>
                <a:gd name="connsiteY4" fmla="*/ 15022 h 22108"/>
                <a:gd name="connsiteX5" fmla="*/ 24106 w 24106"/>
                <a:gd name="connsiteY5" fmla="*/ 13939 h 22108"/>
                <a:gd name="connsiteX6" fmla="*/ 14965 w 24106"/>
                <a:gd name="connsiteY6" fmla="*/ 126 h 2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106" h="22108">
                  <a:moveTo>
                    <a:pt x="14965" y="126"/>
                  </a:moveTo>
                  <a:cubicBezTo>
                    <a:pt x="11241" y="2293"/>
                    <a:pt x="15507" y="10215"/>
                    <a:pt x="12053" y="10960"/>
                  </a:cubicBezTo>
                  <a:cubicBezTo>
                    <a:pt x="8600" y="11705"/>
                    <a:pt x="0" y="16851"/>
                    <a:pt x="0" y="19830"/>
                  </a:cubicBezTo>
                  <a:cubicBezTo>
                    <a:pt x="0" y="22878"/>
                    <a:pt x="7584" y="22336"/>
                    <a:pt x="13069" y="21252"/>
                  </a:cubicBezTo>
                  <a:cubicBezTo>
                    <a:pt x="18554" y="20101"/>
                    <a:pt x="16049" y="17325"/>
                    <a:pt x="20992" y="15022"/>
                  </a:cubicBezTo>
                  <a:cubicBezTo>
                    <a:pt x="22211" y="14481"/>
                    <a:pt x="23226" y="14143"/>
                    <a:pt x="24106" y="13939"/>
                  </a:cubicBezTo>
                  <a:cubicBezTo>
                    <a:pt x="21195" y="9741"/>
                    <a:pt x="17470" y="-1297"/>
                    <a:pt x="14965" y="12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592686C-E6B6-0B07-8BF6-DA61A6D14C91}"/>
                </a:ext>
              </a:extLst>
            </p:cNvPr>
            <p:cNvSpPr/>
            <p:nvPr/>
          </p:nvSpPr>
          <p:spPr bwMode="ltGray">
            <a:xfrm>
              <a:off x="10110299" y="7909687"/>
              <a:ext cx="5198" cy="2500"/>
            </a:xfrm>
            <a:custGeom>
              <a:avLst/>
              <a:gdLst>
                <a:gd name="connsiteX0" fmla="*/ 30 w 5198"/>
                <a:gd name="connsiteY0" fmla="*/ 1693 h 2500"/>
                <a:gd name="connsiteX1" fmla="*/ 4973 w 5198"/>
                <a:gd name="connsiteY1" fmla="*/ 1084 h 2500"/>
                <a:gd name="connsiteX2" fmla="*/ 2468 w 5198"/>
                <a:gd name="connsiteY2" fmla="*/ 0 h 2500"/>
                <a:gd name="connsiteX3" fmla="*/ 30 w 5198"/>
                <a:gd name="connsiteY3" fmla="*/ 1693 h 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98" h="2500">
                  <a:moveTo>
                    <a:pt x="30" y="1693"/>
                  </a:moveTo>
                  <a:cubicBezTo>
                    <a:pt x="-512" y="3589"/>
                    <a:pt x="6531" y="1625"/>
                    <a:pt x="4973" y="1084"/>
                  </a:cubicBezTo>
                  <a:cubicBezTo>
                    <a:pt x="4567" y="948"/>
                    <a:pt x="3619" y="542"/>
                    <a:pt x="2468" y="0"/>
                  </a:cubicBezTo>
                  <a:cubicBezTo>
                    <a:pt x="1249" y="542"/>
                    <a:pt x="233" y="1151"/>
                    <a:pt x="30" y="16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726CD47C-7758-1FD4-3116-FED3CDB2F100}"/>
                </a:ext>
              </a:extLst>
            </p:cNvPr>
            <p:cNvSpPr/>
            <p:nvPr/>
          </p:nvSpPr>
          <p:spPr bwMode="ltGray">
            <a:xfrm>
              <a:off x="10109381" y="7856881"/>
              <a:ext cx="1013" cy="260"/>
            </a:xfrm>
            <a:custGeom>
              <a:avLst/>
              <a:gdLst>
                <a:gd name="connsiteX0" fmla="*/ 677 w 1013"/>
                <a:gd name="connsiteY0" fmla="*/ 57 h 260"/>
                <a:gd name="connsiteX1" fmla="*/ 0 w 1013"/>
                <a:gd name="connsiteY1" fmla="*/ 260 h 260"/>
                <a:gd name="connsiteX2" fmla="*/ 677 w 1013"/>
                <a:gd name="connsiteY2" fmla="*/ 57 h 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3" h="260">
                  <a:moveTo>
                    <a:pt x="677" y="57"/>
                  </a:moveTo>
                  <a:cubicBezTo>
                    <a:pt x="406" y="125"/>
                    <a:pt x="203" y="192"/>
                    <a:pt x="0" y="260"/>
                  </a:cubicBezTo>
                  <a:cubicBezTo>
                    <a:pt x="813" y="260"/>
                    <a:pt x="1422" y="-146"/>
                    <a:pt x="677" y="5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9AB1FBE6-C018-1FA2-5C07-48F9200CCDDA}"/>
                </a:ext>
              </a:extLst>
            </p:cNvPr>
            <p:cNvSpPr/>
            <p:nvPr/>
          </p:nvSpPr>
          <p:spPr bwMode="ltGray">
            <a:xfrm>
              <a:off x="10077969" y="7831070"/>
              <a:ext cx="18210" cy="21578"/>
            </a:xfrm>
            <a:custGeom>
              <a:avLst/>
              <a:gdLst>
                <a:gd name="connsiteX0" fmla="*/ 16583 w 18210"/>
                <a:gd name="connsiteY0" fmla="*/ 12866 h 21578"/>
                <a:gd name="connsiteX1" fmla="*/ 14619 w 18210"/>
                <a:gd name="connsiteY1" fmla="*/ 5079 h 21578"/>
                <a:gd name="connsiteX2" fmla="*/ 15567 w 18210"/>
                <a:gd name="connsiteY2" fmla="*/ 3724 h 21578"/>
                <a:gd name="connsiteX3" fmla="*/ 15499 w 18210"/>
                <a:gd name="connsiteY3" fmla="*/ 3724 h 21578"/>
                <a:gd name="connsiteX4" fmla="*/ 14551 w 18210"/>
                <a:gd name="connsiteY4" fmla="*/ 5011 h 21578"/>
                <a:gd name="connsiteX5" fmla="*/ 13670 w 18210"/>
                <a:gd name="connsiteY5" fmla="*/ 2370 h 21578"/>
                <a:gd name="connsiteX6" fmla="*/ 15499 w 18210"/>
                <a:gd name="connsiteY6" fmla="*/ 3792 h 21578"/>
                <a:gd name="connsiteX7" fmla="*/ 15499 w 18210"/>
                <a:gd name="connsiteY7" fmla="*/ 406 h 21578"/>
                <a:gd name="connsiteX8" fmla="*/ 12045 w 18210"/>
                <a:gd name="connsiteY8" fmla="*/ 0 h 21578"/>
                <a:gd name="connsiteX9" fmla="*/ 12113 w 18210"/>
                <a:gd name="connsiteY9" fmla="*/ 203 h 21578"/>
                <a:gd name="connsiteX10" fmla="*/ 13264 w 18210"/>
                <a:gd name="connsiteY10" fmla="*/ 9886 h 21578"/>
                <a:gd name="connsiteX11" fmla="*/ 5139 w 18210"/>
                <a:gd name="connsiteY11" fmla="*/ 10361 h 21578"/>
                <a:gd name="connsiteX12" fmla="*/ 128 w 18210"/>
                <a:gd name="connsiteY12" fmla="*/ 10293 h 21578"/>
                <a:gd name="connsiteX13" fmla="*/ 7576 w 18210"/>
                <a:gd name="connsiteY13" fmla="*/ 19637 h 21578"/>
                <a:gd name="connsiteX14" fmla="*/ 6493 w 18210"/>
                <a:gd name="connsiteY14" fmla="*/ 21398 h 21578"/>
                <a:gd name="connsiteX15" fmla="*/ 12384 w 18210"/>
                <a:gd name="connsiteY15" fmla="*/ 19231 h 21578"/>
                <a:gd name="connsiteX16" fmla="*/ 16583 w 18210"/>
                <a:gd name="connsiteY16" fmla="*/ 12866 h 21578"/>
                <a:gd name="connsiteX17" fmla="*/ 7779 w 18210"/>
                <a:gd name="connsiteY17" fmla="*/ 19705 h 21578"/>
                <a:gd name="connsiteX18" fmla="*/ 7983 w 18210"/>
                <a:gd name="connsiteY18" fmla="*/ 20247 h 21578"/>
                <a:gd name="connsiteX19" fmla="*/ 7779 w 18210"/>
                <a:gd name="connsiteY19" fmla="*/ 19705 h 21578"/>
                <a:gd name="connsiteX20" fmla="*/ 7779 w 18210"/>
                <a:gd name="connsiteY20" fmla="*/ 19299 h 21578"/>
                <a:gd name="connsiteX21" fmla="*/ 9201 w 18210"/>
                <a:gd name="connsiteY21" fmla="*/ 14897 h 21578"/>
                <a:gd name="connsiteX22" fmla="*/ 7779 w 18210"/>
                <a:gd name="connsiteY22" fmla="*/ 19299 h 21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10" h="21578">
                  <a:moveTo>
                    <a:pt x="16583" y="12866"/>
                  </a:moveTo>
                  <a:cubicBezTo>
                    <a:pt x="16311" y="11647"/>
                    <a:pt x="15499" y="8126"/>
                    <a:pt x="14619" y="5079"/>
                  </a:cubicBezTo>
                  <a:cubicBezTo>
                    <a:pt x="15973" y="5079"/>
                    <a:pt x="21390" y="7313"/>
                    <a:pt x="15567" y="3724"/>
                  </a:cubicBezTo>
                  <a:cubicBezTo>
                    <a:pt x="15567" y="3724"/>
                    <a:pt x="15567" y="3724"/>
                    <a:pt x="15499" y="3724"/>
                  </a:cubicBezTo>
                  <a:cubicBezTo>
                    <a:pt x="15160" y="4266"/>
                    <a:pt x="14822" y="4740"/>
                    <a:pt x="14551" y="5011"/>
                  </a:cubicBezTo>
                  <a:cubicBezTo>
                    <a:pt x="14280" y="4063"/>
                    <a:pt x="13942" y="3115"/>
                    <a:pt x="13670" y="2370"/>
                  </a:cubicBezTo>
                  <a:cubicBezTo>
                    <a:pt x="14145" y="2844"/>
                    <a:pt x="14754" y="3318"/>
                    <a:pt x="15499" y="3792"/>
                  </a:cubicBezTo>
                  <a:cubicBezTo>
                    <a:pt x="16311" y="2505"/>
                    <a:pt x="16989" y="813"/>
                    <a:pt x="15499" y="406"/>
                  </a:cubicBezTo>
                  <a:cubicBezTo>
                    <a:pt x="14619" y="136"/>
                    <a:pt x="13332" y="68"/>
                    <a:pt x="12045" y="0"/>
                  </a:cubicBezTo>
                  <a:cubicBezTo>
                    <a:pt x="12045" y="68"/>
                    <a:pt x="12113" y="136"/>
                    <a:pt x="12113" y="203"/>
                  </a:cubicBezTo>
                  <a:cubicBezTo>
                    <a:pt x="11030" y="745"/>
                    <a:pt x="13264" y="7922"/>
                    <a:pt x="13264" y="9886"/>
                  </a:cubicBezTo>
                  <a:cubicBezTo>
                    <a:pt x="13264" y="10089"/>
                    <a:pt x="5139" y="10225"/>
                    <a:pt x="5139" y="10361"/>
                  </a:cubicBezTo>
                  <a:cubicBezTo>
                    <a:pt x="5139" y="12527"/>
                    <a:pt x="1347" y="9006"/>
                    <a:pt x="128" y="10293"/>
                  </a:cubicBezTo>
                  <a:cubicBezTo>
                    <a:pt x="-1023" y="11444"/>
                    <a:pt x="5951" y="17335"/>
                    <a:pt x="7576" y="19637"/>
                  </a:cubicBezTo>
                  <a:cubicBezTo>
                    <a:pt x="6696" y="20992"/>
                    <a:pt x="5884" y="22007"/>
                    <a:pt x="6493" y="21398"/>
                  </a:cubicBezTo>
                  <a:cubicBezTo>
                    <a:pt x="7779" y="19976"/>
                    <a:pt x="11030" y="20721"/>
                    <a:pt x="12384" y="19231"/>
                  </a:cubicBezTo>
                  <a:cubicBezTo>
                    <a:pt x="13806" y="17606"/>
                    <a:pt x="17124" y="15033"/>
                    <a:pt x="16583" y="12866"/>
                  </a:cubicBezTo>
                  <a:close/>
                  <a:moveTo>
                    <a:pt x="7779" y="19705"/>
                  </a:moveTo>
                  <a:cubicBezTo>
                    <a:pt x="7915" y="19908"/>
                    <a:pt x="8050" y="20179"/>
                    <a:pt x="7983" y="20247"/>
                  </a:cubicBezTo>
                  <a:cubicBezTo>
                    <a:pt x="7847" y="20585"/>
                    <a:pt x="7779" y="20314"/>
                    <a:pt x="7779" y="19705"/>
                  </a:cubicBezTo>
                  <a:close/>
                  <a:moveTo>
                    <a:pt x="7779" y="19299"/>
                  </a:moveTo>
                  <a:cubicBezTo>
                    <a:pt x="7779" y="17538"/>
                    <a:pt x="8118" y="14220"/>
                    <a:pt x="9201" y="14897"/>
                  </a:cubicBezTo>
                  <a:cubicBezTo>
                    <a:pt x="10014" y="15439"/>
                    <a:pt x="8863" y="17606"/>
                    <a:pt x="7779" y="1929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B606EF00-984E-4384-5AF2-DF500163E071}"/>
                </a:ext>
              </a:extLst>
            </p:cNvPr>
            <p:cNvSpPr/>
            <p:nvPr/>
          </p:nvSpPr>
          <p:spPr bwMode="ltGray">
            <a:xfrm>
              <a:off x="10071917" y="7835778"/>
              <a:ext cx="2648" cy="2318"/>
            </a:xfrm>
            <a:custGeom>
              <a:avLst/>
              <a:gdLst>
                <a:gd name="connsiteX0" fmla="*/ 86 w 2648"/>
                <a:gd name="connsiteY0" fmla="*/ 1251 h 2318"/>
                <a:gd name="connsiteX1" fmla="*/ 2388 w 2648"/>
                <a:gd name="connsiteY1" fmla="*/ 168 h 2318"/>
                <a:gd name="connsiteX2" fmla="*/ 2252 w 2648"/>
                <a:gd name="connsiteY2" fmla="*/ 32 h 2318"/>
                <a:gd name="connsiteX3" fmla="*/ 86 w 2648"/>
                <a:gd name="connsiteY3" fmla="*/ 1251 h 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48" h="2318">
                  <a:moveTo>
                    <a:pt x="86" y="1251"/>
                  </a:moveTo>
                  <a:cubicBezTo>
                    <a:pt x="-659" y="3824"/>
                    <a:pt x="3742" y="1048"/>
                    <a:pt x="2388" y="168"/>
                  </a:cubicBezTo>
                  <a:cubicBezTo>
                    <a:pt x="2320" y="100"/>
                    <a:pt x="2320" y="100"/>
                    <a:pt x="2252" y="32"/>
                  </a:cubicBezTo>
                  <a:cubicBezTo>
                    <a:pt x="1237" y="-103"/>
                    <a:pt x="356" y="168"/>
                    <a:pt x="86" y="12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2D26662D-66B8-E0ED-DC07-D2FD33C5E741}"/>
                </a:ext>
              </a:extLst>
            </p:cNvPr>
            <p:cNvSpPr/>
            <p:nvPr/>
          </p:nvSpPr>
          <p:spPr bwMode="ltGray">
            <a:xfrm>
              <a:off x="10068528" y="7820439"/>
              <a:ext cx="21486" cy="16870"/>
            </a:xfrm>
            <a:custGeom>
              <a:avLst/>
              <a:gdLst>
                <a:gd name="connsiteX0" fmla="*/ 21013 w 21486"/>
                <a:gd name="connsiteY0" fmla="*/ 2844 h 16870"/>
                <a:gd name="connsiteX1" fmla="*/ 11262 w 21486"/>
                <a:gd name="connsiteY1" fmla="*/ 4334 h 16870"/>
                <a:gd name="connsiteX2" fmla="*/ 7063 w 21486"/>
                <a:gd name="connsiteY2" fmla="*/ 0 h 16870"/>
                <a:gd name="connsiteX3" fmla="*/ 7063 w 21486"/>
                <a:gd name="connsiteY3" fmla="*/ 68 h 16870"/>
                <a:gd name="connsiteX4" fmla="*/ 1443 w 21486"/>
                <a:gd name="connsiteY4" fmla="*/ 3115 h 16870"/>
                <a:gd name="connsiteX5" fmla="*/ 4355 w 21486"/>
                <a:gd name="connsiteY5" fmla="*/ 8329 h 16870"/>
                <a:gd name="connsiteX6" fmla="*/ 157 w 21486"/>
                <a:gd name="connsiteY6" fmla="*/ 12189 h 16870"/>
                <a:gd name="connsiteX7" fmla="*/ 5574 w 21486"/>
                <a:gd name="connsiteY7" fmla="*/ 12730 h 16870"/>
                <a:gd name="connsiteX8" fmla="*/ 5574 w 21486"/>
                <a:gd name="connsiteY8" fmla="*/ 15371 h 16870"/>
                <a:gd name="connsiteX9" fmla="*/ 9298 w 21486"/>
                <a:gd name="connsiteY9" fmla="*/ 16793 h 16870"/>
                <a:gd name="connsiteX10" fmla="*/ 15054 w 21486"/>
                <a:gd name="connsiteY10" fmla="*/ 10970 h 16870"/>
                <a:gd name="connsiteX11" fmla="*/ 21487 w 21486"/>
                <a:gd name="connsiteY11" fmla="*/ 10428 h 16870"/>
                <a:gd name="connsiteX12" fmla="*/ 21013 w 21486"/>
                <a:gd name="connsiteY12" fmla="*/ 2844 h 16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486" h="16870">
                  <a:moveTo>
                    <a:pt x="21013" y="2844"/>
                  </a:moveTo>
                  <a:cubicBezTo>
                    <a:pt x="19659" y="406"/>
                    <a:pt x="13767" y="5756"/>
                    <a:pt x="11262" y="4334"/>
                  </a:cubicBezTo>
                  <a:cubicBezTo>
                    <a:pt x="9162" y="3183"/>
                    <a:pt x="8011" y="406"/>
                    <a:pt x="7063" y="0"/>
                  </a:cubicBezTo>
                  <a:cubicBezTo>
                    <a:pt x="7063" y="0"/>
                    <a:pt x="7063" y="0"/>
                    <a:pt x="7063" y="68"/>
                  </a:cubicBezTo>
                  <a:cubicBezTo>
                    <a:pt x="7199" y="4334"/>
                    <a:pt x="3271" y="2573"/>
                    <a:pt x="1443" y="3115"/>
                  </a:cubicBezTo>
                  <a:cubicBezTo>
                    <a:pt x="-317" y="3657"/>
                    <a:pt x="4761" y="6297"/>
                    <a:pt x="4355" y="8329"/>
                  </a:cubicBezTo>
                  <a:cubicBezTo>
                    <a:pt x="3949" y="10293"/>
                    <a:pt x="-927" y="11309"/>
                    <a:pt x="157" y="12189"/>
                  </a:cubicBezTo>
                  <a:cubicBezTo>
                    <a:pt x="1240" y="13137"/>
                    <a:pt x="5032" y="12256"/>
                    <a:pt x="5574" y="12730"/>
                  </a:cubicBezTo>
                  <a:cubicBezTo>
                    <a:pt x="6116" y="13204"/>
                    <a:pt x="4626" y="14491"/>
                    <a:pt x="5574" y="15371"/>
                  </a:cubicBezTo>
                  <a:cubicBezTo>
                    <a:pt x="6860" y="15575"/>
                    <a:pt x="8418" y="16319"/>
                    <a:pt x="9298" y="16793"/>
                  </a:cubicBezTo>
                  <a:cubicBezTo>
                    <a:pt x="10855" y="17606"/>
                    <a:pt x="13090" y="11715"/>
                    <a:pt x="15054" y="10970"/>
                  </a:cubicBezTo>
                  <a:cubicBezTo>
                    <a:pt x="16340" y="10496"/>
                    <a:pt x="19049" y="10361"/>
                    <a:pt x="21487" y="10428"/>
                  </a:cubicBezTo>
                  <a:cubicBezTo>
                    <a:pt x="20403" y="7449"/>
                    <a:pt x="21961" y="4537"/>
                    <a:pt x="21013" y="28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FE851DF1-164F-41BE-9A6F-21BA39D02D5F}"/>
                </a:ext>
              </a:extLst>
            </p:cNvPr>
            <p:cNvSpPr/>
            <p:nvPr/>
          </p:nvSpPr>
          <p:spPr bwMode="ltGray">
            <a:xfrm>
              <a:off x="10090069" y="7819627"/>
              <a:ext cx="13421" cy="7922"/>
            </a:xfrm>
            <a:custGeom>
              <a:avLst/>
              <a:gdLst>
                <a:gd name="connsiteX0" fmla="*/ 13 w 13421"/>
                <a:gd name="connsiteY0" fmla="*/ 4808 h 7922"/>
                <a:gd name="connsiteX1" fmla="*/ 8477 w 13421"/>
                <a:gd name="connsiteY1" fmla="*/ 7923 h 7922"/>
                <a:gd name="connsiteX2" fmla="*/ 13420 w 13421"/>
                <a:gd name="connsiteY2" fmla="*/ 4402 h 7922"/>
                <a:gd name="connsiteX3" fmla="*/ 4414 w 13421"/>
                <a:gd name="connsiteY3" fmla="*/ 0 h 7922"/>
                <a:gd name="connsiteX4" fmla="*/ 13 w 13421"/>
                <a:gd name="connsiteY4" fmla="*/ 4808 h 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21" h="7922">
                  <a:moveTo>
                    <a:pt x="13" y="4808"/>
                  </a:moveTo>
                  <a:cubicBezTo>
                    <a:pt x="216" y="5756"/>
                    <a:pt x="4414" y="6704"/>
                    <a:pt x="8477" y="7923"/>
                  </a:cubicBezTo>
                  <a:cubicBezTo>
                    <a:pt x="10847" y="6569"/>
                    <a:pt x="13488" y="5214"/>
                    <a:pt x="13420" y="4402"/>
                  </a:cubicBezTo>
                  <a:cubicBezTo>
                    <a:pt x="13285" y="3183"/>
                    <a:pt x="6852" y="1761"/>
                    <a:pt x="4414" y="0"/>
                  </a:cubicBezTo>
                  <a:cubicBezTo>
                    <a:pt x="2044" y="2031"/>
                    <a:pt x="-190" y="4063"/>
                    <a:pt x="13" y="480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083F4C45-75F3-99EA-3CA1-A3A33A25EAA8}"/>
                </a:ext>
              </a:extLst>
            </p:cNvPr>
            <p:cNvSpPr/>
            <p:nvPr/>
          </p:nvSpPr>
          <p:spPr bwMode="ltGray">
            <a:xfrm>
              <a:off x="10094825" y="7827550"/>
              <a:ext cx="5888" cy="3356"/>
            </a:xfrm>
            <a:custGeom>
              <a:avLst/>
              <a:gdLst>
                <a:gd name="connsiteX0" fmla="*/ 133 w 5888"/>
                <a:gd name="connsiteY0" fmla="*/ 3115 h 3356"/>
                <a:gd name="connsiteX1" fmla="*/ 5888 w 5888"/>
                <a:gd name="connsiteY1" fmla="*/ 745 h 3356"/>
                <a:gd name="connsiteX2" fmla="*/ 3653 w 5888"/>
                <a:gd name="connsiteY2" fmla="*/ 0 h 3356"/>
                <a:gd name="connsiteX3" fmla="*/ 133 w 5888"/>
                <a:gd name="connsiteY3" fmla="*/ 3115 h 3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88" h="3356">
                  <a:moveTo>
                    <a:pt x="133" y="3115"/>
                  </a:moveTo>
                  <a:cubicBezTo>
                    <a:pt x="1419" y="4266"/>
                    <a:pt x="4060" y="948"/>
                    <a:pt x="5888" y="745"/>
                  </a:cubicBezTo>
                  <a:cubicBezTo>
                    <a:pt x="5143" y="474"/>
                    <a:pt x="4466" y="271"/>
                    <a:pt x="3653" y="0"/>
                  </a:cubicBezTo>
                  <a:cubicBezTo>
                    <a:pt x="1487" y="1219"/>
                    <a:pt x="-545" y="2438"/>
                    <a:pt x="133" y="311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DC2A448B-3AFB-EC8D-56B4-027FAD0392D6}"/>
                </a:ext>
              </a:extLst>
            </p:cNvPr>
            <p:cNvSpPr/>
            <p:nvPr/>
          </p:nvSpPr>
          <p:spPr bwMode="ltGray">
            <a:xfrm>
              <a:off x="10100588" y="7828497"/>
              <a:ext cx="6626" cy="18402"/>
            </a:xfrm>
            <a:custGeom>
              <a:avLst/>
              <a:gdLst>
                <a:gd name="connsiteX0" fmla="*/ 1412 w 6626"/>
                <a:gd name="connsiteY0" fmla="*/ 13204 h 18402"/>
                <a:gd name="connsiteX1" fmla="*/ 193 w 6626"/>
                <a:gd name="connsiteY1" fmla="*/ 18351 h 18402"/>
                <a:gd name="connsiteX2" fmla="*/ 2089 w 6626"/>
                <a:gd name="connsiteY2" fmla="*/ 15507 h 18402"/>
                <a:gd name="connsiteX3" fmla="*/ 2157 w 6626"/>
                <a:gd name="connsiteY3" fmla="*/ 15574 h 18402"/>
                <a:gd name="connsiteX4" fmla="*/ 4256 w 6626"/>
                <a:gd name="connsiteY4" fmla="*/ 10699 h 18402"/>
                <a:gd name="connsiteX5" fmla="*/ 5611 w 6626"/>
                <a:gd name="connsiteY5" fmla="*/ 8058 h 18402"/>
                <a:gd name="connsiteX6" fmla="*/ 4798 w 6626"/>
                <a:gd name="connsiteY6" fmla="*/ 7923 h 18402"/>
                <a:gd name="connsiteX7" fmla="*/ 5746 w 6626"/>
                <a:gd name="connsiteY7" fmla="*/ 3860 h 18402"/>
                <a:gd name="connsiteX8" fmla="*/ 4662 w 6626"/>
                <a:gd name="connsiteY8" fmla="*/ 2031 h 18402"/>
                <a:gd name="connsiteX9" fmla="*/ 938 w 6626"/>
                <a:gd name="connsiteY9" fmla="*/ 0 h 18402"/>
                <a:gd name="connsiteX10" fmla="*/ 1412 w 6626"/>
                <a:gd name="connsiteY10" fmla="*/ 13204 h 18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6" h="18402">
                  <a:moveTo>
                    <a:pt x="1412" y="13204"/>
                  </a:moveTo>
                  <a:cubicBezTo>
                    <a:pt x="532" y="15439"/>
                    <a:pt x="-416" y="17809"/>
                    <a:pt x="193" y="18351"/>
                  </a:cubicBezTo>
                  <a:cubicBezTo>
                    <a:pt x="532" y="18689"/>
                    <a:pt x="1277" y="17335"/>
                    <a:pt x="2089" y="15507"/>
                  </a:cubicBezTo>
                  <a:lnTo>
                    <a:pt x="2157" y="15574"/>
                  </a:lnTo>
                  <a:cubicBezTo>
                    <a:pt x="3037" y="15642"/>
                    <a:pt x="3715" y="13272"/>
                    <a:pt x="4256" y="10699"/>
                  </a:cubicBezTo>
                  <a:cubicBezTo>
                    <a:pt x="4730" y="9683"/>
                    <a:pt x="5204" y="8803"/>
                    <a:pt x="5611" y="8058"/>
                  </a:cubicBezTo>
                  <a:cubicBezTo>
                    <a:pt x="5340" y="7990"/>
                    <a:pt x="5069" y="7990"/>
                    <a:pt x="4798" y="7923"/>
                  </a:cubicBezTo>
                  <a:cubicBezTo>
                    <a:pt x="5204" y="5824"/>
                    <a:pt x="5475" y="4063"/>
                    <a:pt x="5746" y="3860"/>
                  </a:cubicBezTo>
                  <a:cubicBezTo>
                    <a:pt x="6491" y="3386"/>
                    <a:pt x="7710" y="4943"/>
                    <a:pt x="4662" y="2031"/>
                  </a:cubicBezTo>
                  <a:cubicBezTo>
                    <a:pt x="3918" y="1287"/>
                    <a:pt x="2563" y="610"/>
                    <a:pt x="938" y="0"/>
                  </a:cubicBezTo>
                  <a:cubicBezTo>
                    <a:pt x="2157" y="1151"/>
                    <a:pt x="1209" y="9142"/>
                    <a:pt x="1412" y="132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12D3D59E-1564-CBB6-E132-AA69A6F14684}"/>
                </a:ext>
              </a:extLst>
            </p:cNvPr>
            <p:cNvSpPr/>
            <p:nvPr/>
          </p:nvSpPr>
          <p:spPr bwMode="ltGray">
            <a:xfrm>
              <a:off x="10100714" y="7828294"/>
              <a:ext cx="812" cy="270"/>
            </a:xfrm>
            <a:custGeom>
              <a:avLst/>
              <a:gdLst>
                <a:gd name="connsiteX0" fmla="*/ 745 w 812"/>
                <a:gd name="connsiteY0" fmla="*/ 135 h 270"/>
                <a:gd name="connsiteX1" fmla="*/ 0 w 812"/>
                <a:gd name="connsiteY1" fmla="*/ 0 h 270"/>
                <a:gd name="connsiteX2" fmla="*/ 813 w 812"/>
                <a:gd name="connsiteY2" fmla="*/ 271 h 270"/>
                <a:gd name="connsiteX3" fmla="*/ 745 w 812"/>
                <a:gd name="connsiteY3" fmla="*/ 135 h 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" h="270">
                  <a:moveTo>
                    <a:pt x="745" y="135"/>
                  </a:moveTo>
                  <a:cubicBezTo>
                    <a:pt x="542" y="0"/>
                    <a:pt x="271" y="0"/>
                    <a:pt x="0" y="0"/>
                  </a:cubicBezTo>
                  <a:cubicBezTo>
                    <a:pt x="271" y="68"/>
                    <a:pt x="542" y="203"/>
                    <a:pt x="813" y="271"/>
                  </a:cubicBezTo>
                  <a:cubicBezTo>
                    <a:pt x="813" y="203"/>
                    <a:pt x="813" y="135"/>
                    <a:pt x="745" y="13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641E3C1A-5A03-118E-2E69-42EC8C093AA6}"/>
                </a:ext>
              </a:extLst>
            </p:cNvPr>
            <p:cNvSpPr/>
            <p:nvPr/>
          </p:nvSpPr>
          <p:spPr bwMode="ltGray">
            <a:xfrm>
              <a:off x="10093462" y="7813983"/>
              <a:ext cx="6448" cy="5576"/>
            </a:xfrm>
            <a:custGeom>
              <a:avLst/>
              <a:gdLst>
                <a:gd name="connsiteX0" fmla="*/ 6372 w 6448"/>
                <a:gd name="connsiteY0" fmla="*/ 92 h 5576"/>
                <a:gd name="connsiteX1" fmla="*/ 6 w 6448"/>
                <a:gd name="connsiteY1" fmla="*/ 4155 h 5576"/>
                <a:gd name="connsiteX2" fmla="*/ 1022 w 6448"/>
                <a:gd name="connsiteY2" fmla="*/ 5576 h 5576"/>
                <a:gd name="connsiteX3" fmla="*/ 6372 w 6448"/>
                <a:gd name="connsiteY3" fmla="*/ 92 h 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48" h="5576">
                  <a:moveTo>
                    <a:pt x="6372" y="92"/>
                  </a:moveTo>
                  <a:cubicBezTo>
                    <a:pt x="5221" y="-585"/>
                    <a:pt x="142" y="2665"/>
                    <a:pt x="6" y="4155"/>
                  </a:cubicBezTo>
                  <a:cubicBezTo>
                    <a:pt x="-61" y="4696"/>
                    <a:pt x="413" y="5103"/>
                    <a:pt x="1022" y="5576"/>
                  </a:cubicBezTo>
                  <a:cubicBezTo>
                    <a:pt x="3866" y="3071"/>
                    <a:pt x="6981" y="498"/>
                    <a:pt x="6372" y="9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980DC5D5-308E-9E42-5687-A89FD1D2FC1D}"/>
                </a:ext>
              </a:extLst>
            </p:cNvPr>
            <p:cNvSpPr/>
            <p:nvPr/>
          </p:nvSpPr>
          <p:spPr bwMode="ltGray">
            <a:xfrm>
              <a:off x="10109032" y="7840618"/>
              <a:ext cx="257" cy="2361"/>
            </a:xfrm>
            <a:custGeom>
              <a:avLst/>
              <a:gdLst>
                <a:gd name="connsiteX0" fmla="*/ 78 w 257"/>
                <a:gd name="connsiteY0" fmla="*/ 0 h 2361"/>
                <a:gd name="connsiteX1" fmla="*/ 78 w 257"/>
                <a:gd name="connsiteY1" fmla="*/ 1964 h 2361"/>
                <a:gd name="connsiteX2" fmla="*/ 78 w 257"/>
                <a:gd name="connsiteY2" fmla="*/ 0 h 2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7" h="2361">
                  <a:moveTo>
                    <a:pt x="78" y="0"/>
                  </a:moveTo>
                  <a:cubicBezTo>
                    <a:pt x="10" y="609"/>
                    <a:pt x="-57" y="1287"/>
                    <a:pt x="78" y="1964"/>
                  </a:cubicBezTo>
                  <a:cubicBezTo>
                    <a:pt x="349" y="3047"/>
                    <a:pt x="282" y="1760"/>
                    <a:pt x="78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C9B1F5E7-3594-8DC4-92C1-6C34743F561C}"/>
                </a:ext>
              </a:extLst>
            </p:cNvPr>
            <p:cNvSpPr/>
            <p:nvPr/>
          </p:nvSpPr>
          <p:spPr bwMode="ltGray">
            <a:xfrm>
              <a:off x="10106198" y="7835269"/>
              <a:ext cx="2302" cy="1963"/>
            </a:xfrm>
            <a:custGeom>
              <a:avLst/>
              <a:gdLst>
                <a:gd name="connsiteX0" fmla="*/ 2302 w 2302"/>
                <a:gd name="connsiteY0" fmla="*/ 1964 h 1963"/>
                <a:gd name="connsiteX1" fmla="*/ 1151 w 2302"/>
                <a:gd name="connsiteY1" fmla="*/ 0 h 1963"/>
                <a:gd name="connsiteX2" fmla="*/ 0 w 2302"/>
                <a:gd name="connsiteY2" fmla="*/ 1287 h 1963"/>
                <a:gd name="connsiteX3" fmla="*/ 1422 w 2302"/>
                <a:gd name="connsiteY3" fmla="*/ 1625 h 1963"/>
                <a:gd name="connsiteX4" fmla="*/ 2302 w 2302"/>
                <a:gd name="connsiteY4" fmla="*/ 1964 h 1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2" h="1963">
                  <a:moveTo>
                    <a:pt x="2302" y="1964"/>
                  </a:moveTo>
                  <a:cubicBezTo>
                    <a:pt x="2031" y="813"/>
                    <a:pt x="1625" y="0"/>
                    <a:pt x="1151" y="0"/>
                  </a:cubicBezTo>
                  <a:cubicBezTo>
                    <a:pt x="880" y="0"/>
                    <a:pt x="406" y="542"/>
                    <a:pt x="0" y="1287"/>
                  </a:cubicBezTo>
                  <a:cubicBezTo>
                    <a:pt x="474" y="1354"/>
                    <a:pt x="948" y="1490"/>
                    <a:pt x="1422" y="1625"/>
                  </a:cubicBezTo>
                  <a:cubicBezTo>
                    <a:pt x="1761" y="1693"/>
                    <a:pt x="2031" y="1828"/>
                    <a:pt x="2302" y="196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62053FFD-E15F-9788-3E79-5B656E852B93}"/>
                </a:ext>
              </a:extLst>
            </p:cNvPr>
            <p:cNvSpPr/>
            <p:nvPr/>
          </p:nvSpPr>
          <p:spPr bwMode="ltGray">
            <a:xfrm>
              <a:off x="10108501" y="7837233"/>
              <a:ext cx="767" cy="3317"/>
            </a:xfrm>
            <a:custGeom>
              <a:avLst/>
              <a:gdLst>
                <a:gd name="connsiteX0" fmla="*/ 0 w 767"/>
                <a:gd name="connsiteY0" fmla="*/ 0 h 3317"/>
                <a:gd name="connsiteX1" fmla="*/ 609 w 767"/>
                <a:gd name="connsiteY1" fmla="*/ 3318 h 3317"/>
                <a:gd name="connsiteX2" fmla="*/ 0 w 767"/>
                <a:gd name="connsiteY2" fmla="*/ 0 h 3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7" h="3317">
                  <a:moveTo>
                    <a:pt x="0" y="0"/>
                  </a:moveTo>
                  <a:cubicBezTo>
                    <a:pt x="271" y="1015"/>
                    <a:pt x="474" y="2234"/>
                    <a:pt x="609" y="3318"/>
                  </a:cubicBezTo>
                  <a:cubicBezTo>
                    <a:pt x="745" y="1964"/>
                    <a:pt x="1083" y="745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EE7E16F4-EBB9-1A41-8E67-8B1C1D140769}"/>
                </a:ext>
              </a:extLst>
            </p:cNvPr>
            <p:cNvSpPr/>
            <p:nvPr/>
          </p:nvSpPr>
          <p:spPr bwMode="ltGray">
            <a:xfrm>
              <a:off x="10062495" y="7793534"/>
              <a:ext cx="4142" cy="8012"/>
            </a:xfrm>
            <a:custGeom>
              <a:avLst/>
              <a:gdLst>
                <a:gd name="connsiteX0" fmla="*/ 2058 w 4142"/>
                <a:gd name="connsiteY0" fmla="*/ 429 h 8012"/>
                <a:gd name="connsiteX1" fmla="*/ 975 w 4142"/>
                <a:gd name="connsiteY1" fmla="*/ 2257 h 8012"/>
                <a:gd name="connsiteX2" fmla="*/ 1855 w 4142"/>
                <a:gd name="connsiteY2" fmla="*/ 7268 h 8012"/>
                <a:gd name="connsiteX3" fmla="*/ 3955 w 4142"/>
                <a:gd name="connsiteY3" fmla="*/ 8013 h 8012"/>
                <a:gd name="connsiteX4" fmla="*/ 4090 w 4142"/>
                <a:gd name="connsiteY4" fmla="*/ 7539 h 8012"/>
                <a:gd name="connsiteX5" fmla="*/ 2058 w 4142"/>
                <a:gd name="connsiteY5" fmla="*/ 429 h 8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2" h="8012">
                  <a:moveTo>
                    <a:pt x="2058" y="429"/>
                  </a:moveTo>
                  <a:cubicBezTo>
                    <a:pt x="1855" y="-1400"/>
                    <a:pt x="-514" y="3273"/>
                    <a:pt x="975" y="2257"/>
                  </a:cubicBezTo>
                  <a:cubicBezTo>
                    <a:pt x="2465" y="1241"/>
                    <a:pt x="-2546" y="4356"/>
                    <a:pt x="1855" y="7268"/>
                  </a:cubicBezTo>
                  <a:cubicBezTo>
                    <a:pt x="2532" y="7742"/>
                    <a:pt x="3210" y="7945"/>
                    <a:pt x="3955" y="8013"/>
                  </a:cubicBezTo>
                  <a:cubicBezTo>
                    <a:pt x="4022" y="7810"/>
                    <a:pt x="4090" y="7742"/>
                    <a:pt x="4090" y="7539"/>
                  </a:cubicBezTo>
                  <a:cubicBezTo>
                    <a:pt x="4496" y="4492"/>
                    <a:pt x="2397" y="3679"/>
                    <a:pt x="2058" y="42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13516634-C802-6646-F0F6-75117F989D37}"/>
                </a:ext>
              </a:extLst>
            </p:cNvPr>
            <p:cNvSpPr/>
            <p:nvPr/>
          </p:nvSpPr>
          <p:spPr bwMode="ltGray">
            <a:xfrm>
              <a:off x="10056627" y="7799637"/>
              <a:ext cx="33761" cy="21138"/>
            </a:xfrm>
            <a:custGeom>
              <a:avLst/>
              <a:gdLst>
                <a:gd name="connsiteX0" fmla="*/ 23231 w 33761"/>
                <a:gd name="connsiteY0" fmla="*/ 8207 h 21138"/>
                <a:gd name="connsiteX1" fmla="*/ 33726 w 33761"/>
                <a:gd name="connsiteY1" fmla="*/ 5566 h 21138"/>
                <a:gd name="connsiteX2" fmla="*/ 20793 w 33761"/>
                <a:gd name="connsiteY2" fmla="*/ 420 h 21138"/>
                <a:gd name="connsiteX3" fmla="*/ 9688 w 33761"/>
                <a:gd name="connsiteY3" fmla="*/ 1910 h 21138"/>
                <a:gd name="connsiteX4" fmla="*/ 6031 w 33761"/>
                <a:gd name="connsiteY4" fmla="*/ 7598 h 21138"/>
                <a:gd name="connsiteX5" fmla="*/ 5 w 33761"/>
                <a:gd name="connsiteY5" fmla="*/ 9561 h 21138"/>
                <a:gd name="connsiteX6" fmla="*/ 5828 w 33761"/>
                <a:gd name="connsiteY6" fmla="*/ 16333 h 21138"/>
                <a:gd name="connsiteX7" fmla="*/ 18017 w 33761"/>
                <a:gd name="connsiteY7" fmla="*/ 20870 h 21138"/>
                <a:gd name="connsiteX8" fmla="*/ 18288 w 33761"/>
                <a:gd name="connsiteY8" fmla="*/ 20937 h 21138"/>
                <a:gd name="connsiteX9" fmla="*/ 18558 w 33761"/>
                <a:gd name="connsiteY9" fmla="*/ 20870 h 21138"/>
                <a:gd name="connsiteX10" fmla="*/ 18626 w 33761"/>
                <a:gd name="connsiteY10" fmla="*/ 20870 h 21138"/>
                <a:gd name="connsiteX11" fmla="*/ 18694 w 33761"/>
                <a:gd name="connsiteY11" fmla="*/ 20802 h 21138"/>
                <a:gd name="connsiteX12" fmla="*/ 18897 w 33761"/>
                <a:gd name="connsiteY12" fmla="*/ 20870 h 21138"/>
                <a:gd name="connsiteX13" fmla="*/ 18897 w 33761"/>
                <a:gd name="connsiteY13" fmla="*/ 20667 h 21138"/>
                <a:gd name="connsiteX14" fmla="*/ 23231 w 33761"/>
                <a:gd name="connsiteY14" fmla="*/ 8207 h 2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761" h="21138">
                  <a:moveTo>
                    <a:pt x="23231" y="8207"/>
                  </a:moveTo>
                  <a:cubicBezTo>
                    <a:pt x="25195" y="7327"/>
                    <a:pt x="34404" y="9155"/>
                    <a:pt x="33726" y="5566"/>
                  </a:cubicBezTo>
                  <a:cubicBezTo>
                    <a:pt x="33049" y="1977"/>
                    <a:pt x="24856" y="2316"/>
                    <a:pt x="20793" y="420"/>
                  </a:cubicBezTo>
                  <a:cubicBezTo>
                    <a:pt x="17407" y="-1205"/>
                    <a:pt x="13480" y="2451"/>
                    <a:pt x="9688" y="1910"/>
                  </a:cubicBezTo>
                  <a:cubicBezTo>
                    <a:pt x="9146" y="4551"/>
                    <a:pt x="7318" y="5702"/>
                    <a:pt x="6031" y="7598"/>
                  </a:cubicBezTo>
                  <a:cubicBezTo>
                    <a:pt x="4677" y="9629"/>
                    <a:pt x="140" y="7124"/>
                    <a:pt x="5" y="9561"/>
                  </a:cubicBezTo>
                  <a:cubicBezTo>
                    <a:pt x="-131" y="11999"/>
                    <a:pt x="2781" y="16333"/>
                    <a:pt x="5828" y="16333"/>
                  </a:cubicBezTo>
                  <a:cubicBezTo>
                    <a:pt x="8740" y="16333"/>
                    <a:pt x="14563" y="21141"/>
                    <a:pt x="18017" y="20870"/>
                  </a:cubicBezTo>
                  <a:cubicBezTo>
                    <a:pt x="17881" y="21141"/>
                    <a:pt x="17949" y="21276"/>
                    <a:pt x="18288" y="20937"/>
                  </a:cubicBezTo>
                  <a:cubicBezTo>
                    <a:pt x="18355" y="20870"/>
                    <a:pt x="18423" y="20870"/>
                    <a:pt x="18558" y="20870"/>
                  </a:cubicBezTo>
                  <a:lnTo>
                    <a:pt x="18626" y="20870"/>
                  </a:lnTo>
                  <a:cubicBezTo>
                    <a:pt x="18626" y="20870"/>
                    <a:pt x="18626" y="20870"/>
                    <a:pt x="18694" y="20802"/>
                  </a:cubicBezTo>
                  <a:cubicBezTo>
                    <a:pt x="18762" y="20802"/>
                    <a:pt x="18829" y="20870"/>
                    <a:pt x="18897" y="20870"/>
                  </a:cubicBezTo>
                  <a:cubicBezTo>
                    <a:pt x="18897" y="20802"/>
                    <a:pt x="18897" y="20734"/>
                    <a:pt x="18897" y="20667"/>
                  </a:cubicBezTo>
                  <a:cubicBezTo>
                    <a:pt x="21944" y="19312"/>
                    <a:pt x="21335" y="9087"/>
                    <a:pt x="23231" y="820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822D817D-2272-624B-BF22-0E86856803F7}"/>
                </a:ext>
              </a:extLst>
            </p:cNvPr>
            <p:cNvSpPr/>
            <p:nvPr/>
          </p:nvSpPr>
          <p:spPr bwMode="ltGray">
            <a:xfrm>
              <a:off x="10053001" y="7772102"/>
              <a:ext cx="2885" cy="2089"/>
            </a:xfrm>
            <a:custGeom>
              <a:avLst/>
              <a:gdLst>
                <a:gd name="connsiteX0" fmla="*/ 312 w 2885"/>
                <a:gd name="connsiteY0" fmla="*/ 193 h 2089"/>
                <a:gd name="connsiteX1" fmla="*/ 2885 w 2885"/>
                <a:gd name="connsiteY1" fmla="*/ 2089 h 2089"/>
                <a:gd name="connsiteX2" fmla="*/ 312 w 2885"/>
                <a:gd name="connsiteY2" fmla="*/ 193 h 2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5" h="2089">
                  <a:moveTo>
                    <a:pt x="312" y="193"/>
                  </a:moveTo>
                  <a:cubicBezTo>
                    <a:pt x="-704" y="1547"/>
                    <a:pt x="922" y="802"/>
                    <a:pt x="2885" y="2089"/>
                  </a:cubicBezTo>
                  <a:cubicBezTo>
                    <a:pt x="1801" y="735"/>
                    <a:pt x="854" y="-484"/>
                    <a:pt x="312" y="1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0D2DBDB7-F760-5B37-26C9-6AE111821B17}"/>
                </a:ext>
              </a:extLst>
            </p:cNvPr>
            <p:cNvSpPr/>
            <p:nvPr/>
          </p:nvSpPr>
          <p:spPr bwMode="ltGray">
            <a:xfrm>
              <a:off x="10056504" y="7775612"/>
              <a:ext cx="15430" cy="17072"/>
            </a:xfrm>
            <a:custGeom>
              <a:avLst/>
              <a:gdLst>
                <a:gd name="connsiteX0" fmla="*/ 601 w 15430"/>
                <a:gd name="connsiteY0" fmla="*/ 9683 h 17072"/>
                <a:gd name="connsiteX1" fmla="*/ 11909 w 15430"/>
                <a:gd name="connsiteY1" fmla="*/ 8871 h 17072"/>
                <a:gd name="connsiteX2" fmla="*/ 12587 w 15430"/>
                <a:gd name="connsiteY2" fmla="*/ 16929 h 17072"/>
                <a:gd name="connsiteX3" fmla="*/ 15431 w 15430"/>
                <a:gd name="connsiteY3" fmla="*/ 14355 h 17072"/>
                <a:gd name="connsiteX4" fmla="*/ 14754 w 15430"/>
                <a:gd name="connsiteY4" fmla="*/ 14153 h 17072"/>
                <a:gd name="connsiteX5" fmla="*/ 13196 w 15430"/>
                <a:gd name="connsiteY5" fmla="*/ 1219 h 17072"/>
                <a:gd name="connsiteX6" fmla="*/ 5477 w 15430"/>
                <a:gd name="connsiteY6" fmla="*/ 271 h 17072"/>
                <a:gd name="connsiteX7" fmla="*/ 3310 w 15430"/>
                <a:gd name="connsiteY7" fmla="*/ 1422 h 17072"/>
                <a:gd name="connsiteX8" fmla="*/ 601 w 15430"/>
                <a:gd name="connsiteY8" fmla="*/ 0 h 17072"/>
                <a:gd name="connsiteX9" fmla="*/ 601 w 15430"/>
                <a:gd name="connsiteY9" fmla="*/ 9683 h 1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430" h="17072">
                  <a:moveTo>
                    <a:pt x="601" y="9683"/>
                  </a:moveTo>
                  <a:cubicBezTo>
                    <a:pt x="2633" y="11309"/>
                    <a:pt x="11097" y="6501"/>
                    <a:pt x="11909" y="8871"/>
                  </a:cubicBezTo>
                  <a:cubicBezTo>
                    <a:pt x="12722" y="11241"/>
                    <a:pt x="9810" y="15574"/>
                    <a:pt x="12587" y="16929"/>
                  </a:cubicBezTo>
                  <a:cubicBezTo>
                    <a:pt x="13873" y="17538"/>
                    <a:pt x="14686" y="16116"/>
                    <a:pt x="15431" y="14355"/>
                  </a:cubicBezTo>
                  <a:cubicBezTo>
                    <a:pt x="15160" y="14355"/>
                    <a:pt x="14957" y="14288"/>
                    <a:pt x="14754" y="14153"/>
                  </a:cubicBezTo>
                  <a:cubicBezTo>
                    <a:pt x="13061" y="13001"/>
                    <a:pt x="17733" y="2505"/>
                    <a:pt x="13196" y="1219"/>
                  </a:cubicBezTo>
                  <a:cubicBezTo>
                    <a:pt x="9540" y="203"/>
                    <a:pt x="6763" y="610"/>
                    <a:pt x="5477" y="271"/>
                  </a:cubicBezTo>
                  <a:cubicBezTo>
                    <a:pt x="5409" y="610"/>
                    <a:pt x="4935" y="1084"/>
                    <a:pt x="3310" y="1422"/>
                  </a:cubicBezTo>
                  <a:cubicBezTo>
                    <a:pt x="2430" y="1625"/>
                    <a:pt x="1482" y="948"/>
                    <a:pt x="601" y="0"/>
                  </a:cubicBezTo>
                  <a:cubicBezTo>
                    <a:pt x="1414" y="2844"/>
                    <a:pt x="-1092" y="8261"/>
                    <a:pt x="601" y="968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7D960B55-55A5-5440-7839-74C13A319F3B}"/>
                </a:ext>
              </a:extLst>
            </p:cNvPr>
            <p:cNvSpPr/>
            <p:nvPr/>
          </p:nvSpPr>
          <p:spPr bwMode="ltGray">
            <a:xfrm>
              <a:off x="10055887" y="7774191"/>
              <a:ext cx="1286" cy="1489"/>
            </a:xfrm>
            <a:custGeom>
              <a:avLst/>
              <a:gdLst>
                <a:gd name="connsiteX0" fmla="*/ 0 w 1286"/>
                <a:gd name="connsiteY0" fmla="*/ 0 h 1489"/>
                <a:gd name="connsiteX1" fmla="*/ 1287 w 1286"/>
                <a:gd name="connsiteY1" fmla="*/ 1490 h 1489"/>
                <a:gd name="connsiteX2" fmla="*/ 677 w 1286"/>
                <a:gd name="connsiteY2" fmla="*/ 406 h 1489"/>
                <a:gd name="connsiteX3" fmla="*/ 0 w 1286"/>
                <a:gd name="connsiteY3" fmla="*/ 0 h 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6" h="1489">
                  <a:moveTo>
                    <a:pt x="0" y="0"/>
                  </a:moveTo>
                  <a:cubicBezTo>
                    <a:pt x="406" y="541"/>
                    <a:pt x="813" y="1015"/>
                    <a:pt x="1287" y="1490"/>
                  </a:cubicBezTo>
                  <a:cubicBezTo>
                    <a:pt x="1151" y="1083"/>
                    <a:pt x="1016" y="677"/>
                    <a:pt x="677" y="406"/>
                  </a:cubicBezTo>
                  <a:cubicBezTo>
                    <a:pt x="474" y="203"/>
                    <a:pt x="271" y="135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97D89428-3D13-F935-0AD9-ADC97314F7C4}"/>
                </a:ext>
              </a:extLst>
            </p:cNvPr>
            <p:cNvSpPr/>
            <p:nvPr/>
          </p:nvSpPr>
          <p:spPr bwMode="ltGray">
            <a:xfrm>
              <a:off x="10072003" y="7785418"/>
              <a:ext cx="6365" cy="4566"/>
            </a:xfrm>
            <a:custGeom>
              <a:avLst/>
              <a:gdLst>
                <a:gd name="connsiteX0" fmla="*/ 6365 w 6365"/>
                <a:gd name="connsiteY0" fmla="*/ 3940 h 4566"/>
                <a:gd name="connsiteX1" fmla="*/ 2708 w 6365"/>
                <a:gd name="connsiteY1" fmla="*/ 13 h 4566"/>
                <a:gd name="connsiteX2" fmla="*/ 0 w 6365"/>
                <a:gd name="connsiteY2" fmla="*/ 4549 h 4566"/>
                <a:gd name="connsiteX3" fmla="*/ 6365 w 6365"/>
                <a:gd name="connsiteY3" fmla="*/ 3940 h 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65" h="4566">
                  <a:moveTo>
                    <a:pt x="6365" y="3940"/>
                  </a:moveTo>
                  <a:cubicBezTo>
                    <a:pt x="5349" y="2112"/>
                    <a:pt x="3928" y="-190"/>
                    <a:pt x="2708" y="13"/>
                  </a:cubicBezTo>
                  <a:cubicBezTo>
                    <a:pt x="1557" y="216"/>
                    <a:pt x="813" y="2586"/>
                    <a:pt x="0" y="4549"/>
                  </a:cubicBezTo>
                  <a:cubicBezTo>
                    <a:pt x="1693" y="4753"/>
                    <a:pt x="4672" y="3060"/>
                    <a:pt x="6365" y="394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B9E014AC-F642-95E4-DA6E-A7AA04AD843C}"/>
                </a:ext>
              </a:extLst>
            </p:cNvPr>
            <p:cNvSpPr/>
            <p:nvPr/>
          </p:nvSpPr>
          <p:spPr bwMode="ltGray">
            <a:xfrm>
              <a:off x="10061199" y="7775261"/>
              <a:ext cx="852" cy="689"/>
            </a:xfrm>
            <a:custGeom>
              <a:avLst/>
              <a:gdLst>
                <a:gd name="connsiteX0" fmla="*/ 105 w 852"/>
                <a:gd name="connsiteY0" fmla="*/ 351 h 689"/>
                <a:gd name="connsiteX1" fmla="*/ 850 w 852"/>
                <a:gd name="connsiteY1" fmla="*/ 690 h 689"/>
                <a:gd name="connsiteX2" fmla="*/ 105 w 852"/>
                <a:gd name="connsiteY2" fmla="*/ 351 h 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2" h="689">
                  <a:moveTo>
                    <a:pt x="105" y="351"/>
                  </a:moveTo>
                  <a:cubicBezTo>
                    <a:pt x="241" y="555"/>
                    <a:pt x="511" y="622"/>
                    <a:pt x="850" y="690"/>
                  </a:cubicBezTo>
                  <a:cubicBezTo>
                    <a:pt x="918" y="80"/>
                    <a:pt x="-369" y="-326"/>
                    <a:pt x="105" y="3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9BB4EF5E-A67F-C360-BAAD-969983BFE081}"/>
                </a:ext>
              </a:extLst>
            </p:cNvPr>
            <p:cNvSpPr/>
            <p:nvPr/>
          </p:nvSpPr>
          <p:spPr bwMode="ltGray">
            <a:xfrm>
              <a:off x="10078368" y="7789291"/>
              <a:ext cx="1123" cy="2031"/>
            </a:xfrm>
            <a:custGeom>
              <a:avLst/>
              <a:gdLst>
                <a:gd name="connsiteX0" fmla="*/ 948 w 1123"/>
                <a:gd name="connsiteY0" fmla="*/ 1219 h 2031"/>
                <a:gd name="connsiteX1" fmla="*/ 0 w 1123"/>
                <a:gd name="connsiteY1" fmla="*/ 0 h 2031"/>
                <a:gd name="connsiteX2" fmla="*/ 948 w 1123"/>
                <a:gd name="connsiteY2" fmla="*/ 1219 h 2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3" h="2031">
                  <a:moveTo>
                    <a:pt x="948" y="1219"/>
                  </a:moveTo>
                  <a:cubicBezTo>
                    <a:pt x="745" y="542"/>
                    <a:pt x="406" y="271"/>
                    <a:pt x="0" y="0"/>
                  </a:cubicBezTo>
                  <a:cubicBezTo>
                    <a:pt x="880" y="1693"/>
                    <a:pt x="1422" y="2912"/>
                    <a:pt x="948" y="12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3ACF4325-167C-EC3E-71F4-3CDBECD69831}"/>
                </a:ext>
              </a:extLst>
            </p:cNvPr>
            <p:cNvSpPr/>
            <p:nvPr/>
          </p:nvSpPr>
          <p:spPr bwMode="ltGray">
            <a:xfrm>
              <a:off x="10071140" y="7757892"/>
              <a:ext cx="8175" cy="16011"/>
            </a:xfrm>
            <a:custGeom>
              <a:avLst/>
              <a:gdLst>
                <a:gd name="connsiteX0" fmla="*/ 2691 w 8175"/>
                <a:gd name="connsiteY0" fmla="*/ 46 h 16011"/>
                <a:gd name="connsiteX1" fmla="*/ 794 w 8175"/>
                <a:gd name="connsiteY1" fmla="*/ 9255 h 16011"/>
                <a:gd name="connsiteX2" fmla="*/ 591 w 8175"/>
                <a:gd name="connsiteY2" fmla="*/ 15824 h 16011"/>
                <a:gd name="connsiteX3" fmla="*/ 8175 w 8175"/>
                <a:gd name="connsiteY3" fmla="*/ 15486 h 16011"/>
                <a:gd name="connsiteX4" fmla="*/ 2691 w 8175"/>
                <a:gd name="connsiteY4" fmla="*/ 46 h 1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75" h="16011">
                  <a:moveTo>
                    <a:pt x="2691" y="46"/>
                  </a:moveTo>
                  <a:cubicBezTo>
                    <a:pt x="524" y="-631"/>
                    <a:pt x="1336" y="6276"/>
                    <a:pt x="794" y="9255"/>
                  </a:cubicBezTo>
                  <a:cubicBezTo>
                    <a:pt x="2081" y="11355"/>
                    <a:pt x="-1305" y="15011"/>
                    <a:pt x="591" y="15824"/>
                  </a:cubicBezTo>
                  <a:cubicBezTo>
                    <a:pt x="1810" y="16298"/>
                    <a:pt x="5399" y="15756"/>
                    <a:pt x="8175" y="15486"/>
                  </a:cubicBezTo>
                  <a:cubicBezTo>
                    <a:pt x="5737" y="12032"/>
                    <a:pt x="5060" y="791"/>
                    <a:pt x="2691" y="4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DB6DBA6F-5314-3CBE-B78B-6D4275128DE2}"/>
                </a:ext>
              </a:extLst>
            </p:cNvPr>
            <p:cNvSpPr/>
            <p:nvPr/>
          </p:nvSpPr>
          <p:spPr bwMode="ltGray">
            <a:xfrm>
              <a:off x="10077284" y="7773229"/>
              <a:ext cx="5603" cy="15655"/>
            </a:xfrm>
            <a:custGeom>
              <a:avLst/>
              <a:gdLst>
                <a:gd name="connsiteX0" fmla="*/ 5485 w 5603"/>
                <a:gd name="connsiteY0" fmla="*/ 352 h 15655"/>
                <a:gd name="connsiteX1" fmla="*/ 2032 w 5603"/>
                <a:gd name="connsiteY1" fmla="*/ 81 h 15655"/>
                <a:gd name="connsiteX2" fmla="*/ 2235 w 5603"/>
                <a:gd name="connsiteY2" fmla="*/ 352 h 15655"/>
                <a:gd name="connsiteX3" fmla="*/ 0 w 5603"/>
                <a:gd name="connsiteY3" fmla="*/ 6040 h 15655"/>
                <a:gd name="connsiteX4" fmla="*/ 2777 w 5603"/>
                <a:gd name="connsiteY4" fmla="*/ 15655 h 15655"/>
                <a:gd name="connsiteX5" fmla="*/ 5485 w 5603"/>
                <a:gd name="connsiteY5" fmla="*/ 352 h 1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03" h="15655">
                  <a:moveTo>
                    <a:pt x="5485" y="352"/>
                  </a:moveTo>
                  <a:cubicBezTo>
                    <a:pt x="5146" y="-54"/>
                    <a:pt x="3725" y="-54"/>
                    <a:pt x="2032" y="81"/>
                  </a:cubicBezTo>
                  <a:cubicBezTo>
                    <a:pt x="2099" y="149"/>
                    <a:pt x="2167" y="284"/>
                    <a:pt x="2235" y="352"/>
                  </a:cubicBezTo>
                  <a:cubicBezTo>
                    <a:pt x="4808" y="3467"/>
                    <a:pt x="0" y="4618"/>
                    <a:pt x="0" y="6040"/>
                  </a:cubicBezTo>
                  <a:cubicBezTo>
                    <a:pt x="0" y="7123"/>
                    <a:pt x="2235" y="13150"/>
                    <a:pt x="2777" y="15655"/>
                  </a:cubicBezTo>
                  <a:cubicBezTo>
                    <a:pt x="3251" y="12202"/>
                    <a:pt x="6230" y="1300"/>
                    <a:pt x="5485" y="35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5FFB2D4F-9523-36B8-4EBD-B8FE80AA509B}"/>
                </a:ext>
              </a:extLst>
            </p:cNvPr>
            <p:cNvSpPr/>
            <p:nvPr/>
          </p:nvSpPr>
          <p:spPr bwMode="ltGray">
            <a:xfrm>
              <a:off x="10070868" y="7766528"/>
              <a:ext cx="1134" cy="2051"/>
            </a:xfrm>
            <a:custGeom>
              <a:avLst/>
              <a:gdLst>
                <a:gd name="connsiteX0" fmla="*/ 864 w 1134"/>
                <a:gd name="connsiteY0" fmla="*/ 1568 h 2051"/>
                <a:gd name="connsiteX1" fmla="*/ 1135 w 1134"/>
                <a:gd name="connsiteY1" fmla="*/ 620 h 2051"/>
                <a:gd name="connsiteX2" fmla="*/ 1067 w 1134"/>
                <a:gd name="connsiteY2" fmla="*/ 484 h 2051"/>
                <a:gd name="connsiteX3" fmla="*/ 864 w 1134"/>
                <a:gd name="connsiteY3" fmla="*/ 1568 h 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4" h="2051">
                  <a:moveTo>
                    <a:pt x="864" y="1568"/>
                  </a:moveTo>
                  <a:cubicBezTo>
                    <a:pt x="999" y="1364"/>
                    <a:pt x="1067" y="1026"/>
                    <a:pt x="1135" y="620"/>
                  </a:cubicBezTo>
                  <a:cubicBezTo>
                    <a:pt x="1135" y="552"/>
                    <a:pt x="1135" y="552"/>
                    <a:pt x="1067" y="484"/>
                  </a:cubicBezTo>
                  <a:cubicBezTo>
                    <a:pt x="-490" y="-1547"/>
                    <a:pt x="-152" y="3599"/>
                    <a:pt x="864" y="156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F32CEF7B-B932-2891-9151-E0095C6AE7B3}"/>
                </a:ext>
              </a:extLst>
            </p:cNvPr>
            <p:cNvSpPr/>
            <p:nvPr/>
          </p:nvSpPr>
          <p:spPr bwMode="ltGray">
            <a:xfrm>
              <a:off x="10079982" y="7788952"/>
              <a:ext cx="206" cy="1151"/>
            </a:xfrm>
            <a:custGeom>
              <a:avLst/>
              <a:gdLst>
                <a:gd name="connsiteX0" fmla="*/ 78 w 206"/>
                <a:gd name="connsiteY0" fmla="*/ 1151 h 1151"/>
                <a:gd name="connsiteX1" fmla="*/ 78 w 206"/>
                <a:gd name="connsiteY1" fmla="*/ 0 h 1151"/>
                <a:gd name="connsiteX2" fmla="*/ 78 w 206"/>
                <a:gd name="connsiteY2" fmla="*/ 1151 h 1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" h="1151">
                  <a:moveTo>
                    <a:pt x="78" y="1151"/>
                  </a:moveTo>
                  <a:cubicBezTo>
                    <a:pt x="281" y="1151"/>
                    <a:pt x="213" y="677"/>
                    <a:pt x="78" y="0"/>
                  </a:cubicBezTo>
                  <a:cubicBezTo>
                    <a:pt x="10" y="677"/>
                    <a:pt x="-57" y="1151"/>
                    <a:pt x="78" y="11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18E67198-F7A3-DE42-AADA-F42B10E9E0BD}"/>
                </a:ext>
              </a:extLst>
            </p:cNvPr>
            <p:cNvSpPr/>
            <p:nvPr/>
          </p:nvSpPr>
          <p:spPr bwMode="ltGray">
            <a:xfrm>
              <a:off x="10039361" y="7746362"/>
              <a:ext cx="23726" cy="35231"/>
            </a:xfrm>
            <a:custGeom>
              <a:avLst/>
              <a:gdLst>
                <a:gd name="connsiteX0" fmla="*/ 19370 w 23726"/>
                <a:gd name="connsiteY0" fmla="*/ 18958 h 35231"/>
                <a:gd name="connsiteX1" fmla="*/ 10025 w 23726"/>
                <a:gd name="connsiteY1" fmla="*/ 3993 h 35231"/>
                <a:gd name="connsiteX2" fmla="*/ 17271 w 23726"/>
                <a:gd name="connsiteY2" fmla="*/ 6837 h 35231"/>
                <a:gd name="connsiteX3" fmla="*/ 23703 w 23726"/>
                <a:gd name="connsiteY3" fmla="*/ 540 h 35231"/>
                <a:gd name="connsiteX4" fmla="*/ 14833 w 23726"/>
                <a:gd name="connsiteY4" fmla="*/ 2436 h 35231"/>
                <a:gd name="connsiteX5" fmla="*/ 12530 w 23726"/>
                <a:gd name="connsiteY5" fmla="*/ 1284 h 35231"/>
                <a:gd name="connsiteX6" fmla="*/ 1628 w 23726"/>
                <a:gd name="connsiteY6" fmla="*/ 1826 h 35231"/>
                <a:gd name="connsiteX7" fmla="*/ 1087 w 23726"/>
                <a:gd name="connsiteY7" fmla="*/ 17739 h 35231"/>
                <a:gd name="connsiteX8" fmla="*/ 6098 w 23726"/>
                <a:gd name="connsiteY8" fmla="*/ 24172 h 35231"/>
                <a:gd name="connsiteX9" fmla="*/ 4066 w 23726"/>
                <a:gd name="connsiteY9" fmla="*/ 24443 h 35231"/>
                <a:gd name="connsiteX10" fmla="*/ 8061 w 23726"/>
                <a:gd name="connsiteY10" fmla="*/ 35209 h 35231"/>
                <a:gd name="connsiteX11" fmla="*/ 13411 w 23726"/>
                <a:gd name="connsiteY11" fmla="*/ 25120 h 35231"/>
                <a:gd name="connsiteX12" fmla="*/ 14223 w 23726"/>
                <a:gd name="connsiteY12" fmla="*/ 22750 h 35231"/>
                <a:gd name="connsiteX13" fmla="*/ 19370 w 23726"/>
                <a:gd name="connsiteY13" fmla="*/ 18958 h 3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726" h="35231">
                  <a:moveTo>
                    <a:pt x="19370" y="18958"/>
                  </a:moveTo>
                  <a:cubicBezTo>
                    <a:pt x="20386" y="17197"/>
                    <a:pt x="8874" y="5415"/>
                    <a:pt x="10025" y="3993"/>
                  </a:cubicBezTo>
                  <a:cubicBezTo>
                    <a:pt x="11244" y="2571"/>
                    <a:pt x="17271" y="8191"/>
                    <a:pt x="17271" y="6837"/>
                  </a:cubicBezTo>
                  <a:cubicBezTo>
                    <a:pt x="17271" y="5483"/>
                    <a:pt x="24178" y="1623"/>
                    <a:pt x="23703" y="540"/>
                  </a:cubicBezTo>
                  <a:cubicBezTo>
                    <a:pt x="23229" y="-611"/>
                    <a:pt x="17068" y="2436"/>
                    <a:pt x="14833" y="2436"/>
                  </a:cubicBezTo>
                  <a:cubicBezTo>
                    <a:pt x="12598" y="2436"/>
                    <a:pt x="12802" y="-2169"/>
                    <a:pt x="12530" y="1284"/>
                  </a:cubicBezTo>
                  <a:cubicBezTo>
                    <a:pt x="12327" y="3993"/>
                    <a:pt x="3118" y="201"/>
                    <a:pt x="1628" y="1826"/>
                  </a:cubicBezTo>
                  <a:cubicBezTo>
                    <a:pt x="139" y="3451"/>
                    <a:pt x="-877" y="16452"/>
                    <a:pt x="1087" y="17739"/>
                  </a:cubicBezTo>
                  <a:cubicBezTo>
                    <a:pt x="2577" y="18755"/>
                    <a:pt x="4269" y="22411"/>
                    <a:pt x="6098" y="24172"/>
                  </a:cubicBezTo>
                  <a:cubicBezTo>
                    <a:pt x="5218" y="23833"/>
                    <a:pt x="4608" y="23292"/>
                    <a:pt x="4066" y="24443"/>
                  </a:cubicBezTo>
                  <a:cubicBezTo>
                    <a:pt x="3186" y="26271"/>
                    <a:pt x="6030" y="35751"/>
                    <a:pt x="8061" y="35209"/>
                  </a:cubicBezTo>
                  <a:cubicBezTo>
                    <a:pt x="10161" y="34668"/>
                    <a:pt x="12666" y="26203"/>
                    <a:pt x="13411" y="25120"/>
                  </a:cubicBezTo>
                  <a:cubicBezTo>
                    <a:pt x="13614" y="24849"/>
                    <a:pt x="13885" y="23901"/>
                    <a:pt x="14223" y="22750"/>
                  </a:cubicBezTo>
                  <a:cubicBezTo>
                    <a:pt x="16661" y="21464"/>
                    <a:pt x="18896" y="19838"/>
                    <a:pt x="19370" y="1895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0FDE70D-E633-CE05-BD65-97CABFF8552C}"/>
                </a:ext>
              </a:extLst>
            </p:cNvPr>
            <p:cNvSpPr/>
            <p:nvPr/>
          </p:nvSpPr>
          <p:spPr bwMode="ltGray">
            <a:xfrm>
              <a:off x="10030496" y="7732140"/>
              <a:ext cx="6948" cy="8197"/>
            </a:xfrm>
            <a:custGeom>
              <a:avLst/>
              <a:gdLst>
                <a:gd name="connsiteX0" fmla="*/ 66 w 6948"/>
                <a:gd name="connsiteY0" fmla="*/ 2505 h 8197"/>
                <a:gd name="connsiteX1" fmla="*/ 6228 w 6948"/>
                <a:gd name="connsiteY1" fmla="*/ 8126 h 8197"/>
                <a:gd name="connsiteX2" fmla="*/ 3925 w 6948"/>
                <a:gd name="connsiteY2" fmla="*/ 0 h 8197"/>
                <a:gd name="connsiteX3" fmla="*/ 66 w 6948"/>
                <a:gd name="connsiteY3" fmla="*/ 2505 h 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48" h="8197">
                  <a:moveTo>
                    <a:pt x="66" y="2505"/>
                  </a:moveTo>
                  <a:cubicBezTo>
                    <a:pt x="878" y="3589"/>
                    <a:pt x="3722" y="8871"/>
                    <a:pt x="6228" y="8126"/>
                  </a:cubicBezTo>
                  <a:cubicBezTo>
                    <a:pt x="8462" y="7516"/>
                    <a:pt x="4874" y="3182"/>
                    <a:pt x="3925" y="0"/>
                  </a:cubicBezTo>
                  <a:cubicBezTo>
                    <a:pt x="1759" y="1151"/>
                    <a:pt x="-408" y="1964"/>
                    <a:pt x="66" y="25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9509E98-BED9-4B8E-0AD6-B15B050A52E4}"/>
                </a:ext>
              </a:extLst>
            </p:cNvPr>
            <p:cNvSpPr/>
            <p:nvPr/>
          </p:nvSpPr>
          <p:spPr bwMode="ltGray">
            <a:xfrm>
              <a:off x="9986529" y="7579082"/>
              <a:ext cx="23411" cy="27544"/>
            </a:xfrm>
            <a:custGeom>
              <a:avLst/>
              <a:gdLst>
                <a:gd name="connsiteX0" fmla="*/ 19384 w 23411"/>
                <a:gd name="connsiteY0" fmla="*/ 26229 h 27544"/>
                <a:gd name="connsiteX1" fmla="*/ 8076 w 23411"/>
                <a:gd name="connsiteY1" fmla="*/ 16207 h 27544"/>
                <a:gd name="connsiteX2" fmla="*/ 17149 w 23411"/>
                <a:gd name="connsiteY2" fmla="*/ 23 h 27544"/>
                <a:gd name="connsiteX3" fmla="*/ 966 w 23411"/>
                <a:gd name="connsiteY3" fmla="*/ 8961 h 27544"/>
                <a:gd name="connsiteX4" fmla="*/ 966 w 23411"/>
                <a:gd name="connsiteY4" fmla="*/ 22031 h 27544"/>
                <a:gd name="connsiteX5" fmla="*/ 8753 w 23411"/>
                <a:gd name="connsiteY5" fmla="*/ 27109 h 27544"/>
                <a:gd name="connsiteX6" fmla="*/ 16404 w 23411"/>
                <a:gd name="connsiteY6" fmla="*/ 26296 h 27544"/>
                <a:gd name="connsiteX7" fmla="*/ 21415 w 23411"/>
                <a:gd name="connsiteY7" fmla="*/ 26364 h 27544"/>
                <a:gd name="connsiteX8" fmla="*/ 22837 w 23411"/>
                <a:gd name="connsiteY8" fmla="*/ 22978 h 27544"/>
                <a:gd name="connsiteX9" fmla="*/ 19384 w 23411"/>
                <a:gd name="connsiteY9" fmla="*/ 26229 h 27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411" h="27544">
                  <a:moveTo>
                    <a:pt x="19384" y="26229"/>
                  </a:moveTo>
                  <a:cubicBezTo>
                    <a:pt x="16269" y="25552"/>
                    <a:pt x="8617" y="17900"/>
                    <a:pt x="8076" y="16207"/>
                  </a:cubicBezTo>
                  <a:cubicBezTo>
                    <a:pt x="7602" y="14582"/>
                    <a:pt x="18978" y="497"/>
                    <a:pt x="17149" y="23"/>
                  </a:cubicBezTo>
                  <a:cubicBezTo>
                    <a:pt x="15389" y="-451"/>
                    <a:pt x="1711" y="6389"/>
                    <a:pt x="966" y="8961"/>
                  </a:cubicBezTo>
                  <a:cubicBezTo>
                    <a:pt x="356" y="11196"/>
                    <a:pt x="-863" y="19796"/>
                    <a:pt x="966" y="22031"/>
                  </a:cubicBezTo>
                  <a:cubicBezTo>
                    <a:pt x="2794" y="24333"/>
                    <a:pt x="6518" y="25552"/>
                    <a:pt x="8753" y="27109"/>
                  </a:cubicBezTo>
                  <a:cubicBezTo>
                    <a:pt x="11055" y="28667"/>
                    <a:pt x="15795" y="25484"/>
                    <a:pt x="16404" y="26296"/>
                  </a:cubicBezTo>
                  <a:cubicBezTo>
                    <a:pt x="16946" y="27177"/>
                    <a:pt x="19113" y="27718"/>
                    <a:pt x="21415" y="26364"/>
                  </a:cubicBezTo>
                  <a:cubicBezTo>
                    <a:pt x="23718" y="25010"/>
                    <a:pt x="23785" y="26500"/>
                    <a:pt x="22837" y="22978"/>
                  </a:cubicBezTo>
                  <a:cubicBezTo>
                    <a:pt x="21889" y="19593"/>
                    <a:pt x="22567" y="26906"/>
                    <a:pt x="19384" y="2622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16AA7BDD-936C-6E50-9233-77CC9D7BC705}"/>
                </a:ext>
              </a:extLst>
            </p:cNvPr>
            <p:cNvSpPr/>
            <p:nvPr/>
          </p:nvSpPr>
          <p:spPr bwMode="ltGray">
            <a:xfrm>
              <a:off x="9999571" y="7502726"/>
              <a:ext cx="518" cy="1216"/>
            </a:xfrm>
            <a:custGeom>
              <a:avLst/>
              <a:gdLst>
                <a:gd name="connsiteX0" fmla="*/ 519 w 518"/>
                <a:gd name="connsiteY0" fmla="*/ 1216 h 1216"/>
                <a:gd name="connsiteX1" fmla="*/ 248 w 518"/>
                <a:gd name="connsiteY1" fmla="*/ 65 h 1216"/>
                <a:gd name="connsiteX2" fmla="*/ 519 w 518"/>
                <a:gd name="connsiteY2" fmla="*/ 1216 h 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8" h="1216">
                  <a:moveTo>
                    <a:pt x="519" y="1216"/>
                  </a:moveTo>
                  <a:cubicBezTo>
                    <a:pt x="519" y="674"/>
                    <a:pt x="451" y="201"/>
                    <a:pt x="248" y="65"/>
                  </a:cubicBezTo>
                  <a:cubicBezTo>
                    <a:pt x="-226" y="-206"/>
                    <a:pt x="45" y="404"/>
                    <a:pt x="519" y="121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ECFA6BCF-0220-BF38-3AE2-4FDDE69A051C}"/>
                </a:ext>
              </a:extLst>
            </p:cNvPr>
            <p:cNvSpPr/>
            <p:nvPr/>
          </p:nvSpPr>
          <p:spPr bwMode="ltGray">
            <a:xfrm>
              <a:off x="9996395" y="7491874"/>
              <a:ext cx="18185" cy="21147"/>
            </a:xfrm>
            <a:custGeom>
              <a:avLst/>
              <a:gdLst>
                <a:gd name="connsiteX0" fmla="*/ 376 w 18185"/>
                <a:gd name="connsiteY0" fmla="*/ 15 h 21147"/>
                <a:gd name="connsiteX1" fmla="*/ 7148 w 18185"/>
                <a:gd name="connsiteY1" fmla="*/ 14506 h 21147"/>
                <a:gd name="connsiteX2" fmla="*/ 3627 w 18185"/>
                <a:gd name="connsiteY2" fmla="*/ 12068 h 21147"/>
                <a:gd name="connsiteX3" fmla="*/ 4033 w 18185"/>
                <a:gd name="connsiteY3" fmla="*/ 21074 h 21147"/>
                <a:gd name="connsiteX4" fmla="*/ 18185 w 18185"/>
                <a:gd name="connsiteY4" fmla="*/ 18027 h 21147"/>
                <a:gd name="connsiteX5" fmla="*/ 8909 w 18185"/>
                <a:gd name="connsiteY5" fmla="*/ 11933 h 21147"/>
                <a:gd name="connsiteX6" fmla="*/ 376 w 18185"/>
                <a:gd name="connsiteY6" fmla="*/ 15 h 2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85" h="21147">
                  <a:moveTo>
                    <a:pt x="376" y="15"/>
                  </a:moveTo>
                  <a:cubicBezTo>
                    <a:pt x="-1994" y="489"/>
                    <a:pt x="7622" y="13490"/>
                    <a:pt x="7148" y="14506"/>
                  </a:cubicBezTo>
                  <a:cubicBezTo>
                    <a:pt x="6471" y="15996"/>
                    <a:pt x="4575" y="13626"/>
                    <a:pt x="3627" y="12068"/>
                  </a:cubicBezTo>
                  <a:cubicBezTo>
                    <a:pt x="3695" y="14709"/>
                    <a:pt x="2137" y="20871"/>
                    <a:pt x="4033" y="21074"/>
                  </a:cubicBezTo>
                  <a:cubicBezTo>
                    <a:pt x="6403" y="21277"/>
                    <a:pt x="18185" y="21277"/>
                    <a:pt x="18185" y="18027"/>
                  </a:cubicBezTo>
                  <a:cubicBezTo>
                    <a:pt x="18185" y="14777"/>
                    <a:pt x="12362" y="13693"/>
                    <a:pt x="8909" y="11933"/>
                  </a:cubicBezTo>
                  <a:cubicBezTo>
                    <a:pt x="5591" y="10240"/>
                    <a:pt x="2746" y="-459"/>
                    <a:pt x="376" y="1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5FE9AAF-CACD-56FC-82E7-056A5E14CEFA}"/>
                </a:ext>
              </a:extLst>
            </p:cNvPr>
            <p:cNvSpPr/>
            <p:nvPr/>
          </p:nvSpPr>
          <p:spPr bwMode="ltGray">
            <a:xfrm>
              <a:off x="10014310" y="7499608"/>
              <a:ext cx="509" cy="677"/>
            </a:xfrm>
            <a:custGeom>
              <a:avLst/>
              <a:gdLst>
                <a:gd name="connsiteX0" fmla="*/ 474 w 509"/>
                <a:gd name="connsiteY0" fmla="*/ 677 h 677"/>
                <a:gd name="connsiteX1" fmla="*/ 0 w 509"/>
                <a:gd name="connsiteY1" fmla="*/ 0 h 677"/>
                <a:gd name="connsiteX2" fmla="*/ 474 w 509"/>
                <a:gd name="connsiteY2" fmla="*/ 677 h 677"/>
                <a:gd name="connsiteX3" fmla="*/ 474 w 509"/>
                <a:gd name="connsiteY3" fmla="*/ 677 h 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9" h="677">
                  <a:moveTo>
                    <a:pt x="474" y="677"/>
                  </a:moveTo>
                  <a:cubicBezTo>
                    <a:pt x="609" y="474"/>
                    <a:pt x="339" y="203"/>
                    <a:pt x="0" y="0"/>
                  </a:cubicBezTo>
                  <a:cubicBezTo>
                    <a:pt x="203" y="271"/>
                    <a:pt x="339" y="474"/>
                    <a:pt x="474" y="677"/>
                  </a:cubicBezTo>
                  <a:lnTo>
                    <a:pt x="474" y="677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DAB61F30-DE63-DA96-67B2-0AA5E9606B14}"/>
                </a:ext>
              </a:extLst>
            </p:cNvPr>
            <p:cNvSpPr/>
            <p:nvPr/>
          </p:nvSpPr>
          <p:spPr bwMode="ltGray">
            <a:xfrm>
              <a:off x="10013768" y="7500082"/>
              <a:ext cx="3115" cy="5395"/>
            </a:xfrm>
            <a:custGeom>
              <a:avLst/>
              <a:gdLst>
                <a:gd name="connsiteX0" fmla="*/ 0 w 3115"/>
                <a:gd name="connsiteY0" fmla="*/ 0 h 5395"/>
                <a:gd name="connsiteX1" fmla="*/ 2844 w 3115"/>
                <a:gd name="connsiteY1" fmla="*/ 5282 h 5395"/>
                <a:gd name="connsiteX2" fmla="*/ 948 w 3115"/>
                <a:gd name="connsiteY2" fmla="*/ 203 h 5395"/>
                <a:gd name="connsiteX3" fmla="*/ 0 w 3115"/>
                <a:gd name="connsiteY3" fmla="*/ 0 h 5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15" h="5395">
                  <a:moveTo>
                    <a:pt x="0" y="0"/>
                  </a:moveTo>
                  <a:cubicBezTo>
                    <a:pt x="1083" y="2979"/>
                    <a:pt x="2167" y="6027"/>
                    <a:pt x="2844" y="5282"/>
                  </a:cubicBezTo>
                  <a:cubicBezTo>
                    <a:pt x="3724" y="4334"/>
                    <a:pt x="2302" y="2099"/>
                    <a:pt x="948" y="203"/>
                  </a:cubicBezTo>
                  <a:cubicBezTo>
                    <a:pt x="813" y="542"/>
                    <a:pt x="474" y="406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58C3A953-C960-72DE-F419-5B2AD34D6F0E}"/>
                </a:ext>
              </a:extLst>
            </p:cNvPr>
            <p:cNvSpPr/>
            <p:nvPr/>
          </p:nvSpPr>
          <p:spPr bwMode="ltGray">
            <a:xfrm>
              <a:off x="10013023" y="7497848"/>
              <a:ext cx="1286" cy="1828"/>
            </a:xfrm>
            <a:custGeom>
              <a:avLst/>
              <a:gdLst>
                <a:gd name="connsiteX0" fmla="*/ 406 w 1286"/>
                <a:gd name="connsiteY0" fmla="*/ 1354 h 1828"/>
                <a:gd name="connsiteX1" fmla="*/ 1287 w 1286"/>
                <a:gd name="connsiteY1" fmla="*/ 1828 h 1828"/>
                <a:gd name="connsiteX2" fmla="*/ 339 w 1286"/>
                <a:gd name="connsiteY2" fmla="*/ 406 h 1828"/>
                <a:gd name="connsiteX3" fmla="*/ 136 w 1286"/>
                <a:gd name="connsiteY3" fmla="*/ 0 h 1828"/>
                <a:gd name="connsiteX4" fmla="*/ 0 w 1286"/>
                <a:gd name="connsiteY4" fmla="*/ 203 h 1828"/>
                <a:gd name="connsiteX5" fmla="*/ 406 w 1286"/>
                <a:gd name="connsiteY5" fmla="*/ 1354 h 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6" h="1828">
                  <a:moveTo>
                    <a:pt x="406" y="1354"/>
                  </a:moveTo>
                  <a:cubicBezTo>
                    <a:pt x="745" y="1490"/>
                    <a:pt x="1016" y="1625"/>
                    <a:pt x="1287" y="1828"/>
                  </a:cubicBezTo>
                  <a:cubicBezTo>
                    <a:pt x="880" y="1287"/>
                    <a:pt x="542" y="813"/>
                    <a:pt x="339" y="406"/>
                  </a:cubicBezTo>
                  <a:cubicBezTo>
                    <a:pt x="203" y="203"/>
                    <a:pt x="203" y="135"/>
                    <a:pt x="136" y="0"/>
                  </a:cubicBezTo>
                  <a:cubicBezTo>
                    <a:pt x="136" y="67"/>
                    <a:pt x="0" y="135"/>
                    <a:pt x="0" y="203"/>
                  </a:cubicBezTo>
                  <a:cubicBezTo>
                    <a:pt x="136" y="541"/>
                    <a:pt x="271" y="948"/>
                    <a:pt x="406" y="13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241C8C82-7EEA-A438-A02E-16E05FBBFF71}"/>
                </a:ext>
              </a:extLst>
            </p:cNvPr>
            <p:cNvSpPr/>
            <p:nvPr/>
          </p:nvSpPr>
          <p:spPr bwMode="ltGray">
            <a:xfrm>
              <a:off x="10011021" y="7495000"/>
              <a:ext cx="2815" cy="5082"/>
            </a:xfrm>
            <a:custGeom>
              <a:avLst/>
              <a:gdLst>
                <a:gd name="connsiteX0" fmla="*/ 1799 w 2815"/>
                <a:gd name="connsiteY0" fmla="*/ 3254 h 5082"/>
                <a:gd name="connsiteX1" fmla="*/ 2002 w 2815"/>
                <a:gd name="connsiteY1" fmla="*/ 2983 h 5082"/>
                <a:gd name="connsiteX2" fmla="*/ 377 w 2815"/>
                <a:gd name="connsiteY2" fmla="*/ 71 h 5082"/>
                <a:gd name="connsiteX3" fmla="*/ 2815 w 2815"/>
                <a:gd name="connsiteY3" fmla="*/ 5082 h 5082"/>
                <a:gd name="connsiteX4" fmla="*/ 2476 w 2815"/>
                <a:gd name="connsiteY4" fmla="*/ 4202 h 5082"/>
                <a:gd name="connsiteX5" fmla="*/ 1799 w 2815"/>
                <a:gd name="connsiteY5" fmla="*/ 3254 h 5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15" h="5082">
                  <a:moveTo>
                    <a:pt x="1799" y="3254"/>
                  </a:moveTo>
                  <a:cubicBezTo>
                    <a:pt x="1935" y="3186"/>
                    <a:pt x="1935" y="3051"/>
                    <a:pt x="2002" y="2983"/>
                  </a:cubicBezTo>
                  <a:cubicBezTo>
                    <a:pt x="1393" y="1561"/>
                    <a:pt x="851" y="342"/>
                    <a:pt x="377" y="71"/>
                  </a:cubicBezTo>
                  <a:cubicBezTo>
                    <a:pt x="-909" y="-606"/>
                    <a:pt x="1393" y="3728"/>
                    <a:pt x="2815" y="5082"/>
                  </a:cubicBezTo>
                  <a:cubicBezTo>
                    <a:pt x="2680" y="4744"/>
                    <a:pt x="2612" y="4473"/>
                    <a:pt x="2476" y="4202"/>
                  </a:cubicBezTo>
                  <a:cubicBezTo>
                    <a:pt x="1799" y="3863"/>
                    <a:pt x="1258" y="3593"/>
                    <a:pt x="1799" y="32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15F1345F-ECFF-90EE-CD6D-7174DA8010E6}"/>
                </a:ext>
              </a:extLst>
            </p:cNvPr>
            <p:cNvSpPr/>
            <p:nvPr/>
          </p:nvSpPr>
          <p:spPr bwMode="ltGray">
            <a:xfrm>
              <a:off x="10301352" y="5423284"/>
              <a:ext cx="14455" cy="22341"/>
            </a:xfrm>
            <a:custGeom>
              <a:avLst/>
              <a:gdLst>
                <a:gd name="connsiteX0" fmla="*/ 8871 w 14455"/>
                <a:gd name="connsiteY0" fmla="*/ 9204 h 22341"/>
                <a:gd name="connsiteX1" fmla="*/ 6907 w 14455"/>
                <a:gd name="connsiteY1" fmla="*/ 10559 h 22341"/>
                <a:gd name="connsiteX2" fmla="*/ 3928 w 14455"/>
                <a:gd name="connsiteY2" fmla="*/ 9001 h 22341"/>
                <a:gd name="connsiteX3" fmla="*/ 6297 w 14455"/>
                <a:gd name="connsiteY3" fmla="*/ 12116 h 22341"/>
                <a:gd name="connsiteX4" fmla="*/ 813 w 14455"/>
                <a:gd name="connsiteY4" fmla="*/ 15502 h 22341"/>
                <a:gd name="connsiteX5" fmla="*/ 0 w 14455"/>
                <a:gd name="connsiteY5" fmla="*/ 22341 h 22341"/>
                <a:gd name="connsiteX6" fmla="*/ 6704 w 14455"/>
                <a:gd name="connsiteY6" fmla="*/ 17872 h 22341"/>
                <a:gd name="connsiteX7" fmla="*/ 6771 w 14455"/>
                <a:gd name="connsiteY7" fmla="*/ 12590 h 22341"/>
                <a:gd name="connsiteX8" fmla="*/ 9074 w 14455"/>
                <a:gd name="connsiteY8" fmla="*/ 14080 h 22341"/>
                <a:gd name="connsiteX9" fmla="*/ 14355 w 14455"/>
                <a:gd name="connsiteY9" fmla="*/ 7647 h 22341"/>
                <a:gd name="connsiteX10" fmla="*/ 12527 w 14455"/>
                <a:gd name="connsiteY10" fmla="*/ 63 h 22341"/>
                <a:gd name="connsiteX11" fmla="*/ 10089 w 14455"/>
                <a:gd name="connsiteY11" fmla="*/ 10965 h 22341"/>
                <a:gd name="connsiteX12" fmla="*/ 8464 w 14455"/>
                <a:gd name="connsiteY12" fmla="*/ 10897 h 22341"/>
                <a:gd name="connsiteX13" fmla="*/ 8871 w 14455"/>
                <a:gd name="connsiteY13" fmla="*/ 9204 h 2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455" h="22341">
                  <a:moveTo>
                    <a:pt x="8871" y="9204"/>
                  </a:moveTo>
                  <a:cubicBezTo>
                    <a:pt x="7652" y="8933"/>
                    <a:pt x="7110" y="9543"/>
                    <a:pt x="6907" y="10559"/>
                  </a:cubicBezTo>
                  <a:cubicBezTo>
                    <a:pt x="5756" y="10152"/>
                    <a:pt x="4740" y="9611"/>
                    <a:pt x="3928" y="9001"/>
                  </a:cubicBezTo>
                  <a:cubicBezTo>
                    <a:pt x="4672" y="9949"/>
                    <a:pt x="5485" y="11100"/>
                    <a:pt x="6297" y="12116"/>
                  </a:cubicBezTo>
                  <a:cubicBezTo>
                    <a:pt x="4130" y="13199"/>
                    <a:pt x="1625" y="14418"/>
                    <a:pt x="813" y="15502"/>
                  </a:cubicBezTo>
                  <a:cubicBezTo>
                    <a:pt x="-474" y="17195"/>
                    <a:pt x="880" y="20716"/>
                    <a:pt x="0" y="22341"/>
                  </a:cubicBezTo>
                  <a:cubicBezTo>
                    <a:pt x="2370" y="21596"/>
                    <a:pt x="5823" y="20242"/>
                    <a:pt x="6704" y="17872"/>
                  </a:cubicBezTo>
                  <a:cubicBezTo>
                    <a:pt x="7178" y="16653"/>
                    <a:pt x="6839" y="14486"/>
                    <a:pt x="6771" y="12590"/>
                  </a:cubicBezTo>
                  <a:cubicBezTo>
                    <a:pt x="7516" y="13403"/>
                    <a:pt x="8329" y="14012"/>
                    <a:pt x="9074" y="14080"/>
                  </a:cubicBezTo>
                  <a:cubicBezTo>
                    <a:pt x="11512" y="14351"/>
                    <a:pt x="14355" y="9881"/>
                    <a:pt x="14355" y="7647"/>
                  </a:cubicBezTo>
                  <a:cubicBezTo>
                    <a:pt x="14355" y="5412"/>
                    <a:pt x="15100" y="-682"/>
                    <a:pt x="12527" y="63"/>
                  </a:cubicBezTo>
                  <a:cubicBezTo>
                    <a:pt x="9954" y="808"/>
                    <a:pt x="12392" y="10626"/>
                    <a:pt x="10089" y="10965"/>
                  </a:cubicBezTo>
                  <a:cubicBezTo>
                    <a:pt x="9548" y="11032"/>
                    <a:pt x="9006" y="10965"/>
                    <a:pt x="8464" y="10897"/>
                  </a:cubicBezTo>
                  <a:cubicBezTo>
                    <a:pt x="9683" y="10152"/>
                    <a:pt x="10225" y="9543"/>
                    <a:pt x="8871" y="92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8F392BF4-B232-3CA8-E51D-0DE112FFC719}"/>
                </a:ext>
              </a:extLst>
            </p:cNvPr>
            <p:cNvSpPr/>
            <p:nvPr/>
          </p:nvSpPr>
          <p:spPr bwMode="ltGray">
            <a:xfrm>
              <a:off x="10298892" y="5445557"/>
              <a:ext cx="2459" cy="880"/>
            </a:xfrm>
            <a:custGeom>
              <a:avLst/>
              <a:gdLst>
                <a:gd name="connsiteX0" fmla="*/ 767 w 2459"/>
                <a:gd name="connsiteY0" fmla="*/ 880 h 880"/>
                <a:gd name="connsiteX1" fmla="*/ 2460 w 2459"/>
                <a:gd name="connsiteY1" fmla="*/ 0 h 880"/>
                <a:gd name="connsiteX2" fmla="*/ 767 w 2459"/>
                <a:gd name="connsiteY2" fmla="*/ 880 h 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59" h="880">
                  <a:moveTo>
                    <a:pt x="767" y="880"/>
                  </a:moveTo>
                  <a:cubicBezTo>
                    <a:pt x="1647" y="880"/>
                    <a:pt x="2189" y="542"/>
                    <a:pt x="2460" y="0"/>
                  </a:cubicBezTo>
                  <a:cubicBezTo>
                    <a:pt x="428" y="677"/>
                    <a:pt x="-926" y="880"/>
                    <a:pt x="767" y="88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4A907DC8-BA38-1653-92F5-F0169163095B}"/>
                </a:ext>
              </a:extLst>
            </p:cNvPr>
            <p:cNvSpPr/>
            <p:nvPr/>
          </p:nvSpPr>
          <p:spPr bwMode="ltGray">
            <a:xfrm>
              <a:off x="10303268" y="5430294"/>
              <a:ext cx="1943" cy="1990"/>
            </a:xfrm>
            <a:custGeom>
              <a:avLst/>
              <a:gdLst>
                <a:gd name="connsiteX0" fmla="*/ 319 w 1943"/>
                <a:gd name="connsiteY0" fmla="*/ 162 h 1990"/>
                <a:gd name="connsiteX1" fmla="*/ 1944 w 1943"/>
                <a:gd name="connsiteY1" fmla="*/ 1990 h 1990"/>
                <a:gd name="connsiteX2" fmla="*/ 319 w 1943"/>
                <a:gd name="connsiteY2" fmla="*/ 162 h 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43" h="1990">
                  <a:moveTo>
                    <a:pt x="319" y="162"/>
                  </a:moveTo>
                  <a:cubicBezTo>
                    <a:pt x="-494" y="-447"/>
                    <a:pt x="319" y="771"/>
                    <a:pt x="1944" y="1990"/>
                  </a:cubicBezTo>
                  <a:cubicBezTo>
                    <a:pt x="1402" y="1178"/>
                    <a:pt x="793" y="433"/>
                    <a:pt x="319" y="16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30D8C65A-AF05-D510-F23F-80936AC2BA5D}"/>
                </a:ext>
              </a:extLst>
            </p:cNvPr>
            <p:cNvSpPr/>
            <p:nvPr/>
          </p:nvSpPr>
          <p:spPr bwMode="ltGray">
            <a:xfrm>
              <a:off x="10364775" y="5401797"/>
              <a:ext cx="16868" cy="18708"/>
            </a:xfrm>
            <a:custGeom>
              <a:avLst/>
              <a:gdLst>
                <a:gd name="connsiteX0" fmla="*/ 5984 w 16868"/>
                <a:gd name="connsiteY0" fmla="*/ 558 h 18708"/>
                <a:gd name="connsiteX1" fmla="*/ 1921 w 16868"/>
                <a:gd name="connsiteY1" fmla="*/ 18435 h 18708"/>
                <a:gd name="connsiteX2" fmla="*/ 15938 w 16868"/>
                <a:gd name="connsiteY2" fmla="*/ 6855 h 18708"/>
                <a:gd name="connsiteX3" fmla="*/ 14245 w 16868"/>
                <a:gd name="connsiteY3" fmla="*/ 4756 h 18708"/>
                <a:gd name="connsiteX4" fmla="*/ 5984 w 16868"/>
                <a:gd name="connsiteY4" fmla="*/ 558 h 1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68" h="18708">
                  <a:moveTo>
                    <a:pt x="5984" y="558"/>
                  </a:moveTo>
                  <a:cubicBezTo>
                    <a:pt x="1921" y="2928"/>
                    <a:pt x="-2684" y="16200"/>
                    <a:pt x="1921" y="18435"/>
                  </a:cubicBezTo>
                  <a:cubicBezTo>
                    <a:pt x="6458" y="20669"/>
                    <a:pt x="13974" y="8548"/>
                    <a:pt x="15938" y="6855"/>
                  </a:cubicBezTo>
                  <a:cubicBezTo>
                    <a:pt x="17902" y="5162"/>
                    <a:pt x="16480" y="7329"/>
                    <a:pt x="14245" y="4756"/>
                  </a:cubicBezTo>
                  <a:cubicBezTo>
                    <a:pt x="12011" y="2251"/>
                    <a:pt x="9438" y="-1406"/>
                    <a:pt x="5984" y="55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D41A2D5A-2E5E-925F-2459-C2EA4920BE4E}"/>
                </a:ext>
              </a:extLst>
            </p:cNvPr>
            <p:cNvSpPr/>
            <p:nvPr/>
          </p:nvSpPr>
          <p:spPr bwMode="ltGray">
            <a:xfrm>
              <a:off x="10309410" y="5367543"/>
              <a:ext cx="29815" cy="45135"/>
            </a:xfrm>
            <a:custGeom>
              <a:avLst/>
              <a:gdLst>
                <a:gd name="connsiteX0" fmla="*/ 29659 w 29815"/>
                <a:gd name="connsiteY0" fmla="*/ 4408 h 45135"/>
                <a:gd name="connsiteX1" fmla="*/ 11918 w 29815"/>
                <a:gd name="connsiteY1" fmla="*/ 142 h 45135"/>
                <a:gd name="connsiteX2" fmla="*/ 12459 w 29815"/>
                <a:gd name="connsiteY2" fmla="*/ 8809 h 45135"/>
                <a:gd name="connsiteX3" fmla="*/ 14762 w 29815"/>
                <a:gd name="connsiteY3" fmla="*/ 18425 h 45135"/>
                <a:gd name="connsiteX4" fmla="*/ 13069 w 29815"/>
                <a:gd name="connsiteY4" fmla="*/ 24113 h 45135"/>
                <a:gd name="connsiteX5" fmla="*/ 13001 w 29815"/>
                <a:gd name="connsiteY5" fmla="*/ 24045 h 45135"/>
                <a:gd name="connsiteX6" fmla="*/ 0 w 29815"/>
                <a:gd name="connsiteY6" fmla="*/ 26009 h 45135"/>
                <a:gd name="connsiteX7" fmla="*/ 3928 w 29815"/>
                <a:gd name="connsiteY7" fmla="*/ 37927 h 45135"/>
                <a:gd name="connsiteX8" fmla="*/ 9412 w 29815"/>
                <a:gd name="connsiteY8" fmla="*/ 39755 h 45135"/>
                <a:gd name="connsiteX9" fmla="*/ 18283 w 29815"/>
                <a:gd name="connsiteY9" fmla="*/ 42802 h 45135"/>
                <a:gd name="connsiteX10" fmla="*/ 14220 w 29815"/>
                <a:gd name="connsiteY10" fmla="*/ 25399 h 45135"/>
                <a:gd name="connsiteX11" fmla="*/ 15778 w 29815"/>
                <a:gd name="connsiteY11" fmla="*/ 25196 h 45135"/>
                <a:gd name="connsiteX12" fmla="*/ 25393 w 29815"/>
                <a:gd name="connsiteY12" fmla="*/ 17951 h 45135"/>
                <a:gd name="connsiteX13" fmla="*/ 29659 w 29815"/>
                <a:gd name="connsiteY13" fmla="*/ 4408 h 45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815" h="45135">
                  <a:moveTo>
                    <a:pt x="29659" y="4408"/>
                  </a:moveTo>
                  <a:cubicBezTo>
                    <a:pt x="28508" y="2173"/>
                    <a:pt x="13340" y="-671"/>
                    <a:pt x="11918" y="142"/>
                  </a:cubicBezTo>
                  <a:cubicBezTo>
                    <a:pt x="10496" y="1022"/>
                    <a:pt x="13475" y="6846"/>
                    <a:pt x="12459" y="8809"/>
                  </a:cubicBezTo>
                  <a:cubicBezTo>
                    <a:pt x="10766" y="13346"/>
                    <a:pt x="14762" y="16190"/>
                    <a:pt x="14762" y="18425"/>
                  </a:cubicBezTo>
                  <a:cubicBezTo>
                    <a:pt x="14762" y="19779"/>
                    <a:pt x="13137" y="22488"/>
                    <a:pt x="13069" y="24113"/>
                  </a:cubicBezTo>
                  <a:lnTo>
                    <a:pt x="13001" y="24045"/>
                  </a:lnTo>
                  <a:cubicBezTo>
                    <a:pt x="11308" y="23774"/>
                    <a:pt x="1693" y="23910"/>
                    <a:pt x="0" y="26009"/>
                  </a:cubicBezTo>
                  <a:cubicBezTo>
                    <a:pt x="0" y="28717"/>
                    <a:pt x="4740" y="34608"/>
                    <a:pt x="3928" y="37927"/>
                  </a:cubicBezTo>
                  <a:cubicBezTo>
                    <a:pt x="3047" y="41245"/>
                    <a:pt x="6839" y="37791"/>
                    <a:pt x="9412" y="39755"/>
                  </a:cubicBezTo>
                  <a:cubicBezTo>
                    <a:pt x="11986" y="41651"/>
                    <a:pt x="17403" y="48761"/>
                    <a:pt x="18283" y="42802"/>
                  </a:cubicBezTo>
                  <a:cubicBezTo>
                    <a:pt x="18960" y="37927"/>
                    <a:pt x="16184" y="28785"/>
                    <a:pt x="14220" y="25399"/>
                  </a:cubicBezTo>
                  <a:cubicBezTo>
                    <a:pt x="14626" y="25399"/>
                    <a:pt x="15168" y="25399"/>
                    <a:pt x="15778" y="25196"/>
                  </a:cubicBezTo>
                  <a:cubicBezTo>
                    <a:pt x="21195" y="23774"/>
                    <a:pt x="24851" y="21337"/>
                    <a:pt x="25393" y="17951"/>
                  </a:cubicBezTo>
                  <a:cubicBezTo>
                    <a:pt x="25867" y="14565"/>
                    <a:pt x="30742" y="6642"/>
                    <a:pt x="29659" y="440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AA071FC2-9F50-DDF1-568E-3E36805A6577}"/>
                </a:ext>
              </a:extLst>
            </p:cNvPr>
            <p:cNvSpPr/>
            <p:nvPr/>
          </p:nvSpPr>
          <p:spPr bwMode="ltGray">
            <a:xfrm>
              <a:off x="10324781" y="5359791"/>
              <a:ext cx="5542" cy="5354"/>
            </a:xfrm>
            <a:custGeom>
              <a:avLst/>
              <a:gdLst>
                <a:gd name="connsiteX0" fmla="*/ 4943 w 5542"/>
                <a:gd name="connsiteY0" fmla="*/ 378 h 5354"/>
                <a:gd name="connsiteX1" fmla="*/ 0 w 5542"/>
                <a:gd name="connsiteY1" fmla="*/ 445 h 5354"/>
                <a:gd name="connsiteX2" fmla="*/ 1015 w 5542"/>
                <a:gd name="connsiteY2" fmla="*/ 3221 h 5354"/>
                <a:gd name="connsiteX3" fmla="*/ 4943 w 5542"/>
                <a:gd name="connsiteY3" fmla="*/ 378 h 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42" h="5354">
                  <a:moveTo>
                    <a:pt x="4943" y="378"/>
                  </a:moveTo>
                  <a:cubicBezTo>
                    <a:pt x="3792" y="-368"/>
                    <a:pt x="1760" y="174"/>
                    <a:pt x="0" y="445"/>
                  </a:cubicBezTo>
                  <a:cubicBezTo>
                    <a:pt x="338" y="1325"/>
                    <a:pt x="677" y="2273"/>
                    <a:pt x="1015" y="3221"/>
                  </a:cubicBezTo>
                  <a:cubicBezTo>
                    <a:pt x="3115" y="8842"/>
                    <a:pt x="7042" y="1731"/>
                    <a:pt x="4943" y="3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AE11E836-7246-A31E-FF57-4F9591D4953F}"/>
                </a:ext>
              </a:extLst>
            </p:cNvPr>
            <p:cNvSpPr/>
            <p:nvPr/>
          </p:nvSpPr>
          <p:spPr bwMode="ltGray">
            <a:xfrm>
              <a:off x="10309959" y="5336182"/>
              <a:ext cx="14754" cy="24177"/>
            </a:xfrm>
            <a:custGeom>
              <a:avLst/>
              <a:gdLst>
                <a:gd name="connsiteX0" fmla="*/ 737 w 14754"/>
                <a:gd name="connsiteY0" fmla="*/ 21414 h 24177"/>
                <a:gd name="connsiteX1" fmla="*/ 11436 w 14754"/>
                <a:gd name="connsiteY1" fmla="*/ 23310 h 24177"/>
                <a:gd name="connsiteX2" fmla="*/ 14754 w 14754"/>
                <a:gd name="connsiteY2" fmla="*/ 24055 h 24177"/>
                <a:gd name="connsiteX3" fmla="*/ 11233 w 14754"/>
                <a:gd name="connsiteY3" fmla="*/ 13898 h 24177"/>
                <a:gd name="connsiteX4" fmla="*/ 9744 w 14754"/>
                <a:gd name="connsiteY4" fmla="*/ 16 h 24177"/>
                <a:gd name="connsiteX5" fmla="*/ 2769 w 14754"/>
                <a:gd name="connsiteY5" fmla="*/ 8345 h 24177"/>
                <a:gd name="connsiteX6" fmla="*/ 737 w 14754"/>
                <a:gd name="connsiteY6" fmla="*/ 21414 h 24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54" h="24177">
                  <a:moveTo>
                    <a:pt x="737" y="21414"/>
                  </a:moveTo>
                  <a:cubicBezTo>
                    <a:pt x="2227" y="23987"/>
                    <a:pt x="10285" y="21008"/>
                    <a:pt x="11436" y="23310"/>
                  </a:cubicBezTo>
                  <a:cubicBezTo>
                    <a:pt x="11978" y="24326"/>
                    <a:pt x="13265" y="24258"/>
                    <a:pt x="14754" y="24055"/>
                  </a:cubicBezTo>
                  <a:cubicBezTo>
                    <a:pt x="13062" y="19315"/>
                    <a:pt x="11707" y="14846"/>
                    <a:pt x="11233" y="13898"/>
                  </a:cubicBezTo>
                  <a:cubicBezTo>
                    <a:pt x="10691" y="12746"/>
                    <a:pt x="13739" y="-525"/>
                    <a:pt x="9744" y="16"/>
                  </a:cubicBezTo>
                  <a:cubicBezTo>
                    <a:pt x="5748" y="558"/>
                    <a:pt x="4326" y="7194"/>
                    <a:pt x="2769" y="8345"/>
                  </a:cubicBezTo>
                  <a:cubicBezTo>
                    <a:pt x="60" y="10444"/>
                    <a:pt x="-752" y="18909"/>
                    <a:pt x="737" y="214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F4F86836-9DF9-08D9-2069-1C0E6B3A3447}"/>
                </a:ext>
              </a:extLst>
            </p:cNvPr>
            <p:cNvSpPr/>
            <p:nvPr/>
          </p:nvSpPr>
          <p:spPr bwMode="ltGray">
            <a:xfrm>
              <a:off x="10310755" y="5319612"/>
              <a:ext cx="7321" cy="7918"/>
            </a:xfrm>
            <a:custGeom>
              <a:avLst/>
              <a:gdLst>
                <a:gd name="connsiteX0" fmla="*/ 5358 w 7321"/>
                <a:gd name="connsiteY0" fmla="*/ 5616 h 7918"/>
                <a:gd name="connsiteX1" fmla="*/ 280 w 7321"/>
                <a:gd name="connsiteY1" fmla="*/ 402 h 7918"/>
                <a:gd name="connsiteX2" fmla="*/ 6780 w 7321"/>
                <a:gd name="connsiteY2" fmla="*/ 7174 h 7918"/>
                <a:gd name="connsiteX3" fmla="*/ 7322 w 7321"/>
                <a:gd name="connsiteY3" fmla="*/ 7919 h 7918"/>
                <a:gd name="connsiteX4" fmla="*/ 5358 w 7321"/>
                <a:gd name="connsiteY4" fmla="*/ 5616 h 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1" h="7918">
                  <a:moveTo>
                    <a:pt x="5358" y="5616"/>
                  </a:moveTo>
                  <a:cubicBezTo>
                    <a:pt x="3665" y="5075"/>
                    <a:pt x="2040" y="-1697"/>
                    <a:pt x="280" y="402"/>
                  </a:cubicBezTo>
                  <a:cubicBezTo>
                    <a:pt x="-1345" y="4940"/>
                    <a:pt x="4546" y="5752"/>
                    <a:pt x="6780" y="7174"/>
                  </a:cubicBezTo>
                  <a:cubicBezTo>
                    <a:pt x="6983" y="7309"/>
                    <a:pt x="7187" y="7580"/>
                    <a:pt x="7322" y="7919"/>
                  </a:cubicBezTo>
                  <a:cubicBezTo>
                    <a:pt x="6916" y="6565"/>
                    <a:pt x="6239" y="5888"/>
                    <a:pt x="5358" y="561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4FAE153-BCF0-F252-28F9-C3C38F76C246}"/>
                </a:ext>
              </a:extLst>
            </p:cNvPr>
            <p:cNvSpPr/>
            <p:nvPr/>
          </p:nvSpPr>
          <p:spPr bwMode="ltGray">
            <a:xfrm>
              <a:off x="10318077" y="5327463"/>
              <a:ext cx="479" cy="6978"/>
            </a:xfrm>
            <a:custGeom>
              <a:avLst/>
              <a:gdLst>
                <a:gd name="connsiteX0" fmla="*/ 0 w 479"/>
                <a:gd name="connsiteY0" fmla="*/ 0 h 6978"/>
                <a:gd name="connsiteX1" fmla="*/ 203 w 479"/>
                <a:gd name="connsiteY1" fmla="*/ 5553 h 6978"/>
                <a:gd name="connsiteX2" fmla="*/ 0 w 479"/>
                <a:gd name="connsiteY2" fmla="*/ 0 h 6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9" h="6978">
                  <a:moveTo>
                    <a:pt x="0" y="0"/>
                  </a:moveTo>
                  <a:cubicBezTo>
                    <a:pt x="406" y="1219"/>
                    <a:pt x="542" y="2979"/>
                    <a:pt x="203" y="5553"/>
                  </a:cubicBezTo>
                  <a:cubicBezTo>
                    <a:pt x="-338" y="10089"/>
                    <a:pt x="1219" y="2573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F2E8094B-E673-5667-9778-FC5028A07FED}"/>
                </a:ext>
              </a:extLst>
            </p:cNvPr>
            <p:cNvSpPr/>
            <p:nvPr/>
          </p:nvSpPr>
          <p:spPr bwMode="ltGray">
            <a:xfrm>
              <a:off x="10293969" y="5290747"/>
              <a:ext cx="24032" cy="20375"/>
            </a:xfrm>
            <a:custGeom>
              <a:avLst/>
              <a:gdLst>
                <a:gd name="connsiteX0" fmla="*/ 2 w 24032"/>
                <a:gd name="connsiteY0" fmla="*/ 1639 h 20375"/>
                <a:gd name="connsiteX1" fmla="*/ 11039 w 24032"/>
                <a:gd name="connsiteY1" fmla="*/ 11187 h 20375"/>
                <a:gd name="connsiteX2" fmla="*/ 23770 w 24032"/>
                <a:gd name="connsiteY2" fmla="*/ 17146 h 20375"/>
                <a:gd name="connsiteX3" fmla="*/ 12664 w 24032"/>
                <a:gd name="connsiteY3" fmla="*/ 1165 h 20375"/>
                <a:gd name="connsiteX4" fmla="*/ 2 w 24032"/>
                <a:gd name="connsiteY4" fmla="*/ 1639 h 20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32" h="20375">
                  <a:moveTo>
                    <a:pt x="2" y="1639"/>
                  </a:moveTo>
                  <a:cubicBezTo>
                    <a:pt x="273" y="5025"/>
                    <a:pt x="9550" y="8072"/>
                    <a:pt x="11039" y="11187"/>
                  </a:cubicBezTo>
                  <a:cubicBezTo>
                    <a:pt x="12529" y="14302"/>
                    <a:pt x="22009" y="25949"/>
                    <a:pt x="23770" y="17146"/>
                  </a:cubicBezTo>
                  <a:cubicBezTo>
                    <a:pt x="25598" y="8411"/>
                    <a:pt x="17472" y="2858"/>
                    <a:pt x="12664" y="1165"/>
                  </a:cubicBezTo>
                  <a:cubicBezTo>
                    <a:pt x="7925" y="-460"/>
                    <a:pt x="-133" y="-460"/>
                    <a:pt x="2" y="163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A08A0786-8CBD-CD1A-82C6-8E45D573EF5C}"/>
                </a:ext>
              </a:extLst>
            </p:cNvPr>
            <p:cNvSpPr/>
            <p:nvPr/>
          </p:nvSpPr>
          <p:spPr bwMode="ltGray">
            <a:xfrm>
              <a:off x="10315991" y="5281745"/>
              <a:ext cx="10854" cy="16033"/>
            </a:xfrm>
            <a:custGeom>
              <a:avLst/>
              <a:gdLst>
                <a:gd name="connsiteX0" fmla="*/ 8113 w 10854"/>
                <a:gd name="connsiteY0" fmla="*/ 484 h 16033"/>
                <a:gd name="connsiteX1" fmla="*/ 461 w 10854"/>
                <a:gd name="connsiteY1" fmla="*/ 1839 h 16033"/>
                <a:gd name="connsiteX2" fmla="*/ 6149 w 10854"/>
                <a:gd name="connsiteY2" fmla="*/ 7662 h 16033"/>
                <a:gd name="connsiteX3" fmla="*/ 5336 w 10854"/>
                <a:gd name="connsiteY3" fmla="*/ 15584 h 16033"/>
                <a:gd name="connsiteX4" fmla="*/ 10753 w 10854"/>
                <a:gd name="connsiteY4" fmla="*/ 12605 h 16033"/>
                <a:gd name="connsiteX5" fmla="*/ 8113 w 10854"/>
                <a:gd name="connsiteY5" fmla="*/ 484 h 16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54" h="16033">
                  <a:moveTo>
                    <a:pt x="8113" y="484"/>
                  </a:moveTo>
                  <a:cubicBezTo>
                    <a:pt x="7300" y="-667"/>
                    <a:pt x="2289" y="416"/>
                    <a:pt x="461" y="1839"/>
                  </a:cubicBezTo>
                  <a:cubicBezTo>
                    <a:pt x="-1909" y="3667"/>
                    <a:pt x="5607" y="3667"/>
                    <a:pt x="6149" y="7662"/>
                  </a:cubicBezTo>
                  <a:cubicBezTo>
                    <a:pt x="6691" y="11657"/>
                    <a:pt x="4998" y="14772"/>
                    <a:pt x="5336" y="15584"/>
                  </a:cubicBezTo>
                  <a:cubicBezTo>
                    <a:pt x="5675" y="16465"/>
                    <a:pt x="11702" y="16329"/>
                    <a:pt x="10753" y="12605"/>
                  </a:cubicBezTo>
                  <a:cubicBezTo>
                    <a:pt x="9738" y="8949"/>
                    <a:pt x="8993" y="1635"/>
                    <a:pt x="8113" y="48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35E72A18-E99C-DB79-FECE-11827422527E}"/>
                </a:ext>
              </a:extLst>
            </p:cNvPr>
            <p:cNvSpPr/>
            <p:nvPr/>
          </p:nvSpPr>
          <p:spPr bwMode="ltGray">
            <a:xfrm>
              <a:off x="10301622" y="5264265"/>
              <a:ext cx="8027" cy="4691"/>
            </a:xfrm>
            <a:custGeom>
              <a:avLst/>
              <a:gdLst>
                <a:gd name="connsiteX0" fmla="*/ 7923 w 8027"/>
                <a:gd name="connsiteY0" fmla="*/ 426 h 4691"/>
                <a:gd name="connsiteX1" fmla="*/ 0 w 8027"/>
                <a:gd name="connsiteY1" fmla="*/ 4692 h 4691"/>
                <a:gd name="connsiteX2" fmla="*/ 7923 w 8027"/>
                <a:gd name="connsiteY2" fmla="*/ 426 h 4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27" h="4691">
                  <a:moveTo>
                    <a:pt x="7923" y="426"/>
                  </a:moveTo>
                  <a:cubicBezTo>
                    <a:pt x="6907" y="-1538"/>
                    <a:pt x="3521" y="3879"/>
                    <a:pt x="0" y="4692"/>
                  </a:cubicBezTo>
                  <a:cubicBezTo>
                    <a:pt x="3928" y="4286"/>
                    <a:pt x="8803" y="2119"/>
                    <a:pt x="7923" y="42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562AF928-85EF-2E33-478A-A79DF8925083}"/>
                </a:ext>
              </a:extLst>
            </p:cNvPr>
            <p:cNvSpPr/>
            <p:nvPr/>
          </p:nvSpPr>
          <p:spPr bwMode="ltGray">
            <a:xfrm>
              <a:off x="10296288" y="5263054"/>
              <a:ext cx="4115" cy="5971"/>
            </a:xfrm>
            <a:custGeom>
              <a:avLst/>
              <a:gdLst>
                <a:gd name="connsiteX0" fmla="*/ 2220 w 4115"/>
                <a:gd name="connsiteY0" fmla="*/ 5768 h 5971"/>
                <a:gd name="connsiteX1" fmla="*/ 4116 w 4115"/>
                <a:gd name="connsiteY1" fmla="*/ 5971 h 5971"/>
                <a:gd name="connsiteX2" fmla="*/ 1949 w 4115"/>
                <a:gd name="connsiteY2" fmla="*/ 216 h 5971"/>
                <a:gd name="connsiteX3" fmla="*/ 2220 w 4115"/>
                <a:gd name="connsiteY3" fmla="*/ 5768 h 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15" h="5971">
                  <a:moveTo>
                    <a:pt x="2220" y="5768"/>
                  </a:moveTo>
                  <a:cubicBezTo>
                    <a:pt x="2761" y="5903"/>
                    <a:pt x="3439" y="5971"/>
                    <a:pt x="4116" y="5971"/>
                  </a:cubicBezTo>
                  <a:cubicBezTo>
                    <a:pt x="865" y="5429"/>
                    <a:pt x="3100" y="-1274"/>
                    <a:pt x="1949" y="216"/>
                  </a:cubicBezTo>
                  <a:cubicBezTo>
                    <a:pt x="121" y="2518"/>
                    <a:pt x="-1437" y="4685"/>
                    <a:pt x="2220" y="576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334286E0-B076-FBDC-5AD9-D8007EBF0676}"/>
                </a:ext>
              </a:extLst>
            </p:cNvPr>
            <p:cNvSpPr/>
            <p:nvPr/>
          </p:nvSpPr>
          <p:spPr bwMode="ltGray">
            <a:xfrm>
              <a:off x="10300404" y="5268957"/>
              <a:ext cx="1218" cy="154"/>
            </a:xfrm>
            <a:custGeom>
              <a:avLst/>
              <a:gdLst>
                <a:gd name="connsiteX0" fmla="*/ 1219 w 1218"/>
                <a:gd name="connsiteY0" fmla="*/ 0 h 154"/>
                <a:gd name="connsiteX1" fmla="*/ 0 w 1218"/>
                <a:gd name="connsiteY1" fmla="*/ 68 h 154"/>
                <a:gd name="connsiteX2" fmla="*/ 338 w 1218"/>
                <a:gd name="connsiteY2" fmla="*/ 136 h 154"/>
                <a:gd name="connsiteX3" fmla="*/ 1219 w 1218"/>
                <a:gd name="connsiteY3" fmla="*/ 0 h 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8" h="154">
                  <a:moveTo>
                    <a:pt x="1219" y="0"/>
                  </a:moveTo>
                  <a:cubicBezTo>
                    <a:pt x="813" y="68"/>
                    <a:pt x="406" y="68"/>
                    <a:pt x="0" y="68"/>
                  </a:cubicBezTo>
                  <a:cubicBezTo>
                    <a:pt x="136" y="68"/>
                    <a:pt x="203" y="136"/>
                    <a:pt x="338" y="136"/>
                  </a:cubicBezTo>
                  <a:cubicBezTo>
                    <a:pt x="677" y="203"/>
                    <a:pt x="948" y="68"/>
                    <a:pt x="1219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723D55BD-C7A8-2DFD-D0C5-CF2874116568}"/>
                </a:ext>
              </a:extLst>
            </p:cNvPr>
            <p:cNvSpPr/>
            <p:nvPr/>
          </p:nvSpPr>
          <p:spPr bwMode="ltGray">
            <a:xfrm>
              <a:off x="10257618" y="5251734"/>
              <a:ext cx="17464" cy="18954"/>
            </a:xfrm>
            <a:custGeom>
              <a:avLst/>
              <a:gdLst>
                <a:gd name="connsiteX0" fmla="*/ 13262 w 17464"/>
                <a:gd name="connsiteY0" fmla="*/ 12348 h 18954"/>
                <a:gd name="connsiteX1" fmla="*/ 464 w 17464"/>
                <a:gd name="connsiteY1" fmla="*/ 159 h 18954"/>
                <a:gd name="connsiteX2" fmla="*/ 2969 w 17464"/>
                <a:gd name="connsiteY2" fmla="*/ 18578 h 18954"/>
                <a:gd name="connsiteX3" fmla="*/ 16986 w 17464"/>
                <a:gd name="connsiteY3" fmla="*/ 13025 h 18954"/>
                <a:gd name="connsiteX4" fmla="*/ 13262 w 17464"/>
                <a:gd name="connsiteY4" fmla="*/ 12348 h 1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64" h="18954">
                  <a:moveTo>
                    <a:pt x="13262" y="12348"/>
                  </a:moveTo>
                  <a:cubicBezTo>
                    <a:pt x="11299" y="11806"/>
                    <a:pt x="1006" y="-1601"/>
                    <a:pt x="464" y="159"/>
                  </a:cubicBezTo>
                  <a:cubicBezTo>
                    <a:pt x="-348" y="2665"/>
                    <a:pt x="-416" y="16885"/>
                    <a:pt x="2969" y="18578"/>
                  </a:cubicBezTo>
                  <a:cubicBezTo>
                    <a:pt x="6423" y="20271"/>
                    <a:pt x="15294" y="15869"/>
                    <a:pt x="16986" y="13025"/>
                  </a:cubicBezTo>
                  <a:cubicBezTo>
                    <a:pt x="18747" y="10181"/>
                    <a:pt x="15226" y="12890"/>
                    <a:pt x="13262" y="1234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7B24FB6B-D016-FB1E-2E5F-C80CB0809833}"/>
                </a:ext>
              </a:extLst>
            </p:cNvPr>
            <p:cNvSpPr/>
            <p:nvPr/>
          </p:nvSpPr>
          <p:spPr bwMode="ltGray">
            <a:xfrm>
              <a:off x="10114551" y="5209451"/>
              <a:ext cx="65194" cy="31825"/>
            </a:xfrm>
            <a:custGeom>
              <a:avLst/>
              <a:gdLst>
                <a:gd name="connsiteX0" fmla="*/ 55773 w 65194"/>
                <a:gd name="connsiteY0" fmla="*/ 17117 h 31825"/>
                <a:gd name="connsiteX1" fmla="*/ 33630 w 65194"/>
                <a:gd name="connsiteY1" fmla="*/ 53 h 31825"/>
                <a:gd name="connsiteX2" fmla="*/ 7831 w 65194"/>
                <a:gd name="connsiteY2" fmla="*/ 8179 h 31825"/>
                <a:gd name="connsiteX3" fmla="*/ 1330 w 65194"/>
                <a:gd name="connsiteY3" fmla="*/ 28696 h 31825"/>
                <a:gd name="connsiteX4" fmla="*/ 21983 w 65194"/>
                <a:gd name="connsiteY4" fmla="*/ 29983 h 31825"/>
                <a:gd name="connsiteX5" fmla="*/ 46902 w 65194"/>
                <a:gd name="connsiteY5" fmla="*/ 29238 h 31825"/>
                <a:gd name="connsiteX6" fmla="*/ 61122 w 65194"/>
                <a:gd name="connsiteY6" fmla="*/ 23144 h 31825"/>
                <a:gd name="connsiteX7" fmla="*/ 64034 w 65194"/>
                <a:gd name="connsiteY7" fmla="*/ 15898 h 31825"/>
                <a:gd name="connsiteX8" fmla="*/ 55773 w 65194"/>
                <a:gd name="connsiteY8" fmla="*/ 17117 h 3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194" h="31825">
                  <a:moveTo>
                    <a:pt x="55773" y="17117"/>
                  </a:moveTo>
                  <a:cubicBezTo>
                    <a:pt x="46631" y="16846"/>
                    <a:pt x="41891" y="-1098"/>
                    <a:pt x="33630" y="53"/>
                  </a:cubicBezTo>
                  <a:cubicBezTo>
                    <a:pt x="25369" y="1204"/>
                    <a:pt x="10607" y="5267"/>
                    <a:pt x="7831" y="8179"/>
                  </a:cubicBezTo>
                  <a:cubicBezTo>
                    <a:pt x="2955" y="13257"/>
                    <a:pt x="-2597" y="23008"/>
                    <a:pt x="1330" y="28696"/>
                  </a:cubicBezTo>
                  <a:cubicBezTo>
                    <a:pt x="5258" y="34384"/>
                    <a:pt x="12300" y="30728"/>
                    <a:pt x="21983" y="29983"/>
                  </a:cubicBezTo>
                  <a:cubicBezTo>
                    <a:pt x="31666" y="29238"/>
                    <a:pt x="43449" y="34317"/>
                    <a:pt x="46902" y="29238"/>
                  </a:cubicBezTo>
                  <a:cubicBezTo>
                    <a:pt x="50355" y="24159"/>
                    <a:pt x="57669" y="25107"/>
                    <a:pt x="61122" y="23144"/>
                  </a:cubicBezTo>
                  <a:cubicBezTo>
                    <a:pt x="64576" y="21180"/>
                    <a:pt x="66607" y="19690"/>
                    <a:pt x="64034" y="15898"/>
                  </a:cubicBezTo>
                  <a:cubicBezTo>
                    <a:pt x="61461" y="11971"/>
                    <a:pt x="64914" y="17455"/>
                    <a:pt x="55773" y="1711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9871A8D0-0557-DFDF-C321-7DD7357A6D51}"/>
                </a:ext>
              </a:extLst>
            </p:cNvPr>
            <p:cNvSpPr/>
            <p:nvPr/>
          </p:nvSpPr>
          <p:spPr bwMode="ltGray">
            <a:xfrm>
              <a:off x="10296880" y="5226968"/>
              <a:ext cx="16771" cy="25940"/>
            </a:xfrm>
            <a:custGeom>
              <a:avLst/>
              <a:gdLst>
                <a:gd name="connsiteX0" fmla="*/ 1424 w 16771"/>
                <a:gd name="connsiteY0" fmla="*/ 25264 h 25940"/>
                <a:gd name="connsiteX1" fmla="*/ 9008 w 16771"/>
                <a:gd name="connsiteY1" fmla="*/ 21404 h 25940"/>
                <a:gd name="connsiteX2" fmla="*/ 13681 w 16771"/>
                <a:gd name="connsiteY2" fmla="*/ 13820 h 25940"/>
                <a:gd name="connsiteX3" fmla="*/ 14967 w 16771"/>
                <a:gd name="connsiteY3" fmla="*/ 6 h 25940"/>
                <a:gd name="connsiteX4" fmla="*/ 3321 w 16771"/>
                <a:gd name="connsiteY4" fmla="*/ 9216 h 25940"/>
                <a:gd name="connsiteX5" fmla="*/ 2237 w 16771"/>
                <a:gd name="connsiteY5" fmla="*/ 14023 h 25940"/>
                <a:gd name="connsiteX6" fmla="*/ 1424 w 16771"/>
                <a:gd name="connsiteY6" fmla="*/ 25264 h 2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71" h="25940">
                  <a:moveTo>
                    <a:pt x="1424" y="25264"/>
                  </a:moveTo>
                  <a:cubicBezTo>
                    <a:pt x="4878" y="26957"/>
                    <a:pt x="8128" y="25399"/>
                    <a:pt x="9008" y="21404"/>
                  </a:cubicBezTo>
                  <a:cubicBezTo>
                    <a:pt x="9957" y="17477"/>
                    <a:pt x="11785" y="14633"/>
                    <a:pt x="13681" y="13820"/>
                  </a:cubicBezTo>
                  <a:cubicBezTo>
                    <a:pt x="15577" y="12940"/>
                    <a:pt x="18827" y="277"/>
                    <a:pt x="14967" y="6"/>
                  </a:cubicBezTo>
                  <a:cubicBezTo>
                    <a:pt x="11175" y="-264"/>
                    <a:pt x="5894" y="8335"/>
                    <a:pt x="3321" y="9216"/>
                  </a:cubicBezTo>
                  <a:cubicBezTo>
                    <a:pt x="748" y="10096"/>
                    <a:pt x="2847" y="11789"/>
                    <a:pt x="2237" y="14023"/>
                  </a:cubicBezTo>
                  <a:cubicBezTo>
                    <a:pt x="1831" y="18560"/>
                    <a:pt x="-2029" y="23571"/>
                    <a:pt x="1424" y="2526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CDA79838-6909-A79E-E89C-129142ABBF6A}"/>
                </a:ext>
              </a:extLst>
            </p:cNvPr>
            <p:cNvSpPr/>
            <p:nvPr/>
          </p:nvSpPr>
          <p:spPr bwMode="ltGray">
            <a:xfrm>
              <a:off x="10247867" y="5220319"/>
              <a:ext cx="45876" cy="29415"/>
            </a:xfrm>
            <a:custGeom>
              <a:avLst/>
              <a:gdLst>
                <a:gd name="connsiteX0" fmla="*/ 32020 w 45876"/>
                <a:gd name="connsiteY0" fmla="*/ 22094 h 29415"/>
                <a:gd name="connsiteX1" fmla="*/ 39062 w 45876"/>
                <a:gd name="connsiteY1" fmla="*/ 29407 h 29415"/>
                <a:gd name="connsiteX2" fmla="*/ 45833 w 45876"/>
                <a:gd name="connsiteY2" fmla="*/ 23584 h 29415"/>
                <a:gd name="connsiteX3" fmla="*/ 42041 w 45876"/>
                <a:gd name="connsiteY3" fmla="*/ 10041 h 29415"/>
                <a:gd name="connsiteX4" fmla="*/ 24842 w 45876"/>
                <a:gd name="connsiteY4" fmla="*/ 10921 h 29415"/>
                <a:gd name="connsiteX5" fmla="*/ 25045 w 45876"/>
                <a:gd name="connsiteY5" fmla="*/ 4962 h 29415"/>
                <a:gd name="connsiteX6" fmla="*/ 1142 w 45876"/>
                <a:gd name="connsiteY6" fmla="*/ 967 h 29415"/>
                <a:gd name="connsiteX7" fmla="*/ 6965 w 45876"/>
                <a:gd name="connsiteY7" fmla="*/ 10989 h 29415"/>
                <a:gd name="connsiteX8" fmla="*/ 19628 w 45876"/>
                <a:gd name="connsiteY8" fmla="*/ 21214 h 29415"/>
                <a:gd name="connsiteX9" fmla="*/ 23690 w 45876"/>
                <a:gd name="connsiteY9" fmla="*/ 14442 h 29415"/>
                <a:gd name="connsiteX10" fmla="*/ 32020 w 45876"/>
                <a:gd name="connsiteY10" fmla="*/ 22094 h 2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76" h="29415">
                  <a:moveTo>
                    <a:pt x="32020" y="22094"/>
                  </a:moveTo>
                  <a:cubicBezTo>
                    <a:pt x="35473" y="23245"/>
                    <a:pt x="37640" y="29678"/>
                    <a:pt x="39062" y="29407"/>
                  </a:cubicBezTo>
                  <a:cubicBezTo>
                    <a:pt x="40484" y="29136"/>
                    <a:pt x="46443" y="26902"/>
                    <a:pt x="45833" y="23584"/>
                  </a:cubicBezTo>
                  <a:cubicBezTo>
                    <a:pt x="45291" y="20266"/>
                    <a:pt x="45765" y="10583"/>
                    <a:pt x="42041" y="10041"/>
                  </a:cubicBezTo>
                  <a:cubicBezTo>
                    <a:pt x="38858" y="9567"/>
                    <a:pt x="28769" y="9973"/>
                    <a:pt x="24842" y="10921"/>
                  </a:cubicBezTo>
                  <a:cubicBezTo>
                    <a:pt x="25383" y="8754"/>
                    <a:pt x="25654" y="6655"/>
                    <a:pt x="25045" y="4962"/>
                  </a:cubicBezTo>
                  <a:cubicBezTo>
                    <a:pt x="23352" y="-116"/>
                    <a:pt x="2767" y="-997"/>
                    <a:pt x="1142" y="967"/>
                  </a:cubicBezTo>
                  <a:cubicBezTo>
                    <a:pt x="-2447" y="5301"/>
                    <a:pt x="3241" y="9025"/>
                    <a:pt x="6965" y="10989"/>
                  </a:cubicBezTo>
                  <a:cubicBezTo>
                    <a:pt x="10689" y="12952"/>
                    <a:pt x="17596" y="23245"/>
                    <a:pt x="19628" y="21214"/>
                  </a:cubicBezTo>
                  <a:cubicBezTo>
                    <a:pt x="20576" y="20266"/>
                    <a:pt x="22336" y="17557"/>
                    <a:pt x="23690" y="14442"/>
                  </a:cubicBezTo>
                  <a:cubicBezTo>
                    <a:pt x="25248" y="17490"/>
                    <a:pt x="29581" y="21282"/>
                    <a:pt x="32020" y="2209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10510DAD-0762-7BFE-A091-E38A35EA5EB1}"/>
                </a:ext>
              </a:extLst>
            </p:cNvPr>
            <p:cNvSpPr/>
            <p:nvPr/>
          </p:nvSpPr>
          <p:spPr bwMode="ltGray">
            <a:xfrm>
              <a:off x="10183007" y="5232987"/>
              <a:ext cx="11424" cy="9728"/>
            </a:xfrm>
            <a:custGeom>
              <a:avLst/>
              <a:gdLst>
                <a:gd name="connsiteX0" fmla="*/ 8106 w 11424"/>
                <a:gd name="connsiteY0" fmla="*/ 4550 h 9728"/>
                <a:gd name="connsiteX1" fmla="*/ 928 w 11424"/>
                <a:gd name="connsiteY1" fmla="*/ 284 h 9728"/>
                <a:gd name="connsiteX2" fmla="*/ 6413 w 11424"/>
                <a:gd name="connsiteY2" fmla="*/ 9697 h 9728"/>
                <a:gd name="connsiteX3" fmla="*/ 11424 w 11424"/>
                <a:gd name="connsiteY3" fmla="*/ 4415 h 9728"/>
                <a:gd name="connsiteX4" fmla="*/ 8106 w 11424"/>
                <a:gd name="connsiteY4" fmla="*/ 4550 h 9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24" h="9728">
                  <a:moveTo>
                    <a:pt x="8106" y="4550"/>
                  </a:moveTo>
                  <a:cubicBezTo>
                    <a:pt x="6616" y="6040"/>
                    <a:pt x="3975" y="2587"/>
                    <a:pt x="928" y="284"/>
                  </a:cubicBezTo>
                  <a:cubicBezTo>
                    <a:pt x="-2119" y="-2018"/>
                    <a:pt x="3027" y="10441"/>
                    <a:pt x="6413" y="9697"/>
                  </a:cubicBezTo>
                  <a:cubicBezTo>
                    <a:pt x="7632" y="9426"/>
                    <a:pt x="9866" y="6311"/>
                    <a:pt x="11424" y="4415"/>
                  </a:cubicBezTo>
                  <a:cubicBezTo>
                    <a:pt x="10340" y="4144"/>
                    <a:pt x="8918" y="3738"/>
                    <a:pt x="8106" y="455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C05D4BD1-27F6-5DA8-A2D3-976D435F34D3}"/>
                </a:ext>
              </a:extLst>
            </p:cNvPr>
            <p:cNvSpPr/>
            <p:nvPr/>
          </p:nvSpPr>
          <p:spPr bwMode="ltGray">
            <a:xfrm>
              <a:off x="10194431" y="5235940"/>
              <a:ext cx="1760" cy="1496"/>
            </a:xfrm>
            <a:custGeom>
              <a:avLst/>
              <a:gdLst>
                <a:gd name="connsiteX0" fmla="*/ 0 w 1760"/>
                <a:gd name="connsiteY0" fmla="*/ 1395 h 1496"/>
                <a:gd name="connsiteX1" fmla="*/ 1760 w 1760"/>
                <a:gd name="connsiteY1" fmla="*/ 447 h 1496"/>
                <a:gd name="connsiteX2" fmla="*/ 0 w 1760"/>
                <a:gd name="connsiteY2" fmla="*/ 1395 h 1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0" h="1496">
                  <a:moveTo>
                    <a:pt x="0" y="1395"/>
                  </a:moveTo>
                  <a:cubicBezTo>
                    <a:pt x="1015" y="1598"/>
                    <a:pt x="1760" y="1598"/>
                    <a:pt x="1760" y="447"/>
                  </a:cubicBezTo>
                  <a:cubicBezTo>
                    <a:pt x="1760" y="-502"/>
                    <a:pt x="1015" y="176"/>
                    <a:pt x="0" y="139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4AB61E58-9E18-29DB-876E-FC094B1ABFB5}"/>
                </a:ext>
              </a:extLst>
            </p:cNvPr>
            <p:cNvSpPr/>
            <p:nvPr/>
          </p:nvSpPr>
          <p:spPr bwMode="ltGray">
            <a:xfrm>
              <a:off x="10201116" y="5239231"/>
              <a:ext cx="492" cy="3047"/>
            </a:xfrm>
            <a:custGeom>
              <a:avLst/>
              <a:gdLst>
                <a:gd name="connsiteX0" fmla="*/ 492 w 492"/>
                <a:gd name="connsiteY0" fmla="*/ 3047 h 3047"/>
                <a:gd name="connsiteX1" fmla="*/ 221 w 492"/>
                <a:gd name="connsiteY1" fmla="*/ 0 h 3047"/>
                <a:gd name="connsiteX2" fmla="*/ 153 w 492"/>
                <a:gd name="connsiteY2" fmla="*/ 203 h 3047"/>
                <a:gd name="connsiteX3" fmla="*/ 492 w 492"/>
                <a:gd name="connsiteY3" fmla="*/ 3047 h 3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2" h="3047">
                  <a:moveTo>
                    <a:pt x="492" y="3047"/>
                  </a:moveTo>
                  <a:cubicBezTo>
                    <a:pt x="357" y="2032"/>
                    <a:pt x="289" y="1016"/>
                    <a:pt x="221" y="0"/>
                  </a:cubicBezTo>
                  <a:cubicBezTo>
                    <a:pt x="221" y="68"/>
                    <a:pt x="153" y="136"/>
                    <a:pt x="153" y="203"/>
                  </a:cubicBezTo>
                  <a:cubicBezTo>
                    <a:pt x="-185" y="813"/>
                    <a:pt x="86" y="1828"/>
                    <a:pt x="492" y="304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D85756B0-70EE-56EB-C032-EDF7948406E0}"/>
                </a:ext>
              </a:extLst>
            </p:cNvPr>
            <p:cNvSpPr/>
            <p:nvPr/>
          </p:nvSpPr>
          <p:spPr bwMode="ltGray">
            <a:xfrm>
              <a:off x="10201263" y="5231423"/>
              <a:ext cx="2404" cy="7807"/>
            </a:xfrm>
            <a:custGeom>
              <a:avLst/>
              <a:gdLst>
                <a:gd name="connsiteX0" fmla="*/ 819 w 2404"/>
                <a:gd name="connsiteY0" fmla="*/ 88 h 7807"/>
                <a:gd name="connsiteX1" fmla="*/ 74 w 2404"/>
                <a:gd name="connsiteY1" fmla="*/ 7807 h 7807"/>
                <a:gd name="connsiteX2" fmla="*/ 819 w 2404"/>
                <a:gd name="connsiteY2" fmla="*/ 88 h 7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4" h="7807">
                  <a:moveTo>
                    <a:pt x="819" y="88"/>
                  </a:moveTo>
                  <a:cubicBezTo>
                    <a:pt x="74" y="1171"/>
                    <a:pt x="-129" y="4354"/>
                    <a:pt x="74" y="7807"/>
                  </a:cubicBezTo>
                  <a:cubicBezTo>
                    <a:pt x="1428" y="5166"/>
                    <a:pt x="4137" y="-792"/>
                    <a:pt x="819" y="8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76391C52-6D2F-4755-C36F-63A18A6F8602}"/>
                </a:ext>
              </a:extLst>
            </p:cNvPr>
            <p:cNvSpPr/>
            <p:nvPr/>
          </p:nvSpPr>
          <p:spPr bwMode="ltGray">
            <a:xfrm>
              <a:off x="10201676" y="5242278"/>
              <a:ext cx="3494" cy="8802"/>
            </a:xfrm>
            <a:custGeom>
              <a:avLst/>
              <a:gdLst>
                <a:gd name="connsiteX0" fmla="*/ 2912 w 3494"/>
                <a:gd name="connsiteY0" fmla="*/ 8803 h 8802"/>
                <a:gd name="connsiteX1" fmla="*/ 0 w 3494"/>
                <a:gd name="connsiteY1" fmla="*/ 0 h 8802"/>
                <a:gd name="connsiteX2" fmla="*/ 2912 w 3494"/>
                <a:gd name="connsiteY2" fmla="*/ 8803 h 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94" h="8802">
                  <a:moveTo>
                    <a:pt x="2912" y="8803"/>
                  </a:moveTo>
                  <a:cubicBezTo>
                    <a:pt x="4876" y="8803"/>
                    <a:pt x="1354" y="3657"/>
                    <a:pt x="0" y="0"/>
                  </a:cubicBezTo>
                  <a:cubicBezTo>
                    <a:pt x="474" y="4605"/>
                    <a:pt x="1558" y="8803"/>
                    <a:pt x="2912" y="88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514823BE-465B-A12C-D36C-4357B76F5F12}"/>
                </a:ext>
              </a:extLst>
            </p:cNvPr>
            <p:cNvSpPr/>
            <p:nvPr/>
          </p:nvSpPr>
          <p:spPr bwMode="ltGray">
            <a:xfrm>
              <a:off x="9884277" y="5153504"/>
              <a:ext cx="211295" cy="101788"/>
            </a:xfrm>
            <a:custGeom>
              <a:avLst/>
              <a:gdLst>
                <a:gd name="connsiteX0" fmla="*/ 211020 w 211295"/>
                <a:gd name="connsiteY0" fmla="*/ 60469 h 101788"/>
                <a:gd name="connsiteX1" fmla="*/ 203977 w 211295"/>
                <a:gd name="connsiteY1" fmla="*/ 50718 h 101788"/>
                <a:gd name="connsiteX2" fmla="*/ 194700 w 211295"/>
                <a:gd name="connsiteY2" fmla="*/ 48416 h 101788"/>
                <a:gd name="connsiteX3" fmla="*/ 180616 w 211295"/>
                <a:gd name="connsiteY3" fmla="*/ 50312 h 101788"/>
                <a:gd name="connsiteX4" fmla="*/ 180480 w 211295"/>
                <a:gd name="connsiteY4" fmla="*/ 50312 h 101788"/>
                <a:gd name="connsiteX5" fmla="*/ 182715 w 211295"/>
                <a:gd name="connsiteY5" fmla="*/ 35618 h 101788"/>
                <a:gd name="connsiteX6" fmla="*/ 174521 w 211295"/>
                <a:gd name="connsiteY6" fmla="*/ 22278 h 101788"/>
                <a:gd name="connsiteX7" fmla="*/ 156306 w 211295"/>
                <a:gd name="connsiteY7" fmla="*/ 26273 h 101788"/>
                <a:gd name="connsiteX8" fmla="*/ 141951 w 211295"/>
                <a:gd name="connsiteY8" fmla="*/ 7110 h 101788"/>
                <a:gd name="connsiteX9" fmla="*/ 106604 w 211295"/>
                <a:gd name="connsiteY9" fmla="*/ 14965 h 101788"/>
                <a:gd name="connsiteX10" fmla="*/ 83987 w 211295"/>
                <a:gd name="connsiteY10" fmla="*/ 20924 h 101788"/>
                <a:gd name="connsiteX11" fmla="*/ 65569 w 211295"/>
                <a:gd name="connsiteY11" fmla="*/ 20991 h 101788"/>
                <a:gd name="connsiteX12" fmla="*/ 69835 w 211295"/>
                <a:gd name="connsiteY12" fmla="*/ 13746 h 101788"/>
                <a:gd name="connsiteX13" fmla="*/ 69835 w 211295"/>
                <a:gd name="connsiteY13" fmla="*/ 13746 h 101788"/>
                <a:gd name="connsiteX14" fmla="*/ 61506 w 211295"/>
                <a:gd name="connsiteY14" fmla="*/ 0 h 101788"/>
                <a:gd name="connsiteX15" fmla="*/ 64011 w 211295"/>
                <a:gd name="connsiteY15" fmla="*/ 5146 h 101788"/>
                <a:gd name="connsiteX16" fmla="*/ 59000 w 211295"/>
                <a:gd name="connsiteY16" fmla="*/ 20314 h 101788"/>
                <a:gd name="connsiteX17" fmla="*/ 44239 w 211295"/>
                <a:gd name="connsiteY17" fmla="*/ 18012 h 101788"/>
                <a:gd name="connsiteX18" fmla="*/ 40582 w 211295"/>
                <a:gd name="connsiteY18" fmla="*/ 34331 h 101788"/>
                <a:gd name="connsiteX19" fmla="*/ 58933 w 211295"/>
                <a:gd name="connsiteY19" fmla="*/ 29727 h 101788"/>
                <a:gd name="connsiteX20" fmla="*/ 67465 w 211295"/>
                <a:gd name="connsiteY20" fmla="*/ 38732 h 101788"/>
                <a:gd name="connsiteX21" fmla="*/ 67465 w 211295"/>
                <a:gd name="connsiteY21" fmla="*/ 52682 h 101788"/>
                <a:gd name="connsiteX22" fmla="*/ 79112 w 211295"/>
                <a:gd name="connsiteY22" fmla="*/ 67579 h 101788"/>
                <a:gd name="connsiteX23" fmla="*/ 54802 w 211295"/>
                <a:gd name="connsiteY23" fmla="*/ 60943 h 101788"/>
                <a:gd name="connsiteX24" fmla="*/ 59271 w 211295"/>
                <a:gd name="connsiteY24" fmla="*/ 48009 h 101788"/>
                <a:gd name="connsiteX25" fmla="*/ 52026 w 211295"/>
                <a:gd name="connsiteY25" fmla="*/ 43066 h 101788"/>
                <a:gd name="connsiteX26" fmla="*/ 51552 w 211295"/>
                <a:gd name="connsiteY26" fmla="*/ 43405 h 101788"/>
                <a:gd name="connsiteX27" fmla="*/ 47489 w 211295"/>
                <a:gd name="connsiteY27" fmla="*/ 56339 h 101788"/>
                <a:gd name="connsiteX28" fmla="*/ 36384 w 211295"/>
                <a:gd name="connsiteY28" fmla="*/ 57015 h 101788"/>
                <a:gd name="connsiteX29" fmla="*/ 39295 w 211295"/>
                <a:gd name="connsiteY29" fmla="*/ 62568 h 101788"/>
                <a:gd name="connsiteX30" fmla="*/ 15121 w 211295"/>
                <a:gd name="connsiteY30" fmla="*/ 66563 h 101788"/>
                <a:gd name="connsiteX31" fmla="*/ 292 w 211295"/>
                <a:gd name="connsiteY31" fmla="*/ 64329 h 101788"/>
                <a:gd name="connsiteX32" fmla="*/ 10788 w 211295"/>
                <a:gd name="connsiteY32" fmla="*/ 71981 h 101788"/>
                <a:gd name="connsiteX33" fmla="*/ 20065 w 211295"/>
                <a:gd name="connsiteY33" fmla="*/ 89045 h 101788"/>
                <a:gd name="connsiteX34" fmla="*/ 32118 w 211295"/>
                <a:gd name="connsiteY34" fmla="*/ 84440 h 101788"/>
                <a:gd name="connsiteX35" fmla="*/ 58391 w 211295"/>
                <a:gd name="connsiteY35" fmla="*/ 92430 h 101788"/>
                <a:gd name="connsiteX36" fmla="*/ 83716 w 211295"/>
                <a:gd name="connsiteY36" fmla="*/ 84034 h 101788"/>
                <a:gd name="connsiteX37" fmla="*/ 97665 w 211295"/>
                <a:gd name="connsiteY37" fmla="*/ 101707 h 101788"/>
                <a:gd name="connsiteX38" fmla="*/ 99426 w 211295"/>
                <a:gd name="connsiteY38" fmla="*/ 87961 h 101788"/>
                <a:gd name="connsiteX39" fmla="*/ 122246 w 211295"/>
                <a:gd name="connsiteY39" fmla="*/ 79497 h 101788"/>
                <a:gd name="connsiteX40" fmla="*/ 125564 w 211295"/>
                <a:gd name="connsiteY40" fmla="*/ 82476 h 101788"/>
                <a:gd name="connsiteX41" fmla="*/ 147232 w 211295"/>
                <a:gd name="connsiteY41" fmla="*/ 76721 h 101788"/>
                <a:gd name="connsiteX42" fmla="*/ 162942 w 211295"/>
                <a:gd name="connsiteY42" fmla="*/ 63516 h 101788"/>
                <a:gd name="connsiteX43" fmla="*/ 205738 w 211295"/>
                <a:gd name="connsiteY43" fmla="*/ 76721 h 101788"/>
                <a:gd name="connsiteX44" fmla="*/ 211020 w 211295"/>
                <a:gd name="connsiteY44" fmla="*/ 60469 h 101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11295" h="101788">
                  <a:moveTo>
                    <a:pt x="211020" y="60469"/>
                  </a:moveTo>
                  <a:cubicBezTo>
                    <a:pt x="211020" y="57083"/>
                    <a:pt x="206280" y="53359"/>
                    <a:pt x="203977" y="50718"/>
                  </a:cubicBezTo>
                  <a:cubicBezTo>
                    <a:pt x="201675" y="48077"/>
                    <a:pt x="197341" y="49906"/>
                    <a:pt x="194700" y="48416"/>
                  </a:cubicBezTo>
                  <a:cubicBezTo>
                    <a:pt x="192060" y="46926"/>
                    <a:pt x="186507" y="50312"/>
                    <a:pt x="180616" y="50312"/>
                  </a:cubicBezTo>
                  <a:cubicBezTo>
                    <a:pt x="180548" y="50312"/>
                    <a:pt x="180548" y="50312"/>
                    <a:pt x="180480" y="50312"/>
                  </a:cubicBezTo>
                  <a:cubicBezTo>
                    <a:pt x="181496" y="47129"/>
                    <a:pt x="182715" y="38123"/>
                    <a:pt x="182715" y="35618"/>
                  </a:cubicBezTo>
                  <a:cubicBezTo>
                    <a:pt x="182715" y="32571"/>
                    <a:pt x="179329" y="22616"/>
                    <a:pt x="174521" y="22278"/>
                  </a:cubicBezTo>
                  <a:cubicBezTo>
                    <a:pt x="169714" y="21872"/>
                    <a:pt x="160098" y="29659"/>
                    <a:pt x="156306" y="26273"/>
                  </a:cubicBezTo>
                  <a:cubicBezTo>
                    <a:pt x="152514" y="22888"/>
                    <a:pt x="153733" y="11308"/>
                    <a:pt x="141951" y="7110"/>
                  </a:cubicBezTo>
                  <a:cubicBezTo>
                    <a:pt x="130168" y="2979"/>
                    <a:pt x="117235" y="13814"/>
                    <a:pt x="106604" y="14965"/>
                  </a:cubicBezTo>
                  <a:cubicBezTo>
                    <a:pt x="95973" y="16116"/>
                    <a:pt x="91910" y="20924"/>
                    <a:pt x="83987" y="20924"/>
                  </a:cubicBezTo>
                  <a:cubicBezTo>
                    <a:pt x="76877" y="20924"/>
                    <a:pt x="71054" y="20991"/>
                    <a:pt x="65569" y="20991"/>
                  </a:cubicBezTo>
                  <a:cubicBezTo>
                    <a:pt x="67465" y="18621"/>
                    <a:pt x="69022" y="15642"/>
                    <a:pt x="69835" y="13746"/>
                  </a:cubicBezTo>
                  <a:lnTo>
                    <a:pt x="69835" y="13746"/>
                  </a:lnTo>
                  <a:cubicBezTo>
                    <a:pt x="68142" y="12866"/>
                    <a:pt x="64621" y="0"/>
                    <a:pt x="61506" y="0"/>
                  </a:cubicBezTo>
                  <a:cubicBezTo>
                    <a:pt x="58391" y="0"/>
                    <a:pt x="63537" y="3454"/>
                    <a:pt x="64011" y="5146"/>
                  </a:cubicBezTo>
                  <a:cubicBezTo>
                    <a:pt x="64553" y="7313"/>
                    <a:pt x="60287" y="15304"/>
                    <a:pt x="59000" y="20314"/>
                  </a:cubicBezTo>
                  <a:cubicBezTo>
                    <a:pt x="55615" y="19366"/>
                    <a:pt x="52364" y="17741"/>
                    <a:pt x="44239" y="18012"/>
                  </a:cubicBezTo>
                  <a:cubicBezTo>
                    <a:pt x="32863" y="18418"/>
                    <a:pt x="36993" y="32503"/>
                    <a:pt x="40582" y="34331"/>
                  </a:cubicBezTo>
                  <a:cubicBezTo>
                    <a:pt x="46270" y="37379"/>
                    <a:pt x="53651" y="27424"/>
                    <a:pt x="58933" y="29727"/>
                  </a:cubicBezTo>
                  <a:cubicBezTo>
                    <a:pt x="64282" y="31961"/>
                    <a:pt x="66652" y="34196"/>
                    <a:pt x="67465" y="38732"/>
                  </a:cubicBezTo>
                  <a:cubicBezTo>
                    <a:pt x="68210" y="43270"/>
                    <a:pt x="65230" y="46994"/>
                    <a:pt x="67465" y="52682"/>
                  </a:cubicBezTo>
                  <a:cubicBezTo>
                    <a:pt x="69767" y="58302"/>
                    <a:pt x="80669" y="64329"/>
                    <a:pt x="79112" y="67579"/>
                  </a:cubicBezTo>
                  <a:cubicBezTo>
                    <a:pt x="77825" y="70288"/>
                    <a:pt x="67533" y="62433"/>
                    <a:pt x="54802" y="60943"/>
                  </a:cubicBezTo>
                  <a:cubicBezTo>
                    <a:pt x="58120" y="58573"/>
                    <a:pt x="60693" y="52479"/>
                    <a:pt x="59271" y="48009"/>
                  </a:cubicBezTo>
                  <a:cubicBezTo>
                    <a:pt x="57849" y="43473"/>
                    <a:pt x="54328" y="41373"/>
                    <a:pt x="52026" y="43066"/>
                  </a:cubicBezTo>
                  <a:cubicBezTo>
                    <a:pt x="51823" y="43202"/>
                    <a:pt x="51687" y="43270"/>
                    <a:pt x="51552" y="43405"/>
                  </a:cubicBezTo>
                  <a:cubicBezTo>
                    <a:pt x="51281" y="46384"/>
                    <a:pt x="50333" y="54713"/>
                    <a:pt x="47489" y="56339"/>
                  </a:cubicBezTo>
                  <a:cubicBezTo>
                    <a:pt x="44645" y="58031"/>
                    <a:pt x="37264" y="55323"/>
                    <a:pt x="36384" y="57015"/>
                  </a:cubicBezTo>
                  <a:cubicBezTo>
                    <a:pt x="35978" y="57760"/>
                    <a:pt x="37332" y="60266"/>
                    <a:pt x="39295" y="62568"/>
                  </a:cubicBezTo>
                  <a:cubicBezTo>
                    <a:pt x="28867" y="65683"/>
                    <a:pt x="21690" y="70965"/>
                    <a:pt x="15121" y="66563"/>
                  </a:cubicBezTo>
                  <a:cubicBezTo>
                    <a:pt x="6793" y="60943"/>
                    <a:pt x="2188" y="60943"/>
                    <a:pt x="292" y="64329"/>
                  </a:cubicBezTo>
                  <a:cubicBezTo>
                    <a:pt x="-1604" y="67714"/>
                    <a:pt x="6183" y="69001"/>
                    <a:pt x="10788" y="71981"/>
                  </a:cubicBezTo>
                  <a:cubicBezTo>
                    <a:pt x="15324" y="75028"/>
                    <a:pt x="17356" y="88977"/>
                    <a:pt x="20065" y="89045"/>
                  </a:cubicBezTo>
                  <a:cubicBezTo>
                    <a:pt x="22706" y="89112"/>
                    <a:pt x="26768" y="83086"/>
                    <a:pt x="32118" y="84440"/>
                  </a:cubicBezTo>
                  <a:cubicBezTo>
                    <a:pt x="37467" y="85794"/>
                    <a:pt x="48166" y="91482"/>
                    <a:pt x="58391" y="92430"/>
                  </a:cubicBezTo>
                  <a:cubicBezTo>
                    <a:pt x="68684" y="93378"/>
                    <a:pt x="77622" y="82002"/>
                    <a:pt x="83716" y="84034"/>
                  </a:cubicBezTo>
                  <a:cubicBezTo>
                    <a:pt x="89810" y="86065"/>
                    <a:pt x="92316" y="100556"/>
                    <a:pt x="97665" y="101707"/>
                  </a:cubicBezTo>
                  <a:cubicBezTo>
                    <a:pt x="103015" y="102858"/>
                    <a:pt x="98275" y="91482"/>
                    <a:pt x="99426" y="87961"/>
                  </a:cubicBezTo>
                  <a:cubicBezTo>
                    <a:pt x="100577" y="84440"/>
                    <a:pt x="118860" y="85185"/>
                    <a:pt x="122246" y="79497"/>
                  </a:cubicBezTo>
                  <a:cubicBezTo>
                    <a:pt x="125631" y="73809"/>
                    <a:pt x="123261" y="78075"/>
                    <a:pt x="125564" y="82476"/>
                  </a:cubicBezTo>
                  <a:cubicBezTo>
                    <a:pt x="127866" y="86878"/>
                    <a:pt x="140393" y="82408"/>
                    <a:pt x="147232" y="76721"/>
                  </a:cubicBezTo>
                  <a:cubicBezTo>
                    <a:pt x="154071" y="71032"/>
                    <a:pt x="153394" y="66225"/>
                    <a:pt x="162942" y="63516"/>
                  </a:cubicBezTo>
                  <a:cubicBezTo>
                    <a:pt x="172422" y="60875"/>
                    <a:pt x="198154" y="76788"/>
                    <a:pt x="205738" y="76721"/>
                  </a:cubicBezTo>
                  <a:cubicBezTo>
                    <a:pt x="213119" y="76721"/>
                    <a:pt x="211020" y="63855"/>
                    <a:pt x="211020" y="6046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B26C0E9A-E092-86D9-871F-E43C356DA236}"/>
                </a:ext>
              </a:extLst>
            </p:cNvPr>
            <p:cNvSpPr/>
            <p:nvPr/>
          </p:nvSpPr>
          <p:spPr bwMode="ltGray">
            <a:xfrm>
              <a:off x="9935158" y="5196239"/>
              <a:ext cx="611" cy="781"/>
            </a:xfrm>
            <a:custGeom>
              <a:avLst/>
              <a:gdLst>
                <a:gd name="connsiteX0" fmla="*/ 603 w 611"/>
                <a:gd name="connsiteY0" fmla="*/ 603 h 781"/>
                <a:gd name="connsiteX1" fmla="*/ 603 w 611"/>
                <a:gd name="connsiteY1" fmla="*/ 400 h 781"/>
                <a:gd name="connsiteX2" fmla="*/ 603 w 611"/>
                <a:gd name="connsiteY2" fmla="*/ 603 h 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1" h="781">
                  <a:moveTo>
                    <a:pt x="603" y="603"/>
                  </a:moveTo>
                  <a:cubicBezTo>
                    <a:pt x="603" y="535"/>
                    <a:pt x="603" y="468"/>
                    <a:pt x="603" y="400"/>
                  </a:cubicBezTo>
                  <a:cubicBezTo>
                    <a:pt x="738" y="-887"/>
                    <a:pt x="-819" y="1416"/>
                    <a:pt x="603" y="6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A4665BF1-4BD4-75BA-7A9D-2C04A325BBB1}"/>
                </a:ext>
              </a:extLst>
            </p:cNvPr>
            <p:cNvSpPr/>
            <p:nvPr/>
          </p:nvSpPr>
          <p:spPr bwMode="ltGray">
            <a:xfrm>
              <a:off x="9954044" y="5165542"/>
              <a:ext cx="1210" cy="1738"/>
            </a:xfrm>
            <a:custGeom>
              <a:avLst/>
              <a:gdLst>
                <a:gd name="connsiteX0" fmla="*/ 135 w 1210"/>
                <a:gd name="connsiteY0" fmla="*/ 1301 h 1738"/>
                <a:gd name="connsiteX1" fmla="*/ 0 w 1210"/>
                <a:gd name="connsiteY1" fmla="*/ 1640 h 1738"/>
                <a:gd name="connsiteX2" fmla="*/ 135 w 1210"/>
                <a:gd name="connsiteY2" fmla="*/ 1301 h 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0" h="1738">
                  <a:moveTo>
                    <a:pt x="135" y="1301"/>
                  </a:moveTo>
                  <a:cubicBezTo>
                    <a:pt x="68" y="1437"/>
                    <a:pt x="0" y="1572"/>
                    <a:pt x="0" y="1640"/>
                  </a:cubicBezTo>
                  <a:cubicBezTo>
                    <a:pt x="1625" y="2453"/>
                    <a:pt x="1558" y="-2152"/>
                    <a:pt x="135" y="130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9F8ED4DF-3837-318F-7C5A-AF2ABCC08BB0}"/>
                </a:ext>
              </a:extLst>
            </p:cNvPr>
            <p:cNvSpPr/>
            <p:nvPr/>
          </p:nvSpPr>
          <p:spPr bwMode="ltGray">
            <a:xfrm>
              <a:off x="9912670" y="5108309"/>
              <a:ext cx="30101" cy="30924"/>
            </a:xfrm>
            <a:custGeom>
              <a:avLst/>
              <a:gdLst>
                <a:gd name="connsiteX0" fmla="*/ 14897 w 30101"/>
                <a:gd name="connsiteY0" fmla="*/ 11202 h 30924"/>
                <a:gd name="connsiteX1" fmla="*/ 9006 w 30101"/>
                <a:gd name="connsiteY1" fmla="*/ 14047 h 30924"/>
                <a:gd name="connsiteX2" fmla="*/ 8600 w 30101"/>
                <a:gd name="connsiteY2" fmla="*/ 18583 h 30924"/>
                <a:gd name="connsiteX3" fmla="*/ 0 w 30101"/>
                <a:gd name="connsiteY3" fmla="*/ 20479 h 30924"/>
                <a:gd name="connsiteX4" fmla="*/ 7652 w 30101"/>
                <a:gd name="connsiteY4" fmla="*/ 21563 h 30924"/>
                <a:gd name="connsiteX5" fmla="*/ 24106 w 30101"/>
                <a:gd name="connsiteY5" fmla="*/ 29959 h 30924"/>
                <a:gd name="connsiteX6" fmla="*/ 29523 w 30101"/>
                <a:gd name="connsiteY6" fmla="*/ 16416 h 30924"/>
                <a:gd name="connsiteX7" fmla="*/ 25528 w 30101"/>
                <a:gd name="connsiteY7" fmla="*/ 97 h 30924"/>
                <a:gd name="connsiteX8" fmla="*/ 14897 w 30101"/>
                <a:gd name="connsiteY8" fmla="*/ 11202 h 30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101" h="30924">
                  <a:moveTo>
                    <a:pt x="14897" y="11202"/>
                  </a:moveTo>
                  <a:cubicBezTo>
                    <a:pt x="12933" y="12624"/>
                    <a:pt x="12933" y="12963"/>
                    <a:pt x="9006" y="14047"/>
                  </a:cubicBezTo>
                  <a:cubicBezTo>
                    <a:pt x="8532" y="14182"/>
                    <a:pt x="9074" y="18448"/>
                    <a:pt x="8600" y="18583"/>
                  </a:cubicBezTo>
                  <a:cubicBezTo>
                    <a:pt x="6162" y="19193"/>
                    <a:pt x="0" y="16484"/>
                    <a:pt x="0" y="20479"/>
                  </a:cubicBezTo>
                  <a:cubicBezTo>
                    <a:pt x="0" y="25287"/>
                    <a:pt x="5146" y="21563"/>
                    <a:pt x="7652" y="21563"/>
                  </a:cubicBezTo>
                  <a:cubicBezTo>
                    <a:pt x="10225" y="21563"/>
                    <a:pt x="20314" y="34496"/>
                    <a:pt x="24106" y="29959"/>
                  </a:cubicBezTo>
                  <a:cubicBezTo>
                    <a:pt x="27898" y="25423"/>
                    <a:pt x="28101" y="19531"/>
                    <a:pt x="29523" y="16416"/>
                  </a:cubicBezTo>
                  <a:cubicBezTo>
                    <a:pt x="30945" y="13301"/>
                    <a:pt x="29794" y="-1325"/>
                    <a:pt x="25528" y="97"/>
                  </a:cubicBezTo>
                  <a:cubicBezTo>
                    <a:pt x="21262" y="1519"/>
                    <a:pt x="16861" y="9781"/>
                    <a:pt x="14897" y="1120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DA08D6F5-F7CD-06D8-0445-327ED6FEA298}"/>
                </a:ext>
              </a:extLst>
            </p:cNvPr>
            <p:cNvSpPr/>
            <p:nvPr/>
          </p:nvSpPr>
          <p:spPr bwMode="ltGray">
            <a:xfrm>
              <a:off x="9821797" y="5235123"/>
              <a:ext cx="1410" cy="902"/>
            </a:xfrm>
            <a:custGeom>
              <a:avLst/>
              <a:gdLst>
                <a:gd name="connsiteX0" fmla="*/ 0 w 1410"/>
                <a:gd name="connsiteY0" fmla="*/ 384 h 902"/>
                <a:gd name="connsiteX1" fmla="*/ 0 w 1410"/>
                <a:gd name="connsiteY1" fmla="*/ 384 h 902"/>
                <a:gd name="connsiteX2" fmla="*/ 0 w 1410"/>
                <a:gd name="connsiteY2" fmla="*/ 384 h 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0" h="902">
                  <a:moveTo>
                    <a:pt x="0" y="384"/>
                  </a:moveTo>
                  <a:cubicBezTo>
                    <a:pt x="609" y="2076"/>
                    <a:pt x="2844" y="-1038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2DC85687-553A-07A2-3846-7C309601E612}"/>
                </a:ext>
              </a:extLst>
            </p:cNvPr>
            <p:cNvSpPr/>
            <p:nvPr/>
          </p:nvSpPr>
          <p:spPr bwMode="ltGray">
            <a:xfrm>
              <a:off x="9744925" y="5209465"/>
              <a:ext cx="80252" cy="39965"/>
            </a:xfrm>
            <a:custGeom>
              <a:avLst/>
              <a:gdLst>
                <a:gd name="connsiteX0" fmla="*/ 79649 w 80252"/>
                <a:gd name="connsiteY0" fmla="*/ 10196 h 39965"/>
                <a:gd name="connsiteX1" fmla="*/ 70304 w 80252"/>
                <a:gd name="connsiteY1" fmla="*/ 11889 h 39965"/>
                <a:gd name="connsiteX2" fmla="*/ 59402 w 80252"/>
                <a:gd name="connsiteY2" fmla="*/ 852 h 39965"/>
                <a:gd name="connsiteX3" fmla="*/ 12002 w 80252"/>
                <a:gd name="connsiteY3" fmla="*/ 2274 h 39965"/>
                <a:gd name="connsiteX4" fmla="*/ 288 w 80252"/>
                <a:gd name="connsiteY4" fmla="*/ 26854 h 39965"/>
                <a:gd name="connsiteX5" fmla="*/ 20534 w 80252"/>
                <a:gd name="connsiteY5" fmla="*/ 35657 h 39965"/>
                <a:gd name="connsiteX6" fmla="*/ 41119 w 80252"/>
                <a:gd name="connsiteY6" fmla="*/ 32068 h 39965"/>
                <a:gd name="connsiteX7" fmla="*/ 54933 w 80252"/>
                <a:gd name="connsiteY7" fmla="*/ 39517 h 39965"/>
                <a:gd name="connsiteX8" fmla="*/ 69492 w 80252"/>
                <a:gd name="connsiteY8" fmla="*/ 39449 h 39965"/>
                <a:gd name="connsiteX9" fmla="*/ 76737 w 80252"/>
                <a:gd name="connsiteY9" fmla="*/ 26041 h 39965"/>
                <a:gd name="connsiteX10" fmla="*/ 76873 w 80252"/>
                <a:gd name="connsiteY10" fmla="*/ 25974 h 39965"/>
                <a:gd name="connsiteX11" fmla="*/ 76737 w 80252"/>
                <a:gd name="connsiteY11" fmla="*/ 25635 h 39965"/>
                <a:gd name="connsiteX12" fmla="*/ 79649 w 80252"/>
                <a:gd name="connsiteY12" fmla="*/ 10196 h 39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252" h="39965">
                  <a:moveTo>
                    <a:pt x="79649" y="10196"/>
                  </a:moveTo>
                  <a:cubicBezTo>
                    <a:pt x="77211" y="9451"/>
                    <a:pt x="72200" y="13582"/>
                    <a:pt x="70304" y="11889"/>
                  </a:cubicBezTo>
                  <a:cubicBezTo>
                    <a:pt x="68408" y="10196"/>
                    <a:pt x="64278" y="2545"/>
                    <a:pt x="59402" y="852"/>
                  </a:cubicBezTo>
                  <a:cubicBezTo>
                    <a:pt x="54459" y="-841"/>
                    <a:pt x="31775" y="174"/>
                    <a:pt x="12002" y="2274"/>
                  </a:cubicBezTo>
                  <a:cubicBezTo>
                    <a:pt x="8142" y="2680"/>
                    <a:pt x="-1812" y="20286"/>
                    <a:pt x="288" y="26854"/>
                  </a:cubicBezTo>
                  <a:cubicBezTo>
                    <a:pt x="2387" y="33423"/>
                    <a:pt x="14101" y="33423"/>
                    <a:pt x="20534" y="35657"/>
                  </a:cubicBezTo>
                  <a:cubicBezTo>
                    <a:pt x="26967" y="37891"/>
                    <a:pt x="37734" y="29089"/>
                    <a:pt x="41119" y="32068"/>
                  </a:cubicBezTo>
                  <a:cubicBezTo>
                    <a:pt x="44573" y="35115"/>
                    <a:pt x="49245" y="38975"/>
                    <a:pt x="54933" y="39517"/>
                  </a:cubicBezTo>
                  <a:cubicBezTo>
                    <a:pt x="60621" y="40058"/>
                    <a:pt x="68002" y="40194"/>
                    <a:pt x="69492" y="39449"/>
                  </a:cubicBezTo>
                  <a:cubicBezTo>
                    <a:pt x="70982" y="38704"/>
                    <a:pt x="73487" y="27802"/>
                    <a:pt x="76737" y="26041"/>
                  </a:cubicBezTo>
                  <a:cubicBezTo>
                    <a:pt x="76805" y="26041"/>
                    <a:pt x="76805" y="26041"/>
                    <a:pt x="76873" y="25974"/>
                  </a:cubicBezTo>
                  <a:cubicBezTo>
                    <a:pt x="76805" y="25839"/>
                    <a:pt x="76805" y="25771"/>
                    <a:pt x="76737" y="25635"/>
                  </a:cubicBezTo>
                  <a:cubicBezTo>
                    <a:pt x="76331" y="22994"/>
                    <a:pt x="82087" y="10941"/>
                    <a:pt x="79649" y="1019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928B2089-A3AF-B05E-DEA1-6FEA05EB1136}"/>
                </a:ext>
              </a:extLst>
            </p:cNvPr>
            <p:cNvSpPr/>
            <p:nvPr/>
          </p:nvSpPr>
          <p:spPr bwMode="ltGray">
            <a:xfrm>
              <a:off x="9772733" y="4910776"/>
              <a:ext cx="20421" cy="22784"/>
            </a:xfrm>
            <a:custGeom>
              <a:avLst/>
              <a:gdLst>
                <a:gd name="connsiteX0" fmla="*/ 18052 w 20421"/>
                <a:gd name="connsiteY0" fmla="*/ 22182 h 22784"/>
                <a:gd name="connsiteX1" fmla="*/ 20422 w 20421"/>
                <a:gd name="connsiteY1" fmla="*/ 12973 h 22784"/>
                <a:gd name="connsiteX2" fmla="*/ 8436 w 20421"/>
                <a:gd name="connsiteY2" fmla="*/ 107 h 22784"/>
                <a:gd name="connsiteX3" fmla="*/ 175 w 20421"/>
                <a:gd name="connsiteY3" fmla="*/ 5795 h 22784"/>
                <a:gd name="connsiteX4" fmla="*/ 40 w 20421"/>
                <a:gd name="connsiteY4" fmla="*/ 15478 h 22784"/>
                <a:gd name="connsiteX5" fmla="*/ 18052 w 20421"/>
                <a:gd name="connsiteY5" fmla="*/ 22182 h 2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421" h="22784">
                  <a:moveTo>
                    <a:pt x="18052" y="22182"/>
                  </a:moveTo>
                  <a:cubicBezTo>
                    <a:pt x="19203" y="21031"/>
                    <a:pt x="19812" y="17035"/>
                    <a:pt x="20422" y="12973"/>
                  </a:cubicBezTo>
                  <a:cubicBezTo>
                    <a:pt x="16156" y="9519"/>
                    <a:pt x="12025" y="-1180"/>
                    <a:pt x="8436" y="107"/>
                  </a:cubicBezTo>
                  <a:cubicBezTo>
                    <a:pt x="4306" y="1597"/>
                    <a:pt x="4712" y="5118"/>
                    <a:pt x="175" y="5795"/>
                  </a:cubicBezTo>
                  <a:cubicBezTo>
                    <a:pt x="-299" y="5863"/>
                    <a:pt x="378" y="13650"/>
                    <a:pt x="40" y="15478"/>
                  </a:cubicBezTo>
                  <a:cubicBezTo>
                    <a:pt x="4847" y="19744"/>
                    <a:pt x="15749" y="24484"/>
                    <a:pt x="18052" y="2218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4BCC07E7-63ED-617C-781C-A45B5819516D}"/>
                </a:ext>
              </a:extLst>
            </p:cNvPr>
            <p:cNvSpPr/>
            <p:nvPr/>
          </p:nvSpPr>
          <p:spPr bwMode="ltGray">
            <a:xfrm>
              <a:off x="9769816" y="4923348"/>
              <a:ext cx="2956" cy="3399"/>
            </a:xfrm>
            <a:custGeom>
              <a:avLst/>
              <a:gdLst>
                <a:gd name="connsiteX0" fmla="*/ 2820 w 2956"/>
                <a:gd name="connsiteY0" fmla="*/ 3381 h 3399"/>
                <a:gd name="connsiteX1" fmla="*/ 2956 w 2956"/>
                <a:gd name="connsiteY1" fmla="*/ 2975 h 3399"/>
                <a:gd name="connsiteX2" fmla="*/ 1263 w 2956"/>
                <a:gd name="connsiteY2" fmla="*/ 1146 h 3399"/>
                <a:gd name="connsiteX3" fmla="*/ 2820 w 2956"/>
                <a:gd name="connsiteY3" fmla="*/ 3381 h 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6" h="3399">
                  <a:moveTo>
                    <a:pt x="2820" y="3381"/>
                  </a:moveTo>
                  <a:cubicBezTo>
                    <a:pt x="2888" y="3381"/>
                    <a:pt x="2956" y="3177"/>
                    <a:pt x="2956" y="2975"/>
                  </a:cubicBezTo>
                  <a:cubicBezTo>
                    <a:pt x="2211" y="2365"/>
                    <a:pt x="1669" y="1756"/>
                    <a:pt x="1263" y="1146"/>
                  </a:cubicBezTo>
                  <a:cubicBezTo>
                    <a:pt x="-1107" y="-2510"/>
                    <a:pt x="112" y="3787"/>
                    <a:pt x="2820" y="338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E9DDE702-48CA-F5DE-5285-01210851CF88}"/>
                </a:ext>
              </a:extLst>
            </p:cNvPr>
            <p:cNvSpPr/>
            <p:nvPr/>
          </p:nvSpPr>
          <p:spPr bwMode="ltGray">
            <a:xfrm>
              <a:off x="9793222" y="4913677"/>
              <a:ext cx="4568" cy="11094"/>
            </a:xfrm>
            <a:custGeom>
              <a:avLst/>
              <a:gdLst>
                <a:gd name="connsiteX0" fmla="*/ 2032 w 4568"/>
                <a:gd name="connsiteY0" fmla="*/ 7093 h 11094"/>
                <a:gd name="connsiteX1" fmla="*/ 3386 w 4568"/>
                <a:gd name="connsiteY1" fmla="*/ 186 h 11094"/>
                <a:gd name="connsiteX2" fmla="*/ 0 w 4568"/>
                <a:gd name="connsiteY2" fmla="*/ 10005 h 11094"/>
                <a:gd name="connsiteX3" fmla="*/ 2032 w 4568"/>
                <a:gd name="connsiteY3" fmla="*/ 11020 h 11094"/>
                <a:gd name="connsiteX4" fmla="*/ 2032 w 4568"/>
                <a:gd name="connsiteY4" fmla="*/ 7093 h 11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68" h="11094">
                  <a:moveTo>
                    <a:pt x="2032" y="7093"/>
                  </a:moveTo>
                  <a:cubicBezTo>
                    <a:pt x="542" y="8515"/>
                    <a:pt x="6501" y="2488"/>
                    <a:pt x="3386" y="186"/>
                  </a:cubicBezTo>
                  <a:cubicBezTo>
                    <a:pt x="1558" y="-1101"/>
                    <a:pt x="813" y="4520"/>
                    <a:pt x="0" y="10005"/>
                  </a:cubicBezTo>
                  <a:cubicBezTo>
                    <a:pt x="677" y="10546"/>
                    <a:pt x="1354" y="10953"/>
                    <a:pt x="2032" y="11020"/>
                  </a:cubicBezTo>
                  <a:cubicBezTo>
                    <a:pt x="6907" y="11833"/>
                    <a:pt x="3521" y="5671"/>
                    <a:pt x="2032" y="70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3677DDF2-E949-1B37-775B-546E50E748A7}"/>
                </a:ext>
              </a:extLst>
            </p:cNvPr>
            <p:cNvSpPr/>
            <p:nvPr/>
          </p:nvSpPr>
          <p:spPr bwMode="ltGray">
            <a:xfrm>
              <a:off x="9804943" y="4914434"/>
              <a:ext cx="11708" cy="11278"/>
            </a:xfrm>
            <a:custGeom>
              <a:avLst/>
              <a:gdLst>
                <a:gd name="connsiteX0" fmla="*/ 8593 w 11708"/>
                <a:gd name="connsiteY0" fmla="*/ 4168 h 11278"/>
                <a:gd name="connsiteX1" fmla="*/ 1212 w 11708"/>
                <a:gd name="connsiteY1" fmla="*/ 173 h 11278"/>
                <a:gd name="connsiteX2" fmla="*/ 9812 w 11708"/>
                <a:gd name="connsiteY2" fmla="*/ 9450 h 11278"/>
                <a:gd name="connsiteX3" fmla="*/ 11708 w 11708"/>
                <a:gd name="connsiteY3" fmla="*/ 11278 h 11278"/>
                <a:gd name="connsiteX4" fmla="*/ 8593 w 11708"/>
                <a:gd name="connsiteY4" fmla="*/ 4168 h 1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8" h="11278">
                  <a:moveTo>
                    <a:pt x="8593" y="4168"/>
                  </a:moveTo>
                  <a:cubicBezTo>
                    <a:pt x="4395" y="3423"/>
                    <a:pt x="5004" y="-910"/>
                    <a:pt x="1212" y="173"/>
                  </a:cubicBezTo>
                  <a:cubicBezTo>
                    <a:pt x="-3731" y="1663"/>
                    <a:pt x="7916" y="6200"/>
                    <a:pt x="9812" y="9450"/>
                  </a:cubicBezTo>
                  <a:cubicBezTo>
                    <a:pt x="10489" y="10601"/>
                    <a:pt x="11099" y="11007"/>
                    <a:pt x="11708" y="11278"/>
                  </a:cubicBezTo>
                  <a:cubicBezTo>
                    <a:pt x="10421" y="7757"/>
                    <a:pt x="12521" y="4845"/>
                    <a:pt x="8593" y="416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60C1C6FB-1DF1-3C70-9A0D-5E8B82800FB3}"/>
                </a:ext>
              </a:extLst>
            </p:cNvPr>
            <p:cNvSpPr/>
            <p:nvPr/>
          </p:nvSpPr>
          <p:spPr bwMode="ltGray">
            <a:xfrm>
              <a:off x="9816516" y="4927609"/>
              <a:ext cx="17863" cy="24988"/>
            </a:xfrm>
            <a:custGeom>
              <a:avLst/>
              <a:gdLst>
                <a:gd name="connsiteX0" fmla="*/ 0 w 17863"/>
                <a:gd name="connsiteY0" fmla="*/ 10970 h 24988"/>
                <a:gd name="connsiteX1" fmla="*/ 16861 w 17863"/>
                <a:gd name="connsiteY1" fmla="*/ 20449 h 24988"/>
                <a:gd name="connsiteX2" fmla="*/ 1490 w 17863"/>
                <a:gd name="connsiteY2" fmla="*/ 0 h 24988"/>
                <a:gd name="connsiteX3" fmla="*/ 1287 w 17863"/>
                <a:gd name="connsiteY3" fmla="*/ 677 h 24988"/>
                <a:gd name="connsiteX4" fmla="*/ 0 w 17863"/>
                <a:gd name="connsiteY4" fmla="*/ 10970 h 24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63" h="24988">
                  <a:moveTo>
                    <a:pt x="0" y="10970"/>
                  </a:moveTo>
                  <a:cubicBezTo>
                    <a:pt x="0" y="15371"/>
                    <a:pt x="11173" y="33248"/>
                    <a:pt x="16861" y="20449"/>
                  </a:cubicBezTo>
                  <a:cubicBezTo>
                    <a:pt x="22007" y="8803"/>
                    <a:pt x="5891" y="3724"/>
                    <a:pt x="1490" y="0"/>
                  </a:cubicBezTo>
                  <a:cubicBezTo>
                    <a:pt x="1422" y="203"/>
                    <a:pt x="1422" y="406"/>
                    <a:pt x="1287" y="677"/>
                  </a:cubicBezTo>
                  <a:cubicBezTo>
                    <a:pt x="135" y="3927"/>
                    <a:pt x="0" y="6568"/>
                    <a:pt x="0" y="1097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CFB076F6-7529-EEB0-0D8B-36A40AF2574A}"/>
                </a:ext>
              </a:extLst>
            </p:cNvPr>
            <p:cNvSpPr/>
            <p:nvPr/>
          </p:nvSpPr>
          <p:spPr bwMode="ltGray">
            <a:xfrm>
              <a:off x="9816719" y="4925780"/>
              <a:ext cx="1351" cy="1760"/>
            </a:xfrm>
            <a:custGeom>
              <a:avLst/>
              <a:gdLst>
                <a:gd name="connsiteX0" fmla="*/ 0 w 1351"/>
                <a:gd name="connsiteY0" fmla="*/ 0 h 1760"/>
                <a:gd name="connsiteX1" fmla="*/ 271 w 1351"/>
                <a:gd name="connsiteY1" fmla="*/ 677 h 1760"/>
                <a:gd name="connsiteX2" fmla="*/ 1287 w 1351"/>
                <a:gd name="connsiteY2" fmla="*/ 1761 h 1760"/>
                <a:gd name="connsiteX3" fmla="*/ 0 w 1351"/>
                <a:gd name="connsiteY3" fmla="*/ 0 h 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1" h="1760">
                  <a:moveTo>
                    <a:pt x="0" y="0"/>
                  </a:moveTo>
                  <a:cubicBezTo>
                    <a:pt x="68" y="203"/>
                    <a:pt x="135" y="474"/>
                    <a:pt x="271" y="677"/>
                  </a:cubicBezTo>
                  <a:cubicBezTo>
                    <a:pt x="474" y="1016"/>
                    <a:pt x="813" y="1422"/>
                    <a:pt x="1287" y="1761"/>
                  </a:cubicBezTo>
                  <a:cubicBezTo>
                    <a:pt x="1558" y="338"/>
                    <a:pt x="948" y="406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D81D6CC5-320A-B7CE-840A-6C98D7ED9E36}"/>
                </a:ext>
              </a:extLst>
            </p:cNvPr>
            <p:cNvSpPr/>
            <p:nvPr/>
          </p:nvSpPr>
          <p:spPr bwMode="ltGray">
            <a:xfrm>
              <a:off x="9804800" y="4984477"/>
              <a:ext cx="11986" cy="3643"/>
            </a:xfrm>
            <a:custGeom>
              <a:avLst/>
              <a:gdLst>
                <a:gd name="connsiteX0" fmla="*/ 2303 w 11986"/>
                <a:gd name="connsiteY0" fmla="*/ 3127 h 3643"/>
                <a:gd name="connsiteX1" fmla="*/ 11987 w 11986"/>
                <a:gd name="connsiteY1" fmla="*/ 3262 h 3643"/>
                <a:gd name="connsiteX2" fmla="*/ 2777 w 11986"/>
                <a:gd name="connsiteY2" fmla="*/ 12 h 3643"/>
                <a:gd name="connsiteX3" fmla="*/ 2303 w 11986"/>
                <a:gd name="connsiteY3" fmla="*/ 3127 h 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86" h="3643">
                  <a:moveTo>
                    <a:pt x="2303" y="3127"/>
                  </a:moveTo>
                  <a:cubicBezTo>
                    <a:pt x="4199" y="3601"/>
                    <a:pt x="8668" y="3939"/>
                    <a:pt x="11987" y="3262"/>
                  </a:cubicBezTo>
                  <a:cubicBezTo>
                    <a:pt x="9481" y="2314"/>
                    <a:pt x="7856" y="-191"/>
                    <a:pt x="2777" y="12"/>
                  </a:cubicBezTo>
                  <a:cubicBezTo>
                    <a:pt x="-947" y="12"/>
                    <a:pt x="-744" y="2382"/>
                    <a:pt x="2303" y="312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863A96AC-D87B-219F-FDF8-6A65FCDCBC7A}"/>
                </a:ext>
              </a:extLst>
            </p:cNvPr>
            <p:cNvSpPr/>
            <p:nvPr/>
          </p:nvSpPr>
          <p:spPr bwMode="ltGray">
            <a:xfrm>
              <a:off x="9816854" y="4984355"/>
              <a:ext cx="4559" cy="3735"/>
            </a:xfrm>
            <a:custGeom>
              <a:avLst/>
              <a:gdLst>
                <a:gd name="connsiteX0" fmla="*/ 3995 w 4559"/>
                <a:gd name="connsiteY0" fmla="*/ 1014 h 3735"/>
                <a:gd name="connsiteX1" fmla="*/ 0 w 4559"/>
                <a:gd name="connsiteY1" fmla="*/ 3385 h 3735"/>
                <a:gd name="connsiteX2" fmla="*/ 1287 w 4559"/>
                <a:gd name="connsiteY2" fmla="*/ 3723 h 3735"/>
                <a:gd name="connsiteX3" fmla="*/ 3995 w 4559"/>
                <a:gd name="connsiteY3" fmla="*/ 1014 h 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59" h="3735">
                  <a:moveTo>
                    <a:pt x="3995" y="1014"/>
                  </a:moveTo>
                  <a:cubicBezTo>
                    <a:pt x="3589" y="2301"/>
                    <a:pt x="1964" y="3046"/>
                    <a:pt x="0" y="3385"/>
                  </a:cubicBezTo>
                  <a:cubicBezTo>
                    <a:pt x="406" y="3520"/>
                    <a:pt x="813" y="3655"/>
                    <a:pt x="1287" y="3723"/>
                  </a:cubicBezTo>
                  <a:cubicBezTo>
                    <a:pt x="4672" y="4062"/>
                    <a:pt x="5146" y="-2439"/>
                    <a:pt x="3995" y="10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2EC924E6-CB6F-360D-0612-BDF81D0DD44D}"/>
                </a:ext>
              </a:extLst>
            </p:cNvPr>
            <p:cNvSpPr/>
            <p:nvPr/>
          </p:nvSpPr>
          <p:spPr bwMode="ltGray">
            <a:xfrm>
              <a:off x="9836943" y="4977243"/>
              <a:ext cx="10150" cy="12760"/>
            </a:xfrm>
            <a:custGeom>
              <a:avLst/>
              <a:gdLst>
                <a:gd name="connsiteX0" fmla="*/ 8013 w 10150"/>
                <a:gd name="connsiteY0" fmla="*/ 12730 h 12760"/>
                <a:gd name="connsiteX1" fmla="*/ 7606 w 10150"/>
                <a:gd name="connsiteY1" fmla="*/ 7720 h 12760"/>
                <a:gd name="connsiteX2" fmla="*/ 5778 w 10150"/>
                <a:gd name="connsiteY2" fmla="*/ 0 h 12760"/>
                <a:gd name="connsiteX3" fmla="*/ 90 w 10150"/>
                <a:gd name="connsiteY3" fmla="*/ 7043 h 12760"/>
                <a:gd name="connsiteX4" fmla="*/ 8013 w 10150"/>
                <a:gd name="connsiteY4" fmla="*/ 12730 h 12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50" h="12760">
                  <a:moveTo>
                    <a:pt x="8013" y="12730"/>
                  </a:moveTo>
                  <a:cubicBezTo>
                    <a:pt x="12685" y="12324"/>
                    <a:pt x="8351" y="11512"/>
                    <a:pt x="7606" y="7720"/>
                  </a:cubicBezTo>
                  <a:cubicBezTo>
                    <a:pt x="7064" y="5011"/>
                    <a:pt x="6861" y="1828"/>
                    <a:pt x="5778" y="0"/>
                  </a:cubicBezTo>
                  <a:cubicBezTo>
                    <a:pt x="3611" y="2505"/>
                    <a:pt x="564" y="5688"/>
                    <a:pt x="90" y="7043"/>
                  </a:cubicBezTo>
                  <a:cubicBezTo>
                    <a:pt x="-655" y="9277"/>
                    <a:pt x="3340" y="13137"/>
                    <a:pt x="8013" y="127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413F04A1-A091-0637-382D-F1A31E6772E2}"/>
                </a:ext>
              </a:extLst>
            </p:cNvPr>
            <p:cNvSpPr/>
            <p:nvPr/>
          </p:nvSpPr>
          <p:spPr bwMode="ltGray">
            <a:xfrm>
              <a:off x="9840357" y="4973510"/>
              <a:ext cx="4399" cy="3868"/>
            </a:xfrm>
            <a:custGeom>
              <a:avLst/>
              <a:gdLst>
                <a:gd name="connsiteX0" fmla="*/ 4192 w 4399"/>
                <a:gd name="connsiteY0" fmla="*/ 686 h 3868"/>
                <a:gd name="connsiteX1" fmla="*/ 3380 w 4399"/>
                <a:gd name="connsiteY1" fmla="*/ 957 h 3868"/>
                <a:gd name="connsiteX2" fmla="*/ 604 w 4399"/>
                <a:gd name="connsiteY2" fmla="*/ 2514 h 3868"/>
                <a:gd name="connsiteX3" fmla="*/ 2364 w 4399"/>
                <a:gd name="connsiteY3" fmla="*/ 3869 h 3868"/>
                <a:gd name="connsiteX4" fmla="*/ 4192 w 4399"/>
                <a:gd name="connsiteY4" fmla="*/ 686 h 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9" h="3868">
                  <a:moveTo>
                    <a:pt x="4192" y="686"/>
                  </a:moveTo>
                  <a:cubicBezTo>
                    <a:pt x="3854" y="619"/>
                    <a:pt x="3583" y="754"/>
                    <a:pt x="3380" y="957"/>
                  </a:cubicBezTo>
                  <a:cubicBezTo>
                    <a:pt x="4260" y="-1752"/>
                    <a:pt x="-1902" y="2108"/>
                    <a:pt x="604" y="2514"/>
                  </a:cubicBezTo>
                  <a:cubicBezTo>
                    <a:pt x="1348" y="2650"/>
                    <a:pt x="1890" y="3124"/>
                    <a:pt x="2364" y="3869"/>
                  </a:cubicBezTo>
                  <a:cubicBezTo>
                    <a:pt x="3786" y="2108"/>
                    <a:pt x="4869" y="754"/>
                    <a:pt x="4192" y="68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06A27169-6C4B-EB18-BD36-BB4F9CAFF854}"/>
                </a:ext>
              </a:extLst>
            </p:cNvPr>
            <p:cNvSpPr/>
            <p:nvPr/>
          </p:nvSpPr>
          <p:spPr bwMode="ltGray">
            <a:xfrm>
              <a:off x="9775546" y="4974182"/>
              <a:ext cx="15983" cy="37663"/>
            </a:xfrm>
            <a:custGeom>
              <a:avLst/>
              <a:gdLst>
                <a:gd name="connsiteX0" fmla="*/ 8264 w 15983"/>
                <a:gd name="connsiteY0" fmla="*/ 37664 h 37663"/>
                <a:gd name="connsiteX1" fmla="*/ 15984 w 15983"/>
                <a:gd name="connsiteY1" fmla="*/ 24392 h 37663"/>
                <a:gd name="connsiteX2" fmla="*/ 10025 w 15983"/>
                <a:gd name="connsiteY2" fmla="*/ 22699 h 37663"/>
                <a:gd name="connsiteX3" fmla="*/ 14155 w 15983"/>
                <a:gd name="connsiteY3" fmla="*/ 15 h 37663"/>
                <a:gd name="connsiteX4" fmla="*/ 3 w 15983"/>
                <a:gd name="connsiteY4" fmla="*/ 11052 h 37663"/>
                <a:gd name="connsiteX5" fmla="*/ 3253 w 15983"/>
                <a:gd name="connsiteY5" fmla="*/ 20600 h 37663"/>
                <a:gd name="connsiteX6" fmla="*/ 8264 w 15983"/>
                <a:gd name="connsiteY6" fmla="*/ 37664 h 3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83" h="37663">
                  <a:moveTo>
                    <a:pt x="8264" y="37664"/>
                  </a:moveTo>
                  <a:cubicBezTo>
                    <a:pt x="10905" y="37664"/>
                    <a:pt x="12124" y="26829"/>
                    <a:pt x="15984" y="24392"/>
                  </a:cubicBezTo>
                  <a:cubicBezTo>
                    <a:pt x="14155" y="25001"/>
                    <a:pt x="11244" y="25340"/>
                    <a:pt x="10025" y="22699"/>
                  </a:cubicBezTo>
                  <a:cubicBezTo>
                    <a:pt x="7722" y="17824"/>
                    <a:pt x="16390" y="353"/>
                    <a:pt x="14155" y="15"/>
                  </a:cubicBezTo>
                  <a:cubicBezTo>
                    <a:pt x="11988" y="-392"/>
                    <a:pt x="138" y="7801"/>
                    <a:pt x="3" y="11052"/>
                  </a:cubicBezTo>
                  <a:cubicBezTo>
                    <a:pt x="-133" y="14911"/>
                    <a:pt x="4404" y="16875"/>
                    <a:pt x="3253" y="20600"/>
                  </a:cubicBezTo>
                  <a:cubicBezTo>
                    <a:pt x="2170" y="24324"/>
                    <a:pt x="5555" y="37664"/>
                    <a:pt x="8264" y="3766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46640558-BE16-B449-0B8D-14E748293C0B}"/>
                </a:ext>
              </a:extLst>
            </p:cNvPr>
            <p:cNvSpPr/>
            <p:nvPr/>
          </p:nvSpPr>
          <p:spPr bwMode="ltGray">
            <a:xfrm>
              <a:off x="9791597" y="4997875"/>
              <a:ext cx="1470" cy="698"/>
            </a:xfrm>
            <a:custGeom>
              <a:avLst/>
              <a:gdLst>
                <a:gd name="connsiteX0" fmla="*/ 338 w 1470"/>
                <a:gd name="connsiteY0" fmla="*/ 428 h 698"/>
                <a:gd name="connsiteX1" fmla="*/ 0 w 1470"/>
                <a:gd name="connsiteY1" fmla="*/ 698 h 698"/>
                <a:gd name="connsiteX2" fmla="*/ 338 w 1470"/>
                <a:gd name="connsiteY2" fmla="*/ 428 h 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0" h="698">
                  <a:moveTo>
                    <a:pt x="338" y="428"/>
                  </a:moveTo>
                  <a:cubicBezTo>
                    <a:pt x="203" y="495"/>
                    <a:pt x="135" y="630"/>
                    <a:pt x="0" y="698"/>
                  </a:cubicBezTo>
                  <a:cubicBezTo>
                    <a:pt x="1490" y="224"/>
                    <a:pt x="2234" y="-453"/>
                    <a:pt x="338" y="42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BEB0DB66-B17A-9EBD-9C89-B89CF58785D1}"/>
                </a:ext>
              </a:extLst>
            </p:cNvPr>
            <p:cNvSpPr/>
            <p:nvPr/>
          </p:nvSpPr>
          <p:spPr bwMode="ltGray">
            <a:xfrm>
              <a:off x="9796290" y="5010773"/>
              <a:ext cx="6871" cy="12448"/>
            </a:xfrm>
            <a:custGeom>
              <a:avLst/>
              <a:gdLst>
                <a:gd name="connsiteX0" fmla="*/ 6615 w 6871"/>
                <a:gd name="connsiteY0" fmla="*/ 2969 h 12448"/>
                <a:gd name="connsiteX1" fmla="*/ 792 w 6871"/>
                <a:gd name="connsiteY1" fmla="*/ 2427 h 12448"/>
                <a:gd name="connsiteX2" fmla="*/ 4380 w 6871"/>
                <a:gd name="connsiteY2" fmla="*/ 5135 h 12448"/>
                <a:gd name="connsiteX3" fmla="*/ 3094 w 6871"/>
                <a:gd name="connsiteY3" fmla="*/ 12449 h 12448"/>
                <a:gd name="connsiteX4" fmla="*/ 6615 w 6871"/>
                <a:gd name="connsiteY4" fmla="*/ 2969 h 12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71" h="12448">
                  <a:moveTo>
                    <a:pt x="6615" y="2969"/>
                  </a:moveTo>
                  <a:cubicBezTo>
                    <a:pt x="5125" y="-823"/>
                    <a:pt x="3906" y="-959"/>
                    <a:pt x="792" y="2427"/>
                  </a:cubicBezTo>
                  <a:cubicBezTo>
                    <a:pt x="-2323" y="5812"/>
                    <a:pt x="4787" y="2901"/>
                    <a:pt x="4380" y="5135"/>
                  </a:cubicBezTo>
                  <a:cubicBezTo>
                    <a:pt x="3432" y="10214"/>
                    <a:pt x="2349" y="10282"/>
                    <a:pt x="3094" y="12449"/>
                  </a:cubicBezTo>
                  <a:cubicBezTo>
                    <a:pt x="5464" y="9063"/>
                    <a:pt x="7631" y="5339"/>
                    <a:pt x="6615" y="296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D4059733-F47B-0BE1-7C7A-FE394C25FE46}"/>
                </a:ext>
              </a:extLst>
            </p:cNvPr>
            <p:cNvSpPr/>
            <p:nvPr/>
          </p:nvSpPr>
          <p:spPr bwMode="ltGray">
            <a:xfrm>
              <a:off x="9795092" y="5023154"/>
              <a:ext cx="4691" cy="6469"/>
            </a:xfrm>
            <a:custGeom>
              <a:avLst/>
              <a:gdLst>
                <a:gd name="connsiteX0" fmla="*/ 4563 w 4691"/>
                <a:gd name="connsiteY0" fmla="*/ 813 h 6469"/>
                <a:gd name="connsiteX1" fmla="*/ 4292 w 4691"/>
                <a:gd name="connsiteY1" fmla="*/ 0 h 6469"/>
                <a:gd name="connsiteX2" fmla="*/ 568 w 4691"/>
                <a:gd name="connsiteY2" fmla="*/ 5079 h 6469"/>
                <a:gd name="connsiteX3" fmla="*/ 4563 w 4691"/>
                <a:gd name="connsiteY3" fmla="*/ 813 h 6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1" h="6469">
                  <a:moveTo>
                    <a:pt x="4563" y="813"/>
                  </a:moveTo>
                  <a:cubicBezTo>
                    <a:pt x="4428" y="542"/>
                    <a:pt x="4360" y="271"/>
                    <a:pt x="4292" y="0"/>
                  </a:cubicBezTo>
                  <a:cubicBezTo>
                    <a:pt x="2938" y="1896"/>
                    <a:pt x="1516" y="3724"/>
                    <a:pt x="568" y="5079"/>
                  </a:cubicBezTo>
                  <a:cubicBezTo>
                    <a:pt x="-2141" y="8938"/>
                    <a:pt x="5782" y="3860"/>
                    <a:pt x="4563" y="8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CA307B35-3E4B-563C-B78F-DCB757B99876}"/>
                </a:ext>
              </a:extLst>
            </p:cNvPr>
            <p:cNvSpPr/>
            <p:nvPr/>
          </p:nvSpPr>
          <p:spPr bwMode="ltGray">
            <a:xfrm>
              <a:off x="9861558" y="5003110"/>
              <a:ext cx="13598" cy="13746"/>
            </a:xfrm>
            <a:custGeom>
              <a:avLst/>
              <a:gdLst>
                <a:gd name="connsiteX0" fmla="*/ 56 w 13598"/>
                <a:gd name="connsiteY0" fmla="*/ 2235 h 13746"/>
                <a:gd name="connsiteX1" fmla="*/ 9468 w 13598"/>
                <a:gd name="connsiteY1" fmla="*/ 13746 h 13746"/>
                <a:gd name="connsiteX2" fmla="*/ 13599 w 13598"/>
                <a:gd name="connsiteY2" fmla="*/ 8803 h 13746"/>
                <a:gd name="connsiteX3" fmla="*/ 191 w 13598"/>
                <a:gd name="connsiteY3" fmla="*/ 0 h 13746"/>
                <a:gd name="connsiteX4" fmla="*/ 56 w 13598"/>
                <a:gd name="connsiteY4" fmla="*/ 2235 h 1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98" h="13746">
                  <a:moveTo>
                    <a:pt x="56" y="2235"/>
                  </a:moveTo>
                  <a:cubicBezTo>
                    <a:pt x="530" y="4131"/>
                    <a:pt x="5744" y="9954"/>
                    <a:pt x="9468" y="13746"/>
                  </a:cubicBezTo>
                  <a:cubicBezTo>
                    <a:pt x="11771" y="11647"/>
                    <a:pt x="13599" y="9751"/>
                    <a:pt x="13599" y="8803"/>
                  </a:cubicBezTo>
                  <a:cubicBezTo>
                    <a:pt x="13599" y="6975"/>
                    <a:pt x="4187" y="3657"/>
                    <a:pt x="191" y="0"/>
                  </a:cubicBezTo>
                  <a:cubicBezTo>
                    <a:pt x="56" y="948"/>
                    <a:pt x="-79" y="1761"/>
                    <a:pt x="56" y="223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708F9144-E743-F077-7184-486749B21149}"/>
                </a:ext>
              </a:extLst>
            </p:cNvPr>
            <p:cNvSpPr/>
            <p:nvPr/>
          </p:nvSpPr>
          <p:spPr bwMode="ltGray">
            <a:xfrm>
              <a:off x="9860020" y="4997005"/>
              <a:ext cx="2760" cy="6104"/>
            </a:xfrm>
            <a:custGeom>
              <a:avLst/>
              <a:gdLst>
                <a:gd name="connsiteX0" fmla="*/ 849 w 2760"/>
                <a:gd name="connsiteY0" fmla="*/ 1230 h 6104"/>
                <a:gd name="connsiteX1" fmla="*/ 1797 w 2760"/>
                <a:gd name="connsiteY1" fmla="*/ 6105 h 6104"/>
                <a:gd name="connsiteX2" fmla="*/ 849 w 2760"/>
                <a:gd name="connsiteY2" fmla="*/ 1230 h 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60" h="6104">
                  <a:moveTo>
                    <a:pt x="849" y="1230"/>
                  </a:moveTo>
                  <a:cubicBezTo>
                    <a:pt x="-709" y="2855"/>
                    <a:pt x="36" y="4548"/>
                    <a:pt x="1797" y="6105"/>
                  </a:cubicBezTo>
                  <a:cubicBezTo>
                    <a:pt x="2338" y="2719"/>
                    <a:pt x="4099" y="-2359"/>
                    <a:pt x="849" y="12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1CFEE008-8674-7D2F-888E-9639E0A685A6}"/>
                </a:ext>
              </a:extLst>
            </p:cNvPr>
            <p:cNvSpPr/>
            <p:nvPr/>
          </p:nvSpPr>
          <p:spPr bwMode="ltGray">
            <a:xfrm>
              <a:off x="9862289" y="5016856"/>
              <a:ext cx="15474" cy="10208"/>
            </a:xfrm>
            <a:custGeom>
              <a:avLst/>
              <a:gdLst>
                <a:gd name="connsiteX0" fmla="*/ 69 w 15474"/>
                <a:gd name="connsiteY0" fmla="*/ 8803 h 10208"/>
                <a:gd name="connsiteX1" fmla="*/ 14831 w 15474"/>
                <a:gd name="connsiteY1" fmla="*/ 8871 h 10208"/>
                <a:gd name="connsiteX2" fmla="*/ 10768 w 15474"/>
                <a:gd name="connsiteY2" fmla="*/ 2031 h 10208"/>
                <a:gd name="connsiteX3" fmla="*/ 8737 w 15474"/>
                <a:gd name="connsiteY3" fmla="*/ 0 h 10208"/>
                <a:gd name="connsiteX4" fmla="*/ 69 w 15474"/>
                <a:gd name="connsiteY4" fmla="*/ 8803 h 10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74" h="10208">
                  <a:moveTo>
                    <a:pt x="69" y="8803"/>
                  </a:moveTo>
                  <a:cubicBezTo>
                    <a:pt x="1221" y="10157"/>
                    <a:pt x="12935" y="11105"/>
                    <a:pt x="14831" y="8871"/>
                  </a:cubicBezTo>
                  <a:cubicBezTo>
                    <a:pt x="16727" y="6636"/>
                    <a:pt x="14154" y="5417"/>
                    <a:pt x="10768" y="2031"/>
                  </a:cubicBezTo>
                  <a:cubicBezTo>
                    <a:pt x="10226" y="1490"/>
                    <a:pt x="9482" y="745"/>
                    <a:pt x="8737" y="0"/>
                  </a:cubicBezTo>
                  <a:cubicBezTo>
                    <a:pt x="4742" y="3656"/>
                    <a:pt x="-675" y="7990"/>
                    <a:pt x="69" y="88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ED9C3A19-6D5A-8233-2B1B-594717BD956C}"/>
                </a:ext>
              </a:extLst>
            </p:cNvPr>
            <p:cNvSpPr/>
            <p:nvPr/>
          </p:nvSpPr>
          <p:spPr bwMode="ltGray">
            <a:xfrm>
              <a:off x="9871069" y="5035179"/>
              <a:ext cx="12282" cy="23211"/>
            </a:xfrm>
            <a:custGeom>
              <a:avLst/>
              <a:gdLst>
                <a:gd name="connsiteX0" fmla="*/ 11875 w 12282"/>
                <a:gd name="connsiteY0" fmla="*/ 2127 h 23211"/>
                <a:gd name="connsiteX1" fmla="*/ 2192 w 12282"/>
                <a:gd name="connsiteY1" fmla="*/ 4294 h 23211"/>
                <a:gd name="connsiteX2" fmla="*/ 973 w 12282"/>
                <a:gd name="connsiteY2" fmla="*/ 22509 h 23211"/>
                <a:gd name="connsiteX3" fmla="*/ 8828 w 12282"/>
                <a:gd name="connsiteY3" fmla="*/ 20884 h 23211"/>
                <a:gd name="connsiteX4" fmla="*/ 1650 w 12282"/>
                <a:gd name="connsiteY4" fmla="*/ 17701 h 23211"/>
                <a:gd name="connsiteX5" fmla="*/ 11875 w 12282"/>
                <a:gd name="connsiteY5" fmla="*/ 2127 h 2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82" h="23211">
                  <a:moveTo>
                    <a:pt x="11875" y="2127"/>
                  </a:moveTo>
                  <a:cubicBezTo>
                    <a:pt x="8895" y="-1259"/>
                    <a:pt x="2260" y="-649"/>
                    <a:pt x="2192" y="4294"/>
                  </a:cubicBezTo>
                  <a:cubicBezTo>
                    <a:pt x="2056" y="11810"/>
                    <a:pt x="-1736" y="19462"/>
                    <a:pt x="973" y="22509"/>
                  </a:cubicBezTo>
                  <a:cubicBezTo>
                    <a:pt x="2463" y="24202"/>
                    <a:pt x="5848" y="22509"/>
                    <a:pt x="8828" y="20884"/>
                  </a:cubicBezTo>
                  <a:cubicBezTo>
                    <a:pt x="5578" y="20342"/>
                    <a:pt x="2260" y="20004"/>
                    <a:pt x="1650" y="17701"/>
                  </a:cubicBezTo>
                  <a:cubicBezTo>
                    <a:pt x="499" y="13368"/>
                    <a:pt x="14854" y="5513"/>
                    <a:pt x="11875" y="212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04CA57BC-C6B4-23A1-4169-85A2F9BBEA01}"/>
                </a:ext>
              </a:extLst>
            </p:cNvPr>
            <p:cNvSpPr/>
            <p:nvPr/>
          </p:nvSpPr>
          <p:spPr bwMode="ltGray">
            <a:xfrm>
              <a:off x="9879897" y="5053839"/>
              <a:ext cx="6987" cy="6542"/>
            </a:xfrm>
            <a:custGeom>
              <a:avLst/>
              <a:gdLst>
                <a:gd name="connsiteX0" fmla="*/ 6162 w 6987"/>
                <a:gd name="connsiteY0" fmla="*/ 5272 h 6542"/>
                <a:gd name="connsiteX1" fmla="*/ 4808 w 6987"/>
                <a:gd name="connsiteY1" fmla="*/ 57 h 6542"/>
                <a:gd name="connsiteX2" fmla="*/ 0 w 6987"/>
                <a:gd name="connsiteY2" fmla="*/ 2156 h 6542"/>
                <a:gd name="connsiteX3" fmla="*/ 6162 w 6987"/>
                <a:gd name="connsiteY3" fmla="*/ 5272 h 6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7" h="6542">
                  <a:moveTo>
                    <a:pt x="6162" y="5272"/>
                  </a:moveTo>
                  <a:cubicBezTo>
                    <a:pt x="8058" y="9808"/>
                    <a:pt x="6297" y="803"/>
                    <a:pt x="4808" y="57"/>
                  </a:cubicBezTo>
                  <a:cubicBezTo>
                    <a:pt x="4130" y="-281"/>
                    <a:pt x="2234" y="938"/>
                    <a:pt x="0" y="2156"/>
                  </a:cubicBezTo>
                  <a:cubicBezTo>
                    <a:pt x="2641" y="2631"/>
                    <a:pt x="5282" y="3240"/>
                    <a:pt x="6162" y="527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2D6016EC-E909-C864-CDE4-0635A24CE65F}"/>
                </a:ext>
              </a:extLst>
            </p:cNvPr>
            <p:cNvSpPr/>
            <p:nvPr/>
          </p:nvSpPr>
          <p:spPr bwMode="ltGray">
            <a:xfrm>
              <a:off x="9900148" y="5070351"/>
              <a:ext cx="2232" cy="1182"/>
            </a:xfrm>
            <a:custGeom>
              <a:avLst/>
              <a:gdLst>
                <a:gd name="connsiteX0" fmla="*/ 875 w 2232"/>
                <a:gd name="connsiteY0" fmla="*/ 1016 h 1182"/>
                <a:gd name="connsiteX1" fmla="*/ 1552 w 2232"/>
                <a:gd name="connsiteY1" fmla="*/ 0 h 1182"/>
                <a:gd name="connsiteX2" fmla="*/ 875 w 2232"/>
                <a:gd name="connsiteY2" fmla="*/ 1016 h 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2" h="1182">
                  <a:moveTo>
                    <a:pt x="875" y="1016"/>
                  </a:moveTo>
                  <a:cubicBezTo>
                    <a:pt x="2771" y="1422"/>
                    <a:pt x="2365" y="1084"/>
                    <a:pt x="1552" y="0"/>
                  </a:cubicBezTo>
                  <a:cubicBezTo>
                    <a:pt x="130" y="406"/>
                    <a:pt x="-750" y="677"/>
                    <a:pt x="875" y="101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CE25CB8C-AA99-543A-8D01-B4CA56AA4C1D}"/>
                </a:ext>
              </a:extLst>
            </p:cNvPr>
            <p:cNvSpPr/>
            <p:nvPr/>
          </p:nvSpPr>
          <p:spPr bwMode="ltGray">
            <a:xfrm>
              <a:off x="9899980" y="5064530"/>
              <a:ext cx="5900" cy="5752"/>
            </a:xfrm>
            <a:custGeom>
              <a:avLst/>
              <a:gdLst>
                <a:gd name="connsiteX0" fmla="*/ 5580 w 5900"/>
                <a:gd name="connsiteY0" fmla="*/ 2909 h 5752"/>
                <a:gd name="connsiteX1" fmla="*/ 2736 w 5900"/>
                <a:gd name="connsiteY1" fmla="*/ 3857 h 5752"/>
                <a:gd name="connsiteX2" fmla="*/ 27 w 5900"/>
                <a:gd name="connsiteY2" fmla="*/ 1487 h 5752"/>
                <a:gd name="connsiteX3" fmla="*/ 1653 w 5900"/>
                <a:gd name="connsiteY3" fmla="*/ 5753 h 5752"/>
                <a:gd name="connsiteX4" fmla="*/ 5580 w 5900"/>
                <a:gd name="connsiteY4" fmla="*/ 2909 h 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00" h="5752">
                  <a:moveTo>
                    <a:pt x="5580" y="2909"/>
                  </a:moveTo>
                  <a:cubicBezTo>
                    <a:pt x="6934" y="1351"/>
                    <a:pt x="3616" y="3112"/>
                    <a:pt x="2736" y="3857"/>
                  </a:cubicBezTo>
                  <a:cubicBezTo>
                    <a:pt x="2601" y="2502"/>
                    <a:pt x="-311" y="-2441"/>
                    <a:pt x="27" y="1487"/>
                  </a:cubicBezTo>
                  <a:cubicBezTo>
                    <a:pt x="163" y="3450"/>
                    <a:pt x="1043" y="4873"/>
                    <a:pt x="1653" y="5753"/>
                  </a:cubicBezTo>
                  <a:cubicBezTo>
                    <a:pt x="3210" y="5279"/>
                    <a:pt x="5377" y="4534"/>
                    <a:pt x="5580" y="29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AD628417-AE97-5915-C736-4A877067C559}"/>
                </a:ext>
              </a:extLst>
            </p:cNvPr>
            <p:cNvSpPr/>
            <p:nvPr/>
          </p:nvSpPr>
          <p:spPr bwMode="ltGray">
            <a:xfrm>
              <a:off x="9910842" y="5061895"/>
              <a:ext cx="15559" cy="21534"/>
            </a:xfrm>
            <a:custGeom>
              <a:avLst/>
              <a:gdLst>
                <a:gd name="connsiteX0" fmla="*/ 12527 w 15559"/>
                <a:gd name="connsiteY0" fmla="*/ 21186 h 21534"/>
                <a:gd name="connsiteX1" fmla="*/ 15371 w 15559"/>
                <a:gd name="connsiteY1" fmla="*/ 1617 h 21534"/>
                <a:gd name="connsiteX2" fmla="*/ 9616 w 15559"/>
                <a:gd name="connsiteY2" fmla="*/ 3580 h 21534"/>
                <a:gd name="connsiteX3" fmla="*/ 0 w 15559"/>
                <a:gd name="connsiteY3" fmla="*/ 15295 h 21534"/>
                <a:gd name="connsiteX4" fmla="*/ 12527 w 15559"/>
                <a:gd name="connsiteY4" fmla="*/ 21186 h 21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59" h="21534">
                  <a:moveTo>
                    <a:pt x="12527" y="21186"/>
                  </a:moveTo>
                  <a:cubicBezTo>
                    <a:pt x="15981" y="18680"/>
                    <a:pt x="15710" y="4596"/>
                    <a:pt x="15371" y="1617"/>
                  </a:cubicBezTo>
                  <a:cubicBezTo>
                    <a:pt x="14965" y="-1363"/>
                    <a:pt x="10022" y="59"/>
                    <a:pt x="9616" y="3580"/>
                  </a:cubicBezTo>
                  <a:cubicBezTo>
                    <a:pt x="9142" y="7778"/>
                    <a:pt x="4605" y="12721"/>
                    <a:pt x="0" y="15295"/>
                  </a:cubicBezTo>
                  <a:cubicBezTo>
                    <a:pt x="5553" y="18003"/>
                    <a:pt x="10157" y="22879"/>
                    <a:pt x="12527" y="2118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E058C4B8-B3B4-2A91-ABE1-BA3EE08173EF}"/>
                </a:ext>
              </a:extLst>
            </p:cNvPr>
            <p:cNvSpPr/>
            <p:nvPr/>
          </p:nvSpPr>
          <p:spPr bwMode="ltGray">
            <a:xfrm>
              <a:off x="9898978" y="5075495"/>
              <a:ext cx="11863" cy="3507"/>
            </a:xfrm>
            <a:custGeom>
              <a:avLst/>
              <a:gdLst>
                <a:gd name="connsiteX0" fmla="*/ 9290 w 11863"/>
                <a:gd name="connsiteY0" fmla="*/ 2913 h 3507"/>
                <a:gd name="connsiteX1" fmla="*/ 11864 w 11863"/>
                <a:gd name="connsiteY1" fmla="*/ 1694 h 3507"/>
                <a:gd name="connsiteX2" fmla="*/ 3873 w 11863"/>
                <a:gd name="connsiteY2" fmla="*/ 137 h 3507"/>
                <a:gd name="connsiteX3" fmla="*/ 9290 w 11863"/>
                <a:gd name="connsiteY3" fmla="*/ 2913 h 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63" h="3507">
                  <a:moveTo>
                    <a:pt x="9290" y="2913"/>
                  </a:moveTo>
                  <a:cubicBezTo>
                    <a:pt x="10103" y="2643"/>
                    <a:pt x="10983" y="2168"/>
                    <a:pt x="11864" y="1694"/>
                  </a:cubicBezTo>
                  <a:cubicBezTo>
                    <a:pt x="9358" y="476"/>
                    <a:pt x="6718" y="-337"/>
                    <a:pt x="3873" y="137"/>
                  </a:cubicBezTo>
                  <a:cubicBezTo>
                    <a:pt x="-5268" y="1694"/>
                    <a:pt x="3941" y="4809"/>
                    <a:pt x="9290" y="29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5E547E0E-56F6-26F8-79F4-873EC2E1C4AF}"/>
                </a:ext>
              </a:extLst>
            </p:cNvPr>
            <p:cNvSpPr/>
            <p:nvPr/>
          </p:nvSpPr>
          <p:spPr bwMode="ltGray">
            <a:xfrm>
              <a:off x="9931926" y="5069780"/>
              <a:ext cx="24070" cy="20344"/>
            </a:xfrm>
            <a:custGeom>
              <a:avLst/>
              <a:gdLst>
                <a:gd name="connsiteX0" fmla="*/ 17716 w 24070"/>
                <a:gd name="connsiteY0" fmla="*/ 11676 h 20344"/>
                <a:gd name="connsiteX1" fmla="*/ 23878 w 24070"/>
                <a:gd name="connsiteY1" fmla="*/ 12420 h 20344"/>
                <a:gd name="connsiteX2" fmla="*/ 3970 w 24070"/>
                <a:gd name="connsiteY2" fmla="*/ 300 h 20344"/>
                <a:gd name="connsiteX3" fmla="*/ 4512 w 24070"/>
                <a:gd name="connsiteY3" fmla="*/ 20343 h 20344"/>
                <a:gd name="connsiteX4" fmla="*/ 17716 w 24070"/>
                <a:gd name="connsiteY4" fmla="*/ 11676 h 20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70" h="20344">
                  <a:moveTo>
                    <a:pt x="17716" y="11676"/>
                  </a:moveTo>
                  <a:cubicBezTo>
                    <a:pt x="20763" y="14113"/>
                    <a:pt x="25029" y="16619"/>
                    <a:pt x="23878" y="12420"/>
                  </a:cubicBezTo>
                  <a:cubicBezTo>
                    <a:pt x="22727" y="8290"/>
                    <a:pt x="7220" y="-1867"/>
                    <a:pt x="3970" y="300"/>
                  </a:cubicBezTo>
                  <a:cubicBezTo>
                    <a:pt x="-1244" y="3821"/>
                    <a:pt x="-1583" y="20478"/>
                    <a:pt x="4512" y="20343"/>
                  </a:cubicBezTo>
                  <a:cubicBezTo>
                    <a:pt x="10606" y="20208"/>
                    <a:pt x="14669" y="9238"/>
                    <a:pt x="17716" y="1167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BDCA2EFE-4530-3338-523F-A28DBF2C5E2A}"/>
                </a:ext>
              </a:extLst>
            </p:cNvPr>
            <p:cNvSpPr/>
            <p:nvPr/>
          </p:nvSpPr>
          <p:spPr bwMode="ltGray">
            <a:xfrm>
              <a:off x="9655606" y="5189878"/>
              <a:ext cx="10755" cy="10282"/>
            </a:xfrm>
            <a:custGeom>
              <a:avLst/>
              <a:gdLst>
                <a:gd name="connsiteX0" fmla="*/ 2661 w 10755"/>
                <a:gd name="connsiteY0" fmla="*/ 5067 h 10282"/>
                <a:gd name="connsiteX1" fmla="*/ 5031 w 10755"/>
                <a:gd name="connsiteY1" fmla="*/ 10146 h 10282"/>
                <a:gd name="connsiteX2" fmla="*/ 9704 w 10755"/>
                <a:gd name="connsiteY2" fmla="*/ 463 h 10282"/>
                <a:gd name="connsiteX3" fmla="*/ 2661 w 10755"/>
                <a:gd name="connsiteY3" fmla="*/ 5067 h 1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55" h="10282">
                  <a:moveTo>
                    <a:pt x="2661" y="5067"/>
                  </a:moveTo>
                  <a:cubicBezTo>
                    <a:pt x="-2214" y="5541"/>
                    <a:pt x="224" y="11229"/>
                    <a:pt x="5031" y="10146"/>
                  </a:cubicBezTo>
                  <a:cubicBezTo>
                    <a:pt x="9907" y="8995"/>
                    <a:pt x="12277" y="2698"/>
                    <a:pt x="9704" y="463"/>
                  </a:cubicBezTo>
                  <a:cubicBezTo>
                    <a:pt x="7198" y="-1772"/>
                    <a:pt x="5505" y="4797"/>
                    <a:pt x="2661" y="50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ED4CBEFD-A5CB-EC5F-B997-47482A5F10A9}"/>
                </a:ext>
              </a:extLst>
            </p:cNvPr>
            <p:cNvSpPr/>
            <p:nvPr/>
          </p:nvSpPr>
          <p:spPr bwMode="ltGray">
            <a:xfrm>
              <a:off x="9603286" y="5101443"/>
              <a:ext cx="19388" cy="24772"/>
            </a:xfrm>
            <a:custGeom>
              <a:avLst/>
              <a:gdLst>
                <a:gd name="connsiteX0" fmla="*/ 18483 w 19388"/>
                <a:gd name="connsiteY0" fmla="*/ 1343 h 24772"/>
                <a:gd name="connsiteX1" fmla="*/ 12863 w 19388"/>
                <a:gd name="connsiteY1" fmla="*/ 2359 h 24772"/>
                <a:gd name="connsiteX2" fmla="*/ 1622 w 19388"/>
                <a:gd name="connsiteY2" fmla="*/ 12042 h 24772"/>
                <a:gd name="connsiteX3" fmla="*/ 16045 w 19388"/>
                <a:gd name="connsiteY3" fmla="*/ 24772 h 24772"/>
                <a:gd name="connsiteX4" fmla="*/ 14149 w 19388"/>
                <a:gd name="connsiteY4" fmla="*/ 8724 h 24772"/>
                <a:gd name="connsiteX5" fmla="*/ 18483 w 19388"/>
                <a:gd name="connsiteY5" fmla="*/ 1343 h 2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388" h="24772">
                  <a:moveTo>
                    <a:pt x="18483" y="1343"/>
                  </a:moveTo>
                  <a:cubicBezTo>
                    <a:pt x="15030" y="-621"/>
                    <a:pt x="16045" y="-553"/>
                    <a:pt x="12863" y="2359"/>
                  </a:cubicBezTo>
                  <a:cubicBezTo>
                    <a:pt x="9138" y="5745"/>
                    <a:pt x="-4675" y="7505"/>
                    <a:pt x="1622" y="12042"/>
                  </a:cubicBezTo>
                  <a:cubicBezTo>
                    <a:pt x="7919" y="16579"/>
                    <a:pt x="12863" y="24772"/>
                    <a:pt x="16045" y="24772"/>
                  </a:cubicBezTo>
                  <a:cubicBezTo>
                    <a:pt x="19160" y="24772"/>
                    <a:pt x="13878" y="12922"/>
                    <a:pt x="14149" y="8724"/>
                  </a:cubicBezTo>
                  <a:cubicBezTo>
                    <a:pt x="14420" y="4391"/>
                    <a:pt x="21936" y="3307"/>
                    <a:pt x="18483" y="134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5876F2A0-BC6F-80D4-0D7D-3AD8EC4076F4}"/>
                </a:ext>
              </a:extLst>
            </p:cNvPr>
            <p:cNvSpPr/>
            <p:nvPr/>
          </p:nvSpPr>
          <p:spPr bwMode="ltGray">
            <a:xfrm>
              <a:off x="9544792" y="5046569"/>
              <a:ext cx="353216" cy="134135"/>
            </a:xfrm>
            <a:custGeom>
              <a:avLst/>
              <a:gdLst>
                <a:gd name="connsiteX0" fmla="*/ 344043 w 353216"/>
                <a:gd name="connsiteY0" fmla="*/ 130161 h 134135"/>
                <a:gd name="connsiteX1" fmla="*/ 342553 w 353216"/>
                <a:gd name="connsiteY1" fmla="*/ 109102 h 134135"/>
                <a:gd name="connsiteX2" fmla="*/ 331313 w 353216"/>
                <a:gd name="connsiteY2" fmla="*/ 84318 h 134135"/>
                <a:gd name="connsiteX3" fmla="*/ 313030 w 353216"/>
                <a:gd name="connsiteY3" fmla="*/ 83912 h 134135"/>
                <a:gd name="connsiteX4" fmla="*/ 303008 w 353216"/>
                <a:gd name="connsiteY4" fmla="*/ 87704 h 134135"/>
                <a:gd name="connsiteX5" fmla="*/ 287501 w 353216"/>
                <a:gd name="connsiteY5" fmla="*/ 85876 h 134135"/>
                <a:gd name="connsiteX6" fmla="*/ 271385 w 353216"/>
                <a:gd name="connsiteY6" fmla="*/ 67661 h 134135"/>
                <a:gd name="connsiteX7" fmla="*/ 245789 w 353216"/>
                <a:gd name="connsiteY7" fmla="*/ 49581 h 134135"/>
                <a:gd name="connsiteX8" fmla="*/ 227642 w 353216"/>
                <a:gd name="connsiteY8" fmla="*/ 36715 h 134135"/>
                <a:gd name="connsiteX9" fmla="*/ 201165 w 353216"/>
                <a:gd name="connsiteY9" fmla="*/ 24933 h 134135"/>
                <a:gd name="connsiteX10" fmla="*/ 187690 w 353216"/>
                <a:gd name="connsiteY10" fmla="*/ 24053 h 134135"/>
                <a:gd name="connsiteX11" fmla="*/ 179565 w 353216"/>
                <a:gd name="connsiteY11" fmla="*/ 8139 h 134135"/>
                <a:gd name="connsiteX12" fmla="*/ 150244 w 353216"/>
                <a:gd name="connsiteY12" fmla="*/ 81 h 134135"/>
                <a:gd name="connsiteX13" fmla="*/ 126544 w 353216"/>
                <a:gd name="connsiteY13" fmla="*/ 1029 h 134135"/>
                <a:gd name="connsiteX14" fmla="*/ 111715 w 353216"/>
                <a:gd name="connsiteY14" fmla="*/ 2384 h 134135"/>
                <a:gd name="connsiteX15" fmla="*/ 90926 w 353216"/>
                <a:gd name="connsiteY15" fmla="*/ 6582 h 134135"/>
                <a:gd name="connsiteX16" fmla="*/ 82394 w 353216"/>
                <a:gd name="connsiteY16" fmla="*/ 9697 h 134135"/>
                <a:gd name="connsiteX17" fmla="*/ 62418 w 353216"/>
                <a:gd name="connsiteY17" fmla="*/ 17281 h 134135"/>
                <a:gd name="connsiteX18" fmla="*/ 35536 w 353216"/>
                <a:gd name="connsiteY18" fmla="*/ 24662 h 134135"/>
                <a:gd name="connsiteX19" fmla="*/ 15086 w 353216"/>
                <a:gd name="connsiteY19" fmla="*/ 45789 h 134135"/>
                <a:gd name="connsiteX20" fmla="*/ 1272 w 353216"/>
                <a:gd name="connsiteY20" fmla="*/ 62311 h 134135"/>
                <a:gd name="connsiteX21" fmla="*/ 21654 w 353216"/>
                <a:gd name="connsiteY21" fmla="*/ 40913 h 134135"/>
                <a:gd name="connsiteX22" fmla="*/ 37838 w 353216"/>
                <a:gd name="connsiteY22" fmla="*/ 40981 h 134135"/>
                <a:gd name="connsiteX23" fmla="*/ 57069 w 353216"/>
                <a:gd name="connsiteY23" fmla="*/ 41929 h 134135"/>
                <a:gd name="connsiteX24" fmla="*/ 77045 w 353216"/>
                <a:gd name="connsiteY24" fmla="*/ 39559 h 134135"/>
                <a:gd name="connsiteX25" fmla="*/ 76842 w 353216"/>
                <a:gd name="connsiteY25" fmla="*/ 25068 h 134135"/>
                <a:gd name="connsiteX26" fmla="*/ 95869 w 353216"/>
                <a:gd name="connsiteY26" fmla="*/ 26084 h 134135"/>
                <a:gd name="connsiteX27" fmla="*/ 94244 w 353216"/>
                <a:gd name="connsiteY27" fmla="*/ 42742 h 134135"/>
                <a:gd name="connsiteX28" fmla="*/ 121398 w 353216"/>
                <a:gd name="connsiteY28" fmla="*/ 38070 h 134135"/>
                <a:gd name="connsiteX29" fmla="*/ 152005 w 353216"/>
                <a:gd name="connsiteY29" fmla="*/ 41929 h 134135"/>
                <a:gd name="connsiteX30" fmla="*/ 167241 w 353216"/>
                <a:gd name="connsiteY30" fmla="*/ 67525 h 134135"/>
                <a:gd name="connsiteX31" fmla="*/ 195477 w 353216"/>
                <a:gd name="connsiteY31" fmla="*/ 63869 h 134135"/>
                <a:gd name="connsiteX32" fmla="*/ 204754 w 353216"/>
                <a:gd name="connsiteY32" fmla="*/ 74026 h 134135"/>
                <a:gd name="connsiteX33" fmla="*/ 225407 w 353216"/>
                <a:gd name="connsiteY33" fmla="*/ 87704 h 134135"/>
                <a:gd name="connsiteX34" fmla="*/ 245586 w 353216"/>
                <a:gd name="connsiteY34" fmla="*/ 102195 h 134135"/>
                <a:gd name="connsiteX35" fmla="*/ 248498 w 353216"/>
                <a:gd name="connsiteY35" fmla="*/ 112420 h 134135"/>
                <a:gd name="connsiteX36" fmla="*/ 250055 w 353216"/>
                <a:gd name="connsiteY36" fmla="*/ 117363 h 134135"/>
                <a:gd name="connsiteX37" fmla="*/ 271182 w 353216"/>
                <a:gd name="connsiteY37" fmla="*/ 131041 h 134135"/>
                <a:gd name="connsiteX38" fmla="*/ 313436 w 353216"/>
                <a:gd name="connsiteY38" fmla="*/ 134089 h 134135"/>
                <a:gd name="connsiteX39" fmla="*/ 344043 w 353216"/>
                <a:gd name="connsiteY39" fmla="*/ 130161 h 134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53216" h="134135">
                  <a:moveTo>
                    <a:pt x="344043" y="130161"/>
                  </a:moveTo>
                  <a:cubicBezTo>
                    <a:pt x="361717" y="127723"/>
                    <a:pt x="349663" y="113639"/>
                    <a:pt x="342553" y="109102"/>
                  </a:cubicBezTo>
                  <a:cubicBezTo>
                    <a:pt x="335443" y="104565"/>
                    <a:pt x="335646" y="86688"/>
                    <a:pt x="331313" y="84318"/>
                  </a:cubicBezTo>
                  <a:cubicBezTo>
                    <a:pt x="326979" y="81948"/>
                    <a:pt x="316145" y="85876"/>
                    <a:pt x="313030" y="83912"/>
                  </a:cubicBezTo>
                  <a:cubicBezTo>
                    <a:pt x="309915" y="81948"/>
                    <a:pt x="305040" y="88855"/>
                    <a:pt x="303008" y="87704"/>
                  </a:cubicBezTo>
                  <a:cubicBezTo>
                    <a:pt x="301044" y="86553"/>
                    <a:pt x="294070" y="87027"/>
                    <a:pt x="287501" y="85876"/>
                  </a:cubicBezTo>
                  <a:cubicBezTo>
                    <a:pt x="280933" y="84725"/>
                    <a:pt x="275110" y="73620"/>
                    <a:pt x="271385" y="67661"/>
                  </a:cubicBezTo>
                  <a:cubicBezTo>
                    <a:pt x="267661" y="61702"/>
                    <a:pt x="253780" y="52154"/>
                    <a:pt x="245789" y="49581"/>
                  </a:cubicBezTo>
                  <a:cubicBezTo>
                    <a:pt x="237799" y="47008"/>
                    <a:pt x="233059" y="41252"/>
                    <a:pt x="227642" y="36715"/>
                  </a:cubicBezTo>
                  <a:cubicBezTo>
                    <a:pt x="222225" y="32178"/>
                    <a:pt x="207124" y="25474"/>
                    <a:pt x="201165" y="24933"/>
                  </a:cubicBezTo>
                  <a:cubicBezTo>
                    <a:pt x="195207" y="24391"/>
                    <a:pt x="192024" y="27167"/>
                    <a:pt x="187690" y="24053"/>
                  </a:cubicBezTo>
                  <a:cubicBezTo>
                    <a:pt x="183424" y="20938"/>
                    <a:pt x="183898" y="12067"/>
                    <a:pt x="179565" y="8139"/>
                  </a:cubicBezTo>
                  <a:cubicBezTo>
                    <a:pt x="175299" y="4212"/>
                    <a:pt x="160266" y="623"/>
                    <a:pt x="150244" y="81"/>
                  </a:cubicBezTo>
                  <a:cubicBezTo>
                    <a:pt x="140290" y="-460"/>
                    <a:pt x="134534" y="1910"/>
                    <a:pt x="126544" y="1029"/>
                  </a:cubicBezTo>
                  <a:cubicBezTo>
                    <a:pt x="118554" y="149"/>
                    <a:pt x="116861" y="4077"/>
                    <a:pt x="111715" y="2384"/>
                  </a:cubicBezTo>
                  <a:cubicBezTo>
                    <a:pt x="106568" y="691"/>
                    <a:pt x="98917" y="5160"/>
                    <a:pt x="90926" y="6582"/>
                  </a:cubicBezTo>
                  <a:cubicBezTo>
                    <a:pt x="82936" y="8004"/>
                    <a:pt x="86931" y="6040"/>
                    <a:pt x="82394" y="9697"/>
                  </a:cubicBezTo>
                  <a:cubicBezTo>
                    <a:pt x="77857" y="13354"/>
                    <a:pt x="74404" y="16130"/>
                    <a:pt x="62418" y="17281"/>
                  </a:cubicBezTo>
                  <a:cubicBezTo>
                    <a:pt x="50433" y="18432"/>
                    <a:pt x="44068" y="19854"/>
                    <a:pt x="35536" y="24662"/>
                  </a:cubicBezTo>
                  <a:cubicBezTo>
                    <a:pt x="27004" y="29470"/>
                    <a:pt x="21519" y="38814"/>
                    <a:pt x="15086" y="45789"/>
                  </a:cubicBezTo>
                  <a:cubicBezTo>
                    <a:pt x="10549" y="50664"/>
                    <a:pt x="-4416" y="58925"/>
                    <a:pt x="1272" y="62311"/>
                  </a:cubicBezTo>
                  <a:cubicBezTo>
                    <a:pt x="6960" y="65697"/>
                    <a:pt x="16237" y="42200"/>
                    <a:pt x="21654" y="40913"/>
                  </a:cubicBezTo>
                  <a:cubicBezTo>
                    <a:pt x="27071" y="39627"/>
                    <a:pt x="36145" y="44976"/>
                    <a:pt x="37838" y="40981"/>
                  </a:cubicBezTo>
                  <a:cubicBezTo>
                    <a:pt x="39531" y="36918"/>
                    <a:pt x="48537" y="41049"/>
                    <a:pt x="57069" y="41929"/>
                  </a:cubicBezTo>
                  <a:cubicBezTo>
                    <a:pt x="65601" y="42809"/>
                    <a:pt x="75487" y="41523"/>
                    <a:pt x="77045" y="39559"/>
                  </a:cubicBezTo>
                  <a:cubicBezTo>
                    <a:pt x="78534" y="37595"/>
                    <a:pt x="73727" y="27167"/>
                    <a:pt x="76842" y="25068"/>
                  </a:cubicBezTo>
                  <a:cubicBezTo>
                    <a:pt x="79956" y="22969"/>
                    <a:pt x="84493" y="24797"/>
                    <a:pt x="95869" y="26084"/>
                  </a:cubicBezTo>
                  <a:cubicBezTo>
                    <a:pt x="107245" y="27371"/>
                    <a:pt x="92551" y="39898"/>
                    <a:pt x="94244" y="42742"/>
                  </a:cubicBezTo>
                  <a:cubicBezTo>
                    <a:pt x="95937" y="45586"/>
                    <a:pt x="110834" y="36647"/>
                    <a:pt x="121398" y="38070"/>
                  </a:cubicBezTo>
                  <a:cubicBezTo>
                    <a:pt x="131961" y="39491"/>
                    <a:pt x="141780" y="40101"/>
                    <a:pt x="152005" y="41929"/>
                  </a:cubicBezTo>
                  <a:cubicBezTo>
                    <a:pt x="162297" y="43757"/>
                    <a:pt x="161823" y="64343"/>
                    <a:pt x="167241" y="67525"/>
                  </a:cubicBezTo>
                  <a:cubicBezTo>
                    <a:pt x="172658" y="70708"/>
                    <a:pt x="186675" y="63869"/>
                    <a:pt x="195477" y="63869"/>
                  </a:cubicBezTo>
                  <a:cubicBezTo>
                    <a:pt x="204280" y="63869"/>
                    <a:pt x="202181" y="68405"/>
                    <a:pt x="204754" y="74026"/>
                  </a:cubicBezTo>
                  <a:cubicBezTo>
                    <a:pt x="207327" y="79646"/>
                    <a:pt x="218839" y="81678"/>
                    <a:pt x="225407" y="87704"/>
                  </a:cubicBezTo>
                  <a:cubicBezTo>
                    <a:pt x="231976" y="93798"/>
                    <a:pt x="234278" y="102195"/>
                    <a:pt x="245586" y="102195"/>
                  </a:cubicBezTo>
                  <a:cubicBezTo>
                    <a:pt x="256894" y="102195"/>
                    <a:pt x="256353" y="107341"/>
                    <a:pt x="248498" y="112420"/>
                  </a:cubicBezTo>
                  <a:cubicBezTo>
                    <a:pt x="240711" y="117499"/>
                    <a:pt x="244774" y="114722"/>
                    <a:pt x="250055" y="117363"/>
                  </a:cubicBezTo>
                  <a:cubicBezTo>
                    <a:pt x="255405" y="120004"/>
                    <a:pt x="258926" y="133073"/>
                    <a:pt x="271182" y="131041"/>
                  </a:cubicBezTo>
                  <a:cubicBezTo>
                    <a:pt x="283439" y="129078"/>
                    <a:pt x="305446" y="134698"/>
                    <a:pt x="313436" y="134089"/>
                  </a:cubicBezTo>
                  <a:cubicBezTo>
                    <a:pt x="321630" y="133682"/>
                    <a:pt x="326370" y="132666"/>
                    <a:pt x="344043" y="13016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id="{1D9E216F-406D-16C7-694F-C56FB32EDA5D}"/>
                </a:ext>
              </a:extLst>
            </p:cNvPr>
            <p:cNvSpPr/>
            <p:nvPr/>
          </p:nvSpPr>
          <p:spPr bwMode="ltGray">
            <a:xfrm>
              <a:off x="8274475" y="3550164"/>
              <a:ext cx="80897" cy="129828"/>
            </a:xfrm>
            <a:custGeom>
              <a:avLst/>
              <a:gdLst>
                <a:gd name="connsiteX0" fmla="*/ 61057 w 80897"/>
                <a:gd name="connsiteY0" fmla="*/ 7175 h 129828"/>
                <a:gd name="connsiteX1" fmla="*/ 42571 w 80897"/>
                <a:gd name="connsiteY1" fmla="*/ 2841 h 129828"/>
                <a:gd name="connsiteX2" fmla="*/ 12709 w 80897"/>
                <a:gd name="connsiteY2" fmla="*/ 16926 h 129828"/>
                <a:gd name="connsiteX3" fmla="*/ 2484 w 80897"/>
                <a:gd name="connsiteY3" fmla="*/ 61143 h 129828"/>
                <a:gd name="connsiteX4" fmla="*/ 31330 w 80897"/>
                <a:gd name="connsiteY4" fmla="*/ 86401 h 129828"/>
                <a:gd name="connsiteX5" fmla="*/ 41690 w 80897"/>
                <a:gd name="connsiteY5" fmla="*/ 93104 h 129828"/>
                <a:gd name="connsiteX6" fmla="*/ 48462 w 80897"/>
                <a:gd name="connsiteY6" fmla="*/ 112335 h 129828"/>
                <a:gd name="connsiteX7" fmla="*/ 59635 w 80897"/>
                <a:gd name="connsiteY7" fmla="*/ 129738 h 129828"/>
                <a:gd name="connsiteX8" fmla="*/ 80897 w 80897"/>
                <a:gd name="connsiteY8" fmla="*/ 122831 h 129828"/>
                <a:gd name="connsiteX9" fmla="*/ 72162 w 80897"/>
                <a:gd name="connsiteY9" fmla="*/ 106850 h 129828"/>
                <a:gd name="connsiteX10" fmla="*/ 63494 w 80897"/>
                <a:gd name="connsiteY10" fmla="*/ 98115 h 129828"/>
                <a:gd name="connsiteX11" fmla="*/ 55233 w 80897"/>
                <a:gd name="connsiteY11" fmla="*/ 79155 h 129828"/>
                <a:gd name="connsiteX12" fmla="*/ 58890 w 80897"/>
                <a:gd name="connsiteY12" fmla="*/ 73873 h 129828"/>
                <a:gd name="connsiteX13" fmla="*/ 60312 w 80897"/>
                <a:gd name="connsiteY13" fmla="*/ 62971 h 129828"/>
                <a:gd name="connsiteX14" fmla="*/ 69656 w 80897"/>
                <a:gd name="connsiteY14" fmla="*/ 51595 h 129828"/>
                <a:gd name="connsiteX15" fmla="*/ 74667 w 80897"/>
                <a:gd name="connsiteY15" fmla="*/ 38797 h 129828"/>
                <a:gd name="connsiteX16" fmla="*/ 80152 w 80897"/>
                <a:gd name="connsiteY16" fmla="*/ 20514 h 129828"/>
                <a:gd name="connsiteX17" fmla="*/ 74464 w 80897"/>
                <a:gd name="connsiteY17" fmla="*/ 335 h 129828"/>
                <a:gd name="connsiteX18" fmla="*/ 61057 w 80897"/>
                <a:gd name="connsiteY18" fmla="*/ 7175 h 129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897" h="129828">
                  <a:moveTo>
                    <a:pt x="61057" y="7175"/>
                  </a:moveTo>
                  <a:cubicBezTo>
                    <a:pt x="54759" y="6633"/>
                    <a:pt x="47108" y="-342"/>
                    <a:pt x="42571" y="2841"/>
                  </a:cubicBezTo>
                  <a:cubicBezTo>
                    <a:pt x="32617" y="9883"/>
                    <a:pt x="19548" y="10154"/>
                    <a:pt x="12709" y="16926"/>
                  </a:cubicBezTo>
                  <a:cubicBezTo>
                    <a:pt x="5869" y="23697"/>
                    <a:pt x="-4897" y="47532"/>
                    <a:pt x="2484" y="61143"/>
                  </a:cubicBezTo>
                  <a:cubicBezTo>
                    <a:pt x="9865" y="74686"/>
                    <a:pt x="26251" y="84708"/>
                    <a:pt x="31330" y="86401"/>
                  </a:cubicBezTo>
                  <a:cubicBezTo>
                    <a:pt x="36476" y="88093"/>
                    <a:pt x="38846" y="87484"/>
                    <a:pt x="41690" y="93104"/>
                  </a:cubicBezTo>
                  <a:cubicBezTo>
                    <a:pt x="44534" y="98725"/>
                    <a:pt x="47311" y="109491"/>
                    <a:pt x="48462" y="112335"/>
                  </a:cubicBezTo>
                  <a:cubicBezTo>
                    <a:pt x="49613" y="115179"/>
                    <a:pt x="55098" y="129129"/>
                    <a:pt x="59635" y="129738"/>
                  </a:cubicBezTo>
                  <a:cubicBezTo>
                    <a:pt x="64172" y="130280"/>
                    <a:pt x="80897" y="128451"/>
                    <a:pt x="80897" y="122831"/>
                  </a:cubicBezTo>
                  <a:cubicBezTo>
                    <a:pt x="80897" y="117211"/>
                    <a:pt x="76089" y="110236"/>
                    <a:pt x="72162" y="106850"/>
                  </a:cubicBezTo>
                  <a:cubicBezTo>
                    <a:pt x="68167" y="103465"/>
                    <a:pt x="64646" y="106647"/>
                    <a:pt x="63494" y="98115"/>
                  </a:cubicBezTo>
                  <a:cubicBezTo>
                    <a:pt x="62343" y="89651"/>
                    <a:pt x="53540" y="84843"/>
                    <a:pt x="55233" y="79155"/>
                  </a:cubicBezTo>
                  <a:cubicBezTo>
                    <a:pt x="55775" y="77259"/>
                    <a:pt x="57197" y="75499"/>
                    <a:pt x="58890" y="73873"/>
                  </a:cubicBezTo>
                  <a:cubicBezTo>
                    <a:pt x="53473" y="71910"/>
                    <a:pt x="55843" y="63852"/>
                    <a:pt x="60312" y="62971"/>
                  </a:cubicBezTo>
                  <a:cubicBezTo>
                    <a:pt x="66000" y="61820"/>
                    <a:pt x="67422" y="57825"/>
                    <a:pt x="69656" y="51595"/>
                  </a:cubicBezTo>
                  <a:cubicBezTo>
                    <a:pt x="71823" y="45366"/>
                    <a:pt x="69047" y="45569"/>
                    <a:pt x="74667" y="38797"/>
                  </a:cubicBezTo>
                  <a:cubicBezTo>
                    <a:pt x="79069" y="33516"/>
                    <a:pt x="78663" y="25457"/>
                    <a:pt x="80152" y="20514"/>
                  </a:cubicBezTo>
                  <a:cubicBezTo>
                    <a:pt x="78595" y="14420"/>
                    <a:pt x="76902" y="1961"/>
                    <a:pt x="74464" y="335"/>
                  </a:cubicBezTo>
                  <a:cubicBezTo>
                    <a:pt x="71011" y="-1899"/>
                    <a:pt x="67286" y="7784"/>
                    <a:pt x="61057" y="717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62397567-F43F-6E1C-09F7-8BAF3DD1F3A8}"/>
                </a:ext>
              </a:extLst>
            </p:cNvPr>
            <p:cNvSpPr/>
            <p:nvPr/>
          </p:nvSpPr>
          <p:spPr bwMode="ltGray">
            <a:xfrm>
              <a:off x="8354627" y="3563907"/>
              <a:ext cx="6161" cy="10112"/>
            </a:xfrm>
            <a:custGeom>
              <a:avLst/>
              <a:gdLst>
                <a:gd name="connsiteX0" fmla="*/ 0 w 6161"/>
                <a:gd name="connsiteY0" fmla="*/ 6771 h 10112"/>
                <a:gd name="connsiteX1" fmla="*/ 1828 w 6161"/>
                <a:gd name="connsiteY1" fmla="*/ 10022 h 10112"/>
                <a:gd name="connsiteX2" fmla="*/ 6162 w 6161"/>
                <a:gd name="connsiteY2" fmla="*/ 0 h 10112"/>
                <a:gd name="connsiteX3" fmla="*/ 1896 w 6161"/>
                <a:gd name="connsiteY3" fmla="*/ 3386 h 10112"/>
                <a:gd name="connsiteX4" fmla="*/ 0 w 6161"/>
                <a:gd name="connsiteY4" fmla="*/ 6771 h 1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61" h="10112">
                  <a:moveTo>
                    <a:pt x="0" y="6771"/>
                  </a:moveTo>
                  <a:cubicBezTo>
                    <a:pt x="609" y="9074"/>
                    <a:pt x="1219" y="10496"/>
                    <a:pt x="1828" y="10022"/>
                  </a:cubicBezTo>
                  <a:cubicBezTo>
                    <a:pt x="2979" y="9141"/>
                    <a:pt x="4401" y="4401"/>
                    <a:pt x="6162" y="0"/>
                  </a:cubicBezTo>
                  <a:cubicBezTo>
                    <a:pt x="4537" y="1287"/>
                    <a:pt x="2979" y="2505"/>
                    <a:pt x="1896" y="3386"/>
                  </a:cubicBezTo>
                  <a:cubicBezTo>
                    <a:pt x="948" y="4198"/>
                    <a:pt x="406" y="5417"/>
                    <a:pt x="0" y="677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 170">
              <a:extLst>
                <a:ext uri="{FF2B5EF4-FFF2-40B4-BE49-F238E27FC236}">
                  <a16:creationId xmlns:a16="http://schemas.microsoft.com/office/drawing/2014/main" id="{6AD9A55E-D5C9-BC3F-BAC7-41B1D510C08F}"/>
                </a:ext>
              </a:extLst>
            </p:cNvPr>
            <p:cNvSpPr/>
            <p:nvPr/>
          </p:nvSpPr>
          <p:spPr bwMode="ltGray">
            <a:xfrm>
              <a:off x="8333432" y="3616408"/>
              <a:ext cx="14018" cy="8137"/>
            </a:xfrm>
            <a:custGeom>
              <a:avLst/>
              <a:gdLst>
                <a:gd name="connsiteX0" fmla="*/ 5891 w 14018"/>
                <a:gd name="connsiteY0" fmla="*/ 7765 h 8137"/>
                <a:gd name="connsiteX1" fmla="*/ 10157 w 14018"/>
                <a:gd name="connsiteY1" fmla="*/ 452 h 8137"/>
                <a:gd name="connsiteX2" fmla="*/ 0 w 14018"/>
                <a:gd name="connsiteY2" fmla="*/ 7629 h 8137"/>
                <a:gd name="connsiteX3" fmla="*/ 5891 w 14018"/>
                <a:gd name="connsiteY3" fmla="*/ 7765 h 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18" h="8137">
                  <a:moveTo>
                    <a:pt x="5891" y="7765"/>
                  </a:moveTo>
                  <a:cubicBezTo>
                    <a:pt x="18418" y="4853"/>
                    <a:pt x="13610" y="-1783"/>
                    <a:pt x="10157" y="452"/>
                  </a:cubicBezTo>
                  <a:cubicBezTo>
                    <a:pt x="7855" y="1941"/>
                    <a:pt x="3318" y="4514"/>
                    <a:pt x="0" y="7629"/>
                  </a:cubicBezTo>
                  <a:cubicBezTo>
                    <a:pt x="1422" y="8171"/>
                    <a:pt x="3250" y="8374"/>
                    <a:pt x="5891" y="776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id="{F94586F0-EA19-3C20-A46A-89D7C0D4C0C5}"/>
                </a:ext>
              </a:extLst>
            </p:cNvPr>
            <p:cNvSpPr/>
            <p:nvPr/>
          </p:nvSpPr>
          <p:spPr bwMode="ltGray">
            <a:xfrm>
              <a:off x="8360789" y="3556174"/>
              <a:ext cx="6928" cy="7800"/>
            </a:xfrm>
            <a:custGeom>
              <a:avLst/>
              <a:gdLst>
                <a:gd name="connsiteX0" fmla="*/ 5824 w 6928"/>
                <a:gd name="connsiteY0" fmla="*/ 13 h 7800"/>
                <a:gd name="connsiteX1" fmla="*/ 0 w 6928"/>
                <a:gd name="connsiteY1" fmla="*/ 7801 h 7800"/>
                <a:gd name="connsiteX2" fmla="*/ 5824 w 6928"/>
                <a:gd name="connsiteY2" fmla="*/ 13 h 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28" h="7800">
                  <a:moveTo>
                    <a:pt x="5824" y="13"/>
                  </a:moveTo>
                  <a:cubicBezTo>
                    <a:pt x="3589" y="-257"/>
                    <a:pt x="1693" y="3602"/>
                    <a:pt x="0" y="7801"/>
                  </a:cubicBezTo>
                  <a:cubicBezTo>
                    <a:pt x="4334" y="4347"/>
                    <a:pt x="9142" y="420"/>
                    <a:pt x="5824" y="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57F990A3-F2E8-7A04-DF16-CC3B371D66A0}"/>
                </a:ext>
              </a:extLst>
            </p:cNvPr>
            <p:cNvSpPr/>
            <p:nvPr/>
          </p:nvSpPr>
          <p:spPr bwMode="ltGray">
            <a:xfrm>
              <a:off x="8376302" y="3590813"/>
              <a:ext cx="31771" cy="32625"/>
            </a:xfrm>
            <a:custGeom>
              <a:avLst/>
              <a:gdLst>
                <a:gd name="connsiteX0" fmla="*/ 19360 w 31771"/>
                <a:gd name="connsiteY0" fmla="*/ 31328 h 32625"/>
                <a:gd name="connsiteX1" fmla="*/ 29856 w 31771"/>
                <a:gd name="connsiteY1" fmla="*/ 21103 h 32625"/>
                <a:gd name="connsiteX2" fmla="*/ 18954 w 31771"/>
                <a:gd name="connsiteY2" fmla="*/ 6409 h 32625"/>
                <a:gd name="connsiteX3" fmla="*/ 1280 w 31771"/>
                <a:gd name="connsiteY3" fmla="*/ 179 h 32625"/>
                <a:gd name="connsiteX4" fmla="*/ 400 w 31771"/>
                <a:gd name="connsiteY4" fmla="*/ 12435 h 32625"/>
                <a:gd name="connsiteX5" fmla="*/ 18615 w 31771"/>
                <a:gd name="connsiteY5" fmla="*/ 19748 h 32625"/>
                <a:gd name="connsiteX6" fmla="*/ 19360 w 31771"/>
                <a:gd name="connsiteY6" fmla="*/ 31328 h 3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71" h="32625">
                  <a:moveTo>
                    <a:pt x="19360" y="31328"/>
                  </a:moveTo>
                  <a:cubicBezTo>
                    <a:pt x="22204" y="33698"/>
                    <a:pt x="36966" y="34104"/>
                    <a:pt x="29856" y="21103"/>
                  </a:cubicBezTo>
                  <a:cubicBezTo>
                    <a:pt x="22746" y="8102"/>
                    <a:pt x="20647" y="9050"/>
                    <a:pt x="18954" y="6409"/>
                  </a:cubicBezTo>
                  <a:cubicBezTo>
                    <a:pt x="17261" y="3700"/>
                    <a:pt x="2025" y="-972"/>
                    <a:pt x="1280" y="179"/>
                  </a:cubicBezTo>
                  <a:cubicBezTo>
                    <a:pt x="536" y="1330"/>
                    <a:pt x="-616" y="10404"/>
                    <a:pt x="400" y="12435"/>
                  </a:cubicBezTo>
                  <a:cubicBezTo>
                    <a:pt x="4463" y="20426"/>
                    <a:pt x="16719" y="16363"/>
                    <a:pt x="18615" y="19748"/>
                  </a:cubicBezTo>
                  <a:cubicBezTo>
                    <a:pt x="20511" y="23067"/>
                    <a:pt x="16516" y="28890"/>
                    <a:pt x="19360" y="3132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 173">
              <a:extLst>
                <a:ext uri="{FF2B5EF4-FFF2-40B4-BE49-F238E27FC236}">
                  <a16:creationId xmlns:a16="http://schemas.microsoft.com/office/drawing/2014/main" id="{21E2398A-78BE-DC60-AD11-3656199929A2}"/>
                </a:ext>
              </a:extLst>
            </p:cNvPr>
            <p:cNvSpPr/>
            <p:nvPr/>
          </p:nvSpPr>
          <p:spPr bwMode="ltGray">
            <a:xfrm>
              <a:off x="8425253" y="3720733"/>
              <a:ext cx="947" cy="1489"/>
            </a:xfrm>
            <a:custGeom>
              <a:avLst/>
              <a:gdLst>
                <a:gd name="connsiteX0" fmla="*/ 948 w 947"/>
                <a:gd name="connsiteY0" fmla="*/ 0 h 1489"/>
                <a:gd name="connsiteX1" fmla="*/ 0 w 947"/>
                <a:gd name="connsiteY1" fmla="*/ 1490 h 1489"/>
                <a:gd name="connsiteX2" fmla="*/ 948 w 947"/>
                <a:gd name="connsiteY2" fmla="*/ 0 h 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7" h="1489">
                  <a:moveTo>
                    <a:pt x="948" y="0"/>
                  </a:moveTo>
                  <a:cubicBezTo>
                    <a:pt x="474" y="542"/>
                    <a:pt x="203" y="1016"/>
                    <a:pt x="0" y="1490"/>
                  </a:cubicBezTo>
                  <a:cubicBezTo>
                    <a:pt x="542" y="948"/>
                    <a:pt x="948" y="474"/>
                    <a:pt x="948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EC6488F8-ADC3-C4DA-20F8-3C3940C2AC31}"/>
                </a:ext>
              </a:extLst>
            </p:cNvPr>
            <p:cNvSpPr/>
            <p:nvPr/>
          </p:nvSpPr>
          <p:spPr bwMode="ltGray">
            <a:xfrm>
              <a:off x="8426811" y="3718220"/>
              <a:ext cx="2787" cy="2024"/>
            </a:xfrm>
            <a:custGeom>
              <a:avLst/>
              <a:gdLst>
                <a:gd name="connsiteX0" fmla="*/ 2709 w 2787"/>
                <a:gd name="connsiteY0" fmla="*/ 821 h 2024"/>
                <a:gd name="connsiteX1" fmla="*/ 0 w 2787"/>
                <a:gd name="connsiteY1" fmla="*/ 1837 h 2024"/>
                <a:gd name="connsiteX2" fmla="*/ 2709 w 2787"/>
                <a:gd name="connsiteY2" fmla="*/ 821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87" h="2024">
                  <a:moveTo>
                    <a:pt x="2709" y="821"/>
                  </a:moveTo>
                  <a:cubicBezTo>
                    <a:pt x="3183" y="-872"/>
                    <a:pt x="1422" y="347"/>
                    <a:pt x="0" y="1837"/>
                  </a:cubicBezTo>
                  <a:cubicBezTo>
                    <a:pt x="1083" y="2175"/>
                    <a:pt x="2302" y="2175"/>
                    <a:pt x="2709" y="82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2AC4B450-F578-5B25-9B76-9FB4304AAE70}"/>
                </a:ext>
              </a:extLst>
            </p:cNvPr>
            <p:cNvSpPr/>
            <p:nvPr/>
          </p:nvSpPr>
          <p:spPr bwMode="ltGray">
            <a:xfrm>
              <a:off x="8424711" y="3722223"/>
              <a:ext cx="541" cy="609"/>
            </a:xfrm>
            <a:custGeom>
              <a:avLst/>
              <a:gdLst>
                <a:gd name="connsiteX0" fmla="*/ 542 w 541"/>
                <a:gd name="connsiteY0" fmla="*/ 609 h 609"/>
                <a:gd name="connsiteX1" fmla="*/ 542 w 541"/>
                <a:gd name="connsiteY1" fmla="*/ 0 h 609"/>
                <a:gd name="connsiteX2" fmla="*/ 0 w 541"/>
                <a:gd name="connsiteY2" fmla="*/ 406 h 609"/>
                <a:gd name="connsiteX3" fmla="*/ 542 w 541"/>
                <a:gd name="connsiteY3" fmla="*/ 609 h 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1" h="609">
                  <a:moveTo>
                    <a:pt x="542" y="609"/>
                  </a:moveTo>
                  <a:cubicBezTo>
                    <a:pt x="406" y="474"/>
                    <a:pt x="406" y="271"/>
                    <a:pt x="542" y="0"/>
                  </a:cubicBezTo>
                  <a:cubicBezTo>
                    <a:pt x="406" y="135"/>
                    <a:pt x="203" y="271"/>
                    <a:pt x="0" y="406"/>
                  </a:cubicBezTo>
                  <a:cubicBezTo>
                    <a:pt x="203" y="474"/>
                    <a:pt x="406" y="542"/>
                    <a:pt x="542" y="6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5B581595-82C4-730E-A451-2E3F2CD9F213}"/>
                </a:ext>
              </a:extLst>
            </p:cNvPr>
            <p:cNvSpPr/>
            <p:nvPr/>
          </p:nvSpPr>
          <p:spPr bwMode="ltGray">
            <a:xfrm>
              <a:off x="8425077" y="3719367"/>
              <a:ext cx="1665" cy="1366"/>
            </a:xfrm>
            <a:custGeom>
              <a:avLst/>
              <a:gdLst>
                <a:gd name="connsiteX0" fmla="*/ 718 w 1665"/>
                <a:gd name="connsiteY0" fmla="*/ 621 h 1366"/>
                <a:gd name="connsiteX1" fmla="*/ 1056 w 1665"/>
                <a:gd name="connsiteY1" fmla="*/ 1366 h 1366"/>
                <a:gd name="connsiteX2" fmla="*/ 1666 w 1665"/>
                <a:gd name="connsiteY2" fmla="*/ 689 h 1366"/>
                <a:gd name="connsiteX3" fmla="*/ 718 w 1665"/>
                <a:gd name="connsiteY3" fmla="*/ 621 h 1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65" h="1366">
                  <a:moveTo>
                    <a:pt x="718" y="621"/>
                  </a:moveTo>
                  <a:cubicBezTo>
                    <a:pt x="989" y="824"/>
                    <a:pt x="1056" y="1095"/>
                    <a:pt x="1056" y="1366"/>
                  </a:cubicBezTo>
                  <a:cubicBezTo>
                    <a:pt x="1259" y="1163"/>
                    <a:pt x="1463" y="892"/>
                    <a:pt x="1666" y="689"/>
                  </a:cubicBezTo>
                  <a:cubicBezTo>
                    <a:pt x="311" y="283"/>
                    <a:pt x="-772" y="-597"/>
                    <a:pt x="718" y="62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3228BCF3-51F7-6906-FC6E-D14CED17D4AF}"/>
                </a:ext>
              </a:extLst>
            </p:cNvPr>
            <p:cNvSpPr/>
            <p:nvPr/>
          </p:nvSpPr>
          <p:spPr bwMode="ltGray">
            <a:xfrm>
              <a:off x="8425253" y="3722832"/>
              <a:ext cx="283" cy="161"/>
            </a:xfrm>
            <a:custGeom>
              <a:avLst/>
              <a:gdLst>
                <a:gd name="connsiteX0" fmla="*/ 0 w 283"/>
                <a:gd name="connsiteY0" fmla="*/ 0 h 161"/>
                <a:gd name="connsiteX1" fmla="*/ 135 w 283"/>
                <a:gd name="connsiteY1" fmla="*/ 135 h 161"/>
                <a:gd name="connsiteX2" fmla="*/ 0 w 283"/>
                <a:gd name="connsiteY2" fmla="*/ 0 h 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3" h="161">
                  <a:moveTo>
                    <a:pt x="0" y="0"/>
                  </a:moveTo>
                  <a:cubicBezTo>
                    <a:pt x="68" y="68"/>
                    <a:pt x="0" y="135"/>
                    <a:pt x="135" y="135"/>
                  </a:cubicBezTo>
                  <a:cubicBezTo>
                    <a:pt x="406" y="203"/>
                    <a:pt x="271" y="135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BB220176-F1FD-4FFC-6B76-03E79D227D05}"/>
                </a:ext>
              </a:extLst>
            </p:cNvPr>
            <p:cNvSpPr/>
            <p:nvPr/>
          </p:nvSpPr>
          <p:spPr bwMode="ltGray">
            <a:xfrm>
              <a:off x="8417713" y="3721646"/>
              <a:ext cx="6998" cy="2915"/>
            </a:xfrm>
            <a:custGeom>
              <a:avLst/>
              <a:gdLst>
                <a:gd name="connsiteX0" fmla="*/ 24 w 6998"/>
                <a:gd name="connsiteY0" fmla="*/ 1593 h 2915"/>
                <a:gd name="connsiteX1" fmla="*/ 6998 w 6998"/>
                <a:gd name="connsiteY1" fmla="*/ 916 h 2915"/>
                <a:gd name="connsiteX2" fmla="*/ 24 w 6998"/>
                <a:gd name="connsiteY2" fmla="*/ 1593 h 2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8" h="2915">
                  <a:moveTo>
                    <a:pt x="24" y="1593"/>
                  </a:moveTo>
                  <a:cubicBezTo>
                    <a:pt x="-382" y="4031"/>
                    <a:pt x="4493" y="2676"/>
                    <a:pt x="6998" y="916"/>
                  </a:cubicBezTo>
                  <a:cubicBezTo>
                    <a:pt x="5035" y="239"/>
                    <a:pt x="430" y="-1048"/>
                    <a:pt x="24" y="15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id="{0E579AF8-3435-E963-FFBD-46D4F6459F7D}"/>
                </a:ext>
              </a:extLst>
            </p:cNvPr>
            <p:cNvSpPr/>
            <p:nvPr/>
          </p:nvSpPr>
          <p:spPr bwMode="ltGray">
            <a:xfrm>
              <a:off x="8392438" y="3535147"/>
              <a:ext cx="18130" cy="11724"/>
            </a:xfrm>
            <a:custGeom>
              <a:avLst/>
              <a:gdLst>
                <a:gd name="connsiteX0" fmla="*/ 177 w 18130"/>
                <a:gd name="connsiteY0" fmla="*/ 861 h 11724"/>
                <a:gd name="connsiteX1" fmla="*/ 6406 w 18130"/>
                <a:gd name="connsiteY1" fmla="*/ 8242 h 11724"/>
                <a:gd name="connsiteX2" fmla="*/ 18053 w 18130"/>
                <a:gd name="connsiteY2" fmla="*/ 10951 h 11724"/>
                <a:gd name="connsiteX3" fmla="*/ 10131 w 18130"/>
                <a:gd name="connsiteY3" fmla="*/ 2012 h 11724"/>
                <a:gd name="connsiteX4" fmla="*/ 177 w 18130"/>
                <a:gd name="connsiteY4" fmla="*/ 861 h 11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30" h="11724">
                  <a:moveTo>
                    <a:pt x="177" y="861"/>
                  </a:moveTo>
                  <a:cubicBezTo>
                    <a:pt x="-1042" y="4721"/>
                    <a:pt x="4375" y="7091"/>
                    <a:pt x="6406" y="8242"/>
                  </a:cubicBezTo>
                  <a:cubicBezTo>
                    <a:pt x="8438" y="9393"/>
                    <a:pt x="17173" y="13388"/>
                    <a:pt x="18053" y="10951"/>
                  </a:cubicBezTo>
                  <a:cubicBezTo>
                    <a:pt x="18933" y="8581"/>
                    <a:pt x="12027" y="3705"/>
                    <a:pt x="10131" y="2012"/>
                  </a:cubicBezTo>
                  <a:cubicBezTo>
                    <a:pt x="8235" y="319"/>
                    <a:pt x="718" y="-899"/>
                    <a:pt x="177" y="86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83E31CF0-473A-FC80-5D7A-E13D550345B9}"/>
                </a:ext>
              </a:extLst>
            </p:cNvPr>
            <p:cNvSpPr/>
            <p:nvPr/>
          </p:nvSpPr>
          <p:spPr bwMode="ltGray">
            <a:xfrm>
              <a:off x="8393969" y="3508922"/>
              <a:ext cx="7332" cy="10569"/>
            </a:xfrm>
            <a:custGeom>
              <a:avLst/>
              <a:gdLst>
                <a:gd name="connsiteX0" fmla="*/ 7245 w 7332"/>
                <a:gd name="connsiteY0" fmla="*/ 10563 h 10569"/>
                <a:gd name="connsiteX1" fmla="*/ 4469 w 7332"/>
                <a:gd name="connsiteY1" fmla="*/ 0 h 10569"/>
                <a:gd name="connsiteX2" fmla="*/ 0 w 7332"/>
                <a:gd name="connsiteY2" fmla="*/ 6501 h 10569"/>
                <a:gd name="connsiteX3" fmla="*/ 7245 w 7332"/>
                <a:gd name="connsiteY3" fmla="*/ 10563 h 10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32" h="10569">
                  <a:moveTo>
                    <a:pt x="7245" y="10563"/>
                  </a:moveTo>
                  <a:cubicBezTo>
                    <a:pt x="7855" y="9615"/>
                    <a:pt x="5079" y="2979"/>
                    <a:pt x="4469" y="0"/>
                  </a:cubicBezTo>
                  <a:cubicBezTo>
                    <a:pt x="3386" y="1625"/>
                    <a:pt x="1219" y="4334"/>
                    <a:pt x="0" y="6501"/>
                  </a:cubicBezTo>
                  <a:cubicBezTo>
                    <a:pt x="3453" y="8464"/>
                    <a:pt x="7178" y="10699"/>
                    <a:pt x="7245" y="1056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5CF54439-046F-B2DA-AB4F-963F199097EC}"/>
                </a:ext>
              </a:extLst>
            </p:cNvPr>
            <p:cNvSpPr/>
            <p:nvPr/>
          </p:nvSpPr>
          <p:spPr bwMode="ltGray">
            <a:xfrm>
              <a:off x="8398377" y="3507365"/>
              <a:ext cx="695" cy="1557"/>
            </a:xfrm>
            <a:custGeom>
              <a:avLst/>
              <a:gdLst>
                <a:gd name="connsiteX0" fmla="*/ 400 w 695"/>
                <a:gd name="connsiteY0" fmla="*/ 0 h 1557"/>
                <a:gd name="connsiteX1" fmla="*/ 129 w 695"/>
                <a:gd name="connsiteY1" fmla="*/ 1558 h 1557"/>
                <a:gd name="connsiteX2" fmla="*/ 400 w 695"/>
                <a:gd name="connsiteY2" fmla="*/ 0 h 1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5" h="1557">
                  <a:moveTo>
                    <a:pt x="400" y="0"/>
                  </a:moveTo>
                  <a:cubicBezTo>
                    <a:pt x="-74" y="0"/>
                    <a:pt x="-74" y="609"/>
                    <a:pt x="129" y="1558"/>
                  </a:cubicBezTo>
                  <a:cubicBezTo>
                    <a:pt x="671" y="677"/>
                    <a:pt x="941" y="68"/>
                    <a:pt x="40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D0ACE29F-63F6-0F43-1379-CB48E0D82A79}"/>
                </a:ext>
              </a:extLst>
            </p:cNvPr>
            <p:cNvSpPr/>
            <p:nvPr/>
          </p:nvSpPr>
          <p:spPr bwMode="ltGray">
            <a:xfrm>
              <a:off x="8387925" y="3512232"/>
              <a:ext cx="6746" cy="9109"/>
            </a:xfrm>
            <a:custGeom>
              <a:avLst/>
              <a:gdLst>
                <a:gd name="connsiteX0" fmla="*/ 4080 w 6746"/>
                <a:gd name="connsiteY0" fmla="*/ 7389 h 9109"/>
                <a:gd name="connsiteX1" fmla="*/ 6112 w 6746"/>
                <a:gd name="connsiteY1" fmla="*/ 8066 h 9109"/>
                <a:gd name="connsiteX2" fmla="*/ 5232 w 6746"/>
                <a:gd name="connsiteY2" fmla="*/ 5425 h 9109"/>
                <a:gd name="connsiteX3" fmla="*/ 6044 w 6746"/>
                <a:gd name="connsiteY3" fmla="*/ 3123 h 9109"/>
                <a:gd name="connsiteX4" fmla="*/ 492 w 6746"/>
                <a:gd name="connsiteY4" fmla="*/ 8 h 9109"/>
                <a:gd name="connsiteX5" fmla="*/ 4080 w 6746"/>
                <a:gd name="connsiteY5" fmla="*/ 7389 h 9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46" h="9109">
                  <a:moveTo>
                    <a:pt x="4080" y="7389"/>
                  </a:moveTo>
                  <a:cubicBezTo>
                    <a:pt x="6247" y="8405"/>
                    <a:pt x="4351" y="10301"/>
                    <a:pt x="6112" y="8066"/>
                  </a:cubicBezTo>
                  <a:cubicBezTo>
                    <a:pt x="7872" y="5832"/>
                    <a:pt x="5435" y="8269"/>
                    <a:pt x="5232" y="5425"/>
                  </a:cubicBezTo>
                  <a:cubicBezTo>
                    <a:pt x="5164" y="4816"/>
                    <a:pt x="5570" y="4003"/>
                    <a:pt x="6044" y="3123"/>
                  </a:cubicBezTo>
                  <a:cubicBezTo>
                    <a:pt x="3200" y="1430"/>
                    <a:pt x="559" y="-127"/>
                    <a:pt x="492" y="8"/>
                  </a:cubicBezTo>
                  <a:cubicBezTo>
                    <a:pt x="-1269" y="2852"/>
                    <a:pt x="2117" y="6509"/>
                    <a:pt x="4080" y="738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AC6E6B9B-C899-526E-CD3C-4CA99D683BC9}"/>
                </a:ext>
              </a:extLst>
            </p:cNvPr>
            <p:cNvSpPr/>
            <p:nvPr/>
          </p:nvSpPr>
          <p:spPr bwMode="ltGray">
            <a:xfrm>
              <a:off x="8333546" y="3500547"/>
              <a:ext cx="16345" cy="24512"/>
            </a:xfrm>
            <a:custGeom>
              <a:avLst/>
              <a:gdLst>
                <a:gd name="connsiteX0" fmla="*/ 11195 w 16345"/>
                <a:gd name="connsiteY0" fmla="*/ 5667 h 24512"/>
                <a:gd name="connsiteX1" fmla="*/ 3340 w 16345"/>
                <a:gd name="connsiteY1" fmla="*/ 46 h 24512"/>
                <a:gd name="connsiteX2" fmla="*/ 22 w 16345"/>
                <a:gd name="connsiteY2" fmla="*/ 6886 h 24512"/>
                <a:gd name="connsiteX3" fmla="*/ 3814 w 16345"/>
                <a:gd name="connsiteY3" fmla="*/ 13793 h 24512"/>
                <a:gd name="connsiteX4" fmla="*/ 16206 w 16345"/>
                <a:gd name="connsiteY4" fmla="*/ 20429 h 24512"/>
                <a:gd name="connsiteX5" fmla="*/ 10247 w 16345"/>
                <a:gd name="connsiteY5" fmla="*/ 24492 h 24512"/>
                <a:gd name="connsiteX6" fmla="*/ 16341 w 16345"/>
                <a:gd name="connsiteY6" fmla="*/ 20699 h 24512"/>
                <a:gd name="connsiteX7" fmla="*/ 10518 w 16345"/>
                <a:gd name="connsiteY7" fmla="*/ 16163 h 24512"/>
                <a:gd name="connsiteX8" fmla="*/ 11195 w 16345"/>
                <a:gd name="connsiteY8" fmla="*/ 5667 h 24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45" h="24512">
                  <a:moveTo>
                    <a:pt x="11195" y="5667"/>
                  </a:moveTo>
                  <a:cubicBezTo>
                    <a:pt x="9028" y="3838"/>
                    <a:pt x="4626" y="-495"/>
                    <a:pt x="3340" y="46"/>
                  </a:cubicBezTo>
                  <a:cubicBezTo>
                    <a:pt x="2053" y="588"/>
                    <a:pt x="-249" y="2958"/>
                    <a:pt x="22" y="6886"/>
                  </a:cubicBezTo>
                  <a:cubicBezTo>
                    <a:pt x="157" y="9120"/>
                    <a:pt x="2392" y="11422"/>
                    <a:pt x="3814" y="13793"/>
                  </a:cubicBezTo>
                  <a:cubicBezTo>
                    <a:pt x="5236" y="16163"/>
                    <a:pt x="16070" y="18397"/>
                    <a:pt x="16206" y="20429"/>
                  </a:cubicBezTo>
                  <a:cubicBezTo>
                    <a:pt x="16341" y="22392"/>
                    <a:pt x="6861" y="24762"/>
                    <a:pt x="10247" y="24492"/>
                  </a:cubicBezTo>
                  <a:cubicBezTo>
                    <a:pt x="13700" y="24288"/>
                    <a:pt x="16477" y="24965"/>
                    <a:pt x="16341" y="20699"/>
                  </a:cubicBezTo>
                  <a:cubicBezTo>
                    <a:pt x="16206" y="16433"/>
                    <a:pt x="12549" y="17855"/>
                    <a:pt x="10518" y="16163"/>
                  </a:cubicBezTo>
                  <a:cubicBezTo>
                    <a:pt x="8554" y="14537"/>
                    <a:pt x="13294" y="7563"/>
                    <a:pt x="11195" y="56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 184">
              <a:extLst>
                <a:ext uri="{FF2B5EF4-FFF2-40B4-BE49-F238E27FC236}">
                  <a16:creationId xmlns:a16="http://schemas.microsoft.com/office/drawing/2014/main" id="{18F89372-74BE-DD94-B9A3-7E741F49194B}"/>
                </a:ext>
              </a:extLst>
            </p:cNvPr>
            <p:cNvSpPr/>
            <p:nvPr/>
          </p:nvSpPr>
          <p:spPr bwMode="ltGray">
            <a:xfrm>
              <a:off x="8061355" y="3070559"/>
              <a:ext cx="4956" cy="3162"/>
            </a:xfrm>
            <a:custGeom>
              <a:avLst/>
              <a:gdLst>
                <a:gd name="connsiteX0" fmla="*/ 4740 w 4956"/>
                <a:gd name="connsiteY0" fmla="*/ 319 h 3162"/>
                <a:gd name="connsiteX1" fmla="*/ 0 w 4956"/>
                <a:gd name="connsiteY1" fmla="*/ 2350 h 3162"/>
                <a:gd name="connsiteX2" fmla="*/ 1693 w 4956"/>
                <a:gd name="connsiteY2" fmla="*/ 3163 h 3162"/>
                <a:gd name="connsiteX3" fmla="*/ 4740 w 4956"/>
                <a:gd name="connsiteY3" fmla="*/ 319 h 3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6" h="3162">
                  <a:moveTo>
                    <a:pt x="4740" y="319"/>
                  </a:moveTo>
                  <a:cubicBezTo>
                    <a:pt x="3183" y="48"/>
                    <a:pt x="813" y="-833"/>
                    <a:pt x="0" y="2350"/>
                  </a:cubicBezTo>
                  <a:cubicBezTo>
                    <a:pt x="0" y="2418"/>
                    <a:pt x="745" y="2756"/>
                    <a:pt x="1693" y="3163"/>
                  </a:cubicBezTo>
                  <a:cubicBezTo>
                    <a:pt x="3657" y="1605"/>
                    <a:pt x="5620" y="522"/>
                    <a:pt x="4740" y="3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DD3AB00F-E26D-51C3-EAA4-DF50670E5445}"/>
                </a:ext>
              </a:extLst>
            </p:cNvPr>
            <p:cNvSpPr/>
            <p:nvPr/>
          </p:nvSpPr>
          <p:spPr bwMode="ltGray">
            <a:xfrm>
              <a:off x="8046757" y="3086778"/>
              <a:ext cx="8436" cy="5027"/>
            </a:xfrm>
            <a:custGeom>
              <a:avLst/>
              <a:gdLst>
                <a:gd name="connsiteX0" fmla="*/ 920 w 8436"/>
                <a:gd name="connsiteY0" fmla="*/ 3398 h 5027"/>
                <a:gd name="connsiteX1" fmla="*/ 3019 w 8436"/>
                <a:gd name="connsiteY1" fmla="*/ 3736 h 5027"/>
                <a:gd name="connsiteX2" fmla="*/ 8436 w 8436"/>
                <a:gd name="connsiteY2" fmla="*/ 12 h 5027"/>
                <a:gd name="connsiteX3" fmla="*/ 4780 w 8436"/>
                <a:gd name="connsiteY3" fmla="*/ 1095 h 5027"/>
                <a:gd name="connsiteX4" fmla="*/ 920 w 8436"/>
                <a:gd name="connsiteY4" fmla="*/ 3398 h 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36" h="5027">
                  <a:moveTo>
                    <a:pt x="920" y="3398"/>
                  </a:moveTo>
                  <a:cubicBezTo>
                    <a:pt x="-1653" y="4413"/>
                    <a:pt x="1868" y="6309"/>
                    <a:pt x="3019" y="3736"/>
                  </a:cubicBezTo>
                  <a:cubicBezTo>
                    <a:pt x="3899" y="1705"/>
                    <a:pt x="5254" y="1502"/>
                    <a:pt x="8436" y="12"/>
                  </a:cubicBezTo>
                  <a:cubicBezTo>
                    <a:pt x="6811" y="-56"/>
                    <a:pt x="5389" y="147"/>
                    <a:pt x="4780" y="1095"/>
                  </a:cubicBezTo>
                  <a:cubicBezTo>
                    <a:pt x="2613" y="4346"/>
                    <a:pt x="3493" y="2450"/>
                    <a:pt x="920" y="339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 186">
              <a:extLst>
                <a:ext uri="{FF2B5EF4-FFF2-40B4-BE49-F238E27FC236}">
                  <a16:creationId xmlns:a16="http://schemas.microsoft.com/office/drawing/2014/main" id="{053E6C42-24AF-F190-1CA5-F1CA40CF06A5}"/>
                </a:ext>
              </a:extLst>
            </p:cNvPr>
            <p:cNvSpPr/>
            <p:nvPr/>
          </p:nvSpPr>
          <p:spPr bwMode="ltGray">
            <a:xfrm>
              <a:off x="8059855" y="3073654"/>
              <a:ext cx="6648" cy="8599"/>
            </a:xfrm>
            <a:custGeom>
              <a:avLst/>
              <a:gdLst>
                <a:gd name="connsiteX0" fmla="*/ 3193 w 6648"/>
                <a:gd name="connsiteY0" fmla="*/ 0 h 8599"/>
                <a:gd name="connsiteX1" fmla="*/ 11 w 6648"/>
                <a:gd name="connsiteY1" fmla="*/ 4130 h 8599"/>
                <a:gd name="connsiteX2" fmla="*/ 2449 w 6648"/>
                <a:gd name="connsiteY2" fmla="*/ 8600 h 8599"/>
                <a:gd name="connsiteX3" fmla="*/ 6647 w 6648"/>
                <a:gd name="connsiteY3" fmla="*/ 1490 h 8599"/>
                <a:gd name="connsiteX4" fmla="*/ 3193 w 6648"/>
                <a:gd name="connsiteY4" fmla="*/ 0 h 8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48" h="8599">
                  <a:moveTo>
                    <a:pt x="3193" y="0"/>
                  </a:moveTo>
                  <a:cubicBezTo>
                    <a:pt x="1704" y="1151"/>
                    <a:pt x="214" y="2641"/>
                    <a:pt x="11" y="4130"/>
                  </a:cubicBezTo>
                  <a:cubicBezTo>
                    <a:pt x="-125" y="5485"/>
                    <a:pt x="1027" y="7110"/>
                    <a:pt x="2449" y="8600"/>
                  </a:cubicBezTo>
                  <a:cubicBezTo>
                    <a:pt x="4480" y="6771"/>
                    <a:pt x="5699" y="4672"/>
                    <a:pt x="6647" y="1490"/>
                  </a:cubicBezTo>
                  <a:cubicBezTo>
                    <a:pt x="6715" y="1354"/>
                    <a:pt x="4683" y="609"/>
                    <a:pt x="3193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 187">
              <a:extLst>
                <a:ext uri="{FF2B5EF4-FFF2-40B4-BE49-F238E27FC236}">
                  <a16:creationId xmlns:a16="http://schemas.microsoft.com/office/drawing/2014/main" id="{E635E1E0-46C1-0DB1-7F3F-AA1BAC74634A}"/>
                </a:ext>
              </a:extLst>
            </p:cNvPr>
            <p:cNvSpPr/>
            <p:nvPr/>
          </p:nvSpPr>
          <p:spPr bwMode="ltGray">
            <a:xfrm>
              <a:off x="8055193" y="3082253"/>
              <a:ext cx="11069" cy="5998"/>
            </a:xfrm>
            <a:custGeom>
              <a:avLst/>
              <a:gdLst>
                <a:gd name="connsiteX0" fmla="*/ 0 w 11069"/>
                <a:gd name="connsiteY0" fmla="*/ 4537 h 5998"/>
                <a:gd name="connsiteX1" fmla="*/ 10767 w 11069"/>
                <a:gd name="connsiteY1" fmla="*/ 5620 h 5998"/>
                <a:gd name="connsiteX2" fmla="*/ 7110 w 11069"/>
                <a:gd name="connsiteY2" fmla="*/ 0 h 5998"/>
                <a:gd name="connsiteX3" fmla="*/ 2709 w 11069"/>
                <a:gd name="connsiteY3" fmla="*/ 3115 h 5998"/>
                <a:gd name="connsiteX4" fmla="*/ 0 w 11069"/>
                <a:gd name="connsiteY4" fmla="*/ 4537 h 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69" h="5998">
                  <a:moveTo>
                    <a:pt x="0" y="4537"/>
                  </a:moveTo>
                  <a:cubicBezTo>
                    <a:pt x="3860" y="4740"/>
                    <a:pt x="9345" y="6839"/>
                    <a:pt x="10767" y="5620"/>
                  </a:cubicBezTo>
                  <a:cubicBezTo>
                    <a:pt x="11985" y="4605"/>
                    <a:pt x="9277" y="2370"/>
                    <a:pt x="7110" y="0"/>
                  </a:cubicBezTo>
                  <a:cubicBezTo>
                    <a:pt x="5959" y="1083"/>
                    <a:pt x="4605" y="2099"/>
                    <a:pt x="2709" y="3115"/>
                  </a:cubicBezTo>
                  <a:cubicBezTo>
                    <a:pt x="1625" y="3792"/>
                    <a:pt x="813" y="4198"/>
                    <a:pt x="0" y="45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 188">
              <a:extLst>
                <a:ext uri="{FF2B5EF4-FFF2-40B4-BE49-F238E27FC236}">
                  <a16:creationId xmlns:a16="http://schemas.microsoft.com/office/drawing/2014/main" id="{A5FFDF0C-58DA-8C97-DB76-FA539E2F9103}"/>
                </a:ext>
              </a:extLst>
            </p:cNvPr>
            <p:cNvSpPr/>
            <p:nvPr/>
          </p:nvSpPr>
          <p:spPr bwMode="ltGray">
            <a:xfrm>
              <a:off x="8091627" y="3070127"/>
              <a:ext cx="1549" cy="4813"/>
            </a:xfrm>
            <a:custGeom>
              <a:avLst/>
              <a:gdLst>
                <a:gd name="connsiteX0" fmla="*/ 606 w 1549"/>
                <a:gd name="connsiteY0" fmla="*/ 6 h 4813"/>
                <a:gd name="connsiteX1" fmla="*/ 1351 w 1549"/>
                <a:gd name="connsiteY1" fmla="*/ 4814 h 4813"/>
                <a:gd name="connsiteX2" fmla="*/ 606 w 1549"/>
                <a:gd name="connsiteY2" fmla="*/ 6 h 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49" h="4813">
                  <a:moveTo>
                    <a:pt x="606" y="6"/>
                  </a:moveTo>
                  <a:cubicBezTo>
                    <a:pt x="-613" y="-130"/>
                    <a:pt x="200" y="2105"/>
                    <a:pt x="1351" y="4814"/>
                  </a:cubicBezTo>
                  <a:cubicBezTo>
                    <a:pt x="1689" y="2173"/>
                    <a:pt x="1689" y="74"/>
                    <a:pt x="606" y="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 189">
              <a:extLst>
                <a:ext uri="{FF2B5EF4-FFF2-40B4-BE49-F238E27FC236}">
                  <a16:creationId xmlns:a16="http://schemas.microsoft.com/office/drawing/2014/main" id="{1B83735D-5E3C-B666-02E0-5A5B24C87158}"/>
                </a:ext>
              </a:extLst>
            </p:cNvPr>
            <p:cNvSpPr/>
            <p:nvPr/>
          </p:nvSpPr>
          <p:spPr bwMode="ltGray">
            <a:xfrm>
              <a:off x="8091652" y="3074940"/>
              <a:ext cx="6681" cy="18273"/>
            </a:xfrm>
            <a:custGeom>
              <a:avLst/>
              <a:gdLst>
                <a:gd name="connsiteX0" fmla="*/ 6134 w 6681"/>
                <a:gd name="connsiteY0" fmla="*/ 18215 h 18273"/>
                <a:gd name="connsiteX1" fmla="*/ 1733 w 6681"/>
                <a:gd name="connsiteY1" fmla="*/ 12189 h 18273"/>
                <a:gd name="connsiteX2" fmla="*/ 4373 w 6681"/>
                <a:gd name="connsiteY2" fmla="*/ 8532 h 18273"/>
                <a:gd name="connsiteX3" fmla="*/ 1326 w 6681"/>
                <a:gd name="connsiteY3" fmla="*/ 0 h 18273"/>
                <a:gd name="connsiteX4" fmla="*/ 108 w 6681"/>
                <a:gd name="connsiteY4" fmla="*/ 9954 h 18273"/>
                <a:gd name="connsiteX5" fmla="*/ 1394 w 6681"/>
                <a:gd name="connsiteY5" fmla="*/ 12595 h 18273"/>
                <a:gd name="connsiteX6" fmla="*/ 1259 w 6681"/>
                <a:gd name="connsiteY6" fmla="*/ 12798 h 18273"/>
                <a:gd name="connsiteX7" fmla="*/ 1394 w 6681"/>
                <a:gd name="connsiteY7" fmla="*/ 12663 h 18273"/>
                <a:gd name="connsiteX8" fmla="*/ 6134 w 6681"/>
                <a:gd name="connsiteY8" fmla="*/ 18215 h 1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81" h="18273">
                  <a:moveTo>
                    <a:pt x="6134" y="18215"/>
                  </a:moveTo>
                  <a:cubicBezTo>
                    <a:pt x="8233" y="19028"/>
                    <a:pt x="3764" y="11105"/>
                    <a:pt x="1733" y="12189"/>
                  </a:cubicBezTo>
                  <a:cubicBezTo>
                    <a:pt x="3087" y="10699"/>
                    <a:pt x="4103" y="9412"/>
                    <a:pt x="4373" y="8532"/>
                  </a:cubicBezTo>
                  <a:cubicBezTo>
                    <a:pt x="4780" y="7313"/>
                    <a:pt x="2748" y="3318"/>
                    <a:pt x="1326" y="0"/>
                  </a:cubicBezTo>
                  <a:cubicBezTo>
                    <a:pt x="852" y="3860"/>
                    <a:pt x="-367" y="8735"/>
                    <a:pt x="108" y="9954"/>
                  </a:cubicBezTo>
                  <a:cubicBezTo>
                    <a:pt x="311" y="10563"/>
                    <a:pt x="785" y="11511"/>
                    <a:pt x="1394" y="12595"/>
                  </a:cubicBezTo>
                  <a:cubicBezTo>
                    <a:pt x="1326" y="12663"/>
                    <a:pt x="1326" y="12730"/>
                    <a:pt x="1259" y="12798"/>
                  </a:cubicBezTo>
                  <a:cubicBezTo>
                    <a:pt x="1326" y="12730"/>
                    <a:pt x="1326" y="12663"/>
                    <a:pt x="1394" y="12663"/>
                  </a:cubicBezTo>
                  <a:cubicBezTo>
                    <a:pt x="2748" y="14897"/>
                    <a:pt x="4712" y="17606"/>
                    <a:pt x="6134" y="1821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 190">
              <a:extLst>
                <a:ext uri="{FF2B5EF4-FFF2-40B4-BE49-F238E27FC236}">
                  <a16:creationId xmlns:a16="http://schemas.microsoft.com/office/drawing/2014/main" id="{E50F8035-0BB1-38CA-B80A-B74F08A28467}"/>
                </a:ext>
              </a:extLst>
            </p:cNvPr>
            <p:cNvSpPr/>
            <p:nvPr/>
          </p:nvSpPr>
          <p:spPr bwMode="ltGray">
            <a:xfrm>
              <a:off x="8132831" y="3135094"/>
              <a:ext cx="173" cy="654"/>
            </a:xfrm>
            <a:custGeom>
              <a:avLst/>
              <a:gdLst>
                <a:gd name="connsiteX0" fmla="*/ 166 w 173"/>
                <a:gd name="connsiteY0" fmla="*/ 654 h 654"/>
                <a:gd name="connsiteX1" fmla="*/ 166 w 173"/>
                <a:gd name="connsiteY1" fmla="*/ 654 h 654"/>
                <a:gd name="connsiteX2" fmla="*/ 166 w 173"/>
                <a:gd name="connsiteY2" fmla="*/ 654 h 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" h="654">
                  <a:moveTo>
                    <a:pt x="166" y="654"/>
                  </a:moveTo>
                  <a:cubicBezTo>
                    <a:pt x="234" y="-497"/>
                    <a:pt x="-240" y="113"/>
                    <a:pt x="166" y="654"/>
                  </a:cubicBezTo>
                  <a:lnTo>
                    <a:pt x="166" y="654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 191">
              <a:extLst>
                <a:ext uri="{FF2B5EF4-FFF2-40B4-BE49-F238E27FC236}">
                  <a16:creationId xmlns:a16="http://schemas.microsoft.com/office/drawing/2014/main" id="{EEBF19AE-E0F7-68D8-97A5-E6B4740F4417}"/>
                </a:ext>
              </a:extLst>
            </p:cNvPr>
            <p:cNvSpPr/>
            <p:nvPr/>
          </p:nvSpPr>
          <p:spPr bwMode="ltGray">
            <a:xfrm>
              <a:off x="8037249" y="3086455"/>
              <a:ext cx="55661" cy="27962"/>
            </a:xfrm>
            <a:custGeom>
              <a:avLst/>
              <a:gdLst>
                <a:gd name="connsiteX0" fmla="*/ 2031 w 55661"/>
                <a:gd name="connsiteY0" fmla="*/ 24441 h 27962"/>
                <a:gd name="connsiteX1" fmla="*/ 1490 w 55661"/>
                <a:gd name="connsiteY1" fmla="*/ 27962 h 27962"/>
                <a:gd name="connsiteX2" fmla="*/ 3318 w 55661"/>
                <a:gd name="connsiteY2" fmla="*/ 25931 h 27962"/>
                <a:gd name="connsiteX3" fmla="*/ 16861 w 55661"/>
                <a:gd name="connsiteY3" fmla="*/ 21123 h 27962"/>
                <a:gd name="connsiteX4" fmla="*/ 23903 w 55661"/>
                <a:gd name="connsiteY4" fmla="*/ 13404 h 27962"/>
                <a:gd name="connsiteX5" fmla="*/ 40290 w 55661"/>
                <a:gd name="connsiteY5" fmla="*/ 19701 h 27962"/>
                <a:gd name="connsiteX6" fmla="*/ 46520 w 55661"/>
                <a:gd name="connsiteY6" fmla="*/ 13539 h 27962"/>
                <a:gd name="connsiteX7" fmla="*/ 47265 w 55661"/>
                <a:gd name="connsiteY7" fmla="*/ 13945 h 27962"/>
                <a:gd name="connsiteX8" fmla="*/ 55661 w 55661"/>
                <a:gd name="connsiteY8" fmla="*/ 1215 h 27962"/>
                <a:gd name="connsiteX9" fmla="*/ 49973 w 55661"/>
                <a:gd name="connsiteY9" fmla="*/ 7174 h 27962"/>
                <a:gd name="connsiteX10" fmla="*/ 50041 w 55661"/>
                <a:gd name="connsiteY10" fmla="*/ 6294 h 27962"/>
                <a:gd name="connsiteX11" fmla="*/ 31352 w 55661"/>
                <a:gd name="connsiteY11" fmla="*/ 267 h 27962"/>
                <a:gd name="connsiteX12" fmla="*/ 21601 w 55661"/>
                <a:gd name="connsiteY12" fmla="*/ 7986 h 27962"/>
                <a:gd name="connsiteX13" fmla="*/ 11444 w 55661"/>
                <a:gd name="connsiteY13" fmla="*/ 19295 h 27962"/>
                <a:gd name="connsiteX14" fmla="*/ 5485 w 55661"/>
                <a:gd name="connsiteY14" fmla="*/ 13675 h 27962"/>
                <a:gd name="connsiteX15" fmla="*/ 135 w 55661"/>
                <a:gd name="connsiteY15" fmla="*/ 18076 h 27962"/>
                <a:gd name="connsiteX16" fmla="*/ 0 w 55661"/>
                <a:gd name="connsiteY16" fmla="*/ 18144 h 27962"/>
                <a:gd name="connsiteX17" fmla="*/ 10293 w 55661"/>
                <a:gd name="connsiteY17" fmla="*/ 20649 h 27962"/>
                <a:gd name="connsiteX18" fmla="*/ 2031 w 55661"/>
                <a:gd name="connsiteY18" fmla="*/ 24441 h 2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661" h="27962">
                  <a:moveTo>
                    <a:pt x="2031" y="24441"/>
                  </a:moveTo>
                  <a:cubicBezTo>
                    <a:pt x="474" y="24712"/>
                    <a:pt x="745" y="26202"/>
                    <a:pt x="1490" y="27962"/>
                  </a:cubicBezTo>
                  <a:cubicBezTo>
                    <a:pt x="1896" y="27421"/>
                    <a:pt x="2505" y="26811"/>
                    <a:pt x="3318" y="25931"/>
                  </a:cubicBezTo>
                  <a:cubicBezTo>
                    <a:pt x="6907" y="22274"/>
                    <a:pt x="13881" y="22952"/>
                    <a:pt x="16861" y="21123"/>
                  </a:cubicBezTo>
                  <a:cubicBezTo>
                    <a:pt x="19840" y="19295"/>
                    <a:pt x="20043" y="15841"/>
                    <a:pt x="23903" y="13404"/>
                  </a:cubicBezTo>
                  <a:cubicBezTo>
                    <a:pt x="27763" y="11034"/>
                    <a:pt x="37582" y="21800"/>
                    <a:pt x="40290" y="19701"/>
                  </a:cubicBezTo>
                  <a:cubicBezTo>
                    <a:pt x="41712" y="18618"/>
                    <a:pt x="44285" y="16180"/>
                    <a:pt x="46520" y="13539"/>
                  </a:cubicBezTo>
                  <a:cubicBezTo>
                    <a:pt x="46655" y="13742"/>
                    <a:pt x="46926" y="13878"/>
                    <a:pt x="47265" y="13945"/>
                  </a:cubicBezTo>
                  <a:cubicBezTo>
                    <a:pt x="52072" y="15164"/>
                    <a:pt x="53833" y="3856"/>
                    <a:pt x="55661" y="1215"/>
                  </a:cubicBezTo>
                  <a:cubicBezTo>
                    <a:pt x="53901" y="3111"/>
                    <a:pt x="51802" y="5210"/>
                    <a:pt x="49973" y="7174"/>
                  </a:cubicBezTo>
                  <a:cubicBezTo>
                    <a:pt x="50041" y="6903"/>
                    <a:pt x="50109" y="6565"/>
                    <a:pt x="50041" y="6294"/>
                  </a:cubicBezTo>
                  <a:cubicBezTo>
                    <a:pt x="49635" y="2163"/>
                    <a:pt x="32232" y="-952"/>
                    <a:pt x="31352" y="267"/>
                  </a:cubicBezTo>
                  <a:cubicBezTo>
                    <a:pt x="29456" y="3043"/>
                    <a:pt x="28440" y="5007"/>
                    <a:pt x="21601" y="7986"/>
                  </a:cubicBezTo>
                  <a:cubicBezTo>
                    <a:pt x="15033" y="10831"/>
                    <a:pt x="13949" y="15706"/>
                    <a:pt x="11444" y="19295"/>
                  </a:cubicBezTo>
                  <a:cubicBezTo>
                    <a:pt x="10970" y="17196"/>
                    <a:pt x="8058" y="13742"/>
                    <a:pt x="5485" y="13675"/>
                  </a:cubicBezTo>
                  <a:cubicBezTo>
                    <a:pt x="2370" y="13539"/>
                    <a:pt x="1761" y="16654"/>
                    <a:pt x="135" y="18076"/>
                  </a:cubicBezTo>
                  <a:cubicBezTo>
                    <a:pt x="68" y="18144"/>
                    <a:pt x="68" y="18144"/>
                    <a:pt x="0" y="18144"/>
                  </a:cubicBezTo>
                  <a:cubicBezTo>
                    <a:pt x="3860" y="19092"/>
                    <a:pt x="8261" y="20514"/>
                    <a:pt x="10293" y="20649"/>
                  </a:cubicBezTo>
                  <a:cubicBezTo>
                    <a:pt x="7923" y="23358"/>
                    <a:pt x="5485" y="23764"/>
                    <a:pt x="2031" y="2444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 192">
              <a:extLst>
                <a:ext uri="{FF2B5EF4-FFF2-40B4-BE49-F238E27FC236}">
                  <a16:creationId xmlns:a16="http://schemas.microsoft.com/office/drawing/2014/main" id="{424939FA-E53F-9ECC-2694-9515DC10955A}"/>
                </a:ext>
              </a:extLst>
            </p:cNvPr>
            <p:cNvSpPr/>
            <p:nvPr/>
          </p:nvSpPr>
          <p:spPr bwMode="ltGray">
            <a:xfrm>
              <a:off x="8033771" y="3114418"/>
              <a:ext cx="7399" cy="8480"/>
            </a:xfrm>
            <a:custGeom>
              <a:avLst/>
              <a:gdLst>
                <a:gd name="connsiteX0" fmla="*/ 905 w 7399"/>
                <a:gd name="connsiteY0" fmla="*/ 1354 h 8480"/>
                <a:gd name="connsiteX1" fmla="*/ 7135 w 7399"/>
                <a:gd name="connsiteY1" fmla="*/ 7923 h 8480"/>
                <a:gd name="connsiteX2" fmla="*/ 4900 w 7399"/>
                <a:gd name="connsiteY2" fmla="*/ 0 h 8480"/>
                <a:gd name="connsiteX3" fmla="*/ 905 w 7399"/>
                <a:gd name="connsiteY3" fmla="*/ 1354 h 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99" h="8480">
                  <a:moveTo>
                    <a:pt x="905" y="1354"/>
                  </a:moveTo>
                  <a:cubicBezTo>
                    <a:pt x="-2684" y="948"/>
                    <a:pt x="5442" y="10902"/>
                    <a:pt x="7135" y="7923"/>
                  </a:cubicBezTo>
                  <a:cubicBezTo>
                    <a:pt x="8151" y="6162"/>
                    <a:pt x="5984" y="2641"/>
                    <a:pt x="4900" y="0"/>
                  </a:cubicBezTo>
                  <a:cubicBezTo>
                    <a:pt x="3546" y="1625"/>
                    <a:pt x="3614" y="1693"/>
                    <a:pt x="905" y="13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 193">
              <a:extLst>
                <a:ext uri="{FF2B5EF4-FFF2-40B4-BE49-F238E27FC236}">
                  <a16:creationId xmlns:a16="http://schemas.microsoft.com/office/drawing/2014/main" id="{C64B427E-E1F1-0DCC-CDF7-2D0F04D18C5A}"/>
                </a:ext>
              </a:extLst>
            </p:cNvPr>
            <p:cNvSpPr/>
            <p:nvPr/>
          </p:nvSpPr>
          <p:spPr bwMode="ltGray">
            <a:xfrm>
              <a:off x="8051049" y="3041037"/>
              <a:ext cx="12473" cy="19369"/>
            </a:xfrm>
            <a:custGeom>
              <a:avLst/>
              <a:gdLst>
                <a:gd name="connsiteX0" fmla="*/ 623 w 12473"/>
                <a:gd name="connsiteY0" fmla="*/ 114 h 19369"/>
                <a:gd name="connsiteX1" fmla="*/ 3129 w 12473"/>
                <a:gd name="connsiteY1" fmla="*/ 18600 h 19369"/>
                <a:gd name="connsiteX2" fmla="*/ 11255 w 12473"/>
                <a:gd name="connsiteY2" fmla="*/ 14402 h 19369"/>
                <a:gd name="connsiteX3" fmla="*/ 12474 w 12473"/>
                <a:gd name="connsiteY3" fmla="*/ 12844 h 19369"/>
                <a:gd name="connsiteX4" fmla="*/ 623 w 12473"/>
                <a:gd name="connsiteY4" fmla="*/ 114 h 19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73" h="19369">
                  <a:moveTo>
                    <a:pt x="623" y="114"/>
                  </a:moveTo>
                  <a:cubicBezTo>
                    <a:pt x="-798" y="2552"/>
                    <a:pt x="285" y="16230"/>
                    <a:pt x="3129" y="18600"/>
                  </a:cubicBezTo>
                  <a:cubicBezTo>
                    <a:pt x="5973" y="20970"/>
                    <a:pt x="11119" y="17381"/>
                    <a:pt x="11255" y="14402"/>
                  </a:cubicBezTo>
                  <a:cubicBezTo>
                    <a:pt x="11255" y="13792"/>
                    <a:pt x="11796" y="13251"/>
                    <a:pt x="12474" y="12844"/>
                  </a:cubicBezTo>
                  <a:cubicBezTo>
                    <a:pt x="8614" y="9865"/>
                    <a:pt x="1436" y="-1240"/>
                    <a:pt x="623" y="1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 194">
              <a:extLst>
                <a:ext uri="{FF2B5EF4-FFF2-40B4-BE49-F238E27FC236}">
                  <a16:creationId xmlns:a16="http://schemas.microsoft.com/office/drawing/2014/main" id="{3DC71817-4852-3894-B8B5-48A4B4840AEB}"/>
                </a:ext>
              </a:extLst>
            </p:cNvPr>
            <p:cNvSpPr/>
            <p:nvPr/>
          </p:nvSpPr>
          <p:spPr bwMode="ltGray">
            <a:xfrm>
              <a:off x="8072056" y="3058712"/>
              <a:ext cx="12212" cy="11786"/>
            </a:xfrm>
            <a:custGeom>
              <a:avLst/>
              <a:gdLst>
                <a:gd name="connsiteX0" fmla="*/ 66 w 12212"/>
                <a:gd name="connsiteY0" fmla="*/ 857 h 11786"/>
                <a:gd name="connsiteX1" fmla="*/ 10223 w 12212"/>
                <a:gd name="connsiteY1" fmla="*/ 11759 h 11786"/>
                <a:gd name="connsiteX2" fmla="*/ 10697 w 12212"/>
                <a:gd name="connsiteY2" fmla="*/ 8238 h 11786"/>
                <a:gd name="connsiteX3" fmla="*/ 66 w 12212"/>
                <a:gd name="connsiteY3" fmla="*/ 857 h 11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2" h="11786">
                  <a:moveTo>
                    <a:pt x="66" y="857"/>
                  </a:moveTo>
                  <a:cubicBezTo>
                    <a:pt x="-815" y="2686"/>
                    <a:pt x="7379" y="12369"/>
                    <a:pt x="10223" y="11759"/>
                  </a:cubicBezTo>
                  <a:cubicBezTo>
                    <a:pt x="13067" y="11218"/>
                    <a:pt x="12525" y="11488"/>
                    <a:pt x="10697" y="8238"/>
                  </a:cubicBezTo>
                  <a:cubicBezTo>
                    <a:pt x="8869" y="4988"/>
                    <a:pt x="1623" y="-2528"/>
                    <a:pt x="66" y="85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 195">
              <a:extLst>
                <a:ext uri="{FF2B5EF4-FFF2-40B4-BE49-F238E27FC236}">
                  <a16:creationId xmlns:a16="http://schemas.microsoft.com/office/drawing/2014/main" id="{0F932688-B0BE-8773-248B-7BCADE4BE44F}"/>
                </a:ext>
              </a:extLst>
            </p:cNvPr>
            <p:cNvSpPr/>
            <p:nvPr/>
          </p:nvSpPr>
          <p:spPr bwMode="ltGray">
            <a:xfrm>
              <a:off x="7845878" y="3149563"/>
              <a:ext cx="21912" cy="22138"/>
            </a:xfrm>
            <a:custGeom>
              <a:avLst/>
              <a:gdLst>
                <a:gd name="connsiteX0" fmla="*/ 20595 w 21912"/>
                <a:gd name="connsiteY0" fmla="*/ 21667 h 22138"/>
                <a:gd name="connsiteX1" fmla="*/ 17819 w 21912"/>
                <a:gd name="connsiteY1" fmla="*/ 3723 h 22138"/>
                <a:gd name="connsiteX2" fmla="*/ 9896 w 21912"/>
                <a:gd name="connsiteY2" fmla="*/ 405 h 22138"/>
                <a:gd name="connsiteX3" fmla="*/ 10 w 21912"/>
                <a:gd name="connsiteY3" fmla="*/ 6702 h 22138"/>
                <a:gd name="connsiteX4" fmla="*/ 20595 w 21912"/>
                <a:gd name="connsiteY4" fmla="*/ 21667 h 2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2" h="22138">
                  <a:moveTo>
                    <a:pt x="20595" y="21667"/>
                  </a:moveTo>
                  <a:cubicBezTo>
                    <a:pt x="24048" y="18485"/>
                    <a:pt x="19850" y="6364"/>
                    <a:pt x="17819" y="3723"/>
                  </a:cubicBezTo>
                  <a:cubicBezTo>
                    <a:pt x="15719" y="1082"/>
                    <a:pt x="11386" y="-882"/>
                    <a:pt x="9896" y="405"/>
                  </a:cubicBezTo>
                  <a:cubicBezTo>
                    <a:pt x="8406" y="1691"/>
                    <a:pt x="-329" y="4400"/>
                    <a:pt x="10" y="6702"/>
                  </a:cubicBezTo>
                  <a:cubicBezTo>
                    <a:pt x="687" y="11036"/>
                    <a:pt x="17209" y="24850"/>
                    <a:pt x="20595" y="216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 196">
              <a:extLst>
                <a:ext uri="{FF2B5EF4-FFF2-40B4-BE49-F238E27FC236}">
                  <a16:creationId xmlns:a16="http://schemas.microsoft.com/office/drawing/2014/main" id="{DA94A1D1-960B-5DE1-A335-69231FCEC96C}"/>
                </a:ext>
              </a:extLst>
            </p:cNvPr>
            <p:cNvSpPr/>
            <p:nvPr/>
          </p:nvSpPr>
          <p:spPr bwMode="ltGray">
            <a:xfrm>
              <a:off x="7860406" y="3185653"/>
              <a:ext cx="1936" cy="1489"/>
            </a:xfrm>
            <a:custGeom>
              <a:avLst/>
              <a:gdLst>
                <a:gd name="connsiteX0" fmla="*/ 785 w 1936"/>
                <a:gd name="connsiteY0" fmla="*/ 1490 h 1489"/>
                <a:gd name="connsiteX1" fmla="*/ 1936 w 1936"/>
                <a:gd name="connsiteY1" fmla="*/ 0 h 1489"/>
                <a:gd name="connsiteX2" fmla="*/ 785 w 1936"/>
                <a:gd name="connsiteY2" fmla="*/ 1490 h 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36" h="1489">
                  <a:moveTo>
                    <a:pt x="785" y="1490"/>
                  </a:moveTo>
                  <a:cubicBezTo>
                    <a:pt x="1665" y="1490"/>
                    <a:pt x="1936" y="813"/>
                    <a:pt x="1936" y="0"/>
                  </a:cubicBezTo>
                  <a:cubicBezTo>
                    <a:pt x="446" y="813"/>
                    <a:pt x="-908" y="1490"/>
                    <a:pt x="785" y="149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 197">
              <a:extLst>
                <a:ext uri="{FF2B5EF4-FFF2-40B4-BE49-F238E27FC236}">
                  <a16:creationId xmlns:a16="http://schemas.microsoft.com/office/drawing/2014/main" id="{FD478337-40C2-EFC4-AEF3-30D48732AC28}"/>
                </a:ext>
              </a:extLst>
            </p:cNvPr>
            <p:cNvSpPr/>
            <p:nvPr/>
          </p:nvSpPr>
          <p:spPr bwMode="ltGray">
            <a:xfrm>
              <a:off x="7743688" y="3170645"/>
              <a:ext cx="132147" cy="98636"/>
            </a:xfrm>
            <a:custGeom>
              <a:avLst/>
              <a:gdLst>
                <a:gd name="connsiteX0" fmla="*/ 116149 w 132147"/>
                <a:gd name="connsiteY0" fmla="*/ 7696 h 98636"/>
                <a:gd name="connsiteX1" fmla="*/ 109919 w 132147"/>
                <a:gd name="connsiteY1" fmla="*/ 247 h 98636"/>
                <a:gd name="connsiteX2" fmla="*/ 108565 w 132147"/>
                <a:gd name="connsiteY2" fmla="*/ 9253 h 98636"/>
                <a:gd name="connsiteX3" fmla="*/ 97054 w 132147"/>
                <a:gd name="connsiteY3" fmla="*/ 10878 h 98636"/>
                <a:gd name="connsiteX4" fmla="*/ 85339 w 132147"/>
                <a:gd name="connsiteY4" fmla="*/ 8373 h 98636"/>
                <a:gd name="connsiteX5" fmla="*/ 72405 w 132147"/>
                <a:gd name="connsiteY5" fmla="*/ 16702 h 98636"/>
                <a:gd name="connsiteX6" fmla="*/ 74911 w 132147"/>
                <a:gd name="connsiteY6" fmla="*/ 19952 h 98636"/>
                <a:gd name="connsiteX7" fmla="*/ 71254 w 132147"/>
                <a:gd name="connsiteY7" fmla="*/ 21306 h 98636"/>
                <a:gd name="connsiteX8" fmla="*/ 68884 w 132147"/>
                <a:gd name="connsiteY8" fmla="*/ 29567 h 98636"/>
                <a:gd name="connsiteX9" fmla="*/ 60149 w 132147"/>
                <a:gd name="connsiteY9" fmla="*/ 26046 h 98636"/>
                <a:gd name="connsiteX10" fmla="*/ 40986 w 132147"/>
                <a:gd name="connsiteY10" fmla="*/ 36068 h 98636"/>
                <a:gd name="connsiteX11" fmla="*/ 42002 w 132147"/>
                <a:gd name="connsiteY11" fmla="*/ 37761 h 98636"/>
                <a:gd name="connsiteX12" fmla="*/ 29407 w 132147"/>
                <a:gd name="connsiteY12" fmla="*/ 46428 h 98636"/>
                <a:gd name="connsiteX13" fmla="*/ 17218 w 132147"/>
                <a:gd name="connsiteY13" fmla="*/ 56179 h 98636"/>
                <a:gd name="connsiteX14" fmla="*/ 2795 w 132147"/>
                <a:gd name="connsiteY14" fmla="*/ 65118 h 98636"/>
                <a:gd name="connsiteX15" fmla="*/ 3743 w 132147"/>
                <a:gd name="connsiteY15" fmla="*/ 74394 h 98636"/>
                <a:gd name="connsiteX16" fmla="*/ 560 w 132147"/>
                <a:gd name="connsiteY16" fmla="*/ 89224 h 98636"/>
                <a:gd name="connsiteX17" fmla="*/ 17083 w 132147"/>
                <a:gd name="connsiteY17" fmla="*/ 98636 h 98636"/>
                <a:gd name="connsiteX18" fmla="*/ 18098 w 132147"/>
                <a:gd name="connsiteY18" fmla="*/ 93964 h 98636"/>
                <a:gd name="connsiteX19" fmla="*/ 16609 w 132147"/>
                <a:gd name="connsiteY19" fmla="*/ 89021 h 98636"/>
                <a:gd name="connsiteX20" fmla="*/ 22974 w 132147"/>
                <a:gd name="connsiteY20" fmla="*/ 89562 h 98636"/>
                <a:gd name="connsiteX21" fmla="*/ 21687 w 132147"/>
                <a:gd name="connsiteY21" fmla="*/ 96334 h 98636"/>
                <a:gd name="connsiteX22" fmla="*/ 28933 w 132147"/>
                <a:gd name="connsiteY22" fmla="*/ 92000 h 98636"/>
                <a:gd name="connsiteX23" fmla="*/ 41121 w 132147"/>
                <a:gd name="connsiteY23" fmla="*/ 85025 h 98636"/>
                <a:gd name="connsiteX24" fmla="*/ 46809 w 132147"/>
                <a:gd name="connsiteY24" fmla="*/ 86989 h 98636"/>
                <a:gd name="connsiteX25" fmla="*/ 58524 w 132147"/>
                <a:gd name="connsiteY25" fmla="*/ 80421 h 98636"/>
                <a:gd name="connsiteX26" fmla="*/ 61097 w 132147"/>
                <a:gd name="connsiteY26" fmla="*/ 69993 h 98636"/>
                <a:gd name="connsiteX27" fmla="*/ 61571 w 132147"/>
                <a:gd name="connsiteY27" fmla="*/ 63154 h 98636"/>
                <a:gd name="connsiteX28" fmla="*/ 76942 w 132147"/>
                <a:gd name="connsiteY28" fmla="*/ 67420 h 98636"/>
                <a:gd name="connsiteX29" fmla="*/ 85339 w 132147"/>
                <a:gd name="connsiteY29" fmla="*/ 65050 h 98636"/>
                <a:gd name="connsiteX30" fmla="*/ 70780 w 132147"/>
                <a:gd name="connsiteY30" fmla="*/ 63357 h 98636"/>
                <a:gd name="connsiteX31" fmla="*/ 77484 w 132147"/>
                <a:gd name="connsiteY31" fmla="*/ 62612 h 98636"/>
                <a:gd name="connsiteX32" fmla="*/ 85610 w 132147"/>
                <a:gd name="connsiteY32" fmla="*/ 59836 h 98636"/>
                <a:gd name="connsiteX33" fmla="*/ 94548 w 132147"/>
                <a:gd name="connsiteY33" fmla="*/ 60784 h 98636"/>
                <a:gd name="connsiteX34" fmla="*/ 96241 w 132147"/>
                <a:gd name="connsiteY34" fmla="*/ 48053 h 98636"/>
                <a:gd name="connsiteX35" fmla="*/ 92178 w 132147"/>
                <a:gd name="connsiteY35" fmla="*/ 45006 h 98636"/>
                <a:gd name="connsiteX36" fmla="*/ 100101 w 132147"/>
                <a:gd name="connsiteY36" fmla="*/ 50762 h 98636"/>
                <a:gd name="connsiteX37" fmla="*/ 102064 w 132147"/>
                <a:gd name="connsiteY37" fmla="*/ 30312 h 98636"/>
                <a:gd name="connsiteX38" fmla="*/ 92923 w 132147"/>
                <a:gd name="connsiteY38" fmla="*/ 35662 h 98636"/>
                <a:gd name="connsiteX39" fmla="*/ 77484 w 132147"/>
                <a:gd name="connsiteY39" fmla="*/ 45751 h 98636"/>
                <a:gd name="connsiteX40" fmla="*/ 85813 w 132147"/>
                <a:gd name="connsiteY40" fmla="*/ 28619 h 98636"/>
                <a:gd name="connsiteX41" fmla="*/ 84594 w 132147"/>
                <a:gd name="connsiteY41" fmla="*/ 26926 h 98636"/>
                <a:gd name="connsiteX42" fmla="*/ 96444 w 132147"/>
                <a:gd name="connsiteY42" fmla="*/ 24692 h 98636"/>
                <a:gd name="connsiteX43" fmla="*/ 103757 w 132147"/>
                <a:gd name="connsiteY43" fmla="*/ 18394 h 98636"/>
                <a:gd name="connsiteX44" fmla="*/ 106940 w 132147"/>
                <a:gd name="connsiteY44" fmla="*/ 19952 h 98636"/>
                <a:gd name="connsiteX45" fmla="*/ 115743 w 132147"/>
                <a:gd name="connsiteY45" fmla="*/ 19072 h 98636"/>
                <a:gd name="connsiteX46" fmla="*/ 116420 w 132147"/>
                <a:gd name="connsiteY46" fmla="*/ 12774 h 98636"/>
                <a:gd name="connsiteX47" fmla="*/ 118384 w 132147"/>
                <a:gd name="connsiteY47" fmla="*/ 15009 h 98636"/>
                <a:gd name="connsiteX48" fmla="*/ 120347 w 132147"/>
                <a:gd name="connsiteY48" fmla="*/ 13858 h 98636"/>
                <a:gd name="connsiteX49" fmla="*/ 131926 w 132147"/>
                <a:gd name="connsiteY49" fmla="*/ 8373 h 98636"/>
                <a:gd name="connsiteX50" fmla="*/ 116149 w 132147"/>
                <a:gd name="connsiteY50" fmla="*/ 7696 h 98636"/>
                <a:gd name="connsiteX51" fmla="*/ 19385 w 132147"/>
                <a:gd name="connsiteY51" fmla="*/ 85161 h 98636"/>
                <a:gd name="connsiteX52" fmla="*/ 16338 w 132147"/>
                <a:gd name="connsiteY52" fmla="*/ 88073 h 98636"/>
                <a:gd name="connsiteX53" fmla="*/ 15458 w 132147"/>
                <a:gd name="connsiteY53" fmla="*/ 85432 h 98636"/>
                <a:gd name="connsiteX54" fmla="*/ 15390 w 132147"/>
                <a:gd name="connsiteY54" fmla="*/ 82249 h 98636"/>
                <a:gd name="connsiteX55" fmla="*/ 21281 w 132147"/>
                <a:gd name="connsiteY55" fmla="*/ 78525 h 98636"/>
                <a:gd name="connsiteX56" fmla="*/ 19385 w 132147"/>
                <a:gd name="connsiteY56" fmla="*/ 85161 h 98636"/>
                <a:gd name="connsiteX57" fmla="*/ 44642 w 132147"/>
                <a:gd name="connsiteY57" fmla="*/ 50559 h 98636"/>
                <a:gd name="connsiteX58" fmla="*/ 38616 w 132147"/>
                <a:gd name="connsiteY58" fmla="*/ 55976 h 98636"/>
                <a:gd name="connsiteX59" fmla="*/ 41460 w 132147"/>
                <a:gd name="connsiteY59" fmla="*/ 45480 h 98636"/>
                <a:gd name="connsiteX60" fmla="*/ 44642 w 132147"/>
                <a:gd name="connsiteY60" fmla="*/ 50559 h 98636"/>
                <a:gd name="connsiteX61" fmla="*/ 43424 w 132147"/>
                <a:gd name="connsiteY61" fmla="*/ 41417 h 98636"/>
                <a:gd name="connsiteX62" fmla="*/ 44236 w 132147"/>
                <a:gd name="connsiteY62" fmla="*/ 38980 h 98636"/>
                <a:gd name="connsiteX63" fmla="*/ 50940 w 132147"/>
                <a:gd name="connsiteY63" fmla="*/ 39928 h 98636"/>
                <a:gd name="connsiteX64" fmla="*/ 43424 w 132147"/>
                <a:gd name="connsiteY64" fmla="*/ 41417 h 98636"/>
                <a:gd name="connsiteX65" fmla="*/ 67124 w 132147"/>
                <a:gd name="connsiteY65" fmla="*/ 50356 h 98636"/>
                <a:gd name="connsiteX66" fmla="*/ 68139 w 132147"/>
                <a:gd name="connsiteY66" fmla="*/ 47850 h 98636"/>
                <a:gd name="connsiteX67" fmla="*/ 67124 w 132147"/>
                <a:gd name="connsiteY67" fmla="*/ 50356 h 9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32147" h="98636">
                  <a:moveTo>
                    <a:pt x="116149" y="7696"/>
                  </a:moveTo>
                  <a:cubicBezTo>
                    <a:pt x="112560" y="7899"/>
                    <a:pt x="111206" y="1940"/>
                    <a:pt x="109919" y="247"/>
                  </a:cubicBezTo>
                  <a:cubicBezTo>
                    <a:pt x="108700" y="-1446"/>
                    <a:pt x="111274" y="6003"/>
                    <a:pt x="108565" y="9253"/>
                  </a:cubicBezTo>
                  <a:cubicBezTo>
                    <a:pt x="105924" y="12436"/>
                    <a:pt x="99153" y="8102"/>
                    <a:pt x="97054" y="10878"/>
                  </a:cubicBezTo>
                  <a:cubicBezTo>
                    <a:pt x="94954" y="13722"/>
                    <a:pt x="91704" y="7357"/>
                    <a:pt x="85339" y="8373"/>
                  </a:cubicBezTo>
                  <a:cubicBezTo>
                    <a:pt x="82698" y="8779"/>
                    <a:pt x="72405" y="14061"/>
                    <a:pt x="72405" y="16702"/>
                  </a:cubicBezTo>
                  <a:cubicBezTo>
                    <a:pt x="72405" y="17853"/>
                    <a:pt x="73489" y="18868"/>
                    <a:pt x="74911" y="19952"/>
                  </a:cubicBezTo>
                  <a:cubicBezTo>
                    <a:pt x="73624" y="19884"/>
                    <a:pt x="72338" y="20223"/>
                    <a:pt x="71254" y="21306"/>
                  </a:cubicBezTo>
                  <a:cubicBezTo>
                    <a:pt x="68681" y="23947"/>
                    <a:pt x="68613" y="26994"/>
                    <a:pt x="68884" y="29567"/>
                  </a:cubicBezTo>
                  <a:cubicBezTo>
                    <a:pt x="66243" y="26859"/>
                    <a:pt x="62993" y="24963"/>
                    <a:pt x="60149" y="26046"/>
                  </a:cubicBezTo>
                  <a:cubicBezTo>
                    <a:pt x="53852" y="28484"/>
                    <a:pt x="38887" y="30177"/>
                    <a:pt x="40986" y="36068"/>
                  </a:cubicBezTo>
                  <a:cubicBezTo>
                    <a:pt x="41257" y="36745"/>
                    <a:pt x="41595" y="37355"/>
                    <a:pt x="42002" y="37761"/>
                  </a:cubicBezTo>
                  <a:cubicBezTo>
                    <a:pt x="38345" y="38980"/>
                    <a:pt x="33199" y="44261"/>
                    <a:pt x="29407" y="46428"/>
                  </a:cubicBezTo>
                  <a:cubicBezTo>
                    <a:pt x="25005" y="48866"/>
                    <a:pt x="21213" y="51642"/>
                    <a:pt x="17218" y="56179"/>
                  </a:cubicBezTo>
                  <a:cubicBezTo>
                    <a:pt x="13900" y="59971"/>
                    <a:pt x="3743" y="61190"/>
                    <a:pt x="2795" y="65118"/>
                  </a:cubicBezTo>
                  <a:cubicBezTo>
                    <a:pt x="1847" y="69045"/>
                    <a:pt x="5436" y="71212"/>
                    <a:pt x="3743" y="74394"/>
                  </a:cubicBezTo>
                  <a:cubicBezTo>
                    <a:pt x="2050" y="77577"/>
                    <a:pt x="-1336" y="86041"/>
                    <a:pt x="560" y="89224"/>
                  </a:cubicBezTo>
                  <a:cubicBezTo>
                    <a:pt x="2118" y="91932"/>
                    <a:pt x="12884" y="97350"/>
                    <a:pt x="17083" y="98636"/>
                  </a:cubicBezTo>
                  <a:cubicBezTo>
                    <a:pt x="16135" y="96063"/>
                    <a:pt x="15999" y="93219"/>
                    <a:pt x="18098" y="93964"/>
                  </a:cubicBezTo>
                  <a:cubicBezTo>
                    <a:pt x="17624" y="92271"/>
                    <a:pt x="17083" y="90510"/>
                    <a:pt x="16609" y="89021"/>
                  </a:cubicBezTo>
                  <a:cubicBezTo>
                    <a:pt x="18572" y="89291"/>
                    <a:pt x="25276" y="86854"/>
                    <a:pt x="22974" y="89562"/>
                  </a:cubicBezTo>
                  <a:cubicBezTo>
                    <a:pt x="21620" y="91120"/>
                    <a:pt x="21687" y="93828"/>
                    <a:pt x="21687" y="96334"/>
                  </a:cubicBezTo>
                  <a:cubicBezTo>
                    <a:pt x="24396" y="95860"/>
                    <a:pt x="27511" y="95995"/>
                    <a:pt x="28933" y="92000"/>
                  </a:cubicBezTo>
                  <a:cubicBezTo>
                    <a:pt x="31032" y="86177"/>
                    <a:pt x="37668" y="88411"/>
                    <a:pt x="41121" y="85025"/>
                  </a:cubicBezTo>
                  <a:cubicBezTo>
                    <a:pt x="44575" y="81640"/>
                    <a:pt x="41325" y="86989"/>
                    <a:pt x="46809" y="86989"/>
                  </a:cubicBezTo>
                  <a:cubicBezTo>
                    <a:pt x="52294" y="86989"/>
                    <a:pt x="54326" y="81369"/>
                    <a:pt x="58524" y="80421"/>
                  </a:cubicBezTo>
                  <a:cubicBezTo>
                    <a:pt x="62722" y="79473"/>
                    <a:pt x="63399" y="71889"/>
                    <a:pt x="61097" y="69993"/>
                  </a:cubicBezTo>
                  <a:cubicBezTo>
                    <a:pt x="58795" y="68097"/>
                    <a:pt x="57305" y="63966"/>
                    <a:pt x="61571" y="63154"/>
                  </a:cubicBezTo>
                  <a:cubicBezTo>
                    <a:pt x="65566" y="62477"/>
                    <a:pt x="75859" y="64982"/>
                    <a:pt x="76942" y="67420"/>
                  </a:cubicBezTo>
                  <a:cubicBezTo>
                    <a:pt x="81276" y="67420"/>
                    <a:pt x="85813" y="67420"/>
                    <a:pt x="85339" y="65050"/>
                  </a:cubicBezTo>
                  <a:cubicBezTo>
                    <a:pt x="84594" y="61258"/>
                    <a:pt x="71728" y="63966"/>
                    <a:pt x="70780" y="63357"/>
                  </a:cubicBezTo>
                  <a:cubicBezTo>
                    <a:pt x="69832" y="62815"/>
                    <a:pt x="74031" y="63154"/>
                    <a:pt x="77484" y="62612"/>
                  </a:cubicBezTo>
                  <a:cubicBezTo>
                    <a:pt x="80937" y="62070"/>
                    <a:pt x="83917" y="58752"/>
                    <a:pt x="85610" y="59836"/>
                  </a:cubicBezTo>
                  <a:cubicBezTo>
                    <a:pt x="87303" y="60987"/>
                    <a:pt x="92314" y="63222"/>
                    <a:pt x="94548" y="60784"/>
                  </a:cubicBezTo>
                  <a:cubicBezTo>
                    <a:pt x="96850" y="58346"/>
                    <a:pt x="98002" y="49543"/>
                    <a:pt x="96241" y="48053"/>
                  </a:cubicBezTo>
                  <a:cubicBezTo>
                    <a:pt x="94548" y="46564"/>
                    <a:pt x="88725" y="47241"/>
                    <a:pt x="92178" y="45006"/>
                  </a:cubicBezTo>
                  <a:cubicBezTo>
                    <a:pt x="95631" y="42772"/>
                    <a:pt x="97798" y="50762"/>
                    <a:pt x="100101" y="50762"/>
                  </a:cubicBezTo>
                  <a:cubicBezTo>
                    <a:pt x="102403" y="50762"/>
                    <a:pt x="105112" y="31057"/>
                    <a:pt x="102064" y="30312"/>
                  </a:cubicBezTo>
                  <a:cubicBezTo>
                    <a:pt x="99017" y="29567"/>
                    <a:pt x="95767" y="33766"/>
                    <a:pt x="92923" y="35662"/>
                  </a:cubicBezTo>
                  <a:cubicBezTo>
                    <a:pt x="90079" y="37558"/>
                    <a:pt x="79786" y="48053"/>
                    <a:pt x="77484" y="45751"/>
                  </a:cubicBezTo>
                  <a:cubicBezTo>
                    <a:pt x="75182" y="43517"/>
                    <a:pt x="87506" y="31463"/>
                    <a:pt x="85813" y="28619"/>
                  </a:cubicBezTo>
                  <a:cubicBezTo>
                    <a:pt x="85542" y="28213"/>
                    <a:pt x="85136" y="27604"/>
                    <a:pt x="84594" y="26926"/>
                  </a:cubicBezTo>
                  <a:cubicBezTo>
                    <a:pt x="88522" y="26926"/>
                    <a:pt x="93668" y="25301"/>
                    <a:pt x="96444" y="24692"/>
                  </a:cubicBezTo>
                  <a:cubicBezTo>
                    <a:pt x="100642" y="23744"/>
                    <a:pt x="102403" y="17853"/>
                    <a:pt x="103757" y="18394"/>
                  </a:cubicBezTo>
                  <a:cubicBezTo>
                    <a:pt x="105112" y="18936"/>
                    <a:pt x="105247" y="21306"/>
                    <a:pt x="106940" y="19952"/>
                  </a:cubicBezTo>
                  <a:cubicBezTo>
                    <a:pt x="108633" y="18665"/>
                    <a:pt x="113847" y="18868"/>
                    <a:pt x="115743" y="19072"/>
                  </a:cubicBezTo>
                  <a:cubicBezTo>
                    <a:pt x="117706" y="19275"/>
                    <a:pt x="115133" y="14467"/>
                    <a:pt x="116420" y="12774"/>
                  </a:cubicBezTo>
                  <a:cubicBezTo>
                    <a:pt x="117300" y="11691"/>
                    <a:pt x="118384" y="13519"/>
                    <a:pt x="118384" y="15009"/>
                  </a:cubicBezTo>
                  <a:cubicBezTo>
                    <a:pt x="119128" y="14602"/>
                    <a:pt x="119873" y="14264"/>
                    <a:pt x="120347" y="13858"/>
                  </a:cubicBezTo>
                  <a:cubicBezTo>
                    <a:pt x="121837" y="12706"/>
                    <a:pt x="130030" y="12706"/>
                    <a:pt x="131926" y="8373"/>
                  </a:cubicBezTo>
                  <a:cubicBezTo>
                    <a:pt x="134093" y="4107"/>
                    <a:pt x="119670" y="7560"/>
                    <a:pt x="116149" y="7696"/>
                  </a:cubicBezTo>
                  <a:close/>
                  <a:moveTo>
                    <a:pt x="19385" y="85161"/>
                  </a:moveTo>
                  <a:cubicBezTo>
                    <a:pt x="21484" y="85838"/>
                    <a:pt x="17354" y="86922"/>
                    <a:pt x="16338" y="88073"/>
                  </a:cubicBezTo>
                  <a:cubicBezTo>
                    <a:pt x="15932" y="86786"/>
                    <a:pt x="15525" y="85770"/>
                    <a:pt x="15458" y="85432"/>
                  </a:cubicBezTo>
                  <a:cubicBezTo>
                    <a:pt x="15051" y="84281"/>
                    <a:pt x="14780" y="84687"/>
                    <a:pt x="15390" y="82249"/>
                  </a:cubicBezTo>
                  <a:cubicBezTo>
                    <a:pt x="15932" y="79811"/>
                    <a:pt x="20130" y="76629"/>
                    <a:pt x="21281" y="78525"/>
                  </a:cubicBezTo>
                  <a:cubicBezTo>
                    <a:pt x="22432" y="80421"/>
                    <a:pt x="16880" y="84416"/>
                    <a:pt x="19385" y="85161"/>
                  </a:cubicBezTo>
                  <a:close/>
                  <a:moveTo>
                    <a:pt x="44642" y="50559"/>
                  </a:moveTo>
                  <a:cubicBezTo>
                    <a:pt x="43153" y="52455"/>
                    <a:pt x="39970" y="62206"/>
                    <a:pt x="38616" y="55976"/>
                  </a:cubicBezTo>
                  <a:cubicBezTo>
                    <a:pt x="38006" y="53132"/>
                    <a:pt x="39767" y="49069"/>
                    <a:pt x="41460" y="45480"/>
                  </a:cubicBezTo>
                  <a:cubicBezTo>
                    <a:pt x="42814" y="47647"/>
                    <a:pt x="45794" y="49137"/>
                    <a:pt x="44642" y="50559"/>
                  </a:cubicBezTo>
                  <a:close/>
                  <a:moveTo>
                    <a:pt x="43424" y="41417"/>
                  </a:moveTo>
                  <a:cubicBezTo>
                    <a:pt x="43898" y="40402"/>
                    <a:pt x="44101" y="39657"/>
                    <a:pt x="44236" y="38980"/>
                  </a:cubicBezTo>
                  <a:cubicBezTo>
                    <a:pt x="47283" y="39860"/>
                    <a:pt x="51075" y="38302"/>
                    <a:pt x="50940" y="39928"/>
                  </a:cubicBezTo>
                  <a:cubicBezTo>
                    <a:pt x="50805" y="41485"/>
                    <a:pt x="46335" y="40808"/>
                    <a:pt x="43424" y="41417"/>
                  </a:cubicBezTo>
                  <a:close/>
                  <a:moveTo>
                    <a:pt x="67124" y="50356"/>
                  </a:moveTo>
                  <a:cubicBezTo>
                    <a:pt x="66311" y="50491"/>
                    <a:pt x="66988" y="49408"/>
                    <a:pt x="68139" y="47850"/>
                  </a:cubicBezTo>
                  <a:cubicBezTo>
                    <a:pt x="67936" y="49272"/>
                    <a:pt x="67665" y="50288"/>
                    <a:pt x="67124" y="5035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 198">
              <a:extLst>
                <a:ext uri="{FF2B5EF4-FFF2-40B4-BE49-F238E27FC236}">
                  <a16:creationId xmlns:a16="http://schemas.microsoft.com/office/drawing/2014/main" id="{84494E40-AD6C-A2DA-D120-1D6EFC9C43D2}"/>
                </a:ext>
              </a:extLst>
            </p:cNvPr>
            <p:cNvSpPr/>
            <p:nvPr/>
          </p:nvSpPr>
          <p:spPr bwMode="ltGray">
            <a:xfrm>
              <a:off x="7735920" y="3283501"/>
              <a:ext cx="1713" cy="7719"/>
            </a:xfrm>
            <a:custGeom>
              <a:avLst/>
              <a:gdLst>
                <a:gd name="connsiteX0" fmla="*/ 1693 w 1713"/>
                <a:gd name="connsiteY0" fmla="*/ 3589 h 7719"/>
                <a:gd name="connsiteX1" fmla="*/ 0 w 1713"/>
                <a:gd name="connsiteY1" fmla="*/ 0 h 7719"/>
                <a:gd name="connsiteX2" fmla="*/ 677 w 1713"/>
                <a:gd name="connsiteY2" fmla="*/ 7719 h 7719"/>
                <a:gd name="connsiteX3" fmla="*/ 1693 w 1713"/>
                <a:gd name="connsiteY3" fmla="*/ 3589 h 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3" h="7719">
                  <a:moveTo>
                    <a:pt x="1693" y="3589"/>
                  </a:moveTo>
                  <a:cubicBezTo>
                    <a:pt x="1625" y="2709"/>
                    <a:pt x="948" y="1422"/>
                    <a:pt x="0" y="0"/>
                  </a:cubicBezTo>
                  <a:cubicBezTo>
                    <a:pt x="406" y="2709"/>
                    <a:pt x="948" y="5688"/>
                    <a:pt x="677" y="7719"/>
                  </a:cubicBezTo>
                  <a:cubicBezTo>
                    <a:pt x="1287" y="6501"/>
                    <a:pt x="1828" y="5011"/>
                    <a:pt x="1693" y="358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FCF961C9-37FE-7DD6-F0C9-9120C7645A97}"/>
                </a:ext>
              </a:extLst>
            </p:cNvPr>
            <p:cNvSpPr/>
            <p:nvPr/>
          </p:nvSpPr>
          <p:spPr bwMode="ltGray">
            <a:xfrm>
              <a:off x="7730253" y="3272437"/>
              <a:ext cx="6004" cy="10995"/>
            </a:xfrm>
            <a:custGeom>
              <a:avLst/>
              <a:gdLst>
                <a:gd name="connsiteX0" fmla="*/ 3973 w 6004"/>
                <a:gd name="connsiteY0" fmla="*/ 2532 h 10995"/>
                <a:gd name="connsiteX1" fmla="*/ 588 w 6004"/>
                <a:gd name="connsiteY1" fmla="*/ 26 h 10995"/>
                <a:gd name="connsiteX2" fmla="*/ 5666 w 6004"/>
                <a:gd name="connsiteY2" fmla="*/ 10996 h 10995"/>
                <a:gd name="connsiteX3" fmla="*/ 5666 w 6004"/>
                <a:gd name="connsiteY3" fmla="*/ 5308 h 10995"/>
                <a:gd name="connsiteX4" fmla="*/ 6005 w 6004"/>
                <a:gd name="connsiteY4" fmla="*/ 5240 h 10995"/>
                <a:gd name="connsiteX5" fmla="*/ 3973 w 6004"/>
                <a:gd name="connsiteY5" fmla="*/ 2532 h 10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04" h="10995">
                  <a:moveTo>
                    <a:pt x="3973" y="2532"/>
                  </a:moveTo>
                  <a:cubicBezTo>
                    <a:pt x="3635" y="2735"/>
                    <a:pt x="1062" y="-312"/>
                    <a:pt x="588" y="26"/>
                  </a:cubicBezTo>
                  <a:cubicBezTo>
                    <a:pt x="-1647" y="1448"/>
                    <a:pt x="3025" y="6866"/>
                    <a:pt x="5666" y="10996"/>
                  </a:cubicBezTo>
                  <a:cubicBezTo>
                    <a:pt x="5260" y="8423"/>
                    <a:pt x="4989" y="6121"/>
                    <a:pt x="5666" y="5308"/>
                  </a:cubicBezTo>
                  <a:cubicBezTo>
                    <a:pt x="5734" y="5240"/>
                    <a:pt x="5869" y="5240"/>
                    <a:pt x="6005" y="5240"/>
                  </a:cubicBezTo>
                  <a:cubicBezTo>
                    <a:pt x="5395" y="3344"/>
                    <a:pt x="4989" y="1922"/>
                    <a:pt x="3973" y="253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447D7BE4-18DB-0B40-CD01-E821EA6DC8E3}"/>
                </a:ext>
              </a:extLst>
            </p:cNvPr>
            <p:cNvSpPr/>
            <p:nvPr/>
          </p:nvSpPr>
          <p:spPr bwMode="ltGray">
            <a:xfrm>
              <a:off x="7735021" y="3291153"/>
              <a:ext cx="1575" cy="2606"/>
            </a:xfrm>
            <a:custGeom>
              <a:avLst/>
              <a:gdLst>
                <a:gd name="connsiteX0" fmla="*/ 830 w 1575"/>
                <a:gd name="connsiteY0" fmla="*/ 1964 h 2606"/>
                <a:gd name="connsiteX1" fmla="*/ 1575 w 1575"/>
                <a:gd name="connsiteY1" fmla="*/ 0 h 2606"/>
                <a:gd name="connsiteX2" fmla="*/ 830 w 1575"/>
                <a:gd name="connsiteY2" fmla="*/ 1964 h 2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5" h="2606">
                  <a:moveTo>
                    <a:pt x="830" y="1964"/>
                  </a:moveTo>
                  <a:cubicBezTo>
                    <a:pt x="1304" y="1557"/>
                    <a:pt x="1508" y="880"/>
                    <a:pt x="1575" y="0"/>
                  </a:cubicBezTo>
                  <a:cubicBezTo>
                    <a:pt x="492" y="2167"/>
                    <a:pt x="-930" y="3453"/>
                    <a:pt x="830" y="196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2F347905-EFB6-658A-4CBD-95695A4AC3C3}"/>
                </a:ext>
              </a:extLst>
            </p:cNvPr>
            <p:cNvSpPr/>
            <p:nvPr/>
          </p:nvSpPr>
          <p:spPr bwMode="ltGray">
            <a:xfrm>
              <a:off x="7736258" y="3277585"/>
              <a:ext cx="5924" cy="6654"/>
            </a:xfrm>
            <a:custGeom>
              <a:avLst/>
              <a:gdLst>
                <a:gd name="connsiteX0" fmla="*/ 0 w 5924"/>
                <a:gd name="connsiteY0" fmla="*/ 93 h 6654"/>
                <a:gd name="connsiteX1" fmla="*/ 4401 w 5924"/>
                <a:gd name="connsiteY1" fmla="*/ 6526 h 6654"/>
                <a:gd name="connsiteX2" fmla="*/ 0 w 5924"/>
                <a:gd name="connsiteY2" fmla="*/ 93 h 6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24" h="6654">
                  <a:moveTo>
                    <a:pt x="0" y="93"/>
                  </a:moveTo>
                  <a:cubicBezTo>
                    <a:pt x="745" y="2530"/>
                    <a:pt x="1761" y="5781"/>
                    <a:pt x="4401" y="6526"/>
                  </a:cubicBezTo>
                  <a:cubicBezTo>
                    <a:pt x="8938" y="7812"/>
                    <a:pt x="2099" y="-991"/>
                    <a:pt x="0" y="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09B082E2-C781-A227-228E-31B61F502907}"/>
                </a:ext>
              </a:extLst>
            </p:cNvPr>
            <p:cNvSpPr/>
            <p:nvPr/>
          </p:nvSpPr>
          <p:spPr bwMode="ltGray">
            <a:xfrm>
              <a:off x="7760771" y="3264541"/>
              <a:ext cx="4672" cy="8047"/>
            </a:xfrm>
            <a:custGeom>
              <a:avLst/>
              <a:gdLst>
                <a:gd name="connsiteX0" fmla="*/ 1287 w 4672"/>
                <a:gd name="connsiteY0" fmla="*/ 68 h 8047"/>
                <a:gd name="connsiteX1" fmla="*/ 1016 w 4672"/>
                <a:gd name="connsiteY1" fmla="*/ 0 h 8047"/>
                <a:gd name="connsiteX2" fmla="*/ 1761 w 4672"/>
                <a:gd name="connsiteY2" fmla="*/ 3521 h 8047"/>
                <a:gd name="connsiteX3" fmla="*/ 1287 w 4672"/>
                <a:gd name="connsiteY3" fmla="*/ 3927 h 8047"/>
                <a:gd name="connsiteX4" fmla="*/ 677 w 4672"/>
                <a:gd name="connsiteY4" fmla="*/ 4875 h 8047"/>
                <a:gd name="connsiteX5" fmla="*/ 0 w 4672"/>
                <a:gd name="connsiteY5" fmla="*/ 4672 h 8047"/>
                <a:gd name="connsiteX6" fmla="*/ 3386 w 4672"/>
                <a:gd name="connsiteY6" fmla="*/ 7855 h 8047"/>
                <a:gd name="connsiteX7" fmla="*/ 4672 w 4672"/>
                <a:gd name="connsiteY7" fmla="*/ 2370 h 8047"/>
                <a:gd name="connsiteX8" fmla="*/ 2505 w 4672"/>
                <a:gd name="connsiteY8" fmla="*/ 3047 h 8047"/>
                <a:gd name="connsiteX9" fmla="*/ 1287 w 4672"/>
                <a:gd name="connsiteY9" fmla="*/ 68 h 8047"/>
                <a:gd name="connsiteX10" fmla="*/ 1693 w 4672"/>
                <a:gd name="connsiteY10" fmla="*/ 5011 h 8047"/>
                <a:gd name="connsiteX11" fmla="*/ 813 w 4672"/>
                <a:gd name="connsiteY11" fmla="*/ 4943 h 8047"/>
                <a:gd name="connsiteX12" fmla="*/ 1828 w 4672"/>
                <a:gd name="connsiteY12" fmla="*/ 4063 h 8047"/>
                <a:gd name="connsiteX13" fmla="*/ 1693 w 4672"/>
                <a:gd name="connsiteY13" fmla="*/ 5011 h 8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72" h="8047">
                  <a:moveTo>
                    <a:pt x="1287" y="68"/>
                  </a:moveTo>
                  <a:cubicBezTo>
                    <a:pt x="1151" y="0"/>
                    <a:pt x="1151" y="68"/>
                    <a:pt x="1016" y="0"/>
                  </a:cubicBezTo>
                  <a:cubicBezTo>
                    <a:pt x="1422" y="1422"/>
                    <a:pt x="1693" y="2641"/>
                    <a:pt x="1761" y="3521"/>
                  </a:cubicBezTo>
                  <a:cubicBezTo>
                    <a:pt x="1625" y="3656"/>
                    <a:pt x="1422" y="3724"/>
                    <a:pt x="1287" y="3927"/>
                  </a:cubicBezTo>
                  <a:cubicBezTo>
                    <a:pt x="677" y="4605"/>
                    <a:pt x="609" y="4808"/>
                    <a:pt x="677" y="4875"/>
                  </a:cubicBezTo>
                  <a:cubicBezTo>
                    <a:pt x="474" y="4808"/>
                    <a:pt x="203" y="4740"/>
                    <a:pt x="0" y="4672"/>
                  </a:cubicBezTo>
                  <a:cubicBezTo>
                    <a:pt x="813" y="6771"/>
                    <a:pt x="2167" y="8667"/>
                    <a:pt x="3386" y="7855"/>
                  </a:cubicBezTo>
                  <a:cubicBezTo>
                    <a:pt x="4672" y="6907"/>
                    <a:pt x="4672" y="4740"/>
                    <a:pt x="4672" y="2370"/>
                  </a:cubicBezTo>
                  <a:cubicBezTo>
                    <a:pt x="3927" y="2505"/>
                    <a:pt x="3183" y="2709"/>
                    <a:pt x="2505" y="3047"/>
                  </a:cubicBezTo>
                  <a:cubicBezTo>
                    <a:pt x="2912" y="2031"/>
                    <a:pt x="2912" y="813"/>
                    <a:pt x="1287" y="68"/>
                  </a:cubicBezTo>
                  <a:close/>
                  <a:moveTo>
                    <a:pt x="1693" y="5011"/>
                  </a:moveTo>
                  <a:cubicBezTo>
                    <a:pt x="1557" y="5079"/>
                    <a:pt x="1219" y="5011"/>
                    <a:pt x="813" y="4943"/>
                  </a:cubicBezTo>
                  <a:cubicBezTo>
                    <a:pt x="1016" y="4808"/>
                    <a:pt x="1422" y="4537"/>
                    <a:pt x="1828" y="4063"/>
                  </a:cubicBezTo>
                  <a:cubicBezTo>
                    <a:pt x="1828" y="4469"/>
                    <a:pt x="1828" y="4875"/>
                    <a:pt x="1693" y="501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 203">
              <a:extLst>
                <a:ext uri="{FF2B5EF4-FFF2-40B4-BE49-F238E27FC236}">
                  <a16:creationId xmlns:a16="http://schemas.microsoft.com/office/drawing/2014/main" id="{00EA8896-BE94-ED58-8006-575769CE7060}"/>
                </a:ext>
              </a:extLst>
            </p:cNvPr>
            <p:cNvSpPr/>
            <p:nvPr/>
          </p:nvSpPr>
          <p:spPr bwMode="ltGray">
            <a:xfrm>
              <a:off x="7813405" y="3238064"/>
              <a:ext cx="7441" cy="2093"/>
            </a:xfrm>
            <a:custGeom>
              <a:avLst/>
              <a:gdLst>
                <a:gd name="connsiteX0" fmla="*/ 7428 w 7441"/>
                <a:gd name="connsiteY0" fmla="*/ 609 h 2093"/>
                <a:gd name="connsiteX1" fmla="*/ 7225 w 7441"/>
                <a:gd name="connsiteY1" fmla="*/ 0 h 2093"/>
                <a:gd name="connsiteX2" fmla="*/ 725 w 7441"/>
                <a:gd name="connsiteY2" fmla="*/ 474 h 2093"/>
                <a:gd name="connsiteX3" fmla="*/ 7428 w 7441"/>
                <a:gd name="connsiteY3" fmla="*/ 609 h 2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41" h="2093">
                  <a:moveTo>
                    <a:pt x="7428" y="609"/>
                  </a:moveTo>
                  <a:cubicBezTo>
                    <a:pt x="7496" y="406"/>
                    <a:pt x="7293" y="203"/>
                    <a:pt x="7225" y="0"/>
                  </a:cubicBezTo>
                  <a:cubicBezTo>
                    <a:pt x="4584" y="0"/>
                    <a:pt x="2011" y="0"/>
                    <a:pt x="725" y="474"/>
                  </a:cubicBezTo>
                  <a:cubicBezTo>
                    <a:pt x="-2661" y="1828"/>
                    <a:pt x="6887" y="3250"/>
                    <a:pt x="7428" y="6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 204">
              <a:extLst>
                <a:ext uri="{FF2B5EF4-FFF2-40B4-BE49-F238E27FC236}">
                  <a16:creationId xmlns:a16="http://schemas.microsoft.com/office/drawing/2014/main" id="{2E8B6850-C2E0-3D3B-DD46-4F0073823882}"/>
                </a:ext>
              </a:extLst>
            </p:cNvPr>
            <p:cNvSpPr/>
            <p:nvPr/>
          </p:nvSpPr>
          <p:spPr bwMode="ltGray">
            <a:xfrm>
              <a:off x="7677819" y="3320955"/>
              <a:ext cx="5389" cy="14688"/>
            </a:xfrm>
            <a:custGeom>
              <a:avLst/>
              <a:gdLst>
                <a:gd name="connsiteX0" fmla="*/ 678 w 5389"/>
                <a:gd name="connsiteY0" fmla="*/ 195 h 14688"/>
                <a:gd name="connsiteX1" fmla="*/ 3590 w 5389"/>
                <a:gd name="connsiteY1" fmla="*/ 14686 h 14688"/>
                <a:gd name="connsiteX2" fmla="*/ 4944 w 5389"/>
                <a:gd name="connsiteY2" fmla="*/ 6154 h 14688"/>
                <a:gd name="connsiteX3" fmla="*/ 678 w 5389"/>
                <a:gd name="connsiteY3" fmla="*/ 195 h 1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89" h="14688">
                  <a:moveTo>
                    <a:pt x="678" y="195"/>
                  </a:moveTo>
                  <a:cubicBezTo>
                    <a:pt x="-947" y="5883"/>
                    <a:pt x="475" y="14551"/>
                    <a:pt x="3590" y="14686"/>
                  </a:cubicBezTo>
                  <a:cubicBezTo>
                    <a:pt x="6231" y="14822"/>
                    <a:pt x="5283" y="9472"/>
                    <a:pt x="4944" y="6154"/>
                  </a:cubicBezTo>
                  <a:cubicBezTo>
                    <a:pt x="2236" y="4326"/>
                    <a:pt x="1017" y="-1091"/>
                    <a:pt x="678" y="19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 205">
              <a:extLst>
                <a:ext uri="{FF2B5EF4-FFF2-40B4-BE49-F238E27FC236}">
                  <a16:creationId xmlns:a16="http://schemas.microsoft.com/office/drawing/2014/main" id="{EEDC1B26-B172-A49E-CDB6-2317DF63D931}"/>
                </a:ext>
              </a:extLst>
            </p:cNvPr>
            <p:cNvSpPr/>
            <p:nvPr/>
          </p:nvSpPr>
          <p:spPr bwMode="ltGray">
            <a:xfrm>
              <a:off x="7682628" y="3324687"/>
              <a:ext cx="3114" cy="2969"/>
            </a:xfrm>
            <a:custGeom>
              <a:avLst/>
              <a:gdLst>
                <a:gd name="connsiteX0" fmla="*/ 0 w 3114"/>
                <a:gd name="connsiteY0" fmla="*/ 797 h 2969"/>
                <a:gd name="connsiteX1" fmla="*/ 135 w 3114"/>
                <a:gd name="connsiteY1" fmla="*/ 2355 h 2969"/>
                <a:gd name="connsiteX2" fmla="*/ 1761 w 3114"/>
                <a:gd name="connsiteY2" fmla="*/ 2964 h 2969"/>
                <a:gd name="connsiteX3" fmla="*/ 0 w 3114"/>
                <a:gd name="connsiteY3" fmla="*/ 797 h 2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14" h="2969">
                  <a:moveTo>
                    <a:pt x="0" y="797"/>
                  </a:moveTo>
                  <a:cubicBezTo>
                    <a:pt x="0" y="1204"/>
                    <a:pt x="68" y="1745"/>
                    <a:pt x="135" y="2355"/>
                  </a:cubicBezTo>
                  <a:cubicBezTo>
                    <a:pt x="610" y="2693"/>
                    <a:pt x="1151" y="2964"/>
                    <a:pt x="1761" y="2964"/>
                  </a:cubicBezTo>
                  <a:cubicBezTo>
                    <a:pt x="5620" y="3167"/>
                    <a:pt x="0" y="-1911"/>
                    <a:pt x="0" y="79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940A317F-0D58-4451-C96C-07620D534252}"/>
                </a:ext>
              </a:extLst>
            </p:cNvPr>
            <p:cNvSpPr/>
            <p:nvPr/>
          </p:nvSpPr>
          <p:spPr bwMode="ltGray">
            <a:xfrm>
              <a:off x="7509664" y="3333902"/>
              <a:ext cx="26807" cy="29594"/>
            </a:xfrm>
            <a:custGeom>
              <a:avLst/>
              <a:gdLst>
                <a:gd name="connsiteX0" fmla="*/ 24128 w 26807"/>
                <a:gd name="connsiteY0" fmla="*/ 6953 h 29594"/>
                <a:gd name="connsiteX1" fmla="*/ 11601 w 26807"/>
                <a:gd name="connsiteY1" fmla="*/ 1468 h 29594"/>
                <a:gd name="connsiteX2" fmla="*/ 18034 w 26807"/>
                <a:gd name="connsiteY2" fmla="*/ 5667 h 29594"/>
                <a:gd name="connsiteX3" fmla="*/ 14851 w 26807"/>
                <a:gd name="connsiteY3" fmla="*/ 15756 h 29594"/>
                <a:gd name="connsiteX4" fmla="*/ 22 w 26807"/>
                <a:gd name="connsiteY4" fmla="*/ 20902 h 29594"/>
                <a:gd name="connsiteX5" fmla="*/ 20810 w 26807"/>
                <a:gd name="connsiteY5" fmla="*/ 28825 h 29594"/>
                <a:gd name="connsiteX6" fmla="*/ 20878 w 26807"/>
                <a:gd name="connsiteY6" fmla="*/ 25033 h 29594"/>
                <a:gd name="connsiteX7" fmla="*/ 26701 w 26807"/>
                <a:gd name="connsiteY7" fmla="*/ 10948 h 29594"/>
                <a:gd name="connsiteX8" fmla="*/ 24128 w 26807"/>
                <a:gd name="connsiteY8" fmla="*/ 6953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807" h="29594">
                  <a:moveTo>
                    <a:pt x="24128" y="6953"/>
                  </a:moveTo>
                  <a:cubicBezTo>
                    <a:pt x="23112" y="5531"/>
                    <a:pt x="14038" y="-3475"/>
                    <a:pt x="11601" y="1468"/>
                  </a:cubicBezTo>
                  <a:cubicBezTo>
                    <a:pt x="11398" y="1875"/>
                    <a:pt x="18305" y="5328"/>
                    <a:pt x="18034" y="5667"/>
                  </a:cubicBezTo>
                  <a:cubicBezTo>
                    <a:pt x="15664" y="8917"/>
                    <a:pt x="17560" y="13995"/>
                    <a:pt x="14851" y="15756"/>
                  </a:cubicBezTo>
                  <a:cubicBezTo>
                    <a:pt x="11872" y="17720"/>
                    <a:pt x="-588" y="18397"/>
                    <a:pt x="22" y="20902"/>
                  </a:cubicBezTo>
                  <a:cubicBezTo>
                    <a:pt x="563" y="23475"/>
                    <a:pt x="18575" y="32211"/>
                    <a:pt x="20810" y="28825"/>
                  </a:cubicBezTo>
                  <a:cubicBezTo>
                    <a:pt x="23112" y="25439"/>
                    <a:pt x="18169" y="25913"/>
                    <a:pt x="20878" y="25033"/>
                  </a:cubicBezTo>
                  <a:cubicBezTo>
                    <a:pt x="23586" y="24153"/>
                    <a:pt x="26092" y="13928"/>
                    <a:pt x="26701" y="10948"/>
                  </a:cubicBezTo>
                  <a:cubicBezTo>
                    <a:pt x="27311" y="7969"/>
                    <a:pt x="25144" y="8375"/>
                    <a:pt x="24128" y="695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44DF8885-6247-E785-C1C4-2B828712618E}"/>
                </a:ext>
              </a:extLst>
            </p:cNvPr>
            <p:cNvSpPr/>
            <p:nvPr/>
          </p:nvSpPr>
          <p:spPr bwMode="ltGray">
            <a:xfrm>
              <a:off x="7434861" y="3331375"/>
              <a:ext cx="6365" cy="4268"/>
            </a:xfrm>
            <a:custGeom>
              <a:avLst/>
              <a:gdLst>
                <a:gd name="connsiteX0" fmla="*/ 3927 w 6365"/>
                <a:gd name="connsiteY0" fmla="*/ 1422 h 4268"/>
                <a:gd name="connsiteX1" fmla="*/ 0 w 6365"/>
                <a:gd name="connsiteY1" fmla="*/ 0 h 4268"/>
                <a:gd name="connsiteX2" fmla="*/ 4943 w 6365"/>
                <a:gd name="connsiteY2" fmla="*/ 4266 h 4268"/>
                <a:gd name="connsiteX3" fmla="*/ 6365 w 6365"/>
                <a:gd name="connsiteY3" fmla="*/ 1422 h 4268"/>
                <a:gd name="connsiteX4" fmla="*/ 3927 w 6365"/>
                <a:gd name="connsiteY4" fmla="*/ 1422 h 4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5" h="4268">
                  <a:moveTo>
                    <a:pt x="3927" y="1422"/>
                  </a:moveTo>
                  <a:cubicBezTo>
                    <a:pt x="3047" y="1016"/>
                    <a:pt x="1490" y="338"/>
                    <a:pt x="0" y="0"/>
                  </a:cubicBezTo>
                  <a:cubicBezTo>
                    <a:pt x="1964" y="2370"/>
                    <a:pt x="3792" y="4198"/>
                    <a:pt x="4943" y="4266"/>
                  </a:cubicBezTo>
                  <a:cubicBezTo>
                    <a:pt x="6094" y="4334"/>
                    <a:pt x="6365" y="3115"/>
                    <a:pt x="6365" y="1422"/>
                  </a:cubicBezTo>
                  <a:cubicBezTo>
                    <a:pt x="5417" y="1625"/>
                    <a:pt x="4537" y="1760"/>
                    <a:pt x="3927" y="142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49949859-B917-ECC5-A19C-EE625462ED76}"/>
                </a:ext>
              </a:extLst>
            </p:cNvPr>
            <p:cNvSpPr/>
            <p:nvPr/>
          </p:nvSpPr>
          <p:spPr bwMode="ltGray">
            <a:xfrm>
              <a:off x="7431608" y="3331917"/>
              <a:ext cx="4614" cy="13746"/>
            </a:xfrm>
            <a:custGeom>
              <a:avLst/>
              <a:gdLst>
                <a:gd name="connsiteX0" fmla="*/ 1966 w 4614"/>
                <a:gd name="connsiteY0" fmla="*/ 13746 h 13746"/>
                <a:gd name="connsiteX1" fmla="*/ 4607 w 4614"/>
                <a:gd name="connsiteY1" fmla="*/ 6839 h 13746"/>
                <a:gd name="connsiteX2" fmla="*/ 273 w 4614"/>
                <a:gd name="connsiteY2" fmla="*/ 0 h 13746"/>
                <a:gd name="connsiteX3" fmla="*/ 2 w 4614"/>
                <a:gd name="connsiteY3" fmla="*/ 1083 h 13746"/>
                <a:gd name="connsiteX4" fmla="*/ 1966 w 4614"/>
                <a:gd name="connsiteY4" fmla="*/ 13746 h 1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4" h="13746">
                  <a:moveTo>
                    <a:pt x="1966" y="13746"/>
                  </a:moveTo>
                  <a:cubicBezTo>
                    <a:pt x="3185" y="11308"/>
                    <a:pt x="4742" y="8464"/>
                    <a:pt x="4607" y="6839"/>
                  </a:cubicBezTo>
                  <a:cubicBezTo>
                    <a:pt x="4471" y="5688"/>
                    <a:pt x="2575" y="3047"/>
                    <a:pt x="273" y="0"/>
                  </a:cubicBezTo>
                  <a:cubicBezTo>
                    <a:pt x="70" y="271"/>
                    <a:pt x="2" y="609"/>
                    <a:pt x="2" y="1083"/>
                  </a:cubicBezTo>
                  <a:cubicBezTo>
                    <a:pt x="-66" y="3386"/>
                    <a:pt x="1492" y="9480"/>
                    <a:pt x="1966" y="1374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 209">
              <a:extLst>
                <a:ext uri="{FF2B5EF4-FFF2-40B4-BE49-F238E27FC236}">
                  <a16:creationId xmlns:a16="http://schemas.microsoft.com/office/drawing/2014/main" id="{12DB85CF-71EF-953A-0E10-6BA6FA60AA44}"/>
                </a:ext>
              </a:extLst>
            </p:cNvPr>
            <p:cNvSpPr/>
            <p:nvPr/>
          </p:nvSpPr>
          <p:spPr bwMode="ltGray">
            <a:xfrm>
              <a:off x="7501809" y="3313117"/>
              <a:ext cx="8756" cy="6665"/>
            </a:xfrm>
            <a:custGeom>
              <a:avLst/>
              <a:gdLst>
                <a:gd name="connsiteX0" fmla="*/ 4084 w 8756"/>
                <a:gd name="connsiteY0" fmla="*/ 381 h 6665"/>
                <a:gd name="connsiteX1" fmla="*/ 3813 w 8756"/>
                <a:gd name="connsiteY1" fmla="*/ 787 h 6665"/>
                <a:gd name="connsiteX2" fmla="*/ 3407 w 8756"/>
                <a:gd name="connsiteY2" fmla="*/ 652 h 6665"/>
                <a:gd name="connsiteX3" fmla="*/ 901 w 8756"/>
                <a:gd name="connsiteY3" fmla="*/ 6137 h 6665"/>
                <a:gd name="connsiteX4" fmla="*/ 8756 w 8756"/>
                <a:gd name="connsiteY4" fmla="*/ 3022 h 6665"/>
                <a:gd name="connsiteX5" fmla="*/ 4084 w 8756"/>
                <a:gd name="connsiteY5" fmla="*/ 381 h 6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56" h="6665">
                  <a:moveTo>
                    <a:pt x="4084" y="381"/>
                  </a:moveTo>
                  <a:cubicBezTo>
                    <a:pt x="3949" y="584"/>
                    <a:pt x="3881" y="652"/>
                    <a:pt x="3813" y="787"/>
                  </a:cubicBezTo>
                  <a:cubicBezTo>
                    <a:pt x="3678" y="720"/>
                    <a:pt x="3610" y="720"/>
                    <a:pt x="3407" y="652"/>
                  </a:cubicBezTo>
                  <a:cubicBezTo>
                    <a:pt x="834" y="245"/>
                    <a:pt x="-1266" y="8845"/>
                    <a:pt x="901" y="6137"/>
                  </a:cubicBezTo>
                  <a:cubicBezTo>
                    <a:pt x="2188" y="4579"/>
                    <a:pt x="5777" y="3767"/>
                    <a:pt x="8756" y="3022"/>
                  </a:cubicBezTo>
                  <a:cubicBezTo>
                    <a:pt x="6725" y="855"/>
                    <a:pt x="4964" y="-770"/>
                    <a:pt x="4084" y="38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 210">
              <a:extLst>
                <a:ext uri="{FF2B5EF4-FFF2-40B4-BE49-F238E27FC236}">
                  <a16:creationId xmlns:a16="http://schemas.microsoft.com/office/drawing/2014/main" id="{A11FCDD1-4192-F517-2D74-F0011E0CEFAA}"/>
                </a:ext>
              </a:extLst>
            </p:cNvPr>
            <p:cNvSpPr/>
            <p:nvPr/>
          </p:nvSpPr>
          <p:spPr bwMode="ltGray">
            <a:xfrm>
              <a:off x="7432031" y="3345663"/>
              <a:ext cx="1611" cy="4469"/>
            </a:xfrm>
            <a:custGeom>
              <a:avLst/>
              <a:gdLst>
                <a:gd name="connsiteX0" fmla="*/ 663 w 1611"/>
                <a:gd name="connsiteY0" fmla="*/ 4469 h 4469"/>
                <a:gd name="connsiteX1" fmla="*/ 1476 w 1611"/>
                <a:gd name="connsiteY1" fmla="*/ 0 h 4469"/>
                <a:gd name="connsiteX2" fmla="*/ 663 w 1611"/>
                <a:gd name="connsiteY2" fmla="*/ 4469 h 4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1" h="4469">
                  <a:moveTo>
                    <a:pt x="663" y="4469"/>
                  </a:moveTo>
                  <a:cubicBezTo>
                    <a:pt x="1679" y="4469"/>
                    <a:pt x="1746" y="2573"/>
                    <a:pt x="1476" y="0"/>
                  </a:cubicBezTo>
                  <a:cubicBezTo>
                    <a:pt x="257" y="2438"/>
                    <a:pt x="-691" y="4469"/>
                    <a:pt x="663" y="446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 211">
              <a:extLst>
                <a:ext uri="{FF2B5EF4-FFF2-40B4-BE49-F238E27FC236}">
                  <a16:creationId xmlns:a16="http://schemas.microsoft.com/office/drawing/2014/main" id="{350D81A5-35E5-A1D5-59AD-F413F6765519}"/>
                </a:ext>
              </a:extLst>
            </p:cNvPr>
            <p:cNvSpPr/>
            <p:nvPr/>
          </p:nvSpPr>
          <p:spPr bwMode="ltGray">
            <a:xfrm>
              <a:off x="7445153" y="3332120"/>
              <a:ext cx="1885" cy="472"/>
            </a:xfrm>
            <a:custGeom>
              <a:avLst/>
              <a:gdLst>
                <a:gd name="connsiteX0" fmla="*/ 1490 w 1885"/>
                <a:gd name="connsiteY0" fmla="*/ 203 h 472"/>
                <a:gd name="connsiteX1" fmla="*/ 0 w 1885"/>
                <a:gd name="connsiteY1" fmla="*/ 0 h 472"/>
                <a:gd name="connsiteX2" fmla="*/ 1490 w 1885"/>
                <a:gd name="connsiteY2" fmla="*/ 203 h 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5" h="472">
                  <a:moveTo>
                    <a:pt x="1490" y="203"/>
                  </a:moveTo>
                  <a:cubicBezTo>
                    <a:pt x="1083" y="0"/>
                    <a:pt x="542" y="0"/>
                    <a:pt x="0" y="0"/>
                  </a:cubicBezTo>
                  <a:cubicBezTo>
                    <a:pt x="1219" y="474"/>
                    <a:pt x="2573" y="677"/>
                    <a:pt x="1490" y="2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18A58BCE-B0E3-6EA4-8813-92351C03B3BE}"/>
                </a:ext>
              </a:extLst>
            </p:cNvPr>
            <p:cNvSpPr/>
            <p:nvPr/>
          </p:nvSpPr>
          <p:spPr bwMode="ltGray">
            <a:xfrm>
              <a:off x="7423636" y="3319166"/>
              <a:ext cx="11157" cy="12818"/>
            </a:xfrm>
            <a:custGeom>
              <a:avLst/>
              <a:gdLst>
                <a:gd name="connsiteX0" fmla="*/ 255 w 11157"/>
                <a:gd name="connsiteY0" fmla="*/ 88 h 12818"/>
                <a:gd name="connsiteX1" fmla="*/ 8178 w 11157"/>
                <a:gd name="connsiteY1" fmla="*/ 12819 h 12818"/>
                <a:gd name="connsiteX2" fmla="*/ 11157 w 11157"/>
                <a:gd name="connsiteY2" fmla="*/ 12277 h 12818"/>
                <a:gd name="connsiteX3" fmla="*/ 255 w 11157"/>
                <a:gd name="connsiteY3" fmla="*/ 88 h 1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57" h="12818">
                  <a:moveTo>
                    <a:pt x="255" y="88"/>
                  </a:moveTo>
                  <a:cubicBezTo>
                    <a:pt x="-1235" y="968"/>
                    <a:pt x="4115" y="7469"/>
                    <a:pt x="8178" y="12819"/>
                  </a:cubicBezTo>
                  <a:cubicBezTo>
                    <a:pt x="8719" y="12006"/>
                    <a:pt x="9870" y="11938"/>
                    <a:pt x="11157" y="12277"/>
                  </a:cubicBezTo>
                  <a:cubicBezTo>
                    <a:pt x="6959" y="7063"/>
                    <a:pt x="1812" y="-928"/>
                    <a:pt x="255" y="8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 213">
              <a:extLst>
                <a:ext uri="{FF2B5EF4-FFF2-40B4-BE49-F238E27FC236}">
                  <a16:creationId xmlns:a16="http://schemas.microsoft.com/office/drawing/2014/main" id="{5466AC1B-85F0-49F7-2064-F8481A007A5E}"/>
                </a:ext>
              </a:extLst>
            </p:cNvPr>
            <p:cNvSpPr/>
            <p:nvPr/>
          </p:nvSpPr>
          <p:spPr bwMode="ltGray">
            <a:xfrm>
              <a:off x="7358692" y="3323370"/>
              <a:ext cx="71128" cy="44159"/>
            </a:xfrm>
            <a:custGeom>
              <a:avLst/>
              <a:gdLst>
                <a:gd name="connsiteX0" fmla="*/ 70955 w 71128"/>
                <a:gd name="connsiteY0" fmla="*/ 19381 h 44159"/>
                <a:gd name="connsiteX1" fmla="*/ 65131 w 71128"/>
                <a:gd name="connsiteY1" fmla="*/ 5026 h 44159"/>
                <a:gd name="connsiteX2" fmla="*/ 42244 w 71128"/>
                <a:gd name="connsiteY2" fmla="*/ 760 h 44159"/>
                <a:gd name="connsiteX3" fmla="*/ 31071 w 71128"/>
                <a:gd name="connsiteY3" fmla="*/ 13219 h 44159"/>
                <a:gd name="connsiteX4" fmla="*/ 26331 w 71128"/>
                <a:gd name="connsiteY4" fmla="*/ 9969 h 44159"/>
                <a:gd name="connsiteX5" fmla="*/ 7980 w 71128"/>
                <a:gd name="connsiteY5" fmla="*/ 18772 h 44159"/>
                <a:gd name="connsiteX6" fmla="*/ 3173 w 71128"/>
                <a:gd name="connsiteY6" fmla="*/ 41253 h 44159"/>
                <a:gd name="connsiteX7" fmla="*/ 30191 w 71128"/>
                <a:gd name="connsiteY7" fmla="*/ 39831 h 44159"/>
                <a:gd name="connsiteX8" fmla="*/ 39874 w 71128"/>
                <a:gd name="connsiteY8" fmla="*/ 21751 h 44159"/>
                <a:gd name="connsiteX9" fmla="*/ 59240 w 71128"/>
                <a:gd name="connsiteY9" fmla="*/ 37190 h 44159"/>
                <a:gd name="connsiteX10" fmla="*/ 66079 w 71128"/>
                <a:gd name="connsiteY10" fmla="*/ 23105 h 44159"/>
                <a:gd name="connsiteX11" fmla="*/ 70955 w 71128"/>
                <a:gd name="connsiteY11" fmla="*/ 19381 h 44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128" h="44159">
                  <a:moveTo>
                    <a:pt x="70955" y="19381"/>
                  </a:moveTo>
                  <a:cubicBezTo>
                    <a:pt x="70413" y="13761"/>
                    <a:pt x="73663" y="9969"/>
                    <a:pt x="65131" y="5026"/>
                  </a:cubicBezTo>
                  <a:cubicBezTo>
                    <a:pt x="56599" y="83"/>
                    <a:pt x="46239" y="-933"/>
                    <a:pt x="42244" y="760"/>
                  </a:cubicBezTo>
                  <a:cubicBezTo>
                    <a:pt x="38249" y="2453"/>
                    <a:pt x="35608" y="15521"/>
                    <a:pt x="31071" y="13219"/>
                  </a:cubicBezTo>
                  <a:cubicBezTo>
                    <a:pt x="26534" y="10985"/>
                    <a:pt x="28092" y="6583"/>
                    <a:pt x="26331" y="9969"/>
                  </a:cubicBezTo>
                  <a:cubicBezTo>
                    <a:pt x="22810" y="16740"/>
                    <a:pt x="15361" y="15725"/>
                    <a:pt x="7980" y="18772"/>
                  </a:cubicBezTo>
                  <a:cubicBezTo>
                    <a:pt x="599" y="21819"/>
                    <a:pt x="-3057" y="37258"/>
                    <a:pt x="3173" y="41253"/>
                  </a:cubicBezTo>
                  <a:cubicBezTo>
                    <a:pt x="9470" y="45180"/>
                    <a:pt x="26737" y="45519"/>
                    <a:pt x="30191" y="39831"/>
                  </a:cubicBezTo>
                  <a:cubicBezTo>
                    <a:pt x="33644" y="34211"/>
                    <a:pt x="33035" y="20058"/>
                    <a:pt x="39874" y="21751"/>
                  </a:cubicBezTo>
                  <a:cubicBezTo>
                    <a:pt x="46713" y="23444"/>
                    <a:pt x="53552" y="40508"/>
                    <a:pt x="59240" y="37190"/>
                  </a:cubicBezTo>
                  <a:cubicBezTo>
                    <a:pt x="64928" y="33804"/>
                    <a:pt x="60324" y="28117"/>
                    <a:pt x="66079" y="23105"/>
                  </a:cubicBezTo>
                  <a:cubicBezTo>
                    <a:pt x="70075" y="19381"/>
                    <a:pt x="71497" y="25069"/>
                    <a:pt x="70955" y="1938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71574AF0-EEFE-273A-442E-862DEA67E2DD}"/>
                </a:ext>
              </a:extLst>
            </p:cNvPr>
            <p:cNvSpPr/>
            <p:nvPr/>
          </p:nvSpPr>
          <p:spPr bwMode="ltGray">
            <a:xfrm>
              <a:off x="7420457" y="3358308"/>
              <a:ext cx="25010" cy="9971"/>
            </a:xfrm>
            <a:custGeom>
              <a:avLst/>
              <a:gdLst>
                <a:gd name="connsiteX0" fmla="*/ 319 w 25010"/>
                <a:gd name="connsiteY0" fmla="*/ 1168 h 9971"/>
                <a:gd name="connsiteX1" fmla="*/ 9460 w 25010"/>
                <a:gd name="connsiteY1" fmla="*/ 8075 h 9971"/>
                <a:gd name="connsiteX2" fmla="*/ 9528 w 25010"/>
                <a:gd name="connsiteY2" fmla="*/ 9971 h 9971"/>
                <a:gd name="connsiteX3" fmla="*/ 10070 w 25010"/>
                <a:gd name="connsiteY3" fmla="*/ 9903 h 9971"/>
                <a:gd name="connsiteX4" fmla="*/ 24290 w 25010"/>
                <a:gd name="connsiteY4" fmla="*/ 4689 h 9971"/>
                <a:gd name="connsiteX5" fmla="*/ 319 w 25010"/>
                <a:gd name="connsiteY5" fmla="*/ 1168 h 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010" h="9971">
                  <a:moveTo>
                    <a:pt x="319" y="1168"/>
                  </a:moveTo>
                  <a:cubicBezTo>
                    <a:pt x="-1983" y="3945"/>
                    <a:pt x="8919" y="6382"/>
                    <a:pt x="9460" y="8075"/>
                  </a:cubicBezTo>
                  <a:cubicBezTo>
                    <a:pt x="9731" y="8955"/>
                    <a:pt x="9663" y="9565"/>
                    <a:pt x="9528" y="9971"/>
                  </a:cubicBezTo>
                  <a:cubicBezTo>
                    <a:pt x="9731" y="9971"/>
                    <a:pt x="9799" y="9903"/>
                    <a:pt x="10070" y="9903"/>
                  </a:cubicBezTo>
                  <a:cubicBezTo>
                    <a:pt x="15961" y="9497"/>
                    <a:pt x="28082" y="8481"/>
                    <a:pt x="24290" y="4689"/>
                  </a:cubicBezTo>
                  <a:cubicBezTo>
                    <a:pt x="20430" y="965"/>
                    <a:pt x="2621" y="-1608"/>
                    <a:pt x="319" y="116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75A4C078-DAEA-B22A-6FB1-3503AB039A3B}"/>
                </a:ext>
              </a:extLst>
            </p:cNvPr>
            <p:cNvSpPr/>
            <p:nvPr/>
          </p:nvSpPr>
          <p:spPr bwMode="ltGray">
            <a:xfrm>
              <a:off x="7428109" y="3368347"/>
              <a:ext cx="1876" cy="940"/>
            </a:xfrm>
            <a:custGeom>
              <a:avLst/>
              <a:gdLst>
                <a:gd name="connsiteX0" fmla="*/ 1876 w 1876"/>
                <a:gd name="connsiteY0" fmla="*/ 0 h 940"/>
                <a:gd name="connsiteX1" fmla="*/ 1876 w 1876"/>
                <a:gd name="connsiteY1" fmla="*/ 0 h 940"/>
                <a:gd name="connsiteX2" fmla="*/ 1876 w 1876"/>
                <a:gd name="connsiteY2" fmla="*/ 0 h 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76" h="940">
                  <a:moveTo>
                    <a:pt x="1876" y="0"/>
                  </a:moveTo>
                  <a:cubicBezTo>
                    <a:pt x="-1984" y="406"/>
                    <a:pt x="1199" y="1896"/>
                    <a:pt x="1876" y="0"/>
                  </a:cubicBezTo>
                  <a:lnTo>
                    <a:pt x="1876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39C8AFCE-67F5-7D91-EAF1-05AE7DFB9A41}"/>
                </a:ext>
              </a:extLst>
            </p:cNvPr>
            <p:cNvSpPr/>
            <p:nvPr/>
          </p:nvSpPr>
          <p:spPr bwMode="ltGray">
            <a:xfrm>
              <a:off x="7447128" y="3339991"/>
              <a:ext cx="13395" cy="17318"/>
            </a:xfrm>
            <a:custGeom>
              <a:avLst/>
              <a:gdLst>
                <a:gd name="connsiteX0" fmla="*/ 1275 w 13395"/>
                <a:gd name="connsiteY0" fmla="*/ 1609 h 17318"/>
                <a:gd name="connsiteX1" fmla="*/ 4255 w 13395"/>
                <a:gd name="connsiteY1" fmla="*/ 17319 h 17318"/>
                <a:gd name="connsiteX2" fmla="*/ 13328 w 13395"/>
                <a:gd name="connsiteY2" fmla="*/ 3505 h 17318"/>
                <a:gd name="connsiteX3" fmla="*/ 1275 w 13395"/>
                <a:gd name="connsiteY3" fmla="*/ 1609 h 1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95" h="17318">
                  <a:moveTo>
                    <a:pt x="1275" y="1609"/>
                  </a:moveTo>
                  <a:cubicBezTo>
                    <a:pt x="-1230" y="5875"/>
                    <a:pt x="56" y="17319"/>
                    <a:pt x="4255" y="17319"/>
                  </a:cubicBezTo>
                  <a:cubicBezTo>
                    <a:pt x="8453" y="17319"/>
                    <a:pt x="14073" y="5401"/>
                    <a:pt x="13328" y="3505"/>
                  </a:cubicBezTo>
                  <a:cubicBezTo>
                    <a:pt x="12516" y="1677"/>
                    <a:pt x="3510" y="-2183"/>
                    <a:pt x="1275" y="16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F2477BD4-DD82-B02B-BD7F-EF42E94B5533}"/>
                </a:ext>
              </a:extLst>
            </p:cNvPr>
            <p:cNvSpPr/>
            <p:nvPr/>
          </p:nvSpPr>
          <p:spPr bwMode="ltGray">
            <a:xfrm>
              <a:off x="7494587" y="3324374"/>
              <a:ext cx="20256" cy="17807"/>
            </a:xfrm>
            <a:custGeom>
              <a:avLst/>
              <a:gdLst>
                <a:gd name="connsiteX0" fmla="*/ 16046 w 20256"/>
                <a:gd name="connsiteY0" fmla="*/ 17700 h 17807"/>
                <a:gd name="connsiteX1" fmla="*/ 20244 w 20256"/>
                <a:gd name="connsiteY1" fmla="*/ 5308 h 17807"/>
                <a:gd name="connsiteX2" fmla="*/ 16249 w 20256"/>
                <a:gd name="connsiteY2" fmla="*/ 771 h 17807"/>
                <a:gd name="connsiteX3" fmla="*/ 133 w 20256"/>
                <a:gd name="connsiteY3" fmla="*/ 3209 h 17807"/>
                <a:gd name="connsiteX4" fmla="*/ 16046 w 20256"/>
                <a:gd name="connsiteY4" fmla="*/ 17700 h 17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56" h="17807">
                  <a:moveTo>
                    <a:pt x="16046" y="17700"/>
                  </a:moveTo>
                  <a:cubicBezTo>
                    <a:pt x="18687" y="16481"/>
                    <a:pt x="20109" y="7137"/>
                    <a:pt x="20244" y="5308"/>
                  </a:cubicBezTo>
                  <a:cubicBezTo>
                    <a:pt x="20380" y="3412"/>
                    <a:pt x="19432" y="-786"/>
                    <a:pt x="16249" y="771"/>
                  </a:cubicBezTo>
                  <a:cubicBezTo>
                    <a:pt x="13067" y="2261"/>
                    <a:pt x="1691" y="-3224"/>
                    <a:pt x="133" y="3209"/>
                  </a:cubicBezTo>
                  <a:cubicBezTo>
                    <a:pt x="-1560" y="10522"/>
                    <a:pt x="13405" y="18851"/>
                    <a:pt x="16046" y="177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30CCB093-9311-9A2B-FD90-C6EFECABDF37}"/>
                </a:ext>
              </a:extLst>
            </p:cNvPr>
            <p:cNvSpPr/>
            <p:nvPr/>
          </p:nvSpPr>
          <p:spPr bwMode="ltGray">
            <a:xfrm>
              <a:off x="7319548" y="3360911"/>
              <a:ext cx="22408" cy="19963"/>
            </a:xfrm>
            <a:custGeom>
              <a:avLst/>
              <a:gdLst>
                <a:gd name="connsiteX0" fmla="*/ 9204 w 22408"/>
                <a:gd name="connsiteY0" fmla="*/ 1884 h 19963"/>
                <a:gd name="connsiteX1" fmla="*/ 13403 w 22408"/>
                <a:gd name="connsiteY1" fmla="*/ 12989 h 19963"/>
                <a:gd name="connsiteX2" fmla="*/ 5277 w 22408"/>
                <a:gd name="connsiteY2" fmla="*/ 16849 h 19963"/>
                <a:gd name="connsiteX3" fmla="*/ 198 w 22408"/>
                <a:gd name="connsiteY3" fmla="*/ 11093 h 19963"/>
                <a:gd name="connsiteX4" fmla="*/ 4871 w 22408"/>
                <a:gd name="connsiteY4" fmla="*/ 19964 h 19963"/>
                <a:gd name="connsiteX5" fmla="*/ 18346 w 22408"/>
                <a:gd name="connsiteY5" fmla="*/ 16916 h 19963"/>
                <a:gd name="connsiteX6" fmla="*/ 22409 w 22408"/>
                <a:gd name="connsiteY6" fmla="*/ 11838 h 19963"/>
                <a:gd name="connsiteX7" fmla="*/ 9204 w 22408"/>
                <a:gd name="connsiteY7" fmla="*/ 1884 h 19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408" h="19963">
                  <a:moveTo>
                    <a:pt x="9204" y="1884"/>
                  </a:moveTo>
                  <a:cubicBezTo>
                    <a:pt x="8663" y="5608"/>
                    <a:pt x="10897" y="9942"/>
                    <a:pt x="13403" y="12989"/>
                  </a:cubicBezTo>
                  <a:cubicBezTo>
                    <a:pt x="10626" y="14343"/>
                    <a:pt x="7647" y="17458"/>
                    <a:pt x="5277" y="16849"/>
                  </a:cubicBezTo>
                  <a:cubicBezTo>
                    <a:pt x="1417" y="15833"/>
                    <a:pt x="537" y="8046"/>
                    <a:pt x="198" y="11093"/>
                  </a:cubicBezTo>
                  <a:cubicBezTo>
                    <a:pt x="-343" y="15698"/>
                    <a:pt x="-72" y="19964"/>
                    <a:pt x="4871" y="19964"/>
                  </a:cubicBezTo>
                  <a:cubicBezTo>
                    <a:pt x="8663" y="19964"/>
                    <a:pt x="16518" y="19557"/>
                    <a:pt x="18346" y="16916"/>
                  </a:cubicBezTo>
                  <a:cubicBezTo>
                    <a:pt x="21325" y="17594"/>
                    <a:pt x="22409" y="15901"/>
                    <a:pt x="22409" y="11838"/>
                  </a:cubicBezTo>
                  <a:cubicBezTo>
                    <a:pt x="22341" y="7707"/>
                    <a:pt x="10152" y="-4684"/>
                    <a:pt x="9204" y="188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22515B5B-ABFE-DEDE-3E95-65458D4ACFE1}"/>
                </a:ext>
              </a:extLst>
            </p:cNvPr>
            <p:cNvSpPr/>
            <p:nvPr/>
          </p:nvSpPr>
          <p:spPr bwMode="ltGray">
            <a:xfrm>
              <a:off x="7240042" y="3410872"/>
              <a:ext cx="21605" cy="9372"/>
            </a:xfrm>
            <a:custGeom>
              <a:avLst/>
              <a:gdLst>
                <a:gd name="connsiteX0" fmla="*/ 6776 w 21605"/>
                <a:gd name="connsiteY0" fmla="*/ 9141 h 9372"/>
                <a:gd name="connsiteX1" fmla="*/ 21605 w 21605"/>
                <a:gd name="connsiteY1" fmla="*/ 0 h 9372"/>
                <a:gd name="connsiteX2" fmla="*/ 15240 w 21605"/>
                <a:gd name="connsiteY2" fmla="*/ 2844 h 9372"/>
                <a:gd name="connsiteX3" fmla="*/ 6776 w 21605"/>
                <a:gd name="connsiteY3" fmla="*/ 9141 h 9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05" h="9372">
                  <a:moveTo>
                    <a:pt x="6776" y="9141"/>
                  </a:moveTo>
                  <a:cubicBezTo>
                    <a:pt x="13750" y="8600"/>
                    <a:pt x="18422" y="4401"/>
                    <a:pt x="21605" y="0"/>
                  </a:cubicBezTo>
                  <a:cubicBezTo>
                    <a:pt x="19912" y="880"/>
                    <a:pt x="17881" y="1828"/>
                    <a:pt x="15240" y="2844"/>
                  </a:cubicBezTo>
                  <a:cubicBezTo>
                    <a:pt x="4541" y="6975"/>
                    <a:pt x="-8054" y="10293"/>
                    <a:pt x="6776" y="914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 220">
              <a:extLst>
                <a:ext uri="{FF2B5EF4-FFF2-40B4-BE49-F238E27FC236}">
                  <a16:creationId xmlns:a16="http://schemas.microsoft.com/office/drawing/2014/main" id="{192604D4-44C9-EB2F-D1B5-410CCF7E69E5}"/>
                </a:ext>
              </a:extLst>
            </p:cNvPr>
            <p:cNvSpPr/>
            <p:nvPr/>
          </p:nvSpPr>
          <p:spPr bwMode="ltGray">
            <a:xfrm>
              <a:off x="7261647" y="3385892"/>
              <a:ext cx="21059" cy="38662"/>
            </a:xfrm>
            <a:custGeom>
              <a:avLst/>
              <a:gdLst>
                <a:gd name="connsiteX0" fmla="*/ 10022 w 21059"/>
                <a:gd name="connsiteY0" fmla="*/ 61 h 38662"/>
                <a:gd name="connsiteX1" fmla="*/ 6027 w 21059"/>
                <a:gd name="connsiteY1" fmla="*/ 13807 h 38662"/>
                <a:gd name="connsiteX2" fmla="*/ 0 w 21059"/>
                <a:gd name="connsiteY2" fmla="*/ 24912 h 38662"/>
                <a:gd name="connsiteX3" fmla="*/ 8397 w 21059"/>
                <a:gd name="connsiteY3" fmla="*/ 19360 h 38662"/>
                <a:gd name="connsiteX4" fmla="*/ 18486 w 21059"/>
                <a:gd name="connsiteY4" fmla="*/ 38658 h 38662"/>
                <a:gd name="connsiteX5" fmla="*/ 20585 w 21059"/>
                <a:gd name="connsiteY5" fmla="*/ 10624 h 38662"/>
                <a:gd name="connsiteX6" fmla="*/ 21059 w 21059"/>
                <a:gd name="connsiteY6" fmla="*/ 10624 h 38662"/>
                <a:gd name="connsiteX7" fmla="*/ 10022 w 21059"/>
                <a:gd name="connsiteY7" fmla="*/ 61 h 3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059" h="38662">
                  <a:moveTo>
                    <a:pt x="10022" y="61"/>
                  </a:moveTo>
                  <a:cubicBezTo>
                    <a:pt x="7719" y="1212"/>
                    <a:pt x="7516" y="12317"/>
                    <a:pt x="6027" y="13807"/>
                  </a:cubicBezTo>
                  <a:cubicBezTo>
                    <a:pt x="5214" y="14619"/>
                    <a:pt x="3589" y="19901"/>
                    <a:pt x="0" y="24912"/>
                  </a:cubicBezTo>
                  <a:cubicBezTo>
                    <a:pt x="5214" y="22203"/>
                    <a:pt x="6704" y="20172"/>
                    <a:pt x="8397" y="19360"/>
                  </a:cubicBezTo>
                  <a:cubicBezTo>
                    <a:pt x="10699" y="18208"/>
                    <a:pt x="14694" y="38997"/>
                    <a:pt x="18486" y="38658"/>
                  </a:cubicBezTo>
                  <a:cubicBezTo>
                    <a:pt x="22278" y="38252"/>
                    <a:pt x="15981" y="11708"/>
                    <a:pt x="20585" y="10624"/>
                  </a:cubicBezTo>
                  <a:cubicBezTo>
                    <a:pt x="20721" y="10557"/>
                    <a:pt x="20924" y="10624"/>
                    <a:pt x="21059" y="10624"/>
                  </a:cubicBezTo>
                  <a:cubicBezTo>
                    <a:pt x="16861" y="6765"/>
                    <a:pt x="11647" y="-752"/>
                    <a:pt x="10022" y="6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 221">
              <a:extLst>
                <a:ext uri="{FF2B5EF4-FFF2-40B4-BE49-F238E27FC236}">
                  <a16:creationId xmlns:a16="http://schemas.microsoft.com/office/drawing/2014/main" id="{BE20CE83-73E5-4FA9-A2D8-E72452774EC0}"/>
                </a:ext>
              </a:extLst>
            </p:cNvPr>
            <p:cNvSpPr/>
            <p:nvPr/>
          </p:nvSpPr>
          <p:spPr bwMode="ltGray">
            <a:xfrm>
              <a:off x="7282639" y="3396516"/>
              <a:ext cx="1421" cy="1151"/>
            </a:xfrm>
            <a:custGeom>
              <a:avLst/>
              <a:gdLst>
                <a:gd name="connsiteX0" fmla="*/ 0 w 1421"/>
                <a:gd name="connsiteY0" fmla="*/ 0 h 1151"/>
                <a:gd name="connsiteX1" fmla="*/ 1422 w 1421"/>
                <a:gd name="connsiteY1" fmla="*/ 1151 h 1151"/>
                <a:gd name="connsiteX2" fmla="*/ 0 w 1421"/>
                <a:gd name="connsiteY2" fmla="*/ 0 h 1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" h="1151">
                  <a:moveTo>
                    <a:pt x="0" y="0"/>
                  </a:moveTo>
                  <a:cubicBezTo>
                    <a:pt x="474" y="474"/>
                    <a:pt x="948" y="813"/>
                    <a:pt x="1422" y="1151"/>
                  </a:cubicBezTo>
                  <a:cubicBezTo>
                    <a:pt x="1083" y="474"/>
                    <a:pt x="609" y="68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 222">
              <a:extLst>
                <a:ext uri="{FF2B5EF4-FFF2-40B4-BE49-F238E27FC236}">
                  <a16:creationId xmlns:a16="http://schemas.microsoft.com/office/drawing/2014/main" id="{FAB7F00F-9B0B-3F90-3603-1FB84F19DB02}"/>
                </a:ext>
              </a:extLst>
            </p:cNvPr>
            <p:cNvSpPr/>
            <p:nvPr/>
          </p:nvSpPr>
          <p:spPr bwMode="ltGray">
            <a:xfrm>
              <a:off x="7280582" y="3373973"/>
              <a:ext cx="29584" cy="38982"/>
            </a:xfrm>
            <a:custGeom>
              <a:avLst/>
              <a:gdLst>
                <a:gd name="connsiteX0" fmla="*/ 27585 w 29584"/>
                <a:gd name="connsiteY0" fmla="*/ 14892 h 38982"/>
                <a:gd name="connsiteX1" fmla="*/ 21017 w 29584"/>
                <a:gd name="connsiteY1" fmla="*/ 1010 h 38982"/>
                <a:gd name="connsiteX2" fmla="*/ 8151 w 29584"/>
                <a:gd name="connsiteY2" fmla="*/ 2432 h 38982"/>
                <a:gd name="connsiteX3" fmla="*/ 432 w 29584"/>
                <a:gd name="connsiteY3" fmla="*/ 15840 h 38982"/>
                <a:gd name="connsiteX4" fmla="*/ 6120 w 29584"/>
                <a:gd name="connsiteY4" fmla="*/ 24778 h 38982"/>
                <a:gd name="connsiteX5" fmla="*/ 3547 w 29584"/>
                <a:gd name="connsiteY5" fmla="*/ 23762 h 38982"/>
                <a:gd name="connsiteX6" fmla="*/ 9302 w 29584"/>
                <a:gd name="connsiteY6" fmla="*/ 38930 h 38982"/>
                <a:gd name="connsiteX7" fmla="*/ 27585 w 29584"/>
                <a:gd name="connsiteY7" fmla="*/ 32362 h 38982"/>
                <a:gd name="connsiteX8" fmla="*/ 26773 w 29584"/>
                <a:gd name="connsiteY8" fmla="*/ 18684 h 38982"/>
                <a:gd name="connsiteX9" fmla="*/ 27585 w 29584"/>
                <a:gd name="connsiteY9" fmla="*/ 14892 h 38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84" h="38982">
                  <a:moveTo>
                    <a:pt x="27585" y="14892"/>
                  </a:moveTo>
                  <a:cubicBezTo>
                    <a:pt x="23793" y="13402"/>
                    <a:pt x="26705" y="1755"/>
                    <a:pt x="21017" y="1010"/>
                  </a:cubicBezTo>
                  <a:cubicBezTo>
                    <a:pt x="18512" y="672"/>
                    <a:pt x="13094" y="-1766"/>
                    <a:pt x="8151" y="2432"/>
                  </a:cubicBezTo>
                  <a:cubicBezTo>
                    <a:pt x="3208" y="6631"/>
                    <a:pt x="-1464" y="13605"/>
                    <a:pt x="432" y="15840"/>
                  </a:cubicBezTo>
                  <a:cubicBezTo>
                    <a:pt x="2328" y="18074"/>
                    <a:pt x="9505" y="23627"/>
                    <a:pt x="6120" y="24778"/>
                  </a:cubicBezTo>
                  <a:cubicBezTo>
                    <a:pt x="5443" y="24981"/>
                    <a:pt x="4562" y="24507"/>
                    <a:pt x="3547" y="23762"/>
                  </a:cubicBezTo>
                  <a:cubicBezTo>
                    <a:pt x="5443" y="27757"/>
                    <a:pt x="4359" y="39878"/>
                    <a:pt x="9302" y="38930"/>
                  </a:cubicBezTo>
                  <a:cubicBezTo>
                    <a:pt x="15397" y="37779"/>
                    <a:pt x="21830" y="37237"/>
                    <a:pt x="27585" y="32362"/>
                  </a:cubicBezTo>
                  <a:cubicBezTo>
                    <a:pt x="33273" y="27487"/>
                    <a:pt x="24538" y="23559"/>
                    <a:pt x="26773" y="18684"/>
                  </a:cubicBezTo>
                  <a:cubicBezTo>
                    <a:pt x="29007" y="13741"/>
                    <a:pt x="31377" y="16381"/>
                    <a:pt x="27585" y="1489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 223">
              <a:extLst>
                <a:ext uri="{FF2B5EF4-FFF2-40B4-BE49-F238E27FC236}">
                  <a16:creationId xmlns:a16="http://schemas.microsoft.com/office/drawing/2014/main" id="{CE9AD922-5B83-13F1-CA1A-5A07EBA1474D}"/>
                </a:ext>
              </a:extLst>
            </p:cNvPr>
            <p:cNvSpPr/>
            <p:nvPr/>
          </p:nvSpPr>
          <p:spPr bwMode="ltGray">
            <a:xfrm>
              <a:off x="7191418" y="3397494"/>
              <a:ext cx="58324" cy="51823"/>
            </a:xfrm>
            <a:custGeom>
              <a:avLst/>
              <a:gdLst>
                <a:gd name="connsiteX0" fmla="*/ 57025 w 58324"/>
                <a:gd name="connsiteY0" fmla="*/ 5658 h 51823"/>
                <a:gd name="connsiteX1" fmla="*/ 29668 w 58324"/>
                <a:gd name="connsiteY1" fmla="*/ 2814 h 51823"/>
                <a:gd name="connsiteX2" fmla="*/ 21813 w 58324"/>
                <a:gd name="connsiteY2" fmla="*/ 16695 h 51823"/>
                <a:gd name="connsiteX3" fmla="*/ 11859 w 58324"/>
                <a:gd name="connsiteY3" fmla="*/ 31119 h 51823"/>
                <a:gd name="connsiteX4" fmla="*/ 280 w 58324"/>
                <a:gd name="connsiteY4" fmla="*/ 38567 h 51823"/>
                <a:gd name="connsiteX5" fmla="*/ 11182 w 58324"/>
                <a:gd name="connsiteY5" fmla="*/ 51365 h 51823"/>
                <a:gd name="connsiteX6" fmla="*/ 18698 w 58324"/>
                <a:gd name="connsiteY6" fmla="*/ 29764 h 51823"/>
                <a:gd name="connsiteX7" fmla="*/ 25808 w 58324"/>
                <a:gd name="connsiteY7" fmla="*/ 19743 h 51823"/>
                <a:gd name="connsiteX8" fmla="*/ 42669 w 58324"/>
                <a:gd name="connsiteY8" fmla="*/ 15002 h 51823"/>
                <a:gd name="connsiteX9" fmla="*/ 57025 w 58324"/>
                <a:gd name="connsiteY9" fmla="*/ 5658 h 5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324" h="51823">
                  <a:moveTo>
                    <a:pt x="57025" y="5658"/>
                  </a:moveTo>
                  <a:cubicBezTo>
                    <a:pt x="51337" y="376"/>
                    <a:pt x="33866" y="-2468"/>
                    <a:pt x="29668" y="2814"/>
                  </a:cubicBezTo>
                  <a:cubicBezTo>
                    <a:pt x="24115" y="9856"/>
                    <a:pt x="29058" y="12226"/>
                    <a:pt x="21813" y="16695"/>
                  </a:cubicBezTo>
                  <a:cubicBezTo>
                    <a:pt x="14568" y="21232"/>
                    <a:pt x="14906" y="27733"/>
                    <a:pt x="11859" y="31119"/>
                  </a:cubicBezTo>
                  <a:cubicBezTo>
                    <a:pt x="8812" y="34504"/>
                    <a:pt x="2176" y="35181"/>
                    <a:pt x="280" y="38567"/>
                  </a:cubicBezTo>
                  <a:cubicBezTo>
                    <a:pt x="-1616" y="41953"/>
                    <a:pt x="6577" y="54345"/>
                    <a:pt x="11182" y="51365"/>
                  </a:cubicBezTo>
                  <a:cubicBezTo>
                    <a:pt x="15719" y="48318"/>
                    <a:pt x="13755" y="30171"/>
                    <a:pt x="18698" y="29764"/>
                  </a:cubicBezTo>
                  <a:cubicBezTo>
                    <a:pt x="23641" y="29358"/>
                    <a:pt x="21610" y="23805"/>
                    <a:pt x="25808" y="19743"/>
                  </a:cubicBezTo>
                  <a:cubicBezTo>
                    <a:pt x="30006" y="15680"/>
                    <a:pt x="36913" y="19133"/>
                    <a:pt x="42669" y="15002"/>
                  </a:cubicBezTo>
                  <a:cubicBezTo>
                    <a:pt x="48222" y="10804"/>
                    <a:pt x="62713" y="10940"/>
                    <a:pt x="57025" y="565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 224">
              <a:extLst>
                <a:ext uri="{FF2B5EF4-FFF2-40B4-BE49-F238E27FC236}">
                  <a16:creationId xmlns:a16="http://schemas.microsoft.com/office/drawing/2014/main" id="{ED82DD20-01AB-B1AA-C66F-CD646024E5DA}"/>
                </a:ext>
              </a:extLst>
            </p:cNvPr>
            <p:cNvSpPr/>
            <p:nvPr/>
          </p:nvSpPr>
          <p:spPr bwMode="ltGray">
            <a:xfrm>
              <a:off x="7163688" y="3431459"/>
              <a:ext cx="4242" cy="6769"/>
            </a:xfrm>
            <a:custGeom>
              <a:avLst/>
              <a:gdLst>
                <a:gd name="connsiteX0" fmla="*/ 3294 w 4242"/>
                <a:gd name="connsiteY0" fmla="*/ 6702 h 6769"/>
                <a:gd name="connsiteX1" fmla="*/ 4242 w 4242"/>
                <a:gd name="connsiteY1" fmla="*/ 6769 h 6769"/>
                <a:gd name="connsiteX2" fmla="*/ 2143 w 4242"/>
                <a:gd name="connsiteY2" fmla="*/ 404 h 6769"/>
                <a:gd name="connsiteX3" fmla="*/ 3294 w 4242"/>
                <a:gd name="connsiteY3" fmla="*/ 6702 h 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42" h="6769">
                  <a:moveTo>
                    <a:pt x="3294" y="6702"/>
                  </a:moveTo>
                  <a:cubicBezTo>
                    <a:pt x="3633" y="6702"/>
                    <a:pt x="3904" y="6769"/>
                    <a:pt x="4242" y="6769"/>
                  </a:cubicBezTo>
                  <a:cubicBezTo>
                    <a:pt x="2956" y="2977"/>
                    <a:pt x="3159" y="-1356"/>
                    <a:pt x="2143" y="404"/>
                  </a:cubicBezTo>
                  <a:cubicBezTo>
                    <a:pt x="-159" y="4196"/>
                    <a:pt x="-1649" y="7108"/>
                    <a:pt x="3294" y="670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 225">
              <a:extLst>
                <a:ext uri="{FF2B5EF4-FFF2-40B4-BE49-F238E27FC236}">
                  <a16:creationId xmlns:a16="http://schemas.microsoft.com/office/drawing/2014/main" id="{AFD50AAD-A66C-342A-1D66-86859244E99F}"/>
                </a:ext>
              </a:extLst>
            </p:cNvPr>
            <p:cNvSpPr/>
            <p:nvPr/>
          </p:nvSpPr>
          <p:spPr bwMode="ltGray">
            <a:xfrm>
              <a:off x="7167862" y="3438296"/>
              <a:ext cx="2666" cy="3211"/>
            </a:xfrm>
            <a:custGeom>
              <a:avLst/>
              <a:gdLst>
                <a:gd name="connsiteX0" fmla="*/ 0 w 2666"/>
                <a:gd name="connsiteY0" fmla="*/ 0 h 3211"/>
                <a:gd name="connsiteX1" fmla="*/ 813 w 2666"/>
                <a:gd name="connsiteY1" fmla="*/ 1896 h 3211"/>
                <a:gd name="connsiteX2" fmla="*/ 0 w 2666"/>
                <a:gd name="connsiteY2" fmla="*/ 0 h 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6" h="3211">
                  <a:moveTo>
                    <a:pt x="0" y="0"/>
                  </a:moveTo>
                  <a:cubicBezTo>
                    <a:pt x="203" y="677"/>
                    <a:pt x="474" y="1287"/>
                    <a:pt x="813" y="1896"/>
                  </a:cubicBezTo>
                  <a:cubicBezTo>
                    <a:pt x="2979" y="5553"/>
                    <a:pt x="3860" y="474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A63EF290-6D6F-6D2D-8448-69F7D36EC3DF}"/>
                </a:ext>
              </a:extLst>
            </p:cNvPr>
            <p:cNvSpPr/>
            <p:nvPr/>
          </p:nvSpPr>
          <p:spPr bwMode="ltGray">
            <a:xfrm>
              <a:off x="7136985" y="3431227"/>
              <a:ext cx="12062" cy="19400"/>
            </a:xfrm>
            <a:custGeom>
              <a:avLst/>
              <a:gdLst>
                <a:gd name="connsiteX0" fmla="*/ 7923 w 12062"/>
                <a:gd name="connsiteY0" fmla="*/ 298 h 19400"/>
                <a:gd name="connsiteX1" fmla="*/ 1151 w 12062"/>
                <a:gd name="connsiteY1" fmla="*/ 11200 h 19400"/>
                <a:gd name="connsiteX2" fmla="*/ 0 w 12062"/>
                <a:gd name="connsiteY2" fmla="*/ 12012 h 19400"/>
                <a:gd name="connsiteX3" fmla="*/ 9954 w 12062"/>
                <a:gd name="connsiteY3" fmla="*/ 19190 h 19400"/>
                <a:gd name="connsiteX4" fmla="*/ 7923 w 12062"/>
                <a:gd name="connsiteY4" fmla="*/ 298 h 1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2" h="19400">
                  <a:moveTo>
                    <a:pt x="7923" y="298"/>
                  </a:moveTo>
                  <a:cubicBezTo>
                    <a:pt x="1828" y="-1598"/>
                    <a:pt x="5485" y="5986"/>
                    <a:pt x="1151" y="11200"/>
                  </a:cubicBezTo>
                  <a:cubicBezTo>
                    <a:pt x="813" y="11606"/>
                    <a:pt x="406" y="11809"/>
                    <a:pt x="0" y="12012"/>
                  </a:cubicBezTo>
                  <a:cubicBezTo>
                    <a:pt x="4063" y="15601"/>
                    <a:pt x="8397" y="20477"/>
                    <a:pt x="9954" y="19190"/>
                  </a:cubicBezTo>
                  <a:cubicBezTo>
                    <a:pt x="12189" y="17226"/>
                    <a:pt x="14017" y="2194"/>
                    <a:pt x="7923" y="29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A1991EE4-34C9-087E-ECD4-A495D1FB174D}"/>
                </a:ext>
              </a:extLst>
            </p:cNvPr>
            <p:cNvSpPr/>
            <p:nvPr/>
          </p:nvSpPr>
          <p:spPr bwMode="ltGray">
            <a:xfrm>
              <a:off x="7130134" y="3439603"/>
              <a:ext cx="6782" cy="3801"/>
            </a:xfrm>
            <a:custGeom>
              <a:avLst/>
              <a:gdLst>
                <a:gd name="connsiteX0" fmla="*/ 6783 w 6782"/>
                <a:gd name="connsiteY0" fmla="*/ 3568 h 3801"/>
                <a:gd name="connsiteX1" fmla="*/ 1366 w 6782"/>
                <a:gd name="connsiteY1" fmla="*/ 47 h 3801"/>
                <a:gd name="connsiteX2" fmla="*/ 6783 w 6782"/>
                <a:gd name="connsiteY2" fmla="*/ 3568 h 3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82" h="3801">
                  <a:moveTo>
                    <a:pt x="6783" y="3568"/>
                  </a:moveTo>
                  <a:cubicBezTo>
                    <a:pt x="4819" y="1808"/>
                    <a:pt x="2856" y="318"/>
                    <a:pt x="1366" y="47"/>
                  </a:cubicBezTo>
                  <a:cubicBezTo>
                    <a:pt x="-2697" y="-562"/>
                    <a:pt x="3262" y="4990"/>
                    <a:pt x="6783" y="356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614FFD31-3560-232B-E63C-F6D6C05E3A3E}"/>
                </a:ext>
              </a:extLst>
            </p:cNvPr>
            <p:cNvSpPr/>
            <p:nvPr/>
          </p:nvSpPr>
          <p:spPr bwMode="ltGray">
            <a:xfrm>
              <a:off x="7064503" y="3454131"/>
              <a:ext cx="21358" cy="11484"/>
            </a:xfrm>
            <a:custGeom>
              <a:avLst/>
              <a:gdLst>
                <a:gd name="connsiteX0" fmla="*/ 21290 w 21358"/>
                <a:gd name="connsiteY0" fmla="*/ 6240 h 11484"/>
                <a:gd name="connsiteX1" fmla="*/ 12351 w 21358"/>
                <a:gd name="connsiteY1" fmla="*/ 1365 h 11484"/>
                <a:gd name="connsiteX2" fmla="*/ 3684 w 21358"/>
                <a:gd name="connsiteY2" fmla="*/ 1094 h 11484"/>
                <a:gd name="connsiteX3" fmla="*/ 4700 w 21358"/>
                <a:gd name="connsiteY3" fmla="*/ 11454 h 11484"/>
                <a:gd name="connsiteX4" fmla="*/ 21290 w 21358"/>
                <a:gd name="connsiteY4" fmla="*/ 6240 h 11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58" h="11484">
                  <a:moveTo>
                    <a:pt x="21290" y="6240"/>
                  </a:moveTo>
                  <a:cubicBezTo>
                    <a:pt x="22035" y="3193"/>
                    <a:pt x="16550" y="2110"/>
                    <a:pt x="12351" y="1365"/>
                  </a:cubicBezTo>
                  <a:cubicBezTo>
                    <a:pt x="8153" y="620"/>
                    <a:pt x="7070" y="-1141"/>
                    <a:pt x="3684" y="1094"/>
                  </a:cubicBezTo>
                  <a:cubicBezTo>
                    <a:pt x="-650" y="3938"/>
                    <a:pt x="-2140" y="11048"/>
                    <a:pt x="4700" y="11454"/>
                  </a:cubicBezTo>
                  <a:cubicBezTo>
                    <a:pt x="11539" y="11793"/>
                    <a:pt x="20545" y="9220"/>
                    <a:pt x="21290" y="624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A3A22399-DA38-9328-9AC7-E997A9B8E0FD}"/>
                </a:ext>
              </a:extLst>
            </p:cNvPr>
            <p:cNvSpPr/>
            <p:nvPr/>
          </p:nvSpPr>
          <p:spPr bwMode="ltGray">
            <a:xfrm>
              <a:off x="7024190" y="3453821"/>
              <a:ext cx="28986" cy="24224"/>
            </a:xfrm>
            <a:custGeom>
              <a:avLst/>
              <a:gdLst>
                <a:gd name="connsiteX0" fmla="*/ 23344 w 28986"/>
                <a:gd name="connsiteY0" fmla="*/ 12509 h 24224"/>
                <a:gd name="connsiteX1" fmla="*/ 5128 w 28986"/>
                <a:gd name="connsiteY1" fmla="*/ 49 h 24224"/>
                <a:gd name="connsiteX2" fmla="*/ 388 w 28986"/>
                <a:gd name="connsiteY2" fmla="*/ 11764 h 24224"/>
                <a:gd name="connsiteX3" fmla="*/ 3774 w 28986"/>
                <a:gd name="connsiteY3" fmla="*/ 15623 h 24224"/>
                <a:gd name="connsiteX4" fmla="*/ 12577 w 28986"/>
                <a:gd name="connsiteY4" fmla="*/ 24020 h 24224"/>
                <a:gd name="connsiteX5" fmla="*/ 27610 w 28986"/>
                <a:gd name="connsiteY5" fmla="*/ 13253 h 24224"/>
                <a:gd name="connsiteX6" fmla="*/ 23344 w 28986"/>
                <a:gd name="connsiteY6" fmla="*/ 12509 h 24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986" h="24224">
                  <a:moveTo>
                    <a:pt x="23344" y="12509"/>
                  </a:moveTo>
                  <a:cubicBezTo>
                    <a:pt x="21448" y="11019"/>
                    <a:pt x="13186" y="1539"/>
                    <a:pt x="5128" y="49"/>
                  </a:cubicBezTo>
                  <a:cubicBezTo>
                    <a:pt x="727" y="-763"/>
                    <a:pt x="1540" y="8717"/>
                    <a:pt x="388" y="11764"/>
                  </a:cubicBezTo>
                  <a:cubicBezTo>
                    <a:pt x="-763" y="14811"/>
                    <a:pt x="727" y="15623"/>
                    <a:pt x="3774" y="15623"/>
                  </a:cubicBezTo>
                  <a:cubicBezTo>
                    <a:pt x="6821" y="15623"/>
                    <a:pt x="6483" y="22124"/>
                    <a:pt x="12577" y="24020"/>
                  </a:cubicBezTo>
                  <a:cubicBezTo>
                    <a:pt x="18671" y="25916"/>
                    <a:pt x="23479" y="13998"/>
                    <a:pt x="27610" y="13253"/>
                  </a:cubicBezTo>
                  <a:cubicBezTo>
                    <a:pt x="31808" y="12576"/>
                    <a:pt x="25240" y="13998"/>
                    <a:pt x="23344" y="125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 230">
              <a:extLst>
                <a:ext uri="{FF2B5EF4-FFF2-40B4-BE49-F238E27FC236}">
                  <a16:creationId xmlns:a16="http://schemas.microsoft.com/office/drawing/2014/main" id="{05113A0B-6D43-570F-A754-A44555C6C701}"/>
                </a:ext>
              </a:extLst>
            </p:cNvPr>
            <p:cNvSpPr/>
            <p:nvPr/>
          </p:nvSpPr>
          <p:spPr bwMode="ltGray">
            <a:xfrm>
              <a:off x="6984930" y="3456681"/>
              <a:ext cx="4166" cy="3689"/>
            </a:xfrm>
            <a:custGeom>
              <a:avLst/>
              <a:gdLst>
                <a:gd name="connsiteX0" fmla="*/ 1390 w 4166"/>
                <a:gd name="connsiteY0" fmla="*/ 304 h 3689"/>
                <a:gd name="connsiteX1" fmla="*/ 4166 w 4166"/>
                <a:gd name="connsiteY1" fmla="*/ 3690 h 3689"/>
                <a:gd name="connsiteX2" fmla="*/ 1390 w 4166"/>
                <a:gd name="connsiteY2" fmla="*/ 304 h 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66" h="3689">
                  <a:moveTo>
                    <a:pt x="1390" y="304"/>
                  </a:moveTo>
                  <a:cubicBezTo>
                    <a:pt x="-1319" y="-982"/>
                    <a:pt x="103" y="2132"/>
                    <a:pt x="4166" y="3690"/>
                  </a:cubicBezTo>
                  <a:cubicBezTo>
                    <a:pt x="3218" y="1929"/>
                    <a:pt x="2270" y="710"/>
                    <a:pt x="1390" y="3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 231">
              <a:extLst>
                <a:ext uri="{FF2B5EF4-FFF2-40B4-BE49-F238E27FC236}">
                  <a16:creationId xmlns:a16="http://schemas.microsoft.com/office/drawing/2014/main" id="{68813477-01CF-CC18-4B07-2B054AB840D5}"/>
                </a:ext>
              </a:extLst>
            </p:cNvPr>
            <p:cNvSpPr/>
            <p:nvPr/>
          </p:nvSpPr>
          <p:spPr bwMode="ltGray">
            <a:xfrm>
              <a:off x="6989164" y="3443571"/>
              <a:ext cx="31727" cy="30284"/>
            </a:xfrm>
            <a:custGeom>
              <a:avLst/>
              <a:gdLst>
                <a:gd name="connsiteX0" fmla="*/ 30607 w 31727"/>
                <a:gd name="connsiteY0" fmla="*/ 2106 h 30284"/>
                <a:gd name="connsiteX1" fmla="*/ 16522 w 31727"/>
                <a:gd name="connsiteY1" fmla="*/ 5762 h 30284"/>
                <a:gd name="connsiteX2" fmla="*/ 3724 w 31727"/>
                <a:gd name="connsiteY2" fmla="*/ 17612 h 30284"/>
                <a:gd name="connsiteX3" fmla="*/ 0 w 31727"/>
                <a:gd name="connsiteY3" fmla="*/ 16800 h 30284"/>
                <a:gd name="connsiteX4" fmla="*/ 11376 w 31727"/>
                <a:gd name="connsiteY4" fmla="*/ 30275 h 30284"/>
                <a:gd name="connsiteX5" fmla="*/ 21736 w 31727"/>
                <a:gd name="connsiteY5" fmla="*/ 11924 h 30284"/>
                <a:gd name="connsiteX6" fmla="*/ 31690 w 31727"/>
                <a:gd name="connsiteY6" fmla="*/ 4272 h 30284"/>
                <a:gd name="connsiteX7" fmla="*/ 30607 w 31727"/>
                <a:gd name="connsiteY7" fmla="*/ 2106 h 30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727" h="30284">
                  <a:moveTo>
                    <a:pt x="30607" y="2106"/>
                  </a:moveTo>
                  <a:cubicBezTo>
                    <a:pt x="29253" y="6913"/>
                    <a:pt x="23362" y="4205"/>
                    <a:pt x="16522" y="5762"/>
                  </a:cubicBezTo>
                  <a:cubicBezTo>
                    <a:pt x="9683" y="7252"/>
                    <a:pt x="10563" y="18018"/>
                    <a:pt x="3724" y="17612"/>
                  </a:cubicBezTo>
                  <a:cubicBezTo>
                    <a:pt x="2302" y="17545"/>
                    <a:pt x="1083" y="17206"/>
                    <a:pt x="0" y="16800"/>
                  </a:cubicBezTo>
                  <a:cubicBezTo>
                    <a:pt x="3047" y="21878"/>
                    <a:pt x="6839" y="30613"/>
                    <a:pt x="11376" y="30275"/>
                  </a:cubicBezTo>
                  <a:cubicBezTo>
                    <a:pt x="17470" y="29869"/>
                    <a:pt x="16793" y="15310"/>
                    <a:pt x="21736" y="11924"/>
                  </a:cubicBezTo>
                  <a:cubicBezTo>
                    <a:pt x="26680" y="8538"/>
                    <a:pt x="32232" y="6642"/>
                    <a:pt x="31690" y="4272"/>
                  </a:cubicBezTo>
                  <a:cubicBezTo>
                    <a:pt x="31081" y="1903"/>
                    <a:pt x="31961" y="-2702"/>
                    <a:pt x="30607" y="210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 232">
              <a:extLst>
                <a:ext uri="{FF2B5EF4-FFF2-40B4-BE49-F238E27FC236}">
                  <a16:creationId xmlns:a16="http://schemas.microsoft.com/office/drawing/2014/main" id="{B84CC7DE-4446-252C-31D4-F379E3459BFA}"/>
                </a:ext>
              </a:extLst>
            </p:cNvPr>
            <p:cNvSpPr/>
            <p:nvPr/>
          </p:nvSpPr>
          <p:spPr bwMode="ltGray">
            <a:xfrm>
              <a:off x="7478519" y="2946235"/>
              <a:ext cx="57599" cy="39100"/>
            </a:xfrm>
            <a:custGeom>
              <a:avLst/>
              <a:gdLst>
                <a:gd name="connsiteX0" fmla="*/ 23717 w 57599"/>
                <a:gd name="connsiteY0" fmla="*/ 36478 h 39100"/>
                <a:gd name="connsiteX1" fmla="*/ 39766 w 57599"/>
                <a:gd name="connsiteY1" fmla="*/ 37697 h 39100"/>
                <a:gd name="connsiteX2" fmla="*/ 44235 w 57599"/>
                <a:gd name="connsiteY2" fmla="*/ 30452 h 39100"/>
                <a:gd name="connsiteX3" fmla="*/ 54257 w 57599"/>
                <a:gd name="connsiteY3" fmla="*/ 14471 h 39100"/>
                <a:gd name="connsiteX4" fmla="*/ 54798 w 57599"/>
                <a:gd name="connsiteY4" fmla="*/ 387 h 39100"/>
                <a:gd name="connsiteX5" fmla="*/ 44506 w 57599"/>
                <a:gd name="connsiteY5" fmla="*/ 10612 h 39100"/>
                <a:gd name="connsiteX6" fmla="*/ 29676 w 57599"/>
                <a:gd name="connsiteY6" fmla="*/ 15216 h 39100"/>
                <a:gd name="connsiteX7" fmla="*/ 5841 w 57599"/>
                <a:gd name="connsiteY7" fmla="*/ 4720 h 39100"/>
                <a:gd name="connsiteX8" fmla="*/ 4690 w 57599"/>
                <a:gd name="connsiteY8" fmla="*/ 30113 h 39100"/>
                <a:gd name="connsiteX9" fmla="*/ 23717 w 57599"/>
                <a:gd name="connsiteY9" fmla="*/ 36478 h 3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599" h="39100">
                  <a:moveTo>
                    <a:pt x="23717" y="36478"/>
                  </a:moveTo>
                  <a:cubicBezTo>
                    <a:pt x="27916" y="36478"/>
                    <a:pt x="33671" y="35395"/>
                    <a:pt x="39766" y="37697"/>
                  </a:cubicBezTo>
                  <a:cubicBezTo>
                    <a:pt x="45860" y="39932"/>
                    <a:pt x="44235" y="32686"/>
                    <a:pt x="44235" y="30452"/>
                  </a:cubicBezTo>
                  <a:cubicBezTo>
                    <a:pt x="44235" y="28217"/>
                    <a:pt x="50736" y="21581"/>
                    <a:pt x="54257" y="14471"/>
                  </a:cubicBezTo>
                  <a:cubicBezTo>
                    <a:pt x="57778" y="7293"/>
                    <a:pt x="59335" y="3027"/>
                    <a:pt x="54798" y="387"/>
                  </a:cubicBezTo>
                  <a:cubicBezTo>
                    <a:pt x="50261" y="-2254"/>
                    <a:pt x="50939" y="9460"/>
                    <a:pt x="44506" y="10612"/>
                  </a:cubicBezTo>
                  <a:cubicBezTo>
                    <a:pt x="38073" y="11763"/>
                    <a:pt x="36109" y="13659"/>
                    <a:pt x="29676" y="15216"/>
                  </a:cubicBezTo>
                  <a:cubicBezTo>
                    <a:pt x="23243" y="16774"/>
                    <a:pt x="21415" y="8986"/>
                    <a:pt x="5841" y="4720"/>
                  </a:cubicBezTo>
                  <a:cubicBezTo>
                    <a:pt x="-1743" y="2689"/>
                    <a:pt x="-1743" y="14607"/>
                    <a:pt x="4690" y="30113"/>
                  </a:cubicBezTo>
                  <a:cubicBezTo>
                    <a:pt x="11122" y="45484"/>
                    <a:pt x="19587" y="36478"/>
                    <a:pt x="23717" y="364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 233">
              <a:extLst>
                <a:ext uri="{FF2B5EF4-FFF2-40B4-BE49-F238E27FC236}">
                  <a16:creationId xmlns:a16="http://schemas.microsoft.com/office/drawing/2014/main" id="{4AE0571B-9DBA-CBA1-E9B1-1CAC974CC3CC}"/>
                </a:ext>
              </a:extLst>
            </p:cNvPr>
            <p:cNvSpPr/>
            <p:nvPr/>
          </p:nvSpPr>
          <p:spPr bwMode="ltGray">
            <a:xfrm>
              <a:off x="7333471" y="2879766"/>
              <a:ext cx="17798" cy="31373"/>
            </a:xfrm>
            <a:custGeom>
              <a:avLst/>
              <a:gdLst>
                <a:gd name="connsiteX0" fmla="*/ 1511 w 17798"/>
                <a:gd name="connsiteY0" fmla="*/ 7537 h 31373"/>
                <a:gd name="connsiteX1" fmla="*/ 2052 w 17798"/>
                <a:gd name="connsiteY1" fmla="*/ 156 h 31373"/>
                <a:gd name="connsiteX2" fmla="*/ 969 w 17798"/>
                <a:gd name="connsiteY2" fmla="*/ 7199 h 31373"/>
                <a:gd name="connsiteX3" fmla="*/ 3000 w 17798"/>
                <a:gd name="connsiteY3" fmla="*/ 25820 h 31373"/>
                <a:gd name="connsiteX4" fmla="*/ 15460 w 17798"/>
                <a:gd name="connsiteY4" fmla="*/ 30696 h 31373"/>
                <a:gd name="connsiteX5" fmla="*/ 14918 w 17798"/>
                <a:gd name="connsiteY5" fmla="*/ 17762 h 31373"/>
                <a:gd name="connsiteX6" fmla="*/ 1511 w 17798"/>
                <a:gd name="connsiteY6" fmla="*/ 7537 h 3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98" h="31373">
                  <a:moveTo>
                    <a:pt x="1511" y="7537"/>
                  </a:moveTo>
                  <a:cubicBezTo>
                    <a:pt x="1511" y="4490"/>
                    <a:pt x="5438" y="-995"/>
                    <a:pt x="2052" y="156"/>
                  </a:cubicBezTo>
                  <a:cubicBezTo>
                    <a:pt x="-1401" y="1307"/>
                    <a:pt x="427" y="4016"/>
                    <a:pt x="969" y="7199"/>
                  </a:cubicBezTo>
                  <a:cubicBezTo>
                    <a:pt x="2052" y="13564"/>
                    <a:pt x="-453" y="22434"/>
                    <a:pt x="3000" y="25820"/>
                  </a:cubicBezTo>
                  <a:cubicBezTo>
                    <a:pt x="6454" y="29206"/>
                    <a:pt x="13157" y="32930"/>
                    <a:pt x="15460" y="30696"/>
                  </a:cubicBezTo>
                  <a:cubicBezTo>
                    <a:pt x="17762" y="28461"/>
                    <a:pt x="19523" y="21757"/>
                    <a:pt x="14918" y="17762"/>
                  </a:cubicBezTo>
                  <a:cubicBezTo>
                    <a:pt x="10313" y="13767"/>
                    <a:pt x="1511" y="10584"/>
                    <a:pt x="1511" y="75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 234">
              <a:extLst>
                <a:ext uri="{FF2B5EF4-FFF2-40B4-BE49-F238E27FC236}">
                  <a16:creationId xmlns:a16="http://schemas.microsoft.com/office/drawing/2014/main" id="{298061C9-673B-80F6-2113-0D435AD873B9}"/>
                </a:ext>
              </a:extLst>
            </p:cNvPr>
            <p:cNvSpPr/>
            <p:nvPr/>
          </p:nvSpPr>
          <p:spPr bwMode="ltGray">
            <a:xfrm>
              <a:off x="7488786" y="2653756"/>
              <a:ext cx="84496" cy="69451"/>
            </a:xfrm>
            <a:custGeom>
              <a:avLst/>
              <a:gdLst>
                <a:gd name="connsiteX0" fmla="*/ 19816 w 84496"/>
                <a:gd name="connsiteY0" fmla="*/ 22752 h 69451"/>
                <a:gd name="connsiteX1" fmla="*/ 28145 w 84496"/>
                <a:gd name="connsiteY1" fmla="*/ 40628 h 69451"/>
                <a:gd name="connsiteX2" fmla="*/ 33765 w 84496"/>
                <a:gd name="connsiteY2" fmla="*/ 62974 h 69451"/>
                <a:gd name="connsiteX3" fmla="*/ 43990 w 84496"/>
                <a:gd name="connsiteY3" fmla="*/ 66766 h 69451"/>
                <a:gd name="connsiteX4" fmla="*/ 42094 w 84496"/>
                <a:gd name="connsiteY4" fmla="*/ 69407 h 69451"/>
                <a:gd name="connsiteX5" fmla="*/ 57397 w 84496"/>
                <a:gd name="connsiteY5" fmla="*/ 65886 h 69451"/>
                <a:gd name="connsiteX6" fmla="*/ 73513 w 84496"/>
                <a:gd name="connsiteY6" fmla="*/ 59182 h 69451"/>
                <a:gd name="connsiteX7" fmla="*/ 84212 w 84496"/>
                <a:gd name="connsiteY7" fmla="*/ 61146 h 69451"/>
                <a:gd name="connsiteX8" fmla="*/ 67690 w 84496"/>
                <a:gd name="connsiteY8" fmla="*/ 47738 h 69451"/>
                <a:gd name="connsiteX9" fmla="*/ 59564 w 84496"/>
                <a:gd name="connsiteY9" fmla="*/ 36227 h 69451"/>
                <a:gd name="connsiteX10" fmla="*/ 61867 w 84496"/>
                <a:gd name="connsiteY10" fmla="*/ 28101 h 69451"/>
                <a:gd name="connsiteX11" fmla="*/ 50490 w 84496"/>
                <a:gd name="connsiteY11" fmla="*/ 2708 h 69451"/>
                <a:gd name="connsiteX12" fmla="*/ 28077 w 84496"/>
                <a:gd name="connsiteY12" fmla="*/ 17605 h 69451"/>
                <a:gd name="connsiteX13" fmla="*/ 29702 w 84496"/>
                <a:gd name="connsiteY13" fmla="*/ 2437 h 69451"/>
                <a:gd name="connsiteX14" fmla="*/ 24082 w 84496"/>
                <a:gd name="connsiteY14" fmla="*/ 677 h 69451"/>
                <a:gd name="connsiteX15" fmla="*/ 23811 w 84496"/>
                <a:gd name="connsiteY15" fmla="*/ 541 h 69451"/>
                <a:gd name="connsiteX16" fmla="*/ 4377 w 84496"/>
                <a:gd name="connsiteY16" fmla="*/ 7854 h 69451"/>
                <a:gd name="connsiteX17" fmla="*/ 3632 w 84496"/>
                <a:gd name="connsiteY17" fmla="*/ 28169 h 69451"/>
                <a:gd name="connsiteX18" fmla="*/ 19816 w 84496"/>
                <a:gd name="connsiteY18" fmla="*/ 22752 h 69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4496" h="69451">
                  <a:moveTo>
                    <a:pt x="19816" y="22752"/>
                  </a:moveTo>
                  <a:cubicBezTo>
                    <a:pt x="30108" y="23158"/>
                    <a:pt x="28145" y="34940"/>
                    <a:pt x="28145" y="40628"/>
                  </a:cubicBezTo>
                  <a:cubicBezTo>
                    <a:pt x="28145" y="46249"/>
                    <a:pt x="31530" y="61484"/>
                    <a:pt x="33765" y="62974"/>
                  </a:cubicBezTo>
                  <a:cubicBezTo>
                    <a:pt x="36067" y="64464"/>
                    <a:pt x="46292" y="63313"/>
                    <a:pt x="43990" y="66766"/>
                  </a:cubicBezTo>
                  <a:cubicBezTo>
                    <a:pt x="41688" y="70152"/>
                    <a:pt x="36812" y="69001"/>
                    <a:pt x="42094" y="69407"/>
                  </a:cubicBezTo>
                  <a:cubicBezTo>
                    <a:pt x="47443" y="69813"/>
                    <a:pt x="48662" y="67375"/>
                    <a:pt x="57397" y="65886"/>
                  </a:cubicBezTo>
                  <a:cubicBezTo>
                    <a:pt x="66132" y="64396"/>
                    <a:pt x="68977" y="59182"/>
                    <a:pt x="73513" y="59182"/>
                  </a:cubicBezTo>
                  <a:cubicBezTo>
                    <a:pt x="78050" y="59182"/>
                    <a:pt x="86108" y="66089"/>
                    <a:pt x="84212" y="61146"/>
                  </a:cubicBezTo>
                  <a:cubicBezTo>
                    <a:pt x="82316" y="56270"/>
                    <a:pt x="71482" y="53359"/>
                    <a:pt x="67690" y="47738"/>
                  </a:cubicBezTo>
                  <a:cubicBezTo>
                    <a:pt x="63898" y="42118"/>
                    <a:pt x="63018" y="38529"/>
                    <a:pt x="59564" y="36227"/>
                  </a:cubicBezTo>
                  <a:cubicBezTo>
                    <a:pt x="56111" y="33924"/>
                    <a:pt x="58819" y="30742"/>
                    <a:pt x="61867" y="28101"/>
                  </a:cubicBezTo>
                  <a:cubicBezTo>
                    <a:pt x="64914" y="25460"/>
                    <a:pt x="63018" y="1963"/>
                    <a:pt x="50490" y="2708"/>
                  </a:cubicBezTo>
                  <a:cubicBezTo>
                    <a:pt x="37963" y="3453"/>
                    <a:pt x="34510" y="24783"/>
                    <a:pt x="28077" y="17605"/>
                  </a:cubicBezTo>
                  <a:cubicBezTo>
                    <a:pt x="21644" y="10428"/>
                    <a:pt x="27806" y="6568"/>
                    <a:pt x="29702" y="2437"/>
                  </a:cubicBezTo>
                  <a:cubicBezTo>
                    <a:pt x="31598" y="-1693"/>
                    <a:pt x="26384" y="677"/>
                    <a:pt x="24082" y="677"/>
                  </a:cubicBezTo>
                  <a:cubicBezTo>
                    <a:pt x="23879" y="677"/>
                    <a:pt x="23879" y="609"/>
                    <a:pt x="23811" y="541"/>
                  </a:cubicBezTo>
                  <a:cubicBezTo>
                    <a:pt x="16836" y="5688"/>
                    <a:pt x="8914" y="4266"/>
                    <a:pt x="4377" y="7854"/>
                  </a:cubicBezTo>
                  <a:cubicBezTo>
                    <a:pt x="-973" y="11985"/>
                    <a:pt x="-1650" y="21804"/>
                    <a:pt x="3632" y="28169"/>
                  </a:cubicBezTo>
                  <a:cubicBezTo>
                    <a:pt x="8914" y="34399"/>
                    <a:pt x="9523" y="22413"/>
                    <a:pt x="19816" y="2275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 235">
              <a:extLst>
                <a:ext uri="{FF2B5EF4-FFF2-40B4-BE49-F238E27FC236}">
                  <a16:creationId xmlns:a16="http://schemas.microsoft.com/office/drawing/2014/main" id="{4C3EB697-CA4E-22CD-C38B-718F31748978}"/>
                </a:ext>
              </a:extLst>
            </p:cNvPr>
            <p:cNvSpPr/>
            <p:nvPr/>
          </p:nvSpPr>
          <p:spPr bwMode="ltGray">
            <a:xfrm>
              <a:off x="7512501" y="2650536"/>
              <a:ext cx="3709" cy="3558"/>
            </a:xfrm>
            <a:custGeom>
              <a:avLst/>
              <a:gdLst>
                <a:gd name="connsiteX0" fmla="*/ 3550 w 3709"/>
                <a:gd name="connsiteY0" fmla="*/ 376 h 3558"/>
                <a:gd name="connsiteX1" fmla="*/ 96 w 3709"/>
                <a:gd name="connsiteY1" fmla="*/ 3558 h 3558"/>
                <a:gd name="connsiteX2" fmla="*/ 3550 w 3709"/>
                <a:gd name="connsiteY2" fmla="*/ 376 h 3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09" h="3558">
                  <a:moveTo>
                    <a:pt x="3550" y="376"/>
                  </a:moveTo>
                  <a:cubicBezTo>
                    <a:pt x="4701" y="-1249"/>
                    <a:pt x="-784" y="2881"/>
                    <a:pt x="96" y="3558"/>
                  </a:cubicBezTo>
                  <a:cubicBezTo>
                    <a:pt x="1315" y="2746"/>
                    <a:pt x="2466" y="1730"/>
                    <a:pt x="3550" y="37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 236">
              <a:extLst>
                <a:ext uri="{FF2B5EF4-FFF2-40B4-BE49-F238E27FC236}">
                  <a16:creationId xmlns:a16="http://schemas.microsoft.com/office/drawing/2014/main" id="{0A0E8A61-D9B3-793A-BABA-DFF7E0883B3C}"/>
                </a:ext>
              </a:extLst>
            </p:cNvPr>
            <p:cNvSpPr/>
            <p:nvPr/>
          </p:nvSpPr>
          <p:spPr bwMode="ltGray">
            <a:xfrm>
              <a:off x="7747584" y="2726838"/>
              <a:ext cx="24840" cy="16823"/>
            </a:xfrm>
            <a:custGeom>
              <a:avLst/>
              <a:gdLst>
                <a:gd name="connsiteX0" fmla="*/ 23818 w 24840"/>
                <a:gd name="connsiteY0" fmla="*/ 11290 h 16823"/>
                <a:gd name="connsiteX1" fmla="*/ 9327 w 24840"/>
                <a:gd name="connsiteY1" fmla="*/ 524 h 16823"/>
                <a:gd name="connsiteX2" fmla="*/ 456 w 24840"/>
                <a:gd name="connsiteY2" fmla="*/ 998 h 16823"/>
                <a:gd name="connsiteX3" fmla="*/ 9598 w 24840"/>
                <a:gd name="connsiteY3" fmla="*/ 15286 h 16823"/>
                <a:gd name="connsiteX4" fmla="*/ 23818 w 24840"/>
                <a:gd name="connsiteY4" fmla="*/ 11290 h 1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40" h="16823">
                  <a:moveTo>
                    <a:pt x="23818" y="11290"/>
                  </a:moveTo>
                  <a:cubicBezTo>
                    <a:pt x="19281" y="3029"/>
                    <a:pt x="11629" y="185"/>
                    <a:pt x="9327" y="524"/>
                  </a:cubicBezTo>
                  <a:cubicBezTo>
                    <a:pt x="7025" y="930"/>
                    <a:pt x="1201" y="-1169"/>
                    <a:pt x="456" y="998"/>
                  </a:cubicBezTo>
                  <a:cubicBezTo>
                    <a:pt x="-1440" y="6280"/>
                    <a:pt x="2759" y="14134"/>
                    <a:pt x="9598" y="15286"/>
                  </a:cubicBezTo>
                  <a:cubicBezTo>
                    <a:pt x="16369" y="16369"/>
                    <a:pt x="28422" y="19619"/>
                    <a:pt x="23818" y="1129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 237">
              <a:extLst>
                <a:ext uri="{FF2B5EF4-FFF2-40B4-BE49-F238E27FC236}">
                  <a16:creationId xmlns:a16="http://schemas.microsoft.com/office/drawing/2014/main" id="{B1648980-ADF5-BB27-ABC9-E910924A48DE}"/>
                </a:ext>
              </a:extLst>
            </p:cNvPr>
            <p:cNvSpPr/>
            <p:nvPr/>
          </p:nvSpPr>
          <p:spPr bwMode="ltGray">
            <a:xfrm>
              <a:off x="7656639" y="2578444"/>
              <a:ext cx="6961" cy="12067"/>
            </a:xfrm>
            <a:custGeom>
              <a:avLst/>
              <a:gdLst>
                <a:gd name="connsiteX0" fmla="*/ 4185 w 6961"/>
                <a:gd name="connsiteY0" fmla="*/ 11322 h 12067"/>
                <a:gd name="connsiteX1" fmla="*/ 6961 w 6961"/>
                <a:gd name="connsiteY1" fmla="*/ 12067 h 12067"/>
                <a:gd name="connsiteX2" fmla="*/ 731 w 6961"/>
                <a:gd name="connsiteY2" fmla="*/ 82 h 12067"/>
                <a:gd name="connsiteX3" fmla="*/ 4185 w 6961"/>
                <a:gd name="connsiteY3" fmla="*/ 11322 h 1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61" h="12067">
                  <a:moveTo>
                    <a:pt x="4185" y="11322"/>
                  </a:moveTo>
                  <a:cubicBezTo>
                    <a:pt x="4794" y="10916"/>
                    <a:pt x="5810" y="11322"/>
                    <a:pt x="6961" y="12067"/>
                  </a:cubicBezTo>
                  <a:cubicBezTo>
                    <a:pt x="5065" y="6650"/>
                    <a:pt x="4185" y="-866"/>
                    <a:pt x="731" y="82"/>
                  </a:cubicBezTo>
                  <a:cubicBezTo>
                    <a:pt x="-1503" y="826"/>
                    <a:pt x="1883" y="12880"/>
                    <a:pt x="4185" y="1132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 238">
              <a:extLst>
                <a:ext uri="{FF2B5EF4-FFF2-40B4-BE49-F238E27FC236}">
                  <a16:creationId xmlns:a16="http://schemas.microsoft.com/office/drawing/2014/main" id="{D1347F14-BC81-6FB5-2388-CE0C4ABE4CD6}"/>
                </a:ext>
              </a:extLst>
            </p:cNvPr>
            <p:cNvSpPr/>
            <p:nvPr/>
          </p:nvSpPr>
          <p:spPr bwMode="ltGray">
            <a:xfrm>
              <a:off x="7663600" y="2590511"/>
              <a:ext cx="4750" cy="5467"/>
            </a:xfrm>
            <a:custGeom>
              <a:avLst/>
              <a:gdLst>
                <a:gd name="connsiteX0" fmla="*/ 3250 w 4750"/>
                <a:gd name="connsiteY0" fmla="*/ 5011 h 5467"/>
                <a:gd name="connsiteX1" fmla="*/ 0 w 4750"/>
                <a:gd name="connsiteY1" fmla="*/ 0 h 5467"/>
                <a:gd name="connsiteX2" fmla="*/ 3250 w 4750"/>
                <a:gd name="connsiteY2" fmla="*/ 5011 h 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50" h="5467">
                  <a:moveTo>
                    <a:pt x="3250" y="5011"/>
                  </a:moveTo>
                  <a:cubicBezTo>
                    <a:pt x="6907" y="6975"/>
                    <a:pt x="3115" y="2099"/>
                    <a:pt x="0" y="0"/>
                  </a:cubicBezTo>
                  <a:cubicBezTo>
                    <a:pt x="813" y="2302"/>
                    <a:pt x="1828" y="4266"/>
                    <a:pt x="3250" y="501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 239">
              <a:extLst>
                <a:ext uri="{FF2B5EF4-FFF2-40B4-BE49-F238E27FC236}">
                  <a16:creationId xmlns:a16="http://schemas.microsoft.com/office/drawing/2014/main" id="{F21D474B-3284-6EDA-78ED-9892C11CEDC6}"/>
                </a:ext>
              </a:extLst>
            </p:cNvPr>
            <p:cNvSpPr/>
            <p:nvPr/>
          </p:nvSpPr>
          <p:spPr bwMode="ltGray">
            <a:xfrm>
              <a:off x="9646805" y="2365274"/>
              <a:ext cx="37281" cy="19133"/>
            </a:xfrm>
            <a:custGeom>
              <a:avLst/>
              <a:gdLst>
                <a:gd name="connsiteX0" fmla="*/ 36855 w 37281"/>
                <a:gd name="connsiteY0" fmla="*/ 13155 h 19133"/>
                <a:gd name="connsiteX1" fmla="*/ 15863 w 37281"/>
                <a:gd name="connsiteY1" fmla="*/ 357 h 19133"/>
                <a:gd name="connsiteX2" fmla="*/ 357 w 37281"/>
                <a:gd name="connsiteY2" fmla="*/ 5368 h 19133"/>
                <a:gd name="connsiteX3" fmla="*/ 15796 w 37281"/>
                <a:gd name="connsiteY3" fmla="*/ 17083 h 19133"/>
                <a:gd name="connsiteX4" fmla="*/ 36855 w 37281"/>
                <a:gd name="connsiteY4" fmla="*/ 13155 h 1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81" h="19133">
                  <a:moveTo>
                    <a:pt x="36855" y="13155"/>
                  </a:moveTo>
                  <a:cubicBezTo>
                    <a:pt x="33401" y="2998"/>
                    <a:pt x="21010" y="-1336"/>
                    <a:pt x="15863" y="357"/>
                  </a:cubicBezTo>
                  <a:cubicBezTo>
                    <a:pt x="10717" y="2050"/>
                    <a:pt x="1711" y="967"/>
                    <a:pt x="357" y="5368"/>
                  </a:cubicBezTo>
                  <a:cubicBezTo>
                    <a:pt x="-2216" y="13426"/>
                    <a:pt x="9769" y="16473"/>
                    <a:pt x="15796" y="17083"/>
                  </a:cubicBezTo>
                  <a:cubicBezTo>
                    <a:pt x="21822" y="17557"/>
                    <a:pt x="40308" y="23312"/>
                    <a:pt x="36855" y="1315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 240">
              <a:extLst>
                <a:ext uri="{FF2B5EF4-FFF2-40B4-BE49-F238E27FC236}">
                  <a16:creationId xmlns:a16="http://schemas.microsoft.com/office/drawing/2014/main" id="{F1531F14-5EC4-F2AB-BD27-93D02395D7A9}"/>
                </a:ext>
              </a:extLst>
            </p:cNvPr>
            <p:cNvSpPr/>
            <p:nvPr/>
          </p:nvSpPr>
          <p:spPr bwMode="ltGray">
            <a:xfrm>
              <a:off x="9679011" y="2369172"/>
              <a:ext cx="80113" cy="91592"/>
            </a:xfrm>
            <a:custGeom>
              <a:avLst/>
              <a:gdLst>
                <a:gd name="connsiteX0" fmla="*/ 17853 w 80113"/>
                <a:gd name="connsiteY0" fmla="*/ 44130 h 91592"/>
                <a:gd name="connsiteX1" fmla="*/ 23541 w 80113"/>
                <a:gd name="connsiteY1" fmla="*/ 66679 h 91592"/>
                <a:gd name="connsiteX2" fmla="*/ 29974 w 80113"/>
                <a:gd name="connsiteY2" fmla="*/ 80831 h 91592"/>
                <a:gd name="connsiteX3" fmla="*/ 36610 w 80113"/>
                <a:gd name="connsiteY3" fmla="*/ 90311 h 91592"/>
                <a:gd name="connsiteX4" fmla="*/ 47986 w 80113"/>
                <a:gd name="connsiteY4" fmla="*/ 60314 h 91592"/>
                <a:gd name="connsiteX5" fmla="*/ 78051 w 80113"/>
                <a:gd name="connsiteY5" fmla="*/ 56318 h 91592"/>
                <a:gd name="connsiteX6" fmla="*/ 74327 w 80113"/>
                <a:gd name="connsiteY6" fmla="*/ 26524 h 91592"/>
                <a:gd name="connsiteX7" fmla="*/ 61732 w 80113"/>
                <a:gd name="connsiteY7" fmla="*/ 19143 h 91592"/>
                <a:gd name="connsiteX8" fmla="*/ 37355 w 80113"/>
                <a:gd name="connsiteY8" fmla="*/ 4246 h 91592"/>
                <a:gd name="connsiteX9" fmla="*/ 22661 w 80113"/>
                <a:gd name="connsiteY9" fmla="*/ 454 h 91592"/>
                <a:gd name="connsiteX10" fmla="*/ 23067 w 80113"/>
                <a:gd name="connsiteY10" fmla="*/ 13997 h 91592"/>
                <a:gd name="connsiteX11" fmla="*/ 10675 w 80113"/>
                <a:gd name="connsiteY11" fmla="*/ 26727 h 91592"/>
                <a:gd name="connsiteX12" fmla="*/ 924 w 80113"/>
                <a:gd name="connsiteY12" fmla="*/ 35259 h 91592"/>
                <a:gd name="connsiteX13" fmla="*/ 17853 w 80113"/>
                <a:gd name="connsiteY13" fmla="*/ 44130 h 91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0113" h="91592">
                  <a:moveTo>
                    <a:pt x="17853" y="44130"/>
                  </a:moveTo>
                  <a:cubicBezTo>
                    <a:pt x="19004" y="50901"/>
                    <a:pt x="22661" y="61871"/>
                    <a:pt x="23541" y="66679"/>
                  </a:cubicBezTo>
                  <a:cubicBezTo>
                    <a:pt x="24421" y="71486"/>
                    <a:pt x="29703" y="77716"/>
                    <a:pt x="29974" y="80831"/>
                  </a:cubicBezTo>
                  <a:cubicBezTo>
                    <a:pt x="30245" y="83946"/>
                    <a:pt x="29771" y="95390"/>
                    <a:pt x="36610" y="90311"/>
                  </a:cubicBezTo>
                  <a:cubicBezTo>
                    <a:pt x="43449" y="85232"/>
                    <a:pt x="38845" y="65121"/>
                    <a:pt x="47986" y="60314"/>
                  </a:cubicBezTo>
                  <a:cubicBezTo>
                    <a:pt x="57128" y="55506"/>
                    <a:pt x="73514" y="67627"/>
                    <a:pt x="78051" y="56318"/>
                  </a:cubicBezTo>
                  <a:cubicBezTo>
                    <a:pt x="82588" y="45010"/>
                    <a:pt x="78864" y="37562"/>
                    <a:pt x="74327" y="26524"/>
                  </a:cubicBezTo>
                  <a:cubicBezTo>
                    <a:pt x="69790" y="15487"/>
                    <a:pt x="74259" y="20836"/>
                    <a:pt x="61732" y="19143"/>
                  </a:cubicBezTo>
                  <a:cubicBezTo>
                    <a:pt x="49205" y="17450"/>
                    <a:pt x="43043" y="7361"/>
                    <a:pt x="37355" y="4246"/>
                  </a:cubicBezTo>
                  <a:cubicBezTo>
                    <a:pt x="31667" y="1131"/>
                    <a:pt x="26114" y="-968"/>
                    <a:pt x="22661" y="454"/>
                  </a:cubicBezTo>
                  <a:cubicBezTo>
                    <a:pt x="19207" y="1876"/>
                    <a:pt x="25437" y="11627"/>
                    <a:pt x="23067" y="13997"/>
                  </a:cubicBezTo>
                  <a:cubicBezTo>
                    <a:pt x="15551" y="21378"/>
                    <a:pt x="14400" y="21919"/>
                    <a:pt x="10675" y="26727"/>
                  </a:cubicBezTo>
                  <a:cubicBezTo>
                    <a:pt x="6951" y="31535"/>
                    <a:pt x="-3071" y="29300"/>
                    <a:pt x="924" y="35259"/>
                  </a:cubicBezTo>
                  <a:cubicBezTo>
                    <a:pt x="4920" y="41286"/>
                    <a:pt x="16702" y="37358"/>
                    <a:pt x="17853" y="441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 241">
              <a:extLst>
                <a:ext uri="{FF2B5EF4-FFF2-40B4-BE49-F238E27FC236}">
                  <a16:creationId xmlns:a16="http://schemas.microsoft.com/office/drawing/2014/main" id="{F60EE1C3-FFF0-6DA7-4D0A-C4858FF8E467}"/>
                </a:ext>
              </a:extLst>
            </p:cNvPr>
            <p:cNvSpPr/>
            <p:nvPr/>
          </p:nvSpPr>
          <p:spPr bwMode="ltGray">
            <a:xfrm>
              <a:off x="9529728" y="2073237"/>
              <a:ext cx="311492" cy="213798"/>
            </a:xfrm>
            <a:custGeom>
              <a:avLst/>
              <a:gdLst>
                <a:gd name="connsiteX0" fmla="*/ 249816 w 311492"/>
                <a:gd name="connsiteY0" fmla="*/ 208766 h 213798"/>
                <a:gd name="connsiteX1" fmla="*/ 270739 w 311492"/>
                <a:gd name="connsiteY1" fmla="*/ 184592 h 213798"/>
                <a:gd name="connsiteX2" fmla="*/ 278391 w 311492"/>
                <a:gd name="connsiteY2" fmla="*/ 164819 h 213798"/>
                <a:gd name="connsiteX3" fmla="*/ 297622 w 311492"/>
                <a:gd name="connsiteY3" fmla="*/ 148026 h 213798"/>
                <a:gd name="connsiteX4" fmla="*/ 308050 w 311492"/>
                <a:gd name="connsiteY4" fmla="*/ 120534 h 213798"/>
                <a:gd name="connsiteX5" fmla="*/ 283944 w 311492"/>
                <a:gd name="connsiteY5" fmla="*/ 116268 h 213798"/>
                <a:gd name="connsiteX6" fmla="*/ 279136 w 311492"/>
                <a:gd name="connsiteY6" fmla="*/ 113560 h 213798"/>
                <a:gd name="connsiteX7" fmla="*/ 265390 w 311492"/>
                <a:gd name="connsiteY7" fmla="*/ 102454 h 213798"/>
                <a:gd name="connsiteX8" fmla="*/ 263359 w 311492"/>
                <a:gd name="connsiteY8" fmla="*/ 86203 h 213798"/>
                <a:gd name="connsiteX9" fmla="*/ 265255 w 311492"/>
                <a:gd name="connsiteY9" fmla="*/ 71712 h 213798"/>
                <a:gd name="connsiteX10" fmla="*/ 272161 w 311492"/>
                <a:gd name="connsiteY10" fmla="*/ 43204 h 213798"/>
                <a:gd name="connsiteX11" fmla="*/ 292273 w 311492"/>
                <a:gd name="connsiteY11" fmla="*/ 33115 h 213798"/>
                <a:gd name="connsiteX12" fmla="*/ 270536 w 311492"/>
                <a:gd name="connsiteY12" fmla="*/ 20791 h 213798"/>
                <a:gd name="connsiteX13" fmla="*/ 247039 w 311492"/>
                <a:gd name="connsiteY13" fmla="*/ 32979 h 213798"/>
                <a:gd name="connsiteX14" fmla="*/ 231194 w 311492"/>
                <a:gd name="connsiteY14" fmla="*/ 50924 h 213798"/>
                <a:gd name="connsiteX15" fmla="*/ 230246 w 311492"/>
                <a:gd name="connsiteY15" fmla="*/ 67785 h 213798"/>
                <a:gd name="connsiteX16" fmla="*/ 212911 w 311492"/>
                <a:gd name="connsiteY16" fmla="*/ 82411 h 213798"/>
                <a:gd name="connsiteX17" fmla="*/ 215010 w 311492"/>
                <a:gd name="connsiteY17" fmla="*/ 115862 h 213798"/>
                <a:gd name="connsiteX18" fmla="*/ 199978 w 311492"/>
                <a:gd name="connsiteY18" fmla="*/ 129134 h 213798"/>
                <a:gd name="connsiteX19" fmla="*/ 164360 w 311492"/>
                <a:gd name="connsiteY19" fmla="*/ 119180 h 213798"/>
                <a:gd name="connsiteX20" fmla="*/ 158401 w 311492"/>
                <a:gd name="connsiteY20" fmla="*/ 94803 h 213798"/>
                <a:gd name="connsiteX21" fmla="*/ 168897 w 311492"/>
                <a:gd name="connsiteY21" fmla="*/ 79025 h 213798"/>
                <a:gd name="connsiteX22" fmla="*/ 161584 w 311492"/>
                <a:gd name="connsiteY22" fmla="*/ 61216 h 213798"/>
                <a:gd name="connsiteX23" fmla="*/ 148785 w 311492"/>
                <a:gd name="connsiteY23" fmla="*/ 45371 h 213798"/>
                <a:gd name="connsiteX24" fmla="*/ 140118 w 311492"/>
                <a:gd name="connsiteY24" fmla="*/ 29661 h 213798"/>
                <a:gd name="connsiteX25" fmla="*/ 136123 w 311492"/>
                <a:gd name="connsiteY25" fmla="*/ 14629 h 213798"/>
                <a:gd name="connsiteX26" fmla="*/ 135039 w 311492"/>
                <a:gd name="connsiteY26" fmla="*/ 950 h 213798"/>
                <a:gd name="connsiteX27" fmla="*/ 103484 w 311492"/>
                <a:gd name="connsiteY27" fmla="*/ 13545 h 213798"/>
                <a:gd name="connsiteX28" fmla="*/ 89671 w 311492"/>
                <a:gd name="connsiteY28" fmla="*/ 18895 h 213798"/>
                <a:gd name="connsiteX29" fmla="*/ 86691 w 311492"/>
                <a:gd name="connsiteY29" fmla="*/ 30812 h 213798"/>
                <a:gd name="connsiteX30" fmla="*/ 75180 w 311492"/>
                <a:gd name="connsiteY30" fmla="*/ 26140 h 213798"/>
                <a:gd name="connsiteX31" fmla="*/ 55814 w 311492"/>
                <a:gd name="connsiteY31" fmla="*/ 33047 h 213798"/>
                <a:gd name="connsiteX32" fmla="*/ 55881 w 311492"/>
                <a:gd name="connsiteY32" fmla="*/ 52210 h 213798"/>
                <a:gd name="connsiteX33" fmla="*/ 39359 w 311492"/>
                <a:gd name="connsiteY33" fmla="*/ 68800 h 213798"/>
                <a:gd name="connsiteX34" fmla="*/ 29811 w 311492"/>
                <a:gd name="connsiteY34" fmla="*/ 75639 h 213798"/>
                <a:gd name="connsiteX35" fmla="*/ 9903 w 311492"/>
                <a:gd name="connsiteY35" fmla="*/ 92162 h 213798"/>
                <a:gd name="connsiteX36" fmla="*/ 1642 w 311492"/>
                <a:gd name="connsiteY36" fmla="*/ 110445 h 213798"/>
                <a:gd name="connsiteX37" fmla="*/ 3741 w 311492"/>
                <a:gd name="connsiteY37" fmla="*/ 122701 h 213798"/>
                <a:gd name="connsiteX38" fmla="*/ 6991 w 311492"/>
                <a:gd name="connsiteY38" fmla="*/ 132520 h 213798"/>
                <a:gd name="connsiteX39" fmla="*/ 19518 w 311492"/>
                <a:gd name="connsiteY39" fmla="*/ 147688 h 213798"/>
                <a:gd name="connsiteX40" fmla="*/ 30488 w 311492"/>
                <a:gd name="connsiteY40" fmla="*/ 152157 h 213798"/>
                <a:gd name="connsiteX41" fmla="*/ 49855 w 311492"/>
                <a:gd name="connsiteY41" fmla="*/ 158996 h 213798"/>
                <a:gd name="connsiteX42" fmla="*/ 32113 w 311492"/>
                <a:gd name="connsiteY42" fmla="*/ 180597 h 213798"/>
                <a:gd name="connsiteX43" fmla="*/ 38411 w 311492"/>
                <a:gd name="connsiteY43" fmla="*/ 203281 h 213798"/>
                <a:gd name="connsiteX44" fmla="*/ 67596 w 311492"/>
                <a:gd name="connsiteY44" fmla="*/ 200843 h 213798"/>
                <a:gd name="connsiteX45" fmla="*/ 93057 w 311492"/>
                <a:gd name="connsiteY45" fmla="*/ 213438 h 213798"/>
                <a:gd name="connsiteX46" fmla="*/ 113371 w 311492"/>
                <a:gd name="connsiteY46" fmla="*/ 197119 h 213798"/>
                <a:gd name="connsiteX47" fmla="*/ 134430 w 311492"/>
                <a:gd name="connsiteY47" fmla="*/ 185337 h 213798"/>
                <a:gd name="connsiteX48" fmla="*/ 153526 w 311492"/>
                <a:gd name="connsiteY48" fmla="*/ 181206 h 213798"/>
                <a:gd name="connsiteX49" fmla="*/ 174246 w 311492"/>
                <a:gd name="connsiteY49" fmla="*/ 182222 h 213798"/>
                <a:gd name="connsiteX50" fmla="*/ 199436 w 311492"/>
                <a:gd name="connsiteY50" fmla="*/ 189806 h 213798"/>
                <a:gd name="connsiteX51" fmla="*/ 219886 w 311492"/>
                <a:gd name="connsiteY51" fmla="*/ 194004 h 213798"/>
                <a:gd name="connsiteX52" fmla="*/ 249816 w 311492"/>
                <a:gd name="connsiteY52" fmla="*/ 208766 h 213798"/>
                <a:gd name="connsiteX53" fmla="*/ 74435 w 311492"/>
                <a:gd name="connsiteY53" fmla="*/ 57153 h 213798"/>
                <a:gd name="connsiteX54" fmla="*/ 64345 w 311492"/>
                <a:gd name="connsiteY54" fmla="*/ 56476 h 213798"/>
                <a:gd name="connsiteX55" fmla="*/ 74435 w 311492"/>
                <a:gd name="connsiteY55" fmla="*/ 57153 h 213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11492" h="213798">
                  <a:moveTo>
                    <a:pt x="249816" y="208766"/>
                  </a:moveTo>
                  <a:cubicBezTo>
                    <a:pt x="262952" y="207073"/>
                    <a:pt x="268437" y="188519"/>
                    <a:pt x="270739" y="184592"/>
                  </a:cubicBezTo>
                  <a:cubicBezTo>
                    <a:pt x="273042" y="180665"/>
                    <a:pt x="273245" y="169898"/>
                    <a:pt x="278391" y="164819"/>
                  </a:cubicBezTo>
                  <a:cubicBezTo>
                    <a:pt x="283537" y="159741"/>
                    <a:pt x="292476" y="149719"/>
                    <a:pt x="297622" y="148026"/>
                  </a:cubicBezTo>
                  <a:cubicBezTo>
                    <a:pt x="302768" y="146333"/>
                    <a:pt x="318343" y="151615"/>
                    <a:pt x="308050" y="120534"/>
                  </a:cubicBezTo>
                  <a:cubicBezTo>
                    <a:pt x="297757" y="89453"/>
                    <a:pt x="289564" y="111190"/>
                    <a:pt x="283944" y="116268"/>
                  </a:cubicBezTo>
                  <a:cubicBezTo>
                    <a:pt x="278323" y="121347"/>
                    <a:pt x="281371" y="118638"/>
                    <a:pt x="279136" y="113560"/>
                  </a:cubicBezTo>
                  <a:cubicBezTo>
                    <a:pt x="276834" y="108481"/>
                    <a:pt x="265932" y="105095"/>
                    <a:pt x="265390" y="102454"/>
                  </a:cubicBezTo>
                  <a:cubicBezTo>
                    <a:pt x="264848" y="99881"/>
                    <a:pt x="263968" y="90740"/>
                    <a:pt x="263359" y="86203"/>
                  </a:cubicBezTo>
                  <a:cubicBezTo>
                    <a:pt x="262817" y="81666"/>
                    <a:pt x="263562" y="76791"/>
                    <a:pt x="265255" y="71712"/>
                  </a:cubicBezTo>
                  <a:cubicBezTo>
                    <a:pt x="266947" y="66633"/>
                    <a:pt x="268166" y="60742"/>
                    <a:pt x="272161" y="43204"/>
                  </a:cubicBezTo>
                  <a:cubicBezTo>
                    <a:pt x="276156" y="25666"/>
                    <a:pt x="287736" y="41037"/>
                    <a:pt x="292273" y="33115"/>
                  </a:cubicBezTo>
                  <a:cubicBezTo>
                    <a:pt x="296810" y="25192"/>
                    <a:pt x="280219" y="22484"/>
                    <a:pt x="270536" y="20791"/>
                  </a:cubicBezTo>
                  <a:cubicBezTo>
                    <a:pt x="260853" y="19098"/>
                    <a:pt x="255571" y="23906"/>
                    <a:pt x="247039" y="32979"/>
                  </a:cubicBezTo>
                  <a:cubicBezTo>
                    <a:pt x="238507" y="42053"/>
                    <a:pt x="241961" y="42392"/>
                    <a:pt x="231194" y="50924"/>
                  </a:cubicBezTo>
                  <a:cubicBezTo>
                    <a:pt x="220428" y="59388"/>
                    <a:pt x="229433" y="55393"/>
                    <a:pt x="230246" y="67785"/>
                  </a:cubicBezTo>
                  <a:cubicBezTo>
                    <a:pt x="231059" y="80244"/>
                    <a:pt x="227741" y="76249"/>
                    <a:pt x="212911" y="82411"/>
                  </a:cubicBezTo>
                  <a:cubicBezTo>
                    <a:pt x="198082" y="88641"/>
                    <a:pt x="208713" y="104553"/>
                    <a:pt x="215010" y="115862"/>
                  </a:cubicBezTo>
                  <a:cubicBezTo>
                    <a:pt x="221308" y="127170"/>
                    <a:pt x="207968" y="127983"/>
                    <a:pt x="199978" y="129134"/>
                  </a:cubicBezTo>
                  <a:cubicBezTo>
                    <a:pt x="191987" y="130285"/>
                    <a:pt x="166865" y="122024"/>
                    <a:pt x="164360" y="119180"/>
                  </a:cubicBezTo>
                  <a:cubicBezTo>
                    <a:pt x="161854" y="116336"/>
                    <a:pt x="161787" y="101574"/>
                    <a:pt x="158401" y="94803"/>
                  </a:cubicBezTo>
                  <a:cubicBezTo>
                    <a:pt x="154948" y="88031"/>
                    <a:pt x="160365" y="86948"/>
                    <a:pt x="168897" y="79025"/>
                  </a:cubicBezTo>
                  <a:cubicBezTo>
                    <a:pt x="177429" y="71103"/>
                    <a:pt x="164969" y="66295"/>
                    <a:pt x="161584" y="61216"/>
                  </a:cubicBezTo>
                  <a:cubicBezTo>
                    <a:pt x="158130" y="56138"/>
                    <a:pt x="151088" y="52143"/>
                    <a:pt x="148785" y="45371"/>
                  </a:cubicBezTo>
                  <a:cubicBezTo>
                    <a:pt x="146483" y="38600"/>
                    <a:pt x="147228" y="29661"/>
                    <a:pt x="140118" y="29661"/>
                  </a:cubicBezTo>
                  <a:cubicBezTo>
                    <a:pt x="138899" y="25666"/>
                    <a:pt x="132602" y="20046"/>
                    <a:pt x="136123" y="14629"/>
                  </a:cubicBezTo>
                  <a:cubicBezTo>
                    <a:pt x="140118" y="8399"/>
                    <a:pt x="140186" y="6300"/>
                    <a:pt x="135039" y="950"/>
                  </a:cubicBezTo>
                  <a:cubicBezTo>
                    <a:pt x="129893" y="-4399"/>
                    <a:pt x="106329" y="14629"/>
                    <a:pt x="103484" y="13545"/>
                  </a:cubicBezTo>
                  <a:cubicBezTo>
                    <a:pt x="100641" y="12394"/>
                    <a:pt x="89671" y="9279"/>
                    <a:pt x="89671" y="18895"/>
                  </a:cubicBezTo>
                  <a:cubicBezTo>
                    <a:pt x="89671" y="28510"/>
                    <a:pt x="89535" y="31422"/>
                    <a:pt x="86691" y="30812"/>
                  </a:cubicBezTo>
                  <a:cubicBezTo>
                    <a:pt x="83847" y="30271"/>
                    <a:pt x="80326" y="24989"/>
                    <a:pt x="75180" y="26140"/>
                  </a:cubicBezTo>
                  <a:cubicBezTo>
                    <a:pt x="70033" y="27291"/>
                    <a:pt x="62653" y="26817"/>
                    <a:pt x="55814" y="33047"/>
                  </a:cubicBezTo>
                  <a:cubicBezTo>
                    <a:pt x="50464" y="37922"/>
                    <a:pt x="52495" y="47064"/>
                    <a:pt x="55881" y="52210"/>
                  </a:cubicBezTo>
                  <a:cubicBezTo>
                    <a:pt x="51073" y="52413"/>
                    <a:pt x="48703" y="64399"/>
                    <a:pt x="39359" y="68800"/>
                  </a:cubicBezTo>
                  <a:cubicBezTo>
                    <a:pt x="29676" y="73337"/>
                    <a:pt x="28118" y="70019"/>
                    <a:pt x="29811" y="75639"/>
                  </a:cubicBezTo>
                  <a:cubicBezTo>
                    <a:pt x="31504" y="81327"/>
                    <a:pt x="25342" y="89927"/>
                    <a:pt x="9903" y="92162"/>
                  </a:cubicBezTo>
                  <a:cubicBezTo>
                    <a:pt x="-5468" y="94396"/>
                    <a:pt x="1642" y="105366"/>
                    <a:pt x="1642" y="110445"/>
                  </a:cubicBezTo>
                  <a:cubicBezTo>
                    <a:pt x="1642" y="115523"/>
                    <a:pt x="-1338" y="118774"/>
                    <a:pt x="3741" y="122701"/>
                  </a:cubicBezTo>
                  <a:cubicBezTo>
                    <a:pt x="8887" y="126628"/>
                    <a:pt x="6450" y="128050"/>
                    <a:pt x="6991" y="132520"/>
                  </a:cubicBezTo>
                  <a:cubicBezTo>
                    <a:pt x="7533" y="137056"/>
                    <a:pt x="17758" y="147688"/>
                    <a:pt x="19518" y="147688"/>
                  </a:cubicBezTo>
                  <a:cubicBezTo>
                    <a:pt x="21279" y="147688"/>
                    <a:pt x="28118" y="151615"/>
                    <a:pt x="30488" y="152157"/>
                  </a:cubicBezTo>
                  <a:cubicBezTo>
                    <a:pt x="32858" y="152698"/>
                    <a:pt x="49855" y="153376"/>
                    <a:pt x="49855" y="158996"/>
                  </a:cubicBezTo>
                  <a:cubicBezTo>
                    <a:pt x="49855" y="164616"/>
                    <a:pt x="35567" y="168679"/>
                    <a:pt x="32113" y="180597"/>
                  </a:cubicBezTo>
                  <a:cubicBezTo>
                    <a:pt x="28660" y="192447"/>
                    <a:pt x="31572" y="195900"/>
                    <a:pt x="38411" y="203281"/>
                  </a:cubicBezTo>
                  <a:cubicBezTo>
                    <a:pt x="45250" y="210662"/>
                    <a:pt x="61908" y="200234"/>
                    <a:pt x="67596" y="200843"/>
                  </a:cubicBezTo>
                  <a:cubicBezTo>
                    <a:pt x="73284" y="201385"/>
                    <a:pt x="85675" y="216282"/>
                    <a:pt x="93057" y="213438"/>
                  </a:cubicBezTo>
                  <a:cubicBezTo>
                    <a:pt x="100437" y="210594"/>
                    <a:pt x="106532" y="200505"/>
                    <a:pt x="113371" y="197119"/>
                  </a:cubicBezTo>
                  <a:cubicBezTo>
                    <a:pt x="120210" y="193734"/>
                    <a:pt x="124341" y="189603"/>
                    <a:pt x="134430" y="185337"/>
                  </a:cubicBezTo>
                  <a:cubicBezTo>
                    <a:pt x="151765" y="177956"/>
                    <a:pt x="150411" y="181748"/>
                    <a:pt x="153526" y="181206"/>
                  </a:cubicBezTo>
                  <a:cubicBezTo>
                    <a:pt x="156640" y="180665"/>
                    <a:pt x="167407" y="185608"/>
                    <a:pt x="174246" y="182222"/>
                  </a:cubicBezTo>
                  <a:cubicBezTo>
                    <a:pt x="181085" y="178836"/>
                    <a:pt x="193206" y="191499"/>
                    <a:pt x="199436" y="189806"/>
                  </a:cubicBezTo>
                  <a:cubicBezTo>
                    <a:pt x="205733" y="188113"/>
                    <a:pt x="211286" y="188316"/>
                    <a:pt x="219886" y="194004"/>
                  </a:cubicBezTo>
                  <a:cubicBezTo>
                    <a:pt x="228486" y="199895"/>
                    <a:pt x="236679" y="210459"/>
                    <a:pt x="249816" y="208766"/>
                  </a:cubicBezTo>
                  <a:close/>
                  <a:moveTo>
                    <a:pt x="74435" y="57153"/>
                  </a:moveTo>
                  <a:cubicBezTo>
                    <a:pt x="70982" y="59726"/>
                    <a:pt x="67528" y="58372"/>
                    <a:pt x="64345" y="56476"/>
                  </a:cubicBezTo>
                  <a:cubicBezTo>
                    <a:pt x="70440" y="56409"/>
                    <a:pt x="77821" y="54648"/>
                    <a:pt x="74435" y="5715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 242">
              <a:extLst>
                <a:ext uri="{FF2B5EF4-FFF2-40B4-BE49-F238E27FC236}">
                  <a16:creationId xmlns:a16="http://schemas.microsoft.com/office/drawing/2014/main" id="{DF6FA8C8-2F14-7C82-DB84-F26B36E5E1CC}"/>
                </a:ext>
              </a:extLst>
            </p:cNvPr>
            <p:cNvSpPr/>
            <p:nvPr/>
          </p:nvSpPr>
          <p:spPr bwMode="ltGray">
            <a:xfrm>
              <a:off x="9824940" y="2248558"/>
              <a:ext cx="27909" cy="34940"/>
            </a:xfrm>
            <a:custGeom>
              <a:avLst/>
              <a:gdLst>
                <a:gd name="connsiteX0" fmla="*/ 3291 w 27909"/>
                <a:gd name="connsiteY0" fmla="*/ 34935 h 34940"/>
                <a:gd name="connsiteX1" fmla="*/ 27668 w 27909"/>
                <a:gd name="connsiteY1" fmla="*/ 24710 h 34940"/>
                <a:gd name="connsiteX2" fmla="*/ 18323 w 27909"/>
                <a:gd name="connsiteY2" fmla="*/ 7849 h 34940"/>
                <a:gd name="connsiteX3" fmla="*/ 8708 w 27909"/>
                <a:gd name="connsiteY3" fmla="*/ 3245 h 34940"/>
                <a:gd name="connsiteX4" fmla="*/ 3223 w 27909"/>
                <a:gd name="connsiteY4" fmla="*/ 16110 h 34940"/>
                <a:gd name="connsiteX5" fmla="*/ 3291 w 27909"/>
                <a:gd name="connsiteY5" fmla="*/ 34935 h 3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09" h="34940">
                  <a:moveTo>
                    <a:pt x="3291" y="34935"/>
                  </a:moveTo>
                  <a:cubicBezTo>
                    <a:pt x="9385" y="34529"/>
                    <a:pt x="25704" y="32971"/>
                    <a:pt x="27668" y="24710"/>
                  </a:cubicBezTo>
                  <a:cubicBezTo>
                    <a:pt x="29632" y="16449"/>
                    <a:pt x="19000" y="12725"/>
                    <a:pt x="18323" y="7849"/>
                  </a:cubicBezTo>
                  <a:cubicBezTo>
                    <a:pt x="17646" y="2974"/>
                    <a:pt x="13990" y="-4272"/>
                    <a:pt x="8708" y="3245"/>
                  </a:cubicBezTo>
                  <a:cubicBezTo>
                    <a:pt x="4103" y="9813"/>
                    <a:pt x="5457" y="12318"/>
                    <a:pt x="3223" y="16110"/>
                  </a:cubicBezTo>
                  <a:cubicBezTo>
                    <a:pt x="921" y="19835"/>
                    <a:pt x="-2736" y="35274"/>
                    <a:pt x="3291" y="3493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 243">
              <a:extLst>
                <a:ext uri="{FF2B5EF4-FFF2-40B4-BE49-F238E27FC236}">
                  <a16:creationId xmlns:a16="http://schemas.microsoft.com/office/drawing/2014/main" id="{1DC4B826-DBAF-DD36-CE07-32E07E7EC97E}"/>
                </a:ext>
              </a:extLst>
            </p:cNvPr>
            <p:cNvSpPr/>
            <p:nvPr/>
          </p:nvSpPr>
          <p:spPr bwMode="ltGray">
            <a:xfrm>
              <a:off x="9499592" y="2087699"/>
              <a:ext cx="66051" cy="54234"/>
            </a:xfrm>
            <a:custGeom>
              <a:avLst/>
              <a:gdLst>
                <a:gd name="connsiteX0" fmla="*/ 57983 w 66051"/>
                <a:gd name="connsiteY0" fmla="*/ 21700 h 54234"/>
                <a:gd name="connsiteX1" fmla="*/ 65703 w 66051"/>
                <a:gd name="connsiteY1" fmla="*/ 10324 h 54234"/>
                <a:gd name="connsiteX2" fmla="*/ 50128 w 66051"/>
                <a:gd name="connsiteY2" fmla="*/ 2131 h 54234"/>
                <a:gd name="connsiteX3" fmla="*/ 10718 w 66051"/>
                <a:gd name="connsiteY3" fmla="*/ 37749 h 54234"/>
                <a:gd name="connsiteX4" fmla="*/ 900 w 66051"/>
                <a:gd name="connsiteY4" fmla="*/ 51562 h 54234"/>
                <a:gd name="connsiteX5" fmla="*/ 14985 w 66051"/>
                <a:gd name="connsiteY5" fmla="*/ 52375 h 54234"/>
                <a:gd name="connsiteX6" fmla="*/ 40174 w 66051"/>
                <a:gd name="connsiteY6" fmla="*/ 45197 h 54234"/>
                <a:gd name="connsiteX7" fmla="*/ 57983 w 66051"/>
                <a:gd name="connsiteY7" fmla="*/ 21700 h 54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051" h="54234">
                  <a:moveTo>
                    <a:pt x="57983" y="21700"/>
                  </a:moveTo>
                  <a:cubicBezTo>
                    <a:pt x="64822" y="18315"/>
                    <a:pt x="64552" y="13304"/>
                    <a:pt x="65703" y="10324"/>
                  </a:cubicBezTo>
                  <a:cubicBezTo>
                    <a:pt x="66854" y="7277"/>
                    <a:pt x="65974" y="-4844"/>
                    <a:pt x="50128" y="2131"/>
                  </a:cubicBezTo>
                  <a:cubicBezTo>
                    <a:pt x="38956" y="7074"/>
                    <a:pt x="16813" y="30165"/>
                    <a:pt x="10718" y="37749"/>
                  </a:cubicBezTo>
                  <a:cubicBezTo>
                    <a:pt x="4624" y="45265"/>
                    <a:pt x="-2554" y="47432"/>
                    <a:pt x="900" y="51562"/>
                  </a:cubicBezTo>
                  <a:cubicBezTo>
                    <a:pt x="4353" y="55693"/>
                    <a:pt x="10109" y="54271"/>
                    <a:pt x="14985" y="52375"/>
                  </a:cubicBezTo>
                  <a:cubicBezTo>
                    <a:pt x="19928" y="50479"/>
                    <a:pt x="31033" y="53526"/>
                    <a:pt x="40174" y="45197"/>
                  </a:cubicBezTo>
                  <a:cubicBezTo>
                    <a:pt x="49383" y="36936"/>
                    <a:pt x="51144" y="25086"/>
                    <a:pt x="57983" y="217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 244">
              <a:extLst>
                <a:ext uri="{FF2B5EF4-FFF2-40B4-BE49-F238E27FC236}">
                  <a16:creationId xmlns:a16="http://schemas.microsoft.com/office/drawing/2014/main" id="{AD89BDBD-2A13-F060-6AB7-312892F8F370}"/>
                </a:ext>
              </a:extLst>
            </p:cNvPr>
            <p:cNvSpPr/>
            <p:nvPr/>
          </p:nvSpPr>
          <p:spPr bwMode="ltGray">
            <a:xfrm>
              <a:off x="9653188" y="1965755"/>
              <a:ext cx="410" cy="563"/>
            </a:xfrm>
            <a:custGeom>
              <a:avLst/>
              <a:gdLst>
                <a:gd name="connsiteX0" fmla="*/ 0 w 410"/>
                <a:gd name="connsiteY0" fmla="*/ 563 h 563"/>
                <a:gd name="connsiteX1" fmla="*/ 0 w 410"/>
                <a:gd name="connsiteY1" fmla="*/ 563 h 563"/>
                <a:gd name="connsiteX2" fmla="*/ 0 w 410"/>
                <a:gd name="connsiteY2" fmla="*/ 563 h 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" h="563">
                  <a:moveTo>
                    <a:pt x="0" y="563"/>
                  </a:moveTo>
                  <a:cubicBezTo>
                    <a:pt x="813" y="-46"/>
                    <a:pt x="203" y="-317"/>
                    <a:pt x="0" y="563"/>
                  </a:cubicBezTo>
                  <a:lnTo>
                    <a:pt x="0" y="563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 245">
              <a:extLst>
                <a:ext uri="{FF2B5EF4-FFF2-40B4-BE49-F238E27FC236}">
                  <a16:creationId xmlns:a16="http://schemas.microsoft.com/office/drawing/2014/main" id="{D75882D9-A707-9CA9-0DDE-61F8A8507791}"/>
                </a:ext>
              </a:extLst>
            </p:cNvPr>
            <p:cNvSpPr/>
            <p:nvPr/>
          </p:nvSpPr>
          <p:spPr bwMode="ltGray">
            <a:xfrm>
              <a:off x="9450732" y="1965433"/>
              <a:ext cx="253216" cy="130590"/>
            </a:xfrm>
            <a:custGeom>
              <a:avLst/>
              <a:gdLst>
                <a:gd name="connsiteX0" fmla="*/ 14075 w 253216"/>
                <a:gd name="connsiteY0" fmla="*/ 101442 h 130590"/>
                <a:gd name="connsiteX1" fmla="*/ 30394 w 253216"/>
                <a:gd name="connsiteY1" fmla="*/ 107401 h 130590"/>
                <a:gd name="connsiteX2" fmla="*/ 27143 w 253216"/>
                <a:gd name="connsiteY2" fmla="*/ 120876 h 130590"/>
                <a:gd name="connsiteX3" fmla="*/ 35608 w 253216"/>
                <a:gd name="connsiteY3" fmla="*/ 120605 h 130590"/>
                <a:gd name="connsiteX4" fmla="*/ 48541 w 253216"/>
                <a:gd name="connsiteY4" fmla="*/ 129069 h 130590"/>
                <a:gd name="connsiteX5" fmla="*/ 78539 w 253216"/>
                <a:gd name="connsiteY5" fmla="*/ 127241 h 130590"/>
                <a:gd name="connsiteX6" fmla="*/ 75830 w 253216"/>
                <a:gd name="connsiteY6" fmla="*/ 100358 h 130590"/>
                <a:gd name="connsiteX7" fmla="*/ 84633 w 253216"/>
                <a:gd name="connsiteY7" fmla="*/ 107468 h 130590"/>
                <a:gd name="connsiteX8" fmla="*/ 100275 w 253216"/>
                <a:gd name="connsiteY8" fmla="*/ 98395 h 130590"/>
                <a:gd name="connsiteX9" fmla="*/ 129121 w 253216"/>
                <a:gd name="connsiteY9" fmla="*/ 113834 h 130590"/>
                <a:gd name="connsiteX10" fmla="*/ 147743 w 253216"/>
                <a:gd name="connsiteY10" fmla="*/ 119318 h 130590"/>
                <a:gd name="connsiteX11" fmla="*/ 153499 w 253216"/>
                <a:gd name="connsiteY11" fmla="*/ 99072 h 130590"/>
                <a:gd name="connsiteX12" fmla="*/ 172459 w 253216"/>
                <a:gd name="connsiteY12" fmla="*/ 97040 h 130590"/>
                <a:gd name="connsiteX13" fmla="*/ 193180 w 253216"/>
                <a:gd name="connsiteY13" fmla="*/ 78487 h 130590"/>
                <a:gd name="connsiteX14" fmla="*/ 211462 w 253216"/>
                <a:gd name="connsiteY14" fmla="*/ 73205 h 130590"/>
                <a:gd name="connsiteX15" fmla="*/ 225547 w 253216"/>
                <a:gd name="connsiteY15" fmla="*/ 51943 h 130590"/>
                <a:gd name="connsiteX16" fmla="*/ 223922 w 253216"/>
                <a:gd name="connsiteY16" fmla="*/ 27836 h 130590"/>
                <a:gd name="connsiteX17" fmla="*/ 253107 w 253216"/>
                <a:gd name="connsiteY17" fmla="*/ 30003 h 130590"/>
                <a:gd name="connsiteX18" fmla="*/ 229948 w 253216"/>
                <a:gd name="connsiteY18" fmla="*/ 7115 h 130590"/>
                <a:gd name="connsiteX19" fmla="*/ 202524 w 253216"/>
                <a:gd name="connsiteY19" fmla="*/ 2985 h 130590"/>
                <a:gd name="connsiteX20" fmla="*/ 202321 w 253216"/>
                <a:gd name="connsiteY20" fmla="*/ 954 h 130590"/>
                <a:gd name="connsiteX21" fmla="*/ 191690 w 253216"/>
                <a:gd name="connsiteY21" fmla="*/ 2579 h 130590"/>
                <a:gd name="connsiteX22" fmla="*/ 162776 w 253216"/>
                <a:gd name="connsiteY22" fmla="*/ 2714 h 130590"/>
                <a:gd name="connsiteX23" fmla="*/ 139143 w 253216"/>
                <a:gd name="connsiteY23" fmla="*/ 6777 h 130590"/>
                <a:gd name="connsiteX24" fmla="*/ 115579 w 253216"/>
                <a:gd name="connsiteY24" fmla="*/ 24654 h 130590"/>
                <a:gd name="connsiteX25" fmla="*/ 104406 w 253216"/>
                <a:gd name="connsiteY25" fmla="*/ 33727 h 130590"/>
                <a:gd name="connsiteX26" fmla="*/ 88357 w 253216"/>
                <a:gd name="connsiteY26" fmla="*/ 35759 h 130590"/>
                <a:gd name="connsiteX27" fmla="*/ 76372 w 253216"/>
                <a:gd name="connsiteY27" fmla="*/ 53229 h 130590"/>
                <a:gd name="connsiteX28" fmla="*/ 50437 w 253216"/>
                <a:gd name="connsiteY28" fmla="*/ 49505 h 130590"/>
                <a:gd name="connsiteX29" fmla="*/ 32290 w 253216"/>
                <a:gd name="connsiteY29" fmla="*/ 60475 h 130590"/>
                <a:gd name="connsiteX30" fmla="*/ 25383 w 253216"/>
                <a:gd name="connsiteY30" fmla="*/ 63115 h 130590"/>
                <a:gd name="connsiteX31" fmla="*/ 11028 w 253216"/>
                <a:gd name="connsiteY31" fmla="*/ 68397 h 130590"/>
                <a:gd name="connsiteX32" fmla="*/ 8183 w 253216"/>
                <a:gd name="connsiteY32" fmla="*/ 79773 h 130590"/>
                <a:gd name="connsiteX33" fmla="*/ 7168 w 253216"/>
                <a:gd name="connsiteY33" fmla="*/ 91691 h 130590"/>
                <a:gd name="connsiteX34" fmla="*/ 58 w 253216"/>
                <a:gd name="connsiteY34" fmla="*/ 98936 h 130590"/>
                <a:gd name="connsiteX35" fmla="*/ 14075 w 253216"/>
                <a:gd name="connsiteY35" fmla="*/ 101442 h 130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53216" h="130590">
                  <a:moveTo>
                    <a:pt x="14075" y="101442"/>
                  </a:moveTo>
                  <a:cubicBezTo>
                    <a:pt x="21659" y="102187"/>
                    <a:pt x="30394" y="104760"/>
                    <a:pt x="30394" y="107401"/>
                  </a:cubicBezTo>
                  <a:cubicBezTo>
                    <a:pt x="30394" y="110042"/>
                    <a:pt x="23351" y="120470"/>
                    <a:pt x="27143" y="120876"/>
                  </a:cubicBezTo>
                  <a:cubicBezTo>
                    <a:pt x="30935" y="121282"/>
                    <a:pt x="35608" y="117558"/>
                    <a:pt x="35608" y="120605"/>
                  </a:cubicBezTo>
                  <a:cubicBezTo>
                    <a:pt x="35608" y="123652"/>
                    <a:pt x="42447" y="128324"/>
                    <a:pt x="48541" y="129069"/>
                  </a:cubicBezTo>
                  <a:cubicBezTo>
                    <a:pt x="54635" y="129814"/>
                    <a:pt x="76101" y="132929"/>
                    <a:pt x="78539" y="127241"/>
                  </a:cubicBezTo>
                  <a:cubicBezTo>
                    <a:pt x="80977" y="121621"/>
                    <a:pt x="71293" y="103338"/>
                    <a:pt x="75830" y="100358"/>
                  </a:cubicBezTo>
                  <a:cubicBezTo>
                    <a:pt x="80367" y="97311"/>
                    <a:pt x="84633" y="101780"/>
                    <a:pt x="84633" y="107468"/>
                  </a:cubicBezTo>
                  <a:cubicBezTo>
                    <a:pt x="84633" y="113156"/>
                    <a:pt x="88493" y="118032"/>
                    <a:pt x="100275" y="98395"/>
                  </a:cubicBezTo>
                  <a:cubicBezTo>
                    <a:pt x="112057" y="78825"/>
                    <a:pt x="128783" y="107333"/>
                    <a:pt x="129121" y="113834"/>
                  </a:cubicBezTo>
                  <a:cubicBezTo>
                    <a:pt x="129528" y="120334"/>
                    <a:pt x="142055" y="125345"/>
                    <a:pt x="147743" y="119318"/>
                  </a:cubicBezTo>
                  <a:cubicBezTo>
                    <a:pt x="153431" y="113292"/>
                    <a:pt x="148556" y="102119"/>
                    <a:pt x="153499" y="99072"/>
                  </a:cubicBezTo>
                  <a:cubicBezTo>
                    <a:pt x="158442" y="96025"/>
                    <a:pt x="161828" y="98936"/>
                    <a:pt x="172459" y="97040"/>
                  </a:cubicBezTo>
                  <a:cubicBezTo>
                    <a:pt x="183090" y="95144"/>
                    <a:pt x="190877" y="85664"/>
                    <a:pt x="193180" y="78487"/>
                  </a:cubicBezTo>
                  <a:cubicBezTo>
                    <a:pt x="195482" y="71309"/>
                    <a:pt x="203878" y="73611"/>
                    <a:pt x="211462" y="73205"/>
                  </a:cubicBezTo>
                  <a:cubicBezTo>
                    <a:pt x="219046" y="72799"/>
                    <a:pt x="226631" y="61016"/>
                    <a:pt x="225547" y="51943"/>
                  </a:cubicBezTo>
                  <a:cubicBezTo>
                    <a:pt x="224464" y="42869"/>
                    <a:pt x="216338" y="29732"/>
                    <a:pt x="223922" y="27836"/>
                  </a:cubicBezTo>
                  <a:cubicBezTo>
                    <a:pt x="231506" y="25940"/>
                    <a:pt x="251956" y="35285"/>
                    <a:pt x="253107" y="30003"/>
                  </a:cubicBezTo>
                  <a:cubicBezTo>
                    <a:pt x="254258" y="24721"/>
                    <a:pt x="246335" y="9011"/>
                    <a:pt x="229948" y="7115"/>
                  </a:cubicBezTo>
                  <a:cubicBezTo>
                    <a:pt x="213629" y="5219"/>
                    <a:pt x="204081" y="8673"/>
                    <a:pt x="202524" y="2985"/>
                  </a:cubicBezTo>
                  <a:cubicBezTo>
                    <a:pt x="202253" y="1969"/>
                    <a:pt x="202253" y="1360"/>
                    <a:pt x="202321" y="954"/>
                  </a:cubicBezTo>
                  <a:cubicBezTo>
                    <a:pt x="201441" y="1631"/>
                    <a:pt x="198732" y="2579"/>
                    <a:pt x="191690" y="2579"/>
                  </a:cubicBezTo>
                  <a:cubicBezTo>
                    <a:pt x="175371" y="2579"/>
                    <a:pt x="168870" y="-3313"/>
                    <a:pt x="162776" y="2714"/>
                  </a:cubicBezTo>
                  <a:cubicBezTo>
                    <a:pt x="156681" y="8741"/>
                    <a:pt x="152822" y="4881"/>
                    <a:pt x="139143" y="6777"/>
                  </a:cubicBezTo>
                  <a:cubicBezTo>
                    <a:pt x="125465" y="8673"/>
                    <a:pt x="120522" y="21606"/>
                    <a:pt x="115579" y="24654"/>
                  </a:cubicBezTo>
                  <a:cubicBezTo>
                    <a:pt x="110636" y="27701"/>
                    <a:pt x="107453" y="28513"/>
                    <a:pt x="104406" y="33727"/>
                  </a:cubicBezTo>
                  <a:cubicBezTo>
                    <a:pt x="101359" y="39009"/>
                    <a:pt x="96280" y="35759"/>
                    <a:pt x="88357" y="35759"/>
                  </a:cubicBezTo>
                  <a:cubicBezTo>
                    <a:pt x="80435" y="35759"/>
                    <a:pt x="78877" y="51672"/>
                    <a:pt x="76372" y="53229"/>
                  </a:cubicBezTo>
                  <a:cubicBezTo>
                    <a:pt x="73934" y="54719"/>
                    <a:pt x="57344" y="49099"/>
                    <a:pt x="50437" y="49505"/>
                  </a:cubicBezTo>
                  <a:cubicBezTo>
                    <a:pt x="43463" y="49911"/>
                    <a:pt x="34186" y="59730"/>
                    <a:pt x="32290" y="60475"/>
                  </a:cubicBezTo>
                  <a:cubicBezTo>
                    <a:pt x="30394" y="61219"/>
                    <a:pt x="28972" y="59933"/>
                    <a:pt x="25383" y="63115"/>
                  </a:cubicBezTo>
                  <a:cubicBezTo>
                    <a:pt x="19763" y="68126"/>
                    <a:pt x="14820" y="67652"/>
                    <a:pt x="11028" y="68397"/>
                  </a:cubicBezTo>
                  <a:cubicBezTo>
                    <a:pt x="7235" y="69142"/>
                    <a:pt x="9673" y="75236"/>
                    <a:pt x="8183" y="79773"/>
                  </a:cubicBezTo>
                  <a:cubicBezTo>
                    <a:pt x="6694" y="84310"/>
                    <a:pt x="8251" y="88711"/>
                    <a:pt x="7168" y="91691"/>
                  </a:cubicBezTo>
                  <a:cubicBezTo>
                    <a:pt x="6017" y="94738"/>
                    <a:pt x="-687" y="95144"/>
                    <a:pt x="58" y="98936"/>
                  </a:cubicBezTo>
                  <a:cubicBezTo>
                    <a:pt x="803" y="102593"/>
                    <a:pt x="6491" y="100697"/>
                    <a:pt x="14075" y="10144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 246">
              <a:extLst>
                <a:ext uri="{FF2B5EF4-FFF2-40B4-BE49-F238E27FC236}">
                  <a16:creationId xmlns:a16="http://schemas.microsoft.com/office/drawing/2014/main" id="{5E5BFD3A-160C-C73B-A162-B3B1EE37C1EA}"/>
                </a:ext>
              </a:extLst>
            </p:cNvPr>
            <p:cNvSpPr/>
            <p:nvPr/>
          </p:nvSpPr>
          <p:spPr bwMode="ltGray">
            <a:xfrm>
              <a:off x="9678296" y="2043839"/>
              <a:ext cx="7395" cy="6106"/>
            </a:xfrm>
            <a:custGeom>
              <a:avLst/>
              <a:gdLst>
                <a:gd name="connsiteX0" fmla="*/ 150 w 7395"/>
                <a:gd name="connsiteY0" fmla="*/ 1570 h 6106"/>
                <a:gd name="connsiteX1" fmla="*/ 7395 w 7395"/>
                <a:gd name="connsiteY1" fmla="*/ 6107 h 6106"/>
                <a:gd name="connsiteX2" fmla="*/ 150 w 7395"/>
                <a:gd name="connsiteY2" fmla="*/ 1570 h 6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95" h="6106">
                  <a:moveTo>
                    <a:pt x="150" y="1570"/>
                  </a:moveTo>
                  <a:cubicBezTo>
                    <a:pt x="692" y="4007"/>
                    <a:pt x="3806" y="5226"/>
                    <a:pt x="7395" y="6107"/>
                  </a:cubicBezTo>
                  <a:cubicBezTo>
                    <a:pt x="3468" y="2721"/>
                    <a:pt x="-866" y="-2696"/>
                    <a:pt x="150" y="157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 247">
              <a:extLst>
                <a:ext uri="{FF2B5EF4-FFF2-40B4-BE49-F238E27FC236}">
                  <a16:creationId xmlns:a16="http://schemas.microsoft.com/office/drawing/2014/main" id="{2563A660-1B8B-3714-5F2C-F55F5A65CD71}"/>
                </a:ext>
              </a:extLst>
            </p:cNvPr>
            <p:cNvSpPr/>
            <p:nvPr/>
          </p:nvSpPr>
          <p:spPr bwMode="ltGray">
            <a:xfrm>
              <a:off x="9695442" y="2050837"/>
              <a:ext cx="12751" cy="9509"/>
            </a:xfrm>
            <a:custGeom>
              <a:avLst/>
              <a:gdLst>
                <a:gd name="connsiteX0" fmla="*/ 0 w 12751"/>
                <a:gd name="connsiteY0" fmla="*/ 1005 h 9509"/>
                <a:gd name="connsiteX1" fmla="*/ 4672 w 12751"/>
                <a:gd name="connsiteY1" fmla="*/ 3646 h 9509"/>
                <a:gd name="connsiteX2" fmla="*/ 6704 w 12751"/>
                <a:gd name="connsiteY2" fmla="*/ 7709 h 9509"/>
                <a:gd name="connsiteX3" fmla="*/ 10699 w 12751"/>
                <a:gd name="connsiteY3" fmla="*/ 7776 h 9509"/>
                <a:gd name="connsiteX4" fmla="*/ 9886 w 12751"/>
                <a:gd name="connsiteY4" fmla="*/ 328 h 9509"/>
                <a:gd name="connsiteX5" fmla="*/ 0 w 12751"/>
                <a:gd name="connsiteY5" fmla="*/ 1005 h 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751" h="9509">
                  <a:moveTo>
                    <a:pt x="0" y="1005"/>
                  </a:moveTo>
                  <a:cubicBezTo>
                    <a:pt x="2370" y="1614"/>
                    <a:pt x="4198" y="2359"/>
                    <a:pt x="4672" y="3646"/>
                  </a:cubicBezTo>
                  <a:cubicBezTo>
                    <a:pt x="6162" y="8183"/>
                    <a:pt x="2099" y="8115"/>
                    <a:pt x="6704" y="7709"/>
                  </a:cubicBezTo>
                  <a:cubicBezTo>
                    <a:pt x="11241" y="7302"/>
                    <a:pt x="10360" y="11907"/>
                    <a:pt x="10699" y="7776"/>
                  </a:cubicBezTo>
                  <a:cubicBezTo>
                    <a:pt x="11105" y="3646"/>
                    <a:pt x="15574" y="1817"/>
                    <a:pt x="9886" y="328"/>
                  </a:cubicBezTo>
                  <a:cubicBezTo>
                    <a:pt x="6636" y="-485"/>
                    <a:pt x="3183" y="395"/>
                    <a:pt x="0" y="10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 248">
              <a:extLst>
                <a:ext uri="{FF2B5EF4-FFF2-40B4-BE49-F238E27FC236}">
                  <a16:creationId xmlns:a16="http://schemas.microsoft.com/office/drawing/2014/main" id="{1563E6BC-DE71-E9E1-289E-67ED6318267B}"/>
                </a:ext>
              </a:extLst>
            </p:cNvPr>
            <p:cNvSpPr/>
            <p:nvPr/>
          </p:nvSpPr>
          <p:spPr bwMode="ltGray">
            <a:xfrm>
              <a:off x="9685691" y="2049946"/>
              <a:ext cx="9750" cy="2525"/>
            </a:xfrm>
            <a:custGeom>
              <a:avLst/>
              <a:gdLst>
                <a:gd name="connsiteX0" fmla="*/ 3250 w 9750"/>
                <a:gd name="connsiteY0" fmla="*/ 2167 h 2525"/>
                <a:gd name="connsiteX1" fmla="*/ 9751 w 9750"/>
                <a:gd name="connsiteY1" fmla="*/ 1964 h 2525"/>
                <a:gd name="connsiteX2" fmla="*/ 0 w 9750"/>
                <a:gd name="connsiteY2" fmla="*/ 0 h 2525"/>
                <a:gd name="connsiteX3" fmla="*/ 3250 w 9750"/>
                <a:gd name="connsiteY3" fmla="*/ 2167 h 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" h="2525">
                  <a:moveTo>
                    <a:pt x="3250" y="2167"/>
                  </a:moveTo>
                  <a:cubicBezTo>
                    <a:pt x="5079" y="2844"/>
                    <a:pt x="7313" y="2438"/>
                    <a:pt x="9751" y="1964"/>
                  </a:cubicBezTo>
                  <a:cubicBezTo>
                    <a:pt x="6907" y="1219"/>
                    <a:pt x="3250" y="745"/>
                    <a:pt x="0" y="0"/>
                  </a:cubicBezTo>
                  <a:cubicBezTo>
                    <a:pt x="1151" y="948"/>
                    <a:pt x="2302" y="1828"/>
                    <a:pt x="3250" y="21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 249">
              <a:extLst>
                <a:ext uri="{FF2B5EF4-FFF2-40B4-BE49-F238E27FC236}">
                  <a16:creationId xmlns:a16="http://schemas.microsoft.com/office/drawing/2014/main" id="{875BE295-561F-9199-BCA0-E7C1EDB1C2D0}"/>
                </a:ext>
              </a:extLst>
            </p:cNvPr>
            <p:cNvSpPr/>
            <p:nvPr/>
          </p:nvSpPr>
          <p:spPr bwMode="ltGray">
            <a:xfrm>
              <a:off x="9721598" y="1829163"/>
              <a:ext cx="203340" cy="208120"/>
            </a:xfrm>
            <a:custGeom>
              <a:avLst/>
              <a:gdLst>
                <a:gd name="connsiteX0" fmla="*/ 6347 w 203340"/>
                <a:gd name="connsiteY0" fmla="*/ 195661 h 208120"/>
                <a:gd name="connsiteX1" fmla="*/ 32011 w 203340"/>
                <a:gd name="connsiteY1" fmla="*/ 187400 h 208120"/>
                <a:gd name="connsiteX2" fmla="*/ 45283 w 203340"/>
                <a:gd name="connsiteY2" fmla="*/ 181712 h 208120"/>
                <a:gd name="connsiteX3" fmla="*/ 73114 w 203340"/>
                <a:gd name="connsiteY3" fmla="*/ 185775 h 208120"/>
                <a:gd name="connsiteX4" fmla="*/ 85099 w 203340"/>
                <a:gd name="connsiteY4" fmla="*/ 208120 h 208120"/>
                <a:gd name="connsiteX5" fmla="*/ 112117 w 203340"/>
                <a:gd name="connsiteY5" fmla="*/ 192478 h 208120"/>
                <a:gd name="connsiteX6" fmla="*/ 116519 w 203340"/>
                <a:gd name="connsiteY6" fmla="*/ 172570 h 208120"/>
                <a:gd name="connsiteX7" fmla="*/ 121259 w 203340"/>
                <a:gd name="connsiteY7" fmla="*/ 166476 h 208120"/>
                <a:gd name="connsiteX8" fmla="*/ 145365 w 203340"/>
                <a:gd name="connsiteY8" fmla="*/ 164377 h 208120"/>
                <a:gd name="connsiteX9" fmla="*/ 146516 w 203340"/>
                <a:gd name="connsiteY9" fmla="*/ 128759 h 208120"/>
                <a:gd name="connsiteX10" fmla="*/ 177123 w 203340"/>
                <a:gd name="connsiteY10" fmla="*/ 118940 h 208120"/>
                <a:gd name="connsiteX11" fmla="*/ 199537 w 203340"/>
                <a:gd name="connsiteY11" fmla="*/ 102553 h 208120"/>
                <a:gd name="connsiteX12" fmla="*/ 192494 w 203340"/>
                <a:gd name="connsiteY12" fmla="*/ 79937 h 208120"/>
                <a:gd name="connsiteX13" fmla="*/ 159111 w 203340"/>
                <a:gd name="connsiteY13" fmla="*/ 71743 h 208120"/>
                <a:gd name="connsiteX14" fmla="*/ 134057 w 203340"/>
                <a:gd name="connsiteY14" fmla="*/ 55086 h 208120"/>
                <a:gd name="connsiteX15" fmla="*/ 140828 w 203340"/>
                <a:gd name="connsiteY15" fmla="*/ 13644 h 208120"/>
                <a:gd name="connsiteX16" fmla="*/ 122748 w 203340"/>
                <a:gd name="connsiteY16" fmla="*/ 2133 h 208120"/>
                <a:gd name="connsiteX17" fmla="*/ 87469 w 203340"/>
                <a:gd name="connsiteY17" fmla="*/ 19739 h 208120"/>
                <a:gd name="connsiteX18" fmla="*/ 94985 w 203340"/>
                <a:gd name="connsiteY18" fmla="*/ 56034 h 208120"/>
                <a:gd name="connsiteX19" fmla="*/ 106294 w 203340"/>
                <a:gd name="connsiteY19" fmla="*/ 79734 h 208120"/>
                <a:gd name="connsiteX20" fmla="*/ 89974 w 203340"/>
                <a:gd name="connsiteY20" fmla="*/ 86437 h 208120"/>
                <a:gd name="connsiteX21" fmla="*/ 53409 w 203340"/>
                <a:gd name="connsiteY21" fmla="*/ 98965 h 208120"/>
                <a:gd name="connsiteX22" fmla="*/ 23411 w 203340"/>
                <a:gd name="connsiteY22" fmla="*/ 107903 h 208120"/>
                <a:gd name="connsiteX23" fmla="*/ 22666 w 203340"/>
                <a:gd name="connsiteY23" fmla="*/ 125373 h 208120"/>
                <a:gd name="connsiteX24" fmla="*/ 930 w 203340"/>
                <a:gd name="connsiteY24" fmla="*/ 143114 h 208120"/>
                <a:gd name="connsiteX25" fmla="*/ 3300 w 203340"/>
                <a:gd name="connsiteY25" fmla="*/ 169320 h 208120"/>
                <a:gd name="connsiteX26" fmla="*/ 6347 w 203340"/>
                <a:gd name="connsiteY26" fmla="*/ 195661 h 20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03340" h="208120">
                  <a:moveTo>
                    <a:pt x="6347" y="195661"/>
                  </a:moveTo>
                  <a:cubicBezTo>
                    <a:pt x="14337" y="196067"/>
                    <a:pt x="22531" y="189702"/>
                    <a:pt x="32011" y="187400"/>
                  </a:cubicBezTo>
                  <a:cubicBezTo>
                    <a:pt x="41491" y="185165"/>
                    <a:pt x="42981" y="177987"/>
                    <a:pt x="45283" y="181712"/>
                  </a:cubicBezTo>
                  <a:cubicBezTo>
                    <a:pt x="47585" y="185504"/>
                    <a:pt x="69660" y="179342"/>
                    <a:pt x="73114" y="185775"/>
                  </a:cubicBezTo>
                  <a:cubicBezTo>
                    <a:pt x="76499" y="192207"/>
                    <a:pt x="75619" y="208120"/>
                    <a:pt x="85099" y="208120"/>
                  </a:cubicBezTo>
                  <a:cubicBezTo>
                    <a:pt x="94579" y="208120"/>
                    <a:pt x="105684" y="199250"/>
                    <a:pt x="112117" y="192478"/>
                  </a:cubicBezTo>
                  <a:cubicBezTo>
                    <a:pt x="118550" y="185707"/>
                    <a:pt x="119159" y="175211"/>
                    <a:pt x="116519" y="172570"/>
                  </a:cubicBezTo>
                  <a:cubicBezTo>
                    <a:pt x="113878" y="169929"/>
                    <a:pt x="116248" y="168033"/>
                    <a:pt x="121259" y="166476"/>
                  </a:cubicBezTo>
                  <a:cubicBezTo>
                    <a:pt x="126270" y="164986"/>
                    <a:pt x="136630" y="168507"/>
                    <a:pt x="145365" y="164377"/>
                  </a:cubicBezTo>
                  <a:cubicBezTo>
                    <a:pt x="154100" y="160246"/>
                    <a:pt x="140828" y="137833"/>
                    <a:pt x="146516" y="128759"/>
                  </a:cubicBezTo>
                  <a:cubicBezTo>
                    <a:pt x="152204" y="119685"/>
                    <a:pt x="166086" y="123071"/>
                    <a:pt x="177123" y="118940"/>
                  </a:cubicBezTo>
                  <a:cubicBezTo>
                    <a:pt x="188160" y="114810"/>
                    <a:pt x="193849" y="113862"/>
                    <a:pt x="199537" y="102553"/>
                  </a:cubicBezTo>
                  <a:cubicBezTo>
                    <a:pt x="205225" y="91245"/>
                    <a:pt x="205766" y="85557"/>
                    <a:pt x="192494" y="79937"/>
                  </a:cubicBezTo>
                  <a:cubicBezTo>
                    <a:pt x="179222" y="74316"/>
                    <a:pt x="173602" y="71337"/>
                    <a:pt x="159111" y="71743"/>
                  </a:cubicBezTo>
                  <a:cubicBezTo>
                    <a:pt x="144688" y="72150"/>
                    <a:pt x="136698" y="70186"/>
                    <a:pt x="134057" y="55086"/>
                  </a:cubicBezTo>
                  <a:cubicBezTo>
                    <a:pt x="131483" y="39985"/>
                    <a:pt x="135479" y="20822"/>
                    <a:pt x="140828" y="13644"/>
                  </a:cubicBezTo>
                  <a:cubicBezTo>
                    <a:pt x="146178" y="6467"/>
                    <a:pt x="129587" y="-4706"/>
                    <a:pt x="122748" y="2133"/>
                  </a:cubicBezTo>
                  <a:cubicBezTo>
                    <a:pt x="115909" y="8904"/>
                    <a:pt x="88214" y="914"/>
                    <a:pt x="87469" y="19739"/>
                  </a:cubicBezTo>
                  <a:cubicBezTo>
                    <a:pt x="86724" y="38563"/>
                    <a:pt x="94850" y="49262"/>
                    <a:pt x="94985" y="56034"/>
                  </a:cubicBezTo>
                  <a:cubicBezTo>
                    <a:pt x="95053" y="62805"/>
                    <a:pt x="110831" y="74858"/>
                    <a:pt x="106294" y="79734"/>
                  </a:cubicBezTo>
                  <a:cubicBezTo>
                    <a:pt x="101824" y="84609"/>
                    <a:pt x="101012" y="84948"/>
                    <a:pt x="89974" y="86437"/>
                  </a:cubicBezTo>
                  <a:cubicBezTo>
                    <a:pt x="78937" y="87927"/>
                    <a:pt x="62550" y="96324"/>
                    <a:pt x="53409" y="98965"/>
                  </a:cubicBezTo>
                  <a:cubicBezTo>
                    <a:pt x="44267" y="101605"/>
                    <a:pt x="26865" y="104923"/>
                    <a:pt x="23411" y="107903"/>
                  </a:cubicBezTo>
                  <a:cubicBezTo>
                    <a:pt x="19958" y="110950"/>
                    <a:pt x="27338" y="121243"/>
                    <a:pt x="22666" y="125373"/>
                  </a:cubicBezTo>
                  <a:cubicBezTo>
                    <a:pt x="10478" y="136275"/>
                    <a:pt x="3977" y="132551"/>
                    <a:pt x="930" y="143114"/>
                  </a:cubicBezTo>
                  <a:cubicBezTo>
                    <a:pt x="-2117" y="153678"/>
                    <a:pt x="3300" y="158756"/>
                    <a:pt x="3300" y="169320"/>
                  </a:cubicBezTo>
                  <a:cubicBezTo>
                    <a:pt x="3368" y="179951"/>
                    <a:pt x="-1643" y="195322"/>
                    <a:pt x="6347" y="19566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 250">
              <a:extLst>
                <a:ext uri="{FF2B5EF4-FFF2-40B4-BE49-F238E27FC236}">
                  <a16:creationId xmlns:a16="http://schemas.microsoft.com/office/drawing/2014/main" id="{1B932E5A-DFBB-DE5D-8ADE-29D43DA6C8CD}"/>
                </a:ext>
              </a:extLst>
            </p:cNvPr>
            <p:cNvSpPr/>
            <p:nvPr/>
          </p:nvSpPr>
          <p:spPr bwMode="ltGray">
            <a:xfrm>
              <a:off x="9916736" y="2032131"/>
              <a:ext cx="38050" cy="68489"/>
            </a:xfrm>
            <a:custGeom>
              <a:avLst/>
              <a:gdLst>
                <a:gd name="connsiteX0" fmla="*/ 65 w 38050"/>
                <a:gd name="connsiteY0" fmla="*/ 48761 h 68489"/>
                <a:gd name="connsiteX1" fmla="*/ 19635 w 38050"/>
                <a:gd name="connsiteY1" fmla="*/ 68398 h 68489"/>
                <a:gd name="connsiteX2" fmla="*/ 26948 w 38050"/>
                <a:gd name="connsiteY2" fmla="*/ 55329 h 68489"/>
                <a:gd name="connsiteX3" fmla="*/ 37715 w 38050"/>
                <a:gd name="connsiteY3" fmla="*/ 31155 h 68489"/>
                <a:gd name="connsiteX4" fmla="*/ 33313 w 38050"/>
                <a:gd name="connsiteY4" fmla="*/ 8877 h 68489"/>
                <a:gd name="connsiteX5" fmla="*/ 37105 w 38050"/>
                <a:gd name="connsiteY5" fmla="*/ 74 h 68489"/>
                <a:gd name="connsiteX6" fmla="*/ 32907 w 38050"/>
                <a:gd name="connsiteY6" fmla="*/ 3392 h 68489"/>
                <a:gd name="connsiteX7" fmla="*/ 26813 w 38050"/>
                <a:gd name="connsiteY7" fmla="*/ 28175 h 68489"/>
                <a:gd name="connsiteX8" fmla="*/ 65 w 38050"/>
                <a:gd name="connsiteY8" fmla="*/ 48761 h 68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050" h="68489">
                  <a:moveTo>
                    <a:pt x="65" y="48761"/>
                  </a:moveTo>
                  <a:cubicBezTo>
                    <a:pt x="1555" y="57157"/>
                    <a:pt x="10629" y="69684"/>
                    <a:pt x="19635" y="68398"/>
                  </a:cubicBezTo>
                  <a:cubicBezTo>
                    <a:pt x="28641" y="67179"/>
                    <a:pt x="28099" y="65080"/>
                    <a:pt x="26948" y="55329"/>
                  </a:cubicBezTo>
                  <a:cubicBezTo>
                    <a:pt x="25797" y="45510"/>
                    <a:pt x="35954" y="36437"/>
                    <a:pt x="37715" y="31155"/>
                  </a:cubicBezTo>
                  <a:cubicBezTo>
                    <a:pt x="39543" y="25873"/>
                    <a:pt x="33313" y="15106"/>
                    <a:pt x="33313" y="8877"/>
                  </a:cubicBezTo>
                  <a:cubicBezTo>
                    <a:pt x="33313" y="2647"/>
                    <a:pt x="38189" y="-536"/>
                    <a:pt x="37105" y="74"/>
                  </a:cubicBezTo>
                  <a:cubicBezTo>
                    <a:pt x="35954" y="683"/>
                    <a:pt x="34397" y="-1754"/>
                    <a:pt x="32907" y="3392"/>
                  </a:cubicBezTo>
                  <a:cubicBezTo>
                    <a:pt x="31823" y="7184"/>
                    <a:pt x="30605" y="22149"/>
                    <a:pt x="26813" y="28175"/>
                  </a:cubicBezTo>
                  <a:cubicBezTo>
                    <a:pt x="23021" y="34134"/>
                    <a:pt x="-1424" y="40364"/>
                    <a:pt x="65" y="4876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 251">
              <a:extLst>
                <a:ext uri="{FF2B5EF4-FFF2-40B4-BE49-F238E27FC236}">
                  <a16:creationId xmlns:a16="http://schemas.microsoft.com/office/drawing/2014/main" id="{7276F628-C8FE-B3D1-7AA2-77DC649B899D}"/>
                </a:ext>
              </a:extLst>
            </p:cNvPr>
            <p:cNvSpPr/>
            <p:nvPr/>
          </p:nvSpPr>
          <p:spPr bwMode="ltGray">
            <a:xfrm>
              <a:off x="10020223" y="2035627"/>
              <a:ext cx="36721" cy="42266"/>
            </a:xfrm>
            <a:custGeom>
              <a:avLst/>
              <a:gdLst>
                <a:gd name="connsiteX0" fmla="*/ 8103 w 36721"/>
                <a:gd name="connsiteY0" fmla="*/ 32331 h 42266"/>
                <a:gd name="connsiteX1" fmla="*/ 21850 w 36721"/>
                <a:gd name="connsiteY1" fmla="*/ 31247 h 42266"/>
                <a:gd name="connsiteX2" fmla="*/ 35799 w 36721"/>
                <a:gd name="connsiteY2" fmla="*/ 41337 h 42266"/>
                <a:gd name="connsiteX3" fmla="*/ 27741 w 36721"/>
                <a:gd name="connsiteY3" fmla="*/ 13371 h 42266"/>
                <a:gd name="connsiteX4" fmla="*/ 17245 w 36721"/>
                <a:gd name="connsiteY4" fmla="*/ 1318 h 42266"/>
                <a:gd name="connsiteX5" fmla="*/ 1535 w 36721"/>
                <a:gd name="connsiteY5" fmla="*/ 6396 h 42266"/>
                <a:gd name="connsiteX6" fmla="*/ 4379 w 36721"/>
                <a:gd name="connsiteY6" fmla="*/ 12626 h 42266"/>
                <a:gd name="connsiteX7" fmla="*/ 8103 w 36721"/>
                <a:gd name="connsiteY7" fmla="*/ 32331 h 42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721" h="42266">
                  <a:moveTo>
                    <a:pt x="8103" y="32331"/>
                  </a:moveTo>
                  <a:cubicBezTo>
                    <a:pt x="12640" y="34565"/>
                    <a:pt x="19615" y="30096"/>
                    <a:pt x="21850" y="31247"/>
                  </a:cubicBezTo>
                  <a:cubicBezTo>
                    <a:pt x="24152" y="32398"/>
                    <a:pt x="31601" y="45874"/>
                    <a:pt x="35799" y="41337"/>
                  </a:cubicBezTo>
                  <a:cubicBezTo>
                    <a:pt x="39997" y="36800"/>
                    <a:pt x="28553" y="16418"/>
                    <a:pt x="27741" y="13371"/>
                  </a:cubicBezTo>
                  <a:cubicBezTo>
                    <a:pt x="26996" y="10324"/>
                    <a:pt x="24897" y="3755"/>
                    <a:pt x="17245" y="1318"/>
                  </a:cubicBezTo>
                  <a:cubicBezTo>
                    <a:pt x="9661" y="-1120"/>
                    <a:pt x="4515" y="-578"/>
                    <a:pt x="1535" y="6396"/>
                  </a:cubicBezTo>
                  <a:cubicBezTo>
                    <a:pt x="-767" y="11813"/>
                    <a:pt x="-970" y="8901"/>
                    <a:pt x="4379" y="12626"/>
                  </a:cubicBezTo>
                  <a:cubicBezTo>
                    <a:pt x="9729" y="16350"/>
                    <a:pt x="3499" y="30096"/>
                    <a:pt x="8103" y="323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 252">
              <a:extLst>
                <a:ext uri="{FF2B5EF4-FFF2-40B4-BE49-F238E27FC236}">
                  <a16:creationId xmlns:a16="http://schemas.microsoft.com/office/drawing/2014/main" id="{7B80AE53-A49C-97FB-2598-DE8C37AB0766}"/>
                </a:ext>
              </a:extLst>
            </p:cNvPr>
            <p:cNvSpPr/>
            <p:nvPr/>
          </p:nvSpPr>
          <p:spPr bwMode="ltGray">
            <a:xfrm>
              <a:off x="9886052" y="2120063"/>
              <a:ext cx="185258" cy="206369"/>
            </a:xfrm>
            <a:custGeom>
              <a:avLst/>
              <a:gdLst>
                <a:gd name="connsiteX0" fmla="*/ 48557 w 185258"/>
                <a:gd name="connsiteY0" fmla="*/ 60165 h 206369"/>
                <a:gd name="connsiteX1" fmla="*/ 26821 w 185258"/>
                <a:gd name="connsiteY1" fmla="*/ 24276 h 206369"/>
                <a:gd name="connsiteX2" fmla="*/ 31493 w 185258"/>
                <a:gd name="connsiteY2" fmla="*/ 102 h 206369"/>
                <a:gd name="connsiteX3" fmla="*/ 25331 w 185258"/>
                <a:gd name="connsiteY3" fmla="*/ 17437 h 206369"/>
                <a:gd name="connsiteX4" fmla="*/ 7793 w 185258"/>
                <a:gd name="connsiteY4" fmla="*/ 29287 h 206369"/>
                <a:gd name="connsiteX5" fmla="*/ 19440 w 185258"/>
                <a:gd name="connsiteY5" fmla="*/ 40054 h 206369"/>
                <a:gd name="connsiteX6" fmla="*/ 20185 w 185258"/>
                <a:gd name="connsiteY6" fmla="*/ 49331 h 206369"/>
                <a:gd name="connsiteX7" fmla="*/ 10908 w 185258"/>
                <a:gd name="connsiteY7" fmla="*/ 64499 h 206369"/>
                <a:gd name="connsiteX8" fmla="*/ 5423 w 185258"/>
                <a:gd name="connsiteY8" fmla="*/ 62941 h 206369"/>
                <a:gd name="connsiteX9" fmla="*/ 6574 w 185258"/>
                <a:gd name="connsiteY9" fmla="*/ 66124 h 206369"/>
                <a:gd name="connsiteX10" fmla="*/ 12601 w 185258"/>
                <a:gd name="connsiteY10" fmla="*/ 83527 h 206369"/>
                <a:gd name="connsiteX11" fmla="*/ 14768 w 185258"/>
                <a:gd name="connsiteY11" fmla="*/ 90637 h 206369"/>
                <a:gd name="connsiteX12" fmla="*/ 2647 w 185258"/>
                <a:gd name="connsiteY12" fmla="*/ 83865 h 206369"/>
                <a:gd name="connsiteX13" fmla="*/ 4408 w 185258"/>
                <a:gd name="connsiteY13" fmla="*/ 95986 h 206369"/>
                <a:gd name="connsiteX14" fmla="*/ 2105 w 185258"/>
                <a:gd name="connsiteY14" fmla="*/ 101606 h 206369"/>
                <a:gd name="connsiteX15" fmla="*/ 16258 w 185258"/>
                <a:gd name="connsiteY15" fmla="*/ 110003 h 206369"/>
                <a:gd name="connsiteX16" fmla="*/ 14159 w 185258"/>
                <a:gd name="connsiteY16" fmla="*/ 113660 h 206369"/>
                <a:gd name="connsiteX17" fmla="*/ 14294 w 185258"/>
                <a:gd name="connsiteY17" fmla="*/ 114066 h 206369"/>
                <a:gd name="connsiteX18" fmla="*/ 10096 w 185258"/>
                <a:gd name="connsiteY18" fmla="*/ 126593 h 206369"/>
                <a:gd name="connsiteX19" fmla="*/ 24112 w 185258"/>
                <a:gd name="connsiteY19" fmla="*/ 138782 h 206369"/>
                <a:gd name="connsiteX20" fmla="*/ 49370 w 185258"/>
                <a:gd name="connsiteY20" fmla="*/ 142980 h 206369"/>
                <a:gd name="connsiteX21" fmla="*/ 57428 w 185258"/>
                <a:gd name="connsiteY21" fmla="*/ 154762 h 206369"/>
                <a:gd name="connsiteX22" fmla="*/ 35014 w 185258"/>
                <a:gd name="connsiteY22" fmla="*/ 182390 h 206369"/>
                <a:gd name="connsiteX23" fmla="*/ 54110 w 185258"/>
                <a:gd name="connsiteY23" fmla="*/ 196136 h 206369"/>
                <a:gd name="connsiteX24" fmla="*/ 84988 w 185258"/>
                <a:gd name="connsiteY24" fmla="*/ 205819 h 206369"/>
                <a:gd name="connsiteX25" fmla="*/ 97854 w 185258"/>
                <a:gd name="connsiteY25" fmla="*/ 186182 h 206369"/>
                <a:gd name="connsiteX26" fmla="*/ 99343 w 185258"/>
                <a:gd name="connsiteY26" fmla="*/ 177379 h 206369"/>
                <a:gd name="connsiteX27" fmla="*/ 106859 w 185258"/>
                <a:gd name="connsiteY27" fmla="*/ 165867 h 206369"/>
                <a:gd name="connsiteX28" fmla="*/ 124127 w 185258"/>
                <a:gd name="connsiteY28" fmla="*/ 162211 h 206369"/>
                <a:gd name="connsiteX29" fmla="*/ 117626 w 185258"/>
                <a:gd name="connsiteY29" fmla="*/ 144605 h 206369"/>
                <a:gd name="connsiteX30" fmla="*/ 134216 w 185258"/>
                <a:gd name="connsiteY30" fmla="*/ 136412 h 206369"/>
                <a:gd name="connsiteX31" fmla="*/ 156494 w 185258"/>
                <a:gd name="connsiteY31" fmla="*/ 121040 h 206369"/>
                <a:gd name="connsiteX32" fmla="*/ 165974 w 185258"/>
                <a:gd name="connsiteY32" fmla="*/ 97002 h 206369"/>
                <a:gd name="connsiteX33" fmla="*/ 181007 w 185258"/>
                <a:gd name="connsiteY33" fmla="*/ 89215 h 206369"/>
                <a:gd name="connsiteX34" fmla="*/ 184460 w 185258"/>
                <a:gd name="connsiteY34" fmla="*/ 74521 h 206369"/>
                <a:gd name="connsiteX35" fmla="*/ 174777 w 185258"/>
                <a:gd name="connsiteY35" fmla="*/ 85287 h 206369"/>
                <a:gd name="connsiteX36" fmla="*/ 172746 w 185258"/>
                <a:gd name="connsiteY36" fmla="*/ 63483 h 206369"/>
                <a:gd name="connsiteX37" fmla="*/ 160760 w 185258"/>
                <a:gd name="connsiteY37" fmla="*/ 52242 h 206369"/>
                <a:gd name="connsiteX38" fmla="*/ 149994 w 185258"/>
                <a:gd name="connsiteY38" fmla="*/ 59353 h 206369"/>
                <a:gd name="connsiteX39" fmla="*/ 143019 w 185258"/>
                <a:gd name="connsiteY39" fmla="*/ 66327 h 206369"/>
                <a:gd name="connsiteX40" fmla="*/ 131034 w 185258"/>
                <a:gd name="connsiteY40" fmla="*/ 45200 h 206369"/>
                <a:gd name="connsiteX41" fmla="*/ 101578 w 185258"/>
                <a:gd name="connsiteY41" fmla="*/ 35382 h 206369"/>
                <a:gd name="connsiteX42" fmla="*/ 67924 w 185258"/>
                <a:gd name="connsiteY42" fmla="*/ 50482 h 206369"/>
                <a:gd name="connsiteX43" fmla="*/ 48557 w 185258"/>
                <a:gd name="connsiteY43" fmla="*/ 60165 h 206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85258" h="206369">
                  <a:moveTo>
                    <a:pt x="48557" y="60165"/>
                  </a:moveTo>
                  <a:cubicBezTo>
                    <a:pt x="46255" y="47706"/>
                    <a:pt x="26212" y="33350"/>
                    <a:pt x="26821" y="24276"/>
                  </a:cubicBezTo>
                  <a:cubicBezTo>
                    <a:pt x="27363" y="15203"/>
                    <a:pt x="37791" y="1253"/>
                    <a:pt x="31493" y="102"/>
                  </a:cubicBezTo>
                  <a:cubicBezTo>
                    <a:pt x="25196" y="-1049"/>
                    <a:pt x="28175" y="7686"/>
                    <a:pt x="25331" y="17437"/>
                  </a:cubicBezTo>
                  <a:cubicBezTo>
                    <a:pt x="23706" y="23193"/>
                    <a:pt x="8200" y="25902"/>
                    <a:pt x="7793" y="29287"/>
                  </a:cubicBezTo>
                  <a:cubicBezTo>
                    <a:pt x="7387" y="32673"/>
                    <a:pt x="19034" y="34027"/>
                    <a:pt x="19440" y="40054"/>
                  </a:cubicBezTo>
                  <a:cubicBezTo>
                    <a:pt x="19847" y="46081"/>
                    <a:pt x="18695" y="48180"/>
                    <a:pt x="20185" y="49331"/>
                  </a:cubicBezTo>
                  <a:cubicBezTo>
                    <a:pt x="21675" y="50482"/>
                    <a:pt x="20388" y="65244"/>
                    <a:pt x="10908" y="64499"/>
                  </a:cubicBezTo>
                  <a:cubicBezTo>
                    <a:pt x="7929" y="64296"/>
                    <a:pt x="6371" y="63551"/>
                    <a:pt x="5423" y="62941"/>
                  </a:cubicBezTo>
                  <a:cubicBezTo>
                    <a:pt x="5830" y="63619"/>
                    <a:pt x="6236" y="64499"/>
                    <a:pt x="6574" y="66124"/>
                  </a:cubicBezTo>
                  <a:cubicBezTo>
                    <a:pt x="8470" y="74047"/>
                    <a:pt x="11111" y="83188"/>
                    <a:pt x="12601" y="83527"/>
                  </a:cubicBezTo>
                  <a:cubicBezTo>
                    <a:pt x="14091" y="83933"/>
                    <a:pt x="22352" y="91381"/>
                    <a:pt x="14768" y="90637"/>
                  </a:cubicBezTo>
                  <a:cubicBezTo>
                    <a:pt x="7184" y="89892"/>
                    <a:pt x="3053" y="77839"/>
                    <a:pt x="2647" y="83865"/>
                  </a:cubicBezTo>
                  <a:cubicBezTo>
                    <a:pt x="2444" y="87319"/>
                    <a:pt x="2985" y="92329"/>
                    <a:pt x="4408" y="95986"/>
                  </a:cubicBezTo>
                  <a:cubicBezTo>
                    <a:pt x="-332" y="97611"/>
                    <a:pt x="-1484" y="99372"/>
                    <a:pt x="2105" y="101606"/>
                  </a:cubicBezTo>
                  <a:cubicBezTo>
                    <a:pt x="6304" y="104247"/>
                    <a:pt x="12466" y="110748"/>
                    <a:pt x="16258" y="110003"/>
                  </a:cubicBezTo>
                  <a:cubicBezTo>
                    <a:pt x="20050" y="109258"/>
                    <a:pt x="14159" y="111425"/>
                    <a:pt x="14159" y="113660"/>
                  </a:cubicBezTo>
                  <a:cubicBezTo>
                    <a:pt x="14159" y="113795"/>
                    <a:pt x="14226" y="113930"/>
                    <a:pt x="14294" y="114066"/>
                  </a:cubicBezTo>
                  <a:cubicBezTo>
                    <a:pt x="8335" y="116030"/>
                    <a:pt x="7793" y="122056"/>
                    <a:pt x="10096" y="126593"/>
                  </a:cubicBezTo>
                  <a:cubicBezTo>
                    <a:pt x="12736" y="131875"/>
                    <a:pt x="17951" y="139120"/>
                    <a:pt x="24112" y="138782"/>
                  </a:cubicBezTo>
                  <a:cubicBezTo>
                    <a:pt x="30274" y="138375"/>
                    <a:pt x="38400" y="141897"/>
                    <a:pt x="49370" y="142980"/>
                  </a:cubicBezTo>
                  <a:cubicBezTo>
                    <a:pt x="60407" y="144063"/>
                    <a:pt x="84852" y="141558"/>
                    <a:pt x="57428" y="154762"/>
                  </a:cubicBezTo>
                  <a:cubicBezTo>
                    <a:pt x="29936" y="167967"/>
                    <a:pt x="30004" y="173384"/>
                    <a:pt x="35014" y="182390"/>
                  </a:cubicBezTo>
                  <a:cubicBezTo>
                    <a:pt x="40093" y="191463"/>
                    <a:pt x="42328" y="193901"/>
                    <a:pt x="54110" y="196136"/>
                  </a:cubicBezTo>
                  <a:cubicBezTo>
                    <a:pt x="65892" y="198370"/>
                    <a:pt x="76998" y="208866"/>
                    <a:pt x="84988" y="205819"/>
                  </a:cubicBezTo>
                  <a:cubicBezTo>
                    <a:pt x="92978" y="202772"/>
                    <a:pt x="92166" y="187671"/>
                    <a:pt x="97854" y="186182"/>
                  </a:cubicBezTo>
                  <a:cubicBezTo>
                    <a:pt x="103542" y="184692"/>
                    <a:pt x="98260" y="182254"/>
                    <a:pt x="99343" y="177379"/>
                  </a:cubicBezTo>
                  <a:cubicBezTo>
                    <a:pt x="100495" y="172503"/>
                    <a:pt x="102323" y="169998"/>
                    <a:pt x="106859" y="165867"/>
                  </a:cubicBezTo>
                  <a:cubicBezTo>
                    <a:pt x="111396" y="161737"/>
                    <a:pt x="117626" y="164175"/>
                    <a:pt x="124127" y="162211"/>
                  </a:cubicBezTo>
                  <a:cubicBezTo>
                    <a:pt x="130560" y="160247"/>
                    <a:pt x="115392" y="150632"/>
                    <a:pt x="117626" y="144605"/>
                  </a:cubicBezTo>
                  <a:cubicBezTo>
                    <a:pt x="119929" y="138578"/>
                    <a:pt x="131169" y="141693"/>
                    <a:pt x="134216" y="136412"/>
                  </a:cubicBezTo>
                  <a:cubicBezTo>
                    <a:pt x="137263" y="131130"/>
                    <a:pt x="151145" y="128218"/>
                    <a:pt x="156494" y="121040"/>
                  </a:cubicBezTo>
                  <a:cubicBezTo>
                    <a:pt x="161844" y="113863"/>
                    <a:pt x="160760" y="103028"/>
                    <a:pt x="165974" y="97002"/>
                  </a:cubicBezTo>
                  <a:cubicBezTo>
                    <a:pt x="171188" y="90975"/>
                    <a:pt x="173084" y="91449"/>
                    <a:pt x="181007" y="89215"/>
                  </a:cubicBezTo>
                  <a:cubicBezTo>
                    <a:pt x="187372" y="87386"/>
                    <a:pt x="184799" y="79464"/>
                    <a:pt x="184460" y="74521"/>
                  </a:cubicBezTo>
                  <a:cubicBezTo>
                    <a:pt x="180398" y="80276"/>
                    <a:pt x="176944" y="85964"/>
                    <a:pt x="174777" y="85287"/>
                  </a:cubicBezTo>
                  <a:cubicBezTo>
                    <a:pt x="171324" y="84136"/>
                    <a:pt x="175387" y="70255"/>
                    <a:pt x="172746" y="63483"/>
                  </a:cubicBezTo>
                  <a:cubicBezTo>
                    <a:pt x="170105" y="56712"/>
                    <a:pt x="168209" y="54545"/>
                    <a:pt x="160760" y="52242"/>
                  </a:cubicBezTo>
                  <a:cubicBezTo>
                    <a:pt x="153380" y="50008"/>
                    <a:pt x="151687" y="56779"/>
                    <a:pt x="149994" y="59353"/>
                  </a:cubicBezTo>
                  <a:cubicBezTo>
                    <a:pt x="148301" y="61926"/>
                    <a:pt x="149317" y="66327"/>
                    <a:pt x="143019" y="66327"/>
                  </a:cubicBezTo>
                  <a:cubicBezTo>
                    <a:pt x="136722" y="66327"/>
                    <a:pt x="146337" y="48586"/>
                    <a:pt x="131034" y="45200"/>
                  </a:cubicBezTo>
                  <a:cubicBezTo>
                    <a:pt x="115730" y="41815"/>
                    <a:pt x="116407" y="35923"/>
                    <a:pt x="101578" y="35382"/>
                  </a:cubicBezTo>
                  <a:cubicBezTo>
                    <a:pt x="86748" y="34840"/>
                    <a:pt x="76456" y="39715"/>
                    <a:pt x="67924" y="50482"/>
                  </a:cubicBezTo>
                  <a:cubicBezTo>
                    <a:pt x="59459" y="61384"/>
                    <a:pt x="50860" y="72625"/>
                    <a:pt x="48557" y="6016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 253">
              <a:extLst>
                <a:ext uri="{FF2B5EF4-FFF2-40B4-BE49-F238E27FC236}">
                  <a16:creationId xmlns:a16="http://schemas.microsoft.com/office/drawing/2014/main" id="{CB30E662-0B80-6E0C-7FF5-D734A5FC3060}"/>
                </a:ext>
              </a:extLst>
            </p:cNvPr>
            <p:cNvSpPr/>
            <p:nvPr/>
          </p:nvSpPr>
          <p:spPr bwMode="ltGray">
            <a:xfrm>
              <a:off x="10217718" y="2433539"/>
              <a:ext cx="2240" cy="1321"/>
            </a:xfrm>
            <a:custGeom>
              <a:avLst/>
              <a:gdLst>
                <a:gd name="connsiteX0" fmla="*/ 886 w 2240"/>
                <a:gd name="connsiteY0" fmla="*/ 212 h 1321"/>
                <a:gd name="connsiteX1" fmla="*/ 2241 w 2240"/>
                <a:gd name="connsiteY1" fmla="*/ 145 h 1321"/>
                <a:gd name="connsiteX2" fmla="*/ 886 w 2240"/>
                <a:gd name="connsiteY2" fmla="*/ 212 h 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0" h="1321">
                  <a:moveTo>
                    <a:pt x="886" y="212"/>
                  </a:moveTo>
                  <a:cubicBezTo>
                    <a:pt x="-1348" y="1702"/>
                    <a:pt x="1225" y="1702"/>
                    <a:pt x="2241" y="145"/>
                  </a:cubicBezTo>
                  <a:cubicBezTo>
                    <a:pt x="1767" y="-58"/>
                    <a:pt x="1293" y="-58"/>
                    <a:pt x="886" y="21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 254">
              <a:extLst>
                <a:ext uri="{FF2B5EF4-FFF2-40B4-BE49-F238E27FC236}">
                  <a16:creationId xmlns:a16="http://schemas.microsoft.com/office/drawing/2014/main" id="{9AE2C7FC-1540-521A-5E81-E1DD3E6E2D5E}"/>
                </a:ext>
              </a:extLst>
            </p:cNvPr>
            <p:cNvSpPr/>
            <p:nvPr/>
          </p:nvSpPr>
          <p:spPr bwMode="ltGray">
            <a:xfrm>
              <a:off x="10616156" y="1719803"/>
              <a:ext cx="1549" cy="1523"/>
            </a:xfrm>
            <a:custGeom>
              <a:avLst/>
              <a:gdLst>
                <a:gd name="connsiteX0" fmla="*/ 0 w 1549"/>
                <a:gd name="connsiteY0" fmla="*/ 1524 h 1523"/>
                <a:gd name="connsiteX1" fmla="*/ 0 w 1549"/>
                <a:gd name="connsiteY1" fmla="*/ 1524 h 1523"/>
                <a:gd name="connsiteX2" fmla="*/ 0 w 1549"/>
                <a:gd name="connsiteY2" fmla="*/ 1524 h 1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49" h="1523">
                  <a:moveTo>
                    <a:pt x="0" y="1524"/>
                  </a:moveTo>
                  <a:cubicBezTo>
                    <a:pt x="2573" y="-440"/>
                    <a:pt x="1490" y="-575"/>
                    <a:pt x="0" y="1524"/>
                  </a:cubicBezTo>
                  <a:lnTo>
                    <a:pt x="0" y="1524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 255">
              <a:extLst>
                <a:ext uri="{FF2B5EF4-FFF2-40B4-BE49-F238E27FC236}">
                  <a16:creationId xmlns:a16="http://schemas.microsoft.com/office/drawing/2014/main" id="{BDC80F7E-2A6E-DCF3-20B5-436C8BC2611F}"/>
                </a:ext>
              </a:extLst>
            </p:cNvPr>
            <p:cNvSpPr/>
            <p:nvPr/>
          </p:nvSpPr>
          <p:spPr bwMode="ltGray">
            <a:xfrm>
              <a:off x="9890578" y="2182092"/>
              <a:ext cx="897" cy="981"/>
            </a:xfrm>
            <a:custGeom>
              <a:avLst/>
              <a:gdLst>
                <a:gd name="connsiteX0" fmla="*/ 897 w 897"/>
                <a:gd name="connsiteY0" fmla="*/ 981 h 981"/>
                <a:gd name="connsiteX1" fmla="*/ 897 w 897"/>
                <a:gd name="connsiteY1" fmla="*/ 981 h 981"/>
                <a:gd name="connsiteX2" fmla="*/ 897 w 897"/>
                <a:gd name="connsiteY2" fmla="*/ 981 h 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7" h="981">
                  <a:moveTo>
                    <a:pt x="897" y="981"/>
                  </a:moveTo>
                  <a:cubicBezTo>
                    <a:pt x="-51" y="-644"/>
                    <a:pt x="-524" y="33"/>
                    <a:pt x="897" y="981"/>
                  </a:cubicBezTo>
                  <a:lnTo>
                    <a:pt x="897" y="981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 256">
              <a:extLst>
                <a:ext uri="{FF2B5EF4-FFF2-40B4-BE49-F238E27FC236}">
                  <a16:creationId xmlns:a16="http://schemas.microsoft.com/office/drawing/2014/main" id="{BBA92182-936F-DCB6-A611-4BA212143CD2}"/>
                </a:ext>
              </a:extLst>
            </p:cNvPr>
            <p:cNvSpPr/>
            <p:nvPr/>
          </p:nvSpPr>
          <p:spPr bwMode="ltGray">
            <a:xfrm>
              <a:off x="10070479" y="2181718"/>
              <a:ext cx="12357" cy="13001"/>
            </a:xfrm>
            <a:custGeom>
              <a:avLst/>
              <a:gdLst>
                <a:gd name="connsiteX0" fmla="*/ 7617 w 12357"/>
                <a:gd name="connsiteY0" fmla="*/ 4469 h 13001"/>
                <a:gd name="connsiteX1" fmla="*/ 12357 w 12357"/>
                <a:gd name="connsiteY1" fmla="*/ 0 h 13001"/>
                <a:gd name="connsiteX2" fmla="*/ 372 w 12357"/>
                <a:gd name="connsiteY2" fmla="*/ 9954 h 13001"/>
                <a:gd name="connsiteX3" fmla="*/ 33 w 12357"/>
                <a:gd name="connsiteY3" fmla="*/ 13001 h 13001"/>
                <a:gd name="connsiteX4" fmla="*/ 7617 w 12357"/>
                <a:gd name="connsiteY4" fmla="*/ 4469 h 1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57" h="13001">
                  <a:moveTo>
                    <a:pt x="7617" y="4469"/>
                  </a:moveTo>
                  <a:cubicBezTo>
                    <a:pt x="10055" y="2641"/>
                    <a:pt x="11409" y="1219"/>
                    <a:pt x="12357" y="0"/>
                  </a:cubicBezTo>
                  <a:cubicBezTo>
                    <a:pt x="7482" y="1896"/>
                    <a:pt x="1930" y="7178"/>
                    <a:pt x="372" y="9954"/>
                  </a:cubicBezTo>
                  <a:cubicBezTo>
                    <a:pt x="-34" y="10631"/>
                    <a:pt x="-34" y="11715"/>
                    <a:pt x="33" y="13001"/>
                  </a:cubicBezTo>
                  <a:cubicBezTo>
                    <a:pt x="2404" y="9751"/>
                    <a:pt x="4977" y="6501"/>
                    <a:pt x="7617" y="446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 257">
              <a:extLst>
                <a:ext uri="{FF2B5EF4-FFF2-40B4-BE49-F238E27FC236}">
                  <a16:creationId xmlns:a16="http://schemas.microsoft.com/office/drawing/2014/main" id="{2398CCEC-D5C0-EC9F-7325-A95C911DAD54}"/>
                </a:ext>
              </a:extLst>
            </p:cNvPr>
            <p:cNvSpPr/>
            <p:nvPr/>
          </p:nvSpPr>
          <p:spPr bwMode="ltGray">
            <a:xfrm>
              <a:off x="10082295" y="1641547"/>
              <a:ext cx="1070824" cy="831118"/>
            </a:xfrm>
            <a:custGeom>
              <a:avLst/>
              <a:gdLst>
                <a:gd name="connsiteX0" fmla="*/ 27492 w 1070824"/>
                <a:gd name="connsiteY0" fmla="*/ 547484 h 831118"/>
                <a:gd name="connsiteX1" fmla="*/ 24716 w 1070824"/>
                <a:gd name="connsiteY1" fmla="*/ 564345 h 831118"/>
                <a:gd name="connsiteX2" fmla="*/ 29117 w 1070824"/>
                <a:gd name="connsiteY2" fmla="*/ 589671 h 831118"/>
                <a:gd name="connsiteX3" fmla="*/ 47129 w 1070824"/>
                <a:gd name="connsiteY3" fmla="*/ 600234 h 831118"/>
                <a:gd name="connsiteX4" fmla="*/ 69543 w 1070824"/>
                <a:gd name="connsiteY4" fmla="*/ 594884 h 831118"/>
                <a:gd name="connsiteX5" fmla="*/ 68594 w 1070824"/>
                <a:gd name="connsiteY5" fmla="*/ 632263 h 831118"/>
                <a:gd name="connsiteX6" fmla="*/ 61959 w 1070824"/>
                <a:gd name="connsiteY6" fmla="*/ 668016 h 831118"/>
                <a:gd name="connsiteX7" fmla="*/ 45301 w 1070824"/>
                <a:gd name="connsiteY7" fmla="*/ 686367 h 831118"/>
                <a:gd name="connsiteX8" fmla="*/ 28440 w 1070824"/>
                <a:gd name="connsiteY8" fmla="*/ 702889 h 831118"/>
                <a:gd name="connsiteX9" fmla="*/ 33722 w 1070824"/>
                <a:gd name="connsiteY9" fmla="*/ 718734 h 831118"/>
                <a:gd name="connsiteX10" fmla="*/ 39003 w 1070824"/>
                <a:gd name="connsiteY10" fmla="*/ 735324 h 831118"/>
                <a:gd name="connsiteX11" fmla="*/ 39003 w 1070824"/>
                <a:gd name="connsiteY11" fmla="*/ 755774 h 831118"/>
                <a:gd name="connsiteX12" fmla="*/ 57286 w 1070824"/>
                <a:gd name="connsiteY12" fmla="*/ 757399 h 831118"/>
                <a:gd name="connsiteX13" fmla="*/ 82205 w 1070824"/>
                <a:gd name="connsiteY13" fmla="*/ 777714 h 831118"/>
                <a:gd name="connsiteX14" fmla="*/ 93175 w 1070824"/>
                <a:gd name="connsiteY14" fmla="*/ 760785 h 831118"/>
                <a:gd name="connsiteX15" fmla="*/ 94055 w 1070824"/>
                <a:gd name="connsiteY15" fmla="*/ 774599 h 831118"/>
                <a:gd name="connsiteX16" fmla="*/ 101978 w 1070824"/>
                <a:gd name="connsiteY16" fmla="*/ 793220 h 831118"/>
                <a:gd name="connsiteX17" fmla="*/ 136851 w 1070824"/>
                <a:gd name="connsiteY17" fmla="*/ 788074 h 831118"/>
                <a:gd name="connsiteX18" fmla="*/ 137663 w 1070824"/>
                <a:gd name="connsiteY18" fmla="*/ 792137 h 831118"/>
                <a:gd name="connsiteX19" fmla="*/ 158722 w 1070824"/>
                <a:gd name="connsiteY19" fmla="*/ 804122 h 831118"/>
                <a:gd name="connsiteX20" fmla="*/ 182626 w 1070824"/>
                <a:gd name="connsiteY20" fmla="*/ 803784 h 831118"/>
                <a:gd name="connsiteX21" fmla="*/ 201857 w 1070824"/>
                <a:gd name="connsiteY21" fmla="*/ 799585 h 831118"/>
                <a:gd name="connsiteX22" fmla="*/ 229146 w 1070824"/>
                <a:gd name="connsiteY22" fmla="*/ 795252 h 831118"/>
                <a:gd name="connsiteX23" fmla="*/ 235240 w 1070824"/>
                <a:gd name="connsiteY23" fmla="*/ 810691 h 831118"/>
                <a:gd name="connsiteX24" fmla="*/ 244585 w 1070824"/>
                <a:gd name="connsiteY24" fmla="*/ 818681 h 831118"/>
                <a:gd name="connsiteX25" fmla="*/ 267811 w 1070824"/>
                <a:gd name="connsiteY25" fmla="*/ 828093 h 831118"/>
                <a:gd name="connsiteX26" fmla="*/ 282843 w 1070824"/>
                <a:gd name="connsiteY26" fmla="*/ 807169 h 831118"/>
                <a:gd name="connsiteX27" fmla="*/ 302616 w 1070824"/>
                <a:gd name="connsiteY27" fmla="*/ 830802 h 831118"/>
                <a:gd name="connsiteX28" fmla="*/ 317716 w 1070824"/>
                <a:gd name="connsiteY28" fmla="*/ 817462 h 831118"/>
                <a:gd name="connsiteX29" fmla="*/ 324488 w 1070824"/>
                <a:gd name="connsiteY29" fmla="*/ 793491 h 831118"/>
                <a:gd name="connsiteX30" fmla="*/ 328144 w 1070824"/>
                <a:gd name="connsiteY30" fmla="*/ 789496 h 831118"/>
                <a:gd name="connsiteX31" fmla="*/ 339588 w 1070824"/>
                <a:gd name="connsiteY31" fmla="*/ 783334 h 831118"/>
                <a:gd name="connsiteX32" fmla="*/ 345208 w 1070824"/>
                <a:gd name="connsiteY32" fmla="*/ 764916 h 831118"/>
                <a:gd name="connsiteX33" fmla="*/ 342568 w 1070824"/>
                <a:gd name="connsiteY33" fmla="*/ 748529 h 831118"/>
                <a:gd name="connsiteX34" fmla="*/ 335254 w 1070824"/>
                <a:gd name="connsiteY34" fmla="*/ 735663 h 831118"/>
                <a:gd name="connsiteX35" fmla="*/ 321982 w 1070824"/>
                <a:gd name="connsiteY35" fmla="*/ 742976 h 831118"/>
                <a:gd name="connsiteX36" fmla="*/ 318665 w 1070824"/>
                <a:gd name="connsiteY36" fmla="*/ 718531 h 831118"/>
                <a:gd name="connsiteX37" fmla="*/ 289547 w 1070824"/>
                <a:gd name="connsiteY37" fmla="*/ 707358 h 831118"/>
                <a:gd name="connsiteX38" fmla="*/ 258940 w 1070824"/>
                <a:gd name="connsiteY38" fmla="*/ 712572 h 831118"/>
                <a:gd name="connsiteX39" fmla="*/ 228604 w 1070824"/>
                <a:gd name="connsiteY39" fmla="*/ 696998 h 831118"/>
                <a:gd name="connsiteX40" fmla="*/ 192986 w 1070824"/>
                <a:gd name="connsiteY40" fmla="*/ 712234 h 831118"/>
                <a:gd name="connsiteX41" fmla="*/ 185741 w 1070824"/>
                <a:gd name="connsiteY41" fmla="*/ 715145 h 831118"/>
                <a:gd name="connsiteX42" fmla="*/ 179376 w 1070824"/>
                <a:gd name="connsiteY42" fmla="*/ 713656 h 831118"/>
                <a:gd name="connsiteX43" fmla="*/ 170572 w 1070824"/>
                <a:gd name="connsiteY43" fmla="*/ 702347 h 831118"/>
                <a:gd name="connsiteX44" fmla="*/ 145992 w 1070824"/>
                <a:gd name="connsiteY44" fmla="*/ 701738 h 831118"/>
                <a:gd name="connsiteX45" fmla="*/ 142471 w 1070824"/>
                <a:gd name="connsiteY45" fmla="*/ 676751 h 831118"/>
                <a:gd name="connsiteX46" fmla="*/ 128861 w 1070824"/>
                <a:gd name="connsiteY46" fmla="*/ 679934 h 831118"/>
                <a:gd name="connsiteX47" fmla="*/ 129673 w 1070824"/>
                <a:gd name="connsiteY47" fmla="*/ 659010 h 831118"/>
                <a:gd name="connsiteX48" fmla="*/ 121683 w 1070824"/>
                <a:gd name="connsiteY48" fmla="*/ 649665 h 831118"/>
                <a:gd name="connsiteX49" fmla="*/ 123240 w 1070824"/>
                <a:gd name="connsiteY49" fmla="*/ 638628 h 831118"/>
                <a:gd name="connsiteX50" fmla="*/ 145586 w 1070824"/>
                <a:gd name="connsiteY50" fmla="*/ 639373 h 831118"/>
                <a:gd name="connsiteX51" fmla="*/ 157571 w 1070824"/>
                <a:gd name="connsiteY51" fmla="*/ 630502 h 831118"/>
                <a:gd name="connsiteX52" fmla="*/ 174297 w 1070824"/>
                <a:gd name="connsiteY52" fmla="*/ 638357 h 831118"/>
                <a:gd name="connsiteX53" fmla="*/ 189533 w 1070824"/>
                <a:gd name="connsiteY53" fmla="*/ 644452 h 831118"/>
                <a:gd name="connsiteX54" fmla="*/ 212420 w 1070824"/>
                <a:gd name="connsiteY54" fmla="*/ 640795 h 831118"/>
                <a:gd name="connsiteX55" fmla="*/ 241876 w 1070824"/>
                <a:gd name="connsiteY55" fmla="*/ 668287 h 831118"/>
                <a:gd name="connsiteX56" fmla="*/ 272077 w 1070824"/>
                <a:gd name="connsiteY56" fmla="*/ 658671 h 831118"/>
                <a:gd name="connsiteX57" fmla="*/ 302481 w 1070824"/>
                <a:gd name="connsiteY57" fmla="*/ 652510 h 831118"/>
                <a:gd name="connsiteX58" fmla="*/ 322863 w 1070824"/>
                <a:gd name="connsiteY58" fmla="*/ 657723 h 831118"/>
                <a:gd name="connsiteX59" fmla="*/ 343312 w 1070824"/>
                <a:gd name="connsiteY59" fmla="*/ 657723 h 831118"/>
                <a:gd name="connsiteX60" fmla="*/ 361189 w 1070824"/>
                <a:gd name="connsiteY60" fmla="*/ 675397 h 831118"/>
                <a:gd name="connsiteX61" fmla="*/ 352183 w 1070824"/>
                <a:gd name="connsiteY61" fmla="*/ 686841 h 831118"/>
                <a:gd name="connsiteX62" fmla="*/ 373513 w 1070824"/>
                <a:gd name="connsiteY62" fmla="*/ 694018 h 831118"/>
                <a:gd name="connsiteX63" fmla="*/ 398568 w 1070824"/>
                <a:gd name="connsiteY63" fmla="*/ 678918 h 831118"/>
                <a:gd name="connsiteX64" fmla="*/ 410688 w 1070824"/>
                <a:gd name="connsiteY64" fmla="*/ 670522 h 831118"/>
                <a:gd name="connsiteX65" fmla="*/ 410959 w 1070824"/>
                <a:gd name="connsiteY65" fmla="*/ 675939 h 831118"/>
                <a:gd name="connsiteX66" fmla="*/ 432154 w 1070824"/>
                <a:gd name="connsiteY66" fmla="*/ 677902 h 831118"/>
                <a:gd name="connsiteX67" fmla="*/ 446306 w 1070824"/>
                <a:gd name="connsiteY67" fmla="*/ 652035 h 831118"/>
                <a:gd name="connsiteX68" fmla="*/ 429987 w 1070824"/>
                <a:gd name="connsiteY68" fmla="*/ 637815 h 831118"/>
                <a:gd name="connsiteX69" fmla="*/ 427549 w 1070824"/>
                <a:gd name="connsiteY69" fmla="*/ 632669 h 831118"/>
                <a:gd name="connsiteX70" fmla="*/ 416579 w 1070824"/>
                <a:gd name="connsiteY70" fmla="*/ 615808 h 831118"/>
                <a:gd name="connsiteX71" fmla="*/ 427617 w 1070824"/>
                <a:gd name="connsiteY71" fmla="*/ 594275 h 831118"/>
                <a:gd name="connsiteX72" fmla="*/ 453822 w 1070824"/>
                <a:gd name="connsiteY72" fmla="*/ 601453 h 831118"/>
                <a:gd name="connsiteX73" fmla="*/ 477794 w 1070824"/>
                <a:gd name="connsiteY73" fmla="*/ 578633 h 831118"/>
                <a:gd name="connsiteX74" fmla="*/ 481315 w 1070824"/>
                <a:gd name="connsiteY74" fmla="*/ 560215 h 831118"/>
                <a:gd name="connsiteX75" fmla="*/ 500342 w 1070824"/>
                <a:gd name="connsiteY75" fmla="*/ 560079 h 831118"/>
                <a:gd name="connsiteX76" fmla="*/ 531491 w 1070824"/>
                <a:gd name="connsiteY76" fmla="*/ 549177 h 831118"/>
                <a:gd name="connsiteX77" fmla="*/ 545305 w 1070824"/>
                <a:gd name="connsiteY77" fmla="*/ 549109 h 831118"/>
                <a:gd name="connsiteX78" fmla="*/ 546795 w 1070824"/>
                <a:gd name="connsiteY78" fmla="*/ 536244 h 831118"/>
                <a:gd name="connsiteX79" fmla="*/ 556952 w 1070824"/>
                <a:gd name="connsiteY79" fmla="*/ 538546 h 831118"/>
                <a:gd name="connsiteX80" fmla="*/ 566838 w 1070824"/>
                <a:gd name="connsiteY80" fmla="*/ 523581 h 831118"/>
                <a:gd name="connsiteX81" fmla="*/ 571578 w 1070824"/>
                <a:gd name="connsiteY81" fmla="*/ 510174 h 831118"/>
                <a:gd name="connsiteX82" fmla="*/ 592163 w 1070824"/>
                <a:gd name="connsiteY82" fmla="*/ 498798 h 831118"/>
                <a:gd name="connsiteX83" fmla="*/ 599341 w 1070824"/>
                <a:gd name="connsiteY83" fmla="*/ 474691 h 831118"/>
                <a:gd name="connsiteX84" fmla="*/ 612681 w 1070824"/>
                <a:gd name="connsiteY84" fmla="*/ 459997 h 831118"/>
                <a:gd name="connsiteX85" fmla="*/ 631573 w 1070824"/>
                <a:gd name="connsiteY85" fmla="*/ 442256 h 831118"/>
                <a:gd name="connsiteX86" fmla="*/ 626359 w 1070824"/>
                <a:gd name="connsiteY86" fmla="*/ 418624 h 831118"/>
                <a:gd name="connsiteX87" fmla="*/ 655002 w 1070824"/>
                <a:gd name="connsiteY87" fmla="*/ 425463 h 831118"/>
                <a:gd name="connsiteX88" fmla="*/ 669561 w 1070824"/>
                <a:gd name="connsiteY88" fmla="*/ 418082 h 831118"/>
                <a:gd name="connsiteX89" fmla="*/ 702741 w 1070824"/>
                <a:gd name="connsiteY89" fmla="*/ 419707 h 831118"/>
                <a:gd name="connsiteX90" fmla="*/ 731926 w 1070824"/>
                <a:gd name="connsiteY90" fmla="*/ 400544 h 831118"/>
                <a:gd name="connsiteX91" fmla="*/ 738833 w 1070824"/>
                <a:gd name="connsiteY91" fmla="*/ 372916 h 831118"/>
                <a:gd name="connsiteX92" fmla="*/ 754137 w 1070824"/>
                <a:gd name="connsiteY92" fmla="*/ 376438 h 831118"/>
                <a:gd name="connsiteX93" fmla="*/ 757725 w 1070824"/>
                <a:gd name="connsiteY93" fmla="*/ 361202 h 831118"/>
                <a:gd name="connsiteX94" fmla="*/ 782170 w 1070824"/>
                <a:gd name="connsiteY94" fmla="*/ 363707 h 831118"/>
                <a:gd name="connsiteX95" fmla="*/ 782780 w 1070824"/>
                <a:gd name="connsiteY95" fmla="*/ 338924 h 831118"/>
                <a:gd name="connsiteX96" fmla="*/ 801469 w 1070824"/>
                <a:gd name="connsiteY96" fmla="*/ 325449 h 831118"/>
                <a:gd name="connsiteX97" fmla="*/ 831534 w 1070824"/>
                <a:gd name="connsiteY97" fmla="*/ 324704 h 831118"/>
                <a:gd name="connsiteX98" fmla="*/ 853000 w 1070824"/>
                <a:gd name="connsiteY98" fmla="*/ 308452 h 831118"/>
                <a:gd name="connsiteX99" fmla="*/ 881982 w 1070824"/>
                <a:gd name="connsiteY99" fmla="*/ 304728 h 831118"/>
                <a:gd name="connsiteX100" fmla="*/ 899317 w 1070824"/>
                <a:gd name="connsiteY100" fmla="*/ 285023 h 831118"/>
                <a:gd name="connsiteX101" fmla="*/ 927147 w 1070824"/>
                <a:gd name="connsiteY101" fmla="*/ 277168 h 831118"/>
                <a:gd name="connsiteX102" fmla="*/ 936288 w 1070824"/>
                <a:gd name="connsiteY102" fmla="*/ 238571 h 831118"/>
                <a:gd name="connsiteX103" fmla="*/ 962494 w 1070824"/>
                <a:gd name="connsiteY103" fmla="*/ 233154 h 831118"/>
                <a:gd name="connsiteX104" fmla="*/ 1010910 w 1070824"/>
                <a:gd name="connsiteY104" fmla="*/ 224283 h 831118"/>
                <a:gd name="connsiteX105" fmla="*/ 1070296 w 1070824"/>
                <a:gd name="connsiteY105" fmla="*/ 159277 h 831118"/>
                <a:gd name="connsiteX106" fmla="*/ 1032172 w 1070824"/>
                <a:gd name="connsiteY106" fmla="*/ 136931 h 831118"/>
                <a:gd name="connsiteX107" fmla="*/ 1031698 w 1070824"/>
                <a:gd name="connsiteY107" fmla="*/ 114992 h 831118"/>
                <a:gd name="connsiteX108" fmla="*/ 1032511 w 1070824"/>
                <a:gd name="connsiteY108" fmla="*/ 98944 h 831118"/>
                <a:gd name="connsiteX109" fmla="*/ 1012738 w 1070824"/>
                <a:gd name="connsiteY109" fmla="*/ 104293 h 831118"/>
                <a:gd name="connsiteX110" fmla="*/ 998586 w 1070824"/>
                <a:gd name="connsiteY110" fmla="*/ 93459 h 831118"/>
                <a:gd name="connsiteX111" fmla="*/ 986871 w 1070824"/>
                <a:gd name="connsiteY111" fmla="*/ 87026 h 831118"/>
                <a:gd name="connsiteX112" fmla="*/ 981589 w 1070824"/>
                <a:gd name="connsiteY112" fmla="*/ 66644 h 831118"/>
                <a:gd name="connsiteX113" fmla="*/ 964119 w 1070824"/>
                <a:gd name="connsiteY113" fmla="*/ 59331 h 831118"/>
                <a:gd name="connsiteX114" fmla="*/ 939674 w 1070824"/>
                <a:gd name="connsiteY114" fmla="*/ 54523 h 831118"/>
                <a:gd name="connsiteX115" fmla="*/ 930262 w 1070824"/>
                <a:gd name="connsiteY115" fmla="*/ 50054 h 831118"/>
                <a:gd name="connsiteX116" fmla="*/ 922543 w 1070824"/>
                <a:gd name="connsiteY116" fmla="*/ 25947 h 831118"/>
                <a:gd name="connsiteX117" fmla="*/ 884081 w 1070824"/>
                <a:gd name="connsiteY117" fmla="*/ 25812 h 831118"/>
                <a:gd name="connsiteX118" fmla="*/ 857807 w 1070824"/>
                <a:gd name="connsiteY118" fmla="*/ 27437 h 831118"/>
                <a:gd name="connsiteX119" fmla="*/ 845686 w 1070824"/>
                <a:gd name="connsiteY119" fmla="*/ 39693 h 831118"/>
                <a:gd name="connsiteX120" fmla="*/ 832347 w 1070824"/>
                <a:gd name="connsiteY120" fmla="*/ 22697 h 831118"/>
                <a:gd name="connsiteX121" fmla="*/ 811084 w 1070824"/>
                <a:gd name="connsiteY121" fmla="*/ 15113 h 831118"/>
                <a:gd name="connsiteX122" fmla="*/ 791853 w 1070824"/>
                <a:gd name="connsiteY122" fmla="*/ 12878 h 831118"/>
                <a:gd name="connsiteX123" fmla="*/ 783728 w 1070824"/>
                <a:gd name="connsiteY123" fmla="*/ 10847 h 831118"/>
                <a:gd name="connsiteX124" fmla="*/ 784811 w 1070824"/>
                <a:gd name="connsiteY124" fmla="*/ 38542 h 831118"/>
                <a:gd name="connsiteX125" fmla="*/ 768289 w 1070824"/>
                <a:gd name="connsiteY125" fmla="*/ 45178 h 831118"/>
                <a:gd name="connsiteX126" fmla="*/ 757048 w 1070824"/>
                <a:gd name="connsiteY126" fmla="*/ 37730 h 831118"/>
                <a:gd name="connsiteX127" fmla="*/ 764158 w 1070824"/>
                <a:gd name="connsiteY127" fmla="*/ 21275 h 831118"/>
                <a:gd name="connsiteX128" fmla="*/ 748042 w 1070824"/>
                <a:gd name="connsiteY128" fmla="*/ 17889 h 831118"/>
                <a:gd name="connsiteX129" fmla="*/ 734364 w 1070824"/>
                <a:gd name="connsiteY129" fmla="*/ 13962 h 831118"/>
                <a:gd name="connsiteX130" fmla="*/ 717164 w 1070824"/>
                <a:gd name="connsiteY130" fmla="*/ 825 h 831118"/>
                <a:gd name="connsiteX131" fmla="*/ 709648 w 1070824"/>
                <a:gd name="connsiteY131" fmla="*/ 10712 h 831118"/>
                <a:gd name="connsiteX132" fmla="*/ 718315 w 1070824"/>
                <a:gd name="connsiteY132" fmla="*/ 28250 h 831118"/>
                <a:gd name="connsiteX133" fmla="*/ 711070 w 1070824"/>
                <a:gd name="connsiteY133" fmla="*/ 47142 h 831118"/>
                <a:gd name="connsiteX134" fmla="*/ 695157 w 1070824"/>
                <a:gd name="connsiteY134" fmla="*/ 34412 h 831118"/>
                <a:gd name="connsiteX135" fmla="*/ 684323 w 1070824"/>
                <a:gd name="connsiteY135" fmla="*/ 5565 h 831118"/>
                <a:gd name="connsiteX136" fmla="*/ 666920 w 1070824"/>
                <a:gd name="connsiteY136" fmla="*/ 12134 h 831118"/>
                <a:gd name="connsiteX137" fmla="*/ 664618 w 1070824"/>
                <a:gd name="connsiteY137" fmla="*/ 25947 h 831118"/>
                <a:gd name="connsiteX138" fmla="*/ 652429 w 1070824"/>
                <a:gd name="connsiteY138" fmla="*/ 46194 h 831118"/>
                <a:gd name="connsiteX139" fmla="*/ 627172 w 1070824"/>
                <a:gd name="connsiteY139" fmla="*/ 48090 h 831118"/>
                <a:gd name="connsiteX140" fmla="*/ 626427 w 1070824"/>
                <a:gd name="connsiteY140" fmla="*/ 62716 h 831118"/>
                <a:gd name="connsiteX141" fmla="*/ 614780 w 1070824"/>
                <a:gd name="connsiteY141" fmla="*/ 67930 h 831118"/>
                <a:gd name="connsiteX142" fmla="*/ 609972 w 1070824"/>
                <a:gd name="connsiteY142" fmla="*/ 58721 h 831118"/>
                <a:gd name="connsiteX143" fmla="*/ 600425 w 1070824"/>
                <a:gd name="connsiteY143" fmla="*/ 43553 h 831118"/>
                <a:gd name="connsiteX144" fmla="*/ 589319 w 1070824"/>
                <a:gd name="connsiteY144" fmla="*/ 34005 h 831118"/>
                <a:gd name="connsiteX145" fmla="*/ 559186 w 1070824"/>
                <a:gd name="connsiteY145" fmla="*/ 36849 h 831118"/>
                <a:gd name="connsiteX146" fmla="*/ 570698 w 1070824"/>
                <a:gd name="connsiteY146" fmla="*/ 50054 h 831118"/>
                <a:gd name="connsiteX147" fmla="*/ 542055 w 1070824"/>
                <a:gd name="connsiteY147" fmla="*/ 49580 h 831118"/>
                <a:gd name="connsiteX148" fmla="*/ 545034 w 1070824"/>
                <a:gd name="connsiteY148" fmla="*/ 85401 h 831118"/>
                <a:gd name="connsiteX149" fmla="*/ 550654 w 1070824"/>
                <a:gd name="connsiteY149" fmla="*/ 90005 h 831118"/>
                <a:gd name="connsiteX150" fmla="*/ 531085 w 1070824"/>
                <a:gd name="connsiteY150" fmla="*/ 94000 h 831118"/>
                <a:gd name="connsiteX151" fmla="*/ 533455 w 1070824"/>
                <a:gd name="connsiteY151" fmla="*/ 79713 h 831118"/>
                <a:gd name="connsiteX152" fmla="*/ 532439 w 1070824"/>
                <a:gd name="connsiteY152" fmla="*/ 80457 h 831118"/>
                <a:gd name="connsiteX153" fmla="*/ 523501 w 1070824"/>
                <a:gd name="connsiteY153" fmla="*/ 76665 h 831118"/>
                <a:gd name="connsiteX154" fmla="*/ 505489 w 1070824"/>
                <a:gd name="connsiteY154" fmla="*/ 66237 h 831118"/>
                <a:gd name="connsiteX155" fmla="*/ 489237 w 1070824"/>
                <a:gd name="connsiteY155" fmla="*/ 73889 h 831118"/>
                <a:gd name="connsiteX156" fmla="*/ 483955 w 1070824"/>
                <a:gd name="connsiteY156" fmla="*/ 81812 h 831118"/>
                <a:gd name="connsiteX157" fmla="*/ 463303 w 1070824"/>
                <a:gd name="connsiteY157" fmla="*/ 66576 h 831118"/>
                <a:gd name="connsiteX158" fmla="*/ 413397 w 1070824"/>
                <a:gd name="connsiteY158" fmla="*/ 113231 h 831118"/>
                <a:gd name="connsiteX159" fmla="*/ 413397 w 1070824"/>
                <a:gd name="connsiteY159" fmla="*/ 155824 h 831118"/>
                <a:gd name="connsiteX160" fmla="*/ 403443 w 1070824"/>
                <a:gd name="connsiteY160" fmla="*/ 195504 h 831118"/>
                <a:gd name="connsiteX161" fmla="*/ 429581 w 1070824"/>
                <a:gd name="connsiteY161" fmla="*/ 233357 h 831118"/>
                <a:gd name="connsiteX162" fmla="*/ 455515 w 1070824"/>
                <a:gd name="connsiteY162" fmla="*/ 245478 h 831118"/>
                <a:gd name="connsiteX163" fmla="*/ 452130 w 1070824"/>
                <a:gd name="connsiteY163" fmla="*/ 276694 h 831118"/>
                <a:gd name="connsiteX164" fmla="*/ 417324 w 1070824"/>
                <a:gd name="connsiteY164" fmla="*/ 266266 h 831118"/>
                <a:gd name="connsiteX165" fmla="*/ 408047 w 1070824"/>
                <a:gd name="connsiteY165" fmla="*/ 268365 h 831118"/>
                <a:gd name="connsiteX166" fmla="*/ 399177 w 1070824"/>
                <a:gd name="connsiteY166" fmla="*/ 217579 h 831118"/>
                <a:gd name="connsiteX167" fmla="*/ 363356 w 1070824"/>
                <a:gd name="connsiteY167" fmla="*/ 174851 h 831118"/>
                <a:gd name="connsiteX168" fmla="*/ 362069 w 1070824"/>
                <a:gd name="connsiteY168" fmla="*/ 117226 h 831118"/>
                <a:gd name="connsiteX169" fmla="*/ 337353 w 1070824"/>
                <a:gd name="connsiteY169" fmla="*/ 107814 h 831118"/>
                <a:gd name="connsiteX170" fmla="*/ 321034 w 1070824"/>
                <a:gd name="connsiteY170" fmla="*/ 110726 h 831118"/>
                <a:gd name="connsiteX171" fmla="*/ 347172 w 1070824"/>
                <a:gd name="connsiteY171" fmla="*/ 122305 h 831118"/>
                <a:gd name="connsiteX172" fmla="*/ 349813 w 1070824"/>
                <a:gd name="connsiteY172" fmla="*/ 155147 h 831118"/>
                <a:gd name="connsiteX173" fmla="*/ 322118 w 1070824"/>
                <a:gd name="connsiteY173" fmla="*/ 136728 h 831118"/>
                <a:gd name="connsiteX174" fmla="*/ 303835 w 1070824"/>
                <a:gd name="connsiteY174" fmla="*/ 150474 h 831118"/>
                <a:gd name="connsiteX175" fmla="*/ 291375 w 1070824"/>
                <a:gd name="connsiteY175" fmla="*/ 159480 h 831118"/>
                <a:gd name="connsiteX176" fmla="*/ 295912 w 1070824"/>
                <a:gd name="connsiteY176" fmla="*/ 188868 h 831118"/>
                <a:gd name="connsiteX177" fmla="*/ 277697 w 1070824"/>
                <a:gd name="connsiteY177" fmla="*/ 189952 h 831118"/>
                <a:gd name="connsiteX178" fmla="*/ 256976 w 1070824"/>
                <a:gd name="connsiteY178" fmla="*/ 183925 h 831118"/>
                <a:gd name="connsiteX179" fmla="*/ 242418 w 1070824"/>
                <a:gd name="connsiteY179" fmla="*/ 217512 h 831118"/>
                <a:gd name="connsiteX180" fmla="*/ 229146 w 1070824"/>
                <a:gd name="connsiteY180" fmla="*/ 217918 h 831118"/>
                <a:gd name="connsiteX181" fmla="*/ 226098 w 1070824"/>
                <a:gd name="connsiteY181" fmla="*/ 240670 h 831118"/>
                <a:gd name="connsiteX182" fmla="*/ 224270 w 1070824"/>
                <a:gd name="connsiteY182" fmla="*/ 253739 h 831118"/>
                <a:gd name="connsiteX183" fmla="*/ 223119 w 1070824"/>
                <a:gd name="connsiteY183" fmla="*/ 272699 h 831118"/>
                <a:gd name="connsiteX184" fmla="*/ 205378 w 1070824"/>
                <a:gd name="connsiteY184" fmla="*/ 299514 h 831118"/>
                <a:gd name="connsiteX185" fmla="*/ 205175 w 1070824"/>
                <a:gd name="connsiteY185" fmla="*/ 327345 h 831118"/>
                <a:gd name="connsiteX186" fmla="*/ 218312 w 1070824"/>
                <a:gd name="connsiteY186" fmla="*/ 344883 h 831118"/>
                <a:gd name="connsiteX187" fmla="*/ 199080 w 1070824"/>
                <a:gd name="connsiteY187" fmla="*/ 345086 h 831118"/>
                <a:gd name="connsiteX188" fmla="*/ 193257 w 1070824"/>
                <a:gd name="connsiteY188" fmla="*/ 372781 h 831118"/>
                <a:gd name="connsiteX189" fmla="*/ 200029 w 1070824"/>
                <a:gd name="connsiteY189" fmla="*/ 387069 h 831118"/>
                <a:gd name="connsiteX190" fmla="*/ 186418 w 1070824"/>
                <a:gd name="connsiteY190" fmla="*/ 418217 h 831118"/>
                <a:gd name="connsiteX191" fmla="*/ 189397 w 1070824"/>
                <a:gd name="connsiteY191" fmla="*/ 452616 h 831118"/>
                <a:gd name="connsiteX192" fmla="*/ 215332 w 1070824"/>
                <a:gd name="connsiteY192" fmla="*/ 464128 h 831118"/>
                <a:gd name="connsiteX193" fmla="*/ 226708 w 1070824"/>
                <a:gd name="connsiteY193" fmla="*/ 448418 h 831118"/>
                <a:gd name="connsiteX194" fmla="*/ 241266 w 1070824"/>
                <a:gd name="connsiteY194" fmla="*/ 457559 h 831118"/>
                <a:gd name="connsiteX195" fmla="*/ 248580 w 1070824"/>
                <a:gd name="connsiteY195" fmla="*/ 451127 h 831118"/>
                <a:gd name="connsiteX196" fmla="*/ 253116 w 1070824"/>
                <a:gd name="connsiteY196" fmla="*/ 462367 h 831118"/>
                <a:gd name="connsiteX197" fmla="*/ 268420 w 1070824"/>
                <a:gd name="connsiteY197" fmla="*/ 448553 h 831118"/>
                <a:gd name="connsiteX198" fmla="*/ 285958 w 1070824"/>
                <a:gd name="connsiteY198" fmla="*/ 461351 h 831118"/>
                <a:gd name="connsiteX199" fmla="*/ 271264 w 1070824"/>
                <a:gd name="connsiteY199" fmla="*/ 504079 h 831118"/>
                <a:gd name="connsiteX200" fmla="*/ 260836 w 1070824"/>
                <a:gd name="connsiteY200" fmla="*/ 546333 h 831118"/>
                <a:gd name="connsiteX201" fmla="*/ 236933 w 1070824"/>
                <a:gd name="connsiteY201" fmla="*/ 560824 h 831118"/>
                <a:gd name="connsiteX202" fmla="*/ 166442 w 1070824"/>
                <a:gd name="connsiteY202" fmla="*/ 580055 h 831118"/>
                <a:gd name="connsiteX203" fmla="*/ 153915 w 1070824"/>
                <a:gd name="connsiteY203" fmla="*/ 604635 h 831118"/>
                <a:gd name="connsiteX204" fmla="*/ 156285 w 1070824"/>
                <a:gd name="connsiteY204" fmla="*/ 583441 h 831118"/>
                <a:gd name="connsiteX205" fmla="*/ 148159 w 1070824"/>
                <a:gd name="connsiteY205" fmla="*/ 584660 h 831118"/>
                <a:gd name="connsiteX206" fmla="*/ 118636 w 1070824"/>
                <a:gd name="connsiteY206" fmla="*/ 588858 h 831118"/>
                <a:gd name="connsiteX207" fmla="*/ 107801 w 1070824"/>
                <a:gd name="connsiteY207" fmla="*/ 574096 h 831118"/>
                <a:gd name="connsiteX208" fmla="*/ 95410 w 1070824"/>
                <a:gd name="connsiteY208" fmla="*/ 560621 h 831118"/>
                <a:gd name="connsiteX209" fmla="*/ 96358 w 1070824"/>
                <a:gd name="connsiteY209" fmla="*/ 537056 h 831118"/>
                <a:gd name="connsiteX210" fmla="*/ 84101 w 1070824"/>
                <a:gd name="connsiteY210" fmla="*/ 509767 h 831118"/>
                <a:gd name="connsiteX211" fmla="*/ 35415 w 1070824"/>
                <a:gd name="connsiteY211" fmla="*/ 511189 h 831118"/>
                <a:gd name="connsiteX212" fmla="*/ 8667 w 1070824"/>
                <a:gd name="connsiteY212" fmla="*/ 518435 h 831118"/>
                <a:gd name="connsiteX213" fmla="*/ 3250 w 1070824"/>
                <a:gd name="connsiteY213" fmla="*/ 535160 h 831118"/>
                <a:gd name="connsiteX214" fmla="*/ 0 w 1070824"/>
                <a:gd name="connsiteY214" fmla="*/ 540036 h 831118"/>
                <a:gd name="connsiteX215" fmla="*/ 3115 w 1070824"/>
                <a:gd name="connsiteY215" fmla="*/ 539291 h 831118"/>
                <a:gd name="connsiteX216" fmla="*/ 27492 w 1070824"/>
                <a:gd name="connsiteY216" fmla="*/ 547484 h 83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1070824" h="831118">
                  <a:moveTo>
                    <a:pt x="27492" y="547484"/>
                  </a:moveTo>
                  <a:cubicBezTo>
                    <a:pt x="30539" y="550870"/>
                    <a:pt x="24716" y="559808"/>
                    <a:pt x="24716" y="564345"/>
                  </a:cubicBezTo>
                  <a:cubicBezTo>
                    <a:pt x="24716" y="568882"/>
                    <a:pt x="24919" y="588181"/>
                    <a:pt x="29117" y="589671"/>
                  </a:cubicBezTo>
                  <a:cubicBezTo>
                    <a:pt x="33315" y="591160"/>
                    <a:pt x="41848" y="597593"/>
                    <a:pt x="47129" y="600234"/>
                  </a:cubicBezTo>
                  <a:cubicBezTo>
                    <a:pt x="52479" y="602875"/>
                    <a:pt x="66902" y="594478"/>
                    <a:pt x="69543" y="594884"/>
                  </a:cubicBezTo>
                  <a:cubicBezTo>
                    <a:pt x="72183" y="595291"/>
                    <a:pt x="70084" y="616824"/>
                    <a:pt x="68594" y="632263"/>
                  </a:cubicBezTo>
                  <a:cubicBezTo>
                    <a:pt x="67105" y="647702"/>
                    <a:pt x="69543" y="661583"/>
                    <a:pt x="61959" y="668016"/>
                  </a:cubicBezTo>
                  <a:cubicBezTo>
                    <a:pt x="54375" y="674449"/>
                    <a:pt x="49906" y="677699"/>
                    <a:pt x="45301" y="686367"/>
                  </a:cubicBezTo>
                  <a:cubicBezTo>
                    <a:pt x="40764" y="695034"/>
                    <a:pt x="26950" y="695034"/>
                    <a:pt x="28440" y="702889"/>
                  </a:cubicBezTo>
                  <a:cubicBezTo>
                    <a:pt x="29930" y="710812"/>
                    <a:pt x="39003" y="712708"/>
                    <a:pt x="33722" y="718734"/>
                  </a:cubicBezTo>
                  <a:cubicBezTo>
                    <a:pt x="28372" y="724761"/>
                    <a:pt x="38258" y="726251"/>
                    <a:pt x="39003" y="735324"/>
                  </a:cubicBezTo>
                  <a:cubicBezTo>
                    <a:pt x="39748" y="744398"/>
                    <a:pt x="31013" y="755774"/>
                    <a:pt x="39003" y="755774"/>
                  </a:cubicBezTo>
                  <a:cubicBezTo>
                    <a:pt x="46993" y="755774"/>
                    <a:pt x="51937" y="742299"/>
                    <a:pt x="57286" y="757399"/>
                  </a:cubicBezTo>
                  <a:cubicBezTo>
                    <a:pt x="62636" y="772500"/>
                    <a:pt x="74215" y="780761"/>
                    <a:pt x="82205" y="777714"/>
                  </a:cubicBezTo>
                  <a:cubicBezTo>
                    <a:pt x="90195" y="774666"/>
                    <a:pt x="89789" y="759295"/>
                    <a:pt x="93175" y="760785"/>
                  </a:cubicBezTo>
                  <a:cubicBezTo>
                    <a:pt x="96628" y="762275"/>
                    <a:pt x="93649" y="769656"/>
                    <a:pt x="94055" y="774599"/>
                  </a:cubicBezTo>
                  <a:cubicBezTo>
                    <a:pt x="94461" y="779474"/>
                    <a:pt x="90534" y="789090"/>
                    <a:pt x="101978" y="793220"/>
                  </a:cubicBezTo>
                  <a:cubicBezTo>
                    <a:pt x="113354" y="797351"/>
                    <a:pt x="132720" y="782792"/>
                    <a:pt x="136851" y="788074"/>
                  </a:cubicBezTo>
                  <a:cubicBezTo>
                    <a:pt x="138341" y="789970"/>
                    <a:pt x="138205" y="791256"/>
                    <a:pt x="137663" y="792137"/>
                  </a:cubicBezTo>
                  <a:cubicBezTo>
                    <a:pt x="141252" y="793627"/>
                    <a:pt x="147076" y="805747"/>
                    <a:pt x="158722" y="804122"/>
                  </a:cubicBezTo>
                  <a:cubicBezTo>
                    <a:pt x="171995" y="802226"/>
                    <a:pt x="178428" y="798502"/>
                    <a:pt x="182626" y="803784"/>
                  </a:cubicBezTo>
                  <a:cubicBezTo>
                    <a:pt x="186824" y="809065"/>
                    <a:pt x="191632" y="800330"/>
                    <a:pt x="201857" y="799585"/>
                  </a:cubicBezTo>
                  <a:cubicBezTo>
                    <a:pt x="212149" y="798841"/>
                    <a:pt x="226911" y="795658"/>
                    <a:pt x="229146" y="795252"/>
                  </a:cubicBezTo>
                  <a:cubicBezTo>
                    <a:pt x="231448" y="794845"/>
                    <a:pt x="231448" y="806492"/>
                    <a:pt x="235240" y="810691"/>
                  </a:cubicBezTo>
                  <a:cubicBezTo>
                    <a:pt x="239032" y="814821"/>
                    <a:pt x="235105" y="818275"/>
                    <a:pt x="244585" y="818681"/>
                  </a:cubicBezTo>
                  <a:cubicBezTo>
                    <a:pt x="254065" y="819087"/>
                    <a:pt x="262461" y="830734"/>
                    <a:pt x="267811" y="828093"/>
                  </a:cubicBezTo>
                  <a:cubicBezTo>
                    <a:pt x="273160" y="825452"/>
                    <a:pt x="276343" y="806018"/>
                    <a:pt x="282843" y="807169"/>
                  </a:cubicBezTo>
                  <a:cubicBezTo>
                    <a:pt x="289276" y="808321"/>
                    <a:pt x="293881" y="834255"/>
                    <a:pt x="302616" y="830802"/>
                  </a:cubicBezTo>
                  <a:cubicBezTo>
                    <a:pt x="311351" y="827416"/>
                    <a:pt x="312367" y="823150"/>
                    <a:pt x="317716" y="817462"/>
                  </a:cubicBezTo>
                  <a:cubicBezTo>
                    <a:pt x="323066" y="811842"/>
                    <a:pt x="319138" y="795387"/>
                    <a:pt x="324488" y="793491"/>
                  </a:cubicBezTo>
                  <a:cubicBezTo>
                    <a:pt x="329837" y="791595"/>
                    <a:pt x="330853" y="792137"/>
                    <a:pt x="328144" y="789496"/>
                  </a:cubicBezTo>
                  <a:cubicBezTo>
                    <a:pt x="325503" y="786855"/>
                    <a:pt x="336947" y="785230"/>
                    <a:pt x="339588" y="783334"/>
                  </a:cubicBezTo>
                  <a:cubicBezTo>
                    <a:pt x="342229" y="781438"/>
                    <a:pt x="343312" y="769046"/>
                    <a:pt x="345208" y="764916"/>
                  </a:cubicBezTo>
                  <a:cubicBezTo>
                    <a:pt x="347104" y="760785"/>
                    <a:pt x="344464" y="752321"/>
                    <a:pt x="342568" y="748529"/>
                  </a:cubicBezTo>
                  <a:cubicBezTo>
                    <a:pt x="340672" y="744737"/>
                    <a:pt x="337218" y="737559"/>
                    <a:pt x="335254" y="735663"/>
                  </a:cubicBezTo>
                  <a:cubicBezTo>
                    <a:pt x="333358" y="733767"/>
                    <a:pt x="327332" y="745617"/>
                    <a:pt x="321982" y="742976"/>
                  </a:cubicBezTo>
                  <a:cubicBezTo>
                    <a:pt x="316633" y="740335"/>
                    <a:pt x="333833" y="724151"/>
                    <a:pt x="318665" y="718531"/>
                  </a:cubicBezTo>
                  <a:cubicBezTo>
                    <a:pt x="303496" y="712911"/>
                    <a:pt x="300178" y="706613"/>
                    <a:pt x="289547" y="707358"/>
                  </a:cubicBezTo>
                  <a:cubicBezTo>
                    <a:pt x="278916" y="708103"/>
                    <a:pt x="268420" y="719005"/>
                    <a:pt x="258940" y="712572"/>
                  </a:cubicBezTo>
                  <a:cubicBezTo>
                    <a:pt x="249460" y="706139"/>
                    <a:pt x="251017" y="695508"/>
                    <a:pt x="228604" y="696998"/>
                  </a:cubicBezTo>
                  <a:cubicBezTo>
                    <a:pt x="206190" y="698488"/>
                    <a:pt x="196778" y="709254"/>
                    <a:pt x="192986" y="712234"/>
                  </a:cubicBezTo>
                  <a:cubicBezTo>
                    <a:pt x="189194" y="715281"/>
                    <a:pt x="191767" y="715145"/>
                    <a:pt x="185741" y="715145"/>
                  </a:cubicBezTo>
                  <a:cubicBezTo>
                    <a:pt x="179646" y="715145"/>
                    <a:pt x="180527" y="718599"/>
                    <a:pt x="179376" y="713656"/>
                  </a:cubicBezTo>
                  <a:cubicBezTo>
                    <a:pt x="178224" y="708780"/>
                    <a:pt x="175516" y="708035"/>
                    <a:pt x="170572" y="702347"/>
                  </a:cubicBezTo>
                  <a:cubicBezTo>
                    <a:pt x="165629" y="696659"/>
                    <a:pt x="153238" y="706207"/>
                    <a:pt x="145992" y="701738"/>
                  </a:cubicBezTo>
                  <a:cubicBezTo>
                    <a:pt x="138747" y="697201"/>
                    <a:pt x="147076" y="677496"/>
                    <a:pt x="142471" y="676751"/>
                  </a:cubicBezTo>
                  <a:cubicBezTo>
                    <a:pt x="137934" y="676006"/>
                    <a:pt x="131163" y="691242"/>
                    <a:pt x="128861" y="679934"/>
                  </a:cubicBezTo>
                  <a:cubicBezTo>
                    <a:pt x="126558" y="668626"/>
                    <a:pt x="130079" y="663953"/>
                    <a:pt x="129673" y="659010"/>
                  </a:cubicBezTo>
                  <a:cubicBezTo>
                    <a:pt x="129267" y="654067"/>
                    <a:pt x="123985" y="653796"/>
                    <a:pt x="121683" y="649665"/>
                  </a:cubicBezTo>
                  <a:cubicBezTo>
                    <a:pt x="119380" y="645535"/>
                    <a:pt x="113354" y="640185"/>
                    <a:pt x="123240" y="638628"/>
                  </a:cubicBezTo>
                  <a:cubicBezTo>
                    <a:pt x="133127" y="637138"/>
                    <a:pt x="138747" y="642352"/>
                    <a:pt x="145586" y="639373"/>
                  </a:cubicBezTo>
                  <a:cubicBezTo>
                    <a:pt x="152425" y="636326"/>
                    <a:pt x="148092" y="634294"/>
                    <a:pt x="157571" y="630502"/>
                  </a:cubicBezTo>
                  <a:cubicBezTo>
                    <a:pt x="167052" y="626710"/>
                    <a:pt x="170911" y="636461"/>
                    <a:pt x="174297" y="638357"/>
                  </a:cubicBezTo>
                  <a:cubicBezTo>
                    <a:pt x="177751" y="640253"/>
                    <a:pt x="184183" y="644858"/>
                    <a:pt x="189533" y="644452"/>
                  </a:cubicBezTo>
                  <a:cubicBezTo>
                    <a:pt x="194882" y="644045"/>
                    <a:pt x="209035" y="638154"/>
                    <a:pt x="212420" y="640795"/>
                  </a:cubicBezTo>
                  <a:cubicBezTo>
                    <a:pt x="215874" y="643436"/>
                    <a:pt x="226302" y="667136"/>
                    <a:pt x="241876" y="668287"/>
                  </a:cubicBezTo>
                  <a:cubicBezTo>
                    <a:pt x="257450" y="669438"/>
                    <a:pt x="264831" y="661312"/>
                    <a:pt x="272077" y="658671"/>
                  </a:cubicBezTo>
                  <a:cubicBezTo>
                    <a:pt x="279322" y="656031"/>
                    <a:pt x="292256" y="649936"/>
                    <a:pt x="302481" y="652510"/>
                  </a:cubicBezTo>
                  <a:cubicBezTo>
                    <a:pt x="312773" y="655083"/>
                    <a:pt x="315685" y="656166"/>
                    <a:pt x="322863" y="657723"/>
                  </a:cubicBezTo>
                  <a:cubicBezTo>
                    <a:pt x="330108" y="659213"/>
                    <a:pt x="330311" y="656234"/>
                    <a:pt x="343312" y="657723"/>
                  </a:cubicBezTo>
                  <a:cubicBezTo>
                    <a:pt x="356314" y="659213"/>
                    <a:pt x="368028" y="667474"/>
                    <a:pt x="361189" y="675397"/>
                  </a:cubicBezTo>
                  <a:cubicBezTo>
                    <a:pt x="354350" y="683320"/>
                    <a:pt x="349881" y="683049"/>
                    <a:pt x="352183" y="686841"/>
                  </a:cubicBezTo>
                  <a:cubicBezTo>
                    <a:pt x="354485" y="690633"/>
                    <a:pt x="358345" y="698894"/>
                    <a:pt x="373513" y="694018"/>
                  </a:cubicBezTo>
                  <a:cubicBezTo>
                    <a:pt x="388681" y="689143"/>
                    <a:pt x="394369" y="684538"/>
                    <a:pt x="398568" y="678918"/>
                  </a:cubicBezTo>
                  <a:cubicBezTo>
                    <a:pt x="402766" y="673298"/>
                    <a:pt x="409605" y="665578"/>
                    <a:pt x="410688" y="670522"/>
                  </a:cubicBezTo>
                  <a:cubicBezTo>
                    <a:pt x="411839" y="675397"/>
                    <a:pt x="405678" y="675194"/>
                    <a:pt x="410959" y="675939"/>
                  </a:cubicBezTo>
                  <a:cubicBezTo>
                    <a:pt x="416309" y="676684"/>
                    <a:pt x="428768" y="682439"/>
                    <a:pt x="432154" y="677902"/>
                  </a:cubicBezTo>
                  <a:cubicBezTo>
                    <a:pt x="435607" y="673366"/>
                    <a:pt x="447119" y="672350"/>
                    <a:pt x="446306" y="652035"/>
                  </a:cubicBezTo>
                  <a:cubicBezTo>
                    <a:pt x="445561" y="631653"/>
                    <a:pt x="435675" y="634091"/>
                    <a:pt x="429987" y="637815"/>
                  </a:cubicBezTo>
                  <a:cubicBezTo>
                    <a:pt x="424299" y="641608"/>
                    <a:pt x="429852" y="638696"/>
                    <a:pt x="427549" y="632669"/>
                  </a:cubicBezTo>
                  <a:cubicBezTo>
                    <a:pt x="425247" y="626643"/>
                    <a:pt x="414684" y="623731"/>
                    <a:pt x="416579" y="615808"/>
                  </a:cubicBezTo>
                  <a:cubicBezTo>
                    <a:pt x="418476" y="607886"/>
                    <a:pt x="420033" y="594681"/>
                    <a:pt x="427617" y="594275"/>
                  </a:cubicBezTo>
                  <a:cubicBezTo>
                    <a:pt x="435201" y="593869"/>
                    <a:pt x="444343" y="606328"/>
                    <a:pt x="453822" y="601453"/>
                  </a:cubicBezTo>
                  <a:cubicBezTo>
                    <a:pt x="463303" y="596577"/>
                    <a:pt x="472850" y="584998"/>
                    <a:pt x="477794" y="578633"/>
                  </a:cubicBezTo>
                  <a:cubicBezTo>
                    <a:pt x="482737" y="572200"/>
                    <a:pt x="480570" y="566580"/>
                    <a:pt x="481315" y="560215"/>
                  </a:cubicBezTo>
                  <a:cubicBezTo>
                    <a:pt x="482059" y="553782"/>
                    <a:pt x="477523" y="551412"/>
                    <a:pt x="500342" y="560079"/>
                  </a:cubicBezTo>
                  <a:cubicBezTo>
                    <a:pt x="523162" y="568747"/>
                    <a:pt x="522756" y="549922"/>
                    <a:pt x="531491" y="549177"/>
                  </a:cubicBezTo>
                  <a:cubicBezTo>
                    <a:pt x="540226" y="548432"/>
                    <a:pt x="547201" y="554391"/>
                    <a:pt x="545305" y="549109"/>
                  </a:cubicBezTo>
                  <a:cubicBezTo>
                    <a:pt x="543409" y="543828"/>
                    <a:pt x="545305" y="539291"/>
                    <a:pt x="546795" y="536244"/>
                  </a:cubicBezTo>
                  <a:cubicBezTo>
                    <a:pt x="548284" y="533197"/>
                    <a:pt x="548961" y="539697"/>
                    <a:pt x="556952" y="538546"/>
                  </a:cubicBezTo>
                  <a:cubicBezTo>
                    <a:pt x="564942" y="537395"/>
                    <a:pt x="568734" y="530420"/>
                    <a:pt x="566838" y="523581"/>
                  </a:cubicBezTo>
                  <a:cubicBezTo>
                    <a:pt x="564942" y="516742"/>
                    <a:pt x="565348" y="510919"/>
                    <a:pt x="571578" y="510174"/>
                  </a:cubicBezTo>
                  <a:cubicBezTo>
                    <a:pt x="577808" y="509429"/>
                    <a:pt x="586408" y="508210"/>
                    <a:pt x="592163" y="498798"/>
                  </a:cubicBezTo>
                  <a:cubicBezTo>
                    <a:pt x="597851" y="489385"/>
                    <a:pt x="601237" y="480718"/>
                    <a:pt x="599341" y="474691"/>
                  </a:cubicBezTo>
                  <a:cubicBezTo>
                    <a:pt x="597445" y="468665"/>
                    <a:pt x="602794" y="459591"/>
                    <a:pt x="612681" y="459997"/>
                  </a:cubicBezTo>
                  <a:cubicBezTo>
                    <a:pt x="622567" y="460403"/>
                    <a:pt x="633469" y="453226"/>
                    <a:pt x="631573" y="442256"/>
                  </a:cubicBezTo>
                  <a:cubicBezTo>
                    <a:pt x="629677" y="431354"/>
                    <a:pt x="615728" y="420858"/>
                    <a:pt x="626359" y="418624"/>
                  </a:cubicBezTo>
                  <a:cubicBezTo>
                    <a:pt x="636990" y="416389"/>
                    <a:pt x="645861" y="426208"/>
                    <a:pt x="655002" y="425463"/>
                  </a:cubicBezTo>
                  <a:cubicBezTo>
                    <a:pt x="664144" y="424718"/>
                    <a:pt x="656966" y="418420"/>
                    <a:pt x="669561" y="418082"/>
                  </a:cubicBezTo>
                  <a:cubicBezTo>
                    <a:pt x="682088" y="417676"/>
                    <a:pt x="687912" y="423499"/>
                    <a:pt x="702741" y="419707"/>
                  </a:cubicBezTo>
                  <a:cubicBezTo>
                    <a:pt x="717571" y="415915"/>
                    <a:pt x="724342" y="406909"/>
                    <a:pt x="731926" y="400544"/>
                  </a:cubicBezTo>
                  <a:cubicBezTo>
                    <a:pt x="739510" y="394111"/>
                    <a:pt x="738833" y="375896"/>
                    <a:pt x="738833" y="372916"/>
                  </a:cubicBezTo>
                  <a:cubicBezTo>
                    <a:pt x="738833" y="369869"/>
                    <a:pt x="749193" y="367364"/>
                    <a:pt x="754137" y="376438"/>
                  </a:cubicBezTo>
                  <a:cubicBezTo>
                    <a:pt x="759080" y="385511"/>
                    <a:pt x="761517" y="366822"/>
                    <a:pt x="757725" y="361202"/>
                  </a:cubicBezTo>
                  <a:cubicBezTo>
                    <a:pt x="753933" y="355581"/>
                    <a:pt x="772690" y="366348"/>
                    <a:pt x="782170" y="363707"/>
                  </a:cubicBezTo>
                  <a:cubicBezTo>
                    <a:pt x="791650" y="361066"/>
                    <a:pt x="781696" y="342309"/>
                    <a:pt x="782780" y="338924"/>
                  </a:cubicBezTo>
                  <a:cubicBezTo>
                    <a:pt x="783931" y="335538"/>
                    <a:pt x="794630" y="327683"/>
                    <a:pt x="801469" y="325449"/>
                  </a:cubicBezTo>
                  <a:cubicBezTo>
                    <a:pt x="808308" y="323214"/>
                    <a:pt x="824356" y="329241"/>
                    <a:pt x="831534" y="324704"/>
                  </a:cubicBezTo>
                  <a:cubicBezTo>
                    <a:pt x="838780" y="320167"/>
                    <a:pt x="840879" y="309942"/>
                    <a:pt x="853000" y="308452"/>
                  </a:cubicBezTo>
                  <a:cubicBezTo>
                    <a:pt x="865188" y="306962"/>
                    <a:pt x="875887" y="310348"/>
                    <a:pt x="881982" y="304728"/>
                  </a:cubicBezTo>
                  <a:cubicBezTo>
                    <a:pt x="888076" y="299108"/>
                    <a:pt x="887534" y="286919"/>
                    <a:pt x="899317" y="285023"/>
                  </a:cubicBezTo>
                  <a:cubicBezTo>
                    <a:pt x="911099" y="283127"/>
                    <a:pt x="921053" y="289289"/>
                    <a:pt x="927147" y="277168"/>
                  </a:cubicBezTo>
                  <a:cubicBezTo>
                    <a:pt x="933241" y="265115"/>
                    <a:pt x="937846" y="244259"/>
                    <a:pt x="936288" y="238571"/>
                  </a:cubicBezTo>
                  <a:cubicBezTo>
                    <a:pt x="934799" y="232950"/>
                    <a:pt x="938929" y="220356"/>
                    <a:pt x="962494" y="233154"/>
                  </a:cubicBezTo>
                  <a:cubicBezTo>
                    <a:pt x="986059" y="245952"/>
                    <a:pt x="1006373" y="227669"/>
                    <a:pt x="1010910" y="224283"/>
                  </a:cubicBezTo>
                  <a:cubicBezTo>
                    <a:pt x="1015447" y="220897"/>
                    <a:pt x="1077135" y="194286"/>
                    <a:pt x="1070296" y="159277"/>
                  </a:cubicBezTo>
                  <a:cubicBezTo>
                    <a:pt x="1063456" y="124201"/>
                    <a:pt x="1037318" y="135780"/>
                    <a:pt x="1032172" y="136931"/>
                  </a:cubicBezTo>
                  <a:cubicBezTo>
                    <a:pt x="1027026" y="138082"/>
                    <a:pt x="1030547" y="125758"/>
                    <a:pt x="1031698" y="114992"/>
                  </a:cubicBezTo>
                  <a:cubicBezTo>
                    <a:pt x="1032849" y="104225"/>
                    <a:pt x="1045647" y="94407"/>
                    <a:pt x="1032511" y="98944"/>
                  </a:cubicBezTo>
                  <a:cubicBezTo>
                    <a:pt x="1019374" y="103480"/>
                    <a:pt x="1019577" y="109913"/>
                    <a:pt x="1012738" y="104293"/>
                  </a:cubicBezTo>
                  <a:cubicBezTo>
                    <a:pt x="1005899" y="98673"/>
                    <a:pt x="1010030" y="94068"/>
                    <a:pt x="998586" y="93459"/>
                  </a:cubicBezTo>
                  <a:cubicBezTo>
                    <a:pt x="987210" y="92917"/>
                    <a:pt x="990866" y="94948"/>
                    <a:pt x="986871" y="87026"/>
                  </a:cubicBezTo>
                  <a:cubicBezTo>
                    <a:pt x="982876" y="79103"/>
                    <a:pt x="982673" y="70571"/>
                    <a:pt x="981589" y="66644"/>
                  </a:cubicBezTo>
                  <a:cubicBezTo>
                    <a:pt x="980438" y="62716"/>
                    <a:pt x="973261" y="59940"/>
                    <a:pt x="964119" y="59331"/>
                  </a:cubicBezTo>
                  <a:cubicBezTo>
                    <a:pt x="954978" y="58789"/>
                    <a:pt x="943128" y="56757"/>
                    <a:pt x="939674" y="54523"/>
                  </a:cubicBezTo>
                  <a:cubicBezTo>
                    <a:pt x="936221" y="52288"/>
                    <a:pt x="929720" y="55132"/>
                    <a:pt x="930262" y="50054"/>
                  </a:cubicBezTo>
                  <a:cubicBezTo>
                    <a:pt x="930804" y="44975"/>
                    <a:pt x="931142" y="27640"/>
                    <a:pt x="922543" y="25947"/>
                  </a:cubicBezTo>
                  <a:cubicBezTo>
                    <a:pt x="914010" y="24254"/>
                    <a:pt x="892612" y="29739"/>
                    <a:pt x="884081" y="25812"/>
                  </a:cubicBezTo>
                  <a:cubicBezTo>
                    <a:pt x="875549" y="21884"/>
                    <a:pt x="862953" y="21207"/>
                    <a:pt x="857807" y="27437"/>
                  </a:cubicBezTo>
                  <a:cubicBezTo>
                    <a:pt x="852661" y="33667"/>
                    <a:pt x="850765" y="41996"/>
                    <a:pt x="845686" y="39693"/>
                  </a:cubicBezTo>
                  <a:cubicBezTo>
                    <a:pt x="840540" y="37459"/>
                    <a:pt x="840879" y="25541"/>
                    <a:pt x="832347" y="22697"/>
                  </a:cubicBezTo>
                  <a:cubicBezTo>
                    <a:pt x="823815" y="19853"/>
                    <a:pt x="816772" y="18499"/>
                    <a:pt x="811084" y="15113"/>
                  </a:cubicBezTo>
                  <a:cubicBezTo>
                    <a:pt x="805396" y="11727"/>
                    <a:pt x="800995" y="12337"/>
                    <a:pt x="791853" y="12878"/>
                  </a:cubicBezTo>
                  <a:cubicBezTo>
                    <a:pt x="782712" y="13420"/>
                    <a:pt x="783728" y="2924"/>
                    <a:pt x="783728" y="10847"/>
                  </a:cubicBezTo>
                  <a:cubicBezTo>
                    <a:pt x="783728" y="18770"/>
                    <a:pt x="784811" y="34615"/>
                    <a:pt x="784811" y="38542"/>
                  </a:cubicBezTo>
                  <a:cubicBezTo>
                    <a:pt x="784811" y="42470"/>
                    <a:pt x="773435" y="44095"/>
                    <a:pt x="768289" y="45178"/>
                  </a:cubicBezTo>
                  <a:cubicBezTo>
                    <a:pt x="763142" y="46329"/>
                    <a:pt x="756439" y="49580"/>
                    <a:pt x="757048" y="37730"/>
                  </a:cubicBezTo>
                  <a:cubicBezTo>
                    <a:pt x="757590" y="25880"/>
                    <a:pt x="775602" y="17889"/>
                    <a:pt x="764158" y="21275"/>
                  </a:cubicBezTo>
                  <a:cubicBezTo>
                    <a:pt x="752782" y="24661"/>
                    <a:pt x="752647" y="21275"/>
                    <a:pt x="748042" y="17889"/>
                  </a:cubicBezTo>
                  <a:cubicBezTo>
                    <a:pt x="743505" y="14504"/>
                    <a:pt x="742964" y="19650"/>
                    <a:pt x="734364" y="13962"/>
                  </a:cubicBezTo>
                  <a:cubicBezTo>
                    <a:pt x="725832" y="8342"/>
                    <a:pt x="723394" y="-3170"/>
                    <a:pt x="717164" y="825"/>
                  </a:cubicBezTo>
                  <a:cubicBezTo>
                    <a:pt x="710867" y="4888"/>
                    <a:pt x="709106" y="6716"/>
                    <a:pt x="709648" y="10712"/>
                  </a:cubicBezTo>
                  <a:cubicBezTo>
                    <a:pt x="710190" y="14639"/>
                    <a:pt x="718925" y="24322"/>
                    <a:pt x="718315" y="28250"/>
                  </a:cubicBezTo>
                  <a:cubicBezTo>
                    <a:pt x="717774" y="32177"/>
                    <a:pt x="713914" y="44907"/>
                    <a:pt x="711070" y="47142"/>
                  </a:cubicBezTo>
                  <a:cubicBezTo>
                    <a:pt x="708226" y="49376"/>
                    <a:pt x="697460" y="46871"/>
                    <a:pt x="695157" y="34412"/>
                  </a:cubicBezTo>
                  <a:cubicBezTo>
                    <a:pt x="692855" y="21952"/>
                    <a:pt x="691162" y="6107"/>
                    <a:pt x="684323" y="5565"/>
                  </a:cubicBezTo>
                  <a:cubicBezTo>
                    <a:pt x="677484" y="5024"/>
                    <a:pt x="665160" y="5904"/>
                    <a:pt x="666920" y="12134"/>
                  </a:cubicBezTo>
                  <a:cubicBezTo>
                    <a:pt x="668613" y="18363"/>
                    <a:pt x="671457" y="26489"/>
                    <a:pt x="664618" y="25947"/>
                  </a:cubicBezTo>
                  <a:cubicBezTo>
                    <a:pt x="657779" y="25406"/>
                    <a:pt x="642136" y="22494"/>
                    <a:pt x="652429" y="46194"/>
                  </a:cubicBezTo>
                  <a:cubicBezTo>
                    <a:pt x="662722" y="69962"/>
                    <a:pt x="630016" y="43553"/>
                    <a:pt x="627172" y="48090"/>
                  </a:cubicBezTo>
                  <a:cubicBezTo>
                    <a:pt x="624328" y="52627"/>
                    <a:pt x="632657" y="58721"/>
                    <a:pt x="626427" y="62716"/>
                  </a:cubicBezTo>
                  <a:cubicBezTo>
                    <a:pt x="620129" y="66644"/>
                    <a:pt x="621619" y="69623"/>
                    <a:pt x="614780" y="67930"/>
                  </a:cubicBezTo>
                  <a:cubicBezTo>
                    <a:pt x="607941" y="66237"/>
                    <a:pt x="610514" y="66576"/>
                    <a:pt x="609972" y="58721"/>
                  </a:cubicBezTo>
                  <a:cubicBezTo>
                    <a:pt x="609431" y="50798"/>
                    <a:pt x="600966" y="54861"/>
                    <a:pt x="600425" y="43553"/>
                  </a:cubicBezTo>
                  <a:cubicBezTo>
                    <a:pt x="599883" y="32245"/>
                    <a:pt x="601305" y="33464"/>
                    <a:pt x="589319" y="34005"/>
                  </a:cubicBezTo>
                  <a:cubicBezTo>
                    <a:pt x="577334" y="34547"/>
                    <a:pt x="556342" y="27776"/>
                    <a:pt x="559186" y="36849"/>
                  </a:cubicBezTo>
                  <a:cubicBezTo>
                    <a:pt x="562031" y="45923"/>
                    <a:pt x="585527" y="50054"/>
                    <a:pt x="570698" y="50054"/>
                  </a:cubicBezTo>
                  <a:cubicBezTo>
                    <a:pt x="555868" y="50054"/>
                    <a:pt x="546050" y="45652"/>
                    <a:pt x="542055" y="49580"/>
                  </a:cubicBezTo>
                  <a:cubicBezTo>
                    <a:pt x="538059" y="53507"/>
                    <a:pt x="541039" y="82015"/>
                    <a:pt x="545034" y="85401"/>
                  </a:cubicBezTo>
                  <a:cubicBezTo>
                    <a:pt x="549029" y="88786"/>
                    <a:pt x="552347" y="85468"/>
                    <a:pt x="550654" y="90005"/>
                  </a:cubicBezTo>
                  <a:cubicBezTo>
                    <a:pt x="548961" y="94542"/>
                    <a:pt x="533387" y="109846"/>
                    <a:pt x="531085" y="94000"/>
                  </a:cubicBezTo>
                  <a:cubicBezTo>
                    <a:pt x="530001" y="86416"/>
                    <a:pt x="531965" y="81879"/>
                    <a:pt x="533455" y="79713"/>
                  </a:cubicBezTo>
                  <a:cubicBezTo>
                    <a:pt x="533184" y="79916"/>
                    <a:pt x="532845" y="80187"/>
                    <a:pt x="532439" y="80457"/>
                  </a:cubicBezTo>
                  <a:cubicBezTo>
                    <a:pt x="525058" y="85536"/>
                    <a:pt x="531491" y="83979"/>
                    <a:pt x="523501" y="76665"/>
                  </a:cubicBezTo>
                  <a:cubicBezTo>
                    <a:pt x="515510" y="69285"/>
                    <a:pt x="515714" y="68540"/>
                    <a:pt x="505489" y="66237"/>
                  </a:cubicBezTo>
                  <a:cubicBezTo>
                    <a:pt x="495196" y="64003"/>
                    <a:pt x="486935" y="66508"/>
                    <a:pt x="489237" y="73889"/>
                  </a:cubicBezTo>
                  <a:cubicBezTo>
                    <a:pt x="491539" y="81270"/>
                    <a:pt x="494180" y="90276"/>
                    <a:pt x="483955" y="81812"/>
                  </a:cubicBezTo>
                  <a:cubicBezTo>
                    <a:pt x="473663" y="73347"/>
                    <a:pt x="476439" y="63732"/>
                    <a:pt x="463303" y="66576"/>
                  </a:cubicBezTo>
                  <a:cubicBezTo>
                    <a:pt x="450166" y="69420"/>
                    <a:pt x="389426" y="73686"/>
                    <a:pt x="413397" y="113231"/>
                  </a:cubicBezTo>
                  <a:cubicBezTo>
                    <a:pt x="437368" y="152777"/>
                    <a:pt x="416783" y="147901"/>
                    <a:pt x="413397" y="155824"/>
                  </a:cubicBezTo>
                  <a:cubicBezTo>
                    <a:pt x="409944" y="163746"/>
                    <a:pt x="393218" y="179659"/>
                    <a:pt x="403443" y="195504"/>
                  </a:cubicBezTo>
                  <a:cubicBezTo>
                    <a:pt x="413736" y="211350"/>
                    <a:pt x="419153" y="229971"/>
                    <a:pt x="429581" y="233357"/>
                  </a:cubicBezTo>
                  <a:cubicBezTo>
                    <a:pt x="440009" y="236742"/>
                    <a:pt x="453822" y="242634"/>
                    <a:pt x="455515" y="245478"/>
                  </a:cubicBezTo>
                  <a:cubicBezTo>
                    <a:pt x="457208" y="248322"/>
                    <a:pt x="461813" y="276085"/>
                    <a:pt x="452130" y="276694"/>
                  </a:cubicBezTo>
                  <a:cubicBezTo>
                    <a:pt x="442446" y="277236"/>
                    <a:pt x="426466" y="257802"/>
                    <a:pt x="417324" y="266266"/>
                  </a:cubicBezTo>
                  <a:cubicBezTo>
                    <a:pt x="408183" y="274730"/>
                    <a:pt x="403511" y="294909"/>
                    <a:pt x="408047" y="268365"/>
                  </a:cubicBezTo>
                  <a:cubicBezTo>
                    <a:pt x="412585" y="241821"/>
                    <a:pt x="411704" y="222048"/>
                    <a:pt x="399177" y="217579"/>
                  </a:cubicBezTo>
                  <a:cubicBezTo>
                    <a:pt x="386650" y="213042"/>
                    <a:pt x="357668" y="221168"/>
                    <a:pt x="363356" y="174851"/>
                  </a:cubicBezTo>
                  <a:cubicBezTo>
                    <a:pt x="369044" y="128535"/>
                    <a:pt x="369518" y="124066"/>
                    <a:pt x="362069" y="117226"/>
                  </a:cubicBezTo>
                  <a:cubicBezTo>
                    <a:pt x="354688" y="110455"/>
                    <a:pt x="347037" y="104428"/>
                    <a:pt x="337353" y="107814"/>
                  </a:cubicBezTo>
                  <a:cubicBezTo>
                    <a:pt x="327670" y="111200"/>
                    <a:pt x="308507" y="96032"/>
                    <a:pt x="321034" y="110726"/>
                  </a:cubicBezTo>
                  <a:cubicBezTo>
                    <a:pt x="333561" y="125420"/>
                    <a:pt x="340875" y="122305"/>
                    <a:pt x="347172" y="122305"/>
                  </a:cubicBezTo>
                  <a:cubicBezTo>
                    <a:pt x="353469" y="122305"/>
                    <a:pt x="357194" y="151219"/>
                    <a:pt x="349813" y="155147"/>
                  </a:cubicBezTo>
                  <a:cubicBezTo>
                    <a:pt x="342432" y="159074"/>
                    <a:pt x="327264" y="136728"/>
                    <a:pt x="322118" y="136728"/>
                  </a:cubicBezTo>
                  <a:cubicBezTo>
                    <a:pt x="316972" y="136728"/>
                    <a:pt x="313518" y="144854"/>
                    <a:pt x="303835" y="150474"/>
                  </a:cubicBezTo>
                  <a:cubicBezTo>
                    <a:pt x="294151" y="156095"/>
                    <a:pt x="281692" y="148781"/>
                    <a:pt x="291375" y="159480"/>
                  </a:cubicBezTo>
                  <a:cubicBezTo>
                    <a:pt x="301058" y="170247"/>
                    <a:pt x="297605" y="183180"/>
                    <a:pt x="295912" y="188868"/>
                  </a:cubicBezTo>
                  <a:cubicBezTo>
                    <a:pt x="294219" y="194489"/>
                    <a:pt x="285687" y="193338"/>
                    <a:pt x="277697" y="189952"/>
                  </a:cubicBezTo>
                  <a:cubicBezTo>
                    <a:pt x="269707" y="186566"/>
                    <a:pt x="267269" y="180539"/>
                    <a:pt x="256976" y="183925"/>
                  </a:cubicBezTo>
                  <a:cubicBezTo>
                    <a:pt x="246684" y="187311"/>
                    <a:pt x="237272" y="192660"/>
                    <a:pt x="242418" y="217512"/>
                  </a:cubicBezTo>
                  <a:cubicBezTo>
                    <a:pt x="247564" y="242363"/>
                    <a:pt x="233141" y="217918"/>
                    <a:pt x="229146" y="217918"/>
                  </a:cubicBezTo>
                  <a:cubicBezTo>
                    <a:pt x="225151" y="217918"/>
                    <a:pt x="224406" y="234440"/>
                    <a:pt x="226098" y="240670"/>
                  </a:cubicBezTo>
                  <a:cubicBezTo>
                    <a:pt x="227791" y="246900"/>
                    <a:pt x="232193" y="250353"/>
                    <a:pt x="224270" y="253739"/>
                  </a:cubicBezTo>
                  <a:cubicBezTo>
                    <a:pt x="216280" y="257125"/>
                    <a:pt x="221426" y="265927"/>
                    <a:pt x="223119" y="272699"/>
                  </a:cubicBezTo>
                  <a:cubicBezTo>
                    <a:pt x="224812" y="279470"/>
                    <a:pt x="208222" y="277507"/>
                    <a:pt x="205378" y="299514"/>
                  </a:cubicBezTo>
                  <a:cubicBezTo>
                    <a:pt x="202534" y="321589"/>
                    <a:pt x="201180" y="321724"/>
                    <a:pt x="205175" y="327345"/>
                  </a:cubicBezTo>
                  <a:cubicBezTo>
                    <a:pt x="209170" y="332965"/>
                    <a:pt x="220072" y="338111"/>
                    <a:pt x="218312" y="344883"/>
                  </a:cubicBezTo>
                  <a:cubicBezTo>
                    <a:pt x="216619" y="351654"/>
                    <a:pt x="202534" y="344544"/>
                    <a:pt x="199080" y="345086"/>
                  </a:cubicBezTo>
                  <a:cubicBezTo>
                    <a:pt x="195627" y="345627"/>
                    <a:pt x="191022" y="367161"/>
                    <a:pt x="193257" y="372781"/>
                  </a:cubicBezTo>
                  <a:cubicBezTo>
                    <a:pt x="195559" y="378401"/>
                    <a:pt x="204633" y="381448"/>
                    <a:pt x="200029" y="387069"/>
                  </a:cubicBezTo>
                  <a:cubicBezTo>
                    <a:pt x="195492" y="392689"/>
                    <a:pt x="184183" y="405216"/>
                    <a:pt x="186418" y="418217"/>
                  </a:cubicBezTo>
                  <a:cubicBezTo>
                    <a:pt x="188720" y="431219"/>
                    <a:pt x="184251" y="449231"/>
                    <a:pt x="189397" y="452616"/>
                  </a:cubicBezTo>
                  <a:cubicBezTo>
                    <a:pt x="194544" y="456002"/>
                    <a:pt x="209035" y="463044"/>
                    <a:pt x="215332" y="464128"/>
                  </a:cubicBezTo>
                  <a:cubicBezTo>
                    <a:pt x="221629" y="465279"/>
                    <a:pt x="225557" y="451804"/>
                    <a:pt x="226708" y="448418"/>
                  </a:cubicBezTo>
                  <a:cubicBezTo>
                    <a:pt x="227859" y="445032"/>
                    <a:pt x="235037" y="455325"/>
                    <a:pt x="241266" y="457559"/>
                  </a:cubicBezTo>
                  <a:cubicBezTo>
                    <a:pt x="247564" y="459794"/>
                    <a:pt x="245194" y="452278"/>
                    <a:pt x="248580" y="451127"/>
                  </a:cubicBezTo>
                  <a:cubicBezTo>
                    <a:pt x="252033" y="449975"/>
                    <a:pt x="245668" y="461758"/>
                    <a:pt x="253116" y="462367"/>
                  </a:cubicBezTo>
                  <a:cubicBezTo>
                    <a:pt x="260498" y="462909"/>
                    <a:pt x="261581" y="453632"/>
                    <a:pt x="268420" y="448553"/>
                  </a:cubicBezTo>
                  <a:cubicBezTo>
                    <a:pt x="275259" y="443475"/>
                    <a:pt x="280812" y="448892"/>
                    <a:pt x="285958" y="461351"/>
                  </a:cubicBezTo>
                  <a:cubicBezTo>
                    <a:pt x="291105" y="473811"/>
                    <a:pt x="299230" y="500694"/>
                    <a:pt x="271264" y="504079"/>
                  </a:cubicBezTo>
                  <a:cubicBezTo>
                    <a:pt x="243366" y="507465"/>
                    <a:pt x="264831" y="537327"/>
                    <a:pt x="260836" y="546333"/>
                  </a:cubicBezTo>
                  <a:cubicBezTo>
                    <a:pt x="256841" y="555407"/>
                    <a:pt x="249460" y="561908"/>
                    <a:pt x="236933" y="560824"/>
                  </a:cubicBezTo>
                  <a:cubicBezTo>
                    <a:pt x="224406" y="559673"/>
                    <a:pt x="171521" y="566512"/>
                    <a:pt x="166442" y="580055"/>
                  </a:cubicBezTo>
                  <a:cubicBezTo>
                    <a:pt x="161296" y="593598"/>
                    <a:pt x="158452" y="613100"/>
                    <a:pt x="153915" y="604635"/>
                  </a:cubicBezTo>
                  <a:cubicBezTo>
                    <a:pt x="149378" y="596171"/>
                    <a:pt x="168812" y="590212"/>
                    <a:pt x="156285" y="583441"/>
                  </a:cubicBezTo>
                  <a:cubicBezTo>
                    <a:pt x="143758" y="576669"/>
                    <a:pt x="149852" y="575044"/>
                    <a:pt x="148159" y="584660"/>
                  </a:cubicBezTo>
                  <a:cubicBezTo>
                    <a:pt x="146466" y="594275"/>
                    <a:pt x="122089" y="593936"/>
                    <a:pt x="118636" y="588858"/>
                  </a:cubicBezTo>
                  <a:cubicBezTo>
                    <a:pt x="115182" y="583779"/>
                    <a:pt x="114641" y="577482"/>
                    <a:pt x="107801" y="574096"/>
                  </a:cubicBezTo>
                  <a:cubicBezTo>
                    <a:pt x="100962" y="570710"/>
                    <a:pt x="90873" y="571388"/>
                    <a:pt x="95410" y="560621"/>
                  </a:cubicBezTo>
                  <a:cubicBezTo>
                    <a:pt x="99946" y="549854"/>
                    <a:pt x="96358" y="550057"/>
                    <a:pt x="96358" y="537056"/>
                  </a:cubicBezTo>
                  <a:cubicBezTo>
                    <a:pt x="96358" y="524055"/>
                    <a:pt x="106311" y="514304"/>
                    <a:pt x="84101" y="509767"/>
                  </a:cubicBezTo>
                  <a:cubicBezTo>
                    <a:pt x="61891" y="505231"/>
                    <a:pt x="47400" y="502657"/>
                    <a:pt x="35415" y="511189"/>
                  </a:cubicBezTo>
                  <a:cubicBezTo>
                    <a:pt x="23429" y="519654"/>
                    <a:pt x="12121" y="514440"/>
                    <a:pt x="8667" y="518435"/>
                  </a:cubicBezTo>
                  <a:cubicBezTo>
                    <a:pt x="5214" y="522362"/>
                    <a:pt x="5485" y="533467"/>
                    <a:pt x="3250" y="535160"/>
                  </a:cubicBezTo>
                  <a:cubicBezTo>
                    <a:pt x="1693" y="536311"/>
                    <a:pt x="1964" y="537598"/>
                    <a:pt x="0" y="540036"/>
                  </a:cubicBezTo>
                  <a:cubicBezTo>
                    <a:pt x="1083" y="539629"/>
                    <a:pt x="2167" y="539291"/>
                    <a:pt x="3115" y="539291"/>
                  </a:cubicBezTo>
                  <a:cubicBezTo>
                    <a:pt x="9006" y="539494"/>
                    <a:pt x="24445" y="544099"/>
                    <a:pt x="27492" y="54748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 258">
              <a:extLst>
                <a:ext uri="{FF2B5EF4-FFF2-40B4-BE49-F238E27FC236}">
                  <a16:creationId xmlns:a16="http://schemas.microsoft.com/office/drawing/2014/main" id="{E738AB7F-1229-986E-8BD1-085384298B7C}"/>
                </a:ext>
              </a:extLst>
            </p:cNvPr>
            <p:cNvSpPr/>
            <p:nvPr/>
          </p:nvSpPr>
          <p:spPr bwMode="ltGray">
            <a:xfrm>
              <a:off x="9995208" y="1872912"/>
              <a:ext cx="238280" cy="285497"/>
            </a:xfrm>
            <a:custGeom>
              <a:avLst/>
              <a:gdLst>
                <a:gd name="connsiteX0" fmla="*/ 36843 w 238280"/>
                <a:gd name="connsiteY0" fmla="*/ 126993 h 285497"/>
                <a:gd name="connsiteX1" fmla="*/ 43276 w 238280"/>
                <a:gd name="connsiteY1" fmla="*/ 148933 h 285497"/>
                <a:gd name="connsiteX2" fmla="*/ 79842 w 238280"/>
                <a:gd name="connsiteY2" fmla="*/ 152996 h 285497"/>
                <a:gd name="connsiteX3" fmla="*/ 74830 w 238280"/>
                <a:gd name="connsiteY3" fmla="*/ 175748 h 285497"/>
                <a:gd name="connsiteX4" fmla="*/ 83701 w 238280"/>
                <a:gd name="connsiteY4" fmla="*/ 195182 h 285497"/>
                <a:gd name="connsiteX5" fmla="*/ 109704 w 238280"/>
                <a:gd name="connsiteY5" fmla="*/ 205407 h 285497"/>
                <a:gd name="connsiteX6" fmla="*/ 139362 w 238280"/>
                <a:gd name="connsiteY6" fmla="*/ 197958 h 285497"/>
                <a:gd name="connsiteX7" fmla="*/ 167058 w 238280"/>
                <a:gd name="connsiteY7" fmla="*/ 221320 h 285497"/>
                <a:gd name="connsiteX8" fmla="*/ 182226 w 238280"/>
                <a:gd name="connsiteY8" fmla="*/ 222877 h 285497"/>
                <a:gd name="connsiteX9" fmla="*/ 152905 w 238280"/>
                <a:gd name="connsiteY9" fmla="*/ 227685 h 285497"/>
                <a:gd name="connsiteX10" fmla="*/ 143087 w 238280"/>
                <a:gd name="connsiteY10" fmla="*/ 256667 h 285497"/>
                <a:gd name="connsiteX11" fmla="*/ 180397 w 238280"/>
                <a:gd name="connsiteY11" fmla="*/ 262355 h 285497"/>
                <a:gd name="connsiteX12" fmla="*/ 217573 w 238280"/>
                <a:gd name="connsiteY12" fmla="*/ 284768 h 285497"/>
                <a:gd name="connsiteX13" fmla="*/ 238023 w 238280"/>
                <a:gd name="connsiteY13" fmla="*/ 268720 h 285497"/>
                <a:gd name="connsiteX14" fmla="*/ 197529 w 238280"/>
                <a:gd name="connsiteY14" fmla="*/ 225044 h 285497"/>
                <a:gd name="connsiteX15" fmla="*/ 214323 w 238280"/>
                <a:gd name="connsiteY15" fmla="*/ 224367 h 285497"/>
                <a:gd name="connsiteX16" fmla="*/ 221568 w 238280"/>
                <a:gd name="connsiteY16" fmla="*/ 191999 h 285497"/>
                <a:gd name="connsiteX17" fmla="*/ 228001 w 238280"/>
                <a:gd name="connsiteY17" fmla="*/ 166877 h 285497"/>
                <a:gd name="connsiteX18" fmla="*/ 211343 w 238280"/>
                <a:gd name="connsiteY18" fmla="*/ 106137 h 285497"/>
                <a:gd name="connsiteX19" fmla="*/ 172746 w 238280"/>
                <a:gd name="connsiteY19" fmla="*/ 126722 h 285497"/>
                <a:gd name="connsiteX20" fmla="*/ 151077 w 238280"/>
                <a:gd name="connsiteY20" fmla="*/ 90698 h 285497"/>
                <a:gd name="connsiteX21" fmla="*/ 136586 w 238280"/>
                <a:gd name="connsiteY21" fmla="*/ 49867 h 285497"/>
                <a:gd name="connsiteX22" fmla="*/ 105573 w 238280"/>
                <a:gd name="connsiteY22" fmla="*/ 35308 h 285497"/>
                <a:gd name="connsiteX23" fmla="*/ 103542 w 238280"/>
                <a:gd name="connsiteY23" fmla="*/ 15129 h 285497"/>
                <a:gd name="connsiteX24" fmla="*/ 49844 w 238280"/>
                <a:gd name="connsiteY24" fmla="*/ 2670 h 285497"/>
                <a:gd name="connsiteX25" fmla="*/ 49302 w 238280"/>
                <a:gd name="connsiteY25" fmla="*/ 25760 h 285497"/>
                <a:gd name="connsiteX26" fmla="*/ 44359 w 238280"/>
                <a:gd name="connsiteY26" fmla="*/ 40116 h 285497"/>
                <a:gd name="connsiteX27" fmla="*/ 31493 w 238280"/>
                <a:gd name="connsiteY27" fmla="*/ 69233 h 285497"/>
                <a:gd name="connsiteX28" fmla="*/ 52756 w 238280"/>
                <a:gd name="connsiteY28" fmla="*/ 58737 h 285497"/>
                <a:gd name="connsiteX29" fmla="*/ 65351 w 238280"/>
                <a:gd name="connsiteY29" fmla="*/ 82844 h 285497"/>
                <a:gd name="connsiteX30" fmla="*/ 59527 w 238280"/>
                <a:gd name="connsiteY30" fmla="*/ 93136 h 285497"/>
                <a:gd name="connsiteX31" fmla="*/ 30071 w 238280"/>
                <a:gd name="connsiteY31" fmla="*/ 87516 h 285497"/>
                <a:gd name="connsiteX32" fmla="*/ 2241 w 238280"/>
                <a:gd name="connsiteY32" fmla="*/ 115346 h 285497"/>
                <a:gd name="connsiteX33" fmla="*/ 36843 w 238280"/>
                <a:gd name="connsiteY33" fmla="*/ 126993 h 285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8280" h="285497">
                  <a:moveTo>
                    <a:pt x="36843" y="126993"/>
                  </a:moveTo>
                  <a:cubicBezTo>
                    <a:pt x="40161" y="129228"/>
                    <a:pt x="33592" y="142161"/>
                    <a:pt x="43276" y="148933"/>
                  </a:cubicBezTo>
                  <a:cubicBezTo>
                    <a:pt x="52959" y="155704"/>
                    <a:pt x="77675" y="145209"/>
                    <a:pt x="79842" y="152996"/>
                  </a:cubicBezTo>
                  <a:cubicBezTo>
                    <a:pt x="82008" y="160783"/>
                    <a:pt x="74830" y="168976"/>
                    <a:pt x="74830" y="175748"/>
                  </a:cubicBezTo>
                  <a:cubicBezTo>
                    <a:pt x="74830" y="182519"/>
                    <a:pt x="83160" y="192947"/>
                    <a:pt x="83701" y="195182"/>
                  </a:cubicBezTo>
                  <a:cubicBezTo>
                    <a:pt x="84243" y="197416"/>
                    <a:pt x="101104" y="210959"/>
                    <a:pt x="109704" y="205407"/>
                  </a:cubicBezTo>
                  <a:cubicBezTo>
                    <a:pt x="118236" y="199854"/>
                    <a:pt x="127377" y="189426"/>
                    <a:pt x="139362" y="197958"/>
                  </a:cubicBezTo>
                  <a:cubicBezTo>
                    <a:pt x="151348" y="206490"/>
                    <a:pt x="146540" y="220236"/>
                    <a:pt x="167058" y="221320"/>
                  </a:cubicBezTo>
                  <a:cubicBezTo>
                    <a:pt x="172339" y="221591"/>
                    <a:pt x="177418" y="222200"/>
                    <a:pt x="182226" y="222877"/>
                  </a:cubicBezTo>
                  <a:cubicBezTo>
                    <a:pt x="172543" y="222403"/>
                    <a:pt x="162182" y="223283"/>
                    <a:pt x="152905" y="227685"/>
                  </a:cubicBezTo>
                  <a:cubicBezTo>
                    <a:pt x="145998" y="230935"/>
                    <a:pt x="132794" y="249895"/>
                    <a:pt x="143087" y="256667"/>
                  </a:cubicBezTo>
                  <a:cubicBezTo>
                    <a:pt x="153379" y="263438"/>
                    <a:pt x="169563" y="257818"/>
                    <a:pt x="180397" y="262355"/>
                  </a:cubicBezTo>
                  <a:cubicBezTo>
                    <a:pt x="191232" y="266892"/>
                    <a:pt x="208431" y="289847"/>
                    <a:pt x="217573" y="284768"/>
                  </a:cubicBezTo>
                  <a:cubicBezTo>
                    <a:pt x="226714" y="279690"/>
                    <a:pt x="240325" y="285107"/>
                    <a:pt x="238023" y="268720"/>
                  </a:cubicBezTo>
                  <a:cubicBezTo>
                    <a:pt x="235923" y="253755"/>
                    <a:pt x="211343" y="230326"/>
                    <a:pt x="197529" y="225044"/>
                  </a:cubicBezTo>
                  <a:cubicBezTo>
                    <a:pt x="204572" y="225924"/>
                    <a:pt x="210463" y="226127"/>
                    <a:pt x="214323" y="224367"/>
                  </a:cubicBezTo>
                  <a:cubicBezTo>
                    <a:pt x="222855" y="220439"/>
                    <a:pt x="213578" y="194572"/>
                    <a:pt x="221568" y="191999"/>
                  </a:cubicBezTo>
                  <a:cubicBezTo>
                    <a:pt x="229558" y="189426"/>
                    <a:pt x="239986" y="190442"/>
                    <a:pt x="228001" y="166877"/>
                  </a:cubicBezTo>
                  <a:cubicBezTo>
                    <a:pt x="216015" y="143245"/>
                    <a:pt x="243304" y="115685"/>
                    <a:pt x="211343" y="106137"/>
                  </a:cubicBezTo>
                  <a:cubicBezTo>
                    <a:pt x="179449" y="96590"/>
                    <a:pt x="181887" y="119883"/>
                    <a:pt x="172746" y="126722"/>
                  </a:cubicBezTo>
                  <a:cubicBezTo>
                    <a:pt x="163604" y="133494"/>
                    <a:pt x="154463" y="108778"/>
                    <a:pt x="151077" y="90698"/>
                  </a:cubicBezTo>
                  <a:cubicBezTo>
                    <a:pt x="147691" y="72619"/>
                    <a:pt x="145728" y="57789"/>
                    <a:pt x="136586" y="49867"/>
                  </a:cubicBezTo>
                  <a:cubicBezTo>
                    <a:pt x="127445" y="41944"/>
                    <a:pt x="107266" y="53455"/>
                    <a:pt x="105573" y="35308"/>
                  </a:cubicBezTo>
                  <a:cubicBezTo>
                    <a:pt x="103880" y="17228"/>
                    <a:pt x="123517" y="18515"/>
                    <a:pt x="103542" y="15129"/>
                  </a:cubicBezTo>
                  <a:cubicBezTo>
                    <a:pt x="83566" y="11743"/>
                    <a:pt x="59730" y="-6810"/>
                    <a:pt x="49844" y="2670"/>
                  </a:cubicBezTo>
                  <a:cubicBezTo>
                    <a:pt x="44968" y="7410"/>
                    <a:pt x="47068" y="14452"/>
                    <a:pt x="49302" y="25760"/>
                  </a:cubicBezTo>
                  <a:cubicBezTo>
                    <a:pt x="51604" y="37069"/>
                    <a:pt x="46661" y="32193"/>
                    <a:pt x="44359" y="40116"/>
                  </a:cubicBezTo>
                  <a:cubicBezTo>
                    <a:pt x="42125" y="48038"/>
                    <a:pt x="25331" y="62461"/>
                    <a:pt x="31493" y="69233"/>
                  </a:cubicBezTo>
                  <a:cubicBezTo>
                    <a:pt x="37655" y="76004"/>
                    <a:pt x="52214" y="49596"/>
                    <a:pt x="52756" y="58737"/>
                  </a:cubicBezTo>
                  <a:cubicBezTo>
                    <a:pt x="53297" y="67879"/>
                    <a:pt x="63590" y="81760"/>
                    <a:pt x="65351" y="82844"/>
                  </a:cubicBezTo>
                  <a:cubicBezTo>
                    <a:pt x="67043" y="83995"/>
                    <a:pt x="63387" y="88599"/>
                    <a:pt x="59527" y="93136"/>
                  </a:cubicBezTo>
                  <a:cubicBezTo>
                    <a:pt x="55600" y="97673"/>
                    <a:pt x="43208" y="81828"/>
                    <a:pt x="30071" y="87516"/>
                  </a:cubicBezTo>
                  <a:cubicBezTo>
                    <a:pt x="16935" y="93204"/>
                    <a:pt x="-7510" y="102345"/>
                    <a:pt x="2241" y="115346"/>
                  </a:cubicBezTo>
                  <a:cubicBezTo>
                    <a:pt x="11924" y="128348"/>
                    <a:pt x="33525" y="124691"/>
                    <a:pt x="36843" y="1269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 259">
              <a:extLst>
                <a:ext uri="{FF2B5EF4-FFF2-40B4-BE49-F238E27FC236}">
                  <a16:creationId xmlns:a16="http://schemas.microsoft.com/office/drawing/2014/main" id="{F3A0DDC1-2F46-3B81-C647-581CACD69137}"/>
                </a:ext>
              </a:extLst>
            </p:cNvPr>
            <p:cNvSpPr/>
            <p:nvPr/>
          </p:nvSpPr>
          <p:spPr bwMode="ltGray">
            <a:xfrm>
              <a:off x="10248271" y="2147832"/>
              <a:ext cx="28644" cy="46808"/>
            </a:xfrm>
            <a:custGeom>
              <a:avLst/>
              <a:gdLst>
                <a:gd name="connsiteX0" fmla="*/ 26266 w 28644"/>
                <a:gd name="connsiteY0" fmla="*/ 503 h 46808"/>
                <a:gd name="connsiteX1" fmla="*/ 15093 w 28644"/>
                <a:gd name="connsiteY1" fmla="*/ 14859 h 46808"/>
                <a:gd name="connsiteX2" fmla="*/ 399 w 28644"/>
                <a:gd name="connsiteY2" fmla="*/ 26980 h 46808"/>
                <a:gd name="connsiteX3" fmla="*/ 20172 w 28644"/>
                <a:gd name="connsiteY3" fmla="*/ 45195 h 46808"/>
                <a:gd name="connsiteX4" fmla="*/ 22880 w 28644"/>
                <a:gd name="connsiteY4" fmla="*/ 25625 h 46808"/>
                <a:gd name="connsiteX5" fmla="*/ 26266 w 28644"/>
                <a:gd name="connsiteY5" fmla="*/ 503 h 4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44" h="46808">
                  <a:moveTo>
                    <a:pt x="26266" y="503"/>
                  </a:moveTo>
                  <a:cubicBezTo>
                    <a:pt x="18276" y="-2882"/>
                    <a:pt x="18344" y="11812"/>
                    <a:pt x="15093" y="14859"/>
                  </a:cubicBezTo>
                  <a:cubicBezTo>
                    <a:pt x="10692" y="18989"/>
                    <a:pt x="-2445" y="18177"/>
                    <a:pt x="399" y="26980"/>
                  </a:cubicBezTo>
                  <a:cubicBezTo>
                    <a:pt x="3243" y="35782"/>
                    <a:pt x="9947" y="51966"/>
                    <a:pt x="20172" y="45195"/>
                  </a:cubicBezTo>
                  <a:cubicBezTo>
                    <a:pt x="30464" y="38423"/>
                    <a:pt x="26266" y="36324"/>
                    <a:pt x="22880" y="25625"/>
                  </a:cubicBezTo>
                  <a:cubicBezTo>
                    <a:pt x="19495" y="14926"/>
                    <a:pt x="34189" y="3889"/>
                    <a:pt x="26266" y="5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 260">
              <a:extLst>
                <a:ext uri="{FF2B5EF4-FFF2-40B4-BE49-F238E27FC236}">
                  <a16:creationId xmlns:a16="http://schemas.microsoft.com/office/drawing/2014/main" id="{52FC3927-566D-E1E4-7FBF-20A44E621D23}"/>
                </a:ext>
              </a:extLst>
            </p:cNvPr>
            <p:cNvSpPr/>
            <p:nvPr/>
          </p:nvSpPr>
          <p:spPr bwMode="ltGray">
            <a:xfrm>
              <a:off x="10238616" y="2182505"/>
              <a:ext cx="6723" cy="7520"/>
            </a:xfrm>
            <a:custGeom>
              <a:avLst/>
              <a:gdLst>
                <a:gd name="connsiteX0" fmla="*/ 845 w 6723"/>
                <a:gd name="connsiteY0" fmla="*/ 1313 h 7520"/>
                <a:gd name="connsiteX1" fmla="*/ 5923 w 6723"/>
                <a:gd name="connsiteY1" fmla="*/ 7136 h 7520"/>
                <a:gd name="connsiteX2" fmla="*/ 845 w 6723"/>
                <a:gd name="connsiteY2" fmla="*/ 1313 h 7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7520">
                  <a:moveTo>
                    <a:pt x="845" y="1313"/>
                  </a:moveTo>
                  <a:cubicBezTo>
                    <a:pt x="-2270" y="3818"/>
                    <a:pt x="4095" y="8965"/>
                    <a:pt x="5923" y="7136"/>
                  </a:cubicBezTo>
                  <a:cubicBezTo>
                    <a:pt x="7752" y="5308"/>
                    <a:pt x="6601" y="-3224"/>
                    <a:pt x="845" y="13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 261">
              <a:extLst>
                <a:ext uri="{FF2B5EF4-FFF2-40B4-BE49-F238E27FC236}">
                  <a16:creationId xmlns:a16="http://schemas.microsoft.com/office/drawing/2014/main" id="{26354EDB-8ABE-9F9A-1427-70721BB9F000}"/>
                </a:ext>
              </a:extLst>
            </p:cNvPr>
            <p:cNvSpPr/>
            <p:nvPr/>
          </p:nvSpPr>
          <p:spPr bwMode="ltGray">
            <a:xfrm>
              <a:off x="10218469" y="1850555"/>
              <a:ext cx="44939" cy="49228"/>
            </a:xfrm>
            <a:custGeom>
              <a:avLst/>
              <a:gdLst>
                <a:gd name="connsiteX0" fmla="*/ 8803 w 44939"/>
                <a:gd name="connsiteY0" fmla="*/ 11144 h 49228"/>
                <a:gd name="connsiteX1" fmla="*/ 11647 w 44939"/>
                <a:gd name="connsiteY1" fmla="*/ 26177 h 49228"/>
                <a:gd name="connsiteX2" fmla="*/ 20247 w 44939"/>
                <a:gd name="connsiteY2" fmla="*/ 48861 h 49228"/>
                <a:gd name="connsiteX3" fmla="*/ 32503 w 44939"/>
                <a:gd name="connsiteY3" fmla="*/ 15884 h 49228"/>
                <a:gd name="connsiteX4" fmla="*/ 44014 w 44939"/>
                <a:gd name="connsiteY4" fmla="*/ 5998 h 49228"/>
                <a:gd name="connsiteX5" fmla="*/ 32977 w 44939"/>
                <a:gd name="connsiteY5" fmla="*/ 378 h 49228"/>
                <a:gd name="connsiteX6" fmla="*/ 22616 w 44939"/>
                <a:gd name="connsiteY6" fmla="*/ 648 h 49228"/>
                <a:gd name="connsiteX7" fmla="*/ 20111 w 44939"/>
                <a:gd name="connsiteY7" fmla="*/ 3357 h 49228"/>
                <a:gd name="connsiteX8" fmla="*/ 0 w 44939"/>
                <a:gd name="connsiteY8" fmla="*/ 8639 h 49228"/>
                <a:gd name="connsiteX9" fmla="*/ 8803 w 44939"/>
                <a:gd name="connsiteY9" fmla="*/ 11144 h 4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39" h="49228">
                  <a:moveTo>
                    <a:pt x="8803" y="11144"/>
                  </a:moveTo>
                  <a:cubicBezTo>
                    <a:pt x="14220" y="11144"/>
                    <a:pt x="13069" y="21098"/>
                    <a:pt x="11647" y="26177"/>
                  </a:cubicBezTo>
                  <a:cubicBezTo>
                    <a:pt x="10225" y="31255"/>
                    <a:pt x="11105" y="52247"/>
                    <a:pt x="20247" y="48861"/>
                  </a:cubicBezTo>
                  <a:cubicBezTo>
                    <a:pt x="29388" y="45475"/>
                    <a:pt x="26273" y="20692"/>
                    <a:pt x="32503" y="15884"/>
                  </a:cubicBezTo>
                  <a:cubicBezTo>
                    <a:pt x="38800" y="11076"/>
                    <a:pt x="47874" y="13920"/>
                    <a:pt x="44014" y="5998"/>
                  </a:cubicBezTo>
                  <a:cubicBezTo>
                    <a:pt x="40155" y="-1925"/>
                    <a:pt x="40967" y="919"/>
                    <a:pt x="32977" y="378"/>
                  </a:cubicBezTo>
                  <a:cubicBezTo>
                    <a:pt x="24987" y="-164"/>
                    <a:pt x="24716" y="-164"/>
                    <a:pt x="22616" y="648"/>
                  </a:cubicBezTo>
                  <a:cubicBezTo>
                    <a:pt x="21533" y="1055"/>
                    <a:pt x="21127" y="2951"/>
                    <a:pt x="20111" y="3357"/>
                  </a:cubicBezTo>
                  <a:cubicBezTo>
                    <a:pt x="10428" y="7217"/>
                    <a:pt x="0" y="3018"/>
                    <a:pt x="0" y="8639"/>
                  </a:cubicBezTo>
                  <a:cubicBezTo>
                    <a:pt x="0" y="15004"/>
                    <a:pt x="3454" y="11144"/>
                    <a:pt x="8803" y="111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 262">
              <a:extLst>
                <a:ext uri="{FF2B5EF4-FFF2-40B4-BE49-F238E27FC236}">
                  <a16:creationId xmlns:a16="http://schemas.microsoft.com/office/drawing/2014/main" id="{2DD72205-6870-ADDA-FE57-25EC57FC5FC6}"/>
                </a:ext>
              </a:extLst>
            </p:cNvPr>
            <p:cNvSpPr/>
            <p:nvPr/>
          </p:nvSpPr>
          <p:spPr bwMode="ltGray">
            <a:xfrm>
              <a:off x="10011928" y="2288302"/>
              <a:ext cx="68888" cy="83264"/>
            </a:xfrm>
            <a:custGeom>
              <a:avLst/>
              <a:gdLst>
                <a:gd name="connsiteX0" fmla="*/ 29197 w 68888"/>
                <a:gd name="connsiteY0" fmla="*/ 70151 h 83264"/>
                <a:gd name="connsiteX1" fmla="*/ 46464 w 68888"/>
                <a:gd name="connsiteY1" fmla="*/ 83017 h 83264"/>
                <a:gd name="connsiteX2" fmla="*/ 63799 w 68888"/>
                <a:gd name="connsiteY2" fmla="*/ 65953 h 83264"/>
                <a:gd name="connsiteX3" fmla="*/ 68268 w 68888"/>
                <a:gd name="connsiteY3" fmla="*/ 37445 h 83264"/>
                <a:gd name="connsiteX4" fmla="*/ 62716 w 68888"/>
                <a:gd name="connsiteY4" fmla="*/ 18418 h 83264"/>
                <a:gd name="connsiteX5" fmla="*/ 24863 w 68888"/>
                <a:gd name="connsiteY5" fmla="*/ 5349 h 83264"/>
                <a:gd name="connsiteX6" fmla="*/ 14570 w 68888"/>
                <a:gd name="connsiteY6" fmla="*/ 5755 h 83264"/>
                <a:gd name="connsiteX7" fmla="*/ 14367 w 68888"/>
                <a:gd name="connsiteY7" fmla="*/ 6364 h 83264"/>
                <a:gd name="connsiteX8" fmla="*/ 6783 w 68888"/>
                <a:gd name="connsiteY8" fmla="*/ 20449 h 83264"/>
                <a:gd name="connsiteX9" fmla="*/ 24795 w 68888"/>
                <a:gd name="connsiteY9" fmla="*/ 12730 h 83264"/>
                <a:gd name="connsiteX10" fmla="*/ 27436 w 68888"/>
                <a:gd name="connsiteY10" fmla="*/ 31013 h 83264"/>
                <a:gd name="connsiteX11" fmla="*/ 2924 w 68888"/>
                <a:gd name="connsiteY11" fmla="*/ 29184 h 83264"/>
                <a:gd name="connsiteX12" fmla="*/ 7934 w 68888"/>
                <a:gd name="connsiteY12" fmla="*/ 48144 h 83264"/>
                <a:gd name="connsiteX13" fmla="*/ 29197 w 68888"/>
                <a:gd name="connsiteY13" fmla="*/ 70151 h 83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888" h="83264">
                  <a:moveTo>
                    <a:pt x="29197" y="70151"/>
                  </a:moveTo>
                  <a:cubicBezTo>
                    <a:pt x="37187" y="75433"/>
                    <a:pt x="34682" y="84913"/>
                    <a:pt x="46464" y="83017"/>
                  </a:cubicBezTo>
                  <a:cubicBezTo>
                    <a:pt x="58246" y="81121"/>
                    <a:pt x="59939" y="73131"/>
                    <a:pt x="63799" y="65953"/>
                  </a:cubicBezTo>
                  <a:cubicBezTo>
                    <a:pt x="67591" y="58775"/>
                    <a:pt x="67929" y="46925"/>
                    <a:pt x="68268" y="37445"/>
                  </a:cubicBezTo>
                  <a:cubicBezTo>
                    <a:pt x="68674" y="28033"/>
                    <a:pt x="71044" y="24106"/>
                    <a:pt x="62716" y="18418"/>
                  </a:cubicBezTo>
                  <a:cubicBezTo>
                    <a:pt x="54386" y="12797"/>
                    <a:pt x="29197" y="-10293"/>
                    <a:pt x="24863" y="5349"/>
                  </a:cubicBezTo>
                  <a:cubicBezTo>
                    <a:pt x="22290" y="3182"/>
                    <a:pt x="17482" y="5146"/>
                    <a:pt x="14570" y="5755"/>
                  </a:cubicBezTo>
                  <a:cubicBezTo>
                    <a:pt x="14570" y="5958"/>
                    <a:pt x="14503" y="6161"/>
                    <a:pt x="14367" y="6364"/>
                  </a:cubicBezTo>
                  <a:cubicBezTo>
                    <a:pt x="11929" y="10901"/>
                    <a:pt x="1095" y="21600"/>
                    <a:pt x="6783" y="20449"/>
                  </a:cubicBezTo>
                  <a:cubicBezTo>
                    <a:pt x="11117" y="19569"/>
                    <a:pt x="20868" y="17131"/>
                    <a:pt x="24795" y="12730"/>
                  </a:cubicBezTo>
                  <a:cubicBezTo>
                    <a:pt x="26488" y="20720"/>
                    <a:pt x="32108" y="28101"/>
                    <a:pt x="27436" y="31013"/>
                  </a:cubicBezTo>
                  <a:cubicBezTo>
                    <a:pt x="21342" y="34805"/>
                    <a:pt x="8611" y="24715"/>
                    <a:pt x="2924" y="29184"/>
                  </a:cubicBezTo>
                  <a:cubicBezTo>
                    <a:pt x="-2764" y="33721"/>
                    <a:pt x="350" y="36497"/>
                    <a:pt x="7934" y="48144"/>
                  </a:cubicBezTo>
                  <a:cubicBezTo>
                    <a:pt x="15518" y="59994"/>
                    <a:pt x="21206" y="64937"/>
                    <a:pt x="29197" y="701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 263">
              <a:extLst>
                <a:ext uri="{FF2B5EF4-FFF2-40B4-BE49-F238E27FC236}">
                  <a16:creationId xmlns:a16="http://schemas.microsoft.com/office/drawing/2014/main" id="{72C940E8-6ABF-5FC0-A6AE-FDFD2ABD4ED4}"/>
                </a:ext>
              </a:extLst>
            </p:cNvPr>
            <p:cNvSpPr/>
            <p:nvPr/>
          </p:nvSpPr>
          <p:spPr bwMode="ltGray">
            <a:xfrm>
              <a:off x="10071314" y="2260730"/>
              <a:ext cx="18047" cy="28113"/>
            </a:xfrm>
            <a:custGeom>
              <a:avLst/>
              <a:gdLst>
                <a:gd name="connsiteX0" fmla="*/ 17956 w 18047"/>
                <a:gd name="connsiteY0" fmla="*/ 17210 h 28113"/>
                <a:gd name="connsiteX1" fmla="*/ 2653 w 18047"/>
                <a:gd name="connsiteY1" fmla="*/ 2516 h 28113"/>
                <a:gd name="connsiteX2" fmla="*/ 7122 w 18047"/>
                <a:gd name="connsiteY2" fmla="*/ 28112 h 28113"/>
                <a:gd name="connsiteX3" fmla="*/ 17956 w 18047"/>
                <a:gd name="connsiteY3" fmla="*/ 17210 h 28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47" h="28113">
                  <a:moveTo>
                    <a:pt x="17956" y="17210"/>
                  </a:moveTo>
                  <a:cubicBezTo>
                    <a:pt x="19107" y="8475"/>
                    <a:pt x="9086" y="-5813"/>
                    <a:pt x="2653" y="2516"/>
                  </a:cubicBezTo>
                  <a:cubicBezTo>
                    <a:pt x="-3239" y="10100"/>
                    <a:pt x="1772" y="28315"/>
                    <a:pt x="7122" y="28112"/>
                  </a:cubicBezTo>
                  <a:cubicBezTo>
                    <a:pt x="12403" y="27909"/>
                    <a:pt x="16805" y="25945"/>
                    <a:pt x="17956" y="1721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 264">
              <a:extLst>
                <a:ext uri="{FF2B5EF4-FFF2-40B4-BE49-F238E27FC236}">
                  <a16:creationId xmlns:a16="http://schemas.microsoft.com/office/drawing/2014/main" id="{16397EF4-326B-55BA-2254-30F7C677DB29}"/>
                </a:ext>
              </a:extLst>
            </p:cNvPr>
            <p:cNvSpPr/>
            <p:nvPr/>
          </p:nvSpPr>
          <p:spPr bwMode="ltGray">
            <a:xfrm>
              <a:off x="10024087" y="2293095"/>
              <a:ext cx="2431" cy="1170"/>
            </a:xfrm>
            <a:custGeom>
              <a:avLst/>
              <a:gdLst>
                <a:gd name="connsiteX0" fmla="*/ 583 w 2431"/>
                <a:gd name="connsiteY0" fmla="*/ 1097 h 1170"/>
                <a:gd name="connsiteX1" fmla="*/ 2412 w 2431"/>
                <a:gd name="connsiteY1" fmla="*/ 1029 h 1170"/>
                <a:gd name="connsiteX2" fmla="*/ 583 w 2431"/>
                <a:gd name="connsiteY2" fmla="*/ 1097 h 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1" h="1170">
                  <a:moveTo>
                    <a:pt x="583" y="1097"/>
                  </a:moveTo>
                  <a:cubicBezTo>
                    <a:pt x="990" y="1232"/>
                    <a:pt x="1667" y="1165"/>
                    <a:pt x="2412" y="1029"/>
                  </a:cubicBezTo>
                  <a:cubicBezTo>
                    <a:pt x="2750" y="-867"/>
                    <a:pt x="-1516" y="284"/>
                    <a:pt x="583" y="109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 265">
              <a:extLst>
                <a:ext uri="{FF2B5EF4-FFF2-40B4-BE49-F238E27FC236}">
                  <a16:creationId xmlns:a16="http://schemas.microsoft.com/office/drawing/2014/main" id="{0809E3DD-3FCB-23EC-3F89-72790BD960AC}"/>
                </a:ext>
              </a:extLst>
            </p:cNvPr>
            <p:cNvSpPr/>
            <p:nvPr/>
          </p:nvSpPr>
          <p:spPr bwMode="ltGray">
            <a:xfrm>
              <a:off x="10034474" y="2271982"/>
              <a:ext cx="421" cy="970"/>
            </a:xfrm>
            <a:custGeom>
              <a:avLst/>
              <a:gdLst>
                <a:gd name="connsiteX0" fmla="*/ 421 w 421"/>
                <a:gd name="connsiteY0" fmla="*/ 0 h 970"/>
                <a:gd name="connsiteX1" fmla="*/ 421 w 421"/>
                <a:gd name="connsiteY1" fmla="*/ 0 h 970"/>
                <a:gd name="connsiteX2" fmla="*/ 421 w 421"/>
                <a:gd name="connsiteY2" fmla="*/ 0 h 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1" h="970">
                  <a:moveTo>
                    <a:pt x="421" y="0"/>
                  </a:moveTo>
                  <a:cubicBezTo>
                    <a:pt x="-527" y="1490"/>
                    <a:pt x="421" y="1083"/>
                    <a:pt x="421" y="0"/>
                  </a:cubicBezTo>
                  <a:lnTo>
                    <a:pt x="421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 266">
              <a:extLst>
                <a:ext uri="{FF2B5EF4-FFF2-40B4-BE49-F238E27FC236}">
                  <a16:creationId xmlns:a16="http://schemas.microsoft.com/office/drawing/2014/main" id="{D88DA139-EBF1-7199-9A9B-737B03F46166}"/>
                </a:ext>
              </a:extLst>
            </p:cNvPr>
            <p:cNvSpPr/>
            <p:nvPr/>
          </p:nvSpPr>
          <p:spPr bwMode="ltGray">
            <a:xfrm>
              <a:off x="10036317" y="2266249"/>
              <a:ext cx="6518" cy="3836"/>
            </a:xfrm>
            <a:custGeom>
              <a:avLst/>
              <a:gdLst>
                <a:gd name="connsiteX0" fmla="*/ 0 w 6518"/>
                <a:gd name="connsiteY0" fmla="*/ 3837 h 3836"/>
                <a:gd name="connsiteX1" fmla="*/ 4605 w 6518"/>
                <a:gd name="connsiteY1" fmla="*/ 2280 h 3836"/>
                <a:gd name="connsiteX2" fmla="*/ 0 w 6518"/>
                <a:gd name="connsiteY2" fmla="*/ 3837 h 3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8" h="3836">
                  <a:moveTo>
                    <a:pt x="0" y="3837"/>
                  </a:moveTo>
                  <a:cubicBezTo>
                    <a:pt x="1219" y="3837"/>
                    <a:pt x="2844" y="3566"/>
                    <a:pt x="4605" y="2280"/>
                  </a:cubicBezTo>
                  <a:cubicBezTo>
                    <a:pt x="9548" y="-1309"/>
                    <a:pt x="3792" y="-564"/>
                    <a:pt x="0" y="38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 267">
              <a:extLst>
                <a:ext uri="{FF2B5EF4-FFF2-40B4-BE49-F238E27FC236}">
                  <a16:creationId xmlns:a16="http://schemas.microsoft.com/office/drawing/2014/main" id="{57AFF8B2-0296-D7BE-5D9B-B4732DCBE669}"/>
                </a:ext>
              </a:extLst>
            </p:cNvPr>
            <p:cNvSpPr/>
            <p:nvPr/>
          </p:nvSpPr>
          <p:spPr bwMode="ltGray">
            <a:xfrm>
              <a:off x="10033872" y="2269754"/>
              <a:ext cx="2444" cy="2227"/>
            </a:xfrm>
            <a:custGeom>
              <a:avLst/>
              <a:gdLst>
                <a:gd name="connsiteX0" fmla="*/ 2445 w 2444"/>
                <a:gd name="connsiteY0" fmla="*/ 331 h 2227"/>
                <a:gd name="connsiteX1" fmla="*/ 481 w 2444"/>
                <a:gd name="connsiteY1" fmla="*/ 805 h 2227"/>
                <a:gd name="connsiteX2" fmla="*/ 1023 w 2444"/>
                <a:gd name="connsiteY2" fmla="*/ 2227 h 2227"/>
                <a:gd name="connsiteX3" fmla="*/ 2310 w 2444"/>
                <a:gd name="connsiteY3" fmla="*/ 534 h 2227"/>
                <a:gd name="connsiteX4" fmla="*/ 2445 w 2444"/>
                <a:gd name="connsiteY4" fmla="*/ 331 h 2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4" h="2227">
                  <a:moveTo>
                    <a:pt x="2445" y="331"/>
                  </a:moveTo>
                  <a:cubicBezTo>
                    <a:pt x="346" y="264"/>
                    <a:pt x="-670" y="-617"/>
                    <a:pt x="481" y="805"/>
                  </a:cubicBezTo>
                  <a:cubicBezTo>
                    <a:pt x="888" y="1347"/>
                    <a:pt x="1023" y="1821"/>
                    <a:pt x="1023" y="2227"/>
                  </a:cubicBezTo>
                  <a:cubicBezTo>
                    <a:pt x="1294" y="1821"/>
                    <a:pt x="1632" y="1279"/>
                    <a:pt x="2310" y="534"/>
                  </a:cubicBezTo>
                  <a:cubicBezTo>
                    <a:pt x="2310" y="467"/>
                    <a:pt x="2377" y="399"/>
                    <a:pt x="2445" y="3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 268">
              <a:extLst>
                <a:ext uri="{FF2B5EF4-FFF2-40B4-BE49-F238E27FC236}">
                  <a16:creationId xmlns:a16="http://schemas.microsoft.com/office/drawing/2014/main" id="{0EF678F1-1827-E43A-1A46-1584E8598CA5}"/>
                </a:ext>
              </a:extLst>
            </p:cNvPr>
            <p:cNvSpPr/>
            <p:nvPr/>
          </p:nvSpPr>
          <p:spPr bwMode="ltGray">
            <a:xfrm>
              <a:off x="9947039" y="2354067"/>
              <a:ext cx="22643" cy="15504"/>
            </a:xfrm>
            <a:custGeom>
              <a:avLst/>
              <a:gdLst>
                <a:gd name="connsiteX0" fmla="*/ 16214 w 22643"/>
                <a:gd name="connsiteY0" fmla="*/ 8178 h 15504"/>
                <a:gd name="connsiteX1" fmla="*/ 6463 w 22643"/>
                <a:gd name="connsiteY1" fmla="*/ 323 h 15504"/>
                <a:gd name="connsiteX2" fmla="*/ 3077 w 22643"/>
                <a:gd name="connsiteY2" fmla="*/ 14137 h 15504"/>
                <a:gd name="connsiteX3" fmla="*/ 22579 w 22643"/>
                <a:gd name="connsiteY3" fmla="*/ 11225 h 15504"/>
                <a:gd name="connsiteX4" fmla="*/ 16214 w 22643"/>
                <a:gd name="connsiteY4" fmla="*/ 8178 h 1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43" h="15504">
                  <a:moveTo>
                    <a:pt x="16214" y="8178"/>
                  </a:moveTo>
                  <a:cubicBezTo>
                    <a:pt x="12422" y="8178"/>
                    <a:pt x="9375" y="-1912"/>
                    <a:pt x="6463" y="323"/>
                  </a:cubicBezTo>
                  <a:cubicBezTo>
                    <a:pt x="910" y="4657"/>
                    <a:pt x="-3017" y="13053"/>
                    <a:pt x="3077" y="14137"/>
                  </a:cubicBezTo>
                  <a:cubicBezTo>
                    <a:pt x="9172" y="15288"/>
                    <a:pt x="23730" y="17590"/>
                    <a:pt x="22579" y="11225"/>
                  </a:cubicBezTo>
                  <a:cubicBezTo>
                    <a:pt x="21496" y="4792"/>
                    <a:pt x="20006" y="8178"/>
                    <a:pt x="16214" y="81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 269">
              <a:extLst>
                <a:ext uri="{FF2B5EF4-FFF2-40B4-BE49-F238E27FC236}">
                  <a16:creationId xmlns:a16="http://schemas.microsoft.com/office/drawing/2014/main" id="{B574B935-DE41-CF3F-2761-34AEB5D0F958}"/>
                </a:ext>
              </a:extLst>
            </p:cNvPr>
            <p:cNvSpPr/>
            <p:nvPr/>
          </p:nvSpPr>
          <p:spPr bwMode="ltGray">
            <a:xfrm>
              <a:off x="10013707" y="2368769"/>
              <a:ext cx="4571" cy="9118"/>
            </a:xfrm>
            <a:custGeom>
              <a:avLst/>
              <a:gdLst>
                <a:gd name="connsiteX0" fmla="*/ 4395 w 4571"/>
                <a:gd name="connsiteY0" fmla="*/ 1263 h 9118"/>
                <a:gd name="connsiteX1" fmla="*/ 941 w 4571"/>
                <a:gd name="connsiteY1" fmla="*/ 8644 h 9118"/>
                <a:gd name="connsiteX2" fmla="*/ 2905 w 4571"/>
                <a:gd name="connsiteY2" fmla="*/ 9118 h 9118"/>
                <a:gd name="connsiteX3" fmla="*/ 4395 w 4571"/>
                <a:gd name="connsiteY3" fmla="*/ 1263 h 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1" h="9118">
                  <a:moveTo>
                    <a:pt x="4395" y="1263"/>
                  </a:moveTo>
                  <a:cubicBezTo>
                    <a:pt x="3108" y="-3612"/>
                    <a:pt x="-2106" y="7087"/>
                    <a:pt x="941" y="8644"/>
                  </a:cubicBezTo>
                  <a:cubicBezTo>
                    <a:pt x="1754" y="9051"/>
                    <a:pt x="2431" y="9118"/>
                    <a:pt x="2905" y="9118"/>
                  </a:cubicBezTo>
                  <a:cubicBezTo>
                    <a:pt x="3921" y="6816"/>
                    <a:pt x="5004" y="3769"/>
                    <a:pt x="4395" y="126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 270">
              <a:extLst>
                <a:ext uri="{FF2B5EF4-FFF2-40B4-BE49-F238E27FC236}">
                  <a16:creationId xmlns:a16="http://schemas.microsoft.com/office/drawing/2014/main" id="{F32BCDA0-E526-299B-B435-1A63BDC0428B}"/>
                </a:ext>
              </a:extLst>
            </p:cNvPr>
            <p:cNvSpPr/>
            <p:nvPr/>
          </p:nvSpPr>
          <p:spPr bwMode="ltGray">
            <a:xfrm>
              <a:off x="10014784" y="2377791"/>
              <a:ext cx="2525" cy="3278"/>
            </a:xfrm>
            <a:custGeom>
              <a:avLst/>
              <a:gdLst>
                <a:gd name="connsiteX0" fmla="*/ 609 w 2525"/>
                <a:gd name="connsiteY0" fmla="*/ 2398 h 3278"/>
                <a:gd name="connsiteX1" fmla="*/ 1761 w 2525"/>
                <a:gd name="connsiteY1" fmla="*/ 96 h 3278"/>
                <a:gd name="connsiteX2" fmla="*/ 0 w 2525"/>
                <a:gd name="connsiteY2" fmla="*/ 3279 h 3278"/>
                <a:gd name="connsiteX3" fmla="*/ 609 w 2525"/>
                <a:gd name="connsiteY3" fmla="*/ 2398 h 3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25" h="3278">
                  <a:moveTo>
                    <a:pt x="609" y="2398"/>
                  </a:moveTo>
                  <a:cubicBezTo>
                    <a:pt x="2844" y="-581"/>
                    <a:pt x="2979" y="28"/>
                    <a:pt x="1761" y="96"/>
                  </a:cubicBezTo>
                  <a:cubicBezTo>
                    <a:pt x="1016" y="1586"/>
                    <a:pt x="338" y="2805"/>
                    <a:pt x="0" y="3279"/>
                  </a:cubicBezTo>
                  <a:cubicBezTo>
                    <a:pt x="135" y="3076"/>
                    <a:pt x="271" y="2872"/>
                    <a:pt x="609" y="239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 271">
              <a:extLst>
                <a:ext uri="{FF2B5EF4-FFF2-40B4-BE49-F238E27FC236}">
                  <a16:creationId xmlns:a16="http://schemas.microsoft.com/office/drawing/2014/main" id="{3A8F1C9C-80F2-0946-A3FA-AD676BFE720E}"/>
                </a:ext>
              </a:extLst>
            </p:cNvPr>
            <p:cNvSpPr/>
            <p:nvPr/>
          </p:nvSpPr>
          <p:spPr bwMode="ltGray">
            <a:xfrm>
              <a:off x="10443558" y="2335821"/>
              <a:ext cx="35663" cy="32939"/>
            </a:xfrm>
            <a:custGeom>
              <a:avLst/>
              <a:gdLst>
                <a:gd name="connsiteX0" fmla="*/ 28367 w 35663"/>
                <a:gd name="connsiteY0" fmla="*/ 21346 h 32939"/>
                <a:gd name="connsiteX1" fmla="*/ 35206 w 35663"/>
                <a:gd name="connsiteY1" fmla="*/ 1031 h 32939"/>
                <a:gd name="connsiteX2" fmla="*/ 18887 w 35663"/>
                <a:gd name="connsiteY2" fmla="*/ 4011 h 32939"/>
                <a:gd name="connsiteX3" fmla="*/ 8865 w 35663"/>
                <a:gd name="connsiteY3" fmla="*/ 20736 h 32939"/>
                <a:gd name="connsiteX4" fmla="*/ 3313 w 35663"/>
                <a:gd name="connsiteY4" fmla="*/ 32857 h 32939"/>
                <a:gd name="connsiteX5" fmla="*/ 18819 w 35663"/>
                <a:gd name="connsiteY5" fmla="*/ 22226 h 32939"/>
                <a:gd name="connsiteX6" fmla="*/ 20783 w 35663"/>
                <a:gd name="connsiteY6" fmla="*/ 28659 h 32939"/>
                <a:gd name="connsiteX7" fmla="*/ 28367 w 35663"/>
                <a:gd name="connsiteY7" fmla="*/ 21346 h 3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63" h="32939">
                  <a:moveTo>
                    <a:pt x="28367" y="21346"/>
                  </a:moveTo>
                  <a:cubicBezTo>
                    <a:pt x="32768" y="17012"/>
                    <a:pt x="37102" y="2386"/>
                    <a:pt x="35206" y="1031"/>
                  </a:cubicBezTo>
                  <a:cubicBezTo>
                    <a:pt x="33310" y="-255"/>
                    <a:pt x="24236" y="-1271"/>
                    <a:pt x="18887" y="4011"/>
                  </a:cubicBezTo>
                  <a:cubicBezTo>
                    <a:pt x="14486" y="8344"/>
                    <a:pt x="13605" y="14913"/>
                    <a:pt x="8865" y="20736"/>
                  </a:cubicBezTo>
                  <a:cubicBezTo>
                    <a:pt x="4125" y="26560"/>
                    <a:pt x="-4881" y="31774"/>
                    <a:pt x="3313" y="32857"/>
                  </a:cubicBezTo>
                  <a:cubicBezTo>
                    <a:pt x="11506" y="34008"/>
                    <a:pt x="15772" y="22768"/>
                    <a:pt x="18819" y="22226"/>
                  </a:cubicBezTo>
                  <a:cubicBezTo>
                    <a:pt x="20647" y="21887"/>
                    <a:pt x="21054" y="25679"/>
                    <a:pt x="20783" y="28659"/>
                  </a:cubicBezTo>
                  <a:cubicBezTo>
                    <a:pt x="22747" y="26560"/>
                    <a:pt x="25929" y="23783"/>
                    <a:pt x="28367" y="2134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 272">
              <a:extLst>
                <a:ext uri="{FF2B5EF4-FFF2-40B4-BE49-F238E27FC236}">
                  <a16:creationId xmlns:a16="http://schemas.microsoft.com/office/drawing/2014/main" id="{C15DBE80-E42B-86D6-AB71-EB9E8F2C798D}"/>
                </a:ext>
              </a:extLst>
            </p:cNvPr>
            <p:cNvSpPr/>
            <p:nvPr/>
          </p:nvSpPr>
          <p:spPr bwMode="ltGray">
            <a:xfrm>
              <a:off x="10462463" y="2364547"/>
              <a:ext cx="1877" cy="3378"/>
            </a:xfrm>
            <a:custGeom>
              <a:avLst/>
              <a:gdLst>
                <a:gd name="connsiteX0" fmla="*/ 320 w 1877"/>
                <a:gd name="connsiteY0" fmla="*/ 3318 h 3378"/>
                <a:gd name="connsiteX1" fmla="*/ 1878 w 1877"/>
                <a:gd name="connsiteY1" fmla="*/ 0 h 3378"/>
                <a:gd name="connsiteX2" fmla="*/ 320 w 1877"/>
                <a:gd name="connsiteY2" fmla="*/ 3318 h 3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77" h="3378">
                  <a:moveTo>
                    <a:pt x="320" y="3318"/>
                  </a:moveTo>
                  <a:cubicBezTo>
                    <a:pt x="1065" y="3724"/>
                    <a:pt x="1674" y="2031"/>
                    <a:pt x="1878" y="0"/>
                  </a:cubicBezTo>
                  <a:cubicBezTo>
                    <a:pt x="320" y="1625"/>
                    <a:pt x="-492" y="2912"/>
                    <a:pt x="320" y="331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 273">
              <a:extLst>
                <a:ext uri="{FF2B5EF4-FFF2-40B4-BE49-F238E27FC236}">
                  <a16:creationId xmlns:a16="http://schemas.microsoft.com/office/drawing/2014/main" id="{E7EFD452-1A44-6DC5-CDBB-2749D9AF68CE}"/>
                </a:ext>
              </a:extLst>
            </p:cNvPr>
            <p:cNvSpPr/>
            <p:nvPr/>
          </p:nvSpPr>
          <p:spPr bwMode="ltGray">
            <a:xfrm>
              <a:off x="10249376" y="2931927"/>
              <a:ext cx="91055" cy="90334"/>
            </a:xfrm>
            <a:custGeom>
              <a:avLst/>
              <a:gdLst>
                <a:gd name="connsiteX0" fmla="*/ 86645 w 91055"/>
                <a:gd name="connsiteY0" fmla="*/ 30878 h 90334"/>
                <a:gd name="connsiteX1" fmla="*/ 63893 w 91055"/>
                <a:gd name="connsiteY1" fmla="*/ 203 h 90334"/>
                <a:gd name="connsiteX2" fmla="*/ 39855 w 91055"/>
                <a:gd name="connsiteY2" fmla="*/ 15303 h 90334"/>
                <a:gd name="connsiteX3" fmla="*/ 13581 w 91055"/>
                <a:gd name="connsiteY3" fmla="*/ 32097 h 90334"/>
                <a:gd name="connsiteX4" fmla="*/ 1257 w 91055"/>
                <a:gd name="connsiteY4" fmla="*/ 64599 h 90334"/>
                <a:gd name="connsiteX5" fmla="*/ 31661 w 91055"/>
                <a:gd name="connsiteY5" fmla="*/ 72793 h 90334"/>
                <a:gd name="connsiteX6" fmla="*/ 54007 w 91055"/>
                <a:gd name="connsiteY6" fmla="*/ 89586 h 90334"/>
                <a:gd name="connsiteX7" fmla="*/ 75946 w 91055"/>
                <a:gd name="connsiteY7" fmla="*/ 64870 h 90334"/>
                <a:gd name="connsiteX8" fmla="*/ 83056 w 91055"/>
                <a:gd name="connsiteY8" fmla="*/ 37717 h 90334"/>
                <a:gd name="connsiteX9" fmla="*/ 86645 w 91055"/>
                <a:gd name="connsiteY9" fmla="*/ 30878 h 90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055" h="90334">
                  <a:moveTo>
                    <a:pt x="86645" y="30878"/>
                  </a:moveTo>
                  <a:cubicBezTo>
                    <a:pt x="76352" y="25257"/>
                    <a:pt x="83801" y="-2641"/>
                    <a:pt x="63893" y="203"/>
                  </a:cubicBezTo>
                  <a:cubicBezTo>
                    <a:pt x="43917" y="3047"/>
                    <a:pt x="49267" y="8870"/>
                    <a:pt x="39855" y="15303"/>
                  </a:cubicBezTo>
                  <a:cubicBezTo>
                    <a:pt x="31661" y="20924"/>
                    <a:pt x="21572" y="21872"/>
                    <a:pt x="13581" y="32097"/>
                  </a:cubicBezTo>
                  <a:cubicBezTo>
                    <a:pt x="5591" y="42254"/>
                    <a:pt x="-3347" y="53833"/>
                    <a:pt x="1257" y="64599"/>
                  </a:cubicBezTo>
                  <a:cubicBezTo>
                    <a:pt x="5794" y="75366"/>
                    <a:pt x="24280" y="68798"/>
                    <a:pt x="31661" y="72793"/>
                  </a:cubicBezTo>
                  <a:cubicBezTo>
                    <a:pt x="39042" y="76720"/>
                    <a:pt x="44324" y="94123"/>
                    <a:pt x="54007" y="89586"/>
                  </a:cubicBezTo>
                  <a:cubicBezTo>
                    <a:pt x="63690" y="85049"/>
                    <a:pt x="63961" y="78413"/>
                    <a:pt x="75946" y="64870"/>
                  </a:cubicBezTo>
                  <a:cubicBezTo>
                    <a:pt x="87932" y="51327"/>
                    <a:pt x="79603" y="43405"/>
                    <a:pt x="83056" y="37717"/>
                  </a:cubicBezTo>
                  <a:cubicBezTo>
                    <a:pt x="86442" y="32029"/>
                    <a:pt x="96938" y="36566"/>
                    <a:pt x="86645" y="308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 274">
              <a:extLst>
                <a:ext uri="{FF2B5EF4-FFF2-40B4-BE49-F238E27FC236}">
                  <a16:creationId xmlns:a16="http://schemas.microsoft.com/office/drawing/2014/main" id="{5F64D535-344A-3ED6-5823-C6CE8ECE20EB}"/>
                </a:ext>
              </a:extLst>
            </p:cNvPr>
            <p:cNvSpPr/>
            <p:nvPr/>
          </p:nvSpPr>
          <p:spPr bwMode="ltGray">
            <a:xfrm>
              <a:off x="10221870" y="2855068"/>
              <a:ext cx="55685" cy="51798"/>
            </a:xfrm>
            <a:custGeom>
              <a:avLst/>
              <a:gdLst>
                <a:gd name="connsiteX0" fmla="*/ 52599 w 55685"/>
                <a:gd name="connsiteY0" fmla="*/ 71 h 51798"/>
                <a:gd name="connsiteX1" fmla="*/ 36144 w 55685"/>
                <a:gd name="connsiteY1" fmla="*/ 13208 h 51798"/>
                <a:gd name="connsiteX2" fmla="*/ 12851 w 55685"/>
                <a:gd name="connsiteY2" fmla="*/ 18557 h 51798"/>
                <a:gd name="connsiteX3" fmla="*/ 459 w 55685"/>
                <a:gd name="connsiteY3" fmla="*/ 42867 h 51798"/>
                <a:gd name="connsiteX4" fmla="*/ 35332 w 55685"/>
                <a:gd name="connsiteY4" fmla="*/ 49164 h 51798"/>
                <a:gd name="connsiteX5" fmla="*/ 45692 w 55685"/>
                <a:gd name="connsiteY5" fmla="*/ 22485 h 51798"/>
                <a:gd name="connsiteX6" fmla="*/ 52599 w 55685"/>
                <a:gd name="connsiteY6" fmla="*/ 71 h 5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685" h="51798">
                  <a:moveTo>
                    <a:pt x="52599" y="71"/>
                  </a:moveTo>
                  <a:cubicBezTo>
                    <a:pt x="45218" y="-470"/>
                    <a:pt x="46979" y="1900"/>
                    <a:pt x="36144" y="13208"/>
                  </a:cubicBezTo>
                  <a:cubicBezTo>
                    <a:pt x="26665" y="23094"/>
                    <a:pt x="20841" y="14562"/>
                    <a:pt x="12851" y="18557"/>
                  </a:cubicBezTo>
                  <a:cubicBezTo>
                    <a:pt x="4860" y="22485"/>
                    <a:pt x="-1843" y="37788"/>
                    <a:pt x="459" y="42867"/>
                  </a:cubicBezTo>
                  <a:cubicBezTo>
                    <a:pt x="2761" y="47946"/>
                    <a:pt x="26800" y="56004"/>
                    <a:pt x="35332" y="49164"/>
                  </a:cubicBezTo>
                  <a:cubicBezTo>
                    <a:pt x="43864" y="42393"/>
                    <a:pt x="38853" y="28715"/>
                    <a:pt x="45692" y="22485"/>
                  </a:cubicBezTo>
                  <a:cubicBezTo>
                    <a:pt x="52532" y="16323"/>
                    <a:pt x="60048" y="681"/>
                    <a:pt x="52599" y="7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 275">
              <a:extLst>
                <a:ext uri="{FF2B5EF4-FFF2-40B4-BE49-F238E27FC236}">
                  <a16:creationId xmlns:a16="http://schemas.microsoft.com/office/drawing/2014/main" id="{D59ABF05-E775-A669-799E-B3AB5FA9B688}"/>
                </a:ext>
              </a:extLst>
            </p:cNvPr>
            <p:cNvSpPr/>
            <p:nvPr/>
          </p:nvSpPr>
          <p:spPr bwMode="ltGray">
            <a:xfrm>
              <a:off x="9946915" y="3259781"/>
              <a:ext cx="83691" cy="40868"/>
            </a:xfrm>
            <a:custGeom>
              <a:avLst/>
              <a:gdLst>
                <a:gd name="connsiteX0" fmla="*/ 82157 w 83691"/>
                <a:gd name="connsiteY0" fmla="*/ 3474 h 40868"/>
                <a:gd name="connsiteX1" fmla="*/ 32590 w 83691"/>
                <a:gd name="connsiteY1" fmla="*/ 2255 h 40868"/>
                <a:gd name="connsiteX2" fmla="*/ 10041 w 83691"/>
                <a:gd name="connsiteY2" fmla="*/ 7401 h 40868"/>
                <a:gd name="connsiteX3" fmla="*/ 1170 w 83691"/>
                <a:gd name="connsiteY3" fmla="*/ 39633 h 40868"/>
                <a:gd name="connsiteX4" fmla="*/ 27918 w 83691"/>
                <a:gd name="connsiteY4" fmla="*/ 28122 h 40868"/>
                <a:gd name="connsiteX5" fmla="*/ 62723 w 83691"/>
                <a:gd name="connsiteY5" fmla="*/ 25345 h 40868"/>
                <a:gd name="connsiteX6" fmla="*/ 82157 w 83691"/>
                <a:gd name="connsiteY6" fmla="*/ 3474 h 40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691" h="40868">
                  <a:moveTo>
                    <a:pt x="82157" y="3474"/>
                  </a:moveTo>
                  <a:cubicBezTo>
                    <a:pt x="75318" y="-3907"/>
                    <a:pt x="45659" y="2864"/>
                    <a:pt x="32590" y="2255"/>
                  </a:cubicBezTo>
                  <a:cubicBezTo>
                    <a:pt x="21823" y="1781"/>
                    <a:pt x="17963" y="3406"/>
                    <a:pt x="10041" y="7401"/>
                  </a:cubicBezTo>
                  <a:cubicBezTo>
                    <a:pt x="2051" y="11329"/>
                    <a:pt x="-2216" y="33403"/>
                    <a:pt x="1170" y="39633"/>
                  </a:cubicBezTo>
                  <a:cubicBezTo>
                    <a:pt x="4624" y="45863"/>
                    <a:pt x="11937" y="26429"/>
                    <a:pt x="27918" y="28122"/>
                  </a:cubicBezTo>
                  <a:cubicBezTo>
                    <a:pt x="43898" y="29814"/>
                    <a:pt x="54191" y="30424"/>
                    <a:pt x="62723" y="25345"/>
                  </a:cubicBezTo>
                  <a:cubicBezTo>
                    <a:pt x="71255" y="20199"/>
                    <a:pt x="88996" y="10787"/>
                    <a:pt x="82157" y="34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 276">
              <a:extLst>
                <a:ext uri="{FF2B5EF4-FFF2-40B4-BE49-F238E27FC236}">
                  <a16:creationId xmlns:a16="http://schemas.microsoft.com/office/drawing/2014/main" id="{067A2A9C-CDB4-E741-6A86-08691A69BCDF}"/>
                </a:ext>
              </a:extLst>
            </p:cNvPr>
            <p:cNvSpPr/>
            <p:nvPr/>
          </p:nvSpPr>
          <p:spPr bwMode="ltGray">
            <a:xfrm>
              <a:off x="10046651" y="3285009"/>
              <a:ext cx="42578" cy="64796"/>
            </a:xfrm>
            <a:custGeom>
              <a:avLst/>
              <a:gdLst>
                <a:gd name="connsiteX0" fmla="*/ 18987 w 42578"/>
                <a:gd name="connsiteY0" fmla="*/ 12779 h 64796"/>
                <a:gd name="connsiteX1" fmla="*/ 704 w 42578"/>
                <a:gd name="connsiteY1" fmla="*/ 37698 h 64796"/>
                <a:gd name="connsiteX2" fmla="*/ 12283 w 42578"/>
                <a:gd name="connsiteY2" fmla="*/ 64784 h 64796"/>
                <a:gd name="connsiteX3" fmla="*/ 27790 w 42578"/>
                <a:gd name="connsiteY3" fmla="*/ 46163 h 64796"/>
                <a:gd name="connsiteX4" fmla="*/ 34223 w 42578"/>
                <a:gd name="connsiteY4" fmla="*/ 21311 h 64796"/>
                <a:gd name="connsiteX5" fmla="*/ 40655 w 42578"/>
                <a:gd name="connsiteY5" fmla="*/ 726 h 64796"/>
                <a:gd name="connsiteX6" fmla="*/ 18987 w 42578"/>
                <a:gd name="connsiteY6" fmla="*/ 12779 h 64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578" h="64796">
                  <a:moveTo>
                    <a:pt x="18987" y="12779"/>
                  </a:moveTo>
                  <a:cubicBezTo>
                    <a:pt x="10658" y="23004"/>
                    <a:pt x="-3291" y="27541"/>
                    <a:pt x="704" y="37698"/>
                  </a:cubicBezTo>
                  <a:cubicBezTo>
                    <a:pt x="4699" y="47856"/>
                    <a:pt x="5986" y="65326"/>
                    <a:pt x="12283" y="64784"/>
                  </a:cubicBezTo>
                  <a:cubicBezTo>
                    <a:pt x="18580" y="64242"/>
                    <a:pt x="20950" y="52934"/>
                    <a:pt x="27790" y="46163"/>
                  </a:cubicBezTo>
                  <a:cubicBezTo>
                    <a:pt x="34629" y="39391"/>
                    <a:pt x="32530" y="26390"/>
                    <a:pt x="34223" y="21311"/>
                  </a:cubicBezTo>
                  <a:cubicBezTo>
                    <a:pt x="35915" y="16233"/>
                    <a:pt x="46953" y="4112"/>
                    <a:pt x="40655" y="726"/>
                  </a:cubicBezTo>
                  <a:cubicBezTo>
                    <a:pt x="34358" y="-2660"/>
                    <a:pt x="24065" y="6550"/>
                    <a:pt x="18987" y="127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 277">
              <a:extLst>
                <a:ext uri="{FF2B5EF4-FFF2-40B4-BE49-F238E27FC236}">
                  <a16:creationId xmlns:a16="http://schemas.microsoft.com/office/drawing/2014/main" id="{C0FD6056-121C-E4D8-5B06-A95C73D4897C}"/>
                </a:ext>
              </a:extLst>
            </p:cNvPr>
            <p:cNvSpPr/>
            <p:nvPr/>
          </p:nvSpPr>
          <p:spPr bwMode="ltGray">
            <a:xfrm>
              <a:off x="10477206" y="3388278"/>
              <a:ext cx="23930" cy="20600"/>
            </a:xfrm>
            <a:custGeom>
              <a:avLst/>
              <a:gdLst>
                <a:gd name="connsiteX0" fmla="*/ 9954 w 23930"/>
                <a:gd name="connsiteY0" fmla="*/ 519 h 20600"/>
                <a:gd name="connsiteX1" fmla="*/ 1151 w 23930"/>
                <a:gd name="connsiteY1" fmla="*/ 5733 h 20600"/>
                <a:gd name="connsiteX2" fmla="*/ 0 w 23930"/>
                <a:gd name="connsiteY2" fmla="*/ 6275 h 20600"/>
                <a:gd name="connsiteX3" fmla="*/ 5756 w 23930"/>
                <a:gd name="connsiteY3" fmla="*/ 20562 h 20600"/>
                <a:gd name="connsiteX4" fmla="*/ 23836 w 23930"/>
                <a:gd name="connsiteY4" fmla="*/ 11082 h 20600"/>
                <a:gd name="connsiteX5" fmla="*/ 9954 w 23930"/>
                <a:gd name="connsiteY5" fmla="*/ 519 h 2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930" h="20600">
                  <a:moveTo>
                    <a:pt x="9954" y="519"/>
                  </a:moveTo>
                  <a:cubicBezTo>
                    <a:pt x="5756" y="-1377"/>
                    <a:pt x="6704" y="2279"/>
                    <a:pt x="1151" y="5733"/>
                  </a:cubicBezTo>
                  <a:cubicBezTo>
                    <a:pt x="677" y="6004"/>
                    <a:pt x="339" y="6071"/>
                    <a:pt x="0" y="6275"/>
                  </a:cubicBezTo>
                  <a:cubicBezTo>
                    <a:pt x="3589" y="10947"/>
                    <a:pt x="2438" y="21307"/>
                    <a:pt x="5756" y="20562"/>
                  </a:cubicBezTo>
                  <a:cubicBezTo>
                    <a:pt x="9209" y="19818"/>
                    <a:pt x="22752" y="16364"/>
                    <a:pt x="23836" y="11082"/>
                  </a:cubicBezTo>
                  <a:cubicBezTo>
                    <a:pt x="25054" y="5665"/>
                    <a:pt x="14153" y="2347"/>
                    <a:pt x="9954" y="5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 278">
              <a:extLst>
                <a:ext uri="{FF2B5EF4-FFF2-40B4-BE49-F238E27FC236}">
                  <a16:creationId xmlns:a16="http://schemas.microsoft.com/office/drawing/2014/main" id="{C171D668-9A66-FD6D-A311-EF81EF605C77}"/>
                </a:ext>
              </a:extLst>
            </p:cNvPr>
            <p:cNvSpPr/>
            <p:nvPr/>
          </p:nvSpPr>
          <p:spPr bwMode="ltGray">
            <a:xfrm>
              <a:off x="10474242" y="3392739"/>
              <a:ext cx="2964" cy="2031"/>
            </a:xfrm>
            <a:custGeom>
              <a:avLst/>
              <a:gdLst>
                <a:gd name="connsiteX0" fmla="*/ 2964 w 2964"/>
                <a:gd name="connsiteY0" fmla="*/ 1746 h 2031"/>
                <a:gd name="connsiteX1" fmla="*/ 2829 w 2964"/>
                <a:gd name="connsiteY1" fmla="*/ 1475 h 2031"/>
                <a:gd name="connsiteX2" fmla="*/ 2964 w 2964"/>
                <a:gd name="connsiteY2" fmla="*/ 1746 h 2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4" h="2031">
                  <a:moveTo>
                    <a:pt x="2964" y="1746"/>
                  </a:moveTo>
                  <a:cubicBezTo>
                    <a:pt x="2897" y="1679"/>
                    <a:pt x="2897" y="1543"/>
                    <a:pt x="2829" y="1475"/>
                  </a:cubicBezTo>
                  <a:cubicBezTo>
                    <a:pt x="-692" y="-2655"/>
                    <a:pt x="-1234" y="3371"/>
                    <a:pt x="2964" y="174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 279">
              <a:extLst>
                <a:ext uri="{FF2B5EF4-FFF2-40B4-BE49-F238E27FC236}">
                  <a16:creationId xmlns:a16="http://schemas.microsoft.com/office/drawing/2014/main" id="{0A5A111C-855B-64F1-90C7-092871C0632B}"/>
                </a:ext>
              </a:extLst>
            </p:cNvPr>
            <p:cNvSpPr/>
            <p:nvPr/>
          </p:nvSpPr>
          <p:spPr bwMode="ltGray">
            <a:xfrm>
              <a:off x="10365016" y="3433526"/>
              <a:ext cx="27261" cy="20901"/>
            </a:xfrm>
            <a:custGeom>
              <a:avLst/>
              <a:gdLst>
                <a:gd name="connsiteX0" fmla="*/ 22874 w 27261"/>
                <a:gd name="connsiteY0" fmla="*/ 30 h 20901"/>
                <a:gd name="connsiteX1" fmla="*/ 15697 w 27261"/>
                <a:gd name="connsiteY1" fmla="*/ 8495 h 20901"/>
                <a:gd name="connsiteX2" fmla="*/ 123 w 27261"/>
                <a:gd name="connsiteY2" fmla="*/ 19194 h 20901"/>
                <a:gd name="connsiteX3" fmla="*/ 6555 w 27261"/>
                <a:gd name="connsiteY3" fmla="*/ 14724 h 20901"/>
                <a:gd name="connsiteX4" fmla="*/ 27005 w 27261"/>
                <a:gd name="connsiteY4" fmla="*/ 9646 h 20901"/>
                <a:gd name="connsiteX5" fmla="*/ 22874 w 27261"/>
                <a:gd name="connsiteY5" fmla="*/ 30 h 20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261" h="20901">
                  <a:moveTo>
                    <a:pt x="22874" y="30"/>
                  </a:moveTo>
                  <a:cubicBezTo>
                    <a:pt x="17525" y="437"/>
                    <a:pt x="21995" y="2265"/>
                    <a:pt x="15697" y="8495"/>
                  </a:cubicBezTo>
                  <a:cubicBezTo>
                    <a:pt x="10618" y="13506"/>
                    <a:pt x="123" y="15402"/>
                    <a:pt x="123" y="19194"/>
                  </a:cubicBezTo>
                  <a:cubicBezTo>
                    <a:pt x="123" y="22986"/>
                    <a:pt x="-1435" y="20006"/>
                    <a:pt x="6555" y="14724"/>
                  </a:cubicBezTo>
                  <a:cubicBezTo>
                    <a:pt x="14546" y="9443"/>
                    <a:pt x="26599" y="17230"/>
                    <a:pt x="27005" y="9646"/>
                  </a:cubicBezTo>
                  <a:cubicBezTo>
                    <a:pt x="27344" y="2130"/>
                    <a:pt x="28156" y="-308"/>
                    <a:pt x="22874" y="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 280">
              <a:extLst>
                <a:ext uri="{FF2B5EF4-FFF2-40B4-BE49-F238E27FC236}">
                  <a16:creationId xmlns:a16="http://schemas.microsoft.com/office/drawing/2014/main" id="{0F2FA55F-AEAD-C6A8-5F21-16EA9A4EABBB}"/>
                </a:ext>
              </a:extLst>
            </p:cNvPr>
            <p:cNvSpPr/>
            <p:nvPr/>
          </p:nvSpPr>
          <p:spPr bwMode="ltGray">
            <a:xfrm>
              <a:off x="10496996" y="3334594"/>
              <a:ext cx="25902" cy="20026"/>
            </a:xfrm>
            <a:custGeom>
              <a:avLst/>
              <a:gdLst>
                <a:gd name="connsiteX0" fmla="*/ 25241 w 25902"/>
                <a:gd name="connsiteY0" fmla="*/ 979 h 20026"/>
                <a:gd name="connsiteX1" fmla="*/ 13187 w 25902"/>
                <a:gd name="connsiteY1" fmla="*/ 11746 h 20026"/>
                <a:gd name="connsiteX2" fmla="*/ 728 w 25902"/>
                <a:gd name="connsiteY2" fmla="*/ 19059 h 20026"/>
                <a:gd name="connsiteX3" fmla="*/ 13458 w 25902"/>
                <a:gd name="connsiteY3" fmla="*/ 16012 h 20026"/>
                <a:gd name="connsiteX4" fmla="*/ 25241 w 25902"/>
                <a:gd name="connsiteY4" fmla="*/ 979 h 20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02" h="20026">
                  <a:moveTo>
                    <a:pt x="25241" y="979"/>
                  </a:moveTo>
                  <a:cubicBezTo>
                    <a:pt x="21787" y="-2813"/>
                    <a:pt x="18808" y="5178"/>
                    <a:pt x="13187" y="11746"/>
                  </a:cubicBezTo>
                  <a:cubicBezTo>
                    <a:pt x="8989" y="16689"/>
                    <a:pt x="-3064" y="16825"/>
                    <a:pt x="728" y="19059"/>
                  </a:cubicBezTo>
                  <a:cubicBezTo>
                    <a:pt x="4520" y="21294"/>
                    <a:pt x="9328" y="19398"/>
                    <a:pt x="13458" y="16012"/>
                  </a:cubicBezTo>
                  <a:cubicBezTo>
                    <a:pt x="17724" y="12559"/>
                    <a:pt x="28694" y="4704"/>
                    <a:pt x="25241" y="9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 281">
              <a:extLst>
                <a:ext uri="{FF2B5EF4-FFF2-40B4-BE49-F238E27FC236}">
                  <a16:creationId xmlns:a16="http://schemas.microsoft.com/office/drawing/2014/main" id="{968624D7-5821-0624-9DAF-8F2AEEB5987E}"/>
                </a:ext>
              </a:extLst>
            </p:cNvPr>
            <p:cNvSpPr/>
            <p:nvPr/>
          </p:nvSpPr>
          <p:spPr bwMode="ltGray">
            <a:xfrm>
              <a:off x="9859260" y="3800162"/>
              <a:ext cx="15286" cy="4184"/>
            </a:xfrm>
            <a:custGeom>
              <a:avLst/>
              <a:gdLst>
                <a:gd name="connsiteX0" fmla="*/ 11901 w 15286"/>
                <a:gd name="connsiteY0" fmla="*/ 1896 h 4184"/>
                <a:gd name="connsiteX1" fmla="*/ 15287 w 15286"/>
                <a:gd name="connsiteY1" fmla="*/ 0 h 4184"/>
                <a:gd name="connsiteX2" fmla="*/ 5197 w 15286"/>
                <a:gd name="connsiteY2" fmla="*/ 948 h 4184"/>
                <a:gd name="connsiteX3" fmla="*/ 11901 w 15286"/>
                <a:gd name="connsiteY3" fmla="*/ 1896 h 4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86" h="4184">
                  <a:moveTo>
                    <a:pt x="11901" y="1896"/>
                  </a:moveTo>
                  <a:cubicBezTo>
                    <a:pt x="13052" y="1490"/>
                    <a:pt x="14204" y="813"/>
                    <a:pt x="15287" y="0"/>
                  </a:cubicBezTo>
                  <a:cubicBezTo>
                    <a:pt x="11563" y="0"/>
                    <a:pt x="8041" y="339"/>
                    <a:pt x="5197" y="948"/>
                  </a:cubicBezTo>
                  <a:cubicBezTo>
                    <a:pt x="-3538" y="2844"/>
                    <a:pt x="-1235" y="6636"/>
                    <a:pt x="11901" y="189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 282">
              <a:extLst>
                <a:ext uri="{FF2B5EF4-FFF2-40B4-BE49-F238E27FC236}">
                  <a16:creationId xmlns:a16="http://schemas.microsoft.com/office/drawing/2014/main" id="{7B8FE090-DE73-3837-9FFC-70962A726EE6}"/>
                </a:ext>
              </a:extLst>
            </p:cNvPr>
            <p:cNvSpPr/>
            <p:nvPr/>
          </p:nvSpPr>
          <p:spPr bwMode="ltGray">
            <a:xfrm>
              <a:off x="9874547" y="3786863"/>
              <a:ext cx="36171" cy="21261"/>
            </a:xfrm>
            <a:custGeom>
              <a:avLst/>
              <a:gdLst>
                <a:gd name="connsiteX0" fmla="*/ 0 w 36171"/>
                <a:gd name="connsiteY0" fmla="*/ 13367 h 21261"/>
                <a:gd name="connsiteX1" fmla="*/ 22075 w 36171"/>
                <a:gd name="connsiteY1" fmla="*/ 16076 h 21261"/>
                <a:gd name="connsiteX2" fmla="*/ 36160 w 36171"/>
                <a:gd name="connsiteY2" fmla="*/ 18852 h 21261"/>
                <a:gd name="connsiteX3" fmla="*/ 19908 w 36171"/>
                <a:gd name="connsiteY3" fmla="*/ 569 h 21261"/>
                <a:gd name="connsiteX4" fmla="*/ 0 w 36171"/>
                <a:gd name="connsiteY4" fmla="*/ 13367 h 21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71" h="21261">
                  <a:moveTo>
                    <a:pt x="0" y="13367"/>
                  </a:moveTo>
                  <a:cubicBezTo>
                    <a:pt x="7652" y="13300"/>
                    <a:pt x="16184" y="14316"/>
                    <a:pt x="22075" y="16076"/>
                  </a:cubicBezTo>
                  <a:cubicBezTo>
                    <a:pt x="30810" y="18717"/>
                    <a:pt x="35821" y="24540"/>
                    <a:pt x="36160" y="18852"/>
                  </a:cubicBezTo>
                  <a:cubicBezTo>
                    <a:pt x="36566" y="13232"/>
                    <a:pt x="26747" y="4361"/>
                    <a:pt x="19908" y="569"/>
                  </a:cubicBezTo>
                  <a:cubicBezTo>
                    <a:pt x="14085" y="-2613"/>
                    <a:pt x="7042" y="8357"/>
                    <a:pt x="0" y="133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 283">
              <a:extLst>
                <a:ext uri="{FF2B5EF4-FFF2-40B4-BE49-F238E27FC236}">
                  <a16:creationId xmlns:a16="http://schemas.microsoft.com/office/drawing/2014/main" id="{128E59AA-A937-B322-16E9-8059D8CBF8BA}"/>
                </a:ext>
              </a:extLst>
            </p:cNvPr>
            <p:cNvSpPr/>
            <p:nvPr/>
          </p:nvSpPr>
          <p:spPr bwMode="ltGray">
            <a:xfrm>
              <a:off x="9964771" y="3612932"/>
              <a:ext cx="39887" cy="43102"/>
            </a:xfrm>
            <a:custGeom>
              <a:avLst/>
              <a:gdLst>
                <a:gd name="connsiteX0" fmla="*/ 26245 w 39887"/>
                <a:gd name="connsiteY0" fmla="*/ 0 h 43102"/>
                <a:gd name="connsiteX1" fmla="*/ 14395 w 39887"/>
                <a:gd name="connsiteY1" fmla="*/ 11918 h 43102"/>
                <a:gd name="connsiteX2" fmla="*/ 2545 w 39887"/>
                <a:gd name="connsiteY2" fmla="*/ 32774 h 43102"/>
                <a:gd name="connsiteX3" fmla="*/ 1326 w 39887"/>
                <a:gd name="connsiteY3" fmla="*/ 43067 h 43102"/>
                <a:gd name="connsiteX4" fmla="*/ 8436 w 39887"/>
                <a:gd name="connsiteY4" fmla="*/ 36227 h 43102"/>
                <a:gd name="connsiteX5" fmla="*/ 21708 w 39887"/>
                <a:gd name="connsiteY5" fmla="*/ 36092 h 43102"/>
                <a:gd name="connsiteX6" fmla="*/ 32475 w 39887"/>
                <a:gd name="connsiteY6" fmla="*/ 34534 h 43102"/>
                <a:gd name="connsiteX7" fmla="*/ 39382 w 39887"/>
                <a:gd name="connsiteY7" fmla="*/ 13882 h 43102"/>
                <a:gd name="connsiteX8" fmla="*/ 26245 w 39887"/>
                <a:gd name="connsiteY8" fmla="*/ 0 h 43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887" h="43102">
                  <a:moveTo>
                    <a:pt x="26245" y="0"/>
                  </a:moveTo>
                  <a:cubicBezTo>
                    <a:pt x="20896" y="0"/>
                    <a:pt x="21370" y="5146"/>
                    <a:pt x="14395" y="11918"/>
                  </a:cubicBezTo>
                  <a:cubicBezTo>
                    <a:pt x="7488" y="18621"/>
                    <a:pt x="5186" y="26747"/>
                    <a:pt x="2545" y="32774"/>
                  </a:cubicBezTo>
                  <a:cubicBezTo>
                    <a:pt x="-96" y="38800"/>
                    <a:pt x="-976" y="42728"/>
                    <a:pt x="1326" y="43067"/>
                  </a:cubicBezTo>
                  <a:cubicBezTo>
                    <a:pt x="3628" y="43473"/>
                    <a:pt x="3087" y="40358"/>
                    <a:pt x="8436" y="36227"/>
                  </a:cubicBezTo>
                  <a:cubicBezTo>
                    <a:pt x="13786" y="32097"/>
                    <a:pt x="20219" y="36092"/>
                    <a:pt x="21708" y="36092"/>
                  </a:cubicBezTo>
                  <a:cubicBezTo>
                    <a:pt x="23198" y="36092"/>
                    <a:pt x="29021" y="37175"/>
                    <a:pt x="32475" y="34534"/>
                  </a:cubicBezTo>
                  <a:cubicBezTo>
                    <a:pt x="35928" y="31893"/>
                    <a:pt x="41616" y="17606"/>
                    <a:pt x="39382" y="13882"/>
                  </a:cubicBezTo>
                  <a:cubicBezTo>
                    <a:pt x="37012" y="10157"/>
                    <a:pt x="31527" y="0"/>
                    <a:pt x="26245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 284">
              <a:extLst>
                <a:ext uri="{FF2B5EF4-FFF2-40B4-BE49-F238E27FC236}">
                  <a16:creationId xmlns:a16="http://schemas.microsoft.com/office/drawing/2014/main" id="{B47F346F-95B3-DAE5-D082-42A4E30169D0}"/>
                </a:ext>
              </a:extLst>
            </p:cNvPr>
            <p:cNvSpPr/>
            <p:nvPr/>
          </p:nvSpPr>
          <p:spPr bwMode="ltGray">
            <a:xfrm>
              <a:off x="10372601" y="3975835"/>
              <a:ext cx="2898" cy="5802"/>
            </a:xfrm>
            <a:custGeom>
              <a:avLst/>
              <a:gdLst>
                <a:gd name="connsiteX0" fmla="*/ 2899 w 2898"/>
                <a:gd name="connsiteY0" fmla="*/ 5802 h 5802"/>
                <a:gd name="connsiteX1" fmla="*/ 2899 w 2898"/>
                <a:gd name="connsiteY1" fmla="*/ 5802 h 5802"/>
                <a:gd name="connsiteX2" fmla="*/ 2899 w 2898"/>
                <a:gd name="connsiteY2" fmla="*/ 5802 h 5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8" h="5802">
                  <a:moveTo>
                    <a:pt x="2899" y="5802"/>
                  </a:moveTo>
                  <a:cubicBezTo>
                    <a:pt x="-1232" y="-3745"/>
                    <a:pt x="-691" y="114"/>
                    <a:pt x="2899" y="5802"/>
                  </a:cubicBezTo>
                  <a:lnTo>
                    <a:pt x="2899" y="5802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 285">
              <a:extLst>
                <a:ext uri="{FF2B5EF4-FFF2-40B4-BE49-F238E27FC236}">
                  <a16:creationId xmlns:a16="http://schemas.microsoft.com/office/drawing/2014/main" id="{7E3759B7-4714-76AE-1898-02E4D90597D8}"/>
                </a:ext>
              </a:extLst>
            </p:cNvPr>
            <p:cNvSpPr/>
            <p:nvPr/>
          </p:nvSpPr>
          <p:spPr bwMode="ltGray">
            <a:xfrm>
              <a:off x="10375499" y="3981637"/>
              <a:ext cx="72250" cy="39584"/>
            </a:xfrm>
            <a:custGeom>
              <a:avLst/>
              <a:gdLst>
                <a:gd name="connsiteX0" fmla="*/ 65209 w 72250"/>
                <a:gd name="connsiteY0" fmla="*/ 39342 h 39584"/>
                <a:gd name="connsiteX1" fmla="*/ 59995 w 72250"/>
                <a:gd name="connsiteY1" fmla="*/ 14288 h 39584"/>
                <a:gd name="connsiteX2" fmla="*/ 12121 w 72250"/>
                <a:gd name="connsiteY2" fmla="*/ 10699 h 39584"/>
                <a:gd name="connsiteX3" fmla="*/ 0 w 72250"/>
                <a:gd name="connsiteY3" fmla="*/ 0 h 39584"/>
                <a:gd name="connsiteX4" fmla="*/ 406 w 72250"/>
                <a:gd name="connsiteY4" fmla="*/ 1016 h 39584"/>
                <a:gd name="connsiteX5" fmla="*/ 21804 w 72250"/>
                <a:gd name="connsiteY5" fmla="*/ 18757 h 39584"/>
                <a:gd name="connsiteX6" fmla="*/ 41238 w 72250"/>
                <a:gd name="connsiteY6" fmla="*/ 35482 h 39584"/>
                <a:gd name="connsiteX7" fmla="*/ 65209 w 72250"/>
                <a:gd name="connsiteY7" fmla="*/ 39342 h 3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250" h="39584">
                  <a:moveTo>
                    <a:pt x="65209" y="39342"/>
                  </a:moveTo>
                  <a:cubicBezTo>
                    <a:pt x="71507" y="38191"/>
                    <a:pt x="79361" y="22752"/>
                    <a:pt x="59995" y="14288"/>
                  </a:cubicBezTo>
                  <a:cubicBezTo>
                    <a:pt x="40629" y="5823"/>
                    <a:pt x="24648" y="14085"/>
                    <a:pt x="12121" y="10699"/>
                  </a:cubicBezTo>
                  <a:cubicBezTo>
                    <a:pt x="6907" y="9277"/>
                    <a:pt x="2641" y="4198"/>
                    <a:pt x="0" y="0"/>
                  </a:cubicBezTo>
                  <a:cubicBezTo>
                    <a:pt x="135" y="338"/>
                    <a:pt x="271" y="609"/>
                    <a:pt x="406" y="1016"/>
                  </a:cubicBezTo>
                  <a:cubicBezTo>
                    <a:pt x="7313" y="17199"/>
                    <a:pt x="16658" y="13069"/>
                    <a:pt x="21804" y="18757"/>
                  </a:cubicBezTo>
                  <a:cubicBezTo>
                    <a:pt x="26950" y="24377"/>
                    <a:pt x="31013" y="33248"/>
                    <a:pt x="41238" y="35482"/>
                  </a:cubicBezTo>
                  <a:cubicBezTo>
                    <a:pt x="51531" y="37649"/>
                    <a:pt x="58912" y="40426"/>
                    <a:pt x="65209" y="3934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 286">
              <a:extLst>
                <a:ext uri="{FF2B5EF4-FFF2-40B4-BE49-F238E27FC236}">
                  <a16:creationId xmlns:a16="http://schemas.microsoft.com/office/drawing/2014/main" id="{B0DA4AD5-BFD9-A345-0405-085E8608466E}"/>
                </a:ext>
              </a:extLst>
            </p:cNvPr>
            <p:cNvSpPr/>
            <p:nvPr/>
          </p:nvSpPr>
          <p:spPr bwMode="ltGray">
            <a:xfrm>
              <a:off x="10651348" y="4079914"/>
              <a:ext cx="62204" cy="66524"/>
            </a:xfrm>
            <a:custGeom>
              <a:avLst/>
              <a:gdLst>
                <a:gd name="connsiteX0" fmla="*/ 48978 w 62204"/>
                <a:gd name="connsiteY0" fmla="*/ 3701 h 66524"/>
                <a:gd name="connsiteX1" fmla="*/ 35029 w 62204"/>
                <a:gd name="connsiteY1" fmla="*/ 15416 h 66524"/>
                <a:gd name="connsiteX2" fmla="*/ 24804 w 62204"/>
                <a:gd name="connsiteY2" fmla="*/ 16905 h 66524"/>
                <a:gd name="connsiteX3" fmla="*/ 16678 w 62204"/>
                <a:gd name="connsiteY3" fmla="*/ 21104 h 66524"/>
                <a:gd name="connsiteX4" fmla="*/ 1239 w 62204"/>
                <a:gd name="connsiteY4" fmla="*/ 40741 h 66524"/>
                <a:gd name="connsiteX5" fmla="*/ 8485 w 62204"/>
                <a:gd name="connsiteY5" fmla="*/ 51237 h 66524"/>
                <a:gd name="connsiteX6" fmla="*/ 22569 w 62204"/>
                <a:gd name="connsiteY6" fmla="*/ 30855 h 66524"/>
                <a:gd name="connsiteX7" fmla="*/ 30018 w 62204"/>
                <a:gd name="connsiteY7" fmla="*/ 38100 h 66524"/>
                <a:gd name="connsiteX8" fmla="*/ 28935 w 62204"/>
                <a:gd name="connsiteY8" fmla="*/ 57196 h 66524"/>
                <a:gd name="connsiteX9" fmla="*/ 39092 w 62204"/>
                <a:gd name="connsiteY9" fmla="*/ 58347 h 66524"/>
                <a:gd name="connsiteX10" fmla="*/ 54328 w 62204"/>
                <a:gd name="connsiteY10" fmla="*/ 61258 h 66524"/>
                <a:gd name="connsiteX11" fmla="*/ 55207 w 62204"/>
                <a:gd name="connsiteY11" fmla="*/ 35256 h 66524"/>
                <a:gd name="connsiteX12" fmla="*/ 59948 w 62204"/>
                <a:gd name="connsiteY12" fmla="*/ 19208 h 66524"/>
                <a:gd name="connsiteX13" fmla="*/ 58932 w 62204"/>
                <a:gd name="connsiteY13" fmla="*/ 8035 h 66524"/>
                <a:gd name="connsiteX14" fmla="*/ 61912 w 62204"/>
                <a:gd name="connsiteY14" fmla="*/ 3362 h 66524"/>
                <a:gd name="connsiteX15" fmla="*/ 48978 w 62204"/>
                <a:gd name="connsiteY15" fmla="*/ 3701 h 66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204" h="66524">
                  <a:moveTo>
                    <a:pt x="48978" y="3701"/>
                  </a:moveTo>
                  <a:cubicBezTo>
                    <a:pt x="41732" y="8983"/>
                    <a:pt x="39972" y="13181"/>
                    <a:pt x="35029" y="15416"/>
                  </a:cubicBezTo>
                  <a:cubicBezTo>
                    <a:pt x="30086" y="17650"/>
                    <a:pt x="27106" y="16905"/>
                    <a:pt x="24804" y="16905"/>
                  </a:cubicBezTo>
                  <a:cubicBezTo>
                    <a:pt x="22502" y="16905"/>
                    <a:pt x="17220" y="18937"/>
                    <a:pt x="16678" y="21104"/>
                  </a:cubicBezTo>
                  <a:cubicBezTo>
                    <a:pt x="14172" y="30990"/>
                    <a:pt x="4625" y="33970"/>
                    <a:pt x="1239" y="40741"/>
                  </a:cubicBezTo>
                  <a:cubicBezTo>
                    <a:pt x="-2214" y="47512"/>
                    <a:pt x="1984" y="51982"/>
                    <a:pt x="8485" y="51237"/>
                  </a:cubicBezTo>
                  <a:cubicBezTo>
                    <a:pt x="14918" y="50492"/>
                    <a:pt x="17220" y="33089"/>
                    <a:pt x="22569" y="30855"/>
                  </a:cubicBezTo>
                  <a:cubicBezTo>
                    <a:pt x="27919" y="28620"/>
                    <a:pt x="34961" y="30178"/>
                    <a:pt x="30018" y="38100"/>
                  </a:cubicBezTo>
                  <a:cubicBezTo>
                    <a:pt x="25075" y="46090"/>
                    <a:pt x="27445" y="53471"/>
                    <a:pt x="28935" y="57196"/>
                  </a:cubicBezTo>
                  <a:cubicBezTo>
                    <a:pt x="30424" y="60920"/>
                    <a:pt x="37196" y="53878"/>
                    <a:pt x="39092" y="58347"/>
                  </a:cubicBezTo>
                  <a:cubicBezTo>
                    <a:pt x="40988" y="62816"/>
                    <a:pt x="52025" y="72567"/>
                    <a:pt x="54328" y="61258"/>
                  </a:cubicBezTo>
                  <a:cubicBezTo>
                    <a:pt x="56630" y="49950"/>
                    <a:pt x="51077" y="41689"/>
                    <a:pt x="55207" y="35256"/>
                  </a:cubicBezTo>
                  <a:cubicBezTo>
                    <a:pt x="59406" y="28823"/>
                    <a:pt x="59948" y="22594"/>
                    <a:pt x="59948" y="19208"/>
                  </a:cubicBezTo>
                  <a:cubicBezTo>
                    <a:pt x="59948" y="15822"/>
                    <a:pt x="63265" y="5733"/>
                    <a:pt x="58932" y="8035"/>
                  </a:cubicBezTo>
                  <a:cubicBezTo>
                    <a:pt x="60219" y="6274"/>
                    <a:pt x="61302" y="4717"/>
                    <a:pt x="61912" y="3362"/>
                  </a:cubicBezTo>
                  <a:cubicBezTo>
                    <a:pt x="63807" y="-768"/>
                    <a:pt x="56156" y="-1581"/>
                    <a:pt x="48978" y="370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 287">
              <a:extLst>
                <a:ext uri="{FF2B5EF4-FFF2-40B4-BE49-F238E27FC236}">
                  <a16:creationId xmlns:a16="http://schemas.microsoft.com/office/drawing/2014/main" id="{9C3BEB5A-DBC4-31F2-25B1-E668E8FB0176}"/>
                </a:ext>
              </a:extLst>
            </p:cNvPr>
            <p:cNvSpPr/>
            <p:nvPr/>
          </p:nvSpPr>
          <p:spPr bwMode="ltGray">
            <a:xfrm>
              <a:off x="10475378" y="4158440"/>
              <a:ext cx="1289" cy="817"/>
            </a:xfrm>
            <a:custGeom>
              <a:avLst/>
              <a:gdLst>
                <a:gd name="connsiteX0" fmla="*/ 0 w 1289"/>
                <a:gd name="connsiteY0" fmla="*/ 0 h 817"/>
                <a:gd name="connsiteX1" fmla="*/ 271 w 1289"/>
                <a:gd name="connsiteY1" fmla="*/ 271 h 817"/>
                <a:gd name="connsiteX2" fmla="*/ 0 w 1289"/>
                <a:gd name="connsiteY2" fmla="*/ 0 h 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9" h="817">
                  <a:moveTo>
                    <a:pt x="0" y="0"/>
                  </a:moveTo>
                  <a:cubicBezTo>
                    <a:pt x="68" y="68"/>
                    <a:pt x="135" y="203"/>
                    <a:pt x="271" y="271"/>
                  </a:cubicBezTo>
                  <a:cubicBezTo>
                    <a:pt x="1828" y="1490"/>
                    <a:pt x="1490" y="339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 288">
              <a:extLst>
                <a:ext uri="{FF2B5EF4-FFF2-40B4-BE49-F238E27FC236}">
                  <a16:creationId xmlns:a16="http://schemas.microsoft.com/office/drawing/2014/main" id="{E38C4A26-BE80-20B1-91AB-4DC28044437A}"/>
                </a:ext>
              </a:extLst>
            </p:cNvPr>
            <p:cNvSpPr/>
            <p:nvPr/>
          </p:nvSpPr>
          <p:spPr bwMode="ltGray">
            <a:xfrm>
              <a:off x="10342454" y="4113729"/>
              <a:ext cx="67466" cy="44743"/>
            </a:xfrm>
            <a:custGeom>
              <a:avLst/>
              <a:gdLst>
                <a:gd name="connsiteX0" fmla="*/ 66766 w 67466"/>
                <a:gd name="connsiteY0" fmla="*/ 33606 h 44743"/>
                <a:gd name="connsiteX1" fmla="*/ 46520 w 67466"/>
                <a:gd name="connsiteY1" fmla="*/ 20401 h 44743"/>
                <a:gd name="connsiteX2" fmla="*/ 25528 w 67466"/>
                <a:gd name="connsiteY2" fmla="*/ 14036 h 44743"/>
                <a:gd name="connsiteX3" fmla="*/ 4807 w 67466"/>
                <a:gd name="connsiteY3" fmla="*/ 3202 h 44743"/>
                <a:gd name="connsiteX4" fmla="*/ 2167 w 67466"/>
                <a:gd name="connsiteY4" fmla="*/ 8416 h 44743"/>
                <a:gd name="connsiteX5" fmla="*/ 14829 w 67466"/>
                <a:gd name="connsiteY5" fmla="*/ 22636 h 44743"/>
                <a:gd name="connsiteX6" fmla="*/ 25731 w 67466"/>
                <a:gd name="connsiteY6" fmla="*/ 35705 h 44743"/>
                <a:gd name="connsiteX7" fmla="*/ 45504 w 67466"/>
                <a:gd name="connsiteY7" fmla="*/ 34215 h 44743"/>
                <a:gd name="connsiteX8" fmla="*/ 49093 w 67466"/>
                <a:gd name="connsiteY8" fmla="*/ 44575 h 44743"/>
                <a:gd name="connsiteX9" fmla="*/ 64938 w 67466"/>
                <a:gd name="connsiteY9" fmla="*/ 38820 h 44743"/>
                <a:gd name="connsiteX10" fmla="*/ 66766 w 67466"/>
                <a:gd name="connsiteY10" fmla="*/ 33606 h 44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7466" h="44743">
                  <a:moveTo>
                    <a:pt x="66766" y="33606"/>
                  </a:moveTo>
                  <a:cubicBezTo>
                    <a:pt x="69881" y="32522"/>
                    <a:pt x="62500" y="21552"/>
                    <a:pt x="46520" y="20401"/>
                  </a:cubicBezTo>
                  <a:cubicBezTo>
                    <a:pt x="30539" y="19250"/>
                    <a:pt x="28575" y="20875"/>
                    <a:pt x="25528" y="14036"/>
                  </a:cubicBezTo>
                  <a:cubicBezTo>
                    <a:pt x="22481" y="7265"/>
                    <a:pt x="5959" y="6587"/>
                    <a:pt x="4807" y="3202"/>
                  </a:cubicBezTo>
                  <a:cubicBezTo>
                    <a:pt x="3656" y="-184"/>
                    <a:pt x="-3521" y="-3637"/>
                    <a:pt x="2167" y="8416"/>
                  </a:cubicBezTo>
                  <a:cubicBezTo>
                    <a:pt x="4605" y="13562"/>
                    <a:pt x="7245" y="18505"/>
                    <a:pt x="14829" y="22636"/>
                  </a:cubicBezTo>
                  <a:cubicBezTo>
                    <a:pt x="22413" y="26766"/>
                    <a:pt x="20788" y="33538"/>
                    <a:pt x="25731" y="35705"/>
                  </a:cubicBezTo>
                  <a:cubicBezTo>
                    <a:pt x="30674" y="37872"/>
                    <a:pt x="42863" y="31236"/>
                    <a:pt x="45504" y="34215"/>
                  </a:cubicBezTo>
                  <a:cubicBezTo>
                    <a:pt x="48145" y="37262"/>
                    <a:pt x="44488" y="46065"/>
                    <a:pt x="49093" y="44575"/>
                  </a:cubicBezTo>
                  <a:cubicBezTo>
                    <a:pt x="53630" y="43086"/>
                    <a:pt x="62297" y="43763"/>
                    <a:pt x="64938" y="38820"/>
                  </a:cubicBezTo>
                  <a:cubicBezTo>
                    <a:pt x="67647" y="33944"/>
                    <a:pt x="63651" y="34689"/>
                    <a:pt x="66766" y="3360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 289">
              <a:extLst>
                <a:ext uri="{FF2B5EF4-FFF2-40B4-BE49-F238E27FC236}">
                  <a16:creationId xmlns:a16="http://schemas.microsoft.com/office/drawing/2014/main" id="{560A3679-64CB-14E6-46BF-7B926CCA02EB}"/>
                </a:ext>
              </a:extLst>
            </p:cNvPr>
            <p:cNvSpPr/>
            <p:nvPr/>
          </p:nvSpPr>
          <p:spPr bwMode="ltGray">
            <a:xfrm>
              <a:off x="11413334" y="1841806"/>
              <a:ext cx="1244" cy="2964"/>
            </a:xfrm>
            <a:custGeom>
              <a:avLst/>
              <a:gdLst>
                <a:gd name="connsiteX0" fmla="*/ 1244 w 1244"/>
                <a:gd name="connsiteY0" fmla="*/ 2965 h 2964"/>
                <a:gd name="connsiteX1" fmla="*/ 1244 w 1244"/>
                <a:gd name="connsiteY1" fmla="*/ 2965 h 2964"/>
                <a:gd name="connsiteX2" fmla="*/ 1244 w 1244"/>
                <a:gd name="connsiteY2" fmla="*/ 2965 h 2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4" h="2964">
                  <a:moveTo>
                    <a:pt x="1244" y="2965"/>
                  </a:moveTo>
                  <a:cubicBezTo>
                    <a:pt x="702" y="-2453"/>
                    <a:pt x="-1262" y="798"/>
                    <a:pt x="1244" y="2965"/>
                  </a:cubicBezTo>
                  <a:lnTo>
                    <a:pt x="1244" y="2965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 290">
              <a:extLst>
                <a:ext uri="{FF2B5EF4-FFF2-40B4-BE49-F238E27FC236}">
                  <a16:creationId xmlns:a16="http://schemas.microsoft.com/office/drawing/2014/main" id="{48E7179C-E2D7-88BF-7945-07E7F75E484E}"/>
                </a:ext>
              </a:extLst>
            </p:cNvPr>
            <p:cNvSpPr/>
            <p:nvPr/>
          </p:nvSpPr>
          <p:spPr bwMode="ltGray">
            <a:xfrm>
              <a:off x="11916358" y="2022940"/>
              <a:ext cx="7883" cy="11770"/>
            </a:xfrm>
            <a:custGeom>
              <a:avLst/>
              <a:gdLst>
                <a:gd name="connsiteX0" fmla="*/ 53 w 7883"/>
                <a:gd name="connsiteY0" fmla="*/ 8114 h 11770"/>
                <a:gd name="connsiteX1" fmla="*/ 2423 w 7883"/>
                <a:gd name="connsiteY1" fmla="*/ 11771 h 11770"/>
                <a:gd name="connsiteX2" fmla="*/ 7637 w 7883"/>
                <a:gd name="connsiteY2" fmla="*/ 3103 h 11770"/>
                <a:gd name="connsiteX3" fmla="*/ 53 w 7883"/>
                <a:gd name="connsiteY3" fmla="*/ 8114 h 11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83" h="11770">
                  <a:moveTo>
                    <a:pt x="53" y="8114"/>
                  </a:moveTo>
                  <a:cubicBezTo>
                    <a:pt x="256" y="9197"/>
                    <a:pt x="1136" y="10416"/>
                    <a:pt x="2423" y="11771"/>
                  </a:cubicBezTo>
                  <a:cubicBezTo>
                    <a:pt x="5199" y="9130"/>
                    <a:pt x="6757" y="6421"/>
                    <a:pt x="7637" y="3103"/>
                  </a:cubicBezTo>
                  <a:cubicBezTo>
                    <a:pt x="9600" y="-4210"/>
                    <a:pt x="-827" y="3035"/>
                    <a:pt x="53" y="81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 291">
              <a:extLst>
                <a:ext uri="{FF2B5EF4-FFF2-40B4-BE49-F238E27FC236}">
                  <a16:creationId xmlns:a16="http://schemas.microsoft.com/office/drawing/2014/main" id="{040FEFD4-BC93-4920-A437-BA55DA0951CC}"/>
                </a:ext>
              </a:extLst>
            </p:cNvPr>
            <p:cNvSpPr/>
            <p:nvPr/>
          </p:nvSpPr>
          <p:spPr bwMode="ltGray">
            <a:xfrm>
              <a:off x="11268147" y="1900499"/>
              <a:ext cx="2236" cy="8600"/>
            </a:xfrm>
            <a:custGeom>
              <a:avLst/>
              <a:gdLst>
                <a:gd name="connsiteX0" fmla="*/ 236 w 2236"/>
                <a:gd name="connsiteY0" fmla="*/ 8601 h 8600"/>
                <a:gd name="connsiteX1" fmla="*/ 1929 w 2236"/>
                <a:gd name="connsiteY1" fmla="*/ 3251 h 8600"/>
                <a:gd name="connsiteX2" fmla="*/ 236 w 2236"/>
                <a:gd name="connsiteY2" fmla="*/ 8601 h 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6" h="8600">
                  <a:moveTo>
                    <a:pt x="236" y="8601"/>
                  </a:moveTo>
                  <a:cubicBezTo>
                    <a:pt x="980" y="7111"/>
                    <a:pt x="1522" y="5283"/>
                    <a:pt x="1929" y="3251"/>
                  </a:cubicBezTo>
                  <a:cubicBezTo>
                    <a:pt x="3418" y="-4874"/>
                    <a:pt x="-1051" y="4267"/>
                    <a:pt x="236" y="860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 292">
              <a:extLst>
                <a:ext uri="{FF2B5EF4-FFF2-40B4-BE49-F238E27FC236}">
                  <a16:creationId xmlns:a16="http://schemas.microsoft.com/office/drawing/2014/main" id="{57EEE2AB-C729-465B-3C62-3AE4D9B0E77F}"/>
                </a:ext>
              </a:extLst>
            </p:cNvPr>
            <p:cNvSpPr/>
            <p:nvPr/>
          </p:nvSpPr>
          <p:spPr bwMode="ltGray">
            <a:xfrm>
              <a:off x="11981214" y="2153211"/>
              <a:ext cx="1081" cy="2567"/>
            </a:xfrm>
            <a:custGeom>
              <a:avLst/>
              <a:gdLst>
                <a:gd name="connsiteX0" fmla="*/ 0 w 1081"/>
                <a:gd name="connsiteY0" fmla="*/ 0 h 2567"/>
                <a:gd name="connsiteX1" fmla="*/ 0 w 1081"/>
                <a:gd name="connsiteY1" fmla="*/ 0 h 2567"/>
                <a:gd name="connsiteX2" fmla="*/ 0 w 1081"/>
                <a:gd name="connsiteY2" fmla="*/ 0 h 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" h="2567">
                  <a:moveTo>
                    <a:pt x="0" y="0"/>
                  </a:moveTo>
                  <a:cubicBezTo>
                    <a:pt x="0" y="68"/>
                    <a:pt x="0" y="68"/>
                    <a:pt x="0" y="0"/>
                  </a:cubicBezTo>
                  <a:cubicBezTo>
                    <a:pt x="1083" y="4537"/>
                    <a:pt x="1760" y="2099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 293">
              <a:extLst>
                <a:ext uri="{FF2B5EF4-FFF2-40B4-BE49-F238E27FC236}">
                  <a16:creationId xmlns:a16="http://schemas.microsoft.com/office/drawing/2014/main" id="{621BC64B-2A09-9F8E-20B4-DD5489C27D28}"/>
                </a:ext>
              </a:extLst>
            </p:cNvPr>
            <p:cNvSpPr/>
            <p:nvPr/>
          </p:nvSpPr>
          <p:spPr bwMode="ltGray">
            <a:xfrm>
              <a:off x="10687700" y="1735609"/>
              <a:ext cx="1396104" cy="1783874"/>
            </a:xfrm>
            <a:custGeom>
              <a:avLst/>
              <a:gdLst>
                <a:gd name="connsiteX0" fmla="*/ 1011685 w 1396104"/>
                <a:gd name="connsiteY0" fmla="*/ 1278049 h 1783874"/>
                <a:gd name="connsiteX1" fmla="*/ 1026515 w 1396104"/>
                <a:gd name="connsiteY1" fmla="*/ 1269517 h 1783874"/>
                <a:gd name="connsiteX2" fmla="*/ 1031458 w 1396104"/>
                <a:gd name="connsiteY2" fmla="*/ 1250490 h 1783874"/>
                <a:gd name="connsiteX3" fmla="*/ 1052585 w 1396104"/>
                <a:gd name="connsiteY3" fmla="*/ 1252047 h 1783874"/>
                <a:gd name="connsiteX4" fmla="*/ 1060237 w 1396104"/>
                <a:gd name="connsiteY4" fmla="*/ 1237353 h 1783874"/>
                <a:gd name="connsiteX5" fmla="*/ 1071342 w 1396104"/>
                <a:gd name="connsiteY5" fmla="*/ 1226045 h 1783874"/>
                <a:gd name="connsiteX6" fmla="*/ 1079738 w 1396104"/>
                <a:gd name="connsiteY6" fmla="*/ 1183046 h 1783874"/>
                <a:gd name="connsiteX7" fmla="*/ 1072019 w 1396104"/>
                <a:gd name="connsiteY7" fmla="*/ 1164154 h 1783874"/>
                <a:gd name="connsiteX8" fmla="*/ 1073915 w 1396104"/>
                <a:gd name="connsiteY8" fmla="*/ 1155419 h 1783874"/>
                <a:gd name="connsiteX9" fmla="*/ 1081634 w 1396104"/>
                <a:gd name="connsiteY9" fmla="*/ 1138828 h 1783874"/>
                <a:gd name="connsiteX10" fmla="*/ 1070326 w 1396104"/>
                <a:gd name="connsiteY10" fmla="*/ 1129213 h 1783874"/>
                <a:gd name="connsiteX11" fmla="*/ 1059424 w 1396104"/>
                <a:gd name="connsiteY11" fmla="*/ 1100164 h 1783874"/>
                <a:gd name="connsiteX12" fmla="*/ 1063690 w 1396104"/>
                <a:gd name="connsiteY12" fmla="*/ 1088720 h 1783874"/>
                <a:gd name="connsiteX13" fmla="*/ 1083937 w 1396104"/>
                <a:gd name="connsiteY13" fmla="*/ 1086959 h 1783874"/>
                <a:gd name="connsiteX14" fmla="*/ 1074321 w 1396104"/>
                <a:gd name="connsiteY14" fmla="*/ 1071859 h 1783874"/>
                <a:gd name="connsiteX15" fmla="*/ 1080077 w 1396104"/>
                <a:gd name="connsiteY15" fmla="*/ 1060754 h 1783874"/>
                <a:gd name="connsiteX16" fmla="*/ 1084343 w 1396104"/>
                <a:gd name="connsiteY16" fmla="*/ 1046466 h 1783874"/>
                <a:gd name="connsiteX17" fmla="*/ 1084546 w 1396104"/>
                <a:gd name="connsiteY17" fmla="*/ 1009832 h 1783874"/>
                <a:gd name="connsiteX18" fmla="*/ 1107569 w 1396104"/>
                <a:gd name="connsiteY18" fmla="*/ 1012406 h 1783874"/>
                <a:gd name="connsiteX19" fmla="*/ 1134519 w 1396104"/>
                <a:gd name="connsiteY19" fmla="*/ 1002384 h 1783874"/>
                <a:gd name="connsiteX20" fmla="*/ 1128493 w 1396104"/>
                <a:gd name="connsiteY20" fmla="*/ 980851 h 1783874"/>
                <a:gd name="connsiteX21" fmla="*/ 1133639 w 1396104"/>
                <a:gd name="connsiteY21" fmla="*/ 957421 h 1783874"/>
                <a:gd name="connsiteX22" fmla="*/ 1119148 w 1396104"/>
                <a:gd name="connsiteY22" fmla="*/ 965412 h 1783874"/>
                <a:gd name="connsiteX23" fmla="*/ 1111767 w 1396104"/>
                <a:gd name="connsiteY23" fmla="*/ 959859 h 1783874"/>
                <a:gd name="connsiteX24" fmla="*/ 1125242 w 1396104"/>
                <a:gd name="connsiteY24" fmla="*/ 951530 h 1783874"/>
                <a:gd name="connsiteX25" fmla="*/ 1140681 w 1396104"/>
                <a:gd name="connsiteY25" fmla="*/ 951395 h 1783874"/>
                <a:gd name="connsiteX26" fmla="*/ 1171153 w 1396104"/>
                <a:gd name="connsiteY26" fmla="*/ 948212 h 1783874"/>
                <a:gd name="connsiteX27" fmla="*/ 1165736 w 1396104"/>
                <a:gd name="connsiteY27" fmla="*/ 919907 h 1783874"/>
                <a:gd name="connsiteX28" fmla="*/ 1157272 w 1396104"/>
                <a:gd name="connsiteY28" fmla="*/ 922684 h 1783874"/>
                <a:gd name="connsiteX29" fmla="*/ 1145692 w 1396104"/>
                <a:gd name="connsiteY29" fmla="*/ 905281 h 1783874"/>
                <a:gd name="connsiteX30" fmla="*/ 1156188 w 1396104"/>
                <a:gd name="connsiteY30" fmla="*/ 889639 h 1783874"/>
                <a:gd name="connsiteX31" fmla="*/ 1153886 w 1396104"/>
                <a:gd name="connsiteY31" fmla="*/ 883206 h 1783874"/>
                <a:gd name="connsiteX32" fmla="*/ 1162892 w 1396104"/>
                <a:gd name="connsiteY32" fmla="*/ 870408 h 1783874"/>
                <a:gd name="connsiteX33" fmla="*/ 1169731 w 1396104"/>
                <a:gd name="connsiteY33" fmla="*/ 830795 h 1783874"/>
                <a:gd name="connsiteX34" fmla="*/ 1162553 w 1396104"/>
                <a:gd name="connsiteY34" fmla="*/ 809194 h 1783874"/>
                <a:gd name="connsiteX35" fmla="*/ 1165871 w 1396104"/>
                <a:gd name="connsiteY35" fmla="*/ 809127 h 1783874"/>
                <a:gd name="connsiteX36" fmla="*/ 1157068 w 1396104"/>
                <a:gd name="connsiteY36" fmla="*/ 792469 h 1783874"/>
                <a:gd name="connsiteX37" fmla="*/ 1135671 w 1396104"/>
                <a:gd name="connsiteY37" fmla="*/ 779671 h 1783874"/>
                <a:gd name="connsiteX38" fmla="*/ 1118809 w 1396104"/>
                <a:gd name="connsiteY38" fmla="*/ 771139 h 1783874"/>
                <a:gd name="connsiteX39" fmla="*/ 1124972 w 1396104"/>
                <a:gd name="connsiteY39" fmla="*/ 758205 h 1783874"/>
                <a:gd name="connsiteX40" fmla="*/ 1149214 w 1396104"/>
                <a:gd name="connsiteY40" fmla="*/ 746017 h 1783874"/>
                <a:gd name="connsiteX41" fmla="*/ 1159167 w 1396104"/>
                <a:gd name="connsiteY41" fmla="*/ 728343 h 1783874"/>
                <a:gd name="connsiteX42" fmla="*/ 1169663 w 1396104"/>
                <a:gd name="connsiteY42" fmla="*/ 742631 h 1783874"/>
                <a:gd name="connsiteX43" fmla="*/ 1184764 w 1396104"/>
                <a:gd name="connsiteY43" fmla="*/ 749673 h 1783874"/>
                <a:gd name="connsiteX44" fmla="*/ 1202166 w 1396104"/>
                <a:gd name="connsiteY44" fmla="*/ 755090 h 1783874"/>
                <a:gd name="connsiteX45" fmla="*/ 1205958 w 1396104"/>
                <a:gd name="connsiteY45" fmla="*/ 750147 h 1783874"/>
                <a:gd name="connsiteX46" fmla="*/ 1213881 w 1396104"/>
                <a:gd name="connsiteY46" fmla="*/ 724145 h 1783874"/>
                <a:gd name="connsiteX47" fmla="*/ 1202776 w 1396104"/>
                <a:gd name="connsiteY47" fmla="*/ 701325 h 1783874"/>
                <a:gd name="connsiteX48" fmla="*/ 1189571 w 1396104"/>
                <a:gd name="connsiteY48" fmla="*/ 683855 h 1783874"/>
                <a:gd name="connsiteX49" fmla="*/ 1177450 w 1396104"/>
                <a:gd name="connsiteY49" fmla="*/ 650268 h 1783874"/>
                <a:gd name="connsiteX50" fmla="*/ 1158964 w 1396104"/>
                <a:gd name="connsiteY50" fmla="*/ 632460 h 1783874"/>
                <a:gd name="connsiteX51" fmla="*/ 1172846 w 1396104"/>
                <a:gd name="connsiteY51" fmla="*/ 639028 h 1783874"/>
                <a:gd name="connsiteX52" fmla="*/ 1196478 w 1396104"/>
                <a:gd name="connsiteY52" fmla="*/ 623386 h 1783874"/>
                <a:gd name="connsiteX53" fmla="*/ 1207786 w 1396104"/>
                <a:gd name="connsiteY53" fmla="*/ 567928 h 1783874"/>
                <a:gd name="connsiteX54" fmla="*/ 1219840 w 1396104"/>
                <a:gd name="connsiteY54" fmla="*/ 533190 h 1783874"/>
                <a:gd name="connsiteX55" fmla="*/ 1237378 w 1396104"/>
                <a:gd name="connsiteY55" fmla="*/ 488702 h 1783874"/>
                <a:gd name="connsiteX56" fmla="*/ 1264599 w 1396104"/>
                <a:gd name="connsiteY56" fmla="*/ 459652 h 1783874"/>
                <a:gd name="connsiteX57" fmla="*/ 1257624 w 1396104"/>
                <a:gd name="connsiteY57" fmla="*/ 442588 h 1783874"/>
                <a:gd name="connsiteX58" fmla="*/ 1282408 w 1396104"/>
                <a:gd name="connsiteY58" fmla="*/ 439202 h 1783874"/>
                <a:gd name="connsiteX59" fmla="*/ 1287893 w 1396104"/>
                <a:gd name="connsiteY59" fmla="*/ 415773 h 1783874"/>
                <a:gd name="connsiteX60" fmla="*/ 1293513 w 1396104"/>
                <a:gd name="connsiteY60" fmla="*/ 417601 h 1783874"/>
                <a:gd name="connsiteX61" fmla="*/ 1283153 w 1396104"/>
                <a:gd name="connsiteY61" fmla="*/ 403111 h 1783874"/>
                <a:gd name="connsiteX62" fmla="*/ 1308343 w 1396104"/>
                <a:gd name="connsiteY62" fmla="*/ 387604 h 1783874"/>
                <a:gd name="connsiteX63" fmla="*/ 1330147 w 1396104"/>
                <a:gd name="connsiteY63" fmla="*/ 395188 h 1783874"/>
                <a:gd name="connsiteX64" fmla="*/ 1338205 w 1396104"/>
                <a:gd name="connsiteY64" fmla="*/ 369592 h 1783874"/>
                <a:gd name="connsiteX65" fmla="*/ 1354321 w 1396104"/>
                <a:gd name="connsiteY65" fmla="*/ 358283 h 1783874"/>
                <a:gd name="connsiteX66" fmla="*/ 1375922 w 1396104"/>
                <a:gd name="connsiteY66" fmla="*/ 347178 h 1783874"/>
                <a:gd name="connsiteX67" fmla="*/ 1395762 w 1396104"/>
                <a:gd name="connsiteY67" fmla="*/ 322666 h 1783874"/>
                <a:gd name="connsiteX68" fmla="*/ 1361431 w 1396104"/>
                <a:gd name="connsiteY68" fmla="*/ 269239 h 1783874"/>
                <a:gd name="connsiteX69" fmla="*/ 1320531 w 1396104"/>
                <a:gd name="connsiteY69" fmla="*/ 275807 h 1783874"/>
                <a:gd name="connsiteX70" fmla="*/ 1289247 w 1396104"/>
                <a:gd name="connsiteY70" fmla="*/ 279396 h 1783874"/>
                <a:gd name="connsiteX71" fmla="*/ 1268052 w 1396104"/>
                <a:gd name="connsiteY71" fmla="*/ 272151 h 1783874"/>
                <a:gd name="connsiteX72" fmla="*/ 1261552 w 1396104"/>
                <a:gd name="connsiteY72" fmla="*/ 290027 h 1783874"/>
                <a:gd name="connsiteX73" fmla="*/ 1254306 w 1396104"/>
                <a:gd name="connsiteY73" fmla="*/ 312576 h 1783874"/>
                <a:gd name="connsiteX74" fmla="*/ 1231148 w 1396104"/>
                <a:gd name="connsiteY74" fmla="*/ 299101 h 1783874"/>
                <a:gd name="connsiteX75" fmla="*/ 1214355 w 1396104"/>
                <a:gd name="connsiteY75" fmla="*/ 309055 h 1783874"/>
                <a:gd name="connsiteX76" fmla="*/ 1159506 w 1396104"/>
                <a:gd name="connsiteY76" fmla="*/ 335802 h 1783874"/>
                <a:gd name="connsiteX77" fmla="*/ 1156662 w 1396104"/>
                <a:gd name="connsiteY77" fmla="*/ 326390 h 1783874"/>
                <a:gd name="connsiteX78" fmla="*/ 1184493 w 1396104"/>
                <a:gd name="connsiteY78" fmla="*/ 302690 h 1783874"/>
                <a:gd name="connsiteX79" fmla="*/ 1196275 w 1396104"/>
                <a:gd name="connsiteY79" fmla="*/ 273911 h 1783874"/>
                <a:gd name="connsiteX80" fmla="*/ 1207109 w 1396104"/>
                <a:gd name="connsiteY80" fmla="*/ 258879 h 1783874"/>
                <a:gd name="connsiteX81" fmla="*/ 1190181 w 1396104"/>
                <a:gd name="connsiteY81" fmla="*/ 243507 h 1783874"/>
                <a:gd name="connsiteX82" fmla="*/ 1163772 w 1396104"/>
                <a:gd name="connsiteY82" fmla="*/ 238903 h 1783874"/>
                <a:gd name="connsiteX83" fmla="*/ 1169731 w 1396104"/>
                <a:gd name="connsiteY83" fmla="*/ 272557 h 1783874"/>
                <a:gd name="connsiteX84" fmla="*/ 1149755 w 1396104"/>
                <a:gd name="connsiteY84" fmla="*/ 280276 h 1783874"/>
                <a:gd name="connsiteX85" fmla="*/ 1102897 w 1396104"/>
                <a:gd name="connsiteY85" fmla="*/ 268088 h 1783874"/>
                <a:gd name="connsiteX86" fmla="*/ 1101407 w 1396104"/>
                <a:gd name="connsiteY86" fmla="*/ 256509 h 1783874"/>
                <a:gd name="connsiteX87" fmla="*/ 1128696 w 1396104"/>
                <a:gd name="connsiteY87" fmla="*/ 253055 h 1783874"/>
                <a:gd name="connsiteX88" fmla="*/ 1130863 w 1396104"/>
                <a:gd name="connsiteY88" fmla="*/ 232876 h 1783874"/>
                <a:gd name="connsiteX89" fmla="*/ 1120570 w 1396104"/>
                <a:gd name="connsiteY89" fmla="*/ 209718 h 1783874"/>
                <a:gd name="connsiteX90" fmla="*/ 1170747 w 1396104"/>
                <a:gd name="connsiteY90" fmla="*/ 222448 h 1783874"/>
                <a:gd name="connsiteX91" fmla="*/ 1222413 w 1396104"/>
                <a:gd name="connsiteY91" fmla="*/ 205994 h 1783874"/>
                <a:gd name="connsiteX92" fmla="*/ 1242388 w 1396104"/>
                <a:gd name="connsiteY92" fmla="*/ 166313 h 1783874"/>
                <a:gd name="connsiteX93" fmla="*/ 1193973 w 1396104"/>
                <a:gd name="connsiteY93" fmla="*/ 131982 h 1783874"/>
                <a:gd name="connsiteX94" fmla="*/ 1162418 w 1396104"/>
                <a:gd name="connsiteY94" fmla="*/ 130966 h 1783874"/>
                <a:gd name="connsiteX95" fmla="*/ 1154224 w 1396104"/>
                <a:gd name="connsiteY95" fmla="*/ 115392 h 1783874"/>
                <a:gd name="connsiteX96" fmla="*/ 1154157 w 1396104"/>
                <a:gd name="connsiteY96" fmla="*/ 92369 h 1783874"/>
                <a:gd name="connsiteX97" fmla="*/ 1142577 w 1396104"/>
                <a:gd name="connsiteY97" fmla="*/ 71310 h 1783874"/>
                <a:gd name="connsiteX98" fmla="*/ 1120367 w 1396104"/>
                <a:gd name="connsiteY98" fmla="*/ 60340 h 1783874"/>
                <a:gd name="connsiteX99" fmla="*/ 1098360 w 1396104"/>
                <a:gd name="connsiteY99" fmla="*/ 45172 h 1783874"/>
                <a:gd name="connsiteX100" fmla="*/ 1059559 w 1396104"/>
                <a:gd name="connsiteY100" fmla="*/ 28311 h 1783874"/>
                <a:gd name="connsiteX101" fmla="*/ 1038703 w 1396104"/>
                <a:gd name="connsiteY101" fmla="*/ 21675 h 1783874"/>
                <a:gd name="connsiteX102" fmla="*/ 1008638 w 1396104"/>
                <a:gd name="connsiteY102" fmla="*/ 20862 h 1783874"/>
                <a:gd name="connsiteX103" fmla="*/ 975390 w 1396104"/>
                <a:gd name="connsiteY103" fmla="*/ 9825 h 1783874"/>
                <a:gd name="connsiteX104" fmla="*/ 954602 w 1396104"/>
                <a:gd name="connsiteY104" fmla="*/ 5085 h 1783874"/>
                <a:gd name="connsiteX105" fmla="*/ 953857 w 1396104"/>
                <a:gd name="connsiteY105" fmla="*/ 19440 h 1783874"/>
                <a:gd name="connsiteX106" fmla="*/ 936048 w 1396104"/>
                <a:gd name="connsiteY106" fmla="*/ 18695 h 1783874"/>
                <a:gd name="connsiteX107" fmla="*/ 927787 w 1396104"/>
                <a:gd name="connsiteY107" fmla="*/ 345 h 1783874"/>
                <a:gd name="connsiteX108" fmla="*/ 923589 w 1396104"/>
                <a:gd name="connsiteY108" fmla="*/ 21810 h 1783874"/>
                <a:gd name="connsiteX109" fmla="*/ 919932 w 1396104"/>
                <a:gd name="connsiteY109" fmla="*/ 20794 h 1783874"/>
                <a:gd name="connsiteX110" fmla="*/ 920271 w 1396104"/>
                <a:gd name="connsiteY110" fmla="*/ 38807 h 1783874"/>
                <a:gd name="connsiteX111" fmla="*/ 907473 w 1396104"/>
                <a:gd name="connsiteY111" fmla="*/ 52079 h 1783874"/>
                <a:gd name="connsiteX112" fmla="*/ 881538 w 1396104"/>
                <a:gd name="connsiteY112" fmla="*/ 41109 h 1783874"/>
                <a:gd name="connsiteX113" fmla="*/ 892305 w 1396104"/>
                <a:gd name="connsiteY113" fmla="*/ 62574 h 1783874"/>
                <a:gd name="connsiteX114" fmla="*/ 888174 w 1396104"/>
                <a:gd name="connsiteY114" fmla="*/ 68736 h 1783874"/>
                <a:gd name="connsiteX115" fmla="*/ 869282 w 1396104"/>
                <a:gd name="connsiteY115" fmla="*/ 64877 h 1783874"/>
                <a:gd name="connsiteX116" fmla="*/ 854384 w 1396104"/>
                <a:gd name="connsiteY116" fmla="*/ 65418 h 1783874"/>
                <a:gd name="connsiteX117" fmla="*/ 849915 w 1396104"/>
                <a:gd name="connsiteY117" fmla="*/ 37791 h 1783874"/>
                <a:gd name="connsiteX118" fmla="*/ 826757 w 1396104"/>
                <a:gd name="connsiteY118" fmla="*/ 30816 h 1783874"/>
                <a:gd name="connsiteX119" fmla="*/ 812537 w 1396104"/>
                <a:gd name="connsiteY119" fmla="*/ 47000 h 1783874"/>
                <a:gd name="connsiteX120" fmla="*/ 800280 w 1396104"/>
                <a:gd name="connsiteY120" fmla="*/ 48490 h 1783874"/>
                <a:gd name="connsiteX121" fmla="*/ 793238 w 1396104"/>
                <a:gd name="connsiteY121" fmla="*/ 57496 h 1783874"/>
                <a:gd name="connsiteX122" fmla="*/ 780711 w 1396104"/>
                <a:gd name="connsiteY122" fmla="*/ 69549 h 1783874"/>
                <a:gd name="connsiteX123" fmla="*/ 791952 w 1396104"/>
                <a:gd name="connsiteY123" fmla="*/ 79029 h 1783874"/>
                <a:gd name="connsiteX124" fmla="*/ 787347 w 1396104"/>
                <a:gd name="connsiteY124" fmla="*/ 89796 h 1783874"/>
                <a:gd name="connsiteX125" fmla="*/ 774955 w 1396104"/>
                <a:gd name="connsiteY125" fmla="*/ 107401 h 1783874"/>
                <a:gd name="connsiteX126" fmla="*/ 768726 w 1396104"/>
                <a:gd name="connsiteY126" fmla="*/ 119319 h 1783874"/>
                <a:gd name="connsiteX127" fmla="*/ 755386 w 1396104"/>
                <a:gd name="connsiteY127" fmla="*/ 109162 h 1783874"/>
                <a:gd name="connsiteX128" fmla="*/ 732837 w 1396104"/>
                <a:gd name="connsiteY128" fmla="*/ 110516 h 1783874"/>
                <a:gd name="connsiteX129" fmla="*/ 726945 w 1396104"/>
                <a:gd name="connsiteY129" fmla="*/ 109162 h 1783874"/>
                <a:gd name="connsiteX130" fmla="*/ 727081 w 1396104"/>
                <a:gd name="connsiteY130" fmla="*/ 110787 h 1783874"/>
                <a:gd name="connsiteX131" fmla="*/ 732972 w 1396104"/>
                <a:gd name="connsiteY131" fmla="*/ 147217 h 1783874"/>
                <a:gd name="connsiteX132" fmla="*/ 736629 w 1396104"/>
                <a:gd name="connsiteY132" fmla="*/ 182497 h 1783874"/>
                <a:gd name="connsiteX133" fmla="*/ 736764 w 1396104"/>
                <a:gd name="connsiteY133" fmla="*/ 213645 h 1783874"/>
                <a:gd name="connsiteX134" fmla="*/ 716788 w 1396104"/>
                <a:gd name="connsiteY134" fmla="*/ 237007 h 1783874"/>
                <a:gd name="connsiteX135" fmla="*/ 696542 w 1396104"/>
                <a:gd name="connsiteY135" fmla="*/ 224886 h 1783874"/>
                <a:gd name="connsiteX136" fmla="*/ 696271 w 1396104"/>
                <a:gd name="connsiteY136" fmla="*/ 197936 h 1783874"/>
                <a:gd name="connsiteX137" fmla="*/ 700876 w 1396104"/>
                <a:gd name="connsiteY137" fmla="*/ 155343 h 1783874"/>
                <a:gd name="connsiteX138" fmla="*/ 673248 w 1396104"/>
                <a:gd name="connsiteY138" fmla="*/ 129747 h 1783874"/>
                <a:gd name="connsiteX139" fmla="*/ 657132 w 1396104"/>
                <a:gd name="connsiteY139" fmla="*/ 117491 h 1783874"/>
                <a:gd name="connsiteX140" fmla="*/ 648397 w 1396104"/>
                <a:gd name="connsiteY140" fmla="*/ 130289 h 1783874"/>
                <a:gd name="connsiteX141" fmla="*/ 644943 w 1396104"/>
                <a:gd name="connsiteY141" fmla="*/ 162724 h 1783874"/>
                <a:gd name="connsiteX142" fmla="*/ 641558 w 1396104"/>
                <a:gd name="connsiteY142" fmla="*/ 204843 h 1783874"/>
                <a:gd name="connsiteX143" fmla="*/ 615962 w 1396104"/>
                <a:gd name="connsiteY143" fmla="*/ 190013 h 1783874"/>
                <a:gd name="connsiteX144" fmla="*/ 604856 w 1396104"/>
                <a:gd name="connsiteY144" fmla="*/ 202743 h 1783874"/>
                <a:gd name="connsiteX145" fmla="*/ 595241 w 1396104"/>
                <a:gd name="connsiteY145" fmla="*/ 192518 h 1783874"/>
                <a:gd name="connsiteX146" fmla="*/ 580818 w 1396104"/>
                <a:gd name="connsiteY146" fmla="*/ 173694 h 1783874"/>
                <a:gd name="connsiteX147" fmla="*/ 580750 w 1396104"/>
                <a:gd name="connsiteY147" fmla="*/ 173423 h 1783874"/>
                <a:gd name="connsiteX148" fmla="*/ 570796 w 1396104"/>
                <a:gd name="connsiteY148" fmla="*/ 177960 h 1783874"/>
                <a:gd name="connsiteX149" fmla="*/ 567681 w 1396104"/>
                <a:gd name="connsiteY149" fmla="*/ 166177 h 1783874"/>
                <a:gd name="connsiteX150" fmla="*/ 582714 w 1396104"/>
                <a:gd name="connsiteY150" fmla="*/ 142342 h 1783874"/>
                <a:gd name="connsiteX151" fmla="*/ 574588 w 1396104"/>
                <a:gd name="connsiteY151" fmla="*/ 106927 h 1783874"/>
                <a:gd name="connsiteX152" fmla="*/ 549195 w 1396104"/>
                <a:gd name="connsiteY152" fmla="*/ 108756 h 1783874"/>
                <a:gd name="connsiteX153" fmla="*/ 523531 w 1396104"/>
                <a:gd name="connsiteY153" fmla="*/ 118845 h 1783874"/>
                <a:gd name="connsiteX154" fmla="*/ 527459 w 1396104"/>
                <a:gd name="connsiteY154" fmla="*/ 144644 h 1783874"/>
                <a:gd name="connsiteX155" fmla="*/ 515609 w 1396104"/>
                <a:gd name="connsiteY155" fmla="*/ 127174 h 1783874"/>
                <a:gd name="connsiteX156" fmla="*/ 486018 w 1396104"/>
                <a:gd name="connsiteY156" fmla="*/ 112344 h 1783874"/>
                <a:gd name="connsiteX157" fmla="*/ 459676 w 1396104"/>
                <a:gd name="connsiteY157" fmla="*/ 122705 h 1783874"/>
                <a:gd name="connsiteX158" fmla="*/ 437195 w 1396104"/>
                <a:gd name="connsiteY158" fmla="*/ 132456 h 1783874"/>
                <a:gd name="connsiteX159" fmla="*/ 409568 w 1396104"/>
                <a:gd name="connsiteY159" fmla="*/ 141800 h 1783874"/>
                <a:gd name="connsiteX160" fmla="*/ 383768 w 1396104"/>
                <a:gd name="connsiteY160" fmla="*/ 155953 h 1783874"/>
                <a:gd name="connsiteX161" fmla="*/ 394264 w 1396104"/>
                <a:gd name="connsiteY161" fmla="*/ 187237 h 1783874"/>
                <a:gd name="connsiteX162" fmla="*/ 371851 w 1396104"/>
                <a:gd name="connsiteY162" fmla="*/ 197936 h 1783874"/>
                <a:gd name="connsiteX163" fmla="*/ 365756 w 1396104"/>
                <a:gd name="connsiteY163" fmla="*/ 225834 h 1783874"/>
                <a:gd name="connsiteX164" fmla="*/ 336165 w 1396104"/>
                <a:gd name="connsiteY164" fmla="*/ 203691 h 1783874"/>
                <a:gd name="connsiteX165" fmla="*/ 287275 w 1396104"/>
                <a:gd name="connsiteY165" fmla="*/ 220010 h 1783874"/>
                <a:gd name="connsiteX166" fmla="*/ 268247 w 1396104"/>
                <a:gd name="connsiteY166" fmla="*/ 253529 h 1783874"/>
                <a:gd name="connsiteX167" fmla="*/ 236015 w 1396104"/>
                <a:gd name="connsiteY167" fmla="*/ 267004 h 1783874"/>
                <a:gd name="connsiteX168" fmla="*/ 209336 w 1396104"/>
                <a:gd name="connsiteY168" fmla="*/ 307633 h 1783874"/>
                <a:gd name="connsiteX169" fmla="*/ 237708 w 1396104"/>
                <a:gd name="connsiteY169" fmla="*/ 314066 h 1783874"/>
                <a:gd name="connsiteX170" fmla="*/ 262627 w 1396104"/>
                <a:gd name="connsiteY170" fmla="*/ 312305 h 1783874"/>
                <a:gd name="connsiteX171" fmla="*/ 263643 w 1396104"/>
                <a:gd name="connsiteY171" fmla="*/ 336547 h 1783874"/>
                <a:gd name="connsiteX172" fmla="*/ 244480 w 1396104"/>
                <a:gd name="connsiteY172" fmla="*/ 341490 h 1783874"/>
                <a:gd name="connsiteX173" fmla="*/ 242516 w 1396104"/>
                <a:gd name="connsiteY173" fmla="*/ 359231 h 1783874"/>
                <a:gd name="connsiteX174" fmla="*/ 219358 w 1396104"/>
                <a:gd name="connsiteY174" fmla="*/ 367425 h 1783874"/>
                <a:gd name="connsiteX175" fmla="*/ 205950 w 1396104"/>
                <a:gd name="connsiteY175" fmla="*/ 394240 h 1783874"/>
                <a:gd name="connsiteX176" fmla="*/ 185162 w 1396104"/>
                <a:gd name="connsiteY176" fmla="*/ 390313 h 1783874"/>
                <a:gd name="connsiteX177" fmla="*/ 141012 w 1396104"/>
                <a:gd name="connsiteY177" fmla="*/ 385505 h 1783874"/>
                <a:gd name="connsiteX178" fmla="*/ 79391 w 1396104"/>
                <a:gd name="connsiteY178" fmla="*/ 414080 h 1783874"/>
                <a:gd name="connsiteX179" fmla="*/ 39846 w 1396104"/>
                <a:gd name="connsiteY179" fmla="*/ 414961 h 1783874"/>
                <a:gd name="connsiteX180" fmla="*/ 13438 w 1396104"/>
                <a:gd name="connsiteY180" fmla="*/ 418279 h 1783874"/>
                <a:gd name="connsiteX181" fmla="*/ 7072 w 1396104"/>
                <a:gd name="connsiteY181" fmla="*/ 438187 h 1783874"/>
                <a:gd name="connsiteX182" fmla="*/ 3822 w 1396104"/>
                <a:gd name="connsiteY182" fmla="*/ 456808 h 1783874"/>
                <a:gd name="connsiteX183" fmla="*/ 25897 w 1396104"/>
                <a:gd name="connsiteY183" fmla="*/ 478883 h 1783874"/>
                <a:gd name="connsiteX184" fmla="*/ 28064 w 1396104"/>
                <a:gd name="connsiteY184" fmla="*/ 504411 h 1783874"/>
                <a:gd name="connsiteX185" fmla="*/ 52238 w 1396104"/>
                <a:gd name="connsiteY185" fmla="*/ 514772 h 1783874"/>
                <a:gd name="connsiteX186" fmla="*/ 40388 w 1396104"/>
                <a:gd name="connsiteY186" fmla="*/ 538065 h 1783874"/>
                <a:gd name="connsiteX187" fmla="*/ 16417 w 1396104"/>
                <a:gd name="connsiteY187" fmla="*/ 541993 h 1783874"/>
                <a:gd name="connsiteX188" fmla="*/ 9036 w 1396104"/>
                <a:gd name="connsiteY188" fmla="*/ 581064 h 1783874"/>
                <a:gd name="connsiteX189" fmla="*/ 11000 w 1396104"/>
                <a:gd name="connsiteY189" fmla="*/ 609030 h 1783874"/>
                <a:gd name="connsiteX190" fmla="*/ 20209 w 1396104"/>
                <a:gd name="connsiteY190" fmla="*/ 622573 h 1783874"/>
                <a:gd name="connsiteX191" fmla="*/ 5989 w 1396104"/>
                <a:gd name="connsiteY191" fmla="*/ 633611 h 1783874"/>
                <a:gd name="connsiteX192" fmla="*/ 28199 w 1396104"/>
                <a:gd name="connsiteY192" fmla="*/ 662660 h 1783874"/>
                <a:gd name="connsiteX193" fmla="*/ 50274 w 1396104"/>
                <a:gd name="connsiteY193" fmla="*/ 675661 h 1783874"/>
                <a:gd name="connsiteX194" fmla="*/ 64698 w 1396104"/>
                <a:gd name="connsiteY194" fmla="*/ 694554 h 1783874"/>
                <a:gd name="connsiteX195" fmla="*/ 70792 w 1396104"/>
                <a:gd name="connsiteY195" fmla="*/ 668416 h 1783874"/>
                <a:gd name="connsiteX196" fmla="*/ 76006 w 1396104"/>
                <a:gd name="connsiteY196" fmla="*/ 655821 h 1783874"/>
                <a:gd name="connsiteX197" fmla="*/ 88533 w 1396104"/>
                <a:gd name="connsiteY197" fmla="*/ 676135 h 1783874"/>
                <a:gd name="connsiteX198" fmla="*/ 89278 w 1396104"/>
                <a:gd name="connsiteY198" fmla="*/ 675458 h 1783874"/>
                <a:gd name="connsiteX199" fmla="*/ 98826 w 1396104"/>
                <a:gd name="connsiteY199" fmla="*/ 684397 h 1783874"/>
                <a:gd name="connsiteX200" fmla="*/ 115009 w 1396104"/>
                <a:gd name="connsiteY200" fmla="*/ 669296 h 1783874"/>
                <a:gd name="connsiteX201" fmla="*/ 120291 w 1396104"/>
                <a:gd name="connsiteY201" fmla="*/ 659004 h 1783874"/>
                <a:gd name="connsiteX202" fmla="*/ 121307 w 1396104"/>
                <a:gd name="connsiteY202" fmla="*/ 679386 h 1783874"/>
                <a:gd name="connsiteX203" fmla="*/ 145142 w 1396104"/>
                <a:gd name="connsiteY203" fmla="*/ 684193 h 1783874"/>
                <a:gd name="connsiteX204" fmla="*/ 141689 w 1396104"/>
                <a:gd name="connsiteY204" fmla="*/ 659274 h 1783874"/>
                <a:gd name="connsiteX205" fmla="*/ 155232 w 1396104"/>
                <a:gd name="connsiteY205" fmla="*/ 670244 h 1783874"/>
                <a:gd name="connsiteX206" fmla="*/ 185500 w 1396104"/>
                <a:gd name="connsiteY206" fmla="*/ 676474 h 1783874"/>
                <a:gd name="connsiteX207" fmla="*/ 216649 w 1396104"/>
                <a:gd name="connsiteY207" fmla="*/ 696247 h 1783874"/>
                <a:gd name="connsiteX208" fmla="*/ 226061 w 1396104"/>
                <a:gd name="connsiteY208" fmla="*/ 714665 h 1783874"/>
                <a:gd name="connsiteX209" fmla="*/ 251522 w 1396104"/>
                <a:gd name="connsiteY209" fmla="*/ 731594 h 1783874"/>
                <a:gd name="connsiteX210" fmla="*/ 244818 w 1396104"/>
                <a:gd name="connsiteY210" fmla="*/ 754887 h 1783874"/>
                <a:gd name="connsiteX211" fmla="*/ 240959 w 1396104"/>
                <a:gd name="connsiteY211" fmla="*/ 773035 h 1783874"/>
                <a:gd name="connsiteX212" fmla="*/ 240688 w 1396104"/>
                <a:gd name="connsiteY212" fmla="*/ 799917 h 1783874"/>
                <a:gd name="connsiteX213" fmla="*/ 260663 w 1396104"/>
                <a:gd name="connsiteY213" fmla="*/ 808720 h 1783874"/>
                <a:gd name="connsiteX214" fmla="*/ 258090 w 1396104"/>
                <a:gd name="connsiteY214" fmla="*/ 832691 h 1783874"/>
                <a:gd name="connsiteX215" fmla="*/ 264117 w 1396104"/>
                <a:gd name="connsiteY215" fmla="*/ 853547 h 1783874"/>
                <a:gd name="connsiteX216" fmla="*/ 250235 w 1396104"/>
                <a:gd name="connsiteY216" fmla="*/ 860725 h 1783874"/>
                <a:gd name="connsiteX217" fmla="*/ 269805 w 1396104"/>
                <a:gd name="connsiteY217" fmla="*/ 863908 h 1783874"/>
                <a:gd name="connsiteX218" fmla="*/ 269670 w 1396104"/>
                <a:gd name="connsiteY218" fmla="*/ 876435 h 1783874"/>
                <a:gd name="connsiteX219" fmla="*/ 257481 w 1396104"/>
                <a:gd name="connsiteY219" fmla="*/ 887743 h 1783874"/>
                <a:gd name="connsiteX220" fmla="*/ 260325 w 1396104"/>
                <a:gd name="connsiteY220" fmla="*/ 913746 h 1783874"/>
                <a:gd name="connsiteX221" fmla="*/ 259512 w 1396104"/>
                <a:gd name="connsiteY221" fmla="*/ 935143 h 1783874"/>
                <a:gd name="connsiteX222" fmla="*/ 249423 w 1396104"/>
                <a:gd name="connsiteY222" fmla="*/ 948348 h 1783874"/>
                <a:gd name="connsiteX223" fmla="*/ 273462 w 1396104"/>
                <a:gd name="connsiteY223" fmla="*/ 954442 h 1783874"/>
                <a:gd name="connsiteX224" fmla="*/ 273055 w 1396104"/>
                <a:gd name="connsiteY224" fmla="*/ 980444 h 1783874"/>
                <a:gd name="connsiteX225" fmla="*/ 255179 w 1396104"/>
                <a:gd name="connsiteY225" fmla="*/ 1008546 h 1783874"/>
                <a:gd name="connsiteX226" fmla="*/ 238521 w 1396104"/>
                <a:gd name="connsiteY226" fmla="*/ 1021005 h 1783874"/>
                <a:gd name="connsiteX227" fmla="*/ 229109 w 1396104"/>
                <a:gd name="connsiteY227" fmla="*/ 1032788 h 1783874"/>
                <a:gd name="connsiteX228" fmla="*/ 243938 w 1396104"/>
                <a:gd name="connsiteY228" fmla="*/ 1042335 h 1783874"/>
                <a:gd name="connsiteX229" fmla="*/ 229515 w 1396104"/>
                <a:gd name="connsiteY229" fmla="*/ 1041117 h 1783874"/>
                <a:gd name="connsiteX230" fmla="*/ 225249 w 1396104"/>
                <a:gd name="connsiteY230" fmla="*/ 1052967 h 1783874"/>
                <a:gd name="connsiteX231" fmla="*/ 225113 w 1396104"/>
                <a:gd name="connsiteY231" fmla="*/ 1079443 h 1783874"/>
                <a:gd name="connsiteX232" fmla="*/ 246714 w 1396104"/>
                <a:gd name="connsiteY232" fmla="*/ 1075448 h 1783874"/>
                <a:gd name="connsiteX233" fmla="*/ 268044 w 1396104"/>
                <a:gd name="connsiteY233" fmla="*/ 1068338 h 1783874"/>
                <a:gd name="connsiteX234" fmla="*/ 285921 w 1396104"/>
                <a:gd name="connsiteY234" fmla="*/ 1075989 h 1783874"/>
                <a:gd name="connsiteX235" fmla="*/ 300547 w 1396104"/>
                <a:gd name="connsiteY235" fmla="*/ 1112217 h 1783874"/>
                <a:gd name="connsiteX236" fmla="*/ 296688 w 1396104"/>
                <a:gd name="connsiteY236" fmla="*/ 1128197 h 1783874"/>
                <a:gd name="connsiteX237" fmla="*/ 282671 w 1396104"/>
                <a:gd name="connsiteY237" fmla="*/ 1130906 h 1783874"/>
                <a:gd name="connsiteX238" fmla="*/ 252538 w 1396104"/>
                <a:gd name="connsiteY238" fmla="*/ 1114113 h 1783874"/>
                <a:gd name="connsiteX239" fmla="*/ 220847 w 1396104"/>
                <a:gd name="connsiteY239" fmla="*/ 1123186 h 1783874"/>
                <a:gd name="connsiteX240" fmla="*/ 226671 w 1396104"/>
                <a:gd name="connsiteY240" fmla="*/ 1142214 h 1783874"/>
                <a:gd name="connsiteX241" fmla="*/ 226874 w 1396104"/>
                <a:gd name="connsiteY241" fmla="*/ 1148850 h 1783874"/>
                <a:gd name="connsiteX242" fmla="*/ 204799 w 1396104"/>
                <a:gd name="connsiteY242" fmla="*/ 1157111 h 1783874"/>
                <a:gd name="connsiteX243" fmla="*/ 211232 w 1396104"/>
                <a:gd name="connsiteY243" fmla="*/ 1175394 h 1783874"/>
                <a:gd name="connsiteX244" fmla="*/ 202361 w 1396104"/>
                <a:gd name="connsiteY244" fmla="*/ 1189750 h 1783874"/>
                <a:gd name="connsiteX245" fmla="*/ 215092 w 1396104"/>
                <a:gd name="connsiteY245" fmla="*/ 1209184 h 1783874"/>
                <a:gd name="connsiteX246" fmla="*/ 253689 w 1396104"/>
                <a:gd name="connsiteY246" fmla="*/ 1224487 h 1783874"/>
                <a:gd name="connsiteX247" fmla="*/ 275831 w 1396104"/>
                <a:gd name="connsiteY247" fmla="*/ 1218055 h 1783874"/>
                <a:gd name="connsiteX248" fmla="*/ 285312 w 1396104"/>
                <a:gd name="connsiteY248" fmla="*/ 1213585 h 1783874"/>
                <a:gd name="connsiteX249" fmla="*/ 308199 w 1396104"/>
                <a:gd name="connsiteY249" fmla="*/ 1205663 h 1783874"/>
                <a:gd name="connsiteX250" fmla="*/ 303323 w 1396104"/>
                <a:gd name="connsiteY250" fmla="*/ 1227941 h 1783874"/>
                <a:gd name="connsiteX251" fmla="*/ 280301 w 1396104"/>
                <a:gd name="connsiteY251" fmla="*/ 1262475 h 1783874"/>
                <a:gd name="connsiteX252" fmla="*/ 261002 w 1396104"/>
                <a:gd name="connsiteY252" fmla="*/ 1269856 h 1783874"/>
                <a:gd name="connsiteX253" fmla="*/ 232968 w 1396104"/>
                <a:gd name="connsiteY253" fmla="*/ 1275476 h 1783874"/>
                <a:gd name="connsiteX254" fmla="*/ 231478 w 1396104"/>
                <a:gd name="connsiteY254" fmla="*/ 1290306 h 1783874"/>
                <a:gd name="connsiteX255" fmla="*/ 224030 w 1396104"/>
                <a:gd name="connsiteY255" fmla="*/ 1298906 h 1783874"/>
                <a:gd name="connsiteX256" fmla="*/ 224639 w 1396104"/>
                <a:gd name="connsiteY256" fmla="*/ 1300328 h 1783874"/>
                <a:gd name="connsiteX257" fmla="*/ 218951 w 1396104"/>
                <a:gd name="connsiteY257" fmla="*/ 1308250 h 1783874"/>
                <a:gd name="connsiteX258" fmla="*/ 209065 w 1396104"/>
                <a:gd name="connsiteY258" fmla="*/ 1325924 h 1783874"/>
                <a:gd name="connsiteX259" fmla="*/ 190241 w 1396104"/>
                <a:gd name="connsiteY259" fmla="*/ 1330934 h 1783874"/>
                <a:gd name="connsiteX260" fmla="*/ 201752 w 1396104"/>
                <a:gd name="connsiteY260" fmla="*/ 1352197 h 1783874"/>
                <a:gd name="connsiteX261" fmla="*/ 188683 w 1396104"/>
                <a:gd name="connsiteY261" fmla="*/ 1353280 h 1783874"/>
                <a:gd name="connsiteX262" fmla="*/ 192272 w 1396104"/>
                <a:gd name="connsiteY262" fmla="*/ 1366214 h 1783874"/>
                <a:gd name="connsiteX263" fmla="*/ 194845 w 1396104"/>
                <a:gd name="connsiteY263" fmla="*/ 1393096 h 1783874"/>
                <a:gd name="connsiteX264" fmla="*/ 173379 w 1396104"/>
                <a:gd name="connsiteY264" fmla="*/ 1411176 h 1783874"/>
                <a:gd name="connsiteX265" fmla="*/ 191459 w 1396104"/>
                <a:gd name="connsiteY265" fmla="*/ 1419505 h 1783874"/>
                <a:gd name="connsiteX266" fmla="*/ 191730 w 1396104"/>
                <a:gd name="connsiteY266" fmla="*/ 1428646 h 1783874"/>
                <a:gd name="connsiteX267" fmla="*/ 188548 w 1396104"/>
                <a:gd name="connsiteY267" fmla="*/ 1451670 h 1783874"/>
                <a:gd name="connsiteX268" fmla="*/ 194033 w 1396104"/>
                <a:gd name="connsiteY268" fmla="*/ 1476588 h 1783874"/>
                <a:gd name="connsiteX269" fmla="*/ 200262 w 1396104"/>
                <a:gd name="connsiteY269" fmla="*/ 1502049 h 1783874"/>
                <a:gd name="connsiteX270" fmla="*/ 204799 w 1396104"/>
                <a:gd name="connsiteY270" fmla="*/ 1536719 h 1783874"/>
                <a:gd name="connsiteX271" fmla="*/ 198772 w 1396104"/>
                <a:gd name="connsiteY271" fmla="*/ 1561502 h 1783874"/>
                <a:gd name="connsiteX272" fmla="*/ 204393 w 1396104"/>
                <a:gd name="connsiteY272" fmla="*/ 1586083 h 1783874"/>
                <a:gd name="connsiteX273" fmla="*/ 223488 w 1396104"/>
                <a:gd name="connsiteY273" fmla="*/ 1611611 h 1783874"/>
                <a:gd name="connsiteX274" fmla="*/ 236083 w 1396104"/>
                <a:gd name="connsiteY274" fmla="*/ 1629217 h 1783874"/>
                <a:gd name="connsiteX275" fmla="*/ 230056 w 1396104"/>
                <a:gd name="connsiteY275" fmla="*/ 1656709 h 1783874"/>
                <a:gd name="connsiteX276" fmla="*/ 248136 w 1396104"/>
                <a:gd name="connsiteY276" fmla="*/ 1673773 h 1783874"/>
                <a:gd name="connsiteX277" fmla="*/ 242245 w 1396104"/>
                <a:gd name="connsiteY277" fmla="*/ 1691447 h 1783874"/>
                <a:gd name="connsiteX278" fmla="*/ 244277 w 1396104"/>
                <a:gd name="connsiteY278" fmla="*/ 1705531 h 1783874"/>
                <a:gd name="connsiteX279" fmla="*/ 258768 w 1396104"/>
                <a:gd name="connsiteY279" fmla="*/ 1717110 h 1783874"/>
                <a:gd name="connsiteX280" fmla="*/ 269466 w 1396104"/>
                <a:gd name="connsiteY280" fmla="*/ 1728080 h 1783874"/>
                <a:gd name="connsiteX281" fmla="*/ 294995 w 1396104"/>
                <a:gd name="connsiteY281" fmla="*/ 1737154 h 1783874"/>
                <a:gd name="connsiteX282" fmla="*/ 310840 w 1396104"/>
                <a:gd name="connsiteY282" fmla="*/ 1742232 h 1783874"/>
                <a:gd name="connsiteX283" fmla="*/ 326821 w 1396104"/>
                <a:gd name="connsiteY283" fmla="*/ 1753405 h 1783874"/>
                <a:gd name="connsiteX284" fmla="*/ 330680 w 1396104"/>
                <a:gd name="connsiteY284" fmla="*/ 1764984 h 1783874"/>
                <a:gd name="connsiteX285" fmla="*/ 342598 w 1396104"/>
                <a:gd name="connsiteY285" fmla="*/ 1767558 h 1783874"/>
                <a:gd name="connsiteX286" fmla="*/ 347948 w 1396104"/>
                <a:gd name="connsiteY286" fmla="*/ 1782590 h 1783874"/>
                <a:gd name="connsiteX287" fmla="*/ 359933 w 1396104"/>
                <a:gd name="connsiteY287" fmla="*/ 1779475 h 1783874"/>
                <a:gd name="connsiteX288" fmla="*/ 379976 w 1396104"/>
                <a:gd name="connsiteY288" fmla="*/ 1774261 h 1783874"/>
                <a:gd name="connsiteX289" fmla="*/ 388102 w 1396104"/>
                <a:gd name="connsiteY289" fmla="*/ 1778324 h 1783874"/>
                <a:gd name="connsiteX290" fmla="*/ 398395 w 1396104"/>
                <a:gd name="connsiteY290" fmla="*/ 1766136 h 1783874"/>
                <a:gd name="connsiteX291" fmla="*/ 415459 w 1396104"/>
                <a:gd name="connsiteY291" fmla="*/ 1743451 h 1783874"/>
                <a:gd name="connsiteX292" fmla="*/ 436315 w 1396104"/>
                <a:gd name="connsiteY292" fmla="*/ 1733836 h 1783874"/>
                <a:gd name="connsiteX293" fmla="*/ 411802 w 1396104"/>
                <a:gd name="connsiteY293" fmla="*/ 1716907 h 1783874"/>
                <a:gd name="connsiteX294" fmla="*/ 434419 w 1396104"/>
                <a:gd name="connsiteY294" fmla="*/ 1712303 h 1783874"/>
                <a:gd name="connsiteX295" fmla="*/ 448775 w 1396104"/>
                <a:gd name="connsiteY295" fmla="*/ 1692733 h 1783874"/>
                <a:gd name="connsiteX296" fmla="*/ 442883 w 1396104"/>
                <a:gd name="connsiteY296" fmla="*/ 1667950 h 1783874"/>
                <a:gd name="connsiteX297" fmla="*/ 459067 w 1396104"/>
                <a:gd name="connsiteY297" fmla="*/ 1637275 h 1783874"/>
                <a:gd name="connsiteX298" fmla="*/ 467667 w 1396104"/>
                <a:gd name="connsiteY298" fmla="*/ 1620617 h 1783874"/>
                <a:gd name="connsiteX299" fmla="*/ 509040 w 1396104"/>
                <a:gd name="connsiteY299" fmla="*/ 1605991 h 1783874"/>
                <a:gd name="connsiteX300" fmla="*/ 512561 w 1396104"/>
                <a:gd name="connsiteY300" fmla="*/ 1572337 h 1783874"/>
                <a:gd name="connsiteX301" fmla="*/ 502743 w 1396104"/>
                <a:gd name="connsiteY301" fmla="*/ 1562857 h 1783874"/>
                <a:gd name="connsiteX302" fmla="*/ 503420 w 1396104"/>
                <a:gd name="connsiteY302" fmla="*/ 1548840 h 1783874"/>
                <a:gd name="connsiteX303" fmla="*/ 512426 w 1396104"/>
                <a:gd name="connsiteY303" fmla="*/ 1526900 h 1783874"/>
                <a:gd name="connsiteX304" fmla="*/ 525834 w 1396104"/>
                <a:gd name="connsiteY304" fmla="*/ 1514170 h 1783874"/>
                <a:gd name="connsiteX305" fmla="*/ 543846 w 1396104"/>
                <a:gd name="connsiteY305" fmla="*/ 1492704 h 1783874"/>
                <a:gd name="connsiteX306" fmla="*/ 559217 w 1396104"/>
                <a:gd name="connsiteY306" fmla="*/ 1486949 h 1783874"/>
                <a:gd name="connsiteX307" fmla="*/ 582511 w 1396104"/>
                <a:gd name="connsiteY307" fmla="*/ 1489251 h 1783874"/>
                <a:gd name="connsiteX308" fmla="*/ 603231 w 1396104"/>
                <a:gd name="connsiteY308" fmla="*/ 1477401 h 1783874"/>
                <a:gd name="connsiteX309" fmla="*/ 631062 w 1396104"/>
                <a:gd name="connsiteY309" fmla="*/ 1483157 h 1783874"/>
                <a:gd name="connsiteX310" fmla="*/ 660924 w 1396104"/>
                <a:gd name="connsiteY310" fmla="*/ 1460675 h 1783874"/>
                <a:gd name="connsiteX311" fmla="*/ 683811 w 1396104"/>
                <a:gd name="connsiteY311" fmla="*/ 1448284 h 1783874"/>
                <a:gd name="connsiteX312" fmla="*/ 695865 w 1396104"/>
                <a:gd name="connsiteY312" fmla="*/ 1440090 h 1783874"/>
                <a:gd name="connsiteX313" fmla="*/ 718414 w 1396104"/>
                <a:gd name="connsiteY313" fmla="*/ 1430339 h 1783874"/>
                <a:gd name="connsiteX314" fmla="*/ 721258 w 1396104"/>
                <a:gd name="connsiteY314" fmla="*/ 1409619 h 1783874"/>
                <a:gd name="connsiteX315" fmla="*/ 741369 w 1396104"/>
                <a:gd name="connsiteY315" fmla="*/ 1404269 h 1783874"/>
                <a:gd name="connsiteX316" fmla="*/ 760261 w 1396104"/>
                <a:gd name="connsiteY316" fmla="*/ 1373121 h 1783874"/>
                <a:gd name="connsiteX317" fmla="*/ 779492 w 1396104"/>
                <a:gd name="connsiteY317" fmla="*/ 1372579 h 1783874"/>
                <a:gd name="connsiteX318" fmla="*/ 792900 w 1396104"/>
                <a:gd name="connsiteY318" fmla="*/ 1362083 h 1783874"/>
                <a:gd name="connsiteX319" fmla="*/ 828856 w 1396104"/>
                <a:gd name="connsiteY319" fmla="*/ 1341159 h 1783874"/>
                <a:gd name="connsiteX320" fmla="*/ 848561 w 1396104"/>
                <a:gd name="connsiteY320" fmla="*/ 1347660 h 1783874"/>
                <a:gd name="connsiteX321" fmla="*/ 868333 w 1396104"/>
                <a:gd name="connsiteY321" fmla="*/ 1347796 h 1783874"/>
                <a:gd name="connsiteX322" fmla="*/ 882486 w 1396104"/>
                <a:gd name="connsiteY322" fmla="*/ 1334523 h 1783874"/>
                <a:gd name="connsiteX323" fmla="*/ 925823 w 1396104"/>
                <a:gd name="connsiteY323" fmla="*/ 1331544 h 1783874"/>
                <a:gd name="connsiteX324" fmla="*/ 960561 w 1396104"/>
                <a:gd name="connsiteY324" fmla="*/ 1311297 h 1783874"/>
                <a:gd name="connsiteX325" fmla="*/ 981281 w 1396104"/>
                <a:gd name="connsiteY325" fmla="*/ 1286446 h 1783874"/>
                <a:gd name="connsiteX326" fmla="*/ 1011685 w 1396104"/>
                <a:gd name="connsiteY326" fmla="*/ 1278049 h 1783874"/>
                <a:gd name="connsiteX327" fmla="*/ 751391 w 1396104"/>
                <a:gd name="connsiteY327" fmla="*/ 241205 h 1783874"/>
                <a:gd name="connsiteX328" fmla="*/ 743333 w 1396104"/>
                <a:gd name="connsiteY328" fmla="*/ 236871 h 1783874"/>
                <a:gd name="connsiteX329" fmla="*/ 743062 w 1396104"/>
                <a:gd name="connsiteY329" fmla="*/ 222110 h 1783874"/>
                <a:gd name="connsiteX330" fmla="*/ 754573 w 1396104"/>
                <a:gd name="connsiteY330" fmla="*/ 229423 h 1783874"/>
                <a:gd name="connsiteX331" fmla="*/ 751391 w 1396104"/>
                <a:gd name="connsiteY331" fmla="*/ 241205 h 178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</a:cxnLst>
              <a:rect l="l" t="t" r="r" b="b"/>
              <a:pathLst>
                <a:path w="1396104" h="1783874">
                  <a:moveTo>
                    <a:pt x="1011685" y="1278049"/>
                  </a:moveTo>
                  <a:cubicBezTo>
                    <a:pt x="1016831" y="1271820"/>
                    <a:pt x="1023129" y="1270940"/>
                    <a:pt x="1026515" y="1269517"/>
                  </a:cubicBezTo>
                  <a:cubicBezTo>
                    <a:pt x="1029968" y="1268095"/>
                    <a:pt x="1026853" y="1255297"/>
                    <a:pt x="1031458" y="1250490"/>
                  </a:cubicBezTo>
                  <a:cubicBezTo>
                    <a:pt x="1035995" y="1245682"/>
                    <a:pt x="1048928" y="1254282"/>
                    <a:pt x="1052585" y="1252047"/>
                  </a:cubicBezTo>
                  <a:cubicBezTo>
                    <a:pt x="1056309" y="1249813"/>
                    <a:pt x="1058002" y="1240739"/>
                    <a:pt x="1060237" y="1237353"/>
                  </a:cubicBezTo>
                  <a:cubicBezTo>
                    <a:pt x="1062539" y="1233967"/>
                    <a:pt x="1064503" y="1230514"/>
                    <a:pt x="1071342" y="1226045"/>
                  </a:cubicBezTo>
                  <a:cubicBezTo>
                    <a:pt x="1078181" y="1221508"/>
                    <a:pt x="1082040" y="1192052"/>
                    <a:pt x="1079738" y="1183046"/>
                  </a:cubicBezTo>
                  <a:cubicBezTo>
                    <a:pt x="1077436" y="1173972"/>
                    <a:pt x="1070868" y="1169842"/>
                    <a:pt x="1072019" y="1164154"/>
                  </a:cubicBezTo>
                  <a:cubicBezTo>
                    <a:pt x="1073170" y="1158533"/>
                    <a:pt x="1076623" y="1159685"/>
                    <a:pt x="1073915" y="1155419"/>
                  </a:cubicBezTo>
                  <a:cubicBezTo>
                    <a:pt x="1071206" y="1151153"/>
                    <a:pt x="1081634" y="1144787"/>
                    <a:pt x="1081634" y="1138828"/>
                  </a:cubicBezTo>
                  <a:cubicBezTo>
                    <a:pt x="1081634" y="1132870"/>
                    <a:pt x="1078046" y="1135104"/>
                    <a:pt x="1070326" y="1129213"/>
                  </a:cubicBezTo>
                  <a:cubicBezTo>
                    <a:pt x="1062606" y="1123322"/>
                    <a:pt x="1061929" y="1102940"/>
                    <a:pt x="1059424" y="1100164"/>
                  </a:cubicBezTo>
                  <a:cubicBezTo>
                    <a:pt x="1056851" y="1097319"/>
                    <a:pt x="1058002" y="1088178"/>
                    <a:pt x="1063690" y="1088720"/>
                  </a:cubicBezTo>
                  <a:cubicBezTo>
                    <a:pt x="1069378" y="1089261"/>
                    <a:pt x="1083395" y="1095220"/>
                    <a:pt x="1083937" y="1086959"/>
                  </a:cubicBezTo>
                  <a:cubicBezTo>
                    <a:pt x="1084478" y="1078766"/>
                    <a:pt x="1077436" y="1076938"/>
                    <a:pt x="1074321" y="1071859"/>
                  </a:cubicBezTo>
                  <a:cubicBezTo>
                    <a:pt x="1071206" y="1066780"/>
                    <a:pt x="1074660" y="1062108"/>
                    <a:pt x="1080077" y="1060754"/>
                  </a:cubicBezTo>
                  <a:cubicBezTo>
                    <a:pt x="1085494" y="1059332"/>
                    <a:pt x="1098901" y="1056962"/>
                    <a:pt x="1084343" y="1046466"/>
                  </a:cubicBezTo>
                  <a:cubicBezTo>
                    <a:pt x="1069784" y="1036038"/>
                    <a:pt x="1070597" y="1013760"/>
                    <a:pt x="1084546" y="1009832"/>
                  </a:cubicBezTo>
                  <a:cubicBezTo>
                    <a:pt x="1098495" y="1005905"/>
                    <a:pt x="1095922" y="1012135"/>
                    <a:pt x="1107569" y="1012406"/>
                  </a:cubicBezTo>
                  <a:cubicBezTo>
                    <a:pt x="1119283" y="1012676"/>
                    <a:pt x="1133097" y="1007462"/>
                    <a:pt x="1134519" y="1002384"/>
                  </a:cubicBezTo>
                  <a:cubicBezTo>
                    <a:pt x="1135941" y="997305"/>
                    <a:pt x="1122737" y="985658"/>
                    <a:pt x="1128493" y="980851"/>
                  </a:cubicBezTo>
                  <a:cubicBezTo>
                    <a:pt x="1134181" y="976043"/>
                    <a:pt x="1139598" y="958302"/>
                    <a:pt x="1133639" y="957421"/>
                  </a:cubicBezTo>
                  <a:cubicBezTo>
                    <a:pt x="1127680" y="956541"/>
                    <a:pt x="1127139" y="968865"/>
                    <a:pt x="1119148" y="965412"/>
                  </a:cubicBezTo>
                  <a:cubicBezTo>
                    <a:pt x="1111158" y="962026"/>
                    <a:pt x="1105741" y="960401"/>
                    <a:pt x="1111767" y="959859"/>
                  </a:cubicBezTo>
                  <a:cubicBezTo>
                    <a:pt x="1117726" y="959317"/>
                    <a:pt x="1119555" y="956067"/>
                    <a:pt x="1125242" y="951530"/>
                  </a:cubicBezTo>
                  <a:cubicBezTo>
                    <a:pt x="1130931" y="946993"/>
                    <a:pt x="1134451" y="948551"/>
                    <a:pt x="1140681" y="951395"/>
                  </a:cubicBezTo>
                  <a:cubicBezTo>
                    <a:pt x="1146979" y="954239"/>
                    <a:pt x="1164856" y="960672"/>
                    <a:pt x="1171153" y="948212"/>
                  </a:cubicBezTo>
                  <a:cubicBezTo>
                    <a:pt x="1177450" y="935753"/>
                    <a:pt x="1166887" y="922751"/>
                    <a:pt x="1165736" y="919907"/>
                  </a:cubicBezTo>
                  <a:cubicBezTo>
                    <a:pt x="1164584" y="917064"/>
                    <a:pt x="1162418" y="920382"/>
                    <a:pt x="1157272" y="922684"/>
                  </a:cubicBezTo>
                  <a:cubicBezTo>
                    <a:pt x="1152125" y="924918"/>
                    <a:pt x="1141697" y="912594"/>
                    <a:pt x="1145692" y="905281"/>
                  </a:cubicBezTo>
                  <a:cubicBezTo>
                    <a:pt x="1149687" y="897900"/>
                    <a:pt x="1156730" y="895259"/>
                    <a:pt x="1156188" y="889639"/>
                  </a:cubicBezTo>
                  <a:cubicBezTo>
                    <a:pt x="1155646" y="884019"/>
                    <a:pt x="1147588" y="881513"/>
                    <a:pt x="1153886" y="883206"/>
                  </a:cubicBezTo>
                  <a:cubicBezTo>
                    <a:pt x="1160183" y="884899"/>
                    <a:pt x="1162282" y="886253"/>
                    <a:pt x="1162892" y="870408"/>
                  </a:cubicBezTo>
                  <a:cubicBezTo>
                    <a:pt x="1163501" y="854563"/>
                    <a:pt x="1172507" y="839869"/>
                    <a:pt x="1169731" y="830795"/>
                  </a:cubicBezTo>
                  <a:cubicBezTo>
                    <a:pt x="1167361" y="823279"/>
                    <a:pt x="1165668" y="814070"/>
                    <a:pt x="1162553" y="809194"/>
                  </a:cubicBezTo>
                  <a:cubicBezTo>
                    <a:pt x="1163501" y="809262"/>
                    <a:pt x="1164584" y="809262"/>
                    <a:pt x="1165871" y="809127"/>
                  </a:cubicBezTo>
                  <a:cubicBezTo>
                    <a:pt x="1177857" y="807975"/>
                    <a:pt x="1163907" y="792469"/>
                    <a:pt x="1157068" y="792469"/>
                  </a:cubicBezTo>
                  <a:cubicBezTo>
                    <a:pt x="1150229" y="792469"/>
                    <a:pt x="1147047" y="784749"/>
                    <a:pt x="1135671" y="779671"/>
                  </a:cubicBezTo>
                  <a:cubicBezTo>
                    <a:pt x="1124294" y="774592"/>
                    <a:pt x="1119351" y="781364"/>
                    <a:pt x="1118809" y="771139"/>
                  </a:cubicBezTo>
                  <a:cubicBezTo>
                    <a:pt x="1118268" y="760982"/>
                    <a:pt x="1115830" y="756513"/>
                    <a:pt x="1124972" y="758205"/>
                  </a:cubicBezTo>
                  <a:cubicBezTo>
                    <a:pt x="1134113" y="759898"/>
                    <a:pt x="1144676" y="752179"/>
                    <a:pt x="1149214" y="746017"/>
                  </a:cubicBezTo>
                  <a:cubicBezTo>
                    <a:pt x="1153750" y="739787"/>
                    <a:pt x="1150026" y="725499"/>
                    <a:pt x="1159167" y="728343"/>
                  </a:cubicBezTo>
                  <a:cubicBezTo>
                    <a:pt x="1168309" y="731187"/>
                    <a:pt x="1166819" y="736401"/>
                    <a:pt x="1169663" y="742631"/>
                  </a:cubicBezTo>
                  <a:cubicBezTo>
                    <a:pt x="1172507" y="748861"/>
                    <a:pt x="1177924" y="746897"/>
                    <a:pt x="1184764" y="749673"/>
                  </a:cubicBezTo>
                  <a:cubicBezTo>
                    <a:pt x="1191602" y="752517"/>
                    <a:pt x="1199932" y="752856"/>
                    <a:pt x="1202166" y="755090"/>
                  </a:cubicBezTo>
                  <a:cubicBezTo>
                    <a:pt x="1204468" y="757325"/>
                    <a:pt x="1203724" y="759763"/>
                    <a:pt x="1205958" y="750147"/>
                  </a:cubicBezTo>
                  <a:cubicBezTo>
                    <a:pt x="1208260" y="740532"/>
                    <a:pt x="1213881" y="733151"/>
                    <a:pt x="1213881" y="724145"/>
                  </a:cubicBezTo>
                  <a:cubicBezTo>
                    <a:pt x="1213881" y="715071"/>
                    <a:pt x="1210157" y="709248"/>
                    <a:pt x="1202776" y="701325"/>
                  </a:cubicBezTo>
                  <a:cubicBezTo>
                    <a:pt x="1195394" y="693403"/>
                    <a:pt x="1194108" y="694012"/>
                    <a:pt x="1189571" y="683855"/>
                  </a:cubicBezTo>
                  <a:cubicBezTo>
                    <a:pt x="1185034" y="673698"/>
                    <a:pt x="1184290" y="653654"/>
                    <a:pt x="1177450" y="650268"/>
                  </a:cubicBezTo>
                  <a:cubicBezTo>
                    <a:pt x="1170611" y="646883"/>
                    <a:pt x="1156120" y="641533"/>
                    <a:pt x="1158964" y="632460"/>
                  </a:cubicBezTo>
                  <a:cubicBezTo>
                    <a:pt x="1161808" y="623386"/>
                    <a:pt x="1168851" y="632256"/>
                    <a:pt x="1172846" y="639028"/>
                  </a:cubicBezTo>
                  <a:cubicBezTo>
                    <a:pt x="1176841" y="645799"/>
                    <a:pt x="1189639" y="644310"/>
                    <a:pt x="1196478" y="623386"/>
                  </a:cubicBezTo>
                  <a:cubicBezTo>
                    <a:pt x="1203317" y="602462"/>
                    <a:pt x="1199796" y="580387"/>
                    <a:pt x="1207786" y="567928"/>
                  </a:cubicBezTo>
                  <a:cubicBezTo>
                    <a:pt x="1215777" y="555468"/>
                    <a:pt x="1217605" y="548426"/>
                    <a:pt x="1219840" y="533190"/>
                  </a:cubicBezTo>
                  <a:cubicBezTo>
                    <a:pt x="1222142" y="517954"/>
                    <a:pt x="1227153" y="501161"/>
                    <a:pt x="1237378" y="488702"/>
                  </a:cubicBezTo>
                  <a:cubicBezTo>
                    <a:pt x="1247670" y="476242"/>
                    <a:pt x="1263448" y="465272"/>
                    <a:pt x="1264599" y="459652"/>
                  </a:cubicBezTo>
                  <a:cubicBezTo>
                    <a:pt x="1265750" y="453964"/>
                    <a:pt x="1249092" y="447667"/>
                    <a:pt x="1257624" y="442588"/>
                  </a:cubicBezTo>
                  <a:cubicBezTo>
                    <a:pt x="1266156" y="437510"/>
                    <a:pt x="1275569" y="441505"/>
                    <a:pt x="1282408" y="439202"/>
                  </a:cubicBezTo>
                  <a:cubicBezTo>
                    <a:pt x="1289247" y="436900"/>
                    <a:pt x="1279902" y="416924"/>
                    <a:pt x="1287893" y="415773"/>
                  </a:cubicBezTo>
                  <a:cubicBezTo>
                    <a:pt x="1290804" y="415367"/>
                    <a:pt x="1292565" y="416450"/>
                    <a:pt x="1293513" y="417601"/>
                  </a:cubicBezTo>
                  <a:cubicBezTo>
                    <a:pt x="1291753" y="410559"/>
                    <a:pt x="1281189" y="410424"/>
                    <a:pt x="1283153" y="403111"/>
                  </a:cubicBezTo>
                  <a:cubicBezTo>
                    <a:pt x="1285116" y="395730"/>
                    <a:pt x="1300962" y="387333"/>
                    <a:pt x="1308343" y="387604"/>
                  </a:cubicBezTo>
                  <a:cubicBezTo>
                    <a:pt x="1315723" y="387875"/>
                    <a:pt x="1325610" y="396610"/>
                    <a:pt x="1330147" y="395188"/>
                  </a:cubicBezTo>
                  <a:cubicBezTo>
                    <a:pt x="1334683" y="393766"/>
                    <a:pt x="1343351" y="381171"/>
                    <a:pt x="1338205" y="369592"/>
                  </a:cubicBezTo>
                  <a:cubicBezTo>
                    <a:pt x="1333058" y="358013"/>
                    <a:pt x="1344299" y="348939"/>
                    <a:pt x="1354321" y="358283"/>
                  </a:cubicBezTo>
                  <a:cubicBezTo>
                    <a:pt x="1364275" y="367628"/>
                    <a:pt x="1365900" y="350835"/>
                    <a:pt x="1375922" y="347178"/>
                  </a:cubicBezTo>
                  <a:cubicBezTo>
                    <a:pt x="1385875" y="343522"/>
                    <a:pt x="1398335" y="335667"/>
                    <a:pt x="1395762" y="322666"/>
                  </a:cubicBezTo>
                  <a:cubicBezTo>
                    <a:pt x="1393189" y="309665"/>
                    <a:pt x="1380188" y="274318"/>
                    <a:pt x="1361431" y="269239"/>
                  </a:cubicBezTo>
                  <a:cubicBezTo>
                    <a:pt x="1342606" y="264160"/>
                    <a:pt x="1336782" y="273776"/>
                    <a:pt x="1320531" y="275807"/>
                  </a:cubicBezTo>
                  <a:cubicBezTo>
                    <a:pt x="1304280" y="277771"/>
                    <a:pt x="1296628" y="279396"/>
                    <a:pt x="1289247" y="279396"/>
                  </a:cubicBezTo>
                  <a:cubicBezTo>
                    <a:pt x="1281866" y="279396"/>
                    <a:pt x="1270626" y="266801"/>
                    <a:pt x="1268052" y="272151"/>
                  </a:cubicBezTo>
                  <a:cubicBezTo>
                    <a:pt x="1265479" y="277500"/>
                    <a:pt x="1263786" y="286303"/>
                    <a:pt x="1261552" y="290027"/>
                  </a:cubicBezTo>
                  <a:cubicBezTo>
                    <a:pt x="1259250" y="293684"/>
                    <a:pt x="1263109" y="315420"/>
                    <a:pt x="1254306" y="312576"/>
                  </a:cubicBezTo>
                  <a:cubicBezTo>
                    <a:pt x="1247332" y="310342"/>
                    <a:pt x="1236023" y="304112"/>
                    <a:pt x="1231148" y="299101"/>
                  </a:cubicBezTo>
                  <a:cubicBezTo>
                    <a:pt x="1227762" y="302284"/>
                    <a:pt x="1222616" y="305331"/>
                    <a:pt x="1214355" y="309055"/>
                  </a:cubicBezTo>
                  <a:cubicBezTo>
                    <a:pt x="1199254" y="315827"/>
                    <a:pt x="1168038" y="342574"/>
                    <a:pt x="1159506" y="335802"/>
                  </a:cubicBezTo>
                  <a:cubicBezTo>
                    <a:pt x="1150974" y="329031"/>
                    <a:pt x="1141562" y="333161"/>
                    <a:pt x="1156662" y="326390"/>
                  </a:cubicBezTo>
                  <a:cubicBezTo>
                    <a:pt x="1171762" y="319619"/>
                    <a:pt x="1177044" y="314811"/>
                    <a:pt x="1184493" y="302690"/>
                  </a:cubicBezTo>
                  <a:cubicBezTo>
                    <a:pt x="1191874" y="290501"/>
                    <a:pt x="1192009" y="280141"/>
                    <a:pt x="1196275" y="273911"/>
                  </a:cubicBezTo>
                  <a:cubicBezTo>
                    <a:pt x="1200541" y="267682"/>
                    <a:pt x="1208193" y="267952"/>
                    <a:pt x="1207109" y="258879"/>
                  </a:cubicBezTo>
                  <a:cubicBezTo>
                    <a:pt x="1205958" y="249805"/>
                    <a:pt x="1197291" y="244929"/>
                    <a:pt x="1190181" y="243507"/>
                  </a:cubicBezTo>
                  <a:cubicBezTo>
                    <a:pt x="1183071" y="242085"/>
                    <a:pt x="1168918" y="231793"/>
                    <a:pt x="1163772" y="238903"/>
                  </a:cubicBezTo>
                  <a:cubicBezTo>
                    <a:pt x="1158626" y="245945"/>
                    <a:pt x="1173997" y="267140"/>
                    <a:pt x="1169731" y="272557"/>
                  </a:cubicBezTo>
                  <a:cubicBezTo>
                    <a:pt x="1165465" y="277906"/>
                    <a:pt x="1169189" y="280006"/>
                    <a:pt x="1149755" y="280276"/>
                  </a:cubicBezTo>
                  <a:cubicBezTo>
                    <a:pt x="1130389" y="280547"/>
                    <a:pt x="1115965" y="268968"/>
                    <a:pt x="1102897" y="268088"/>
                  </a:cubicBezTo>
                  <a:cubicBezTo>
                    <a:pt x="1089760" y="267208"/>
                    <a:pt x="1085426" y="260775"/>
                    <a:pt x="1101407" y="256509"/>
                  </a:cubicBezTo>
                  <a:cubicBezTo>
                    <a:pt x="1117388" y="252243"/>
                    <a:pt x="1125581" y="256712"/>
                    <a:pt x="1128696" y="253055"/>
                  </a:cubicBezTo>
                  <a:cubicBezTo>
                    <a:pt x="1131811" y="249399"/>
                    <a:pt x="1136280" y="238293"/>
                    <a:pt x="1130863" y="232876"/>
                  </a:cubicBezTo>
                  <a:cubicBezTo>
                    <a:pt x="1125446" y="227527"/>
                    <a:pt x="1116033" y="211682"/>
                    <a:pt x="1120570" y="209718"/>
                  </a:cubicBezTo>
                  <a:cubicBezTo>
                    <a:pt x="1125107" y="207754"/>
                    <a:pt x="1153953" y="223870"/>
                    <a:pt x="1170747" y="222448"/>
                  </a:cubicBezTo>
                  <a:cubicBezTo>
                    <a:pt x="1187540" y="221026"/>
                    <a:pt x="1212188" y="211682"/>
                    <a:pt x="1222413" y="205994"/>
                  </a:cubicBezTo>
                  <a:cubicBezTo>
                    <a:pt x="1232705" y="200373"/>
                    <a:pt x="1261349" y="183648"/>
                    <a:pt x="1242388" y="166313"/>
                  </a:cubicBezTo>
                  <a:cubicBezTo>
                    <a:pt x="1223361" y="148978"/>
                    <a:pt x="1206906" y="135706"/>
                    <a:pt x="1193973" y="131982"/>
                  </a:cubicBezTo>
                  <a:cubicBezTo>
                    <a:pt x="1181039" y="128190"/>
                    <a:pt x="1171491" y="127987"/>
                    <a:pt x="1162418" y="130966"/>
                  </a:cubicBezTo>
                  <a:cubicBezTo>
                    <a:pt x="1153276" y="134013"/>
                    <a:pt x="1148198" y="123721"/>
                    <a:pt x="1154224" y="115392"/>
                  </a:cubicBezTo>
                  <a:cubicBezTo>
                    <a:pt x="1160318" y="107130"/>
                    <a:pt x="1161741" y="97650"/>
                    <a:pt x="1154157" y="92369"/>
                  </a:cubicBezTo>
                  <a:cubicBezTo>
                    <a:pt x="1146573" y="87087"/>
                    <a:pt x="1144812" y="80383"/>
                    <a:pt x="1142577" y="71310"/>
                  </a:cubicBezTo>
                  <a:cubicBezTo>
                    <a:pt x="1140275" y="62236"/>
                    <a:pt x="1127206" y="64877"/>
                    <a:pt x="1120367" y="60340"/>
                  </a:cubicBezTo>
                  <a:cubicBezTo>
                    <a:pt x="1113528" y="55803"/>
                    <a:pt x="1107433" y="48964"/>
                    <a:pt x="1098360" y="45172"/>
                  </a:cubicBezTo>
                  <a:cubicBezTo>
                    <a:pt x="1089218" y="41380"/>
                    <a:pt x="1067956" y="32103"/>
                    <a:pt x="1059559" y="28311"/>
                  </a:cubicBezTo>
                  <a:cubicBezTo>
                    <a:pt x="1051230" y="24519"/>
                    <a:pt x="1046355" y="23909"/>
                    <a:pt x="1038703" y="21675"/>
                  </a:cubicBezTo>
                  <a:cubicBezTo>
                    <a:pt x="1031119" y="19440"/>
                    <a:pt x="1017035" y="22352"/>
                    <a:pt x="1008638" y="20862"/>
                  </a:cubicBezTo>
                  <a:cubicBezTo>
                    <a:pt x="1000309" y="19372"/>
                    <a:pt x="984532" y="9825"/>
                    <a:pt x="975390" y="9825"/>
                  </a:cubicBezTo>
                  <a:cubicBezTo>
                    <a:pt x="966249" y="9825"/>
                    <a:pt x="956836" y="2105"/>
                    <a:pt x="954602" y="5085"/>
                  </a:cubicBezTo>
                  <a:cubicBezTo>
                    <a:pt x="952300" y="8132"/>
                    <a:pt x="958800" y="20185"/>
                    <a:pt x="953857" y="19440"/>
                  </a:cubicBezTo>
                  <a:cubicBezTo>
                    <a:pt x="948914" y="18695"/>
                    <a:pt x="939095" y="22826"/>
                    <a:pt x="936048" y="18695"/>
                  </a:cubicBezTo>
                  <a:cubicBezTo>
                    <a:pt x="933001" y="14565"/>
                    <a:pt x="931579" y="-2635"/>
                    <a:pt x="927787" y="345"/>
                  </a:cubicBezTo>
                  <a:cubicBezTo>
                    <a:pt x="923995" y="3392"/>
                    <a:pt x="926974" y="21404"/>
                    <a:pt x="923589" y="21810"/>
                  </a:cubicBezTo>
                  <a:cubicBezTo>
                    <a:pt x="920135" y="22217"/>
                    <a:pt x="916952" y="13684"/>
                    <a:pt x="919932" y="20794"/>
                  </a:cubicBezTo>
                  <a:cubicBezTo>
                    <a:pt x="922979" y="27972"/>
                    <a:pt x="923656" y="34676"/>
                    <a:pt x="920271" y="38807"/>
                  </a:cubicBezTo>
                  <a:cubicBezTo>
                    <a:pt x="917765" y="41854"/>
                    <a:pt x="910723" y="48151"/>
                    <a:pt x="907473" y="52079"/>
                  </a:cubicBezTo>
                  <a:cubicBezTo>
                    <a:pt x="899482" y="48016"/>
                    <a:pt x="884585" y="37791"/>
                    <a:pt x="881538" y="41109"/>
                  </a:cubicBezTo>
                  <a:cubicBezTo>
                    <a:pt x="878084" y="44901"/>
                    <a:pt x="889257" y="57699"/>
                    <a:pt x="892305" y="62574"/>
                  </a:cubicBezTo>
                  <a:cubicBezTo>
                    <a:pt x="895351" y="67450"/>
                    <a:pt x="893862" y="71377"/>
                    <a:pt x="888174" y="68736"/>
                  </a:cubicBezTo>
                  <a:cubicBezTo>
                    <a:pt x="882486" y="66095"/>
                    <a:pt x="874225" y="69346"/>
                    <a:pt x="869282" y="64877"/>
                  </a:cubicBezTo>
                  <a:cubicBezTo>
                    <a:pt x="864338" y="60340"/>
                    <a:pt x="861223" y="66502"/>
                    <a:pt x="854384" y="65418"/>
                  </a:cubicBezTo>
                  <a:cubicBezTo>
                    <a:pt x="847545" y="64267"/>
                    <a:pt x="854114" y="43073"/>
                    <a:pt x="849915" y="37791"/>
                  </a:cubicBezTo>
                  <a:cubicBezTo>
                    <a:pt x="845717" y="32509"/>
                    <a:pt x="837049" y="28514"/>
                    <a:pt x="826757" y="30816"/>
                  </a:cubicBezTo>
                  <a:cubicBezTo>
                    <a:pt x="816464" y="33051"/>
                    <a:pt x="816329" y="43614"/>
                    <a:pt x="812537" y="47000"/>
                  </a:cubicBezTo>
                  <a:cubicBezTo>
                    <a:pt x="808745" y="50386"/>
                    <a:pt x="807120" y="48490"/>
                    <a:pt x="800280" y="48490"/>
                  </a:cubicBezTo>
                  <a:cubicBezTo>
                    <a:pt x="793441" y="48490"/>
                    <a:pt x="796692" y="52959"/>
                    <a:pt x="793238" y="57496"/>
                  </a:cubicBezTo>
                  <a:cubicBezTo>
                    <a:pt x="789785" y="62033"/>
                    <a:pt x="777664" y="65012"/>
                    <a:pt x="780711" y="69549"/>
                  </a:cubicBezTo>
                  <a:cubicBezTo>
                    <a:pt x="783758" y="74086"/>
                    <a:pt x="795405" y="73341"/>
                    <a:pt x="791952" y="79029"/>
                  </a:cubicBezTo>
                  <a:cubicBezTo>
                    <a:pt x="788498" y="84649"/>
                    <a:pt x="784706" y="85665"/>
                    <a:pt x="787347" y="89796"/>
                  </a:cubicBezTo>
                  <a:cubicBezTo>
                    <a:pt x="789988" y="93926"/>
                    <a:pt x="780846" y="106250"/>
                    <a:pt x="774955" y="107401"/>
                  </a:cubicBezTo>
                  <a:cubicBezTo>
                    <a:pt x="769064" y="108552"/>
                    <a:pt x="772179" y="116340"/>
                    <a:pt x="768726" y="119319"/>
                  </a:cubicBezTo>
                  <a:cubicBezTo>
                    <a:pt x="765272" y="122366"/>
                    <a:pt x="761142" y="117423"/>
                    <a:pt x="755386" y="109162"/>
                  </a:cubicBezTo>
                  <a:cubicBezTo>
                    <a:pt x="749698" y="100901"/>
                    <a:pt x="743874" y="109771"/>
                    <a:pt x="732837" y="110516"/>
                  </a:cubicBezTo>
                  <a:cubicBezTo>
                    <a:pt x="729790" y="110719"/>
                    <a:pt x="728029" y="110042"/>
                    <a:pt x="726945" y="109162"/>
                  </a:cubicBezTo>
                  <a:cubicBezTo>
                    <a:pt x="727013" y="109636"/>
                    <a:pt x="727013" y="110178"/>
                    <a:pt x="727081" y="110787"/>
                  </a:cubicBezTo>
                  <a:cubicBezTo>
                    <a:pt x="727487" y="121351"/>
                    <a:pt x="728435" y="131034"/>
                    <a:pt x="732972" y="147217"/>
                  </a:cubicBezTo>
                  <a:cubicBezTo>
                    <a:pt x="737509" y="163401"/>
                    <a:pt x="731686" y="169292"/>
                    <a:pt x="736629" y="182497"/>
                  </a:cubicBezTo>
                  <a:cubicBezTo>
                    <a:pt x="740488" y="192857"/>
                    <a:pt x="736290" y="205994"/>
                    <a:pt x="736764" y="213645"/>
                  </a:cubicBezTo>
                  <a:cubicBezTo>
                    <a:pt x="726201" y="212833"/>
                    <a:pt x="722341" y="239241"/>
                    <a:pt x="716788" y="237007"/>
                  </a:cubicBezTo>
                  <a:cubicBezTo>
                    <a:pt x="711101" y="234772"/>
                    <a:pt x="699521" y="235856"/>
                    <a:pt x="696542" y="224886"/>
                  </a:cubicBezTo>
                  <a:cubicBezTo>
                    <a:pt x="693494" y="213984"/>
                    <a:pt x="695865" y="205046"/>
                    <a:pt x="696271" y="197936"/>
                  </a:cubicBezTo>
                  <a:cubicBezTo>
                    <a:pt x="696677" y="190758"/>
                    <a:pt x="706225" y="163672"/>
                    <a:pt x="700876" y="155343"/>
                  </a:cubicBezTo>
                  <a:cubicBezTo>
                    <a:pt x="695526" y="147082"/>
                    <a:pt x="680426" y="135367"/>
                    <a:pt x="673248" y="129747"/>
                  </a:cubicBezTo>
                  <a:cubicBezTo>
                    <a:pt x="666002" y="124127"/>
                    <a:pt x="663971" y="119048"/>
                    <a:pt x="657132" y="117491"/>
                  </a:cubicBezTo>
                  <a:cubicBezTo>
                    <a:pt x="650293" y="116001"/>
                    <a:pt x="648397" y="116746"/>
                    <a:pt x="648397" y="130289"/>
                  </a:cubicBezTo>
                  <a:cubicBezTo>
                    <a:pt x="648397" y="143832"/>
                    <a:pt x="644943" y="151754"/>
                    <a:pt x="644943" y="162724"/>
                  </a:cubicBezTo>
                  <a:cubicBezTo>
                    <a:pt x="644943" y="173626"/>
                    <a:pt x="647584" y="202269"/>
                    <a:pt x="641558" y="204843"/>
                  </a:cubicBezTo>
                  <a:cubicBezTo>
                    <a:pt x="635464" y="207483"/>
                    <a:pt x="622056" y="191164"/>
                    <a:pt x="615962" y="190013"/>
                  </a:cubicBezTo>
                  <a:cubicBezTo>
                    <a:pt x="609867" y="188862"/>
                    <a:pt x="610544" y="203082"/>
                    <a:pt x="604856" y="202743"/>
                  </a:cubicBezTo>
                  <a:cubicBezTo>
                    <a:pt x="599168" y="202337"/>
                    <a:pt x="594496" y="199358"/>
                    <a:pt x="595241" y="192518"/>
                  </a:cubicBezTo>
                  <a:cubicBezTo>
                    <a:pt x="595986" y="185747"/>
                    <a:pt x="582375" y="177824"/>
                    <a:pt x="580818" y="173694"/>
                  </a:cubicBezTo>
                  <a:cubicBezTo>
                    <a:pt x="580818" y="173626"/>
                    <a:pt x="580750" y="173491"/>
                    <a:pt x="580750" y="173423"/>
                  </a:cubicBezTo>
                  <a:cubicBezTo>
                    <a:pt x="578515" y="178028"/>
                    <a:pt x="574791" y="179924"/>
                    <a:pt x="570796" y="177960"/>
                  </a:cubicBezTo>
                  <a:cubicBezTo>
                    <a:pt x="565447" y="175319"/>
                    <a:pt x="563483" y="172949"/>
                    <a:pt x="567681" y="166177"/>
                  </a:cubicBezTo>
                  <a:cubicBezTo>
                    <a:pt x="571879" y="159406"/>
                    <a:pt x="580412" y="154801"/>
                    <a:pt x="582714" y="142342"/>
                  </a:cubicBezTo>
                  <a:cubicBezTo>
                    <a:pt x="585016" y="129883"/>
                    <a:pt x="585219" y="106927"/>
                    <a:pt x="574588" y="106927"/>
                  </a:cubicBezTo>
                  <a:cubicBezTo>
                    <a:pt x="563957" y="106927"/>
                    <a:pt x="559420" y="104625"/>
                    <a:pt x="549195" y="108756"/>
                  </a:cubicBezTo>
                  <a:cubicBezTo>
                    <a:pt x="538903" y="112886"/>
                    <a:pt x="525427" y="112480"/>
                    <a:pt x="523531" y="118845"/>
                  </a:cubicBezTo>
                  <a:cubicBezTo>
                    <a:pt x="521635" y="125278"/>
                    <a:pt x="530506" y="143561"/>
                    <a:pt x="527459" y="144644"/>
                  </a:cubicBezTo>
                  <a:cubicBezTo>
                    <a:pt x="524412" y="145795"/>
                    <a:pt x="522448" y="131711"/>
                    <a:pt x="515609" y="127174"/>
                  </a:cubicBezTo>
                  <a:cubicBezTo>
                    <a:pt x="508769" y="122637"/>
                    <a:pt x="497461" y="110042"/>
                    <a:pt x="486018" y="112344"/>
                  </a:cubicBezTo>
                  <a:cubicBezTo>
                    <a:pt x="474642" y="114579"/>
                    <a:pt x="468411" y="123788"/>
                    <a:pt x="459676" y="122705"/>
                  </a:cubicBezTo>
                  <a:cubicBezTo>
                    <a:pt x="450941" y="121554"/>
                    <a:pt x="448977" y="126429"/>
                    <a:pt x="437195" y="132456"/>
                  </a:cubicBezTo>
                  <a:cubicBezTo>
                    <a:pt x="425413" y="138482"/>
                    <a:pt x="416001" y="138008"/>
                    <a:pt x="409568" y="141800"/>
                  </a:cubicBezTo>
                  <a:cubicBezTo>
                    <a:pt x="403135" y="145592"/>
                    <a:pt x="385326" y="140852"/>
                    <a:pt x="383768" y="155953"/>
                  </a:cubicBezTo>
                  <a:cubicBezTo>
                    <a:pt x="382279" y="171053"/>
                    <a:pt x="398056" y="180059"/>
                    <a:pt x="394264" y="187237"/>
                  </a:cubicBezTo>
                  <a:cubicBezTo>
                    <a:pt x="390472" y="194414"/>
                    <a:pt x="374491" y="193060"/>
                    <a:pt x="371851" y="197936"/>
                  </a:cubicBezTo>
                  <a:cubicBezTo>
                    <a:pt x="369210" y="202811"/>
                    <a:pt x="376794" y="224683"/>
                    <a:pt x="365756" y="225834"/>
                  </a:cubicBezTo>
                  <a:cubicBezTo>
                    <a:pt x="354719" y="226985"/>
                    <a:pt x="353229" y="206332"/>
                    <a:pt x="336165" y="203691"/>
                  </a:cubicBezTo>
                  <a:cubicBezTo>
                    <a:pt x="319033" y="201051"/>
                    <a:pt x="297568" y="213239"/>
                    <a:pt x="287275" y="220010"/>
                  </a:cubicBezTo>
                  <a:cubicBezTo>
                    <a:pt x="276983" y="226782"/>
                    <a:pt x="287207" y="247096"/>
                    <a:pt x="268247" y="253529"/>
                  </a:cubicBezTo>
                  <a:cubicBezTo>
                    <a:pt x="249220" y="259962"/>
                    <a:pt x="240213" y="254545"/>
                    <a:pt x="236015" y="267004"/>
                  </a:cubicBezTo>
                  <a:cubicBezTo>
                    <a:pt x="231817" y="279464"/>
                    <a:pt x="197553" y="295174"/>
                    <a:pt x="209336" y="307633"/>
                  </a:cubicBezTo>
                  <a:cubicBezTo>
                    <a:pt x="221118" y="320093"/>
                    <a:pt x="230056" y="312915"/>
                    <a:pt x="237708" y="314066"/>
                  </a:cubicBezTo>
                  <a:cubicBezTo>
                    <a:pt x="245292" y="315217"/>
                    <a:pt x="256939" y="306076"/>
                    <a:pt x="262627" y="312305"/>
                  </a:cubicBezTo>
                  <a:cubicBezTo>
                    <a:pt x="268315" y="318603"/>
                    <a:pt x="269737" y="333094"/>
                    <a:pt x="263643" y="336547"/>
                  </a:cubicBezTo>
                  <a:cubicBezTo>
                    <a:pt x="257548" y="339933"/>
                    <a:pt x="249017" y="338105"/>
                    <a:pt x="244480" y="341490"/>
                  </a:cubicBezTo>
                  <a:cubicBezTo>
                    <a:pt x="239943" y="344876"/>
                    <a:pt x="243667" y="354288"/>
                    <a:pt x="242516" y="359231"/>
                  </a:cubicBezTo>
                  <a:cubicBezTo>
                    <a:pt x="241365" y="364107"/>
                    <a:pt x="224707" y="359909"/>
                    <a:pt x="219358" y="367425"/>
                  </a:cubicBezTo>
                  <a:cubicBezTo>
                    <a:pt x="214008" y="374941"/>
                    <a:pt x="211300" y="392682"/>
                    <a:pt x="205950" y="394240"/>
                  </a:cubicBezTo>
                  <a:cubicBezTo>
                    <a:pt x="200601" y="395730"/>
                    <a:pt x="195048" y="400876"/>
                    <a:pt x="185162" y="390313"/>
                  </a:cubicBezTo>
                  <a:cubicBezTo>
                    <a:pt x="175275" y="379749"/>
                    <a:pt x="154352" y="383270"/>
                    <a:pt x="141012" y="385505"/>
                  </a:cubicBezTo>
                  <a:cubicBezTo>
                    <a:pt x="127740" y="387739"/>
                    <a:pt x="99503" y="414080"/>
                    <a:pt x="79391" y="414080"/>
                  </a:cubicBezTo>
                  <a:cubicBezTo>
                    <a:pt x="59280" y="414080"/>
                    <a:pt x="45940" y="414961"/>
                    <a:pt x="39846" y="414961"/>
                  </a:cubicBezTo>
                  <a:cubicBezTo>
                    <a:pt x="33752" y="414961"/>
                    <a:pt x="19532" y="411439"/>
                    <a:pt x="13438" y="418279"/>
                  </a:cubicBezTo>
                  <a:cubicBezTo>
                    <a:pt x="7344" y="425050"/>
                    <a:pt x="11203" y="431754"/>
                    <a:pt x="7072" y="438187"/>
                  </a:cubicBezTo>
                  <a:cubicBezTo>
                    <a:pt x="2874" y="444619"/>
                    <a:pt x="-4574" y="444755"/>
                    <a:pt x="3822" y="456808"/>
                  </a:cubicBezTo>
                  <a:cubicBezTo>
                    <a:pt x="12151" y="468861"/>
                    <a:pt x="24746" y="471773"/>
                    <a:pt x="25897" y="478883"/>
                  </a:cubicBezTo>
                  <a:cubicBezTo>
                    <a:pt x="27048" y="486061"/>
                    <a:pt x="16688" y="499942"/>
                    <a:pt x="28064" y="504411"/>
                  </a:cubicBezTo>
                  <a:cubicBezTo>
                    <a:pt x="39440" y="508948"/>
                    <a:pt x="52238" y="508000"/>
                    <a:pt x="52238" y="514772"/>
                  </a:cubicBezTo>
                  <a:cubicBezTo>
                    <a:pt x="52238" y="521543"/>
                    <a:pt x="43029" y="531294"/>
                    <a:pt x="40388" y="538065"/>
                  </a:cubicBezTo>
                  <a:cubicBezTo>
                    <a:pt x="37747" y="544837"/>
                    <a:pt x="43029" y="538201"/>
                    <a:pt x="16417" y="541993"/>
                  </a:cubicBezTo>
                  <a:cubicBezTo>
                    <a:pt x="-10195" y="545785"/>
                    <a:pt x="2942" y="575038"/>
                    <a:pt x="9036" y="581064"/>
                  </a:cubicBezTo>
                  <a:cubicBezTo>
                    <a:pt x="15130" y="587091"/>
                    <a:pt x="1926" y="595081"/>
                    <a:pt x="11000" y="609030"/>
                  </a:cubicBezTo>
                  <a:cubicBezTo>
                    <a:pt x="20141" y="622980"/>
                    <a:pt x="26304" y="620677"/>
                    <a:pt x="20209" y="622573"/>
                  </a:cubicBezTo>
                  <a:cubicBezTo>
                    <a:pt x="14115" y="624469"/>
                    <a:pt x="2536" y="620813"/>
                    <a:pt x="5989" y="633611"/>
                  </a:cubicBezTo>
                  <a:cubicBezTo>
                    <a:pt x="9443" y="646409"/>
                    <a:pt x="22444" y="658123"/>
                    <a:pt x="28199" y="662660"/>
                  </a:cubicBezTo>
                  <a:cubicBezTo>
                    <a:pt x="33888" y="667197"/>
                    <a:pt x="43841" y="669635"/>
                    <a:pt x="50274" y="675661"/>
                  </a:cubicBezTo>
                  <a:cubicBezTo>
                    <a:pt x="56707" y="681688"/>
                    <a:pt x="58265" y="697939"/>
                    <a:pt x="64698" y="694554"/>
                  </a:cubicBezTo>
                  <a:cubicBezTo>
                    <a:pt x="71131" y="691168"/>
                    <a:pt x="70386" y="675932"/>
                    <a:pt x="70792" y="668416"/>
                  </a:cubicBezTo>
                  <a:cubicBezTo>
                    <a:pt x="71198" y="660900"/>
                    <a:pt x="71469" y="646002"/>
                    <a:pt x="76006" y="655821"/>
                  </a:cubicBezTo>
                  <a:cubicBezTo>
                    <a:pt x="80543" y="665640"/>
                    <a:pt x="80543" y="682907"/>
                    <a:pt x="88533" y="676135"/>
                  </a:cubicBezTo>
                  <a:cubicBezTo>
                    <a:pt x="88804" y="675932"/>
                    <a:pt x="89007" y="675661"/>
                    <a:pt x="89278" y="675458"/>
                  </a:cubicBezTo>
                  <a:cubicBezTo>
                    <a:pt x="88195" y="684735"/>
                    <a:pt x="96388" y="693267"/>
                    <a:pt x="98826" y="684397"/>
                  </a:cubicBezTo>
                  <a:cubicBezTo>
                    <a:pt x="101466" y="674578"/>
                    <a:pt x="112775" y="666317"/>
                    <a:pt x="115009" y="669296"/>
                  </a:cubicBezTo>
                  <a:cubicBezTo>
                    <a:pt x="117312" y="672343"/>
                    <a:pt x="114197" y="660087"/>
                    <a:pt x="120291" y="659004"/>
                  </a:cubicBezTo>
                  <a:cubicBezTo>
                    <a:pt x="126385" y="657852"/>
                    <a:pt x="121646" y="674510"/>
                    <a:pt x="121307" y="679386"/>
                  </a:cubicBezTo>
                  <a:cubicBezTo>
                    <a:pt x="120901" y="684261"/>
                    <a:pt x="141350" y="690220"/>
                    <a:pt x="145142" y="684193"/>
                  </a:cubicBezTo>
                  <a:cubicBezTo>
                    <a:pt x="148934" y="678167"/>
                    <a:pt x="139048" y="660764"/>
                    <a:pt x="141689" y="659274"/>
                  </a:cubicBezTo>
                  <a:cubicBezTo>
                    <a:pt x="144330" y="657785"/>
                    <a:pt x="151846" y="668281"/>
                    <a:pt x="155232" y="670244"/>
                  </a:cubicBezTo>
                  <a:cubicBezTo>
                    <a:pt x="167691" y="677625"/>
                    <a:pt x="170400" y="672817"/>
                    <a:pt x="185500" y="676474"/>
                  </a:cubicBezTo>
                  <a:cubicBezTo>
                    <a:pt x="200601" y="680131"/>
                    <a:pt x="211570" y="690626"/>
                    <a:pt x="216649" y="696247"/>
                  </a:cubicBezTo>
                  <a:cubicBezTo>
                    <a:pt x="221795" y="701867"/>
                    <a:pt x="218884" y="711008"/>
                    <a:pt x="226061" y="714665"/>
                  </a:cubicBezTo>
                  <a:cubicBezTo>
                    <a:pt x="233171" y="718322"/>
                    <a:pt x="251251" y="720285"/>
                    <a:pt x="251522" y="731594"/>
                  </a:cubicBezTo>
                  <a:cubicBezTo>
                    <a:pt x="251793" y="742902"/>
                    <a:pt x="249084" y="746965"/>
                    <a:pt x="244818" y="754887"/>
                  </a:cubicBezTo>
                  <a:cubicBezTo>
                    <a:pt x="240552" y="762810"/>
                    <a:pt x="240959" y="765925"/>
                    <a:pt x="240959" y="773035"/>
                  </a:cubicBezTo>
                  <a:cubicBezTo>
                    <a:pt x="240959" y="780077"/>
                    <a:pt x="238385" y="796532"/>
                    <a:pt x="240688" y="799917"/>
                  </a:cubicBezTo>
                  <a:cubicBezTo>
                    <a:pt x="242990" y="803303"/>
                    <a:pt x="259783" y="803574"/>
                    <a:pt x="260663" y="808720"/>
                  </a:cubicBezTo>
                  <a:cubicBezTo>
                    <a:pt x="261544" y="813799"/>
                    <a:pt x="255517" y="823347"/>
                    <a:pt x="258090" y="832691"/>
                  </a:cubicBezTo>
                  <a:cubicBezTo>
                    <a:pt x="260663" y="842036"/>
                    <a:pt x="271227" y="849620"/>
                    <a:pt x="264117" y="853547"/>
                  </a:cubicBezTo>
                  <a:cubicBezTo>
                    <a:pt x="257007" y="857475"/>
                    <a:pt x="247662" y="854766"/>
                    <a:pt x="250235" y="860725"/>
                  </a:cubicBezTo>
                  <a:cubicBezTo>
                    <a:pt x="252809" y="866684"/>
                    <a:pt x="268992" y="857949"/>
                    <a:pt x="269805" y="863908"/>
                  </a:cubicBezTo>
                  <a:cubicBezTo>
                    <a:pt x="270685" y="869866"/>
                    <a:pt x="268247" y="872507"/>
                    <a:pt x="269670" y="876435"/>
                  </a:cubicBezTo>
                  <a:cubicBezTo>
                    <a:pt x="271091" y="880362"/>
                    <a:pt x="258361" y="883545"/>
                    <a:pt x="257481" y="887743"/>
                  </a:cubicBezTo>
                  <a:cubicBezTo>
                    <a:pt x="256668" y="892009"/>
                    <a:pt x="256059" y="895056"/>
                    <a:pt x="260325" y="913746"/>
                  </a:cubicBezTo>
                  <a:cubicBezTo>
                    <a:pt x="264591" y="932435"/>
                    <a:pt x="264659" y="929455"/>
                    <a:pt x="259512" y="935143"/>
                  </a:cubicBezTo>
                  <a:cubicBezTo>
                    <a:pt x="254366" y="940764"/>
                    <a:pt x="248881" y="941576"/>
                    <a:pt x="249423" y="948348"/>
                  </a:cubicBezTo>
                  <a:cubicBezTo>
                    <a:pt x="249964" y="955119"/>
                    <a:pt x="270347" y="948483"/>
                    <a:pt x="273462" y="954442"/>
                  </a:cubicBezTo>
                  <a:cubicBezTo>
                    <a:pt x="276577" y="960401"/>
                    <a:pt x="274003" y="966563"/>
                    <a:pt x="273055" y="980444"/>
                  </a:cubicBezTo>
                  <a:cubicBezTo>
                    <a:pt x="272107" y="994326"/>
                    <a:pt x="261137" y="999269"/>
                    <a:pt x="255179" y="1008546"/>
                  </a:cubicBezTo>
                  <a:cubicBezTo>
                    <a:pt x="249220" y="1017890"/>
                    <a:pt x="243396" y="1017890"/>
                    <a:pt x="238521" y="1021005"/>
                  </a:cubicBezTo>
                  <a:cubicBezTo>
                    <a:pt x="233645" y="1024120"/>
                    <a:pt x="229109" y="1027980"/>
                    <a:pt x="229109" y="1032788"/>
                  </a:cubicBezTo>
                  <a:cubicBezTo>
                    <a:pt x="229109" y="1037595"/>
                    <a:pt x="244480" y="1039221"/>
                    <a:pt x="243938" y="1042335"/>
                  </a:cubicBezTo>
                  <a:cubicBezTo>
                    <a:pt x="243396" y="1045450"/>
                    <a:pt x="232901" y="1040304"/>
                    <a:pt x="229515" y="1041117"/>
                  </a:cubicBezTo>
                  <a:cubicBezTo>
                    <a:pt x="226061" y="1041997"/>
                    <a:pt x="225858" y="1044231"/>
                    <a:pt x="225249" y="1052967"/>
                  </a:cubicBezTo>
                  <a:cubicBezTo>
                    <a:pt x="224707" y="1061702"/>
                    <a:pt x="221118" y="1076396"/>
                    <a:pt x="225113" y="1079443"/>
                  </a:cubicBezTo>
                  <a:cubicBezTo>
                    <a:pt x="229109" y="1082558"/>
                    <a:pt x="236421" y="1077141"/>
                    <a:pt x="246714" y="1075448"/>
                  </a:cubicBezTo>
                  <a:cubicBezTo>
                    <a:pt x="257007" y="1073755"/>
                    <a:pt x="261747" y="1071182"/>
                    <a:pt x="268044" y="1068338"/>
                  </a:cubicBezTo>
                  <a:cubicBezTo>
                    <a:pt x="274342" y="1065494"/>
                    <a:pt x="283077" y="1069218"/>
                    <a:pt x="285921" y="1075989"/>
                  </a:cubicBezTo>
                  <a:cubicBezTo>
                    <a:pt x="288765" y="1082761"/>
                    <a:pt x="300886" y="1102601"/>
                    <a:pt x="300547" y="1112217"/>
                  </a:cubicBezTo>
                  <a:cubicBezTo>
                    <a:pt x="300277" y="1121832"/>
                    <a:pt x="299803" y="1125353"/>
                    <a:pt x="296688" y="1128197"/>
                  </a:cubicBezTo>
                  <a:cubicBezTo>
                    <a:pt x="293573" y="1131041"/>
                    <a:pt x="292963" y="1134292"/>
                    <a:pt x="282671" y="1130906"/>
                  </a:cubicBezTo>
                  <a:cubicBezTo>
                    <a:pt x="272378" y="1127520"/>
                    <a:pt x="268247" y="1114113"/>
                    <a:pt x="252538" y="1114113"/>
                  </a:cubicBezTo>
                  <a:cubicBezTo>
                    <a:pt x="236828" y="1114113"/>
                    <a:pt x="220847" y="1115873"/>
                    <a:pt x="220847" y="1123186"/>
                  </a:cubicBezTo>
                  <a:cubicBezTo>
                    <a:pt x="220847" y="1130567"/>
                    <a:pt x="224098" y="1139167"/>
                    <a:pt x="226671" y="1142214"/>
                  </a:cubicBezTo>
                  <a:cubicBezTo>
                    <a:pt x="229244" y="1145329"/>
                    <a:pt x="236828" y="1146887"/>
                    <a:pt x="226874" y="1148850"/>
                  </a:cubicBezTo>
                  <a:cubicBezTo>
                    <a:pt x="216920" y="1150814"/>
                    <a:pt x="205679" y="1146954"/>
                    <a:pt x="204799" y="1157111"/>
                  </a:cubicBezTo>
                  <a:cubicBezTo>
                    <a:pt x="203919" y="1167269"/>
                    <a:pt x="215498" y="1170858"/>
                    <a:pt x="211232" y="1175394"/>
                  </a:cubicBezTo>
                  <a:cubicBezTo>
                    <a:pt x="206966" y="1179931"/>
                    <a:pt x="201210" y="1178442"/>
                    <a:pt x="202361" y="1189750"/>
                  </a:cubicBezTo>
                  <a:cubicBezTo>
                    <a:pt x="203512" y="1201058"/>
                    <a:pt x="205409" y="1207762"/>
                    <a:pt x="215092" y="1209184"/>
                  </a:cubicBezTo>
                  <a:cubicBezTo>
                    <a:pt x="224775" y="1210606"/>
                    <a:pt x="243464" y="1225571"/>
                    <a:pt x="253689" y="1224487"/>
                  </a:cubicBezTo>
                  <a:cubicBezTo>
                    <a:pt x="263981" y="1223336"/>
                    <a:pt x="272987" y="1224555"/>
                    <a:pt x="275831" y="1218055"/>
                  </a:cubicBezTo>
                  <a:cubicBezTo>
                    <a:pt x="278676" y="1211554"/>
                    <a:pt x="278472" y="1214127"/>
                    <a:pt x="285312" y="1213585"/>
                  </a:cubicBezTo>
                  <a:cubicBezTo>
                    <a:pt x="292151" y="1213044"/>
                    <a:pt x="305084" y="1203157"/>
                    <a:pt x="308199" y="1205663"/>
                  </a:cubicBezTo>
                  <a:cubicBezTo>
                    <a:pt x="311314" y="1208236"/>
                    <a:pt x="309892" y="1220831"/>
                    <a:pt x="303323" y="1227941"/>
                  </a:cubicBezTo>
                  <a:cubicBezTo>
                    <a:pt x="296755" y="1234983"/>
                    <a:pt x="285989" y="1258751"/>
                    <a:pt x="280301" y="1262475"/>
                  </a:cubicBezTo>
                  <a:cubicBezTo>
                    <a:pt x="274613" y="1266132"/>
                    <a:pt x="269263" y="1268773"/>
                    <a:pt x="261002" y="1269856"/>
                  </a:cubicBezTo>
                  <a:cubicBezTo>
                    <a:pt x="252741" y="1271007"/>
                    <a:pt x="236354" y="1265252"/>
                    <a:pt x="232968" y="1275476"/>
                  </a:cubicBezTo>
                  <a:cubicBezTo>
                    <a:pt x="229515" y="1285633"/>
                    <a:pt x="234661" y="1287191"/>
                    <a:pt x="231478" y="1290306"/>
                  </a:cubicBezTo>
                  <a:cubicBezTo>
                    <a:pt x="229515" y="1292270"/>
                    <a:pt x="226671" y="1296739"/>
                    <a:pt x="224030" y="1298906"/>
                  </a:cubicBezTo>
                  <a:cubicBezTo>
                    <a:pt x="224233" y="1299312"/>
                    <a:pt x="224436" y="1299786"/>
                    <a:pt x="224639" y="1300328"/>
                  </a:cubicBezTo>
                  <a:cubicBezTo>
                    <a:pt x="226061" y="1303984"/>
                    <a:pt x="224369" y="1303984"/>
                    <a:pt x="218951" y="1308250"/>
                  </a:cubicBezTo>
                  <a:cubicBezTo>
                    <a:pt x="213534" y="1312516"/>
                    <a:pt x="213941" y="1325382"/>
                    <a:pt x="209065" y="1325924"/>
                  </a:cubicBezTo>
                  <a:cubicBezTo>
                    <a:pt x="204190" y="1326465"/>
                    <a:pt x="188548" y="1324163"/>
                    <a:pt x="190241" y="1330934"/>
                  </a:cubicBezTo>
                  <a:cubicBezTo>
                    <a:pt x="191933" y="1337706"/>
                    <a:pt x="213128" y="1346577"/>
                    <a:pt x="201752" y="1352197"/>
                  </a:cubicBezTo>
                  <a:cubicBezTo>
                    <a:pt x="190376" y="1357817"/>
                    <a:pt x="187532" y="1348202"/>
                    <a:pt x="188683" y="1353280"/>
                  </a:cubicBezTo>
                  <a:cubicBezTo>
                    <a:pt x="189834" y="1358359"/>
                    <a:pt x="188548" y="1363438"/>
                    <a:pt x="192272" y="1366214"/>
                  </a:cubicBezTo>
                  <a:cubicBezTo>
                    <a:pt x="195996" y="1369058"/>
                    <a:pt x="200871" y="1380908"/>
                    <a:pt x="194845" y="1393096"/>
                  </a:cubicBezTo>
                  <a:cubicBezTo>
                    <a:pt x="188886" y="1405217"/>
                    <a:pt x="173650" y="1405217"/>
                    <a:pt x="173379" y="1411176"/>
                  </a:cubicBezTo>
                  <a:cubicBezTo>
                    <a:pt x="173109" y="1417135"/>
                    <a:pt x="190579" y="1417812"/>
                    <a:pt x="191459" y="1419505"/>
                  </a:cubicBezTo>
                  <a:cubicBezTo>
                    <a:pt x="192340" y="1421198"/>
                    <a:pt x="189428" y="1422958"/>
                    <a:pt x="191730" y="1428646"/>
                  </a:cubicBezTo>
                  <a:cubicBezTo>
                    <a:pt x="194033" y="1434267"/>
                    <a:pt x="187667" y="1443747"/>
                    <a:pt x="188548" y="1451670"/>
                  </a:cubicBezTo>
                  <a:cubicBezTo>
                    <a:pt x="189428" y="1459592"/>
                    <a:pt x="193694" y="1468395"/>
                    <a:pt x="194033" y="1476588"/>
                  </a:cubicBezTo>
                  <a:cubicBezTo>
                    <a:pt x="194303" y="1484782"/>
                    <a:pt x="203986" y="1492704"/>
                    <a:pt x="200262" y="1502049"/>
                  </a:cubicBezTo>
                  <a:cubicBezTo>
                    <a:pt x="196538" y="1511394"/>
                    <a:pt x="201075" y="1531911"/>
                    <a:pt x="204799" y="1536719"/>
                  </a:cubicBezTo>
                  <a:cubicBezTo>
                    <a:pt x="208523" y="1541527"/>
                    <a:pt x="198231" y="1549111"/>
                    <a:pt x="198772" y="1561502"/>
                  </a:cubicBezTo>
                  <a:cubicBezTo>
                    <a:pt x="199314" y="1573962"/>
                    <a:pt x="201210" y="1574774"/>
                    <a:pt x="204393" y="1586083"/>
                  </a:cubicBezTo>
                  <a:cubicBezTo>
                    <a:pt x="207508" y="1597391"/>
                    <a:pt x="218071" y="1603418"/>
                    <a:pt x="223488" y="1611611"/>
                  </a:cubicBezTo>
                  <a:cubicBezTo>
                    <a:pt x="228905" y="1619805"/>
                    <a:pt x="243735" y="1620414"/>
                    <a:pt x="236083" y="1629217"/>
                  </a:cubicBezTo>
                  <a:cubicBezTo>
                    <a:pt x="228363" y="1637952"/>
                    <a:pt x="222879" y="1645671"/>
                    <a:pt x="230056" y="1656709"/>
                  </a:cubicBezTo>
                  <a:cubicBezTo>
                    <a:pt x="237167" y="1667746"/>
                    <a:pt x="256397" y="1662803"/>
                    <a:pt x="248136" y="1673773"/>
                  </a:cubicBezTo>
                  <a:cubicBezTo>
                    <a:pt x="239875" y="1684810"/>
                    <a:pt x="239943" y="1685488"/>
                    <a:pt x="242245" y="1691447"/>
                  </a:cubicBezTo>
                  <a:cubicBezTo>
                    <a:pt x="244547" y="1697405"/>
                    <a:pt x="240620" y="1696525"/>
                    <a:pt x="244277" y="1705531"/>
                  </a:cubicBezTo>
                  <a:cubicBezTo>
                    <a:pt x="248001" y="1714605"/>
                    <a:pt x="253892" y="1711693"/>
                    <a:pt x="258768" y="1717110"/>
                  </a:cubicBezTo>
                  <a:cubicBezTo>
                    <a:pt x="263643" y="1722460"/>
                    <a:pt x="260122" y="1718735"/>
                    <a:pt x="269466" y="1728080"/>
                  </a:cubicBezTo>
                  <a:cubicBezTo>
                    <a:pt x="278879" y="1737425"/>
                    <a:pt x="288697" y="1737154"/>
                    <a:pt x="294995" y="1737154"/>
                  </a:cubicBezTo>
                  <a:cubicBezTo>
                    <a:pt x="301292" y="1737154"/>
                    <a:pt x="301698" y="1737425"/>
                    <a:pt x="310840" y="1742232"/>
                  </a:cubicBezTo>
                  <a:cubicBezTo>
                    <a:pt x="319981" y="1747040"/>
                    <a:pt x="325128" y="1751103"/>
                    <a:pt x="326821" y="1753405"/>
                  </a:cubicBezTo>
                  <a:cubicBezTo>
                    <a:pt x="328513" y="1755640"/>
                    <a:pt x="328378" y="1762750"/>
                    <a:pt x="330680" y="1764984"/>
                  </a:cubicBezTo>
                  <a:cubicBezTo>
                    <a:pt x="332982" y="1767219"/>
                    <a:pt x="340905" y="1763359"/>
                    <a:pt x="342598" y="1767558"/>
                  </a:cubicBezTo>
                  <a:cubicBezTo>
                    <a:pt x="344291" y="1771824"/>
                    <a:pt x="343681" y="1780017"/>
                    <a:pt x="347948" y="1782590"/>
                  </a:cubicBezTo>
                  <a:cubicBezTo>
                    <a:pt x="352214" y="1785163"/>
                    <a:pt x="357698" y="1783741"/>
                    <a:pt x="359933" y="1779475"/>
                  </a:cubicBezTo>
                  <a:cubicBezTo>
                    <a:pt x="362235" y="1775209"/>
                    <a:pt x="376252" y="1771688"/>
                    <a:pt x="379976" y="1774261"/>
                  </a:cubicBezTo>
                  <a:cubicBezTo>
                    <a:pt x="383701" y="1776834"/>
                    <a:pt x="382414" y="1778121"/>
                    <a:pt x="388102" y="1778324"/>
                  </a:cubicBezTo>
                  <a:cubicBezTo>
                    <a:pt x="393790" y="1778527"/>
                    <a:pt x="394400" y="1786247"/>
                    <a:pt x="398395" y="1766136"/>
                  </a:cubicBezTo>
                  <a:cubicBezTo>
                    <a:pt x="402390" y="1746092"/>
                    <a:pt x="409703" y="1745144"/>
                    <a:pt x="415459" y="1743451"/>
                  </a:cubicBezTo>
                  <a:cubicBezTo>
                    <a:pt x="421147" y="1741758"/>
                    <a:pt x="436924" y="1741217"/>
                    <a:pt x="436315" y="1733836"/>
                  </a:cubicBezTo>
                  <a:cubicBezTo>
                    <a:pt x="435773" y="1726455"/>
                    <a:pt x="410651" y="1724288"/>
                    <a:pt x="411802" y="1716907"/>
                  </a:cubicBezTo>
                  <a:cubicBezTo>
                    <a:pt x="412953" y="1709526"/>
                    <a:pt x="428731" y="1715688"/>
                    <a:pt x="434419" y="1712303"/>
                  </a:cubicBezTo>
                  <a:cubicBezTo>
                    <a:pt x="440107" y="1708917"/>
                    <a:pt x="447352" y="1698421"/>
                    <a:pt x="448775" y="1692733"/>
                  </a:cubicBezTo>
                  <a:cubicBezTo>
                    <a:pt x="450196" y="1687113"/>
                    <a:pt x="441732" y="1675330"/>
                    <a:pt x="442883" y="1667950"/>
                  </a:cubicBezTo>
                  <a:cubicBezTo>
                    <a:pt x="444034" y="1660569"/>
                    <a:pt x="449722" y="1643234"/>
                    <a:pt x="459067" y="1637275"/>
                  </a:cubicBezTo>
                  <a:cubicBezTo>
                    <a:pt x="468479" y="1631316"/>
                    <a:pt x="469698" y="1635040"/>
                    <a:pt x="467667" y="1620617"/>
                  </a:cubicBezTo>
                  <a:cubicBezTo>
                    <a:pt x="465703" y="1606194"/>
                    <a:pt x="504233" y="1609106"/>
                    <a:pt x="509040" y="1605991"/>
                  </a:cubicBezTo>
                  <a:cubicBezTo>
                    <a:pt x="513916" y="1602876"/>
                    <a:pt x="513103" y="1578837"/>
                    <a:pt x="512561" y="1572337"/>
                  </a:cubicBezTo>
                  <a:cubicBezTo>
                    <a:pt x="512020" y="1565836"/>
                    <a:pt x="507009" y="1563398"/>
                    <a:pt x="502743" y="1562857"/>
                  </a:cubicBezTo>
                  <a:cubicBezTo>
                    <a:pt x="498477" y="1562315"/>
                    <a:pt x="488591" y="1552767"/>
                    <a:pt x="503420" y="1548840"/>
                  </a:cubicBezTo>
                  <a:cubicBezTo>
                    <a:pt x="518249" y="1544912"/>
                    <a:pt x="516218" y="1533130"/>
                    <a:pt x="512426" y="1526900"/>
                  </a:cubicBezTo>
                  <a:cubicBezTo>
                    <a:pt x="508702" y="1520671"/>
                    <a:pt x="505045" y="1509904"/>
                    <a:pt x="525834" y="1514170"/>
                  </a:cubicBezTo>
                  <a:cubicBezTo>
                    <a:pt x="546622" y="1518436"/>
                    <a:pt x="541882" y="1496903"/>
                    <a:pt x="543846" y="1492704"/>
                  </a:cubicBezTo>
                  <a:cubicBezTo>
                    <a:pt x="545809" y="1488438"/>
                    <a:pt x="546961" y="1483021"/>
                    <a:pt x="559217" y="1486949"/>
                  </a:cubicBezTo>
                  <a:cubicBezTo>
                    <a:pt x="571473" y="1490876"/>
                    <a:pt x="572489" y="1493179"/>
                    <a:pt x="582511" y="1489251"/>
                  </a:cubicBezTo>
                  <a:cubicBezTo>
                    <a:pt x="592465" y="1485324"/>
                    <a:pt x="590162" y="1476317"/>
                    <a:pt x="603231" y="1477401"/>
                  </a:cubicBezTo>
                  <a:cubicBezTo>
                    <a:pt x="616368" y="1478552"/>
                    <a:pt x="622259" y="1488506"/>
                    <a:pt x="631062" y="1483157"/>
                  </a:cubicBezTo>
                  <a:cubicBezTo>
                    <a:pt x="639865" y="1477807"/>
                    <a:pt x="653814" y="1469411"/>
                    <a:pt x="660924" y="1460675"/>
                  </a:cubicBezTo>
                  <a:cubicBezTo>
                    <a:pt x="668034" y="1451940"/>
                    <a:pt x="675212" y="1449638"/>
                    <a:pt x="683811" y="1448284"/>
                  </a:cubicBezTo>
                  <a:cubicBezTo>
                    <a:pt x="692343" y="1446862"/>
                    <a:pt x="689296" y="1447674"/>
                    <a:pt x="695865" y="1440090"/>
                  </a:cubicBezTo>
                  <a:cubicBezTo>
                    <a:pt x="702433" y="1432439"/>
                    <a:pt x="717533" y="1439075"/>
                    <a:pt x="718414" y="1430339"/>
                  </a:cubicBezTo>
                  <a:cubicBezTo>
                    <a:pt x="719294" y="1421604"/>
                    <a:pt x="718414" y="1413004"/>
                    <a:pt x="721258" y="1409619"/>
                  </a:cubicBezTo>
                  <a:cubicBezTo>
                    <a:pt x="724102" y="1406233"/>
                    <a:pt x="734529" y="1407926"/>
                    <a:pt x="741369" y="1404269"/>
                  </a:cubicBezTo>
                  <a:cubicBezTo>
                    <a:pt x="748208" y="1400613"/>
                    <a:pt x="755724" y="1376777"/>
                    <a:pt x="760261" y="1373121"/>
                  </a:cubicBezTo>
                  <a:cubicBezTo>
                    <a:pt x="764798" y="1369464"/>
                    <a:pt x="772044" y="1376506"/>
                    <a:pt x="779492" y="1372579"/>
                  </a:cubicBezTo>
                  <a:cubicBezTo>
                    <a:pt x="786873" y="1368651"/>
                    <a:pt x="778883" y="1363505"/>
                    <a:pt x="792900" y="1362083"/>
                  </a:cubicBezTo>
                  <a:cubicBezTo>
                    <a:pt x="806849" y="1360661"/>
                    <a:pt x="821137" y="1345967"/>
                    <a:pt x="828856" y="1341159"/>
                  </a:cubicBezTo>
                  <a:cubicBezTo>
                    <a:pt x="836575" y="1336352"/>
                    <a:pt x="841112" y="1344545"/>
                    <a:pt x="848561" y="1347660"/>
                  </a:cubicBezTo>
                  <a:cubicBezTo>
                    <a:pt x="855942" y="1350775"/>
                    <a:pt x="862104" y="1353145"/>
                    <a:pt x="868333" y="1347796"/>
                  </a:cubicBezTo>
                  <a:cubicBezTo>
                    <a:pt x="874631" y="1342446"/>
                    <a:pt x="870771" y="1337300"/>
                    <a:pt x="882486" y="1334523"/>
                  </a:cubicBezTo>
                  <a:cubicBezTo>
                    <a:pt x="894200" y="1331679"/>
                    <a:pt x="917562" y="1334997"/>
                    <a:pt x="925823" y="1331544"/>
                  </a:cubicBezTo>
                  <a:cubicBezTo>
                    <a:pt x="934084" y="1328158"/>
                    <a:pt x="948914" y="1317527"/>
                    <a:pt x="960561" y="1311297"/>
                  </a:cubicBezTo>
                  <a:cubicBezTo>
                    <a:pt x="972275" y="1305067"/>
                    <a:pt x="974713" y="1290983"/>
                    <a:pt x="981281" y="1286446"/>
                  </a:cubicBezTo>
                  <a:cubicBezTo>
                    <a:pt x="987917" y="1281774"/>
                    <a:pt x="1006539" y="1284279"/>
                    <a:pt x="1011685" y="1278049"/>
                  </a:cubicBezTo>
                  <a:close/>
                  <a:moveTo>
                    <a:pt x="751391" y="241205"/>
                  </a:moveTo>
                  <a:cubicBezTo>
                    <a:pt x="749901" y="243846"/>
                    <a:pt x="747125" y="244794"/>
                    <a:pt x="743333" y="236871"/>
                  </a:cubicBezTo>
                  <a:cubicBezTo>
                    <a:pt x="741301" y="232673"/>
                    <a:pt x="742859" y="226850"/>
                    <a:pt x="743062" y="222110"/>
                  </a:cubicBezTo>
                  <a:cubicBezTo>
                    <a:pt x="747666" y="225157"/>
                    <a:pt x="752610" y="227459"/>
                    <a:pt x="754573" y="229423"/>
                  </a:cubicBezTo>
                  <a:cubicBezTo>
                    <a:pt x="757282" y="231996"/>
                    <a:pt x="752948" y="238564"/>
                    <a:pt x="751391" y="2412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 294">
              <a:extLst>
                <a:ext uri="{FF2B5EF4-FFF2-40B4-BE49-F238E27FC236}">
                  <a16:creationId xmlns:a16="http://schemas.microsoft.com/office/drawing/2014/main" id="{BDA07586-94ED-A832-D46E-29F0EE035562}"/>
                </a:ext>
              </a:extLst>
            </p:cNvPr>
            <p:cNvSpPr/>
            <p:nvPr/>
          </p:nvSpPr>
          <p:spPr bwMode="ltGray">
            <a:xfrm>
              <a:off x="10906720" y="3022694"/>
              <a:ext cx="4943" cy="13045"/>
            </a:xfrm>
            <a:custGeom>
              <a:avLst/>
              <a:gdLst>
                <a:gd name="connsiteX0" fmla="*/ 3724 w 4943"/>
                <a:gd name="connsiteY0" fmla="*/ 2137 h 13045"/>
                <a:gd name="connsiteX1" fmla="*/ 813 w 4943"/>
                <a:gd name="connsiteY1" fmla="*/ 12227 h 13045"/>
                <a:gd name="connsiteX2" fmla="*/ 4943 w 4943"/>
                <a:gd name="connsiteY2" fmla="*/ 11888 h 13045"/>
                <a:gd name="connsiteX3" fmla="*/ 3724 w 4943"/>
                <a:gd name="connsiteY3" fmla="*/ 2137 h 13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3" h="13045">
                  <a:moveTo>
                    <a:pt x="3724" y="2137"/>
                  </a:moveTo>
                  <a:cubicBezTo>
                    <a:pt x="4605" y="-5244"/>
                    <a:pt x="-2302" y="8570"/>
                    <a:pt x="813" y="12227"/>
                  </a:cubicBezTo>
                  <a:cubicBezTo>
                    <a:pt x="1964" y="13581"/>
                    <a:pt x="3386" y="13107"/>
                    <a:pt x="4943" y="11888"/>
                  </a:cubicBezTo>
                  <a:cubicBezTo>
                    <a:pt x="3859" y="9450"/>
                    <a:pt x="3047" y="8367"/>
                    <a:pt x="3724" y="21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 295">
              <a:extLst>
                <a:ext uri="{FF2B5EF4-FFF2-40B4-BE49-F238E27FC236}">
                  <a16:creationId xmlns:a16="http://schemas.microsoft.com/office/drawing/2014/main" id="{40437945-2DD3-9D86-F92B-2EB956BCC5EB}"/>
                </a:ext>
              </a:extLst>
            </p:cNvPr>
            <p:cNvSpPr/>
            <p:nvPr/>
          </p:nvSpPr>
          <p:spPr bwMode="ltGray">
            <a:xfrm>
              <a:off x="11869004" y="2489143"/>
              <a:ext cx="20579" cy="69736"/>
            </a:xfrm>
            <a:custGeom>
              <a:avLst/>
              <a:gdLst>
                <a:gd name="connsiteX0" fmla="*/ 15445 w 20579"/>
                <a:gd name="connsiteY0" fmla="*/ 337 h 69736"/>
                <a:gd name="connsiteX1" fmla="*/ 7 w 20579"/>
                <a:gd name="connsiteY1" fmla="*/ 6905 h 69736"/>
                <a:gd name="connsiteX2" fmla="*/ 14430 w 20579"/>
                <a:gd name="connsiteY2" fmla="*/ 23970 h 69736"/>
                <a:gd name="connsiteX3" fmla="*/ 11721 w 20579"/>
                <a:gd name="connsiteY3" fmla="*/ 36226 h 69736"/>
                <a:gd name="connsiteX4" fmla="*/ 11654 w 20579"/>
                <a:gd name="connsiteY4" fmla="*/ 54712 h 69736"/>
                <a:gd name="connsiteX5" fmla="*/ 18290 w 20579"/>
                <a:gd name="connsiteY5" fmla="*/ 69406 h 69736"/>
                <a:gd name="connsiteX6" fmla="*/ 17342 w 20579"/>
                <a:gd name="connsiteY6" fmla="*/ 49092 h 69736"/>
                <a:gd name="connsiteX7" fmla="*/ 16191 w 20579"/>
                <a:gd name="connsiteY7" fmla="*/ 33246 h 69736"/>
                <a:gd name="connsiteX8" fmla="*/ 20253 w 20579"/>
                <a:gd name="connsiteY8" fmla="*/ 22548 h 69736"/>
                <a:gd name="connsiteX9" fmla="*/ 15445 w 20579"/>
                <a:gd name="connsiteY9" fmla="*/ 337 h 6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579" h="69736">
                  <a:moveTo>
                    <a:pt x="15445" y="337"/>
                  </a:moveTo>
                  <a:cubicBezTo>
                    <a:pt x="12060" y="-1559"/>
                    <a:pt x="-332" y="5077"/>
                    <a:pt x="7" y="6905"/>
                  </a:cubicBezTo>
                  <a:cubicBezTo>
                    <a:pt x="1632" y="15167"/>
                    <a:pt x="15581" y="19771"/>
                    <a:pt x="14430" y="23970"/>
                  </a:cubicBezTo>
                  <a:cubicBezTo>
                    <a:pt x="13279" y="28100"/>
                    <a:pt x="10977" y="30606"/>
                    <a:pt x="11721" y="36226"/>
                  </a:cubicBezTo>
                  <a:cubicBezTo>
                    <a:pt x="12534" y="41846"/>
                    <a:pt x="11044" y="51326"/>
                    <a:pt x="11654" y="54712"/>
                  </a:cubicBezTo>
                  <a:cubicBezTo>
                    <a:pt x="12263" y="58098"/>
                    <a:pt x="15987" y="72047"/>
                    <a:pt x="18290" y="69406"/>
                  </a:cubicBezTo>
                  <a:cubicBezTo>
                    <a:pt x="20592" y="66765"/>
                    <a:pt x="16191" y="55457"/>
                    <a:pt x="17342" y="49092"/>
                  </a:cubicBezTo>
                  <a:cubicBezTo>
                    <a:pt x="18493" y="42659"/>
                    <a:pt x="17748" y="36226"/>
                    <a:pt x="16191" y="33246"/>
                  </a:cubicBezTo>
                  <a:cubicBezTo>
                    <a:pt x="14701" y="30199"/>
                    <a:pt x="19102" y="27829"/>
                    <a:pt x="20253" y="22548"/>
                  </a:cubicBezTo>
                  <a:cubicBezTo>
                    <a:pt x="21540" y="17198"/>
                    <a:pt x="18831" y="2233"/>
                    <a:pt x="15445" y="3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 296">
              <a:extLst>
                <a:ext uri="{FF2B5EF4-FFF2-40B4-BE49-F238E27FC236}">
                  <a16:creationId xmlns:a16="http://schemas.microsoft.com/office/drawing/2014/main" id="{70C9740A-EA0E-10C3-4FBA-64E1091B5A12}"/>
                </a:ext>
              </a:extLst>
            </p:cNvPr>
            <p:cNvSpPr/>
            <p:nvPr/>
          </p:nvSpPr>
          <p:spPr bwMode="ltGray">
            <a:xfrm>
              <a:off x="11864322" y="2590002"/>
              <a:ext cx="44131" cy="47992"/>
            </a:xfrm>
            <a:custGeom>
              <a:avLst/>
              <a:gdLst>
                <a:gd name="connsiteX0" fmla="*/ 11188 w 44131"/>
                <a:gd name="connsiteY0" fmla="*/ 33012 h 47992"/>
                <a:gd name="connsiteX1" fmla="*/ 23310 w 44131"/>
                <a:gd name="connsiteY1" fmla="*/ 36127 h 47992"/>
                <a:gd name="connsiteX2" fmla="*/ 43014 w 44131"/>
                <a:gd name="connsiteY2" fmla="*/ 46758 h 47992"/>
                <a:gd name="connsiteX3" fmla="*/ 35769 w 44131"/>
                <a:gd name="connsiteY3" fmla="*/ 27933 h 47992"/>
                <a:gd name="connsiteX4" fmla="*/ 30623 w 44131"/>
                <a:gd name="connsiteY4" fmla="*/ 19605 h 47992"/>
                <a:gd name="connsiteX5" fmla="*/ 19653 w 44131"/>
                <a:gd name="connsiteY5" fmla="*/ 26308 h 47992"/>
                <a:gd name="connsiteX6" fmla="*/ 28591 w 44131"/>
                <a:gd name="connsiteY6" fmla="*/ 8025 h 47992"/>
                <a:gd name="connsiteX7" fmla="*/ 21075 w 44131"/>
                <a:gd name="connsiteY7" fmla="*/ 1931 h 47992"/>
                <a:gd name="connsiteX8" fmla="*/ 16 w 44131"/>
                <a:gd name="connsiteY8" fmla="*/ 6197 h 47992"/>
                <a:gd name="connsiteX9" fmla="*/ 1505 w 44131"/>
                <a:gd name="connsiteY9" fmla="*/ 20282 h 47992"/>
                <a:gd name="connsiteX10" fmla="*/ 11188 w 44131"/>
                <a:gd name="connsiteY10" fmla="*/ 33012 h 47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131" h="47992">
                  <a:moveTo>
                    <a:pt x="11188" y="33012"/>
                  </a:moveTo>
                  <a:cubicBezTo>
                    <a:pt x="15048" y="35247"/>
                    <a:pt x="18637" y="33080"/>
                    <a:pt x="23310" y="36127"/>
                  </a:cubicBezTo>
                  <a:cubicBezTo>
                    <a:pt x="27982" y="39174"/>
                    <a:pt x="38816" y="51972"/>
                    <a:pt x="43014" y="46758"/>
                  </a:cubicBezTo>
                  <a:cubicBezTo>
                    <a:pt x="47213" y="41612"/>
                    <a:pt x="38410" y="33215"/>
                    <a:pt x="35769" y="27933"/>
                  </a:cubicBezTo>
                  <a:cubicBezTo>
                    <a:pt x="33128" y="22652"/>
                    <a:pt x="32925" y="14323"/>
                    <a:pt x="30623" y="19605"/>
                  </a:cubicBezTo>
                  <a:cubicBezTo>
                    <a:pt x="28320" y="24886"/>
                    <a:pt x="20804" y="31929"/>
                    <a:pt x="19653" y="26308"/>
                  </a:cubicBezTo>
                  <a:cubicBezTo>
                    <a:pt x="18502" y="20688"/>
                    <a:pt x="29743" y="15542"/>
                    <a:pt x="28591" y="8025"/>
                  </a:cubicBezTo>
                  <a:cubicBezTo>
                    <a:pt x="27440" y="509"/>
                    <a:pt x="27914" y="-2199"/>
                    <a:pt x="21075" y="1931"/>
                  </a:cubicBezTo>
                  <a:cubicBezTo>
                    <a:pt x="14236" y="6062"/>
                    <a:pt x="761" y="-2877"/>
                    <a:pt x="16" y="6197"/>
                  </a:cubicBezTo>
                  <a:cubicBezTo>
                    <a:pt x="-255" y="9583"/>
                    <a:pt x="3063" y="16151"/>
                    <a:pt x="1505" y="20282"/>
                  </a:cubicBezTo>
                  <a:cubicBezTo>
                    <a:pt x="16" y="24412"/>
                    <a:pt x="7329" y="30778"/>
                    <a:pt x="11188" y="3301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 297">
              <a:extLst>
                <a:ext uri="{FF2B5EF4-FFF2-40B4-BE49-F238E27FC236}">
                  <a16:creationId xmlns:a16="http://schemas.microsoft.com/office/drawing/2014/main" id="{3C260DDF-AB1A-40B8-E41D-B8E9D80B47FE}"/>
                </a:ext>
              </a:extLst>
            </p:cNvPr>
            <p:cNvSpPr/>
            <p:nvPr/>
          </p:nvSpPr>
          <p:spPr bwMode="ltGray">
            <a:xfrm>
              <a:off x="11908962" y="2394781"/>
              <a:ext cx="13081" cy="10394"/>
            </a:xfrm>
            <a:custGeom>
              <a:avLst/>
              <a:gdLst>
                <a:gd name="connsiteX0" fmla="*/ 13001 w 13081"/>
                <a:gd name="connsiteY0" fmla="*/ 1389 h 10394"/>
                <a:gd name="connsiteX1" fmla="*/ 1490 w 13081"/>
                <a:gd name="connsiteY1" fmla="*/ 5723 h 10394"/>
                <a:gd name="connsiteX2" fmla="*/ 0 w 13081"/>
                <a:gd name="connsiteY2" fmla="*/ 10395 h 10394"/>
                <a:gd name="connsiteX3" fmla="*/ 13001 w 13081"/>
                <a:gd name="connsiteY3" fmla="*/ 1389 h 10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1" h="10394">
                  <a:moveTo>
                    <a:pt x="13001" y="1389"/>
                  </a:moveTo>
                  <a:cubicBezTo>
                    <a:pt x="14220" y="-1794"/>
                    <a:pt x="1084" y="847"/>
                    <a:pt x="1490" y="5723"/>
                  </a:cubicBezTo>
                  <a:cubicBezTo>
                    <a:pt x="1761" y="9244"/>
                    <a:pt x="1084" y="9108"/>
                    <a:pt x="0" y="10395"/>
                  </a:cubicBezTo>
                  <a:cubicBezTo>
                    <a:pt x="5553" y="8634"/>
                    <a:pt x="11173" y="6129"/>
                    <a:pt x="13001" y="138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 298">
              <a:extLst>
                <a:ext uri="{FF2B5EF4-FFF2-40B4-BE49-F238E27FC236}">
                  <a16:creationId xmlns:a16="http://schemas.microsoft.com/office/drawing/2014/main" id="{EFB5A3E8-FFB1-A54A-8EB9-45ED1B509BEB}"/>
                </a:ext>
              </a:extLst>
            </p:cNvPr>
            <p:cNvSpPr/>
            <p:nvPr/>
          </p:nvSpPr>
          <p:spPr bwMode="ltGray">
            <a:xfrm>
              <a:off x="11895621" y="2405244"/>
              <a:ext cx="15294" cy="23231"/>
            </a:xfrm>
            <a:custGeom>
              <a:avLst/>
              <a:gdLst>
                <a:gd name="connsiteX0" fmla="*/ 13341 w 15294"/>
                <a:gd name="connsiteY0" fmla="*/ 0 h 23231"/>
                <a:gd name="connsiteX1" fmla="*/ 69 w 15294"/>
                <a:gd name="connsiteY1" fmla="*/ 5282 h 23231"/>
                <a:gd name="connsiteX2" fmla="*/ 14831 w 15294"/>
                <a:gd name="connsiteY2" fmla="*/ 23226 h 23231"/>
                <a:gd name="connsiteX3" fmla="*/ 11919 w 15294"/>
                <a:gd name="connsiteY3" fmla="*/ 2573 h 23231"/>
                <a:gd name="connsiteX4" fmla="*/ 13341 w 15294"/>
                <a:gd name="connsiteY4" fmla="*/ 0 h 23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94" h="23231">
                  <a:moveTo>
                    <a:pt x="13341" y="0"/>
                  </a:moveTo>
                  <a:cubicBezTo>
                    <a:pt x="6976" y="2031"/>
                    <a:pt x="678" y="3047"/>
                    <a:pt x="69" y="5282"/>
                  </a:cubicBezTo>
                  <a:cubicBezTo>
                    <a:pt x="-1082" y="9412"/>
                    <a:pt x="12528" y="23565"/>
                    <a:pt x="14831" y="23226"/>
                  </a:cubicBezTo>
                  <a:cubicBezTo>
                    <a:pt x="17133" y="22820"/>
                    <a:pt x="10023" y="7110"/>
                    <a:pt x="11919" y="2573"/>
                  </a:cubicBezTo>
                  <a:cubicBezTo>
                    <a:pt x="12393" y="1219"/>
                    <a:pt x="12867" y="474"/>
                    <a:pt x="13341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 299">
              <a:extLst>
                <a:ext uri="{FF2B5EF4-FFF2-40B4-BE49-F238E27FC236}">
                  <a16:creationId xmlns:a16="http://schemas.microsoft.com/office/drawing/2014/main" id="{C73FBAF0-8A7A-1A32-5509-8CAE3B139667}"/>
                </a:ext>
              </a:extLst>
            </p:cNvPr>
            <p:cNvSpPr/>
            <p:nvPr/>
          </p:nvSpPr>
          <p:spPr bwMode="ltGray">
            <a:xfrm>
              <a:off x="11911855" y="2265481"/>
              <a:ext cx="23245" cy="27637"/>
            </a:xfrm>
            <a:custGeom>
              <a:avLst/>
              <a:gdLst>
                <a:gd name="connsiteX0" fmla="*/ 23245 w 23245"/>
                <a:gd name="connsiteY0" fmla="*/ 8600 h 27637"/>
                <a:gd name="connsiteX1" fmla="*/ 13359 w 23245"/>
                <a:gd name="connsiteY1" fmla="*/ 542 h 27637"/>
                <a:gd name="connsiteX2" fmla="*/ 87 w 23245"/>
                <a:gd name="connsiteY2" fmla="*/ 17335 h 27637"/>
                <a:gd name="connsiteX3" fmla="*/ 13223 w 23245"/>
                <a:gd name="connsiteY3" fmla="*/ 24851 h 27637"/>
                <a:gd name="connsiteX4" fmla="*/ 23245 w 23245"/>
                <a:gd name="connsiteY4" fmla="*/ 8600 h 2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45" h="27637">
                  <a:moveTo>
                    <a:pt x="23245" y="8600"/>
                  </a:moveTo>
                  <a:cubicBezTo>
                    <a:pt x="23245" y="5214"/>
                    <a:pt x="14916" y="-2031"/>
                    <a:pt x="13359" y="542"/>
                  </a:cubicBezTo>
                  <a:cubicBezTo>
                    <a:pt x="9567" y="6771"/>
                    <a:pt x="-1064" y="9819"/>
                    <a:pt x="87" y="17335"/>
                  </a:cubicBezTo>
                  <a:cubicBezTo>
                    <a:pt x="1238" y="24851"/>
                    <a:pt x="8280" y="31623"/>
                    <a:pt x="13223" y="24851"/>
                  </a:cubicBezTo>
                  <a:cubicBezTo>
                    <a:pt x="18167" y="18147"/>
                    <a:pt x="23245" y="11985"/>
                    <a:pt x="23245" y="86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 300">
              <a:extLst>
                <a:ext uri="{FF2B5EF4-FFF2-40B4-BE49-F238E27FC236}">
                  <a16:creationId xmlns:a16="http://schemas.microsoft.com/office/drawing/2014/main" id="{F905EDD2-D89D-70FA-0510-3A6C6C6EBF36}"/>
                </a:ext>
              </a:extLst>
            </p:cNvPr>
            <p:cNvSpPr/>
            <p:nvPr/>
          </p:nvSpPr>
          <p:spPr bwMode="ltGray">
            <a:xfrm>
              <a:off x="13818398" y="2859879"/>
              <a:ext cx="59905" cy="59206"/>
            </a:xfrm>
            <a:custGeom>
              <a:avLst/>
              <a:gdLst>
                <a:gd name="connsiteX0" fmla="*/ 15349 w 59905"/>
                <a:gd name="connsiteY0" fmla="*/ 0 h 59206"/>
                <a:gd name="connsiteX1" fmla="*/ 1332 w 59905"/>
                <a:gd name="connsiteY1" fmla="*/ 10293 h 59206"/>
                <a:gd name="connsiteX2" fmla="*/ 14401 w 59905"/>
                <a:gd name="connsiteY2" fmla="*/ 33925 h 59206"/>
                <a:gd name="connsiteX3" fmla="*/ 38846 w 59905"/>
                <a:gd name="connsiteY3" fmla="*/ 48280 h 59206"/>
                <a:gd name="connsiteX4" fmla="*/ 51238 w 59905"/>
                <a:gd name="connsiteY4" fmla="*/ 59115 h 59206"/>
                <a:gd name="connsiteX5" fmla="*/ 59905 w 59905"/>
                <a:gd name="connsiteY5" fmla="*/ 51666 h 59206"/>
                <a:gd name="connsiteX6" fmla="*/ 30585 w 59905"/>
                <a:gd name="connsiteY6" fmla="*/ 33857 h 59206"/>
                <a:gd name="connsiteX7" fmla="*/ 15349 w 59905"/>
                <a:gd name="connsiteY7" fmla="*/ 0 h 59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905" h="59206">
                  <a:moveTo>
                    <a:pt x="15349" y="0"/>
                  </a:moveTo>
                  <a:cubicBezTo>
                    <a:pt x="10812" y="0"/>
                    <a:pt x="3702" y="6365"/>
                    <a:pt x="1332" y="10293"/>
                  </a:cubicBezTo>
                  <a:cubicBezTo>
                    <a:pt x="-3204" y="16319"/>
                    <a:pt x="4514" y="21872"/>
                    <a:pt x="14401" y="33925"/>
                  </a:cubicBezTo>
                  <a:cubicBezTo>
                    <a:pt x="24287" y="45978"/>
                    <a:pt x="31194" y="45301"/>
                    <a:pt x="38846" y="48280"/>
                  </a:cubicBezTo>
                  <a:cubicBezTo>
                    <a:pt x="46430" y="51327"/>
                    <a:pt x="46701" y="58370"/>
                    <a:pt x="51238" y="59115"/>
                  </a:cubicBezTo>
                  <a:cubicBezTo>
                    <a:pt x="54759" y="59724"/>
                    <a:pt x="57807" y="57286"/>
                    <a:pt x="59905" y="51666"/>
                  </a:cubicBezTo>
                  <a:cubicBezTo>
                    <a:pt x="52525" y="44014"/>
                    <a:pt x="40200" y="41238"/>
                    <a:pt x="30585" y="33857"/>
                  </a:cubicBezTo>
                  <a:cubicBezTo>
                    <a:pt x="19683" y="25596"/>
                    <a:pt x="19886" y="0"/>
                    <a:pt x="15349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 301">
              <a:extLst>
                <a:ext uri="{FF2B5EF4-FFF2-40B4-BE49-F238E27FC236}">
                  <a16:creationId xmlns:a16="http://schemas.microsoft.com/office/drawing/2014/main" id="{F9D3072A-CC83-A199-183E-7EB53F86F2D8}"/>
                </a:ext>
              </a:extLst>
            </p:cNvPr>
            <p:cNvSpPr/>
            <p:nvPr/>
          </p:nvSpPr>
          <p:spPr bwMode="ltGray">
            <a:xfrm>
              <a:off x="13878235" y="2911206"/>
              <a:ext cx="1625" cy="2302"/>
            </a:xfrm>
            <a:custGeom>
              <a:avLst/>
              <a:gdLst>
                <a:gd name="connsiteX0" fmla="*/ 0 w 1625"/>
                <a:gd name="connsiteY0" fmla="*/ 406 h 2302"/>
                <a:gd name="connsiteX1" fmla="*/ 1625 w 1625"/>
                <a:gd name="connsiteY1" fmla="*/ 2302 h 2302"/>
                <a:gd name="connsiteX2" fmla="*/ 203 w 1625"/>
                <a:gd name="connsiteY2" fmla="*/ 0 h 2302"/>
                <a:gd name="connsiteX3" fmla="*/ 0 w 1625"/>
                <a:gd name="connsiteY3" fmla="*/ 406 h 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5" h="2302">
                  <a:moveTo>
                    <a:pt x="0" y="406"/>
                  </a:moveTo>
                  <a:cubicBezTo>
                    <a:pt x="609" y="1016"/>
                    <a:pt x="1084" y="1693"/>
                    <a:pt x="1625" y="2302"/>
                  </a:cubicBezTo>
                  <a:cubicBezTo>
                    <a:pt x="948" y="1354"/>
                    <a:pt x="339" y="542"/>
                    <a:pt x="203" y="0"/>
                  </a:cubicBezTo>
                  <a:cubicBezTo>
                    <a:pt x="68" y="203"/>
                    <a:pt x="0" y="271"/>
                    <a:pt x="0" y="40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 302">
              <a:extLst>
                <a:ext uri="{FF2B5EF4-FFF2-40B4-BE49-F238E27FC236}">
                  <a16:creationId xmlns:a16="http://schemas.microsoft.com/office/drawing/2014/main" id="{6A9DC4CD-04BA-FBB3-9B6F-91475AEE33F1}"/>
                </a:ext>
              </a:extLst>
            </p:cNvPr>
            <p:cNvSpPr/>
            <p:nvPr/>
          </p:nvSpPr>
          <p:spPr bwMode="ltGray">
            <a:xfrm>
              <a:off x="14174333" y="2641727"/>
              <a:ext cx="11732" cy="18055"/>
            </a:xfrm>
            <a:custGeom>
              <a:avLst/>
              <a:gdLst>
                <a:gd name="connsiteX0" fmla="*/ 3471 w 11732"/>
                <a:gd name="connsiteY0" fmla="*/ 10200 h 18055"/>
                <a:gd name="connsiteX1" fmla="*/ 11732 w 11732"/>
                <a:gd name="connsiteY1" fmla="*/ 18055 h 18055"/>
                <a:gd name="connsiteX2" fmla="*/ 8414 w 11732"/>
                <a:gd name="connsiteY2" fmla="*/ 6611 h 18055"/>
                <a:gd name="connsiteX3" fmla="*/ 3471 w 11732"/>
                <a:gd name="connsiteY3" fmla="*/ 10200 h 18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32" h="18055">
                  <a:moveTo>
                    <a:pt x="3471" y="10200"/>
                  </a:moveTo>
                  <a:cubicBezTo>
                    <a:pt x="7128" y="15414"/>
                    <a:pt x="9905" y="17039"/>
                    <a:pt x="11732" y="18055"/>
                  </a:cubicBezTo>
                  <a:cubicBezTo>
                    <a:pt x="10988" y="13721"/>
                    <a:pt x="9972" y="9794"/>
                    <a:pt x="8414" y="6611"/>
                  </a:cubicBezTo>
                  <a:cubicBezTo>
                    <a:pt x="3065" y="-4020"/>
                    <a:pt x="-4519" y="-1108"/>
                    <a:pt x="3471" y="102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 303">
              <a:extLst>
                <a:ext uri="{FF2B5EF4-FFF2-40B4-BE49-F238E27FC236}">
                  <a16:creationId xmlns:a16="http://schemas.microsoft.com/office/drawing/2014/main" id="{062A3DC3-7639-A74E-F3C2-BE11C0B999CD}"/>
                </a:ext>
              </a:extLst>
            </p:cNvPr>
            <p:cNvSpPr/>
            <p:nvPr/>
          </p:nvSpPr>
          <p:spPr bwMode="ltGray">
            <a:xfrm>
              <a:off x="16236190" y="4966003"/>
              <a:ext cx="1805" cy="783"/>
            </a:xfrm>
            <a:custGeom>
              <a:avLst/>
              <a:gdLst>
                <a:gd name="connsiteX0" fmla="*/ 0 w 1805"/>
                <a:gd name="connsiteY0" fmla="*/ 0 h 783"/>
                <a:gd name="connsiteX1" fmla="*/ 0 w 1805"/>
                <a:gd name="connsiteY1" fmla="*/ 0 h 783"/>
                <a:gd name="connsiteX2" fmla="*/ 0 w 1805"/>
                <a:gd name="connsiteY2" fmla="*/ 0 h 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5" h="783">
                  <a:moveTo>
                    <a:pt x="0" y="0"/>
                  </a:moveTo>
                  <a:cubicBezTo>
                    <a:pt x="1084" y="1693"/>
                    <a:pt x="3454" y="13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 304">
              <a:extLst>
                <a:ext uri="{FF2B5EF4-FFF2-40B4-BE49-F238E27FC236}">
                  <a16:creationId xmlns:a16="http://schemas.microsoft.com/office/drawing/2014/main" id="{527C4C90-607D-46EC-B344-8873F0A7EE40}"/>
                </a:ext>
              </a:extLst>
            </p:cNvPr>
            <p:cNvSpPr/>
            <p:nvPr/>
          </p:nvSpPr>
          <p:spPr bwMode="ltGray">
            <a:xfrm>
              <a:off x="12613396" y="3679351"/>
              <a:ext cx="5003" cy="8675"/>
            </a:xfrm>
            <a:custGeom>
              <a:avLst/>
              <a:gdLst>
                <a:gd name="connsiteX0" fmla="*/ 0 w 5003"/>
                <a:gd name="connsiteY0" fmla="*/ 8676 h 8675"/>
                <a:gd name="connsiteX1" fmla="*/ 3454 w 5003"/>
                <a:gd name="connsiteY1" fmla="*/ 5087 h 8675"/>
                <a:gd name="connsiteX2" fmla="*/ 0 w 5003"/>
                <a:gd name="connsiteY2" fmla="*/ 8676 h 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03" h="8675">
                  <a:moveTo>
                    <a:pt x="0" y="8676"/>
                  </a:moveTo>
                  <a:cubicBezTo>
                    <a:pt x="1151" y="7660"/>
                    <a:pt x="2302" y="6441"/>
                    <a:pt x="3454" y="5087"/>
                  </a:cubicBezTo>
                  <a:cubicBezTo>
                    <a:pt x="8194" y="-533"/>
                    <a:pt x="609" y="-4054"/>
                    <a:pt x="0" y="867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 305">
              <a:extLst>
                <a:ext uri="{FF2B5EF4-FFF2-40B4-BE49-F238E27FC236}">
                  <a16:creationId xmlns:a16="http://schemas.microsoft.com/office/drawing/2014/main" id="{D822663C-C4B7-CC65-A6C7-E13E8472167B}"/>
                </a:ext>
              </a:extLst>
            </p:cNvPr>
            <p:cNvSpPr/>
            <p:nvPr/>
          </p:nvSpPr>
          <p:spPr bwMode="ltGray">
            <a:xfrm>
              <a:off x="13890345" y="4233132"/>
              <a:ext cx="5090" cy="2705"/>
            </a:xfrm>
            <a:custGeom>
              <a:avLst/>
              <a:gdLst>
                <a:gd name="connsiteX0" fmla="*/ 5090 w 5090"/>
                <a:gd name="connsiteY0" fmla="*/ 2706 h 2705"/>
                <a:gd name="connsiteX1" fmla="*/ 2382 w 5090"/>
                <a:gd name="connsiteY1" fmla="*/ 606 h 2705"/>
                <a:gd name="connsiteX2" fmla="*/ 5090 w 5090"/>
                <a:gd name="connsiteY2" fmla="*/ 2706 h 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90" h="2705">
                  <a:moveTo>
                    <a:pt x="5090" y="2706"/>
                  </a:moveTo>
                  <a:cubicBezTo>
                    <a:pt x="4074" y="1690"/>
                    <a:pt x="3194" y="877"/>
                    <a:pt x="2382" y="606"/>
                  </a:cubicBezTo>
                  <a:cubicBezTo>
                    <a:pt x="-1681" y="-1019"/>
                    <a:pt x="-395" y="945"/>
                    <a:pt x="5090" y="270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 306">
              <a:extLst>
                <a:ext uri="{FF2B5EF4-FFF2-40B4-BE49-F238E27FC236}">
                  <a16:creationId xmlns:a16="http://schemas.microsoft.com/office/drawing/2014/main" id="{92F5D38A-CF33-7FBC-BF6E-E1F97F20652D}"/>
                </a:ext>
              </a:extLst>
            </p:cNvPr>
            <p:cNvSpPr/>
            <p:nvPr/>
          </p:nvSpPr>
          <p:spPr bwMode="ltGray">
            <a:xfrm>
              <a:off x="13609870" y="3070276"/>
              <a:ext cx="6580" cy="5735"/>
            </a:xfrm>
            <a:custGeom>
              <a:avLst/>
              <a:gdLst>
                <a:gd name="connsiteX0" fmla="*/ 3534 w 6580"/>
                <a:gd name="connsiteY0" fmla="*/ 2565 h 5735"/>
                <a:gd name="connsiteX1" fmla="*/ 2518 w 6580"/>
                <a:gd name="connsiteY1" fmla="*/ 4935 h 5735"/>
                <a:gd name="connsiteX2" fmla="*/ 6581 w 6580"/>
                <a:gd name="connsiteY2" fmla="*/ 5341 h 5735"/>
                <a:gd name="connsiteX3" fmla="*/ 3534 w 6580"/>
                <a:gd name="connsiteY3" fmla="*/ 2565 h 5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0" h="5735">
                  <a:moveTo>
                    <a:pt x="3534" y="2565"/>
                  </a:moveTo>
                  <a:cubicBezTo>
                    <a:pt x="-1206" y="-2717"/>
                    <a:pt x="-800" y="1211"/>
                    <a:pt x="2518" y="4935"/>
                  </a:cubicBezTo>
                  <a:cubicBezTo>
                    <a:pt x="3398" y="5883"/>
                    <a:pt x="4820" y="5951"/>
                    <a:pt x="6581" y="5341"/>
                  </a:cubicBezTo>
                  <a:cubicBezTo>
                    <a:pt x="5768" y="4732"/>
                    <a:pt x="4685" y="3852"/>
                    <a:pt x="3534" y="256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 307">
              <a:extLst>
                <a:ext uri="{FF2B5EF4-FFF2-40B4-BE49-F238E27FC236}">
                  <a16:creationId xmlns:a16="http://schemas.microsoft.com/office/drawing/2014/main" id="{7AE2C1D8-9912-A78D-B05D-A31C1ABAD197}"/>
                </a:ext>
              </a:extLst>
            </p:cNvPr>
            <p:cNvSpPr/>
            <p:nvPr/>
          </p:nvSpPr>
          <p:spPr bwMode="ltGray">
            <a:xfrm>
              <a:off x="12859032" y="2967731"/>
              <a:ext cx="1860" cy="761"/>
            </a:xfrm>
            <a:custGeom>
              <a:avLst/>
              <a:gdLst>
                <a:gd name="connsiteX0" fmla="*/ 1861 w 1860"/>
                <a:gd name="connsiteY0" fmla="*/ 762 h 761"/>
                <a:gd name="connsiteX1" fmla="*/ 1861 w 1860"/>
                <a:gd name="connsiteY1" fmla="*/ 762 h 761"/>
                <a:gd name="connsiteX2" fmla="*/ 1861 w 1860"/>
                <a:gd name="connsiteY2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60" h="761">
                  <a:moveTo>
                    <a:pt x="1861" y="762"/>
                  </a:moveTo>
                  <a:cubicBezTo>
                    <a:pt x="-306" y="-254"/>
                    <a:pt x="-915" y="-254"/>
                    <a:pt x="1861" y="762"/>
                  </a:cubicBezTo>
                  <a:lnTo>
                    <a:pt x="1861" y="762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 308">
              <a:extLst>
                <a:ext uri="{FF2B5EF4-FFF2-40B4-BE49-F238E27FC236}">
                  <a16:creationId xmlns:a16="http://schemas.microsoft.com/office/drawing/2014/main" id="{57E7407F-DC85-BF32-FE4E-73920DB35B56}"/>
                </a:ext>
              </a:extLst>
            </p:cNvPr>
            <p:cNvSpPr/>
            <p:nvPr/>
          </p:nvSpPr>
          <p:spPr bwMode="ltGray">
            <a:xfrm>
              <a:off x="11746368" y="2043047"/>
              <a:ext cx="5684844" cy="5004654"/>
            </a:xfrm>
            <a:custGeom>
              <a:avLst/>
              <a:gdLst>
                <a:gd name="connsiteX0" fmla="*/ 3812203 w 5684844"/>
                <a:gd name="connsiteY0" fmla="*/ 3232885 h 5004654"/>
                <a:gd name="connsiteX1" fmla="*/ 3819448 w 5684844"/>
                <a:gd name="connsiteY1" fmla="*/ 3257872 h 5004654"/>
                <a:gd name="connsiteX2" fmla="*/ 3834346 w 5684844"/>
                <a:gd name="connsiteY2" fmla="*/ 3287328 h 5004654"/>
                <a:gd name="connsiteX3" fmla="*/ 3836242 w 5684844"/>
                <a:gd name="connsiteY3" fmla="*/ 3317799 h 5004654"/>
                <a:gd name="connsiteX4" fmla="*/ 3854254 w 5684844"/>
                <a:gd name="connsiteY4" fmla="*/ 3342854 h 5004654"/>
                <a:gd name="connsiteX5" fmla="*/ 3871114 w 5684844"/>
                <a:gd name="connsiteY5" fmla="*/ 3369195 h 5004654"/>
                <a:gd name="connsiteX6" fmla="*/ 3869760 w 5684844"/>
                <a:gd name="connsiteY6" fmla="*/ 3400546 h 5004654"/>
                <a:gd name="connsiteX7" fmla="*/ 3875380 w 5684844"/>
                <a:gd name="connsiteY7" fmla="*/ 3438669 h 5004654"/>
                <a:gd name="connsiteX8" fmla="*/ 3863734 w 5684844"/>
                <a:gd name="connsiteY8" fmla="*/ 3460812 h 5004654"/>
                <a:gd name="connsiteX9" fmla="*/ 3873214 w 5684844"/>
                <a:gd name="connsiteY9" fmla="*/ 3477741 h 5004654"/>
                <a:gd name="connsiteX10" fmla="*/ 3856895 w 5684844"/>
                <a:gd name="connsiteY10" fmla="*/ 3492706 h 5004654"/>
                <a:gd name="connsiteX11" fmla="*/ 3867255 w 5684844"/>
                <a:gd name="connsiteY11" fmla="*/ 3517218 h 5004654"/>
                <a:gd name="connsiteX12" fmla="*/ 3864953 w 5684844"/>
                <a:gd name="connsiteY12" fmla="*/ 3538819 h 5004654"/>
                <a:gd name="connsiteX13" fmla="*/ 3864953 w 5684844"/>
                <a:gd name="connsiteY13" fmla="*/ 3539767 h 5004654"/>
                <a:gd name="connsiteX14" fmla="*/ 3865021 w 5684844"/>
                <a:gd name="connsiteY14" fmla="*/ 3539564 h 5004654"/>
                <a:gd name="connsiteX15" fmla="*/ 3868812 w 5684844"/>
                <a:gd name="connsiteY15" fmla="*/ 3524735 h 5004654"/>
                <a:gd name="connsiteX16" fmla="*/ 3893189 w 5684844"/>
                <a:gd name="connsiteY16" fmla="*/ 3538752 h 5004654"/>
                <a:gd name="connsiteX17" fmla="*/ 3924406 w 5684844"/>
                <a:gd name="connsiteY17" fmla="*/ 3580193 h 5004654"/>
                <a:gd name="connsiteX18" fmla="*/ 3935308 w 5684844"/>
                <a:gd name="connsiteY18" fmla="*/ 3601455 h 5004654"/>
                <a:gd name="connsiteX19" fmla="*/ 3941267 w 5684844"/>
                <a:gd name="connsiteY19" fmla="*/ 3628947 h 5004654"/>
                <a:gd name="connsiteX20" fmla="*/ 3935308 w 5684844"/>
                <a:gd name="connsiteY20" fmla="*/ 3660434 h 5004654"/>
                <a:gd name="connsiteX21" fmla="*/ 3958060 w 5684844"/>
                <a:gd name="connsiteY21" fmla="*/ 3673639 h 5004654"/>
                <a:gd name="connsiteX22" fmla="*/ 3970045 w 5684844"/>
                <a:gd name="connsiteY22" fmla="*/ 3702011 h 5004654"/>
                <a:gd name="connsiteX23" fmla="*/ 3974718 w 5684844"/>
                <a:gd name="connsiteY23" fmla="*/ 3718669 h 5004654"/>
                <a:gd name="connsiteX24" fmla="*/ 3994491 w 5684844"/>
                <a:gd name="connsiteY24" fmla="*/ 3723003 h 5004654"/>
                <a:gd name="connsiteX25" fmla="*/ 4009727 w 5684844"/>
                <a:gd name="connsiteY25" fmla="*/ 3732076 h 5004654"/>
                <a:gd name="connsiteX26" fmla="*/ 4045615 w 5684844"/>
                <a:gd name="connsiteY26" fmla="*/ 3758553 h 5004654"/>
                <a:gd name="connsiteX27" fmla="*/ 4072497 w 5684844"/>
                <a:gd name="connsiteY27" fmla="*/ 3762954 h 5004654"/>
                <a:gd name="connsiteX28" fmla="*/ 4064304 w 5684844"/>
                <a:gd name="connsiteY28" fmla="*/ 3737290 h 5004654"/>
                <a:gd name="connsiteX29" fmla="*/ 4044464 w 5684844"/>
                <a:gd name="connsiteY29" fmla="*/ 3711559 h 5004654"/>
                <a:gd name="connsiteX30" fmla="*/ 4039724 w 5684844"/>
                <a:gd name="connsiteY30" fmla="*/ 3663279 h 5004654"/>
                <a:gd name="connsiteX31" fmla="*/ 4021306 w 5684844"/>
                <a:gd name="connsiteY31" fmla="*/ 3622379 h 5004654"/>
                <a:gd name="connsiteX32" fmla="*/ 4008711 w 5684844"/>
                <a:gd name="connsiteY32" fmla="*/ 3593939 h 5004654"/>
                <a:gd name="connsiteX33" fmla="*/ 3983386 w 5684844"/>
                <a:gd name="connsiteY33" fmla="*/ 3596173 h 5004654"/>
                <a:gd name="connsiteX34" fmla="*/ 3973567 w 5684844"/>
                <a:gd name="connsiteY34" fmla="*/ 3579989 h 5004654"/>
                <a:gd name="connsiteX35" fmla="*/ 3951492 w 5684844"/>
                <a:gd name="connsiteY35" fmla="*/ 3562993 h 5004654"/>
                <a:gd name="connsiteX36" fmla="*/ 3934495 w 5684844"/>
                <a:gd name="connsiteY36" fmla="*/ 3552565 h 5004654"/>
                <a:gd name="connsiteX37" fmla="*/ 3935511 w 5684844"/>
                <a:gd name="connsiteY37" fmla="*/ 3536855 h 5004654"/>
                <a:gd name="connsiteX38" fmla="*/ 3928266 w 5684844"/>
                <a:gd name="connsiteY38" fmla="*/ 3521417 h 5004654"/>
                <a:gd name="connsiteX39" fmla="*/ 3909238 w 5684844"/>
                <a:gd name="connsiteY39" fmla="*/ 3495008 h 5004654"/>
                <a:gd name="connsiteX40" fmla="*/ 3892851 w 5684844"/>
                <a:gd name="connsiteY40" fmla="*/ 3465891 h 5004654"/>
                <a:gd name="connsiteX41" fmla="*/ 3894679 w 5684844"/>
                <a:gd name="connsiteY41" fmla="*/ 3439143 h 5004654"/>
                <a:gd name="connsiteX42" fmla="*/ 3901450 w 5684844"/>
                <a:gd name="connsiteY42" fmla="*/ 3420116 h 5004654"/>
                <a:gd name="connsiteX43" fmla="*/ 3916009 w 5684844"/>
                <a:gd name="connsiteY43" fmla="*/ 3403593 h 5004654"/>
                <a:gd name="connsiteX44" fmla="*/ 3917973 w 5684844"/>
                <a:gd name="connsiteY44" fmla="*/ 3376575 h 5004654"/>
                <a:gd name="connsiteX45" fmla="*/ 3925557 w 5684844"/>
                <a:gd name="connsiteY45" fmla="*/ 3354026 h 5004654"/>
                <a:gd name="connsiteX46" fmla="*/ 3938693 w 5684844"/>
                <a:gd name="connsiteY46" fmla="*/ 3364657 h 5004654"/>
                <a:gd name="connsiteX47" fmla="*/ 3965779 w 5684844"/>
                <a:gd name="connsiteY47" fmla="*/ 3369533 h 5004654"/>
                <a:gd name="connsiteX48" fmla="*/ 3979187 w 5684844"/>
                <a:gd name="connsiteY48" fmla="*/ 3396213 h 5004654"/>
                <a:gd name="connsiteX49" fmla="*/ 3995913 w 5684844"/>
                <a:gd name="connsiteY49" fmla="*/ 3395197 h 5004654"/>
                <a:gd name="connsiteX50" fmla="*/ 4006543 w 5684844"/>
                <a:gd name="connsiteY50" fmla="*/ 3400546 h 5004654"/>
                <a:gd name="connsiteX51" fmla="*/ 4009794 w 5684844"/>
                <a:gd name="connsiteY51" fmla="*/ 3419032 h 5004654"/>
                <a:gd name="connsiteX52" fmla="*/ 4028213 w 5684844"/>
                <a:gd name="connsiteY52" fmla="*/ 3431763 h 5004654"/>
                <a:gd name="connsiteX53" fmla="*/ 4039386 w 5684844"/>
                <a:gd name="connsiteY53" fmla="*/ 3422689 h 5004654"/>
                <a:gd name="connsiteX54" fmla="*/ 4042636 w 5684844"/>
                <a:gd name="connsiteY54" fmla="*/ 3448014 h 5004654"/>
                <a:gd name="connsiteX55" fmla="*/ 4050897 w 5684844"/>
                <a:gd name="connsiteY55" fmla="*/ 3454582 h 5004654"/>
                <a:gd name="connsiteX56" fmla="*/ 4062543 w 5684844"/>
                <a:gd name="connsiteY56" fmla="*/ 3463047 h 5004654"/>
                <a:gd name="connsiteX57" fmla="*/ 4078254 w 5684844"/>
                <a:gd name="connsiteY57" fmla="*/ 3470563 h 5004654"/>
                <a:gd name="connsiteX58" fmla="*/ 4074597 w 5684844"/>
                <a:gd name="connsiteY58" fmla="*/ 3482210 h 5004654"/>
                <a:gd name="connsiteX59" fmla="*/ 4084009 w 5684844"/>
                <a:gd name="connsiteY59" fmla="*/ 3498868 h 5004654"/>
                <a:gd name="connsiteX60" fmla="*/ 4083061 w 5684844"/>
                <a:gd name="connsiteY60" fmla="*/ 3513629 h 5004654"/>
                <a:gd name="connsiteX61" fmla="*/ 4080420 w 5684844"/>
                <a:gd name="connsiteY61" fmla="*/ 3527511 h 5004654"/>
                <a:gd name="connsiteX62" fmla="*/ 4108319 w 5684844"/>
                <a:gd name="connsiteY62" fmla="*/ 3517353 h 5004654"/>
                <a:gd name="connsiteX63" fmla="*/ 4125315 w 5684844"/>
                <a:gd name="connsiteY63" fmla="*/ 3492841 h 5004654"/>
                <a:gd name="connsiteX64" fmla="*/ 4132967 w 5684844"/>
                <a:gd name="connsiteY64" fmla="*/ 3469547 h 5004654"/>
                <a:gd name="connsiteX65" fmla="*/ 4154974 w 5684844"/>
                <a:gd name="connsiteY65" fmla="*/ 3459119 h 5004654"/>
                <a:gd name="connsiteX66" fmla="*/ 4198989 w 5684844"/>
                <a:gd name="connsiteY66" fmla="*/ 3443748 h 5004654"/>
                <a:gd name="connsiteX67" fmla="*/ 4223705 w 5684844"/>
                <a:gd name="connsiteY67" fmla="*/ 3416121 h 5004654"/>
                <a:gd name="connsiteX68" fmla="*/ 4221267 w 5684844"/>
                <a:gd name="connsiteY68" fmla="*/ 3382670 h 5004654"/>
                <a:gd name="connsiteX69" fmla="*/ 4232101 w 5684844"/>
                <a:gd name="connsiteY69" fmla="*/ 3343734 h 5004654"/>
                <a:gd name="connsiteX70" fmla="*/ 4224923 w 5684844"/>
                <a:gd name="connsiteY70" fmla="*/ 3315564 h 5004654"/>
                <a:gd name="connsiteX71" fmla="*/ 4209213 w 5684844"/>
                <a:gd name="connsiteY71" fmla="*/ 3270467 h 5004654"/>
                <a:gd name="connsiteX72" fmla="*/ 4164860 w 5684844"/>
                <a:gd name="connsiteY72" fmla="*/ 3235187 h 5004654"/>
                <a:gd name="connsiteX73" fmla="*/ 4133508 w 5684844"/>
                <a:gd name="connsiteY73" fmla="*/ 3199434 h 5004654"/>
                <a:gd name="connsiteX74" fmla="*/ 4121997 w 5684844"/>
                <a:gd name="connsiteY74" fmla="*/ 3178375 h 5004654"/>
                <a:gd name="connsiteX75" fmla="*/ 4092202 w 5684844"/>
                <a:gd name="connsiteY75" fmla="*/ 3172484 h 5004654"/>
                <a:gd name="connsiteX76" fmla="*/ 4086988 w 5684844"/>
                <a:gd name="connsiteY76" fmla="*/ 3142622 h 5004654"/>
                <a:gd name="connsiteX77" fmla="*/ 4096672 w 5684844"/>
                <a:gd name="connsiteY77" fmla="*/ 3110931 h 5004654"/>
                <a:gd name="connsiteX78" fmla="*/ 4105542 w 5684844"/>
                <a:gd name="connsiteY78" fmla="*/ 3091565 h 5004654"/>
                <a:gd name="connsiteX79" fmla="*/ 4112788 w 5684844"/>
                <a:gd name="connsiteY79" fmla="*/ 3077548 h 5004654"/>
                <a:gd name="connsiteX80" fmla="*/ 4136420 w 5684844"/>
                <a:gd name="connsiteY80" fmla="*/ 3079376 h 5004654"/>
                <a:gd name="connsiteX81" fmla="*/ 4143259 w 5684844"/>
                <a:gd name="connsiteY81" fmla="*/ 3063463 h 5004654"/>
                <a:gd name="connsiteX82" fmla="*/ 4148947 w 5684844"/>
                <a:gd name="connsiteY82" fmla="*/ 3053306 h 5004654"/>
                <a:gd name="connsiteX83" fmla="*/ 4170549 w 5684844"/>
                <a:gd name="connsiteY83" fmla="*/ 3048837 h 5004654"/>
                <a:gd name="connsiteX84" fmla="*/ 4181112 w 5684844"/>
                <a:gd name="connsiteY84" fmla="*/ 3051410 h 5004654"/>
                <a:gd name="connsiteX85" fmla="*/ 4201968 w 5684844"/>
                <a:gd name="connsiteY85" fmla="*/ 3051681 h 5004654"/>
                <a:gd name="connsiteX86" fmla="*/ 4207453 w 5684844"/>
                <a:gd name="connsiteY86" fmla="*/ 3063463 h 5004654"/>
                <a:gd name="connsiteX87" fmla="*/ 4217610 w 5684844"/>
                <a:gd name="connsiteY87" fmla="*/ 3087570 h 5004654"/>
                <a:gd name="connsiteX88" fmla="*/ 4224585 w 5684844"/>
                <a:gd name="connsiteY88" fmla="*/ 3096102 h 5004654"/>
                <a:gd name="connsiteX89" fmla="*/ 4222621 w 5684844"/>
                <a:gd name="connsiteY89" fmla="*/ 3096711 h 5004654"/>
                <a:gd name="connsiteX90" fmla="*/ 4188899 w 5684844"/>
                <a:gd name="connsiteY90" fmla="*/ 3107275 h 5004654"/>
                <a:gd name="connsiteX91" fmla="*/ 4187003 w 5684844"/>
                <a:gd name="connsiteY91" fmla="*/ 3135308 h 5004654"/>
                <a:gd name="connsiteX92" fmla="*/ 4201697 w 5684844"/>
                <a:gd name="connsiteY92" fmla="*/ 3181354 h 5004654"/>
                <a:gd name="connsiteX93" fmla="*/ 4241378 w 5684844"/>
                <a:gd name="connsiteY93" fmla="*/ 3157925 h 5004654"/>
                <a:gd name="connsiteX94" fmla="*/ 4259864 w 5684844"/>
                <a:gd name="connsiteY94" fmla="*/ 3135444 h 5004654"/>
                <a:gd name="connsiteX95" fmla="*/ 4255327 w 5684844"/>
                <a:gd name="connsiteY95" fmla="*/ 3106259 h 5004654"/>
                <a:gd name="connsiteX96" fmla="*/ 4239076 w 5684844"/>
                <a:gd name="connsiteY96" fmla="*/ 3096170 h 5004654"/>
                <a:gd name="connsiteX97" fmla="*/ 4229799 w 5684844"/>
                <a:gd name="connsiteY97" fmla="*/ 3084455 h 5004654"/>
                <a:gd name="connsiteX98" fmla="*/ 4225397 w 5684844"/>
                <a:gd name="connsiteY98" fmla="*/ 3068948 h 5004654"/>
                <a:gd name="connsiteX99" fmla="*/ 4239685 w 5684844"/>
                <a:gd name="connsiteY99" fmla="*/ 3055473 h 5004654"/>
                <a:gd name="connsiteX100" fmla="*/ 4271308 w 5684844"/>
                <a:gd name="connsiteY100" fmla="*/ 3062380 h 5004654"/>
                <a:gd name="connsiteX101" fmla="*/ 4278892 w 5684844"/>
                <a:gd name="connsiteY101" fmla="*/ 3035633 h 5004654"/>
                <a:gd name="connsiteX102" fmla="*/ 4295617 w 5684844"/>
                <a:gd name="connsiteY102" fmla="*/ 3036648 h 5004654"/>
                <a:gd name="connsiteX103" fmla="*/ 4313087 w 5684844"/>
                <a:gd name="connsiteY103" fmla="*/ 3031773 h 5004654"/>
                <a:gd name="connsiteX104" fmla="*/ 4320198 w 5684844"/>
                <a:gd name="connsiteY104" fmla="*/ 3010104 h 5004654"/>
                <a:gd name="connsiteX105" fmla="*/ 4335027 w 5684844"/>
                <a:gd name="connsiteY105" fmla="*/ 3012339 h 5004654"/>
                <a:gd name="connsiteX106" fmla="*/ 4345794 w 5684844"/>
                <a:gd name="connsiteY106" fmla="*/ 3011188 h 5004654"/>
                <a:gd name="connsiteX107" fmla="*/ 4357847 w 5684844"/>
                <a:gd name="connsiteY107" fmla="*/ 3006109 h 5004654"/>
                <a:gd name="connsiteX108" fmla="*/ 4370441 w 5684844"/>
                <a:gd name="connsiteY108" fmla="*/ 3005635 h 5004654"/>
                <a:gd name="connsiteX109" fmla="*/ 4390823 w 5684844"/>
                <a:gd name="connsiteY109" fmla="*/ 3012407 h 5004654"/>
                <a:gd name="connsiteX110" fmla="*/ 4410123 w 5684844"/>
                <a:gd name="connsiteY110" fmla="*/ 2994530 h 5004654"/>
                <a:gd name="connsiteX111" fmla="*/ 4427931 w 5684844"/>
                <a:gd name="connsiteY111" fmla="*/ 2976721 h 5004654"/>
                <a:gd name="connsiteX112" fmla="*/ 4435854 w 5684844"/>
                <a:gd name="connsiteY112" fmla="*/ 2962637 h 5004654"/>
                <a:gd name="connsiteX113" fmla="*/ 4457252 w 5684844"/>
                <a:gd name="connsiteY113" fmla="*/ 2969273 h 5004654"/>
                <a:gd name="connsiteX114" fmla="*/ 4461111 w 5684844"/>
                <a:gd name="connsiteY114" fmla="*/ 2962840 h 5004654"/>
                <a:gd name="connsiteX115" fmla="*/ 4468560 w 5684844"/>
                <a:gd name="connsiteY115" fmla="*/ 2949297 h 5004654"/>
                <a:gd name="connsiteX116" fmla="*/ 4474722 w 5684844"/>
                <a:gd name="connsiteY116" fmla="*/ 2940020 h 5004654"/>
                <a:gd name="connsiteX117" fmla="*/ 4460909 w 5684844"/>
                <a:gd name="connsiteY117" fmla="*/ 2940223 h 5004654"/>
                <a:gd name="connsiteX118" fmla="*/ 4466393 w 5684844"/>
                <a:gd name="connsiteY118" fmla="*/ 2927086 h 5004654"/>
                <a:gd name="connsiteX119" fmla="*/ 4487452 w 5684844"/>
                <a:gd name="connsiteY119" fmla="*/ 2923294 h 5004654"/>
                <a:gd name="connsiteX120" fmla="*/ 4489822 w 5684844"/>
                <a:gd name="connsiteY120" fmla="*/ 2923227 h 5004654"/>
                <a:gd name="connsiteX121" fmla="*/ 4489348 w 5684844"/>
                <a:gd name="connsiteY121" fmla="*/ 2921060 h 5004654"/>
                <a:gd name="connsiteX122" fmla="*/ 4494563 w 5684844"/>
                <a:gd name="connsiteY122" fmla="*/ 2912799 h 5004654"/>
                <a:gd name="connsiteX123" fmla="*/ 4502959 w 5684844"/>
                <a:gd name="connsiteY123" fmla="*/ 2903319 h 5004654"/>
                <a:gd name="connsiteX124" fmla="*/ 4500183 w 5684844"/>
                <a:gd name="connsiteY124" fmla="*/ 2893703 h 5004654"/>
                <a:gd name="connsiteX125" fmla="*/ 4512913 w 5684844"/>
                <a:gd name="connsiteY125" fmla="*/ 2905418 h 5004654"/>
                <a:gd name="connsiteX126" fmla="*/ 4506751 w 5684844"/>
                <a:gd name="connsiteY126" fmla="*/ 2880905 h 5004654"/>
                <a:gd name="connsiteX127" fmla="*/ 4510204 w 5684844"/>
                <a:gd name="connsiteY127" fmla="*/ 2870409 h 5004654"/>
                <a:gd name="connsiteX128" fmla="*/ 4504449 w 5684844"/>
                <a:gd name="connsiteY128" fmla="*/ 2866414 h 5004654"/>
                <a:gd name="connsiteX129" fmla="*/ 4519007 w 5684844"/>
                <a:gd name="connsiteY129" fmla="*/ 2868852 h 5004654"/>
                <a:gd name="connsiteX130" fmla="*/ 4515080 w 5684844"/>
                <a:gd name="connsiteY130" fmla="*/ 2858085 h 5004654"/>
                <a:gd name="connsiteX131" fmla="*/ 4503907 w 5684844"/>
                <a:gd name="connsiteY131" fmla="*/ 2851856 h 5004654"/>
                <a:gd name="connsiteX132" fmla="*/ 4509054 w 5684844"/>
                <a:gd name="connsiteY132" fmla="*/ 2843730 h 5004654"/>
                <a:gd name="connsiteX133" fmla="*/ 4517518 w 5684844"/>
                <a:gd name="connsiteY133" fmla="*/ 2842037 h 5004654"/>
                <a:gd name="connsiteX134" fmla="*/ 4526795 w 5684844"/>
                <a:gd name="connsiteY134" fmla="*/ 2818675 h 5004654"/>
                <a:gd name="connsiteX135" fmla="*/ 4547989 w 5684844"/>
                <a:gd name="connsiteY135" fmla="*/ 2785496 h 5004654"/>
                <a:gd name="connsiteX136" fmla="*/ 4559297 w 5684844"/>
                <a:gd name="connsiteY136" fmla="*/ 2775135 h 5004654"/>
                <a:gd name="connsiteX137" fmla="*/ 4567288 w 5684844"/>
                <a:gd name="connsiteY137" fmla="*/ 2761660 h 5004654"/>
                <a:gd name="connsiteX138" fmla="*/ 4556454 w 5684844"/>
                <a:gd name="connsiteY138" fmla="*/ 2756514 h 5004654"/>
                <a:gd name="connsiteX139" fmla="*/ 4549343 w 5684844"/>
                <a:gd name="connsiteY139" fmla="*/ 2746830 h 5004654"/>
                <a:gd name="connsiteX140" fmla="*/ 4563495 w 5684844"/>
                <a:gd name="connsiteY140" fmla="*/ 2743648 h 5004654"/>
                <a:gd name="connsiteX141" fmla="*/ 4574127 w 5684844"/>
                <a:gd name="connsiteY141" fmla="*/ 2735116 h 5004654"/>
                <a:gd name="connsiteX142" fmla="*/ 4566001 w 5684844"/>
                <a:gd name="connsiteY142" fmla="*/ 2727193 h 5004654"/>
                <a:gd name="connsiteX143" fmla="*/ 4542369 w 5684844"/>
                <a:gd name="connsiteY143" fmla="*/ 2740127 h 5004654"/>
                <a:gd name="connsiteX144" fmla="*/ 4551172 w 5684844"/>
                <a:gd name="connsiteY144" fmla="*/ 2725704 h 5004654"/>
                <a:gd name="connsiteX145" fmla="*/ 4571486 w 5684844"/>
                <a:gd name="connsiteY145" fmla="*/ 2715817 h 5004654"/>
                <a:gd name="connsiteX146" fmla="*/ 4544333 w 5684844"/>
                <a:gd name="connsiteY146" fmla="*/ 2712567 h 5004654"/>
                <a:gd name="connsiteX147" fmla="*/ 4532279 w 5684844"/>
                <a:gd name="connsiteY147" fmla="*/ 2703155 h 5004654"/>
                <a:gd name="connsiteX148" fmla="*/ 4518398 w 5684844"/>
                <a:gd name="connsiteY148" fmla="*/ 2704509 h 5004654"/>
                <a:gd name="connsiteX149" fmla="*/ 4518804 w 5684844"/>
                <a:gd name="connsiteY149" fmla="*/ 2700311 h 5004654"/>
                <a:gd name="connsiteX150" fmla="*/ 4532076 w 5684844"/>
                <a:gd name="connsiteY150" fmla="*/ 2691440 h 5004654"/>
                <a:gd name="connsiteX151" fmla="*/ 4538306 w 5684844"/>
                <a:gd name="connsiteY151" fmla="*/ 2678574 h 5004654"/>
                <a:gd name="connsiteX152" fmla="*/ 4546499 w 5684844"/>
                <a:gd name="connsiteY152" fmla="*/ 2666453 h 5004654"/>
                <a:gd name="connsiteX153" fmla="*/ 4543384 w 5684844"/>
                <a:gd name="connsiteY153" fmla="*/ 2652910 h 5004654"/>
                <a:gd name="connsiteX154" fmla="*/ 4520497 w 5684844"/>
                <a:gd name="connsiteY154" fmla="*/ 2641196 h 5004654"/>
                <a:gd name="connsiteX155" fmla="*/ 4511085 w 5684844"/>
                <a:gd name="connsiteY155" fmla="*/ 2630565 h 5004654"/>
                <a:gd name="connsiteX156" fmla="*/ 4517653 w 5684844"/>
                <a:gd name="connsiteY156" fmla="*/ 2632664 h 5004654"/>
                <a:gd name="connsiteX157" fmla="*/ 4527607 w 5684844"/>
                <a:gd name="connsiteY157" fmla="*/ 2627179 h 5004654"/>
                <a:gd name="connsiteX158" fmla="*/ 4548395 w 5684844"/>
                <a:gd name="connsiteY158" fmla="*/ 2632596 h 5004654"/>
                <a:gd name="connsiteX159" fmla="*/ 4550901 w 5684844"/>
                <a:gd name="connsiteY159" fmla="*/ 2623590 h 5004654"/>
                <a:gd name="connsiteX160" fmla="*/ 4537900 w 5684844"/>
                <a:gd name="connsiteY160" fmla="*/ 2604562 h 5004654"/>
                <a:gd name="connsiteX161" fmla="*/ 4519684 w 5684844"/>
                <a:gd name="connsiteY161" fmla="*/ 2593593 h 5004654"/>
                <a:gd name="connsiteX162" fmla="*/ 4512574 w 5684844"/>
                <a:gd name="connsiteY162" fmla="*/ 2575377 h 5004654"/>
                <a:gd name="connsiteX163" fmla="*/ 4484947 w 5684844"/>
                <a:gd name="connsiteY163" fmla="*/ 2567319 h 5004654"/>
                <a:gd name="connsiteX164" fmla="*/ 4462736 w 5684844"/>
                <a:gd name="connsiteY164" fmla="*/ 2522154 h 5004654"/>
                <a:gd name="connsiteX165" fmla="*/ 4436599 w 5684844"/>
                <a:gd name="connsiteY165" fmla="*/ 2495474 h 5004654"/>
                <a:gd name="connsiteX166" fmla="*/ 4426306 w 5684844"/>
                <a:gd name="connsiteY166" fmla="*/ 2469065 h 5004654"/>
                <a:gd name="connsiteX167" fmla="*/ 4454882 w 5684844"/>
                <a:gd name="connsiteY167" fmla="*/ 2470014 h 5004654"/>
                <a:gd name="connsiteX168" fmla="*/ 4444657 w 5684844"/>
                <a:gd name="connsiteY168" fmla="*/ 2450647 h 5004654"/>
                <a:gd name="connsiteX169" fmla="*/ 4464632 w 5684844"/>
                <a:gd name="connsiteY169" fmla="*/ 2446855 h 5004654"/>
                <a:gd name="connsiteX170" fmla="*/ 4489754 w 5684844"/>
                <a:gd name="connsiteY170" fmla="*/ 2425593 h 5004654"/>
                <a:gd name="connsiteX171" fmla="*/ 4520023 w 5684844"/>
                <a:gd name="connsiteY171" fmla="*/ 2427624 h 5004654"/>
                <a:gd name="connsiteX172" fmla="*/ 4535191 w 5684844"/>
                <a:gd name="connsiteY172" fmla="*/ 2390178 h 5004654"/>
                <a:gd name="connsiteX173" fmla="*/ 4502282 w 5684844"/>
                <a:gd name="connsiteY173" fmla="*/ 2380292 h 5004654"/>
                <a:gd name="connsiteX174" fmla="*/ 4468627 w 5684844"/>
                <a:gd name="connsiteY174" fmla="*/ 2369390 h 5004654"/>
                <a:gd name="connsiteX175" fmla="*/ 4429557 w 5684844"/>
                <a:gd name="connsiteY175" fmla="*/ 2386928 h 5004654"/>
                <a:gd name="connsiteX176" fmla="*/ 4403757 w 5684844"/>
                <a:gd name="connsiteY176" fmla="*/ 2392887 h 5004654"/>
                <a:gd name="connsiteX177" fmla="*/ 4383646 w 5684844"/>
                <a:gd name="connsiteY177" fmla="*/ 2382730 h 5004654"/>
                <a:gd name="connsiteX178" fmla="*/ 4355816 w 5684844"/>
                <a:gd name="connsiteY178" fmla="*/ 2358149 h 5004654"/>
                <a:gd name="connsiteX179" fmla="*/ 4351685 w 5684844"/>
                <a:gd name="connsiteY179" fmla="*/ 2324698 h 5004654"/>
                <a:gd name="connsiteX180" fmla="*/ 4384865 w 5684844"/>
                <a:gd name="connsiteY180" fmla="*/ 2311291 h 5004654"/>
                <a:gd name="connsiteX181" fmla="*/ 4394074 w 5684844"/>
                <a:gd name="connsiteY181" fmla="*/ 2281903 h 5004654"/>
                <a:gd name="connsiteX182" fmla="*/ 4427525 w 5684844"/>
                <a:gd name="connsiteY182" fmla="*/ 2256713 h 5004654"/>
                <a:gd name="connsiteX183" fmla="*/ 4453527 w 5684844"/>
                <a:gd name="connsiteY183" fmla="*/ 2219538 h 5004654"/>
                <a:gd name="connsiteX184" fmla="*/ 4453595 w 5684844"/>
                <a:gd name="connsiteY184" fmla="*/ 2264907 h 5004654"/>
                <a:gd name="connsiteX185" fmla="*/ 4465581 w 5684844"/>
                <a:gd name="connsiteY185" fmla="*/ 2288200 h 5004654"/>
                <a:gd name="connsiteX186" fmla="*/ 4472691 w 5684844"/>
                <a:gd name="connsiteY186" fmla="*/ 2308650 h 5004654"/>
                <a:gd name="connsiteX187" fmla="*/ 4450006 w 5684844"/>
                <a:gd name="connsiteY187" fmla="*/ 2313661 h 5004654"/>
                <a:gd name="connsiteX188" fmla="*/ 4463211 w 5684844"/>
                <a:gd name="connsiteY188" fmla="*/ 2334381 h 5004654"/>
                <a:gd name="connsiteX189" fmla="*/ 4492531 w 5684844"/>
                <a:gd name="connsiteY189" fmla="*/ 2310208 h 5004654"/>
                <a:gd name="connsiteX190" fmla="*/ 4531602 w 5684844"/>
                <a:gd name="connsiteY190" fmla="*/ 2276215 h 5004654"/>
                <a:gd name="connsiteX191" fmla="*/ 4561667 w 5684844"/>
                <a:gd name="connsiteY191" fmla="*/ 2278517 h 5004654"/>
                <a:gd name="connsiteX192" fmla="*/ 4587940 w 5684844"/>
                <a:gd name="connsiteY192" fmla="*/ 2289758 h 5004654"/>
                <a:gd name="connsiteX193" fmla="*/ 4588144 w 5684844"/>
                <a:gd name="connsiteY193" fmla="*/ 2325850 h 5004654"/>
                <a:gd name="connsiteX194" fmla="*/ 4603583 w 5684844"/>
                <a:gd name="connsiteY194" fmla="*/ 2357878 h 5004654"/>
                <a:gd name="connsiteX195" fmla="*/ 4609745 w 5684844"/>
                <a:gd name="connsiteY195" fmla="*/ 2361197 h 5004654"/>
                <a:gd name="connsiteX196" fmla="*/ 4629992 w 5684844"/>
                <a:gd name="connsiteY196" fmla="*/ 2361670 h 5004654"/>
                <a:gd name="connsiteX197" fmla="*/ 4652472 w 5684844"/>
                <a:gd name="connsiteY197" fmla="*/ 2382933 h 5004654"/>
                <a:gd name="connsiteX198" fmla="*/ 4645565 w 5684844"/>
                <a:gd name="connsiteY198" fmla="*/ 2398778 h 5004654"/>
                <a:gd name="connsiteX199" fmla="*/ 4648478 w 5684844"/>
                <a:gd name="connsiteY199" fmla="*/ 2412050 h 5004654"/>
                <a:gd name="connsiteX200" fmla="*/ 4668183 w 5684844"/>
                <a:gd name="connsiteY200" fmla="*/ 2425051 h 5004654"/>
                <a:gd name="connsiteX201" fmla="*/ 4670553 w 5684844"/>
                <a:gd name="connsiteY201" fmla="*/ 2453221 h 5004654"/>
                <a:gd name="connsiteX202" fmla="*/ 4660192 w 5684844"/>
                <a:gd name="connsiteY202" fmla="*/ 2499131 h 5004654"/>
                <a:gd name="connsiteX203" fmla="*/ 4689445 w 5684844"/>
                <a:gd name="connsiteY203" fmla="*/ 2500282 h 5004654"/>
                <a:gd name="connsiteX204" fmla="*/ 4699060 w 5684844"/>
                <a:gd name="connsiteY204" fmla="*/ 2480983 h 5004654"/>
                <a:gd name="connsiteX205" fmla="*/ 4739824 w 5684844"/>
                <a:gd name="connsiteY205" fmla="*/ 2496016 h 5004654"/>
                <a:gd name="connsiteX206" fmla="*/ 4758785 w 5684844"/>
                <a:gd name="connsiteY206" fmla="*/ 2441100 h 5004654"/>
                <a:gd name="connsiteX207" fmla="*/ 4743617 w 5684844"/>
                <a:gd name="connsiteY207" fmla="*/ 2407716 h 5004654"/>
                <a:gd name="connsiteX208" fmla="*/ 4733121 w 5684844"/>
                <a:gd name="connsiteY208" fmla="*/ 2371218 h 5004654"/>
                <a:gd name="connsiteX209" fmla="*/ 4714770 w 5684844"/>
                <a:gd name="connsiteY209" fmla="*/ 2335465 h 5004654"/>
                <a:gd name="connsiteX210" fmla="*/ 4685992 w 5684844"/>
                <a:gd name="connsiteY210" fmla="*/ 2309869 h 5004654"/>
                <a:gd name="connsiteX211" fmla="*/ 4674819 w 5684844"/>
                <a:gd name="connsiteY211" fmla="*/ 2301269 h 5004654"/>
                <a:gd name="connsiteX212" fmla="*/ 4652811 w 5684844"/>
                <a:gd name="connsiteY212" fmla="*/ 2293956 h 5004654"/>
                <a:gd name="connsiteX213" fmla="*/ 4650576 w 5684844"/>
                <a:gd name="connsiteY213" fmla="*/ 2274183 h 5004654"/>
                <a:gd name="connsiteX214" fmla="*/ 4654640 w 5684844"/>
                <a:gd name="connsiteY214" fmla="*/ 2253937 h 5004654"/>
                <a:gd name="connsiteX215" fmla="*/ 4687278 w 5684844"/>
                <a:gd name="connsiteY215" fmla="*/ 2229356 h 5004654"/>
                <a:gd name="connsiteX216" fmla="*/ 4699331 w 5684844"/>
                <a:gd name="connsiteY216" fmla="*/ 2197869 h 5004654"/>
                <a:gd name="connsiteX217" fmla="*/ 4703665 w 5684844"/>
                <a:gd name="connsiteY217" fmla="*/ 2173560 h 5004654"/>
                <a:gd name="connsiteX218" fmla="*/ 4695742 w 5684844"/>
                <a:gd name="connsiteY218" fmla="*/ 2150198 h 5004654"/>
                <a:gd name="connsiteX219" fmla="*/ 4720932 w 5684844"/>
                <a:gd name="connsiteY219" fmla="*/ 2129274 h 5004654"/>
                <a:gd name="connsiteX220" fmla="*/ 4735762 w 5684844"/>
                <a:gd name="connsiteY220" fmla="*/ 2110044 h 5004654"/>
                <a:gd name="connsiteX221" fmla="*/ 4743346 w 5684844"/>
                <a:gd name="connsiteY221" fmla="*/ 2090880 h 5004654"/>
                <a:gd name="connsiteX222" fmla="*/ 4759258 w 5684844"/>
                <a:gd name="connsiteY222" fmla="*/ 2078895 h 5004654"/>
                <a:gd name="connsiteX223" fmla="*/ 4785261 w 5684844"/>
                <a:gd name="connsiteY223" fmla="*/ 2116002 h 5004654"/>
                <a:gd name="connsiteX224" fmla="*/ 4825619 w 5684844"/>
                <a:gd name="connsiteY224" fmla="*/ 2073816 h 5004654"/>
                <a:gd name="connsiteX225" fmla="*/ 4843225 w 5684844"/>
                <a:gd name="connsiteY225" fmla="*/ 2036370 h 5004654"/>
                <a:gd name="connsiteX226" fmla="*/ 4857716 w 5684844"/>
                <a:gd name="connsiteY226" fmla="*/ 1995538 h 5004654"/>
                <a:gd name="connsiteX227" fmla="*/ 4885749 w 5684844"/>
                <a:gd name="connsiteY227" fmla="*/ 1961478 h 5004654"/>
                <a:gd name="connsiteX228" fmla="*/ 4899225 w 5684844"/>
                <a:gd name="connsiteY228" fmla="*/ 1929990 h 5004654"/>
                <a:gd name="connsiteX229" fmla="*/ 4891708 w 5684844"/>
                <a:gd name="connsiteY229" fmla="*/ 1905342 h 5004654"/>
                <a:gd name="connsiteX230" fmla="*/ 4903693 w 5684844"/>
                <a:gd name="connsiteY230" fmla="*/ 1889565 h 5004654"/>
                <a:gd name="connsiteX231" fmla="*/ 4909178 w 5684844"/>
                <a:gd name="connsiteY231" fmla="*/ 1860651 h 5004654"/>
                <a:gd name="connsiteX232" fmla="*/ 4913648 w 5684844"/>
                <a:gd name="connsiteY232" fmla="*/ 1807631 h 5004654"/>
                <a:gd name="connsiteX233" fmla="*/ 4918929 w 5684844"/>
                <a:gd name="connsiteY233" fmla="*/ 1761178 h 5004654"/>
                <a:gd name="connsiteX234" fmla="*/ 4905318 w 5684844"/>
                <a:gd name="connsiteY234" fmla="*/ 1727660 h 5004654"/>
                <a:gd name="connsiteX235" fmla="*/ 4894078 w 5684844"/>
                <a:gd name="connsiteY235" fmla="*/ 1684255 h 5004654"/>
                <a:gd name="connsiteX236" fmla="*/ 4883176 w 5684844"/>
                <a:gd name="connsiteY236" fmla="*/ 1639089 h 5004654"/>
                <a:gd name="connsiteX237" fmla="*/ 4912903 w 5684844"/>
                <a:gd name="connsiteY237" fmla="*/ 1624192 h 5004654"/>
                <a:gd name="connsiteX238" fmla="*/ 4952584 w 5684844"/>
                <a:gd name="connsiteY238" fmla="*/ 1677280 h 5004654"/>
                <a:gd name="connsiteX239" fmla="*/ 4956850 w 5684844"/>
                <a:gd name="connsiteY239" fmla="*/ 1742421 h 5004654"/>
                <a:gd name="connsiteX240" fmla="*/ 4981565 w 5684844"/>
                <a:gd name="connsiteY240" fmla="*/ 1787655 h 5004654"/>
                <a:gd name="connsiteX241" fmla="*/ 4974455 w 5684844"/>
                <a:gd name="connsiteY241" fmla="*/ 1823408 h 5004654"/>
                <a:gd name="connsiteX242" fmla="*/ 4981768 w 5684844"/>
                <a:gd name="connsiteY242" fmla="*/ 1855843 h 5004654"/>
                <a:gd name="connsiteX243" fmla="*/ 4997952 w 5684844"/>
                <a:gd name="connsiteY243" fmla="*/ 1892747 h 5004654"/>
                <a:gd name="connsiteX244" fmla="*/ 5018943 w 5684844"/>
                <a:gd name="connsiteY244" fmla="*/ 1913604 h 5004654"/>
                <a:gd name="connsiteX245" fmla="*/ 5029643 w 5684844"/>
                <a:gd name="connsiteY245" fmla="*/ 1898029 h 5004654"/>
                <a:gd name="connsiteX246" fmla="*/ 5038784 w 5684844"/>
                <a:gd name="connsiteY246" fmla="*/ 1887398 h 5004654"/>
                <a:gd name="connsiteX247" fmla="*/ 5064718 w 5684844"/>
                <a:gd name="connsiteY247" fmla="*/ 1885367 h 5004654"/>
                <a:gd name="connsiteX248" fmla="*/ 5067427 w 5684844"/>
                <a:gd name="connsiteY248" fmla="*/ 1902160 h 5004654"/>
                <a:gd name="connsiteX249" fmla="*/ 5071558 w 5684844"/>
                <a:gd name="connsiteY249" fmla="*/ 1875616 h 5004654"/>
                <a:gd name="connsiteX250" fmla="*/ 5053343 w 5684844"/>
                <a:gd name="connsiteY250" fmla="*/ 1863021 h 5004654"/>
                <a:gd name="connsiteX251" fmla="*/ 5037972 w 5684844"/>
                <a:gd name="connsiteY251" fmla="*/ 1855775 h 5004654"/>
                <a:gd name="connsiteX252" fmla="*/ 5028220 w 5684844"/>
                <a:gd name="connsiteY252" fmla="*/ 1831534 h 5004654"/>
                <a:gd name="connsiteX253" fmla="*/ 5009802 w 5684844"/>
                <a:gd name="connsiteY253" fmla="*/ 1811964 h 5004654"/>
                <a:gd name="connsiteX254" fmla="*/ 5008380 w 5684844"/>
                <a:gd name="connsiteY254" fmla="*/ 1757115 h 5004654"/>
                <a:gd name="connsiteX255" fmla="*/ 5007974 w 5684844"/>
                <a:gd name="connsiteY255" fmla="*/ 1728337 h 5004654"/>
                <a:gd name="connsiteX256" fmla="*/ 5024970 w 5684844"/>
                <a:gd name="connsiteY256" fmla="*/ 1728201 h 5004654"/>
                <a:gd name="connsiteX257" fmla="*/ 5021652 w 5684844"/>
                <a:gd name="connsiteY257" fmla="*/ 1723664 h 5004654"/>
                <a:gd name="connsiteX258" fmla="*/ 5013256 w 5684844"/>
                <a:gd name="connsiteY258" fmla="*/ 1659607 h 5004654"/>
                <a:gd name="connsiteX259" fmla="*/ 4983258 w 5684844"/>
                <a:gd name="connsiteY259" fmla="*/ 1601101 h 5004654"/>
                <a:gd name="connsiteX260" fmla="*/ 4935519 w 5684844"/>
                <a:gd name="connsiteY260" fmla="*/ 1556613 h 5004654"/>
                <a:gd name="connsiteX261" fmla="*/ 4922992 w 5684844"/>
                <a:gd name="connsiteY261" fmla="*/ 1535080 h 5004654"/>
                <a:gd name="connsiteX262" fmla="*/ 4924143 w 5684844"/>
                <a:gd name="connsiteY262" fmla="*/ 1515239 h 5004654"/>
                <a:gd name="connsiteX263" fmla="*/ 4932879 w 5684844"/>
                <a:gd name="connsiteY263" fmla="*/ 1517609 h 5004654"/>
                <a:gd name="connsiteX264" fmla="*/ 4918049 w 5684844"/>
                <a:gd name="connsiteY264" fmla="*/ 1491472 h 5004654"/>
                <a:gd name="connsiteX265" fmla="*/ 4893536 w 5684844"/>
                <a:gd name="connsiteY265" fmla="*/ 1481721 h 5004654"/>
                <a:gd name="connsiteX266" fmla="*/ 4890218 w 5684844"/>
                <a:gd name="connsiteY266" fmla="*/ 1467568 h 5004654"/>
                <a:gd name="connsiteX267" fmla="*/ 4886630 w 5684844"/>
                <a:gd name="connsiteY267" fmla="*/ 1451859 h 5004654"/>
                <a:gd name="connsiteX268" fmla="*/ 4869023 w 5684844"/>
                <a:gd name="connsiteY268" fmla="*/ 1453077 h 5004654"/>
                <a:gd name="connsiteX269" fmla="*/ 4862387 w 5684844"/>
                <a:gd name="connsiteY269" fmla="*/ 1440347 h 5004654"/>
                <a:gd name="connsiteX270" fmla="*/ 4858934 w 5684844"/>
                <a:gd name="connsiteY270" fmla="*/ 1455786 h 5004654"/>
                <a:gd name="connsiteX271" fmla="*/ 4848303 w 5684844"/>
                <a:gd name="connsiteY271" fmla="*/ 1444749 h 5004654"/>
                <a:gd name="connsiteX272" fmla="*/ 4858393 w 5684844"/>
                <a:gd name="connsiteY272" fmla="*/ 1462693 h 5004654"/>
                <a:gd name="connsiteX273" fmla="*/ 4869294 w 5684844"/>
                <a:gd name="connsiteY273" fmla="*/ 1474137 h 5004654"/>
                <a:gd name="connsiteX274" fmla="*/ 4887036 w 5684844"/>
                <a:gd name="connsiteY274" fmla="*/ 1487747 h 5004654"/>
                <a:gd name="connsiteX275" fmla="*/ 4888593 w 5684844"/>
                <a:gd name="connsiteY275" fmla="*/ 1500952 h 5004654"/>
                <a:gd name="connsiteX276" fmla="*/ 4862320 w 5684844"/>
                <a:gd name="connsiteY276" fmla="*/ 1495873 h 5004654"/>
                <a:gd name="connsiteX277" fmla="*/ 4848574 w 5684844"/>
                <a:gd name="connsiteY277" fmla="*/ 1509822 h 5004654"/>
                <a:gd name="connsiteX278" fmla="*/ 4793387 w 5684844"/>
                <a:gd name="connsiteY278" fmla="*/ 1485987 h 5004654"/>
                <a:gd name="connsiteX279" fmla="*/ 4772124 w 5684844"/>
                <a:gd name="connsiteY279" fmla="*/ 1471157 h 5004654"/>
                <a:gd name="connsiteX280" fmla="*/ 4762373 w 5684844"/>
                <a:gd name="connsiteY280" fmla="*/ 1465334 h 5004654"/>
                <a:gd name="connsiteX281" fmla="*/ 4737048 w 5684844"/>
                <a:gd name="connsiteY281" fmla="*/ 1474543 h 5004654"/>
                <a:gd name="connsiteX282" fmla="*/ 4741924 w 5684844"/>
                <a:gd name="connsiteY282" fmla="*/ 1490388 h 5004654"/>
                <a:gd name="connsiteX283" fmla="*/ 4727094 w 5684844"/>
                <a:gd name="connsiteY283" fmla="*/ 1511447 h 5004654"/>
                <a:gd name="connsiteX284" fmla="*/ 4722692 w 5684844"/>
                <a:gd name="connsiteY284" fmla="*/ 1490185 h 5004654"/>
                <a:gd name="connsiteX285" fmla="*/ 4709760 w 5684844"/>
                <a:gd name="connsiteY285" fmla="*/ 1498988 h 5004654"/>
                <a:gd name="connsiteX286" fmla="*/ 4691747 w 5684844"/>
                <a:gd name="connsiteY286" fmla="*/ 1488221 h 5004654"/>
                <a:gd name="connsiteX287" fmla="*/ 4687142 w 5684844"/>
                <a:gd name="connsiteY287" fmla="*/ 1461000 h 5004654"/>
                <a:gd name="connsiteX288" fmla="*/ 4660463 w 5684844"/>
                <a:gd name="connsiteY288" fmla="*/ 1448541 h 5004654"/>
                <a:gd name="connsiteX289" fmla="*/ 4634054 w 5684844"/>
                <a:gd name="connsiteY289" fmla="*/ 1468110 h 5004654"/>
                <a:gd name="connsiteX290" fmla="*/ 4632633 w 5684844"/>
                <a:gd name="connsiteY290" fmla="*/ 1434117 h 5004654"/>
                <a:gd name="connsiteX291" fmla="*/ 4654369 w 5684844"/>
                <a:gd name="connsiteY291" fmla="*/ 1388613 h 5004654"/>
                <a:gd name="connsiteX292" fmla="*/ 4668521 w 5684844"/>
                <a:gd name="connsiteY292" fmla="*/ 1337218 h 5004654"/>
                <a:gd name="connsiteX293" fmla="*/ 4675631 w 5684844"/>
                <a:gd name="connsiteY293" fmla="*/ 1293000 h 5004654"/>
                <a:gd name="connsiteX294" fmla="*/ 4704139 w 5684844"/>
                <a:gd name="connsiteY294" fmla="*/ 1267337 h 5004654"/>
                <a:gd name="connsiteX295" fmla="*/ 4706712 w 5684844"/>
                <a:gd name="connsiteY295" fmla="*/ 1216348 h 5004654"/>
                <a:gd name="connsiteX296" fmla="*/ 4709149 w 5684844"/>
                <a:gd name="connsiteY296" fmla="*/ 1175854 h 5004654"/>
                <a:gd name="connsiteX297" fmla="*/ 4760545 w 5684844"/>
                <a:gd name="connsiteY297" fmla="*/ 1135496 h 5004654"/>
                <a:gd name="connsiteX298" fmla="*/ 4805169 w 5684844"/>
                <a:gd name="connsiteY298" fmla="*/ 1118026 h 5004654"/>
                <a:gd name="connsiteX299" fmla="*/ 4826634 w 5684844"/>
                <a:gd name="connsiteY299" fmla="*/ 1124459 h 5004654"/>
                <a:gd name="connsiteX300" fmla="*/ 4833000 w 5684844"/>
                <a:gd name="connsiteY300" fmla="*/ 1109020 h 5004654"/>
                <a:gd name="connsiteX301" fmla="*/ 4896109 w 5684844"/>
                <a:gd name="connsiteY301" fmla="*/ 1081866 h 5004654"/>
                <a:gd name="connsiteX302" fmla="*/ 4931050 w 5684844"/>
                <a:gd name="connsiteY302" fmla="*/ 1059047 h 5004654"/>
                <a:gd name="connsiteX303" fmla="*/ 4980820 w 5684844"/>
                <a:gd name="connsiteY303" fmla="*/ 1081257 h 5004654"/>
                <a:gd name="connsiteX304" fmla="*/ 5025918 w 5684844"/>
                <a:gd name="connsiteY304" fmla="*/ 1092024 h 5004654"/>
                <a:gd name="connsiteX305" fmla="*/ 5050160 w 5684844"/>
                <a:gd name="connsiteY305" fmla="*/ 1071709 h 5004654"/>
                <a:gd name="connsiteX306" fmla="*/ 5074063 w 5684844"/>
                <a:gd name="connsiteY306" fmla="*/ 1072048 h 5004654"/>
                <a:gd name="connsiteX307" fmla="*/ 5082189 w 5684844"/>
                <a:gd name="connsiteY307" fmla="*/ 1043540 h 5004654"/>
                <a:gd name="connsiteX308" fmla="*/ 5045081 w 5684844"/>
                <a:gd name="connsiteY308" fmla="*/ 1037175 h 5004654"/>
                <a:gd name="connsiteX309" fmla="*/ 5053545 w 5684844"/>
                <a:gd name="connsiteY309" fmla="*/ 999729 h 5004654"/>
                <a:gd name="connsiteX310" fmla="*/ 5056999 w 5684844"/>
                <a:gd name="connsiteY310" fmla="*/ 926529 h 5004654"/>
                <a:gd name="connsiteX311" fmla="*/ 5083747 w 5684844"/>
                <a:gd name="connsiteY311" fmla="*/ 880619 h 5004654"/>
                <a:gd name="connsiteX312" fmla="*/ 5112051 w 5684844"/>
                <a:gd name="connsiteY312" fmla="*/ 861117 h 5004654"/>
                <a:gd name="connsiteX313" fmla="*/ 5137173 w 5684844"/>
                <a:gd name="connsiteY313" fmla="*/ 865383 h 5004654"/>
                <a:gd name="connsiteX314" fmla="*/ 5144080 w 5684844"/>
                <a:gd name="connsiteY314" fmla="*/ 863352 h 5004654"/>
                <a:gd name="connsiteX315" fmla="*/ 5155321 w 5684844"/>
                <a:gd name="connsiteY315" fmla="*/ 895448 h 5004654"/>
                <a:gd name="connsiteX316" fmla="*/ 5166832 w 5684844"/>
                <a:gd name="connsiteY316" fmla="*/ 912513 h 5004654"/>
                <a:gd name="connsiteX317" fmla="*/ 5179495 w 5684844"/>
                <a:gd name="connsiteY317" fmla="*/ 933165 h 5004654"/>
                <a:gd name="connsiteX318" fmla="*/ 5201773 w 5684844"/>
                <a:gd name="connsiteY318" fmla="*/ 903777 h 5004654"/>
                <a:gd name="connsiteX319" fmla="*/ 5221681 w 5684844"/>
                <a:gd name="connsiteY319" fmla="*/ 850757 h 5004654"/>
                <a:gd name="connsiteX320" fmla="*/ 5200622 w 5684844"/>
                <a:gd name="connsiteY320" fmla="*/ 801122 h 5004654"/>
                <a:gd name="connsiteX321" fmla="*/ 5226083 w 5684844"/>
                <a:gd name="connsiteY321" fmla="*/ 745055 h 5004654"/>
                <a:gd name="connsiteX322" fmla="*/ 5247683 w 5684844"/>
                <a:gd name="connsiteY322" fmla="*/ 777354 h 5004654"/>
                <a:gd name="connsiteX323" fmla="*/ 5235833 w 5684844"/>
                <a:gd name="connsiteY323" fmla="*/ 798752 h 5004654"/>
                <a:gd name="connsiteX324" fmla="*/ 5253710 w 5684844"/>
                <a:gd name="connsiteY324" fmla="*/ 829291 h 5004654"/>
                <a:gd name="connsiteX325" fmla="*/ 5257705 w 5684844"/>
                <a:gd name="connsiteY325" fmla="*/ 850621 h 5004654"/>
                <a:gd name="connsiteX326" fmla="*/ 5257299 w 5684844"/>
                <a:gd name="connsiteY326" fmla="*/ 875676 h 5004654"/>
                <a:gd name="connsiteX327" fmla="*/ 5263596 w 5684844"/>
                <a:gd name="connsiteY327" fmla="*/ 898902 h 5004654"/>
                <a:gd name="connsiteX328" fmla="*/ 5241860 w 5684844"/>
                <a:gd name="connsiteY328" fmla="*/ 936213 h 5004654"/>
                <a:gd name="connsiteX329" fmla="*/ 5247615 w 5684844"/>
                <a:gd name="connsiteY329" fmla="*/ 982733 h 5004654"/>
                <a:gd name="connsiteX330" fmla="*/ 5246126 w 5684844"/>
                <a:gd name="connsiteY330" fmla="*/ 1035821 h 5004654"/>
                <a:gd name="connsiteX331" fmla="*/ 5237933 w 5684844"/>
                <a:gd name="connsiteY331" fmla="*/ 1098998 h 5004654"/>
                <a:gd name="connsiteX332" fmla="*/ 5223510 w 5684844"/>
                <a:gd name="connsiteY332" fmla="*/ 1127912 h 5004654"/>
                <a:gd name="connsiteX333" fmla="*/ 5192699 w 5684844"/>
                <a:gd name="connsiteY333" fmla="*/ 1137460 h 5004654"/>
                <a:gd name="connsiteX334" fmla="*/ 5202653 w 5684844"/>
                <a:gd name="connsiteY334" fmla="*/ 1163937 h 5004654"/>
                <a:gd name="connsiteX335" fmla="*/ 5214639 w 5684844"/>
                <a:gd name="connsiteY335" fmla="*/ 1201180 h 5004654"/>
                <a:gd name="connsiteX336" fmla="*/ 5205971 w 5684844"/>
                <a:gd name="connsiteY336" fmla="*/ 1256096 h 5004654"/>
                <a:gd name="connsiteX337" fmla="*/ 5211253 w 5684844"/>
                <a:gd name="connsiteY337" fmla="*/ 1302142 h 5004654"/>
                <a:gd name="connsiteX338" fmla="*/ 5245246 w 5684844"/>
                <a:gd name="connsiteY338" fmla="*/ 1350761 h 5004654"/>
                <a:gd name="connsiteX339" fmla="*/ 5273753 w 5684844"/>
                <a:gd name="connsiteY339" fmla="*/ 1403849 h 5004654"/>
                <a:gd name="connsiteX340" fmla="*/ 5290276 w 5684844"/>
                <a:gd name="connsiteY340" fmla="*/ 1447525 h 5004654"/>
                <a:gd name="connsiteX341" fmla="*/ 5330769 w 5684844"/>
                <a:gd name="connsiteY341" fmla="*/ 1484835 h 5004654"/>
                <a:gd name="connsiteX342" fmla="*/ 5350948 w 5684844"/>
                <a:gd name="connsiteY342" fmla="*/ 1524245 h 5004654"/>
                <a:gd name="connsiteX343" fmla="*/ 5370585 w 5684844"/>
                <a:gd name="connsiteY343" fmla="*/ 1557629 h 5004654"/>
                <a:gd name="connsiteX344" fmla="*/ 5385550 w 5684844"/>
                <a:gd name="connsiteY344" fmla="*/ 1588709 h 5004654"/>
                <a:gd name="connsiteX345" fmla="*/ 5383654 w 5684844"/>
                <a:gd name="connsiteY345" fmla="*/ 1561962 h 5004654"/>
                <a:gd name="connsiteX346" fmla="*/ 5410537 w 5684844"/>
                <a:gd name="connsiteY346" fmla="*/ 1541242 h 5004654"/>
                <a:gd name="connsiteX347" fmla="*/ 5408573 w 5684844"/>
                <a:gd name="connsiteY347" fmla="*/ 1474949 h 5004654"/>
                <a:gd name="connsiteX348" fmla="*/ 5404916 w 5684844"/>
                <a:gd name="connsiteY348" fmla="*/ 1445967 h 5004654"/>
                <a:gd name="connsiteX349" fmla="*/ 5426788 w 5684844"/>
                <a:gd name="connsiteY349" fmla="*/ 1427413 h 5004654"/>
                <a:gd name="connsiteX350" fmla="*/ 5399770 w 5684844"/>
                <a:gd name="connsiteY350" fmla="*/ 1393150 h 5004654"/>
                <a:gd name="connsiteX351" fmla="*/ 5430986 w 5684844"/>
                <a:gd name="connsiteY351" fmla="*/ 1337489 h 5004654"/>
                <a:gd name="connsiteX352" fmla="*/ 5441889 w 5684844"/>
                <a:gd name="connsiteY352" fmla="*/ 1305324 h 5004654"/>
                <a:gd name="connsiteX353" fmla="*/ 5411688 w 5684844"/>
                <a:gd name="connsiteY353" fmla="*/ 1253658 h 5004654"/>
                <a:gd name="connsiteX354" fmla="*/ 5423402 w 5684844"/>
                <a:gd name="connsiteY354" fmla="*/ 1220546 h 5004654"/>
                <a:gd name="connsiteX355" fmla="*/ 5440060 w 5684844"/>
                <a:gd name="connsiteY355" fmla="*/ 1201383 h 5004654"/>
                <a:gd name="connsiteX356" fmla="*/ 5416496 w 5684844"/>
                <a:gd name="connsiteY356" fmla="*/ 1173620 h 5004654"/>
                <a:gd name="connsiteX357" fmla="*/ 5398551 w 5684844"/>
                <a:gd name="connsiteY357" fmla="*/ 1167119 h 5004654"/>
                <a:gd name="connsiteX358" fmla="*/ 5390223 w 5684844"/>
                <a:gd name="connsiteY358" fmla="*/ 1150935 h 5004654"/>
                <a:gd name="connsiteX359" fmla="*/ 5394691 w 5684844"/>
                <a:gd name="connsiteY359" fmla="*/ 1119854 h 5004654"/>
                <a:gd name="connsiteX360" fmla="*/ 5359616 w 5684844"/>
                <a:gd name="connsiteY360" fmla="*/ 1087690 h 5004654"/>
                <a:gd name="connsiteX361" fmla="*/ 5358261 w 5684844"/>
                <a:gd name="connsiteY361" fmla="*/ 1117213 h 5004654"/>
                <a:gd name="connsiteX362" fmla="*/ 5339233 w 5684844"/>
                <a:gd name="connsiteY362" fmla="*/ 1081325 h 5004654"/>
                <a:gd name="connsiteX363" fmla="*/ 5326029 w 5684844"/>
                <a:gd name="connsiteY363" fmla="*/ 987811 h 5004654"/>
                <a:gd name="connsiteX364" fmla="*/ 5319190 w 5684844"/>
                <a:gd name="connsiteY364" fmla="*/ 955985 h 5004654"/>
                <a:gd name="connsiteX365" fmla="*/ 5339233 w 5684844"/>
                <a:gd name="connsiteY365" fmla="*/ 951381 h 5004654"/>
                <a:gd name="connsiteX366" fmla="*/ 5354875 w 5684844"/>
                <a:gd name="connsiteY366" fmla="*/ 932691 h 5004654"/>
                <a:gd name="connsiteX367" fmla="*/ 5369637 w 5684844"/>
                <a:gd name="connsiteY367" fmla="*/ 914409 h 5004654"/>
                <a:gd name="connsiteX368" fmla="*/ 5385008 w 5684844"/>
                <a:gd name="connsiteY368" fmla="*/ 955173 h 5004654"/>
                <a:gd name="connsiteX369" fmla="*/ 5401192 w 5684844"/>
                <a:gd name="connsiteY369" fmla="*/ 903100 h 5004654"/>
                <a:gd name="connsiteX370" fmla="*/ 5434711 w 5684844"/>
                <a:gd name="connsiteY370" fmla="*/ 874592 h 5004654"/>
                <a:gd name="connsiteX371" fmla="*/ 5457802 w 5684844"/>
                <a:gd name="connsiteY371" fmla="*/ 892672 h 5004654"/>
                <a:gd name="connsiteX372" fmla="*/ 5508249 w 5684844"/>
                <a:gd name="connsiteY372" fmla="*/ 899579 h 5004654"/>
                <a:gd name="connsiteX373" fmla="*/ 5497618 w 5684844"/>
                <a:gd name="connsiteY373" fmla="*/ 859560 h 5004654"/>
                <a:gd name="connsiteX374" fmla="*/ 5514749 w 5684844"/>
                <a:gd name="connsiteY374" fmla="*/ 780469 h 5004654"/>
                <a:gd name="connsiteX375" fmla="*/ 5544273 w 5684844"/>
                <a:gd name="connsiteY375" fmla="*/ 703207 h 5004654"/>
                <a:gd name="connsiteX376" fmla="*/ 5610497 w 5684844"/>
                <a:gd name="connsiteY376" fmla="*/ 669147 h 5004654"/>
                <a:gd name="connsiteX377" fmla="*/ 5640224 w 5684844"/>
                <a:gd name="connsiteY377" fmla="*/ 649171 h 5004654"/>
                <a:gd name="connsiteX378" fmla="*/ 5645438 w 5684844"/>
                <a:gd name="connsiteY378" fmla="*/ 608678 h 5004654"/>
                <a:gd name="connsiteX379" fmla="*/ 5619572 w 5684844"/>
                <a:gd name="connsiteY379" fmla="*/ 590462 h 5004654"/>
                <a:gd name="connsiteX380" fmla="*/ 5595465 w 5684844"/>
                <a:gd name="connsiteY380" fmla="*/ 568252 h 5004654"/>
                <a:gd name="connsiteX381" fmla="*/ 5559373 w 5684844"/>
                <a:gd name="connsiteY381" fmla="*/ 547667 h 5004654"/>
                <a:gd name="connsiteX382" fmla="*/ 5551179 w 5684844"/>
                <a:gd name="connsiteY382" fmla="*/ 532025 h 5004654"/>
                <a:gd name="connsiteX383" fmla="*/ 5539059 w 5684844"/>
                <a:gd name="connsiteY383" fmla="*/ 519768 h 5004654"/>
                <a:gd name="connsiteX384" fmla="*/ 5532152 w 5684844"/>
                <a:gd name="connsiteY384" fmla="*/ 508257 h 5004654"/>
                <a:gd name="connsiteX385" fmla="*/ 5501545 w 5684844"/>
                <a:gd name="connsiteY385" fmla="*/ 501012 h 5004654"/>
                <a:gd name="connsiteX386" fmla="*/ 5509400 w 5684844"/>
                <a:gd name="connsiteY386" fmla="*/ 484015 h 5004654"/>
                <a:gd name="connsiteX387" fmla="*/ 5522063 w 5684844"/>
                <a:gd name="connsiteY387" fmla="*/ 443522 h 5004654"/>
                <a:gd name="connsiteX388" fmla="*/ 5523349 w 5684844"/>
                <a:gd name="connsiteY388" fmla="*/ 388538 h 5004654"/>
                <a:gd name="connsiteX389" fmla="*/ 5526329 w 5684844"/>
                <a:gd name="connsiteY389" fmla="*/ 351295 h 5004654"/>
                <a:gd name="connsiteX390" fmla="*/ 5543663 w 5684844"/>
                <a:gd name="connsiteY390" fmla="*/ 318860 h 5004654"/>
                <a:gd name="connsiteX391" fmla="*/ 5597361 w 5684844"/>
                <a:gd name="connsiteY391" fmla="*/ 309244 h 5004654"/>
                <a:gd name="connsiteX392" fmla="*/ 5629525 w 5684844"/>
                <a:gd name="connsiteY392" fmla="*/ 340122 h 5004654"/>
                <a:gd name="connsiteX393" fmla="*/ 5667581 w 5684844"/>
                <a:gd name="connsiteY393" fmla="*/ 333757 h 5004654"/>
                <a:gd name="connsiteX394" fmla="*/ 5676858 w 5684844"/>
                <a:gd name="connsiteY394" fmla="*/ 293941 h 5004654"/>
                <a:gd name="connsiteX395" fmla="*/ 5657153 w 5684844"/>
                <a:gd name="connsiteY395" fmla="*/ 265975 h 5004654"/>
                <a:gd name="connsiteX396" fmla="*/ 5658981 w 5684844"/>
                <a:gd name="connsiteY396" fmla="*/ 237602 h 5004654"/>
                <a:gd name="connsiteX397" fmla="*/ 5640089 w 5684844"/>
                <a:gd name="connsiteY397" fmla="*/ 196770 h 5004654"/>
                <a:gd name="connsiteX398" fmla="*/ 5662976 w 5684844"/>
                <a:gd name="connsiteY398" fmla="*/ 158038 h 5004654"/>
                <a:gd name="connsiteX399" fmla="*/ 5630947 w 5684844"/>
                <a:gd name="connsiteY399" fmla="*/ 137656 h 5004654"/>
                <a:gd name="connsiteX400" fmla="*/ 5623092 w 5684844"/>
                <a:gd name="connsiteY400" fmla="*/ 113549 h 5004654"/>
                <a:gd name="connsiteX401" fmla="*/ 5570208 w 5684844"/>
                <a:gd name="connsiteY401" fmla="*/ 107049 h 5004654"/>
                <a:gd name="connsiteX402" fmla="*/ 5535673 w 5684844"/>
                <a:gd name="connsiteY402" fmla="*/ 98178 h 5004654"/>
                <a:gd name="connsiteX403" fmla="*/ 5503441 w 5684844"/>
                <a:gd name="connsiteY403" fmla="*/ 123706 h 5004654"/>
                <a:gd name="connsiteX404" fmla="*/ 5462880 w 5684844"/>
                <a:gd name="connsiteY404" fmla="*/ 122284 h 5004654"/>
                <a:gd name="connsiteX405" fmla="*/ 5406677 w 5684844"/>
                <a:gd name="connsiteY405" fmla="*/ 115987 h 5004654"/>
                <a:gd name="connsiteX406" fmla="*/ 5337946 w 5684844"/>
                <a:gd name="connsiteY406" fmla="*/ 103731 h 5004654"/>
                <a:gd name="connsiteX407" fmla="*/ 5280254 w 5684844"/>
                <a:gd name="connsiteY407" fmla="*/ 107252 h 5004654"/>
                <a:gd name="connsiteX408" fmla="*/ 5220733 w 5684844"/>
                <a:gd name="connsiteY408" fmla="*/ 77931 h 5004654"/>
                <a:gd name="connsiteX409" fmla="*/ 5139001 w 5684844"/>
                <a:gd name="connsiteY409" fmla="*/ 73056 h 5004654"/>
                <a:gd name="connsiteX410" fmla="*/ 5075282 w 5684844"/>
                <a:gd name="connsiteY410" fmla="*/ 71837 h 5004654"/>
                <a:gd name="connsiteX411" fmla="*/ 5017183 w 5684844"/>
                <a:gd name="connsiteY411" fmla="*/ 98855 h 5004654"/>
                <a:gd name="connsiteX412" fmla="*/ 4973575 w 5684844"/>
                <a:gd name="connsiteY412" fmla="*/ 101496 h 5004654"/>
                <a:gd name="connsiteX413" fmla="*/ 4994025 w 5684844"/>
                <a:gd name="connsiteY413" fmla="*/ 144698 h 5004654"/>
                <a:gd name="connsiteX414" fmla="*/ 5049686 w 5684844"/>
                <a:gd name="connsiteY414" fmla="*/ 185327 h 5004654"/>
                <a:gd name="connsiteX415" fmla="*/ 5004791 w 5684844"/>
                <a:gd name="connsiteY415" fmla="*/ 219590 h 5004654"/>
                <a:gd name="connsiteX416" fmla="*/ 4989014 w 5684844"/>
                <a:gd name="connsiteY416" fmla="*/ 198260 h 5004654"/>
                <a:gd name="connsiteX417" fmla="*/ 4943375 w 5684844"/>
                <a:gd name="connsiteY417" fmla="*/ 183295 h 5004654"/>
                <a:gd name="connsiteX418" fmla="*/ 4962470 w 5684844"/>
                <a:gd name="connsiteY418" fmla="*/ 148964 h 5004654"/>
                <a:gd name="connsiteX419" fmla="*/ 4920554 w 5684844"/>
                <a:gd name="connsiteY419" fmla="*/ 128040 h 5004654"/>
                <a:gd name="connsiteX420" fmla="*/ 4916966 w 5684844"/>
                <a:gd name="connsiteY420" fmla="*/ 173409 h 5004654"/>
                <a:gd name="connsiteX421" fmla="*/ 4884191 w 5684844"/>
                <a:gd name="connsiteY421" fmla="*/ 188780 h 5004654"/>
                <a:gd name="connsiteX422" fmla="*/ 4845255 w 5684844"/>
                <a:gd name="connsiteY422" fmla="*/ 196906 h 5004654"/>
                <a:gd name="connsiteX423" fmla="*/ 4811805 w 5684844"/>
                <a:gd name="connsiteY423" fmla="*/ 216678 h 5004654"/>
                <a:gd name="connsiteX424" fmla="*/ 4749778 w 5684844"/>
                <a:gd name="connsiteY424" fmla="*/ 245186 h 5004654"/>
                <a:gd name="connsiteX425" fmla="*/ 4686397 w 5684844"/>
                <a:gd name="connsiteY425" fmla="*/ 194265 h 5004654"/>
                <a:gd name="connsiteX426" fmla="*/ 4647665 w 5684844"/>
                <a:gd name="connsiteY426" fmla="*/ 155803 h 5004654"/>
                <a:gd name="connsiteX427" fmla="*/ 4592749 w 5684844"/>
                <a:gd name="connsiteY427" fmla="*/ 149438 h 5004654"/>
                <a:gd name="connsiteX428" fmla="*/ 4562006 w 5684844"/>
                <a:gd name="connsiteY428" fmla="*/ 163861 h 5004654"/>
                <a:gd name="connsiteX429" fmla="*/ 4520429 w 5684844"/>
                <a:gd name="connsiteY429" fmla="*/ 181873 h 5004654"/>
                <a:gd name="connsiteX430" fmla="*/ 4460502 w 5684844"/>
                <a:gd name="connsiteY430" fmla="*/ 210652 h 5004654"/>
                <a:gd name="connsiteX431" fmla="*/ 4442896 w 5684844"/>
                <a:gd name="connsiteY431" fmla="*/ 196567 h 5004654"/>
                <a:gd name="connsiteX432" fmla="*/ 4397730 w 5684844"/>
                <a:gd name="connsiteY432" fmla="*/ 176795 h 5004654"/>
                <a:gd name="connsiteX433" fmla="*/ 4379109 w 5684844"/>
                <a:gd name="connsiteY433" fmla="*/ 200292 h 5004654"/>
                <a:gd name="connsiteX434" fmla="*/ 4367868 w 5684844"/>
                <a:gd name="connsiteY434" fmla="*/ 185056 h 5004654"/>
                <a:gd name="connsiteX435" fmla="*/ 4357576 w 5684844"/>
                <a:gd name="connsiteY435" fmla="*/ 187155 h 5004654"/>
                <a:gd name="connsiteX436" fmla="*/ 4328120 w 5684844"/>
                <a:gd name="connsiteY436" fmla="*/ 167992 h 5004654"/>
                <a:gd name="connsiteX437" fmla="*/ 4330625 w 5684844"/>
                <a:gd name="connsiteY437" fmla="*/ 149167 h 5004654"/>
                <a:gd name="connsiteX438" fmla="*/ 4316948 w 5684844"/>
                <a:gd name="connsiteY438" fmla="*/ 135895 h 5004654"/>
                <a:gd name="connsiteX439" fmla="*/ 4251671 w 5684844"/>
                <a:gd name="connsiteY439" fmla="*/ 142396 h 5004654"/>
                <a:gd name="connsiteX440" fmla="*/ 4220251 w 5684844"/>
                <a:gd name="connsiteY440" fmla="*/ 150657 h 5004654"/>
                <a:gd name="connsiteX441" fmla="*/ 4216053 w 5684844"/>
                <a:gd name="connsiteY441" fmla="*/ 145307 h 5004654"/>
                <a:gd name="connsiteX442" fmla="*/ 4115429 w 5684844"/>
                <a:gd name="connsiteY442" fmla="*/ 146865 h 5004654"/>
                <a:gd name="connsiteX443" fmla="*/ 4063086 w 5684844"/>
                <a:gd name="connsiteY443" fmla="*/ 142328 h 5004654"/>
                <a:gd name="connsiteX444" fmla="*/ 4070399 w 5684844"/>
                <a:gd name="connsiteY444" fmla="*/ 161017 h 5004654"/>
                <a:gd name="connsiteX445" fmla="*/ 4052725 w 5684844"/>
                <a:gd name="connsiteY445" fmla="*/ 182483 h 5004654"/>
                <a:gd name="connsiteX446" fmla="*/ 4056585 w 5684844"/>
                <a:gd name="connsiteY446" fmla="*/ 227377 h 5004654"/>
                <a:gd name="connsiteX447" fmla="*/ 4075409 w 5684844"/>
                <a:gd name="connsiteY447" fmla="*/ 214038 h 5004654"/>
                <a:gd name="connsiteX448" fmla="*/ 4075748 w 5684844"/>
                <a:gd name="connsiteY448" fmla="*/ 246744 h 5004654"/>
                <a:gd name="connsiteX449" fmla="*/ 4099515 w 5684844"/>
                <a:gd name="connsiteY449" fmla="*/ 246676 h 5004654"/>
                <a:gd name="connsiteX450" fmla="*/ 4104188 w 5684844"/>
                <a:gd name="connsiteY450" fmla="*/ 282023 h 5004654"/>
                <a:gd name="connsiteX451" fmla="*/ 4090713 w 5684844"/>
                <a:gd name="connsiteY451" fmla="*/ 265162 h 5004654"/>
                <a:gd name="connsiteX452" fmla="*/ 4051980 w 5684844"/>
                <a:gd name="connsiteY452" fmla="*/ 275522 h 5004654"/>
                <a:gd name="connsiteX453" fmla="*/ 4021711 w 5684844"/>
                <a:gd name="connsiteY453" fmla="*/ 297665 h 5004654"/>
                <a:gd name="connsiteX454" fmla="*/ 3990157 w 5684844"/>
                <a:gd name="connsiteY454" fmla="*/ 312833 h 5004654"/>
                <a:gd name="connsiteX455" fmla="*/ 3958331 w 5684844"/>
                <a:gd name="connsiteY455" fmla="*/ 318589 h 5004654"/>
                <a:gd name="connsiteX456" fmla="*/ 3922239 w 5684844"/>
                <a:gd name="connsiteY456" fmla="*/ 304301 h 5004654"/>
                <a:gd name="connsiteX457" fmla="*/ 3899487 w 5684844"/>
                <a:gd name="connsiteY457" fmla="*/ 296311 h 5004654"/>
                <a:gd name="connsiteX458" fmla="*/ 3901518 w 5684844"/>
                <a:gd name="connsiteY458" fmla="*/ 323735 h 5004654"/>
                <a:gd name="connsiteX459" fmla="*/ 3924068 w 5684844"/>
                <a:gd name="connsiteY459" fmla="*/ 364770 h 5004654"/>
                <a:gd name="connsiteX460" fmla="*/ 3912488 w 5684844"/>
                <a:gd name="connsiteY460" fmla="*/ 391043 h 5004654"/>
                <a:gd name="connsiteX461" fmla="*/ 3890414 w 5684844"/>
                <a:gd name="connsiteY461" fmla="*/ 387387 h 5004654"/>
                <a:gd name="connsiteX462" fmla="*/ 3843691 w 5684844"/>
                <a:gd name="connsiteY462" fmla="*/ 355696 h 5004654"/>
                <a:gd name="connsiteX463" fmla="*/ 3793649 w 5684844"/>
                <a:gd name="connsiteY463" fmla="*/ 345539 h 5004654"/>
                <a:gd name="connsiteX464" fmla="*/ 3795816 w 5684844"/>
                <a:gd name="connsiteY464" fmla="*/ 323058 h 5004654"/>
                <a:gd name="connsiteX465" fmla="*/ 3815792 w 5684844"/>
                <a:gd name="connsiteY465" fmla="*/ 307551 h 5004654"/>
                <a:gd name="connsiteX466" fmla="*/ 3797171 w 5684844"/>
                <a:gd name="connsiteY466" fmla="*/ 280059 h 5004654"/>
                <a:gd name="connsiteX467" fmla="*/ 3766360 w 5684844"/>
                <a:gd name="connsiteY467" fmla="*/ 238957 h 5004654"/>
                <a:gd name="connsiteX468" fmla="*/ 3682869 w 5684844"/>
                <a:gd name="connsiteY468" fmla="*/ 218168 h 5004654"/>
                <a:gd name="connsiteX469" fmla="*/ 3674810 w 5684844"/>
                <a:gd name="connsiteY469" fmla="*/ 228393 h 5004654"/>
                <a:gd name="connsiteX470" fmla="*/ 3619013 w 5684844"/>
                <a:gd name="connsiteY470" fmla="*/ 227310 h 5004654"/>
                <a:gd name="connsiteX471" fmla="*/ 3619013 w 5684844"/>
                <a:gd name="connsiteY471" fmla="*/ 262860 h 5004654"/>
                <a:gd name="connsiteX472" fmla="*/ 3612784 w 5684844"/>
                <a:gd name="connsiteY472" fmla="*/ 286898 h 5004654"/>
                <a:gd name="connsiteX473" fmla="*/ 3584479 w 5684844"/>
                <a:gd name="connsiteY473" fmla="*/ 294889 h 5004654"/>
                <a:gd name="connsiteX474" fmla="*/ 3506946 w 5684844"/>
                <a:gd name="connsiteY474" fmla="*/ 316693 h 5004654"/>
                <a:gd name="connsiteX475" fmla="*/ 3486361 w 5684844"/>
                <a:gd name="connsiteY475" fmla="*/ 277012 h 5004654"/>
                <a:gd name="connsiteX476" fmla="*/ 3444039 w 5684844"/>
                <a:gd name="connsiteY476" fmla="*/ 274913 h 5004654"/>
                <a:gd name="connsiteX477" fmla="*/ 3393389 w 5684844"/>
                <a:gd name="connsiteY477" fmla="*/ 283106 h 5004654"/>
                <a:gd name="connsiteX478" fmla="*/ 3348088 w 5684844"/>
                <a:gd name="connsiteY478" fmla="*/ 305114 h 5004654"/>
                <a:gd name="connsiteX479" fmla="*/ 3337795 w 5684844"/>
                <a:gd name="connsiteY479" fmla="*/ 301389 h 5004654"/>
                <a:gd name="connsiteX480" fmla="*/ 3307053 w 5684844"/>
                <a:gd name="connsiteY480" fmla="*/ 310395 h 5004654"/>
                <a:gd name="connsiteX481" fmla="*/ 3284842 w 5684844"/>
                <a:gd name="connsiteY481" fmla="*/ 317844 h 5004654"/>
                <a:gd name="connsiteX482" fmla="*/ 3282811 w 5684844"/>
                <a:gd name="connsiteY482" fmla="*/ 298884 h 5004654"/>
                <a:gd name="connsiteX483" fmla="*/ 3277191 w 5684844"/>
                <a:gd name="connsiteY483" fmla="*/ 295092 h 5004654"/>
                <a:gd name="connsiteX484" fmla="*/ 3265950 w 5684844"/>
                <a:gd name="connsiteY484" fmla="*/ 291774 h 5004654"/>
                <a:gd name="connsiteX485" fmla="*/ 3246855 w 5684844"/>
                <a:gd name="connsiteY485" fmla="*/ 299900 h 5004654"/>
                <a:gd name="connsiteX486" fmla="*/ 3228233 w 5684844"/>
                <a:gd name="connsiteY486" fmla="*/ 320349 h 5004654"/>
                <a:gd name="connsiteX487" fmla="*/ 3259382 w 5684844"/>
                <a:gd name="connsiteY487" fmla="*/ 325699 h 5004654"/>
                <a:gd name="connsiteX488" fmla="*/ 3271028 w 5684844"/>
                <a:gd name="connsiteY488" fmla="*/ 323532 h 5004654"/>
                <a:gd name="connsiteX489" fmla="*/ 3273534 w 5684844"/>
                <a:gd name="connsiteY489" fmla="*/ 335721 h 5004654"/>
                <a:gd name="connsiteX490" fmla="*/ 3253829 w 5684844"/>
                <a:gd name="connsiteY490" fmla="*/ 358540 h 5004654"/>
                <a:gd name="connsiteX491" fmla="*/ 3210628 w 5684844"/>
                <a:gd name="connsiteY491" fmla="*/ 384543 h 5004654"/>
                <a:gd name="connsiteX492" fmla="*/ 3185844 w 5684844"/>
                <a:gd name="connsiteY492" fmla="*/ 378448 h 5004654"/>
                <a:gd name="connsiteX493" fmla="*/ 3195053 w 5684844"/>
                <a:gd name="connsiteY493" fmla="*/ 343575 h 5004654"/>
                <a:gd name="connsiteX494" fmla="*/ 3209408 w 5684844"/>
                <a:gd name="connsiteY494" fmla="*/ 332335 h 5004654"/>
                <a:gd name="connsiteX495" fmla="*/ 3222951 w 5684844"/>
                <a:gd name="connsiteY495" fmla="*/ 307551 h 5004654"/>
                <a:gd name="connsiteX496" fmla="*/ 3211237 w 5684844"/>
                <a:gd name="connsiteY496" fmla="*/ 282497 h 5004654"/>
                <a:gd name="connsiteX497" fmla="*/ 3225457 w 5684844"/>
                <a:gd name="connsiteY497" fmla="*/ 253989 h 5004654"/>
                <a:gd name="connsiteX498" fmla="*/ 3235276 w 5684844"/>
                <a:gd name="connsiteY498" fmla="*/ 232185 h 5004654"/>
                <a:gd name="connsiteX499" fmla="*/ 3237307 w 5684844"/>
                <a:gd name="connsiteY499" fmla="*/ 212954 h 5004654"/>
                <a:gd name="connsiteX500" fmla="*/ 3257418 w 5684844"/>
                <a:gd name="connsiteY500" fmla="*/ 184717 h 5004654"/>
                <a:gd name="connsiteX501" fmla="*/ 3254506 w 5684844"/>
                <a:gd name="connsiteY501" fmla="*/ 142734 h 5004654"/>
                <a:gd name="connsiteX502" fmla="*/ 3241505 w 5684844"/>
                <a:gd name="connsiteY502" fmla="*/ 134879 h 5004654"/>
                <a:gd name="connsiteX503" fmla="*/ 3228910 w 5684844"/>
                <a:gd name="connsiteY503" fmla="*/ 126009 h 5004654"/>
                <a:gd name="connsiteX504" fmla="*/ 3215503 w 5684844"/>
                <a:gd name="connsiteY504" fmla="*/ 96891 h 5004654"/>
                <a:gd name="connsiteX505" fmla="*/ 3191194 w 5684844"/>
                <a:gd name="connsiteY505" fmla="*/ 74546 h 5004654"/>
                <a:gd name="connsiteX506" fmla="*/ 3186250 w 5684844"/>
                <a:gd name="connsiteY506" fmla="*/ 86802 h 5004654"/>
                <a:gd name="connsiteX507" fmla="*/ 3166613 w 5684844"/>
                <a:gd name="connsiteY507" fmla="*/ 79489 h 5004654"/>
                <a:gd name="connsiteX508" fmla="*/ 3146095 w 5684844"/>
                <a:gd name="connsiteY508" fmla="*/ 58700 h 5004654"/>
                <a:gd name="connsiteX509" fmla="*/ 3124969 w 5684844"/>
                <a:gd name="connsiteY509" fmla="*/ 42923 h 5004654"/>
                <a:gd name="connsiteX510" fmla="*/ 3089892 w 5684844"/>
                <a:gd name="connsiteY510" fmla="*/ 62831 h 5004654"/>
                <a:gd name="connsiteX511" fmla="*/ 3049534 w 5684844"/>
                <a:gd name="connsiteY511" fmla="*/ 64253 h 5004654"/>
                <a:gd name="connsiteX512" fmla="*/ 3038226 w 5684844"/>
                <a:gd name="connsiteY512" fmla="*/ 82062 h 5004654"/>
                <a:gd name="connsiteX513" fmla="*/ 3042899 w 5684844"/>
                <a:gd name="connsiteY513" fmla="*/ 110773 h 5004654"/>
                <a:gd name="connsiteX514" fmla="*/ 3022720 w 5684844"/>
                <a:gd name="connsiteY514" fmla="*/ 101022 h 5004654"/>
                <a:gd name="connsiteX515" fmla="*/ 2993263 w 5684844"/>
                <a:gd name="connsiteY515" fmla="*/ 58091 h 5004654"/>
                <a:gd name="connsiteX516" fmla="*/ 2951754 w 5684844"/>
                <a:gd name="connsiteY516" fmla="*/ 71431 h 5004654"/>
                <a:gd name="connsiteX517" fmla="*/ 2945931 w 5684844"/>
                <a:gd name="connsiteY517" fmla="*/ 38522 h 5004654"/>
                <a:gd name="connsiteX518" fmla="*/ 2945863 w 5684844"/>
                <a:gd name="connsiteY518" fmla="*/ 18343 h 5004654"/>
                <a:gd name="connsiteX519" fmla="*/ 2919725 w 5684844"/>
                <a:gd name="connsiteY519" fmla="*/ 737 h 5004654"/>
                <a:gd name="connsiteX520" fmla="*/ 2882686 w 5684844"/>
                <a:gd name="connsiteY520" fmla="*/ 15295 h 5004654"/>
                <a:gd name="connsiteX521" fmla="*/ 2869211 w 5684844"/>
                <a:gd name="connsiteY521" fmla="*/ 69129 h 5004654"/>
                <a:gd name="connsiteX522" fmla="*/ 2864471 w 5684844"/>
                <a:gd name="connsiteY522" fmla="*/ 97704 h 5004654"/>
                <a:gd name="connsiteX523" fmla="*/ 2879707 w 5684844"/>
                <a:gd name="connsiteY523" fmla="*/ 131358 h 5004654"/>
                <a:gd name="connsiteX524" fmla="*/ 2876389 w 5684844"/>
                <a:gd name="connsiteY524" fmla="*/ 172799 h 5004654"/>
                <a:gd name="connsiteX525" fmla="*/ 2854652 w 5684844"/>
                <a:gd name="connsiteY525" fmla="*/ 178758 h 5004654"/>
                <a:gd name="connsiteX526" fmla="*/ 2857970 w 5684844"/>
                <a:gd name="connsiteY526" fmla="*/ 184988 h 5004654"/>
                <a:gd name="connsiteX527" fmla="*/ 2856819 w 5684844"/>
                <a:gd name="connsiteY527" fmla="*/ 185597 h 5004654"/>
                <a:gd name="connsiteX528" fmla="*/ 2842802 w 5684844"/>
                <a:gd name="connsiteY528" fmla="*/ 205438 h 5004654"/>
                <a:gd name="connsiteX529" fmla="*/ 2831426 w 5684844"/>
                <a:gd name="connsiteY529" fmla="*/ 214173 h 5004654"/>
                <a:gd name="connsiteX530" fmla="*/ 2823842 w 5684844"/>
                <a:gd name="connsiteY530" fmla="*/ 232795 h 5004654"/>
                <a:gd name="connsiteX531" fmla="*/ 2819508 w 5684844"/>
                <a:gd name="connsiteY531" fmla="*/ 226023 h 5004654"/>
                <a:gd name="connsiteX532" fmla="*/ 2800345 w 5684844"/>
                <a:gd name="connsiteY532" fmla="*/ 233878 h 5004654"/>
                <a:gd name="connsiteX533" fmla="*/ 2814565 w 5684844"/>
                <a:gd name="connsiteY533" fmla="*/ 213767 h 5004654"/>
                <a:gd name="connsiteX534" fmla="*/ 2768248 w 5684844"/>
                <a:gd name="connsiteY534" fmla="*/ 209704 h 5004654"/>
                <a:gd name="connsiteX535" fmla="*/ 2733375 w 5684844"/>
                <a:gd name="connsiteY535" fmla="*/ 240920 h 5004654"/>
                <a:gd name="connsiteX536" fmla="*/ 2725114 w 5684844"/>
                <a:gd name="connsiteY536" fmla="*/ 265027 h 5004654"/>
                <a:gd name="connsiteX537" fmla="*/ 2670333 w 5684844"/>
                <a:gd name="connsiteY537" fmla="*/ 311817 h 5004654"/>
                <a:gd name="connsiteX538" fmla="*/ 2654014 w 5684844"/>
                <a:gd name="connsiteY538" fmla="*/ 344930 h 5004654"/>
                <a:gd name="connsiteX539" fmla="*/ 2653133 w 5684844"/>
                <a:gd name="connsiteY539" fmla="*/ 388944 h 5004654"/>
                <a:gd name="connsiteX540" fmla="*/ 2666947 w 5684844"/>
                <a:gd name="connsiteY540" fmla="*/ 403300 h 5004654"/>
                <a:gd name="connsiteX541" fmla="*/ 2674058 w 5684844"/>
                <a:gd name="connsiteY541" fmla="*/ 430115 h 5004654"/>
                <a:gd name="connsiteX542" fmla="*/ 2677511 w 5684844"/>
                <a:gd name="connsiteY542" fmla="*/ 457945 h 5004654"/>
                <a:gd name="connsiteX543" fmla="*/ 2637424 w 5684844"/>
                <a:gd name="connsiteY543" fmla="*/ 474129 h 5004654"/>
                <a:gd name="connsiteX544" fmla="*/ 2605327 w 5684844"/>
                <a:gd name="connsiteY544" fmla="*/ 496610 h 5004654"/>
                <a:gd name="connsiteX545" fmla="*/ 2557453 w 5684844"/>
                <a:gd name="connsiteY545" fmla="*/ 499657 h 5004654"/>
                <a:gd name="connsiteX546" fmla="*/ 2555422 w 5684844"/>
                <a:gd name="connsiteY546" fmla="*/ 536426 h 5004654"/>
                <a:gd name="connsiteX547" fmla="*/ 2566120 w 5684844"/>
                <a:gd name="connsiteY547" fmla="*/ 576242 h 5004654"/>
                <a:gd name="connsiteX548" fmla="*/ 2607765 w 5684844"/>
                <a:gd name="connsiteY548" fmla="*/ 590936 h 5004654"/>
                <a:gd name="connsiteX549" fmla="*/ 2641758 w 5684844"/>
                <a:gd name="connsiteY549" fmla="*/ 619647 h 5004654"/>
                <a:gd name="connsiteX550" fmla="*/ 2630856 w 5684844"/>
                <a:gd name="connsiteY550" fmla="*/ 657635 h 5004654"/>
                <a:gd name="connsiteX551" fmla="*/ 2609932 w 5684844"/>
                <a:gd name="connsiteY551" fmla="*/ 630143 h 5004654"/>
                <a:gd name="connsiteX552" fmla="*/ 2588060 w 5684844"/>
                <a:gd name="connsiteY552" fmla="*/ 618158 h 5004654"/>
                <a:gd name="connsiteX553" fmla="*/ 2562193 w 5684844"/>
                <a:gd name="connsiteY553" fmla="*/ 609558 h 5004654"/>
                <a:gd name="connsiteX554" fmla="*/ 2519262 w 5684844"/>
                <a:gd name="connsiteY554" fmla="*/ 615043 h 5004654"/>
                <a:gd name="connsiteX555" fmla="*/ 2522986 w 5684844"/>
                <a:gd name="connsiteY555" fmla="*/ 631430 h 5004654"/>
                <a:gd name="connsiteX556" fmla="*/ 2513845 w 5684844"/>
                <a:gd name="connsiteY556" fmla="*/ 650457 h 5004654"/>
                <a:gd name="connsiteX557" fmla="*/ 2478024 w 5684844"/>
                <a:gd name="connsiteY557" fmla="*/ 657026 h 5004654"/>
                <a:gd name="connsiteX558" fmla="*/ 2506329 w 5684844"/>
                <a:gd name="connsiteY558" fmla="*/ 696029 h 5004654"/>
                <a:gd name="connsiteX559" fmla="*/ 2487707 w 5684844"/>
                <a:gd name="connsiteY559" fmla="*/ 716208 h 5004654"/>
                <a:gd name="connsiteX560" fmla="*/ 2475586 w 5684844"/>
                <a:gd name="connsiteY560" fmla="*/ 675715 h 5004654"/>
                <a:gd name="connsiteX561" fmla="*/ 2465158 w 5684844"/>
                <a:gd name="connsiteY561" fmla="*/ 657974 h 5004654"/>
                <a:gd name="connsiteX562" fmla="*/ 2463668 w 5684844"/>
                <a:gd name="connsiteY562" fmla="*/ 639894 h 5004654"/>
                <a:gd name="connsiteX563" fmla="*/ 2441729 w 5684844"/>
                <a:gd name="connsiteY563" fmla="*/ 623439 h 5004654"/>
                <a:gd name="connsiteX564" fmla="*/ 2439359 w 5684844"/>
                <a:gd name="connsiteY564" fmla="*/ 617277 h 5004654"/>
                <a:gd name="connsiteX565" fmla="*/ 2441526 w 5684844"/>
                <a:gd name="connsiteY565" fmla="*/ 649442 h 5004654"/>
                <a:gd name="connsiteX566" fmla="*/ 2419248 w 5684844"/>
                <a:gd name="connsiteY566" fmla="*/ 675647 h 5004654"/>
                <a:gd name="connsiteX567" fmla="*/ 2422972 w 5684844"/>
                <a:gd name="connsiteY567" fmla="*/ 710385 h 5004654"/>
                <a:gd name="connsiteX568" fmla="*/ 2400897 w 5684844"/>
                <a:gd name="connsiteY568" fmla="*/ 705442 h 5004654"/>
                <a:gd name="connsiteX569" fmla="*/ 2392907 w 5684844"/>
                <a:gd name="connsiteY569" fmla="*/ 686278 h 5004654"/>
                <a:gd name="connsiteX570" fmla="*/ 2391823 w 5684844"/>
                <a:gd name="connsiteY570" fmla="*/ 627435 h 5004654"/>
                <a:gd name="connsiteX571" fmla="*/ 2365686 w 5684844"/>
                <a:gd name="connsiteY571" fmla="*/ 610845 h 5004654"/>
                <a:gd name="connsiteX572" fmla="*/ 2334402 w 5684844"/>
                <a:gd name="connsiteY572" fmla="*/ 612537 h 5004654"/>
                <a:gd name="connsiteX573" fmla="*/ 2291809 w 5684844"/>
                <a:gd name="connsiteY573" fmla="*/ 617616 h 5004654"/>
                <a:gd name="connsiteX574" fmla="*/ 2276235 w 5684844"/>
                <a:gd name="connsiteY574" fmla="*/ 626554 h 5004654"/>
                <a:gd name="connsiteX575" fmla="*/ 2285037 w 5684844"/>
                <a:gd name="connsiteY575" fmla="*/ 667995 h 5004654"/>
                <a:gd name="connsiteX576" fmla="*/ 2276235 w 5684844"/>
                <a:gd name="connsiteY576" fmla="*/ 747086 h 5004654"/>
                <a:gd name="connsiteX577" fmla="*/ 2291200 w 5684844"/>
                <a:gd name="connsiteY577" fmla="*/ 789272 h 5004654"/>
                <a:gd name="connsiteX578" fmla="*/ 2296278 w 5684844"/>
                <a:gd name="connsiteY578" fmla="*/ 822182 h 5004654"/>
                <a:gd name="connsiteX579" fmla="*/ 2305216 w 5684844"/>
                <a:gd name="connsiteY579" fmla="*/ 849606 h 5004654"/>
                <a:gd name="connsiteX580" fmla="*/ 2328916 w 5684844"/>
                <a:gd name="connsiteY580" fmla="*/ 867550 h 5004654"/>
                <a:gd name="connsiteX581" fmla="*/ 2344491 w 5684844"/>
                <a:gd name="connsiteY581" fmla="*/ 881635 h 5004654"/>
                <a:gd name="connsiteX582" fmla="*/ 2376316 w 5684844"/>
                <a:gd name="connsiteY582" fmla="*/ 906621 h 5004654"/>
                <a:gd name="connsiteX583" fmla="*/ 2380786 w 5684844"/>
                <a:gd name="connsiteY583" fmla="*/ 946302 h 5004654"/>
                <a:gd name="connsiteX584" fmla="*/ 2347064 w 5684844"/>
                <a:gd name="connsiteY584" fmla="*/ 936551 h 5004654"/>
                <a:gd name="connsiteX585" fmla="*/ 2328578 w 5684844"/>
                <a:gd name="connsiteY585" fmla="*/ 913935 h 5004654"/>
                <a:gd name="connsiteX586" fmla="*/ 2296887 w 5684844"/>
                <a:gd name="connsiteY586" fmla="*/ 893079 h 5004654"/>
                <a:gd name="connsiteX587" fmla="*/ 2271156 w 5684844"/>
                <a:gd name="connsiteY587" fmla="*/ 882921 h 5004654"/>
                <a:gd name="connsiteX588" fmla="*/ 2241632 w 5684844"/>
                <a:gd name="connsiteY588" fmla="*/ 876150 h 5004654"/>
                <a:gd name="connsiteX589" fmla="*/ 2178252 w 5684844"/>
                <a:gd name="connsiteY589" fmla="*/ 858002 h 5004654"/>
                <a:gd name="connsiteX590" fmla="*/ 2145681 w 5684844"/>
                <a:gd name="connsiteY590" fmla="*/ 872832 h 5004654"/>
                <a:gd name="connsiteX591" fmla="*/ 2143040 w 5684844"/>
                <a:gd name="connsiteY591" fmla="*/ 870191 h 5004654"/>
                <a:gd name="connsiteX592" fmla="*/ 2133967 w 5684844"/>
                <a:gd name="connsiteY592" fmla="*/ 872019 h 5004654"/>
                <a:gd name="connsiteX593" fmla="*/ 2133019 w 5684844"/>
                <a:gd name="connsiteY593" fmla="*/ 870868 h 5004654"/>
                <a:gd name="connsiteX594" fmla="*/ 2135592 w 5684844"/>
                <a:gd name="connsiteY594" fmla="*/ 876488 h 5004654"/>
                <a:gd name="connsiteX595" fmla="*/ 2155432 w 5684844"/>
                <a:gd name="connsiteY595" fmla="*/ 897074 h 5004654"/>
                <a:gd name="connsiteX596" fmla="*/ 2164371 w 5684844"/>
                <a:gd name="connsiteY596" fmla="*/ 926191 h 5004654"/>
                <a:gd name="connsiteX597" fmla="*/ 2156244 w 5684844"/>
                <a:gd name="connsiteY597" fmla="*/ 941359 h 5004654"/>
                <a:gd name="connsiteX598" fmla="*/ 2147239 w 5684844"/>
                <a:gd name="connsiteY598" fmla="*/ 940208 h 5004654"/>
                <a:gd name="connsiteX599" fmla="*/ 2153333 w 5684844"/>
                <a:gd name="connsiteY599" fmla="*/ 952396 h 5004654"/>
                <a:gd name="connsiteX600" fmla="*/ 2135117 w 5684844"/>
                <a:gd name="connsiteY600" fmla="*/ 967429 h 5004654"/>
                <a:gd name="connsiteX601" fmla="*/ 2124622 w 5684844"/>
                <a:gd name="connsiteY601" fmla="*/ 937499 h 5004654"/>
                <a:gd name="connsiteX602" fmla="*/ 2107287 w 5684844"/>
                <a:gd name="connsiteY602" fmla="*/ 945219 h 5004654"/>
                <a:gd name="connsiteX603" fmla="*/ 2071060 w 5684844"/>
                <a:gd name="connsiteY603" fmla="*/ 954970 h 5004654"/>
                <a:gd name="connsiteX604" fmla="*/ 2026504 w 5684844"/>
                <a:gd name="connsiteY604" fmla="*/ 965939 h 5004654"/>
                <a:gd name="connsiteX605" fmla="*/ 2006122 w 5684844"/>
                <a:gd name="connsiteY605" fmla="*/ 990655 h 5004654"/>
                <a:gd name="connsiteX606" fmla="*/ 2002872 w 5684844"/>
                <a:gd name="connsiteY606" fmla="*/ 977451 h 5004654"/>
                <a:gd name="connsiteX607" fmla="*/ 1989261 w 5684844"/>
                <a:gd name="connsiteY607" fmla="*/ 966887 h 5004654"/>
                <a:gd name="connsiteX608" fmla="*/ 1985807 w 5684844"/>
                <a:gd name="connsiteY608" fmla="*/ 952735 h 5004654"/>
                <a:gd name="connsiteX609" fmla="*/ 1996032 w 5684844"/>
                <a:gd name="connsiteY609" fmla="*/ 943323 h 5004654"/>
                <a:gd name="connsiteX610" fmla="*/ 1973822 w 5684844"/>
                <a:gd name="connsiteY610" fmla="*/ 944541 h 5004654"/>
                <a:gd name="connsiteX611" fmla="*/ 1949579 w 5684844"/>
                <a:gd name="connsiteY611" fmla="*/ 954631 h 5004654"/>
                <a:gd name="connsiteX612" fmla="*/ 1932786 w 5684844"/>
                <a:gd name="connsiteY612" fmla="*/ 981581 h 5004654"/>
                <a:gd name="connsiteX613" fmla="*/ 1907732 w 5684844"/>
                <a:gd name="connsiteY613" fmla="*/ 998916 h 5004654"/>
                <a:gd name="connsiteX614" fmla="*/ 1886673 w 5684844"/>
                <a:gd name="connsiteY614" fmla="*/ 1020653 h 5004654"/>
                <a:gd name="connsiteX615" fmla="*/ 1869609 w 5684844"/>
                <a:gd name="connsiteY615" fmla="*/ 1033180 h 5004654"/>
                <a:gd name="connsiteX616" fmla="*/ 1861280 w 5684844"/>
                <a:gd name="connsiteY616" fmla="*/ 1034534 h 5004654"/>
                <a:gd name="connsiteX617" fmla="*/ 1851123 w 5684844"/>
                <a:gd name="connsiteY617" fmla="*/ 1050989 h 5004654"/>
                <a:gd name="connsiteX618" fmla="*/ 1845232 w 5684844"/>
                <a:gd name="connsiteY618" fmla="*/ 1089315 h 5004654"/>
                <a:gd name="connsiteX619" fmla="*/ 1811578 w 5684844"/>
                <a:gd name="connsiteY619" fmla="*/ 1104145 h 5004654"/>
                <a:gd name="connsiteX620" fmla="*/ 1782460 w 5684844"/>
                <a:gd name="connsiteY620" fmla="*/ 1086539 h 5004654"/>
                <a:gd name="connsiteX621" fmla="*/ 1767766 w 5684844"/>
                <a:gd name="connsiteY621" fmla="*/ 1065683 h 5004654"/>
                <a:gd name="connsiteX622" fmla="*/ 1775215 w 5684844"/>
                <a:gd name="connsiteY622" fmla="*/ 1048822 h 5004654"/>
                <a:gd name="connsiteX623" fmla="*/ 1784221 w 5684844"/>
                <a:gd name="connsiteY623" fmla="*/ 1035753 h 5004654"/>
                <a:gd name="connsiteX624" fmla="*/ 1804264 w 5684844"/>
                <a:gd name="connsiteY624" fmla="*/ 1034060 h 5004654"/>
                <a:gd name="connsiteX625" fmla="*/ 1790586 w 5684844"/>
                <a:gd name="connsiteY625" fmla="*/ 1018757 h 5004654"/>
                <a:gd name="connsiteX626" fmla="*/ 1773184 w 5684844"/>
                <a:gd name="connsiteY626" fmla="*/ 1003656 h 5004654"/>
                <a:gd name="connsiteX627" fmla="*/ 1760589 w 5684844"/>
                <a:gd name="connsiteY627" fmla="*/ 998645 h 5004654"/>
                <a:gd name="connsiteX628" fmla="*/ 1721246 w 5684844"/>
                <a:gd name="connsiteY628" fmla="*/ 983613 h 5004654"/>
                <a:gd name="connsiteX629" fmla="*/ 1719621 w 5684844"/>
                <a:gd name="connsiteY629" fmla="*/ 1008667 h 5004654"/>
                <a:gd name="connsiteX630" fmla="*/ 1745759 w 5684844"/>
                <a:gd name="connsiteY630" fmla="*/ 1049634 h 5004654"/>
                <a:gd name="connsiteX631" fmla="*/ 1751989 w 5684844"/>
                <a:gd name="connsiteY631" fmla="*/ 1078210 h 5004654"/>
                <a:gd name="connsiteX632" fmla="*/ 1769256 w 5684844"/>
                <a:gd name="connsiteY632" fmla="*/ 1115182 h 5004654"/>
                <a:gd name="connsiteX633" fmla="*/ 1741222 w 5684844"/>
                <a:gd name="connsiteY633" fmla="*/ 1125813 h 5004654"/>
                <a:gd name="connsiteX634" fmla="*/ 1701203 w 5684844"/>
                <a:gd name="connsiteY634" fmla="*/ 1121276 h 5004654"/>
                <a:gd name="connsiteX635" fmla="*/ 1654954 w 5684844"/>
                <a:gd name="connsiteY635" fmla="*/ 1160348 h 5004654"/>
                <a:gd name="connsiteX636" fmla="*/ 1667346 w 5684844"/>
                <a:gd name="connsiteY636" fmla="*/ 1212488 h 5004654"/>
                <a:gd name="connsiteX637" fmla="*/ 1645813 w 5684844"/>
                <a:gd name="connsiteY637" fmla="*/ 1259008 h 5004654"/>
                <a:gd name="connsiteX638" fmla="*/ 1636874 w 5684844"/>
                <a:gd name="connsiteY638" fmla="*/ 1228807 h 5004654"/>
                <a:gd name="connsiteX639" fmla="*/ 1607080 w 5684844"/>
                <a:gd name="connsiteY639" fmla="*/ 1217837 h 5004654"/>
                <a:gd name="connsiteX640" fmla="*/ 1587510 w 5684844"/>
                <a:gd name="connsiteY640" fmla="*/ 1207951 h 5004654"/>
                <a:gd name="connsiteX641" fmla="*/ 1567535 w 5684844"/>
                <a:gd name="connsiteY641" fmla="*/ 1214316 h 5004654"/>
                <a:gd name="connsiteX642" fmla="*/ 1565910 w 5684844"/>
                <a:gd name="connsiteY642" fmla="*/ 1233412 h 5004654"/>
                <a:gd name="connsiteX643" fmla="*/ 1562795 w 5684844"/>
                <a:gd name="connsiteY643" fmla="*/ 1253997 h 5004654"/>
                <a:gd name="connsiteX644" fmla="*/ 1591302 w 5684844"/>
                <a:gd name="connsiteY644" fmla="*/ 1258737 h 5004654"/>
                <a:gd name="connsiteX645" fmla="*/ 1613919 w 5684844"/>
                <a:gd name="connsiteY645" fmla="*/ 1281015 h 5004654"/>
                <a:gd name="connsiteX646" fmla="*/ 1554669 w 5684844"/>
                <a:gd name="connsiteY646" fmla="*/ 1282098 h 5004654"/>
                <a:gd name="connsiteX647" fmla="*/ 1522572 w 5684844"/>
                <a:gd name="connsiteY647" fmla="*/ 1257112 h 5004654"/>
                <a:gd name="connsiteX648" fmla="*/ 1511738 w 5684844"/>
                <a:gd name="connsiteY648" fmla="*/ 1230771 h 5004654"/>
                <a:gd name="connsiteX649" fmla="*/ 1516545 w 5684844"/>
                <a:gd name="connsiteY649" fmla="*/ 1188585 h 5004654"/>
                <a:gd name="connsiteX650" fmla="*/ 1476120 w 5684844"/>
                <a:gd name="connsiteY650" fmla="*/ 1149987 h 5004654"/>
                <a:gd name="connsiteX651" fmla="*/ 1476188 w 5684844"/>
                <a:gd name="connsiteY651" fmla="*/ 1132855 h 5004654"/>
                <a:gd name="connsiteX652" fmla="*/ 1491491 w 5684844"/>
                <a:gd name="connsiteY652" fmla="*/ 1127371 h 5004654"/>
                <a:gd name="connsiteX653" fmla="*/ 1497111 w 5684844"/>
                <a:gd name="connsiteY653" fmla="*/ 1141320 h 5004654"/>
                <a:gd name="connsiteX654" fmla="*/ 1517493 w 5684844"/>
                <a:gd name="connsiteY654" fmla="*/ 1147008 h 5004654"/>
                <a:gd name="connsiteX655" fmla="*/ 1543496 w 5684844"/>
                <a:gd name="connsiteY655" fmla="*/ 1149581 h 5004654"/>
                <a:gd name="connsiteX656" fmla="*/ 1591912 w 5684844"/>
                <a:gd name="connsiteY656" fmla="*/ 1159332 h 5004654"/>
                <a:gd name="connsiteX657" fmla="*/ 1652381 w 5684844"/>
                <a:gd name="connsiteY657" fmla="*/ 1120464 h 5004654"/>
                <a:gd name="connsiteX658" fmla="*/ 1661590 w 5684844"/>
                <a:gd name="connsiteY658" fmla="*/ 1068798 h 5004654"/>
                <a:gd name="connsiteX659" fmla="*/ 1638838 w 5684844"/>
                <a:gd name="connsiteY659" fmla="*/ 1055458 h 5004654"/>
                <a:gd name="connsiteX660" fmla="*/ 1573155 w 5684844"/>
                <a:gd name="connsiteY660" fmla="*/ 1013543 h 5004654"/>
                <a:gd name="connsiteX661" fmla="*/ 1479235 w 5684844"/>
                <a:gd name="connsiteY661" fmla="*/ 976570 h 5004654"/>
                <a:gd name="connsiteX662" fmla="*/ 1436710 w 5684844"/>
                <a:gd name="connsiteY662" fmla="*/ 964585 h 5004654"/>
                <a:gd name="connsiteX663" fmla="*/ 1416802 w 5684844"/>
                <a:gd name="connsiteY663" fmla="*/ 960725 h 5004654"/>
                <a:gd name="connsiteX664" fmla="*/ 1391748 w 5684844"/>
                <a:gd name="connsiteY664" fmla="*/ 954970 h 5004654"/>
                <a:gd name="connsiteX665" fmla="*/ 1378205 w 5684844"/>
                <a:gd name="connsiteY665" fmla="*/ 944948 h 5004654"/>
                <a:gd name="connsiteX666" fmla="*/ 1349494 w 5684844"/>
                <a:gd name="connsiteY666" fmla="*/ 947860 h 5004654"/>
                <a:gd name="connsiteX667" fmla="*/ 1336357 w 5684844"/>
                <a:gd name="connsiteY667" fmla="*/ 945083 h 5004654"/>
                <a:gd name="connsiteX668" fmla="*/ 1327216 w 5684844"/>
                <a:gd name="connsiteY668" fmla="*/ 942781 h 5004654"/>
                <a:gd name="connsiteX669" fmla="*/ 1315501 w 5684844"/>
                <a:gd name="connsiteY669" fmla="*/ 928899 h 5004654"/>
                <a:gd name="connsiteX670" fmla="*/ 1339201 w 5684844"/>
                <a:gd name="connsiteY670" fmla="*/ 930051 h 5004654"/>
                <a:gd name="connsiteX671" fmla="*/ 1353218 w 5684844"/>
                <a:gd name="connsiteY671" fmla="*/ 911768 h 5004654"/>
                <a:gd name="connsiteX672" fmla="*/ 1380168 w 5684844"/>
                <a:gd name="connsiteY672" fmla="*/ 904590 h 5004654"/>
                <a:gd name="connsiteX673" fmla="*/ 1354979 w 5684844"/>
                <a:gd name="connsiteY673" fmla="*/ 905132 h 5004654"/>
                <a:gd name="connsiteX674" fmla="*/ 1323898 w 5684844"/>
                <a:gd name="connsiteY674" fmla="*/ 884817 h 5004654"/>
                <a:gd name="connsiteX675" fmla="*/ 1293223 w 5684844"/>
                <a:gd name="connsiteY675" fmla="*/ 879536 h 5004654"/>
                <a:gd name="connsiteX676" fmla="*/ 1286113 w 5684844"/>
                <a:gd name="connsiteY676" fmla="*/ 884140 h 5004654"/>
                <a:gd name="connsiteX677" fmla="*/ 1260314 w 5684844"/>
                <a:gd name="connsiteY677" fmla="*/ 890234 h 5004654"/>
                <a:gd name="connsiteX678" fmla="*/ 1241963 w 5684844"/>
                <a:gd name="connsiteY678" fmla="*/ 892943 h 5004654"/>
                <a:gd name="connsiteX679" fmla="*/ 1206616 w 5684844"/>
                <a:gd name="connsiteY679" fmla="*/ 892672 h 5004654"/>
                <a:gd name="connsiteX680" fmla="*/ 1163482 w 5684844"/>
                <a:gd name="connsiteY680" fmla="*/ 908991 h 5004654"/>
                <a:gd name="connsiteX681" fmla="*/ 1124749 w 5684844"/>
                <a:gd name="connsiteY681" fmla="*/ 929306 h 5004654"/>
                <a:gd name="connsiteX682" fmla="*/ 1114186 w 5684844"/>
                <a:gd name="connsiteY682" fmla="*/ 925920 h 5004654"/>
                <a:gd name="connsiteX683" fmla="*/ 1124207 w 5684844"/>
                <a:gd name="connsiteY683" fmla="*/ 932285 h 5004654"/>
                <a:gd name="connsiteX684" fmla="*/ 1108904 w 5684844"/>
                <a:gd name="connsiteY684" fmla="*/ 945083 h 5004654"/>
                <a:gd name="connsiteX685" fmla="*/ 1100846 w 5684844"/>
                <a:gd name="connsiteY685" fmla="*/ 966684 h 5004654"/>
                <a:gd name="connsiteX686" fmla="*/ 1072067 w 5684844"/>
                <a:gd name="connsiteY686" fmla="*/ 975622 h 5004654"/>
                <a:gd name="connsiteX687" fmla="*/ 1059540 w 5684844"/>
                <a:gd name="connsiteY687" fmla="*/ 968445 h 5004654"/>
                <a:gd name="connsiteX688" fmla="*/ 1052769 w 5684844"/>
                <a:gd name="connsiteY688" fmla="*/ 976096 h 5004654"/>
                <a:gd name="connsiteX689" fmla="*/ 1043560 w 5684844"/>
                <a:gd name="connsiteY689" fmla="*/ 977045 h 5004654"/>
                <a:gd name="connsiteX690" fmla="*/ 1040648 w 5684844"/>
                <a:gd name="connsiteY690" fmla="*/ 992551 h 5004654"/>
                <a:gd name="connsiteX691" fmla="*/ 1029813 w 5684844"/>
                <a:gd name="connsiteY691" fmla="*/ 987676 h 5004654"/>
                <a:gd name="connsiteX692" fmla="*/ 1026631 w 5684844"/>
                <a:gd name="connsiteY692" fmla="*/ 994718 h 5004654"/>
                <a:gd name="connsiteX693" fmla="*/ 1027376 w 5684844"/>
                <a:gd name="connsiteY693" fmla="*/ 1011579 h 5004654"/>
                <a:gd name="connsiteX694" fmla="*/ 1016542 w 5684844"/>
                <a:gd name="connsiteY694" fmla="*/ 1025731 h 5004654"/>
                <a:gd name="connsiteX695" fmla="*/ 1008077 w 5684844"/>
                <a:gd name="connsiteY695" fmla="*/ 1036836 h 5004654"/>
                <a:gd name="connsiteX696" fmla="*/ 992096 w 5684844"/>
                <a:gd name="connsiteY696" fmla="*/ 1056135 h 5004654"/>
                <a:gd name="connsiteX697" fmla="*/ 965011 w 5684844"/>
                <a:gd name="connsiteY697" fmla="*/ 1081528 h 5004654"/>
                <a:gd name="connsiteX698" fmla="*/ 955801 w 5684844"/>
                <a:gd name="connsiteY698" fmla="*/ 1091956 h 5004654"/>
                <a:gd name="connsiteX699" fmla="*/ 957698 w 5684844"/>
                <a:gd name="connsiteY699" fmla="*/ 1121276 h 5004654"/>
                <a:gd name="connsiteX700" fmla="*/ 931492 w 5684844"/>
                <a:gd name="connsiteY700" fmla="*/ 1139153 h 5004654"/>
                <a:gd name="connsiteX701" fmla="*/ 922080 w 5684844"/>
                <a:gd name="connsiteY701" fmla="*/ 1151477 h 5004654"/>
                <a:gd name="connsiteX702" fmla="*/ 923773 w 5684844"/>
                <a:gd name="connsiteY702" fmla="*/ 1170640 h 5004654"/>
                <a:gd name="connsiteX703" fmla="*/ 915443 w 5684844"/>
                <a:gd name="connsiteY703" fmla="*/ 1171656 h 5004654"/>
                <a:gd name="connsiteX704" fmla="*/ 906979 w 5684844"/>
                <a:gd name="connsiteY704" fmla="*/ 1181339 h 5004654"/>
                <a:gd name="connsiteX705" fmla="*/ 906031 w 5684844"/>
                <a:gd name="connsiteY705" fmla="*/ 1191429 h 5004654"/>
                <a:gd name="connsiteX706" fmla="*/ 906438 w 5684844"/>
                <a:gd name="connsiteY706" fmla="*/ 1200028 h 5004654"/>
                <a:gd name="connsiteX707" fmla="*/ 894520 w 5684844"/>
                <a:gd name="connsiteY707" fmla="*/ 1222374 h 5004654"/>
                <a:gd name="connsiteX708" fmla="*/ 895739 w 5684844"/>
                <a:gd name="connsiteY708" fmla="*/ 1249934 h 5004654"/>
                <a:gd name="connsiteX709" fmla="*/ 886733 w 5684844"/>
                <a:gd name="connsiteY709" fmla="*/ 1272686 h 5004654"/>
                <a:gd name="connsiteX710" fmla="*/ 870278 w 5684844"/>
                <a:gd name="connsiteY710" fmla="*/ 1276478 h 5004654"/>
                <a:gd name="connsiteX711" fmla="*/ 859579 w 5684844"/>
                <a:gd name="connsiteY711" fmla="*/ 1274379 h 5004654"/>
                <a:gd name="connsiteX712" fmla="*/ 852605 w 5684844"/>
                <a:gd name="connsiteY712" fmla="*/ 1295032 h 5004654"/>
                <a:gd name="connsiteX713" fmla="*/ 825519 w 5684844"/>
                <a:gd name="connsiteY713" fmla="*/ 1321914 h 5004654"/>
                <a:gd name="connsiteX714" fmla="*/ 816174 w 5684844"/>
                <a:gd name="connsiteY714" fmla="*/ 1353469 h 5004654"/>
                <a:gd name="connsiteX715" fmla="*/ 794167 w 5684844"/>
                <a:gd name="connsiteY715" fmla="*/ 1381842 h 5004654"/>
                <a:gd name="connsiteX716" fmla="*/ 764846 w 5684844"/>
                <a:gd name="connsiteY716" fmla="*/ 1386311 h 5004654"/>
                <a:gd name="connsiteX717" fmla="*/ 744397 w 5684844"/>
                <a:gd name="connsiteY717" fmla="*/ 1383128 h 5004654"/>
                <a:gd name="connsiteX718" fmla="*/ 742569 w 5684844"/>
                <a:gd name="connsiteY718" fmla="*/ 1413667 h 5004654"/>
                <a:gd name="connsiteX719" fmla="*/ 711894 w 5684844"/>
                <a:gd name="connsiteY719" fmla="*/ 1452671 h 5004654"/>
                <a:gd name="connsiteX720" fmla="*/ 703294 w 5684844"/>
                <a:gd name="connsiteY720" fmla="*/ 1475085 h 5004654"/>
                <a:gd name="connsiteX721" fmla="*/ 713722 w 5684844"/>
                <a:gd name="connsiteY721" fmla="*/ 1493638 h 5004654"/>
                <a:gd name="connsiteX722" fmla="*/ 720900 w 5684844"/>
                <a:gd name="connsiteY722" fmla="*/ 1496618 h 5004654"/>
                <a:gd name="connsiteX723" fmla="*/ 732682 w 5684844"/>
                <a:gd name="connsiteY723" fmla="*/ 1507114 h 5004654"/>
                <a:gd name="connsiteX724" fmla="*/ 735797 w 5684844"/>
                <a:gd name="connsiteY724" fmla="*/ 1540091 h 5004654"/>
                <a:gd name="connsiteX725" fmla="*/ 736474 w 5684844"/>
                <a:gd name="connsiteY725" fmla="*/ 1545575 h 5004654"/>
                <a:gd name="connsiteX726" fmla="*/ 732141 w 5684844"/>
                <a:gd name="connsiteY726" fmla="*/ 1546659 h 5004654"/>
                <a:gd name="connsiteX727" fmla="*/ 718665 w 5684844"/>
                <a:gd name="connsiteY727" fmla="*/ 1541580 h 5004654"/>
                <a:gd name="connsiteX728" fmla="*/ 716160 w 5684844"/>
                <a:gd name="connsiteY728" fmla="*/ 1551534 h 5004654"/>
                <a:gd name="connsiteX729" fmla="*/ 726046 w 5684844"/>
                <a:gd name="connsiteY729" fmla="*/ 1568395 h 5004654"/>
                <a:gd name="connsiteX730" fmla="*/ 731870 w 5684844"/>
                <a:gd name="connsiteY730" fmla="*/ 1553972 h 5004654"/>
                <a:gd name="connsiteX731" fmla="*/ 737016 w 5684844"/>
                <a:gd name="connsiteY731" fmla="*/ 1551466 h 5004654"/>
                <a:gd name="connsiteX732" fmla="*/ 732411 w 5684844"/>
                <a:gd name="connsiteY732" fmla="*/ 1579500 h 5004654"/>
                <a:gd name="connsiteX733" fmla="*/ 717446 w 5684844"/>
                <a:gd name="connsiteY733" fmla="*/ 1590741 h 5004654"/>
                <a:gd name="connsiteX734" fmla="*/ 739928 w 5684844"/>
                <a:gd name="connsiteY734" fmla="*/ 1601981 h 5004654"/>
                <a:gd name="connsiteX735" fmla="*/ 765998 w 5684844"/>
                <a:gd name="connsiteY735" fmla="*/ 1638751 h 5004654"/>
                <a:gd name="connsiteX736" fmla="*/ 806017 w 5684844"/>
                <a:gd name="connsiteY736" fmla="*/ 1623109 h 5004654"/>
                <a:gd name="connsiteX737" fmla="*/ 851115 w 5684844"/>
                <a:gd name="connsiteY737" fmla="*/ 1583428 h 5004654"/>
                <a:gd name="connsiteX738" fmla="*/ 894249 w 5684844"/>
                <a:gd name="connsiteY738" fmla="*/ 1572661 h 5004654"/>
                <a:gd name="connsiteX739" fmla="*/ 891202 w 5684844"/>
                <a:gd name="connsiteY739" fmla="*/ 1610378 h 5004654"/>
                <a:gd name="connsiteX740" fmla="*/ 916189 w 5684844"/>
                <a:gd name="connsiteY740" fmla="*/ 1642543 h 5004654"/>
                <a:gd name="connsiteX741" fmla="*/ 929732 w 5684844"/>
                <a:gd name="connsiteY741" fmla="*/ 1696443 h 5004654"/>
                <a:gd name="connsiteX742" fmla="*/ 939685 w 5684844"/>
                <a:gd name="connsiteY742" fmla="*/ 1702538 h 5004654"/>
                <a:gd name="connsiteX743" fmla="*/ 937518 w 5684844"/>
                <a:gd name="connsiteY743" fmla="*/ 1705314 h 5004654"/>
                <a:gd name="connsiteX744" fmla="*/ 941717 w 5684844"/>
                <a:gd name="connsiteY744" fmla="*/ 1706668 h 5004654"/>
                <a:gd name="connsiteX745" fmla="*/ 938196 w 5684844"/>
                <a:gd name="connsiteY745" fmla="*/ 1733009 h 5004654"/>
                <a:gd name="connsiteX746" fmla="*/ 937180 w 5684844"/>
                <a:gd name="connsiteY746" fmla="*/ 1728879 h 5004654"/>
                <a:gd name="connsiteX747" fmla="*/ 920996 w 5684844"/>
                <a:gd name="connsiteY747" fmla="*/ 1722446 h 5004654"/>
                <a:gd name="connsiteX748" fmla="*/ 915241 w 5684844"/>
                <a:gd name="connsiteY748" fmla="*/ 1729285 h 5004654"/>
                <a:gd name="connsiteX749" fmla="*/ 896755 w 5684844"/>
                <a:gd name="connsiteY749" fmla="*/ 1739103 h 5004654"/>
                <a:gd name="connsiteX750" fmla="*/ 873461 w 5684844"/>
                <a:gd name="connsiteY750" fmla="*/ 1727457 h 5004654"/>
                <a:gd name="connsiteX751" fmla="*/ 874747 w 5684844"/>
                <a:gd name="connsiteY751" fmla="*/ 1716893 h 5004654"/>
                <a:gd name="connsiteX752" fmla="*/ 888832 w 5684844"/>
                <a:gd name="connsiteY752" fmla="*/ 1706126 h 5004654"/>
                <a:gd name="connsiteX753" fmla="*/ 873529 w 5684844"/>
                <a:gd name="connsiteY753" fmla="*/ 1702944 h 5004654"/>
                <a:gd name="connsiteX754" fmla="*/ 857480 w 5684844"/>
                <a:gd name="connsiteY754" fmla="*/ 1692583 h 5004654"/>
                <a:gd name="connsiteX755" fmla="*/ 862897 w 5684844"/>
                <a:gd name="connsiteY755" fmla="*/ 1669831 h 5004654"/>
                <a:gd name="connsiteX756" fmla="*/ 866418 w 5684844"/>
                <a:gd name="connsiteY756" fmla="*/ 1645183 h 5004654"/>
                <a:gd name="connsiteX757" fmla="*/ 866418 w 5684844"/>
                <a:gd name="connsiteY757" fmla="*/ 1645116 h 5004654"/>
                <a:gd name="connsiteX758" fmla="*/ 854162 w 5684844"/>
                <a:gd name="connsiteY758" fmla="*/ 1650871 h 5004654"/>
                <a:gd name="connsiteX759" fmla="*/ 840010 w 5684844"/>
                <a:gd name="connsiteY759" fmla="*/ 1661977 h 5004654"/>
                <a:gd name="connsiteX760" fmla="*/ 812924 w 5684844"/>
                <a:gd name="connsiteY760" fmla="*/ 1668410 h 5004654"/>
                <a:gd name="connsiteX761" fmla="*/ 813059 w 5684844"/>
                <a:gd name="connsiteY761" fmla="*/ 1680733 h 5004654"/>
                <a:gd name="connsiteX762" fmla="*/ 814143 w 5684844"/>
                <a:gd name="connsiteY762" fmla="*/ 1694209 h 5004654"/>
                <a:gd name="connsiteX763" fmla="*/ 806762 w 5684844"/>
                <a:gd name="connsiteY763" fmla="*/ 1700167 h 5004654"/>
                <a:gd name="connsiteX764" fmla="*/ 812247 w 5684844"/>
                <a:gd name="connsiteY764" fmla="*/ 1711137 h 5004654"/>
                <a:gd name="connsiteX765" fmla="*/ 802361 w 5684844"/>
                <a:gd name="connsiteY765" fmla="*/ 1720820 h 5004654"/>
                <a:gd name="connsiteX766" fmla="*/ 792610 w 5684844"/>
                <a:gd name="connsiteY766" fmla="*/ 1730030 h 5004654"/>
                <a:gd name="connsiteX767" fmla="*/ 808116 w 5684844"/>
                <a:gd name="connsiteY767" fmla="*/ 1757589 h 5004654"/>
                <a:gd name="connsiteX768" fmla="*/ 825315 w 5684844"/>
                <a:gd name="connsiteY768" fmla="*/ 1777633 h 5004654"/>
                <a:gd name="connsiteX769" fmla="*/ 826873 w 5684844"/>
                <a:gd name="connsiteY769" fmla="*/ 1796390 h 5004654"/>
                <a:gd name="connsiteX770" fmla="*/ 818680 w 5684844"/>
                <a:gd name="connsiteY770" fmla="*/ 1820632 h 5004654"/>
                <a:gd name="connsiteX771" fmla="*/ 798704 w 5684844"/>
                <a:gd name="connsiteY771" fmla="*/ 1832143 h 5004654"/>
                <a:gd name="connsiteX772" fmla="*/ 771821 w 5684844"/>
                <a:gd name="connsiteY772" fmla="*/ 1824559 h 5004654"/>
                <a:gd name="connsiteX773" fmla="*/ 764711 w 5684844"/>
                <a:gd name="connsiteY773" fmla="*/ 1836951 h 5004654"/>
                <a:gd name="connsiteX774" fmla="*/ 737558 w 5684844"/>
                <a:gd name="connsiteY774" fmla="*/ 1843654 h 5004654"/>
                <a:gd name="connsiteX775" fmla="*/ 706070 w 5684844"/>
                <a:gd name="connsiteY775" fmla="*/ 1850358 h 5004654"/>
                <a:gd name="connsiteX776" fmla="*/ 688600 w 5684844"/>
                <a:gd name="connsiteY776" fmla="*/ 1879272 h 5004654"/>
                <a:gd name="connsiteX777" fmla="*/ 691444 w 5684844"/>
                <a:gd name="connsiteY777" fmla="*/ 1899790 h 5004654"/>
                <a:gd name="connsiteX778" fmla="*/ 688668 w 5684844"/>
                <a:gd name="connsiteY778" fmla="*/ 1922474 h 5004654"/>
                <a:gd name="connsiteX779" fmla="*/ 698080 w 5684844"/>
                <a:gd name="connsiteY779" fmla="*/ 1937778 h 5004654"/>
                <a:gd name="connsiteX780" fmla="*/ 677698 w 5684844"/>
                <a:gd name="connsiteY780" fmla="*/ 1924709 h 5004654"/>
                <a:gd name="connsiteX781" fmla="*/ 657519 w 5684844"/>
                <a:gd name="connsiteY781" fmla="*/ 1928162 h 5004654"/>
                <a:gd name="connsiteX782" fmla="*/ 647023 w 5684844"/>
                <a:gd name="connsiteY782" fmla="*/ 1948883 h 5004654"/>
                <a:gd name="connsiteX783" fmla="*/ 637475 w 5684844"/>
                <a:gd name="connsiteY783" fmla="*/ 1959311 h 5004654"/>
                <a:gd name="connsiteX784" fmla="*/ 632058 w 5684844"/>
                <a:gd name="connsiteY784" fmla="*/ 1976578 h 5004654"/>
                <a:gd name="connsiteX785" fmla="*/ 608426 w 5684844"/>
                <a:gd name="connsiteY785" fmla="*/ 1986126 h 5004654"/>
                <a:gd name="connsiteX786" fmla="*/ 588382 w 5684844"/>
                <a:gd name="connsiteY786" fmla="*/ 2002919 h 5004654"/>
                <a:gd name="connsiteX787" fmla="*/ 576465 w 5684844"/>
                <a:gd name="connsiteY787" fmla="*/ 2013415 h 5004654"/>
                <a:gd name="connsiteX788" fmla="*/ 567188 w 5684844"/>
                <a:gd name="connsiteY788" fmla="*/ 2017004 h 5004654"/>
                <a:gd name="connsiteX789" fmla="*/ 553780 w 5684844"/>
                <a:gd name="connsiteY789" fmla="*/ 2014024 h 5004654"/>
                <a:gd name="connsiteX790" fmla="*/ 538138 w 5684844"/>
                <a:gd name="connsiteY790" fmla="*/ 2011316 h 5004654"/>
                <a:gd name="connsiteX791" fmla="*/ 531841 w 5684844"/>
                <a:gd name="connsiteY791" fmla="*/ 2010503 h 5004654"/>
                <a:gd name="connsiteX792" fmla="*/ 528252 w 5684844"/>
                <a:gd name="connsiteY792" fmla="*/ 2013753 h 5004654"/>
                <a:gd name="connsiteX793" fmla="*/ 523580 w 5684844"/>
                <a:gd name="connsiteY793" fmla="*/ 2025874 h 5004654"/>
                <a:gd name="connsiteX794" fmla="*/ 535091 w 5684844"/>
                <a:gd name="connsiteY794" fmla="*/ 2035016 h 5004654"/>
                <a:gd name="connsiteX795" fmla="*/ 527846 w 5684844"/>
                <a:gd name="connsiteY795" fmla="*/ 2049033 h 5004654"/>
                <a:gd name="connsiteX796" fmla="*/ 506177 w 5684844"/>
                <a:gd name="connsiteY796" fmla="*/ 2043142 h 5004654"/>
                <a:gd name="connsiteX797" fmla="*/ 499677 w 5684844"/>
                <a:gd name="connsiteY797" fmla="*/ 2047543 h 5004654"/>
                <a:gd name="connsiteX798" fmla="*/ 497171 w 5684844"/>
                <a:gd name="connsiteY798" fmla="*/ 2038605 h 5004654"/>
                <a:gd name="connsiteX799" fmla="*/ 473539 w 5684844"/>
                <a:gd name="connsiteY799" fmla="*/ 2036641 h 5004654"/>
                <a:gd name="connsiteX800" fmla="*/ 462230 w 5684844"/>
                <a:gd name="connsiteY800" fmla="*/ 2045850 h 5004654"/>
                <a:gd name="connsiteX801" fmla="*/ 442796 w 5684844"/>
                <a:gd name="connsiteY801" fmla="*/ 2041246 h 5004654"/>
                <a:gd name="connsiteX802" fmla="*/ 437515 w 5684844"/>
                <a:gd name="connsiteY802" fmla="*/ 2058851 h 5004654"/>
                <a:gd name="connsiteX803" fmla="*/ 441713 w 5684844"/>
                <a:gd name="connsiteY803" fmla="*/ 2059867 h 5004654"/>
                <a:gd name="connsiteX804" fmla="*/ 438124 w 5684844"/>
                <a:gd name="connsiteY804" fmla="*/ 2073884 h 5004654"/>
                <a:gd name="connsiteX805" fmla="*/ 453360 w 5684844"/>
                <a:gd name="connsiteY805" fmla="*/ 2087427 h 5004654"/>
                <a:gd name="connsiteX806" fmla="*/ 466903 w 5684844"/>
                <a:gd name="connsiteY806" fmla="*/ 2092370 h 5004654"/>
                <a:gd name="connsiteX807" fmla="*/ 494734 w 5684844"/>
                <a:gd name="connsiteY807" fmla="*/ 2087765 h 5004654"/>
                <a:gd name="connsiteX808" fmla="*/ 509292 w 5684844"/>
                <a:gd name="connsiteY808" fmla="*/ 2104829 h 5004654"/>
                <a:gd name="connsiteX809" fmla="*/ 509224 w 5684844"/>
                <a:gd name="connsiteY809" fmla="*/ 2105236 h 5004654"/>
                <a:gd name="connsiteX810" fmla="*/ 508818 w 5684844"/>
                <a:gd name="connsiteY810" fmla="*/ 2106454 h 5004654"/>
                <a:gd name="connsiteX811" fmla="*/ 509156 w 5684844"/>
                <a:gd name="connsiteY811" fmla="*/ 2105913 h 5004654"/>
                <a:gd name="connsiteX812" fmla="*/ 508886 w 5684844"/>
                <a:gd name="connsiteY812" fmla="*/ 2107470 h 5004654"/>
                <a:gd name="connsiteX813" fmla="*/ 509766 w 5684844"/>
                <a:gd name="connsiteY813" fmla="*/ 2119591 h 5004654"/>
                <a:gd name="connsiteX814" fmla="*/ 526221 w 5684844"/>
                <a:gd name="connsiteY814" fmla="*/ 2135030 h 5004654"/>
                <a:gd name="connsiteX815" fmla="*/ 545722 w 5684844"/>
                <a:gd name="connsiteY815" fmla="*/ 2151146 h 5004654"/>
                <a:gd name="connsiteX816" fmla="*/ 548702 w 5684844"/>
                <a:gd name="connsiteY816" fmla="*/ 2171934 h 5004654"/>
                <a:gd name="connsiteX817" fmla="*/ 562042 w 5684844"/>
                <a:gd name="connsiteY817" fmla="*/ 2181008 h 5004654"/>
                <a:gd name="connsiteX818" fmla="*/ 563057 w 5684844"/>
                <a:gd name="connsiteY818" fmla="*/ 2185410 h 5004654"/>
                <a:gd name="connsiteX819" fmla="*/ 547077 w 5684844"/>
                <a:gd name="connsiteY819" fmla="*/ 2183581 h 5004654"/>
                <a:gd name="connsiteX820" fmla="*/ 537800 w 5684844"/>
                <a:gd name="connsiteY820" fmla="*/ 2179180 h 5004654"/>
                <a:gd name="connsiteX821" fmla="*/ 537394 w 5684844"/>
                <a:gd name="connsiteY821" fmla="*/ 2242628 h 5004654"/>
                <a:gd name="connsiteX822" fmla="*/ 510646 w 5684844"/>
                <a:gd name="connsiteY822" fmla="*/ 2254682 h 5004654"/>
                <a:gd name="connsiteX823" fmla="*/ 497645 w 5684844"/>
                <a:gd name="connsiteY823" fmla="*/ 2259422 h 5004654"/>
                <a:gd name="connsiteX824" fmla="*/ 476518 w 5684844"/>
                <a:gd name="connsiteY824" fmla="*/ 2268089 h 5004654"/>
                <a:gd name="connsiteX825" fmla="*/ 457423 w 5684844"/>
                <a:gd name="connsiteY825" fmla="*/ 2263214 h 5004654"/>
                <a:gd name="connsiteX826" fmla="*/ 438192 w 5684844"/>
                <a:gd name="connsiteY826" fmla="*/ 2264907 h 5004654"/>
                <a:gd name="connsiteX827" fmla="*/ 416929 w 5684844"/>
                <a:gd name="connsiteY827" fmla="*/ 2262740 h 5004654"/>
                <a:gd name="connsiteX828" fmla="*/ 394922 w 5684844"/>
                <a:gd name="connsiteY828" fmla="*/ 2261115 h 5004654"/>
                <a:gd name="connsiteX829" fmla="*/ 378129 w 5684844"/>
                <a:gd name="connsiteY829" fmla="*/ 2265245 h 5004654"/>
                <a:gd name="connsiteX830" fmla="*/ 357679 w 5684844"/>
                <a:gd name="connsiteY830" fmla="*/ 2247504 h 5004654"/>
                <a:gd name="connsiteX831" fmla="*/ 339464 w 5684844"/>
                <a:gd name="connsiteY831" fmla="*/ 2251499 h 5004654"/>
                <a:gd name="connsiteX832" fmla="*/ 315764 w 5684844"/>
                <a:gd name="connsiteY832" fmla="*/ 2262333 h 5004654"/>
                <a:gd name="connsiteX833" fmla="*/ 300934 w 5684844"/>
                <a:gd name="connsiteY833" fmla="*/ 2273371 h 5004654"/>
                <a:gd name="connsiteX834" fmla="*/ 291590 w 5684844"/>
                <a:gd name="connsiteY834" fmla="*/ 2290638 h 5004654"/>
                <a:gd name="connsiteX835" fmla="*/ 309060 w 5684844"/>
                <a:gd name="connsiteY835" fmla="*/ 2294091 h 5004654"/>
                <a:gd name="connsiteX836" fmla="*/ 308112 w 5684844"/>
                <a:gd name="connsiteY836" fmla="*/ 2313864 h 5004654"/>
                <a:gd name="connsiteX837" fmla="*/ 314816 w 5684844"/>
                <a:gd name="connsiteY837" fmla="*/ 2328490 h 5004654"/>
                <a:gd name="connsiteX838" fmla="*/ 305539 w 5684844"/>
                <a:gd name="connsiteY838" fmla="*/ 2348534 h 5004654"/>
                <a:gd name="connsiteX839" fmla="*/ 315967 w 5684844"/>
                <a:gd name="connsiteY839" fmla="*/ 2367900 h 5004654"/>
                <a:gd name="connsiteX840" fmla="*/ 313258 w 5684844"/>
                <a:gd name="connsiteY840" fmla="*/ 2387063 h 5004654"/>
                <a:gd name="connsiteX841" fmla="*/ 308045 w 5684844"/>
                <a:gd name="connsiteY841" fmla="*/ 2400674 h 5004654"/>
                <a:gd name="connsiteX842" fmla="*/ 290913 w 5684844"/>
                <a:gd name="connsiteY842" fmla="*/ 2415029 h 5004654"/>
                <a:gd name="connsiteX843" fmla="*/ 285360 w 5684844"/>
                <a:gd name="connsiteY843" fmla="*/ 2438594 h 5004654"/>
                <a:gd name="connsiteX844" fmla="*/ 287662 w 5684844"/>
                <a:gd name="connsiteY844" fmla="*/ 2444892 h 5004654"/>
                <a:gd name="connsiteX845" fmla="*/ 293012 w 5684844"/>
                <a:gd name="connsiteY845" fmla="*/ 2453491 h 5004654"/>
                <a:gd name="connsiteX846" fmla="*/ 296195 w 5684844"/>
                <a:gd name="connsiteY846" fmla="*/ 2470149 h 5004654"/>
                <a:gd name="connsiteX847" fmla="*/ 302086 w 5684844"/>
                <a:gd name="connsiteY847" fmla="*/ 2465138 h 5004654"/>
                <a:gd name="connsiteX848" fmla="*/ 292809 w 5684844"/>
                <a:gd name="connsiteY848" fmla="*/ 2477462 h 5004654"/>
                <a:gd name="connsiteX849" fmla="*/ 307096 w 5684844"/>
                <a:gd name="connsiteY849" fmla="*/ 2491276 h 5004654"/>
                <a:gd name="connsiteX850" fmla="*/ 305878 w 5684844"/>
                <a:gd name="connsiteY850" fmla="*/ 2514908 h 5004654"/>
                <a:gd name="connsiteX851" fmla="*/ 308315 w 5684844"/>
                <a:gd name="connsiteY851" fmla="*/ 2515315 h 5004654"/>
                <a:gd name="connsiteX852" fmla="*/ 317931 w 5684844"/>
                <a:gd name="connsiteY852" fmla="*/ 2508746 h 5004654"/>
                <a:gd name="connsiteX853" fmla="*/ 336146 w 5684844"/>
                <a:gd name="connsiteY853" fmla="*/ 2521612 h 5004654"/>
                <a:gd name="connsiteX854" fmla="*/ 360320 w 5684844"/>
                <a:gd name="connsiteY854" fmla="*/ 2505767 h 5004654"/>
                <a:gd name="connsiteX855" fmla="*/ 385916 w 5684844"/>
                <a:gd name="connsiteY855" fmla="*/ 2544703 h 5004654"/>
                <a:gd name="connsiteX856" fmla="*/ 421399 w 5684844"/>
                <a:gd name="connsiteY856" fmla="*/ 2541182 h 5004654"/>
                <a:gd name="connsiteX857" fmla="*/ 430675 w 5684844"/>
                <a:gd name="connsiteY857" fmla="*/ 2537390 h 5004654"/>
                <a:gd name="connsiteX858" fmla="*/ 448349 w 5684844"/>
                <a:gd name="connsiteY858" fmla="*/ 2530550 h 5004654"/>
                <a:gd name="connsiteX859" fmla="*/ 486878 w 5684844"/>
                <a:gd name="connsiteY859" fmla="*/ 2537593 h 5004654"/>
                <a:gd name="connsiteX860" fmla="*/ 514777 w 5684844"/>
                <a:gd name="connsiteY860" fmla="*/ 2526217 h 5004654"/>
                <a:gd name="connsiteX861" fmla="*/ 521413 w 5684844"/>
                <a:gd name="connsiteY861" fmla="*/ 2517075 h 5004654"/>
                <a:gd name="connsiteX862" fmla="*/ 544842 w 5684844"/>
                <a:gd name="connsiteY862" fmla="*/ 2513419 h 5004654"/>
                <a:gd name="connsiteX863" fmla="*/ 551952 w 5684844"/>
                <a:gd name="connsiteY863" fmla="*/ 2490463 h 5004654"/>
                <a:gd name="connsiteX864" fmla="*/ 572131 w 5684844"/>
                <a:gd name="connsiteY864" fmla="*/ 2471165 h 5004654"/>
                <a:gd name="connsiteX865" fmla="*/ 581949 w 5684844"/>
                <a:gd name="connsiteY865" fmla="*/ 2448142 h 5004654"/>
                <a:gd name="connsiteX866" fmla="*/ 578429 w 5684844"/>
                <a:gd name="connsiteY866" fmla="*/ 2425593 h 5004654"/>
                <a:gd name="connsiteX867" fmla="*/ 579783 w 5684844"/>
                <a:gd name="connsiteY867" fmla="*/ 2407513 h 5004654"/>
                <a:gd name="connsiteX868" fmla="*/ 599691 w 5684844"/>
                <a:gd name="connsiteY868" fmla="*/ 2372979 h 5004654"/>
                <a:gd name="connsiteX869" fmla="*/ 660566 w 5684844"/>
                <a:gd name="connsiteY869" fmla="*/ 2355982 h 5004654"/>
                <a:gd name="connsiteX870" fmla="*/ 663004 w 5684844"/>
                <a:gd name="connsiteY870" fmla="*/ 2316369 h 5004654"/>
                <a:gd name="connsiteX871" fmla="*/ 680610 w 5684844"/>
                <a:gd name="connsiteY871" fmla="*/ 2280075 h 5004654"/>
                <a:gd name="connsiteX872" fmla="*/ 700992 w 5684844"/>
                <a:gd name="connsiteY872" fmla="*/ 2265042 h 5004654"/>
                <a:gd name="connsiteX873" fmla="*/ 747715 w 5684844"/>
                <a:gd name="connsiteY873" fmla="*/ 2270391 h 5004654"/>
                <a:gd name="connsiteX874" fmla="*/ 786380 w 5684844"/>
                <a:gd name="connsiteY874" fmla="*/ 2264568 h 5004654"/>
                <a:gd name="connsiteX875" fmla="*/ 805137 w 5684844"/>
                <a:gd name="connsiteY875" fmla="*/ 2250416 h 5004654"/>
                <a:gd name="connsiteX876" fmla="*/ 816648 w 5684844"/>
                <a:gd name="connsiteY876" fmla="*/ 2234435 h 5004654"/>
                <a:gd name="connsiteX877" fmla="*/ 858022 w 5684844"/>
                <a:gd name="connsiteY877" fmla="*/ 2223872 h 5004654"/>
                <a:gd name="connsiteX878" fmla="*/ 894114 w 5684844"/>
                <a:gd name="connsiteY878" fmla="*/ 2274183 h 5004654"/>
                <a:gd name="connsiteX879" fmla="*/ 929664 w 5684844"/>
                <a:gd name="connsiteY879" fmla="*/ 2305738 h 5004654"/>
                <a:gd name="connsiteX880" fmla="*/ 967652 w 5684844"/>
                <a:gd name="connsiteY880" fmla="*/ 2349482 h 5004654"/>
                <a:gd name="connsiteX881" fmla="*/ 1023719 w 5684844"/>
                <a:gd name="connsiteY881" fmla="*/ 2367155 h 5004654"/>
                <a:gd name="connsiteX882" fmla="*/ 1045591 w 5684844"/>
                <a:gd name="connsiteY882" fmla="*/ 2373453 h 5004654"/>
                <a:gd name="connsiteX883" fmla="*/ 1057644 w 5684844"/>
                <a:gd name="connsiteY883" fmla="*/ 2394444 h 5004654"/>
                <a:gd name="connsiteX884" fmla="*/ 1066041 w 5684844"/>
                <a:gd name="connsiteY884" fmla="*/ 2413878 h 5004654"/>
                <a:gd name="connsiteX885" fmla="*/ 1078229 w 5684844"/>
                <a:gd name="connsiteY885" fmla="*/ 2439610 h 5004654"/>
                <a:gd name="connsiteX886" fmla="*/ 1067734 w 5684844"/>
                <a:gd name="connsiteY886" fmla="*/ 2464326 h 5004654"/>
                <a:gd name="connsiteX887" fmla="*/ 1064551 w 5684844"/>
                <a:gd name="connsiteY887" fmla="*/ 2477462 h 5004654"/>
                <a:gd name="connsiteX888" fmla="*/ 1052701 w 5684844"/>
                <a:gd name="connsiteY888" fmla="*/ 2474821 h 5004654"/>
                <a:gd name="connsiteX889" fmla="*/ 1031236 w 5684844"/>
                <a:gd name="connsiteY889" fmla="*/ 2487078 h 5004654"/>
                <a:gd name="connsiteX890" fmla="*/ 981194 w 5684844"/>
                <a:gd name="connsiteY890" fmla="*/ 2486671 h 5004654"/>
                <a:gd name="connsiteX891" fmla="*/ 973746 w 5684844"/>
                <a:gd name="connsiteY891" fmla="*/ 2488093 h 5004654"/>
                <a:gd name="connsiteX892" fmla="*/ 980788 w 5684844"/>
                <a:gd name="connsiteY892" fmla="*/ 2514096 h 5004654"/>
                <a:gd name="connsiteX893" fmla="*/ 1025209 w 5684844"/>
                <a:gd name="connsiteY893" fmla="*/ 2526894 h 5004654"/>
                <a:gd name="connsiteX894" fmla="*/ 1051550 w 5684844"/>
                <a:gd name="connsiteY894" fmla="*/ 2534681 h 5004654"/>
                <a:gd name="connsiteX895" fmla="*/ 1052430 w 5684844"/>
                <a:gd name="connsiteY895" fmla="*/ 2506918 h 5004654"/>
                <a:gd name="connsiteX896" fmla="*/ 1069427 w 5684844"/>
                <a:gd name="connsiteY896" fmla="*/ 2491005 h 5004654"/>
                <a:gd name="connsiteX897" fmla="*/ 1072677 w 5684844"/>
                <a:gd name="connsiteY897" fmla="*/ 2494052 h 5004654"/>
                <a:gd name="connsiteX898" fmla="*/ 1107076 w 5684844"/>
                <a:gd name="connsiteY898" fmla="*/ 2476447 h 5004654"/>
                <a:gd name="connsiteX899" fmla="*/ 1105586 w 5684844"/>
                <a:gd name="connsiteY899" fmla="*/ 2439271 h 5004654"/>
                <a:gd name="connsiteX900" fmla="*/ 1096715 w 5684844"/>
                <a:gd name="connsiteY900" fmla="*/ 2423020 h 5004654"/>
                <a:gd name="connsiteX901" fmla="*/ 1100237 w 5684844"/>
                <a:gd name="connsiteY901" fmla="*/ 2393158 h 5004654"/>
                <a:gd name="connsiteX902" fmla="*/ 1119197 w 5684844"/>
                <a:gd name="connsiteY902" fmla="*/ 2396069 h 5004654"/>
                <a:gd name="connsiteX903" fmla="*/ 1146486 w 5684844"/>
                <a:gd name="connsiteY903" fmla="*/ 2404128 h 5004654"/>
                <a:gd name="connsiteX904" fmla="*/ 1150955 w 5684844"/>
                <a:gd name="connsiteY904" fmla="*/ 2397221 h 5004654"/>
                <a:gd name="connsiteX905" fmla="*/ 1141407 w 5684844"/>
                <a:gd name="connsiteY905" fmla="*/ 2382865 h 5004654"/>
                <a:gd name="connsiteX906" fmla="*/ 1124749 w 5684844"/>
                <a:gd name="connsiteY906" fmla="*/ 2359707 h 5004654"/>
                <a:gd name="connsiteX907" fmla="*/ 1093871 w 5684844"/>
                <a:gd name="connsiteY907" fmla="*/ 2339189 h 5004654"/>
                <a:gd name="connsiteX908" fmla="*/ 1075859 w 5684844"/>
                <a:gd name="connsiteY908" fmla="*/ 2340340 h 5004654"/>
                <a:gd name="connsiteX909" fmla="*/ 1071796 w 5684844"/>
                <a:gd name="connsiteY909" fmla="*/ 2333163 h 5004654"/>
                <a:gd name="connsiteX910" fmla="*/ 1039158 w 5684844"/>
                <a:gd name="connsiteY910" fmla="*/ 2317792 h 5004654"/>
                <a:gd name="connsiteX911" fmla="*/ 1013494 w 5684844"/>
                <a:gd name="connsiteY911" fmla="*/ 2296529 h 5004654"/>
                <a:gd name="connsiteX912" fmla="*/ 989320 w 5684844"/>
                <a:gd name="connsiteY912" fmla="*/ 2269917 h 5004654"/>
                <a:gd name="connsiteX913" fmla="*/ 972392 w 5684844"/>
                <a:gd name="connsiteY913" fmla="*/ 2234774 h 5004654"/>
                <a:gd name="connsiteX914" fmla="*/ 952416 w 5684844"/>
                <a:gd name="connsiteY914" fmla="*/ 2208094 h 5004654"/>
                <a:gd name="connsiteX915" fmla="*/ 970157 w 5684844"/>
                <a:gd name="connsiteY915" fmla="*/ 2172815 h 5004654"/>
                <a:gd name="connsiteX916" fmla="*/ 977809 w 5684844"/>
                <a:gd name="connsiteY916" fmla="*/ 2189202 h 5004654"/>
                <a:gd name="connsiteX917" fmla="*/ 1006655 w 5684844"/>
                <a:gd name="connsiteY917" fmla="*/ 2205385 h 5004654"/>
                <a:gd name="connsiteX918" fmla="*/ 1016000 w 5684844"/>
                <a:gd name="connsiteY918" fmla="*/ 2189947 h 5004654"/>
                <a:gd name="connsiteX919" fmla="*/ 1034079 w 5684844"/>
                <a:gd name="connsiteY919" fmla="*/ 2200442 h 5004654"/>
                <a:gd name="connsiteX920" fmla="*/ 1045591 w 5684844"/>
                <a:gd name="connsiteY920" fmla="*/ 2223059 h 5004654"/>
                <a:gd name="connsiteX921" fmla="*/ 1043560 w 5684844"/>
                <a:gd name="connsiteY921" fmla="*/ 2244118 h 5004654"/>
                <a:gd name="connsiteX922" fmla="*/ 1076537 w 5684844"/>
                <a:gd name="connsiteY922" fmla="*/ 2263281 h 5004654"/>
                <a:gd name="connsiteX923" fmla="*/ 1101252 w 5684844"/>
                <a:gd name="connsiteY923" fmla="*/ 2273371 h 5004654"/>
                <a:gd name="connsiteX924" fmla="*/ 1133417 w 5684844"/>
                <a:gd name="connsiteY924" fmla="*/ 2287997 h 5004654"/>
                <a:gd name="connsiteX925" fmla="*/ 1167545 w 5684844"/>
                <a:gd name="connsiteY925" fmla="*/ 2314609 h 5004654"/>
                <a:gd name="connsiteX926" fmla="*/ 1186369 w 5684844"/>
                <a:gd name="connsiteY926" fmla="*/ 2344336 h 5004654"/>
                <a:gd name="connsiteX927" fmla="*/ 1178989 w 5684844"/>
                <a:gd name="connsiteY927" fmla="*/ 2394986 h 5004654"/>
                <a:gd name="connsiteX928" fmla="*/ 1182103 w 5684844"/>
                <a:gd name="connsiteY928" fmla="*/ 2402096 h 5004654"/>
                <a:gd name="connsiteX929" fmla="*/ 1185354 w 5684844"/>
                <a:gd name="connsiteY929" fmla="*/ 2429791 h 5004654"/>
                <a:gd name="connsiteX930" fmla="*/ 1225711 w 5684844"/>
                <a:gd name="connsiteY930" fmla="*/ 2435276 h 5004654"/>
                <a:gd name="connsiteX931" fmla="*/ 1233093 w 5684844"/>
                <a:gd name="connsiteY931" fmla="*/ 2457689 h 5004654"/>
                <a:gd name="connsiteX932" fmla="*/ 1242369 w 5684844"/>
                <a:gd name="connsiteY932" fmla="*/ 2474957 h 5004654"/>
                <a:gd name="connsiteX933" fmla="*/ 1237155 w 5684844"/>
                <a:gd name="connsiteY933" fmla="*/ 2485656 h 5004654"/>
                <a:gd name="connsiteX934" fmla="*/ 1237087 w 5684844"/>
                <a:gd name="connsiteY934" fmla="*/ 2485656 h 5004654"/>
                <a:gd name="connsiteX935" fmla="*/ 1224696 w 5684844"/>
                <a:gd name="connsiteY935" fmla="*/ 2492969 h 5004654"/>
                <a:gd name="connsiteX936" fmla="*/ 1232822 w 5684844"/>
                <a:gd name="connsiteY936" fmla="*/ 2511320 h 5004654"/>
                <a:gd name="connsiteX937" fmla="*/ 1238645 w 5684844"/>
                <a:gd name="connsiteY937" fmla="*/ 2498724 h 5004654"/>
                <a:gd name="connsiteX938" fmla="*/ 1257605 w 5684844"/>
                <a:gd name="connsiteY938" fmla="*/ 2517075 h 5004654"/>
                <a:gd name="connsiteX939" fmla="*/ 1278800 w 5684844"/>
                <a:gd name="connsiteY939" fmla="*/ 2549104 h 5004654"/>
                <a:gd name="connsiteX940" fmla="*/ 1284352 w 5684844"/>
                <a:gd name="connsiteY940" fmla="*/ 2530212 h 5004654"/>
                <a:gd name="connsiteX941" fmla="*/ 1309542 w 5684844"/>
                <a:gd name="connsiteY941" fmla="*/ 2526826 h 5004654"/>
                <a:gd name="connsiteX942" fmla="*/ 1311100 w 5684844"/>
                <a:gd name="connsiteY942" fmla="*/ 2521341 h 5004654"/>
                <a:gd name="connsiteX943" fmla="*/ 1303109 w 5684844"/>
                <a:gd name="connsiteY943" fmla="*/ 2509288 h 5004654"/>
                <a:gd name="connsiteX944" fmla="*/ 1315501 w 5684844"/>
                <a:gd name="connsiteY944" fmla="*/ 2496151 h 5004654"/>
                <a:gd name="connsiteX945" fmla="*/ 1310355 w 5684844"/>
                <a:gd name="connsiteY945" fmla="*/ 2490531 h 5004654"/>
                <a:gd name="connsiteX946" fmla="*/ 1328773 w 5684844"/>
                <a:gd name="connsiteY946" fmla="*/ 2500824 h 5004654"/>
                <a:gd name="connsiteX947" fmla="*/ 1327554 w 5684844"/>
                <a:gd name="connsiteY947" fmla="*/ 2484708 h 5004654"/>
                <a:gd name="connsiteX948" fmla="*/ 1342181 w 5684844"/>
                <a:gd name="connsiteY948" fmla="*/ 2475566 h 5004654"/>
                <a:gd name="connsiteX949" fmla="*/ 1343332 w 5684844"/>
                <a:gd name="connsiteY949" fmla="*/ 2479020 h 5004654"/>
                <a:gd name="connsiteX950" fmla="*/ 1347462 w 5684844"/>
                <a:gd name="connsiteY950" fmla="*/ 2455116 h 5004654"/>
                <a:gd name="connsiteX951" fmla="*/ 1316585 w 5684844"/>
                <a:gd name="connsiteY951" fmla="*/ 2445095 h 5004654"/>
                <a:gd name="connsiteX952" fmla="*/ 1312860 w 5684844"/>
                <a:gd name="connsiteY952" fmla="*/ 2434734 h 5004654"/>
                <a:gd name="connsiteX953" fmla="*/ 1280357 w 5684844"/>
                <a:gd name="connsiteY953" fmla="*/ 2406430 h 5004654"/>
                <a:gd name="connsiteX954" fmla="*/ 1301890 w 5684844"/>
                <a:gd name="connsiteY954" fmla="*/ 2385438 h 5004654"/>
                <a:gd name="connsiteX955" fmla="*/ 1313808 w 5684844"/>
                <a:gd name="connsiteY955" fmla="*/ 2404195 h 5004654"/>
                <a:gd name="connsiteX956" fmla="*/ 1317126 w 5684844"/>
                <a:gd name="connsiteY956" fmla="*/ 2390923 h 5004654"/>
                <a:gd name="connsiteX957" fmla="*/ 1328502 w 5684844"/>
                <a:gd name="connsiteY957" fmla="*/ 2396273 h 5004654"/>
                <a:gd name="connsiteX958" fmla="*/ 1329653 w 5684844"/>
                <a:gd name="connsiteY958" fmla="*/ 2393564 h 5004654"/>
                <a:gd name="connsiteX959" fmla="*/ 1347462 w 5684844"/>
                <a:gd name="connsiteY959" fmla="*/ 2383678 h 5004654"/>
                <a:gd name="connsiteX960" fmla="*/ 1332971 w 5684844"/>
                <a:gd name="connsiteY960" fmla="*/ 2373724 h 5004654"/>
                <a:gd name="connsiteX961" fmla="*/ 1336560 w 5684844"/>
                <a:gd name="connsiteY961" fmla="*/ 2358623 h 5004654"/>
                <a:gd name="connsiteX962" fmla="*/ 1352202 w 5684844"/>
                <a:gd name="connsiteY962" fmla="*/ 2360587 h 5004654"/>
                <a:gd name="connsiteX963" fmla="*/ 1391680 w 5684844"/>
                <a:gd name="connsiteY963" fmla="*/ 2371083 h 5004654"/>
                <a:gd name="connsiteX964" fmla="*/ 1407051 w 5684844"/>
                <a:gd name="connsiteY964" fmla="*/ 2395595 h 5004654"/>
                <a:gd name="connsiteX965" fmla="*/ 1417953 w 5684844"/>
                <a:gd name="connsiteY965" fmla="*/ 2409883 h 5004654"/>
                <a:gd name="connsiteX966" fmla="*/ 1415312 w 5684844"/>
                <a:gd name="connsiteY966" fmla="*/ 2444688 h 5004654"/>
                <a:gd name="connsiteX967" fmla="*/ 1417141 w 5684844"/>
                <a:gd name="connsiteY967" fmla="*/ 2467305 h 5004654"/>
                <a:gd name="connsiteX968" fmla="*/ 1435152 w 5684844"/>
                <a:gd name="connsiteY968" fmla="*/ 2480103 h 5004654"/>
                <a:gd name="connsiteX969" fmla="*/ 1444294 w 5684844"/>
                <a:gd name="connsiteY969" fmla="*/ 2523373 h 5004654"/>
                <a:gd name="connsiteX970" fmla="*/ 1491762 w 5684844"/>
                <a:gd name="connsiteY970" fmla="*/ 2540708 h 5004654"/>
                <a:gd name="connsiteX971" fmla="*/ 1551080 w 5684844"/>
                <a:gd name="connsiteY971" fmla="*/ 2549714 h 5004654"/>
                <a:gd name="connsiteX972" fmla="*/ 1568753 w 5684844"/>
                <a:gd name="connsiteY972" fmla="*/ 2519581 h 5004654"/>
                <a:gd name="connsiteX973" fmla="*/ 1605725 w 5684844"/>
                <a:gd name="connsiteY973" fmla="*/ 2540505 h 5004654"/>
                <a:gd name="connsiteX974" fmla="*/ 1648656 w 5684844"/>
                <a:gd name="connsiteY974" fmla="*/ 2537322 h 5004654"/>
                <a:gd name="connsiteX975" fmla="*/ 1671002 w 5684844"/>
                <a:gd name="connsiteY975" fmla="*/ 2531024 h 5004654"/>
                <a:gd name="connsiteX976" fmla="*/ 1688947 w 5684844"/>
                <a:gd name="connsiteY976" fmla="*/ 2525878 h 5004654"/>
                <a:gd name="connsiteX977" fmla="*/ 1714949 w 5684844"/>
                <a:gd name="connsiteY977" fmla="*/ 2525675 h 5004654"/>
                <a:gd name="connsiteX978" fmla="*/ 1720163 w 5684844"/>
                <a:gd name="connsiteY978" fmla="*/ 2535697 h 5004654"/>
                <a:gd name="connsiteX979" fmla="*/ 1722398 w 5684844"/>
                <a:gd name="connsiteY979" fmla="*/ 2550729 h 5004654"/>
                <a:gd name="connsiteX980" fmla="*/ 1724226 w 5684844"/>
                <a:gd name="connsiteY980" fmla="*/ 2577476 h 5004654"/>
                <a:gd name="connsiteX981" fmla="*/ 1733638 w 5684844"/>
                <a:gd name="connsiteY981" fmla="*/ 2596640 h 5004654"/>
                <a:gd name="connsiteX982" fmla="*/ 1714610 w 5684844"/>
                <a:gd name="connsiteY982" fmla="*/ 2636524 h 5004654"/>
                <a:gd name="connsiteX983" fmla="*/ 1698224 w 5684844"/>
                <a:gd name="connsiteY983" fmla="*/ 2659546 h 5004654"/>
                <a:gd name="connsiteX984" fmla="*/ 1705604 w 5684844"/>
                <a:gd name="connsiteY984" fmla="*/ 2694420 h 5004654"/>
                <a:gd name="connsiteX985" fmla="*/ 1675810 w 5684844"/>
                <a:gd name="connsiteY985" fmla="*/ 2720963 h 5004654"/>
                <a:gd name="connsiteX986" fmla="*/ 1679264 w 5684844"/>
                <a:gd name="connsiteY986" fmla="*/ 2712228 h 5004654"/>
                <a:gd name="connsiteX987" fmla="*/ 1652787 w 5684844"/>
                <a:gd name="connsiteY987" fmla="*/ 2720219 h 5004654"/>
                <a:gd name="connsiteX988" fmla="*/ 1626514 w 5684844"/>
                <a:gd name="connsiteY988" fmla="*/ 2733762 h 5004654"/>
                <a:gd name="connsiteX989" fmla="*/ 1607824 w 5684844"/>
                <a:gd name="connsiteY989" fmla="*/ 2722386 h 5004654"/>
                <a:gd name="connsiteX990" fmla="*/ 1568956 w 5684844"/>
                <a:gd name="connsiteY990" fmla="*/ 2711754 h 5004654"/>
                <a:gd name="connsiteX991" fmla="*/ 1548236 w 5684844"/>
                <a:gd name="connsiteY991" fmla="*/ 2732272 h 5004654"/>
                <a:gd name="connsiteX992" fmla="*/ 1472937 w 5684844"/>
                <a:gd name="connsiteY992" fmla="*/ 2738705 h 5004654"/>
                <a:gd name="connsiteX993" fmla="*/ 1414161 w 5684844"/>
                <a:gd name="connsiteY993" fmla="*/ 2710197 h 5004654"/>
                <a:gd name="connsiteX994" fmla="*/ 1385044 w 5684844"/>
                <a:gd name="connsiteY994" fmla="*/ 2703019 h 5004654"/>
                <a:gd name="connsiteX995" fmla="*/ 1320038 w 5684844"/>
                <a:gd name="connsiteY995" fmla="*/ 2698618 h 5004654"/>
                <a:gd name="connsiteX996" fmla="*/ 1310626 w 5684844"/>
                <a:gd name="connsiteY996" fmla="*/ 2678168 h 5004654"/>
                <a:gd name="connsiteX997" fmla="*/ 1235124 w 5684844"/>
                <a:gd name="connsiteY997" fmla="*/ 2687851 h 5004654"/>
                <a:gd name="connsiteX998" fmla="*/ 1208580 w 5684844"/>
                <a:gd name="connsiteY998" fmla="*/ 2730647 h 5004654"/>
                <a:gd name="connsiteX999" fmla="*/ 1205465 w 5684844"/>
                <a:gd name="connsiteY999" fmla="*/ 2763759 h 5004654"/>
                <a:gd name="connsiteX1000" fmla="*/ 1145741 w 5684844"/>
                <a:gd name="connsiteY1000" fmla="*/ 2744664 h 5004654"/>
                <a:gd name="connsiteX1001" fmla="*/ 1074031 w 5684844"/>
                <a:gd name="connsiteY1001" fmla="*/ 2729022 h 5004654"/>
                <a:gd name="connsiteX1002" fmla="*/ 1071594 w 5684844"/>
                <a:gd name="connsiteY1002" fmla="*/ 2685346 h 5004654"/>
                <a:gd name="connsiteX1003" fmla="*/ 997717 w 5684844"/>
                <a:gd name="connsiteY1003" fmla="*/ 2664490 h 5004654"/>
                <a:gd name="connsiteX1004" fmla="*/ 942462 w 5684844"/>
                <a:gd name="connsiteY1004" fmla="*/ 2654468 h 5004654"/>
                <a:gd name="connsiteX1005" fmla="*/ 902375 w 5684844"/>
                <a:gd name="connsiteY1005" fmla="*/ 2644311 h 5004654"/>
                <a:gd name="connsiteX1006" fmla="*/ 898786 w 5684844"/>
                <a:gd name="connsiteY1006" fmla="*/ 2609370 h 5004654"/>
                <a:gd name="connsiteX1007" fmla="*/ 921402 w 5684844"/>
                <a:gd name="connsiteY1007" fmla="*/ 2582284 h 5004654"/>
                <a:gd name="connsiteX1008" fmla="*/ 911855 w 5684844"/>
                <a:gd name="connsiteY1008" fmla="*/ 2558110 h 5004654"/>
                <a:gd name="connsiteX1009" fmla="*/ 924043 w 5684844"/>
                <a:gd name="connsiteY1009" fmla="*/ 2538947 h 5004654"/>
                <a:gd name="connsiteX1010" fmla="*/ 917340 w 5684844"/>
                <a:gd name="connsiteY1010" fmla="*/ 2527029 h 5004654"/>
                <a:gd name="connsiteX1011" fmla="*/ 913683 w 5684844"/>
                <a:gd name="connsiteY1011" fmla="*/ 2536239 h 5004654"/>
                <a:gd name="connsiteX1012" fmla="*/ 893843 w 5684844"/>
                <a:gd name="connsiteY1012" fmla="*/ 2523847 h 5004654"/>
                <a:gd name="connsiteX1013" fmla="*/ 862288 w 5684844"/>
                <a:gd name="connsiteY1013" fmla="*/ 2512267 h 5004654"/>
                <a:gd name="connsiteX1014" fmla="*/ 818883 w 5684844"/>
                <a:gd name="connsiteY1014" fmla="*/ 2520732 h 5004654"/>
                <a:gd name="connsiteX1015" fmla="*/ 804256 w 5684844"/>
                <a:gd name="connsiteY1015" fmla="*/ 2525133 h 5004654"/>
                <a:gd name="connsiteX1016" fmla="*/ 787395 w 5684844"/>
                <a:gd name="connsiteY1016" fmla="*/ 2531837 h 5004654"/>
                <a:gd name="connsiteX1017" fmla="*/ 777103 w 5684844"/>
                <a:gd name="connsiteY1017" fmla="*/ 2518158 h 5004654"/>
                <a:gd name="connsiteX1018" fmla="*/ 758955 w 5684844"/>
                <a:gd name="connsiteY1018" fmla="*/ 2529738 h 5004654"/>
                <a:gd name="connsiteX1019" fmla="*/ 738979 w 5684844"/>
                <a:gd name="connsiteY1019" fmla="*/ 2533462 h 5004654"/>
                <a:gd name="connsiteX1020" fmla="*/ 717785 w 5684844"/>
                <a:gd name="connsiteY1020" fmla="*/ 2535020 h 5004654"/>
                <a:gd name="connsiteX1021" fmla="*/ 691579 w 5684844"/>
                <a:gd name="connsiteY1021" fmla="*/ 2531160 h 5004654"/>
                <a:gd name="connsiteX1022" fmla="*/ 662868 w 5684844"/>
                <a:gd name="connsiteY1022" fmla="*/ 2543213 h 5004654"/>
                <a:gd name="connsiteX1023" fmla="*/ 604837 w 5684844"/>
                <a:gd name="connsiteY1023" fmla="*/ 2536916 h 5004654"/>
                <a:gd name="connsiteX1024" fmla="*/ 582221 w 5684844"/>
                <a:gd name="connsiteY1024" fmla="*/ 2548021 h 5004654"/>
                <a:gd name="connsiteX1025" fmla="*/ 575652 w 5684844"/>
                <a:gd name="connsiteY1025" fmla="*/ 2566236 h 5004654"/>
                <a:gd name="connsiteX1026" fmla="*/ 538545 w 5684844"/>
                <a:gd name="connsiteY1026" fmla="*/ 2571924 h 5004654"/>
                <a:gd name="connsiteX1027" fmla="*/ 522361 w 5684844"/>
                <a:gd name="connsiteY1027" fmla="*/ 2598739 h 5004654"/>
                <a:gd name="connsiteX1028" fmla="*/ 490129 w 5684844"/>
                <a:gd name="connsiteY1028" fmla="*/ 2588175 h 5004654"/>
                <a:gd name="connsiteX1029" fmla="*/ 461621 w 5684844"/>
                <a:gd name="connsiteY1029" fmla="*/ 2578763 h 5004654"/>
                <a:gd name="connsiteX1030" fmla="*/ 432978 w 5684844"/>
                <a:gd name="connsiteY1030" fmla="*/ 2579643 h 5004654"/>
                <a:gd name="connsiteX1031" fmla="*/ 418758 w 5684844"/>
                <a:gd name="connsiteY1031" fmla="*/ 2569825 h 5004654"/>
                <a:gd name="connsiteX1032" fmla="*/ 392823 w 5684844"/>
                <a:gd name="connsiteY1032" fmla="*/ 2578831 h 5004654"/>
                <a:gd name="connsiteX1033" fmla="*/ 374947 w 5684844"/>
                <a:gd name="connsiteY1033" fmla="*/ 2607000 h 5004654"/>
                <a:gd name="connsiteX1034" fmla="*/ 367701 w 5684844"/>
                <a:gd name="connsiteY1034" fmla="*/ 2634560 h 5004654"/>
                <a:gd name="connsiteX1035" fmla="*/ 335469 w 5684844"/>
                <a:gd name="connsiteY1035" fmla="*/ 2650608 h 5004654"/>
                <a:gd name="connsiteX1036" fmla="*/ 293824 w 5684844"/>
                <a:gd name="connsiteY1036" fmla="*/ 2674850 h 5004654"/>
                <a:gd name="connsiteX1037" fmla="*/ 290574 w 5684844"/>
                <a:gd name="connsiteY1037" fmla="*/ 2700717 h 5004654"/>
                <a:gd name="connsiteX1038" fmla="*/ 267619 w 5684844"/>
                <a:gd name="connsiteY1038" fmla="*/ 2722453 h 5004654"/>
                <a:gd name="connsiteX1039" fmla="*/ 270598 w 5684844"/>
                <a:gd name="connsiteY1039" fmla="*/ 2752722 h 5004654"/>
                <a:gd name="connsiteX1040" fmla="*/ 259154 w 5684844"/>
                <a:gd name="connsiteY1040" fmla="*/ 2775203 h 5004654"/>
                <a:gd name="connsiteX1041" fmla="*/ 244528 w 5684844"/>
                <a:gd name="connsiteY1041" fmla="*/ 2800866 h 5004654"/>
                <a:gd name="connsiteX1042" fmla="*/ 240059 w 5684844"/>
                <a:gd name="connsiteY1042" fmla="*/ 2834521 h 5004654"/>
                <a:gd name="connsiteX1043" fmla="*/ 207420 w 5684844"/>
                <a:gd name="connsiteY1043" fmla="*/ 2831338 h 5004654"/>
                <a:gd name="connsiteX1044" fmla="*/ 190424 w 5684844"/>
                <a:gd name="connsiteY1044" fmla="*/ 2848199 h 5004654"/>
                <a:gd name="connsiteX1045" fmla="*/ 162323 w 5684844"/>
                <a:gd name="connsiteY1045" fmla="*/ 2857205 h 5004654"/>
                <a:gd name="connsiteX1046" fmla="*/ 145191 w 5684844"/>
                <a:gd name="connsiteY1046" fmla="*/ 2892146 h 5004654"/>
                <a:gd name="connsiteX1047" fmla="*/ 99484 w 5684844"/>
                <a:gd name="connsiteY1047" fmla="*/ 2914018 h 5004654"/>
                <a:gd name="connsiteX1048" fmla="*/ 80591 w 5684844"/>
                <a:gd name="connsiteY1048" fmla="*/ 2964939 h 5004654"/>
                <a:gd name="connsiteX1049" fmla="*/ 40843 w 5684844"/>
                <a:gd name="connsiteY1049" fmla="*/ 3041118 h 5004654"/>
                <a:gd name="connsiteX1050" fmla="*/ 19716 w 5684844"/>
                <a:gd name="connsiteY1050" fmla="*/ 3091768 h 5004654"/>
                <a:gd name="connsiteX1051" fmla="*/ 44635 w 5684844"/>
                <a:gd name="connsiteY1051" fmla="*/ 3107952 h 5004654"/>
                <a:gd name="connsiteX1052" fmla="*/ 44432 w 5684844"/>
                <a:gd name="connsiteY1052" fmla="*/ 3150274 h 5004654"/>
                <a:gd name="connsiteX1053" fmla="*/ 56891 w 5684844"/>
                <a:gd name="connsiteY1053" fmla="*/ 3193001 h 5004654"/>
                <a:gd name="connsiteX1054" fmla="*/ 36035 w 5684844"/>
                <a:gd name="connsiteY1054" fmla="*/ 3230041 h 5004654"/>
                <a:gd name="connsiteX1055" fmla="*/ 38067 w 5684844"/>
                <a:gd name="connsiteY1055" fmla="*/ 3273243 h 5004654"/>
                <a:gd name="connsiteX1056" fmla="*/ 2517 w 5684844"/>
                <a:gd name="connsiteY1056" fmla="*/ 3318679 h 5004654"/>
                <a:gd name="connsiteX1057" fmla="*/ 26826 w 5684844"/>
                <a:gd name="connsiteY1057" fmla="*/ 3333306 h 5004654"/>
                <a:gd name="connsiteX1058" fmla="*/ 37389 w 5684844"/>
                <a:gd name="connsiteY1058" fmla="*/ 3348541 h 5004654"/>
                <a:gd name="connsiteX1059" fmla="*/ 35900 w 5684844"/>
                <a:gd name="connsiteY1059" fmla="*/ 3354230 h 5004654"/>
                <a:gd name="connsiteX1060" fmla="*/ 25946 w 5684844"/>
                <a:gd name="connsiteY1060" fmla="*/ 3358970 h 5004654"/>
                <a:gd name="connsiteX1061" fmla="*/ 24659 w 5684844"/>
                <a:gd name="connsiteY1061" fmla="*/ 3374679 h 5004654"/>
                <a:gd name="connsiteX1062" fmla="*/ 33530 w 5684844"/>
                <a:gd name="connsiteY1062" fmla="*/ 3379622 h 5004654"/>
                <a:gd name="connsiteX1063" fmla="*/ 35426 w 5684844"/>
                <a:gd name="connsiteY1063" fmla="*/ 3381992 h 5004654"/>
                <a:gd name="connsiteX1064" fmla="*/ 38338 w 5684844"/>
                <a:gd name="connsiteY1064" fmla="*/ 3382805 h 5004654"/>
                <a:gd name="connsiteX1065" fmla="*/ 40640 w 5684844"/>
                <a:gd name="connsiteY1065" fmla="*/ 3386868 h 5004654"/>
                <a:gd name="connsiteX1066" fmla="*/ 42604 w 5684844"/>
                <a:gd name="connsiteY1066" fmla="*/ 3387342 h 5004654"/>
                <a:gd name="connsiteX1067" fmla="*/ 40707 w 5684844"/>
                <a:gd name="connsiteY1067" fmla="*/ 3410636 h 5004654"/>
                <a:gd name="connsiteX1068" fmla="*/ 66033 w 5684844"/>
                <a:gd name="connsiteY1068" fmla="*/ 3404948 h 5004654"/>
                <a:gd name="connsiteX1069" fmla="*/ 71721 w 5684844"/>
                <a:gd name="connsiteY1069" fmla="*/ 3416188 h 5004654"/>
                <a:gd name="connsiteX1070" fmla="*/ 79237 w 5684844"/>
                <a:gd name="connsiteY1070" fmla="*/ 3424585 h 5004654"/>
                <a:gd name="connsiteX1071" fmla="*/ 94134 w 5684844"/>
                <a:gd name="connsiteY1071" fmla="*/ 3425262 h 5004654"/>
                <a:gd name="connsiteX1072" fmla="*/ 95759 w 5684844"/>
                <a:gd name="connsiteY1072" fmla="*/ 3446727 h 5004654"/>
                <a:gd name="connsiteX1073" fmla="*/ 118918 w 5684844"/>
                <a:gd name="connsiteY1073" fmla="*/ 3457697 h 5004654"/>
                <a:gd name="connsiteX1074" fmla="*/ 137065 w 5684844"/>
                <a:gd name="connsiteY1074" fmla="*/ 3471240 h 5004654"/>
                <a:gd name="connsiteX1075" fmla="*/ 135373 w 5684844"/>
                <a:gd name="connsiteY1075" fmla="*/ 3492096 h 5004654"/>
                <a:gd name="connsiteX1076" fmla="*/ 158937 w 5684844"/>
                <a:gd name="connsiteY1076" fmla="*/ 3501779 h 5004654"/>
                <a:gd name="connsiteX1077" fmla="*/ 154671 w 5684844"/>
                <a:gd name="connsiteY1077" fmla="*/ 3534282 h 5004654"/>
                <a:gd name="connsiteX1078" fmla="*/ 187377 w 5684844"/>
                <a:gd name="connsiteY1078" fmla="*/ 3563467 h 5004654"/>
                <a:gd name="connsiteX1079" fmla="*/ 216901 w 5684844"/>
                <a:gd name="connsiteY1079" fmla="*/ 3568681 h 5004654"/>
                <a:gd name="connsiteX1080" fmla="*/ 238095 w 5684844"/>
                <a:gd name="connsiteY1080" fmla="*/ 3605924 h 5004654"/>
                <a:gd name="connsiteX1081" fmla="*/ 273713 w 5684844"/>
                <a:gd name="connsiteY1081" fmla="*/ 3614456 h 5004654"/>
                <a:gd name="connsiteX1082" fmla="*/ 289152 w 5684844"/>
                <a:gd name="connsiteY1082" fmla="*/ 3635786 h 5004654"/>
                <a:gd name="connsiteX1083" fmla="*/ 318066 w 5684844"/>
                <a:gd name="connsiteY1083" fmla="*/ 3649532 h 5004654"/>
                <a:gd name="connsiteX1084" fmla="*/ 344475 w 5684844"/>
                <a:gd name="connsiteY1084" fmla="*/ 3653054 h 5004654"/>
                <a:gd name="connsiteX1085" fmla="*/ 376572 w 5684844"/>
                <a:gd name="connsiteY1085" fmla="*/ 3644454 h 5004654"/>
                <a:gd name="connsiteX1086" fmla="*/ 423024 w 5684844"/>
                <a:gd name="connsiteY1086" fmla="*/ 3626374 h 5004654"/>
                <a:gd name="connsiteX1087" fmla="*/ 459996 w 5684844"/>
                <a:gd name="connsiteY1087" fmla="*/ 3633213 h 5004654"/>
                <a:gd name="connsiteX1088" fmla="*/ 484644 w 5684844"/>
                <a:gd name="connsiteY1088" fmla="*/ 3621295 h 5004654"/>
                <a:gd name="connsiteX1089" fmla="*/ 503671 w 5684844"/>
                <a:gd name="connsiteY1089" fmla="*/ 3637547 h 5004654"/>
                <a:gd name="connsiteX1090" fmla="*/ 534753 w 5684844"/>
                <a:gd name="connsiteY1090" fmla="*/ 3629556 h 5004654"/>
                <a:gd name="connsiteX1091" fmla="*/ 572944 w 5684844"/>
                <a:gd name="connsiteY1091" fmla="*/ 3618587 h 5004654"/>
                <a:gd name="connsiteX1092" fmla="*/ 615536 w 5684844"/>
                <a:gd name="connsiteY1092" fmla="*/ 3603689 h 5004654"/>
                <a:gd name="connsiteX1093" fmla="*/ 636866 w 5684844"/>
                <a:gd name="connsiteY1093" fmla="*/ 3599830 h 5004654"/>
                <a:gd name="connsiteX1094" fmla="*/ 670046 w 5684844"/>
                <a:gd name="connsiteY1094" fmla="*/ 3601997 h 5004654"/>
                <a:gd name="connsiteX1095" fmla="*/ 704649 w 5684844"/>
                <a:gd name="connsiteY1095" fmla="*/ 3584933 h 5004654"/>
                <a:gd name="connsiteX1096" fmla="*/ 732885 w 5684844"/>
                <a:gd name="connsiteY1096" fmla="*/ 3613102 h 5004654"/>
                <a:gd name="connsiteX1097" fmla="*/ 780827 w 5684844"/>
                <a:gd name="connsiteY1097" fmla="*/ 3657997 h 5004654"/>
                <a:gd name="connsiteX1098" fmla="*/ 829853 w 5684844"/>
                <a:gd name="connsiteY1098" fmla="*/ 3662263 h 5004654"/>
                <a:gd name="connsiteX1099" fmla="*/ 864251 w 5684844"/>
                <a:gd name="connsiteY1099" fmla="*/ 3645537 h 5004654"/>
                <a:gd name="connsiteX1100" fmla="*/ 870278 w 5684844"/>
                <a:gd name="connsiteY1100" fmla="*/ 3666529 h 5004654"/>
                <a:gd name="connsiteX1101" fmla="*/ 885920 w 5684844"/>
                <a:gd name="connsiteY1101" fmla="*/ 3678108 h 5004654"/>
                <a:gd name="connsiteX1102" fmla="*/ 897025 w 5684844"/>
                <a:gd name="connsiteY1102" fmla="*/ 3688400 h 5004654"/>
                <a:gd name="connsiteX1103" fmla="*/ 899666 w 5684844"/>
                <a:gd name="connsiteY1103" fmla="*/ 3712507 h 5004654"/>
                <a:gd name="connsiteX1104" fmla="*/ 906031 w 5684844"/>
                <a:gd name="connsiteY1104" fmla="*/ 3746093 h 5004654"/>
                <a:gd name="connsiteX1105" fmla="*/ 895806 w 5684844"/>
                <a:gd name="connsiteY1105" fmla="*/ 3761600 h 5004654"/>
                <a:gd name="connsiteX1106" fmla="*/ 881654 w 5684844"/>
                <a:gd name="connsiteY1106" fmla="*/ 3779206 h 5004654"/>
                <a:gd name="connsiteX1107" fmla="*/ 895671 w 5684844"/>
                <a:gd name="connsiteY1107" fmla="*/ 3782727 h 5004654"/>
                <a:gd name="connsiteX1108" fmla="*/ 887342 w 5684844"/>
                <a:gd name="connsiteY1108" fmla="*/ 3801145 h 5004654"/>
                <a:gd name="connsiteX1109" fmla="*/ 883889 w 5684844"/>
                <a:gd name="connsiteY1109" fmla="*/ 3810219 h 5004654"/>
                <a:gd name="connsiteX1110" fmla="*/ 875492 w 5684844"/>
                <a:gd name="connsiteY1110" fmla="*/ 3816245 h 5004654"/>
                <a:gd name="connsiteX1111" fmla="*/ 875831 w 5684844"/>
                <a:gd name="connsiteY1111" fmla="*/ 3832700 h 5004654"/>
                <a:gd name="connsiteX1112" fmla="*/ 884905 w 5684844"/>
                <a:gd name="connsiteY1112" fmla="*/ 3860260 h 5004654"/>
                <a:gd name="connsiteX1113" fmla="*/ 904067 w 5684844"/>
                <a:gd name="connsiteY1113" fmla="*/ 3899873 h 5004654"/>
                <a:gd name="connsiteX1114" fmla="*/ 964875 w 5684844"/>
                <a:gd name="connsiteY1114" fmla="*/ 3977880 h 5004654"/>
                <a:gd name="connsiteX1115" fmla="*/ 974829 w 5684844"/>
                <a:gd name="connsiteY1115" fmla="*/ 4010586 h 5004654"/>
                <a:gd name="connsiteX1116" fmla="*/ 992503 w 5684844"/>
                <a:gd name="connsiteY1116" fmla="*/ 4015665 h 5004654"/>
                <a:gd name="connsiteX1117" fmla="*/ 988034 w 5684844"/>
                <a:gd name="connsiteY1117" fmla="*/ 4036385 h 5004654"/>
                <a:gd name="connsiteX1118" fmla="*/ 1000493 w 5684844"/>
                <a:gd name="connsiteY1118" fmla="*/ 4054600 h 5004654"/>
                <a:gd name="connsiteX1119" fmla="*/ 1004827 w 5684844"/>
                <a:gd name="connsiteY1119" fmla="*/ 4070784 h 5004654"/>
                <a:gd name="connsiteX1120" fmla="*/ 1010786 w 5684844"/>
                <a:gd name="connsiteY1120" fmla="*/ 4095771 h 5004654"/>
                <a:gd name="connsiteX1121" fmla="*/ 1019453 w 5684844"/>
                <a:gd name="connsiteY1121" fmla="*/ 4123060 h 5004654"/>
                <a:gd name="connsiteX1122" fmla="*/ 1022365 w 5684844"/>
                <a:gd name="connsiteY1122" fmla="*/ 4216032 h 5004654"/>
                <a:gd name="connsiteX1123" fmla="*/ 980246 w 5684844"/>
                <a:gd name="connsiteY1123" fmla="*/ 4251988 h 5004654"/>
                <a:gd name="connsiteX1124" fmla="*/ 972595 w 5684844"/>
                <a:gd name="connsiteY1124" fmla="*/ 4289434 h 5004654"/>
                <a:gd name="connsiteX1125" fmla="*/ 969818 w 5684844"/>
                <a:gd name="connsiteY1125" fmla="*/ 4318687 h 5004654"/>
                <a:gd name="connsiteX1126" fmla="*/ 953025 w 5684844"/>
                <a:gd name="connsiteY1126" fmla="*/ 4414842 h 5004654"/>
                <a:gd name="connsiteX1127" fmla="*/ 989117 w 5684844"/>
                <a:gd name="connsiteY1127" fmla="*/ 4453371 h 5004654"/>
                <a:gd name="connsiteX1128" fmla="*/ 1023584 w 5684844"/>
                <a:gd name="connsiteY1128" fmla="*/ 4544921 h 5004654"/>
                <a:gd name="connsiteX1129" fmla="*/ 1048029 w 5684844"/>
                <a:gd name="connsiteY1129" fmla="*/ 4592592 h 5004654"/>
                <a:gd name="connsiteX1130" fmla="*/ 1054394 w 5684844"/>
                <a:gd name="connsiteY1130" fmla="*/ 4665588 h 5004654"/>
                <a:gd name="connsiteX1131" fmla="*/ 1053717 w 5684844"/>
                <a:gd name="connsiteY1131" fmla="*/ 4695518 h 5004654"/>
                <a:gd name="connsiteX1132" fmla="*/ 1066650 w 5684844"/>
                <a:gd name="connsiteY1132" fmla="*/ 4738923 h 5004654"/>
                <a:gd name="connsiteX1133" fmla="*/ 1106399 w 5684844"/>
                <a:gd name="connsiteY1133" fmla="*/ 4803455 h 5004654"/>
                <a:gd name="connsiteX1134" fmla="*/ 1130437 w 5684844"/>
                <a:gd name="connsiteY1134" fmla="*/ 4834265 h 5004654"/>
                <a:gd name="connsiteX1135" fmla="*/ 1134500 w 5684844"/>
                <a:gd name="connsiteY1135" fmla="*/ 4871034 h 5004654"/>
                <a:gd name="connsiteX1136" fmla="*/ 1149397 w 5684844"/>
                <a:gd name="connsiteY1136" fmla="*/ 4902589 h 5004654"/>
                <a:gd name="connsiteX1137" fmla="*/ 1138495 w 5684844"/>
                <a:gd name="connsiteY1137" fmla="*/ 4919315 h 5004654"/>
                <a:gd name="connsiteX1138" fmla="*/ 1128203 w 5684844"/>
                <a:gd name="connsiteY1138" fmla="*/ 4942609 h 5004654"/>
                <a:gd name="connsiteX1139" fmla="*/ 1153731 w 5684844"/>
                <a:gd name="connsiteY1139" fmla="*/ 4952766 h 5004654"/>
                <a:gd name="connsiteX1140" fmla="*/ 1148991 w 5684844"/>
                <a:gd name="connsiteY1140" fmla="*/ 4975315 h 5004654"/>
                <a:gd name="connsiteX1141" fmla="*/ 1151971 w 5684844"/>
                <a:gd name="connsiteY1141" fmla="*/ 5004635 h 5004654"/>
                <a:gd name="connsiteX1142" fmla="*/ 1173707 w 5684844"/>
                <a:gd name="connsiteY1142" fmla="*/ 4981544 h 5004654"/>
                <a:gd name="connsiteX1143" fmla="*/ 1184676 w 5684844"/>
                <a:gd name="connsiteY1143" fmla="*/ 5002807 h 5004654"/>
                <a:gd name="connsiteX1144" fmla="*/ 1212846 w 5684844"/>
                <a:gd name="connsiteY1144" fmla="*/ 4991972 h 5004654"/>
                <a:gd name="connsiteX1145" fmla="*/ 1242776 w 5684844"/>
                <a:gd name="connsiteY1145" fmla="*/ 4981544 h 5004654"/>
                <a:gd name="connsiteX1146" fmla="*/ 1288686 w 5684844"/>
                <a:gd name="connsiteY1146" fmla="*/ 4970642 h 5004654"/>
                <a:gd name="connsiteX1147" fmla="*/ 1322137 w 5684844"/>
                <a:gd name="connsiteY1147" fmla="*/ 4980190 h 5004654"/>
                <a:gd name="connsiteX1148" fmla="*/ 1345973 w 5684844"/>
                <a:gd name="connsiteY1148" fmla="*/ 4976127 h 5004654"/>
                <a:gd name="connsiteX1149" fmla="*/ 1366355 w 5684844"/>
                <a:gd name="connsiteY1149" fmla="*/ 4978971 h 5004654"/>
                <a:gd name="connsiteX1150" fmla="*/ 1382606 w 5684844"/>
                <a:gd name="connsiteY1150" fmla="*/ 4980800 h 5004654"/>
                <a:gd name="connsiteX1151" fmla="*/ 1397706 w 5684844"/>
                <a:gd name="connsiteY1151" fmla="*/ 4957979 h 5004654"/>
                <a:gd name="connsiteX1152" fmla="*/ 1428652 w 5684844"/>
                <a:gd name="connsiteY1152" fmla="*/ 4954391 h 5004654"/>
                <a:gd name="connsiteX1153" fmla="*/ 1501242 w 5684844"/>
                <a:gd name="connsiteY1153" fmla="*/ 4924190 h 5004654"/>
                <a:gd name="connsiteX1154" fmla="*/ 1555481 w 5684844"/>
                <a:gd name="connsiteY1154" fmla="*/ 4865820 h 5004654"/>
                <a:gd name="connsiteX1155" fmla="*/ 1587239 w 5684844"/>
                <a:gd name="connsiteY1155" fmla="*/ 4808331 h 5004654"/>
                <a:gd name="connsiteX1156" fmla="*/ 1630645 w 5684844"/>
                <a:gd name="connsiteY1156" fmla="*/ 4730594 h 5004654"/>
                <a:gd name="connsiteX1157" fmla="*/ 1647708 w 5684844"/>
                <a:gd name="connsiteY1157" fmla="*/ 4678860 h 5004654"/>
                <a:gd name="connsiteX1158" fmla="*/ 1670934 w 5684844"/>
                <a:gd name="connsiteY1158" fmla="*/ 4643378 h 5004654"/>
                <a:gd name="connsiteX1159" fmla="*/ 1726190 w 5684844"/>
                <a:gd name="connsiteY1159" fmla="*/ 4604239 h 5004654"/>
                <a:gd name="connsiteX1160" fmla="*/ 1736211 w 5684844"/>
                <a:gd name="connsiteY1160" fmla="*/ 4548239 h 5004654"/>
                <a:gd name="connsiteX1161" fmla="*/ 1730930 w 5684844"/>
                <a:gd name="connsiteY1161" fmla="*/ 4499553 h 5004654"/>
                <a:gd name="connsiteX1162" fmla="*/ 1736618 w 5684844"/>
                <a:gd name="connsiteY1162" fmla="*/ 4471315 h 5004654"/>
                <a:gd name="connsiteX1163" fmla="*/ 1768105 w 5684844"/>
                <a:gd name="connsiteY1163" fmla="*/ 4433937 h 5004654"/>
                <a:gd name="connsiteX1164" fmla="*/ 1859993 w 5684844"/>
                <a:gd name="connsiteY1164" fmla="*/ 4381391 h 5004654"/>
                <a:gd name="connsiteX1165" fmla="*/ 1907461 w 5684844"/>
                <a:gd name="connsiteY1165" fmla="*/ 4324375 h 5004654"/>
                <a:gd name="connsiteX1166" fmla="*/ 1922968 w 5684844"/>
                <a:gd name="connsiteY1166" fmla="*/ 4301691 h 5004654"/>
                <a:gd name="connsiteX1167" fmla="*/ 1924525 w 5684844"/>
                <a:gd name="connsiteY1167" fmla="*/ 4270677 h 5004654"/>
                <a:gd name="connsiteX1168" fmla="*/ 1915045 w 5684844"/>
                <a:gd name="connsiteY1168" fmla="*/ 4240883 h 5004654"/>
                <a:gd name="connsiteX1169" fmla="*/ 1924796 w 5684844"/>
                <a:gd name="connsiteY1169" fmla="*/ 4194431 h 5004654"/>
                <a:gd name="connsiteX1170" fmla="*/ 1921411 w 5684844"/>
                <a:gd name="connsiteY1170" fmla="*/ 4165652 h 5004654"/>
                <a:gd name="connsiteX1171" fmla="*/ 1906107 w 5684844"/>
                <a:gd name="connsiteY1171" fmla="*/ 4145812 h 5004654"/>
                <a:gd name="connsiteX1172" fmla="*/ 1896966 w 5684844"/>
                <a:gd name="connsiteY1172" fmla="*/ 4099563 h 5004654"/>
                <a:gd name="connsiteX1173" fmla="*/ 1880714 w 5684844"/>
                <a:gd name="connsiteY1173" fmla="*/ 4055887 h 5004654"/>
                <a:gd name="connsiteX1174" fmla="*/ 1884845 w 5684844"/>
                <a:gd name="connsiteY1174" fmla="*/ 4039297 h 5004654"/>
                <a:gd name="connsiteX1175" fmla="*/ 1883355 w 5684844"/>
                <a:gd name="connsiteY1175" fmla="*/ 4008216 h 5004654"/>
                <a:gd name="connsiteX1176" fmla="*/ 1879902 w 5684844"/>
                <a:gd name="connsiteY1176" fmla="*/ 3971854 h 5004654"/>
                <a:gd name="connsiteX1177" fmla="*/ 1910644 w 5684844"/>
                <a:gd name="connsiteY1177" fmla="*/ 3906915 h 5004654"/>
                <a:gd name="connsiteX1178" fmla="*/ 1936443 w 5684844"/>
                <a:gd name="connsiteY1178" fmla="*/ 3880913 h 5004654"/>
                <a:gd name="connsiteX1179" fmla="*/ 1973686 w 5684844"/>
                <a:gd name="connsiteY1179" fmla="*/ 3863443 h 5004654"/>
                <a:gd name="connsiteX1180" fmla="*/ 2009981 w 5684844"/>
                <a:gd name="connsiteY1180" fmla="*/ 3818548 h 5004654"/>
                <a:gd name="connsiteX1181" fmla="*/ 2050339 w 5684844"/>
                <a:gd name="connsiteY1181" fmla="*/ 3778325 h 5004654"/>
                <a:gd name="connsiteX1182" fmla="*/ 2104443 w 5684844"/>
                <a:gd name="connsiteY1182" fmla="*/ 3741082 h 5004654"/>
                <a:gd name="connsiteX1183" fmla="*/ 2148525 w 5684844"/>
                <a:gd name="connsiteY1183" fmla="*/ 3689213 h 5004654"/>
                <a:gd name="connsiteX1184" fmla="*/ 2183262 w 5684844"/>
                <a:gd name="connsiteY1184" fmla="*/ 3643709 h 5004654"/>
                <a:gd name="connsiteX1185" fmla="*/ 2216239 w 5684844"/>
                <a:gd name="connsiteY1185" fmla="*/ 3612154 h 5004654"/>
                <a:gd name="connsiteX1186" fmla="*/ 2228089 w 5684844"/>
                <a:gd name="connsiteY1186" fmla="*/ 3574640 h 5004654"/>
                <a:gd name="connsiteX1187" fmla="*/ 2249352 w 5684844"/>
                <a:gd name="connsiteY1187" fmla="*/ 3544710 h 5004654"/>
                <a:gd name="connsiteX1188" fmla="*/ 2266348 w 5684844"/>
                <a:gd name="connsiteY1188" fmla="*/ 3494873 h 5004654"/>
                <a:gd name="connsiteX1189" fmla="*/ 2273526 w 5684844"/>
                <a:gd name="connsiteY1189" fmla="*/ 3456885 h 5004654"/>
                <a:gd name="connsiteX1190" fmla="*/ 2285309 w 5684844"/>
                <a:gd name="connsiteY1190" fmla="*/ 3434200 h 5004654"/>
                <a:gd name="connsiteX1191" fmla="*/ 2254837 w 5684844"/>
                <a:gd name="connsiteY1191" fmla="*/ 3420928 h 5004654"/>
                <a:gd name="connsiteX1192" fmla="*/ 2199717 w 5684844"/>
                <a:gd name="connsiteY1192" fmla="*/ 3425398 h 5004654"/>
                <a:gd name="connsiteX1193" fmla="*/ 2143379 w 5684844"/>
                <a:gd name="connsiteY1193" fmla="*/ 3433862 h 5004654"/>
                <a:gd name="connsiteX1194" fmla="*/ 2122049 w 5684844"/>
                <a:gd name="connsiteY1194" fmla="*/ 3442665 h 5004654"/>
                <a:gd name="connsiteX1195" fmla="*/ 2083587 w 5684844"/>
                <a:gd name="connsiteY1195" fmla="*/ 3441175 h 5004654"/>
                <a:gd name="connsiteX1196" fmla="*/ 2066252 w 5684844"/>
                <a:gd name="connsiteY1196" fmla="*/ 3457156 h 5004654"/>
                <a:gd name="connsiteX1197" fmla="*/ 2027926 w 5684844"/>
                <a:gd name="connsiteY1197" fmla="*/ 3443409 h 5004654"/>
                <a:gd name="connsiteX1198" fmla="*/ 2011471 w 5684844"/>
                <a:gd name="connsiteY1198" fmla="*/ 3422757 h 5004654"/>
                <a:gd name="connsiteX1199" fmla="*/ 2011877 w 5684844"/>
                <a:gd name="connsiteY1199" fmla="*/ 3404745 h 5004654"/>
                <a:gd name="connsiteX1200" fmla="*/ 2012013 w 5684844"/>
                <a:gd name="connsiteY1200" fmla="*/ 3379216 h 5004654"/>
                <a:gd name="connsiteX1201" fmla="*/ 1974499 w 5684844"/>
                <a:gd name="connsiteY1201" fmla="*/ 3329988 h 5004654"/>
                <a:gd name="connsiteX1202" fmla="*/ 1927640 w 5684844"/>
                <a:gd name="connsiteY1202" fmla="*/ 3310554 h 5004654"/>
                <a:gd name="connsiteX1203" fmla="*/ 1877667 w 5684844"/>
                <a:gd name="connsiteY1203" fmla="*/ 3270060 h 5004654"/>
                <a:gd name="connsiteX1204" fmla="*/ 1874959 w 5684844"/>
                <a:gd name="connsiteY1204" fmla="*/ 3235458 h 5004654"/>
                <a:gd name="connsiteX1205" fmla="*/ 1853832 w 5684844"/>
                <a:gd name="connsiteY1205" fmla="*/ 3203633 h 5004654"/>
                <a:gd name="connsiteX1206" fmla="*/ 1799930 w 5684844"/>
                <a:gd name="connsiteY1206" fmla="*/ 3159821 h 5004654"/>
                <a:gd name="connsiteX1207" fmla="*/ 1814286 w 5684844"/>
                <a:gd name="connsiteY1207" fmla="*/ 3118177 h 5004654"/>
                <a:gd name="connsiteX1208" fmla="*/ 1801285 w 5684844"/>
                <a:gd name="connsiteY1208" fmla="*/ 3091226 h 5004654"/>
                <a:gd name="connsiteX1209" fmla="*/ 1791264 w 5684844"/>
                <a:gd name="connsiteY1209" fmla="*/ 3059536 h 5004654"/>
                <a:gd name="connsiteX1210" fmla="*/ 1761130 w 5684844"/>
                <a:gd name="connsiteY1210" fmla="*/ 3037800 h 5004654"/>
                <a:gd name="connsiteX1211" fmla="*/ 1739326 w 5684844"/>
                <a:gd name="connsiteY1211" fmla="*/ 3004010 h 5004654"/>
                <a:gd name="connsiteX1212" fmla="*/ 1728221 w 5684844"/>
                <a:gd name="connsiteY1212" fmla="*/ 2974554 h 5004654"/>
                <a:gd name="connsiteX1213" fmla="*/ 1698020 w 5684844"/>
                <a:gd name="connsiteY1213" fmla="*/ 2895125 h 5004654"/>
                <a:gd name="connsiteX1214" fmla="*/ 1671341 w 5684844"/>
                <a:gd name="connsiteY1214" fmla="*/ 2857679 h 5004654"/>
                <a:gd name="connsiteX1215" fmla="*/ 1654006 w 5684844"/>
                <a:gd name="connsiteY1215" fmla="*/ 2842105 h 5004654"/>
                <a:gd name="connsiteX1216" fmla="*/ 1629493 w 5684844"/>
                <a:gd name="connsiteY1216" fmla="*/ 2813529 h 5004654"/>
                <a:gd name="connsiteX1217" fmla="*/ 1630915 w 5684844"/>
                <a:gd name="connsiteY1217" fmla="*/ 2790913 h 5004654"/>
                <a:gd name="connsiteX1218" fmla="*/ 1636197 w 5684844"/>
                <a:gd name="connsiteY1218" fmla="*/ 2801070 h 5004654"/>
                <a:gd name="connsiteX1219" fmla="*/ 1670596 w 5684844"/>
                <a:gd name="connsiteY1219" fmla="*/ 2828562 h 5004654"/>
                <a:gd name="connsiteX1220" fmla="*/ 1684342 w 5684844"/>
                <a:gd name="connsiteY1220" fmla="*/ 2854632 h 5004654"/>
                <a:gd name="connsiteX1221" fmla="*/ 1698088 w 5684844"/>
                <a:gd name="connsiteY1221" fmla="*/ 2834927 h 5004654"/>
                <a:gd name="connsiteX1222" fmla="*/ 1709735 w 5684844"/>
                <a:gd name="connsiteY1222" fmla="*/ 2804388 h 5004654"/>
                <a:gd name="connsiteX1223" fmla="*/ 1716303 w 5684844"/>
                <a:gd name="connsiteY1223" fmla="*/ 2792944 h 5004654"/>
                <a:gd name="connsiteX1224" fmla="*/ 1723142 w 5684844"/>
                <a:gd name="connsiteY1224" fmla="*/ 2790371 h 5004654"/>
                <a:gd name="connsiteX1225" fmla="*/ 1701812 w 5684844"/>
                <a:gd name="connsiteY1225" fmla="*/ 2823077 h 5004654"/>
                <a:gd name="connsiteX1226" fmla="*/ 1704521 w 5684844"/>
                <a:gd name="connsiteY1226" fmla="*/ 2850772 h 5004654"/>
                <a:gd name="connsiteX1227" fmla="*/ 1722465 w 5684844"/>
                <a:gd name="connsiteY1227" fmla="*/ 2858221 h 5004654"/>
                <a:gd name="connsiteX1228" fmla="*/ 1751515 w 5684844"/>
                <a:gd name="connsiteY1228" fmla="*/ 2887744 h 5004654"/>
                <a:gd name="connsiteX1229" fmla="*/ 1773455 w 5684844"/>
                <a:gd name="connsiteY1229" fmla="*/ 2930675 h 5004654"/>
                <a:gd name="connsiteX1230" fmla="*/ 1797696 w 5684844"/>
                <a:gd name="connsiteY1230" fmla="*/ 2961350 h 5004654"/>
                <a:gd name="connsiteX1231" fmla="*/ 1823292 w 5684844"/>
                <a:gd name="connsiteY1231" fmla="*/ 2991754 h 5004654"/>
                <a:gd name="connsiteX1232" fmla="*/ 1866223 w 5684844"/>
                <a:gd name="connsiteY1232" fmla="*/ 3057775 h 5004654"/>
                <a:gd name="connsiteX1233" fmla="*/ 1901570 w 5684844"/>
                <a:gd name="connsiteY1233" fmla="*/ 3110593 h 5004654"/>
                <a:gd name="connsiteX1234" fmla="*/ 1929401 w 5684844"/>
                <a:gd name="connsiteY1234" fmla="*/ 3160973 h 5004654"/>
                <a:gd name="connsiteX1235" fmla="*/ 1960482 w 5684844"/>
                <a:gd name="connsiteY1235" fmla="*/ 3207289 h 5004654"/>
                <a:gd name="connsiteX1236" fmla="*/ 1983302 w 5684844"/>
                <a:gd name="connsiteY1236" fmla="*/ 3227400 h 5004654"/>
                <a:gd name="connsiteX1237" fmla="*/ 1994677 w 5684844"/>
                <a:gd name="connsiteY1237" fmla="*/ 3251303 h 5004654"/>
                <a:gd name="connsiteX1238" fmla="*/ 1984047 w 5684844"/>
                <a:gd name="connsiteY1238" fmla="*/ 3287057 h 5004654"/>
                <a:gd name="connsiteX1239" fmla="*/ 2007815 w 5684844"/>
                <a:gd name="connsiteY1239" fmla="*/ 3299855 h 5004654"/>
                <a:gd name="connsiteX1240" fmla="*/ 2005377 w 5684844"/>
                <a:gd name="connsiteY1240" fmla="*/ 3325993 h 5004654"/>
                <a:gd name="connsiteX1241" fmla="*/ 2007205 w 5684844"/>
                <a:gd name="connsiteY1241" fmla="*/ 3344411 h 5004654"/>
                <a:gd name="connsiteX1242" fmla="*/ 2016685 w 5684844"/>
                <a:gd name="connsiteY1242" fmla="*/ 3368246 h 5004654"/>
                <a:gd name="connsiteX1243" fmla="*/ 2048511 w 5684844"/>
                <a:gd name="connsiteY1243" fmla="*/ 3371158 h 5004654"/>
                <a:gd name="connsiteX1244" fmla="*/ 2092999 w 5684844"/>
                <a:gd name="connsiteY1244" fmla="*/ 3360256 h 5004654"/>
                <a:gd name="connsiteX1245" fmla="*/ 2117038 w 5684844"/>
                <a:gd name="connsiteY1245" fmla="*/ 3351453 h 5004654"/>
                <a:gd name="connsiteX1246" fmla="*/ 2148728 w 5684844"/>
                <a:gd name="connsiteY1246" fmla="*/ 3345291 h 5004654"/>
                <a:gd name="connsiteX1247" fmla="*/ 2167959 w 5684844"/>
                <a:gd name="connsiteY1247" fmla="*/ 3334389 h 5004654"/>
                <a:gd name="connsiteX1248" fmla="*/ 2194368 w 5684844"/>
                <a:gd name="connsiteY1248" fmla="*/ 3320711 h 5004654"/>
                <a:gd name="connsiteX1249" fmla="*/ 2229037 w 5684844"/>
                <a:gd name="connsiteY1249" fmla="*/ 3305678 h 5004654"/>
                <a:gd name="connsiteX1250" fmla="*/ 2284089 w 5684844"/>
                <a:gd name="connsiteY1250" fmla="*/ 3303985 h 5004654"/>
                <a:gd name="connsiteX1251" fmla="*/ 2302305 w 5684844"/>
                <a:gd name="connsiteY1251" fmla="*/ 3266945 h 5004654"/>
                <a:gd name="connsiteX1252" fmla="*/ 2344288 w 5684844"/>
                <a:gd name="connsiteY1252" fmla="*/ 3238099 h 5004654"/>
                <a:gd name="connsiteX1253" fmla="*/ 2370223 w 5684844"/>
                <a:gd name="connsiteY1253" fmla="*/ 3233494 h 5004654"/>
                <a:gd name="connsiteX1254" fmla="*/ 2398663 w 5684844"/>
                <a:gd name="connsiteY1254" fmla="*/ 3226791 h 5004654"/>
                <a:gd name="connsiteX1255" fmla="*/ 2413086 w 5684844"/>
                <a:gd name="connsiteY1255" fmla="*/ 3216769 h 5004654"/>
                <a:gd name="connsiteX1256" fmla="*/ 2422227 w 5684844"/>
                <a:gd name="connsiteY1256" fmla="*/ 3193069 h 5004654"/>
                <a:gd name="connsiteX1257" fmla="*/ 2452699 w 5684844"/>
                <a:gd name="connsiteY1257" fmla="*/ 3195710 h 5004654"/>
                <a:gd name="connsiteX1258" fmla="*/ 2459741 w 5684844"/>
                <a:gd name="connsiteY1258" fmla="*/ 3161379 h 5004654"/>
                <a:gd name="connsiteX1259" fmla="*/ 2493666 w 5684844"/>
                <a:gd name="connsiteY1259" fmla="*/ 3162326 h 5004654"/>
                <a:gd name="connsiteX1260" fmla="*/ 2477820 w 5684844"/>
                <a:gd name="connsiteY1260" fmla="*/ 3142554 h 5004654"/>
                <a:gd name="connsiteX1261" fmla="*/ 2499557 w 5684844"/>
                <a:gd name="connsiteY1261" fmla="*/ 3117432 h 5004654"/>
                <a:gd name="connsiteX1262" fmla="*/ 2504162 w 5684844"/>
                <a:gd name="connsiteY1262" fmla="*/ 3107613 h 5004654"/>
                <a:gd name="connsiteX1263" fmla="*/ 2505381 w 5684844"/>
                <a:gd name="connsiteY1263" fmla="*/ 3100436 h 5004654"/>
                <a:gd name="connsiteX1264" fmla="*/ 2525492 w 5684844"/>
                <a:gd name="connsiteY1264" fmla="*/ 3081340 h 5004654"/>
                <a:gd name="connsiteX1265" fmla="*/ 2544113 w 5684844"/>
                <a:gd name="connsiteY1265" fmla="*/ 3047821 h 5004654"/>
                <a:gd name="connsiteX1266" fmla="*/ 2534836 w 5684844"/>
                <a:gd name="connsiteY1266" fmla="*/ 3029945 h 5004654"/>
                <a:gd name="connsiteX1267" fmla="*/ 2512761 w 5684844"/>
                <a:gd name="connsiteY1267" fmla="*/ 3014438 h 5004654"/>
                <a:gd name="connsiteX1268" fmla="*/ 2507479 w 5684844"/>
                <a:gd name="connsiteY1268" fmla="*/ 2986337 h 5004654"/>
                <a:gd name="connsiteX1269" fmla="*/ 2468002 w 5684844"/>
                <a:gd name="connsiteY1269" fmla="*/ 2998525 h 5004654"/>
                <a:gd name="connsiteX1270" fmla="*/ 2446875 w 5684844"/>
                <a:gd name="connsiteY1270" fmla="*/ 2965819 h 5004654"/>
                <a:gd name="connsiteX1271" fmla="*/ 2422498 w 5684844"/>
                <a:gd name="connsiteY1271" fmla="*/ 2958980 h 5004654"/>
                <a:gd name="connsiteX1272" fmla="*/ 2422904 w 5684844"/>
                <a:gd name="connsiteY1272" fmla="*/ 2928034 h 5004654"/>
                <a:gd name="connsiteX1273" fmla="*/ 2390402 w 5684844"/>
                <a:gd name="connsiteY1273" fmla="*/ 2927358 h 5004654"/>
                <a:gd name="connsiteX1274" fmla="*/ 2378416 w 5684844"/>
                <a:gd name="connsiteY1274" fmla="*/ 2939072 h 5004654"/>
                <a:gd name="connsiteX1275" fmla="*/ 2364738 w 5684844"/>
                <a:gd name="connsiteY1275" fmla="*/ 2953698 h 5004654"/>
                <a:gd name="connsiteX1276" fmla="*/ 2357086 w 5684844"/>
                <a:gd name="connsiteY1276" fmla="*/ 2969544 h 5004654"/>
                <a:gd name="connsiteX1277" fmla="*/ 2337178 w 5684844"/>
                <a:gd name="connsiteY1277" fmla="*/ 2979497 h 5004654"/>
                <a:gd name="connsiteX1278" fmla="*/ 2314019 w 5684844"/>
                <a:gd name="connsiteY1278" fmla="*/ 2973674 h 5004654"/>
                <a:gd name="connsiteX1279" fmla="*/ 2286459 w 5684844"/>
                <a:gd name="connsiteY1279" fmla="*/ 2975502 h 5004654"/>
                <a:gd name="connsiteX1280" fmla="*/ 2280230 w 5684844"/>
                <a:gd name="connsiteY1280" fmla="*/ 2979362 h 5004654"/>
                <a:gd name="connsiteX1281" fmla="*/ 2265603 w 5684844"/>
                <a:gd name="connsiteY1281" fmla="*/ 2982883 h 5004654"/>
                <a:gd name="connsiteX1282" fmla="*/ 2257748 w 5684844"/>
                <a:gd name="connsiteY1282" fmla="*/ 2955391 h 5004654"/>
                <a:gd name="connsiteX1283" fmla="*/ 2266145 w 5684844"/>
                <a:gd name="connsiteY1283" fmla="*/ 2923904 h 5004654"/>
                <a:gd name="connsiteX1284" fmla="*/ 2250707 w 5684844"/>
                <a:gd name="connsiteY1284" fmla="*/ 2906704 h 5004654"/>
                <a:gd name="connsiteX1285" fmla="*/ 2240820 w 5684844"/>
                <a:gd name="connsiteY1285" fmla="*/ 2915914 h 5004654"/>
                <a:gd name="connsiteX1286" fmla="*/ 2240752 w 5684844"/>
                <a:gd name="connsiteY1286" fmla="*/ 2935483 h 5004654"/>
                <a:gd name="connsiteX1287" fmla="*/ 2250639 w 5684844"/>
                <a:gd name="connsiteY1287" fmla="*/ 2956542 h 5004654"/>
                <a:gd name="connsiteX1288" fmla="*/ 2244071 w 5684844"/>
                <a:gd name="connsiteY1288" fmla="*/ 2942322 h 5004654"/>
                <a:gd name="connsiteX1289" fmla="*/ 2224365 w 5684844"/>
                <a:gd name="connsiteY1289" fmla="*/ 2930066 h 5004654"/>
                <a:gd name="connsiteX1290" fmla="*/ 2219219 w 5684844"/>
                <a:gd name="connsiteY1290" fmla="*/ 2920044 h 5004654"/>
                <a:gd name="connsiteX1291" fmla="*/ 2225110 w 5684844"/>
                <a:gd name="connsiteY1291" fmla="*/ 2896141 h 5004654"/>
                <a:gd name="connsiteX1292" fmla="*/ 2213599 w 5684844"/>
                <a:gd name="connsiteY1292" fmla="*/ 2884426 h 5004654"/>
                <a:gd name="connsiteX1293" fmla="*/ 2203035 w 5684844"/>
                <a:gd name="connsiteY1293" fmla="*/ 2877519 h 5004654"/>
                <a:gd name="connsiteX1294" fmla="*/ 2200056 w 5684844"/>
                <a:gd name="connsiteY1294" fmla="*/ 2861607 h 5004654"/>
                <a:gd name="connsiteX1295" fmla="*/ 2181705 w 5684844"/>
                <a:gd name="connsiteY1295" fmla="*/ 2862622 h 5004654"/>
                <a:gd name="connsiteX1296" fmla="*/ 2180825 w 5684844"/>
                <a:gd name="connsiteY1296" fmla="*/ 2842443 h 5004654"/>
                <a:gd name="connsiteX1297" fmla="*/ 2172767 w 5684844"/>
                <a:gd name="connsiteY1297" fmla="*/ 2838381 h 5004654"/>
                <a:gd name="connsiteX1298" fmla="*/ 2155838 w 5684844"/>
                <a:gd name="connsiteY1298" fmla="*/ 2829036 h 5004654"/>
                <a:gd name="connsiteX1299" fmla="*/ 2154823 w 5684844"/>
                <a:gd name="connsiteY1299" fmla="*/ 2810482 h 5004654"/>
                <a:gd name="connsiteX1300" fmla="*/ 2152249 w 5684844"/>
                <a:gd name="connsiteY1300" fmla="*/ 2797142 h 5004654"/>
                <a:gd name="connsiteX1301" fmla="*/ 2133967 w 5684844"/>
                <a:gd name="connsiteY1301" fmla="*/ 2777438 h 5004654"/>
                <a:gd name="connsiteX1302" fmla="*/ 2145749 w 5684844"/>
                <a:gd name="connsiteY1302" fmla="*/ 2759629 h 5004654"/>
                <a:gd name="connsiteX1303" fmla="*/ 2145613 w 5684844"/>
                <a:gd name="connsiteY1303" fmla="*/ 2770463 h 5004654"/>
                <a:gd name="connsiteX1304" fmla="*/ 2169517 w 5684844"/>
                <a:gd name="connsiteY1304" fmla="*/ 2754279 h 5004654"/>
                <a:gd name="connsiteX1305" fmla="*/ 2195993 w 5684844"/>
                <a:gd name="connsiteY1305" fmla="*/ 2756988 h 5004654"/>
                <a:gd name="connsiteX1306" fmla="*/ 2213125 w 5684844"/>
                <a:gd name="connsiteY1306" fmla="*/ 2775406 h 5004654"/>
                <a:gd name="connsiteX1307" fmla="*/ 2233710 w 5684844"/>
                <a:gd name="connsiteY1307" fmla="*/ 2817592 h 5004654"/>
                <a:gd name="connsiteX1308" fmla="*/ 2246576 w 5684844"/>
                <a:gd name="connsiteY1308" fmla="*/ 2846167 h 5004654"/>
                <a:gd name="connsiteX1309" fmla="*/ 2284632 w 5684844"/>
                <a:gd name="connsiteY1309" fmla="*/ 2858153 h 5004654"/>
                <a:gd name="connsiteX1310" fmla="*/ 2307248 w 5684844"/>
                <a:gd name="connsiteY1310" fmla="*/ 2866008 h 5004654"/>
                <a:gd name="connsiteX1311" fmla="*/ 2328849 w 5684844"/>
                <a:gd name="connsiteY1311" fmla="*/ 2887880 h 5004654"/>
                <a:gd name="connsiteX1312" fmla="*/ 2357289 w 5684844"/>
                <a:gd name="connsiteY1312" fmla="*/ 2878806 h 5004654"/>
                <a:gd name="connsiteX1313" fmla="*/ 2388099 w 5684844"/>
                <a:gd name="connsiteY1313" fmla="*/ 2887406 h 5004654"/>
                <a:gd name="connsiteX1314" fmla="*/ 2429743 w 5684844"/>
                <a:gd name="connsiteY1314" fmla="*/ 2879483 h 5004654"/>
                <a:gd name="connsiteX1315" fmla="*/ 2454527 w 5684844"/>
                <a:gd name="connsiteY1315" fmla="*/ 2916523 h 5004654"/>
                <a:gd name="connsiteX1316" fmla="*/ 2484457 w 5684844"/>
                <a:gd name="connsiteY1316" fmla="*/ 2925461 h 5004654"/>
                <a:gd name="connsiteX1317" fmla="*/ 2495562 w 5684844"/>
                <a:gd name="connsiteY1317" fmla="*/ 2927290 h 5004654"/>
                <a:gd name="connsiteX1318" fmla="*/ 2538019 w 5684844"/>
                <a:gd name="connsiteY1318" fmla="*/ 2936634 h 5004654"/>
                <a:gd name="connsiteX1319" fmla="*/ 2596321 w 5684844"/>
                <a:gd name="connsiteY1319" fmla="*/ 2944895 h 5004654"/>
                <a:gd name="connsiteX1320" fmla="*/ 2651103 w 5684844"/>
                <a:gd name="connsiteY1320" fmla="*/ 2933587 h 5004654"/>
                <a:gd name="connsiteX1321" fmla="*/ 2670875 w 5684844"/>
                <a:gd name="connsiteY1321" fmla="*/ 2926951 h 5004654"/>
                <a:gd name="connsiteX1322" fmla="*/ 2690512 w 5684844"/>
                <a:gd name="connsiteY1322" fmla="*/ 2936295 h 5004654"/>
                <a:gd name="connsiteX1323" fmla="*/ 2721187 w 5684844"/>
                <a:gd name="connsiteY1323" fmla="*/ 2938192 h 5004654"/>
                <a:gd name="connsiteX1324" fmla="*/ 2755721 w 5684844"/>
                <a:gd name="connsiteY1324" fmla="*/ 2944828 h 5004654"/>
                <a:gd name="connsiteX1325" fmla="*/ 2781589 w 5684844"/>
                <a:gd name="connsiteY1325" fmla="*/ 2945099 h 5004654"/>
                <a:gd name="connsiteX1326" fmla="*/ 2792625 w 5684844"/>
                <a:gd name="connsiteY1326" fmla="*/ 2985863 h 5004654"/>
                <a:gd name="connsiteX1327" fmla="*/ 2822014 w 5684844"/>
                <a:gd name="connsiteY1327" fmla="*/ 2988165 h 5004654"/>
                <a:gd name="connsiteX1328" fmla="*/ 2840229 w 5684844"/>
                <a:gd name="connsiteY1328" fmla="*/ 2991889 h 5004654"/>
                <a:gd name="connsiteX1329" fmla="*/ 2841312 w 5684844"/>
                <a:gd name="connsiteY1329" fmla="*/ 3007735 h 5004654"/>
                <a:gd name="connsiteX1330" fmla="*/ 2878826 w 5684844"/>
                <a:gd name="connsiteY1330" fmla="*/ 3021480 h 5004654"/>
                <a:gd name="connsiteX1331" fmla="*/ 2887359 w 5684844"/>
                <a:gd name="connsiteY1331" fmla="*/ 3037394 h 5004654"/>
                <a:gd name="connsiteX1332" fmla="*/ 2873612 w 5684844"/>
                <a:gd name="connsiteY1332" fmla="*/ 3058927 h 5004654"/>
                <a:gd name="connsiteX1333" fmla="*/ 2923247 w 5684844"/>
                <a:gd name="connsiteY1333" fmla="*/ 3095086 h 5004654"/>
                <a:gd name="connsiteX1334" fmla="*/ 2948775 w 5684844"/>
                <a:gd name="connsiteY1334" fmla="*/ 3082491 h 5004654"/>
                <a:gd name="connsiteX1335" fmla="*/ 2970579 w 5684844"/>
                <a:gd name="connsiteY1335" fmla="*/ 3070980 h 5004654"/>
                <a:gd name="connsiteX1336" fmla="*/ 2960625 w 5684844"/>
                <a:gd name="connsiteY1336" fmla="*/ 3046873 h 5004654"/>
                <a:gd name="connsiteX1337" fmla="*/ 2969767 w 5684844"/>
                <a:gd name="connsiteY1337" fmla="*/ 3037326 h 5004654"/>
                <a:gd name="connsiteX1338" fmla="*/ 2985002 w 5684844"/>
                <a:gd name="connsiteY1338" fmla="*/ 3035768 h 5004654"/>
                <a:gd name="connsiteX1339" fmla="*/ 2977622 w 5684844"/>
                <a:gd name="connsiteY1339" fmla="*/ 3052087 h 5004654"/>
                <a:gd name="connsiteX1340" fmla="*/ 2970579 w 5684844"/>
                <a:gd name="connsiteY1340" fmla="*/ 3059604 h 5004654"/>
                <a:gd name="connsiteX1341" fmla="*/ 2979247 w 5684844"/>
                <a:gd name="connsiteY1341" fmla="*/ 3062854 h 5004654"/>
                <a:gd name="connsiteX1342" fmla="*/ 2983919 w 5684844"/>
                <a:gd name="connsiteY1342" fmla="*/ 3075923 h 5004654"/>
                <a:gd name="connsiteX1343" fmla="*/ 2990826 w 5684844"/>
                <a:gd name="connsiteY1343" fmla="*/ 3107546 h 5004654"/>
                <a:gd name="connsiteX1344" fmla="*/ 2988456 w 5684844"/>
                <a:gd name="connsiteY1344" fmla="*/ 3139372 h 5004654"/>
                <a:gd name="connsiteX1345" fmla="*/ 2987914 w 5684844"/>
                <a:gd name="connsiteY1345" fmla="*/ 3181219 h 5004654"/>
                <a:gd name="connsiteX1346" fmla="*/ 3013578 w 5684844"/>
                <a:gd name="connsiteY1346" fmla="*/ 3224895 h 5004654"/>
                <a:gd name="connsiteX1347" fmla="*/ 3031252 w 5684844"/>
                <a:gd name="connsiteY1347" fmla="*/ 3261935 h 5004654"/>
                <a:gd name="connsiteX1348" fmla="*/ 3063416 w 5684844"/>
                <a:gd name="connsiteY1348" fmla="*/ 3334321 h 5004654"/>
                <a:gd name="connsiteX1349" fmla="*/ 3084204 w 5684844"/>
                <a:gd name="connsiteY1349" fmla="*/ 3399531 h 5004654"/>
                <a:gd name="connsiteX1350" fmla="*/ 3134449 w 5684844"/>
                <a:gd name="connsiteY1350" fmla="*/ 3468464 h 5004654"/>
                <a:gd name="connsiteX1351" fmla="*/ 3159774 w 5684844"/>
                <a:gd name="connsiteY1351" fmla="*/ 3522839 h 5004654"/>
                <a:gd name="connsiteX1352" fmla="*/ 3186183 w 5684844"/>
                <a:gd name="connsiteY1352" fmla="*/ 3517421 h 5004654"/>
                <a:gd name="connsiteX1353" fmla="*/ 3210018 w 5684844"/>
                <a:gd name="connsiteY1353" fmla="*/ 3512343 h 5004654"/>
                <a:gd name="connsiteX1354" fmla="*/ 3229655 w 5684844"/>
                <a:gd name="connsiteY1354" fmla="*/ 3486882 h 5004654"/>
                <a:gd name="connsiteX1355" fmla="*/ 3243062 w 5684844"/>
                <a:gd name="connsiteY1355" fmla="*/ 3463250 h 5004654"/>
                <a:gd name="connsiteX1356" fmla="*/ 3248953 w 5684844"/>
                <a:gd name="connsiteY1356" fmla="*/ 3427158 h 5004654"/>
                <a:gd name="connsiteX1357" fmla="*/ 3252001 w 5684844"/>
                <a:gd name="connsiteY1357" fmla="*/ 3403932 h 5004654"/>
                <a:gd name="connsiteX1358" fmla="*/ 3258298 w 5684844"/>
                <a:gd name="connsiteY1358" fmla="*/ 3357615 h 5004654"/>
                <a:gd name="connsiteX1359" fmla="*/ 3235546 w 5684844"/>
                <a:gd name="connsiteY1359" fmla="*/ 3319356 h 5004654"/>
                <a:gd name="connsiteX1360" fmla="*/ 3270013 w 5684844"/>
                <a:gd name="connsiteY1360" fmla="*/ 3263357 h 5004654"/>
                <a:gd name="connsiteX1361" fmla="*/ 3303464 w 5684844"/>
                <a:gd name="connsiteY1361" fmla="*/ 3235526 h 5004654"/>
                <a:gd name="connsiteX1362" fmla="*/ 3321814 w 5684844"/>
                <a:gd name="connsiteY1362" fmla="*/ 3215957 h 5004654"/>
                <a:gd name="connsiteX1363" fmla="*/ 3349984 w 5684844"/>
                <a:gd name="connsiteY1363" fmla="*/ 3205867 h 5004654"/>
                <a:gd name="connsiteX1364" fmla="*/ 3369959 w 5684844"/>
                <a:gd name="connsiteY1364" fmla="*/ 3172077 h 5004654"/>
                <a:gd name="connsiteX1365" fmla="*/ 3382284 w 5684844"/>
                <a:gd name="connsiteY1365" fmla="*/ 3153795 h 5004654"/>
                <a:gd name="connsiteX1366" fmla="*/ 3398129 w 5684844"/>
                <a:gd name="connsiteY1366" fmla="*/ 3131720 h 5004654"/>
                <a:gd name="connsiteX1367" fmla="*/ 3436997 w 5684844"/>
                <a:gd name="connsiteY1367" fmla="*/ 3116687 h 5004654"/>
                <a:gd name="connsiteX1368" fmla="*/ 3457243 w 5684844"/>
                <a:gd name="connsiteY1368" fmla="*/ 3081814 h 5004654"/>
                <a:gd name="connsiteX1369" fmla="*/ 3460155 w 5684844"/>
                <a:gd name="connsiteY1369" fmla="*/ 3055744 h 5004654"/>
                <a:gd name="connsiteX1370" fmla="*/ 3491439 w 5684844"/>
                <a:gd name="connsiteY1370" fmla="*/ 3047009 h 5004654"/>
                <a:gd name="connsiteX1371" fmla="*/ 3512838 w 5684844"/>
                <a:gd name="connsiteY1371" fmla="*/ 3049244 h 5004654"/>
                <a:gd name="connsiteX1372" fmla="*/ 3530713 w 5684844"/>
                <a:gd name="connsiteY1372" fmla="*/ 3055473 h 5004654"/>
                <a:gd name="connsiteX1373" fmla="*/ 3554888 w 5684844"/>
                <a:gd name="connsiteY1373" fmla="*/ 3056828 h 5004654"/>
                <a:gd name="connsiteX1374" fmla="*/ 3566197 w 5684844"/>
                <a:gd name="connsiteY1374" fmla="*/ 3032179 h 5004654"/>
                <a:gd name="connsiteX1375" fmla="*/ 3563623 w 5684844"/>
                <a:gd name="connsiteY1375" fmla="*/ 3010172 h 5004654"/>
                <a:gd name="connsiteX1376" fmla="*/ 3586240 w 5684844"/>
                <a:gd name="connsiteY1376" fmla="*/ 3006651 h 5004654"/>
                <a:gd name="connsiteX1377" fmla="*/ 3591928 w 5684844"/>
                <a:gd name="connsiteY1377" fmla="*/ 3015319 h 5004654"/>
                <a:gd name="connsiteX1378" fmla="*/ 3613529 w 5684844"/>
                <a:gd name="connsiteY1378" fmla="*/ 3031773 h 5004654"/>
                <a:gd name="connsiteX1379" fmla="*/ 3617524 w 5684844"/>
                <a:gd name="connsiteY1379" fmla="*/ 3061838 h 5004654"/>
                <a:gd name="connsiteX1380" fmla="*/ 3633233 w 5684844"/>
                <a:gd name="connsiteY1380" fmla="*/ 3108290 h 5004654"/>
                <a:gd name="connsiteX1381" fmla="*/ 3679618 w 5684844"/>
                <a:gd name="connsiteY1381" fmla="*/ 3114656 h 5004654"/>
                <a:gd name="connsiteX1382" fmla="*/ 3696208 w 5684844"/>
                <a:gd name="connsiteY1382" fmla="*/ 3148174 h 5004654"/>
                <a:gd name="connsiteX1383" fmla="*/ 3708803 w 5684844"/>
                <a:gd name="connsiteY1383" fmla="*/ 3192324 h 5004654"/>
                <a:gd name="connsiteX1384" fmla="*/ 3721466 w 5684844"/>
                <a:gd name="connsiteY1384" fmla="*/ 3213654 h 5004654"/>
                <a:gd name="connsiteX1385" fmla="*/ 3708397 w 5684844"/>
                <a:gd name="connsiteY1385" fmla="*/ 3244396 h 5004654"/>
                <a:gd name="connsiteX1386" fmla="*/ 3729185 w 5684844"/>
                <a:gd name="connsiteY1386" fmla="*/ 3270873 h 5004654"/>
                <a:gd name="connsiteX1387" fmla="*/ 3774757 w 5684844"/>
                <a:gd name="connsiteY1387" fmla="*/ 3232817 h 5004654"/>
                <a:gd name="connsiteX1388" fmla="*/ 3812203 w 5684844"/>
                <a:gd name="connsiteY1388" fmla="*/ 3232885 h 5004654"/>
                <a:gd name="connsiteX1389" fmla="*/ 510714 w 5684844"/>
                <a:gd name="connsiteY1389" fmla="*/ 2104829 h 5004654"/>
                <a:gd name="connsiteX1390" fmla="*/ 513558 w 5684844"/>
                <a:gd name="connsiteY1390" fmla="*/ 2102933 h 5004654"/>
                <a:gd name="connsiteX1391" fmla="*/ 525408 w 5684844"/>
                <a:gd name="connsiteY1391" fmla="*/ 2108418 h 5004654"/>
                <a:gd name="connsiteX1392" fmla="*/ 510714 w 5684844"/>
                <a:gd name="connsiteY1392" fmla="*/ 2104829 h 5004654"/>
                <a:gd name="connsiteX1393" fmla="*/ 1385518 w 5684844"/>
                <a:gd name="connsiteY1393" fmla="*/ 1476303 h 5004654"/>
                <a:gd name="connsiteX1394" fmla="*/ 1379221 w 5684844"/>
                <a:gd name="connsiteY1394" fmla="*/ 1482059 h 5004654"/>
                <a:gd name="connsiteX1395" fmla="*/ 1385518 w 5684844"/>
                <a:gd name="connsiteY1395" fmla="*/ 1476303 h 5004654"/>
                <a:gd name="connsiteX1396" fmla="*/ 1405900 w 5684844"/>
                <a:gd name="connsiteY1396" fmla="*/ 1521063 h 5004654"/>
                <a:gd name="connsiteX1397" fmla="*/ 1378340 w 5684844"/>
                <a:gd name="connsiteY1397" fmla="*/ 1513140 h 5004654"/>
                <a:gd name="connsiteX1398" fmla="*/ 1376106 w 5684844"/>
                <a:gd name="connsiteY1398" fmla="*/ 1528985 h 5004654"/>
                <a:gd name="connsiteX1399" fmla="*/ 1351796 w 5684844"/>
                <a:gd name="connsiteY1399" fmla="*/ 1544086 h 5004654"/>
                <a:gd name="connsiteX1400" fmla="*/ 1337508 w 5684844"/>
                <a:gd name="connsiteY1400" fmla="*/ 1531762 h 5004654"/>
                <a:gd name="connsiteX1401" fmla="*/ 1316314 w 5684844"/>
                <a:gd name="connsiteY1401" fmla="*/ 1523907 h 5004654"/>
                <a:gd name="connsiteX1402" fmla="*/ 1294374 w 5684844"/>
                <a:gd name="connsiteY1402" fmla="*/ 1525870 h 5004654"/>
                <a:gd name="connsiteX1403" fmla="*/ 1285774 w 5684844"/>
                <a:gd name="connsiteY1403" fmla="*/ 1541851 h 5004654"/>
                <a:gd name="connsiteX1404" fmla="*/ 1254152 w 5684844"/>
                <a:gd name="connsiteY1404" fmla="*/ 1540226 h 5004654"/>
                <a:gd name="connsiteX1405" fmla="*/ 1232144 w 5684844"/>
                <a:gd name="connsiteY1405" fmla="*/ 1550519 h 5004654"/>
                <a:gd name="connsiteX1406" fmla="*/ 1231806 w 5684844"/>
                <a:gd name="connsiteY1406" fmla="*/ 1565280 h 5004654"/>
                <a:gd name="connsiteX1407" fmla="*/ 1208174 w 5684844"/>
                <a:gd name="connsiteY1407" fmla="*/ 1559728 h 5004654"/>
                <a:gd name="connsiteX1408" fmla="*/ 1198016 w 5684844"/>
                <a:gd name="connsiteY1408" fmla="*/ 1572797 h 5004654"/>
                <a:gd name="connsiteX1409" fmla="*/ 1209934 w 5684844"/>
                <a:gd name="connsiteY1409" fmla="*/ 1590335 h 5004654"/>
                <a:gd name="connsiteX1410" fmla="*/ 1229233 w 5684844"/>
                <a:gd name="connsiteY1410" fmla="*/ 1578078 h 5004654"/>
                <a:gd name="connsiteX1411" fmla="*/ 1233770 w 5684844"/>
                <a:gd name="connsiteY1411" fmla="*/ 1574828 h 5004654"/>
                <a:gd name="connsiteX1412" fmla="*/ 1235462 w 5684844"/>
                <a:gd name="connsiteY1412" fmla="*/ 1580584 h 5004654"/>
                <a:gd name="connsiteX1413" fmla="*/ 1236410 w 5684844"/>
                <a:gd name="connsiteY1413" fmla="*/ 1582277 h 5004654"/>
                <a:gd name="connsiteX1414" fmla="*/ 1234988 w 5684844"/>
                <a:gd name="connsiteY1414" fmla="*/ 1584714 h 5004654"/>
                <a:gd name="connsiteX1415" fmla="*/ 1240677 w 5684844"/>
                <a:gd name="connsiteY1415" fmla="*/ 1583766 h 5004654"/>
                <a:gd name="connsiteX1416" fmla="*/ 1240947 w 5684844"/>
                <a:gd name="connsiteY1416" fmla="*/ 1588642 h 5004654"/>
                <a:gd name="connsiteX1417" fmla="*/ 1242234 w 5684844"/>
                <a:gd name="connsiteY1417" fmla="*/ 1605841 h 5004654"/>
                <a:gd name="connsiteX1418" fmla="*/ 1259434 w 5684844"/>
                <a:gd name="connsiteY1418" fmla="*/ 1618098 h 5004654"/>
                <a:gd name="connsiteX1419" fmla="*/ 1264377 w 5684844"/>
                <a:gd name="connsiteY1419" fmla="*/ 1618098 h 5004654"/>
                <a:gd name="connsiteX1420" fmla="*/ 1275617 w 5684844"/>
                <a:gd name="connsiteY1420" fmla="*/ 1650330 h 5004654"/>
                <a:gd name="connsiteX1421" fmla="*/ 1249479 w 5684844"/>
                <a:gd name="connsiteY1421" fmla="*/ 1667055 h 5004654"/>
                <a:gd name="connsiteX1422" fmla="*/ 1235869 w 5684844"/>
                <a:gd name="connsiteY1422" fmla="*/ 1659742 h 5004654"/>
                <a:gd name="connsiteX1423" fmla="*/ 1223816 w 5684844"/>
                <a:gd name="connsiteY1423" fmla="*/ 1646335 h 5004654"/>
                <a:gd name="connsiteX1424" fmla="*/ 1214471 w 5684844"/>
                <a:gd name="connsiteY1424" fmla="*/ 1628593 h 5004654"/>
                <a:gd name="connsiteX1425" fmla="*/ 1206616 w 5684844"/>
                <a:gd name="connsiteY1425" fmla="*/ 1630828 h 5004654"/>
                <a:gd name="connsiteX1426" fmla="*/ 1201267 w 5684844"/>
                <a:gd name="connsiteY1426" fmla="*/ 1623786 h 5004654"/>
                <a:gd name="connsiteX1427" fmla="*/ 1217112 w 5684844"/>
                <a:gd name="connsiteY1427" fmla="*/ 1620874 h 5004654"/>
                <a:gd name="connsiteX1428" fmla="*/ 1212981 w 5684844"/>
                <a:gd name="connsiteY1428" fmla="*/ 1606722 h 5004654"/>
                <a:gd name="connsiteX1429" fmla="*/ 1226457 w 5684844"/>
                <a:gd name="connsiteY1429" fmla="*/ 1607331 h 5004654"/>
                <a:gd name="connsiteX1430" fmla="*/ 1227878 w 5684844"/>
                <a:gd name="connsiteY1430" fmla="*/ 1598325 h 5004654"/>
                <a:gd name="connsiteX1431" fmla="*/ 1236885 w 5684844"/>
                <a:gd name="connsiteY1431" fmla="*/ 1591621 h 5004654"/>
                <a:gd name="connsiteX1432" fmla="*/ 1229165 w 5684844"/>
                <a:gd name="connsiteY1432" fmla="*/ 1588235 h 5004654"/>
                <a:gd name="connsiteX1433" fmla="*/ 1229301 w 5684844"/>
                <a:gd name="connsiteY1433" fmla="*/ 1588100 h 5004654"/>
                <a:gd name="connsiteX1434" fmla="*/ 1218331 w 5684844"/>
                <a:gd name="connsiteY1434" fmla="*/ 1588709 h 5004654"/>
                <a:gd name="connsiteX1435" fmla="*/ 1212101 w 5684844"/>
                <a:gd name="connsiteY1435" fmla="*/ 1593991 h 5004654"/>
                <a:gd name="connsiteX1436" fmla="*/ 1205533 w 5684844"/>
                <a:gd name="connsiteY1436" fmla="*/ 1601711 h 5004654"/>
                <a:gd name="connsiteX1437" fmla="*/ 1191719 w 5684844"/>
                <a:gd name="connsiteY1437" fmla="*/ 1598867 h 5004654"/>
                <a:gd name="connsiteX1438" fmla="*/ 1195646 w 5684844"/>
                <a:gd name="connsiteY1438" fmla="*/ 1613425 h 5004654"/>
                <a:gd name="connsiteX1439" fmla="*/ 1205126 w 5684844"/>
                <a:gd name="connsiteY1439" fmla="*/ 1618707 h 5004654"/>
                <a:gd name="connsiteX1440" fmla="*/ 1195850 w 5684844"/>
                <a:gd name="connsiteY1440" fmla="*/ 1625275 h 5004654"/>
                <a:gd name="connsiteX1441" fmla="*/ 1201605 w 5684844"/>
                <a:gd name="connsiteY1441" fmla="*/ 1633943 h 5004654"/>
                <a:gd name="connsiteX1442" fmla="*/ 1184406 w 5684844"/>
                <a:gd name="connsiteY1442" fmla="*/ 1647960 h 5004654"/>
                <a:gd name="connsiteX1443" fmla="*/ 1192870 w 5684844"/>
                <a:gd name="connsiteY1443" fmla="*/ 1659945 h 5004654"/>
                <a:gd name="connsiteX1444" fmla="*/ 1188198 w 5684844"/>
                <a:gd name="connsiteY1444" fmla="*/ 1682426 h 5004654"/>
                <a:gd name="connsiteX1445" fmla="*/ 1174723 w 5684844"/>
                <a:gd name="connsiteY1445" fmla="*/ 1711814 h 5004654"/>
                <a:gd name="connsiteX1446" fmla="*/ 1203975 w 5684844"/>
                <a:gd name="connsiteY1446" fmla="*/ 1750141 h 5004654"/>
                <a:gd name="connsiteX1447" fmla="*/ 1233837 w 5684844"/>
                <a:gd name="connsiteY1447" fmla="*/ 1760840 h 5004654"/>
                <a:gd name="connsiteX1448" fmla="*/ 1225983 w 5684844"/>
                <a:gd name="connsiteY1448" fmla="*/ 1779326 h 5004654"/>
                <a:gd name="connsiteX1449" fmla="*/ 1154341 w 5684844"/>
                <a:gd name="connsiteY1449" fmla="*/ 1773976 h 5004654"/>
                <a:gd name="connsiteX1450" fmla="*/ 1130640 w 5684844"/>
                <a:gd name="connsiteY1450" fmla="*/ 1782170 h 5004654"/>
                <a:gd name="connsiteX1451" fmla="*/ 1111680 w 5684844"/>
                <a:gd name="connsiteY1451" fmla="*/ 1778175 h 5004654"/>
                <a:gd name="connsiteX1452" fmla="*/ 1097866 w 5684844"/>
                <a:gd name="connsiteY1452" fmla="*/ 1772013 h 5004654"/>
                <a:gd name="connsiteX1453" fmla="*/ 1067869 w 5684844"/>
                <a:gd name="connsiteY1453" fmla="*/ 1766663 h 5004654"/>
                <a:gd name="connsiteX1454" fmla="*/ 1055071 w 5684844"/>
                <a:gd name="connsiteY1454" fmla="*/ 1775805 h 5004654"/>
                <a:gd name="connsiteX1455" fmla="*/ 1052701 w 5684844"/>
                <a:gd name="connsiteY1455" fmla="*/ 1789618 h 5004654"/>
                <a:gd name="connsiteX1456" fmla="*/ 1031574 w 5684844"/>
                <a:gd name="connsiteY1456" fmla="*/ 1789009 h 5004654"/>
                <a:gd name="connsiteX1457" fmla="*/ 1007129 w 5684844"/>
                <a:gd name="connsiteY1457" fmla="*/ 1802078 h 5004654"/>
                <a:gd name="connsiteX1458" fmla="*/ 1003337 w 5684844"/>
                <a:gd name="connsiteY1458" fmla="*/ 1828283 h 5004654"/>
                <a:gd name="connsiteX1459" fmla="*/ 986273 w 5684844"/>
                <a:gd name="connsiteY1459" fmla="*/ 1817314 h 5004654"/>
                <a:gd name="connsiteX1460" fmla="*/ 964875 w 5684844"/>
                <a:gd name="connsiteY1460" fmla="*/ 1795984 h 5004654"/>
                <a:gd name="connsiteX1461" fmla="*/ 910433 w 5684844"/>
                <a:gd name="connsiteY1461" fmla="*/ 1796390 h 5004654"/>
                <a:gd name="connsiteX1462" fmla="*/ 891947 w 5684844"/>
                <a:gd name="connsiteY1462" fmla="*/ 1822460 h 5004654"/>
                <a:gd name="connsiteX1463" fmla="*/ 891270 w 5684844"/>
                <a:gd name="connsiteY1463" fmla="*/ 1804448 h 5004654"/>
                <a:gd name="connsiteX1464" fmla="*/ 893640 w 5684844"/>
                <a:gd name="connsiteY1464" fmla="*/ 1802958 h 5004654"/>
                <a:gd name="connsiteX1465" fmla="*/ 892082 w 5684844"/>
                <a:gd name="connsiteY1465" fmla="*/ 1803229 h 5004654"/>
                <a:gd name="connsiteX1466" fmla="*/ 886800 w 5684844"/>
                <a:gd name="connsiteY1466" fmla="*/ 1789822 h 5004654"/>
                <a:gd name="connsiteX1467" fmla="*/ 864184 w 5684844"/>
                <a:gd name="connsiteY1467" fmla="*/ 1798353 h 5004654"/>
                <a:gd name="connsiteX1468" fmla="*/ 864251 w 5684844"/>
                <a:gd name="connsiteY1468" fmla="*/ 1764970 h 5004654"/>
                <a:gd name="connsiteX1469" fmla="*/ 889374 w 5684844"/>
                <a:gd name="connsiteY1469" fmla="*/ 1783253 h 5004654"/>
                <a:gd name="connsiteX1470" fmla="*/ 919507 w 5684844"/>
                <a:gd name="connsiteY1470" fmla="*/ 1791379 h 5004654"/>
                <a:gd name="connsiteX1471" fmla="*/ 929122 w 5684844"/>
                <a:gd name="connsiteY1471" fmla="*/ 1762330 h 5004654"/>
                <a:gd name="connsiteX1472" fmla="*/ 934201 w 5684844"/>
                <a:gd name="connsiteY1472" fmla="*/ 1745943 h 5004654"/>
                <a:gd name="connsiteX1473" fmla="*/ 938534 w 5684844"/>
                <a:gd name="connsiteY1473" fmla="*/ 1741812 h 5004654"/>
                <a:gd name="connsiteX1474" fmla="*/ 938941 w 5684844"/>
                <a:gd name="connsiteY1474" fmla="*/ 1744114 h 5004654"/>
                <a:gd name="connsiteX1475" fmla="*/ 976928 w 5684844"/>
                <a:gd name="connsiteY1475" fmla="*/ 1734228 h 5004654"/>
                <a:gd name="connsiteX1476" fmla="*/ 1028392 w 5684844"/>
                <a:gd name="connsiteY1476" fmla="*/ 1723732 h 5004654"/>
                <a:gd name="connsiteX1477" fmla="*/ 1040715 w 5684844"/>
                <a:gd name="connsiteY1477" fmla="*/ 1714049 h 5004654"/>
                <a:gd name="connsiteX1478" fmla="*/ 1047419 w 5684844"/>
                <a:gd name="connsiteY1478" fmla="*/ 1702944 h 5004654"/>
                <a:gd name="connsiteX1479" fmla="*/ 1061030 w 5684844"/>
                <a:gd name="connsiteY1479" fmla="*/ 1683713 h 5004654"/>
                <a:gd name="connsiteX1480" fmla="*/ 1060962 w 5684844"/>
                <a:gd name="connsiteY1480" fmla="*/ 1666310 h 5004654"/>
                <a:gd name="connsiteX1481" fmla="*/ 1052024 w 5684844"/>
                <a:gd name="connsiteY1481" fmla="*/ 1663060 h 5004654"/>
                <a:gd name="connsiteX1482" fmla="*/ 1043289 w 5684844"/>
                <a:gd name="connsiteY1482" fmla="*/ 1681478 h 5004654"/>
                <a:gd name="connsiteX1483" fmla="*/ 1041325 w 5684844"/>
                <a:gd name="connsiteY1483" fmla="*/ 1633740 h 5004654"/>
                <a:gd name="connsiteX1484" fmla="*/ 1057780 w 5684844"/>
                <a:gd name="connsiteY1484" fmla="*/ 1607399 h 5004654"/>
                <a:gd name="connsiteX1485" fmla="*/ 1077688 w 5684844"/>
                <a:gd name="connsiteY1485" fmla="*/ 1569682 h 5004654"/>
                <a:gd name="connsiteX1486" fmla="*/ 1108633 w 5684844"/>
                <a:gd name="connsiteY1486" fmla="*/ 1523094 h 5004654"/>
                <a:gd name="connsiteX1487" fmla="*/ 1051685 w 5684844"/>
                <a:gd name="connsiteY1487" fmla="*/ 1490523 h 5004654"/>
                <a:gd name="connsiteX1488" fmla="*/ 1056967 w 5684844"/>
                <a:gd name="connsiteY1488" fmla="*/ 1449014 h 5004654"/>
                <a:gd name="connsiteX1489" fmla="*/ 1050060 w 5684844"/>
                <a:gd name="connsiteY1489" fmla="*/ 1427075 h 5004654"/>
                <a:gd name="connsiteX1490" fmla="*/ 1057915 w 5684844"/>
                <a:gd name="connsiteY1490" fmla="*/ 1395046 h 5004654"/>
                <a:gd name="connsiteX1491" fmla="*/ 1070713 w 5684844"/>
                <a:gd name="connsiteY1491" fmla="*/ 1380961 h 5004654"/>
                <a:gd name="connsiteX1492" fmla="*/ 1088590 w 5684844"/>
                <a:gd name="connsiteY1492" fmla="*/ 1368908 h 5004654"/>
                <a:gd name="connsiteX1493" fmla="*/ 1088251 w 5684844"/>
                <a:gd name="connsiteY1493" fmla="*/ 1339385 h 5004654"/>
                <a:gd name="connsiteX1494" fmla="*/ 1107753 w 5684844"/>
                <a:gd name="connsiteY1494" fmla="*/ 1340401 h 5004654"/>
                <a:gd name="connsiteX1495" fmla="*/ 1118858 w 5684844"/>
                <a:gd name="connsiteY1495" fmla="*/ 1327061 h 5004654"/>
                <a:gd name="connsiteX1496" fmla="*/ 1138089 w 5684844"/>
                <a:gd name="connsiteY1496" fmla="*/ 1306882 h 5004654"/>
                <a:gd name="connsiteX1497" fmla="*/ 1151429 w 5684844"/>
                <a:gd name="connsiteY1497" fmla="*/ 1286364 h 5004654"/>
                <a:gd name="connsiteX1498" fmla="*/ 1156710 w 5684844"/>
                <a:gd name="connsiteY1498" fmla="*/ 1269368 h 5004654"/>
                <a:gd name="connsiteX1499" fmla="*/ 1135922 w 5684844"/>
                <a:gd name="connsiteY1499" fmla="*/ 1258534 h 5004654"/>
                <a:gd name="connsiteX1500" fmla="*/ 1152241 w 5684844"/>
                <a:gd name="connsiteY1500" fmla="*/ 1241402 h 5004654"/>
                <a:gd name="connsiteX1501" fmla="*/ 1153934 w 5684844"/>
                <a:gd name="connsiteY1501" fmla="*/ 1219598 h 5004654"/>
                <a:gd name="connsiteX1502" fmla="*/ 1166935 w 5684844"/>
                <a:gd name="connsiteY1502" fmla="*/ 1196304 h 5004654"/>
                <a:gd name="connsiteX1503" fmla="*/ 1218940 w 5684844"/>
                <a:gd name="connsiteY1503" fmla="*/ 1192173 h 5004654"/>
                <a:gd name="connsiteX1504" fmla="*/ 1256928 w 5684844"/>
                <a:gd name="connsiteY1504" fmla="*/ 1211472 h 5004654"/>
                <a:gd name="connsiteX1505" fmla="*/ 1247042 w 5684844"/>
                <a:gd name="connsiteY1505" fmla="*/ 1251220 h 5004654"/>
                <a:gd name="connsiteX1506" fmla="*/ 1204788 w 5684844"/>
                <a:gd name="connsiteY1506" fmla="*/ 1279999 h 5004654"/>
                <a:gd name="connsiteX1507" fmla="*/ 1194631 w 5684844"/>
                <a:gd name="connsiteY1507" fmla="*/ 1315211 h 5004654"/>
                <a:gd name="connsiteX1508" fmla="*/ 1179666 w 5684844"/>
                <a:gd name="connsiteY1508" fmla="*/ 1328415 h 5004654"/>
                <a:gd name="connsiteX1509" fmla="*/ 1171879 w 5684844"/>
                <a:gd name="connsiteY1509" fmla="*/ 1350151 h 5004654"/>
                <a:gd name="connsiteX1510" fmla="*/ 1153189 w 5684844"/>
                <a:gd name="connsiteY1510" fmla="*/ 1373784 h 5004654"/>
                <a:gd name="connsiteX1511" fmla="*/ 1159487 w 5684844"/>
                <a:gd name="connsiteY1511" fmla="*/ 1389967 h 5004654"/>
                <a:gd name="connsiteX1512" fmla="*/ 1164024 w 5684844"/>
                <a:gd name="connsiteY1512" fmla="*/ 1412720 h 5004654"/>
                <a:gd name="connsiteX1513" fmla="*/ 1171540 w 5684844"/>
                <a:gd name="connsiteY1513" fmla="*/ 1463641 h 5004654"/>
                <a:gd name="connsiteX1514" fmla="*/ 1184067 w 5684844"/>
                <a:gd name="connsiteY1514" fmla="*/ 1490185 h 5004654"/>
                <a:gd name="connsiteX1515" fmla="*/ 1202689 w 5684844"/>
                <a:gd name="connsiteY1515" fmla="*/ 1484971 h 5004654"/>
                <a:gd name="connsiteX1516" fmla="*/ 1214607 w 5684844"/>
                <a:gd name="connsiteY1516" fmla="*/ 1498717 h 5004654"/>
                <a:gd name="connsiteX1517" fmla="*/ 1236140 w 5684844"/>
                <a:gd name="connsiteY1517" fmla="*/ 1511312 h 5004654"/>
                <a:gd name="connsiteX1518" fmla="*/ 1255980 w 5684844"/>
                <a:gd name="connsiteY1518" fmla="*/ 1500071 h 5004654"/>
                <a:gd name="connsiteX1519" fmla="*/ 1302364 w 5684844"/>
                <a:gd name="connsiteY1519" fmla="*/ 1507858 h 5004654"/>
                <a:gd name="connsiteX1520" fmla="*/ 1315839 w 5684844"/>
                <a:gd name="connsiteY1520" fmla="*/ 1484632 h 5004654"/>
                <a:gd name="connsiteX1521" fmla="*/ 1356401 w 5684844"/>
                <a:gd name="connsiteY1521" fmla="*/ 1489169 h 5004654"/>
                <a:gd name="connsiteX1522" fmla="*/ 1371569 w 5684844"/>
                <a:gd name="connsiteY1522" fmla="*/ 1487070 h 5004654"/>
                <a:gd name="connsiteX1523" fmla="*/ 1369605 w 5684844"/>
                <a:gd name="connsiteY1523" fmla="*/ 1490049 h 5004654"/>
                <a:gd name="connsiteX1524" fmla="*/ 1380913 w 5684844"/>
                <a:gd name="connsiteY1524" fmla="*/ 1496076 h 5004654"/>
                <a:gd name="connsiteX1525" fmla="*/ 1401431 w 5684844"/>
                <a:gd name="connsiteY1525" fmla="*/ 1506572 h 5004654"/>
                <a:gd name="connsiteX1526" fmla="*/ 1405900 w 5684844"/>
                <a:gd name="connsiteY1526" fmla="*/ 1521063 h 5004654"/>
                <a:gd name="connsiteX1527" fmla="*/ 1596922 w 5684844"/>
                <a:gd name="connsiteY1527" fmla="*/ 4091369 h 5004654"/>
                <a:gd name="connsiteX1528" fmla="*/ 1591167 w 5684844"/>
                <a:gd name="connsiteY1528" fmla="*/ 4078165 h 5004654"/>
                <a:gd name="connsiteX1529" fmla="*/ 1582161 w 5684844"/>
                <a:gd name="connsiteY1529" fmla="*/ 4060153 h 5004654"/>
                <a:gd name="connsiteX1530" fmla="*/ 1579723 w 5684844"/>
                <a:gd name="connsiteY1530" fmla="*/ 4035031 h 5004654"/>
                <a:gd name="connsiteX1531" fmla="*/ 1558190 w 5684844"/>
                <a:gd name="connsiteY1531" fmla="*/ 4024671 h 5004654"/>
                <a:gd name="connsiteX1532" fmla="*/ 1543496 w 5684844"/>
                <a:gd name="connsiteY1532" fmla="*/ 4001648 h 5004654"/>
                <a:gd name="connsiteX1533" fmla="*/ 1549184 w 5684844"/>
                <a:gd name="connsiteY1533" fmla="*/ 3979776 h 5004654"/>
                <a:gd name="connsiteX1534" fmla="*/ 1536589 w 5684844"/>
                <a:gd name="connsiteY1534" fmla="*/ 3959258 h 5004654"/>
                <a:gd name="connsiteX1535" fmla="*/ 1543970 w 5684844"/>
                <a:gd name="connsiteY1535" fmla="*/ 3924250 h 5004654"/>
                <a:gd name="connsiteX1536" fmla="*/ 1562795 w 5684844"/>
                <a:gd name="connsiteY1536" fmla="*/ 3944226 h 5004654"/>
                <a:gd name="connsiteX1537" fmla="*/ 1558731 w 5684844"/>
                <a:gd name="connsiteY1537" fmla="*/ 3974697 h 5004654"/>
                <a:gd name="connsiteX1538" fmla="*/ 1573087 w 5684844"/>
                <a:gd name="connsiteY1538" fmla="*/ 4001174 h 5004654"/>
                <a:gd name="connsiteX1539" fmla="*/ 1578775 w 5684844"/>
                <a:gd name="connsiteY1539" fmla="*/ 4022098 h 5004654"/>
                <a:gd name="connsiteX1540" fmla="*/ 1598819 w 5684844"/>
                <a:gd name="connsiteY1540" fmla="*/ 4043021 h 5004654"/>
                <a:gd name="connsiteX1541" fmla="*/ 1604032 w 5684844"/>
                <a:gd name="connsiteY1541" fmla="*/ 4064284 h 5004654"/>
                <a:gd name="connsiteX1542" fmla="*/ 1620149 w 5684844"/>
                <a:gd name="connsiteY1542" fmla="*/ 4089406 h 5004654"/>
                <a:gd name="connsiteX1543" fmla="*/ 1596922 w 5684844"/>
                <a:gd name="connsiteY1543" fmla="*/ 4091369 h 5004654"/>
                <a:gd name="connsiteX1544" fmla="*/ 1731471 w 5684844"/>
                <a:gd name="connsiteY1544" fmla="*/ 4165517 h 5004654"/>
                <a:gd name="connsiteX1545" fmla="*/ 1734112 w 5684844"/>
                <a:gd name="connsiteY1545" fmla="*/ 4182648 h 5004654"/>
                <a:gd name="connsiteX1546" fmla="*/ 1738108 w 5684844"/>
                <a:gd name="connsiteY1546" fmla="*/ 4201541 h 5004654"/>
                <a:gd name="connsiteX1547" fmla="*/ 1723684 w 5684844"/>
                <a:gd name="connsiteY1547" fmla="*/ 4225850 h 5004654"/>
                <a:gd name="connsiteX1548" fmla="*/ 1738514 w 5684844"/>
                <a:gd name="connsiteY1548" fmla="*/ 4258895 h 5004654"/>
                <a:gd name="connsiteX1549" fmla="*/ 1726257 w 5684844"/>
                <a:gd name="connsiteY1549" fmla="*/ 4271693 h 5004654"/>
                <a:gd name="connsiteX1550" fmla="*/ 1714001 w 5684844"/>
                <a:gd name="connsiteY1550" fmla="*/ 4260927 h 5004654"/>
                <a:gd name="connsiteX1551" fmla="*/ 1701541 w 5684844"/>
                <a:gd name="connsiteY1551" fmla="*/ 4237159 h 5004654"/>
                <a:gd name="connsiteX1552" fmla="*/ 1704927 w 5684844"/>
                <a:gd name="connsiteY1552" fmla="*/ 4210818 h 5004654"/>
                <a:gd name="connsiteX1553" fmla="*/ 1703438 w 5684844"/>
                <a:gd name="connsiteY1553" fmla="*/ 4181768 h 5004654"/>
                <a:gd name="connsiteX1554" fmla="*/ 1708584 w 5684844"/>
                <a:gd name="connsiteY1554" fmla="*/ 4151974 h 5004654"/>
                <a:gd name="connsiteX1555" fmla="*/ 1703031 w 5684844"/>
                <a:gd name="connsiteY1555" fmla="*/ 4126039 h 5004654"/>
                <a:gd name="connsiteX1556" fmla="*/ 1712376 w 5684844"/>
                <a:gd name="connsiteY1556" fmla="*/ 4138905 h 5004654"/>
                <a:gd name="connsiteX1557" fmla="*/ 1731471 w 5684844"/>
                <a:gd name="connsiteY1557" fmla="*/ 4165517 h 5004654"/>
                <a:gd name="connsiteX1558" fmla="*/ 1660507 w 5684844"/>
                <a:gd name="connsiteY1558" fmla="*/ 3742437 h 5004654"/>
                <a:gd name="connsiteX1559" fmla="*/ 1673169 w 5684844"/>
                <a:gd name="connsiteY1559" fmla="*/ 3748666 h 5004654"/>
                <a:gd name="connsiteX1560" fmla="*/ 1688066 w 5684844"/>
                <a:gd name="connsiteY1560" fmla="*/ 3746635 h 5004654"/>
                <a:gd name="connsiteX1561" fmla="*/ 1690098 w 5684844"/>
                <a:gd name="connsiteY1561" fmla="*/ 3762006 h 5004654"/>
                <a:gd name="connsiteX1562" fmla="*/ 1703167 w 5684844"/>
                <a:gd name="connsiteY1562" fmla="*/ 3763564 h 5004654"/>
                <a:gd name="connsiteX1563" fmla="*/ 1713730 w 5684844"/>
                <a:gd name="connsiteY1563" fmla="*/ 3779476 h 5004654"/>
                <a:gd name="connsiteX1564" fmla="*/ 1700729 w 5684844"/>
                <a:gd name="connsiteY1564" fmla="*/ 3773992 h 5004654"/>
                <a:gd name="connsiteX1565" fmla="*/ 1685764 w 5684844"/>
                <a:gd name="connsiteY1565" fmla="*/ 3772773 h 5004654"/>
                <a:gd name="connsiteX1566" fmla="*/ 1672966 w 5684844"/>
                <a:gd name="connsiteY1566" fmla="*/ 3757605 h 5004654"/>
                <a:gd name="connsiteX1567" fmla="*/ 1657798 w 5684844"/>
                <a:gd name="connsiteY1567" fmla="*/ 3750630 h 5004654"/>
                <a:gd name="connsiteX1568" fmla="*/ 1660507 w 5684844"/>
                <a:gd name="connsiteY1568" fmla="*/ 3742437 h 5004654"/>
                <a:gd name="connsiteX1569" fmla="*/ 1639718 w 5684844"/>
                <a:gd name="connsiteY1569" fmla="*/ 3843873 h 5004654"/>
                <a:gd name="connsiteX1570" fmla="*/ 1646354 w 5684844"/>
                <a:gd name="connsiteY1570" fmla="*/ 3824100 h 5004654"/>
                <a:gd name="connsiteX1571" fmla="*/ 1643036 w 5684844"/>
                <a:gd name="connsiteY1571" fmla="*/ 3801551 h 5004654"/>
                <a:gd name="connsiteX1572" fmla="*/ 1646828 w 5684844"/>
                <a:gd name="connsiteY1572" fmla="*/ 3808932 h 5004654"/>
                <a:gd name="connsiteX1573" fmla="*/ 1657933 w 5684844"/>
                <a:gd name="connsiteY1573" fmla="*/ 3800129 h 5004654"/>
                <a:gd name="connsiteX1574" fmla="*/ 1665991 w 5684844"/>
                <a:gd name="connsiteY1574" fmla="*/ 3791394 h 5004654"/>
                <a:gd name="connsiteX1575" fmla="*/ 1682920 w 5684844"/>
                <a:gd name="connsiteY1575" fmla="*/ 3802838 h 5004654"/>
                <a:gd name="connsiteX1576" fmla="*/ 1692671 w 5684844"/>
                <a:gd name="connsiteY1576" fmla="*/ 3791462 h 5004654"/>
                <a:gd name="connsiteX1577" fmla="*/ 1712511 w 5684844"/>
                <a:gd name="connsiteY1577" fmla="*/ 3804395 h 5004654"/>
                <a:gd name="connsiteX1578" fmla="*/ 1721653 w 5684844"/>
                <a:gd name="connsiteY1578" fmla="*/ 3812589 h 5004654"/>
                <a:gd name="connsiteX1579" fmla="*/ 1714610 w 5684844"/>
                <a:gd name="connsiteY1579" fmla="*/ 3833784 h 5004654"/>
                <a:gd name="connsiteX1580" fmla="*/ 1702218 w 5684844"/>
                <a:gd name="connsiteY1580" fmla="*/ 3848342 h 5004654"/>
                <a:gd name="connsiteX1581" fmla="*/ 1690233 w 5684844"/>
                <a:gd name="connsiteY1581" fmla="*/ 3873126 h 5004654"/>
                <a:gd name="connsiteX1582" fmla="*/ 1702218 w 5684844"/>
                <a:gd name="connsiteY1582" fmla="*/ 3875699 h 5004654"/>
                <a:gd name="connsiteX1583" fmla="*/ 1682920 w 5684844"/>
                <a:gd name="connsiteY1583" fmla="*/ 3895201 h 5004654"/>
                <a:gd name="connsiteX1584" fmla="*/ 1652923 w 5684844"/>
                <a:gd name="connsiteY1584" fmla="*/ 3892289 h 5004654"/>
                <a:gd name="connsiteX1585" fmla="*/ 1639244 w 5684844"/>
                <a:gd name="connsiteY1585" fmla="*/ 3894117 h 5004654"/>
                <a:gd name="connsiteX1586" fmla="*/ 1633759 w 5684844"/>
                <a:gd name="connsiteY1586" fmla="*/ 3870755 h 5004654"/>
                <a:gd name="connsiteX1587" fmla="*/ 1639718 w 5684844"/>
                <a:gd name="connsiteY1587" fmla="*/ 3843873 h 5004654"/>
                <a:gd name="connsiteX1588" fmla="*/ 1694432 w 5684844"/>
                <a:gd name="connsiteY1588" fmla="*/ 2737351 h 5004654"/>
                <a:gd name="connsiteX1589" fmla="*/ 1703370 w 5684844"/>
                <a:gd name="connsiteY1589" fmla="*/ 2754212 h 5004654"/>
                <a:gd name="connsiteX1590" fmla="*/ 1694432 w 5684844"/>
                <a:gd name="connsiteY1590" fmla="*/ 2737351 h 5004654"/>
                <a:gd name="connsiteX1591" fmla="*/ 1878547 w 5684844"/>
                <a:gd name="connsiteY1591" fmla="*/ 2333840 h 5004654"/>
                <a:gd name="connsiteX1592" fmla="*/ 1834939 w 5684844"/>
                <a:gd name="connsiteY1592" fmla="*/ 2346367 h 5004654"/>
                <a:gd name="connsiteX1593" fmla="*/ 1761739 w 5684844"/>
                <a:gd name="connsiteY1593" fmla="*/ 2346435 h 5004654"/>
                <a:gd name="connsiteX1594" fmla="*/ 1722872 w 5684844"/>
                <a:gd name="connsiteY1594" fmla="*/ 2319146 h 5004654"/>
                <a:gd name="connsiteX1595" fmla="*/ 1682378 w 5684844"/>
                <a:gd name="connsiteY1595" fmla="*/ 2315692 h 5004654"/>
                <a:gd name="connsiteX1596" fmla="*/ 1617982 w 5684844"/>
                <a:gd name="connsiteY1596" fmla="*/ 2317859 h 5004654"/>
                <a:gd name="connsiteX1597" fmla="*/ 1568212 w 5684844"/>
                <a:gd name="connsiteY1597" fmla="*/ 2333230 h 5004654"/>
                <a:gd name="connsiteX1598" fmla="*/ 1539433 w 5684844"/>
                <a:gd name="connsiteY1598" fmla="*/ 2357472 h 5004654"/>
                <a:gd name="connsiteX1599" fmla="*/ 1507404 w 5684844"/>
                <a:gd name="connsiteY1599" fmla="*/ 2343997 h 5004654"/>
                <a:gd name="connsiteX1600" fmla="*/ 1474630 w 5684844"/>
                <a:gd name="connsiteY1600" fmla="*/ 2340137 h 5004654"/>
                <a:gd name="connsiteX1601" fmla="*/ 1457634 w 5684844"/>
                <a:gd name="connsiteY1601" fmla="*/ 2305264 h 5004654"/>
                <a:gd name="connsiteX1602" fmla="*/ 1436845 w 5684844"/>
                <a:gd name="connsiteY1602" fmla="*/ 2280345 h 5004654"/>
                <a:gd name="connsiteX1603" fmla="*/ 1458108 w 5684844"/>
                <a:gd name="connsiteY1603" fmla="*/ 2256374 h 5004654"/>
                <a:gd name="connsiteX1604" fmla="*/ 1466369 w 5684844"/>
                <a:gd name="connsiteY1604" fmla="*/ 2220147 h 5004654"/>
                <a:gd name="connsiteX1605" fmla="*/ 1470974 w 5684844"/>
                <a:gd name="connsiteY1605" fmla="*/ 2200984 h 5004654"/>
                <a:gd name="connsiteX1606" fmla="*/ 1488783 w 5684844"/>
                <a:gd name="connsiteY1606" fmla="*/ 2184123 h 5004654"/>
                <a:gd name="connsiteX1607" fmla="*/ 1487090 w 5684844"/>
                <a:gd name="connsiteY1607" fmla="*/ 2169226 h 5004654"/>
                <a:gd name="connsiteX1608" fmla="*/ 1506794 w 5684844"/>
                <a:gd name="connsiteY1608" fmla="*/ 2161913 h 5004654"/>
                <a:gd name="connsiteX1609" fmla="*/ 1526229 w 5684844"/>
                <a:gd name="connsiteY1609" fmla="*/ 2131035 h 5004654"/>
                <a:gd name="connsiteX1610" fmla="*/ 1549658 w 5684844"/>
                <a:gd name="connsiteY1610" fmla="*/ 2141124 h 5004654"/>
                <a:gd name="connsiteX1611" fmla="*/ 1572681 w 5684844"/>
                <a:gd name="connsiteY1611" fmla="*/ 2133811 h 5004654"/>
                <a:gd name="connsiteX1612" fmla="*/ 1600376 w 5684844"/>
                <a:gd name="connsiteY1612" fmla="*/ 2154464 h 5004654"/>
                <a:gd name="connsiteX1613" fmla="*/ 1583109 w 5684844"/>
                <a:gd name="connsiteY1613" fmla="*/ 2165976 h 5004654"/>
                <a:gd name="connsiteX1614" fmla="*/ 1583312 w 5684844"/>
                <a:gd name="connsiteY1614" fmla="*/ 2174711 h 5004654"/>
                <a:gd name="connsiteX1615" fmla="*/ 1609044 w 5684844"/>
                <a:gd name="connsiteY1615" fmla="*/ 2201255 h 5004654"/>
                <a:gd name="connsiteX1616" fmla="*/ 1629222 w 5684844"/>
                <a:gd name="connsiteY1616" fmla="*/ 2208636 h 5004654"/>
                <a:gd name="connsiteX1617" fmla="*/ 1648047 w 5684844"/>
                <a:gd name="connsiteY1617" fmla="*/ 2201119 h 5004654"/>
                <a:gd name="connsiteX1618" fmla="*/ 1667481 w 5684844"/>
                <a:gd name="connsiteY1618" fmla="*/ 2196041 h 5004654"/>
                <a:gd name="connsiteX1619" fmla="*/ 1677435 w 5684844"/>
                <a:gd name="connsiteY1619" fmla="*/ 2181211 h 5004654"/>
                <a:gd name="connsiteX1620" fmla="*/ 1707703 w 5684844"/>
                <a:gd name="connsiteY1620" fmla="*/ 2179112 h 5004654"/>
                <a:gd name="connsiteX1621" fmla="*/ 1707297 w 5684844"/>
                <a:gd name="connsiteY1621" fmla="*/ 2170309 h 5004654"/>
                <a:gd name="connsiteX1622" fmla="*/ 1690098 w 5684844"/>
                <a:gd name="connsiteY1622" fmla="*/ 2159069 h 5004654"/>
                <a:gd name="connsiteX1623" fmla="*/ 1666465 w 5684844"/>
                <a:gd name="connsiteY1623" fmla="*/ 2170513 h 5004654"/>
                <a:gd name="connsiteX1624" fmla="*/ 1651907 w 5684844"/>
                <a:gd name="connsiteY1624" fmla="*/ 2149724 h 5004654"/>
                <a:gd name="connsiteX1625" fmla="*/ 1654751 w 5684844"/>
                <a:gd name="connsiteY1625" fmla="*/ 2139702 h 5004654"/>
                <a:gd name="connsiteX1626" fmla="*/ 1662809 w 5684844"/>
                <a:gd name="connsiteY1626" fmla="*/ 2123112 h 5004654"/>
                <a:gd name="connsiteX1627" fmla="*/ 1709329 w 5684844"/>
                <a:gd name="connsiteY1627" fmla="*/ 2101782 h 5004654"/>
                <a:gd name="connsiteX1628" fmla="*/ 1735669 w 5684844"/>
                <a:gd name="connsiteY1628" fmla="*/ 2093792 h 5004654"/>
                <a:gd name="connsiteX1629" fmla="*/ 1759370 w 5684844"/>
                <a:gd name="connsiteY1629" fmla="*/ 2101173 h 5004654"/>
                <a:gd name="connsiteX1630" fmla="*/ 1736076 w 5684844"/>
                <a:gd name="connsiteY1630" fmla="*/ 2122097 h 5004654"/>
                <a:gd name="connsiteX1631" fmla="*/ 1745962 w 5684844"/>
                <a:gd name="connsiteY1631" fmla="*/ 2134691 h 5004654"/>
                <a:gd name="connsiteX1632" fmla="*/ 1745488 w 5684844"/>
                <a:gd name="connsiteY1632" fmla="*/ 2150740 h 5004654"/>
                <a:gd name="connsiteX1633" fmla="*/ 1721246 w 5684844"/>
                <a:gd name="connsiteY1633" fmla="*/ 2161506 h 5004654"/>
                <a:gd name="connsiteX1634" fmla="*/ 1718064 w 5684844"/>
                <a:gd name="connsiteY1634" fmla="*/ 2186155 h 5004654"/>
                <a:gd name="connsiteX1635" fmla="*/ 1737701 w 5684844"/>
                <a:gd name="connsiteY1635" fmla="*/ 2207146 h 5004654"/>
                <a:gd name="connsiteX1636" fmla="*/ 1781241 w 5684844"/>
                <a:gd name="connsiteY1636" fmla="*/ 2221569 h 5004654"/>
                <a:gd name="connsiteX1637" fmla="*/ 1827016 w 5684844"/>
                <a:gd name="connsiteY1637" fmla="*/ 2239581 h 5004654"/>
                <a:gd name="connsiteX1638" fmla="*/ 1865884 w 5684844"/>
                <a:gd name="connsiteY1638" fmla="*/ 2291247 h 5004654"/>
                <a:gd name="connsiteX1639" fmla="*/ 1878547 w 5684844"/>
                <a:gd name="connsiteY1639" fmla="*/ 2333840 h 5004654"/>
                <a:gd name="connsiteX1640" fmla="*/ 2287205 w 5684844"/>
                <a:gd name="connsiteY1640" fmla="*/ 2512809 h 5004654"/>
                <a:gd name="connsiteX1641" fmla="*/ 2232491 w 5684844"/>
                <a:gd name="connsiteY1641" fmla="*/ 2511455 h 5004654"/>
                <a:gd name="connsiteX1642" fmla="*/ 2179944 w 5684844"/>
                <a:gd name="connsiteY1642" fmla="*/ 2493714 h 5004654"/>
                <a:gd name="connsiteX1643" fmla="*/ 2144530 w 5684844"/>
                <a:gd name="connsiteY1643" fmla="*/ 2471639 h 5004654"/>
                <a:gd name="connsiteX1644" fmla="*/ 2124012 w 5684844"/>
                <a:gd name="connsiteY1644" fmla="*/ 2454304 h 5004654"/>
                <a:gd name="connsiteX1645" fmla="*/ 2120694 w 5684844"/>
                <a:gd name="connsiteY1645" fmla="*/ 2418957 h 5004654"/>
                <a:gd name="connsiteX1646" fmla="*/ 2135727 w 5684844"/>
                <a:gd name="connsiteY1646" fmla="*/ 2427354 h 5004654"/>
                <a:gd name="connsiteX1647" fmla="*/ 2132003 w 5684844"/>
                <a:gd name="connsiteY1647" fmla="*/ 2408258 h 5004654"/>
                <a:gd name="connsiteX1648" fmla="*/ 2144056 w 5684844"/>
                <a:gd name="connsiteY1648" fmla="*/ 2382391 h 5004654"/>
                <a:gd name="connsiteX1649" fmla="*/ 2167417 w 5684844"/>
                <a:gd name="connsiteY1649" fmla="*/ 2367359 h 5004654"/>
                <a:gd name="connsiteX1650" fmla="*/ 2149270 w 5684844"/>
                <a:gd name="connsiteY1650" fmla="*/ 2342033 h 5004654"/>
                <a:gd name="connsiteX1651" fmla="*/ 2103766 w 5684844"/>
                <a:gd name="connsiteY1651" fmla="*/ 2302150 h 5004654"/>
                <a:gd name="connsiteX1652" fmla="*/ 2068960 w 5684844"/>
                <a:gd name="connsiteY1652" fmla="*/ 2265245 h 5004654"/>
                <a:gd name="connsiteX1653" fmla="*/ 2051965 w 5684844"/>
                <a:gd name="connsiteY1653" fmla="*/ 2225497 h 5004654"/>
                <a:gd name="connsiteX1654" fmla="*/ 2033749 w 5684844"/>
                <a:gd name="connsiteY1654" fmla="*/ 2180196 h 5004654"/>
                <a:gd name="connsiteX1655" fmla="*/ 2055621 w 5684844"/>
                <a:gd name="connsiteY1655" fmla="*/ 2138822 h 5004654"/>
                <a:gd name="connsiteX1656" fmla="*/ 2086431 w 5684844"/>
                <a:gd name="connsiteY1656" fmla="*/ 2117695 h 5004654"/>
                <a:gd name="connsiteX1657" fmla="*/ 2131664 w 5684844"/>
                <a:gd name="connsiteY1657" fmla="*/ 2092031 h 5004654"/>
                <a:gd name="connsiteX1658" fmla="*/ 2170735 w 5684844"/>
                <a:gd name="connsiteY1658" fmla="*/ 2089526 h 5004654"/>
                <a:gd name="connsiteX1659" fmla="*/ 2198769 w 5684844"/>
                <a:gd name="connsiteY1659" fmla="*/ 2088239 h 5004654"/>
                <a:gd name="connsiteX1660" fmla="*/ 2225381 w 5684844"/>
                <a:gd name="connsiteY1660" fmla="*/ 2114580 h 5004654"/>
                <a:gd name="connsiteX1661" fmla="*/ 2201816 w 5684844"/>
                <a:gd name="connsiteY1661" fmla="*/ 2147760 h 5004654"/>
                <a:gd name="connsiteX1662" fmla="*/ 2163964 w 5684844"/>
                <a:gd name="connsiteY1662" fmla="*/ 2161506 h 5004654"/>
                <a:gd name="connsiteX1663" fmla="*/ 2158005 w 5684844"/>
                <a:gd name="connsiteY1663" fmla="*/ 2194280 h 5004654"/>
                <a:gd name="connsiteX1664" fmla="*/ 2149135 w 5684844"/>
                <a:gd name="connsiteY1664" fmla="*/ 2192587 h 5004654"/>
                <a:gd name="connsiteX1665" fmla="*/ 2168027 w 5684844"/>
                <a:gd name="connsiteY1665" fmla="*/ 2223398 h 5004654"/>
                <a:gd name="connsiteX1666" fmla="*/ 2175814 w 5684844"/>
                <a:gd name="connsiteY1666" fmla="*/ 2251025 h 5004654"/>
                <a:gd name="connsiteX1667" fmla="*/ 2219625 w 5684844"/>
                <a:gd name="connsiteY1667" fmla="*/ 2265584 h 5004654"/>
                <a:gd name="connsiteX1668" fmla="*/ 2220505 w 5684844"/>
                <a:gd name="connsiteY1668" fmla="*/ 2304384 h 5004654"/>
                <a:gd name="connsiteX1669" fmla="*/ 2241362 w 5684844"/>
                <a:gd name="connsiteY1669" fmla="*/ 2334246 h 5004654"/>
                <a:gd name="connsiteX1670" fmla="*/ 2239059 w 5684844"/>
                <a:gd name="connsiteY1670" fmla="*/ 2359978 h 5004654"/>
                <a:gd name="connsiteX1671" fmla="*/ 2252060 w 5684844"/>
                <a:gd name="connsiteY1671" fmla="*/ 2395121 h 5004654"/>
                <a:gd name="connsiteX1672" fmla="*/ 2271630 w 5684844"/>
                <a:gd name="connsiteY1672" fmla="*/ 2381714 h 5004654"/>
                <a:gd name="connsiteX1673" fmla="*/ 2271698 w 5684844"/>
                <a:gd name="connsiteY1673" fmla="*/ 2407445 h 5004654"/>
                <a:gd name="connsiteX1674" fmla="*/ 2279756 w 5684844"/>
                <a:gd name="connsiteY1674" fmla="*/ 2423832 h 5004654"/>
                <a:gd name="connsiteX1675" fmla="*/ 2287137 w 5684844"/>
                <a:gd name="connsiteY1675" fmla="*/ 2453085 h 5004654"/>
                <a:gd name="connsiteX1676" fmla="*/ 2307316 w 5684844"/>
                <a:gd name="connsiteY1676" fmla="*/ 2490938 h 5004654"/>
                <a:gd name="connsiteX1677" fmla="*/ 2287205 w 5684844"/>
                <a:gd name="connsiteY1677" fmla="*/ 2512809 h 500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</a:cxnLst>
              <a:rect l="l" t="t" r="r" b="b"/>
              <a:pathLst>
                <a:path w="5684844" h="5004654">
                  <a:moveTo>
                    <a:pt x="3812203" y="3232885"/>
                  </a:moveTo>
                  <a:cubicBezTo>
                    <a:pt x="3815928" y="3237964"/>
                    <a:pt x="3817214" y="3246293"/>
                    <a:pt x="3819448" y="3257872"/>
                  </a:cubicBezTo>
                  <a:cubicBezTo>
                    <a:pt x="3821751" y="3269451"/>
                    <a:pt x="3834955" y="3272972"/>
                    <a:pt x="3834346" y="3287328"/>
                  </a:cubicBezTo>
                  <a:cubicBezTo>
                    <a:pt x="3833804" y="3301751"/>
                    <a:pt x="3837122" y="3308793"/>
                    <a:pt x="3836242" y="3317799"/>
                  </a:cubicBezTo>
                  <a:cubicBezTo>
                    <a:pt x="3835362" y="3326873"/>
                    <a:pt x="3845180" y="3335744"/>
                    <a:pt x="3854254" y="3342854"/>
                  </a:cubicBezTo>
                  <a:cubicBezTo>
                    <a:pt x="3863395" y="3349896"/>
                    <a:pt x="3865359" y="3353417"/>
                    <a:pt x="3871114" y="3369195"/>
                  </a:cubicBezTo>
                  <a:cubicBezTo>
                    <a:pt x="3876803" y="3385040"/>
                    <a:pt x="3866307" y="3387274"/>
                    <a:pt x="3869760" y="3400546"/>
                  </a:cubicBezTo>
                  <a:cubicBezTo>
                    <a:pt x="3873214" y="3413818"/>
                    <a:pt x="3878766" y="3429664"/>
                    <a:pt x="3875380" y="3438669"/>
                  </a:cubicBezTo>
                  <a:cubicBezTo>
                    <a:pt x="3871927" y="3447743"/>
                    <a:pt x="3863192" y="3449775"/>
                    <a:pt x="3863734" y="3460812"/>
                  </a:cubicBezTo>
                  <a:cubicBezTo>
                    <a:pt x="3864275" y="3471850"/>
                    <a:pt x="3871250" y="3466094"/>
                    <a:pt x="3873214" y="3477741"/>
                  </a:cubicBezTo>
                  <a:cubicBezTo>
                    <a:pt x="3875178" y="3489320"/>
                    <a:pt x="3857504" y="3490200"/>
                    <a:pt x="3856895" y="3492706"/>
                  </a:cubicBezTo>
                  <a:cubicBezTo>
                    <a:pt x="3856353" y="3495279"/>
                    <a:pt x="3868407" y="3503946"/>
                    <a:pt x="3867255" y="3517218"/>
                  </a:cubicBezTo>
                  <a:cubicBezTo>
                    <a:pt x="3866104" y="3530490"/>
                    <a:pt x="3864682" y="3524396"/>
                    <a:pt x="3864953" y="3538819"/>
                  </a:cubicBezTo>
                  <a:cubicBezTo>
                    <a:pt x="3864953" y="3539158"/>
                    <a:pt x="3864953" y="3539428"/>
                    <a:pt x="3864953" y="3539767"/>
                  </a:cubicBezTo>
                  <a:cubicBezTo>
                    <a:pt x="3865021" y="3539700"/>
                    <a:pt x="3865021" y="3539632"/>
                    <a:pt x="3865021" y="3539564"/>
                  </a:cubicBezTo>
                  <a:cubicBezTo>
                    <a:pt x="3867864" y="3534215"/>
                    <a:pt x="3867391" y="3528730"/>
                    <a:pt x="3868812" y="3524735"/>
                  </a:cubicBezTo>
                  <a:cubicBezTo>
                    <a:pt x="3870234" y="3520807"/>
                    <a:pt x="3882084" y="3523177"/>
                    <a:pt x="3893189" y="3538752"/>
                  </a:cubicBezTo>
                  <a:cubicBezTo>
                    <a:pt x="3904295" y="3554326"/>
                    <a:pt x="3918177" y="3571999"/>
                    <a:pt x="3924406" y="3580193"/>
                  </a:cubicBezTo>
                  <a:cubicBezTo>
                    <a:pt x="3930704" y="3588386"/>
                    <a:pt x="3928807" y="3589605"/>
                    <a:pt x="3935308" y="3601455"/>
                  </a:cubicBezTo>
                  <a:cubicBezTo>
                    <a:pt x="3941877" y="3613305"/>
                    <a:pt x="3938693" y="3621905"/>
                    <a:pt x="3941267" y="3628947"/>
                  </a:cubicBezTo>
                  <a:cubicBezTo>
                    <a:pt x="3943840" y="3635989"/>
                    <a:pt x="3935308" y="3651970"/>
                    <a:pt x="3935308" y="3660434"/>
                  </a:cubicBezTo>
                  <a:cubicBezTo>
                    <a:pt x="3935308" y="3668899"/>
                    <a:pt x="3953252" y="3669102"/>
                    <a:pt x="3958060" y="3673639"/>
                  </a:cubicBezTo>
                  <a:cubicBezTo>
                    <a:pt x="3962936" y="3678175"/>
                    <a:pt x="3960634" y="3691786"/>
                    <a:pt x="3970045" y="3702011"/>
                  </a:cubicBezTo>
                  <a:cubicBezTo>
                    <a:pt x="3979458" y="3712168"/>
                    <a:pt x="3970723" y="3714945"/>
                    <a:pt x="3974718" y="3718669"/>
                  </a:cubicBezTo>
                  <a:cubicBezTo>
                    <a:pt x="3978713" y="3722325"/>
                    <a:pt x="3987381" y="3718195"/>
                    <a:pt x="3994491" y="3723003"/>
                  </a:cubicBezTo>
                  <a:cubicBezTo>
                    <a:pt x="4001600" y="3727810"/>
                    <a:pt x="3999434" y="3730654"/>
                    <a:pt x="4009727" y="3732076"/>
                  </a:cubicBezTo>
                  <a:cubicBezTo>
                    <a:pt x="4020019" y="3733498"/>
                    <a:pt x="4027941" y="3749817"/>
                    <a:pt x="4045615" y="3758553"/>
                  </a:cubicBezTo>
                  <a:cubicBezTo>
                    <a:pt x="4063288" y="3767288"/>
                    <a:pt x="4068502" y="3767491"/>
                    <a:pt x="4072497" y="3762954"/>
                  </a:cubicBezTo>
                  <a:cubicBezTo>
                    <a:pt x="4076493" y="3758417"/>
                    <a:pt x="4069179" y="3746906"/>
                    <a:pt x="4064304" y="3737290"/>
                  </a:cubicBezTo>
                  <a:cubicBezTo>
                    <a:pt x="4059429" y="3727675"/>
                    <a:pt x="4050693" y="3721513"/>
                    <a:pt x="4044464" y="3711559"/>
                  </a:cubicBezTo>
                  <a:cubicBezTo>
                    <a:pt x="4038166" y="3701673"/>
                    <a:pt x="4039724" y="3682509"/>
                    <a:pt x="4039724" y="3663279"/>
                  </a:cubicBezTo>
                  <a:cubicBezTo>
                    <a:pt x="4039724" y="3644047"/>
                    <a:pt x="4026181" y="3630843"/>
                    <a:pt x="4021306" y="3622379"/>
                  </a:cubicBezTo>
                  <a:cubicBezTo>
                    <a:pt x="4016430" y="3613914"/>
                    <a:pt x="4014127" y="3597866"/>
                    <a:pt x="4008711" y="3593939"/>
                  </a:cubicBezTo>
                  <a:cubicBezTo>
                    <a:pt x="4003293" y="3590011"/>
                    <a:pt x="3985349" y="3599830"/>
                    <a:pt x="3983386" y="3596173"/>
                  </a:cubicBezTo>
                  <a:cubicBezTo>
                    <a:pt x="3981422" y="3592517"/>
                    <a:pt x="3985552" y="3583375"/>
                    <a:pt x="3973567" y="3579989"/>
                  </a:cubicBezTo>
                  <a:cubicBezTo>
                    <a:pt x="3961581" y="3576604"/>
                    <a:pt x="3960634" y="3566988"/>
                    <a:pt x="3951492" y="3562993"/>
                  </a:cubicBezTo>
                  <a:cubicBezTo>
                    <a:pt x="3942350" y="3559066"/>
                    <a:pt x="3937949" y="3556831"/>
                    <a:pt x="3934495" y="3552565"/>
                  </a:cubicBezTo>
                  <a:cubicBezTo>
                    <a:pt x="3931042" y="3548299"/>
                    <a:pt x="3934089" y="3543627"/>
                    <a:pt x="3935511" y="3536855"/>
                  </a:cubicBezTo>
                  <a:cubicBezTo>
                    <a:pt x="3936934" y="3530084"/>
                    <a:pt x="3934563" y="3523380"/>
                    <a:pt x="3928266" y="3521417"/>
                  </a:cubicBezTo>
                  <a:cubicBezTo>
                    <a:pt x="3921968" y="3519453"/>
                    <a:pt x="3918650" y="3509431"/>
                    <a:pt x="3909238" y="3495008"/>
                  </a:cubicBezTo>
                  <a:cubicBezTo>
                    <a:pt x="3899825" y="3480585"/>
                    <a:pt x="3894273" y="3482277"/>
                    <a:pt x="3892851" y="3465891"/>
                  </a:cubicBezTo>
                  <a:cubicBezTo>
                    <a:pt x="3891429" y="3449504"/>
                    <a:pt x="3891497" y="3445102"/>
                    <a:pt x="3894679" y="3439143"/>
                  </a:cubicBezTo>
                  <a:cubicBezTo>
                    <a:pt x="3897794" y="3433184"/>
                    <a:pt x="3899148" y="3426616"/>
                    <a:pt x="3901450" y="3420116"/>
                  </a:cubicBezTo>
                  <a:cubicBezTo>
                    <a:pt x="3903753" y="3413615"/>
                    <a:pt x="3912827" y="3409823"/>
                    <a:pt x="3916009" y="3403593"/>
                  </a:cubicBezTo>
                  <a:cubicBezTo>
                    <a:pt x="3919125" y="3397364"/>
                    <a:pt x="3916009" y="3387883"/>
                    <a:pt x="3917973" y="3376575"/>
                  </a:cubicBezTo>
                  <a:cubicBezTo>
                    <a:pt x="3919937" y="3365267"/>
                    <a:pt x="3917296" y="3357141"/>
                    <a:pt x="3925557" y="3354026"/>
                  </a:cubicBezTo>
                  <a:cubicBezTo>
                    <a:pt x="3933818" y="3350912"/>
                    <a:pt x="3932193" y="3348812"/>
                    <a:pt x="3938693" y="3364657"/>
                  </a:cubicBezTo>
                  <a:cubicBezTo>
                    <a:pt x="3945262" y="3380503"/>
                    <a:pt x="3955825" y="3368991"/>
                    <a:pt x="3965779" y="3369533"/>
                  </a:cubicBezTo>
                  <a:cubicBezTo>
                    <a:pt x="3975734" y="3370074"/>
                    <a:pt x="3975463" y="3392827"/>
                    <a:pt x="3979187" y="3396213"/>
                  </a:cubicBezTo>
                  <a:cubicBezTo>
                    <a:pt x="3982911" y="3399598"/>
                    <a:pt x="3990766" y="3392624"/>
                    <a:pt x="3995913" y="3395197"/>
                  </a:cubicBezTo>
                  <a:cubicBezTo>
                    <a:pt x="4001059" y="3397770"/>
                    <a:pt x="4001397" y="3403661"/>
                    <a:pt x="4006543" y="3400546"/>
                  </a:cubicBezTo>
                  <a:cubicBezTo>
                    <a:pt x="4011690" y="3397431"/>
                    <a:pt x="4007492" y="3410839"/>
                    <a:pt x="4009794" y="3419032"/>
                  </a:cubicBezTo>
                  <a:cubicBezTo>
                    <a:pt x="4011622" y="3425600"/>
                    <a:pt x="4023202" y="3426752"/>
                    <a:pt x="4028213" y="3431763"/>
                  </a:cubicBezTo>
                  <a:cubicBezTo>
                    <a:pt x="4031327" y="3427700"/>
                    <a:pt x="4036541" y="3422080"/>
                    <a:pt x="4039386" y="3422689"/>
                  </a:cubicBezTo>
                  <a:cubicBezTo>
                    <a:pt x="4043381" y="3423569"/>
                    <a:pt x="4042636" y="3438128"/>
                    <a:pt x="4042636" y="3448014"/>
                  </a:cubicBezTo>
                  <a:cubicBezTo>
                    <a:pt x="4042636" y="3457900"/>
                    <a:pt x="4044870" y="3453702"/>
                    <a:pt x="4050897" y="3454582"/>
                  </a:cubicBezTo>
                  <a:cubicBezTo>
                    <a:pt x="4056923" y="3455463"/>
                    <a:pt x="4059970" y="3458781"/>
                    <a:pt x="4062543" y="3463047"/>
                  </a:cubicBezTo>
                  <a:cubicBezTo>
                    <a:pt x="4065117" y="3467313"/>
                    <a:pt x="4076493" y="3464604"/>
                    <a:pt x="4078254" y="3470563"/>
                  </a:cubicBezTo>
                  <a:cubicBezTo>
                    <a:pt x="4079947" y="3476522"/>
                    <a:pt x="4077170" y="3476251"/>
                    <a:pt x="4074597" y="3482210"/>
                  </a:cubicBezTo>
                  <a:cubicBezTo>
                    <a:pt x="4072024" y="3488169"/>
                    <a:pt x="4080556" y="3495482"/>
                    <a:pt x="4084009" y="3498868"/>
                  </a:cubicBezTo>
                  <a:cubicBezTo>
                    <a:pt x="4087463" y="3502253"/>
                    <a:pt x="4088208" y="3509160"/>
                    <a:pt x="4083061" y="3513629"/>
                  </a:cubicBezTo>
                  <a:cubicBezTo>
                    <a:pt x="4077915" y="3518166"/>
                    <a:pt x="4075545" y="3526969"/>
                    <a:pt x="4080420" y="3527511"/>
                  </a:cubicBezTo>
                  <a:cubicBezTo>
                    <a:pt x="4085295" y="3528053"/>
                    <a:pt x="4099448" y="3522974"/>
                    <a:pt x="4108319" y="3517353"/>
                  </a:cubicBezTo>
                  <a:cubicBezTo>
                    <a:pt x="4117122" y="3511733"/>
                    <a:pt x="4117595" y="3500222"/>
                    <a:pt x="4125315" y="3492841"/>
                  </a:cubicBezTo>
                  <a:cubicBezTo>
                    <a:pt x="4133035" y="3485460"/>
                    <a:pt x="4129513" y="3474626"/>
                    <a:pt x="4132967" y="3469547"/>
                  </a:cubicBezTo>
                  <a:cubicBezTo>
                    <a:pt x="4136420" y="3464468"/>
                    <a:pt x="4142108" y="3458239"/>
                    <a:pt x="4154974" y="3459119"/>
                  </a:cubicBezTo>
                  <a:cubicBezTo>
                    <a:pt x="4167772" y="3460000"/>
                    <a:pt x="4185039" y="3451332"/>
                    <a:pt x="4198989" y="3443748"/>
                  </a:cubicBezTo>
                  <a:cubicBezTo>
                    <a:pt x="4212937" y="3436096"/>
                    <a:pt x="4216323" y="3424043"/>
                    <a:pt x="4223705" y="3416121"/>
                  </a:cubicBezTo>
                  <a:cubicBezTo>
                    <a:pt x="4231085" y="3408198"/>
                    <a:pt x="4217001" y="3396551"/>
                    <a:pt x="4221267" y="3382670"/>
                  </a:cubicBezTo>
                  <a:cubicBezTo>
                    <a:pt x="4225533" y="3368788"/>
                    <a:pt x="4238398" y="3358157"/>
                    <a:pt x="4232101" y="3343734"/>
                  </a:cubicBezTo>
                  <a:cubicBezTo>
                    <a:pt x="4225803" y="3329311"/>
                    <a:pt x="4226074" y="3330868"/>
                    <a:pt x="4224923" y="3315564"/>
                  </a:cubicBezTo>
                  <a:cubicBezTo>
                    <a:pt x="4223772" y="3300329"/>
                    <a:pt x="4212937" y="3280353"/>
                    <a:pt x="4209213" y="3270467"/>
                  </a:cubicBezTo>
                  <a:cubicBezTo>
                    <a:pt x="4205489" y="3260580"/>
                    <a:pt x="4174272" y="3242027"/>
                    <a:pt x="4164860" y="3235187"/>
                  </a:cubicBezTo>
                  <a:cubicBezTo>
                    <a:pt x="4155448" y="3228416"/>
                    <a:pt x="4144343" y="3210201"/>
                    <a:pt x="4133508" y="3199434"/>
                  </a:cubicBezTo>
                  <a:cubicBezTo>
                    <a:pt x="4122674" y="3188668"/>
                    <a:pt x="4123690" y="3192527"/>
                    <a:pt x="4121997" y="3178375"/>
                  </a:cubicBezTo>
                  <a:cubicBezTo>
                    <a:pt x="4120304" y="3164223"/>
                    <a:pt x="4101344" y="3178104"/>
                    <a:pt x="4092202" y="3172484"/>
                  </a:cubicBezTo>
                  <a:cubicBezTo>
                    <a:pt x="4083061" y="3166864"/>
                    <a:pt x="4088072" y="3156165"/>
                    <a:pt x="4086988" y="3142622"/>
                  </a:cubicBezTo>
                  <a:cubicBezTo>
                    <a:pt x="4085838" y="3129079"/>
                    <a:pt x="4085838" y="3117703"/>
                    <a:pt x="4096672" y="3110931"/>
                  </a:cubicBezTo>
                  <a:cubicBezTo>
                    <a:pt x="4107506" y="3104160"/>
                    <a:pt x="4105542" y="3100639"/>
                    <a:pt x="4105542" y="3091565"/>
                  </a:cubicBezTo>
                  <a:cubicBezTo>
                    <a:pt x="4105542" y="3082491"/>
                    <a:pt x="4108183" y="3078699"/>
                    <a:pt x="4112788" y="3077548"/>
                  </a:cubicBezTo>
                  <a:cubicBezTo>
                    <a:pt x="4117324" y="3076397"/>
                    <a:pt x="4129581" y="3084997"/>
                    <a:pt x="4136420" y="3079376"/>
                  </a:cubicBezTo>
                  <a:cubicBezTo>
                    <a:pt x="4143259" y="3073756"/>
                    <a:pt x="4133576" y="3063463"/>
                    <a:pt x="4143259" y="3063463"/>
                  </a:cubicBezTo>
                  <a:cubicBezTo>
                    <a:pt x="4152942" y="3063463"/>
                    <a:pt x="4146645" y="3061229"/>
                    <a:pt x="4148947" y="3053306"/>
                  </a:cubicBezTo>
                  <a:cubicBezTo>
                    <a:pt x="4151249" y="3045384"/>
                    <a:pt x="4165673" y="3051613"/>
                    <a:pt x="4170549" y="3048837"/>
                  </a:cubicBezTo>
                  <a:cubicBezTo>
                    <a:pt x="4175424" y="3045993"/>
                    <a:pt x="4174272" y="3045452"/>
                    <a:pt x="4181112" y="3051410"/>
                  </a:cubicBezTo>
                  <a:cubicBezTo>
                    <a:pt x="4187951" y="3057369"/>
                    <a:pt x="4193097" y="3054525"/>
                    <a:pt x="4201968" y="3051681"/>
                  </a:cubicBezTo>
                  <a:cubicBezTo>
                    <a:pt x="4210771" y="3048837"/>
                    <a:pt x="4211177" y="3058656"/>
                    <a:pt x="4207453" y="3063463"/>
                  </a:cubicBezTo>
                  <a:cubicBezTo>
                    <a:pt x="4203728" y="3068271"/>
                    <a:pt x="4213344" y="3077954"/>
                    <a:pt x="4217610" y="3087570"/>
                  </a:cubicBezTo>
                  <a:cubicBezTo>
                    <a:pt x="4219371" y="3091565"/>
                    <a:pt x="4221808" y="3094341"/>
                    <a:pt x="4224585" y="3096102"/>
                  </a:cubicBezTo>
                  <a:cubicBezTo>
                    <a:pt x="4223908" y="3096305"/>
                    <a:pt x="4223298" y="3096440"/>
                    <a:pt x="4222621" y="3096711"/>
                  </a:cubicBezTo>
                  <a:cubicBezTo>
                    <a:pt x="4204135" y="3103483"/>
                    <a:pt x="4201426" y="3099284"/>
                    <a:pt x="4188899" y="3107275"/>
                  </a:cubicBezTo>
                  <a:cubicBezTo>
                    <a:pt x="4183414" y="3110796"/>
                    <a:pt x="4176372" y="3120208"/>
                    <a:pt x="4187003" y="3135308"/>
                  </a:cubicBezTo>
                  <a:cubicBezTo>
                    <a:pt x="4197635" y="3150409"/>
                    <a:pt x="4175898" y="3179120"/>
                    <a:pt x="4201697" y="3181354"/>
                  </a:cubicBezTo>
                  <a:cubicBezTo>
                    <a:pt x="4227564" y="3183589"/>
                    <a:pt x="4233794" y="3163952"/>
                    <a:pt x="4241378" y="3157925"/>
                  </a:cubicBezTo>
                  <a:cubicBezTo>
                    <a:pt x="4248962" y="3151899"/>
                    <a:pt x="4255327" y="3144518"/>
                    <a:pt x="4259864" y="3135444"/>
                  </a:cubicBezTo>
                  <a:cubicBezTo>
                    <a:pt x="4264401" y="3126370"/>
                    <a:pt x="4262911" y="3108494"/>
                    <a:pt x="4255327" y="3106259"/>
                  </a:cubicBezTo>
                  <a:cubicBezTo>
                    <a:pt x="4250587" y="3104837"/>
                    <a:pt x="4246185" y="3098810"/>
                    <a:pt x="4239076" y="3096170"/>
                  </a:cubicBezTo>
                  <a:cubicBezTo>
                    <a:pt x="4240294" y="3093122"/>
                    <a:pt x="4233049" y="3087908"/>
                    <a:pt x="4229799" y="3084455"/>
                  </a:cubicBezTo>
                  <a:cubicBezTo>
                    <a:pt x="4225803" y="3080189"/>
                    <a:pt x="4225126" y="3072876"/>
                    <a:pt x="4225397" y="3068948"/>
                  </a:cubicBezTo>
                  <a:cubicBezTo>
                    <a:pt x="4225668" y="3065021"/>
                    <a:pt x="4236570" y="3053780"/>
                    <a:pt x="4239685" y="3055473"/>
                  </a:cubicBezTo>
                  <a:cubicBezTo>
                    <a:pt x="4242800" y="3057166"/>
                    <a:pt x="4256207" y="3065495"/>
                    <a:pt x="4271308" y="3062380"/>
                  </a:cubicBezTo>
                  <a:cubicBezTo>
                    <a:pt x="4286408" y="3059265"/>
                    <a:pt x="4273746" y="3037055"/>
                    <a:pt x="4278892" y="3035633"/>
                  </a:cubicBezTo>
                  <a:cubicBezTo>
                    <a:pt x="4284038" y="3034211"/>
                    <a:pt x="4289658" y="3038680"/>
                    <a:pt x="4295617" y="3036648"/>
                  </a:cubicBezTo>
                  <a:cubicBezTo>
                    <a:pt x="4301576" y="3034685"/>
                    <a:pt x="4303946" y="3032586"/>
                    <a:pt x="4313087" y="3031773"/>
                  </a:cubicBezTo>
                  <a:cubicBezTo>
                    <a:pt x="4322229" y="3030893"/>
                    <a:pt x="4318166" y="3026491"/>
                    <a:pt x="4320198" y="3010104"/>
                  </a:cubicBezTo>
                  <a:cubicBezTo>
                    <a:pt x="4322161" y="2993718"/>
                    <a:pt x="4325953" y="3002723"/>
                    <a:pt x="4335027" y="3012339"/>
                  </a:cubicBezTo>
                  <a:cubicBezTo>
                    <a:pt x="4344168" y="3021954"/>
                    <a:pt x="4341528" y="3015454"/>
                    <a:pt x="4345794" y="3011188"/>
                  </a:cubicBezTo>
                  <a:cubicBezTo>
                    <a:pt x="4350059" y="3006922"/>
                    <a:pt x="4353852" y="3006380"/>
                    <a:pt x="4357847" y="3006109"/>
                  </a:cubicBezTo>
                  <a:cubicBezTo>
                    <a:pt x="4361842" y="3005838"/>
                    <a:pt x="4367327" y="3008209"/>
                    <a:pt x="4370441" y="3005635"/>
                  </a:cubicBezTo>
                  <a:cubicBezTo>
                    <a:pt x="4373557" y="3003062"/>
                    <a:pt x="4381411" y="3013490"/>
                    <a:pt x="4390823" y="3012407"/>
                  </a:cubicBezTo>
                  <a:cubicBezTo>
                    <a:pt x="4400236" y="3011255"/>
                    <a:pt x="4394684" y="2999609"/>
                    <a:pt x="4410123" y="2994530"/>
                  </a:cubicBezTo>
                  <a:cubicBezTo>
                    <a:pt x="4425493" y="2989452"/>
                    <a:pt x="4425223" y="2988029"/>
                    <a:pt x="4427931" y="2976721"/>
                  </a:cubicBezTo>
                  <a:cubicBezTo>
                    <a:pt x="4430572" y="2965413"/>
                    <a:pt x="4431250" y="2964126"/>
                    <a:pt x="4435854" y="2962637"/>
                  </a:cubicBezTo>
                  <a:cubicBezTo>
                    <a:pt x="4440391" y="2961147"/>
                    <a:pt x="4454204" y="2973403"/>
                    <a:pt x="4457252" y="2969273"/>
                  </a:cubicBezTo>
                  <a:cubicBezTo>
                    <a:pt x="4460299" y="2965142"/>
                    <a:pt x="4457320" y="2965074"/>
                    <a:pt x="4461111" y="2962840"/>
                  </a:cubicBezTo>
                  <a:cubicBezTo>
                    <a:pt x="4464904" y="2960605"/>
                    <a:pt x="4463617" y="2952344"/>
                    <a:pt x="4468560" y="2949297"/>
                  </a:cubicBezTo>
                  <a:cubicBezTo>
                    <a:pt x="4473503" y="2946250"/>
                    <a:pt x="4476618" y="2940765"/>
                    <a:pt x="4474722" y="2940020"/>
                  </a:cubicBezTo>
                  <a:cubicBezTo>
                    <a:pt x="4472826" y="2939275"/>
                    <a:pt x="4464700" y="2942119"/>
                    <a:pt x="4460909" y="2940223"/>
                  </a:cubicBezTo>
                  <a:cubicBezTo>
                    <a:pt x="4457116" y="2938327"/>
                    <a:pt x="4460705" y="2929727"/>
                    <a:pt x="4466393" y="2927086"/>
                  </a:cubicBezTo>
                  <a:cubicBezTo>
                    <a:pt x="4472081" y="2924445"/>
                    <a:pt x="4479123" y="2924039"/>
                    <a:pt x="4487452" y="2923294"/>
                  </a:cubicBezTo>
                  <a:cubicBezTo>
                    <a:pt x="4488468" y="2923227"/>
                    <a:pt x="4489213" y="2923227"/>
                    <a:pt x="4489822" y="2923227"/>
                  </a:cubicBezTo>
                  <a:cubicBezTo>
                    <a:pt x="4489552" y="2922753"/>
                    <a:pt x="4489281" y="2922143"/>
                    <a:pt x="4489348" y="2921060"/>
                  </a:cubicBezTo>
                  <a:cubicBezTo>
                    <a:pt x="4489754" y="2915440"/>
                    <a:pt x="4491515" y="2914627"/>
                    <a:pt x="4494563" y="2912799"/>
                  </a:cubicBezTo>
                  <a:cubicBezTo>
                    <a:pt x="4497609" y="2910903"/>
                    <a:pt x="4501808" y="2908600"/>
                    <a:pt x="4502959" y="2903319"/>
                  </a:cubicBezTo>
                  <a:cubicBezTo>
                    <a:pt x="4504110" y="2898037"/>
                    <a:pt x="4498286" y="2893974"/>
                    <a:pt x="4500183" y="2893703"/>
                  </a:cubicBezTo>
                  <a:cubicBezTo>
                    <a:pt x="4502079" y="2893432"/>
                    <a:pt x="4510204" y="2906434"/>
                    <a:pt x="4512913" y="2905418"/>
                  </a:cubicBezTo>
                  <a:cubicBezTo>
                    <a:pt x="4515554" y="2904402"/>
                    <a:pt x="4506751" y="2885848"/>
                    <a:pt x="4506751" y="2880905"/>
                  </a:cubicBezTo>
                  <a:cubicBezTo>
                    <a:pt x="4506751" y="2876030"/>
                    <a:pt x="4511761" y="2871899"/>
                    <a:pt x="4510204" y="2870409"/>
                  </a:cubicBezTo>
                  <a:cubicBezTo>
                    <a:pt x="4508715" y="2868920"/>
                    <a:pt x="4501808" y="2868310"/>
                    <a:pt x="4504449" y="2866414"/>
                  </a:cubicBezTo>
                  <a:cubicBezTo>
                    <a:pt x="4507090" y="2864518"/>
                    <a:pt x="4517518" y="2870342"/>
                    <a:pt x="4519007" y="2868852"/>
                  </a:cubicBezTo>
                  <a:cubicBezTo>
                    <a:pt x="4520497" y="2867362"/>
                    <a:pt x="4516976" y="2859237"/>
                    <a:pt x="4515080" y="2858085"/>
                  </a:cubicBezTo>
                  <a:cubicBezTo>
                    <a:pt x="4513184" y="2856934"/>
                    <a:pt x="4507361" y="2853751"/>
                    <a:pt x="4503907" y="2851856"/>
                  </a:cubicBezTo>
                  <a:cubicBezTo>
                    <a:pt x="4500454" y="2849959"/>
                    <a:pt x="4504110" y="2845965"/>
                    <a:pt x="4509054" y="2843730"/>
                  </a:cubicBezTo>
                  <a:cubicBezTo>
                    <a:pt x="4513997" y="2841495"/>
                    <a:pt x="4512981" y="2843933"/>
                    <a:pt x="4517518" y="2842037"/>
                  </a:cubicBezTo>
                  <a:cubicBezTo>
                    <a:pt x="4522054" y="2840141"/>
                    <a:pt x="4523002" y="2827343"/>
                    <a:pt x="4526795" y="2818675"/>
                  </a:cubicBezTo>
                  <a:cubicBezTo>
                    <a:pt x="4530586" y="2810008"/>
                    <a:pt x="4543791" y="2794908"/>
                    <a:pt x="4547989" y="2785496"/>
                  </a:cubicBezTo>
                  <a:cubicBezTo>
                    <a:pt x="4552188" y="2776083"/>
                    <a:pt x="4555506" y="2780417"/>
                    <a:pt x="4559297" y="2775135"/>
                  </a:cubicBezTo>
                  <a:cubicBezTo>
                    <a:pt x="4563090" y="2769854"/>
                    <a:pt x="4567694" y="2768770"/>
                    <a:pt x="4567288" y="2761660"/>
                  </a:cubicBezTo>
                  <a:cubicBezTo>
                    <a:pt x="4566881" y="2754482"/>
                    <a:pt x="4557943" y="2759493"/>
                    <a:pt x="4556454" y="2756514"/>
                  </a:cubicBezTo>
                  <a:cubicBezTo>
                    <a:pt x="4554963" y="2753466"/>
                    <a:pt x="4552797" y="2750622"/>
                    <a:pt x="4549343" y="2746830"/>
                  </a:cubicBezTo>
                  <a:cubicBezTo>
                    <a:pt x="4545890" y="2743038"/>
                    <a:pt x="4554761" y="2743648"/>
                    <a:pt x="4563495" y="2743648"/>
                  </a:cubicBezTo>
                  <a:cubicBezTo>
                    <a:pt x="4572231" y="2743648"/>
                    <a:pt x="4573382" y="2741007"/>
                    <a:pt x="4574127" y="2735116"/>
                  </a:cubicBezTo>
                  <a:cubicBezTo>
                    <a:pt x="4574872" y="2729225"/>
                    <a:pt x="4569049" y="2723063"/>
                    <a:pt x="4566001" y="2727193"/>
                  </a:cubicBezTo>
                  <a:cubicBezTo>
                    <a:pt x="4562954" y="2731324"/>
                    <a:pt x="4550020" y="2742361"/>
                    <a:pt x="4542369" y="2740127"/>
                  </a:cubicBezTo>
                  <a:cubicBezTo>
                    <a:pt x="4534785" y="2737892"/>
                    <a:pt x="4545822" y="2727600"/>
                    <a:pt x="4551172" y="2725704"/>
                  </a:cubicBezTo>
                  <a:cubicBezTo>
                    <a:pt x="4556522" y="2723808"/>
                    <a:pt x="4569997" y="2723334"/>
                    <a:pt x="4571486" y="2715817"/>
                  </a:cubicBezTo>
                  <a:cubicBezTo>
                    <a:pt x="4572976" y="2708301"/>
                    <a:pt x="4547718" y="2716020"/>
                    <a:pt x="4544333" y="2712567"/>
                  </a:cubicBezTo>
                  <a:cubicBezTo>
                    <a:pt x="4540879" y="2709113"/>
                    <a:pt x="4542911" y="2701665"/>
                    <a:pt x="4532279" y="2703155"/>
                  </a:cubicBezTo>
                  <a:cubicBezTo>
                    <a:pt x="4521648" y="2704644"/>
                    <a:pt x="4525576" y="2706405"/>
                    <a:pt x="4518398" y="2704509"/>
                  </a:cubicBezTo>
                  <a:cubicBezTo>
                    <a:pt x="4511152" y="2702613"/>
                    <a:pt x="4512304" y="2703696"/>
                    <a:pt x="4518804" y="2700311"/>
                  </a:cubicBezTo>
                  <a:cubicBezTo>
                    <a:pt x="4525237" y="2696925"/>
                    <a:pt x="4529774" y="2694826"/>
                    <a:pt x="4532076" y="2691440"/>
                  </a:cubicBezTo>
                  <a:cubicBezTo>
                    <a:pt x="4534379" y="2688054"/>
                    <a:pt x="4535259" y="2681215"/>
                    <a:pt x="4538306" y="2678574"/>
                  </a:cubicBezTo>
                  <a:cubicBezTo>
                    <a:pt x="4541353" y="2675934"/>
                    <a:pt x="4543046" y="2669839"/>
                    <a:pt x="4546499" y="2666453"/>
                  </a:cubicBezTo>
                  <a:cubicBezTo>
                    <a:pt x="4549953" y="2663068"/>
                    <a:pt x="4549479" y="2657854"/>
                    <a:pt x="4543384" y="2652910"/>
                  </a:cubicBezTo>
                  <a:cubicBezTo>
                    <a:pt x="4537290" y="2648035"/>
                    <a:pt x="4529638" y="2644582"/>
                    <a:pt x="4520497" y="2641196"/>
                  </a:cubicBezTo>
                  <a:cubicBezTo>
                    <a:pt x="4511356" y="2637810"/>
                    <a:pt x="4508850" y="2633612"/>
                    <a:pt x="4511085" y="2630565"/>
                  </a:cubicBezTo>
                  <a:cubicBezTo>
                    <a:pt x="4513387" y="2627518"/>
                    <a:pt x="4514267" y="2630429"/>
                    <a:pt x="4517653" y="2632664"/>
                  </a:cubicBezTo>
                  <a:cubicBezTo>
                    <a:pt x="4521106" y="2634899"/>
                    <a:pt x="4524966" y="2627518"/>
                    <a:pt x="4527607" y="2627179"/>
                  </a:cubicBezTo>
                  <a:cubicBezTo>
                    <a:pt x="4530248" y="2626773"/>
                    <a:pt x="4537764" y="2631851"/>
                    <a:pt x="4548395" y="2632596"/>
                  </a:cubicBezTo>
                  <a:cubicBezTo>
                    <a:pt x="4559027" y="2633341"/>
                    <a:pt x="4553203" y="2631513"/>
                    <a:pt x="4550901" y="2623590"/>
                  </a:cubicBezTo>
                  <a:cubicBezTo>
                    <a:pt x="4548599" y="2615668"/>
                    <a:pt x="4543588" y="2609709"/>
                    <a:pt x="4537900" y="2604562"/>
                  </a:cubicBezTo>
                  <a:cubicBezTo>
                    <a:pt x="4532211" y="2599484"/>
                    <a:pt x="4525372" y="2598671"/>
                    <a:pt x="4519684" y="2593593"/>
                  </a:cubicBezTo>
                  <a:cubicBezTo>
                    <a:pt x="4513997" y="2588514"/>
                    <a:pt x="4515418" y="2579914"/>
                    <a:pt x="4512574" y="2575377"/>
                  </a:cubicBezTo>
                  <a:cubicBezTo>
                    <a:pt x="4509731" y="2570841"/>
                    <a:pt x="4490093" y="2574091"/>
                    <a:pt x="4484947" y="2567319"/>
                  </a:cubicBezTo>
                  <a:cubicBezTo>
                    <a:pt x="4479800" y="2560548"/>
                    <a:pt x="4486640" y="2529467"/>
                    <a:pt x="4462736" y="2522154"/>
                  </a:cubicBezTo>
                  <a:cubicBezTo>
                    <a:pt x="4438766" y="2514773"/>
                    <a:pt x="4439240" y="2500756"/>
                    <a:pt x="4436599" y="2495474"/>
                  </a:cubicBezTo>
                  <a:cubicBezTo>
                    <a:pt x="4433958" y="2490193"/>
                    <a:pt x="4423666" y="2477733"/>
                    <a:pt x="4426306" y="2469065"/>
                  </a:cubicBezTo>
                  <a:cubicBezTo>
                    <a:pt x="4428947" y="2460398"/>
                    <a:pt x="4448449" y="2472316"/>
                    <a:pt x="4454882" y="2470014"/>
                  </a:cubicBezTo>
                  <a:cubicBezTo>
                    <a:pt x="4461315" y="2467779"/>
                    <a:pt x="4447704" y="2456674"/>
                    <a:pt x="4444657" y="2450647"/>
                  </a:cubicBezTo>
                  <a:cubicBezTo>
                    <a:pt x="4441609" y="2444621"/>
                    <a:pt x="4456236" y="2447194"/>
                    <a:pt x="4464632" y="2446855"/>
                  </a:cubicBezTo>
                  <a:cubicBezTo>
                    <a:pt x="4472961" y="2446449"/>
                    <a:pt x="4476821" y="2431620"/>
                    <a:pt x="4489754" y="2425593"/>
                  </a:cubicBezTo>
                  <a:cubicBezTo>
                    <a:pt x="4502688" y="2419566"/>
                    <a:pt x="4512439" y="2426135"/>
                    <a:pt x="4520023" y="2427624"/>
                  </a:cubicBezTo>
                  <a:cubicBezTo>
                    <a:pt x="4527607" y="2429114"/>
                    <a:pt x="4534447" y="2401893"/>
                    <a:pt x="4535191" y="2390178"/>
                  </a:cubicBezTo>
                  <a:cubicBezTo>
                    <a:pt x="4535936" y="2378464"/>
                    <a:pt x="4518263" y="2379953"/>
                    <a:pt x="4502282" y="2380292"/>
                  </a:cubicBezTo>
                  <a:cubicBezTo>
                    <a:pt x="4486302" y="2380698"/>
                    <a:pt x="4479259" y="2375078"/>
                    <a:pt x="4468627" y="2369390"/>
                  </a:cubicBezTo>
                  <a:cubicBezTo>
                    <a:pt x="4457997" y="2363770"/>
                    <a:pt x="4443234" y="2362822"/>
                    <a:pt x="4429557" y="2386928"/>
                  </a:cubicBezTo>
                  <a:cubicBezTo>
                    <a:pt x="4415878" y="2411034"/>
                    <a:pt x="4408294" y="2400471"/>
                    <a:pt x="4403757" y="2392887"/>
                  </a:cubicBezTo>
                  <a:cubicBezTo>
                    <a:pt x="4399220" y="2385370"/>
                    <a:pt x="4393939" y="2382323"/>
                    <a:pt x="4383646" y="2382730"/>
                  </a:cubicBezTo>
                  <a:cubicBezTo>
                    <a:pt x="4373353" y="2383136"/>
                    <a:pt x="4372880" y="2369458"/>
                    <a:pt x="4355816" y="2358149"/>
                  </a:cubicBezTo>
                  <a:cubicBezTo>
                    <a:pt x="4338684" y="2346841"/>
                    <a:pt x="4339902" y="2323615"/>
                    <a:pt x="4351685" y="2324698"/>
                  </a:cubicBezTo>
                  <a:cubicBezTo>
                    <a:pt x="4363467" y="2325850"/>
                    <a:pt x="4383714" y="2317724"/>
                    <a:pt x="4384865" y="2311291"/>
                  </a:cubicBezTo>
                  <a:cubicBezTo>
                    <a:pt x="4386016" y="2304858"/>
                    <a:pt x="4391027" y="2286846"/>
                    <a:pt x="4394074" y="2281903"/>
                  </a:cubicBezTo>
                  <a:cubicBezTo>
                    <a:pt x="4397121" y="2277027"/>
                    <a:pt x="4425629" y="2266464"/>
                    <a:pt x="4427525" y="2256713"/>
                  </a:cubicBezTo>
                  <a:cubicBezTo>
                    <a:pt x="4429421" y="2246894"/>
                    <a:pt x="4424275" y="2216491"/>
                    <a:pt x="4453527" y="2219538"/>
                  </a:cubicBezTo>
                  <a:cubicBezTo>
                    <a:pt x="4482780" y="2222585"/>
                    <a:pt x="4457387" y="2256984"/>
                    <a:pt x="4453595" y="2264907"/>
                  </a:cubicBezTo>
                  <a:cubicBezTo>
                    <a:pt x="4449803" y="2272829"/>
                    <a:pt x="4461788" y="2285153"/>
                    <a:pt x="4465581" y="2288200"/>
                  </a:cubicBezTo>
                  <a:cubicBezTo>
                    <a:pt x="4469373" y="2291247"/>
                    <a:pt x="4471133" y="2298087"/>
                    <a:pt x="4472691" y="2308650"/>
                  </a:cubicBezTo>
                  <a:cubicBezTo>
                    <a:pt x="4474180" y="2319213"/>
                    <a:pt x="4456033" y="2309192"/>
                    <a:pt x="4450006" y="2313661"/>
                  </a:cubicBezTo>
                  <a:cubicBezTo>
                    <a:pt x="4443912" y="2318198"/>
                    <a:pt x="4456371" y="2334381"/>
                    <a:pt x="4463211" y="2334381"/>
                  </a:cubicBezTo>
                  <a:cubicBezTo>
                    <a:pt x="4470050" y="2334381"/>
                    <a:pt x="4482983" y="2328626"/>
                    <a:pt x="4492531" y="2310208"/>
                  </a:cubicBezTo>
                  <a:cubicBezTo>
                    <a:pt x="4502011" y="2291721"/>
                    <a:pt x="4518669" y="2278856"/>
                    <a:pt x="4531602" y="2276215"/>
                  </a:cubicBezTo>
                  <a:cubicBezTo>
                    <a:pt x="4544536" y="2273574"/>
                    <a:pt x="4547245" y="2273235"/>
                    <a:pt x="4561667" y="2278517"/>
                  </a:cubicBezTo>
                  <a:cubicBezTo>
                    <a:pt x="4576090" y="2283799"/>
                    <a:pt x="4581102" y="2283731"/>
                    <a:pt x="4587940" y="2289758"/>
                  </a:cubicBezTo>
                  <a:cubicBezTo>
                    <a:pt x="4594780" y="2295784"/>
                    <a:pt x="4588550" y="2312645"/>
                    <a:pt x="4588144" y="2325850"/>
                  </a:cubicBezTo>
                  <a:cubicBezTo>
                    <a:pt x="4587738" y="2339054"/>
                    <a:pt x="4599790" y="2344336"/>
                    <a:pt x="4603583" y="2357878"/>
                  </a:cubicBezTo>
                  <a:cubicBezTo>
                    <a:pt x="4607374" y="2371421"/>
                    <a:pt x="4603989" y="2365327"/>
                    <a:pt x="4609745" y="2361197"/>
                  </a:cubicBezTo>
                  <a:cubicBezTo>
                    <a:pt x="4615433" y="2357066"/>
                    <a:pt x="4616313" y="2360926"/>
                    <a:pt x="4629992" y="2361670"/>
                  </a:cubicBezTo>
                  <a:cubicBezTo>
                    <a:pt x="4643670" y="2362415"/>
                    <a:pt x="4639945" y="2368239"/>
                    <a:pt x="4652472" y="2382933"/>
                  </a:cubicBezTo>
                  <a:cubicBezTo>
                    <a:pt x="4664999" y="2397627"/>
                    <a:pt x="4659651" y="2397695"/>
                    <a:pt x="4645565" y="2398778"/>
                  </a:cubicBezTo>
                  <a:cubicBezTo>
                    <a:pt x="4631481" y="2399861"/>
                    <a:pt x="4642451" y="2406430"/>
                    <a:pt x="4648478" y="2412050"/>
                  </a:cubicBezTo>
                  <a:cubicBezTo>
                    <a:pt x="4654504" y="2417670"/>
                    <a:pt x="4661343" y="2416790"/>
                    <a:pt x="4668183" y="2425051"/>
                  </a:cubicBezTo>
                  <a:cubicBezTo>
                    <a:pt x="4675022" y="2433312"/>
                    <a:pt x="4676240" y="2446043"/>
                    <a:pt x="4670553" y="2453221"/>
                  </a:cubicBezTo>
                  <a:cubicBezTo>
                    <a:pt x="4664865" y="2460398"/>
                    <a:pt x="4651457" y="2474686"/>
                    <a:pt x="4660192" y="2499131"/>
                  </a:cubicBezTo>
                  <a:cubicBezTo>
                    <a:pt x="4668927" y="2523643"/>
                    <a:pt x="4681454" y="2503262"/>
                    <a:pt x="4689445" y="2500282"/>
                  </a:cubicBezTo>
                  <a:cubicBezTo>
                    <a:pt x="4697435" y="2497235"/>
                    <a:pt x="4688090" y="2487755"/>
                    <a:pt x="4699060" y="2480983"/>
                  </a:cubicBezTo>
                  <a:cubicBezTo>
                    <a:pt x="4710098" y="2474212"/>
                    <a:pt x="4714364" y="2499740"/>
                    <a:pt x="4739824" y="2496016"/>
                  </a:cubicBezTo>
                  <a:cubicBezTo>
                    <a:pt x="4765285" y="2492224"/>
                    <a:pt x="4756889" y="2457283"/>
                    <a:pt x="4758785" y="2441100"/>
                  </a:cubicBezTo>
                  <a:cubicBezTo>
                    <a:pt x="4760680" y="2424916"/>
                    <a:pt x="4746664" y="2425864"/>
                    <a:pt x="4743617" y="2407716"/>
                  </a:cubicBezTo>
                  <a:cubicBezTo>
                    <a:pt x="4740569" y="2389569"/>
                    <a:pt x="4744496" y="2378735"/>
                    <a:pt x="4733121" y="2371218"/>
                  </a:cubicBezTo>
                  <a:cubicBezTo>
                    <a:pt x="4721744" y="2363702"/>
                    <a:pt x="4721676" y="2347518"/>
                    <a:pt x="4714770" y="2335465"/>
                  </a:cubicBezTo>
                  <a:cubicBezTo>
                    <a:pt x="4707931" y="2323412"/>
                    <a:pt x="4692424" y="2313593"/>
                    <a:pt x="4685992" y="2309869"/>
                  </a:cubicBezTo>
                  <a:cubicBezTo>
                    <a:pt x="4679558" y="2306077"/>
                    <a:pt x="4677053" y="2305400"/>
                    <a:pt x="4674819" y="2301269"/>
                  </a:cubicBezTo>
                  <a:cubicBezTo>
                    <a:pt x="4672517" y="2297138"/>
                    <a:pt x="4657348" y="2296597"/>
                    <a:pt x="4652811" y="2293956"/>
                  </a:cubicBezTo>
                  <a:cubicBezTo>
                    <a:pt x="4648274" y="2291315"/>
                    <a:pt x="4652067" y="2281361"/>
                    <a:pt x="4650576" y="2274183"/>
                  </a:cubicBezTo>
                  <a:cubicBezTo>
                    <a:pt x="4649087" y="2267006"/>
                    <a:pt x="4651592" y="2257729"/>
                    <a:pt x="4654640" y="2253937"/>
                  </a:cubicBezTo>
                  <a:cubicBezTo>
                    <a:pt x="4657687" y="2250145"/>
                    <a:pt x="4671703" y="2235383"/>
                    <a:pt x="4687278" y="2229356"/>
                  </a:cubicBezTo>
                  <a:cubicBezTo>
                    <a:pt x="4702852" y="2223330"/>
                    <a:pt x="4701227" y="2204031"/>
                    <a:pt x="4699331" y="2197869"/>
                  </a:cubicBezTo>
                  <a:cubicBezTo>
                    <a:pt x="4697435" y="2191639"/>
                    <a:pt x="4706712" y="2182566"/>
                    <a:pt x="4703665" y="2173560"/>
                  </a:cubicBezTo>
                  <a:cubicBezTo>
                    <a:pt x="4700617" y="2164486"/>
                    <a:pt x="4692356" y="2157782"/>
                    <a:pt x="4695742" y="2150198"/>
                  </a:cubicBezTo>
                  <a:cubicBezTo>
                    <a:pt x="4699196" y="2142682"/>
                    <a:pt x="4712603" y="2134217"/>
                    <a:pt x="4720932" y="2129274"/>
                  </a:cubicBezTo>
                  <a:cubicBezTo>
                    <a:pt x="4729260" y="2124399"/>
                    <a:pt x="4735762" y="2114987"/>
                    <a:pt x="4735762" y="2110044"/>
                  </a:cubicBezTo>
                  <a:cubicBezTo>
                    <a:pt x="4735762" y="2105100"/>
                    <a:pt x="4739215" y="2098058"/>
                    <a:pt x="4743346" y="2090880"/>
                  </a:cubicBezTo>
                  <a:cubicBezTo>
                    <a:pt x="4747544" y="2083702"/>
                    <a:pt x="4751607" y="2077744"/>
                    <a:pt x="4759258" y="2078895"/>
                  </a:cubicBezTo>
                  <a:cubicBezTo>
                    <a:pt x="4766842" y="2080046"/>
                    <a:pt x="4764744" y="2112617"/>
                    <a:pt x="4785261" y="2116002"/>
                  </a:cubicBezTo>
                  <a:cubicBezTo>
                    <a:pt x="4805778" y="2119388"/>
                    <a:pt x="4810383" y="2087765"/>
                    <a:pt x="4825619" y="2073816"/>
                  </a:cubicBezTo>
                  <a:cubicBezTo>
                    <a:pt x="4840787" y="2059867"/>
                    <a:pt x="4838282" y="2049913"/>
                    <a:pt x="4843225" y="2036370"/>
                  </a:cubicBezTo>
                  <a:cubicBezTo>
                    <a:pt x="4848168" y="2022827"/>
                    <a:pt x="4852773" y="2009487"/>
                    <a:pt x="4857716" y="1995538"/>
                  </a:cubicBezTo>
                  <a:cubicBezTo>
                    <a:pt x="4862659" y="1981589"/>
                    <a:pt x="4881957" y="1971296"/>
                    <a:pt x="4885749" y="1961478"/>
                  </a:cubicBezTo>
                  <a:cubicBezTo>
                    <a:pt x="4889541" y="1951659"/>
                    <a:pt x="4895026" y="1937507"/>
                    <a:pt x="4899225" y="1929990"/>
                  </a:cubicBezTo>
                  <a:cubicBezTo>
                    <a:pt x="4903423" y="1922474"/>
                    <a:pt x="4887510" y="1911775"/>
                    <a:pt x="4891708" y="1905342"/>
                  </a:cubicBezTo>
                  <a:cubicBezTo>
                    <a:pt x="4895907" y="1898910"/>
                    <a:pt x="4902543" y="1897420"/>
                    <a:pt x="4903693" y="1889565"/>
                  </a:cubicBezTo>
                  <a:cubicBezTo>
                    <a:pt x="4904845" y="1881642"/>
                    <a:pt x="4908027" y="1869657"/>
                    <a:pt x="4909178" y="1860651"/>
                  </a:cubicBezTo>
                  <a:cubicBezTo>
                    <a:pt x="4910330" y="1851577"/>
                    <a:pt x="4907147" y="1818194"/>
                    <a:pt x="4913648" y="1807631"/>
                  </a:cubicBezTo>
                  <a:cubicBezTo>
                    <a:pt x="4920080" y="1797067"/>
                    <a:pt x="4920893" y="1768356"/>
                    <a:pt x="4918929" y="1761178"/>
                  </a:cubicBezTo>
                  <a:cubicBezTo>
                    <a:pt x="4917034" y="1754001"/>
                    <a:pt x="4905318" y="1734499"/>
                    <a:pt x="4905318" y="1727660"/>
                  </a:cubicBezTo>
                  <a:cubicBezTo>
                    <a:pt x="4905318" y="1720888"/>
                    <a:pt x="4905860" y="1696308"/>
                    <a:pt x="4894078" y="1684255"/>
                  </a:cubicBezTo>
                  <a:cubicBezTo>
                    <a:pt x="4882296" y="1672202"/>
                    <a:pt x="4880129" y="1673759"/>
                    <a:pt x="4883176" y="1639089"/>
                  </a:cubicBezTo>
                  <a:cubicBezTo>
                    <a:pt x="4886223" y="1604419"/>
                    <a:pt x="4896922" y="1601981"/>
                    <a:pt x="4912903" y="1624192"/>
                  </a:cubicBezTo>
                  <a:cubicBezTo>
                    <a:pt x="4928884" y="1646402"/>
                    <a:pt x="4932811" y="1653174"/>
                    <a:pt x="4952584" y="1677280"/>
                  </a:cubicBezTo>
                  <a:cubicBezTo>
                    <a:pt x="4972356" y="1701386"/>
                    <a:pt x="4956511" y="1712966"/>
                    <a:pt x="4956850" y="1742421"/>
                  </a:cubicBezTo>
                  <a:cubicBezTo>
                    <a:pt x="4957256" y="1771810"/>
                    <a:pt x="4965246" y="1765851"/>
                    <a:pt x="4981565" y="1787655"/>
                  </a:cubicBezTo>
                  <a:cubicBezTo>
                    <a:pt x="4997884" y="1809527"/>
                    <a:pt x="4985086" y="1807969"/>
                    <a:pt x="4974455" y="1823408"/>
                  </a:cubicBezTo>
                  <a:cubicBezTo>
                    <a:pt x="4963824" y="1838847"/>
                    <a:pt x="4968834" y="1852051"/>
                    <a:pt x="4981768" y="1855843"/>
                  </a:cubicBezTo>
                  <a:cubicBezTo>
                    <a:pt x="4994702" y="1859635"/>
                    <a:pt x="4991520" y="1883335"/>
                    <a:pt x="4997952" y="1892747"/>
                  </a:cubicBezTo>
                  <a:cubicBezTo>
                    <a:pt x="5004385" y="1902160"/>
                    <a:pt x="5012104" y="1909405"/>
                    <a:pt x="5018943" y="1913604"/>
                  </a:cubicBezTo>
                  <a:cubicBezTo>
                    <a:pt x="5025783" y="1917734"/>
                    <a:pt x="5030726" y="1906290"/>
                    <a:pt x="5029643" y="1898029"/>
                  </a:cubicBezTo>
                  <a:cubicBezTo>
                    <a:pt x="5028491" y="1889768"/>
                    <a:pt x="5031945" y="1889633"/>
                    <a:pt x="5038784" y="1887398"/>
                  </a:cubicBezTo>
                  <a:cubicBezTo>
                    <a:pt x="5045623" y="1885163"/>
                    <a:pt x="5062822" y="1880085"/>
                    <a:pt x="5064718" y="1885367"/>
                  </a:cubicBezTo>
                  <a:cubicBezTo>
                    <a:pt x="5066615" y="1890648"/>
                    <a:pt x="5067427" y="1907103"/>
                    <a:pt x="5067427" y="1902160"/>
                  </a:cubicBezTo>
                  <a:cubicBezTo>
                    <a:pt x="5067427" y="1897284"/>
                    <a:pt x="5073454" y="1881642"/>
                    <a:pt x="5071558" y="1875616"/>
                  </a:cubicBezTo>
                  <a:cubicBezTo>
                    <a:pt x="5069661" y="1869589"/>
                    <a:pt x="5060182" y="1865662"/>
                    <a:pt x="5053343" y="1863021"/>
                  </a:cubicBezTo>
                  <a:cubicBezTo>
                    <a:pt x="5046504" y="1860380"/>
                    <a:pt x="5037972" y="1860651"/>
                    <a:pt x="5037972" y="1855775"/>
                  </a:cubicBezTo>
                  <a:cubicBezTo>
                    <a:pt x="5037972" y="1850900"/>
                    <a:pt x="5040409" y="1841691"/>
                    <a:pt x="5028220" y="1831534"/>
                  </a:cubicBezTo>
                  <a:cubicBezTo>
                    <a:pt x="5016032" y="1821377"/>
                    <a:pt x="5014339" y="1824017"/>
                    <a:pt x="5009802" y="1811964"/>
                  </a:cubicBezTo>
                  <a:cubicBezTo>
                    <a:pt x="5005265" y="1799911"/>
                    <a:pt x="5007974" y="1787248"/>
                    <a:pt x="5008380" y="1757115"/>
                  </a:cubicBezTo>
                  <a:cubicBezTo>
                    <a:pt x="5008786" y="1726983"/>
                    <a:pt x="4999577" y="1733618"/>
                    <a:pt x="5007974" y="1728337"/>
                  </a:cubicBezTo>
                  <a:cubicBezTo>
                    <a:pt x="5012104" y="1725696"/>
                    <a:pt x="5018538" y="1726102"/>
                    <a:pt x="5024970" y="1728201"/>
                  </a:cubicBezTo>
                  <a:cubicBezTo>
                    <a:pt x="5023684" y="1726779"/>
                    <a:pt x="5022465" y="1725357"/>
                    <a:pt x="5021652" y="1723664"/>
                  </a:cubicBezTo>
                  <a:cubicBezTo>
                    <a:pt x="5017115" y="1714591"/>
                    <a:pt x="5028424" y="1707074"/>
                    <a:pt x="5013256" y="1659607"/>
                  </a:cubicBezTo>
                  <a:cubicBezTo>
                    <a:pt x="5006823" y="1639495"/>
                    <a:pt x="4995243" y="1617421"/>
                    <a:pt x="4983258" y="1601101"/>
                  </a:cubicBezTo>
                  <a:cubicBezTo>
                    <a:pt x="4966939" y="1578823"/>
                    <a:pt x="4944729" y="1563113"/>
                    <a:pt x="4935519" y="1556613"/>
                  </a:cubicBezTo>
                  <a:cubicBezTo>
                    <a:pt x="4919539" y="1545304"/>
                    <a:pt x="4922992" y="1544153"/>
                    <a:pt x="4922992" y="1535080"/>
                  </a:cubicBezTo>
                  <a:cubicBezTo>
                    <a:pt x="4922992" y="1526886"/>
                    <a:pt x="4927325" y="1520115"/>
                    <a:pt x="4924143" y="1515239"/>
                  </a:cubicBezTo>
                  <a:cubicBezTo>
                    <a:pt x="4928748" y="1516932"/>
                    <a:pt x="4933284" y="1518219"/>
                    <a:pt x="4932879" y="1517609"/>
                  </a:cubicBezTo>
                  <a:cubicBezTo>
                    <a:pt x="4932134" y="1516458"/>
                    <a:pt x="4926784" y="1501222"/>
                    <a:pt x="4918049" y="1491472"/>
                  </a:cubicBezTo>
                  <a:cubicBezTo>
                    <a:pt x="4909314" y="1481653"/>
                    <a:pt x="4897734" y="1485174"/>
                    <a:pt x="4893536" y="1481721"/>
                  </a:cubicBezTo>
                  <a:cubicBezTo>
                    <a:pt x="4889338" y="1478335"/>
                    <a:pt x="4890218" y="1472444"/>
                    <a:pt x="4890218" y="1467568"/>
                  </a:cubicBezTo>
                  <a:cubicBezTo>
                    <a:pt x="4890218" y="1462693"/>
                    <a:pt x="4890082" y="1454838"/>
                    <a:pt x="4886630" y="1451859"/>
                  </a:cubicBezTo>
                  <a:cubicBezTo>
                    <a:pt x="4883176" y="1448811"/>
                    <a:pt x="4872409" y="1456869"/>
                    <a:pt x="4869023" y="1453077"/>
                  </a:cubicBezTo>
                  <a:cubicBezTo>
                    <a:pt x="4865570" y="1449285"/>
                    <a:pt x="4868075" y="1439602"/>
                    <a:pt x="4862387" y="1440347"/>
                  </a:cubicBezTo>
                  <a:cubicBezTo>
                    <a:pt x="4856700" y="1441092"/>
                    <a:pt x="4861575" y="1456531"/>
                    <a:pt x="4858934" y="1455786"/>
                  </a:cubicBezTo>
                  <a:cubicBezTo>
                    <a:pt x="4856293" y="1455041"/>
                    <a:pt x="4852095" y="1443259"/>
                    <a:pt x="4848303" y="1444749"/>
                  </a:cubicBezTo>
                  <a:cubicBezTo>
                    <a:pt x="4844511" y="1446238"/>
                    <a:pt x="4851553" y="1457411"/>
                    <a:pt x="4858393" y="1462693"/>
                  </a:cubicBezTo>
                  <a:cubicBezTo>
                    <a:pt x="4865232" y="1467975"/>
                    <a:pt x="4865841" y="1471089"/>
                    <a:pt x="4869294" y="1474137"/>
                  </a:cubicBezTo>
                  <a:cubicBezTo>
                    <a:pt x="4872748" y="1477184"/>
                    <a:pt x="4887848" y="1480976"/>
                    <a:pt x="4887036" y="1487747"/>
                  </a:cubicBezTo>
                  <a:cubicBezTo>
                    <a:pt x="4886291" y="1494519"/>
                    <a:pt x="4890489" y="1495670"/>
                    <a:pt x="4888593" y="1500952"/>
                  </a:cubicBezTo>
                  <a:cubicBezTo>
                    <a:pt x="4886697" y="1506233"/>
                    <a:pt x="4872207" y="1496211"/>
                    <a:pt x="4862320" y="1495873"/>
                  </a:cubicBezTo>
                  <a:cubicBezTo>
                    <a:pt x="4852434" y="1495467"/>
                    <a:pt x="4858121" y="1509822"/>
                    <a:pt x="4848574" y="1509822"/>
                  </a:cubicBezTo>
                  <a:cubicBezTo>
                    <a:pt x="4839094" y="1509822"/>
                    <a:pt x="4800971" y="1494248"/>
                    <a:pt x="4793387" y="1485987"/>
                  </a:cubicBezTo>
                  <a:cubicBezTo>
                    <a:pt x="4785803" y="1477726"/>
                    <a:pt x="4783839" y="1468923"/>
                    <a:pt x="4772124" y="1471157"/>
                  </a:cubicBezTo>
                  <a:cubicBezTo>
                    <a:pt x="4760342" y="1473392"/>
                    <a:pt x="4766571" y="1470209"/>
                    <a:pt x="4762373" y="1465334"/>
                  </a:cubicBezTo>
                  <a:cubicBezTo>
                    <a:pt x="4758175" y="1460458"/>
                    <a:pt x="4736303" y="1470006"/>
                    <a:pt x="4737048" y="1474543"/>
                  </a:cubicBezTo>
                  <a:cubicBezTo>
                    <a:pt x="4737793" y="1479080"/>
                    <a:pt x="4743819" y="1482804"/>
                    <a:pt x="4741924" y="1490388"/>
                  </a:cubicBezTo>
                  <a:cubicBezTo>
                    <a:pt x="4740028" y="1497904"/>
                    <a:pt x="4733188" y="1513005"/>
                    <a:pt x="4727094" y="1511447"/>
                  </a:cubicBezTo>
                  <a:cubicBezTo>
                    <a:pt x="4721000" y="1509957"/>
                    <a:pt x="4721542" y="1497701"/>
                    <a:pt x="4722692" y="1490185"/>
                  </a:cubicBezTo>
                  <a:cubicBezTo>
                    <a:pt x="4723844" y="1482669"/>
                    <a:pt x="4717343" y="1494045"/>
                    <a:pt x="4709760" y="1498988"/>
                  </a:cubicBezTo>
                  <a:cubicBezTo>
                    <a:pt x="4702175" y="1503931"/>
                    <a:pt x="4694794" y="1499123"/>
                    <a:pt x="4691747" y="1488221"/>
                  </a:cubicBezTo>
                  <a:cubicBezTo>
                    <a:pt x="4688700" y="1477319"/>
                    <a:pt x="4690596" y="1471902"/>
                    <a:pt x="4687142" y="1461000"/>
                  </a:cubicBezTo>
                  <a:cubicBezTo>
                    <a:pt x="4683689" y="1450098"/>
                    <a:pt x="4672651" y="1442852"/>
                    <a:pt x="4660463" y="1448541"/>
                  </a:cubicBezTo>
                  <a:cubicBezTo>
                    <a:pt x="4648274" y="1454229"/>
                    <a:pt x="4647733" y="1470412"/>
                    <a:pt x="4634054" y="1468110"/>
                  </a:cubicBezTo>
                  <a:cubicBezTo>
                    <a:pt x="4620376" y="1465875"/>
                    <a:pt x="4623490" y="1451046"/>
                    <a:pt x="4632633" y="1434117"/>
                  </a:cubicBezTo>
                  <a:cubicBezTo>
                    <a:pt x="4641774" y="1417189"/>
                    <a:pt x="4642992" y="1414616"/>
                    <a:pt x="4654369" y="1388613"/>
                  </a:cubicBezTo>
                  <a:cubicBezTo>
                    <a:pt x="4665745" y="1362611"/>
                    <a:pt x="4669333" y="1354553"/>
                    <a:pt x="4668521" y="1337218"/>
                  </a:cubicBezTo>
                  <a:cubicBezTo>
                    <a:pt x="4667776" y="1319883"/>
                    <a:pt x="4667302" y="1304647"/>
                    <a:pt x="4675631" y="1293000"/>
                  </a:cubicBezTo>
                  <a:cubicBezTo>
                    <a:pt x="4683960" y="1281286"/>
                    <a:pt x="4698451" y="1277494"/>
                    <a:pt x="4704139" y="1267337"/>
                  </a:cubicBezTo>
                  <a:cubicBezTo>
                    <a:pt x="4709826" y="1257179"/>
                    <a:pt x="4704816" y="1231786"/>
                    <a:pt x="4706712" y="1216348"/>
                  </a:cubicBezTo>
                  <a:cubicBezTo>
                    <a:pt x="4708608" y="1200909"/>
                    <a:pt x="4707660" y="1191699"/>
                    <a:pt x="4709149" y="1175854"/>
                  </a:cubicBezTo>
                  <a:cubicBezTo>
                    <a:pt x="4710639" y="1160009"/>
                    <a:pt x="4739283" y="1142268"/>
                    <a:pt x="4760545" y="1135496"/>
                  </a:cubicBezTo>
                  <a:cubicBezTo>
                    <a:pt x="4781807" y="1128725"/>
                    <a:pt x="4795689" y="1110103"/>
                    <a:pt x="4805169" y="1118026"/>
                  </a:cubicBezTo>
                  <a:cubicBezTo>
                    <a:pt x="4814649" y="1125949"/>
                    <a:pt x="4822504" y="1130486"/>
                    <a:pt x="4826634" y="1124459"/>
                  </a:cubicBezTo>
                  <a:cubicBezTo>
                    <a:pt x="4830832" y="1118432"/>
                    <a:pt x="4814784" y="1110171"/>
                    <a:pt x="4833000" y="1109020"/>
                  </a:cubicBezTo>
                  <a:cubicBezTo>
                    <a:pt x="4851214" y="1107869"/>
                    <a:pt x="4901798" y="1099405"/>
                    <a:pt x="4896109" y="1081866"/>
                  </a:cubicBezTo>
                  <a:cubicBezTo>
                    <a:pt x="4890421" y="1064328"/>
                    <a:pt x="4913377" y="1059047"/>
                    <a:pt x="4931050" y="1059047"/>
                  </a:cubicBezTo>
                  <a:cubicBezTo>
                    <a:pt x="4948723" y="1059047"/>
                    <a:pt x="4968834" y="1072793"/>
                    <a:pt x="4980820" y="1081257"/>
                  </a:cubicBezTo>
                  <a:cubicBezTo>
                    <a:pt x="4992806" y="1089721"/>
                    <a:pt x="5013391" y="1089180"/>
                    <a:pt x="5025918" y="1092024"/>
                  </a:cubicBezTo>
                  <a:cubicBezTo>
                    <a:pt x="5038445" y="1094868"/>
                    <a:pt x="5050160" y="1078481"/>
                    <a:pt x="5050160" y="1071709"/>
                  </a:cubicBezTo>
                  <a:cubicBezTo>
                    <a:pt x="5050160" y="1064938"/>
                    <a:pt x="5067833" y="1072590"/>
                    <a:pt x="5074063" y="1072048"/>
                  </a:cubicBezTo>
                  <a:cubicBezTo>
                    <a:pt x="5080361" y="1071506"/>
                    <a:pt x="5090788" y="1051463"/>
                    <a:pt x="5082189" y="1043540"/>
                  </a:cubicBezTo>
                  <a:cubicBezTo>
                    <a:pt x="5073657" y="1035618"/>
                    <a:pt x="5051920" y="1043946"/>
                    <a:pt x="5045081" y="1037175"/>
                  </a:cubicBezTo>
                  <a:cubicBezTo>
                    <a:pt x="5038242" y="1030404"/>
                    <a:pt x="5053004" y="1014423"/>
                    <a:pt x="5053545" y="999729"/>
                  </a:cubicBezTo>
                  <a:cubicBezTo>
                    <a:pt x="5054088" y="985035"/>
                    <a:pt x="5055848" y="985373"/>
                    <a:pt x="5056999" y="926529"/>
                  </a:cubicBezTo>
                  <a:cubicBezTo>
                    <a:pt x="5058150" y="867753"/>
                    <a:pt x="5074605" y="884614"/>
                    <a:pt x="5083747" y="880619"/>
                  </a:cubicBezTo>
                  <a:cubicBezTo>
                    <a:pt x="5092888" y="876692"/>
                    <a:pt x="5101826" y="858341"/>
                    <a:pt x="5112051" y="861117"/>
                  </a:cubicBezTo>
                  <a:cubicBezTo>
                    <a:pt x="5122344" y="863961"/>
                    <a:pt x="5133178" y="872155"/>
                    <a:pt x="5137173" y="865383"/>
                  </a:cubicBezTo>
                  <a:cubicBezTo>
                    <a:pt x="5141168" y="858612"/>
                    <a:pt x="5134397" y="854820"/>
                    <a:pt x="5144080" y="863352"/>
                  </a:cubicBezTo>
                  <a:cubicBezTo>
                    <a:pt x="5153763" y="871816"/>
                    <a:pt x="5157555" y="886443"/>
                    <a:pt x="5155321" y="895448"/>
                  </a:cubicBezTo>
                  <a:cubicBezTo>
                    <a:pt x="5153018" y="904522"/>
                    <a:pt x="5153763" y="910278"/>
                    <a:pt x="5166832" y="912513"/>
                  </a:cubicBezTo>
                  <a:cubicBezTo>
                    <a:pt x="5179969" y="914747"/>
                    <a:pt x="5171504" y="925785"/>
                    <a:pt x="5179495" y="933165"/>
                  </a:cubicBezTo>
                  <a:cubicBezTo>
                    <a:pt x="5187485" y="940546"/>
                    <a:pt x="5197778" y="916237"/>
                    <a:pt x="5201773" y="903777"/>
                  </a:cubicBezTo>
                  <a:cubicBezTo>
                    <a:pt x="5205768" y="891318"/>
                    <a:pt x="5217144" y="860305"/>
                    <a:pt x="5221681" y="850757"/>
                  </a:cubicBezTo>
                  <a:cubicBezTo>
                    <a:pt x="5226217" y="841141"/>
                    <a:pt x="5217144" y="837282"/>
                    <a:pt x="5200622" y="801122"/>
                  </a:cubicBezTo>
                  <a:cubicBezTo>
                    <a:pt x="5184099" y="764963"/>
                    <a:pt x="5206106" y="748982"/>
                    <a:pt x="5226083" y="745055"/>
                  </a:cubicBezTo>
                  <a:cubicBezTo>
                    <a:pt x="5246058" y="741127"/>
                    <a:pt x="5255674" y="775661"/>
                    <a:pt x="5247683" y="777354"/>
                  </a:cubicBezTo>
                  <a:cubicBezTo>
                    <a:pt x="5239693" y="779047"/>
                    <a:pt x="5233599" y="780605"/>
                    <a:pt x="5235833" y="798752"/>
                  </a:cubicBezTo>
                  <a:cubicBezTo>
                    <a:pt x="5238135" y="816832"/>
                    <a:pt x="5253710" y="823603"/>
                    <a:pt x="5253710" y="829291"/>
                  </a:cubicBezTo>
                  <a:cubicBezTo>
                    <a:pt x="5253710" y="834979"/>
                    <a:pt x="5250256" y="844392"/>
                    <a:pt x="5257705" y="850621"/>
                  </a:cubicBezTo>
                  <a:cubicBezTo>
                    <a:pt x="5265085" y="856851"/>
                    <a:pt x="5258450" y="863826"/>
                    <a:pt x="5257299" y="875676"/>
                  </a:cubicBezTo>
                  <a:cubicBezTo>
                    <a:pt x="5256148" y="887526"/>
                    <a:pt x="5267591" y="892130"/>
                    <a:pt x="5263596" y="898902"/>
                  </a:cubicBezTo>
                  <a:cubicBezTo>
                    <a:pt x="5259601" y="905673"/>
                    <a:pt x="5246938" y="917523"/>
                    <a:pt x="5241860" y="936213"/>
                  </a:cubicBezTo>
                  <a:cubicBezTo>
                    <a:pt x="5236781" y="954902"/>
                    <a:pt x="5252762" y="973117"/>
                    <a:pt x="5247615" y="982733"/>
                  </a:cubicBezTo>
                  <a:cubicBezTo>
                    <a:pt x="5242469" y="992348"/>
                    <a:pt x="5244974" y="1010360"/>
                    <a:pt x="5246126" y="1035821"/>
                  </a:cubicBezTo>
                  <a:cubicBezTo>
                    <a:pt x="5247277" y="1061281"/>
                    <a:pt x="5241385" y="1075840"/>
                    <a:pt x="5237933" y="1098998"/>
                  </a:cubicBezTo>
                  <a:cubicBezTo>
                    <a:pt x="5234479" y="1122157"/>
                    <a:pt x="5228588" y="1109223"/>
                    <a:pt x="5223510" y="1127912"/>
                  </a:cubicBezTo>
                  <a:cubicBezTo>
                    <a:pt x="5218363" y="1146601"/>
                    <a:pt x="5206378" y="1136309"/>
                    <a:pt x="5192699" y="1137460"/>
                  </a:cubicBezTo>
                  <a:cubicBezTo>
                    <a:pt x="5179021" y="1138611"/>
                    <a:pt x="5194053" y="1158248"/>
                    <a:pt x="5202653" y="1163937"/>
                  </a:cubicBezTo>
                  <a:cubicBezTo>
                    <a:pt x="5211185" y="1169557"/>
                    <a:pt x="5216331" y="1187027"/>
                    <a:pt x="5214639" y="1201180"/>
                  </a:cubicBezTo>
                  <a:cubicBezTo>
                    <a:pt x="5212946" y="1215332"/>
                    <a:pt x="5197439" y="1231177"/>
                    <a:pt x="5205971" y="1256096"/>
                  </a:cubicBezTo>
                  <a:cubicBezTo>
                    <a:pt x="5214503" y="1280947"/>
                    <a:pt x="5208408" y="1284062"/>
                    <a:pt x="5211253" y="1302142"/>
                  </a:cubicBezTo>
                  <a:cubicBezTo>
                    <a:pt x="5212675" y="1311012"/>
                    <a:pt x="5231432" y="1329498"/>
                    <a:pt x="5245246" y="1350761"/>
                  </a:cubicBezTo>
                  <a:cubicBezTo>
                    <a:pt x="5259601" y="1372836"/>
                    <a:pt x="5272264" y="1396942"/>
                    <a:pt x="5273753" y="1403849"/>
                  </a:cubicBezTo>
                  <a:cubicBezTo>
                    <a:pt x="5276597" y="1417392"/>
                    <a:pt x="5289192" y="1432221"/>
                    <a:pt x="5290276" y="1447525"/>
                  </a:cubicBezTo>
                  <a:cubicBezTo>
                    <a:pt x="5291427" y="1462760"/>
                    <a:pt x="5320476" y="1476913"/>
                    <a:pt x="5330769" y="1484835"/>
                  </a:cubicBezTo>
                  <a:cubicBezTo>
                    <a:pt x="5341062" y="1492758"/>
                    <a:pt x="5348714" y="1511244"/>
                    <a:pt x="5350948" y="1524245"/>
                  </a:cubicBezTo>
                  <a:cubicBezTo>
                    <a:pt x="5353250" y="1537246"/>
                    <a:pt x="5358058" y="1555936"/>
                    <a:pt x="5370585" y="1557629"/>
                  </a:cubicBezTo>
                  <a:cubicBezTo>
                    <a:pt x="5383112" y="1559321"/>
                    <a:pt x="5382706" y="1590402"/>
                    <a:pt x="5385550" y="1588709"/>
                  </a:cubicBezTo>
                  <a:cubicBezTo>
                    <a:pt x="5388394" y="1587017"/>
                    <a:pt x="5381352" y="1570968"/>
                    <a:pt x="5383654" y="1561962"/>
                  </a:cubicBezTo>
                  <a:cubicBezTo>
                    <a:pt x="5385957" y="1552888"/>
                    <a:pt x="5404239" y="1550857"/>
                    <a:pt x="5410537" y="1541242"/>
                  </a:cubicBezTo>
                  <a:cubicBezTo>
                    <a:pt x="5416834" y="1531626"/>
                    <a:pt x="5420559" y="1486867"/>
                    <a:pt x="5408573" y="1474949"/>
                  </a:cubicBezTo>
                  <a:cubicBezTo>
                    <a:pt x="5396587" y="1463099"/>
                    <a:pt x="5401463" y="1455583"/>
                    <a:pt x="5404916" y="1445967"/>
                  </a:cubicBezTo>
                  <a:cubicBezTo>
                    <a:pt x="5408370" y="1436352"/>
                    <a:pt x="5432544" y="1433643"/>
                    <a:pt x="5426788" y="1427413"/>
                  </a:cubicBezTo>
                  <a:cubicBezTo>
                    <a:pt x="5421100" y="1421184"/>
                    <a:pt x="5409453" y="1411230"/>
                    <a:pt x="5399770" y="1393150"/>
                  </a:cubicBezTo>
                  <a:cubicBezTo>
                    <a:pt x="5390087" y="1375070"/>
                    <a:pt x="5409927" y="1343718"/>
                    <a:pt x="5430986" y="1337489"/>
                  </a:cubicBezTo>
                  <a:cubicBezTo>
                    <a:pt x="5452046" y="1331259"/>
                    <a:pt x="5449879" y="1319477"/>
                    <a:pt x="5441889" y="1305324"/>
                  </a:cubicBezTo>
                  <a:cubicBezTo>
                    <a:pt x="5433898" y="1291172"/>
                    <a:pt x="5416293" y="1268352"/>
                    <a:pt x="5411688" y="1253658"/>
                  </a:cubicBezTo>
                  <a:cubicBezTo>
                    <a:pt x="5407151" y="1238964"/>
                    <a:pt x="5411417" y="1217160"/>
                    <a:pt x="5423402" y="1220546"/>
                  </a:cubicBezTo>
                  <a:cubicBezTo>
                    <a:pt x="5435388" y="1223932"/>
                    <a:pt x="5439518" y="1217228"/>
                    <a:pt x="5440060" y="1201383"/>
                  </a:cubicBezTo>
                  <a:cubicBezTo>
                    <a:pt x="5440602" y="1185537"/>
                    <a:pt x="5418798" y="1187704"/>
                    <a:pt x="5416496" y="1173620"/>
                  </a:cubicBezTo>
                  <a:cubicBezTo>
                    <a:pt x="5414193" y="1159467"/>
                    <a:pt x="5405932" y="1163124"/>
                    <a:pt x="5398551" y="1167119"/>
                  </a:cubicBezTo>
                  <a:cubicBezTo>
                    <a:pt x="5391170" y="1171047"/>
                    <a:pt x="5394218" y="1163937"/>
                    <a:pt x="5390223" y="1150935"/>
                  </a:cubicBezTo>
                  <a:cubicBezTo>
                    <a:pt x="5386227" y="1137934"/>
                    <a:pt x="5395233" y="1132314"/>
                    <a:pt x="5394691" y="1119854"/>
                  </a:cubicBezTo>
                  <a:cubicBezTo>
                    <a:pt x="5394150" y="1107395"/>
                    <a:pt x="5370991" y="1090534"/>
                    <a:pt x="5359616" y="1087690"/>
                  </a:cubicBezTo>
                  <a:cubicBezTo>
                    <a:pt x="5348239" y="1084846"/>
                    <a:pt x="5366251" y="1118906"/>
                    <a:pt x="5358261" y="1117213"/>
                  </a:cubicBezTo>
                  <a:cubicBezTo>
                    <a:pt x="5350271" y="1115521"/>
                    <a:pt x="5348916" y="1101639"/>
                    <a:pt x="5339233" y="1081325"/>
                  </a:cubicBezTo>
                  <a:cubicBezTo>
                    <a:pt x="5329550" y="1060943"/>
                    <a:pt x="5332868" y="1002505"/>
                    <a:pt x="5326029" y="987811"/>
                  </a:cubicBezTo>
                  <a:cubicBezTo>
                    <a:pt x="5319190" y="973117"/>
                    <a:pt x="5316278" y="970679"/>
                    <a:pt x="5319190" y="955985"/>
                  </a:cubicBezTo>
                  <a:cubicBezTo>
                    <a:pt x="5322034" y="941291"/>
                    <a:pt x="5328399" y="948537"/>
                    <a:pt x="5339233" y="951381"/>
                  </a:cubicBezTo>
                  <a:cubicBezTo>
                    <a:pt x="5350068" y="954225"/>
                    <a:pt x="5353724" y="946844"/>
                    <a:pt x="5354875" y="932691"/>
                  </a:cubicBezTo>
                  <a:cubicBezTo>
                    <a:pt x="5356026" y="918539"/>
                    <a:pt x="5359954" y="912174"/>
                    <a:pt x="5369637" y="914409"/>
                  </a:cubicBezTo>
                  <a:cubicBezTo>
                    <a:pt x="5379320" y="916643"/>
                    <a:pt x="5374174" y="951787"/>
                    <a:pt x="5385008" y="955173"/>
                  </a:cubicBezTo>
                  <a:cubicBezTo>
                    <a:pt x="5395843" y="958558"/>
                    <a:pt x="5403427" y="927410"/>
                    <a:pt x="5401192" y="903100"/>
                  </a:cubicBezTo>
                  <a:cubicBezTo>
                    <a:pt x="5398889" y="878791"/>
                    <a:pt x="5416428" y="881364"/>
                    <a:pt x="5434711" y="874592"/>
                  </a:cubicBezTo>
                  <a:cubicBezTo>
                    <a:pt x="5452926" y="867821"/>
                    <a:pt x="5450962" y="883666"/>
                    <a:pt x="5457802" y="892672"/>
                  </a:cubicBezTo>
                  <a:cubicBezTo>
                    <a:pt x="5464641" y="901746"/>
                    <a:pt x="5495722" y="899037"/>
                    <a:pt x="5508249" y="899579"/>
                  </a:cubicBezTo>
                  <a:cubicBezTo>
                    <a:pt x="5520776" y="900121"/>
                    <a:pt x="5500665" y="888203"/>
                    <a:pt x="5497618" y="859560"/>
                  </a:cubicBezTo>
                  <a:cubicBezTo>
                    <a:pt x="5494570" y="830917"/>
                    <a:pt x="5511702" y="803086"/>
                    <a:pt x="5514749" y="780469"/>
                  </a:cubicBezTo>
                  <a:cubicBezTo>
                    <a:pt x="5517797" y="757853"/>
                    <a:pt x="5532084" y="736387"/>
                    <a:pt x="5544273" y="703207"/>
                  </a:cubicBezTo>
                  <a:cubicBezTo>
                    <a:pt x="5556461" y="670027"/>
                    <a:pt x="5585985" y="669147"/>
                    <a:pt x="5610497" y="669147"/>
                  </a:cubicBezTo>
                  <a:cubicBezTo>
                    <a:pt x="5635010" y="669147"/>
                    <a:pt x="5639683" y="661563"/>
                    <a:pt x="5640224" y="649171"/>
                  </a:cubicBezTo>
                  <a:cubicBezTo>
                    <a:pt x="5640766" y="636711"/>
                    <a:pt x="5653970" y="616600"/>
                    <a:pt x="5645438" y="608678"/>
                  </a:cubicBezTo>
                  <a:cubicBezTo>
                    <a:pt x="5636906" y="600755"/>
                    <a:pt x="5626411" y="603464"/>
                    <a:pt x="5619572" y="590462"/>
                  </a:cubicBezTo>
                  <a:cubicBezTo>
                    <a:pt x="5612732" y="577461"/>
                    <a:pt x="5610836" y="573872"/>
                    <a:pt x="5595465" y="568252"/>
                  </a:cubicBezTo>
                  <a:cubicBezTo>
                    <a:pt x="5580094" y="562632"/>
                    <a:pt x="5559915" y="561210"/>
                    <a:pt x="5559373" y="547667"/>
                  </a:cubicBezTo>
                  <a:cubicBezTo>
                    <a:pt x="5558831" y="534124"/>
                    <a:pt x="5559711" y="532025"/>
                    <a:pt x="5551179" y="532025"/>
                  </a:cubicBezTo>
                  <a:cubicBezTo>
                    <a:pt x="5542648" y="532025"/>
                    <a:pt x="5537975" y="529993"/>
                    <a:pt x="5539059" y="519768"/>
                  </a:cubicBezTo>
                  <a:cubicBezTo>
                    <a:pt x="5540210" y="509611"/>
                    <a:pt x="5532152" y="501418"/>
                    <a:pt x="5532152" y="508257"/>
                  </a:cubicBezTo>
                  <a:cubicBezTo>
                    <a:pt x="5532152" y="515096"/>
                    <a:pt x="5522604" y="511778"/>
                    <a:pt x="5501545" y="501012"/>
                  </a:cubicBezTo>
                  <a:cubicBezTo>
                    <a:pt x="5480486" y="490245"/>
                    <a:pt x="5483195" y="485166"/>
                    <a:pt x="5509400" y="484015"/>
                  </a:cubicBezTo>
                  <a:cubicBezTo>
                    <a:pt x="5535605" y="482864"/>
                    <a:pt x="5524906" y="458216"/>
                    <a:pt x="5522063" y="443522"/>
                  </a:cubicBezTo>
                  <a:cubicBezTo>
                    <a:pt x="5519218" y="428828"/>
                    <a:pt x="5526802" y="398695"/>
                    <a:pt x="5523349" y="388538"/>
                  </a:cubicBezTo>
                  <a:cubicBezTo>
                    <a:pt x="5519895" y="378381"/>
                    <a:pt x="5512650" y="363145"/>
                    <a:pt x="5526329" y="351295"/>
                  </a:cubicBezTo>
                  <a:cubicBezTo>
                    <a:pt x="5540007" y="339445"/>
                    <a:pt x="5543663" y="330168"/>
                    <a:pt x="5543663" y="318860"/>
                  </a:cubicBezTo>
                  <a:cubicBezTo>
                    <a:pt x="5543663" y="307551"/>
                    <a:pt x="5583073" y="288930"/>
                    <a:pt x="5597361" y="309244"/>
                  </a:cubicBezTo>
                  <a:cubicBezTo>
                    <a:pt x="5611581" y="329626"/>
                    <a:pt x="5606163" y="346352"/>
                    <a:pt x="5629525" y="340122"/>
                  </a:cubicBezTo>
                  <a:cubicBezTo>
                    <a:pt x="5652887" y="333892"/>
                    <a:pt x="5640834" y="332673"/>
                    <a:pt x="5667581" y="333757"/>
                  </a:cubicBezTo>
                  <a:cubicBezTo>
                    <a:pt x="5694396" y="334908"/>
                    <a:pt x="5683697" y="308635"/>
                    <a:pt x="5676858" y="293941"/>
                  </a:cubicBezTo>
                  <a:cubicBezTo>
                    <a:pt x="5670019" y="279247"/>
                    <a:pt x="5652616" y="277283"/>
                    <a:pt x="5657153" y="265975"/>
                  </a:cubicBezTo>
                  <a:cubicBezTo>
                    <a:pt x="5661690" y="254666"/>
                    <a:pt x="5668461" y="242681"/>
                    <a:pt x="5658981" y="237602"/>
                  </a:cubicBezTo>
                  <a:cubicBezTo>
                    <a:pt x="5649569" y="232524"/>
                    <a:pt x="5632099" y="206995"/>
                    <a:pt x="5640089" y="196770"/>
                  </a:cubicBezTo>
                  <a:cubicBezTo>
                    <a:pt x="5648079" y="186613"/>
                    <a:pt x="5670425" y="172732"/>
                    <a:pt x="5662976" y="158038"/>
                  </a:cubicBezTo>
                  <a:cubicBezTo>
                    <a:pt x="5655595" y="143344"/>
                    <a:pt x="5631556" y="151808"/>
                    <a:pt x="5630947" y="137656"/>
                  </a:cubicBezTo>
                  <a:cubicBezTo>
                    <a:pt x="5630406" y="123503"/>
                    <a:pt x="5635688" y="116935"/>
                    <a:pt x="5623092" y="113549"/>
                  </a:cubicBezTo>
                  <a:cubicBezTo>
                    <a:pt x="5610565" y="110164"/>
                    <a:pt x="5575895" y="111044"/>
                    <a:pt x="5570208" y="107049"/>
                  </a:cubicBezTo>
                  <a:cubicBezTo>
                    <a:pt x="5564520" y="103054"/>
                    <a:pt x="5537366" y="95402"/>
                    <a:pt x="5535673" y="98178"/>
                  </a:cubicBezTo>
                  <a:cubicBezTo>
                    <a:pt x="5533980" y="101022"/>
                    <a:pt x="5525652" y="97095"/>
                    <a:pt x="5503441" y="123706"/>
                  </a:cubicBezTo>
                  <a:cubicBezTo>
                    <a:pt x="5481231" y="150251"/>
                    <a:pt x="5479402" y="135286"/>
                    <a:pt x="5462880" y="122284"/>
                  </a:cubicBezTo>
                  <a:cubicBezTo>
                    <a:pt x="5446357" y="109283"/>
                    <a:pt x="5419746" y="118222"/>
                    <a:pt x="5406677" y="115987"/>
                  </a:cubicBezTo>
                  <a:cubicBezTo>
                    <a:pt x="5393541" y="113752"/>
                    <a:pt x="5371601" y="108268"/>
                    <a:pt x="5337946" y="103731"/>
                  </a:cubicBezTo>
                  <a:cubicBezTo>
                    <a:pt x="5304292" y="99194"/>
                    <a:pt x="5294542" y="107252"/>
                    <a:pt x="5280254" y="107252"/>
                  </a:cubicBezTo>
                  <a:cubicBezTo>
                    <a:pt x="5266034" y="107252"/>
                    <a:pt x="5253845" y="87005"/>
                    <a:pt x="5220733" y="77931"/>
                  </a:cubicBezTo>
                  <a:cubicBezTo>
                    <a:pt x="5187688" y="68858"/>
                    <a:pt x="5170895" y="78744"/>
                    <a:pt x="5139001" y="73056"/>
                  </a:cubicBezTo>
                  <a:cubicBezTo>
                    <a:pt x="5123495" y="70280"/>
                    <a:pt x="5098238" y="65269"/>
                    <a:pt x="5075282" y="71837"/>
                  </a:cubicBezTo>
                  <a:cubicBezTo>
                    <a:pt x="5051108" y="78744"/>
                    <a:pt x="5030049" y="97095"/>
                    <a:pt x="5017183" y="98855"/>
                  </a:cubicBezTo>
                  <a:cubicBezTo>
                    <a:pt x="4992129" y="102241"/>
                    <a:pt x="4963350" y="94725"/>
                    <a:pt x="4973575" y="101496"/>
                  </a:cubicBezTo>
                  <a:cubicBezTo>
                    <a:pt x="4983868" y="108268"/>
                    <a:pt x="4983800" y="127160"/>
                    <a:pt x="4994025" y="144698"/>
                  </a:cubicBezTo>
                  <a:cubicBezTo>
                    <a:pt x="5004318" y="162236"/>
                    <a:pt x="5023481" y="146932"/>
                    <a:pt x="5049686" y="185327"/>
                  </a:cubicBezTo>
                  <a:cubicBezTo>
                    <a:pt x="5075892" y="223721"/>
                    <a:pt x="5015625" y="229747"/>
                    <a:pt x="5004791" y="219590"/>
                  </a:cubicBezTo>
                  <a:cubicBezTo>
                    <a:pt x="4993957" y="209433"/>
                    <a:pt x="5000390" y="198869"/>
                    <a:pt x="4989014" y="198260"/>
                  </a:cubicBezTo>
                  <a:cubicBezTo>
                    <a:pt x="4977638" y="197718"/>
                    <a:pt x="4949062" y="199140"/>
                    <a:pt x="4943375" y="183295"/>
                  </a:cubicBezTo>
                  <a:cubicBezTo>
                    <a:pt x="4937686" y="167450"/>
                    <a:pt x="4959084" y="165960"/>
                    <a:pt x="4962470" y="148964"/>
                  </a:cubicBezTo>
                  <a:cubicBezTo>
                    <a:pt x="4965923" y="132035"/>
                    <a:pt x="4938228" y="128040"/>
                    <a:pt x="4920554" y="128040"/>
                  </a:cubicBezTo>
                  <a:cubicBezTo>
                    <a:pt x="4902881" y="128040"/>
                    <a:pt x="4916966" y="150792"/>
                    <a:pt x="4916966" y="173409"/>
                  </a:cubicBezTo>
                  <a:cubicBezTo>
                    <a:pt x="4916966" y="196025"/>
                    <a:pt x="4895636" y="187629"/>
                    <a:pt x="4884191" y="188780"/>
                  </a:cubicBezTo>
                  <a:cubicBezTo>
                    <a:pt x="4872816" y="189931"/>
                    <a:pt x="4858393" y="200292"/>
                    <a:pt x="4845255" y="196906"/>
                  </a:cubicBezTo>
                  <a:cubicBezTo>
                    <a:pt x="4832119" y="193520"/>
                    <a:pt x="4823791" y="201917"/>
                    <a:pt x="4811805" y="216678"/>
                  </a:cubicBezTo>
                  <a:cubicBezTo>
                    <a:pt x="4799819" y="231372"/>
                    <a:pt x="4781672" y="238415"/>
                    <a:pt x="4749778" y="245186"/>
                  </a:cubicBezTo>
                  <a:cubicBezTo>
                    <a:pt x="4717885" y="251958"/>
                    <a:pt x="4702920" y="242342"/>
                    <a:pt x="4686397" y="194265"/>
                  </a:cubicBezTo>
                  <a:cubicBezTo>
                    <a:pt x="4679152" y="173206"/>
                    <a:pt x="4663307" y="161559"/>
                    <a:pt x="4647665" y="155803"/>
                  </a:cubicBezTo>
                  <a:cubicBezTo>
                    <a:pt x="4627554" y="148422"/>
                    <a:pt x="4604937" y="149438"/>
                    <a:pt x="4592749" y="149438"/>
                  </a:cubicBezTo>
                  <a:cubicBezTo>
                    <a:pt x="4571079" y="149438"/>
                    <a:pt x="4572840" y="162710"/>
                    <a:pt x="4562006" y="163861"/>
                  </a:cubicBezTo>
                  <a:cubicBezTo>
                    <a:pt x="4551172" y="165012"/>
                    <a:pt x="4535800" y="171174"/>
                    <a:pt x="4520429" y="181873"/>
                  </a:cubicBezTo>
                  <a:cubicBezTo>
                    <a:pt x="4505058" y="192640"/>
                    <a:pt x="4476482" y="207266"/>
                    <a:pt x="4460502" y="210652"/>
                  </a:cubicBezTo>
                  <a:cubicBezTo>
                    <a:pt x="4444521" y="214038"/>
                    <a:pt x="4446350" y="207876"/>
                    <a:pt x="4442896" y="196567"/>
                  </a:cubicBezTo>
                  <a:cubicBezTo>
                    <a:pt x="4439443" y="185259"/>
                    <a:pt x="4402877" y="171716"/>
                    <a:pt x="4397730" y="176795"/>
                  </a:cubicBezTo>
                  <a:cubicBezTo>
                    <a:pt x="4392584" y="181873"/>
                    <a:pt x="4383104" y="204422"/>
                    <a:pt x="4379109" y="200292"/>
                  </a:cubicBezTo>
                  <a:cubicBezTo>
                    <a:pt x="4375114" y="196161"/>
                    <a:pt x="4381141" y="190879"/>
                    <a:pt x="4367868" y="185056"/>
                  </a:cubicBezTo>
                  <a:cubicBezTo>
                    <a:pt x="4354596" y="179232"/>
                    <a:pt x="4360284" y="192437"/>
                    <a:pt x="4357576" y="187155"/>
                  </a:cubicBezTo>
                  <a:cubicBezTo>
                    <a:pt x="4354935" y="181873"/>
                    <a:pt x="4335162" y="169278"/>
                    <a:pt x="4328120" y="167992"/>
                  </a:cubicBezTo>
                  <a:cubicBezTo>
                    <a:pt x="4321078" y="166705"/>
                    <a:pt x="4315661" y="152756"/>
                    <a:pt x="4330625" y="149167"/>
                  </a:cubicBezTo>
                  <a:cubicBezTo>
                    <a:pt x="4345658" y="145578"/>
                    <a:pt x="4333064" y="145307"/>
                    <a:pt x="4316948" y="135895"/>
                  </a:cubicBezTo>
                  <a:cubicBezTo>
                    <a:pt x="4300764" y="126483"/>
                    <a:pt x="4268396" y="129936"/>
                    <a:pt x="4251671" y="142396"/>
                  </a:cubicBezTo>
                  <a:cubicBezTo>
                    <a:pt x="4234945" y="154855"/>
                    <a:pt x="4223501" y="154652"/>
                    <a:pt x="4220251" y="150657"/>
                  </a:cubicBezTo>
                  <a:cubicBezTo>
                    <a:pt x="4217001" y="146729"/>
                    <a:pt x="4228783" y="144901"/>
                    <a:pt x="4216053" y="145307"/>
                  </a:cubicBezTo>
                  <a:cubicBezTo>
                    <a:pt x="4203322" y="145714"/>
                    <a:pt x="4128362" y="144969"/>
                    <a:pt x="4115429" y="146865"/>
                  </a:cubicBezTo>
                  <a:cubicBezTo>
                    <a:pt x="4102495" y="148761"/>
                    <a:pt x="4080962" y="143140"/>
                    <a:pt x="4063086" y="142328"/>
                  </a:cubicBezTo>
                  <a:cubicBezTo>
                    <a:pt x="4045209" y="141583"/>
                    <a:pt x="4043448" y="157631"/>
                    <a:pt x="4070399" y="161017"/>
                  </a:cubicBezTo>
                  <a:cubicBezTo>
                    <a:pt x="4097349" y="164403"/>
                    <a:pt x="4071685" y="177404"/>
                    <a:pt x="4052725" y="182483"/>
                  </a:cubicBezTo>
                  <a:cubicBezTo>
                    <a:pt x="4033697" y="187561"/>
                    <a:pt x="4051777" y="221012"/>
                    <a:pt x="4056585" y="227377"/>
                  </a:cubicBezTo>
                  <a:cubicBezTo>
                    <a:pt x="4061325" y="233810"/>
                    <a:pt x="4070263" y="212886"/>
                    <a:pt x="4075409" y="214038"/>
                  </a:cubicBezTo>
                  <a:cubicBezTo>
                    <a:pt x="4080556" y="215189"/>
                    <a:pt x="4067351" y="244103"/>
                    <a:pt x="4075748" y="246744"/>
                  </a:cubicBezTo>
                  <a:cubicBezTo>
                    <a:pt x="4084077" y="249385"/>
                    <a:pt x="4084145" y="237602"/>
                    <a:pt x="4099515" y="246676"/>
                  </a:cubicBezTo>
                  <a:cubicBezTo>
                    <a:pt x="4114887" y="255750"/>
                    <a:pt x="4111027" y="275793"/>
                    <a:pt x="4104188" y="282023"/>
                  </a:cubicBezTo>
                  <a:cubicBezTo>
                    <a:pt x="4097349" y="288253"/>
                    <a:pt x="4098094" y="275861"/>
                    <a:pt x="4090713" y="265162"/>
                  </a:cubicBezTo>
                  <a:cubicBezTo>
                    <a:pt x="4083332" y="254395"/>
                    <a:pt x="4056111" y="271053"/>
                    <a:pt x="4051980" y="275522"/>
                  </a:cubicBezTo>
                  <a:cubicBezTo>
                    <a:pt x="4047782" y="280059"/>
                    <a:pt x="4048663" y="298003"/>
                    <a:pt x="4021711" y="297665"/>
                  </a:cubicBezTo>
                  <a:cubicBezTo>
                    <a:pt x="3994761" y="297259"/>
                    <a:pt x="3990902" y="295904"/>
                    <a:pt x="3990157" y="312833"/>
                  </a:cubicBezTo>
                  <a:cubicBezTo>
                    <a:pt x="3989412" y="329762"/>
                    <a:pt x="3973499" y="318589"/>
                    <a:pt x="3958331" y="318589"/>
                  </a:cubicBezTo>
                  <a:cubicBezTo>
                    <a:pt x="3943163" y="318589"/>
                    <a:pt x="3933615" y="313713"/>
                    <a:pt x="3922239" y="304301"/>
                  </a:cubicBezTo>
                  <a:cubicBezTo>
                    <a:pt x="3910863" y="294889"/>
                    <a:pt x="3902128" y="292180"/>
                    <a:pt x="3899487" y="296311"/>
                  </a:cubicBezTo>
                  <a:cubicBezTo>
                    <a:pt x="3896846" y="300441"/>
                    <a:pt x="3898471" y="309041"/>
                    <a:pt x="3901518" y="323735"/>
                  </a:cubicBezTo>
                  <a:cubicBezTo>
                    <a:pt x="3904566" y="338429"/>
                    <a:pt x="3912691" y="343643"/>
                    <a:pt x="3924068" y="364770"/>
                  </a:cubicBezTo>
                  <a:cubicBezTo>
                    <a:pt x="3935443" y="385897"/>
                    <a:pt x="3928063" y="389147"/>
                    <a:pt x="3912488" y="391043"/>
                  </a:cubicBezTo>
                  <a:cubicBezTo>
                    <a:pt x="3896914" y="392939"/>
                    <a:pt x="3905243" y="396054"/>
                    <a:pt x="3890414" y="387387"/>
                  </a:cubicBezTo>
                  <a:cubicBezTo>
                    <a:pt x="3875584" y="378719"/>
                    <a:pt x="3861161" y="362061"/>
                    <a:pt x="3843691" y="355696"/>
                  </a:cubicBezTo>
                  <a:cubicBezTo>
                    <a:pt x="3826220" y="349263"/>
                    <a:pt x="3809291" y="354951"/>
                    <a:pt x="3793649" y="345539"/>
                  </a:cubicBezTo>
                  <a:cubicBezTo>
                    <a:pt x="3778075" y="336127"/>
                    <a:pt x="3772658" y="317776"/>
                    <a:pt x="3795816" y="323058"/>
                  </a:cubicBezTo>
                  <a:cubicBezTo>
                    <a:pt x="3818975" y="328340"/>
                    <a:pt x="3818839" y="319604"/>
                    <a:pt x="3815792" y="307551"/>
                  </a:cubicBezTo>
                  <a:cubicBezTo>
                    <a:pt x="3812745" y="295498"/>
                    <a:pt x="3808546" y="285341"/>
                    <a:pt x="3797171" y="280059"/>
                  </a:cubicBezTo>
                  <a:cubicBezTo>
                    <a:pt x="3785794" y="274777"/>
                    <a:pt x="3785727" y="262318"/>
                    <a:pt x="3766360" y="238957"/>
                  </a:cubicBezTo>
                  <a:cubicBezTo>
                    <a:pt x="3746994" y="215595"/>
                    <a:pt x="3701083" y="217017"/>
                    <a:pt x="3682869" y="218168"/>
                  </a:cubicBezTo>
                  <a:cubicBezTo>
                    <a:pt x="3664653" y="219319"/>
                    <a:pt x="3684290" y="228799"/>
                    <a:pt x="3674810" y="228393"/>
                  </a:cubicBezTo>
                  <a:cubicBezTo>
                    <a:pt x="3665330" y="227987"/>
                    <a:pt x="3662351" y="233743"/>
                    <a:pt x="3619013" y="227310"/>
                  </a:cubicBezTo>
                  <a:cubicBezTo>
                    <a:pt x="3575676" y="220877"/>
                    <a:pt x="3599647" y="243629"/>
                    <a:pt x="3619013" y="262860"/>
                  </a:cubicBezTo>
                  <a:cubicBezTo>
                    <a:pt x="3638380" y="282091"/>
                    <a:pt x="3618472" y="287643"/>
                    <a:pt x="3612784" y="286898"/>
                  </a:cubicBezTo>
                  <a:cubicBezTo>
                    <a:pt x="3607096" y="286153"/>
                    <a:pt x="3595110" y="283174"/>
                    <a:pt x="3584479" y="294889"/>
                  </a:cubicBezTo>
                  <a:cubicBezTo>
                    <a:pt x="3573848" y="306603"/>
                    <a:pt x="3545340" y="316693"/>
                    <a:pt x="3506946" y="316693"/>
                  </a:cubicBezTo>
                  <a:cubicBezTo>
                    <a:pt x="3468552" y="316693"/>
                    <a:pt x="3482568" y="292519"/>
                    <a:pt x="3486361" y="277012"/>
                  </a:cubicBezTo>
                  <a:cubicBezTo>
                    <a:pt x="3490152" y="261573"/>
                    <a:pt x="3452775" y="270782"/>
                    <a:pt x="3444039" y="274913"/>
                  </a:cubicBezTo>
                  <a:cubicBezTo>
                    <a:pt x="3435304" y="279044"/>
                    <a:pt x="3408963" y="275590"/>
                    <a:pt x="3393389" y="283106"/>
                  </a:cubicBezTo>
                  <a:cubicBezTo>
                    <a:pt x="3377814" y="290623"/>
                    <a:pt x="3349645" y="322787"/>
                    <a:pt x="3348088" y="305114"/>
                  </a:cubicBezTo>
                  <a:cubicBezTo>
                    <a:pt x="3346598" y="287372"/>
                    <a:pt x="3337050" y="297665"/>
                    <a:pt x="3337795" y="301389"/>
                  </a:cubicBezTo>
                  <a:cubicBezTo>
                    <a:pt x="3338540" y="305181"/>
                    <a:pt x="3321476" y="308906"/>
                    <a:pt x="3307053" y="310395"/>
                  </a:cubicBezTo>
                  <a:cubicBezTo>
                    <a:pt x="3292630" y="311885"/>
                    <a:pt x="3291275" y="320078"/>
                    <a:pt x="3284842" y="317844"/>
                  </a:cubicBezTo>
                  <a:cubicBezTo>
                    <a:pt x="3278410" y="315609"/>
                    <a:pt x="3279764" y="305723"/>
                    <a:pt x="3282811" y="298884"/>
                  </a:cubicBezTo>
                  <a:cubicBezTo>
                    <a:pt x="3285858" y="292112"/>
                    <a:pt x="3281389" y="293196"/>
                    <a:pt x="3277191" y="295092"/>
                  </a:cubicBezTo>
                  <a:cubicBezTo>
                    <a:pt x="3272992" y="296988"/>
                    <a:pt x="3279628" y="300035"/>
                    <a:pt x="3265950" y="291774"/>
                  </a:cubicBezTo>
                  <a:cubicBezTo>
                    <a:pt x="3252271" y="283513"/>
                    <a:pt x="3246855" y="295769"/>
                    <a:pt x="3246855" y="299900"/>
                  </a:cubicBezTo>
                  <a:cubicBezTo>
                    <a:pt x="3246855" y="304030"/>
                    <a:pt x="3232025" y="305317"/>
                    <a:pt x="3228233" y="320349"/>
                  </a:cubicBezTo>
                  <a:cubicBezTo>
                    <a:pt x="3224441" y="335450"/>
                    <a:pt x="3253694" y="332877"/>
                    <a:pt x="3259382" y="325699"/>
                  </a:cubicBezTo>
                  <a:cubicBezTo>
                    <a:pt x="3265070" y="318521"/>
                    <a:pt x="3267237" y="322448"/>
                    <a:pt x="3271028" y="323532"/>
                  </a:cubicBezTo>
                  <a:cubicBezTo>
                    <a:pt x="3274821" y="324683"/>
                    <a:pt x="3279222" y="330033"/>
                    <a:pt x="3273534" y="335721"/>
                  </a:cubicBezTo>
                  <a:cubicBezTo>
                    <a:pt x="3267846" y="341341"/>
                    <a:pt x="3262971" y="346149"/>
                    <a:pt x="3253829" y="358540"/>
                  </a:cubicBezTo>
                  <a:cubicBezTo>
                    <a:pt x="3244687" y="371000"/>
                    <a:pt x="3234937" y="371000"/>
                    <a:pt x="3210628" y="384543"/>
                  </a:cubicBezTo>
                  <a:cubicBezTo>
                    <a:pt x="3186317" y="398086"/>
                    <a:pt x="3183610" y="385965"/>
                    <a:pt x="3185844" y="378448"/>
                  </a:cubicBezTo>
                  <a:cubicBezTo>
                    <a:pt x="3188146" y="370932"/>
                    <a:pt x="3188620" y="346216"/>
                    <a:pt x="3195053" y="343575"/>
                  </a:cubicBezTo>
                  <a:cubicBezTo>
                    <a:pt x="3201485" y="340935"/>
                    <a:pt x="3204465" y="341747"/>
                    <a:pt x="3209408" y="332335"/>
                  </a:cubicBezTo>
                  <a:cubicBezTo>
                    <a:pt x="3214351" y="322922"/>
                    <a:pt x="3219904" y="318860"/>
                    <a:pt x="3222951" y="307551"/>
                  </a:cubicBezTo>
                  <a:cubicBezTo>
                    <a:pt x="3225998" y="296243"/>
                    <a:pt x="3213539" y="289675"/>
                    <a:pt x="3211237" y="282497"/>
                  </a:cubicBezTo>
                  <a:cubicBezTo>
                    <a:pt x="3208935" y="275319"/>
                    <a:pt x="3219024" y="263401"/>
                    <a:pt x="3225457" y="253989"/>
                  </a:cubicBezTo>
                  <a:cubicBezTo>
                    <a:pt x="3231890" y="244577"/>
                    <a:pt x="3229994" y="243493"/>
                    <a:pt x="3235276" y="232185"/>
                  </a:cubicBezTo>
                  <a:cubicBezTo>
                    <a:pt x="3240625" y="220877"/>
                    <a:pt x="3236901" y="222028"/>
                    <a:pt x="3237307" y="212954"/>
                  </a:cubicBezTo>
                  <a:cubicBezTo>
                    <a:pt x="3237713" y="203880"/>
                    <a:pt x="3257012" y="193723"/>
                    <a:pt x="3257418" y="184717"/>
                  </a:cubicBezTo>
                  <a:cubicBezTo>
                    <a:pt x="3257824" y="175643"/>
                    <a:pt x="3256809" y="149506"/>
                    <a:pt x="3254506" y="142734"/>
                  </a:cubicBezTo>
                  <a:cubicBezTo>
                    <a:pt x="3252204" y="135963"/>
                    <a:pt x="3242995" y="137926"/>
                    <a:pt x="3241505" y="134879"/>
                  </a:cubicBezTo>
                  <a:cubicBezTo>
                    <a:pt x="3240015" y="131832"/>
                    <a:pt x="3229655" y="132035"/>
                    <a:pt x="3228910" y="126009"/>
                  </a:cubicBezTo>
                  <a:cubicBezTo>
                    <a:pt x="3228165" y="119982"/>
                    <a:pt x="3226540" y="105559"/>
                    <a:pt x="3215503" y="96891"/>
                  </a:cubicBezTo>
                  <a:cubicBezTo>
                    <a:pt x="3204465" y="88224"/>
                    <a:pt x="3200673" y="76848"/>
                    <a:pt x="3191194" y="74546"/>
                  </a:cubicBezTo>
                  <a:cubicBezTo>
                    <a:pt x="3181713" y="72311"/>
                    <a:pt x="3189230" y="83823"/>
                    <a:pt x="3186250" y="86802"/>
                  </a:cubicBezTo>
                  <a:cubicBezTo>
                    <a:pt x="3183203" y="89849"/>
                    <a:pt x="3171556" y="87750"/>
                    <a:pt x="3166613" y="79489"/>
                  </a:cubicBezTo>
                  <a:cubicBezTo>
                    <a:pt x="3161669" y="71228"/>
                    <a:pt x="3160180" y="62831"/>
                    <a:pt x="3146095" y="58700"/>
                  </a:cubicBezTo>
                  <a:cubicBezTo>
                    <a:pt x="3132011" y="54570"/>
                    <a:pt x="3126865" y="53825"/>
                    <a:pt x="3124969" y="42923"/>
                  </a:cubicBezTo>
                  <a:cubicBezTo>
                    <a:pt x="3123072" y="32021"/>
                    <a:pt x="3106212" y="50372"/>
                    <a:pt x="3089892" y="62831"/>
                  </a:cubicBezTo>
                  <a:cubicBezTo>
                    <a:pt x="3073573" y="75291"/>
                    <a:pt x="3062468" y="62696"/>
                    <a:pt x="3049534" y="64253"/>
                  </a:cubicBezTo>
                  <a:cubicBezTo>
                    <a:pt x="3036601" y="65743"/>
                    <a:pt x="3033622" y="76848"/>
                    <a:pt x="3038226" y="82062"/>
                  </a:cubicBezTo>
                  <a:cubicBezTo>
                    <a:pt x="3042763" y="87344"/>
                    <a:pt x="3048993" y="97230"/>
                    <a:pt x="3042899" y="110773"/>
                  </a:cubicBezTo>
                  <a:cubicBezTo>
                    <a:pt x="3036804" y="124316"/>
                    <a:pt x="3032945" y="119508"/>
                    <a:pt x="3022720" y="101022"/>
                  </a:cubicBezTo>
                  <a:cubicBezTo>
                    <a:pt x="3012427" y="82536"/>
                    <a:pt x="3011072" y="59242"/>
                    <a:pt x="2993263" y="58091"/>
                  </a:cubicBezTo>
                  <a:cubicBezTo>
                    <a:pt x="2975387" y="56940"/>
                    <a:pt x="2960084" y="71431"/>
                    <a:pt x="2951754" y="71431"/>
                  </a:cubicBezTo>
                  <a:cubicBezTo>
                    <a:pt x="2943426" y="71431"/>
                    <a:pt x="2940650" y="51387"/>
                    <a:pt x="2945931" y="38522"/>
                  </a:cubicBezTo>
                  <a:cubicBezTo>
                    <a:pt x="2951281" y="25724"/>
                    <a:pt x="2953447" y="25520"/>
                    <a:pt x="2945863" y="18343"/>
                  </a:cubicBezTo>
                  <a:cubicBezTo>
                    <a:pt x="2938279" y="11165"/>
                    <a:pt x="2934149" y="3716"/>
                    <a:pt x="2919725" y="737"/>
                  </a:cubicBezTo>
                  <a:cubicBezTo>
                    <a:pt x="2905302" y="-2310"/>
                    <a:pt x="2897177" y="4393"/>
                    <a:pt x="2882686" y="15295"/>
                  </a:cubicBezTo>
                  <a:cubicBezTo>
                    <a:pt x="2868263" y="26198"/>
                    <a:pt x="2875711" y="55924"/>
                    <a:pt x="2869211" y="69129"/>
                  </a:cubicBezTo>
                  <a:cubicBezTo>
                    <a:pt x="2862778" y="82333"/>
                    <a:pt x="2862913" y="90594"/>
                    <a:pt x="2864471" y="97704"/>
                  </a:cubicBezTo>
                  <a:cubicBezTo>
                    <a:pt x="2865961" y="104882"/>
                    <a:pt x="2853095" y="110638"/>
                    <a:pt x="2879707" y="131358"/>
                  </a:cubicBezTo>
                  <a:cubicBezTo>
                    <a:pt x="2906318" y="152079"/>
                    <a:pt x="2883973" y="170497"/>
                    <a:pt x="2876389" y="172799"/>
                  </a:cubicBezTo>
                  <a:cubicBezTo>
                    <a:pt x="2868804" y="175034"/>
                    <a:pt x="2853568" y="168601"/>
                    <a:pt x="2854652" y="178758"/>
                  </a:cubicBezTo>
                  <a:cubicBezTo>
                    <a:pt x="2855261" y="184108"/>
                    <a:pt x="2857022" y="184988"/>
                    <a:pt x="2857970" y="184988"/>
                  </a:cubicBezTo>
                  <a:cubicBezTo>
                    <a:pt x="2857700" y="185123"/>
                    <a:pt x="2857293" y="185259"/>
                    <a:pt x="2856819" y="185597"/>
                  </a:cubicBezTo>
                  <a:cubicBezTo>
                    <a:pt x="2852282" y="188238"/>
                    <a:pt x="2846255" y="198666"/>
                    <a:pt x="2842802" y="205438"/>
                  </a:cubicBezTo>
                  <a:cubicBezTo>
                    <a:pt x="2839348" y="212209"/>
                    <a:pt x="2835625" y="211871"/>
                    <a:pt x="2831426" y="214173"/>
                  </a:cubicBezTo>
                  <a:cubicBezTo>
                    <a:pt x="2827228" y="216475"/>
                    <a:pt x="2827702" y="236925"/>
                    <a:pt x="2823842" y="232795"/>
                  </a:cubicBezTo>
                  <a:cubicBezTo>
                    <a:pt x="2820050" y="228664"/>
                    <a:pt x="2820253" y="222637"/>
                    <a:pt x="2819508" y="226023"/>
                  </a:cubicBezTo>
                  <a:cubicBezTo>
                    <a:pt x="2818764" y="229409"/>
                    <a:pt x="2800345" y="238415"/>
                    <a:pt x="2800345" y="233878"/>
                  </a:cubicBezTo>
                  <a:cubicBezTo>
                    <a:pt x="2800345" y="229341"/>
                    <a:pt x="2816868" y="222840"/>
                    <a:pt x="2814565" y="213767"/>
                  </a:cubicBezTo>
                  <a:cubicBezTo>
                    <a:pt x="2812263" y="204693"/>
                    <a:pt x="2787682" y="203677"/>
                    <a:pt x="2768248" y="209704"/>
                  </a:cubicBezTo>
                  <a:cubicBezTo>
                    <a:pt x="2748882" y="215730"/>
                    <a:pt x="2733782" y="230695"/>
                    <a:pt x="2733375" y="240920"/>
                  </a:cubicBezTo>
                  <a:cubicBezTo>
                    <a:pt x="2732969" y="251077"/>
                    <a:pt x="2734594" y="254802"/>
                    <a:pt x="2725114" y="265027"/>
                  </a:cubicBezTo>
                  <a:cubicBezTo>
                    <a:pt x="2715634" y="275184"/>
                    <a:pt x="2671078" y="303556"/>
                    <a:pt x="2670333" y="311817"/>
                  </a:cubicBezTo>
                  <a:cubicBezTo>
                    <a:pt x="2669588" y="320078"/>
                    <a:pt x="2657467" y="334773"/>
                    <a:pt x="2654014" y="344930"/>
                  </a:cubicBezTo>
                  <a:cubicBezTo>
                    <a:pt x="2650560" y="355087"/>
                    <a:pt x="2653540" y="372354"/>
                    <a:pt x="2653133" y="388944"/>
                  </a:cubicBezTo>
                  <a:cubicBezTo>
                    <a:pt x="2652728" y="405534"/>
                    <a:pt x="2661598" y="399575"/>
                    <a:pt x="2666947" y="403300"/>
                  </a:cubicBezTo>
                  <a:cubicBezTo>
                    <a:pt x="2672297" y="407092"/>
                    <a:pt x="2651238" y="429776"/>
                    <a:pt x="2674058" y="430115"/>
                  </a:cubicBezTo>
                  <a:cubicBezTo>
                    <a:pt x="2696878" y="430521"/>
                    <a:pt x="2682115" y="456049"/>
                    <a:pt x="2677511" y="457945"/>
                  </a:cubicBezTo>
                  <a:cubicBezTo>
                    <a:pt x="2672974" y="459841"/>
                    <a:pt x="2648462" y="472978"/>
                    <a:pt x="2637424" y="474129"/>
                  </a:cubicBezTo>
                  <a:cubicBezTo>
                    <a:pt x="2626387" y="475280"/>
                    <a:pt x="2620157" y="490584"/>
                    <a:pt x="2605327" y="496610"/>
                  </a:cubicBezTo>
                  <a:cubicBezTo>
                    <a:pt x="2590498" y="502637"/>
                    <a:pt x="2584471" y="489906"/>
                    <a:pt x="2557453" y="499657"/>
                  </a:cubicBezTo>
                  <a:cubicBezTo>
                    <a:pt x="2530503" y="509476"/>
                    <a:pt x="2547431" y="525863"/>
                    <a:pt x="2555422" y="536426"/>
                  </a:cubicBezTo>
                  <a:cubicBezTo>
                    <a:pt x="2563412" y="546990"/>
                    <a:pt x="2561922" y="561548"/>
                    <a:pt x="2566120" y="576242"/>
                  </a:cubicBezTo>
                  <a:cubicBezTo>
                    <a:pt x="2570319" y="590936"/>
                    <a:pt x="2587992" y="591749"/>
                    <a:pt x="2607765" y="590936"/>
                  </a:cubicBezTo>
                  <a:cubicBezTo>
                    <a:pt x="2627538" y="590124"/>
                    <a:pt x="2625438" y="598182"/>
                    <a:pt x="2641758" y="619647"/>
                  </a:cubicBezTo>
                  <a:cubicBezTo>
                    <a:pt x="2658076" y="641113"/>
                    <a:pt x="2641893" y="658786"/>
                    <a:pt x="2630856" y="657635"/>
                  </a:cubicBezTo>
                  <a:cubicBezTo>
                    <a:pt x="2619818" y="656484"/>
                    <a:pt x="2617922" y="636170"/>
                    <a:pt x="2609932" y="630143"/>
                  </a:cubicBezTo>
                  <a:cubicBezTo>
                    <a:pt x="2601942" y="624117"/>
                    <a:pt x="2595238" y="618902"/>
                    <a:pt x="2588060" y="618158"/>
                  </a:cubicBezTo>
                  <a:cubicBezTo>
                    <a:pt x="2580815" y="617413"/>
                    <a:pt x="2572824" y="620054"/>
                    <a:pt x="2562193" y="609558"/>
                  </a:cubicBezTo>
                  <a:cubicBezTo>
                    <a:pt x="2551562" y="598995"/>
                    <a:pt x="2525356" y="614298"/>
                    <a:pt x="2519262" y="615043"/>
                  </a:cubicBezTo>
                  <a:cubicBezTo>
                    <a:pt x="2513168" y="615788"/>
                    <a:pt x="2496713" y="624252"/>
                    <a:pt x="2522986" y="631430"/>
                  </a:cubicBezTo>
                  <a:cubicBezTo>
                    <a:pt x="2549192" y="638607"/>
                    <a:pt x="2532872" y="661766"/>
                    <a:pt x="2513845" y="650457"/>
                  </a:cubicBezTo>
                  <a:cubicBezTo>
                    <a:pt x="2494817" y="639149"/>
                    <a:pt x="2482561" y="647613"/>
                    <a:pt x="2478024" y="657026"/>
                  </a:cubicBezTo>
                  <a:cubicBezTo>
                    <a:pt x="2473487" y="666438"/>
                    <a:pt x="2483915" y="677950"/>
                    <a:pt x="2506329" y="696029"/>
                  </a:cubicBezTo>
                  <a:cubicBezTo>
                    <a:pt x="2528742" y="714109"/>
                    <a:pt x="2493802" y="719255"/>
                    <a:pt x="2487707" y="716208"/>
                  </a:cubicBezTo>
                  <a:cubicBezTo>
                    <a:pt x="2481613" y="713161"/>
                    <a:pt x="2477888" y="678762"/>
                    <a:pt x="2475586" y="675715"/>
                  </a:cubicBezTo>
                  <a:cubicBezTo>
                    <a:pt x="2473284" y="672668"/>
                    <a:pt x="2463668" y="666303"/>
                    <a:pt x="2465158" y="657974"/>
                  </a:cubicBezTo>
                  <a:cubicBezTo>
                    <a:pt x="2466648" y="649713"/>
                    <a:pt x="2461772" y="647410"/>
                    <a:pt x="2463668" y="639894"/>
                  </a:cubicBezTo>
                  <a:cubicBezTo>
                    <a:pt x="2465565" y="632378"/>
                    <a:pt x="2440645" y="631701"/>
                    <a:pt x="2441729" y="623439"/>
                  </a:cubicBezTo>
                  <a:cubicBezTo>
                    <a:pt x="2442338" y="618970"/>
                    <a:pt x="2441526" y="618496"/>
                    <a:pt x="2439359" y="617277"/>
                  </a:cubicBezTo>
                  <a:cubicBezTo>
                    <a:pt x="2441052" y="627435"/>
                    <a:pt x="2440984" y="639691"/>
                    <a:pt x="2441526" y="649442"/>
                  </a:cubicBezTo>
                  <a:cubicBezTo>
                    <a:pt x="2442270" y="663391"/>
                    <a:pt x="2425274" y="666574"/>
                    <a:pt x="2419248" y="675647"/>
                  </a:cubicBezTo>
                  <a:cubicBezTo>
                    <a:pt x="2413154" y="684721"/>
                    <a:pt x="2427170" y="688581"/>
                    <a:pt x="2422972" y="710385"/>
                  </a:cubicBezTo>
                  <a:cubicBezTo>
                    <a:pt x="2418774" y="732257"/>
                    <a:pt x="2402996" y="712958"/>
                    <a:pt x="2400897" y="705442"/>
                  </a:cubicBezTo>
                  <a:cubicBezTo>
                    <a:pt x="2398798" y="697925"/>
                    <a:pt x="2391756" y="692644"/>
                    <a:pt x="2392907" y="686278"/>
                  </a:cubicBezTo>
                  <a:cubicBezTo>
                    <a:pt x="2394058" y="679846"/>
                    <a:pt x="2395616" y="639149"/>
                    <a:pt x="2391823" y="627435"/>
                  </a:cubicBezTo>
                  <a:cubicBezTo>
                    <a:pt x="2388031" y="615720"/>
                    <a:pt x="2375572" y="615720"/>
                    <a:pt x="2365686" y="610845"/>
                  </a:cubicBezTo>
                  <a:cubicBezTo>
                    <a:pt x="2355800" y="605969"/>
                    <a:pt x="2343882" y="611522"/>
                    <a:pt x="2334402" y="612537"/>
                  </a:cubicBezTo>
                  <a:cubicBezTo>
                    <a:pt x="2324921" y="613553"/>
                    <a:pt x="2300612" y="620257"/>
                    <a:pt x="2291809" y="617616"/>
                  </a:cubicBezTo>
                  <a:cubicBezTo>
                    <a:pt x="2283073" y="614975"/>
                    <a:pt x="2277725" y="614501"/>
                    <a:pt x="2276235" y="626554"/>
                  </a:cubicBezTo>
                  <a:cubicBezTo>
                    <a:pt x="2274745" y="638607"/>
                    <a:pt x="2280433" y="640910"/>
                    <a:pt x="2285037" y="667995"/>
                  </a:cubicBezTo>
                  <a:cubicBezTo>
                    <a:pt x="2289575" y="695149"/>
                    <a:pt x="2290658" y="724808"/>
                    <a:pt x="2276235" y="747086"/>
                  </a:cubicBezTo>
                  <a:cubicBezTo>
                    <a:pt x="2261812" y="769297"/>
                    <a:pt x="2281314" y="781756"/>
                    <a:pt x="2291200" y="789272"/>
                  </a:cubicBezTo>
                  <a:cubicBezTo>
                    <a:pt x="2301086" y="796789"/>
                    <a:pt x="2289845" y="812431"/>
                    <a:pt x="2296278" y="822182"/>
                  </a:cubicBezTo>
                  <a:cubicBezTo>
                    <a:pt x="2302711" y="832000"/>
                    <a:pt x="2302982" y="834912"/>
                    <a:pt x="2305216" y="849606"/>
                  </a:cubicBezTo>
                  <a:cubicBezTo>
                    <a:pt x="2307519" y="864300"/>
                    <a:pt x="2311785" y="865248"/>
                    <a:pt x="2328916" y="867550"/>
                  </a:cubicBezTo>
                  <a:cubicBezTo>
                    <a:pt x="2346048" y="869785"/>
                    <a:pt x="2343340" y="871071"/>
                    <a:pt x="2344491" y="881635"/>
                  </a:cubicBezTo>
                  <a:cubicBezTo>
                    <a:pt x="2345642" y="892198"/>
                    <a:pt x="2359591" y="897209"/>
                    <a:pt x="2376316" y="906621"/>
                  </a:cubicBezTo>
                  <a:cubicBezTo>
                    <a:pt x="2393043" y="916034"/>
                    <a:pt x="2388370" y="941765"/>
                    <a:pt x="2380786" y="946302"/>
                  </a:cubicBezTo>
                  <a:cubicBezTo>
                    <a:pt x="2373202" y="950839"/>
                    <a:pt x="2353497" y="943729"/>
                    <a:pt x="2347064" y="936551"/>
                  </a:cubicBezTo>
                  <a:cubicBezTo>
                    <a:pt x="2340631" y="929373"/>
                    <a:pt x="2338464" y="919961"/>
                    <a:pt x="2328578" y="913935"/>
                  </a:cubicBezTo>
                  <a:cubicBezTo>
                    <a:pt x="2318691" y="907908"/>
                    <a:pt x="2310227" y="897209"/>
                    <a:pt x="2296887" y="893079"/>
                  </a:cubicBezTo>
                  <a:cubicBezTo>
                    <a:pt x="2283616" y="888948"/>
                    <a:pt x="2279553" y="889693"/>
                    <a:pt x="2271156" y="882921"/>
                  </a:cubicBezTo>
                  <a:cubicBezTo>
                    <a:pt x="2262827" y="876150"/>
                    <a:pt x="2254905" y="883734"/>
                    <a:pt x="2241632" y="876150"/>
                  </a:cubicBezTo>
                  <a:cubicBezTo>
                    <a:pt x="2228360" y="868634"/>
                    <a:pt x="2205270" y="856513"/>
                    <a:pt x="2178252" y="858002"/>
                  </a:cubicBezTo>
                  <a:cubicBezTo>
                    <a:pt x="2151301" y="859492"/>
                    <a:pt x="2154078" y="869446"/>
                    <a:pt x="2145681" y="872832"/>
                  </a:cubicBezTo>
                  <a:cubicBezTo>
                    <a:pt x="2143649" y="873644"/>
                    <a:pt x="2143514" y="869243"/>
                    <a:pt x="2143040" y="870191"/>
                  </a:cubicBezTo>
                  <a:cubicBezTo>
                    <a:pt x="2143040" y="870191"/>
                    <a:pt x="2134035" y="872087"/>
                    <a:pt x="2133967" y="872019"/>
                  </a:cubicBezTo>
                  <a:cubicBezTo>
                    <a:pt x="2133696" y="871613"/>
                    <a:pt x="2133357" y="871275"/>
                    <a:pt x="2133019" y="870868"/>
                  </a:cubicBezTo>
                  <a:cubicBezTo>
                    <a:pt x="2134440" y="872832"/>
                    <a:pt x="2136201" y="875337"/>
                    <a:pt x="2135592" y="876488"/>
                  </a:cubicBezTo>
                  <a:cubicBezTo>
                    <a:pt x="2132951" y="881770"/>
                    <a:pt x="2150489" y="887255"/>
                    <a:pt x="2155432" y="897074"/>
                  </a:cubicBezTo>
                  <a:cubicBezTo>
                    <a:pt x="2160375" y="906892"/>
                    <a:pt x="2161730" y="917117"/>
                    <a:pt x="2164371" y="926191"/>
                  </a:cubicBezTo>
                  <a:cubicBezTo>
                    <a:pt x="2167011" y="935265"/>
                    <a:pt x="2157735" y="935739"/>
                    <a:pt x="2156244" y="941359"/>
                  </a:cubicBezTo>
                  <a:cubicBezTo>
                    <a:pt x="2154755" y="946979"/>
                    <a:pt x="2152994" y="941698"/>
                    <a:pt x="2147239" y="940208"/>
                  </a:cubicBezTo>
                  <a:cubicBezTo>
                    <a:pt x="2141551" y="938718"/>
                    <a:pt x="2149135" y="947521"/>
                    <a:pt x="2153333" y="952396"/>
                  </a:cubicBezTo>
                  <a:cubicBezTo>
                    <a:pt x="2157531" y="957272"/>
                    <a:pt x="2144259" y="966684"/>
                    <a:pt x="2135117" y="967429"/>
                  </a:cubicBezTo>
                  <a:cubicBezTo>
                    <a:pt x="2125976" y="968174"/>
                    <a:pt x="2125773" y="951042"/>
                    <a:pt x="2124622" y="937499"/>
                  </a:cubicBezTo>
                  <a:cubicBezTo>
                    <a:pt x="2123471" y="923956"/>
                    <a:pt x="2120153" y="934994"/>
                    <a:pt x="2107287" y="945219"/>
                  </a:cubicBezTo>
                  <a:cubicBezTo>
                    <a:pt x="2094353" y="955376"/>
                    <a:pt x="2082097" y="954631"/>
                    <a:pt x="2071060" y="954970"/>
                  </a:cubicBezTo>
                  <a:cubicBezTo>
                    <a:pt x="2060022" y="955376"/>
                    <a:pt x="2036390" y="960658"/>
                    <a:pt x="2026504" y="965939"/>
                  </a:cubicBezTo>
                  <a:cubicBezTo>
                    <a:pt x="2016617" y="971221"/>
                    <a:pt x="2014722" y="990249"/>
                    <a:pt x="2006122" y="990655"/>
                  </a:cubicBezTo>
                  <a:cubicBezTo>
                    <a:pt x="1997590" y="991061"/>
                    <a:pt x="2004361" y="981446"/>
                    <a:pt x="2002872" y="977451"/>
                  </a:cubicBezTo>
                  <a:cubicBezTo>
                    <a:pt x="2001381" y="973456"/>
                    <a:pt x="1990411" y="972304"/>
                    <a:pt x="1989261" y="966887"/>
                  </a:cubicBezTo>
                  <a:cubicBezTo>
                    <a:pt x="1988109" y="961402"/>
                    <a:pt x="1980254" y="955511"/>
                    <a:pt x="1985807" y="952735"/>
                  </a:cubicBezTo>
                  <a:cubicBezTo>
                    <a:pt x="1991292" y="949891"/>
                    <a:pt x="2000027" y="945015"/>
                    <a:pt x="1996032" y="943323"/>
                  </a:cubicBezTo>
                  <a:cubicBezTo>
                    <a:pt x="1992037" y="941630"/>
                    <a:pt x="1987297" y="939598"/>
                    <a:pt x="1973822" y="944541"/>
                  </a:cubicBezTo>
                  <a:cubicBezTo>
                    <a:pt x="1960347" y="949417"/>
                    <a:pt x="1954658" y="950636"/>
                    <a:pt x="1949579" y="954631"/>
                  </a:cubicBezTo>
                  <a:cubicBezTo>
                    <a:pt x="1944434" y="958558"/>
                    <a:pt x="1950799" y="979279"/>
                    <a:pt x="1932786" y="981581"/>
                  </a:cubicBezTo>
                  <a:cubicBezTo>
                    <a:pt x="1914707" y="983816"/>
                    <a:pt x="1913217" y="991197"/>
                    <a:pt x="1907732" y="998916"/>
                  </a:cubicBezTo>
                  <a:cubicBezTo>
                    <a:pt x="1902247" y="1006636"/>
                    <a:pt x="1892768" y="1014762"/>
                    <a:pt x="1886673" y="1020653"/>
                  </a:cubicBezTo>
                  <a:cubicBezTo>
                    <a:pt x="1882136" y="1024986"/>
                    <a:pt x="1874620" y="1031555"/>
                    <a:pt x="1869609" y="1033180"/>
                  </a:cubicBezTo>
                  <a:cubicBezTo>
                    <a:pt x="1872250" y="1035347"/>
                    <a:pt x="1872182" y="1035008"/>
                    <a:pt x="1861280" y="1034534"/>
                  </a:cubicBezTo>
                  <a:cubicBezTo>
                    <a:pt x="1847060" y="1033992"/>
                    <a:pt x="1849362" y="1044217"/>
                    <a:pt x="1851123" y="1050989"/>
                  </a:cubicBezTo>
                  <a:cubicBezTo>
                    <a:pt x="1852816" y="1057760"/>
                    <a:pt x="1849836" y="1077397"/>
                    <a:pt x="1845232" y="1089315"/>
                  </a:cubicBezTo>
                  <a:cubicBezTo>
                    <a:pt x="1840695" y="1101165"/>
                    <a:pt x="1819500" y="1103603"/>
                    <a:pt x="1811578" y="1104145"/>
                  </a:cubicBezTo>
                  <a:cubicBezTo>
                    <a:pt x="1803587" y="1104686"/>
                    <a:pt x="1788148" y="1093852"/>
                    <a:pt x="1782460" y="1086539"/>
                  </a:cubicBezTo>
                  <a:cubicBezTo>
                    <a:pt x="1776773" y="1079158"/>
                    <a:pt x="1771762" y="1070761"/>
                    <a:pt x="1767766" y="1065683"/>
                  </a:cubicBezTo>
                  <a:cubicBezTo>
                    <a:pt x="1763771" y="1060604"/>
                    <a:pt x="1772980" y="1053968"/>
                    <a:pt x="1775215" y="1048822"/>
                  </a:cubicBezTo>
                  <a:cubicBezTo>
                    <a:pt x="1777517" y="1043743"/>
                    <a:pt x="1780226" y="1036362"/>
                    <a:pt x="1784221" y="1035753"/>
                  </a:cubicBezTo>
                  <a:cubicBezTo>
                    <a:pt x="1788216" y="1035211"/>
                    <a:pt x="1797425" y="1038055"/>
                    <a:pt x="1804264" y="1034060"/>
                  </a:cubicBezTo>
                  <a:cubicBezTo>
                    <a:pt x="1811104" y="1030133"/>
                    <a:pt x="1796816" y="1027221"/>
                    <a:pt x="1790586" y="1018757"/>
                  </a:cubicBezTo>
                  <a:cubicBezTo>
                    <a:pt x="1784289" y="1010292"/>
                    <a:pt x="1777178" y="1013272"/>
                    <a:pt x="1773184" y="1003656"/>
                  </a:cubicBezTo>
                  <a:cubicBezTo>
                    <a:pt x="1769189" y="994041"/>
                    <a:pt x="1774267" y="996953"/>
                    <a:pt x="1760589" y="998645"/>
                  </a:cubicBezTo>
                  <a:cubicBezTo>
                    <a:pt x="1746910" y="1000338"/>
                    <a:pt x="1740071" y="988150"/>
                    <a:pt x="1721246" y="983613"/>
                  </a:cubicBezTo>
                  <a:cubicBezTo>
                    <a:pt x="1702422" y="979076"/>
                    <a:pt x="1706485" y="1003047"/>
                    <a:pt x="1719621" y="1008667"/>
                  </a:cubicBezTo>
                  <a:cubicBezTo>
                    <a:pt x="1732758" y="1014287"/>
                    <a:pt x="1746910" y="1028169"/>
                    <a:pt x="1745759" y="1049634"/>
                  </a:cubicBezTo>
                  <a:cubicBezTo>
                    <a:pt x="1744608" y="1071100"/>
                    <a:pt x="1740071" y="1070897"/>
                    <a:pt x="1751989" y="1078210"/>
                  </a:cubicBezTo>
                  <a:cubicBezTo>
                    <a:pt x="1763974" y="1085591"/>
                    <a:pt x="1765261" y="1092565"/>
                    <a:pt x="1769256" y="1115182"/>
                  </a:cubicBezTo>
                  <a:cubicBezTo>
                    <a:pt x="1773251" y="1137799"/>
                    <a:pt x="1750364" y="1129199"/>
                    <a:pt x="1741222" y="1125813"/>
                  </a:cubicBezTo>
                  <a:cubicBezTo>
                    <a:pt x="1732081" y="1122428"/>
                    <a:pt x="1714881" y="1120735"/>
                    <a:pt x="1701203" y="1121276"/>
                  </a:cubicBezTo>
                  <a:cubicBezTo>
                    <a:pt x="1687525" y="1121818"/>
                    <a:pt x="1671747" y="1143080"/>
                    <a:pt x="1654954" y="1160348"/>
                  </a:cubicBezTo>
                  <a:cubicBezTo>
                    <a:pt x="1638161" y="1177615"/>
                    <a:pt x="1652246" y="1190210"/>
                    <a:pt x="1667346" y="1212488"/>
                  </a:cubicBezTo>
                  <a:cubicBezTo>
                    <a:pt x="1682446" y="1234834"/>
                    <a:pt x="1654615" y="1259008"/>
                    <a:pt x="1645813" y="1259008"/>
                  </a:cubicBezTo>
                  <a:cubicBezTo>
                    <a:pt x="1637010" y="1259008"/>
                    <a:pt x="1645135" y="1236459"/>
                    <a:pt x="1636874" y="1228807"/>
                  </a:cubicBezTo>
                  <a:cubicBezTo>
                    <a:pt x="1628613" y="1221155"/>
                    <a:pt x="1615612" y="1221223"/>
                    <a:pt x="1607080" y="1217837"/>
                  </a:cubicBezTo>
                  <a:cubicBezTo>
                    <a:pt x="1598548" y="1214452"/>
                    <a:pt x="1594349" y="1211337"/>
                    <a:pt x="1587510" y="1207951"/>
                  </a:cubicBezTo>
                  <a:cubicBezTo>
                    <a:pt x="1580671" y="1204565"/>
                    <a:pt x="1570379" y="1209170"/>
                    <a:pt x="1567535" y="1214316"/>
                  </a:cubicBezTo>
                  <a:cubicBezTo>
                    <a:pt x="1564690" y="1219395"/>
                    <a:pt x="1569904" y="1228604"/>
                    <a:pt x="1565910" y="1233412"/>
                  </a:cubicBezTo>
                  <a:cubicBezTo>
                    <a:pt x="1561914" y="1238219"/>
                    <a:pt x="1556565" y="1247767"/>
                    <a:pt x="1562795" y="1253997"/>
                  </a:cubicBezTo>
                  <a:cubicBezTo>
                    <a:pt x="1569092" y="1260227"/>
                    <a:pt x="1577624" y="1254809"/>
                    <a:pt x="1591302" y="1258737"/>
                  </a:cubicBezTo>
                  <a:cubicBezTo>
                    <a:pt x="1604981" y="1262664"/>
                    <a:pt x="1618185" y="1261513"/>
                    <a:pt x="1613919" y="1281015"/>
                  </a:cubicBezTo>
                  <a:cubicBezTo>
                    <a:pt x="1609653" y="1300517"/>
                    <a:pt x="1569160" y="1294829"/>
                    <a:pt x="1554669" y="1282098"/>
                  </a:cubicBezTo>
                  <a:cubicBezTo>
                    <a:pt x="1540110" y="1269368"/>
                    <a:pt x="1528802" y="1265034"/>
                    <a:pt x="1522572" y="1257112"/>
                  </a:cubicBezTo>
                  <a:cubicBezTo>
                    <a:pt x="1516275" y="1249189"/>
                    <a:pt x="1515733" y="1237000"/>
                    <a:pt x="1511738" y="1230771"/>
                  </a:cubicBezTo>
                  <a:cubicBezTo>
                    <a:pt x="1507743" y="1224541"/>
                    <a:pt x="1513092" y="1211540"/>
                    <a:pt x="1516545" y="1188585"/>
                  </a:cubicBezTo>
                  <a:cubicBezTo>
                    <a:pt x="1519999" y="1165697"/>
                    <a:pt x="1484381" y="1154524"/>
                    <a:pt x="1476120" y="1149987"/>
                  </a:cubicBezTo>
                  <a:cubicBezTo>
                    <a:pt x="1467859" y="1145450"/>
                    <a:pt x="1475307" y="1140440"/>
                    <a:pt x="1476188" y="1132855"/>
                  </a:cubicBezTo>
                  <a:cubicBezTo>
                    <a:pt x="1477068" y="1125204"/>
                    <a:pt x="1488376" y="1121412"/>
                    <a:pt x="1491491" y="1127371"/>
                  </a:cubicBezTo>
                  <a:cubicBezTo>
                    <a:pt x="1494606" y="1133330"/>
                    <a:pt x="1488309" y="1141320"/>
                    <a:pt x="1497111" y="1141320"/>
                  </a:cubicBezTo>
                  <a:cubicBezTo>
                    <a:pt x="1505914" y="1141320"/>
                    <a:pt x="1508352" y="1140507"/>
                    <a:pt x="1517493" y="1147008"/>
                  </a:cubicBezTo>
                  <a:cubicBezTo>
                    <a:pt x="1526635" y="1153509"/>
                    <a:pt x="1531781" y="1146466"/>
                    <a:pt x="1543496" y="1149581"/>
                  </a:cubicBezTo>
                  <a:cubicBezTo>
                    <a:pt x="1555211" y="1152696"/>
                    <a:pt x="1564555" y="1156217"/>
                    <a:pt x="1591912" y="1159332"/>
                  </a:cubicBezTo>
                  <a:cubicBezTo>
                    <a:pt x="1619268" y="1162447"/>
                    <a:pt x="1628410" y="1148159"/>
                    <a:pt x="1652381" y="1120464"/>
                  </a:cubicBezTo>
                  <a:cubicBezTo>
                    <a:pt x="1676352" y="1092769"/>
                    <a:pt x="1666398" y="1075027"/>
                    <a:pt x="1661590" y="1068798"/>
                  </a:cubicBezTo>
                  <a:cubicBezTo>
                    <a:pt x="1656715" y="1062568"/>
                    <a:pt x="1646490" y="1059724"/>
                    <a:pt x="1638838" y="1055458"/>
                  </a:cubicBezTo>
                  <a:cubicBezTo>
                    <a:pt x="1631118" y="1051192"/>
                    <a:pt x="1614799" y="1042118"/>
                    <a:pt x="1573155" y="1013543"/>
                  </a:cubicBezTo>
                  <a:cubicBezTo>
                    <a:pt x="1531510" y="984967"/>
                    <a:pt x="1487835" y="976029"/>
                    <a:pt x="1479235" y="976570"/>
                  </a:cubicBezTo>
                  <a:cubicBezTo>
                    <a:pt x="1470703" y="977112"/>
                    <a:pt x="1442601" y="963434"/>
                    <a:pt x="1436710" y="964585"/>
                  </a:cubicBezTo>
                  <a:cubicBezTo>
                    <a:pt x="1430819" y="965736"/>
                    <a:pt x="1430345" y="965398"/>
                    <a:pt x="1416802" y="960725"/>
                  </a:cubicBezTo>
                  <a:cubicBezTo>
                    <a:pt x="1403327" y="955985"/>
                    <a:pt x="1400686" y="957407"/>
                    <a:pt x="1391748" y="954970"/>
                  </a:cubicBezTo>
                  <a:cubicBezTo>
                    <a:pt x="1382809" y="952532"/>
                    <a:pt x="1381794" y="949078"/>
                    <a:pt x="1378205" y="944948"/>
                  </a:cubicBezTo>
                  <a:cubicBezTo>
                    <a:pt x="1374616" y="940817"/>
                    <a:pt x="1355588" y="942239"/>
                    <a:pt x="1349494" y="947860"/>
                  </a:cubicBezTo>
                  <a:cubicBezTo>
                    <a:pt x="1343399" y="953480"/>
                    <a:pt x="1338659" y="947724"/>
                    <a:pt x="1336357" y="945083"/>
                  </a:cubicBezTo>
                  <a:cubicBezTo>
                    <a:pt x="1334055" y="942442"/>
                    <a:pt x="1337305" y="945625"/>
                    <a:pt x="1327216" y="942781"/>
                  </a:cubicBezTo>
                  <a:cubicBezTo>
                    <a:pt x="1317126" y="939937"/>
                    <a:pt x="1313063" y="931134"/>
                    <a:pt x="1315501" y="928899"/>
                  </a:cubicBezTo>
                  <a:cubicBezTo>
                    <a:pt x="1317939" y="926665"/>
                    <a:pt x="1332159" y="930389"/>
                    <a:pt x="1339201" y="930051"/>
                  </a:cubicBezTo>
                  <a:cubicBezTo>
                    <a:pt x="1346244" y="929644"/>
                    <a:pt x="1347869" y="915492"/>
                    <a:pt x="1353218" y="911768"/>
                  </a:cubicBezTo>
                  <a:cubicBezTo>
                    <a:pt x="1358567" y="907976"/>
                    <a:pt x="1379965" y="911361"/>
                    <a:pt x="1380168" y="904590"/>
                  </a:cubicBezTo>
                  <a:cubicBezTo>
                    <a:pt x="1380372" y="897818"/>
                    <a:pt x="1361073" y="907569"/>
                    <a:pt x="1354979" y="905132"/>
                  </a:cubicBezTo>
                  <a:cubicBezTo>
                    <a:pt x="1348884" y="902694"/>
                    <a:pt x="1338524" y="892740"/>
                    <a:pt x="1323898" y="884817"/>
                  </a:cubicBezTo>
                  <a:cubicBezTo>
                    <a:pt x="1309271" y="876895"/>
                    <a:pt x="1299317" y="868972"/>
                    <a:pt x="1293223" y="879536"/>
                  </a:cubicBezTo>
                  <a:cubicBezTo>
                    <a:pt x="1287129" y="890099"/>
                    <a:pt x="1292004" y="886781"/>
                    <a:pt x="1286113" y="884140"/>
                  </a:cubicBezTo>
                  <a:cubicBezTo>
                    <a:pt x="1280222" y="881499"/>
                    <a:pt x="1265054" y="883057"/>
                    <a:pt x="1260314" y="890234"/>
                  </a:cubicBezTo>
                  <a:cubicBezTo>
                    <a:pt x="1255574" y="897412"/>
                    <a:pt x="1251240" y="898428"/>
                    <a:pt x="1241963" y="892943"/>
                  </a:cubicBezTo>
                  <a:cubicBezTo>
                    <a:pt x="1232686" y="887458"/>
                    <a:pt x="1217112" y="889828"/>
                    <a:pt x="1206616" y="892672"/>
                  </a:cubicBezTo>
                  <a:cubicBezTo>
                    <a:pt x="1196188" y="895516"/>
                    <a:pt x="1171269" y="900324"/>
                    <a:pt x="1163482" y="908991"/>
                  </a:cubicBezTo>
                  <a:cubicBezTo>
                    <a:pt x="1155695" y="917659"/>
                    <a:pt x="1146621" y="935739"/>
                    <a:pt x="1124749" y="929306"/>
                  </a:cubicBezTo>
                  <a:cubicBezTo>
                    <a:pt x="1119400" y="927748"/>
                    <a:pt x="1116014" y="926597"/>
                    <a:pt x="1114186" y="925920"/>
                  </a:cubicBezTo>
                  <a:cubicBezTo>
                    <a:pt x="1116488" y="926936"/>
                    <a:pt x="1120483" y="929103"/>
                    <a:pt x="1124207" y="932285"/>
                  </a:cubicBezTo>
                  <a:cubicBezTo>
                    <a:pt x="1133891" y="940546"/>
                    <a:pt x="1122447" y="945286"/>
                    <a:pt x="1108904" y="945083"/>
                  </a:cubicBezTo>
                  <a:cubicBezTo>
                    <a:pt x="1095429" y="944880"/>
                    <a:pt x="1106196" y="953886"/>
                    <a:pt x="1100846" y="966684"/>
                  </a:cubicBezTo>
                  <a:cubicBezTo>
                    <a:pt x="1095497" y="979482"/>
                    <a:pt x="1078162" y="978060"/>
                    <a:pt x="1072067" y="975622"/>
                  </a:cubicBezTo>
                  <a:cubicBezTo>
                    <a:pt x="1065973" y="973185"/>
                    <a:pt x="1064280" y="964450"/>
                    <a:pt x="1059540" y="968445"/>
                  </a:cubicBezTo>
                  <a:cubicBezTo>
                    <a:pt x="1054800" y="972372"/>
                    <a:pt x="1054800" y="975555"/>
                    <a:pt x="1052769" y="976096"/>
                  </a:cubicBezTo>
                  <a:cubicBezTo>
                    <a:pt x="1050670" y="976638"/>
                    <a:pt x="1047148" y="973591"/>
                    <a:pt x="1043560" y="977045"/>
                  </a:cubicBezTo>
                  <a:cubicBezTo>
                    <a:pt x="1039971" y="980430"/>
                    <a:pt x="1044237" y="994583"/>
                    <a:pt x="1040648" y="992551"/>
                  </a:cubicBezTo>
                  <a:cubicBezTo>
                    <a:pt x="1037059" y="990452"/>
                    <a:pt x="1031100" y="983748"/>
                    <a:pt x="1029813" y="987676"/>
                  </a:cubicBezTo>
                  <a:cubicBezTo>
                    <a:pt x="1028459" y="991603"/>
                    <a:pt x="1031032" y="992077"/>
                    <a:pt x="1026631" y="994718"/>
                  </a:cubicBezTo>
                  <a:cubicBezTo>
                    <a:pt x="1022229" y="997359"/>
                    <a:pt x="1028730" y="1006297"/>
                    <a:pt x="1027376" y="1011579"/>
                  </a:cubicBezTo>
                  <a:cubicBezTo>
                    <a:pt x="1026021" y="1016861"/>
                    <a:pt x="1020537" y="1020991"/>
                    <a:pt x="1016542" y="1025731"/>
                  </a:cubicBezTo>
                  <a:cubicBezTo>
                    <a:pt x="1012546" y="1030471"/>
                    <a:pt x="1009770" y="1027763"/>
                    <a:pt x="1008077" y="1036836"/>
                  </a:cubicBezTo>
                  <a:cubicBezTo>
                    <a:pt x="1006384" y="1045910"/>
                    <a:pt x="996362" y="1052749"/>
                    <a:pt x="992096" y="1056135"/>
                  </a:cubicBezTo>
                  <a:cubicBezTo>
                    <a:pt x="987830" y="1059521"/>
                    <a:pt x="979299" y="1075027"/>
                    <a:pt x="965011" y="1081528"/>
                  </a:cubicBezTo>
                  <a:cubicBezTo>
                    <a:pt x="950791" y="1088028"/>
                    <a:pt x="954379" y="1085455"/>
                    <a:pt x="955801" y="1091956"/>
                  </a:cubicBezTo>
                  <a:cubicBezTo>
                    <a:pt x="957224" y="1098457"/>
                    <a:pt x="957156" y="1110848"/>
                    <a:pt x="957698" y="1121276"/>
                  </a:cubicBezTo>
                  <a:cubicBezTo>
                    <a:pt x="958239" y="1131704"/>
                    <a:pt x="938331" y="1138341"/>
                    <a:pt x="931492" y="1139153"/>
                  </a:cubicBezTo>
                  <a:cubicBezTo>
                    <a:pt x="924653" y="1140033"/>
                    <a:pt x="923231" y="1145518"/>
                    <a:pt x="922080" y="1151477"/>
                  </a:cubicBezTo>
                  <a:cubicBezTo>
                    <a:pt x="920929" y="1157436"/>
                    <a:pt x="925736" y="1165291"/>
                    <a:pt x="923773" y="1170640"/>
                  </a:cubicBezTo>
                  <a:cubicBezTo>
                    <a:pt x="921809" y="1175990"/>
                    <a:pt x="917407" y="1171656"/>
                    <a:pt x="915443" y="1171656"/>
                  </a:cubicBezTo>
                  <a:cubicBezTo>
                    <a:pt x="913480" y="1171656"/>
                    <a:pt x="912667" y="1178495"/>
                    <a:pt x="906979" y="1181339"/>
                  </a:cubicBezTo>
                  <a:cubicBezTo>
                    <a:pt x="901291" y="1184183"/>
                    <a:pt x="902916" y="1189126"/>
                    <a:pt x="906031" y="1191429"/>
                  </a:cubicBezTo>
                  <a:cubicBezTo>
                    <a:pt x="909146" y="1193663"/>
                    <a:pt x="909552" y="1190751"/>
                    <a:pt x="906438" y="1200028"/>
                  </a:cubicBezTo>
                  <a:cubicBezTo>
                    <a:pt x="903323" y="1209373"/>
                    <a:pt x="894249" y="1210795"/>
                    <a:pt x="894520" y="1222374"/>
                  </a:cubicBezTo>
                  <a:cubicBezTo>
                    <a:pt x="894791" y="1233953"/>
                    <a:pt x="899463" y="1246819"/>
                    <a:pt x="895739" y="1249934"/>
                  </a:cubicBezTo>
                  <a:cubicBezTo>
                    <a:pt x="892015" y="1253049"/>
                    <a:pt x="891270" y="1266185"/>
                    <a:pt x="886733" y="1272686"/>
                  </a:cubicBezTo>
                  <a:cubicBezTo>
                    <a:pt x="882196" y="1279187"/>
                    <a:pt x="874273" y="1274514"/>
                    <a:pt x="870278" y="1276478"/>
                  </a:cubicBezTo>
                  <a:cubicBezTo>
                    <a:pt x="866283" y="1278442"/>
                    <a:pt x="863913" y="1271603"/>
                    <a:pt x="859579" y="1274379"/>
                  </a:cubicBezTo>
                  <a:cubicBezTo>
                    <a:pt x="855313" y="1277223"/>
                    <a:pt x="858022" y="1291104"/>
                    <a:pt x="852605" y="1295032"/>
                  </a:cubicBezTo>
                  <a:cubicBezTo>
                    <a:pt x="847188" y="1298959"/>
                    <a:pt x="830327" y="1312028"/>
                    <a:pt x="825519" y="1321914"/>
                  </a:cubicBezTo>
                  <a:cubicBezTo>
                    <a:pt x="820643" y="1331801"/>
                    <a:pt x="823623" y="1346969"/>
                    <a:pt x="816174" y="1353469"/>
                  </a:cubicBezTo>
                  <a:cubicBezTo>
                    <a:pt x="808793" y="1359970"/>
                    <a:pt x="800464" y="1373919"/>
                    <a:pt x="794167" y="1381842"/>
                  </a:cubicBezTo>
                  <a:cubicBezTo>
                    <a:pt x="787870" y="1389764"/>
                    <a:pt x="770264" y="1384076"/>
                    <a:pt x="764846" y="1386311"/>
                  </a:cubicBezTo>
                  <a:cubicBezTo>
                    <a:pt x="759429" y="1388545"/>
                    <a:pt x="747850" y="1379133"/>
                    <a:pt x="744397" y="1383128"/>
                  </a:cubicBezTo>
                  <a:cubicBezTo>
                    <a:pt x="740943" y="1387056"/>
                    <a:pt x="756788" y="1403510"/>
                    <a:pt x="742569" y="1413667"/>
                  </a:cubicBezTo>
                  <a:cubicBezTo>
                    <a:pt x="728349" y="1423825"/>
                    <a:pt x="715347" y="1431206"/>
                    <a:pt x="711894" y="1452671"/>
                  </a:cubicBezTo>
                  <a:cubicBezTo>
                    <a:pt x="708441" y="1474137"/>
                    <a:pt x="706951" y="1466079"/>
                    <a:pt x="703294" y="1475085"/>
                  </a:cubicBezTo>
                  <a:cubicBezTo>
                    <a:pt x="699705" y="1484158"/>
                    <a:pt x="710540" y="1496076"/>
                    <a:pt x="713722" y="1493638"/>
                  </a:cubicBezTo>
                  <a:cubicBezTo>
                    <a:pt x="716972" y="1491201"/>
                    <a:pt x="720358" y="1491742"/>
                    <a:pt x="720900" y="1496618"/>
                  </a:cubicBezTo>
                  <a:cubicBezTo>
                    <a:pt x="721442" y="1501493"/>
                    <a:pt x="730651" y="1503322"/>
                    <a:pt x="732682" y="1507114"/>
                  </a:cubicBezTo>
                  <a:cubicBezTo>
                    <a:pt x="734781" y="1510906"/>
                    <a:pt x="732208" y="1517271"/>
                    <a:pt x="735797" y="1540091"/>
                  </a:cubicBezTo>
                  <a:cubicBezTo>
                    <a:pt x="736068" y="1541987"/>
                    <a:pt x="736271" y="1543747"/>
                    <a:pt x="736474" y="1545575"/>
                  </a:cubicBezTo>
                  <a:cubicBezTo>
                    <a:pt x="734646" y="1546049"/>
                    <a:pt x="733021" y="1546523"/>
                    <a:pt x="732141" y="1546659"/>
                  </a:cubicBezTo>
                  <a:cubicBezTo>
                    <a:pt x="729500" y="1547065"/>
                    <a:pt x="723473" y="1539210"/>
                    <a:pt x="718665" y="1541580"/>
                  </a:cubicBezTo>
                  <a:cubicBezTo>
                    <a:pt x="712707" y="1544560"/>
                    <a:pt x="713858" y="1544763"/>
                    <a:pt x="716160" y="1551534"/>
                  </a:cubicBezTo>
                  <a:cubicBezTo>
                    <a:pt x="718462" y="1558306"/>
                    <a:pt x="721442" y="1570630"/>
                    <a:pt x="726046" y="1568395"/>
                  </a:cubicBezTo>
                  <a:cubicBezTo>
                    <a:pt x="730583" y="1566161"/>
                    <a:pt x="729974" y="1555123"/>
                    <a:pt x="731870" y="1553972"/>
                  </a:cubicBezTo>
                  <a:cubicBezTo>
                    <a:pt x="732614" y="1553498"/>
                    <a:pt x="734714" y="1552618"/>
                    <a:pt x="737016" y="1551466"/>
                  </a:cubicBezTo>
                  <a:cubicBezTo>
                    <a:pt x="738100" y="1567379"/>
                    <a:pt x="735526" y="1577063"/>
                    <a:pt x="732411" y="1579500"/>
                  </a:cubicBezTo>
                  <a:cubicBezTo>
                    <a:pt x="728619" y="1582547"/>
                    <a:pt x="716905" y="1581532"/>
                    <a:pt x="717446" y="1590741"/>
                  </a:cubicBezTo>
                  <a:cubicBezTo>
                    <a:pt x="717988" y="1599950"/>
                    <a:pt x="729635" y="1596700"/>
                    <a:pt x="739928" y="1601981"/>
                  </a:cubicBezTo>
                  <a:cubicBezTo>
                    <a:pt x="750220" y="1607263"/>
                    <a:pt x="745142" y="1631573"/>
                    <a:pt x="765998" y="1638751"/>
                  </a:cubicBezTo>
                  <a:cubicBezTo>
                    <a:pt x="786921" y="1645928"/>
                    <a:pt x="799990" y="1624395"/>
                    <a:pt x="806017" y="1623109"/>
                  </a:cubicBezTo>
                  <a:cubicBezTo>
                    <a:pt x="812111" y="1621822"/>
                    <a:pt x="830394" y="1606247"/>
                    <a:pt x="851115" y="1583428"/>
                  </a:cubicBezTo>
                  <a:cubicBezTo>
                    <a:pt x="871836" y="1560608"/>
                    <a:pt x="887071" y="1560405"/>
                    <a:pt x="894249" y="1572661"/>
                  </a:cubicBezTo>
                  <a:cubicBezTo>
                    <a:pt x="901494" y="1584917"/>
                    <a:pt x="889103" y="1597580"/>
                    <a:pt x="891202" y="1610378"/>
                  </a:cubicBezTo>
                  <a:cubicBezTo>
                    <a:pt x="893301" y="1623176"/>
                    <a:pt x="906506" y="1633130"/>
                    <a:pt x="916189" y="1642543"/>
                  </a:cubicBezTo>
                  <a:cubicBezTo>
                    <a:pt x="925872" y="1651955"/>
                    <a:pt x="921606" y="1691703"/>
                    <a:pt x="929732" y="1696443"/>
                  </a:cubicBezTo>
                  <a:cubicBezTo>
                    <a:pt x="937925" y="1701183"/>
                    <a:pt x="942529" y="1696714"/>
                    <a:pt x="939685" y="1702538"/>
                  </a:cubicBezTo>
                  <a:cubicBezTo>
                    <a:pt x="938805" y="1704433"/>
                    <a:pt x="937993" y="1705043"/>
                    <a:pt x="937518" y="1705314"/>
                  </a:cubicBezTo>
                  <a:cubicBezTo>
                    <a:pt x="938128" y="1705246"/>
                    <a:pt x="939347" y="1705449"/>
                    <a:pt x="941717" y="1706668"/>
                  </a:cubicBezTo>
                  <a:cubicBezTo>
                    <a:pt x="946931" y="1709445"/>
                    <a:pt x="939956" y="1720753"/>
                    <a:pt x="938196" y="1733009"/>
                  </a:cubicBezTo>
                  <a:cubicBezTo>
                    <a:pt x="937925" y="1731790"/>
                    <a:pt x="937586" y="1730436"/>
                    <a:pt x="937180" y="1728879"/>
                  </a:cubicBezTo>
                  <a:cubicBezTo>
                    <a:pt x="934878" y="1719263"/>
                    <a:pt x="927091" y="1722242"/>
                    <a:pt x="920996" y="1722446"/>
                  </a:cubicBezTo>
                  <a:cubicBezTo>
                    <a:pt x="914902" y="1722649"/>
                    <a:pt x="917881" y="1726305"/>
                    <a:pt x="915241" y="1729285"/>
                  </a:cubicBezTo>
                  <a:cubicBezTo>
                    <a:pt x="912600" y="1732332"/>
                    <a:pt x="899937" y="1737072"/>
                    <a:pt x="896755" y="1739103"/>
                  </a:cubicBezTo>
                  <a:cubicBezTo>
                    <a:pt x="893504" y="1741203"/>
                    <a:pt x="876169" y="1728608"/>
                    <a:pt x="873461" y="1727457"/>
                  </a:cubicBezTo>
                  <a:cubicBezTo>
                    <a:pt x="870820" y="1726305"/>
                    <a:pt x="865606" y="1717299"/>
                    <a:pt x="874747" y="1716893"/>
                  </a:cubicBezTo>
                  <a:cubicBezTo>
                    <a:pt x="883889" y="1716487"/>
                    <a:pt x="888223" y="1711205"/>
                    <a:pt x="888832" y="1706126"/>
                  </a:cubicBezTo>
                  <a:cubicBezTo>
                    <a:pt x="889374" y="1701048"/>
                    <a:pt x="880503" y="1704095"/>
                    <a:pt x="873529" y="1702944"/>
                  </a:cubicBezTo>
                  <a:cubicBezTo>
                    <a:pt x="866554" y="1701793"/>
                    <a:pt x="859376" y="1698001"/>
                    <a:pt x="857480" y="1692583"/>
                  </a:cubicBezTo>
                  <a:cubicBezTo>
                    <a:pt x="855584" y="1687099"/>
                    <a:pt x="859308" y="1673623"/>
                    <a:pt x="862897" y="1669831"/>
                  </a:cubicBezTo>
                  <a:cubicBezTo>
                    <a:pt x="866486" y="1666039"/>
                    <a:pt x="865877" y="1657981"/>
                    <a:pt x="866418" y="1645183"/>
                  </a:cubicBezTo>
                  <a:lnTo>
                    <a:pt x="866418" y="1645116"/>
                  </a:lnTo>
                  <a:cubicBezTo>
                    <a:pt x="862897" y="1648231"/>
                    <a:pt x="859308" y="1649856"/>
                    <a:pt x="854162" y="1650871"/>
                  </a:cubicBezTo>
                  <a:cubicBezTo>
                    <a:pt x="847323" y="1652158"/>
                    <a:pt x="844953" y="1655137"/>
                    <a:pt x="840010" y="1661977"/>
                  </a:cubicBezTo>
                  <a:cubicBezTo>
                    <a:pt x="835066" y="1668748"/>
                    <a:pt x="817664" y="1666310"/>
                    <a:pt x="812924" y="1668410"/>
                  </a:cubicBezTo>
                  <a:cubicBezTo>
                    <a:pt x="808184" y="1670509"/>
                    <a:pt x="811163" y="1675655"/>
                    <a:pt x="813059" y="1680733"/>
                  </a:cubicBezTo>
                  <a:cubicBezTo>
                    <a:pt x="814955" y="1685812"/>
                    <a:pt x="814955" y="1691771"/>
                    <a:pt x="814143" y="1694209"/>
                  </a:cubicBezTo>
                  <a:cubicBezTo>
                    <a:pt x="813398" y="1696646"/>
                    <a:pt x="806965" y="1695834"/>
                    <a:pt x="806762" y="1700167"/>
                  </a:cubicBezTo>
                  <a:cubicBezTo>
                    <a:pt x="806559" y="1704501"/>
                    <a:pt x="813059" y="1708496"/>
                    <a:pt x="812247" y="1711137"/>
                  </a:cubicBezTo>
                  <a:cubicBezTo>
                    <a:pt x="811502" y="1713778"/>
                    <a:pt x="800058" y="1715742"/>
                    <a:pt x="802361" y="1720820"/>
                  </a:cubicBezTo>
                  <a:cubicBezTo>
                    <a:pt x="804663" y="1725899"/>
                    <a:pt x="797756" y="1722649"/>
                    <a:pt x="792610" y="1730030"/>
                  </a:cubicBezTo>
                  <a:cubicBezTo>
                    <a:pt x="787463" y="1737410"/>
                    <a:pt x="798230" y="1753053"/>
                    <a:pt x="808116" y="1757589"/>
                  </a:cubicBezTo>
                  <a:cubicBezTo>
                    <a:pt x="818003" y="1762126"/>
                    <a:pt x="820914" y="1768965"/>
                    <a:pt x="825315" y="1777633"/>
                  </a:cubicBezTo>
                  <a:cubicBezTo>
                    <a:pt x="829717" y="1786300"/>
                    <a:pt x="824368" y="1788264"/>
                    <a:pt x="826873" y="1796390"/>
                  </a:cubicBezTo>
                  <a:cubicBezTo>
                    <a:pt x="829311" y="1804516"/>
                    <a:pt x="822133" y="1810474"/>
                    <a:pt x="818680" y="1820632"/>
                  </a:cubicBezTo>
                  <a:cubicBezTo>
                    <a:pt x="815226" y="1830789"/>
                    <a:pt x="806153" y="1834174"/>
                    <a:pt x="798704" y="1832143"/>
                  </a:cubicBezTo>
                  <a:cubicBezTo>
                    <a:pt x="791323" y="1830044"/>
                    <a:pt x="776764" y="1820090"/>
                    <a:pt x="771821" y="1824559"/>
                  </a:cubicBezTo>
                  <a:cubicBezTo>
                    <a:pt x="766878" y="1829096"/>
                    <a:pt x="770399" y="1836951"/>
                    <a:pt x="764711" y="1836951"/>
                  </a:cubicBezTo>
                  <a:cubicBezTo>
                    <a:pt x="759023" y="1836951"/>
                    <a:pt x="754621" y="1843451"/>
                    <a:pt x="737558" y="1843654"/>
                  </a:cubicBezTo>
                  <a:cubicBezTo>
                    <a:pt x="720426" y="1843858"/>
                    <a:pt x="715550" y="1846228"/>
                    <a:pt x="706070" y="1850358"/>
                  </a:cubicBezTo>
                  <a:cubicBezTo>
                    <a:pt x="696591" y="1854489"/>
                    <a:pt x="688600" y="1873788"/>
                    <a:pt x="688600" y="1879272"/>
                  </a:cubicBezTo>
                  <a:cubicBezTo>
                    <a:pt x="688600" y="1884757"/>
                    <a:pt x="694288" y="1897352"/>
                    <a:pt x="691444" y="1899790"/>
                  </a:cubicBezTo>
                  <a:cubicBezTo>
                    <a:pt x="688600" y="1902228"/>
                    <a:pt x="675531" y="1913807"/>
                    <a:pt x="688668" y="1922474"/>
                  </a:cubicBezTo>
                  <a:cubicBezTo>
                    <a:pt x="701804" y="1931142"/>
                    <a:pt x="699773" y="1936627"/>
                    <a:pt x="698080" y="1937778"/>
                  </a:cubicBezTo>
                  <a:cubicBezTo>
                    <a:pt x="696387" y="1938929"/>
                    <a:pt x="681490" y="1924912"/>
                    <a:pt x="677698" y="1924709"/>
                  </a:cubicBezTo>
                  <a:cubicBezTo>
                    <a:pt x="673906" y="1924506"/>
                    <a:pt x="665306" y="1922745"/>
                    <a:pt x="657519" y="1928162"/>
                  </a:cubicBezTo>
                  <a:cubicBezTo>
                    <a:pt x="649732" y="1933647"/>
                    <a:pt x="652915" y="1947596"/>
                    <a:pt x="647023" y="1948883"/>
                  </a:cubicBezTo>
                  <a:cubicBezTo>
                    <a:pt x="641132" y="1950169"/>
                    <a:pt x="643570" y="1954368"/>
                    <a:pt x="637475" y="1959311"/>
                  </a:cubicBezTo>
                  <a:cubicBezTo>
                    <a:pt x="631381" y="1964186"/>
                    <a:pt x="633006" y="1970010"/>
                    <a:pt x="632058" y="1976578"/>
                  </a:cubicBezTo>
                  <a:cubicBezTo>
                    <a:pt x="631110" y="1983146"/>
                    <a:pt x="614723" y="1982605"/>
                    <a:pt x="608426" y="1986126"/>
                  </a:cubicBezTo>
                  <a:cubicBezTo>
                    <a:pt x="602129" y="1989715"/>
                    <a:pt x="595966" y="2000075"/>
                    <a:pt x="588382" y="2002919"/>
                  </a:cubicBezTo>
                  <a:cubicBezTo>
                    <a:pt x="583304" y="2004815"/>
                    <a:pt x="577887" y="2009352"/>
                    <a:pt x="576465" y="2013415"/>
                  </a:cubicBezTo>
                  <a:cubicBezTo>
                    <a:pt x="575585" y="2014634"/>
                    <a:pt x="574027" y="2016597"/>
                    <a:pt x="567188" y="2017004"/>
                  </a:cubicBezTo>
                  <a:cubicBezTo>
                    <a:pt x="558046" y="2017545"/>
                    <a:pt x="559672" y="2014430"/>
                    <a:pt x="553780" y="2014024"/>
                  </a:cubicBezTo>
                  <a:cubicBezTo>
                    <a:pt x="547889" y="2013618"/>
                    <a:pt x="538680" y="2018696"/>
                    <a:pt x="538138" y="2011316"/>
                  </a:cubicBezTo>
                  <a:cubicBezTo>
                    <a:pt x="537597" y="2003935"/>
                    <a:pt x="538883" y="2010300"/>
                    <a:pt x="531841" y="2010503"/>
                  </a:cubicBezTo>
                  <a:cubicBezTo>
                    <a:pt x="524799" y="2010706"/>
                    <a:pt x="530148" y="2010503"/>
                    <a:pt x="528252" y="2013753"/>
                  </a:cubicBezTo>
                  <a:cubicBezTo>
                    <a:pt x="526356" y="2016936"/>
                    <a:pt x="518434" y="2023233"/>
                    <a:pt x="523580" y="2025874"/>
                  </a:cubicBezTo>
                  <a:cubicBezTo>
                    <a:pt x="528726" y="2028515"/>
                    <a:pt x="533398" y="2027499"/>
                    <a:pt x="535091" y="2035016"/>
                  </a:cubicBezTo>
                  <a:cubicBezTo>
                    <a:pt x="536784" y="2042532"/>
                    <a:pt x="532992" y="2048288"/>
                    <a:pt x="527846" y="2049033"/>
                  </a:cubicBezTo>
                  <a:cubicBezTo>
                    <a:pt x="522699" y="2049777"/>
                    <a:pt x="512813" y="2042397"/>
                    <a:pt x="506177" y="2043142"/>
                  </a:cubicBezTo>
                  <a:cubicBezTo>
                    <a:pt x="499541" y="2043886"/>
                    <a:pt x="502724" y="2047543"/>
                    <a:pt x="499677" y="2047543"/>
                  </a:cubicBezTo>
                  <a:cubicBezTo>
                    <a:pt x="496629" y="2047543"/>
                    <a:pt x="501708" y="2044970"/>
                    <a:pt x="497171" y="2038605"/>
                  </a:cubicBezTo>
                  <a:cubicBezTo>
                    <a:pt x="492634" y="2032172"/>
                    <a:pt x="476721" y="2033052"/>
                    <a:pt x="473539" y="2036641"/>
                  </a:cubicBezTo>
                  <a:cubicBezTo>
                    <a:pt x="470288" y="2040230"/>
                    <a:pt x="470559" y="2046189"/>
                    <a:pt x="462230" y="2045850"/>
                  </a:cubicBezTo>
                  <a:cubicBezTo>
                    <a:pt x="453901" y="2045444"/>
                    <a:pt x="445641" y="2040094"/>
                    <a:pt x="442796" y="2041246"/>
                  </a:cubicBezTo>
                  <a:cubicBezTo>
                    <a:pt x="439952" y="2042397"/>
                    <a:pt x="440765" y="2056752"/>
                    <a:pt x="437515" y="2058851"/>
                  </a:cubicBezTo>
                  <a:cubicBezTo>
                    <a:pt x="434264" y="2060950"/>
                    <a:pt x="438327" y="2057429"/>
                    <a:pt x="441713" y="2059867"/>
                  </a:cubicBezTo>
                  <a:cubicBezTo>
                    <a:pt x="445166" y="2062305"/>
                    <a:pt x="437176" y="2069008"/>
                    <a:pt x="438124" y="2073884"/>
                  </a:cubicBezTo>
                  <a:cubicBezTo>
                    <a:pt x="439072" y="2078759"/>
                    <a:pt x="446317" y="2088375"/>
                    <a:pt x="453360" y="2087427"/>
                  </a:cubicBezTo>
                  <a:cubicBezTo>
                    <a:pt x="460402" y="2086479"/>
                    <a:pt x="464465" y="2088036"/>
                    <a:pt x="466903" y="2092370"/>
                  </a:cubicBezTo>
                  <a:cubicBezTo>
                    <a:pt x="469341" y="2096704"/>
                    <a:pt x="483696" y="2087765"/>
                    <a:pt x="494734" y="2087765"/>
                  </a:cubicBezTo>
                  <a:cubicBezTo>
                    <a:pt x="505771" y="2087765"/>
                    <a:pt x="509495" y="2098464"/>
                    <a:pt x="509292" y="2104829"/>
                  </a:cubicBezTo>
                  <a:cubicBezTo>
                    <a:pt x="509292" y="2105033"/>
                    <a:pt x="509292" y="2105100"/>
                    <a:pt x="509224" y="2105236"/>
                  </a:cubicBezTo>
                  <a:cubicBezTo>
                    <a:pt x="508953" y="2105507"/>
                    <a:pt x="508818" y="2105981"/>
                    <a:pt x="508818" y="2106454"/>
                  </a:cubicBezTo>
                  <a:cubicBezTo>
                    <a:pt x="508886" y="2106319"/>
                    <a:pt x="509021" y="2106116"/>
                    <a:pt x="509156" y="2105913"/>
                  </a:cubicBezTo>
                  <a:cubicBezTo>
                    <a:pt x="509089" y="2106658"/>
                    <a:pt x="508953" y="2107199"/>
                    <a:pt x="508886" y="2107470"/>
                  </a:cubicBezTo>
                  <a:cubicBezTo>
                    <a:pt x="509292" y="2110382"/>
                    <a:pt x="511120" y="2115054"/>
                    <a:pt x="509766" y="2119591"/>
                  </a:cubicBezTo>
                  <a:cubicBezTo>
                    <a:pt x="507870" y="2125821"/>
                    <a:pt x="518027" y="2128868"/>
                    <a:pt x="526221" y="2135030"/>
                  </a:cubicBezTo>
                  <a:cubicBezTo>
                    <a:pt x="534414" y="2141260"/>
                    <a:pt x="537122" y="2144307"/>
                    <a:pt x="545722" y="2151146"/>
                  </a:cubicBezTo>
                  <a:cubicBezTo>
                    <a:pt x="553171" y="2157037"/>
                    <a:pt x="550665" y="2168075"/>
                    <a:pt x="548702" y="2171934"/>
                  </a:cubicBezTo>
                  <a:cubicBezTo>
                    <a:pt x="553374" y="2173289"/>
                    <a:pt x="559604" y="2175591"/>
                    <a:pt x="562042" y="2181008"/>
                  </a:cubicBezTo>
                  <a:cubicBezTo>
                    <a:pt x="565089" y="2187780"/>
                    <a:pt x="564953" y="2188795"/>
                    <a:pt x="563057" y="2185410"/>
                  </a:cubicBezTo>
                  <a:cubicBezTo>
                    <a:pt x="561161" y="2182024"/>
                    <a:pt x="548634" y="2186561"/>
                    <a:pt x="547077" y="2183581"/>
                  </a:cubicBezTo>
                  <a:cubicBezTo>
                    <a:pt x="545587" y="2180534"/>
                    <a:pt x="542201" y="2174440"/>
                    <a:pt x="537800" y="2179180"/>
                  </a:cubicBezTo>
                  <a:cubicBezTo>
                    <a:pt x="533398" y="2183920"/>
                    <a:pt x="538545" y="2216626"/>
                    <a:pt x="537394" y="2242628"/>
                  </a:cubicBezTo>
                  <a:cubicBezTo>
                    <a:pt x="536242" y="2268631"/>
                    <a:pt x="515251" y="2254343"/>
                    <a:pt x="510646" y="2254682"/>
                  </a:cubicBezTo>
                  <a:cubicBezTo>
                    <a:pt x="506110" y="2255088"/>
                    <a:pt x="504484" y="2261724"/>
                    <a:pt x="497645" y="2259422"/>
                  </a:cubicBezTo>
                  <a:cubicBezTo>
                    <a:pt x="490806" y="2257187"/>
                    <a:pt x="481800" y="2268495"/>
                    <a:pt x="476518" y="2268089"/>
                  </a:cubicBezTo>
                  <a:cubicBezTo>
                    <a:pt x="471169" y="2267683"/>
                    <a:pt x="469205" y="2263620"/>
                    <a:pt x="457423" y="2263214"/>
                  </a:cubicBezTo>
                  <a:cubicBezTo>
                    <a:pt x="445641" y="2262807"/>
                    <a:pt x="444286" y="2265651"/>
                    <a:pt x="438192" y="2264907"/>
                  </a:cubicBezTo>
                  <a:cubicBezTo>
                    <a:pt x="432098" y="2264162"/>
                    <a:pt x="425055" y="2263349"/>
                    <a:pt x="416929" y="2262740"/>
                  </a:cubicBezTo>
                  <a:cubicBezTo>
                    <a:pt x="408736" y="2262198"/>
                    <a:pt x="401965" y="2262604"/>
                    <a:pt x="394922" y="2261115"/>
                  </a:cubicBezTo>
                  <a:cubicBezTo>
                    <a:pt x="387880" y="2259625"/>
                    <a:pt x="384968" y="2263214"/>
                    <a:pt x="378129" y="2265245"/>
                  </a:cubicBezTo>
                  <a:cubicBezTo>
                    <a:pt x="371290" y="2267344"/>
                    <a:pt x="361065" y="2246962"/>
                    <a:pt x="357679" y="2247504"/>
                  </a:cubicBezTo>
                  <a:cubicBezTo>
                    <a:pt x="354226" y="2248045"/>
                    <a:pt x="350163" y="2253395"/>
                    <a:pt x="339464" y="2251499"/>
                  </a:cubicBezTo>
                  <a:cubicBezTo>
                    <a:pt x="328833" y="2249603"/>
                    <a:pt x="316103" y="2254208"/>
                    <a:pt x="315764" y="2262333"/>
                  </a:cubicBezTo>
                  <a:cubicBezTo>
                    <a:pt x="315357" y="2270459"/>
                    <a:pt x="316103" y="2271136"/>
                    <a:pt x="300934" y="2273371"/>
                  </a:cubicBezTo>
                  <a:cubicBezTo>
                    <a:pt x="285766" y="2275605"/>
                    <a:pt x="286105" y="2287388"/>
                    <a:pt x="291590" y="2290638"/>
                  </a:cubicBezTo>
                  <a:cubicBezTo>
                    <a:pt x="297075" y="2293821"/>
                    <a:pt x="305065" y="2290299"/>
                    <a:pt x="309060" y="2294091"/>
                  </a:cubicBezTo>
                  <a:cubicBezTo>
                    <a:pt x="313055" y="2297883"/>
                    <a:pt x="312107" y="2307296"/>
                    <a:pt x="308112" y="2313864"/>
                  </a:cubicBezTo>
                  <a:cubicBezTo>
                    <a:pt x="304117" y="2320432"/>
                    <a:pt x="312175" y="2322667"/>
                    <a:pt x="314816" y="2328490"/>
                  </a:cubicBezTo>
                  <a:cubicBezTo>
                    <a:pt x="317457" y="2334314"/>
                    <a:pt x="306893" y="2342169"/>
                    <a:pt x="305539" y="2348534"/>
                  </a:cubicBezTo>
                  <a:cubicBezTo>
                    <a:pt x="304185" y="2354967"/>
                    <a:pt x="313326" y="2359233"/>
                    <a:pt x="315967" y="2367900"/>
                  </a:cubicBezTo>
                  <a:cubicBezTo>
                    <a:pt x="318608" y="2376568"/>
                    <a:pt x="315357" y="2382865"/>
                    <a:pt x="313258" y="2387063"/>
                  </a:cubicBezTo>
                  <a:cubicBezTo>
                    <a:pt x="311159" y="2391262"/>
                    <a:pt x="310144" y="2395054"/>
                    <a:pt x="308045" y="2400674"/>
                  </a:cubicBezTo>
                  <a:cubicBezTo>
                    <a:pt x="305945" y="2406294"/>
                    <a:pt x="294366" y="2404060"/>
                    <a:pt x="290913" y="2415029"/>
                  </a:cubicBezTo>
                  <a:cubicBezTo>
                    <a:pt x="287459" y="2425932"/>
                    <a:pt x="288475" y="2428166"/>
                    <a:pt x="285360" y="2438594"/>
                  </a:cubicBezTo>
                  <a:cubicBezTo>
                    <a:pt x="282245" y="2449022"/>
                    <a:pt x="282922" y="2448954"/>
                    <a:pt x="287662" y="2444892"/>
                  </a:cubicBezTo>
                  <a:cubicBezTo>
                    <a:pt x="292335" y="2440761"/>
                    <a:pt x="302560" y="2445433"/>
                    <a:pt x="293012" y="2453491"/>
                  </a:cubicBezTo>
                  <a:cubicBezTo>
                    <a:pt x="283464" y="2461549"/>
                    <a:pt x="293215" y="2471165"/>
                    <a:pt x="296195" y="2470149"/>
                  </a:cubicBezTo>
                  <a:cubicBezTo>
                    <a:pt x="299174" y="2469133"/>
                    <a:pt x="301273" y="2462091"/>
                    <a:pt x="302086" y="2465138"/>
                  </a:cubicBezTo>
                  <a:cubicBezTo>
                    <a:pt x="302966" y="2468253"/>
                    <a:pt x="293960" y="2471097"/>
                    <a:pt x="292809" y="2477462"/>
                  </a:cubicBezTo>
                  <a:cubicBezTo>
                    <a:pt x="291657" y="2483828"/>
                    <a:pt x="306148" y="2486536"/>
                    <a:pt x="307096" y="2491276"/>
                  </a:cubicBezTo>
                  <a:cubicBezTo>
                    <a:pt x="308045" y="2496016"/>
                    <a:pt x="308383" y="2506173"/>
                    <a:pt x="305878" y="2514908"/>
                  </a:cubicBezTo>
                  <a:cubicBezTo>
                    <a:pt x="303440" y="2523643"/>
                    <a:pt x="304727" y="2518362"/>
                    <a:pt x="308315" y="2515315"/>
                  </a:cubicBezTo>
                  <a:cubicBezTo>
                    <a:pt x="311904" y="2512267"/>
                    <a:pt x="312988" y="2508408"/>
                    <a:pt x="317931" y="2508746"/>
                  </a:cubicBezTo>
                  <a:cubicBezTo>
                    <a:pt x="322874" y="2509153"/>
                    <a:pt x="328765" y="2522966"/>
                    <a:pt x="336146" y="2521612"/>
                  </a:cubicBezTo>
                  <a:cubicBezTo>
                    <a:pt x="343527" y="2520325"/>
                    <a:pt x="346439" y="2505767"/>
                    <a:pt x="360320" y="2505767"/>
                  </a:cubicBezTo>
                  <a:cubicBezTo>
                    <a:pt x="374201" y="2505767"/>
                    <a:pt x="372847" y="2525133"/>
                    <a:pt x="385916" y="2544703"/>
                  </a:cubicBezTo>
                  <a:cubicBezTo>
                    <a:pt x="399053" y="2564272"/>
                    <a:pt x="415507" y="2541723"/>
                    <a:pt x="421399" y="2541182"/>
                  </a:cubicBezTo>
                  <a:cubicBezTo>
                    <a:pt x="425191" y="2540775"/>
                    <a:pt x="427628" y="2536645"/>
                    <a:pt x="430675" y="2537390"/>
                  </a:cubicBezTo>
                  <a:cubicBezTo>
                    <a:pt x="433723" y="2538134"/>
                    <a:pt x="437379" y="2540369"/>
                    <a:pt x="448349" y="2530550"/>
                  </a:cubicBezTo>
                  <a:cubicBezTo>
                    <a:pt x="459386" y="2520732"/>
                    <a:pt x="475502" y="2534207"/>
                    <a:pt x="486878" y="2537593"/>
                  </a:cubicBezTo>
                  <a:cubicBezTo>
                    <a:pt x="498254" y="2540979"/>
                    <a:pt x="510646" y="2524727"/>
                    <a:pt x="514777" y="2526217"/>
                  </a:cubicBezTo>
                  <a:cubicBezTo>
                    <a:pt x="518975" y="2527706"/>
                    <a:pt x="520329" y="2526149"/>
                    <a:pt x="521413" y="2517075"/>
                  </a:cubicBezTo>
                  <a:cubicBezTo>
                    <a:pt x="522564" y="2508001"/>
                    <a:pt x="535362" y="2515315"/>
                    <a:pt x="544842" y="2513419"/>
                  </a:cubicBezTo>
                  <a:cubicBezTo>
                    <a:pt x="554322" y="2511523"/>
                    <a:pt x="552291" y="2498386"/>
                    <a:pt x="551952" y="2490463"/>
                  </a:cubicBezTo>
                  <a:cubicBezTo>
                    <a:pt x="551546" y="2482541"/>
                    <a:pt x="563735" y="2477530"/>
                    <a:pt x="572131" y="2471165"/>
                  </a:cubicBezTo>
                  <a:cubicBezTo>
                    <a:pt x="580460" y="2464732"/>
                    <a:pt x="581611" y="2458367"/>
                    <a:pt x="581949" y="2448142"/>
                  </a:cubicBezTo>
                  <a:cubicBezTo>
                    <a:pt x="582356" y="2437985"/>
                    <a:pt x="583778" y="2433854"/>
                    <a:pt x="578429" y="2425593"/>
                  </a:cubicBezTo>
                  <a:cubicBezTo>
                    <a:pt x="573079" y="2417332"/>
                    <a:pt x="575246" y="2416181"/>
                    <a:pt x="579783" y="2407513"/>
                  </a:cubicBezTo>
                  <a:cubicBezTo>
                    <a:pt x="584320" y="2398846"/>
                    <a:pt x="594409" y="2388824"/>
                    <a:pt x="599691" y="2372979"/>
                  </a:cubicBezTo>
                  <a:cubicBezTo>
                    <a:pt x="605040" y="2357134"/>
                    <a:pt x="646482" y="2363566"/>
                    <a:pt x="660566" y="2355982"/>
                  </a:cubicBezTo>
                  <a:cubicBezTo>
                    <a:pt x="674651" y="2348466"/>
                    <a:pt x="663004" y="2325782"/>
                    <a:pt x="663004" y="2316369"/>
                  </a:cubicBezTo>
                  <a:cubicBezTo>
                    <a:pt x="663004" y="2306957"/>
                    <a:pt x="675260" y="2294836"/>
                    <a:pt x="680610" y="2280075"/>
                  </a:cubicBezTo>
                  <a:cubicBezTo>
                    <a:pt x="685959" y="2265380"/>
                    <a:pt x="687314" y="2266125"/>
                    <a:pt x="700992" y="2265042"/>
                  </a:cubicBezTo>
                  <a:cubicBezTo>
                    <a:pt x="714670" y="2263891"/>
                    <a:pt x="729838" y="2256104"/>
                    <a:pt x="747715" y="2270391"/>
                  </a:cubicBezTo>
                  <a:cubicBezTo>
                    <a:pt x="765592" y="2284747"/>
                    <a:pt x="776900" y="2279262"/>
                    <a:pt x="786380" y="2264568"/>
                  </a:cubicBezTo>
                  <a:cubicBezTo>
                    <a:pt x="795860" y="2249874"/>
                    <a:pt x="798297" y="2250822"/>
                    <a:pt x="805137" y="2250416"/>
                  </a:cubicBezTo>
                  <a:cubicBezTo>
                    <a:pt x="811976" y="2250009"/>
                    <a:pt x="811705" y="2240123"/>
                    <a:pt x="816648" y="2234435"/>
                  </a:cubicBezTo>
                  <a:cubicBezTo>
                    <a:pt x="821591" y="2228815"/>
                    <a:pt x="832967" y="2224616"/>
                    <a:pt x="858022" y="2223872"/>
                  </a:cubicBezTo>
                  <a:cubicBezTo>
                    <a:pt x="883076" y="2223127"/>
                    <a:pt x="881925" y="2251567"/>
                    <a:pt x="894114" y="2274183"/>
                  </a:cubicBezTo>
                  <a:cubicBezTo>
                    <a:pt x="906302" y="2296800"/>
                    <a:pt x="923637" y="2295920"/>
                    <a:pt x="929664" y="2305738"/>
                  </a:cubicBezTo>
                  <a:cubicBezTo>
                    <a:pt x="935758" y="2315557"/>
                    <a:pt x="948285" y="2347586"/>
                    <a:pt x="967652" y="2349482"/>
                  </a:cubicBezTo>
                  <a:cubicBezTo>
                    <a:pt x="987018" y="2351378"/>
                    <a:pt x="1019182" y="2363770"/>
                    <a:pt x="1023719" y="2367155"/>
                  </a:cubicBezTo>
                  <a:cubicBezTo>
                    <a:pt x="1028256" y="2370541"/>
                    <a:pt x="1039497" y="2365530"/>
                    <a:pt x="1045591" y="2373453"/>
                  </a:cubicBezTo>
                  <a:cubicBezTo>
                    <a:pt x="1051685" y="2381375"/>
                    <a:pt x="1052362" y="2391465"/>
                    <a:pt x="1057644" y="2394444"/>
                  </a:cubicBezTo>
                  <a:cubicBezTo>
                    <a:pt x="1062994" y="2397491"/>
                    <a:pt x="1062994" y="2403653"/>
                    <a:pt x="1066041" y="2413878"/>
                  </a:cubicBezTo>
                  <a:cubicBezTo>
                    <a:pt x="1069088" y="2424036"/>
                    <a:pt x="1074437" y="2429791"/>
                    <a:pt x="1078229" y="2439610"/>
                  </a:cubicBezTo>
                  <a:cubicBezTo>
                    <a:pt x="1082021" y="2449429"/>
                    <a:pt x="1075724" y="2447329"/>
                    <a:pt x="1067734" y="2464326"/>
                  </a:cubicBezTo>
                  <a:cubicBezTo>
                    <a:pt x="1065364" y="2469337"/>
                    <a:pt x="1064483" y="2473670"/>
                    <a:pt x="1064551" y="2477462"/>
                  </a:cubicBezTo>
                  <a:cubicBezTo>
                    <a:pt x="1061097" y="2475770"/>
                    <a:pt x="1056764" y="2474821"/>
                    <a:pt x="1052701" y="2474821"/>
                  </a:cubicBezTo>
                  <a:cubicBezTo>
                    <a:pt x="1042408" y="2474821"/>
                    <a:pt x="1040919" y="2480239"/>
                    <a:pt x="1031236" y="2487078"/>
                  </a:cubicBezTo>
                  <a:cubicBezTo>
                    <a:pt x="1021552" y="2493849"/>
                    <a:pt x="1004420" y="2492969"/>
                    <a:pt x="981194" y="2486671"/>
                  </a:cubicBezTo>
                  <a:cubicBezTo>
                    <a:pt x="969954" y="2483624"/>
                    <a:pt x="977132" y="2483556"/>
                    <a:pt x="973746" y="2488093"/>
                  </a:cubicBezTo>
                  <a:cubicBezTo>
                    <a:pt x="970292" y="2492630"/>
                    <a:pt x="966568" y="2506782"/>
                    <a:pt x="980788" y="2514096"/>
                  </a:cubicBezTo>
                  <a:cubicBezTo>
                    <a:pt x="995008" y="2521477"/>
                    <a:pt x="1013223" y="2517888"/>
                    <a:pt x="1025209" y="2526894"/>
                  </a:cubicBezTo>
                  <a:cubicBezTo>
                    <a:pt x="1037194" y="2535967"/>
                    <a:pt x="1043627" y="2535764"/>
                    <a:pt x="1051550" y="2534681"/>
                  </a:cubicBezTo>
                  <a:cubicBezTo>
                    <a:pt x="1059540" y="2533530"/>
                    <a:pt x="1055884" y="2521071"/>
                    <a:pt x="1052430" y="2506918"/>
                  </a:cubicBezTo>
                  <a:cubicBezTo>
                    <a:pt x="1049045" y="2493037"/>
                    <a:pt x="1063536" y="2500011"/>
                    <a:pt x="1069427" y="2491005"/>
                  </a:cubicBezTo>
                  <a:cubicBezTo>
                    <a:pt x="1070578" y="2492359"/>
                    <a:pt x="1071729" y="2493375"/>
                    <a:pt x="1072677" y="2494052"/>
                  </a:cubicBezTo>
                  <a:cubicBezTo>
                    <a:pt x="1076875" y="2497099"/>
                    <a:pt x="1106737" y="2485859"/>
                    <a:pt x="1107076" y="2476447"/>
                  </a:cubicBezTo>
                  <a:cubicBezTo>
                    <a:pt x="1107482" y="2467034"/>
                    <a:pt x="1099898" y="2451392"/>
                    <a:pt x="1105586" y="2439271"/>
                  </a:cubicBezTo>
                  <a:cubicBezTo>
                    <a:pt x="1111274" y="2427218"/>
                    <a:pt x="1103148" y="2432026"/>
                    <a:pt x="1096715" y="2423020"/>
                  </a:cubicBezTo>
                  <a:cubicBezTo>
                    <a:pt x="1090282" y="2413946"/>
                    <a:pt x="1097528" y="2410831"/>
                    <a:pt x="1100237" y="2393158"/>
                  </a:cubicBezTo>
                  <a:cubicBezTo>
                    <a:pt x="1102878" y="2375416"/>
                    <a:pt x="1116149" y="2393429"/>
                    <a:pt x="1119197" y="2396069"/>
                  </a:cubicBezTo>
                  <a:cubicBezTo>
                    <a:pt x="1122244" y="2398710"/>
                    <a:pt x="1138901" y="2399591"/>
                    <a:pt x="1146486" y="2404128"/>
                  </a:cubicBezTo>
                  <a:cubicBezTo>
                    <a:pt x="1154070" y="2408664"/>
                    <a:pt x="1149397" y="2403992"/>
                    <a:pt x="1150955" y="2397221"/>
                  </a:cubicBezTo>
                  <a:cubicBezTo>
                    <a:pt x="1152444" y="2390449"/>
                    <a:pt x="1145199" y="2385167"/>
                    <a:pt x="1141407" y="2382865"/>
                  </a:cubicBezTo>
                  <a:cubicBezTo>
                    <a:pt x="1137615" y="2380631"/>
                    <a:pt x="1131589" y="2364244"/>
                    <a:pt x="1124749" y="2359707"/>
                  </a:cubicBezTo>
                  <a:cubicBezTo>
                    <a:pt x="1117910" y="2355170"/>
                    <a:pt x="1104503" y="2341424"/>
                    <a:pt x="1093871" y="2339189"/>
                  </a:cubicBezTo>
                  <a:cubicBezTo>
                    <a:pt x="1083240" y="2336955"/>
                    <a:pt x="1075114" y="2344877"/>
                    <a:pt x="1075859" y="2340340"/>
                  </a:cubicBezTo>
                  <a:cubicBezTo>
                    <a:pt x="1076604" y="2335804"/>
                    <a:pt x="1076333" y="2333163"/>
                    <a:pt x="1071796" y="2333163"/>
                  </a:cubicBezTo>
                  <a:cubicBezTo>
                    <a:pt x="1067260" y="2333163"/>
                    <a:pt x="1052092" y="2321584"/>
                    <a:pt x="1039158" y="2317792"/>
                  </a:cubicBezTo>
                  <a:cubicBezTo>
                    <a:pt x="1026225" y="2314000"/>
                    <a:pt x="1019588" y="2303368"/>
                    <a:pt x="1013494" y="2296529"/>
                  </a:cubicBezTo>
                  <a:cubicBezTo>
                    <a:pt x="1007400" y="2289758"/>
                    <a:pt x="997649" y="2279736"/>
                    <a:pt x="989320" y="2269917"/>
                  </a:cubicBezTo>
                  <a:cubicBezTo>
                    <a:pt x="980991" y="2260099"/>
                    <a:pt x="980720" y="2243035"/>
                    <a:pt x="972392" y="2234774"/>
                  </a:cubicBezTo>
                  <a:cubicBezTo>
                    <a:pt x="964063" y="2226512"/>
                    <a:pt x="954650" y="2217913"/>
                    <a:pt x="952416" y="2208094"/>
                  </a:cubicBezTo>
                  <a:cubicBezTo>
                    <a:pt x="950114" y="2198276"/>
                    <a:pt x="953499" y="2183310"/>
                    <a:pt x="970157" y="2172815"/>
                  </a:cubicBezTo>
                  <a:cubicBezTo>
                    <a:pt x="986883" y="2162251"/>
                    <a:pt x="980111" y="2174169"/>
                    <a:pt x="977809" y="2189202"/>
                  </a:cubicBezTo>
                  <a:cubicBezTo>
                    <a:pt x="975507" y="2204302"/>
                    <a:pt x="1000561" y="2210667"/>
                    <a:pt x="1006655" y="2205385"/>
                  </a:cubicBezTo>
                  <a:cubicBezTo>
                    <a:pt x="1012750" y="2200104"/>
                    <a:pt x="1010718" y="2192181"/>
                    <a:pt x="1016000" y="2189947"/>
                  </a:cubicBezTo>
                  <a:cubicBezTo>
                    <a:pt x="1021349" y="2187712"/>
                    <a:pt x="1030287" y="2190624"/>
                    <a:pt x="1034079" y="2200442"/>
                  </a:cubicBezTo>
                  <a:cubicBezTo>
                    <a:pt x="1037871" y="2210261"/>
                    <a:pt x="1044846" y="2215543"/>
                    <a:pt x="1045591" y="2223059"/>
                  </a:cubicBezTo>
                  <a:cubicBezTo>
                    <a:pt x="1046336" y="2230575"/>
                    <a:pt x="1037465" y="2238091"/>
                    <a:pt x="1043560" y="2244118"/>
                  </a:cubicBezTo>
                  <a:cubicBezTo>
                    <a:pt x="1049654" y="2250145"/>
                    <a:pt x="1062113" y="2260979"/>
                    <a:pt x="1076537" y="2263281"/>
                  </a:cubicBezTo>
                  <a:cubicBezTo>
                    <a:pt x="1090960" y="2265516"/>
                    <a:pt x="1092179" y="2263552"/>
                    <a:pt x="1101252" y="2273371"/>
                  </a:cubicBezTo>
                  <a:cubicBezTo>
                    <a:pt x="1110394" y="2283189"/>
                    <a:pt x="1115946" y="2283054"/>
                    <a:pt x="1133417" y="2287997"/>
                  </a:cubicBezTo>
                  <a:cubicBezTo>
                    <a:pt x="1150887" y="2292873"/>
                    <a:pt x="1156507" y="2302894"/>
                    <a:pt x="1167545" y="2314609"/>
                  </a:cubicBezTo>
                  <a:cubicBezTo>
                    <a:pt x="1178582" y="2326323"/>
                    <a:pt x="1187115" y="2334517"/>
                    <a:pt x="1186369" y="2344336"/>
                  </a:cubicBezTo>
                  <a:cubicBezTo>
                    <a:pt x="1185625" y="2354154"/>
                    <a:pt x="1173842" y="2385912"/>
                    <a:pt x="1178989" y="2394986"/>
                  </a:cubicBezTo>
                  <a:cubicBezTo>
                    <a:pt x="1184135" y="2404060"/>
                    <a:pt x="1185557" y="2398710"/>
                    <a:pt x="1182103" y="2402096"/>
                  </a:cubicBezTo>
                  <a:cubicBezTo>
                    <a:pt x="1178650" y="2405482"/>
                    <a:pt x="1179666" y="2421259"/>
                    <a:pt x="1185354" y="2429791"/>
                  </a:cubicBezTo>
                  <a:cubicBezTo>
                    <a:pt x="1191042" y="2438255"/>
                    <a:pt x="1217112" y="2425661"/>
                    <a:pt x="1225711" y="2435276"/>
                  </a:cubicBezTo>
                  <a:cubicBezTo>
                    <a:pt x="1234244" y="2444892"/>
                    <a:pt x="1224560" y="2454304"/>
                    <a:pt x="1233093" y="2457689"/>
                  </a:cubicBezTo>
                  <a:cubicBezTo>
                    <a:pt x="1241625" y="2461075"/>
                    <a:pt x="1241218" y="2463648"/>
                    <a:pt x="1242369" y="2474957"/>
                  </a:cubicBezTo>
                  <a:cubicBezTo>
                    <a:pt x="1242979" y="2481119"/>
                    <a:pt x="1239932" y="2483489"/>
                    <a:pt x="1237155" y="2485656"/>
                  </a:cubicBezTo>
                  <a:cubicBezTo>
                    <a:pt x="1237155" y="2485656"/>
                    <a:pt x="1237155" y="2485656"/>
                    <a:pt x="1237087" y="2485656"/>
                  </a:cubicBezTo>
                  <a:cubicBezTo>
                    <a:pt x="1231941" y="2485114"/>
                    <a:pt x="1229503" y="2487620"/>
                    <a:pt x="1224696" y="2492969"/>
                  </a:cubicBezTo>
                  <a:cubicBezTo>
                    <a:pt x="1224154" y="2498589"/>
                    <a:pt x="1227675" y="2513757"/>
                    <a:pt x="1232822" y="2511320"/>
                  </a:cubicBezTo>
                  <a:cubicBezTo>
                    <a:pt x="1235259" y="2510168"/>
                    <a:pt x="1237494" y="2504413"/>
                    <a:pt x="1238645" y="2498724"/>
                  </a:cubicBezTo>
                  <a:cubicBezTo>
                    <a:pt x="1245349" y="2503465"/>
                    <a:pt x="1256048" y="2508408"/>
                    <a:pt x="1257605" y="2517075"/>
                  </a:cubicBezTo>
                  <a:cubicBezTo>
                    <a:pt x="1259908" y="2529535"/>
                    <a:pt x="1273653" y="2543484"/>
                    <a:pt x="1278800" y="2549104"/>
                  </a:cubicBezTo>
                  <a:cubicBezTo>
                    <a:pt x="1283946" y="2554724"/>
                    <a:pt x="1283201" y="2540979"/>
                    <a:pt x="1284352" y="2530212"/>
                  </a:cubicBezTo>
                  <a:cubicBezTo>
                    <a:pt x="1285503" y="2519445"/>
                    <a:pt x="1302703" y="2527368"/>
                    <a:pt x="1309542" y="2526826"/>
                  </a:cubicBezTo>
                  <a:cubicBezTo>
                    <a:pt x="1316381" y="2526284"/>
                    <a:pt x="1313944" y="2524117"/>
                    <a:pt x="1311100" y="2521341"/>
                  </a:cubicBezTo>
                  <a:cubicBezTo>
                    <a:pt x="1308255" y="2518497"/>
                    <a:pt x="1299114" y="2513215"/>
                    <a:pt x="1303109" y="2509288"/>
                  </a:cubicBezTo>
                  <a:cubicBezTo>
                    <a:pt x="1307104" y="2505361"/>
                    <a:pt x="1322950" y="2498996"/>
                    <a:pt x="1315501" y="2496151"/>
                  </a:cubicBezTo>
                  <a:cubicBezTo>
                    <a:pt x="1308120" y="2493307"/>
                    <a:pt x="1308662" y="2497303"/>
                    <a:pt x="1310355" y="2490531"/>
                  </a:cubicBezTo>
                  <a:cubicBezTo>
                    <a:pt x="1312047" y="2483760"/>
                    <a:pt x="1319090" y="2496896"/>
                    <a:pt x="1328773" y="2500824"/>
                  </a:cubicBezTo>
                  <a:cubicBezTo>
                    <a:pt x="1338456" y="2504751"/>
                    <a:pt x="1329856" y="2490870"/>
                    <a:pt x="1327554" y="2484708"/>
                  </a:cubicBezTo>
                  <a:cubicBezTo>
                    <a:pt x="1325252" y="2478478"/>
                    <a:pt x="1339878" y="2470488"/>
                    <a:pt x="1342181" y="2475566"/>
                  </a:cubicBezTo>
                  <a:cubicBezTo>
                    <a:pt x="1342519" y="2476379"/>
                    <a:pt x="1342925" y="2477598"/>
                    <a:pt x="1343332" y="2479020"/>
                  </a:cubicBezTo>
                  <a:cubicBezTo>
                    <a:pt x="1343941" y="2473467"/>
                    <a:pt x="1348275" y="2464867"/>
                    <a:pt x="1347462" y="2455116"/>
                  </a:cubicBezTo>
                  <a:cubicBezTo>
                    <a:pt x="1346311" y="2441574"/>
                    <a:pt x="1324033" y="2445637"/>
                    <a:pt x="1316585" y="2445095"/>
                  </a:cubicBezTo>
                  <a:cubicBezTo>
                    <a:pt x="1309204" y="2444553"/>
                    <a:pt x="1315162" y="2449496"/>
                    <a:pt x="1312860" y="2434734"/>
                  </a:cubicBezTo>
                  <a:cubicBezTo>
                    <a:pt x="1310558" y="2420040"/>
                    <a:pt x="1284894" y="2415436"/>
                    <a:pt x="1280357" y="2406430"/>
                  </a:cubicBezTo>
                  <a:cubicBezTo>
                    <a:pt x="1275820" y="2397356"/>
                    <a:pt x="1288754" y="2382053"/>
                    <a:pt x="1301890" y="2385438"/>
                  </a:cubicBezTo>
                  <a:cubicBezTo>
                    <a:pt x="1315027" y="2388824"/>
                    <a:pt x="1306427" y="2404737"/>
                    <a:pt x="1313808" y="2404195"/>
                  </a:cubicBezTo>
                  <a:cubicBezTo>
                    <a:pt x="1321189" y="2403653"/>
                    <a:pt x="1314824" y="2390923"/>
                    <a:pt x="1317126" y="2390923"/>
                  </a:cubicBezTo>
                  <a:cubicBezTo>
                    <a:pt x="1319429" y="2390923"/>
                    <a:pt x="1321663" y="2400809"/>
                    <a:pt x="1328502" y="2396273"/>
                  </a:cubicBezTo>
                  <a:cubicBezTo>
                    <a:pt x="1331075" y="2394580"/>
                    <a:pt x="1330805" y="2393835"/>
                    <a:pt x="1329653" y="2393564"/>
                  </a:cubicBezTo>
                  <a:cubicBezTo>
                    <a:pt x="1336763" y="2391600"/>
                    <a:pt x="1348275" y="2386996"/>
                    <a:pt x="1347462" y="2383678"/>
                  </a:cubicBezTo>
                  <a:cubicBezTo>
                    <a:pt x="1346311" y="2379141"/>
                    <a:pt x="1332430" y="2377719"/>
                    <a:pt x="1332971" y="2373724"/>
                  </a:cubicBezTo>
                  <a:cubicBezTo>
                    <a:pt x="1333513" y="2369796"/>
                    <a:pt x="1332565" y="2360858"/>
                    <a:pt x="1336560" y="2358623"/>
                  </a:cubicBezTo>
                  <a:cubicBezTo>
                    <a:pt x="1340555" y="2356389"/>
                    <a:pt x="1347598" y="2366275"/>
                    <a:pt x="1352202" y="2360587"/>
                  </a:cubicBezTo>
                  <a:cubicBezTo>
                    <a:pt x="1356807" y="2354899"/>
                    <a:pt x="1373397" y="2367697"/>
                    <a:pt x="1391680" y="2371083"/>
                  </a:cubicBezTo>
                  <a:cubicBezTo>
                    <a:pt x="1409895" y="2374469"/>
                    <a:pt x="1412739" y="2381985"/>
                    <a:pt x="1407051" y="2395595"/>
                  </a:cubicBezTo>
                  <a:cubicBezTo>
                    <a:pt x="1401363" y="2409138"/>
                    <a:pt x="1407728" y="2408190"/>
                    <a:pt x="1417953" y="2409883"/>
                  </a:cubicBezTo>
                  <a:cubicBezTo>
                    <a:pt x="1428246" y="2411576"/>
                    <a:pt x="1424386" y="2440152"/>
                    <a:pt x="1415312" y="2444688"/>
                  </a:cubicBezTo>
                  <a:cubicBezTo>
                    <a:pt x="1406171" y="2449225"/>
                    <a:pt x="1413145" y="2463920"/>
                    <a:pt x="1417141" y="2467305"/>
                  </a:cubicBezTo>
                  <a:cubicBezTo>
                    <a:pt x="1421136" y="2470691"/>
                    <a:pt x="1430006" y="2473873"/>
                    <a:pt x="1435152" y="2480103"/>
                  </a:cubicBezTo>
                  <a:cubicBezTo>
                    <a:pt x="1440299" y="2486333"/>
                    <a:pt x="1433460" y="2518836"/>
                    <a:pt x="1444294" y="2523373"/>
                  </a:cubicBezTo>
                  <a:cubicBezTo>
                    <a:pt x="1455128" y="2527909"/>
                    <a:pt x="1483772" y="2526623"/>
                    <a:pt x="1491762" y="2540708"/>
                  </a:cubicBezTo>
                  <a:cubicBezTo>
                    <a:pt x="1499752" y="2554860"/>
                    <a:pt x="1536860" y="2562715"/>
                    <a:pt x="1551080" y="2549714"/>
                  </a:cubicBezTo>
                  <a:cubicBezTo>
                    <a:pt x="1565300" y="2536713"/>
                    <a:pt x="1557919" y="2518971"/>
                    <a:pt x="1568753" y="2519581"/>
                  </a:cubicBezTo>
                  <a:cubicBezTo>
                    <a:pt x="1579588" y="2520122"/>
                    <a:pt x="1593740" y="2529196"/>
                    <a:pt x="1605725" y="2540505"/>
                  </a:cubicBezTo>
                  <a:cubicBezTo>
                    <a:pt x="1617711" y="2551813"/>
                    <a:pt x="1632676" y="2539624"/>
                    <a:pt x="1648656" y="2537322"/>
                  </a:cubicBezTo>
                  <a:cubicBezTo>
                    <a:pt x="1664637" y="2535087"/>
                    <a:pt x="1666398" y="2540031"/>
                    <a:pt x="1671002" y="2531024"/>
                  </a:cubicBezTo>
                  <a:cubicBezTo>
                    <a:pt x="1675539" y="2521950"/>
                    <a:pt x="1682717" y="2524727"/>
                    <a:pt x="1688947" y="2525878"/>
                  </a:cubicBezTo>
                  <a:cubicBezTo>
                    <a:pt x="1695244" y="2527029"/>
                    <a:pt x="1699036" y="2530212"/>
                    <a:pt x="1714949" y="2525675"/>
                  </a:cubicBezTo>
                  <a:cubicBezTo>
                    <a:pt x="1730930" y="2521138"/>
                    <a:pt x="1722465" y="2532243"/>
                    <a:pt x="1720163" y="2535697"/>
                  </a:cubicBezTo>
                  <a:cubicBezTo>
                    <a:pt x="1717861" y="2539082"/>
                    <a:pt x="1723549" y="2546734"/>
                    <a:pt x="1722398" y="2550729"/>
                  </a:cubicBezTo>
                  <a:cubicBezTo>
                    <a:pt x="1721246" y="2554657"/>
                    <a:pt x="1723616" y="2570164"/>
                    <a:pt x="1724226" y="2577476"/>
                  </a:cubicBezTo>
                  <a:cubicBezTo>
                    <a:pt x="1724768" y="2584858"/>
                    <a:pt x="1735331" y="2589259"/>
                    <a:pt x="1733638" y="2596640"/>
                  </a:cubicBezTo>
                  <a:cubicBezTo>
                    <a:pt x="1731945" y="2604021"/>
                    <a:pt x="1717454" y="2631445"/>
                    <a:pt x="1714610" y="2636524"/>
                  </a:cubicBezTo>
                  <a:cubicBezTo>
                    <a:pt x="1711766" y="2641602"/>
                    <a:pt x="1703370" y="2652775"/>
                    <a:pt x="1698224" y="2659546"/>
                  </a:cubicBezTo>
                  <a:cubicBezTo>
                    <a:pt x="1693077" y="2666318"/>
                    <a:pt x="1708449" y="2680809"/>
                    <a:pt x="1705604" y="2694420"/>
                  </a:cubicBezTo>
                  <a:cubicBezTo>
                    <a:pt x="1702896" y="2707421"/>
                    <a:pt x="1674998" y="2717036"/>
                    <a:pt x="1675810" y="2720963"/>
                  </a:cubicBezTo>
                  <a:cubicBezTo>
                    <a:pt x="1675268" y="2720761"/>
                    <a:pt x="1679670" y="2712228"/>
                    <a:pt x="1679264" y="2712228"/>
                  </a:cubicBezTo>
                  <a:cubicBezTo>
                    <a:pt x="1675472" y="2712228"/>
                    <a:pt x="1666872" y="2718729"/>
                    <a:pt x="1652787" y="2720219"/>
                  </a:cubicBezTo>
                  <a:cubicBezTo>
                    <a:pt x="1638703" y="2721708"/>
                    <a:pt x="1637145" y="2735658"/>
                    <a:pt x="1626514" y="2733762"/>
                  </a:cubicBezTo>
                  <a:cubicBezTo>
                    <a:pt x="1615882" y="2731865"/>
                    <a:pt x="1614664" y="2728412"/>
                    <a:pt x="1607824" y="2722386"/>
                  </a:cubicBezTo>
                  <a:cubicBezTo>
                    <a:pt x="1600986" y="2716359"/>
                    <a:pt x="1581484" y="2709113"/>
                    <a:pt x="1568956" y="2711754"/>
                  </a:cubicBezTo>
                  <a:cubicBezTo>
                    <a:pt x="1556429" y="2714395"/>
                    <a:pt x="1564623" y="2721708"/>
                    <a:pt x="1548236" y="2732272"/>
                  </a:cubicBezTo>
                  <a:cubicBezTo>
                    <a:pt x="1531917" y="2742836"/>
                    <a:pt x="1509435" y="2750013"/>
                    <a:pt x="1472937" y="2738705"/>
                  </a:cubicBezTo>
                  <a:cubicBezTo>
                    <a:pt x="1436439" y="2727396"/>
                    <a:pt x="1427433" y="2713244"/>
                    <a:pt x="1414161" y="2710197"/>
                  </a:cubicBezTo>
                  <a:cubicBezTo>
                    <a:pt x="1400889" y="2707150"/>
                    <a:pt x="1387279" y="2710129"/>
                    <a:pt x="1385044" y="2703019"/>
                  </a:cubicBezTo>
                  <a:cubicBezTo>
                    <a:pt x="1382741" y="2695842"/>
                    <a:pt x="1326877" y="2708436"/>
                    <a:pt x="1320038" y="2698618"/>
                  </a:cubicBezTo>
                  <a:cubicBezTo>
                    <a:pt x="1313199" y="2688799"/>
                    <a:pt x="1323153" y="2681621"/>
                    <a:pt x="1310626" y="2678168"/>
                  </a:cubicBezTo>
                  <a:cubicBezTo>
                    <a:pt x="1298098" y="2674782"/>
                    <a:pt x="1243859" y="2667130"/>
                    <a:pt x="1235124" y="2687851"/>
                  </a:cubicBezTo>
                  <a:cubicBezTo>
                    <a:pt x="1226389" y="2708572"/>
                    <a:pt x="1203637" y="2720828"/>
                    <a:pt x="1208580" y="2730647"/>
                  </a:cubicBezTo>
                  <a:cubicBezTo>
                    <a:pt x="1213523" y="2740465"/>
                    <a:pt x="1222191" y="2756581"/>
                    <a:pt x="1205465" y="2763759"/>
                  </a:cubicBezTo>
                  <a:cubicBezTo>
                    <a:pt x="1188740" y="2770937"/>
                    <a:pt x="1163753" y="2768431"/>
                    <a:pt x="1145741" y="2744664"/>
                  </a:cubicBezTo>
                  <a:cubicBezTo>
                    <a:pt x="1127729" y="2720896"/>
                    <a:pt x="1077891" y="2735454"/>
                    <a:pt x="1074031" y="2729022"/>
                  </a:cubicBezTo>
                  <a:cubicBezTo>
                    <a:pt x="1070239" y="2722589"/>
                    <a:pt x="1087913" y="2696993"/>
                    <a:pt x="1071594" y="2685346"/>
                  </a:cubicBezTo>
                  <a:cubicBezTo>
                    <a:pt x="1055274" y="2673631"/>
                    <a:pt x="1010650" y="2664896"/>
                    <a:pt x="997717" y="2664490"/>
                  </a:cubicBezTo>
                  <a:cubicBezTo>
                    <a:pt x="984783" y="2664084"/>
                    <a:pt x="955801" y="2668011"/>
                    <a:pt x="942462" y="2654468"/>
                  </a:cubicBezTo>
                  <a:cubicBezTo>
                    <a:pt x="929190" y="2640925"/>
                    <a:pt x="907318" y="2648509"/>
                    <a:pt x="902375" y="2644311"/>
                  </a:cubicBezTo>
                  <a:cubicBezTo>
                    <a:pt x="897432" y="2640180"/>
                    <a:pt x="883212" y="2622168"/>
                    <a:pt x="898786" y="2609370"/>
                  </a:cubicBezTo>
                  <a:cubicBezTo>
                    <a:pt x="914360" y="2596572"/>
                    <a:pt x="930950" y="2599958"/>
                    <a:pt x="921402" y="2582284"/>
                  </a:cubicBezTo>
                  <a:cubicBezTo>
                    <a:pt x="911923" y="2564543"/>
                    <a:pt x="908401" y="2563731"/>
                    <a:pt x="911855" y="2558110"/>
                  </a:cubicBezTo>
                  <a:cubicBezTo>
                    <a:pt x="915308" y="2552490"/>
                    <a:pt x="921402" y="2543823"/>
                    <a:pt x="924043" y="2538947"/>
                  </a:cubicBezTo>
                  <a:cubicBezTo>
                    <a:pt x="926684" y="2534072"/>
                    <a:pt x="921132" y="2528857"/>
                    <a:pt x="917340" y="2527029"/>
                  </a:cubicBezTo>
                  <a:cubicBezTo>
                    <a:pt x="913548" y="2525133"/>
                    <a:pt x="917475" y="2532447"/>
                    <a:pt x="913683" y="2536239"/>
                  </a:cubicBezTo>
                  <a:cubicBezTo>
                    <a:pt x="909891" y="2540031"/>
                    <a:pt x="900682" y="2536306"/>
                    <a:pt x="893843" y="2523847"/>
                  </a:cubicBezTo>
                  <a:cubicBezTo>
                    <a:pt x="887004" y="2511387"/>
                    <a:pt x="877862" y="2497167"/>
                    <a:pt x="862288" y="2512267"/>
                  </a:cubicBezTo>
                  <a:cubicBezTo>
                    <a:pt x="846713" y="2527368"/>
                    <a:pt x="821117" y="2521138"/>
                    <a:pt x="818883" y="2520732"/>
                  </a:cubicBezTo>
                  <a:cubicBezTo>
                    <a:pt x="816580" y="2520325"/>
                    <a:pt x="811840" y="2525540"/>
                    <a:pt x="804256" y="2525133"/>
                  </a:cubicBezTo>
                  <a:cubicBezTo>
                    <a:pt x="796672" y="2524727"/>
                    <a:pt x="791526" y="2532243"/>
                    <a:pt x="787395" y="2531837"/>
                  </a:cubicBezTo>
                  <a:cubicBezTo>
                    <a:pt x="783197" y="2531431"/>
                    <a:pt x="787734" y="2518565"/>
                    <a:pt x="777103" y="2518158"/>
                  </a:cubicBezTo>
                  <a:cubicBezTo>
                    <a:pt x="766472" y="2517752"/>
                    <a:pt x="767284" y="2525946"/>
                    <a:pt x="758955" y="2529738"/>
                  </a:cubicBezTo>
                  <a:cubicBezTo>
                    <a:pt x="750627" y="2533530"/>
                    <a:pt x="744668" y="2534275"/>
                    <a:pt x="738979" y="2533462"/>
                  </a:cubicBezTo>
                  <a:cubicBezTo>
                    <a:pt x="733292" y="2532717"/>
                    <a:pt x="736813" y="2535764"/>
                    <a:pt x="717785" y="2535020"/>
                  </a:cubicBezTo>
                  <a:cubicBezTo>
                    <a:pt x="698757" y="2534275"/>
                    <a:pt x="703023" y="2527029"/>
                    <a:pt x="691579" y="2531160"/>
                  </a:cubicBezTo>
                  <a:cubicBezTo>
                    <a:pt x="680203" y="2535290"/>
                    <a:pt x="676547" y="2541994"/>
                    <a:pt x="662868" y="2543213"/>
                  </a:cubicBezTo>
                  <a:cubicBezTo>
                    <a:pt x="649190" y="2544364"/>
                    <a:pt x="612083" y="2526691"/>
                    <a:pt x="604837" y="2536916"/>
                  </a:cubicBezTo>
                  <a:cubicBezTo>
                    <a:pt x="597592" y="2547073"/>
                    <a:pt x="587908" y="2543823"/>
                    <a:pt x="582221" y="2548021"/>
                  </a:cubicBezTo>
                  <a:cubicBezTo>
                    <a:pt x="576532" y="2552151"/>
                    <a:pt x="585539" y="2565491"/>
                    <a:pt x="575652" y="2566236"/>
                  </a:cubicBezTo>
                  <a:cubicBezTo>
                    <a:pt x="565766" y="2566981"/>
                    <a:pt x="543081" y="2561360"/>
                    <a:pt x="538545" y="2571924"/>
                  </a:cubicBezTo>
                  <a:cubicBezTo>
                    <a:pt x="534008" y="2582487"/>
                    <a:pt x="537190" y="2598739"/>
                    <a:pt x="522361" y="2598739"/>
                  </a:cubicBezTo>
                  <a:cubicBezTo>
                    <a:pt x="507531" y="2598739"/>
                    <a:pt x="495478" y="2593864"/>
                    <a:pt x="490129" y="2588175"/>
                  </a:cubicBezTo>
                  <a:cubicBezTo>
                    <a:pt x="484779" y="2582555"/>
                    <a:pt x="472659" y="2577274"/>
                    <a:pt x="461621" y="2578763"/>
                  </a:cubicBezTo>
                  <a:cubicBezTo>
                    <a:pt x="450584" y="2580253"/>
                    <a:pt x="439072" y="2582284"/>
                    <a:pt x="432978" y="2579643"/>
                  </a:cubicBezTo>
                  <a:cubicBezTo>
                    <a:pt x="426883" y="2577002"/>
                    <a:pt x="421060" y="2575445"/>
                    <a:pt x="418758" y="2569825"/>
                  </a:cubicBezTo>
                  <a:cubicBezTo>
                    <a:pt x="416456" y="2564205"/>
                    <a:pt x="404267" y="2557704"/>
                    <a:pt x="392823" y="2578831"/>
                  </a:cubicBezTo>
                  <a:cubicBezTo>
                    <a:pt x="381447" y="2599958"/>
                    <a:pt x="377587" y="2600974"/>
                    <a:pt x="374947" y="2607000"/>
                  </a:cubicBezTo>
                  <a:cubicBezTo>
                    <a:pt x="372306" y="2613027"/>
                    <a:pt x="384088" y="2625554"/>
                    <a:pt x="367701" y="2634560"/>
                  </a:cubicBezTo>
                  <a:cubicBezTo>
                    <a:pt x="351382" y="2643634"/>
                    <a:pt x="341698" y="2647222"/>
                    <a:pt x="335469" y="2650608"/>
                  </a:cubicBezTo>
                  <a:cubicBezTo>
                    <a:pt x="314003" y="2662187"/>
                    <a:pt x="299512" y="2669162"/>
                    <a:pt x="293824" y="2674850"/>
                  </a:cubicBezTo>
                  <a:cubicBezTo>
                    <a:pt x="288136" y="2680470"/>
                    <a:pt x="291048" y="2693945"/>
                    <a:pt x="290574" y="2700717"/>
                  </a:cubicBezTo>
                  <a:cubicBezTo>
                    <a:pt x="290100" y="2707488"/>
                    <a:pt x="269921" y="2714598"/>
                    <a:pt x="267619" y="2722453"/>
                  </a:cubicBezTo>
                  <a:cubicBezTo>
                    <a:pt x="265317" y="2730376"/>
                    <a:pt x="269447" y="2744799"/>
                    <a:pt x="270598" y="2752722"/>
                  </a:cubicBezTo>
                  <a:cubicBezTo>
                    <a:pt x="271749" y="2760644"/>
                    <a:pt x="260103" y="2763895"/>
                    <a:pt x="259154" y="2775203"/>
                  </a:cubicBezTo>
                  <a:cubicBezTo>
                    <a:pt x="258206" y="2786511"/>
                    <a:pt x="246830" y="2796398"/>
                    <a:pt x="244528" y="2800866"/>
                  </a:cubicBezTo>
                  <a:cubicBezTo>
                    <a:pt x="242226" y="2805404"/>
                    <a:pt x="248049" y="2832218"/>
                    <a:pt x="240059" y="2834521"/>
                  </a:cubicBezTo>
                  <a:cubicBezTo>
                    <a:pt x="232069" y="2836755"/>
                    <a:pt x="210874" y="2826869"/>
                    <a:pt x="207420" y="2831338"/>
                  </a:cubicBezTo>
                  <a:cubicBezTo>
                    <a:pt x="203967" y="2835875"/>
                    <a:pt x="197263" y="2848199"/>
                    <a:pt x="190424" y="2848199"/>
                  </a:cubicBezTo>
                  <a:cubicBezTo>
                    <a:pt x="183585" y="2848199"/>
                    <a:pt x="165776" y="2849283"/>
                    <a:pt x="162323" y="2857205"/>
                  </a:cubicBezTo>
                  <a:cubicBezTo>
                    <a:pt x="158869" y="2865128"/>
                    <a:pt x="153181" y="2886458"/>
                    <a:pt x="145191" y="2892146"/>
                  </a:cubicBezTo>
                  <a:cubicBezTo>
                    <a:pt x="137201" y="2897766"/>
                    <a:pt x="100635" y="2902709"/>
                    <a:pt x="99484" y="2914018"/>
                  </a:cubicBezTo>
                  <a:cubicBezTo>
                    <a:pt x="98332" y="2925326"/>
                    <a:pt x="90884" y="2951328"/>
                    <a:pt x="80591" y="2964939"/>
                  </a:cubicBezTo>
                  <a:cubicBezTo>
                    <a:pt x="70299" y="2978482"/>
                    <a:pt x="61361" y="3014032"/>
                    <a:pt x="40843" y="3041118"/>
                  </a:cubicBezTo>
                  <a:cubicBezTo>
                    <a:pt x="20326" y="3068271"/>
                    <a:pt x="12877" y="3077074"/>
                    <a:pt x="19716" y="3091768"/>
                  </a:cubicBezTo>
                  <a:cubicBezTo>
                    <a:pt x="26555" y="3106462"/>
                    <a:pt x="40098" y="3092174"/>
                    <a:pt x="44635" y="3107952"/>
                  </a:cubicBezTo>
                  <a:cubicBezTo>
                    <a:pt x="49172" y="3123797"/>
                    <a:pt x="42197" y="3141200"/>
                    <a:pt x="44432" y="3150274"/>
                  </a:cubicBezTo>
                  <a:cubicBezTo>
                    <a:pt x="46734" y="3159347"/>
                    <a:pt x="56891" y="3180542"/>
                    <a:pt x="56891" y="3193001"/>
                  </a:cubicBezTo>
                  <a:cubicBezTo>
                    <a:pt x="56891" y="3205461"/>
                    <a:pt x="41723" y="3216431"/>
                    <a:pt x="36035" y="3230041"/>
                  </a:cubicBezTo>
                  <a:cubicBezTo>
                    <a:pt x="30347" y="3243584"/>
                    <a:pt x="48359" y="3257398"/>
                    <a:pt x="38067" y="3273243"/>
                  </a:cubicBezTo>
                  <a:cubicBezTo>
                    <a:pt x="27774" y="3289088"/>
                    <a:pt x="-10011" y="3307371"/>
                    <a:pt x="2517" y="3318679"/>
                  </a:cubicBezTo>
                  <a:cubicBezTo>
                    <a:pt x="15044" y="3329988"/>
                    <a:pt x="25675" y="3316377"/>
                    <a:pt x="26826" y="3333306"/>
                  </a:cubicBezTo>
                  <a:cubicBezTo>
                    <a:pt x="27977" y="3350234"/>
                    <a:pt x="34004" y="3346646"/>
                    <a:pt x="37389" y="3348541"/>
                  </a:cubicBezTo>
                  <a:cubicBezTo>
                    <a:pt x="40843" y="3350438"/>
                    <a:pt x="38202" y="3352672"/>
                    <a:pt x="35900" y="3354230"/>
                  </a:cubicBezTo>
                  <a:cubicBezTo>
                    <a:pt x="33597" y="3355719"/>
                    <a:pt x="27436" y="3356329"/>
                    <a:pt x="25946" y="3358970"/>
                  </a:cubicBezTo>
                  <a:cubicBezTo>
                    <a:pt x="24456" y="3361610"/>
                    <a:pt x="21612" y="3371700"/>
                    <a:pt x="24659" y="3374679"/>
                  </a:cubicBezTo>
                  <a:cubicBezTo>
                    <a:pt x="27706" y="3377726"/>
                    <a:pt x="32040" y="3377726"/>
                    <a:pt x="33530" y="3379622"/>
                  </a:cubicBezTo>
                  <a:cubicBezTo>
                    <a:pt x="34139" y="3380367"/>
                    <a:pt x="34884" y="3381248"/>
                    <a:pt x="35426" y="3381992"/>
                  </a:cubicBezTo>
                  <a:cubicBezTo>
                    <a:pt x="36171" y="3381451"/>
                    <a:pt x="37254" y="3381451"/>
                    <a:pt x="38338" y="3382805"/>
                  </a:cubicBezTo>
                  <a:cubicBezTo>
                    <a:pt x="40978" y="3386191"/>
                    <a:pt x="37999" y="3387680"/>
                    <a:pt x="40640" y="3386868"/>
                  </a:cubicBezTo>
                  <a:cubicBezTo>
                    <a:pt x="43281" y="3386123"/>
                    <a:pt x="47953" y="3382466"/>
                    <a:pt x="42604" y="3387342"/>
                  </a:cubicBezTo>
                  <a:cubicBezTo>
                    <a:pt x="37254" y="3392217"/>
                    <a:pt x="34275" y="3409891"/>
                    <a:pt x="40707" y="3410636"/>
                  </a:cubicBezTo>
                  <a:cubicBezTo>
                    <a:pt x="47140" y="3411381"/>
                    <a:pt x="62986" y="3402307"/>
                    <a:pt x="66033" y="3404948"/>
                  </a:cubicBezTo>
                  <a:cubicBezTo>
                    <a:pt x="69080" y="3407589"/>
                    <a:pt x="69825" y="3413954"/>
                    <a:pt x="71721" y="3416188"/>
                  </a:cubicBezTo>
                  <a:cubicBezTo>
                    <a:pt x="73617" y="3418423"/>
                    <a:pt x="78424" y="3421944"/>
                    <a:pt x="79237" y="3424585"/>
                  </a:cubicBezTo>
                  <a:cubicBezTo>
                    <a:pt x="79982" y="3427226"/>
                    <a:pt x="89191" y="3421876"/>
                    <a:pt x="94134" y="3425262"/>
                  </a:cubicBezTo>
                  <a:cubicBezTo>
                    <a:pt x="99077" y="3428648"/>
                    <a:pt x="94947" y="3442935"/>
                    <a:pt x="95759" y="3446727"/>
                  </a:cubicBezTo>
                  <a:cubicBezTo>
                    <a:pt x="96504" y="3450519"/>
                    <a:pt x="106323" y="3452754"/>
                    <a:pt x="118918" y="3457697"/>
                  </a:cubicBezTo>
                  <a:cubicBezTo>
                    <a:pt x="131445" y="3462573"/>
                    <a:pt x="134018" y="3466771"/>
                    <a:pt x="137065" y="3471240"/>
                  </a:cubicBezTo>
                  <a:cubicBezTo>
                    <a:pt x="140112" y="3475777"/>
                    <a:pt x="131174" y="3489049"/>
                    <a:pt x="135373" y="3492096"/>
                  </a:cubicBezTo>
                  <a:cubicBezTo>
                    <a:pt x="139571" y="3495143"/>
                    <a:pt x="157380" y="3487085"/>
                    <a:pt x="158937" y="3501779"/>
                  </a:cubicBezTo>
                  <a:cubicBezTo>
                    <a:pt x="160427" y="3516474"/>
                    <a:pt x="147832" y="3521078"/>
                    <a:pt x="154671" y="3534282"/>
                  </a:cubicBezTo>
                  <a:cubicBezTo>
                    <a:pt x="161510" y="3547487"/>
                    <a:pt x="176340" y="3558592"/>
                    <a:pt x="187377" y="3563467"/>
                  </a:cubicBezTo>
                  <a:cubicBezTo>
                    <a:pt x="198415" y="3568343"/>
                    <a:pt x="214598" y="3567869"/>
                    <a:pt x="216901" y="3568681"/>
                  </a:cubicBezTo>
                  <a:cubicBezTo>
                    <a:pt x="219203" y="3569426"/>
                    <a:pt x="225975" y="3598002"/>
                    <a:pt x="238095" y="3605924"/>
                  </a:cubicBezTo>
                  <a:cubicBezTo>
                    <a:pt x="250284" y="3613847"/>
                    <a:pt x="269109" y="3606534"/>
                    <a:pt x="273713" y="3614456"/>
                  </a:cubicBezTo>
                  <a:cubicBezTo>
                    <a:pt x="278250" y="3622379"/>
                    <a:pt x="277370" y="3628202"/>
                    <a:pt x="289152" y="3635786"/>
                  </a:cubicBezTo>
                  <a:cubicBezTo>
                    <a:pt x="300934" y="3643303"/>
                    <a:pt x="310076" y="3645740"/>
                    <a:pt x="318066" y="3649532"/>
                  </a:cubicBezTo>
                  <a:cubicBezTo>
                    <a:pt x="326056" y="3653324"/>
                    <a:pt x="334250" y="3659825"/>
                    <a:pt x="344475" y="3653054"/>
                  </a:cubicBezTo>
                  <a:cubicBezTo>
                    <a:pt x="354767" y="3646282"/>
                    <a:pt x="374337" y="3649329"/>
                    <a:pt x="376572" y="3644454"/>
                  </a:cubicBezTo>
                  <a:cubicBezTo>
                    <a:pt x="378874" y="3639578"/>
                    <a:pt x="408533" y="3626780"/>
                    <a:pt x="423024" y="3626374"/>
                  </a:cubicBezTo>
                  <a:cubicBezTo>
                    <a:pt x="437447" y="3625968"/>
                    <a:pt x="446317" y="3631656"/>
                    <a:pt x="459996" y="3633213"/>
                  </a:cubicBezTo>
                  <a:cubicBezTo>
                    <a:pt x="473674" y="3634703"/>
                    <a:pt x="477399" y="3618655"/>
                    <a:pt x="484644" y="3621295"/>
                  </a:cubicBezTo>
                  <a:cubicBezTo>
                    <a:pt x="491889" y="3623936"/>
                    <a:pt x="493379" y="3633416"/>
                    <a:pt x="503671" y="3637547"/>
                  </a:cubicBezTo>
                  <a:cubicBezTo>
                    <a:pt x="513964" y="3641678"/>
                    <a:pt x="518027" y="3636734"/>
                    <a:pt x="534753" y="3629556"/>
                  </a:cubicBezTo>
                  <a:cubicBezTo>
                    <a:pt x="551478" y="3622379"/>
                    <a:pt x="565360" y="3629895"/>
                    <a:pt x="572944" y="3618587"/>
                  </a:cubicBezTo>
                  <a:cubicBezTo>
                    <a:pt x="580528" y="3607279"/>
                    <a:pt x="605650" y="3604841"/>
                    <a:pt x="615536" y="3603689"/>
                  </a:cubicBezTo>
                  <a:cubicBezTo>
                    <a:pt x="625422" y="3602538"/>
                    <a:pt x="620547" y="3600913"/>
                    <a:pt x="636866" y="3599830"/>
                  </a:cubicBezTo>
                  <a:cubicBezTo>
                    <a:pt x="653185" y="3598679"/>
                    <a:pt x="661311" y="3606466"/>
                    <a:pt x="670046" y="3601997"/>
                  </a:cubicBezTo>
                  <a:cubicBezTo>
                    <a:pt x="678782" y="3597460"/>
                    <a:pt x="684469" y="3581886"/>
                    <a:pt x="704649" y="3584933"/>
                  </a:cubicBezTo>
                  <a:cubicBezTo>
                    <a:pt x="724760" y="3587980"/>
                    <a:pt x="724557" y="3598002"/>
                    <a:pt x="732885" y="3613102"/>
                  </a:cubicBezTo>
                  <a:cubicBezTo>
                    <a:pt x="741214" y="3628202"/>
                    <a:pt x="740199" y="3657252"/>
                    <a:pt x="780827" y="3657997"/>
                  </a:cubicBezTo>
                  <a:cubicBezTo>
                    <a:pt x="821456" y="3658741"/>
                    <a:pt x="810486" y="3664904"/>
                    <a:pt x="829853" y="3662263"/>
                  </a:cubicBezTo>
                  <a:cubicBezTo>
                    <a:pt x="849219" y="3659622"/>
                    <a:pt x="852131" y="3641000"/>
                    <a:pt x="864251" y="3645537"/>
                  </a:cubicBezTo>
                  <a:cubicBezTo>
                    <a:pt x="876440" y="3650074"/>
                    <a:pt x="870278" y="3662398"/>
                    <a:pt x="870278" y="3666529"/>
                  </a:cubicBezTo>
                  <a:cubicBezTo>
                    <a:pt x="870278" y="3670659"/>
                    <a:pt x="878336" y="3675467"/>
                    <a:pt x="885920" y="3678108"/>
                  </a:cubicBezTo>
                  <a:cubicBezTo>
                    <a:pt x="893504" y="3680749"/>
                    <a:pt x="897025" y="3678988"/>
                    <a:pt x="897025" y="3688400"/>
                  </a:cubicBezTo>
                  <a:cubicBezTo>
                    <a:pt x="897025" y="3697813"/>
                    <a:pt x="902307" y="3698219"/>
                    <a:pt x="899666" y="3712507"/>
                  </a:cubicBezTo>
                  <a:cubicBezTo>
                    <a:pt x="897025" y="3726862"/>
                    <a:pt x="910568" y="3740405"/>
                    <a:pt x="906031" y="3746093"/>
                  </a:cubicBezTo>
                  <a:cubicBezTo>
                    <a:pt x="901494" y="3751714"/>
                    <a:pt x="897296" y="3756318"/>
                    <a:pt x="895806" y="3761600"/>
                  </a:cubicBezTo>
                  <a:cubicBezTo>
                    <a:pt x="894317" y="3766882"/>
                    <a:pt x="880503" y="3776903"/>
                    <a:pt x="881654" y="3779206"/>
                  </a:cubicBezTo>
                  <a:cubicBezTo>
                    <a:pt x="882805" y="3781440"/>
                    <a:pt x="893775" y="3778935"/>
                    <a:pt x="895671" y="3782727"/>
                  </a:cubicBezTo>
                  <a:cubicBezTo>
                    <a:pt x="897567" y="3786519"/>
                    <a:pt x="891540" y="3799588"/>
                    <a:pt x="887342" y="3801145"/>
                  </a:cubicBezTo>
                  <a:cubicBezTo>
                    <a:pt x="883144" y="3802635"/>
                    <a:pt x="883889" y="3803854"/>
                    <a:pt x="883889" y="3810219"/>
                  </a:cubicBezTo>
                  <a:cubicBezTo>
                    <a:pt x="883889" y="3816652"/>
                    <a:pt x="878878" y="3815839"/>
                    <a:pt x="875492" y="3816245"/>
                  </a:cubicBezTo>
                  <a:cubicBezTo>
                    <a:pt x="872039" y="3816652"/>
                    <a:pt x="874680" y="3819563"/>
                    <a:pt x="875831" y="3832700"/>
                  </a:cubicBezTo>
                  <a:cubicBezTo>
                    <a:pt x="876982" y="3845904"/>
                    <a:pt x="875018" y="3845904"/>
                    <a:pt x="884905" y="3860260"/>
                  </a:cubicBezTo>
                  <a:cubicBezTo>
                    <a:pt x="894791" y="3874615"/>
                    <a:pt x="897770" y="3891544"/>
                    <a:pt x="904067" y="3899873"/>
                  </a:cubicBezTo>
                  <a:cubicBezTo>
                    <a:pt x="910298" y="3908134"/>
                    <a:pt x="958036" y="3955263"/>
                    <a:pt x="964875" y="3977880"/>
                  </a:cubicBezTo>
                  <a:cubicBezTo>
                    <a:pt x="971715" y="4000497"/>
                    <a:pt x="969886" y="4007539"/>
                    <a:pt x="974829" y="4010586"/>
                  </a:cubicBezTo>
                  <a:cubicBezTo>
                    <a:pt x="979772" y="4013633"/>
                    <a:pt x="992503" y="4010383"/>
                    <a:pt x="992503" y="4015665"/>
                  </a:cubicBezTo>
                  <a:cubicBezTo>
                    <a:pt x="992503" y="4020947"/>
                    <a:pt x="980788" y="4027312"/>
                    <a:pt x="988034" y="4036385"/>
                  </a:cubicBezTo>
                  <a:cubicBezTo>
                    <a:pt x="995279" y="4045459"/>
                    <a:pt x="1000900" y="4048574"/>
                    <a:pt x="1000493" y="4054600"/>
                  </a:cubicBezTo>
                  <a:cubicBezTo>
                    <a:pt x="1000087" y="4060627"/>
                    <a:pt x="1002525" y="4065909"/>
                    <a:pt x="1004827" y="4070784"/>
                  </a:cubicBezTo>
                  <a:cubicBezTo>
                    <a:pt x="1007061" y="4075660"/>
                    <a:pt x="1016880" y="4080670"/>
                    <a:pt x="1010786" y="4095771"/>
                  </a:cubicBezTo>
                  <a:cubicBezTo>
                    <a:pt x="1004692" y="4110871"/>
                    <a:pt x="1013359" y="4111345"/>
                    <a:pt x="1019453" y="4123060"/>
                  </a:cubicBezTo>
                  <a:cubicBezTo>
                    <a:pt x="1025547" y="4134775"/>
                    <a:pt x="1050466" y="4186237"/>
                    <a:pt x="1022365" y="4216032"/>
                  </a:cubicBezTo>
                  <a:cubicBezTo>
                    <a:pt x="994263" y="4245826"/>
                    <a:pt x="984783" y="4236888"/>
                    <a:pt x="980246" y="4251988"/>
                  </a:cubicBezTo>
                  <a:cubicBezTo>
                    <a:pt x="975710" y="4267089"/>
                    <a:pt x="974152" y="4277720"/>
                    <a:pt x="972595" y="4289434"/>
                  </a:cubicBezTo>
                  <a:cubicBezTo>
                    <a:pt x="971105" y="4301149"/>
                    <a:pt x="974017" y="4306634"/>
                    <a:pt x="969818" y="4318687"/>
                  </a:cubicBezTo>
                  <a:cubicBezTo>
                    <a:pt x="965620" y="4330740"/>
                    <a:pt x="938534" y="4388839"/>
                    <a:pt x="953025" y="4414842"/>
                  </a:cubicBezTo>
                  <a:cubicBezTo>
                    <a:pt x="967449" y="4440844"/>
                    <a:pt x="981872" y="4436036"/>
                    <a:pt x="989117" y="4453371"/>
                  </a:cubicBezTo>
                  <a:cubicBezTo>
                    <a:pt x="996362" y="4470706"/>
                    <a:pt x="1015255" y="4523794"/>
                    <a:pt x="1023584" y="4544921"/>
                  </a:cubicBezTo>
                  <a:cubicBezTo>
                    <a:pt x="1031913" y="4566048"/>
                    <a:pt x="1047622" y="4574513"/>
                    <a:pt x="1048029" y="4592592"/>
                  </a:cubicBezTo>
                  <a:cubicBezTo>
                    <a:pt x="1048435" y="4610672"/>
                    <a:pt x="1051685" y="4652791"/>
                    <a:pt x="1054394" y="4665588"/>
                  </a:cubicBezTo>
                  <a:cubicBezTo>
                    <a:pt x="1057035" y="4678386"/>
                    <a:pt x="1051076" y="4676626"/>
                    <a:pt x="1053717" y="4695518"/>
                  </a:cubicBezTo>
                  <a:cubicBezTo>
                    <a:pt x="1056358" y="4714343"/>
                    <a:pt x="1060962" y="4723078"/>
                    <a:pt x="1066650" y="4738923"/>
                  </a:cubicBezTo>
                  <a:cubicBezTo>
                    <a:pt x="1072338" y="4754769"/>
                    <a:pt x="1101455" y="4793298"/>
                    <a:pt x="1106399" y="4803455"/>
                  </a:cubicBezTo>
                  <a:cubicBezTo>
                    <a:pt x="1111342" y="4813612"/>
                    <a:pt x="1126645" y="4822212"/>
                    <a:pt x="1130437" y="4834265"/>
                  </a:cubicBezTo>
                  <a:cubicBezTo>
                    <a:pt x="1134229" y="4846318"/>
                    <a:pt x="1129557" y="4857491"/>
                    <a:pt x="1134500" y="4871034"/>
                  </a:cubicBezTo>
                  <a:cubicBezTo>
                    <a:pt x="1139443" y="4884577"/>
                    <a:pt x="1149804" y="4893177"/>
                    <a:pt x="1149397" y="4902589"/>
                  </a:cubicBezTo>
                  <a:cubicBezTo>
                    <a:pt x="1148991" y="4912001"/>
                    <a:pt x="1144928" y="4916674"/>
                    <a:pt x="1138495" y="4919315"/>
                  </a:cubicBezTo>
                  <a:cubicBezTo>
                    <a:pt x="1132063" y="4921956"/>
                    <a:pt x="1124005" y="4938478"/>
                    <a:pt x="1128203" y="4942609"/>
                  </a:cubicBezTo>
                  <a:cubicBezTo>
                    <a:pt x="1132401" y="4946739"/>
                    <a:pt x="1150684" y="4942947"/>
                    <a:pt x="1153731" y="4952766"/>
                  </a:cubicBezTo>
                  <a:cubicBezTo>
                    <a:pt x="1156778" y="4962584"/>
                    <a:pt x="1150887" y="4965835"/>
                    <a:pt x="1148991" y="4975315"/>
                  </a:cubicBezTo>
                  <a:cubicBezTo>
                    <a:pt x="1147095" y="4984727"/>
                    <a:pt x="1144725" y="5005380"/>
                    <a:pt x="1151971" y="5004635"/>
                  </a:cubicBezTo>
                  <a:cubicBezTo>
                    <a:pt x="1159216" y="5003890"/>
                    <a:pt x="1171066" y="4976262"/>
                    <a:pt x="1173707" y="4981544"/>
                  </a:cubicBezTo>
                  <a:cubicBezTo>
                    <a:pt x="1176348" y="4986826"/>
                    <a:pt x="1173639" y="5000166"/>
                    <a:pt x="1184676" y="5002807"/>
                  </a:cubicBezTo>
                  <a:cubicBezTo>
                    <a:pt x="1195714" y="5005447"/>
                    <a:pt x="1204111" y="4997999"/>
                    <a:pt x="1212846" y="4991972"/>
                  </a:cubicBezTo>
                  <a:cubicBezTo>
                    <a:pt x="1221581" y="4985946"/>
                    <a:pt x="1230249" y="4983779"/>
                    <a:pt x="1242776" y="4981544"/>
                  </a:cubicBezTo>
                  <a:cubicBezTo>
                    <a:pt x="1255303" y="4979310"/>
                    <a:pt x="1273518" y="4970304"/>
                    <a:pt x="1288686" y="4970642"/>
                  </a:cubicBezTo>
                  <a:cubicBezTo>
                    <a:pt x="1303854" y="4971049"/>
                    <a:pt x="1308459" y="4980935"/>
                    <a:pt x="1322137" y="4980190"/>
                  </a:cubicBezTo>
                  <a:cubicBezTo>
                    <a:pt x="1335815" y="4979445"/>
                    <a:pt x="1335273" y="4973486"/>
                    <a:pt x="1345973" y="4976127"/>
                  </a:cubicBezTo>
                  <a:cubicBezTo>
                    <a:pt x="1356672" y="4978768"/>
                    <a:pt x="1359515" y="4980122"/>
                    <a:pt x="1366355" y="4978971"/>
                  </a:cubicBezTo>
                  <a:cubicBezTo>
                    <a:pt x="1373194" y="4977820"/>
                    <a:pt x="1377663" y="4982628"/>
                    <a:pt x="1382606" y="4980800"/>
                  </a:cubicBezTo>
                  <a:cubicBezTo>
                    <a:pt x="1387549" y="4978903"/>
                    <a:pt x="1387075" y="4958725"/>
                    <a:pt x="1397706" y="4957979"/>
                  </a:cubicBezTo>
                  <a:cubicBezTo>
                    <a:pt x="1408338" y="4957235"/>
                    <a:pt x="1411588" y="4964548"/>
                    <a:pt x="1428652" y="4954391"/>
                  </a:cubicBezTo>
                  <a:cubicBezTo>
                    <a:pt x="1437997" y="4948838"/>
                    <a:pt x="1474969" y="4945182"/>
                    <a:pt x="1501242" y="4924190"/>
                  </a:cubicBezTo>
                  <a:cubicBezTo>
                    <a:pt x="1523046" y="4906787"/>
                    <a:pt x="1545324" y="4883291"/>
                    <a:pt x="1555481" y="4865820"/>
                  </a:cubicBezTo>
                  <a:cubicBezTo>
                    <a:pt x="1577895" y="4827358"/>
                    <a:pt x="1576608" y="4819300"/>
                    <a:pt x="1587239" y="4808331"/>
                  </a:cubicBezTo>
                  <a:cubicBezTo>
                    <a:pt x="1597871" y="4797429"/>
                    <a:pt x="1634030" y="4768650"/>
                    <a:pt x="1630645" y="4730594"/>
                  </a:cubicBezTo>
                  <a:cubicBezTo>
                    <a:pt x="1627191" y="4692539"/>
                    <a:pt x="1637822" y="4688611"/>
                    <a:pt x="1647708" y="4678860"/>
                  </a:cubicBezTo>
                  <a:cubicBezTo>
                    <a:pt x="1657595" y="4669042"/>
                    <a:pt x="1645474" y="4650962"/>
                    <a:pt x="1670934" y="4643378"/>
                  </a:cubicBezTo>
                  <a:cubicBezTo>
                    <a:pt x="1696395" y="4635862"/>
                    <a:pt x="1725445" y="4641956"/>
                    <a:pt x="1726190" y="4604239"/>
                  </a:cubicBezTo>
                  <a:cubicBezTo>
                    <a:pt x="1726934" y="4566522"/>
                    <a:pt x="1741899" y="4565235"/>
                    <a:pt x="1736211" y="4548239"/>
                  </a:cubicBezTo>
                  <a:cubicBezTo>
                    <a:pt x="1730524" y="4531243"/>
                    <a:pt x="1732081" y="4513096"/>
                    <a:pt x="1730930" y="4499553"/>
                  </a:cubicBezTo>
                  <a:cubicBezTo>
                    <a:pt x="1729778" y="4486010"/>
                    <a:pt x="1714949" y="4489734"/>
                    <a:pt x="1736618" y="4471315"/>
                  </a:cubicBezTo>
                  <a:cubicBezTo>
                    <a:pt x="1758286" y="4452829"/>
                    <a:pt x="1761266" y="4438068"/>
                    <a:pt x="1768105" y="4433937"/>
                  </a:cubicBezTo>
                  <a:cubicBezTo>
                    <a:pt x="1774944" y="4429806"/>
                    <a:pt x="1818214" y="4399877"/>
                    <a:pt x="1859993" y="4381391"/>
                  </a:cubicBezTo>
                  <a:cubicBezTo>
                    <a:pt x="1901773" y="4362905"/>
                    <a:pt x="1903670" y="4333043"/>
                    <a:pt x="1907461" y="4324375"/>
                  </a:cubicBezTo>
                  <a:cubicBezTo>
                    <a:pt x="1911254" y="4315708"/>
                    <a:pt x="1918838" y="4305889"/>
                    <a:pt x="1922968" y="4301691"/>
                  </a:cubicBezTo>
                  <a:cubicBezTo>
                    <a:pt x="1927166" y="4297560"/>
                    <a:pt x="1928318" y="4280902"/>
                    <a:pt x="1924525" y="4270677"/>
                  </a:cubicBezTo>
                  <a:cubicBezTo>
                    <a:pt x="1920734" y="4260520"/>
                    <a:pt x="1914300" y="4251040"/>
                    <a:pt x="1915045" y="4240883"/>
                  </a:cubicBezTo>
                  <a:cubicBezTo>
                    <a:pt x="1915790" y="4230726"/>
                    <a:pt x="1923713" y="4202692"/>
                    <a:pt x="1924796" y="4194431"/>
                  </a:cubicBezTo>
                  <a:cubicBezTo>
                    <a:pt x="1925947" y="4186170"/>
                    <a:pt x="1921411" y="4174320"/>
                    <a:pt x="1921411" y="4165652"/>
                  </a:cubicBezTo>
                  <a:cubicBezTo>
                    <a:pt x="1921411" y="4156985"/>
                    <a:pt x="1919041" y="4159016"/>
                    <a:pt x="1906107" y="4145812"/>
                  </a:cubicBezTo>
                  <a:cubicBezTo>
                    <a:pt x="1893173" y="4132608"/>
                    <a:pt x="1898523" y="4106741"/>
                    <a:pt x="1896966" y="4099563"/>
                  </a:cubicBezTo>
                  <a:cubicBezTo>
                    <a:pt x="1895476" y="4092385"/>
                    <a:pt x="1874688" y="4067534"/>
                    <a:pt x="1880714" y="4055887"/>
                  </a:cubicBezTo>
                  <a:cubicBezTo>
                    <a:pt x="1886809" y="4044173"/>
                    <a:pt x="1885251" y="4051757"/>
                    <a:pt x="1884845" y="4039297"/>
                  </a:cubicBezTo>
                  <a:cubicBezTo>
                    <a:pt x="1884438" y="4026838"/>
                    <a:pt x="1885251" y="4017290"/>
                    <a:pt x="1883355" y="4008216"/>
                  </a:cubicBezTo>
                  <a:cubicBezTo>
                    <a:pt x="1881459" y="3999142"/>
                    <a:pt x="1870015" y="3986547"/>
                    <a:pt x="1879902" y="3971854"/>
                  </a:cubicBezTo>
                  <a:cubicBezTo>
                    <a:pt x="1889788" y="3957159"/>
                    <a:pt x="1909154" y="3919713"/>
                    <a:pt x="1910644" y="3906915"/>
                  </a:cubicBezTo>
                  <a:cubicBezTo>
                    <a:pt x="1912134" y="3894117"/>
                    <a:pt x="1928452" y="3885788"/>
                    <a:pt x="1936443" y="3880913"/>
                  </a:cubicBezTo>
                  <a:cubicBezTo>
                    <a:pt x="1944434" y="3876037"/>
                    <a:pt x="1958111" y="3879626"/>
                    <a:pt x="1973686" y="3863443"/>
                  </a:cubicBezTo>
                  <a:cubicBezTo>
                    <a:pt x="1981744" y="3855113"/>
                    <a:pt x="1994136" y="3835409"/>
                    <a:pt x="2009981" y="3818548"/>
                  </a:cubicBezTo>
                  <a:cubicBezTo>
                    <a:pt x="2024879" y="3802702"/>
                    <a:pt x="2039301" y="3786383"/>
                    <a:pt x="2050339" y="3778325"/>
                  </a:cubicBezTo>
                  <a:cubicBezTo>
                    <a:pt x="2073158" y="3761735"/>
                    <a:pt x="2089274" y="3748599"/>
                    <a:pt x="2104443" y="3741082"/>
                  </a:cubicBezTo>
                  <a:cubicBezTo>
                    <a:pt x="2119611" y="3733566"/>
                    <a:pt x="2133289" y="3705803"/>
                    <a:pt x="2148525" y="3689213"/>
                  </a:cubicBezTo>
                  <a:cubicBezTo>
                    <a:pt x="2163694" y="3672623"/>
                    <a:pt x="2177981" y="3653460"/>
                    <a:pt x="2183262" y="3643709"/>
                  </a:cubicBezTo>
                  <a:cubicBezTo>
                    <a:pt x="2188612" y="3633890"/>
                    <a:pt x="2210958" y="3623462"/>
                    <a:pt x="2216239" y="3612154"/>
                  </a:cubicBezTo>
                  <a:cubicBezTo>
                    <a:pt x="2221589" y="3600846"/>
                    <a:pt x="2221996" y="3585948"/>
                    <a:pt x="2228089" y="3574640"/>
                  </a:cubicBezTo>
                  <a:cubicBezTo>
                    <a:pt x="2234184" y="3563332"/>
                    <a:pt x="2239466" y="3553784"/>
                    <a:pt x="2249352" y="3544710"/>
                  </a:cubicBezTo>
                  <a:cubicBezTo>
                    <a:pt x="2259239" y="3535636"/>
                    <a:pt x="2261812" y="3506181"/>
                    <a:pt x="2266348" y="3494873"/>
                  </a:cubicBezTo>
                  <a:cubicBezTo>
                    <a:pt x="2270885" y="3483564"/>
                    <a:pt x="2269328" y="3467787"/>
                    <a:pt x="2273526" y="3456885"/>
                  </a:cubicBezTo>
                  <a:cubicBezTo>
                    <a:pt x="2277725" y="3445983"/>
                    <a:pt x="2282668" y="3445102"/>
                    <a:pt x="2285309" y="3434200"/>
                  </a:cubicBezTo>
                  <a:cubicBezTo>
                    <a:pt x="2287950" y="3423298"/>
                    <a:pt x="2297768" y="3405828"/>
                    <a:pt x="2254837" y="3420928"/>
                  </a:cubicBezTo>
                  <a:cubicBezTo>
                    <a:pt x="2211906" y="3436029"/>
                    <a:pt x="2218000" y="3423908"/>
                    <a:pt x="2199717" y="3425398"/>
                  </a:cubicBezTo>
                  <a:cubicBezTo>
                    <a:pt x="2181435" y="3426887"/>
                    <a:pt x="2150557" y="3429325"/>
                    <a:pt x="2143379" y="3433862"/>
                  </a:cubicBezTo>
                  <a:cubicBezTo>
                    <a:pt x="2136133" y="3438399"/>
                    <a:pt x="2133086" y="3442665"/>
                    <a:pt x="2122049" y="3442665"/>
                  </a:cubicBezTo>
                  <a:cubicBezTo>
                    <a:pt x="2111011" y="3442665"/>
                    <a:pt x="2093473" y="3436638"/>
                    <a:pt x="2083587" y="3441175"/>
                  </a:cubicBezTo>
                  <a:cubicBezTo>
                    <a:pt x="2073701" y="3445712"/>
                    <a:pt x="2074987" y="3461692"/>
                    <a:pt x="2066252" y="3457156"/>
                  </a:cubicBezTo>
                  <a:cubicBezTo>
                    <a:pt x="2057517" y="3452618"/>
                    <a:pt x="2035915" y="3452077"/>
                    <a:pt x="2027926" y="3443409"/>
                  </a:cubicBezTo>
                  <a:cubicBezTo>
                    <a:pt x="2019935" y="3434742"/>
                    <a:pt x="2020613" y="3421199"/>
                    <a:pt x="2011471" y="3422757"/>
                  </a:cubicBezTo>
                  <a:cubicBezTo>
                    <a:pt x="2002329" y="3424246"/>
                    <a:pt x="2008830" y="3412329"/>
                    <a:pt x="2011877" y="3404745"/>
                  </a:cubicBezTo>
                  <a:cubicBezTo>
                    <a:pt x="2014924" y="3397228"/>
                    <a:pt x="2025691" y="3383753"/>
                    <a:pt x="2012013" y="3379216"/>
                  </a:cubicBezTo>
                  <a:cubicBezTo>
                    <a:pt x="1998334" y="3374679"/>
                    <a:pt x="1982489" y="3337504"/>
                    <a:pt x="1974499" y="3329988"/>
                  </a:cubicBezTo>
                  <a:cubicBezTo>
                    <a:pt x="1966508" y="3322471"/>
                    <a:pt x="1940236" y="3317393"/>
                    <a:pt x="1927640" y="3310554"/>
                  </a:cubicBezTo>
                  <a:cubicBezTo>
                    <a:pt x="1915113" y="3303782"/>
                    <a:pt x="1883355" y="3284754"/>
                    <a:pt x="1877667" y="3270060"/>
                  </a:cubicBezTo>
                  <a:cubicBezTo>
                    <a:pt x="1871979" y="3255367"/>
                    <a:pt x="1877261" y="3245209"/>
                    <a:pt x="1874959" y="3235458"/>
                  </a:cubicBezTo>
                  <a:cubicBezTo>
                    <a:pt x="1872656" y="3225640"/>
                    <a:pt x="1863718" y="3213045"/>
                    <a:pt x="1853832" y="3203633"/>
                  </a:cubicBezTo>
                  <a:cubicBezTo>
                    <a:pt x="1843945" y="3194220"/>
                    <a:pt x="1803723" y="3183927"/>
                    <a:pt x="1799930" y="3159821"/>
                  </a:cubicBezTo>
                  <a:cubicBezTo>
                    <a:pt x="1796139" y="3135715"/>
                    <a:pt x="1816589" y="3130975"/>
                    <a:pt x="1814286" y="3118177"/>
                  </a:cubicBezTo>
                  <a:cubicBezTo>
                    <a:pt x="1811984" y="3105379"/>
                    <a:pt x="1801285" y="3104024"/>
                    <a:pt x="1801285" y="3091226"/>
                  </a:cubicBezTo>
                  <a:cubicBezTo>
                    <a:pt x="1801285" y="3078429"/>
                    <a:pt x="1795394" y="3064412"/>
                    <a:pt x="1791264" y="3059536"/>
                  </a:cubicBezTo>
                  <a:cubicBezTo>
                    <a:pt x="1787065" y="3054661"/>
                    <a:pt x="1771355" y="3040847"/>
                    <a:pt x="1761130" y="3037800"/>
                  </a:cubicBezTo>
                  <a:cubicBezTo>
                    <a:pt x="1750838" y="3034753"/>
                    <a:pt x="1737836" y="3015319"/>
                    <a:pt x="1739326" y="3004010"/>
                  </a:cubicBezTo>
                  <a:cubicBezTo>
                    <a:pt x="1740816" y="2992702"/>
                    <a:pt x="1735805" y="2983560"/>
                    <a:pt x="1728221" y="2974554"/>
                  </a:cubicBezTo>
                  <a:cubicBezTo>
                    <a:pt x="1720637" y="2965480"/>
                    <a:pt x="1699578" y="2920451"/>
                    <a:pt x="1698020" y="2895125"/>
                  </a:cubicBezTo>
                  <a:cubicBezTo>
                    <a:pt x="1696531" y="2869732"/>
                    <a:pt x="1672898" y="2867498"/>
                    <a:pt x="1671341" y="2857679"/>
                  </a:cubicBezTo>
                  <a:cubicBezTo>
                    <a:pt x="1669783" y="2847860"/>
                    <a:pt x="1657798" y="2847048"/>
                    <a:pt x="1654006" y="2842105"/>
                  </a:cubicBezTo>
                  <a:cubicBezTo>
                    <a:pt x="1650214" y="2837230"/>
                    <a:pt x="1631389" y="2818066"/>
                    <a:pt x="1629493" y="2813529"/>
                  </a:cubicBezTo>
                  <a:cubicBezTo>
                    <a:pt x="1627665" y="2809128"/>
                    <a:pt x="1630103" y="2795382"/>
                    <a:pt x="1630915" y="2790913"/>
                  </a:cubicBezTo>
                  <a:cubicBezTo>
                    <a:pt x="1631322" y="2792876"/>
                    <a:pt x="1632540" y="2796194"/>
                    <a:pt x="1636197" y="2801070"/>
                  </a:cubicBezTo>
                  <a:cubicBezTo>
                    <a:pt x="1644526" y="2812378"/>
                    <a:pt x="1660710" y="2819556"/>
                    <a:pt x="1670596" y="2828562"/>
                  </a:cubicBezTo>
                  <a:cubicBezTo>
                    <a:pt x="1680482" y="2837636"/>
                    <a:pt x="1677097" y="2853142"/>
                    <a:pt x="1684342" y="2854632"/>
                  </a:cubicBezTo>
                  <a:cubicBezTo>
                    <a:pt x="1691588" y="2856122"/>
                    <a:pt x="1695786" y="2856799"/>
                    <a:pt x="1698088" y="2834927"/>
                  </a:cubicBezTo>
                  <a:cubicBezTo>
                    <a:pt x="1700390" y="2813055"/>
                    <a:pt x="1708177" y="2807435"/>
                    <a:pt x="1709735" y="2804388"/>
                  </a:cubicBezTo>
                  <a:cubicBezTo>
                    <a:pt x="1710683" y="2802559"/>
                    <a:pt x="1714881" y="2798361"/>
                    <a:pt x="1716303" y="2792944"/>
                  </a:cubicBezTo>
                  <a:cubicBezTo>
                    <a:pt x="1716371" y="2793215"/>
                    <a:pt x="1723075" y="2790100"/>
                    <a:pt x="1723142" y="2790371"/>
                  </a:cubicBezTo>
                  <a:cubicBezTo>
                    <a:pt x="1724835" y="2796601"/>
                    <a:pt x="1702422" y="2811769"/>
                    <a:pt x="1701812" y="2823077"/>
                  </a:cubicBezTo>
                  <a:cubicBezTo>
                    <a:pt x="1701271" y="2834385"/>
                    <a:pt x="1701677" y="2849080"/>
                    <a:pt x="1704521" y="2850772"/>
                  </a:cubicBezTo>
                  <a:cubicBezTo>
                    <a:pt x="1707365" y="2852465"/>
                    <a:pt x="1715626" y="2852194"/>
                    <a:pt x="1722465" y="2858221"/>
                  </a:cubicBezTo>
                  <a:cubicBezTo>
                    <a:pt x="1729304" y="2864248"/>
                    <a:pt x="1744676" y="2874946"/>
                    <a:pt x="1751515" y="2887744"/>
                  </a:cubicBezTo>
                  <a:cubicBezTo>
                    <a:pt x="1758354" y="2900542"/>
                    <a:pt x="1759776" y="2919367"/>
                    <a:pt x="1773455" y="2930675"/>
                  </a:cubicBezTo>
                  <a:cubicBezTo>
                    <a:pt x="1787132" y="2941984"/>
                    <a:pt x="1796139" y="2949297"/>
                    <a:pt x="1797696" y="2961350"/>
                  </a:cubicBezTo>
                  <a:cubicBezTo>
                    <a:pt x="1799186" y="2973403"/>
                    <a:pt x="1804264" y="2980445"/>
                    <a:pt x="1823292" y="2991754"/>
                  </a:cubicBezTo>
                  <a:cubicBezTo>
                    <a:pt x="1842320" y="3003062"/>
                    <a:pt x="1863379" y="3024460"/>
                    <a:pt x="1866223" y="3057775"/>
                  </a:cubicBezTo>
                  <a:cubicBezTo>
                    <a:pt x="1869068" y="3091159"/>
                    <a:pt x="1886199" y="3102670"/>
                    <a:pt x="1901570" y="3110593"/>
                  </a:cubicBezTo>
                  <a:cubicBezTo>
                    <a:pt x="1916941" y="3118515"/>
                    <a:pt x="1919108" y="3136663"/>
                    <a:pt x="1929401" y="3160973"/>
                  </a:cubicBezTo>
                  <a:cubicBezTo>
                    <a:pt x="1939693" y="3185282"/>
                    <a:pt x="1949106" y="3198825"/>
                    <a:pt x="1960482" y="3207289"/>
                  </a:cubicBezTo>
                  <a:cubicBezTo>
                    <a:pt x="1971858" y="3215753"/>
                    <a:pt x="1974702" y="3217175"/>
                    <a:pt x="1983302" y="3227400"/>
                  </a:cubicBezTo>
                  <a:cubicBezTo>
                    <a:pt x="1991834" y="3237558"/>
                    <a:pt x="1987838" y="3240537"/>
                    <a:pt x="1994677" y="3251303"/>
                  </a:cubicBezTo>
                  <a:cubicBezTo>
                    <a:pt x="2001517" y="3262070"/>
                    <a:pt x="1984047" y="3276900"/>
                    <a:pt x="1984047" y="3287057"/>
                  </a:cubicBezTo>
                  <a:cubicBezTo>
                    <a:pt x="1984047" y="3297214"/>
                    <a:pt x="2004361" y="3291323"/>
                    <a:pt x="2007815" y="3299855"/>
                  </a:cubicBezTo>
                  <a:cubicBezTo>
                    <a:pt x="2011268" y="3308319"/>
                    <a:pt x="2003684" y="3319763"/>
                    <a:pt x="2005377" y="3325993"/>
                  </a:cubicBezTo>
                  <a:cubicBezTo>
                    <a:pt x="2007070" y="3332222"/>
                    <a:pt x="2008356" y="3333103"/>
                    <a:pt x="2007205" y="3344411"/>
                  </a:cubicBezTo>
                  <a:cubicBezTo>
                    <a:pt x="2006054" y="3355719"/>
                    <a:pt x="2011538" y="3358631"/>
                    <a:pt x="2016685" y="3368246"/>
                  </a:cubicBezTo>
                  <a:cubicBezTo>
                    <a:pt x="2021831" y="3377862"/>
                    <a:pt x="2020003" y="3370616"/>
                    <a:pt x="2048511" y="3371158"/>
                  </a:cubicBezTo>
                  <a:cubicBezTo>
                    <a:pt x="2077019" y="3371700"/>
                    <a:pt x="2081556" y="3371564"/>
                    <a:pt x="2092999" y="3360256"/>
                  </a:cubicBezTo>
                  <a:cubicBezTo>
                    <a:pt x="2104443" y="3348948"/>
                    <a:pt x="2103360" y="3345223"/>
                    <a:pt x="2117038" y="3351453"/>
                  </a:cubicBezTo>
                  <a:cubicBezTo>
                    <a:pt x="2130716" y="3357683"/>
                    <a:pt x="2140738" y="3349286"/>
                    <a:pt x="2148728" y="3345291"/>
                  </a:cubicBezTo>
                  <a:cubicBezTo>
                    <a:pt x="2156719" y="3341364"/>
                    <a:pt x="2157735" y="3335540"/>
                    <a:pt x="2167959" y="3334389"/>
                  </a:cubicBezTo>
                  <a:cubicBezTo>
                    <a:pt x="2178252" y="3333238"/>
                    <a:pt x="2185768" y="3329785"/>
                    <a:pt x="2194368" y="3320711"/>
                  </a:cubicBezTo>
                  <a:cubicBezTo>
                    <a:pt x="2202900" y="3311637"/>
                    <a:pt x="2215901" y="3310757"/>
                    <a:pt x="2229037" y="3305678"/>
                  </a:cubicBezTo>
                  <a:cubicBezTo>
                    <a:pt x="2242174" y="3300600"/>
                    <a:pt x="2269260" y="3308522"/>
                    <a:pt x="2284089" y="3303985"/>
                  </a:cubicBezTo>
                  <a:cubicBezTo>
                    <a:pt x="2298919" y="3299448"/>
                    <a:pt x="2292621" y="3286177"/>
                    <a:pt x="2302305" y="3266945"/>
                  </a:cubicBezTo>
                  <a:cubicBezTo>
                    <a:pt x="2311988" y="3247715"/>
                    <a:pt x="2334807" y="3239657"/>
                    <a:pt x="2344288" y="3238099"/>
                  </a:cubicBezTo>
                  <a:cubicBezTo>
                    <a:pt x="2353768" y="3236609"/>
                    <a:pt x="2360404" y="3239521"/>
                    <a:pt x="2370223" y="3233494"/>
                  </a:cubicBezTo>
                  <a:cubicBezTo>
                    <a:pt x="2380109" y="3227468"/>
                    <a:pt x="2386541" y="3226046"/>
                    <a:pt x="2398663" y="3226791"/>
                  </a:cubicBezTo>
                  <a:cubicBezTo>
                    <a:pt x="2410852" y="3227536"/>
                    <a:pt x="2411596" y="3225030"/>
                    <a:pt x="2413086" y="3216769"/>
                  </a:cubicBezTo>
                  <a:cubicBezTo>
                    <a:pt x="2414575" y="3208508"/>
                    <a:pt x="2414237" y="3193069"/>
                    <a:pt x="2422227" y="3193069"/>
                  </a:cubicBezTo>
                  <a:cubicBezTo>
                    <a:pt x="2430218" y="3193069"/>
                    <a:pt x="2440916" y="3204039"/>
                    <a:pt x="2452699" y="3195710"/>
                  </a:cubicBezTo>
                  <a:cubicBezTo>
                    <a:pt x="2464481" y="3187449"/>
                    <a:pt x="2452563" y="3167067"/>
                    <a:pt x="2459741" y="3161379"/>
                  </a:cubicBezTo>
                  <a:cubicBezTo>
                    <a:pt x="2466986" y="3155758"/>
                    <a:pt x="2479988" y="3164561"/>
                    <a:pt x="2493666" y="3162326"/>
                  </a:cubicBezTo>
                  <a:cubicBezTo>
                    <a:pt x="2507345" y="3160092"/>
                    <a:pt x="2482764" y="3151966"/>
                    <a:pt x="2477820" y="3142554"/>
                  </a:cubicBezTo>
                  <a:cubicBezTo>
                    <a:pt x="2472877" y="3133142"/>
                    <a:pt x="2495359" y="3128740"/>
                    <a:pt x="2499557" y="3117432"/>
                  </a:cubicBezTo>
                  <a:cubicBezTo>
                    <a:pt x="2503756" y="3106124"/>
                    <a:pt x="2499625" y="3100097"/>
                    <a:pt x="2504162" y="3107613"/>
                  </a:cubicBezTo>
                  <a:cubicBezTo>
                    <a:pt x="2508699" y="3115130"/>
                    <a:pt x="2502401" y="3106056"/>
                    <a:pt x="2505381" y="3100436"/>
                  </a:cubicBezTo>
                  <a:cubicBezTo>
                    <a:pt x="2508428" y="3094815"/>
                    <a:pt x="2514861" y="3093799"/>
                    <a:pt x="2525492" y="3081340"/>
                  </a:cubicBezTo>
                  <a:cubicBezTo>
                    <a:pt x="2536123" y="3068881"/>
                    <a:pt x="2538425" y="3067391"/>
                    <a:pt x="2544113" y="3047821"/>
                  </a:cubicBezTo>
                  <a:cubicBezTo>
                    <a:pt x="2549801" y="3028252"/>
                    <a:pt x="2542420" y="3034414"/>
                    <a:pt x="2534836" y="3029945"/>
                  </a:cubicBezTo>
                  <a:cubicBezTo>
                    <a:pt x="2527252" y="3025408"/>
                    <a:pt x="2517704" y="3019720"/>
                    <a:pt x="2512761" y="3014438"/>
                  </a:cubicBezTo>
                  <a:cubicBezTo>
                    <a:pt x="2507818" y="3009156"/>
                    <a:pt x="2512829" y="2987081"/>
                    <a:pt x="2507479" y="2986337"/>
                  </a:cubicBezTo>
                  <a:cubicBezTo>
                    <a:pt x="2502131" y="2985592"/>
                    <a:pt x="2485066" y="3000760"/>
                    <a:pt x="2468002" y="2998525"/>
                  </a:cubicBezTo>
                  <a:cubicBezTo>
                    <a:pt x="2450870" y="2996291"/>
                    <a:pt x="2452970" y="2971846"/>
                    <a:pt x="2446875" y="2965819"/>
                  </a:cubicBezTo>
                  <a:cubicBezTo>
                    <a:pt x="2440781" y="2959793"/>
                    <a:pt x="2425545" y="2965345"/>
                    <a:pt x="2422498" y="2958980"/>
                  </a:cubicBezTo>
                  <a:cubicBezTo>
                    <a:pt x="2419451" y="2952547"/>
                    <a:pt x="2429743" y="2945369"/>
                    <a:pt x="2422904" y="2928034"/>
                  </a:cubicBezTo>
                  <a:cubicBezTo>
                    <a:pt x="2416065" y="2910700"/>
                    <a:pt x="2393381" y="2922076"/>
                    <a:pt x="2390402" y="2927358"/>
                  </a:cubicBezTo>
                  <a:cubicBezTo>
                    <a:pt x="2387422" y="2932639"/>
                    <a:pt x="2383020" y="2934942"/>
                    <a:pt x="2378416" y="2939072"/>
                  </a:cubicBezTo>
                  <a:cubicBezTo>
                    <a:pt x="2373879" y="2943202"/>
                    <a:pt x="2364331" y="2949161"/>
                    <a:pt x="2364738" y="2953698"/>
                  </a:cubicBezTo>
                  <a:cubicBezTo>
                    <a:pt x="2365144" y="2958235"/>
                    <a:pt x="2362435" y="2964262"/>
                    <a:pt x="2357086" y="2969544"/>
                  </a:cubicBezTo>
                  <a:cubicBezTo>
                    <a:pt x="2351736" y="2974825"/>
                    <a:pt x="2347064" y="2978414"/>
                    <a:pt x="2337178" y="2979497"/>
                  </a:cubicBezTo>
                  <a:cubicBezTo>
                    <a:pt x="2327291" y="2980649"/>
                    <a:pt x="2322009" y="2975164"/>
                    <a:pt x="2314019" y="2973674"/>
                  </a:cubicBezTo>
                  <a:cubicBezTo>
                    <a:pt x="2306029" y="2972184"/>
                    <a:pt x="2291809" y="2971304"/>
                    <a:pt x="2286459" y="2975502"/>
                  </a:cubicBezTo>
                  <a:cubicBezTo>
                    <a:pt x="2281110" y="2979633"/>
                    <a:pt x="2282126" y="2982342"/>
                    <a:pt x="2280230" y="2979362"/>
                  </a:cubicBezTo>
                  <a:cubicBezTo>
                    <a:pt x="2278334" y="2976315"/>
                    <a:pt x="2270546" y="2984779"/>
                    <a:pt x="2265603" y="2982883"/>
                  </a:cubicBezTo>
                  <a:cubicBezTo>
                    <a:pt x="2260660" y="2980987"/>
                    <a:pt x="2255853" y="2965548"/>
                    <a:pt x="2257748" y="2955391"/>
                  </a:cubicBezTo>
                  <a:cubicBezTo>
                    <a:pt x="2259644" y="2945234"/>
                    <a:pt x="2269192" y="2942051"/>
                    <a:pt x="2266145" y="2923904"/>
                  </a:cubicBezTo>
                  <a:cubicBezTo>
                    <a:pt x="2263098" y="2905824"/>
                    <a:pt x="2256055" y="2908600"/>
                    <a:pt x="2250707" y="2906704"/>
                  </a:cubicBezTo>
                  <a:cubicBezTo>
                    <a:pt x="2245357" y="2904808"/>
                    <a:pt x="2242716" y="2911783"/>
                    <a:pt x="2240820" y="2915914"/>
                  </a:cubicBezTo>
                  <a:cubicBezTo>
                    <a:pt x="2238924" y="2920044"/>
                    <a:pt x="2237705" y="2929457"/>
                    <a:pt x="2240752" y="2935483"/>
                  </a:cubicBezTo>
                  <a:cubicBezTo>
                    <a:pt x="2243800" y="2941510"/>
                    <a:pt x="2252941" y="2953563"/>
                    <a:pt x="2250639" y="2956542"/>
                  </a:cubicBezTo>
                  <a:cubicBezTo>
                    <a:pt x="2248337" y="2959589"/>
                    <a:pt x="2245221" y="2946453"/>
                    <a:pt x="2244071" y="2942322"/>
                  </a:cubicBezTo>
                  <a:cubicBezTo>
                    <a:pt x="2242919" y="2938192"/>
                    <a:pt x="2225855" y="2934196"/>
                    <a:pt x="2224365" y="2930066"/>
                  </a:cubicBezTo>
                  <a:cubicBezTo>
                    <a:pt x="2222876" y="2925935"/>
                    <a:pt x="2221521" y="2922279"/>
                    <a:pt x="2219219" y="2920044"/>
                  </a:cubicBezTo>
                  <a:cubicBezTo>
                    <a:pt x="2216917" y="2917810"/>
                    <a:pt x="2226262" y="2905960"/>
                    <a:pt x="2225110" y="2896141"/>
                  </a:cubicBezTo>
                  <a:cubicBezTo>
                    <a:pt x="2223959" y="2886323"/>
                    <a:pt x="2214005" y="2888151"/>
                    <a:pt x="2213599" y="2884426"/>
                  </a:cubicBezTo>
                  <a:cubicBezTo>
                    <a:pt x="2213192" y="2880634"/>
                    <a:pt x="2207978" y="2881718"/>
                    <a:pt x="2203035" y="2877519"/>
                  </a:cubicBezTo>
                  <a:cubicBezTo>
                    <a:pt x="2198092" y="2873389"/>
                    <a:pt x="2203509" y="2865060"/>
                    <a:pt x="2200056" y="2861607"/>
                  </a:cubicBezTo>
                  <a:cubicBezTo>
                    <a:pt x="2196603" y="2858221"/>
                    <a:pt x="2183601" y="2864925"/>
                    <a:pt x="2181705" y="2862622"/>
                  </a:cubicBezTo>
                  <a:cubicBezTo>
                    <a:pt x="2179809" y="2860388"/>
                    <a:pt x="2184955" y="2844339"/>
                    <a:pt x="2180825" y="2842443"/>
                  </a:cubicBezTo>
                  <a:cubicBezTo>
                    <a:pt x="2176626" y="2840547"/>
                    <a:pt x="2174663" y="2841022"/>
                    <a:pt x="2172767" y="2838381"/>
                  </a:cubicBezTo>
                  <a:cubicBezTo>
                    <a:pt x="2170871" y="2835740"/>
                    <a:pt x="2158479" y="2834317"/>
                    <a:pt x="2155838" y="2829036"/>
                  </a:cubicBezTo>
                  <a:cubicBezTo>
                    <a:pt x="2153197" y="2823754"/>
                    <a:pt x="2159360" y="2813868"/>
                    <a:pt x="2154823" y="2810482"/>
                  </a:cubicBezTo>
                  <a:cubicBezTo>
                    <a:pt x="2150285" y="2807097"/>
                    <a:pt x="2152994" y="2803169"/>
                    <a:pt x="2152249" y="2797142"/>
                  </a:cubicBezTo>
                  <a:cubicBezTo>
                    <a:pt x="2151505" y="2791116"/>
                    <a:pt x="2134712" y="2783464"/>
                    <a:pt x="2133967" y="2777438"/>
                  </a:cubicBezTo>
                  <a:cubicBezTo>
                    <a:pt x="2133222" y="2771411"/>
                    <a:pt x="2142296" y="2762676"/>
                    <a:pt x="2145749" y="2759629"/>
                  </a:cubicBezTo>
                  <a:cubicBezTo>
                    <a:pt x="2149203" y="2756581"/>
                    <a:pt x="2144869" y="2766332"/>
                    <a:pt x="2145613" y="2770463"/>
                  </a:cubicBezTo>
                  <a:cubicBezTo>
                    <a:pt x="2146358" y="2774594"/>
                    <a:pt x="2163084" y="2755769"/>
                    <a:pt x="2169517" y="2754279"/>
                  </a:cubicBezTo>
                  <a:cubicBezTo>
                    <a:pt x="2175949" y="2752789"/>
                    <a:pt x="2185023" y="2755498"/>
                    <a:pt x="2195993" y="2756988"/>
                  </a:cubicBezTo>
                  <a:cubicBezTo>
                    <a:pt x="2207030" y="2758478"/>
                    <a:pt x="2207775" y="2767822"/>
                    <a:pt x="2213125" y="2775406"/>
                  </a:cubicBezTo>
                  <a:cubicBezTo>
                    <a:pt x="2218474" y="2782922"/>
                    <a:pt x="2223078" y="2804049"/>
                    <a:pt x="2233710" y="2817592"/>
                  </a:cubicBezTo>
                  <a:cubicBezTo>
                    <a:pt x="2244341" y="2831135"/>
                    <a:pt x="2242378" y="2842782"/>
                    <a:pt x="2246576" y="2846167"/>
                  </a:cubicBezTo>
                  <a:cubicBezTo>
                    <a:pt x="2250774" y="2849553"/>
                    <a:pt x="2269057" y="2854361"/>
                    <a:pt x="2284632" y="2858153"/>
                  </a:cubicBezTo>
                  <a:cubicBezTo>
                    <a:pt x="2300205" y="2861945"/>
                    <a:pt x="2301560" y="2860388"/>
                    <a:pt x="2307248" y="2866008"/>
                  </a:cubicBezTo>
                  <a:cubicBezTo>
                    <a:pt x="2312936" y="2871628"/>
                    <a:pt x="2318962" y="2884494"/>
                    <a:pt x="2328849" y="2887880"/>
                  </a:cubicBezTo>
                  <a:cubicBezTo>
                    <a:pt x="2338735" y="2891266"/>
                    <a:pt x="2343611" y="2875826"/>
                    <a:pt x="2357289" y="2878806"/>
                  </a:cubicBezTo>
                  <a:cubicBezTo>
                    <a:pt x="2370968" y="2881853"/>
                    <a:pt x="2372118" y="2901355"/>
                    <a:pt x="2388099" y="2887406"/>
                  </a:cubicBezTo>
                  <a:cubicBezTo>
                    <a:pt x="2404080" y="2873457"/>
                    <a:pt x="2417961" y="2871967"/>
                    <a:pt x="2429743" y="2879483"/>
                  </a:cubicBezTo>
                  <a:cubicBezTo>
                    <a:pt x="2441526" y="2887000"/>
                    <a:pt x="2451074" y="2906366"/>
                    <a:pt x="2454527" y="2916523"/>
                  </a:cubicBezTo>
                  <a:cubicBezTo>
                    <a:pt x="2457981" y="2926680"/>
                    <a:pt x="2476467" y="2926951"/>
                    <a:pt x="2484457" y="2925461"/>
                  </a:cubicBezTo>
                  <a:cubicBezTo>
                    <a:pt x="2492447" y="2923972"/>
                    <a:pt x="2494004" y="2922346"/>
                    <a:pt x="2495562" y="2927290"/>
                  </a:cubicBezTo>
                  <a:cubicBezTo>
                    <a:pt x="2497052" y="2932165"/>
                    <a:pt x="2522445" y="2935551"/>
                    <a:pt x="2538019" y="2936634"/>
                  </a:cubicBezTo>
                  <a:cubicBezTo>
                    <a:pt x="2553593" y="2937785"/>
                    <a:pt x="2577699" y="2952073"/>
                    <a:pt x="2596321" y="2944895"/>
                  </a:cubicBezTo>
                  <a:cubicBezTo>
                    <a:pt x="2614942" y="2937718"/>
                    <a:pt x="2636612" y="2934670"/>
                    <a:pt x="2651103" y="2933587"/>
                  </a:cubicBezTo>
                  <a:cubicBezTo>
                    <a:pt x="2665526" y="2932436"/>
                    <a:pt x="2665594" y="2926951"/>
                    <a:pt x="2670875" y="2926951"/>
                  </a:cubicBezTo>
                  <a:cubicBezTo>
                    <a:pt x="2676224" y="2926951"/>
                    <a:pt x="2684012" y="2936702"/>
                    <a:pt x="2690512" y="2936295"/>
                  </a:cubicBezTo>
                  <a:cubicBezTo>
                    <a:pt x="2696945" y="2935889"/>
                    <a:pt x="2710149" y="2940426"/>
                    <a:pt x="2721187" y="2938192"/>
                  </a:cubicBezTo>
                  <a:cubicBezTo>
                    <a:pt x="2732224" y="2935957"/>
                    <a:pt x="2745835" y="2936905"/>
                    <a:pt x="2755721" y="2944828"/>
                  </a:cubicBezTo>
                  <a:cubicBezTo>
                    <a:pt x="2765607" y="2952750"/>
                    <a:pt x="2770144" y="2939072"/>
                    <a:pt x="2781589" y="2945099"/>
                  </a:cubicBezTo>
                  <a:cubicBezTo>
                    <a:pt x="2792964" y="2951125"/>
                    <a:pt x="2789239" y="2980243"/>
                    <a:pt x="2792625" y="2985863"/>
                  </a:cubicBezTo>
                  <a:cubicBezTo>
                    <a:pt x="2796079" y="2991483"/>
                    <a:pt x="2812127" y="2994936"/>
                    <a:pt x="2822014" y="2988165"/>
                  </a:cubicBezTo>
                  <a:cubicBezTo>
                    <a:pt x="2831900" y="2981394"/>
                    <a:pt x="2841786" y="2987352"/>
                    <a:pt x="2840229" y="2991889"/>
                  </a:cubicBezTo>
                  <a:cubicBezTo>
                    <a:pt x="2838739" y="2996426"/>
                    <a:pt x="2835963" y="2997916"/>
                    <a:pt x="2841312" y="3007735"/>
                  </a:cubicBezTo>
                  <a:cubicBezTo>
                    <a:pt x="2846662" y="3017553"/>
                    <a:pt x="2862100" y="3024121"/>
                    <a:pt x="2878826" y="3021480"/>
                  </a:cubicBezTo>
                  <a:cubicBezTo>
                    <a:pt x="2895552" y="3018839"/>
                    <a:pt x="2897989" y="3032856"/>
                    <a:pt x="2887359" y="3037394"/>
                  </a:cubicBezTo>
                  <a:cubicBezTo>
                    <a:pt x="2876727" y="3041930"/>
                    <a:pt x="2856480" y="3030283"/>
                    <a:pt x="2873612" y="3058927"/>
                  </a:cubicBezTo>
                  <a:cubicBezTo>
                    <a:pt x="2890744" y="3087570"/>
                    <a:pt x="2917965" y="3094680"/>
                    <a:pt x="2923247" y="3095086"/>
                  </a:cubicBezTo>
                  <a:cubicBezTo>
                    <a:pt x="2928596" y="3095492"/>
                    <a:pt x="2937941" y="3084929"/>
                    <a:pt x="2948775" y="3082491"/>
                  </a:cubicBezTo>
                  <a:cubicBezTo>
                    <a:pt x="2959609" y="3080054"/>
                    <a:pt x="2968480" y="3078293"/>
                    <a:pt x="2970579" y="3070980"/>
                  </a:cubicBezTo>
                  <a:cubicBezTo>
                    <a:pt x="2972679" y="3063599"/>
                    <a:pt x="2964620" y="3056286"/>
                    <a:pt x="2960625" y="3046873"/>
                  </a:cubicBezTo>
                  <a:cubicBezTo>
                    <a:pt x="2956630" y="3037461"/>
                    <a:pt x="2966178" y="3040373"/>
                    <a:pt x="2969767" y="3037326"/>
                  </a:cubicBezTo>
                  <a:cubicBezTo>
                    <a:pt x="2973356" y="3034279"/>
                    <a:pt x="2982361" y="3031435"/>
                    <a:pt x="2985002" y="3035768"/>
                  </a:cubicBezTo>
                  <a:cubicBezTo>
                    <a:pt x="2987643" y="3040102"/>
                    <a:pt x="2980804" y="3050801"/>
                    <a:pt x="2977622" y="3052087"/>
                  </a:cubicBezTo>
                  <a:cubicBezTo>
                    <a:pt x="2974372" y="3053374"/>
                    <a:pt x="2969631" y="3055270"/>
                    <a:pt x="2970579" y="3059604"/>
                  </a:cubicBezTo>
                  <a:cubicBezTo>
                    <a:pt x="2971527" y="3063938"/>
                    <a:pt x="2981346" y="3060416"/>
                    <a:pt x="2979247" y="3062854"/>
                  </a:cubicBezTo>
                  <a:cubicBezTo>
                    <a:pt x="2977147" y="3065292"/>
                    <a:pt x="2983309" y="3068000"/>
                    <a:pt x="2983919" y="3075923"/>
                  </a:cubicBezTo>
                  <a:cubicBezTo>
                    <a:pt x="2984461" y="3083846"/>
                    <a:pt x="2990826" y="3088315"/>
                    <a:pt x="2990826" y="3107546"/>
                  </a:cubicBezTo>
                  <a:cubicBezTo>
                    <a:pt x="2990826" y="3126776"/>
                    <a:pt x="2982768" y="3128605"/>
                    <a:pt x="2988456" y="3139372"/>
                  </a:cubicBezTo>
                  <a:cubicBezTo>
                    <a:pt x="2994144" y="3150138"/>
                    <a:pt x="2986154" y="3164290"/>
                    <a:pt x="2987914" y="3181219"/>
                  </a:cubicBezTo>
                  <a:cubicBezTo>
                    <a:pt x="2989607" y="3198148"/>
                    <a:pt x="3007890" y="3212435"/>
                    <a:pt x="3013578" y="3224895"/>
                  </a:cubicBezTo>
                  <a:cubicBezTo>
                    <a:pt x="3019266" y="3237354"/>
                    <a:pt x="3021027" y="3246089"/>
                    <a:pt x="3031252" y="3261935"/>
                  </a:cubicBezTo>
                  <a:cubicBezTo>
                    <a:pt x="3041544" y="3277780"/>
                    <a:pt x="3057322" y="3307980"/>
                    <a:pt x="3063416" y="3334321"/>
                  </a:cubicBezTo>
                  <a:cubicBezTo>
                    <a:pt x="3069510" y="3360730"/>
                    <a:pt x="3070526" y="3389306"/>
                    <a:pt x="3084204" y="3399531"/>
                  </a:cubicBezTo>
                  <a:cubicBezTo>
                    <a:pt x="3097883" y="3409688"/>
                    <a:pt x="3130656" y="3455666"/>
                    <a:pt x="3134449" y="3468464"/>
                  </a:cubicBezTo>
                  <a:cubicBezTo>
                    <a:pt x="3138240" y="3481262"/>
                    <a:pt x="3136276" y="3500628"/>
                    <a:pt x="3159774" y="3522839"/>
                  </a:cubicBezTo>
                  <a:cubicBezTo>
                    <a:pt x="3183338" y="3545049"/>
                    <a:pt x="3186183" y="3523854"/>
                    <a:pt x="3186183" y="3517421"/>
                  </a:cubicBezTo>
                  <a:cubicBezTo>
                    <a:pt x="3186183" y="3510989"/>
                    <a:pt x="3195188" y="3515390"/>
                    <a:pt x="3210018" y="3512343"/>
                  </a:cubicBezTo>
                  <a:cubicBezTo>
                    <a:pt x="3224847" y="3509296"/>
                    <a:pt x="3226201" y="3498191"/>
                    <a:pt x="3229655" y="3486882"/>
                  </a:cubicBezTo>
                  <a:cubicBezTo>
                    <a:pt x="3233108" y="3475574"/>
                    <a:pt x="3233176" y="3468532"/>
                    <a:pt x="3243062" y="3463250"/>
                  </a:cubicBezTo>
                  <a:cubicBezTo>
                    <a:pt x="3252949" y="3457968"/>
                    <a:pt x="3250512" y="3442935"/>
                    <a:pt x="3248953" y="3427158"/>
                  </a:cubicBezTo>
                  <a:cubicBezTo>
                    <a:pt x="3247464" y="3411313"/>
                    <a:pt x="3245907" y="3413750"/>
                    <a:pt x="3252001" y="3403932"/>
                  </a:cubicBezTo>
                  <a:cubicBezTo>
                    <a:pt x="3258096" y="3394113"/>
                    <a:pt x="3259449" y="3369262"/>
                    <a:pt x="3258298" y="3357615"/>
                  </a:cubicBezTo>
                  <a:cubicBezTo>
                    <a:pt x="3257147" y="3345901"/>
                    <a:pt x="3239338" y="3344208"/>
                    <a:pt x="3235546" y="3319356"/>
                  </a:cubicBezTo>
                  <a:cubicBezTo>
                    <a:pt x="3231754" y="3294505"/>
                    <a:pt x="3249496" y="3285567"/>
                    <a:pt x="3270013" y="3263357"/>
                  </a:cubicBezTo>
                  <a:cubicBezTo>
                    <a:pt x="3290530" y="3241146"/>
                    <a:pt x="3299333" y="3241891"/>
                    <a:pt x="3303464" y="3235526"/>
                  </a:cubicBezTo>
                  <a:cubicBezTo>
                    <a:pt x="3307662" y="3229093"/>
                    <a:pt x="3318429" y="3223134"/>
                    <a:pt x="3321814" y="3215957"/>
                  </a:cubicBezTo>
                  <a:cubicBezTo>
                    <a:pt x="3325268" y="3208779"/>
                    <a:pt x="3342739" y="3213045"/>
                    <a:pt x="3349984" y="3205867"/>
                  </a:cubicBezTo>
                  <a:cubicBezTo>
                    <a:pt x="3357229" y="3198689"/>
                    <a:pt x="3360073" y="3177698"/>
                    <a:pt x="3369959" y="3172077"/>
                  </a:cubicBezTo>
                  <a:cubicBezTo>
                    <a:pt x="3379846" y="3166457"/>
                    <a:pt x="3375444" y="3163275"/>
                    <a:pt x="3382284" y="3153795"/>
                  </a:cubicBezTo>
                  <a:cubicBezTo>
                    <a:pt x="3389123" y="3144382"/>
                    <a:pt x="3391628" y="3140793"/>
                    <a:pt x="3398129" y="3131720"/>
                  </a:cubicBezTo>
                  <a:cubicBezTo>
                    <a:pt x="3404562" y="3122646"/>
                    <a:pt x="3416412" y="3131788"/>
                    <a:pt x="3436997" y="3116687"/>
                  </a:cubicBezTo>
                  <a:cubicBezTo>
                    <a:pt x="3457514" y="3101587"/>
                    <a:pt x="3457243" y="3091971"/>
                    <a:pt x="3457243" y="3081814"/>
                  </a:cubicBezTo>
                  <a:cubicBezTo>
                    <a:pt x="3457243" y="3071657"/>
                    <a:pt x="3453858" y="3060552"/>
                    <a:pt x="3460155" y="3055744"/>
                  </a:cubicBezTo>
                  <a:cubicBezTo>
                    <a:pt x="3466452" y="3050936"/>
                    <a:pt x="3482907" y="3048702"/>
                    <a:pt x="3491439" y="3047009"/>
                  </a:cubicBezTo>
                  <a:cubicBezTo>
                    <a:pt x="3499972" y="3045316"/>
                    <a:pt x="3510874" y="3047551"/>
                    <a:pt x="3512838" y="3049244"/>
                  </a:cubicBezTo>
                  <a:cubicBezTo>
                    <a:pt x="3514801" y="3050936"/>
                    <a:pt x="3524416" y="3055135"/>
                    <a:pt x="3530713" y="3055473"/>
                  </a:cubicBezTo>
                  <a:cubicBezTo>
                    <a:pt x="3537011" y="3055744"/>
                    <a:pt x="3550283" y="3059942"/>
                    <a:pt x="3554888" y="3056828"/>
                  </a:cubicBezTo>
                  <a:cubicBezTo>
                    <a:pt x="3559425" y="3053713"/>
                    <a:pt x="3560238" y="3036648"/>
                    <a:pt x="3566197" y="3032179"/>
                  </a:cubicBezTo>
                  <a:cubicBezTo>
                    <a:pt x="3572155" y="3027643"/>
                    <a:pt x="3562675" y="3017282"/>
                    <a:pt x="3563623" y="3010172"/>
                  </a:cubicBezTo>
                  <a:cubicBezTo>
                    <a:pt x="3564638" y="3003130"/>
                    <a:pt x="3581703" y="3002791"/>
                    <a:pt x="3586240" y="3006651"/>
                  </a:cubicBezTo>
                  <a:cubicBezTo>
                    <a:pt x="3590777" y="3010443"/>
                    <a:pt x="3586578" y="3021006"/>
                    <a:pt x="3591928" y="3015319"/>
                  </a:cubicBezTo>
                  <a:cubicBezTo>
                    <a:pt x="3597277" y="3009698"/>
                    <a:pt x="3610888" y="3023512"/>
                    <a:pt x="3613529" y="3031773"/>
                  </a:cubicBezTo>
                  <a:cubicBezTo>
                    <a:pt x="3616170" y="3040034"/>
                    <a:pt x="3616372" y="3047889"/>
                    <a:pt x="3617524" y="3061838"/>
                  </a:cubicBezTo>
                  <a:cubicBezTo>
                    <a:pt x="3618675" y="3075788"/>
                    <a:pt x="3620300" y="3093597"/>
                    <a:pt x="3633233" y="3108290"/>
                  </a:cubicBezTo>
                  <a:cubicBezTo>
                    <a:pt x="3646167" y="3122984"/>
                    <a:pt x="3673727" y="3112218"/>
                    <a:pt x="3679618" y="3114656"/>
                  </a:cubicBezTo>
                  <a:cubicBezTo>
                    <a:pt x="3685510" y="3117093"/>
                    <a:pt x="3691807" y="3141606"/>
                    <a:pt x="3696208" y="3148174"/>
                  </a:cubicBezTo>
                  <a:cubicBezTo>
                    <a:pt x="3700610" y="3154742"/>
                    <a:pt x="3707042" y="3188668"/>
                    <a:pt x="3708803" y="3192324"/>
                  </a:cubicBezTo>
                  <a:cubicBezTo>
                    <a:pt x="3710496" y="3195981"/>
                    <a:pt x="3722007" y="3209659"/>
                    <a:pt x="3721466" y="3213654"/>
                  </a:cubicBezTo>
                  <a:cubicBezTo>
                    <a:pt x="3720924" y="3217582"/>
                    <a:pt x="3709006" y="3222593"/>
                    <a:pt x="3708397" y="3244396"/>
                  </a:cubicBezTo>
                  <a:cubicBezTo>
                    <a:pt x="3707855" y="3266133"/>
                    <a:pt x="3716387" y="3269722"/>
                    <a:pt x="3729185" y="3270873"/>
                  </a:cubicBezTo>
                  <a:cubicBezTo>
                    <a:pt x="3741983" y="3272024"/>
                    <a:pt x="3755119" y="3253741"/>
                    <a:pt x="3774757" y="3232817"/>
                  </a:cubicBezTo>
                  <a:cubicBezTo>
                    <a:pt x="3796019" y="3212097"/>
                    <a:pt x="3808478" y="3227807"/>
                    <a:pt x="3812203" y="3232885"/>
                  </a:cubicBezTo>
                  <a:close/>
                  <a:moveTo>
                    <a:pt x="510714" y="2104829"/>
                  </a:moveTo>
                  <a:cubicBezTo>
                    <a:pt x="511391" y="2104152"/>
                    <a:pt x="512204" y="2103475"/>
                    <a:pt x="513558" y="2102933"/>
                  </a:cubicBezTo>
                  <a:cubicBezTo>
                    <a:pt x="520194" y="2099886"/>
                    <a:pt x="526018" y="2106522"/>
                    <a:pt x="525408" y="2108418"/>
                  </a:cubicBezTo>
                  <a:cubicBezTo>
                    <a:pt x="524934" y="2110179"/>
                    <a:pt x="513896" y="2104423"/>
                    <a:pt x="510714" y="2104829"/>
                  </a:cubicBezTo>
                  <a:close/>
                  <a:moveTo>
                    <a:pt x="1385518" y="1476303"/>
                  </a:moveTo>
                  <a:cubicBezTo>
                    <a:pt x="1386263" y="1477996"/>
                    <a:pt x="1383013" y="1479892"/>
                    <a:pt x="1379221" y="1482059"/>
                  </a:cubicBezTo>
                  <a:cubicBezTo>
                    <a:pt x="1382945" y="1477793"/>
                    <a:pt x="1384164" y="1473189"/>
                    <a:pt x="1385518" y="1476303"/>
                  </a:cubicBezTo>
                  <a:close/>
                  <a:moveTo>
                    <a:pt x="1405900" y="1521063"/>
                  </a:moveTo>
                  <a:cubicBezTo>
                    <a:pt x="1401228" y="1526886"/>
                    <a:pt x="1385179" y="1511312"/>
                    <a:pt x="1378340" y="1513140"/>
                  </a:cubicBezTo>
                  <a:cubicBezTo>
                    <a:pt x="1371501" y="1514968"/>
                    <a:pt x="1376580" y="1523297"/>
                    <a:pt x="1376106" y="1528985"/>
                  </a:cubicBezTo>
                  <a:cubicBezTo>
                    <a:pt x="1375699" y="1534606"/>
                    <a:pt x="1363781" y="1544357"/>
                    <a:pt x="1351796" y="1544086"/>
                  </a:cubicBezTo>
                  <a:cubicBezTo>
                    <a:pt x="1339811" y="1543815"/>
                    <a:pt x="1341910" y="1534199"/>
                    <a:pt x="1337508" y="1531762"/>
                  </a:cubicBezTo>
                  <a:cubicBezTo>
                    <a:pt x="1333107" y="1529392"/>
                    <a:pt x="1325320" y="1524584"/>
                    <a:pt x="1316314" y="1523907"/>
                  </a:cubicBezTo>
                  <a:cubicBezTo>
                    <a:pt x="1307308" y="1523230"/>
                    <a:pt x="1298234" y="1522891"/>
                    <a:pt x="1294374" y="1525870"/>
                  </a:cubicBezTo>
                  <a:cubicBezTo>
                    <a:pt x="1290514" y="1528850"/>
                    <a:pt x="1289160" y="1541851"/>
                    <a:pt x="1285774" y="1541851"/>
                  </a:cubicBezTo>
                  <a:cubicBezTo>
                    <a:pt x="1282388" y="1541851"/>
                    <a:pt x="1260449" y="1536163"/>
                    <a:pt x="1254152" y="1540226"/>
                  </a:cubicBezTo>
                  <a:cubicBezTo>
                    <a:pt x="1247854" y="1544357"/>
                    <a:pt x="1235395" y="1545846"/>
                    <a:pt x="1232144" y="1550519"/>
                  </a:cubicBezTo>
                  <a:cubicBezTo>
                    <a:pt x="1230452" y="1552888"/>
                    <a:pt x="1230790" y="1558983"/>
                    <a:pt x="1231806" y="1565280"/>
                  </a:cubicBezTo>
                  <a:cubicBezTo>
                    <a:pt x="1224019" y="1561691"/>
                    <a:pt x="1211695" y="1557832"/>
                    <a:pt x="1208174" y="1559728"/>
                  </a:cubicBezTo>
                  <a:cubicBezTo>
                    <a:pt x="1199844" y="1564197"/>
                    <a:pt x="1201131" y="1567718"/>
                    <a:pt x="1198016" y="1572797"/>
                  </a:cubicBezTo>
                  <a:cubicBezTo>
                    <a:pt x="1194901" y="1577875"/>
                    <a:pt x="1202282" y="1591486"/>
                    <a:pt x="1209934" y="1590335"/>
                  </a:cubicBezTo>
                  <a:cubicBezTo>
                    <a:pt x="1217653" y="1589184"/>
                    <a:pt x="1224357" y="1580584"/>
                    <a:pt x="1229233" y="1578078"/>
                  </a:cubicBezTo>
                  <a:cubicBezTo>
                    <a:pt x="1230723" y="1577266"/>
                    <a:pt x="1232416" y="1576115"/>
                    <a:pt x="1233770" y="1574828"/>
                  </a:cubicBezTo>
                  <a:cubicBezTo>
                    <a:pt x="1234379" y="1577130"/>
                    <a:pt x="1234921" y="1579162"/>
                    <a:pt x="1235462" y="1580584"/>
                  </a:cubicBezTo>
                  <a:cubicBezTo>
                    <a:pt x="1235733" y="1581464"/>
                    <a:pt x="1236072" y="1581938"/>
                    <a:pt x="1236410" y="1582277"/>
                  </a:cubicBezTo>
                  <a:cubicBezTo>
                    <a:pt x="1236004" y="1583157"/>
                    <a:pt x="1235530" y="1583970"/>
                    <a:pt x="1234988" y="1584714"/>
                  </a:cubicBezTo>
                  <a:cubicBezTo>
                    <a:pt x="1237359" y="1583699"/>
                    <a:pt x="1239728" y="1583021"/>
                    <a:pt x="1240677" y="1583766"/>
                  </a:cubicBezTo>
                  <a:cubicBezTo>
                    <a:pt x="1242573" y="1585256"/>
                    <a:pt x="1236614" y="1588845"/>
                    <a:pt x="1240947" y="1588642"/>
                  </a:cubicBezTo>
                  <a:cubicBezTo>
                    <a:pt x="1245349" y="1588439"/>
                    <a:pt x="1239932" y="1603742"/>
                    <a:pt x="1242234" y="1605841"/>
                  </a:cubicBezTo>
                  <a:cubicBezTo>
                    <a:pt x="1244536" y="1607940"/>
                    <a:pt x="1253136" y="1615795"/>
                    <a:pt x="1259434" y="1618098"/>
                  </a:cubicBezTo>
                  <a:cubicBezTo>
                    <a:pt x="1265731" y="1620332"/>
                    <a:pt x="1263226" y="1613561"/>
                    <a:pt x="1264377" y="1618098"/>
                  </a:cubicBezTo>
                  <a:cubicBezTo>
                    <a:pt x="1265528" y="1622634"/>
                    <a:pt x="1277378" y="1629203"/>
                    <a:pt x="1275617" y="1650330"/>
                  </a:cubicBezTo>
                  <a:cubicBezTo>
                    <a:pt x="1273857" y="1671457"/>
                    <a:pt x="1254016" y="1667665"/>
                    <a:pt x="1249479" y="1667055"/>
                  </a:cubicBezTo>
                  <a:cubicBezTo>
                    <a:pt x="1244943" y="1666514"/>
                    <a:pt x="1237765" y="1665430"/>
                    <a:pt x="1235869" y="1659742"/>
                  </a:cubicBezTo>
                  <a:cubicBezTo>
                    <a:pt x="1233973" y="1654122"/>
                    <a:pt x="1228217" y="1653512"/>
                    <a:pt x="1223816" y="1646335"/>
                  </a:cubicBezTo>
                  <a:cubicBezTo>
                    <a:pt x="1219414" y="1639157"/>
                    <a:pt x="1223951" y="1628729"/>
                    <a:pt x="1214471" y="1628593"/>
                  </a:cubicBezTo>
                  <a:cubicBezTo>
                    <a:pt x="1212033" y="1628526"/>
                    <a:pt x="1209325" y="1629406"/>
                    <a:pt x="1206616" y="1630828"/>
                  </a:cubicBezTo>
                  <a:cubicBezTo>
                    <a:pt x="1204517" y="1627848"/>
                    <a:pt x="1201470" y="1624463"/>
                    <a:pt x="1201267" y="1623786"/>
                  </a:cubicBezTo>
                  <a:cubicBezTo>
                    <a:pt x="1200860" y="1622499"/>
                    <a:pt x="1214877" y="1622770"/>
                    <a:pt x="1217112" y="1620874"/>
                  </a:cubicBezTo>
                  <a:cubicBezTo>
                    <a:pt x="1219414" y="1618978"/>
                    <a:pt x="1211830" y="1609363"/>
                    <a:pt x="1212981" y="1606722"/>
                  </a:cubicBezTo>
                  <a:cubicBezTo>
                    <a:pt x="1214133" y="1604081"/>
                    <a:pt x="1224560" y="1608821"/>
                    <a:pt x="1226457" y="1607331"/>
                  </a:cubicBezTo>
                  <a:cubicBezTo>
                    <a:pt x="1228352" y="1605841"/>
                    <a:pt x="1225644" y="1599476"/>
                    <a:pt x="1227878" y="1598325"/>
                  </a:cubicBezTo>
                  <a:cubicBezTo>
                    <a:pt x="1230181" y="1597174"/>
                    <a:pt x="1237833" y="1593856"/>
                    <a:pt x="1236885" y="1591621"/>
                  </a:cubicBezTo>
                  <a:cubicBezTo>
                    <a:pt x="1235936" y="1589387"/>
                    <a:pt x="1227404" y="1589928"/>
                    <a:pt x="1229165" y="1588235"/>
                  </a:cubicBezTo>
                  <a:cubicBezTo>
                    <a:pt x="1229165" y="1588235"/>
                    <a:pt x="1229233" y="1588168"/>
                    <a:pt x="1229301" y="1588100"/>
                  </a:cubicBezTo>
                  <a:cubicBezTo>
                    <a:pt x="1223612" y="1587017"/>
                    <a:pt x="1223206" y="1586813"/>
                    <a:pt x="1218331" y="1588709"/>
                  </a:cubicBezTo>
                  <a:cubicBezTo>
                    <a:pt x="1213387" y="1590605"/>
                    <a:pt x="1214945" y="1592095"/>
                    <a:pt x="1212101" y="1593991"/>
                  </a:cubicBezTo>
                  <a:cubicBezTo>
                    <a:pt x="1209257" y="1595887"/>
                    <a:pt x="1207835" y="1600763"/>
                    <a:pt x="1205533" y="1601711"/>
                  </a:cubicBezTo>
                  <a:cubicBezTo>
                    <a:pt x="1203230" y="1602659"/>
                    <a:pt x="1192328" y="1596023"/>
                    <a:pt x="1191719" y="1598867"/>
                  </a:cubicBezTo>
                  <a:cubicBezTo>
                    <a:pt x="1191177" y="1601711"/>
                    <a:pt x="1194360" y="1611732"/>
                    <a:pt x="1195646" y="1613425"/>
                  </a:cubicBezTo>
                  <a:cubicBezTo>
                    <a:pt x="1197001" y="1615118"/>
                    <a:pt x="1206142" y="1616608"/>
                    <a:pt x="1205126" y="1618707"/>
                  </a:cubicBezTo>
                  <a:cubicBezTo>
                    <a:pt x="1204178" y="1620806"/>
                    <a:pt x="1195037" y="1622093"/>
                    <a:pt x="1195850" y="1625275"/>
                  </a:cubicBezTo>
                  <a:cubicBezTo>
                    <a:pt x="1196391" y="1627578"/>
                    <a:pt x="1198152" y="1631573"/>
                    <a:pt x="1201605" y="1633943"/>
                  </a:cubicBezTo>
                  <a:cubicBezTo>
                    <a:pt x="1195308" y="1638344"/>
                    <a:pt x="1189010" y="1644439"/>
                    <a:pt x="1184406" y="1647960"/>
                  </a:cubicBezTo>
                  <a:cubicBezTo>
                    <a:pt x="1176618" y="1653986"/>
                    <a:pt x="1191516" y="1656560"/>
                    <a:pt x="1192870" y="1659945"/>
                  </a:cubicBezTo>
                  <a:cubicBezTo>
                    <a:pt x="1194224" y="1663331"/>
                    <a:pt x="1191990" y="1675858"/>
                    <a:pt x="1188198" y="1682426"/>
                  </a:cubicBezTo>
                  <a:cubicBezTo>
                    <a:pt x="1184406" y="1688995"/>
                    <a:pt x="1172420" y="1704298"/>
                    <a:pt x="1174723" y="1711814"/>
                  </a:cubicBezTo>
                  <a:cubicBezTo>
                    <a:pt x="1177025" y="1719331"/>
                    <a:pt x="1198829" y="1745807"/>
                    <a:pt x="1203975" y="1750141"/>
                  </a:cubicBezTo>
                  <a:cubicBezTo>
                    <a:pt x="1209122" y="1754475"/>
                    <a:pt x="1220159" y="1753527"/>
                    <a:pt x="1233837" y="1760840"/>
                  </a:cubicBezTo>
                  <a:cubicBezTo>
                    <a:pt x="1247516" y="1768221"/>
                    <a:pt x="1233228" y="1777836"/>
                    <a:pt x="1225983" y="1779326"/>
                  </a:cubicBezTo>
                  <a:cubicBezTo>
                    <a:pt x="1218737" y="1780815"/>
                    <a:pt x="1168019" y="1772080"/>
                    <a:pt x="1154341" y="1773976"/>
                  </a:cubicBezTo>
                  <a:cubicBezTo>
                    <a:pt x="1140662" y="1775872"/>
                    <a:pt x="1136125" y="1780477"/>
                    <a:pt x="1130640" y="1782170"/>
                  </a:cubicBezTo>
                  <a:cubicBezTo>
                    <a:pt x="1125156" y="1783863"/>
                    <a:pt x="1113576" y="1789280"/>
                    <a:pt x="1111680" y="1778175"/>
                  </a:cubicBezTo>
                  <a:cubicBezTo>
                    <a:pt x="1109784" y="1767069"/>
                    <a:pt x="1104503" y="1768627"/>
                    <a:pt x="1097866" y="1772013"/>
                  </a:cubicBezTo>
                  <a:cubicBezTo>
                    <a:pt x="1091231" y="1775398"/>
                    <a:pt x="1075250" y="1765377"/>
                    <a:pt x="1067869" y="1766663"/>
                  </a:cubicBezTo>
                  <a:cubicBezTo>
                    <a:pt x="1060488" y="1767950"/>
                    <a:pt x="1059676" y="1772622"/>
                    <a:pt x="1055071" y="1775805"/>
                  </a:cubicBezTo>
                  <a:cubicBezTo>
                    <a:pt x="1050534" y="1778987"/>
                    <a:pt x="1054055" y="1786030"/>
                    <a:pt x="1052701" y="1789618"/>
                  </a:cubicBezTo>
                  <a:cubicBezTo>
                    <a:pt x="1051347" y="1793207"/>
                    <a:pt x="1040445" y="1788264"/>
                    <a:pt x="1031574" y="1789009"/>
                  </a:cubicBezTo>
                  <a:cubicBezTo>
                    <a:pt x="1022636" y="1789754"/>
                    <a:pt x="1015255" y="1798489"/>
                    <a:pt x="1007129" y="1802078"/>
                  </a:cubicBezTo>
                  <a:cubicBezTo>
                    <a:pt x="998936" y="1805667"/>
                    <a:pt x="1005843" y="1824898"/>
                    <a:pt x="1003337" y="1828283"/>
                  </a:cubicBezTo>
                  <a:cubicBezTo>
                    <a:pt x="1000900" y="1831669"/>
                    <a:pt x="991216" y="1821647"/>
                    <a:pt x="986273" y="1817314"/>
                  </a:cubicBezTo>
                  <a:cubicBezTo>
                    <a:pt x="981330" y="1812980"/>
                    <a:pt x="971511" y="1799369"/>
                    <a:pt x="964875" y="1795984"/>
                  </a:cubicBezTo>
                  <a:cubicBezTo>
                    <a:pt x="958239" y="1792598"/>
                    <a:pt x="917678" y="1788129"/>
                    <a:pt x="910433" y="1796390"/>
                  </a:cubicBezTo>
                  <a:cubicBezTo>
                    <a:pt x="903187" y="1804651"/>
                    <a:pt x="895806" y="1822257"/>
                    <a:pt x="891947" y="1822460"/>
                  </a:cubicBezTo>
                  <a:cubicBezTo>
                    <a:pt x="888155" y="1822663"/>
                    <a:pt x="886530" y="1807631"/>
                    <a:pt x="891270" y="1804448"/>
                  </a:cubicBezTo>
                  <a:cubicBezTo>
                    <a:pt x="892489" y="1803635"/>
                    <a:pt x="893166" y="1803161"/>
                    <a:pt x="893640" y="1802958"/>
                  </a:cubicBezTo>
                  <a:cubicBezTo>
                    <a:pt x="893233" y="1803161"/>
                    <a:pt x="892624" y="1803297"/>
                    <a:pt x="892082" y="1803229"/>
                  </a:cubicBezTo>
                  <a:cubicBezTo>
                    <a:pt x="890592" y="1802823"/>
                    <a:pt x="892895" y="1793817"/>
                    <a:pt x="886800" y="1789822"/>
                  </a:cubicBezTo>
                  <a:cubicBezTo>
                    <a:pt x="880706" y="1785894"/>
                    <a:pt x="871158" y="1800453"/>
                    <a:pt x="864184" y="1798353"/>
                  </a:cubicBezTo>
                  <a:cubicBezTo>
                    <a:pt x="857141" y="1796254"/>
                    <a:pt x="853823" y="1770658"/>
                    <a:pt x="864251" y="1764970"/>
                  </a:cubicBezTo>
                  <a:cubicBezTo>
                    <a:pt x="874680" y="1759350"/>
                    <a:pt x="888425" y="1776820"/>
                    <a:pt x="889374" y="1783253"/>
                  </a:cubicBezTo>
                  <a:cubicBezTo>
                    <a:pt x="890322" y="1789686"/>
                    <a:pt x="905828" y="1795510"/>
                    <a:pt x="919507" y="1791379"/>
                  </a:cubicBezTo>
                  <a:cubicBezTo>
                    <a:pt x="933185" y="1787248"/>
                    <a:pt x="929664" y="1766054"/>
                    <a:pt x="929122" y="1762330"/>
                  </a:cubicBezTo>
                  <a:cubicBezTo>
                    <a:pt x="928580" y="1758538"/>
                    <a:pt x="927023" y="1750818"/>
                    <a:pt x="934201" y="1745943"/>
                  </a:cubicBezTo>
                  <a:cubicBezTo>
                    <a:pt x="936435" y="1744453"/>
                    <a:pt x="937722" y="1743166"/>
                    <a:pt x="938534" y="1741812"/>
                  </a:cubicBezTo>
                  <a:cubicBezTo>
                    <a:pt x="938670" y="1742625"/>
                    <a:pt x="938737" y="1743369"/>
                    <a:pt x="938941" y="1744114"/>
                  </a:cubicBezTo>
                  <a:cubicBezTo>
                    <a:pt x="942936" y="1759959"/>
                    <a:pt x="965891" y="1744927"/>
                    <a:pt x="976928" y="1734228"/>
                  </a:cubicBezTo>
                  <a:cubicBezTo>
                    <a:pt x="987966" y="1723461"/>
                    <a:pt x="1008280" y="1726170"/>
                    <a:pt x="1028392" y="1723732"/>
                  </a:cubicBezTo>
                  <a:cubicBezTo>
                    <a:pt x="1035502" y="1722852"/>
                    <a:pt x="1039022" y="1718992"/>
                    <a:pt x="1040715" y="1714049"/>
                  </a:cubicBezTo>
                  <a:cubicBezTo>
                    <a:pt x="1043356" y="1713575"/>
                    <a:pt x="1047216" y="1707955"/>
                    <a:pt x="1047419" y="1702944"/>
                  </a:cubicBezTo>
                  <a:cubicBezTo>
                    <a:pt x="1047690" y="1696172"/>
                    <a:pt x="1058186" y="1689943"/>
                    <a:pt x="1061030" y="1683713"/>
                  </a:cubicBezTo>
                  <a:cubicBezTo>
                    <a:pt x="1063874" y="1677483"/>
                    <a:pt x="1063536" y="1671931"/>
                    <a:pt x="1060962" y="1666310"/>
                  </a:cubicBezTo>
                  <a:cubicBezTo>
                    <a:pt x="1058389" y="1660690"/>
                    <a:pt x="1052633" y="1660148"/>
                    <a:pt x="1052024" y="1663060"/>
                  </a:cubicBezTo>
                  <a:cubicBezTo>
                    <a:pt x="1050128" y="1672472"/>
                    <a:pt x="1046336" y="1677551"/>
                    <a:pt x="1043289" y="1681478"/>
                  </a:cubicBezTo>
                  <a:cubicBezTo>
                    <a:pt x="1043221" y="1669154"/>
                    <a:pt x="1038684" y="1644845"/>
                    <a:pt x="1041325" y="1633740"/>
                  </a:cubicBezTo>
                  <a:cubicBezTo>
                    <a:pt x="1044575" y="1620332"/>
                    <a:pt x="1057644" y="1618368"/>
                    <a:pt x="1057780" y="1607399"/>
                  </a:cubicBezTo>
                  <a:cubicBezTo>
                    <a:pt x="1057915" y="1596361"/>
                    <a:pt x="1053175" y="1579771"/>
                    <a:pt x="1077688" y="1569682"/>
                  </a:cubicBezTo>
                  <a:cubicBezTo>
                    <a:pt x="1102200" y="1559660"/>
                    <a:pt x="1109310" y="1538804"/>
                    <a:pt x="1108633" y="1523094"/>
                  </a:cubicBezTo>
                  <a:cubicBezTo>
                    <a:pt x="1107888" y="1507384"/>
                    <a:pt x="1065228" y="1500681"/>
                    <a:pt x="1051685" y="1490523"/>
                  </a:cubicBezTo>
                  <a:cubicBezTo>
                    <a:pt x="1038143" y="1480366"/>
                    <a:pt x="1055071" y="1458630"/>
                    <a:pt x="1056967" y="1449014"/>
                  </a:cubicBezTo>
                  <a:cubicBezTo>
                    <a:pt x="1058795" y="1439399"/>
                    <a:pt x="1050602" y="1432628"/>
                    <a:pt x="1050060" y="1427075"/>
                  </a:cubicBezTo>
                  <a:cubicBezTo>
                    <a:pt x="1049519" y="1421590"/>
                    <a:pt x="1054529" y="1414819"/>
                    <a:pt x="1057915" y="1395046"/>
                  </a:cubicBezTo>
                  <a:cubicBezTo>
                    <a:pt x="1061369" y="1375273"/>
                    <a:pt x="1067260" y="1381571"/>
                    <a:pt x="1070713" y="1380961"/>
                  </a:cubicBezTo>
                  <a:cubicBezTo>
                    <a:pt x="1074166" y="1380420"/>
                    <a:pt x="1087642" y="1370736"/>
                    <a:pt x="1088590" y="1368908"/>
                  </a:cubicBezTo>
                  <a:cubicBezTo>
                    <a:pt x="1089605" y="1367080"/>
                    <a:pt x="1077281" y="1340942"/>
                    <a:pt x="1088251" y="1339385"/>
                  </a:cubicBezTo>
                  <a:cubicBezTo>
                    <a:pt x="1099221" y="1337827"/>
                    <a:pt x="1104773" y="1343786"/>
                    <a:pt x="1107753" y="1340401"/>
                  </a:cubicBezTo>
                  <a:cubicBezTo>
                    <a:pt x="1110732" y="1337015"/>
                    <a:pt x="1113712" y="1328483"/>
                    <a:pt x="1118858" y="1327061"/>
                  </a:cubicBezTo>
                  <a:cubicBezTo>
                    <a:pt x="1124005" y="1325639"/>
                    <a:pt x="1134906" y="1324149"/>
                    <a:pt x="1138089" y="1306882"/>
                  </a:cubicBezTo>
                  <a:cubicBezTo>
                    <a:pt x="1141204" y="1289615"/>
                    <a:pt x="1149330" y="1288193"/>
                    <a:pt x="1151429" y="1286364"/>
                  </a:cubicBezTo>
                  <a:cubicBezTo>
                    <a:pt x="1153596" y="1284536"/>
                    <a:pt x="1156710" y="1273499"/>
                    <a:pt x="1156710" y="1269368"/>
                  </a:cubicBezTo>
                  <a:cubicBezTo>
                    <a:pt x="1156710" y="1265237"/>
                    <a:pt x="1137750" y="1264763"/>
                    <a:pt x="1135922" y="1258534"/>
                  </a:cubicBezTo>
                  <a:cubicBezTo>
                    <a:pt x="1134094" y="1252304"/>
                    <a:pt x="1149939" y="1244923"/>
                    <a:pt x="1152241" y="1241402"/>
                  </a:cubicBezTo>
                  <a:cubicBezTo>
                    <a:pt x="1154544" y="1237881"/>
                    <a:pt x="1151225" y="1226369"/>
                    <a:pt x="1153934" y="1219598"/>
                  </a:cubicBezTo>
                  <a:cubicBezTo>
                    <a:pt x="1156643" y="1212826"/>
                    <a:pt x="1162128" y="1200367"/>
                    <a:pt x="1166935" y="1196304"/>
                  </a:cubicBezTo>
                  <a:cubicBezTo>
                    <a:pt x="1171811" y="1192173"/>
                    <a:pt x="1207023" y="1190751"/>
                    <a:pt x="1218940" y="1192173"/>
                  </a:cubicBezTo>
                  <a:cubicBezTo>
                    <a:pt x="1230926" y="1193595"/>
                    <a:pt x="1248667" y="1200028"/>
                    <a:pt x="1256928" y="1211472"/>
                  </a:cubicBezTo>
                  <a:cubicBezTo>
                    <a:pt x="1265189" y="1222916"/>
                    <a:pt x="1249750" y="1247428"/>
                    <a:pt x="1247042" y="1251220"/>
                  </a:cubicBezTo>
                  <a:cubicBezTo>
                    <a:pt x="1244333" y="1255012"/>
                    <a:pt x="1209866" y="1272212"/>
                    <a:pt x="1204788" y="1279999"/>
                  </a:cubicBezTo>
                  <a:cubicBezTo>
                    <a:pt x="1199642" y="1287786"/>
                    <a:pt x="1198084" y="1312096"/>
                    <a:pt x="1194631" y="1315211"/>
                  </a:cubicBezTo>
                  <a:cubicBezTo>
                    <a:pt x="1191177" y="1318326"/>
                    <a:pt x="1181968" y="1319206"/>
                    <a:pt x="1179666" y="1328415"/>
                  </a:cubicBezTo>
                  <a:cubicBezTo>
                    <a:pt x="1177364" y="1337624"/>
                    <a:pt x="1178176" y="1346427"/>
                    <a:pt x="1171879" y="1350151"/>
                  </a:cubicBezTo>
                  <a:cubicBezTo>
                    <a:pt x="1165581" y="1353808"/>
                    <a:pt x="1152580" y="1358616"/>
                    <a:pt x="1153189" y="1373784"/>
                  </a:cubicBezTo>
                  <a:cubicBezTo>
                    <a:pt x="1153731" y="1388884"/>
                    <a:pt x="1158065" y="1386853"/>
                    <a:pt x="1159487" y="1389967"/>
                  </a:cubicBezTo>
                  <a:cubicBezTo>
                    <a:pt x="1160909" y="1393082"/>
                    <a:pt x="1159622" y="1403917"/>
                    <a:pt x="1164024" y="1412720"/>
                  </a:cubicBezTo>
                  <a:cubicBezTo>
                    <a:pt x="1168425" y="1421455"/>
                    <a:pt x="1171743" y="1441295"/>
                    <a:pt x="1171540" y="1463641"/>
                  </a:cubicBezTo>
                  <a:cubicBezTo>
                    <a:pt x="1171405" y="1485987"/>
                    <a:pt x="1174113" y="1489643"/>
                    <a:pt x="1184067" y="1490185"/>
                  </a:cubicBezTo>
                  <a:cubicBezTo>
                    <a:pt x="1194021" y="1490727"/>
                    <a:pt x="1197678" y="1481992"/>
                    <a:pt x="1202689" y="1484971"/>
                  </a:cubicBezTo>
                  <a:cubicBezTo>
                    <a:pt x="1207700" y="1487950"/>
                    <a:pt x="1208309" y="1494925"/>
                    <a:pt x="1214607" y="1498717"/>
                  </a:cubicBezTo>
                  <a:cubicBezTo>
                    <a:pt x="1220904" y="1502509"/>
                    <a:pt x="1231129" y="1509890"/>
                    <a:pt x="1236140" y="1511312"/>
                  </a:cubicBezTo>
                  <a:cubicBezTo>
                    <a:pt x="1241151" y="1512734"/>
                    <a:pt x="1241015" y="1512802"/>
                    <a:pt x="1255980" y="1500071"/>
                  </a:cubicBezTo>
                  <a:cubicBezTo>
                    <a:pt x="1270945" y="1487341"/>
                    <a:pt x="1294645" y="1509551"/>
                    <a:pt x="1302364" y="1507858"/>
                  </a:cubicBezTo>
                  <a:cubicBezTo>
                    <a:pt x="1310084" y="1506165"/>
                    <a:pt x="1308459" y="1483752"/>
                    <a:pt x="1315839" y="1484632"/>
                  </a:cubicBezTo>
                  <a:cubicBezTo>
                    <a:pt x="1323221" y="1485513"/>
                    <a:pt x="1350036" y="1488357"/>
                    <a:pt x="1356401" y="1489169"/>
                  </a:cubicBezTo>
                  <a:cubicBezTo>
                    <a:pt x="1360938" y="1489779"/>
                    <a:pt x="1366693" y="1489102"/>
                    <a:pt x="1371569" y="1487070"/>
                  </a:cubicBezTo>
                  <a:cubicBezTo>
                    <a:pt x="1370621" y="1488018"/>
                    <a:pt x="1369876" y="1489034"/>
                    <a:pt x="1369605" y="1490049"/>
                  </a:cubicBezTo>
                  <a:cubicBezTo>
                    <a:pt x="1367912" y="1496144"/>
                    <a:pt x="1378069" y="1498514"/>
                    <a:pt x="1380913" y="1496076"/>
                  </a:cubicBezTo>
                  <a:cubicBezTo>
                    <a:pt x="1383757" y="1493706"/>
                    <a:pt x="1383622" y="1499394"/>
                    <a:pt x="1401431" y="1506572"/>
                  </a:cubicBezTo>
                  <a:cubicBezTo>
                    <a:pt x="1419578" y="1513749"/>
                    <a:pt x="1410640" y="1515239"/>
                    <a:pt x="1405900" y="1521063"/>
                  </a:cubicBezTo>
                  <a:close/>
                  <a:moveTo>
                    <a:pt x="1596922" y="4091369"/>
                  </a:moveTo>
                  <a:cubicBezTo>
                    <a:pt x="1593130" y="4087984"/>
                    <a:pt x="1592250" y="4082702"/>
                    <a:pt x="1591167" y="4078165"/>
                  </a:cubicBezTo>
                  <a:cubicBezTo>
                    <a:pt x="1590016" y="4073628"/>
                    <a:pt x="1582567" y="4066925"/>
                    <a:pt x="1582161" y="4060153"/>
                  </a:cubicBezTo>
                  <a:cubicBezTo>
                    <a:pt x="1581755" y="4053382"/>
                    <a:pt x="1583921" y="4043360"/>
                    <a:pt x="1579723" y="4035031"/>
                  </a:cubicBezTo>
                  <a:cubicBezTo>
                    <a:pt x="1575525" y="4026770"/>
                    <a:pt x="1562320" y="4028056"/>
                    <a:pt x="1558190" y="4024671"/>
                  </a:cubicBezTo>
                  <a:cubicBezTo>
                    <a:pt x="1553992" y="4021285"/>
                    <a:pt x="1544986" y="4012617"/>
                    <a:pt x="1543496" y="4001648"/>
                  </a:cubicBezTo>
                  <a:cubicBezTo>
                    <a:pt x="1542006" y="3990746"/>
                    <a:pt x="1550674" y="3985803"/>
                    <a:pt x="1549184" y="3979776"/>
                  </a:cubicBezTo>
                  <a:cubicBezTo>
                    <a:pt x="1547694" y="3973749"/>
                    <a:pt x="1537334" y="3967587"/>
                    <a:pt x="1536589" y="3959258"/>
                  </a:cubicBezTo>
                  <a:cubicBezTo>
                    <a:pt x="1535844" y="3950997"/>
                    <a:pt x="1533271" y="3937454"/>
                    <a:pt x="1543970" y="3924250"/>
                  </a:cubicBezTo>
                  <a:cubicBezTo>
                    <a:pt x="1547017" y="3920458"/>
                    <a:pt x="1558258" y="3936303"/>
                    <a:pt x="1562795" y="3944226"/>
                  </a:cubicBezTo>
                  <a:cubicBezTo>
                    <a:pt x="1567331" y="3952148"/>
                    <a:pt x="1558325" y="3960816"/>
                    <a:pt x="1558731" y="3974697"/>
                  </a:cubicBezTo>
                  <a:cubicBezTo>
                    <a:pt x="1559138" y="3988647"/>
                    <a:pt x="1575728" y="3994402"/>
                    <a:pt x="1573087" y="4001174"/>
                  </a:cubicBezTo>
                  <a:cubicBezTo>
                    <a:pt x="1570446" y="4007945"/>
                    <a:pt x="1573087" y="4016409"/>
                    <a:pt x="1578775" y="4022098"/>
                  </a:cubicBezTo>
                  <a:cubicBezTo>
                    <a:pt x="1584463" y="4027718"/>
                    <a:pt x="1596516" y="4033948"/>
                    <a:pt x="1598819" y="4043021"/>
                  </a:cubicBezTo>
                  <a:cubicBezTo>
                    <a:pt x="1601121" y="4052095"/>
                    <a:pt x="1600647" y="4056361"/>
                    <a:pt x="1604032" y="4064284"/>
                  </a:cubicBezTo>
                  <a:cubicBezTo>
                    <a:pt x="1607486" y="4072206"/>
                    <a:pt x="1620149" y="4086765"/>
                    <a:pt x="1620149" y="4089406"/>
                  </a:cubicBezTo>
                  <a:cubicBezTo>
                    <a:pt x="1620149" y="4092047"/>
                    <a:pt x="1600714" y="4094755"/>
                    <a:pt x="1596922" y="4091369"/>
                  </a:cubicBezTo>
                  <a:close/>
                  <a:moveTo>
                    <a:pt x="1731471" y="4165517"/>
                  </a:moveTo>
                  <a:cubicBezTo>
                    <a:pt x="1730726" y="4177231"/>
                    <a:pt x="1728424" y="4177773"/>
                    <a:pt x="1734112" y="4182648"/>
                  </a:cubicBezTo>
                  <a:cubicBezTo>
                    <a:pt x="1739800" y="4187524"/>
                    <a:pt x="1738446" y="4194702"/>
                    <a:pt x="1738108" y="4201541"/>
                  </a:cubicBezTo>
                  <a:cubicBezTo>
                    <a:pt x="1737701" y="4208313"/>
                    <a:pt x="1727070" y="4213459"/>
                    <a:pt x="1723684" y="4225850"/>
                  </a:cubicBezTo>
                  <a:cubicBezTo>
                    <a:pt x="1720231" y="4238310"/>
                    <a:pt x="1729778" y="4240815"/>
                    <a:pt x="1738514" y="4258895"/>
                  </a:cubicBezTo>
                  <a:cubicBezTo>
                    <a:pt x="1747249" y="4276975"/>
                    <a:pt x="1733096" y="4272777"/>
                    <a:pt x="1726257" y="4271693"/>
                  </a:cubicBezTo>
                  <a:cubicBezTo>
                    <a:pt x="1719418" y="4270542"/>
                    <a:pt x="1717048" y="4266547"/>
                    <a:pt x="1714001" y="4260927"/>
                  </a:cubicBezTo>
                  <a:cubicBezTo>
                    <a:pt x="1710954" y="4255306"/>
                    <a:pt x="1704385" y="4248129"/>
                    <a:pt x="1701541" y="4237159"/>
                  </a:cubicBezTo>
                  <a:cubicBezTo>
                    <a:pt x="1698698" y="4226257"/>
                    <a:pt x="1704182" y="4219824"/>
                    <a:pt x="1704927" y="4210818"/>
                  </a:cubicBezTo>
                  <a:cubicBezTo>
                    <a:pt x="1705672" y="4201744"/>
                    <a:pt x="1701135" y="4195311"/>
                    <a:pt x="1703438" y="4181768"/>
                  </a:cubicBezTo>
                  <a:cubicBezTo>
                    <a:pt x="1705740" y="4168226"/>
                    <a:pt x="1710074" y="4160980"/>
                    <a:pt x="1708584" y="4151974"/>
                  </a:cubicBezTo>
                  <a:cubicBezTo>
                    <a:pt x="1707094" y="4142900"/>
                    <a:pt x="1703979" y="4134707"/>
                    <a:pt x="1703031" y="4126039"/>
                  </a:cubicBezTo>
                  <a:cubicBezTo>
                    <a:pt x="1702083" y="4117575"/>
                    <a:pt x="1708177" y="4133623"/>
                    <a:pt x="1712376" y="4138905"/>
                  </a:cubicBezTo>
                  <a:cubicBezTo>
                    <a:pt x="1716439" y="4144119"/>
                    <a:pt x="1732216" y="4153802"/>
                    <a:pt x="1731471" y="4165517"/>
                  </a:cubicBezTo>
                  <a:close/>
                  <a:moveTo>
                    <a:pt x="1660507" y="3742437"/>
                  </a:moveTo>
                  <a:cubicBezTo>
                    <a:pt x="1663215" y="3741489"/>
                    <a:pt x="1669377" y="3746432"/>
                    <a:pt x="1673169" y="3748666"/>
                  </a:cubicBezTo>
                  <a:cubicBezTo>
                    <a:pt x="1676961" y="3750901"/>
                    <a:pt x="1682378" y="3745145"/>
                    <a:pt x="1688066" y="3746635"/>
                  </a:cubicBezTo>
                  <a:cubicBezTo>
                    <a:pt x="1693754" y="3748125"/>
                    <a:pt x="1687050" y="3757875"/>
                    <a:pt x="1690098" y="3762006"/>
                  </a:cubicBezTo>
                  <a:cubicBezTo>
                    <a:pt x="1693145" y="3766137"/>
                    <a:pt x="1700119" y="3761667"/>
                    <a:pt x="1703167" y="3763564"/>
                  </a:cubicBezTo>
                  <a:cubicBezTo>
                    <a:pt x="1706214" y="3765459"/>
                    <a:pt x="1714475" y="3776497"/>
                    <a:pt x="1713730" y="3779476"/>
                  </a:cubicBezTo>
                  <a:cubicBezTo>
                    <a:pt x="1712985" y="3782524"/>
                    <a:pt x="1702625" y="3776633"/>
                    <a:pt x="1700729" y="3773992"/>
                  </a:cubicBezTo>
                  <a:cubicBezTo>
                    <a:pt x="1698833" y="3771351"/>
                    <a:pt x="1691452" y="3775414"/>
                    <a:pt x="1685764" y="3772773"/>
                  </a:cubicBezTo>
                  <a:cubicBezTo>
                    <a:pt x="1680076" y="3770132"/>
                    <a:pt x="1679399" y="3760652"/>
                    <a:pt x="1672966" y="3757605"/>
                  </a:cubicBezTo>
                  <a:cubicBezTo>
                    <a:pt x="1666533" y="3754558"/>
                    <a:pt x="1661590" y="3754761"/>
                    <a:pt x="1657798" y="3750630"/>
                  </a:cubicBezTo>
                  <a:cubicBezTo>
                    <a:pt x="1654006" y="3746500"/>
                    <a:pt x="1658543" y="3743114"/>
                    <a:pt x="1660507" y="3742437"/>
                  </a:cubicBezTo>
                  <a:close/>
                  <a:moveTo>
                    <a:pt x="1639718" y="3843873"/>
                  </a:moveTo>
                  <a:cubicBezTo>
                    <a:pt x="1645067" y="3834799"/>
                    <a:pt x="1646354" y="3832361"/>
                    <a:pt x="1646354" y="3824100"/>
                  </a:cubicBezTo>
                  <a:cubicBezTo>
                    <a:pt x="1646354" y="3815839"/>
                    <a:pt x="1640328" y="3809203"/>
                    <a:pt x="1643036" y="3801551"/>
                  </a:cubicBezTo>
                  <a:cubicBezTo>
                    <a:pt x="1644120" y="3798504"/>
                    <a:pt x="1643442" y="3807781"/>
                    <a:pt x="1646828" y="3808932"/>
                  </a:cubicBezTo>
                  <a:cubicBezTo>
                    <a:pt x="1650282" y="3810084"/>
                    <a:pt x="1655699" y="3801281"/>
                    <a:pt x="1657933" y="3800129"/>
                  </a:cubicBezTo>
                  <a:cubicBezTo>
                    <a:pt x="1660236" y="3798978"/>
                    <a:pt x="1661793" y="3793019"/>
                    <a:pt x="1665991" y="3791394"/>
                  </a:cubicBezTo>
                  <a:cubicBezTo>
                    <a:pt x="1670190" y="3789769"/>
                    <a:pt x="1676893" y="3800942"/>
                    <a:pt x="1682920" y="3802838"/>
                  </a:cubicBezTo>
                  <a:cubicBezTo>
                    <a:pt x="1688947" y="3804734"/>
                    <a:pt x="1684342" y="3794441"/>
                    <a:pt x="1692671" y="3791462"/>
                  </a:cubicBezTo>
                  <a:cubicBezTo>
                    <a:pt x="1701000" y="3788415"/>
                    <a:pt x="1708719" y="3797962"/>
                    <a:pt x="1712511" y="3804395"/>
                  </a:cubicBezTo>
                  <a:cubicBezTo>
                    <a:pt x="1715829" y="3810016"/>
                    <a:pt x="1716845" y="3812995"/>
                    <a:pt x="1721653" y="3812589"/>
                  </a:cubicBezTo>
                  <a:cubicBezTo>
                    <a:pt x="1719012" y="3818142"/>
                    <a:pt x="1718876" y="3829585"/>
                    <a:pt x="1714610" y="3833784"/>
                  </a:cubicBezTo>
                  <a:cubicBezTo>
                    <a:pt x="1709261" y="3839065"/>
                    <a:pt x="1704927" y="3842586"/>
                    <a:pt x="1702218" y="3848342"/>
                  </a:cubicBezTo>
                  <a:cubicBezTo>
                    <a:pt x="1699510" y="3854098"/>
                    <a:pt x="1698630" y="3861817"/>
                    <a:pt x="1690233" y="3873126"/>
                  </a:cubicBezTo>
                  <a:cubicBezTo>
                    <a:pt x="1681904" y="3884434"/>
                    <a:pt x="1699172" y="3872719"/>
                    <a:pt x="1702218" y="3875699"/>
                  </a:cubicBezTo>
                  <a:cubicBezTo>
                    <a:pt x="1705266" y="3878746"/>
                    <a:pt x="1690504" y="3891476"/>
                    <a:pt x="1682920" y="3895201"/>
                  </a:cubicBezTo>
                  <a:cubicBezTo>
                    <a:pt x="1675336" y="3898993"/>
                    <a:pt x="1662064" y="3894591"/>
                    <a:pt x="1652923" y="3892289"/>
                  </a:cubicBezTo>
                  <a:cubicBezTo>
                    <a:pt x="1643781" y="3890054"/>
                    <a:pt x="1641953" y="3896419"/>
                    <a:pt x="1639244" y="3894117"/>
                  </a:cubicBezTo>
                  <a:cubicBezTo>
                    <a:pt x="1636603" y="3891883"/>
                    <a:pt x="1633759" y="3879829"/>
                    <a:pt x="1633759" y="3870755"/>
                  </a:cubicBezTo>
                  <a:cubicBezTo>
                    <a:pt x="1634030" y="3861750"/>
                    <a:pt x="1634369" y="3852879"/>
                    <a:pt x="1639718" y="3843873"/>
                  </a:cubicBezTo>
                  <a:close/>
                  <a:moveTo>
                    <a:pt x="1694432" y="2737351"/>
                  </a:moveTo>
                  <a:cubicBezTo>
                    <a:pt x="1695583" y="2742700"/>
                    <a:pt x="1700119" y="2748185"/>
                    <a:pt x="1703370" y="2754212"/>
                  </a:cubicBezTo>
                  <a:cubicBezTo>
                    <a:pt x="1699578" y="2747711"/>
                    <a:pt x="1694770" y="2742361"/>
                    <a:pt x="1694432" y="2737351"/>
                  </a:cubicBezTo>
                  <a:close/>
                  <a:moveTo>
                    <a:pt x="1878547" y="2333840"/>
                  </a:moveTo>
                  <a:cubicBezTo>
                    <a:pt x="1873198" y="2351175"/>
                    <a:pt x="1852409" y="2343117"/>
                    <a:pt x="1834939" y="2346367"/>
                  </a:cubicBezTo>
                  <a:cubicBezTo>
                    <a:pt x="1817469" y="2349617"/>
                    <a:pt x="1795191" y="2350972"/>
                    <a:pt x="1761739" y="2346435"/>
                  </a:cubicBezTo>
                  <a:cubicBezTo>
                    <a:pt x="1728289" y="2341898"/>
                    <a:pt x="1730524" y="2325917"/>
                    <a:pt x="1722872" y="2319146"/>
                  </a:cubicBezTo>
                  <a:cubicBezTo>
                    <a:pt x="1715288" y="2312374"/>
                    <a:pt x="1698359" y="2321719"/>
                    <a:pt x="1682378" y="2315692"/>
                  </a:cubicBezTo>
                  <a:cubicBezTo>
                    <a:pt x="1666398" y="2309666"/>
                    <a:pt x="1658272" y="2314812"/>
                    <a:pt x="1617982" y="2317859"/>
                  </a:cubicBezTo>
                  <a:cubicBezTo>
                    <a:pt x="1577692" y="2320906"/>
                    <a:pt x="1578911" y="2324969"/>
                    <a:pt x="1568212" y="2333230"/>
                  </a:cubicBezTo>
                  <a:cubicBezTo>
                    <a:pt x="1557580" y="2341492"/>
                    <a:pt x="1550809" y="2355915"/>
                    <a:pt x="1539433" y="2357472"/>
                  </a:cubicBezTo>
                  <a:cubicBezTo>
                    <a:pt x="1528057" y="2358962"/>
                    <a:pt x="1521827" y="2345487"/>
                    <a:pt x="1507404" y="2343997"/>
                  </a:cubicBezTo>
                  <a:cubicBezTo>
                    <a:pt x="1492981" y="2342507"/>
                    <a:pt x="1490611" y="2344606"/>
                    <a:pt x="1474630" y="2340137"/>
                  </a:cubicBezTo>
                  <a:cubicBezTo>
                    <a:pt x="1458650" y="2335600"/>
                    <a:pt x="1465218" y="2318875"/>
                    <a:pt x="1457634" y="2305264"/>
                  </a:cubicBezTo>
                  <a:cubicBezTo>
                    <a:pt x="1450050" y="2291721"/>
                    <a:pt x="1436845" y="2297680"/>
                    <a:pt x="1436845" y="2280345"/>
                  </a:cubicBezTo>
                  <a:cubicBezTo>
                    <a:pt x="1436845" y="2263011"/>
                    <a:pt x="1450524" y="2263958"/>
                    <a:pt x="1458108" y="2256374"/>
                  </a:cubicBezTo>
                  <a:cubicBezTo>
                    <a:pt x="1465692" y="2248858"/>
                    <a:pt x="1461019" y="2235248"/>
                    <a:pt x="1466369" y="2220147"/>
                  </a:cubicBezTo>
                  <a:cubicBezTo>
                    <a:pt x="1471718" y="2205047"/>
                    <a:pt x="1467994" y="2205521"/>
                    <a:pt x="1470974" y="2200984"/>
                  </a:cubicBezTo>
                  <a:cubicBezTo>
                    <a:pt x="1474021" y="2196447"/>
                    <a:pt x="1481943" y="2193129"/>
                    <a:pt x="1488783" y="2184123"/>
                  </a:cubicBezTo>
                  <a:cubicBezTo>
                    <a:pt x="1495622" y="2175049"/>
                    <a:pt x="1486277" y="2174508"/>
                    <a:pt x="1487090" y="2169226"/>
                  </a:cubicBezTo>
                  <a:cubicBezTo>
                    <a:pt x="1487835" y="2163944"/>
                    <a:pt x="1500768" y="2165705"/>
                    <a:pt x="1506794" y="2161913"/>
                  </a:cubicBezTo>
                  <a:cubicBezTo>
                    <a:pt x="1512889" y="2158121"/>
                    <a:pt x="1514853" y="2143088"/>
                    <a:pt x="1526229" y="2131035"/>
                  </a:cubicBezTo>
                  <a:cubicBezTo>
                    <a:pt x="1537605" y="2118982"/>
                    <a:pt x="1533677" y="2133540"/>
                    <a:pt x="1549658" y="2141124"/>
                  </a:cubicBezTo>
                  <a:cubicBezTo>
                    <a:pt x="1565638" y="2148641"/>
                    <a:pt x="1560492" y="2133811"/>
                    <a:pt x="1572681" y="2133811"/>
                  </a:cubicBezTo>
                  <a:cubicBezTo>
                    <a:pt x="1584870" y="2133811"/>
                    <a:pt x="1600376" y="2146948"/>
                    <a:pt x="1600376" y="2154464"/>
                  </a:cubicBezTo>
                  <a:cubicBezTo>
                    <a:pt x="1600376" y="2161980"/>
                    <a:pt x="1592250" y="2159475"/>
                    <a:pt x="1583109" y="2165976"/>
                  </a:cubicBezTo>
                  <a:cubicBezTo>
                    <a:pt x="1573967" y="2172476"/>
                    <a:pt x="1577963" y="2174711"/>
                    <a:pt x="1583312" y="2174711"/>
                  </a:cubicBezTo>
                  <a:cubicBezTo>
                    <a:pt x="1588662" y="2174711"/>
                    <a:pt x="1612836" y="2191436"/>
                    <a:pt x="1609044" y="2201255"/>
                  </a:cubicBezTo>
                  <a:cubicBezTo>
                    <a:pt x="1605252" y="2211073"/>
                    <a:pt x="1613242" y="2207146"/>
                    <a:pt x="1629222" y="2208636"/>
                  </a:cubicBezTo>
                  <a:cubicBezTo>
                    <a:pt x="1645203" y="2210126"/>
                    <a:pt x="1644255" y="2202677"/>
                    <a:pt x="1648047" y="2201119"/>
                  </a:cubicBezTo>
                  <a:cubicBezTo>
                    <a:pt x="1651839" y="2199562"/>
                    <a:pt x="1660642" y="2201323"/>
                    <a:pt x="1667481" y="2196041"/>
                  </a:cubicBezTo>
                  <a:cubicBezTo>
                    <a:pt x="1674320" y="2190759"/>
                    <a:pt x="1671341" y="2184259"/>
                    <a:pt x="1677435" y="2181211"/>
                  </a:cubicBezTo>
                  <a:cubicBezTo>
                    <a:pt x="1683530" y="2178164"/>
                    <a:pt x="1696260" y="2180602"/>
                    <a:pt x="1707703" y="2179112"/>
                  </a:cubicBezTo>
                  <a:cubicBezTo>
                    <a:pt x="1719080" y="2177622"/>
                    <a:pt x="1707297" y="2173289"/>
                    <a:pt x="1707297" y="2170309"/>
                  </a:cubicBezTo>
                  <a:cubicBezTo>
                    <a:pt x="1707297" y="2167262"/>
                    <a:pt x="1700729" y="2156834"/>
                    <a:pt x="1690098" y="2159069"/>
                  </a:cubicBezTo>
                  <a:cubicBezTo>
                    <a:pt x="1679467" y="2161303"/>
                    <a:pt x="1675539" y="2172747"/>
                    <a:pt x="1666465" y="2170513"/>
                  </a:cubicBezTo>
                  <a:cubicBezTo>
                    <a:pt x="1657324" y="2168278"/>
                    <a:pt x="1658001" y="2156496"/>
                    <a:pt x="1651907" y="2149724"/>
                  </a:cubicBezTo>
                  <a:cubicBezTo>
                    <a:pt x="1645813" y="2142953"/>
                    <a:pt x="1650959" y="2142005"/>
                    <a:pt x="1654751" y="2139702"/>
                  </a:cubicBezTo>
                  <a:cubicBezTo>
                    <a:pt x="1658543" y="2137468"/>
                    <a:pt x="1655699" y="2121961"/>
                    <a:pt x="1662809" y="2123112"/>
                  </a:cubicBezTo>
                  <a:cubicBezTo>
                    <a:pt x="1685629" y="2126904"/>
                    <a:pt x="1694093" y="2112346"/>
                    <a:pt x="1709329" y="2101782"/>
                  </a:cubicBezTo>
                  <a:cubicBezTo>
                    <a:pt x="1724497" y="2091219"/>
                    <a:pt x="1727273" y="2095282"/>
                    <a:pt x="1735669" y="2093792"/>
                  </a:cubicBezTo>
                  <a:cubicBezTo>
                    <a:pt x="1743999" y="2092302"/>
                    <a:pt x="1757067" y="2096636"/>
                    <a:pt x="1759370" y="2101173"/>
                  </a:cubicBezTo>
                  <a:cubicBezTo>
                    <a:pt x="1761672" y="2105710"/>
                    <a:pt x="1746775" y="2112278"/>
                    <a:pt x="1736076" y="2122097"/>
                  </a:cubicBezTo>
                  <a:cubicBezTo>
                    <a:pt x="1725445" y="2131915"/>
                    <a:pt x="1745217" y="2130155"/>
                    <a:pt x="1745962" y="2134691"/>
                  </a:cubicBezTo>
                  <a:cubicBezTo>
                    <a:pt x="1746707" y="2139228"/>
                    <a:pt x="1745488" y="2147016"/>
                    <a:pt x="1745488" y="2150740"/>
                  </a:cubicBezTo>
                  <a:cubicBezTo>
                    <a:pt x="1745488" y="2154532"/>
                    <a:pt x="1735669" y="2160017"/>
                    <a:pt x="1721246" y="2161506"/>
                  </a:cubicBezTo>
                  <a:cubicBezTo>
                    <a:pt x="1706823" y="2162996"/>
                    <a:pt x="1715017" y="2177081"/>
                    <a:pt x="1718064" y="2186155"/>
                  </a:cubicBezTo>
                  <a:cubicBezTo>
                    <a:pt x="1721111" y="2195228"/>
                    <a:pt x="1724768" y="2198072"/>
                    <a:pt x="1737701" y="2207146"/>
                  </a:cubicBezTo>
                  <a:cubicBezTo>
                    <a:pt x="1750635" y="2216220"/>
                    <a:pt x="1758421" y="2214798"/>
                    <a:pt x="1781241" y="2221569"/>
                  </a:cubicBezTo>
                  <a:cubicBezTo>
                    <a:pt x="1804061" y="2228341"/>
                    <a:pt x="1806499" y="2227528"/>
                    <a:pt x="1827016" y="2239581"/>
                  </a:cubicBezTo>
                  <a:cubicBezTo>
                    <a:pt x="1847534" y="2251634"/>
                    <a:pt x="1846112" y="2268631"/>
                    <a:pt x="1865884" y="2291247"/>
                  </a:cubicBezTo>
                  <a:cubicBezTo>
                    <a:pt x="1885657" y="2313729"/>
                    <a:pt x="1883897" y="2316505"/>
                    <a:pt x="1878547" y="2333840"/>
                  </a:cubicBezTo>
                  <a:close/>
                  <a:moveTo>
                    <a:pt x="2287205" y="2512809"/>
                  </a:moveTo>
                  <a:cubicBezTo>
                    <a:pt x="2276912" y="2512809"/>
                    <a:pt x="2243867" y="2511455"/>
                    <a:pt x="2232491" y="2511455"/>
                  </a:cubicBezTo>
                  <a:cubicBezTo>
                    <a:pt x="2221115" y="2511455"/>
                    <a:pt x="2194774" y="2505022"/>
                    <a:pt x="2179944" y="2493714"/>
                  </a:cubicBezTo>
                  <a:cubicBezTo>
                    <a:pt x="2165115" y="2482405"/>
                    <a:pt x="2163964" y="2479562"/>
                    <a:pt x="2144530" y="2471639"/>
                  </a:cubicBezTo>
                  <a:cubicBezTo>
                    <a:pt x="2125164" y="2463716"/>
                    <a:pt x="2129701" y="2464529"/>
                    <a:pt x="2124012" y="2454304"/>
                  </a:cubicBezTo>
                  <a:cubicBezTo>
                    <a:pt x="2118324" y="2444147"/>
                    <a:pt x="2119544" y="2429182"/>
                    <a:pt x="2120694" y="2418957"/>
                  </a:cubicBezTo>
                  <a:cubicBezTo>
                    <a:pt x="2121846" y="2408732"/>
                    <a:pt x="2127601" y="2424171"/>
                    <a:pt x="2135727" y="2427354"/>
                  </a:cubicBezTo>
                  <a:cubicBezTo>
                    <a:pt x="2144801" y="2430942"/>
                    <a:pt x="2132003" y="2413946"/>
                    <a:pt x="2132003" y="2408258"/>
                  </a:cubicBezTo>
                  <a:cubicBezTo>
                    <a:pt x="2132003" y="2402570"/>
                    <a:pt x="2141753" y="2389162"/>
                    <a:pt x="2144056" y="2382391"/>
                  </a:cubicBezTo>
                  <a:cubicBezTo>
                    <a:pt x="2146358" y="2375620"/>
                    <a:pt x="2162880" y="2370812"/>
                    <a:pt x="2167417" y="2367359"/>
                  </a:cubicBezTo>
                  <a:cubicBezTo>
                    <a:pt x="2171955" y="2363973"/>
                    <a:pt x="2160646" y="2346502"/>
                    <a:pt x="2149270" y="2342033"/>
                  </a:cubicBezTo>
                  <a:cubicBezTo>
                    <a:pt x="2137894" y="2337496"/>
                    <a:pt x="2112840" y="2319078"/>
                    <a:pt x="2103766" y="2302150"/>
                  </a:cubicBezTo>
                  <a:cubicBezTo>
                    <a:pt x="2094624" y="2285221"/>
                    <a:pt x="2082639" y="2278856"/>
                    <a:pt x="2068960" y="2265245"/>
                  </a:cubicBezTo>
                  <a:cubicBezTo>
                    <a:pt x="2055282" y="2251702"/>
                    <a:pt x="2054267" y="2234570"/>
                    <a:pt x="2051965" y="2225497"/>
                  </a:cubicBezTo>
                  <a:cubicBezTo>
                    <a:pt x="2049662" y="2216423"/>
                    <a:pt x="2038286" y="2200578"/>
                    <a:pt x="2033749" y="2180196"/>
                  </a:cubicBezTo>
                  <a:cubicBezTo>
                    <a:pt x="2029212" y="2159814"/>
                    <a:pt x="2046479" y="2144442"/>
                    <a:pt x="2055621" y="2138822"/>
                  </a:cubicBezTo>
                  <a:cubicBezTo>
                    <a:pt x="2064762" y="2133202"/>
                    <a:pt x="2078508" y="2124467"/>
                    <a:pt x="2086431" y="2117695"/>
                  </a:cubicBezTo>
                  <a:cubicBezTo>
                    <a:pt x="2094421" y="2110924"/>
                    <a:pt x="2115413" y="2105236"/>
                    <a:pt x="2131664" y="2092031"/>
                  </a:cubicBezTo>
                  <a:cubicBezTo>
                    <a:pt x="2138842" y="2086208"/>
                    <a:pt x="2164776" y="2086140"/>
                    <a:pt x="2170735" y="2089526"/>
                  </a:cubicBezTo>
                  <a:cubicBezTo>
                    <a:pt x="2176694" y="2092912"/>
                    <a:pt x="2187394" y="2091625"/>
                    <a:pt x="2198769" y="2088239"/>
                  </a:cubicBezTo>
                  <a:cubicBezTo>
                    <a:pt x="2210146" y="2084854"/>
                    <a:pt x="2221928" y="2101037"/>
                    <a:pt x="2225381" y="2114580"/>
                  </a:cubicBezTo>
                  <a:cubicBezTo>
                    <a:pt x="2228835" y="2128123"/>
                    <a:pt x="2213192" y="2147760"/>
                    <a:pt x="2201816" y="2147760"/>
                  </a:cubicBezTo>
                  <a:cubicBezTo>
                    <a:pt x="2190440" y="2147760"/>
                    <a:pt x="2170803" y="2153651"/>
                    <a:pt x="2163964" y="2161506"/>
                  </a:cubicBezTo>
                  <a:cubicBezTo>
                    <a:pt x="2157125" y="2169429"/>
                    <a:pt x="2170532" y="2195364"/>
                    <a:pt x="2158005" y="2194280"/>
                  </a:cubicBezTo>
                  <a:cubicBezTo>
                    <a:pt x="2154349" y="2193942"/>
                    <a:pt x="2151369" y="2193264"/>
                    <a:pt x="2149135" y="2192587"/>
                  </a:cubicBezTo>
                  <a:cubicBezTo>
                    <a:pt x="2154958" y="2198749"/>
                    <a:pt x="2163151" y="2215678"/>
                    <a:pt x="2168027" y="2223398"/>
                  </a:cubicBezTo>
                  <a:cubicBezTo>
                    <a:pt x="2173715" y="2232471"/>
                    <a:pt x="2172360" y="2244253"/>
                    <a:pt x="2175814" y="2251025"/>
                  </a:cubicBezTo>
                  <a:cubicBezTo>
                    <a:pt x="2179267" y="2257796"/>
                    <a:pt x="2204796" y="2262198"/>
                    <a:pt x="2219625" y="2265584"/>
                  </a:cubicBezTo>
                  <a:cubicBezTo>
                    <a:pt x="2234455" y="2268969"/>
                    <a:pt x="2226194" y="2282919"/>
                    <a:pt x="2220505" y="2304384"/>
                  </a:cubicBezTo>
                  <a:cubicBezTo>
                    <a:pt x="2214818" y="2325850"/>
                    <a:pt x="2229918" y="2321787"/>
                    <a:pt x="2241362" y="2334246"/>
                  </a:cubicBezTo>
                  <a:cubicBezTo>
                    <a:pt x="2252737" y="2346706"/>
                    <a:pt x="2243596" y="2349820"/>
                    <a:pt x="2239059" y="2359978"/>
                  </a:cubicBezTo>
                  <a:cubicBezTo>
                    <a:pt x="2234523" y="2370135"/>
                    <a:pt x="2247456" y="2395121"/>
                    <a:pt x="2252060" y="2395121"/>
                  </a:cubicBezTo>
                  <a:cubicBezTo>
                    <a:pt x="2256598" y="2395121"/>
                    <a:pt x="2262557" y="2377245"/>
                    <a:pt x="2271630" y="2381714"/>
                  </a:cubicBezTo>
                  <a:cubicBezTo>
                    <a:pt x="2280771" y="2386251"/>
                    <a:pt x="2276302" y="2399523"/>
                    <a:pt x="2271698" y="2407445"/>
                  </a:cubicBezTo>
                  <a:cubicBezTo>
                    <a:pt x="2267161" y="2415368"/>
                    <a:pt x="2270614" y="2415910"/>
                    <a:pt x="2279756" y="2423832"/>
                  </a:cubicBezTo>
                  <a:cubicBezTo>
                    <a:pt x="2288898" y="2431755"/>
                    <a:pt x="2289371" y="2438391"/>
                    <a:pt x="2287137" y="2453085"/>
                  </a:cubicBezTo>
                  <a:cubicBezTo>
                    <a:pt x="2284834" y="2467779"/>
                    <a:pt x="2297159" y="2472248"/>
                    <a:pt x="2307316" y="2490938"/>
                  </a:cubicBezTo>
                  <a:cubicBezTo>
                    <a:pt x="2315103" y="2510304"/>
                    <a:pt x="2297497" y="2512809"/>
                    <a:pt x="2287205" y="25128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 309">
              <a:extLst>
                <a:ext uri="{FF2B5EF4-FFF2-40B4-BE49-F238E27FC236}">
                  <a16:creationId xmlns:a16="http://schemas.microsoft.com/office/drawing/2014/main" id="{B52DBEA0-C598-CEF6-073B-1027578AB6F7}"/>
                </a:ext>
              </a:extLst>
            </p:cNvPr>
            <p:cNvSpPr/>
            <p:nvPr/>
          </p:nvSpPr>
          <p:spPr bwMode="ltGray">
            <a:xfrm>
              <a:off x="12290709" y="4213731"/>
              <a:ext cx="5038" cy="2681"/>
            </a:xfrm>
            <a:custGeom>
              <a:avLst/>
              <a:gdLst>
                <a:gd name="connsiteX0" fmla="*/ 4158 w 5038"/>
                <a:gd name="connsiteY0" fmla="*/ 2402 h 2681"/>
                <a:gd name="connsiteX1" fmla="*/ 5038 w 5038"/>
                <a:gd name="connsiteY1" fmla="*/ 1183 h 2681"/>
                <a:gd name="connsiteX2" fmla="*/ 1788 w 5038"/>
                <a:gd name="connsiteY2" fmla="*/ 235 h 2681"/>
                <a:gd name="connsiteX3" fmla="*/ 4158 w 5038"/>
                <a:gd name="connsiteY3" fmla="*/ 2402 h 2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8" h="2681">
                  <a:moveTo>
                    <a:pt x="4158" y="2402"/>
                  </a:moveTo>
                  <a:cubicBezTo>
                    <a:pt x="4429" y="2199"/>
                    <a:pt x="4700" y="1792"/>
                    <a:pt x="5038" y="1183"/>
                  </a:cubicBezTo>
                  <a:cubicBezTo>
                    <a:pt x="3819" y="844"/>
                    <a:pt x="2668" y="506"/>
                    <a:pt x="1788" y="235"/>
                  </a:cubicBezTo>
                  <a:cubicBezTo>
                    <a:pt x="-2613" y="-1120"/>
                    <a:pt x="2262" y="3891"/>
                    <a:pt x="4158" y="240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 310">
              <a:extLst>
                <a:ext uri="{FF2B5EF4-FFF2-40B4-BE49-F238E27FC236}">
                  <a16:creationId xmlns:a16="http://schemas.microsoft.com/office/drawing/2014/main" id="{69732150-A1BE-D4A4-76ED-2C13FC18A7C5}"/>
                </a:ext>
              </a:extLst>
            </p:cNvPr>
            <p:cNvSpPr/>
            <p:nvPr/>
          </p:nvSpPr>
          <p:spPr bwMode="ltGray">
            <a:xfrm>
              <a:off x="15610275" y="5582814"/>
              <a:ext cx="1119" cy="7060"/>
            </a:xfrm>
            <a:custGeom>
              <a:avLst/>
              <a:gdLst>
                <a:gd name="connsiteX0" fmla="*/ 1114 w 1119"/>
                <a:gd name="connsiteY0" fmla="*/ 0 h 7060"/>
                <a:gd name="connsiteX1" fmla="*/ 1114 w 1119"/>
                <a:gd name="connsiteY1" fmla="*/ 0 h 7060"/>
                <a:gd name="connsiteX2" fmla="*/ 1114 w 1119"/>
                <a:gd name="connsiteY2" fmla="*/ 0 h 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9" h="7060">
                  <a:moveTo>
                    <a:pt x="1114" y="0"/>
                  </a:moveTo>
                  <a:cubicBezTo>
                    <a:pt x="-1459" y="5214"/>
                    <a:pt x="1249" y="12866"/>
                    <a:pt x="1114" y="0"/>
                  </a:cubicBezTo>
                  <a:lnTo>
                    <a:pt x="1114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 311">
              <a:extLst>
                <a:ext uri="{FF2B5EF4-FFF2-40B4-BE49-F238E27FC236}">
                  <a16:creationId xmlns:a16="http://schemas.microsoft.com/office/drawing/2014/main" id="{9E5A9CE2-60AB-9700-240F-F66C28EC5BBB}"/>
                </a:ext>
              </a:extLst>
            </p:cNvPr>
            <p:cNvSpPr/>
            <p:nvPr/>
          </p:nvSpPr>
          <p:spPr bwMode="ltGray">
            <a:xfrm>
              <a:off x="12975737" y="3627693"/>
              <a:ext cx="5687" cy="3448"/>
            </a:xfrm>
            <a:custGeom>
              <a:avLst/>
              <a:gdLst>
                <a:gd name="connsiteX0" fmla="*/ 203 w 5687"/>
                <a:gd name="connsiteY0" fmla="*/ 3386 h 3448"/>
                <a:gd name="connsiteX1" fmla="*/ 5688 w 5687"/>
                <a:gd name="connsiteY1" fmla="*/ 0 h 3448"/>
                <a:gd name="connsiteX2" fmla="*/ 0 w 5687"/>
                <a:gd name="connsiteY2" fmla="*/ 3318 h 3448"/>
                <a:gd name="connsiteX3" fmla="*/ 203 w 5687"/>
                <a:gd name="connsiteY3" fmla="*/ 3386 h 3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87" h="3448">
                  <a:moveTo>
                    <a:pt x="203" y="3386"/>
                  </a:moveTo>
                  <a:cubicBezTo>
                    <a:pt x="2438" y="3792"/>
                    <a:pt x="4198" y="2167"/>
                    <a:pt x="5688" y="0"/>
                  </a:cubicBezTo>
                  <a:cubicBezTo>
                    <a:pt x="3318" y="1016"/>
                    <a:pt x="948" y="2438"/>
                    <a:pt x="0" y="3318"/>
                  </a:cubicBezTo>
                  <a:cubicBezTo>
                    <a:pt x="68" y="3318"/>
                    <a:pt x="135" y="3318"/>
                    <a:pt x="203" y="338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 312">
              <a:extLst>
                <a:ext uri="{FF2B5EF4-FFF2-40B4-BE49-F238E27FC236}">
                  <a16:creationId xmlns:a16="http://schemas.microsoft.com/office/drawing/2014/main" id="{16273555-6DB8-B426-B1CD-3F9CE6B1DB9F}"/>
                </a:ext>
              </a:extLst>
            </p:cNvPr>
            <p:cNvSpPr/>
            <p:nvPr/>
          </p:nvSpPr>
          <p:spPr bwMode="ltGray">
            <a:xfrm>
              <a:off x="15771959" y="5474674"/>
              <a:ext cx="5070" cy="9002"/>
            </a:xfrm>
            <a:custGeom>
              <a:avLst/>
              <a:gdLst>
                <a:gd name="connsiteX0" fmla="*/ 4992 w 5070"/>
                <a:gd name="connsiteY0" fmla="*/ 4605 h 9002"/>
                <a:gd name="connsiteX1" fmla="*/ 2690 w 5070"/>
                <a:gd name="connsiteY1" fmla="*/ 0 h 9002"/>
                <a:gd name="connsiteX2" fmla="*/ 117 w 5070"/>
                <a:gd name="connsiteY2" fmla="*/ 3656 h 9002"/>
                <a:gd name="connsiteX3" fmla="*/ 4992 w 5070"/>
                <a:gd name="connsiteY3" fmla="*/ 4605 h 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70" h="9002">
                  <a:moveTo>
                    <a:pt x="4992" y="4605"/>
                  </a:moveTo>
                  <a:cubicBezTo>
                    <a:pt x="4789" y="2776"/>
                    <a:pt x="3976" y="1287"/>
                    <a:pt x="2690" y="0"/>
                  </a:cubicBezTo>
                  <a:cubicBezTo>
                    <a:pt x="1403" y="1625"/>
                    <a:pt x="455" y="3047"/>
                    <a:pt x="117" y="3656"/>
                  </a:cubicBezTo>
                  <a:cubicBezTo>
                    <a:pt x="-967" y="5959"/>
                    <a:pt x="5872" y="13881"/>
                    <a:pt x="4992" y="46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 313">
              <a:extLst>
                <a:ext uri="{FF2B5EF4-FFF2-40B4-BE49-F238E27FC236}">
                  <a16:creationId xmlns:a16="http://schemas.microsoft.com/office/drawing/2014/main" id="{A7949E21-6336-43C3-A433-898C48E95E6D}"/>
                </a:ext>
              </a:extLst>
            </p:cNvPr>
            <p:cNvSpPr/>
            <p:nvPr/>
          </p:nvSpPr>
          <p:spPr bwMode="ltGray">
            <a:xfrm>
              <a:off x="12255636" y="4149366"/>
              <a:ext cx="362" cy="1372"/>
            </a:xfrm>
            <a:custGeom>
              <a:avLst/>
              <a:gdLst>
                <a:gd name="connsiteX0" fmla="*/ 362 w 362"/>
                <a:gd name="connsiteY0" fmla="*/ 1016 h 1372"/>
                <a:gd name="connsiteX1" fmla="*/ 362 w 362"/>
                <a:gd name="connsiteY1" fmla="*/ 0 h 1372"/>
                <a:gd name="connsiteX2" fmla="*/ 362 w 362"/>
                <a:gd name="connsiteY2" fmla="*/ 1016 h 1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2" h="1372">
                  <a:moveTo>
                    <a:pt x="362" y="1016"/>
                  </a:moveTo>
                  <a:cubicBezTo>
                    <a:pt x="295" y="609"/>
                    <a:pt x="295" y="271"/>
                    <a:pt x="362" y="0"/>
                  </a:cubicBezTo>
                  <a:cubicBezTo>
                    <a:pt x="-247" y="1151"/>
                    <a:pt x="24" y="1828"/>
                    <a:pt x="362" y="101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 314">
              <a:extLst>
                <a:ext uri="{FF2B5EF4-FFF2-40B4-BE49-F238E27FC236}">
                  <a16:creationId xmlns:a16="http://schemas.microsoft.com/office/drawing/2014/main" id="{46F77700-82D3-7DD8-E166-355BE1DFBC6F}"/>
                </a:ext>
              </a:extLst>
            </p:cNvPr>
            <p:cNvSpPr/>
            <p:nvPr/>
          </p:nvSpPr>
          <p:spPr bwMode="ltGray">
            <a:xfrm>
              <a:off x="16771338" y="3770977"/>
              <a:ext cx="21701" cy="29816"/>
            </a:xfrm>
            <a:custGeom>
              <a:avLst/>
              <a:gdLst>
                <a:gd name="connsiteX0" fmla="*/ 17809 w 21701"/>
                <a:gd name="connsiteY0" fmla="*/ 14017 h 29816"/>
                <a:gd name="connsiteX1" fmla="*/ 19976 w 21701"/>
                <a:gd name="connsiteY1" fmla="*/ 28711 h 29816"/>
                <a:gd name="connsiteX2" fmla="*/ 17064 w 21701"/>
                <a:gd name="connsiteY2" fmla="*/ 10428 h 29816"/>
                <a:gd name="connsiteX3" fmla="*/ 0 w 21701"/>
                <a:gd name="connsiteY3" fmla="*/ 0 h 29816"/>
                <a:gd name="connsiteX4" fmla="*/ 17809 w 21701"/>
                <a:gd name="connsiteY4" fmla="*/ 14017 h 29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01" h="29816">
                  <a:moveTo>
                    <a:pt x="17809" y="14017"/>
                  </a:moveTo>
                  <a:cubicBezTo>
                    <a:pt x="21262" y="18892"/>
                    <a:pt x="19570" y="23429"/>
                    <a:pt x="19976" y="28711"/>
                  </a:cubicBezTo>
                  <a:cubicBezTo>
                    <a:pt x="20382" y="33993"/>
                    <a:pt x="25055" y="19096"/>
                    <a:pt x="17064" y="10428"/>
                  </a:cubicBezTo>
                  <a:cubicBezTo>
                    <a:pt x="13069" y="6027"/>
                    <a:pt x="6568" y="2167"/>
                    <a:pt x="0" y="0"/>
                  </a:cubicBezTo>
                  <a:cubicBezTo>
                    <a:pt x="5756" y="6162"/>
                    <a:pt x="14965" y="10022"/>
                    <a:pt x="17809" y="1401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 315">
              <a:extLst>
                <a:ext uri="{FF2B5EF4-FFF2-40B4-BE49-F238E27FC236}">
                  <a16:creationId xmlns:a16="http://schemas.microsoft.com/office/drawing/2014/main" id="{77D3559C-0021-C912-3A8D-CD8C056D9950}"/>
                </a:ext>
              </a:extLst>
            </p:cNvPr>
            <p:cNvSpPr/>
            <p:nvPr/>
          </p:nvSpPr>
          <p:spPr bwMode="ltGray">
            <a:xfrm>
              <a:off x="13090722" y="4521999"/>
              <a:ext cx="1347" cy="4740"/>
            </a:xfrm>
            <a:custGeom>
              <a:avLst/>
              <a:gdLst>
                <a:gd name="connsiteX0" fmla="*/ 61 w 1347"/>
                <a:gd name="connsiteY0" fmla="*/ 0 h 4740"/>
                <a:gd name="connsiteX1" fmla="*/ 1348 w 1347"/>
                <a:gd name="connsiteY1" fmla="*/ 4740 h 4740"/>
                <a:gd name="connsiteX2" fmla="*/ 61 w 1347"/>
                <a:gd name="connsiteY2" fmla="*/ 0 h 4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7" h="4740">
                  <a:moveTo>
                    <a:pt x="61" y="0"/>
                  </a:moveTo>
                  <a:cubicBezTo>
                    <a:pt x="-142" y="2031"/>
                    <a:pt x="129" y="3656"/>
                    <a:pt x="1348" y="4740"/>
                  </a:cubicBezTo>
                  <a:cubicBezTo>
                    <a:pt x="806" y="3047"/>
                    <a:pt x="400" y="1422"/>
                    <a:pt x="61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 316">
              <a:extLst>
                <a:ext uri="{FF2B5EF4-FFF2-40B4-BE49-F238E27FC236}">
                  <a16:creationId xmlns:a16="http://schemas.microsoft.com/office/drawing/2014/main" id="{929224C5-1815-5230-4D92-B861A4C8EDE4}"/>
                </a:ext>
              </a:extLst>
            </p:cNvPr>
            <p:cNvSpPr/>
            <p:nvPr/>
          </p:nvSpPr>
          <p:spPr bwMode="ltGray">
            <a:xfrm>
              <a:off x="11782251" y="5425242"/>
              <a:ext cx="1744" cy="2251"/>
            </a:xfrm>
            <a:custGeom>
              <a:avLst/>
              <a:gdLst>
                <a:gd name="connsiteX0" fmla="*/ 830 w 1744"/>
                <a:gd name="connsiteY0" fmla="*/ 2235 h 2251"/>
                <a:gd name="connsiteX1" fmla="*/ 1033 w 1744"/>
                <a:gd name="connsiteY1" fmla="*/ 0 h 2251"/>
                <a:gd name="connsiteX2" fmla="*/ 830 w 1744"/>
                <a:gd name="connsiteY2" fmla="*/ 2235 h 2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44" h="2251">
                  <a:moveTo>
                    <a:pt x="830" y="2235"/>
                  </a:moveTo>
                  <a:cubicBezTo>
                    <a:pt x="2184" y="2031"/>
                    <a:pt x="1845" y="1083"/>
                    <a:pt x="1033" y="0"/>
                  </a:cubicBezTo>
                  <a:cubicBezTo>
                    <a:pt x="-50" y="745"/>
                    <a:pt x="-524" y="2438"/>
                    <a:pt x="830" y="223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 317">
              <a:extLst>
                <a:ext uri="{FF2B5EF4-FFF2-40B4-BE49-F238E27FC236}">
                  <a16:creationId xmlns:a16="http://schemas.microsoft.com/office/drawing/2014/main" id="{C68F29D2-3E92-B2A4-4E61-9693BA006BAD}"/>
                </a:ext>
              </a:extLst>
            </p:cNvPr>
            <p:cNvSpPr/>
            <p:nvPr/>
          </p:nvSpPr>
          <p:spPr bwMode="ltGray">
            <a:xfrm>
              <a:off x="13092002" y="4526807"/>
              <a:ext cx="14186" cy="16331"/>
            </a:xfrm>
            <a:custGeom>
              <a:avLst/>
              <a:gdLst>
                <a:gd name="connsiteX0" fmla="*/ 11308 w 14186"/>
                <a:gd name="connsiteY0" fmla="*/ 16319 h 16331"/>
                <a:gd name="connsiteX1" fmla="*/ 203 w 14186"/>
                <a:gd name="connsiteY1" fmla="*/ 271 h 16331"/>
                <a:gd name="connsiteX2" fmla="*/ 0 w 14186"/>
                <a:gd name="connsiteY2" fmla="*/ 0 h 16331"/>
                <a:gd name="connsiteX3" fmla="*/ 11308 w 14186"/>
                <a:gd name="connsiteY3" fmla="*/ 16319 h 1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86" h="16331">
                  <a:moveTo>
                    <a:pt x="11308" y="16319"/>
                  </a:moveTo>
                  <a:cubicBezTo>
                    <a:pt x="20450" y="15777"/>
                    <a:pt x="5349" y="4198"/>
                    <a:pt x="203" y="271"/>
                  </a:cubicBezTo>
                  <a:cubicBezTo>
                    <a:pt x="136" y="203"/>
                    <a:pt x="68" y="68"/>
                    <a:pt x="0" y="0"/>
                  </a:cubicBezTo>
                  <a:cubicBezTo>
                    <a:pt x="2031" y="7448"/>
                    <a:pt x="5079" y="16725"/>
                    <a:pt x="11308" y="163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 318">
              <a:extLst>
                <a:ext uri="{FF2B5EF4-FFF2-40B4-BE49-F238E27FC236}">
                  <a16:creationId xmlns:a16="http://schemas.microsoft.com/office/drawing/2014/main" id="{10C7B693-03DE-EE59-EBFC-29C2D8A9356A}"/>
                </a:ext>
              </a:extLst>
            </p:cNvPr>
            <p:cNvSpPr/>
            <p:nvPr/>
          </p:nvSpPr>
          <p:spPr bwMode="ltGray">
            <a:xfrm>
              <a:off x="11668613" y="3189989"/>
              <a:ext cx="272490" cy="180660"/>
            </a:xfrm>
            <a:custGeom>
              <a:avLst/>
              <a:gdLst>
                <a:gd name="connsiteX0" fmla="*/ 98217 w 272490"/>
                <a:gd name="connsiteY0" fmla="*/ 176801 h 180660"/>
                <a:gd name="connsiteX1" fmla="*/ 125167 w 272490"/>
                <a:gd name="connsiteY1" fmla="*/ 180660 h 180660"/>
                <a:gd name="connsiteX2" fmla="*/ 149138 w 272490"/>
                <a:gd name="connsiteY2" fmla="*/ 171993 h 180660"/>
                <a:gd name="connsiteX3" fmla="*/ 173786 w 272490"/>
                <a:gd name="connsiteY3" fmla="*/ 177139 h 180660"/>
                <a:gd name="connsiteX4" fmla="*/ 188074 w 272490"/>
                <a:gd name="connsiteY4" fmla="*/ 156554 h 180660"/>
                <a:gd name="connsiteX5" fmla="*/ 216378 w 272490"/>
                <a:gd name="connsiteY5" fmla="*/ 145517 h 180660"/>
                <a:gd name="connsiteX6" fmla="*/ 234390 w 272490"/>
                <a:gd name="connsiteY6" fmla="*/ 139287 h 180660"/>
                <a:gd name="connsiteX7" fmla="*/ 240417 w 272490"/>
                <a:gd name="connsiteY7" fmla="*/ 129130 h 180660"/>
                <a:gd name="connsiteX8" fmla="*/ 256465 w 272490"/>
                <a:gd name="connsiteY8" fmla="*/ 119785 h 180660"/>
                <a:gd name="connsiteX9" fmla="*/ 261003 w 272490"/>
                <a:gd name="connsiteY9" fmla="*/ 110915 h 180660"/>
                <a:gd name="connsiteX10" fmla="*/ 272243 w 272490"/>
                <a:gd name="connsiteY10" fmla="*/ 116535 h 180660"/>
                <a:gd name="connsiteX11" fmla="*/ 260054 w 272490"/>
                <a:gd name="connsiteY11" fmla="*/ 104279 h 180660"/>
                <a:gd name="connsiteX12" fmla="*/ 267029 w 272490"/>
                <a:gd name="connsiteY12" fmla="*/ 75364 h 180660"/>
                <a:gd name="connsiteX13" fmla="*/ 250100 w 272490"/>
                <a:gd name="connsiteY13" fmla="*/ 58707 h 180660"/>
                <a:gd name="connsiteX14" fmla="*/ 259851 w 272490"/>
                <a:gd name="connsiteY14" fmla="*/ 46112 h 180660"/>
                <a:gd name="connsiteX15" fmla="*/ 250845 w 272490"/>
                <a:gd name="connsiteY15" fmla="*/ 28303 h 180660"/>
                <a:gd name="connsiteX16" fmla="*/ 242313 w 272490"/>
                <a:gd name="connsiteY16" fmla="*/ 29996 h 180660"/>
                <a:gd name="connsiteX17" fmla="*/ 255247 w 272490"/>
                <a:gd name="connsiteY17" fmla="*/ 10426 h 180660"/>
                <a:gd name="connsiteX18" fmla="*/ 232088 w 272490"/>
                <a:gd name="connsiteY18" fmla="*/ 19161 h 180660"/>
                <a:gd name="connsiteX19" fmla="*/ 217055 w 272490"/>
                <a:gd name="connsiteY19" fmla="*/ 8395 h 180660"/>
                <a:gd name="connsiteX20" fmla="*/ 191798 w 272490"/>
                <a:gd name="connsiteY20" fmla="*/ 21802 h 180660"/>
                <a:gd name="connsiteX21" fmla="*/ 184417 w 272490"/>
                <a:gd name="connsiteY21" fmla="*/ 44148 h 180660"/>
                <a:gd name="connsiteX22" fmla="*/ 164780 w 272490"/>
                <a:gd name="connsiteY22" fmla="*/ 30470 h 180660"/>
                <a:gd name="connsiteX23" fmla="*/ 153268 w 272490"/>
                <a:gd name="connsiteY23" fmla="*/ 35277 h 180660"/>
                <a:gd name="connsiteX24" fmla="*/ 153607 w 272490"/>
                <a:gd name="connsiteY24" fmla="*/ 51664 h 180660"/>
                <a:gd name="connsiteX25" fmla="*/ 149070 w 272490"/>
                <a:gd name="connsiteY25" fmla="*/ 37173 h 180660"/>
                <a:gd name="connsiteX26" fmla="*/ 124558 w 272490"/>
                <a:gd name="connsiteY26" fmla="*/ 39814 h 180660"/>
                <a:gd name="connsiteX27" fmla="*/ 110608 w 272490"/>
                <a:gd name="connsiteY27" fmla="*/ 59316 h 180660"/>
                <a:gd name="connsiteX28" fmla="*/ 107832 w 272490"/>
                <a:gd name="connsiteY28" fmla="*/ 37173 h 180660"/>
                <a:gd name="connsiteX29" fmla="*/ 103227 w 272490"/>
                <a:gd name="connsiteY29" fmla="*/ 33788 h 180660"/>
                <a:gd name="connsiteX30" fmla="*/ 104175 w 272490"/>
                <a:gd name="connsiteY30" fmla="*/ 40356 h 180660"/>
                <a:gd name="connsiteX31" fmla="*/ 98014 w 272490"/>
                <a:gd name="connsiteY31" fmla="*/ 67713 h 180660"/>
                <a:gd name="connsiteX32" fmla="*/ 90768 w 272490"/>
                <a:gd name="connsiteY32" fmla="*/ 63988 h 180660"/>
                <a:gd name="connsiteX33" fmla="*/ 78715 w 272490"/>
                <a:gd name="connsiteY33" fmla="*/ 70218 h 180660"/>
                <a:gd name="connsiteX34" fmla="*/ 75871 w 272490"/>
                <a:gd name="connsiteY34" fmla="*/ 58165 h 180660"/>
                <a:gd name="connsiteX35" fmla="*/ 77225 w 272490"/>
                <a:gd name="connsiteY35" fmla="*/ 33111 h 180660"/>
                <a:gd name="connsiteX36" fmla="*/ 50952 w 272490"/>
                <a:gd name="connsiteY36" fmla="*/ 22683 h 180660"/>
                <a:gd name="connsiteX37" fmla="*/ 31856 w 272490"/>
                <a:gd name="connsiteY37" fmla="*/ 269 h 180660"/>
                <a:gd name="connsiteX38" fmla="*/ 18449 w 272490"/>
                <a:gd name="connsiteY38" fmla="*/ 21057 h 180660"/>
                <a:gd name="connsiteX39" fmla="*/ 47363 w 272490"/>
                <a:gd name="connsiteY39" fmla="*/ 26068 h 180660"/>
                <a:gd name="connsiteX40" fmla="*/ 42758 w 272490"/>
                <a:gd name="connsiteY40" fmla="*/ 32975 h 180660"/>
                <a:gd name="connsiteX41" fmla="*/ 21429 w 272490"/>
                <a:gd name="connsiteY41" fmla="*/ 30808 h 180660"/>
                <a:gd name="connsiteX42" fmla="*/ 30 w 272490"/>
                <a:gd name="connsiteY42" fmla="*/ 31824 h 180660"/>
                <a:gd name="connsiteX43" fmla="*/ 5583 w 272490"/>
                <a:gd name="connsiteY43" fmla="*/ 41236 h 180660"/>
                <a:gd name="connsiteX44" fmla="*/ 3958 w 272490"/>
                <a:gd name="connsiteY44" fmla="*/ 58368 h 180660"/>
                <a:gd name="connsiteX45" fmla="*/ 2739 w 272490"/>
                <a:gd name="connsiteY45" fmla="*/ 58503 h 180660"/>
                <a:gd name="connsiteX46" fmla="*/ 10053 w 272490"/>
                <a:gd name="connsiteY46" fmla="*/ 75906 h 180660"/>
                <a:gd name="connsiteX47" fmla="*/ 29960 w 272490"/>
                <a:gd name="connsiteY47" fmla="*/ 66291 h 180660"/>
                <a:gd name="connsiteX48" fmla="*/ 58604 w 272490"/>
                <a:gd name="connsiteY48" fmla="*/ 64192 h 180660"/>
                <a:gd name="connsiteX49" fmla="*/ 52577 w 272490"/>
                <a:gd name="connsiteY49" fmla="*/ 76583 h 180660"/>
                <a:gd name="connsiteX50" fmla="*/ 39982 w 272490"/>
                <a:gd name="connsiteY50" fmla="*/ 74010 h 180660"/>
                <a:gd name="connsiteX51" fmla="*/ 47296 w 272490"/>
                <a:gd name="connsiteY51" fmla="*/ 77531 h 180660"/>
                <a:gd name="connsiteX52" fmla="*/ 59146 w 272490"/>
                <a:gd name="connsiteY52" fmla="*/ 82339 h 180660"/>
                <a:gd name="connsiteX53" fmla="*/ 51290 w 272490"/>
                <a:gd name="connsiteY53" fmla="*/ 97710 h 180660"/>
                <a:gd name="connsiteX54" fmla="*/ 34836 w 272490"/>
                <a:gd name="connsiteY54" fmla="*/ 89381 h 180660"/>
                <a:gd name="connsiteX55" fmla="*/ 4229 w 272490"/>
                <a:gd name="connsiteY55" fmla="*/ 99335 h 180660"/>
                <a:gd name="connsiteX56" fmla="*/ 22715 w 272490"/>
                <a:gd name="connsiteY56" fmla="*/ 111659 h 180660"/>
                <a:gd name="connsiteX57" fmla="*/ 52035 w 272490"/>
                <a:gd name="connsiteY57" fmla="*/ 122494 h 180660"/>
                <a:gd name="connsiteX58" fmla="*/ 35242 w 272490"/>
                <a:gd name="connsiteY58" fmla="*/ 141454 h 180660"/>
                <a:gd name="connsiteX59" fmla="*/ 29825 w 272490"/>
                <a:gd name="connsiteY59" fmla="*/ 154523 h 180660"/>
                <a:gd name="connsiteX60" fmla="*/ 61041 w 272490"/>
                <a:gd name="connsiteY60" fmla="*/ 173618 h 180660"/>
                <a:gd name="connsiteX61" fmla="*/ 98217 w 272490"/>
                <a:gd name="connsiteY61" fmla="*/ 176801 h 180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72490" h="180660">
                  <a:moveTo>
                    <a:pt x="98217" y="176801"/>
                  </a:moveTo>
                  <a:cubicBezTo>
                    <a:pt x="103566" y="177546"/>
                    <a:pt x="116025" y="180660"/>
                    <a:pt x="125167" y="180660"/>
                  </a:cubicBezTo>
                  <a:cubicBezTo>
                    <a:pt x="134308" y="180660"/>
                    <a:pt x="140809" y="176530"/>
                    <a:pt x="149138" y="171993"/>
                  </a:cubicBezTo>
                  <a:cubicBezTo>
                    <a:pt x="157467" y="167456"/>
                    <a:pt x="167692" y="177139"/>
                    <a:pt x="173786" y="177139"/>
                  </a:cubicBezTo>
                  <a:cubicBezTo>
                    <a:pt x="179880" y="177139"/>
                    <a:pt x="178932" y="160346"/>
                    <a:pt x="188074" y="156554"/>
                  </a:cubicBezTo>
                  <a:cubicBezTo>
                    <a:pt x="197215" y="152762"/>
                    <a:pt x="211842" y="148564"/>
                    <a:pt x="216378" y="145517"/>
                  </a:cubicBezTo>
                  <a:cubicBezTo>
                    <a:pt x="220915" y="142470"/>
                    <a:pt x="230598" y="142266"/>
                    <a:pt x="234390" y="139287"/>
                  </a:cubicBezTo>
                  <a:cubicBezTo>
                    <a:pt x="238182" y="136240"/>
                    <a:pt x="235068" y="129130"/>
                    <a:pt x="240417" y="129130"/>
                  </a:cubicBezTo>
                  <a:cubicBezTo>
                    <a:pt x="249762" y="132041"/>
                    <a:pt x="254772" y="134073"/>
                    <a:pt x="256465" y="119785"/>
                  </a:cubicBezTo>
                  <a:cubicBezTo>
                    <a:pt x="258158" y="105430"/>
                    <a:pt x="259851" y="105294"/>
                    <a:pt x="261003" y="110915"/>
                  </a:cubicBezTo>
                  <a:cubicBezTo>
                    <a:pt x="262154" y="116535"/>
                    <a:pt x="270144" y="123306"/>
                    <a:pt x="272243" y="116535"/>
                  </a:cubicBezTo>
                  <a:cubicBezTo>
                    <a:pt x="274342" y="109763"/>
                    <a:pt x="262492" y="107258"/>
                    <a:pt x="260054" y="104279"/>
                  </a:cubicBezTo>
                  <a:cubicBezTo>
                    <a:pt x="257820" y="101502"/>
                    <a:pt x="260257" y="80646"/>
                    <a:pt x="267029" y="75364"/>
                  </a:cubicBezTo>
                  <a:cubicBezTo>
                    <a:pt x="254298" y="72317"/>
                    <a:pt x="247188" y="66900"/>
                    <a:pt x="250100" y="58707"/>
                  </a:cubicBezTo>
                  <a:cubicBezTo>
                    <a:pt x="253147" y="50242"/>
                    <a:pt x="259513" y="50445"/>
                    <a:pt x="259851" y="46112"/>
                  </a:cubicBezTo>
                  <a:cubicBezTo>
                    <a:pt x="260257" y="41778"/>
                    <a:pt x="255788" y="26407"/>
                    <a:pt x="250845" y="28303"/>
                  </a:cubicBezTo>
                  <a:cubicBezTo>
                    <a:pt x="245902" y="30199"/>
                    <a:pt x="239469" y="35074"/>
                    <a:pt x="242313" y="29996"/>
                  </a:cubicBezTo>
                  <a:cubicBezTo>
                    <a:pt x="245157" y="24917"/>
                    <a:pt x="263237" y="12661"/>
                    <a:pt x="255247" y="10426"/>
                  </a:cubicBezTo>
                  <a:cubicBezTo>
                    <a:pt x="249152" y="8733"/>
                    <a:pt x="238047" y="14286"/>
                    <a:pt x="232088" y="19161"/>
                  </a:cubicBezTo>
                  <a:cubicBezTo>
                    <a:pt x="228499" y="13541"/>
                    <a:pt x="223150" y="7921"/>
                    <a:pt x="217055" y="8395"/>
                  </a:cubicBezTo>
                  <a:cubicBezTo>
                    <a:pt x="207372" y="9140"/>
                    <a:pt x="196741" y="17672"/>
                    <a:pt x="191798" y="21802"/>
                  </a:cubicBezTo>
                  <a:cubicBezTo>
                    <a:pt x="186855" y="25933"/>
                    <a:pt x="190105" y="42455"/>
                    <a:pt x="184417" y="44148"/>
                  </a:cubicBezTo>
                  <a:cubicBezTo>
                    <a:pt x="178729" y="45841"/>
                    <a:pt x="173583" y="31892"/>
                    <a:pt x="164780" y="30470"/>
                  </a:cubicBezTo>
                  <a:cubicBezTo>
                    <a:pt x="155977" y="29048"/>
                    <a:pt x="150153" y="29319"/>
                    <a:pt x="153268" y="35277"/>
                  </a:cubicBezTo>
                  <a:cubicBezTo>
                    <a:pt x="156383" y="41236"/>
                    <a:pt x="155571" y="47127"/>
                    <a:pt x="153607" y="51664"/>
                  </a:cubicBezTo>
                  <a:cubicBezTo>
                    <a:pt x="151643" y="56201"/>
                    <a:pt x="151914" y="50784"/>
                    <a:pt x="149070" y="37173"/>
                  </a:cubicBezTo>
                  <a:cubicBezTo>
                    <a:pt x="146226" y="23631"/>
                    <a:pt x="126521" y="27084"/>
                    <a:pt x="124558" y="39814"/>
                  </a:cubicBezTo>
                  <a:cubicBezTo>
                    <a:pt x="122594" y="52545"/>
                    <a:pt x="113452" y="62973"/>
                    <a:pt x="110608" y="59316"/>
                  </a:cubicBezTo>
                  <a:cubicBezTo>
                    <a:pt x="107765" y="55660"/>
                    <a:pt x="116906" y="39747"/>
                    <a:pt x="107832" y="37173"/>
                  </a:cubicBezTo>
                  <a:cubicBezTo>
                    <a:pt x="105665" y="36564"/>
                    <a:pt x="104243" y="35210"/>
                    <a:pt x="103227" y="33788"/>
                  </a:cubicBezTo>
                  <a:cubicBezTo>
                    <a:pt x="103566" y="35481"/>
                    <a:pt x="103837" y="37580"/>
                    <a:pt x="104175" y="40356"/>
                  </a:cubicBezTo>
                  <a:cubicBezTo>
                    <a:pt x="106749" y="62431"/>
                    <a:pt x="103160" y="67984"/>
                    <a:pt x="98014" y="67713"/>
                  </a:cubicBezTo>
                  <a:cubicBezTo>
                    <a:pt x="92867" y="67442"/>
                    <a:pt x="94763" y="59722"/>
                    <a:pt x="90768" y="63988"/>
                  </a:cubicBezTo>
                  <a:cubicBezTo>
                    <a:pt x="86773" y="68254"/>
                    <a:pt x="83319" y="71911"/>
                    <a:pt x="78715" y="70218"/>
                  </a:cubicBezTo>
                  <a:cubicBezTo>
                    <a:pt x="74178" y="68525"/>
                    <a:pt x="75329" y="69202"/>
                    <a:pt x="75871" y="58165"/>
                  </a:cubicBezTo>
                  <a:cubicBezTo>
                    <a:pt x="76413" y="47127"/>
                    <a:pt x="84674" y="43268"/>
                    <a:pt x="77225" y="33111"/>
                  </a:cubicBezTo>
                  <a:cubicBezTo>
                    <a:pt x="69844" y="22953"/>
                    <a:pt x="57453" y="32027"/>
                    <a:pt x="50952" y="22683"/>
                  </a:cubicBezTo>
                  <a:cubicBezTo>
                    <a:pt x="44383" y="13338"/>
                    <a:pt x="37815" y="-2236"/>
                    <a:pt x="31856" y="269"/>
                  </a:cubicBezTo>
                  <a:cubicBezTo>
                    <a:pt x="25897" y="2842"/>
                    <a:pt x="12152" y="12864"/>
                    <a:pt x="18449" y="21057"/>
                  </a:cubicBezTo>
                  <a:cubicBezTo>
                    <a:pt x="24746" y="29251"/>
                    <a:pt x="44248" y="22953"/>
                    <a:pt x="47363" y="26068"/>
                  </a:cubicBezTo>
                  <a:cubicBezTo>
                    <a:pt x="50478" y="29183"/>
                    <a:pt x="50749" y="38054"/>
                    <a:pt x="42758" y="32975"/>
                  </a:cubicBezTo>
                  <a:cubicBezTo>
                    <a:pt x="34768" y="27897"/>
                    <a:pt x="27929" y="29657"/>
                    <a:pt x="21429" y="30808"/>
                  </a:cubicBezTo>
                  <a:cubicBezTo>
                    <a:pt x="14860" y="31959"/>
                    <a:pt x="-782" y="24714"/>
                    <a:pt x="30" y="31824"/>
                  </a:cubicBezTo>
                  <a:cubicBezTo>
                    <a:pt x="911" y="38866"/>
                    <a:pt x="8156" y="38663"/>
                    <a:pt x="5583" y="41236"/>
                  </a:cubicBezTo>
                  <a:cubicBezTo>
                    <a:pt x="3010" y="43810"/>
                    <a:pt x="8833" y="56946"/>
                    <a:pt x="3958" y="58368"/>
                  </a:cubicBezTo>
                  <a:cubicBezTo>
                    <a:pt x="3484" y="58503"/>
                    <a:pt x="3146" y="58503"/>
                    <a:pt x="2739" y="58503"/>
                  </a:cubicBezTo>
                  <a:cubicBezTo>
                    <a:pt x="4229" y="64665"/>
                    <a:pt x="3348" y="79698"/>
                    <a:pt x="10053" y="75906"/>
                  </a:cubicBezTo>
                  <a:cubicBezTo>
                    <a:pt x="17433" y="71640"/>
                    <a:pt x="16282" y="65681"/>
                    <a:pt x="29960" y="66291"/>
                  </a:cubicBezTo>
                  <a:cubicBezTo>
                    <a:pt x="43639" y="66832"/>
                    <a:pt x="55150" y="61348"/>
                    <a:pt x="58604" y="64192"/>
                  </a:cubicBezTo>
                  <a:cubicBezTo>
                    <a:pt x="62057" y="67036"/>
                    <a:pt x="60838" y="75161"/>
                    <a:pt x="52577" y="76583"/>
                  </a:cubicBezTo>
                  <a:cubicBezTo>
                    <a:pt x="44316" y="78005"/>
                    <a:pt x="36529" y="71505"/>
                    <a:pt x="39982" y="74010"/>
                  </a:cubicBezTo>
                  <a:cubicBezTo>
                    <a:pt x="43436" y="76583"/>
                    <a:pt x="43300" y="79766"/>
                    <a:pt x="47296" y="77531"/>
                  </a:cubicBezTo>
                  <a:cubicBezTo>
                    <a:pt x="51290" y="75297"/>
                    <a:pt x="60025" y="78344"/>
                    <a:pt x="59146" y="82339"/>
                  </a:cubicBezTo>
                  <a:cubicBezTo>
                    <a:pt x="58265" y="86266"/>
                    <a:pt x="58400" y="97710"/>
                    <a:pt x="51290" y="97710"/>
                  </a:cubicBezTo>
                  <a:cubicBezTo>
                    <a:pt x="44180" y="97710"/>
                    <a:pt x="37071" y="89246"/>
                    <a:pt x="34836" y="89381"/>
                  </a:cubicBezTo>
                  <a:cubicBezTo>
                    <a:pt x="5177" y="91007"/>
                    <a:pt x="4229" y="93309"/>
                    <a:pt x="4229" y="99335"/>
                  </a:cubicBezTo>
                  <a:cubicBezTo>
                    <a:pt x="4229" y="105362"/>
                    <a:pt x="10526" y="112404"/>
                    <a:pt x="22715" y="111659"/>
                  </a:cubicBezTo>
                  <a:cubicBezTo>
                    <a:pt x="34904" y="110915"/>
                    <a:pt x="48988" y="113488"/>
                    <a:pt x="52035" y="122494"/>
                  </a:cubicBezTo>
                  <a:cubicBezTo>
                    <a:pt x="55082" y="131567"/>
                    <a:pt x="43639" y="139964"/>
                    <a:pt x="35242" y="141454"/>
                  </a:cubicBezTo>
                  <a:cubicBezTo>
                    <a:pt x="26913" y="142943"/>
                    <a:pt x="13845" y="151543"/>
                    <a:pt x="29825" y="154523"/>
                  </a:cubicBezTo>
                  <a:cubicBezTo>
                    <a:pt x="45806" y="157570"/>
                    <a:pt x="39779" y="167592"/>
                    <a:pt x="61041" y="173618"/>
                  </a:cubicBezTo>
                  <a:cubicBezTo>
                    <a:pt x="82168" y="179509"/>
                    <a:pt x="92935" y="176056"/>
                    <a:pt x="98217" y="17680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 319">
              <a:extLst>
                <a:ext uri="{FF2B5EF4-FFF2-40B4-BE49-F238E27FC236}">
                  <a16:creationId xmlns:a16="http://schemas.microsoft.com/office/drawing/2014/main" id="{888624FC-993F-3804-73D5-D619F715372B}"/>
                </a:ext>
              </a:extLst>
            </p:cNvPr>
            <p:cNvSpPr/>
            <p:nvPr/>
          </p:nvSpPr>
          <p:spPr bwMode="ltGray">
            <a:xfrm>
              <a:off x="11770308" y="3218876"/>
              <a:ext cx="1599" cy="4764"/>
            </a:xfrm>
            <a:custGeom>
              <a:avLst/>
              <a:gdLst>
                <a:gd name="connsiteX0" fmla="*/ 1600 w 1599"/>
                <a:gd name="connsiteY0" fmla="*/ 4765 h 4764"/>
                <a:gd name="connsiteX1" fmla="*/ 1600 w 1599"/>
                <a:gd name="connsiteY1" fmla="*/ 4765 h 4764"/>
                <a:gd name="connsiteX2" fmla="*/ 1600 w 1599"/>
                <a:gd name="connsiteY2" fmla="*/ 4765 h 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9" h="4764">
                  <a:moveTo>
                    <a:pt x="1600" y="4765"/>
                  </a:moveTo>
                  <a:cubicBezTo>
                    <a:pt x="42" y="-3632"/>
                    <a:pt x="-1041" y="837"/>
                    <a:pt x="1600" y="4765"/>
                  </a:cubicBezTo>
                  <a:lnTo>
                    <a:pt x="1600" y="4765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 320">
              <a:extLst>
                <a:ext uri="{FF2B5EF4-FFF2-40B4-BE49-F238E27FC236}">
                  <a16:creationId xmlns:a16="http://schemas.microsoft.com/office/drawing/2014/main" id="{3978C774-B3B7-FF8E-E7E3-8F23F96E1DFC}"/>
                </a:ext>
              </a:extLst>
            </p:cNvPr>
            <p:cNvSpPr/>
            <p:nvPr/>
          </p:nvSpPr>
          <p:spPr bwMode="ltGray">
            <a:xfrm>
              <a:off x="11935709" y="3263737"/>
              <a:ext cx="9896" cy="2696"/>
            </a:xfrm>
            <a:custGeom>
              <a:avLst/>
              <a:gdLst>
                <a:gd name="connsiteX0" fmla="*/ 2031 w 9896"/>
                <a:gd name="connsiteY0" fmla="*/ 465 h 2696"/>
                <a:gd name="connsiteX1" fmla="*/ 0 w 9896"/>
                <a:gd name="connsiteY1" fmla="*/ 1549 h 2696"/>
                <a:gd name="connsiteX2" fmla="*/ 1287 w 9896"/>
                <a:gd name="connsiteY2" fmla="*/ 1887 h 2696"/>
                <a:gd name="connsiteX3" fmla="*/ 2031 w 9896"/>
                <a:gd name="connsiteY3" fmla="*/ 465 h 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96" h="2696">
                  <a:moveTo>
                    <a:pt x="2031" y="465"/>
                  </a:moveTo>
                  <a:cubicBezTo>
                    <a:pt x="1287" y="668"/>
                    <a:pt x="677" y="1075"/>
                    <a:pt x="0" y="1549"/>
                  </a:cubicBezTo>
                  <a:cubicBezTo>
                    <a:pt x="474" y="1684"/>
                    <a:pt x="813" y="1752"/>
                    <a:pt x="1287" y="1887"/>
                  </a:cubicBezTo>
                  <a:cubicBezTo>
                    <a:pt x="14829" y="4935"/>
                    <a:pt x="10293" y="-1769"/>
                    <a:pt x="2031" y="46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 321">
              <a:extLst>
                <a:ext uri="{FF2B5EF4-FFF2-40B4-BE49-F238E27FC236}">
                  <a16:creationId xmlns:a16="http://schemas.microsoft.com/office/drawing/2014/main" id="{0AF2D996-C92A-460D-B1FD-5A3DE993A34B}"/>
                </a:ext>
              </a:extLst>
            </p:cNvPr>
            <p:cNvSpPr/>
            <p:nvPr/>
          </p:nvSpPr>
          <p:spPr bwMode="ltGray">
            <a:xfrm>
              <a:off x="11669032" y="3245194"/>
              <a:ext cx="2387" cy="3095"/>
            </a:xfrm>
            <a:custGeom>
              <a:avLst/>
              <a:gdLst>
                <a:gd name="connsiteX0" fmla="*/ 2387 w 2387"/>
                <a:gd name="connsiteY0" fmla="*/ 3095 h 3095"/>
                <a:gd name="connsiteX1" fmla="*/ 1778 w 2387"/>
                <a:gd name="connsiteY1" fmla="*/ 1335 h 3095"/>
                <a:gd name="connsiteX2" fmla="*/ 2387 w 2387"/>
                <a:gd name="connsiteY2" fmla="*/ 3095 h 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7" h="3095">
                  <a:moveTo>
                    <a:pt x="2387" y="3095"/>
                  </a:moveTo>
                  <a:cubicBezTo>
                    <a:pt x="2252" y="2418"/>
                    <a:pt x="2048" y="1809"/>
                    <a:pt x="1778" y="1335"/>
                  </a:cubicBezTo>
                  <a:cubicBezTo>
                    <a:pt x="-321" y="-2457"/>
                    <a:pt x="-1066" y="3028"/>
                    <a:pt x="2387" y="309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 322">
              <a:extLst>
                <a:ext uri="{FF2B5EF4-FFF2-40B4-BE49-F238E27FC236}">
                  <a16:creationId xmlns:a16="http://schemas.microsoft.com/office/drawing/2014/main" id="{8C98BFC5-6308-7406-C178-C4AE1229EADC}"/>
                </a:ext>
              </a:extLst>
            </p:cNvPr>
            <p:cNvSpPr/>
            <p:nvPr/>
          </p:nvSpPr>
          <p:spPr bwMode="ltGray">
            <a:xfrm>
              <a:off x="12113427" y="3441799"/>
              <a:ext cx="15965" cy="15587"/>
            </a:xfrm>
            <a:custGeom>
              <a:avLst/>
              <a:gdLst>
                <a:gd name="connsiteX0" fmla="*/ 15471 w 15965"/>
                <a:gd name="connsiteY0" fmla="*/ 15525 h 15587"/>
                <a:gd name="connsiteX1" fmla="*/ 9106 w 15965"/>
                <a:gd name="connsiteY1" fmla="*/ 10176 h 15587"/>
                <a:gd name="connsiteX2" fmla="*/ 2741 w 15965"/>
                <a:gd name="connsiteY2" fmla="*/ 18 h 15587"/>
                <a:gd name="connsiteX3" fmla="*/ 15471 w 15965"/>
                <a:gd name="connsiteY3" fmla="*/ 15525 h 15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65" h="15587">
                  <a:moveTo>
                    <a:pt x="15471" y="15525"/>
                  </a:moveTo>
                  <a:cubicBezTo>
                    <a:pt x="17774" y="15931"/>
                    <a:pt x="11408" y="14374"/>
                    <a:pt x="9106" y="10176"/>
                  </a:cubicBezTo>
                  <a:cubicBezTo>
                    <a:pt x="6804" y="6045"/>
                    <a:pt x="5449" y="-388"/>
                    <a:pt x="2741" y="18"/>
                  </a:cubicBezTo>
                  <a:cubicBezTo>
                    <a:pt x="-7281" y="1440"/>
                    <a:pt x="13237" y="15186"/>
                    <a:pt x="15471" y="1552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 323">
              <a:extLst>
                <a:ext uri="{FF2B5EF4-FFF2-40B4-BE49-F238E27FC236}">
                  <a16:creationId xmlns:a16="http://schemas.microsoft.com/office/drawing/2014/main" id="{042CCDC4-FCD5-81BA-7288-09D904CDF836}"/>
                </a:ext>
              </a:extLst>
            </p:cNvPr>
            <p:cNvSpPr/>
            <p:nvPr/>
          </p:nvSpPr>
          <p:spPr bwMode="ltGray">
            <a:xfrm>
              <a:off x="12118665" y="3434042"/>
              <a:ext cx="11694" cy="18916"/>
            </a:xfrm>
            <a:custGeom>
              <a:avLst/>
              <a:gdLst>
                <a:gd name="connsiteX0" fmla="*/ 10979 w 11694"/>
                <a:gd name="connsiteY0" fmla="*/ 18338 h 18916"/>
                <a:gd name="connsiteX1" fmla="*/ 9082 w 11694"/>
                <a:gd name="connsiteY1" fmla="*/ 15020 h 18916"/>
                <a:gd name="connsiteX2" fmla="*/ 1295 w 11694"/>
                <a:gd name="connsiteY2" fmla="*/ 258 h 18916"/>
                <a:gd name="connsiteX3" fmla="*/ 10979 w 11694"/>
                <a:gd name="connsiteY3" fmla="*/ 18338 h 18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94" h="18916">
                  <a:moveTo>
                    <a:pt x="10979" y="18338"/>
                  </a:moveTo>
                  <a:cubicBezTo>
                    <a:pt x="12874" y="19828"/>
                    <a:pt x="10572" y="18338"/>
                    <a:pt x="9082" y="15020"/>
                  </a:cubicBezTo>
                  <a:cubicBezTo>
                    <a:pt x="7593" y="11702"/>
                    <a:pt x="4681" y="-2044"/>
                    <a:pt x="1295" y="258"/>
                  </a:cubicBezTo>
                  <a:cubicBezTo>
                    <a:pt x="-4122" y="3712"/>
                    <a:pt x="9082" y="16781"/>
                    <a:pt x="10979" y="1833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 324">
              <a:extLst>
                <a:ext uri="{FF2B5EF4-FFF2-40B4-BE49-F238E27FC236}">
                  <a16:creationId xmlns:a16="http://schemas.microsoft.com/office/drawing/2014/main" id="{81E414D6-665D-E8FF-5288-1550EC0715FD}"/>
                </a:ext>
              </a:extLst>
            </p:cNvPr>
            <p:cNvSpPr/>
            <p:nvPr/>
          </p:nvSpPr>
          <p:spPr bwMode="ltGray">
            <a:xfrm>
              <a:off x="12128899" y="3469496"/>
              <a:ext cx="7401" cy="4845"/>
            </a:xfrm>
            <a:custGeom>
              <a:avLst/>
              <a:gdLst>
                <a:gd name="connsiteX0" fmla="*/ 271 w 7401"/>
                <a:gd name="connsiteY0" fmla="*/ 3131 h 4845"/>
                <a:gd name="connsiteX1" fmla="*/ 7381 w 7401"/>
                <a:gd name="connsiteY1" fmla="*/ 1641 h 4845"/>
                <a:gd name="connsiteX2" fmla="*/ 271 w 7401"/>
                <a:gd name="connsiteY2" fmla="*/ 3131 h 4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01" h="4845">
                  <a:moveTo>
                    <a:pt x="271" y="3131"/>
                  </a:moveTo>
                  <a:cubicBezTo>
                    <a:pt x="-1625" y="6517"/>
                    <a:pt x="7042" y="4282"/>
                    <a:pt x="7381" y="1641"/>
                  </a:cubicBezTo>
                  <a:cubicBezTo>
                    <a:pt x="7787" y="-1067"/>
                    <a:pt x="2167" y="-322"/>
                    <a:pt x="271" y="31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 325">
              <a:extLst>
                <a:ext uri="{FF2B5EF4-FFF2-40B4-BE49-F238E27FC236}">
                  <a16:creationId xmlns:a16="http://schemas.microsoft.com/office/drawing/2014/main" id="{1CE0735F-1356-181C-85DA-99DBF6BFB9BA}"/>
                </a:ext>
              </a:extLst>
            </p:cNvPr>
            <p:cNvSpPr/>
            <p:nvPr/>
          </p:nvSpPr>
          <p:spPr bwMode="ltGray">
            <a:xfrm>
              <a:off x="12120774" y="3473483"/>
              <a:ext cx="5313" cy="9157"/>
            </a:xfrm>
            <a:custGeom>
              <a:avLst/>
              <a:gdLst>
                <a:gd name="connsiteX0" fmla="*/ 4198 w 5313"/>
                <a:gd name="connsiteY0" fmla="*/ 25 h 9157"/>
                <a:gd name="connsiteX1" fmla="*/ 406 w 5313"/>
                <a:gd name="connsiteY1" fmla="*/ 8625 h 9157"/>
                <a:gd name="connsiteX2" fmla="*/ 4198 w 5313"/>
                <a:gd name="connsiteY2" fmla="*/ 25 h 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13" h="9157">
                  <a:moveTo>
                    <a:pt x="4198" y="25"/>
                  </a:moveTo>
                  <a:cubicBezTo>
                    <a:pt x="3859" y="3411"/>
                    <a:pt x="-1491" y="11265"/>
                    <a:pt x="406" y="8625"/>
                  </a:cubicBezTo>
                  <a:cubicBezTo>
                    <a:pt x="2369" y="5984"/>
                    <a:pt x="7583" y="-449"/>
                    <a:pt x="4198" y="2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 326">
              <a:extLst>
                <a:ext uri="{FF2B5EF4-FFF2-40B4-BE49-F238E27FC236}">
                  <a16:creationId xmlns:a16="http://schemas.microsoft.com/office/drawing/2014/main" id="{1B24B3BB-D32D-101D-A4F4-8F7801948125}"/>
                </a:ext>
              </a:extLst>
            </p:cNvPr>
            <p:cNvSpPr/>
            <p:nvPr/>
          </p:nvSpPr>
          <p:spPr bwMode="ltGray">
            <a:xfrm>
              <a:off x="12272574" y="3542803"/>
              <a:ext cx="14462" cy="36343"/>
            </a:xfrm>
            <a:custGeom>
              <a:avLst/>
              <a:gdLst>
                <a:gd name="connsiteX0" fmla="*/ 2453 w 14462"/>
                <a:gd name="connsiteY0" fmla="*/ 15550 h 36343"/>
                <a:gd name="connsiteX1" fmla="*/ 11933 w 14462"/>
                <a:gd name="connsiteY1" fmla="*/ 36339 h 36343"/>
                <a:gd name="connsiteX2" fmla="*/ 13220 w 14462"/>
                <a:gd name="connsiteY2" fmla="*/ 19207 h 36343"/>
                <a:gd name="connsiteX3" fmla="*/ 9902 w 14462"/>
                <a:gd name="connsiteY3" fmla="*/ 17108 h 36343"/>
                <a:gd name="connsiteX4" fmla="*/ 12881 w 14462"/>
                <a:gd name="connsiteY4" fmla="*/ 12774 h 36343"/>
                <a:gd name="connsiteX5" fmla="*/ 12949 w 14462"/>
                <a:gd name="connsiteY5" fmla="*/ 1330 h 36343"/>
                <a:gd name="connsiteX6" fmla="*/ 7329 w 14462"/>
                <a:gd name="connsiteY6" fmla="*/ 2549 h 36343"/>
                <a:gd name="connsiteX7" fmla="*/ 354 w 14462"/>
                <a:gd name="connsiteY7" fmla="*/ 8508 h 36343"/>
                <a:gd name="connsiteX8" fmla="*/ 2453 w 14462"/>
                <a:gd name="connsiteY8" fmla="*/ 15550 h 3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62" h="36343">
                  <a:moveTo>
                    <a:pt x="2453" y="15550"/>
                  </a:moveTo>
                  <a:cubicBezTo>
                    <a:pt x="3062" y="19952"/>
                    <a:pt x="9766" y="36677"/>
                    <a:pt x="11933" y="36339"/>
                  </a:cubicBezTo>
                  <a:cubicBezTo>
                    <a:pt x="14236" y="35933"/>
                    <a:pt x="15115" y="19952"/>
                    <a:pt x="13220" y="19207"/>
                  </a:cubicBezTo>
                  <a:cubicBezTo>
                    <a:pt x="12543" y="18936"/>
                    <a:pt x="11323" y="18056"/>
                    <a:pt x="9902" y="17108"/>
                  </a:cubicBezTo>
                  <a:cubicBezTo>
                    <a:pt x="11459" y="17108"/>
                    <a:pt x="12475" y="16295"/>
                    <a:pt x="12881" y="12774"/>
                  </a:cubicBezTo>
                  <a:cubicBezTo>
                    <a:pt x="13626" y="6341"/>
                    <a:pt x="15996" y="3971"/>
                    <a:pt x="12949" y="1330"/>
                  </a:cubicBezTo>
                  <a:cubicBezTo>
                    <a:pt x="9902" y="-1310"/>
                    <a:pt x="10376" y="450"/>
                    <a:pt x="7329" y="2549"/>
                  </a:cubicBezTo>
                  <a:cubicBezTo>
                    <a:pt x="1776" y="6409"/>
                    <a:pt x="1505" y="5461"/>
                    <a:pt x="354" y="8508"/>
                  </a:cubicBezTo>
                  <a:cubicBezTo>
                    <a:pt x="-459" y="10810"/>
                    <a:pt x="83" y="13993"/>
                    <a:pt x="2453" y="1555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 327">
              <a:extLst>
                <a:ext uri="{FF2B5EF4-FFF2-40B4-BE49-F238E27FC236}">
                  <a16:creationId xmlns:a16="http://schemas.microsoft.com/office/drawing/2014/main" id="{399B09C8-D42D-8A0A-835D-A225B99C6E1E}"/>
                </a:ext>
              </a:extLst>
            </p:cNvPr>
            <p:cNvSpPr/>
            <p:nvPr/>
          </p:nvSpPr>
          <p:spPr bwMode="ltGray">
            <a:xfrm>
              <a:off x="12278591" y="3525590"/>
              <a:ext cx="10960" cy="4963"/>
            </a:xfrm>
            <a:custGeom>
              <a:avLst/>
              <a:gdLst>
                <a:gd name="connsiteX0" fmla="*/ 3004 w 10960"/>
                <a:gd name="connsiteY0" fmla="*/ 3917 h 4963"/>
                <a:gd name="connsiteX1" fmla="*/ 10791 w 10960"/>
                <a:gd name="connsiteY1" fmla="*/ 3714 h 4963"/>
                <a:gd name="connsiteX2" fmla="*/ 702 w 10960"/>
                <a:gd name="connsiteY2" fmla="*/ 2224 h 4963"/>
                <a:gd name="connsiteX3" fmla="*/ 3004 w 10960"/>
                <a:gd name="connsiteY3" fmla="*/ 3917 h 4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60" h="4963">
                  <a:moveTo>
                    <a:pt x="3004" y="3917"/>
                  </a:moveTo>
                  <a:cubicBezTo>
                    <a:pt x="5713" y="2427"/>
                    <a:pt x="12078" y="6355"/>
                    <a:pt x="10791" y="3714"/>
                  </a:cubicBezTo>
                  <a:cubicBezTo>
                    <a:pt x="9505" y="1073"/>
                    <a:pt x="2666" y="-2313"/>
                    <a:pt x="702" y="2224"/>
                  </a:cubicBezTo>
                  <a:cubicBezTo>
                    <a:pt x="-856" y="5678"/>
                    <a:pt x="296" y="5407"/>
                    <a:pt x="3004" y="391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 328">
              <a:extLst>
                <a:ext uri="{FF2B5EF4-FFF2-40B4-BE49-F238E27FC236}">
                  <a16:creationId xmlns:a16="http://schemas.microsoft.com/office/drawing/2014/main" id="{76EF66AE-1925-1B57-3799-0E4726FEA87C}"/>
                </a:ext>
              </a:extLst>
            </p:cNvPr>
            <p:cNvSpPr/>
            <p:nvPr/>
          </p:nvSpPr>
          <p:spPr bwMode="ltGray">
            <a:xfrm>
              <a:off x="12839390" y="3671428"/>
              <a:ext cx="32960" cy="45700"/>
            </a:xfrm>
            <a:custGeom>
              <a:avLst/>
              <a:gdLst>
                <a:gd name="connsiteX0" fmla="*/ 15611 w 32960"/>
                <a:gd name="connsiteY0" fmla="*/ 13145 h 45700"/>
                <a:gd name="connsiteX1" fmla="*/ 3152 w 32960"/>
                <a:gd name="connsiteY1" fmla="*/ 20662 h 45700"/>
                <a:gd name="connsiteX2" fmla="*/ 714 w 32960"/>
                <a:gd name="connsiteY2" fmla="*/ 34950 h 45700"/>
                <a:gd name="connsiteX3" fmla="*/ 6673 w 32960"/>
                <a:gd name="connsiteY3" fmla="*/ 42398 h 45700"/>
                <a:gd name="connsiteX4" fmla="*/ 6673 w 32960"/>
                <a:gd name="connsiteY4" fmla="*/ 42466 h 45700"/>
                <a:gd name="connsiteX5" fmla="*/ 8027 w 32960"/>
                <a:gd name="connsiteY5" fmla="*/ 42195 h 45700"/>
                <a:gd name="connsiteX6" fmla="*/ 15273 w 32960"/>
                <a:gd name="connsiteY6" fmla="*/ 44768 h 45700"/>
                <a:gd name="connsiteX7" fmla="*/ 14122 w 32960"/>
                <a:gd name="connsiteY7" fmla="*/ 29939 h 45700"/>
                <a:gd name="connsiteX8" fmla="*/ 32946 w 32960"/>
                <a:gd name="connsiteY8" fmla="*/ 20729 h 45700"/>
                <a:gd name="connsiteX9" fmla="*/ 28342 w 32960"/>
                <a:gd name="connsiteY9" fmla="*/ 415 h 45700"/>
                <a:gd name="connsiteX10" fmla="*/ 15611 w 32960"/>
                <a:gd name="connsiteY10" fmla="*/ 13145 h 4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960" h="45700">
                  <a:moveTo>
                    <a:pt x="15611" y="13145"/>
                  </a:moveTo>
                  <a:cubicBezTo>
                    <a:pt x="9923" y="18021"/>
                    <a:pt x="4845" y="14771"/>
                    <a:pt x="3152" y="20662"/>
                  </a:cubicBezTo>
                  <a:cubicBezTo>
                    <a:pt x="1459" y="26621"/>
                    <a:pt x="-1317" y="32715"/>
                    <a:pt x="714" y="34950"/>
                  </a:cubicBezTo>
                  <a:cubicBezTo>
                    <a:pt x="2678" y="37184"/>
                    <a:pt x="6944" y="37590"/>
                    <a:pt x="6673" y="42398"/>
                  </a:cubicBezTo>
                  <a:cubicBezTo>
                    <a:pt x="6673" y="42398"/>
                    <a:pt x="6673" y="42398"/>
                    <a:pt x="6673" y="42466"/>
                  </a:cubicBezTo>
                  <a:cubicBezTo>
                    <a:pt x="7012" y="42330"/>
                    <a:pt x="7486" y="42195"/>
                    <a:pt x="8027" y="42195"/>
                  </a:cubicBezTo>
                  <a:cubicBezTo>
                    <a:pt x="12293" y="42195"/>
                    <a:pt x="15273" y="47883"/>
                    <a:pt x="15273" y="44768"/>
                  </a:cubicBezTo>
                  <a:cubicBezTo>
                    <a:pt x="15273" y="41653"/>
                    <a:pt x="10127" y="34137"/>
                    <a:pt x="14122" y="29939"/>
                  </a:cubicBezTo>
                  <a:cubicBezTo>
                    <a:pt x="18117" y="25672"/>
                    <a:pt x="33488" y="28043"/>
                    <a:pt x="32946" y="20729"/>
                  </a:cubicBezTo>
                  <a:cubicBezTo>
                    <a:pt x="32405" y="13349"/>
                    <a:pt x="31998" y="3259"/>
                    <a:pt x="28342" y="415"/>
                  </a:cubicBezTo>
                  <a:cubicBezTo>
                    <a:pt x="24618" y="-2429"/>
                    <a:pt x="19133" y="10166"/>
                    <a:pt x="15611" y="1314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 329">
              <a:extLst>
                <a:ext uri="{FF2B5EF4-FFF2-40B4-BE49-F238E27FC236}">
                  <a16:creationId xmlns:a16="http://schemas.microsoft.com/office/drawing/2014/main" id="{4D02F685-A5E5-AD2A-1221-22EBB6FFCCB2}"/>
                </a:ext>
              </a:extLst>
            </p:cNvPr>
            <p:cNvSpPr/>
            <p:nvPr/>
          </p:nvSpPr>
          <p:spPr bwMode="ltGray">
            <a:xfrm>
              <a:off x="12844969" y="3713962"/>
              <a:ext cx="1026" cy="1987"/>
            </a:xfrm>
            <a:custGeom>
              <a:avLst/>
              <a:gdLst>
                <a:gd name="connsiteX0" fmla="*/ 1026 w 1026"/>
                <a:gd name="connsiteY0" fmla="*/ 0 h 1987"/>
                <a:gd name="connsiteX1" fmla="*/ 1026 w 1026"/>
                <a:gd name="connsiteY1" fmla="*/ 0 h 1987"/>
                <a:gd name="connsiteX2" fmla="*/ 1026 w 1026"/>
                <a:gd name="connsiteY2" fmla="*/ 0 h 1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6" h="1987">
                  <a:moveTo>
                    <a:pt x="1026" y="0"/>
                  </a:moveTo>
                  <a:cubicBezTo>
                    <a:pt x="-1141" y="880"/>
                    <a:pt x="755" y="3995"/>
                    <a:pt x="1026" y="0"/>
                  </a:cubicBezTo>
                  <a:lnTo>
                    <a:pt x="1026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 330">
              <a:extLst>
                <a:ext uri="{FF2B5EF4-FFF2-40B4-BE49-F238E27FC236}">
                  <a16:creationId xmlns:a16="http://schemas.microsoft.com/office/drawing/2014/main" id="{BF12D785-4657-D003-23EA-C188CC84597D}"/>
                </a:ext>
              </a:extLst>
            </p:cNvPr>
            <p:cNvSpPr/>
            <p:nvPr/>
          </p:nvSpPr>
          <p:spPr bwMode="ltGray">
            <a:xfrm>
              <a:off x="12870930" y="3523938"/>
              <a:ext cx="23747" cy="39498"/>
            </a:xfrm>
            <a:custGeom>
              <a:avLst/>
              <a:gdLst>
                <a:gd name="connsiteX0" fmla="*/ 17725 w 23747"/>
                <a:gd name="connsiteY0" fmla="*/ 22904 h 39498"/>
                <a:gd name="connsiteX1" fmla="*/ 21179 w 23747"/>
                <a:gd name="connsiteY1" fmla="*/ 4351 h 39498"/>
                <a:gd name="connsiteX2" fmla="*/ 2896 w 23747"/>
                <a:gd name="connsiteY2" fmla="*/ 8143 h 39498"/>
                <a:gd name="connsiteX3" fmla="*/ 1880 w 23747"/>
                <a:gd name="connsiteY3" fmla="*/ 13424 h 39498"/>
                <a:gd name="connsiteX4" fmla="*/ 3979 w 23747"/>
                <a:gd name="connsiteY4" fmla="*/ 17893 h 39498"/>
                <a:gd name="connsiteX5" fmla="*/ 3370 w 23747"/>
                <a:gd name="connsiteY5" fmla="*/ 39088 h 39498"/>
                <a:gd name="connsiteX6" fmla="*/ 23481 w 23747"/>
                <a:gd name="connsiteY6" fmla="*/ 35364 h 39498"/>
                <a:gd name="connsiteX7" fmla="*/ 9803 w 23747"/>
                <a:gd name="connsiteY7" fmla="*/ 28186 h 39498"/>
                <a:gd name="connsiteX8" fmla="*/ 17725 w 23747"/>
                <a:gd name="connsiteY8" fmla="*/ 22904 h 39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47" h="39498">
                  <a:moveTo>
                    <a:pt x="17725" y="22904"/>
                  </a:moveTo>
                  <a:cubicBezTo>
                    <a:pt x="20569" y="22024"/>
                    <a:pt x="27476" y="8888"/>
                    <a:pt x="21179" y="4351"/>
                  </a:cubicBezTo>
                  <a:cubicBezTo>
                    <a:pt x="14881" y="-186"/>
                    <a:pt x="661" y="-3978"/>
                    <a:pt x="2896" y="8143"/>
                  </a:cubicBezTo>
                  <a:cubicBezTo>
                    <a:pt x="3979" y="14034"/>
                    <a:pt x="6485" y="12815"/>
                    <a:pt x="1880" y="13424"/>
                  </a:cubicBezTo>
                  <a:cubicBezTo>
                    <a:pt x="-2657" y="13966"/>
                    <a:pt x="2219" y="12544"/>
                    <a:pt x="3979" y="17893"/>
                  </a:cubicBezTo>
                  <a:cubicBezTo>
                    <a:pt x="5672" y="23243"/>
                    <a:pt x="-355" y="37395"/>
                    <a:pt x="3370" y="39088"/>
                  </a:cubicBezTo>
                  <a:cubicBezTo>
                    <a:pt x="7094" y="40781"/>
                    <a:pt x="22601" y="36786"/>
                    <a:pt x="23481" y="35364"/>
                  </a:cubicBezTo>
                  <a:cubicBezTo>
                    <a:pt x="24361" y="33942"/>
                    <a:pt x="11293" y="29879"/>
                    <a:pt x="9803" y="28186"/>
                  </a:cubicBezTo>
                  <a:cubicBezTo>
                    <a:pt x="8381" y="26493"/>
                    <a:pt x="14813" y="23785"/>
                    <a:pt x="17725" y="229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 331">
              <a:extLst>
                <a:ext uri="{FF2B5EF4-FFF2-40B4-BE49-F238E27FC236}">
                  <a16:creationId xmlns:a16="http://schemas.microsoft.com/office/drawing/2014/main" id="{65F6EE7C-5718-A8AB-0A6A-17A680285BA6}"/>
                </a:ext>
              </a:extLst>
            </p:cNvPr>
            <p:cNvSpPr/>
            <p:nvPr/>
          </p:nvSpPr>
          <p:spPr bwMode="ltGray">
            <a:xfrm>
              <a:off x="12744620" y="3794570"/>
              <a:ext cx="15805" cy="24091"/>
            </a:xfrm>
            <a:custGeom>
              <a:avLst/>
              <a:gdLst>
                <a:gd name="connsiteX0" fmla="*/ 4341 w 15805"/>
                <a:gd name="connsiteY0" fmla="*/ 4305 h 24091"/>
                <a:gd name="connsiteX1" fmla="*/ 278 w 15805"/>
                <a:gd name="connsiteY1" fmla="*/ 649 h 24091"/>
                <a:gd name="connsiteX2" fmla="*/ 3731 w 15805"/>
                <a:gd name="connsiteY2" fmla="*/ 9926 h 24091"/>
                <a:gd name="connsiteX3" fmla="*/ 13279 w 15805"/>
                <a:gd name="connsiteY3" fmla="*/ 23943 h 24091"/>
                <a:gd name="connsiteX4" fmla="*/ 11451 w 15805"/>
                <a:gd name="connsiteY4" fmla="*/ 9926 h 24091"/>
                <a:gd name="connsiteX5" fmla="*/ 4341 w 15805"/>
                <a:gd name="connsiteY5" fmla="*/ 4305 h 24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05" h="24091">
                  <a:moveTo>
                    <a:pt x="4341" y="4305"/>
                  </a:moveTo>
                  <a:cubicBezTo>
                    <a:pt x="346" y="3358"/>
                    <a:pt x="684" y="-1789"/>
                    <a:pt x="278" y="649"/>
                  </a:cubicBezTo>
                  <a:cubicBezTo>
                    <a:pt x="-670" y="6676"/>
                    <a:pt x="888" y="7421"/>
                    <a:pt x="3731" y="9926"/>
                  </a:cubicBezTo>
                  <a:cubicBezTo>
                    <a:pt x="6575" y="12364"/>
                    <a:pt x="8742" y="25636"/>
                    <a:pt x="13279" y="23943"/>
                  </a:cubicBezTo>
                  <a:cubicBezTo>
                    <a:pt x="17816" y="22250"/>
                    <a:pt x="15649" y="16359"/>
                    <a:pt x="11451" y="9926"/>
                  </a:cubicBezTo>
                  <a:cubicBezTo>
                    <a:pt x="7388" y="3561"/>
                    <a:pt x="8336" y="5254"/>
                    <a:pt x="4341" y="43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 332">
              <a:extLst>
                <a:ext uri="{FF2B5EF4-FFF2-40B4-BE49-F238E27FC236}">
                  <a16:creationId xmlns:a16="http://schemas.microsoft.com/office/drawing/2014/main" id="{EC45D472-DBE3-F328-BE77-FA298F82E5E3}"/>
                </a:ext>
              </a:extLst>
            </p:cNvPr>
            <p:cNvSpPr/>
            <p:nvPr/>
          </p:nvSpPr>
          <p:spPr bwMode="ltGray">
            <a:xfrm>
              <a:off x="12007249" y="3790018"/>
              <a:ext cx="143486" cy="179917"/>
            </a:xfrm>
            <a:custGeom>
              <a:avLst/>
              <a:gdLst>
                <a:gd name="connsiteX0" fmla="*/ 63957 w 143486"/>
                <a:gd name="connsiteY0" fmla="*/ 23687 h 179917"/>
                <a:gd name="connsiteX1" fmla="*/ 69306 w 143486"/>
                <a:gd name="connsiteY1" fmla="*/ 38178 h 179917"/>
                <a:gd name="connsiteX2" fmla="*/ 63618 w 143486"/>
                <a:gd name="connsiteY2" fmla="*/ 55648 h 179917"/>
                <a:gd name="connsiteX3" fmla="*/ 27188 w 143486"/>
                <a:gd name="connsiteY3" fmla="*/ 46507 h 179917"/>
                <a:gd name="connsiteX4" fmla="*/ 16015 w 143486"/>
                <a:gd name="connsiteY4" fmla="*/ 50028 h 179917"/>
                <a:gd name="connsiteX5" fmla="*/ 28610 w 143486"/>
                <a:gd name="connsiteY5" fmla="*/ 68514 h 179917"/>
                <a:gd name="connsiteX6" fmla="*/ 26782 w 143486"/>
                <a:gd name="connsiteY6" fmla="*/ 84427 h 179917"/>
                <a:gd name="connsiteX7" fmla="*/ 21297 w 143486"/>
                <a:gd name="connsiteY7" fmla="*/ 87136 h 179917"/>
                <a:gd name="connsiteX8" fmla="*/ 24276 w 143486"/>
                <a:gd name="connsiteY8" fmla="*/ 87881 h 179917"/>
                <a:gd name="connsiteX9" fmla="*/ 41679 w 143486"/>
                <a:gd name="connsiteY9" fmla="*/ 87406 h 179917"/>
                <a:gd name="connsiteX10" fmla="*/ 26443 w 143486"/>
                <a:gd name="connsiteY10" fmla="*/ 119436 h 179917"/>
                <a:gd name="connsiteX11" fmla="*/ 3488 w 143486"/>
                <a:gd name="connsiteY11" fmla="*/ 136906 h 179917"/>
                <a:gd name="connsiteX12" fmla="*/ 4503 w 143486"/>
                <a:gd name="connsiteY12" fmla="*/ 162231 h 179917"/>
                <a:gd name="connsiteX13" fmla="*/ 48721 w 143486"/>
                <a:gd name="connsiteY13" fmla="*/ 178415 h 179917"/>
                <a:gd name="connsiteX14" fmla="*/ 95579 w 143486"/>
                <a:gd name="connsiteY14" fmla="*/ 161689 h 179917"/>
                <a:gd name="connsiteX15" fmla="*/ 136818 w 143486"/>
                <a:gd name="connsiteY15" fmla="*/ 138937 h 179917"/>
                <a:gd name="connsiteX16" fmla="*/ 127609 w 143486"/>
                <a:gd name="connsiteY16" fmla="*/ 81922 h 179917"/>
                <a:gd name="connsiteX17" fmla="*/ 141016 w 143486"/>
                <a:gd name="connsiteY17" fmla="*/ 52060 h 179917"/>
                <a:gd name="connsiteX18" fmla="*/ 132213 w 143486"/>
                <a:gd name="connsiteY18" fmla="*/ 15900 h 179917"/>
                <a:gd name="connsiteX19" fmla="*/ 108919 w 143486"/>
                <a:gd name="connsiteY19" fmla="*/ 3779 h 179917"/>
                <a:gd name="connsiteX20" fmla="*/ 97882 w 143486"/>
                <a:gd name="connsiteY20" fmla="*/ 1003 h 179917"/>
                <a:gd name="connsiteX21" fmla="*/ 83933 w 143486"/>
                <a:gd name="connsiteY21" fmla="*/ 8790 h 179917"/>
                <a:gd name="connsiteX22" fmla="*/ 63957 w 143486"/>
                <a:gd name="connsiteY22" fmla="*/ 23687 h 179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3486" h="179917">
                  <a:moveTo>
                    <a:pt x="63957" y="23687"/>
                  </a:moveTo>
                  <a:cubicBezTo>
                    <a:pt x="63212" y="27615"/>
                    <a:pt x="64228" y="32287"/>
                    <a:pt x="69306" y="38178"/>
                  </a:cubicBezTo>
                  <a:cubicBezTo>
                    <a:pt x="74927" y="44679"/>
                    <a:pt x="78042" y="52669"/>
                    <a:pt x="63618" y="55648"/>
                  </a:cubicBezTo>
                  <a:cubicBezTo>
                    <a:pt x="49195" y="58696"/>
                    <a:pt x="34840" y="47252"/>
                    <a:pt x="27188" y="46507"/>
                  </a:cubicBezTo>
                  <a:cubicBezTo>
                    <a:pt x="19604" y="45762"/>
                    <a:pt x="16015" y="40954"/>
                    <a:pt x="16015" y="50028"/>
                  </a:cubicBezTo>
                  <a:cubicBezTo>
                    <a:pt x="16015" y="59102"/>
                    <a:pt x="26308" y="66212"/>
                    <a:pt x="28610" y="68514"/>
                  </a:cubicBezTo>
                  <a:cubicBezTo>
                    <a:pt x="30912" y="70749"/>
                    <a:pt x="34840" y="79145"/>
                    <a:pt x="26782" y="84427"/>
                  </a:cubicBezTo>
                  <a:cubicBezTo>
                    <a:pt x="24073" y="86255"/>
                    <a:pt x="22312" y="86865"/>
                    <a:pt x="21297" y="87136"/>
                  </a:cubicBezTo>
                  <a:cubicBezTo>
                    <a:pt x="21974" y="87136"/>
                    <a:pt x="22922" y="87339"/>
                    <a:pt x="24276" y="87881"/>
                  </a:cubicBezTo>
                  <a:cubicBezTo>
                    <a:pt x="29896" y="90115"/>
                    <a:pt x="36397" y="85104"/>
                    <a:pt x="41679" y="87406"/>
                  </a:cubicBezTo>
                  <a:cubicBezTo>
                    <a:pt x="56441" y="93704"/>
                    <a:pt x="31792" y="116388"/>
                    <a:pt x="26443" y="119436"/>
                  </a:cubicBezTo>
                  <a:cubicBezTo>
                    <a:pt x="21093" y="122483"/>
                    <a:pt x="7280" y="129390"/>
                    <a:pt x="3488" y="136906"/>
                  </a:cubicBezTo>
                  <a:cubicBezTo>
                    <a:pt x="-304" y="144422"/>
                    <a:pt x="-2336" y="150178"/>
                    <a:pt x="4503" y="162231"/>
                  </a:cubicBezTo>
                  <a:cubicBezTo>
                    <a:pt x="11343" y="174284"/>
                    <a:pt x="31251" y="183697"/>
                    <a:pt x="48721" y="178415"/>
                  </a:cubicBezTo>
                  <a:cubicBezTo>
                    <a:pt x="66192" y="173133"/>
                    <a:pt x="74250" y="166226"/>
                    <a:pt x="95579" y="161689"/>
                  </a:cubicBezTo>
                  <a:cubicBezTo>
                    <a:pt x="116842" y="157153"/>
                    <a:pt x="129978" y="155866"/>
                    <a:pt x="136818" y="138937"/>
                  </a:cubicBezTo>
                  <a:cubicBezTo>
                    <a:pt x="143657" y="122009"/>
                    <a:pt x="126119" y="95532"/>
                    <a:pt x="127609" y="81922"/>
                  </a:cubicBezTo>
                  <a:cubicBezTo>
                    <a:pt x="129098" y="68379"/>
                    <a:pt x="135667" y="64858"/>
                    <a:pt x="141016" y="52060"/>
                  </a:cubicBezTo>
                  <a:cubicBezTo>
                    <a:pt x="146365" y="39262"/>
                    <a:pt x="142844" y="28021"/>
                    <a:pt x="132213" y="15900"/>
                  </a:cubicBezTo>
                  <a:cubicBezTo>
                    <a:pt x="121582" y="3779"/>
                    <a:pt x="111221" y="732"/>
                    <a:pt x="108919" y="3779"/>
                  </a:cubicBezTo>
                  <a:cubicBezTo>
                    <a:pt x="106549" y="6826"/>
                    <a:pt x="107023" y="3508"/>
                    <a:pt x="97882" y="1003"/>
                  </a:cubicBezTo>
                  <a:cubicBezTo>
                    <a:pt x="88740" y="-1570"/>
                    <a:pt x="89824" y="732"/>
                    <a:pt x="83933" y="8790"/>
                  </a:cubicBezTo>
                  <a:cubicBezTo>
                    <a:pt x="78042" y="16848"/>
                    <a:pt x="64702" y="19760"/>
                    <a:pt x="63957" y="2368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 333">
              <a:extLst>
                <a:ext uri="{FF2B5EF4-FFF2-40B4-BE49-F238E27FC236}">
                  <a16:creationId xmlns:a16="http://schemas.microsoft.com/office/drawing/2014/main" id="{8E63B8D0-6D1F-2005-911D-E11487A1EC30}"/>
                </a:ext>
              </a:extLst>
            </p:cNvPr>
            <p:cNvSpPr/>
            <p:nvPr/>
          </p:nvSpPr>
          <p:spPr bwMode="ltGray">
            <a:xfrm>
              <a:off x="12027725" y="3877212"/>
              <a:ext cx="889" cy="115"/>
            </a:xfrm>
            <a:custGeom>
              <a:avLst/>
              <a:gdLst>
                <a:gd name="connsiteX0" fmla="*/ 889 w 889"/>
                <a:gd name="connsiteY0" fmla="*/ 9 h 115"/>
                <a:gd name="connsiteX1" fmla="*/ 889 w 889"/>
                <a:gd name="connsiteY1" fmla="*/ 9 h 115"/>
                <a:gd name="connsiteX2" fmla="*/ 889 w 889"/>
                <a:gd name="connsiteY2" fmla="*/ 9 h 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" h="115">
                  <a:moveTo>
                    <a:pt x="889" y="9"/>
                  </a:moveTo>
                  <a:cubicBezTo>
                    <a:pt x="-262" y="-58"/>
                    <a:pt x="-330" y="280"/>
                    <a:pt x="889" y="9"/>
                  </a:cubicBezTo>
                  <a:lnTo>
                    <a:pt x="889" y="9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 334">
              <a:extLst>
                <a:ext uri="{FF2B5EF4-FFF2-40B4-BE49-F238E27FC236}">
                  <a16:creationId xmlns:a16="http://schemas.microsoft.com/office/drawing/2014/main" id="{3B1AB2A9-2CAB-08CB-FEDE-B89213B80D98}"/>
                </a:ext>
              </a:extLst>
            </p:cNvPr>
            <p:cNvSpPr/>
            <p:nvPr/>
          </p:nvSpPr>
          <p:spPr bwMode="ltGray">
            <a:xfrm>
              <a:off x="12131454" y="3637515"/>
              <a:ext cx="241743" cy="401803"/>
            </a:xfrm>
            <a:custGeom>
              <a:avLst/>
              <a:gdLst>
                <a:gd name="connsiteX0" fmla="*/ 6316 w 241743"/>
                <a:gd name="connsiteY0" fmla="*/ 69336 h 401803"/>
                <a:gd name="connsiteX1" fmla="*/ 19859 w 241743"/>
                <a:gd name="connsiteY1" fmla="*/ 84640 h 401803"/>
                <a:gd name="connsiteX2" fmla="*/ 17827 w 241743"/>
                <a:gd name="connsiteY2" fmla="*/ 99402 h 401803"/>
                <a:gd name="connsiteX3" fmla="*/ 26901 w 241743"/>
                <a:gd name="connsiteY3" fmla="*/ 98183 h 401803"/>
                <a:gd name="connsiteX4" fmla="*/ 22703 w 241743"/>
                <a:gd name="connsiteY4" fmla="*/ 110371 h 401803"/>
                <a:gd name="connsiteX5" fmla="*/ 27985 w 241743"/>
                <a:gd name="connsiteY5" fmla="*/ 120664 h 401803"/>
                <a:gd name="connsiteX6" fmla="*/ 17353 w 241743"/>
                <a:gd name="connsiteY6" fmla="*/ 127503 h 401803"/>
                <a:gd name="connsiteX7" fmla="*/ 7399 w 241743"/>
                <a:gd name="connsiteY7" fmla="*/ 138134 h 401803"/>
                <a:gd name="connsiteX8" fmla="*/ 1982 w 241743"/>
                <a:gd name="connsiteY8" fmla="*/ 149849 h 401803"/>
                <a:gd name="connsiteX9" fmla="*/ 13290 w 241743"/>
                <a:gd name="connsiteY9" fmla="*/ 137796 h 401803"/>
                <a:gd name="connsiteX10" fmla="*/ 29948 w 241743"/>
                <a:gd name="connsiteY10" fmla="*/ 123034 h 401803"/>
                <a:gd name="connsiteX11" fmla="*/ 33943 w 241743"/>
                <a:gd name="connsiteY11" fmla="*/ 132988 h 401803"/>
                <a:gd name="connsiteX12" fmla="*/ 18978 w 241743"/>
                <a:gd name="connsiteY12" fmla="*/ 151880 h 401803"/>
                <a:gd name="connsiteX13" fmla="*/ 39022 w 241743"/>
                <a:gd name="connsiteY13" fmla="*/ 143213 h 401803"/>
                <a:gd name="connsiteX14" fmla="*/ 43423 w 241743"/>
                <a:gd name="connsiteY14" fmla="*/ 132446 h 401803"/>
                <a:gd name="connsiteX15" fmla="*/ 53784 w 241743"/>
                <a:gd name="connsiteY15" fmla="*/ 148156 h 401803"/>
                <a:gd name="connsiteX16" fmla="*/ 42204 w 241743"/>
                <a:gd name="connsiteY16" fmla="*/ 164272 h 401803"/>
                <a:gd name="connsiteX17" fmla="*/ 44236 w 241743"/>
                <a:gd name="connsiteY17" fmla="*/ 173143 h 401803"/>
                <a:gd name="connsiteX18" fmla="*/ 61368 w 241743"/>
                <a:gd name="connsiteY18" fmla="*/ 176393 h 401803"/>
                <a:gd name="connsiteX19" fmla="*/ 87099 w 241743"/>
                <a:gd name="connsiteY19" fmla="*/ 180862 h 401803"/>
                <a:gd name="connsiteX20" fmla="*/ 82833 w 241743"/>
                <a:gd name="connsiteY20" fmla="*/ 193457 h 401803"/>
                <a:gd name="connsiteX21" fmla="*/ 95563 w 241743"/>
                <a:gd name="connsiteY21" fmla="*/ 222574 h 401803"/>
                <a:gd name="connsiteX22" fmla="*/ 93803 w 241743"/>
                <a:gd name="connsiteY22" fmla="*/ 257380 h 401803"/>
                <a:gd name="connsiteX23" fmla="*/ 70577 w 241743"/>
                <a:gd name="connsiteY23" fmla="*/ 251827 h 401803"/>
                <a:gd name="connsiteX24" fmla="*/ 60081 w 241743"/>
                <a:gd name="connsiteY24" fmla="*/ 254806 h 401803"/>
                <a:gd name="connsiteX25" fmla="*/ 58320 w 241743"/>
                <a:gd name="connsiteY25" fmla="*/ 254671 h 401803"/>
                <a:gd name="connsiteX26" fmla="*/ 52632 w 241743"/>
                <a:gd name="connsiteY26" fmla="*/ 264693 h 401803"/>
                <a:gd name="connsiteX27" fmla="*/ 75046 w 241743"/>
                <a:gd name="connsiteY27" fmla="*/ 279657 h 401803"/>
                <a:gd name="connsiteX28" fmla="*/ 59810 w 241743"/>
                <a:gd name="connsiteY28" fmla="*/ 305254 h 401803"/>
                <a:gd name="connsiteX29" fmla="*/ 41392 w 241743"/>
                <a:gd name="connsiteY29" fmla="*/ 314531 h 401803"/>
                <a:gd name="connsiteX30" fmla="*/ 40579 w 241743"/>
                <a:gd name="connsiteY30" fmla="*/ 334980 h 401803"/>
                <a:gd name="connsiteX31" fmla="*/ 66514 w 241743"/>
                <a:gd name="connsiteY31" fmla="*/ 325636 h 401803"/>
                <a:gd name="connsiteX32" fmla="*/ 80666 w 241743"/>
                <a:gd name="connsiteY32" fmla="*/ 330646 h 401803"/>
                <a:gd name="connsiteX33" fmla="*/ 101590 w 241743"/>
                <a:gd name="connsiteY33" fmla="*/ 333829 h 401803"/>
                <a:gd name="connsiteX34" fmla="*/ 93803 w 241743"/>
                <a:gd name="connsiteY34" fmla="*/ 350825 h 401803"/>
                <a:gd name="connsiteX35" fmla="*/ 66581 w 241743"/>
                <a:gd name="connsiteY35" fmla="*/ 346492 h 401803"/>
                <a:gd name="connsiteX36" fmla="*/ 55341 w 241743"/>
                <a:gd name="connsiteY36" fmla="*/ 354076 h 401803"/>
                <a:gd name="connsiteX37" fmla="*/ 52768 w 241743"/>
                <a:gd name="connsiteY37" fmla="*/ 378859 h 401803"/>
                <a:gd name="connsiteX38" fmla="*/ 32860 w 241743"/>
                <a:gd name="connsiteY38" fmla="*/ 389626 h 401803"/>
                <a:gd name="connsiteX39" fmla="*/ 8821 w 241743"/>
                <a:gd name="connsiteY39" fmla="*/ 397752 h 401803"/>
                <a:gd name="connsiteX40" fmla="*/ 30557 w 241743"/>
                <a:gd name="connsiteY40" fmla="*/ 400325 h 401803"/>
                <a:gd name="connsiteX41" fmla="*/ 35162 w 241743"/>
                <a:gd name="connsiteY41" fmla="*/ 393215 h 401803"/>
                <a:gd name="connsiteX42" fmla="*/ 54257 w 241743"/>
                <a:gd name="connsiteY42" fmla="*/ 383870 h 401803"/>
                <a:gd name="connsiteX43" fmla="*/ 76874 w 241743"/>
                <a:gd name="connsiteY43" fmla="*/ 384886 h 401803"/>
                <a:gd name="connsiteX44" fmla="*/ 100507 w 241743"/>
                <a:gd name="connsiteY44" fmla="*/ 384886 h 401803"/>
                <a:gd name="connsiteX45" fmla="*/ 110528 w 241743"/>
                <a:gd name="connsiteY45" fmla="*/ 371614 h 401803"/>
                <a:gd name="connsiteX46" fmla="*/ 132942 w 241743"/>
                <a:gd name="connsiteY46" fmla="*/ 375812 h 401803"/>
                <a:gd name="connsiteX47" fmla="*/ 151699 w 241743"/>
                <a:gd name="connsiteY47" fmla="*/ 368228 h 401803"/>
                <a:gd name="connsiteX48" fmla="*/ 155152 w 241743"/>
                <a:gd name="connsiteY48" fmla="*/ 371411 h 401803"/>
                <a:gd name="connsiteX49" fmla="*/ 161043 w 241743"/>
                <a:gd name="connsiteY49" fmla="*/ 371614 h 401803"/>
                <a:gd name="connsiteX50" fmla="*/ 170794 w 241743"/>
                <a:gd name="connsiteY50" fmla="*/ 373036 h 401803"/>
                <a:gd name="connsiteX51" fmla="*/ 193750 w 241743"/>
                <a:gd name="connsiteY51" fmla="*/ 358545 h 401803"/>
                <a:gd name="connsiteX52" fmla="*/ 225778 w 241743"/>
                <a:gd name="connsiteY52" fmla="*/ 360170 h 401803"/>
                <a:gd name="connsiteX53" fmla="*/ 234040 w 241743"/>
                <a:gd name="connsiteY53" fmla="*/ 351841 h 401803"/>
                <a:gd name="connsiteX54" fmla="*/ 217517 w 241743"/>
                <a:gd name="connsiteY54" fmla="*/ 329631 h 401803"/>
                <a:gd name="connsiteX55" fmla="*/ 220700 w 241743"/>
                <a:gd name="connsiteY55" fmla="*/ 313718 h 401803"/>
                <a:gd name="connsiteX56" fmla="*/ 236071 w 241743"/>
                <a:gd name="connsiteY56" fmla="*/ 291507 h 401803"/>
                <a:gd name="connsiteX57" fmla="*/ 234514 w 241743"/>
                <a:gd name="connsiteY57" fmla="*/ 259479 h 401803"/>
                <a:gd name="connsiteX58" fmla="*/ 206480 w 241743"/>
                <a:gd name="connsiteY58" fmla="*/ 252369 h 401803"/>
                <a:gd name="connsiteX59" fmla="*/ 181493 w 241743"/>
                <a:gd name="connsiteY59" fmla="*/ 218308 h 401803"/>
                <a:gd name="connsiteX60" fmla="*/ 169711 w 241743"/>
                <a:gd name="connsiteY60" fmla="*/ 187092 h 401803"/>
                <a:gd name="connsiteX61" fmla="*/ 150412 w 241743"/>
                <a:gd name="connsiteY61" fmla="*/ 174903 h 401803"/>
                <a:gd name="connsiteX62" fmla="*/ 129895 w 241743"/>
                <a:gd name="connsiteY62" fmla="*/ 133259 h 401803"/>
                <a:gd name="connsiteX63" fmla="*/ 104637 w 241743"/>
                <a:gd name="connsiteY63" fmla="*/ 121138 h 401803"/>
                <a:gd name="connsiteX64" fmla="*/ 90011 w 241743"/>
                <a:gd name="connsiteY64" fmla="*/ 137051 h 401803"/>
                <a:gd name="connsiteX65" fmla="*/ 96444 w 241743"/>
                <a:gd name="connsiteY65" fmla="*/ 108746 h 401803"/>
                <a:gd name="connsiteX66" fmla="*/ 117774 w 241743"/>
                <a:gd name="connsiteY66" fmla="*/ 98995 h 401803"/>
                <a:gd name="connsiteX67" fmla="*/ 112628 w 241743"/>
                <a:gd name="connsiteY67" fmla="*/ 66560 h 401803"/>
                <a:gd name="connsiteX68" fmla="*/ 129150 w 241743"/>
                <a:gd name="connsiteY68" fmla="*/ 44756 h 401803"/>
                <a:gd name="connsiteX69" fmla="*/ 79650 w 241743"/>
                <a:gd name="connsiteY69" fmla="*/ 43537 h 401803"/>
                <a:gd name="connsiteX70" fmla="*/ 81547 w 241743"/>
                <a:gd name="connsiteY70" fmla="*/ 22139 h 401803"/>
                <a:gd name="connsiteX71" fmla="*/ 100778 w 241743"/>
                <a:gd name="connsiteY71" fmla="*/ 538 h 401803"/>
                <a:gd name="connsiteX72" fmla="*/ 75520 w 241743"/>
                <a:gd name="connsiteY72" fmla="*/ 14623 h 401803"/>
                <a:gd name="connsiteX73" fmla="*/ 49585 w 241743"/>
                <a:gd name="connsiteY73" fmla="*/ 5956 h 401803"/>
                <a:gd name="connsiteX74" fmla="*/ 30557 w 241743"/>
                <a:gd name="connsiteY74" fmla="*/ 18957 h 401803"/>
                <a:gd name="connsiteX75" fmla="*/ 30490 w 241743"/>
                <a:gd name="connsiteY75" fmla="*/ 41573 h 401803"/>
                <a:gd name="connsiteX76" fmla="*/ 19249 w 241743"/>
                <a:gd name="connsiteY76" fmla="*/ 54168 h 401803"/>
                <a:gd name="connsiteX77" fmla="*/ 18098 w 241743"/>
                <a:gd name="connsiteY77" fmla="*/ 70758 h 401803"/>
                <a:gd name="connsiteX78" fmla="*/ 16608 w 241743"/>
                <a:gd name="connsiteY78" fmla="*/ 46991 h 401803"/>
                <a:gd name="connsiteX79" fmla="*/ 11665 w 241743"/>
                <a:gd name="connsiteY79" fmla="*/ 50038 h 401803"/>
                <a:gd name="connsiteX80" fmla="*/ 6316 w 241743"/>
                <a:gd name="connsiteY80" fmla="*/ 69336 h 401803"/>
                <a:gd name="connsiteX81" fmla="*/ 45387 w 241743"/>
                <a:gd name="connsiteY81" fmla="*/ 127503 h 401803"/>
                <a:gd name="connsiteX82" fmla="*/ 44642 w 241743"/>
                <a:gd name="connsiteY82" fmla="*/ 129128 h 401803"/>
                <a:gd name="connsiteX83" fmla="*/ 45387 w 241743"/>
                <a:gd name="connsiteY83" fmla="*/ 127503 h 401803"/>
                <a:gd name="connsiteX84" fmla="*/ 42272 w 241743"/>
                <a:gd name="connsiteY84" fmla="*/ 132378 h 401803"/>
                <a:gd name="connsiteX85" fmla="*/ 37194 w 241743"/>
                <a:gd name="connsiteY85" fmla="*/ 137457 h 401803"/>
                <a:gd name="connsiteX86" fmla="*/ 42272 w 241743"/>
                <a:gd name="connsiteY86" fmla="*/ 132378 h 40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1743" h="401803">
                  <a:moveTo>
                    <a:pt x="6316" y="69336"/>
                  </a:moveTo>
                  <a:cubicBezTo>
                    <a:pt x="7467" y="74212"/>
                    <a:pt x="21348" y="77056"/>
                    <a:pt x="19859" y="84640"/>
                  </a:cubicBezTo>
                  <a:cubicBezTo>
                    <a:pt x="18369" y="92156"/>
                    <a:pt x="14442" y="87687"/>
                    <a:pt x="17827" y="99402"/>
                  </a:cubicBezTo>
                  <a:cubicBezTo>
                    <a:pt x="21280" y="111116"/>
                    <a:pt x="21552" y="98521"/>
                    <a:pt x="26901" y="98183"/>
                  </a:cubicBezTo>
                  <a:cubicBezTo>
                    <a:pt x="32250" y="97776"/>
                    <a:pt x="25750" y="105157"/>
                    <a:pt x="22703" y="110371"/>
                  </a:cubicBezTo>
                  <a:cubicBezTo>
                    <a:pt x="21145" y="113080"/>
                    <a:pt x="24531" y="116669"/>
                    <a:pt x="27985" y="120664"/>
                  </a:cubicBezTo>
                  <a:cubicBezTo>
                    <a:pt x="24057" y="122289"/>
                    <a:pt x="18234" y="126420"/>
                    <a:pt x="17353" y="127503"/>
                  </a:cubicBezTo>
                  <a:cubicBezTo>
                    <a:pt x="15322" y="130076"/>
                    <a:pt x="10243" y="134139"/>
                    <a:pt x="7399" y="138134"/>
                  </a:cubicBezTo>
                  <a:cubicBezTo>
                    <a:pt x="4555" y="142062"/>
                    <a:pt x="-3774" y="148427"/>
                    <a:pt x="1982" y="149849"/>
                  </a:cubicBezTo>
                  <a:cubicBezTo>
                    <a:pt x="7738" y="151271"/>
                    <a:pt x="10988" y="143484"/>
                    <a:pt x="13290" y="137796"/>
                  </a:cubicBezTo>
                  <a:cubicBezTo>
                    <a:pt x="15119" y="133327"/>
                    <a:pt x="25885" y="126894"/>
                    <a:pt x="29948" y="123034"/>
                  </a:cubicBezTo>
                  <a:cubicBezTo>
                    <a:pt x="32521" y="126217"/>
                    <a:pt x="34553" y="129602"/>
                    <a:pt x="33943" y="132988"/>
                  </a:cubicBezTo>
                  <a:cubicBezTo>
                    <a:pt x="32453" y="141655"/>
                    <a:pt x="17827" y="147614"/>
                    <a:pt x="18978" y="151880"/>
                  </a:cubicBezTo>
                  <a:cubicBezTo>
                    <a:pt x="20129" y="156146"/>
                    <a:pt x="34417" y="153709"/>
                    <a:pt x="39022" y="143213"/>
                  </a:cubicBezTo>
                  <a:cubicBezTo>
                    <a:pt x="40647" y="139489"/>
                    <a:pt x="42204" y="135629"/>
                    <a:pt x="43423" y="132446"/>
                  </a:cubicBezTo>
                  <a:cubicBezTo>
                    <a:pt x="47351" y="133394"/>
                    <a:pt x="54867" y="142671"/>
                    <a:pt x="53784" y="148156"/>
                  </a:cubicBezTo>
                  <a:cubicBezTo>
                    <a:pt x="52632" y="154183"/>
                    <a:pt x="47147" y="160141"/>
                    <a:pt x="42204" y="164272"/>
                  </a:cubicBezTo>
                  <a:cubicBezTo>
                    <a:pt x="37261" y="168403"/>
                    <a:pt x="36990" y="167116"/>
                    <a:pt x="44236" y="173143"/>
                  </a:cubicBezTo>
                  <a:cubicBezTo>
                    <a:pt x="51481" y="179169"/>
                    <a:pt x="53039" y="181336"/>
                    <a:pt x="61368" y="176393"/>
                  </a:cubicBezTo>
                  <a:cubicBezTo>
                    <a:pt x="69696" y="171517"/>
                    <a:pt x="88995" y="174091"/>
                    <a:pt x="87099" y="180862"/>
                  </a:cubicBezTo>
                  <a:cubicBezTo>
                    <a:pt x="85203" y="187633"/>
                    <a:pt x="78703" y="191764"/>
                    <a:pt x="82833" y="193457"/>
                  </a:cubicBezTo>
                  <a:cubicBezTo>
                    <a:pt x="87031" y="195150"/>
                    <a:pt x="98611" y="204088"/>
                    <a:pt x="95563" y="222574"/>
                  </a:cubicBezTo>
                  <a:cubicBezTo>
                    <a:pt x="92516" y="241060"/>
                    <a:pt x="102944" y="255077"/>
                    <a:pt x="93803" y="257380"/>
                  </a:cubicBezTo>
                  <a:cubicBezTo>
                    <a:pt x="84662" y="259614"/>
                    <a:pt x="75926" y="256770"/>
                    <a:pt x="70577" y="251827"/>
                  </a:cubicBezTo>
                  <a:cubicBezTo>
                    <a:pt x="65228" y="246951"/>
                    <a:pt x="66107" y="254400"/>
                    <a:pt x="60081" y="254806"/>
                  </a:cubicBezTo>
                  <a:cubicBezTo>
                    <a:pt x="59404" y="254874"/>
                    <a:pt x="58795" y="254806"/>
                    <a:pt x="58320" y="254671"/>
                  </a:cubicBezTo>
                  <a:cubicBezTo>
                    <a:pt x="56695" y="256905"/>
                    <a:pt x="52362" y="259682"/>
                    <a:pt x="52632" y="264693"/>
                  </a:cubicBezTo>
                  <a:cubicBezTo>
                    <a:pt x="53039" y="271870"/>
                    <a:pt x="74233" y="269839"/>
                    <a:pt x="75046" y="279657"/>
                  </a:cubicBezTo>
                  <a:cubicBezTo>
                    <a:pt x="75791" y="289476"/>
                    <a:pt x="72744" y="298482"/>
                    <a:pt x="59810" y="305254"/>
                  </a:cubicBezTo>
                  <a:cubicBezTo>
                    <a:pt x="46877" y="312025"/>
                    <a:pt x="42881" y="307353"/>
                    <a:pt x="41392" y="314531"/>
                  </a:cubicBezTo>
                  <a:cubicBezTo>
                    <a:pt x="39902" y="321708"/>
                    <a:pt x="31031" y="334980"/>
                    <a:pt x="40579" y="334980"/>
                  </a:cubicBezTo>
                  <a:cubicBezTo>
                    <a:pt x="50059" y="334980"/>
                    <a:pt x="62315" y="319203"/>
                    <a:pt x="66514" y="325636"/>
                  </a:cubicBezTo>
                  <a:cubicBezTo>
                    <a:pt x="70712" y="332069"/>
                    <a:pt x="72337" y="329902"/>
                    <a:pt x="80666" y="330646"/>
                  </a:cubicBezTo>
                  <a:cubicBezTo>
                    <a:pt x="88995" y="331391"/>
                    <a:pt x="97392" y="332001"/>
                    <a:pt x="101590" y="333829"/>
                  </a:cubicBezTo>
                  <a:cubicBezTo>
                    <a:pt x="105788" y="335725"/>
                    <a:pt x="105179" y="350825"/>
                    <a:pt x="93803" y="350825"/>
                  </a:cubicBezTo>
                  <a:cubicBezTo>
                    <a:pt x="82427" y="350825"/>
                    <a:pt x="72676" y="343851"/>
                    <a:pt x="66581" y="346492"/>
                  </a:cubicBezTo>
                  <a:cubicBezTo>
                    <a:pt x="60487" y="349133"/>
                    <a:pt x="56898" y="349336"/>
                    <a:pt x="55341" y="354076"/>
                  </a:cubicBezTo>
                  <a:cubicBezTo>
                    <a:pt x="52632" y="362066"/>
                    <a:pt x="61909" y="373578"/>
                    <a:pt x="52768" y="378859"/>
                  </a:cubicBezTo>
                  <a:cubicBezTo>
                    <a:pt x="43627" y="384141"/>
                    <a:pt x="38548" y="385834"/>
                    <a:pt x="32860" y="389626"/>
                  </a:cubicBezTo>
                  <a:cubicBezTo>
                    <a:pt x="27172" y="393418"/>
                    <a:pt x="8483" y="394298"/>
                    <a:pt x="8821" y="397752"/>
                  </a:cubicBezTo>
                  <a:cubicBezTo>
                    <a:pt x="9227" y="401137"/>
                    <a:pt x="27510" y="396194"/>
                    <a:pt x="30557" y="400325"/>
                  </a:cubicBezTo>
                  <a:cubicBezTo>
                    <a:pt x="33605" y="404455"/>
                    <a:pt x="31031" y="399241"/>
                    <a:pt x="35162" y="393215"/>
                  </a:cubicBezTo>
                  <a:cubicBezTo>
                    <a:pt x="39361" y="387188"/>
                    <a:pt x="47012" y="383870"/>
                    <a:pt x="54257" y="383870"/>
                  </a:cubicBezTo>
                  <a:cubicBezTo>
                    <a:pt x="61503" y="383870"/>
                    <a:pt x="68478" y="383802"/>
                    <a:pt x="76874" y="384886"/>
                  </a:cubicBezTo>
                  <a:cubicBezTo>
                    <a:pt x="85203" y="386037"/>
                    <a:pt x="95157" y="391386"/>
                    <a:pt x="100507" y="384886"/>
                  </a:cubicBezTo>
                  <a:cubicBezTo>
                    <a:pt x="105856" y="378453"/>
                    <a:pt x="101793" y="369718"/>
                    <a:pt x="110528" y="371614"/>
                  </a:cubicBezTo>
                  <a:cubicBezTo>
                    <a:pt x="119264" y="373510"/>
                    <a:pt x="126103" y="378859"/>
                    <a:pt x="132942" y="375812"/>
                  </a:cubicBezTo>
                  <a:cubicBezTo>
                    <a:pt x="139781" y="372765"/>
                    <a:pt x="149397" y="366332"/>
                    <a:pt x="151699" y="368228"/>
                  </a:cubicBezTo>
                  <a:cubicBezTo>
                    <a:pt x="154001" y="370124"/>
                    <a:pt x="148719" y="372223"/>
                    <a:pt x="155152" y="371411"/>
                  </a:cubicBezTo>
                  <a:cubicBezTo>
                    <a:pt x="161585" y="370598"/>
                    <a:pt x="163684" y="375000"/>
                    <a:pt x="161043" y="371614"/>
                  </a:cubicBezTo>
                  <a:cubicBezTo>
                    <a:pt x="158402" y="368228"/>
                    <a:pt x="162398" y="372223"/>
                    <a:pt x="170794" y="373036"/>
                  </a:cubicBezTo>
                  <a:cubicBezTo>
                    <a:pt x="179123" y="373781"/>
                    <a:pt x="185014" y="361186"/>
                    <a:pt x="193750" y="358545"/>
                  </a:cubicBezTo>
                  <a:cubicBezTo>
                    <a:pt x="202485" y="355904"/>
                    <a:pt x="214741" y="363556"/>
                    <a:pt x="225778" y="360170"/>
                  </a:cubicBezTo>
                  <a:cubicBezTo>
                    <a:pt x="236816" y="356784"/>
                    <a:pt x="239321" y="357868"/>
                    <a:pt x="234040" y="351841"/>
                  </a:cubicBezTo>
                  <a:cubicBezTo>
                    <a:pt x="228690" y="345815"/>
                    <a:pt x="222867" y="331121"/>
                    <a:pt x="217517" y="329631"/>
                  </a:cubicBezTo>
                  <a:cubicBezTo>
                    <a:pt x="212168" y="328141"/>
                    <a:pt x="211626" y="323537"/>
                    <a:pt x="220700" y="313718"/>
                  </a:cubicBezTo>
                  <a:cubicBezTo>
                    <a:pt x="229841" y="303899"/>
                    <a:pt x="239457" y="307353"/>
                    <a:pt x="236071" y="291507"/>
                  </a:cubicBezTo>
                  <a:cubicBezTo>
                    <a:pt x="232618" y="275662"/>
                    <a:pt x="251578" y="261713"/>
                    <a:pt x="234514" y="259479"/>
                  </a:cubicBezTo>
                  <a:cubicBezTo>
                    <a:pt x="217382" y="257244"/>
                    <a:pt x="216705" y="273902"/>
                    <a:pt x="206480" y="252369"/>
                  </a:cubicBezTo>
                  <a:cubicBezTo>
                    <a:pt x="196187" y="230903"/>
                    <a:pt x="182644" y="226569"/>
                    <a:pt x="181493" y="218308"/>
                  </a:cubicBezTo>
                  <a:cubicBezTo>
                    <a:pt x="180342" y="210047"/>
                    <a:pt x="183389" y="190478"/>
                    <a:pt x="169711" y="187092"/>
                  </a:cubicBezTo>
                  <a:cubicBezTo>
                    <a:pt x="156032" y="183706"/>
                    <a:pt x="151902" y="184722"/>
                    <a:pt x="150412" y="174903"/>
                  </a:cubicBezTo>
                  <a:cubicBezTo>
                    <a:pt x="148923" y="165085"/>
                    <a:pt x="139375" y="140775"/>
                    <a:pt x="129895" y="133259"/>
                  </a:cubicBezTo>
                  <a:cubicBezTo>
                    <a:pt x="120415" y="125743"/>
                    <a:pt x="108023" y="120055"/>
                    <a:pt x="104637" y="121138"/>
                  </a:cubicBezTo>
                  <a:cubicBezTo>
                    <a:pt x="101184" y="122289"/>
                    <a:pt x="93803" y="138540"/>
                    <a:pt x="90011" y="137051"/>
                  </a:cubicBezTo>
                  <a:cubicBezTo>
                    <a:pt x="86219" y="135561"/>
                    <a:pt x="90011" y="114773"/>
                    <a:pt x="96444" y="108746"/>
                  </a:cubicBezTo>
                  <a:cubicBezTo>
                    <a:pt x="102877" y="102720"/>
                    <a:pt x="112831" y="104616"/>
                    <a:pt x="117774" y="98995"/>
                  </a:cubicBezTo>
                  <a:cubicBezTo>
                    <a:pt x="122717" y="93375"/>
                    <a:pt x="109174" y="71503"/>
                    <a:pt x="112628" y="66560"/>
                  </a:cubicBezTo>
                  <a:cubicBezTo>
                    <a:pt x="116081" y="61684"/>
                    <a:pt x="139442" y="56471"/>
                    <a:pt x="129150" y="44756"/>
                  </a:cubicBezTo>
                  <a:cubicBezTo>
                    <a:pt x="118857" y="33041"/>
                    <a:pt x="84932" y="45772"/>
                    <a:pt x="79650" y="43537"/>
                  </a:cubicBezTo>
                  <a:cubicBezTo>
                    <a:pt x="74301" y="41303"/>
                    <a:pt x="73556" y="30807"/>
                    <a:pt x="81547" y="22139"/>
                  </a:cubicBezTo>
                  <a:cubicBezTo>
                    <a:pt x="89537" y="13472"/>
                    <a:pt x="101929" y="4331"/>
                    <a:pt x="100778" y="538"/>
                  </a:cubicBezTo>
                  <a:cubicBezTo>
                    <a:pt x="99626" y="-3254"/>
                    <a:pt x="85000" y="14217"/>
                    <a:pt x="75520" y="14623"/>
                  </a:cubicBezTo>
                  <a:cubicBezTo>
                    <a:pt x="66040" y="15029"/>
                    <a:pt x="55273" y="8190"/>
                    <a:pt x="49585" y="5956"/>
                  </a:cubicBezTo>
                  <a:cubicBezTo>
                    <a:pt x="43897" y="3721"/>
                    <a:pt x="30557" y="8799"/>
                    <a:pt x="30557" y="18957"/>
                  </a:cubicBezTo>
                  <a:cubicBezTo>
                    <a:pt x="30557" y="29114"/>
                    <a:pt x="36178" y="40422"/>
                    <a:pt x="30490" y="41573"/>
                  </a:cubicBezTo>
                  <a:cubicBezTo>
                    <a:pt x="24802" y="42725"/>
                    <a:pt x="19994" y="49293"/>
                    <a:pt x="19249" y="54168"/>
                  </a:cubicBezTo>
                  <a:cubicBezTo>
                    <a:pt x="18572" y="59044"/>
                    <a:pt x="23380" y="71165"/>
                    <a:pt x="18098" y="70758"/>
                  </a:cubicBezTo>
                  <a:cubicBezTo>
                    <a:pt x="12749" y="70352"/>
                    <a:pt x="21958" y="52679"/>
                    <a:pt x="16608" y="46991"/>
                  </a:cubicBezTo>
                  <a:cubicBezTo>
                    <a:pt x="11327" y="41370"/>
                    <a:pt x="11327" y="45907"/>
                    <a:pt x="11665" y="50038"/>
                  </a:cubicBezTo>
                  <a:cubicBezTo>
                    <a:pt x="11936" y="54304"/>
                    <a:pt x="5164" y="64461"/>
                    <a:pt x="6316" y="69336"/>
                  </a:cubicBezTo>
                  <a:close/>
                  <a:moveTo>
                    <a:pt x="45387" y="127503"/>
                  </a:moveTo>
                  <a:cubicBezTo>
                    <a:pt x="45184" y="128045"/>
                    <a:pt x="44913" y="128586"/>
                    <a:pt x="44642" y="129128"/>
                  </a:cubicBezTo>
                  <a:cubicBezTo>
                    <a:pt x="46064" y="125472"/>
                    <a:pt x="46606" y="124050"/>
                    <a:pt x="45387" y="127503"/>
                  </a:cubicBezTo>
                  <a:close/>
                  <a:moveTo>
                    <a:pt x="42272" y="132378"/>
                  </a:moveTo>
                  <a:cubicBezTo>
                    <a:pt x="40782" y="134071"/>
                    <a:pt x="39022" y="135764"/>
                    <a:pt x="37194" y="137457"/>
                  </a:cubicBezTo>
                  <a:cubicBezTo>
                    <a:pt x="39225" y="134816"/>
                    <a:pt x="41121" y="132717"/>
                    <a:pt x="42272" y="1323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 335">
              <a:extLst>
                <a:ext uri="{FF2B5EF4-FFF2-40B4-BE49-F238E27FC236}">
                  <a16:creationId xmlns:a16="http://schemas.microsoft.com/office/drawing/2014/main" id="{CD1223D6-92FF-404E-8709-A22224EF86D4}"/>
                </a:ext>
              </a:extLst>
            </p:cNvPr>
            <p:cNvSpPr/>
            <p:nvPr/>
          </p:nvSpPr>
          <p:spPr bwMode="ltGray">
            <a:xfrm>
              <a:off x="12187237" y="3888593"/>
              <a:ext cx="3150" cy="3525"/>
            </a:xfrm>
            <a:custGeom>
              <a:avLst/>
              <a:gdLst>
                <a:gd name="connsiteX0" fmla="*/ 2537 w 3150"/>
                <a:gd name="connsiteY0" fmla="*/ 817 h 3525"/>
                <a:gd name="connsiteX1" fmla="*/ 2537 w 3150"/>
                <a:gd name="connsiteY1" fmla="*/ 3525 h 3525"/>
                <a:gd name="connsiteX2" fmla="*/ 2537 w 3150"/>
                <a:gd name="connsiteY2" fmla="*/ 817 h 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0" h="3525">
                  <a:moveTo>
                    <a:pt x="2537" y="817"/>
                  </a:moveTo>
                  <a:cubicBezTo>
                    <a:pt x="-172" y="-1824"/>
                    <a:pt x="-1459" y="2713"/>
                    <a:pt x="2537" y="3525"/>
                  </a:cubicBezTo>
                  <a:cubicBezTo>
                    <a:pt x="3214" y="2577"/>
                    <a:pt x="3485" y="1697"/>
                    <a:pt x="2537" y="81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 336">
              <a:extLst>
                <a:ext uri="{FF2B5EF4-FFF2-40B4-BE49-F238E27FC236}">
                  <a16:creationId xmlns:a16="http://schemas.microsoft.com/office/drawing/2014/main" id="{75D7B213-A358-7536-6B7D-B16D93505559}"/>
                </a:ext>
              </a:extLst>
            </p:cNvPr>
            <p:cNvSpPr/>
            <p:nvPr/>
          </p:nvSpPr>
          <p:spPr bwMode="ltGray">
            <a:xfrm>
              <a:off x="12099457" y="3678170"/>
              <a:ext cx="22104" cy="49601"/>
            </a:xfrm>
            <a:custGeom>
              <a:avLst/>
              <a:gdLst>
                <a:gd name="connsiteX0" fmla="*/ 14206 w 22104"/>
                <a:gd name="connsiteY0" fmla="*/ 44730 h 49601"/>
                <a:gd name="connsiteX1" fmla="*/ 9398 w 22104"/>
                <a:gd name="connsiteY1" fmla="*/ 30172 h 49601"/>
                <a:gd name="connsiteX2" fmla="*/ 21858 w 22104"/>
                <a:gd name="connsiteY2" fmla="*/ 14462 h 49601"/>
                <a:gd name="connsiteX3" fmla="*/ 15696 w 22104"/>
                <a:gd name="connsiteY3" fmla="*/ 9180 h 49601"/>
                <a:gd name="connsiteX4" fmla="*/ 7163 w 22104"/>
                <a:gd name="connsiteY4" fmla="*/ 106 h 49601"/>
                <a:gd name="connsiteX5" fmla="*/ 9263 w 22104"/>
                <a:gd name="connsiteY5" fmla="*/ 17983 h 49601"/>
                <a:gd name="connsiteX6" fmla="*/ 528 w 22104"/>
                <a:gd name="connsiteY6" fmla="*/ 35656 h 49601"/>
                <a:gd name="connsiteX7" fmla="*/ 14206 w 22104"/>
                <a:gd name="connsiteY7" fmla="*/ 44730 h 49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04" h="49601">
                  <a:moveTo>
                    <a:pt x="14206" y="44730"/>
                  </a:moveTo>
                  <a:cubicBezTo>
                    <a:pt x="17388" y="37959"/>
                    <a:pt x="7705" y="35860"/>
                    <a:pt x="9398" y="30172"/>
                  </a:cubicBezTo>
                  <a:cubicBezTo>
                    <a:pt x="11091" y="24551"/>
                    <a:pt x="20436" y="20692"/>
                    <a:pt x="21858" y="14462"/>
                  </a:cubicBezTo>
                  <a:cubicBezTo>
                    <a:pt x="23279" y="8232"/>
                    <a:pt x="18201" y="10873"/>
                    <a:pt x="15696" y="9180"/>
                  </a:cubicBezTo>
                  <a:cubicBezTo>
                    <a:pt x="13122" y="7487"/>
                    <a:pt x="10617" y="-1045"/>
                    <a:pt x="7163" y="106"/>
                  </a:cubicBezTo>
                  <a:cubicBezTo>
                    <a:pt x="3710" y="1258"/>
                    <a:pt x="5538" y="11753"/>
                    <a:pt x="9263" y="17983"/>
                  </a:cubicBezTo>
                  <a:cubicBezTo>
                    <a:pt x="12987" y="24213"/>
                    <a:pt x="2830" y="24077"/>
                    <a:pt x="528" y="35656"/>
                  </a:cubicBezTo>
                  <a:cubicBezTo>
                    <a:pt x="-2790" y="51773"/>
                    <a:pt x="10481" y="52653"/>
                    <a:pt x="14206" y="447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 337">
              <a:extLst>
                <a:ext uri="{FF2B5EF4-FFF2-40B4-BE49-F238E27FC236}">
                  <a16:creationId xmlns:a16="http://schemas.microsoft.com/office/drawing/2014/main" id="{FCA97BD1-6603-50CA-A8F5-A880DCDD83C0}"/>
                </a:ext>
              </a:extLst>
            </p:cNvPr>
            <p:cNvSpPr/>
            <p:nvPr/>
          </p:nvSpPr>
          <p:spPr bwMode="ltGray">
            <a:xfrm>
              <a:off x="12117685" y="3651656"/>
              <a:ext cx="22860" cy="31628"/>
            </a:xfrm>
            <a:custGeom>
              <a:avLst/>
              <a:gdLst>
                <a:gd name="connsiteX0" fmla="*/ 13381 w 22860"/>
                <a:gd name="connsiteY0" fmla="*/ 1634 h 31628"/>
                <a:gd name="connsiteX1" fmla="*/ 1937 w 22860"/>
                <a:gd name="connsiteY1" fmla="*/ 17817 h 31628"/>
                <a:gd name="connsiteX2" fmla="*/ 718 w 22860"/>
                <a:gd name="connsiteY2" fmla="*/ 31225 h 31628"/>
                <a:gd name="connsiteX3" fmla="*/ 9860 w 22860"/>
                <a:gd name="connsiteY3" fmla="*/ 19443 h 31628"/>
                <a:gd name="connsiteX4" fmla="*/ 20288 w 22860"/>
                <a:gd name="connsiteY4" fmla="*/ 12197 h 31628"/>
                <a:gd name="connsiteX5" fmla="*/ 22861 w 22860"/>
                <a:gd name="connsiteY5" fmla="*/ 9963 h 31628"/>
                <a:gd name="connsiteX6" fmla="*/ 21236 w 22860"/>
                <a:gd name="connsiteY6" fmla="*/ 7999 h 31628"/>
                <a:gd name="connsiteX7" fmla="*/ 13381 w 22860"/>
                <a:gd name="connsiteY7" fmla="*/ 1634 h 3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60" h="31628">
                  <a:moveTo>
                    <a:pt x="13381" y="1634"/>
                  </a:moveTo>
                  <a:cubicBezTo>
                    <a:pt x="6677" y="8812"/>
                    <a:pt x="447" y="14703"/>
                    <a:pt x="1937" y="17817"/>
                  </a:cubicBezTo>
                  <a:cubicBezTo>
                    <a:pt x="3427" y="20932"/>
                    <a:pt x="-1855" y="28652"/>
                    <a:pt x="718" y="31225"/>
                  </a:cubicBezTo>
                  <a:cubicBezTo>
                    <a:pt x="3291" y="33798"/>
                    <a:pt x="6677" y="23370"/>
                    <a:pt x="9860" y="19443"/>
                  </a:cubicBezTo>
                  <a:cubicBezTo>
                    <a:pt x="12975" y="15515"/>
                    <a:pt x="16834" y="17208"/>
                    <a:pt x="20288" y="12197"/>
                  </a:cubicBezTo>
                  <a:cubicBezTo>
                    <a:pt x="21507" y="10369"/>
                    <a:pt x="22387" y="10030"/>
                    <a:pt x="22861" y="9963"/>
                  </a:cubicBezTo>
                  <a:cubicBezTo>
                    <a:pt x="22522" y="9759"/>
                    <a:pt x="21981" y="9150"/>
                    <a:pt x="21236" y="7999"/>
                  </a:cubicBezTo>
                  <a:cubicBezTo>
                    <a:pt x="18054" y="3123"/>
                    <a:pt x="17647" y="-2971"/>
                    <a:pt x="13381" y="163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 338">
              <a:extLst>
                <a:ext uri="{FF2B5EF4-FFF2-40B4-BE49-F238E27FC236}">
                  <a16:creationId xmlns:a16="http://schemas.microsoft.com/office/drawing/2014/main" id="{BD13C897-92D1-2953-7F5E-B7BADD507A85}"/>
                </a:ext>
              </a:extLst>
            </p:cNvPr>
            <p:cNvSpPr/>
            <p:nvPr/>
          </p:nvSpPr>
          <p:spPr bwMode="ltGray">
            <a:xfrm>
              <a:off x="12232231" y="3628912"/>
              <a:ext cx="2150" cy="2664"/>
            </a:xfrm>
            <a:custGeom>
              <a:avLst/>
              <a:gdLst>
                <a:gd name="connsiteX0" fmla="*/ 0 w 2150"/>
                <a:gd name="connsiteY0" fmla="*/ 0 h 2664"/>
                <a:gd name="connsiteX1" fmla="*/ 609 w 2150"/>
                <a:gd name="connsiteY1" fmla="*/ 1151 h 2664"/>
                <a:gd name="connsiteX2" fmla="*/ 0 w 2150"/>
                <a:gd name="connsiteY2" fmla="*/ 0 h 2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0" h="2664">
                  <a:moveTo>
                    <a:pt x="0" y="0"/>
                  </a:moveTo>
                  <a:cubicBezTo>
                    <a:pt x="135" y="338"/>
                    <a:pt x="338" y="745"/>
                    <a:pt x="609" y="1151"/>
                  </a:cubicBezTo>
                  <a:cubicBezTo>
                    <a:pt x="2912" y="4198"/>
                    <a:pt x="2573" y="2031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 339">
              <a:extLst>
                <a:ext uri="{FF2B5EF4-FFF2-40B4-BE49-F238E27FC236}">
                  <a16:creationId xmlns:a16="http://schemas.microsoft.com/office/drawing/2014/main" id="{F12FE813-130E-50C0-ACED-750C2ACEE701}"/>
                </a:ext>
              </a:extLst>
            </p:cNvPr>
            <p:cNvSpPr/>
            <p:nvPr/>
          </p:nvSpPr>
          <p:spPr bwMode="ltGray">
            <a:xfrm>
              <a:off x="12214871" y="3599660"/>
              <a:ext cx="19412" cy="29252"/>
            </a:xfrm>
            <a:custGeom>
              <a:avLst/>
              <a:gdLst>
                <a:gd name="connsiteX0" fmla="*/ 1989 w 19412"/>
                <a:gd name="connsiteY0" fmla="*/ 24919 h 29252"/>
                <a:gd name="connsiteX1" fmla="*/ 13636 w 19412"/>
                <a:gd name="connsiteY1" fmla="*/ 27221 h 29252"/>
                <a:gd name="connsiteX2" fmla="*/ 17428 w 19412"/>
                <a:gd name="connsiteY2" fmla="*/ 29253 h 29252"/>
                <a:gd name="connsiteX3" fmla="*/ 19256 w 19412"/>
                <a:gd name="connsiteY3" fmla="*/ 18621 h 29252"/>
                <a:gd name="connsiteX4" fmla="*/ 5239 w 19412"/>
                <a:gd name="connsiteY4" fmla="*/ 0 h 29252"/>
                <a:gd name="connsiteX5" fmla="*/ 6932 w 19412"/>
                <a:gd name="connsiteY5" fmla="*/ 16996 h 29252"/>
                <a:gd name="connsiteX6" fmla="*/ 1989 w 19412"/>
                <a:gd name="connsiteY6" fmla="*/ 24919 h 29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12" h="29252">
                  <a:moveTo>
                    <a:pt x="1989" y="24919"/>
                  </a:moveTo>
                  <a:cubicBezTo>
                    <a:pt x="7677" y="29185"/>
                    <a:pt x="7948" y="25528"/>
                    <a:pt x="13636" y="27221"/>
                  </a:cubicBezTo>
                  <a:cubicBezTo>
                    <a:pt x="15194" y="27695"/>
                    <a:pt x="16412" y="28440"/>
                    <a:pt x="17428" y="29253"/>
                  </a:cubicBezTo>
                  <a:cubicBezTo>
                    <a:pt x="15938" y="25799"/>
                    <a:pt x="20272" y="23768"/>
                    <a:pt x="19256" y="18621"/>
                  </a:cubicBezTo>
                  <a:cubicBezTo>
                    <a:pt x="18105" y="13001"/>
                    <a:pt x="9776" y="0"/>
                    <a:pt x="5239" y="0"/>
                  </a:cubicBezTo>
                  <a:cubicBezTo>
                    <a:pt x="703" y="0"/>
                    <a:pt x="7948" y="14897"/>
                    <a:pt x="6932" y="16996"/>
                  </a:cubicBezTo>
                  <a:cubicBezTo>
                    <a:pt x="4359" y="22210"/>
                    <a:pt x="-3699" y="20653"/>
                    <a:pt x="1989" y="249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 340">
              <a:extLst>
                <a:ext uri="{FF2B5EF4-FFF2-40B4-BE49-F238E27FC236}">
                  <a16:creationId xmlns:a16="http://schemas.microsoft.com/office/drawing/2014/main" id="{1FCCCE7C-0C41-F67C-8A63-A1950E8A650B}"/>
                </a:ext>
              </a:extLst>
            </p:cNvPr>
            <p:cNvSpPr/>
            <p:nvPr/>
          </p:nvSpPr>
          <p:spPr bwMode="ltGray">
            <a:xfrm>
              <a:off x="12571877" y="4322300"/>
              <a:ext cx="48162" cy="65760"/>
            </a:xfrm>
            <a:custGeom>
              <a:avLst/>
              <a:gdLst>
                <a:gd name="connsiteX0" fmla="*/ 22288 w 48162"/>
                <a:gd name="connsiteY0" fmla="*/ 53165 h 65760"/>
                <a:gd name="connsiteX1" fmla="*/ 38540 w 48162"/>
                <a:gd name="connsiteY1" fmla="*/ 57228 h 65760"/>
                <a:gd name="connsiteX2" fmla="*/ 47140 w 48162"/>
                <a:gd name="connsiteY2" fmla="*/ 28246 h 65760"/>
                <a:gd name="connsiteX3" fmla="*/ 42196 w 48162"/>
                <a:gd name="connsiteY3" fmla="*/ 754 h 65760"/>
                <a:gd name="connsiteX4" fmla="*/ 10709 w 48162"/>
                <a:gd name="connsiteY4" fmla="*/ 14974 h 65760"/>
                <a:gd name="connsiteX5" fmla="*/ 1093 w 48162"/>
                <a:gd name="connsiteY5" fmla="*/ 39148 h 65760"/>
                <a:gd name="connsiteX6" fmla="*/ 22288 w 48162"/>
                <a:gd name="connsiteY6" fmla="*/ 53165 h 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62" h="65760">
                  <a:moveTo>
                    <a:pt x="22288" y="53165"/>
                  </a:moveTo>
                  <a:cubicBezTo>
                    <a:pt x="23981" y="56551"/>
                    <a:pt x="34003" y="77068"/>
                    <a:pt x="38540" y="57228"/>
                  </a:cubicBezTo>
                  <a:cubicBezTo>
                    <a:pt x="43077" y="37455"/>
                    <a:pt x="44905" y="36778"/>
                    <a:pt x="47140" y="28246"/>
                  </a:cubicBezTo>
                  <a:cubicBezTo>
                    <a:pt x="49442" y="19782"/>
                    <a:pt x="47884" y="4140"/>
                    <a:pt x="42196" y="754"/>
                  </a:cubicBezTo>
                  <a:cubicBezTo>
                    <a:pt x="36508" y="-2632"/>
                    <a:pt x="14095" y="5968"/>
                    <a:pt x="10709" y="14974"/>
                  </a:cubicBezTo>
                  <a:cubicBezTo>
                    <a:pt x="7730" y="22829"/>
                    <a:pt x="-3511" y="30074"/>
                    <a:pt x="1093" y="39148"/>
                  </a:cubicBezTo>
                  <a:cubicBezTo>
                    <a:pt x="5631" y="48222"/>
                    <a:pt x="20527" y="49779"/>
                    <a:pt x="22288" y="5316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 341">
              <a:extLst>
                <a:ext uri="{FF2B5EF4-FFF2-40B4-BE49-F238E27FC236}">
                  <a16:creationId xmlns:a16="http://schemas.microsoft.com/office/drawing/2014/main" id="{0ED3C19C-484A-B491-646F-0A273137F8AA}"/>
                </a:ext>
              </a:extLst>
            </p:cNvPr>
            <p:cNvSpPr/>
            <p:nvPr/>
          </p:nvSpPr>
          <p:spPr bwMode="ltGray">
            <a:xfrm>
              <a:off x="12570928" y="4400970"/>
              <a:ext cx="62030" cy="93434"/>
            </a:xfrm>
            <a:custGeom>
              <a:avLst/>
              <a:gdLst>
                <a:gd name="connsiteX0" fmla="*/ 6174 w 62030"/>
                <a:gd name="connsiteY0" fmla="*/ 93062 h 93434"/>
                <a:gd name="connsiteX1" fmla="*/ 36916 w 62030"/>
                <a:gd name="connsiteY1" fmla="*/ 69566 h 93434"/>
                <a:gd name="connsiteX2" fmla="*/ 59194 w 62030"/>
                <a:gd name="connsiteY2" fmla="*/ 52163 h 93434"/>
                <a:gd name="connsiteX3" fmla="*/ 61970 w 62030"/>
                <a:gd name="connsiteY3" fmla="*/ 26499 h 93434"/>
                <a:gd name="connsiteX4" fmla="*/ 42401 w 62030"/>
                <a:gd name="connsiteY4" fmla="*/ 1039 h 93434"/>
                <a:gd name="connsiteX5" fmla="*/ 23305 w 62030"/>
                <a:gd name="connsiteY5" fmla="*/ 9300 h 93434"/>
                <a:gd name="connsiteX6" fmla="*/ 2855 w 62030"/>
                <a:gd name="connsiteY6" fmla="*/ 9774 h 93434"/>
                <a:gd name="connsiteX7" fmla="*/ 2720 w 62030"/>
                <a:gd name="connsiteY7" fmla="*/ 54668 h 93434"/>
                <a:gd name="connsiteX8" fmla="*/ 6174 w 62030"/>
                <a:gd name="connsiteY8" fmla="*/ 93062 h 93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030" h="93434">
                  <a:moveTo>
                    <a:pt x="6174" y="93062"/>
                  </a:moveTo>
                  <a:cubicBezTo>
                    <a:pt x="15315" y="96990"/>
                    <a:pt x="25540" y="68482"/>
                    <a:pt x="36916" y="69566"/>
                  </a:cubicBezTo>
                  <a:cubicBezTo>
                    <a:pt x="48292" y="70717"/>
                    <a:pt x="59194" y="69701"/>
                    <a:pt x="59194" y="52163"/>
                  </a:cubicBezTo>
                  <a:cubicBezTo>
                    <a:pt x="59194" y="34625"/>
                    <a:pt x="62512" y="40110"/>
                    <a:pt x="61970" y="26499"/>
                  </a:cubicBezTo>
                  <a:cubicBezTo>
                    <a:pt x="61429" y="12956"/>
                    <a:pt x="54454" y="5034"/>
                    <a:pt x="42401" y="1039"/>
                  </a:cubicBezTo>
                  <a:cubicBezTo>
                    <a:pt x="30348" y="-2889"/>
                    <a:pt x="26691" y="5305"/>
                    <a:pt x="23305" y="9300"/>
                  </a:cubicBezTo>
                  <a:cubicBezTo>
                    <a:pt x="19852" y="13227"/>
                    <a:pt x="4007" y="2460"/>
                    <a:pt x="2855" y="9774"/>
                  </a:cubicBezTo>
                  <a:cubicBezTo>
                    <a:pt x="-327" y="29682"/>
                    <a:pt x="5496" y="40516"/>
                    <a:pt x="2720" y="54668"/>
                  </a:cubicBezTo>
                  <a:cubicBezTo>
                    <a:pt x="-56" y="68821"/>
                    <a:pt x="-2900" y="89067"/>
                    <a:pt x="6174" y="9306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 342">
              <a:extLst>
                <a:ext uri="{FF2B5EF4-FFF2-40B4-BE49-F238E27FC236}">
                  <a16:creationId xmlns:a16="http://schemas.microsoft.com/office/drawing/2014/main" id="{3220E62C-4C83-30B7-02F7-6B27280F0623}"/>
                </a:ext>
              </a:extLst>
            </p:cNvPr>
            <p:cNvSpPr/>
            <p:nvPr/>
          </p:nvSpPr>
          <p:spPr bwMode="ltGray">
            <a:xfrm>
              <a:off x="12369624" y="4483601"/>
              <a:ext cx="11240" cy="6574"/>
            </a:xfrm>
            <a:custGeom>
              <a:avLst/>
              <a:gdLst>
                <a:gd name="connsiteX0" fmla="*/ 10428 w 11240"/>
                <a:gd name="connsiteY0" fmla="*/ 4676 h 6574"/>
                <a:gd name="connsiteX1" fmla="*/ 1557 w 11240"/>
                <a:gd name="connsiteY1" fmla="*/ 1764 h 6574"/>
                <a:gd name="connsiteX2" fmla="*/ 0 w 11240"/>
                <a:gd name="connsiteY2" fmla="*/ 3050 h 6574"/>
                <a:gd name="connsiteX3" fmla="*/ 10428 w 11240"/>
                <a:gd name="connsiteY3" fmla="*/ 4676 h 6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40" h="6574">
                  <a:moveTo>
                    <a:pt x="10428" y="4676"/>
                  </a:moveTo>
                  <a:cubicBezTo>
                    <a:pt x="8126" y="-742"/>
                    <a:pt x="8261" y="-1080"/>
                    <a:pt x="1557" y="1764"/>
                  </a:cubicBezTo>
                  <a:cubicBezTo>
                    <a:pt x="1083" y="2306"/>
                    <a:pt x="542" y="2712"/>
                    <a:pt x="0" y="3050"/>
                  </a:cubicBezTo>
                  <a:cubicBezTo>
                    <a:pt x="10631" y="2102"/>
                    <a:pt x="12663" y="10093"/>
                    <a:pt x="10428" y="467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 343">
              <a:extLst>
                <a:ext uri="{FF2B5EF4-FFF2-40B4-BE49-F238E27FC236}">
                  <a16:creationId xmlns:a16="http://schemas.microsoft.com/office/drawing/2014/main" id="{2642D8D9-6EE5-5FF6-7A32-60CE3CD01B51}"/>
                </a:ext>
              </a:extLst>
            </p:cNvPr>
            <p:cNvSpPr/>
            <p:nvPr/>
          </p:nvSpPr>
          <p:spPr bwMode="ltGray">
            <a:xfrm>
              <a:off x="12364114" y="4486652"/>
              <a:ext cx="5509" cy="1462"/>
            </a:xfrm>
            <a:custGeom>
              <a:avLst/>
              <a:gdLst>
                <a:gd name="connsiteX0" fmla="*/ 5510 w 5509"/>
                <a:gd name="connsiteY0" fmla="*/ 0 h 1462"/>
                <a:gd name="connsiteX1" fmla="*/ 5239 w 5509"/>
                <a:gd name="connsiteY1" fmla="*/ 0 h 1462"/>
                <a:gd name="connsiteX2" fmla="*/ 5510 w 5509"/>
                <a:gd name="connsiteY2" fmla="*/ 0 h 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9" h="1462">
                  <a:moveTo>
                    <a:pt x="5510" y="0"/>
                  </a:moveTo>
                  <a:cubicBezTo>
                    <a:pt x="5442" y="0"/>
                    <a:pt x="5374" y="0"/>
                    <a:pt x="5239" y="0"/>
                  </a:cubicBezTo>
                  <a:cubicBezTo>
                    <a:pt x="-4309" y="1016"/>
                    <a:pt x="1311" y="2709"/>
                    <a:pt x="551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 344">
              <a:extLst>
                <a:ext uri="{FF2B5EF4-FFF2-40B4-BE49-F238E27FC236}">
                  <a16:creationId xmlns:a16="http://schemas.microsoft.com/office/drawing/2014/main" id="{36B5AA32-D131-AEF3-DD7D-774A70E7F858}"/>
                </a:ext>
              </a:extLst>
            </p:cNvPr>
            <p:cNvSpPr/>
            <p:nvPr/>
          </p:nvSpPr>
          <p:spPr bwMode="ltGray">
            <a:xfrm>
              <a:off x="12402514" y="4443043"/>
              <a:ext cx="24066" cy="23911"/>
            </a:xfrm>
            <a:custGeom>
              <a:avLst/>
              <a:gdLst>
                <a:gd name="connsiteX0" fmla="*/ 18844 w 24066"/>
                <a:gd name="connsiteY0" fmla="*/ 20180 h 23911"/>
                <a:gd name="connsiteX1" fmla="*/ 21078 w 24066"/>
                <a:gd name="connsiteY1" fmla="*/ 204 h 23911"/>
                <a:gd name="connsiteX2" fmla="*/ 154 w 24066"/>
                <a:gd name="connsiteY2" fmla="*/ 11851 h 23911"/>
                <a:gd name="connsiteX3" fmla="*/ 7874 w 24066"/>
                <a:gd name="connsiteY3" fmla="*/ 23430 h 23911"/>
                <a:gd name="connsiteX4" fmla="*/ 18844 w 24066"/>
                <a:gd name="connsiteY4" fmla="*/ 20180 h 2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66" h="23911">
                  <a:moveTo>
                    <a:pt x="18844" y="20180"/>
                  </a:moveTo>
                  <a:cubicBezTo>
                    <a:pt x="23380" y="18487"/>
                    <a:pt x="26766" y="1897"/>
                    <a:pt x="21078" y="204"/>
                  </a:cubicBezTo>
                  <a:cubicBezTo>
                    <a:pt x="15390" y="-1489"/>
                    <a:pt x="764" y="7788"/>
                    <a:pt x="154" y="11851"/>
                  </a:cubicBezTo>
                  <a:cubicBezTo>
                    <a:pt x="-794" y="18690"/>
                    <a:pt x="2728" y="21737"/>
                    <a:pt x="7874" y="23430"/>
                  </a:cubicBezTo>
                  <a:cubicBezTo>
                    <a:pt x="13020" y="25123"/>
                    <a:pt x="14307" y="21941"/>
                    <a:pt x="18844" y="2018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 345">
              <a:extLst>
                <a:ext uri="{FF2B5EF4-FFF2-40B4-BE49-F238E27FC236}">
                  <a16:creationId xmlns:a16="http://schemas.microsoft.com/office/drawing/2014/main" id="{1E1A1856-FA9A-2CE2-09D0-F0DEF0AAA5C7}"/>
                </a:ext>
              </a:extLst>
            </p:cNvPr>
            <p:cNvSpPr/>
            <p:nvPr/>
          </p:nvSpPr>
          <p:spPr bwMode="ltGray">
            <a:xfrm>
              <a:off x="12444855" y="4445007"/>
              <a:ext cx="7593" cy="11337"/>
            </a:xfrm>
            <a:custGeom>
              <a:avLst/>
              <a:gdLst>
                <a:gd name="connsiteX0" fmla="*/ 338 w 7593"/>
                <a:gd name="connsiteY0" fmla="*/ 0 h 11337"/>
                <a:gd name="connsiteX1" fmla="*/ 0 w 7593"/>
                <a:gd name="connsiteY1" fmla="*/ 0 h 11337"/>
                <a:gd name="connsiteX2" fmla="*/ 5688 w 7593"/>
                <a:gd name="connsiteY2" fmla="*/ 9954 h 11337"/>
                <a:gd name="connsiteX3" fmla="*/ 338 w 7593"/>
                <a:gd name="connsiteY3" fmla="*/ 0 h 11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93" h="11337">
                  <a:moveTo>
                    <a:pt x="338" y="0"/>
                  </a:moveTo>
                  <a:cubicBezTo>
                    <a:pt x="203" y="0"/>
                    <a:pt x="136" y="0"/>
                    <a:pt x="0" y="0"/>
                  </a:cubicBezTo>
                  <a:cubicBezTo>
                    <a:pt x="1557" y="2031"/>
                    <a:pt x="3656" y="6365"/>
                    <a:pt x="5688" y="9954"/>
                  </a:cubicBezTo>
                  <a:cubicBezTo>
                    <a:pt x="9074" y="15845"/>
                    <a:pt x="8329" y="1083"/>
                    <a:pt x="338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 346">
              <a:extLst>
                <a:ext uri="{FF2B5EF4-FFF2-40B4-BE49-F238E27FC236}">
                  <a16:creationId xmlns:a16="http://schemas.microsoft.com/office/drawing/2014/main" id="{35B4ED1C-11AC-27DC-0850-2C57EEBE9AB4}"/>
                </a:ext>
              </a:extLst>
            </p:cNvPr>
            <p:cNvSpPr/>
            <p:nvPr/>
          </p:nvSpPr>
          <p:spPr bwMode="ltGray">
            <a:xfrm>
              <a:off x="12442485" y="4443871"/>
              <a:ext cx="2369" cy="1068"/>
            </a:xfrm>
            <a:custGeom>
              <a:avLst/>
              <a:gdLst>
                <a:gd name="connsiteX0" fmla="*/ 0 w 2369"/>
                <a:gd name="connsiteY0" fmla="*/ 1069 h 1068"/>
                <a:gd name="connsiteX1" fmla="*/ 2370 w 2369"/>
                <a:gd name="connsiteY1" fmla="*/ 1069 h 1068"/>
                <a:gd name="connsiteX2" fmla="*/ 0 w 2369"/>
                <a:gd name="connsiteY2" fmla="*/ 1069 h 1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69" h="1068">
                  <a:moveTo>
                    <a:pt x="0" y="1069"/>
                  </a:moveTo>
                  <a:cubicBezTo>
                    <a:pt x="609" y="1001"/>
                    <a:pt x="1422" y="1001"/>
                    <a:pt x="2370" y="1069"/>
                  </a:cubicBezTo>
                  <a:cubicBezTo>
                    <a:pt x="1354" y="-218"/>
                    <a:pt x="541" y="-488"/>
                    <a:pt x="0" y="106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 347">
              <a:extLst>
                <a:ext uri="{FF2B5EF4-FFF2-40B4-BE49-F238E27FC236}">
                  <a16:creationId xmlns:a16="http://schemas.microsoft.com/office/drawing/2014/main" id="{DCA790B2-23C4-909F-2654-3F58AA78FF23}"/>
                </a:ext>
              </a:extLst>
            </p:cNvPr>
            <p:cNvSpPr/>
            <p:nvPr/>
          </p:nvSpPr>
          <p:spPr bwMode="ltGray">
            <a:xfrm>
              <a:off x="12440343" y="4444940"/>
              <a:ext cx="2141" cy="2209"/>
            </a:xfrm>
            <a:custGeom>
              <a:avLst/>
              <a:gdLst>
                <a:gd name="connsiteX0" fmla="*/ 2074 w 2141"/>
                <a:gd name="connsiteY0" fmla="*/ 136 h 2209"/>
                <a:gd name="connsiteX1" fmla="*/ 2142 w 2141"/>
                <a:gd name="connsiteY1" fmla="*/ 0 h 2209"/>
                <a:gd name="connsiteX2" fmla="*/ 2074 w 2141"/>
                <a:gd name="connsiteY2" fmla="*/ 136 h 2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41" h="2209">
                  <a:moveTo>
                    <a:pt x="2074" y="136"/>
                  </a:moveTo>
                  <a:cubicBezTo>
                    <a:pt x="2074" y="68"/>
                    <a:pt x="2142" y="68"/>
                    <a:pt x="2142" y="0"/>
                  </a:cubicBezTo>
                  <a:cubicBezTo>
                    <a:pt x="-1989" y="542"/>
                    <a:pt x="923" y="4605"/>
                    <a:pt x="2074" y="13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 348">
              <a:extLst>
                <a:ext uri="{FF2B5EF4-FFF2-40B4-BE49-F238E27FC236}">
                  <a16:creationId xmlns:a16="http://schemas.microsoft.com/office/drawing/2014/main" id="{88AF3EA0-05A9-634B-8325-2E2710809C3E}"/>
                </a:ext>
              </a:extLst>
            </p:cNvPr>
            <p:cNvSpPr/>
            <p:nvPr/>
          </p:nvSpPr>
          <p:spPr bwMode="ltGray">
            <a:xfrm>
              <a:off x="12957051" y="4508191"/>
              <a:ext cx="26591" cy="20502"/>
            </a:xfrm>
            <a:custGeom>
              <a:avLst/>
              <a:gdLst>
                <a:gd name="connsiteX0" fmla="*/ 25660 w 26591"/>
                <a:gd name="connsiteY0" fmla="*/ 19699 h 20502"/>
                <a:gd name="connsiteX1" fmla="*/ 19363 w 26591"/>
                <a:gd name="connsiteY1" fmla="*/ 265 h 20502"/>
                <a:gd name="connsiteX2" fmla="*/ 132 w 26591"/>
                <a:gd name="connsiteY2" fmla="*/ 6359 h 20502"/>
                <a:gd name="connsiteX3" fmla="*/ 25660 w 26591"/>
                <a:gd name="connsiteY3" fmla="*/ 19699 h 2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591" h="20502">
                  <a:moveTo>
                    <a:pt x="25660" y="19699"/>
                  </a:moveTo>
                  <a:cubicBezTo>
                    <a:pt x="28301" y="16313"/>
                    <a:pt x="25051" y="1416"/>
                    <a:pt x="19363" y="265"/>
                  </a:cubicBezTo>
                  <a:cubicBezTo>
                    <a:pt x="13675" y="-886"/>
                    <a:pt x="1283" y="1822"/>
                    <a:pt x="132" y="6359"/>
                  </a:cubicBezTo>
                  <a:cubicBezTo>
                    <a:pt x="-2035" y="15230"/>
                    <a:pt x="23087" y="23084"/>
                    <a:pt x="25660" y="1969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 349">
              <a:extLst>
                <a:ext uri="{FF2B5EF4-FFF2-40B4-BE49-F238E27FC236}">
                  <a16:creationId xmlns:a16="http://schemas.microsoft.com/office/drawing/2014/main" id="{89CBC51F-27F1-82B4-1119-88CA9E6177F5}"/>
                </a:ext>
              </a:extLst>
            </p:cNvPr>
            <p:cNvSpPr/>
            <p:nvPr/>
          </p:nvSpPr>
          <p:spPr bwMode="ltGray">
            <a:xfrm>
              <a:off x="12773771" y="4603152"/>
              <a:ext cx="16338" cy="16519"/>
            </a:xfrm>
            <a:custGeom>
              <a:avLst/>
              <a:gdLst>
                <a:gd name="connsiteX0" fmla="*/ 16292 w 16338"/>
                <a:gd name="connsiteY0" fmla="*/ 13309 h 16519"/>
                <a:gd name="connsiteX1" fmla="*/ 41 w 16338"/>
                <a:gd name="connsiteY1" fmla="*/ 4235 h 16519"/>
                <a:gd name="connsiteX2" fmla="*/ 16292 w 16338"/>
                <a:gd name="connsiteY2" fmla="*/ 13309 h 16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38" h="16519">
                  <a:moveTo>
                    <a:pt x="16292" y="13309"/>
                  </a:moveTo>
                  <a:cubicBezTo>
                    <a:pt x="15141" y="4235"/>
                    <a:pt x="1734" y="-5922"/>
                    <a:pt x="41" y="4235"/>
                  </a:cubicBezTo>
                  <a:cubicBezTo>
                    <a:pt x="-975" y="9923"/>
                    <a:pt x="17376" y="22382"/>
                    <a:pt x="16292" y="133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 350">
              <a:extLst>
                <a:ext uri="{FF2B5EF4-FFF2-40B4-BE49-F238E27FC236}">
                  <a16:creationId xmlns:a16="http://schemas.microsoft.com/office/drawing/2014/main" id="{A39C57ED-2BAE-71C5-6622-4BC9DE8E880D}"/>
                </a:ext>
              </a:extLst>
            </p:cNvPr>
            <p:cNvSpPr/>
            <p:nvPr/>
          </p:nvSpPr>
          <p:spPr bwMode="ltGray">
            <a:xfrm>
              <a:off x="13070751" y="4611444"/>
              <a:ext cx="86866" cy="38534"/>
            </a:xfrm>
            <a:custGeom>
              <a:avLst/>
              <a:gdLst>
                <a:gd name="connsiteX0" fmla="*/ 2833 w 86866"/>
                <a:gd name="connsiteY0" fmla="*/ 7183 h 38534"/>
                <a:gd name="connsiteX1" fmla="*/ 8521 w 86866"/>
                <a:gd name="connsiteY1" fmla="*/ 20320 h 38534"/>
                <a:gd name="connsiteX2" fmla="*/ 30326 w 86866"/>
                <a:gd name="connsiteY2" fmla="*/ 28039 h 38534"/>
                <a:gd name="connsiteX3" fmla="*/ 49624 w 86866"/>
                <a:gd name="connsiteY3" fmla="*/ 38535 h 38534"/>
                <a:gd name="connsiteX4" fmla="*/ 69532 w 86866"/>
                <a:gd name="connsiteY4" fmla="*/ 32847 h 38534"/>
                <a:gd name="connsiteX5" fmla="*/ 86867 w 86866"/>
                <a:gd name="connsiteY5" fmla="*/ 16460 h 38534"/>
                <a:gd name="connsiteX6" fmla="*/ 76642 w 86866"/>
                <a:gd name="connsiteY6" fmla="*/ 20726 h 38534"/>
                <a:gd name="connsiteX7" fmla="*/ 47525 w 86866"/>
                <a:gd name="connsiteY7" fmla="*/ 6099 h 38534"/>
                <a:gd name="connsiteX8" fmla="*/ 28159 w 86866"/>
                <a:gd name="connsiteY8" fmla="*/ 1021 h 38534"/>
                <a:gd name="connsiteX9" fmla="*/ 2833 w 86866"/>
                <a:gd name="connsiteY9" fmla="*/ 7183 h 38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6866" h="38534">
                  <a:moveTo>
                    <a:pt x="2833" y="7183"/>
                  </a:moveTo>
                  <a:cubicBezTo>
                    <a:pt x="-4615" y="11584"/>
                    <a:pt x="4526" y="19778"/>
                    <a:pt x="8521" y="20320"/>
                  </a:cubicBezTo>
                  <a:cubicBezTo>
                    <a:pt x="12517" y="20861"/>
                    <a:pt x="23486" y="28039"/>
                    <a:pt x="30326" y="28039"/>
                  </a:cubicBezTo>
                  <a:cubicBezTo>
                    <a:pt x="37164" y="28039"/>
                    <a:pt x="42311" y="38535"/>
                    <a:pt x="49624" y="38535"/>
                  </a:cubicBezTo>
                  <a:cubicBezTo>
                    <a:pt x="56937" y="38535"/>
                    <a:pt x="58698" y="33998"/>
                    <a:pt x="69532" y="32847"/>
                  </a:cubicBezTo>
                  <a:cubicBezTo>
                    <a:pt x="79419" y="31831"/>
                    <a:pt x="82804" y="22351"/>
                    <a:pt x="86867" y="16460"/>
                  </a:cubicBezTo>
                  <a:cubicBezTo>
                    <a:pt x="84429" y="18830"/>
                    <a:pt x="80570" y="21606"/>
                    <a:pt x="76642" y="20726"/>
                  </a:cubicBezTo>
                  <a:cubicBezTo>
                    <a:pt x="68652" y="19033"/>
                    <a:pt x="66349" y="10027"/>
                    <a:pt x="47525" y="6099"/>
                  </a:cubicBezTo>
                  <a:cubicBezTo>
                    <a:pt x="28700" y="2172"/>
                    <a:pt x="36149" y="2917"/>
                    <a:pt x="28159" y="1021"/>
                  </a:cubicBezTo>
                  <a:cubicBezTo>
                    <a:pt x="20033" y="-807"/>
                    <a:pt x="16647" y="-943"/>
                    <a:pt x="2833" y="718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 351">
              <a:extLst>
                <a:ext uri="{FF2B5EF4-FFF2-40B4-BE49-F238E27FC236}">
                  <a16:creationId xmlns:a16="http://schemas.microsoft.com/office/drawing/2014/main" id="{ECA9D2DB-7D07-895E-5B3A-6F41060508AC}"/>
                </a:ext>
              </a:extLst>
            </p:cNvPr>
            <p:cNvSpPr/>
            <p:nvPr/>
          </p:nvSpPr>
          <p:spPr bwMode="ltGray">
            <a:xfrm>
              <a:off x="13157550" y="4624912"/>
              <a:ext cx="2418" cy="2992"/>
            </a:xfrm>
            <a:custGeom>
              <a:avLst/>
              <a:gdLst>
                <a:gd name="connsiteX0" fmla="*/ 1084 w 2418"/>
                <a:gd name="connsiteY0" fmla="*/ 1435 h 2992"/>
                <a:gd name="connsiteX1" fmla="*/ 0 w 2418"/>
                <a:gd name="connsiteY1" fmla="*/ 2993 h 2992"/>
                <a:gd name="connsiteX2" fmla="*/ 1084 w 2418"/>
                <a:gd name="connsiteY2" fmla="*/ 1435 h 2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18" h="2992">
                  <a:moveTo>
                    <a:pt x="1084" y="1435"/>
                  </a:moveTo>
                  <a:cubicBezTo>
                    <a:pt x="677" y="1909"/>
                    <a:pt x="338" y="2451"/>
                    <a:pt x="0" y="2993"/>
                  </a:cubicBezTo>
                  <a:cubicBezTo>
                    <a:pt x="2505" y="555"/>
                    <a:pt x="3386" y="-1477"/>
                    <a:pt x="1084" y="143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 352">
              <a:extLst>
                <a:ext uri="{FF2B5EF4-FFF2-40B4-BE49-F238E27FC236}">
                  <a16:creationId xmlns:a16="http://schemas.microsoft.com/office/drawing/2014/main" id="{0C76F16A-29D7-FFDA-3211-35B041514092}"/>
                </a:ext>
              </a:extLst>
            </p:cNvPr>
            <p:cNvSpPr/>
            <p:nvPr/>
          </p:nvSpPr>
          <p:spPr bwMode="ltGray">
            <a:xfrm>
              <a:off x="13351934" y="4608395"/>
              <a:ext cx="79329" cy="40823"/>
            </a:xfrm>
            <a:custGeom>
              <a:avLst/>
              <a:gdLst>
                <a:gd name="connsiteX0" fmla="*/ 79251 w 79329"/>
                <a:gd name="connsiteY0" fmla="*/ 1971 h 40823"/>
                <a:gd name="connsiteX1" fmla="*/ 57650 w 79329"/>
                <a:gd name="connsiteY1" fmla="*/ 2580 h 40823"/>
                <a:gd name="connsiteX2" fmla="*/ 41602 w 79329"/>
                <a:gd name="connsiteY2" fmla="*/ 19712 h 40823"/>
                <a:gd name="connsiteX3" fmla="*/ 37336 w 79329"/>
                <a:gd name="connsiteY3" fmla="*/ 18222 h 40823"/>
                <a:gd name="connsiteX4" fmla="*/ 13162 w 79329"/>
                <a:gd name="connsiteY4" fmla="*/ 17545 h 40823"/>
                <a:gd name="connsiteX5" fmla="*/ 2259 w 79329"/>
                <a:gd name="connsiteY5" fmla="*/ 36776 h 40823"/>
                <a:gd name="connsiteX6" fmla="*/ 25012 w 79329"/>
                <a:gd name="connsiteY6" fmla="*/ 40230 h 40823"/>
                <a:gd name="connsiteX7" fmla="*/ 48441 w 79329"/>
                <a:gd name="connsiteY7" fmla="*/ 26957 h 40823"/>
                <a:gd name="connsiteX8" fmla="*/ 68349 w 79329"/>
                <a:gd name="connsiteY8" fmla="*/ 30817 h 40823"/>
                <a:gd name="connsiteX9" fmla="*/ 63676 w 79329"/>
                <a:gd name="connsiteY9" fmla="*/ 5628 h 40823"/>
                <a:gd name="connsiteX10" fmla="*/ 79251 w 79329"/>
                <a:gd name="connsiteY10" fmla="*/ 1971 h 40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329" h="40823">
                  <a:moveTo>
                    <a:pt x="79251" y="1971"/>
                  </a:moveTo>
                  <a:cubicBezTo>
                    <a:pt x="78100" y="75"/>
                    <a:pt x="65640" y="-1550"/>
                    <a:pt x="57650" y="2580"/>
                  </a:cubicBezTo>
                  <a:cubicBezTo>
                    <a:pt x="49659" y="6711"/>
                    <a:pt x="45394" y="21270"/>
                    <a:pt x="41602" y="19712"/>
                  </a:cubicBezTo>
                  <a:cubicBezTo>
                    <a:pt x="37809" y="18222"/>
                    <a:pt x="42008" y="16936"/>
                    <a:pt x="37336" y="18222"/>
                  </a:cubicBezTo>
                  <a:cubicBezTo>
                    <a:pt x="23048" y="21947"/>
                    <a:pt x="23048" y="15717"/>
                    <a:pt x="13162" y="17545"/>
                  </a:cubicBezTo>
                  <a:cubicBezTo>
                    <a:pt x="3275" y="19373"/>
                    <a:pt x="-3835" y="32239"/>
                    <a:pt x="2259" y="36776"/>
                  </a:cubicBezTo>
                  <a:cubicBezTo>
                    <a:pt x="8354" y="41313"/>
                    <a:pt x="15464" y="41313"/>
                    <a:pt x="25012" y="40230"/>
                  </a:cubicBezTo>
                  <a:cubicBezTo>
                    <a:pt x="34491" y="39079"/>
                    <a:pt x="42008" y="27702"/>
                    <a:pt x="48441" y="26957"/>
                  </a:cubicBezTo>
                  <a:cubicBezTo>
                    <a:pt x="54874" y="26213"/>
                    <a:pt x="68349" y="35760"/>
                    <a:pt x="68349" y="30817"/>
                  </a:cubicBezTo>
                  <a:cubicBezTo>
                    <a:pt x="68349" y="25874"/>
                    <a:pt x="58733" y="9826"/>
                    <a:pt x="63676" y="5628"/>
                  </a:cubicBezTo>
                  <a:cubicBezTo>
                    <a:pt x="68620" y="1497"/>
                    <a:pt x="80402" y="3867"/>
                    <a:pt x="79251" y="197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 353">
              <a:extLst>
                <a:ext uri="{FF2B5EF4-FFF2-40B4-BE49-F238E27FC236}">
                  <a16:creationId xmlns:a16="http://schemas.microsoft.com/office/drawing/2014/main" id="{D3FF588E-524A-66CA-7C1C-3A12E7A9A6C6}"/>
                </a:ext>
              </a:extLst>
            </p:cNvPr>
            <p:cNvSpPr/>
            <p:nvPr/>
          </p:nvSpPr>
          <p:spPr bwMode="ltGray">
            <a:xfrm>
              <a:off x="13199117" y="4583869"/>
              <a:ext cx="27626" cy="24634"/>
            </a:xfrm>
            <a:custGeom>
              <a:avLst/>
              <a:gdLst>
                <a:gd name="connsiteX0" fmla="*/ 25741 w 27626"/>
                <a:gd name="connsiteY0" fmla="*/ 1375 h 24634"/>
                <a:gd name="connsiteX1" fmla="*/ 13823 w 27626"/>
                <a:gd name="connsiteY1" fmla="*/ 2052 h 24634"/>
                <a:gd name="connsiteX2" fmla="*/ 10 w 27626"/>
                <a:gd name="connsiteY2" fmla="*/ 18439 h 24634"/>
                <a:gd name="connsiteX3" fmla="*/ 18699 w 27626"/>
                <a:gd name="connsiteY3" fmla="*/ 23517 h 24634"/>
                <a:gd name="connsiteX4" fmla="*/ 19782 w 27626"/>
                <a:gd name="connsiteY4" fmla="*/ 7469 h 24634"/>
                <a:gd name="connsiteX5" fmla="*/ 25741 w 27626"/>
                <a:gd name="connsiteY5" fmla="*/ 1375 h 2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626" h="24634">
                  <a:moveTo>
                    <a:pt x="25741" y="1375"/>
                  </a:moveTo>
                  <a:cubicBezTo>
                    <a:pt x="19647" y="969"/>
                    <a:pt x="17615" y="-1875"/>
                    <a:pt x="13823" y="2052"/>
                  </a:cubicBezTo>
                  <a:cubicBezTo>
                    <a:pt x="8136" y="8824"/>
                    <a:pt x="-329" y="14985"/>
                    <a:pt x="10" y="18439"/>
                  </a:cubicBezTo>
                  <a:cubicBezTo>
                    <a:pt x="416" y="21825"/>
                    <a:pt x="14568" y="26903"/>
                    <a:pt x="18699" y="23517"/>
                  </a:cubicBezTo>
                  <a:cubicBezTo>
                    <a:pt x="22897" y="20132"/>
                    <a:pt x="18225" y="10110"/>
                    <a:pt x="19782" y="7469"/>
                  </a:cubicBezTo>
                  <a:cubicBezTo>
                    <a:pt x="21340" y="4761"/>
                    <a:pt x="31836" y="1714"/>
                    <a:pt x="25741" y="137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 354">
              <a:extLst>
                <a:ext uri="{FF2B5EF4-FFF2-40B4-BE49-F238E27FC236}">
                  <a16:creationId xmlns:a16="http://schemas.microsoft.com/office/drawing/2014/main" id="{C9A68852-5FAF-0C6A-6862-3CE70B8E6D97}"/>
                </a:ext>
              </a:extLst>
            </p:cNvPr>
            <p:cNvSpPr/>
            <p:nvPr/>
          </p:nvSpPr>
          <p:spPr bwMode="ltGray">
            <a:xfrm>
              <a:off x="13181588" y="4610004"/>
              <a:ext cx="15676" cy="8935"/>
            </a:xfrm>
            <a:custGeom>
              <a:avLst/>
              <a:gdLst>
                <a:gd name="connsiteX0" fmla="*/ 6840 w 15676"/>
                <a:gd name="connsiteY0" fmla="*/ 8082 h 8935"/>
                <a:gd name="connsiteX1" fmla="*/ 14898 w 15676"/>
                <a:gd name="connsiteY1" fmla="*/ 3680 h 8935"/>
                <a:gd name="connsiteX2" fmla="*/ 11580 w 15676"/>
                <a:gd name="connsiteY2" fmla="*/ 4086 h 8935"/>
                <a:gd name="connsiteX3" fmla="*/ 0 w 15676"/>
                <a:gd name="connsiteY3" fmla="*/ 227 h 8935"/>
                <a:gd name="connsiteX4" fmla="*/ 6840 w 15676"/>
                <a:gd name="connsiteY4" fmla="*/ 8082 h 8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8935">
                  <a:moveTo>
                    <a:pt x="6840" y="8082"/>
                  </a:moveTo>
                  <a:cubicBezTo>
                    <a:pt x="11376" y="7337"/>
                    <a:pt x="17945" y="8691"/>
                    <a:pt x="14898" y="3680"/>
                  </a:cubicBezTo>
                  <a:cubicBezTo>
                    <a:pt x="11850" y="-1263"/>
                    <a:pt x="13882" y="1852"/>
                    <a:pt x="11580" y="4086"/>
                  </a:cubicBezTo>
                  <a:cubicBezTo>
                    <a:pt x="9277" y="6321"/>
                    <a:pt x="-67" y="-1399"/>
                    <a:pt x="0" y="227"/>
                  </a:cubicBezTo>
                  <a:cubicBezTo>
                    <a:pt x="339" y="11535"/>
                    <a:pt x="2303" y="8894"/>
                    <a:pt x="6840" y="808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 355">
              <a:extLst>
                <a:ext uri="{FF2B5EF4-FFF2-40B4-BE49-F238E27FC236}">
                  <a16:creationId xmlns:a16="http://schemas.microsoft.com/office/drawing/2014/main" id="{8B9808D5-E54B-01FD-8102-2A5E3957C1A2}"/>
                </a:ext>
              </a:extLst>
            </p:cNvPr>
            <p:cNvSpPr/>
            <p:nvPr/>
          </p:nvSpPr>
          <p:spPr bwMode="ltGray">
            <a:xfrm>
              <a:off x="13105604" y="4433808"/>
              <a:ext cx="22987" cy="23884"/>
            </a:xfrm>
            <a:custGeom>
              <a:avLst/>
              <a:gdLst>
                <a:gd name="connsiteX0" fmla="*/ 11995 w 22987"/>
                <a:gd name="connsiteY0" fmla="*/ 432 h 23884"/>
                <a:gd name="connsiteX1" fmla="*/ 5426 w 22987"/>
                <a:gd name="connsiteY1" fmla="*/ 8829 h 23884"/>
                <a:gd name="connsiteX2" fmla="*/ 2717 w 22987"/>
                <a:gd name="connsiteY2" fmla="*/ 23320 h 23884"/>
                <a:gd name="connsiteX3" fmla="*/ 22558 w 22987"/>
                <a:gd name="connsiteY3" fmla="*/ 18309 h 23884"/>
                <a:gd name="connsiteX4" fmla="*/ 11995 w 22987"/>
                <a:gd name="connsiteY4" fmla="*/ 432 h 23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87" h="23884">
                  <a:moveTo>
                    <a:pt x="11995" y="432"/>
                  </a:moveTo>
                  <a:cubicBezTo>
                    <a:pt x="7051" y="-1802"/>
                    <a:pt x="9692" y="5172"/>
                    <a:pt x="5426" y="8829"/>
                  </a:cubicBezTo>
                  <a:cubicBezTo>
                    <a:pt x="3124" y="13704"/>
                    <a:pt x="-3783" y="22169"/>
                    <a:pt x="2717" y="23320"/>
                  </a:cubicBezTo>
                  <a:cubicBezTo>
                    <a:pt x="9150" y="24471"/>
                    <a:pt x="20188" y="24336"/>
                    <a:pt x="22558" y="18309"/>
                  </a:cubicBezTo>
                  <a:cubicBezTo>
                    <a:pt x="24928" y="12350"/>
                    <a:pt x="16938" y="2735"/>
                    <a:pt x="11995" y="43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 356">
              <a:extLst>
                <a:ext uri="{FF2B5EF4-FFF2-40B4-BE49-F238E27FC236}">
                  <a16:creationId xmlns:a16="http://schemas.microsoft.com/office/drawing/2014/main" id="{E5BA95D3-6301-D34F-BB09-0D138F408F88}"/>
                </a:ext>
              </a:extLst>
            </p:cNvPr>
            <p:cNvSpPr/>
            <p:nvPr/>
          </p:nvSpPr>
          <p:spPr bwMode="ltGray">
            <a:xfrm>
              <a:off x="13156166" y="4481912"/>
              <a:ext cx="2022" cy="5503"/>
            </a:xfrm>
            <a:custGeom>
              <a:avLst/>
              <a:gdLst>
                <a:gd name="connsiteX0" fmla="*/ 707 w 2022"/>
                <a:gd name="connsiteY0" fmla="*/ 0 h 5503"/>
                <a:gd name="connsiteX1" fmla="*/ 30 w 2022"/>
                <a:gd name="connsiteY1" fmla="*/ 3521 h 5503"/>
                <a:gd name="connsiteX2" fmla="*/ 707 w 2022"/>
                <a:gd name="connsiteY2" fmla="*/ 0 h 5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2" h="5503">
                  <a:moveTo>
                    <a:pt x="707" y="0"/>
                  </a:moveTo>
                  <a:cubicBezTo>
                    <a:pt x="233" y="1354"/>
                    <a:pt x="-105" y="2641"/>
                    <a:pt x="30" y="3521"/>
                  </a:cubicBezTo>
                  <a:cubicBezTo>
                    <a:pt x="775" y="7990"/>
                    <a:pt x="3687" y="4063"/>
                    <a:pt x="707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 357">
              <a:extLst>
                <a:ext uri="{FF2B5EF4-FFF2-40B4-BE49-F238E27FC236}">
                  <a16:creationId xmlns:a16="http://schemas.microsoft.com/office/drawing/2014/main" id="{D04685E8-97DA-8AD5-6B3E-C6FC318D8BDF}"/>
                </a:ext>
              </a:extLst>
            </p:cNvPr>
            <p:cNvSpPr/>
            <p:nvPr/>
          </p:nvSpPr>
          <p:spPr bwMode="ltGray">
            <a:xfrm>
              <a:off x="13138808" y="4461497"/>
              <a:ext cx="24736" cy="20414"/>
            </a:xfrm>
            <a:custGeom>
              <a:avLst/>
              <a:gdLst>
                <a:gd name="connsiteX0" fmla="*/ 24498 w 24736"/>
                <a:gd name="connsiteY0" fmla="*/ 4705 h 20414"/>
                <a:gd name="connsiteX1" fmla="*/ 12512 w 24736"/>
                <a:gd name="connsiteY1" fmla="*/ 2538 h 20414"/>
                <a:gd name="connsiteX2" fmla="*/ 4048 w 24736"/>
                <a:gd name="connsiteY2" fmla="*/ 236 h 20414"/>
                <a:gd name="connsiteX3" fmla="*/ 1136 w 24736"/>
                <a:gd name="connsiteY3" fmla="*/ 13440 h 20414"/>
                <a:gd name="connsiteX4" fmla="*/ 6689 w 24736"/>
                <a:gd name="connsiteY4" fmla="*/ 18315 h 20414"/>
                <a:gd name="connsiteX5" fmla="*/ 17997 w 24736"/>
                <a:gd name="connsiteY5" fmla="*/ 20347 h 20414"/>
                <a:gd name="connsiteX6" fmla="*/ 18065 w 24736"/>
                <a:gd name="connsiteY6" fmla="*/ 20415 h 20414"/>
                <a:gd name="connsiteX7" fmla="*/ 24498 w 24736"/>
                <a:gd name="connsiteY7" fmla="*/ 4705 h 2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736" h="20414">
                  <a:moveTo>
                    <a:pt x="24498" y="4705"/>
                  </a:moveTo>
                  <a:cubicBezTo>
                    <a:pt x="22602" y="2809"/>
                    <a:pt x="14408" y="2199"/>
                    <a:pt x="12512" y="2538"/>
                  </a:cubicBezTo>
                  <a:cubicBezTo>
                    <a:pt x="10616" y="2944"/>
                    <a:pt x="7298" y="-983"/>
                    <a:pt x="4048" y="236"/>
                  </a:cubicBezTo>
                  <a:cubicBezTo>
                    <a:pt x="-2520" y="2673"/>
                    <a:pt x="798" y="9309"/>
                    <a:pt x="1136" y="13440"/>
                  </a:cubicBezTo>
                  <a:cubicBezTo>
                    <a:pt x="1543" y="17570"/>
                    <a:pt x="2152" y="18315"/>
                    <a:pt x="6689" y="18315"/>
                  </a:cubicBezTo>
                  <a:cubicBezTo>
                    <a:pt x="11226" y="18315"/>
                    <a:pt x="14950" y="16149"/>
                    <a:pt x="17997" y="20347"/>
                  </a:cubicBezTo>
                  <a:cubicBezTo>
                    <a:pt x="17997" y="20347"/>
                    <a:pt x="17997" y="20415"/>
                    <a:pt x="18065" y="20415"/>
                  </a:cubicBezTo>
                  <a:cubicBezTo>
                    <a:pt x="20096" y="14726"/>
                    <a:pt x="25988" y="6194"/>
                    <a:pt x="24498" y="47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 358">
              <a:extLst>
                <a:ext uri="{FF2B5EF4-FFF2-40B4-BE49-F238E27FC236}">
                  <a16:creationId xmlns:a16="http://schemas.microsoft.com/office/drawing/2014/main" id="{15B94902-0B43-CBB4-362B-A055CD667C61}"/>
                </a:ext>
              </a:extLst>
            </p:cNvPr>
            <p:cNvSpPr/>
            <p:nvPr/>
          </p:nvSpPr>
          <p:spPr bwMode="ltGray">
            <a:xfrm>
              <a:off x="13164706" y="4535745"/>
              <a:ext cx="6632" cy="4782"/>
            </a:xfrm>
            <a:custGeom>
              <a:avLst/>
              <a:gdLst>
                <a:gd name="connsiteX0" fmla="*/ 1850 w 6632"/>
                <a:gd name="connsiteY0" fmla="*/ 1896 h 4782"/>
                <a:gd name="connsiteX1" fmla="*/ 5235 w 6632"/>
                <a:gd name="connsiteY1" fmla="*/ 4266 h 4782"/>
                <a:gd name="connsiteX2" fmla="*/ 5235 w 6632"/>
                <a:gd name="connsiteY2" fmla="*/ 4266 h 4782"/>
                <a:gd name="connsiteX3" fmla="*/ 5574 w 6632"/>
                <a:gd name="connsiteY3" fmla="*/ 4130 h 4782"/>
                <a:gd name="connsiteX4" fmla="*/ 6116 w 6632"/>
                <a:gd name="connsiteY4" fmla="*/ 0 h 4782"/>
                <a:gd name="connsiteX5" fmla="*/ 5168 w 6632"/>
                <a:gd name="connsiteY5" fmla="*/ 3386 h 4782"/>
                <a:gd name="connsiteX6" fmla="*/ 5235 w 6632"/>
                <a:gd name="connsiteY6" fmla="*/ 4266 h 4782"/>
                <a:gd name="connsiteX7" fmla="*/ 1850 w 6632"/>
                <a:gd name="connsiteY7" fmla="*/ 1896 h 4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32" h="4782">
                  <a:moveTo>
                    <a:pt x="1850" y="1896"/>
                  </a:moveTo>
                  <a:cubicBezTo>
                    <a:pt x="-2552" y="1354"/>
                    <a:pt x="1850" y="6365"/>
                    <a:pt x="5235" y="4266"/>
                  </a:cubicBezTo>
                  <a:cubicBezTo>
                    <a:pt x="5303" y="4875"/>
                    <a:pt x="5371" y="4740"/>
                    <a:pt x="5235" y="4266"/>
                  </a:cubicBezTo>
                  <a:cubicBezTo>
                    <a:pt x="5371" y="4198"/>
                    <a:pt x="5438" y="4198"/>
                    <a:pt x="5574" y="4130"/>
                  </a:cubicBezTo>
                  <a:cubicBezTo>
                    <a:pt x="7199" y="3453"/>
                    <a:pt x="6590" y="1422"/>
                    <a:pt x="6116" y="0"/>
                  </a:cubicBezTo>
                  <a:cubicBezTo>
                    <a:pt x="5709" y="677"/>
                    <a:pt x="5168" y="1693"/>
                    <a:pt x="5168" y="3386"/>
                  </a:cubicBezTo>
                  <a:cubicBezTo>
                    <a:pt x="5168" y="3792"/>
                    <a:pt x="5168" y="4063"/>
                    <a:pt x="5235" y="4266"/>
                  </a:cubicBezTo>
                  <a:cubicBezTo>
                    <a:pt x="5032" y="3521"/>
                    <a:pt x="4220" y="2234"/>
                    <a:pt x="1850" y="189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 359">
              <a:extLst>
                <a:ext uri="{FF2B5EF4-FFF2-40B4-BE49-F238E27FC236}">
                  <a16:creationId xmlns:a16="http://schemas.microsoft.com/office/drawing/2014/main" id="{AC67E14B-BC6C-DCFC-FE9E-17FA96BB1D66}"/>
                </a:ext>
              </a:extLst>
            </p:cNvPr>
            <p:cNvSpPr/>
            <p:nvPr/>
          </p:nvSpPr>
          <p:spPr bwMode="ltGray">
            <a:xfrm>
              <a:off x="13170465" y="4534131"/>
              <a:ext cx="876" cy="1613"/>
            </a:xfrm>
            <a:custGeom>
              <a:avLst/>
              <a:gdLst>
                <a:gd name="connsiteX0" fmla="*/ 357 w 876"/>
                <a:gd name="connsiteY0" fmla="*/ 56 h 1613"/>
                <a:gd name="connsiteX1" fmla="*/ 425 w 876"/>
                <a:gd name="connsiteY1" fmla="*/ 1614 h 1613"/>
                <a:gd name="connsiteX2" fmla="*/ 357 w 876"/>
                <a:gd name="connsiteY2" fmla="*/ 56 h 1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" h="1613">
                  <a:moveTo>
                    <a:pt x="357" y="56"/>
                  </a:moveTo>
                  <a:cubicBezTo>
                    <a:pt x="-252" y="-215"/>
                    <a:pt x="19" y="530"/>
                    <a:pt x="425" y="1614"/>
                  </a:cubicBezTo>
                  <a:cubicBezTo>
                    <a:pt x="899" y="801"/>
                    <a:pt x="1170" y="394"/>
                    <a:pt x="357" y="5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1" name="Freeform 360">
              <a:extLst>
                <a:ext uri="{FF2B5EF4-FFF2-40B4-BE49-F238E27FC236}">
                  <a16:creationId xmlns:a16="http://schemas.microsoft.com/office/drawing/2014/main" id="{563B7D48-BE6D-BC2B-A3EE-9BE8D36C11D5}"/>
                </a:ext>
              </a:extLst>
            </p:cNvPr>
            <p:cNvSpPr/>
            <p:nvPr/>
          </p:nvSpPr>
          <p:spPr bwMode="ltGray">
            <a:xfrm>
              <a:off x="13124572" y="4553100"/>
              <a:ext cx="16931" cy="3930"/>
            </a:xfrm>
            <a:custGeom>
              <a:avLst/>
              <a:gdLst>
                <a:gd name="connsiteX0" fmla="*/ 205 w 16931"/>
                <a:gd name="connsiteY0" fmla="*/ 1944 h 3930"/>
                <a:gd name="connsiteX1" fmla="*/ 8466 w 16931"/>
                <a:gd name="connsiteY1" fmla="*/ 3095 h 3930"/>
                <a:gd name="connsiteX2" fmla="*/ 16727 w 16931"/>
                <a:gd name="connsiteY2" fmla="*/ 1537 h 3930"/>
                <a:gd name="connsiteX3" fmla="*/ 205 w 16931"/>
                <a:gd name="connsiteY3" fmla="*/ 1944 h 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31" h="3930">
                  <a:moveTo>
                    <a:pt x="205" y="1944"/>
                  </a:moveTo>
                  <a:cubicBezTo>
                    <a:pt x="-1285" y="4585"/>
                    <a:pt x="5757" y="4178"/>
                    <a:pt x="8466" y="3095"/>
                  </a:cubicBezTo>
                  <a:cubicBezTo>
                    <a:pt x="11174" y="1944"/>
                    <a:pt x="18217" y="2688"/>
                    <a:pt x="16727" y="1537"/>
                  </a:cubicBezTo>
                  <a:cubicBezTo>
                    <a:pt x="15169" y="386"/>
                    <a:pt x="2100" y="-1442"/>
                    <a:pt x="205" y="19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2" name="Freeform 361">
              <a:extLst>
                <a:ext uri="{FF2B5EF4-FFF2-40B4-BE49-F238E27FC236}">
                  <a16:creationId xmlns:a16="http://schemas.microsoft.com/office/drawing/2014/main" id="{5D68D979-B146-B190-2968-29F721B2280E}"/>
                </a:ext>
              </a:extLst>
            </p:cNvPr>
            <p:cNvSpPr/>
            <p:nvPr/>
          </p:nvSpPr>
          <p:spPr bwMode="ltGray">
            <a:xfrm>
              <a:off x="14993731" y="5517800"/>
              <a:ext cx="64030" cy="126008"/>
            </a:xfrm>
            <a:custGeom>
              <a:avLst/>
              <a:gdLst>
                <a:gd name="connsiteX0" fmla="*/ 47028 w 64030"/>
                <a:gd name="connsiteY0" fmla="*/ 30277 h 126008"/>
                <a:gd name="connsiteX1" fmla="*/ 24682 w 64030"/>
                <a:gd name="connsiteY1" fmla="*/ 821 h 126008"/>
                <a:gd name="connsiteX2" fmla="*/ 372 w 64030"/>
                <a:gd name="connsiteY2" fmla="*/ 13416 h 126008"/>
                <a:gd name="connsiteX3" fmla="*/ 9310 w 64030"/>
                <a:gd name="connsiteY3" fmla="*/ 51742 h 126008"/>
                <a:gd name="connsiteX4" fmla="*/ 1253 w 64030"/>
                <a:gd name="connsiteY4" fmla="*/ 89866 h 126008"/>
                <a:gd name="connsiteX5" fmla="*/ 14051 w 64030"/>
                <a:gd name="connsiteY5" fmla="*/ 122707 h 126008"/>
                <a:gd name="connsiteX6" fmla="*/ 41542 w 64030"/>
                <a:gd name="connsiteY6" fmla="*/ 119593 h 126008"/>
                <a:gd name="connsiteX7" fmla="*/ 64024 w 64030"/>
                <a:gd name="connsiteY7" fmla="*/ 101106 h 126008"/>
                <a:gd name="connsiteX8" fmla="*/ 56033 w 64030"/>
                <a:gd name="connsiteY8" fmla="*/ 64947 h 126008"/>
                <a:gd name="connsiteX9" fmla="*/ 47028 w 64030"/>
                <a:gd name="connsiteY9" fmla="*/ 30277 h 12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030" h="126008">
                  <a:moveTo>
                    <a:pt x="47028" y="30277"/>
                  </a:moveTo>
                  <a:cubicBezTo>
                    <a:pt x="41881" y="16734"/>
                    <a:pt x="30912" y="4207"/>
                    <a:pt x="24682" y="821"/>
                  </a:cubicBezTo>
                  <a:cubicBezTo>
                    <a:pt x="18385" y="-2565"/>
                    <a:pt x="2268" y="5087"/>
                    <a:pt x="372" y="13416"/>
                  </a:cubicBezTo>
                  <a:cubicBezTo>
                    <a:pt x="-2540" y="26282"/>
                    <a:pt x="12696" y="34746"/>
                    <a:pt x="9310" y="51742"/>
                  </a:cubicBezTo>
                  <a:cubicBezTo>
                    <a:pt x="5857" y="68671"/>
                    <a:pt x="-2743" y="75172"/>
                    <a:pt x="1253" y="89866"/>
                  </a:cubicBezTo>
                  <a:cubicBezTo>
                    <a:pt x="5247" y="104560"/>
                    <a:pt x="3283" y="117087"/>
                    <a:pt x="14051" y="122707"/>
                  </a:cubicBezTo>
                  <a:cubicBezTo>
                    <a:pt x="24885" y="128328"/>
                    <a:pt x="29557" y="126431"/>
                    <a:pt x="41542" y="119593"/>
                  </a:cubicBezTo>
                  <a:cubicBezTo>
                    <a:pt x="53528" y="112821"/>
                    <a:pt x="64024" y="115801"/>
                    <a:pt x="64024" y="101106"/>
                  </a:cubicBezTo>
                  <a:cubicBezTo>
                    <a:pt x="64024" y="86412"/>
                    <a:pt x="64565" y="79031"/>
                    <a:pt x="56033" y="64947"/>
                  </a:cubicBezTo>
                  <a:cubicBezTo>
                    <a:pt x="47569" y="50794"/>
                    <a:pt x="52174" y="43887"/>
                    <a:pt x="47028" y="3027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3" name="Freeform 362">
              <a:extLst>
                <a:ext uri="{FF2B5EF4-FFF2-40B4-BE49-F238E27FC236}">
                  <a16:creationId xmlns:a16="http://schemas.microsoft.com/office/drawing/2014/main" id="{4DA079B6-0C5A-8C78-5241-776EEF751D83}"/>
                </a:ext>
              </a:extLst>
            </p:cNvPr>
            <p:cNvSpPr/>
            <p:nvPr/>
          </p:nvSpPr>
          <p:spPr bwMode="ltGray">
            <a:xfrm>
              <a:off x="14992714" y="5512033"/>
              <a:ext cx="13019" cy="9404"/>
            </a:xfrm>
            <a:custGeom>
              <a:avLst/>
              <a:gdLst>
                <a:gd name="connsiteX0" fmla="*/ 11478 w 13019"/>
                <a:gd name="connsiteY0" fmla="*/ 967 h 9404"/>
                <a:gd name="connsiteX1" fmla="*/ 3555 w 13019"/>
                <a:gd name="connsiteY1" fmla="*/ 5978 h 9404"/>
                <a:gd name="connsiteX2" fmla="*/ 3014 w 13019"/>
                <a:gd name="connsiteY2" fmla="*/ 8890 h 9404"/>
                <a:gd name="connsiteX3" fmla="*/ 7077 w 13019"/>
                <a:gd name="connsiteY3" fmla="*/ 2999 h 9404"/>
                <a:gd name="connsiteX4" fmla="*/ 11478 w 13019"/>
                <a:gd name="connsiteY4" fmla="*/ 967 h 9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19" h="9404">
                  <a:moveTo>
                    <a:pt x="11478" y="967"/>
                  </a:moveTo>
                  <a:cubicBezTo>
                    <a:pt x="6941" y="-1267"/>
                    <a:pt x="6467" y="358"/>
                    <a:pt x="3555" y="5978"/>
                  </a:cubicBezTo>
                  <a:cubicBezTo>
                    <a:pt x="1998" y="9025"/>
                    <a:pt x="-3284" y="6858"/>
                    <a:pt x="3014" y="8890"/>
                  </a:cubicBezTo>
                  <a:cubicBezTo>
                    <a:pt x="9311" y="10921"/>
                    <a:pt x="4775" y="6519"/>
                    <a:pt x="7077" y="2999"/>
                  </a:cubicBezTo>
                  <a:cubicBezTo>
                    <a:pt x="9311" y="-455"/>
                    <a:pt x="16015" y="3202"/>
                    <a:pt x="11478" y="9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4" name="Freeform 363">
              <a:extLst>
                <a:ext uri="{FF2B5EF4-FFF2-40B4-BE49-F238E27FC236}">
                  <a16:creationId xmlns:a16="http://schemas.microsoft.com/office/drawing/2014/main" id="{B4820BC5-C02B-25BF-6E97-57A16B2FAB76}"/>
                </a:ext>
              </a:extLst>
            </p:cNvPr>
            <p:cNvSpPr/>
            <p:nvPr/>
          </p:nvSpPr>
          <p:spPr bwMode="ltGray">
            <a:xfrm>
              <a:off x="15415402" y="5386632"/>
              <a:ext cx="15398" cy="41361"/>
            </a:xfrm>
            <a:custGeom>
              <a:avLst/>
              <a:gdLst>
                <a:gd name="connsiteX0" fmla="*/ 11126 w 15398"/>
                <a:gd name="connsiteY0" fmla="*/ 27776 h 41361"/>
                <a:gd name="connsiteX1" fmla="*/ 9636 w 15398"/>
                <a:gd name="connsiteY1" fmla="*/ 12067 h 41361"/>
                <a:gd name="connsiteX2" fmla="*/ 12683 w 15398"/>
                <a:gd name="connsiteY2" fmla="*/ 149 h 41361"/>
                <a:gd name="connsiteX3" fmla="*/ 10381 w 15398"/>
                <a:gd name="connsiteY3" fmla="*/ 5430 h 41361"/>
                <a:gd name="connsiteX4" fmla="*/ 224 w 15398"/>
                <a:gd name="connsiteY4" fmla="*/ 36579 h 41361"/>
                <a:gd name="connsiteX5" fmla="*/ 15256 w 15398"/>
                <a:gd name="connsiteY5" fmla="*/ 37663 h 41361"/>
                <a:gd name="connsiteX6" fmla="*/ 11126 w 15398"/>
                <a:gd name="connsiteY6" fmla="*/ 27776 h 4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98" h="41361">
                  <a:moveTo>
                    <a:pt x="11126" y="27776"/>
                  </a:moveTo>
                  <a:cubicBezTo>
                    <a:pt x="12142" y="20395"/>
                    <a:pt x="11465" y="15994"/>
                    <a:pt x="9636" y="12067"/>
                  </a:cubicBezTo>
                  <a:cubicBezTo>
                    <a:pt x="7808" y="8139"/>
                    <a:pt x="15460" y="3263"/>
                    <a:pt x="12683" y="149"/>
                  </a:cubicBezTo>
                  <a:cubicBezTo>
                    <a:pt x="11735" y="-935"/>
                    <a:pt x="10990" y="4212"/>
                    <a:pt x="10381" y="5430"/>
                  </a:cubicBezTo>
                  <a:cubicBezTo>
                    <a:pt x="5235" y="21276"/>
                    <a:pt x="2526" y="29808"/>
                    <a:pt x="224" y="36579"/>
                  </a:cubicBezTo>
                  <a:cubicBezTo>
                    <a:pt x="-2078" y="43351"/>
                    <a:pt x="14105" y="42199"/>
                    <a:pt x="15256" y="37663"/>
                  </a:cubicBezTo>
                  <a:cubicBezTo>
                    <a:pt x="16408" y="33126"/>
                    <a:pt x="10178" y="35157"/>
                    <a:pt x="11126" y="2777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5" name="Freeform 364">
              <a:extLst>
                <a:ext uri="{FF2B5EF4-FFF2-40B4-BE49-F238E27FC236}">
                  <a16:creationId xmlns:a16="http://schemas.microsoft.com/office/drawing/2014/main" id="{E59ABFD3-80DD-3C05-9AFB-2B5696E45E10}"/>
                </a:ext>
              </a:extLst>
            </p:cNvPr>
            <p:cNvSpPr/>
            <p:nvPr/>
          </p:nvSpPr>
          <p:spPr bwMode="ltGray">
            <a:xfrm>
              <a:off x="15422939" y="5453750"/>
              <a:ext cx="423" cy="1760"/>
            </a:xfrm>
            <a:custGeom>
              <a:avLst/>
              <a:gdLst>
                <a:gd name="connsiteX0" fmla="*/ 339 w 423"/>
                <a:gd name="connsiteY0" fmla="*/ 1151 h 1760"/>
                <a:gd name="connsiteX1" fmla="*/ 407 w 423"/>
                <a:gd name="connsiteY1" fmla="*/ 0 h 1760"/>
                <a:gd name="connsiteX2" fmla="*/ 0 w 423"/>
                <a:gd name="connsiteY2" fmla="*/ 1761 h 1760"/>
                <a:gd name="connsiteX3" fmla="*/ 339 w 423"/>
                <a:gd name="connsiteY3" fmla="*/ 1151 h 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" h="1760">
                  <a:moveTo>
                    <a:pt x="339" y="1151"/>
                  </a:moveTo>
                  <a:cubicBezTo>
                    <a:pt x="474" y="880"/>
                    <a:pt x="407" y="474"/>
                    <a:pt x="407" y="0"/>
                  </a:cubicBezTo>
                  <a:cubicBezTo>
                    <a:pt x="271" y="610"/>
                    <a:pt x="203" y="1151"/>
                    <a:pt x="0" y="1761"/>
                  </a:cubicBezTo>
                  <a:cubicBezTo>
                    <a:pt x="68" y="1558"/>
                    <a:pt x="271" y="1354"/>
                    <a:pt x="339" y="11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6" name="Freeform 365">
              <a:extLst>
                <a:ext uri="{FF2B5EF4-FFF2-40B4-BE49-F238E27FC236}">
                  <a16:creationId xmlns:a16="http://schemas.microsoft.com/office/drawing/2014/main" id="{C1B09529-68CF-D5DC-3080-F04A46D2453A}"/>
                </a:ext>
              </a:extLst>
            </p:cNvPr>
            <p:cNvSpPr/>
            <p:nvPr/>
          </p:nvSpPr>
          <p:spPr bwMode="ltGray">
            <a:xfrm>
              <a:off x="15412144" y="5427415"/>
              <a:ext cx="11489" cy="26334"/>
            </a:xfrm>
            <a:custGeom>
              <a:avLst/>
              <a:gdLst>
                <a:gd name="connsiteX0" fmla="*/ 299 w 11489"/>
                <a:gd name="connsiteY0" fmla="*/ 197 h 26334"/>
                <a:gd name="connsiteX1" fmla="*/ 11201 w 11489"/>
                <a:gd name="connsiteY1" fmla="*/ 26335 h 26334"/>
                <a:gd name="connsiteX2" fmla="*/ 11472 w 11489"/>
                <a:gd name="connsiteY2" fmla="*/ 23423 h 26334"/>
                <a:gd name="connsiteX3" fmla="*/ 7341 w 11489"/>
                <a:gd name="connsiteY3" fmla="*/ 10287 h 26334"/>
                <a:gd name="connsiteX4" fmla="*/ 299 w 11489"/>
                <a:gd name="connsiteY4" fmla="*/ 197 h 26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9" h="26334">
                  <a:moveTo>
                    <a:pt x="299" y="197"/>
                  </a:moveTo>
                  <a:cubicBezTo>
                    <a:pt x="-2071" y="4395"/>
                    <a:pt x="10389" y="20783"/>
                    <a:pt x="11201" y="26335"/>
                  </a:cubicBezTo>
                  <a:cubicBezTo>
                    <a:pt x="11404" y="25252"/>
                    <a:pt x="11539" y="24236"/>
                    <a:pt x="11472" y="23423"/>
                  </a:cubicBezTo>
                  <a:cubicBezTo>
                    <a:pt x="11134" y="18886"/>
                    <a:pt x="7748" y="13131"/>
                    <a:pt x="7341" y="10287"/>
                  </a:cubicBezTo>
                  <a:cubicBezTo>
                    <a:pt x="6935" y="7443"/>
                    <a:pt x="3482" y="-1428"/>
                    <a:pt x="299" y="19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7" name="Freeform 366">
              <a:extLst>
                <a:ext uri="{FF2B5EF4-FFF2-40B4-BE49-F238E27FC236}">
                  <a16:creationId xmlns:a16="http://schemas.microsoft.com/office/drawing/2014/main" id="{A8DEEFD3-61F7-6C3F-0880-BFFB13F05041}"/>
                </a:ext>
              </a:extLst>
            </p:cNvPr>
            <p:cNvSpPr/>
            <p:nvPr/>
          </p:nvSpPr>
          <p:spPr bwMode="ltGray">
            <a:xfrm>
              <a:off x="15414632" y="5455511"/>
              <a:ext cx="8306" cy="9493"/>
            </a:xfrm>
            <a:custGeom>
              <a:avLst/>
              <a:gdLst>
                <a:gd name="connsiteX0" fmla="*/ 926 w 8306"/>
                <a:gd name="connsiteY0" fmla="*/ 9412 h 9493"/>
                <a:gd name="connsiteX1" fmla="*/ 8307 w 8306"/>
                <a:gd name="connsiteY1" fmla="*/ 0 h 9493"/>
                <a:gd name="connsiteX2" fmla="*/ 926 w 8306"/>
                <a:gd name="connsiteY2" fmla="*/ 9412 h 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06" h="9493">
                  <a:moveTo>
                    <a:pt x="926" y="9412"/>
                  </a:moveTo>
                  <a:cubicBezTo>
                    <a:pt x="3837" y="10225"/>
                    <a:pt x="6953" y="4808"/>
                    <a:pt x="8307" y="0"/>
                  </a:cubicBezTo>
                  <a:cubicBezTo>
                    <a:pt x="6072" y="3860"/>
                    <a:pt x="-2867" y="8329"/>
                    <a:pt x="926" y="941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8" name="Freeform 367">
              <a:extLst>
                <a:ext uri="{FF2B5EF4-FFF2-40B4-BE49-F238E27FC236}">
                  <a16:creationId xmlns:a16="http://schemas.microsoft.com/office/drawing/2014/main" id="{7FA0A32E-BB5A-D827-4CF3-8ECEAF845CD8}"/>
                </a:ext>
              </a:extLst>
            </p:cNvPr>
            <p:cNvSpPr/>
            <p:nvPr/>
          </p:nvSpPr>
          <p:spPr bwMode="ltGray">
            <a:xfrm>
              <a:off x="15414845" y="5490519"/>
              <a:ext cx="2270" cy="5689"/>
            </a:xfrm>
            <a:custGeom>
              <a:avLst/>
              <a:gdLst>
                <a:gd name="connsiteX0" fmla="*/ 104 w 2270"/>
                <a:gd name="connsiteY0" fmla="*/ 4401 h 5689"/>
                <a:gd name="connsiteX1" fmla="*/ 2271 w 2270"/>
                <a:gd name="connsiteY1" fmla="*/ 0 h 5689"/>
                <a:gd name="connsiteX2" fmla="*/ 104 w 2270"/>
                <a:gd name="connsiteY2" fmla="*/ 4401 h 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70" h="5689">
                  <a:moveTo>
                    <a:pt x="104" y="4401"/>
                  </a:moveTo>
                  <a:cubicBezTo>
                    <a:pt x="1187" y="6094"/>
                    <a:pt x="1662" y="7313"/>
                    <a:pt x="2271" y="0"/>
                  </a:cubicBezTo>
                  <a:cubicBezTo>
                    <a:pt x="849" y="1964"/>
                    <a:pt x="-370" y="3589"/>
                    <a:pt x="104" y="440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9" name="Freeform 368">
              <a:extLst>
                <a:ext uri="{FF2B5EF4-FFF2-40B4-BE49-F238E27FC236}">
                  <a16:creationId xmlns:a16="http://schemas.microsoft.com/office/drawing/2014/main" id="{93265298-9C8D-C205-FF1A-0C6C40185A02}"/>
                </a:ext>
              </a:extLst>
            </p:cNvPr>
            <p:cNvSpPr/>
            <p:nvPr/>
          </p:nvSpPr>
          <p:spPr bwMode="ltGray">
            <a:xfrm>
              <a:off x="15417116" y="5480009"/>
              <a:ext cx="3304" cy="10443"/>
            </a:xfrm>
            <a:custGeom>
              <a:avLst/>
              <a:gdLst>
                <a:gd name="connsiteX0" fmla="*/ 0 w 3304"/>
                <a:gd name="connsiteY0" fmla="*/ 10240 h 10443"/>
                <a:gd name="connsiteX1" fmla="*/ 0 w 3304"/>
                <a:gd name="connsiteY1" fmla="*/ 10443 h 10443"/>
                <a:gd name="connsiteX2" fmla="*/ 3250 w 3304"/>
                <a:gd name="connsiteY2" fmla="*/ 3198 h 10443"/>
                <a:gd name="connsiteX3" fmla="*/ 0 w 3304"/>
                <a:gd name="connsiteY3" fmla="*/ 10240 h 10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4" h="10443">
                  <a:moveTo>
                    <a:pt x="0" y="10240"/>
                  </a:moveTo>
                  <a:cubicBezTo>
                    <a:pt x="0" y="10307"/>
                    <a:pt x="0" y="10375"/>
                    <a:pt x="0" y="10443"/>
                  </a:cubicBezTo>
                  <a:cubicBezTo>
                    <a:pt x="1693" y="8073"/>
                    <a:pt x="3657" y="5364"/>
                    <a:pt x="3250" y="3198"/>
                  </a:cubicBezTo>
                  <a:cubicBezTo>
                    <a:pt x="1896" y="-4251"/>
                    <a:pt x="609" y="2656"/>
                    <a:pt x="0" y="1024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0" name="Freeform 369">
              <a:extLst>
                <a:ext uri="{FF2B5EF4-FFF2-40B4-BE49-F238E27FC236}">
                  <a16:creationId xmlns:a16="http://schemas.microsoft.com/office/drawing/2014/main" id="{6D403C57-014B-6EB9-DB9C-25DC8862197D}"/>
                </a:ext>
              </a:extLst>
            </p:cNvPr>
            <p:cNvSpPr/>
            <p:nvPr/>
          </p:nvSpPr>
          <p:spPr bwMode="ltGray">
            <a:xfrm>
              <a:off x="15434081" y="5564702"/>
              <a:ext cx="5547" cy="11151"/>
            </a:xfrm>
            <a:custGeom>
              <a:avLst/>
              <a:gdLst>
                <a:gd name="connsiteX0" fmla="*/ 5448 w 5547"/>
                <a:gd name="connsiteY0" fmla="*/ 6669 h 11151"/>
                <a:gd name="connsiteX1" fmla="*/ 572 w 5547"/>
                <a:gd name="connsiteY1" fmla="*/ 3283 h 11151"/>
                <a:gd name="connsiteX2" fmla="*/ 5448 w 5547"/>
                <a:gd name="connsiteY2" fmla="*/ 6669 h 11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47" h="11151">
                  <a:moveTo>
                    <a:pt x="5448" y="6669"/>
                  </a:moveTo>
                  <a:cubicBezTo>
                    <a:pt x="4906" y="-2405"/>
                    <a:pt x="-2001" y="-848"/>
                    <a:pt x="572" y="3283"/>
                  </a:cubicBezTo>
                  <a:cubicBezTo>
                    <a:pt x="4297" y="9309"/>
                    <a:pt x="5990" y="15674"/>
                    <a:pt x="5448" y="666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1" name="Freeform 370">
              <a:extLst>
                <a:ext uri="{FF2B5EF4-FFF2-40B4-BE49-F238E27FC236}">
                  <a16:creationId xmlns:a16="http://schemas.microsoft.com/office/drawing/2014/main" id="{66B23A04-B76C-9074-2F20-8B235D863FC2}"/>
                </a:ext>
              </a:extLst>
            </p:cNvPr>
            <p:cNvSpPr/>
            <p:nvPr/>
          </p:nvSpPr>
          <p:spPr bwMode="ltGray">
            <a:xfrm>
              <a:off x="15461233" y="5595854"/>
              <a:ext cx="13916" cy="32136"/>
            </a:xfrm>
            <a:custGeom>
              <a:avLst/>
              <a:gdLst>
                <a:gd name="connsiteX0" fmla="*/ 7481 w 13916"/>
                <a:gd name="connsiteY0" fmla="*/ 30 h 32136"/>
                <a:gd name="connsiteX1" fmla="*/ 100 w 13916"/>
                <a:gd name="connsiteY1" fmla="*/ 10999 h 32136"/>
                <a:gd name="connsiteX2" fmla="*/ 12966 w 13916"/>
                <a:gd name="connsiteY2" fmla="*/ 29756 h 32136"/>
                <a:gd name="connsiteX3" fmla="*/ 7481 w 13916"/>
                <a:gd name="connsiteY3" fmla="*/ 30 h 32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16" h="32136">
                  <a:moveTo>
                    <a:pt x="7481" y="30"/>
                  </a:moveTo>
                  <a:cubicBezTo>
                    <a:pt x="5179" y="-512"/>
                    <a:pt x="-848" y="6530"/>
                    <a:pt x="100" y="10999"/>
                  </a:cubicBezTo>
                  <a:cubicBezTo>
                    <a:pt x="1454" y="17161"/>
                    <a:pt x="9513" y="39372"/>
                    <a:pt x="12966" y="29756"/>
                  </a:cubicBezTo>
                  <a:cubicBezTo>
                    <a:pt x="16352" y="20073"/>
                    <a:pt x="9783" y="571"/>
                    <a:pt x="7481" y="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2" name="Freeform 371">
              <a:extLst>
                <a:ext uri="{FF2B5EF4-FFF2-40B4-BE49-F238E27FC236}">
                  <a16:creationId xmlns:a16="http://schemas.microsoft.com/office/drawing/2014/main" id="{A0969CA8-A363-99F1-C573-A727851400D0}"/>
                </a:ext>
              </a:extLst>
            </p:cNvPr>
            <p:cNvSpPr/>
            <p:nvPr/>
          </p:nvSpPr>
          <p:spPr bwMode="ltGray">
            <a:xfrm>
              <a:off x="15439326" y="5577283"/>
              <a:ext cx="18087" cy="22115"/>
            </a:xfrm>
            <a:custGeom>
              <a:avLst/>
              <a:gdLst>
                <a:gd name="connsiteX0" fmla="*/ 0 w 18087"/>
                <a:gd name="connsiteY0" fmla="*/ 1468 h 22115"/>
                <a:gd name="connsiteX1" fmla="*/ 10225 w 18087"/>
                <a:gd name="connsiteY1" fmla="*/ 22053 h 22115"/>
                <a:gd name="connsiteX2" fmla="*/ 17606 w 18087"/>
                <a:gd name="connsiteY2" fmla="*/ 3296 h 22115"/>
                <a:gd name="connsiteX3" fmla="*/ 0 w 18087"/>
                <a:gd name="connsiteY3" fmla="*/ 1468 h 22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87" h="22115">
                  <a:moveTo>
                    <a:pt x="0" y="1468"/>
                  </a:moveTo>
                  <a:cubicBezTo>
                    <a:pt x="541" y="8239"/>
                    <a:pt x="3995" y="23204"/>
                    <a:pt x="10225" y="22053"/>
                  </a:cubicBezTo>
                  <a:cubicBezTo>
                    <a:pt x="16454" y="20902"/>
                    <a:pt x="19298" y="5531"/>
                    <a:pt x="17606" y="3296"/>
                  </a:cubicBezTo>
                  <a:cubicBezTo>
                    <a:pt x="15913" y="1062"/>
                    <a:pt x="1693" y="-1782"/>
                    <a:pt x="0" y="146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3" name="Freeform 372">
              <a:extLst>
                <a:ext uri="{FF2B5EF4-FFF2-40B4-BE49-F238E27FC236}">
                  <a16:creationId xmlns:a16="http://schemas.microsoft.com/office/drawing/2014/main" id="{5AFE5F2B-44E2-F105-5DDB-A8450CFACE5E}"/>
                </a:ext>
              </a:extLst>
            </p:cNvPr>
            <p:cNvSpPr/>
            <p:nvPr/>
          </p:nvSpPr>
          <p:spPr bwMode="ltGray">
            <a:xfrm>
              <a:off x="15527686" y="5753683"/>
              <a:ext cx="26472" cy="9761"/>
            </a:xfrm>
            <a:custGeom>
              <a:avLst/>
              <a:gdLst>
                <a:gd name="connsiteX0" fmla="*/ 10232 w 26472"/>
                <a:gd name="connsiteY0" fmla="*/ 178 h 9761"/>
                <a:gd name="connsiteX1" fmla="*/ 7 w 26472"/>
                <a:gd name="connsiteY1" fmla="*/ 5054 h 9761"/>
                <a:gd name="connsiteX2" fmla="*/ 10300 w 26472"/>
                <a:gd name="connsiteY2" fmla="*/ 8778 h 9761"/>
                <a:gd name="connsiteX3" fmla="*/ 26281 w 26472"/>
                <a:gd name="connsiteY3" fmla="*/ 4986 h 9761"/>
                <a:gd name="connsiteX4" fmla="*/ 10232 w 26472"/>
                <a:gd name="connsiteY4" fmla="*/ 178 h 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72" h="9761">
                  <a:moveTo>
                    <a:pt x="10232" y="178"/>
                  </a:moveTo>
                  <a:cubicBezTo>
                    <a:pt x="3867" y="-702"/>
                    <a:pt x="-195" y="1803"/>
                    <a:pt x="7" y="5054"/>
                  </a:cubicBezTo>
                  <a:cubicBezTo>
                    <a:pt x="482" y="12367"/>
                    <a:pt x="6034" y="9049"/>
                    <a:pt x="10300" y="8778"/>
                  </a:cubicBezTo>
                  <a:cubicBezTo>
                    <a:pt x="14566" y="8507"/>
                    <a:pt x="28244" y="9794"/>
                    <a:pt x="26281" y="4986"/>
                  </a:cubicBezTo>
                  <a:cubicBezTo>
                    <a:pt x="24317" y="178"/>
                    <a:pt x="16598" y="990"/>
                    <a:pt x="10232" y="1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4" name="Freeform 373">
              <a:extLst>
                <a:ext uri="{FF2B5EF4-FFF2-40B4-BE49-F238E27FC236}">
                  <a16:creationId xmlns:a16="http://schemas.microsoft.com/office/drawing/2014/main" id="{946D74F8-36A0-17DD-7A38-17CA33DD19B0}"/>
                </a:ext>
              </a:extLst>
            </p:cNvPr>
            <p:cNvSpPr/>
            <p:nvPr/>
          </p:nvSpPr>
          <p:spPr bwMode="ltGray">
            <a:xfrm>
              <a:off x="15575698" y="5811139"/>
              <a:ext cx="1494" cy="414"/>
            </a:xfrm>
            <a:custGeom>
              <a:avLst/>
              <a:gdLst>
                <a:gd name="connsiteX0" fmla="*/ 5 w 1494"/>
                <a:gd name="connsiteY0" fmla="*/ 144 h 414"/>
                <a:gd name="connsiteX1" fmla="*/ 1495 w 1494"/>
                <a:gd name="connsiteY1" fmla="*/ 347 h 414"/>
                <a:gd name="connsiteX2" fmla="*/ 5 w 1494"/>
                <a:gd name="connsiteY2" fmla="*/ 144 h 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4" h="414">
                  <a:moveTo>
                    <a:pt x="5" y="144"/>
                  </a:moveTo>
                  <a:cubicBezTo>
                    <a:pt x="73" y="415"/>
                    <a:pt x="682" y="483"/>
                    <a:pt x="1495" y="347"/>
                  </a:cubicBezTo>
                  <a:cubicBezTo>
                    <a:pt x="547" y="9"/>
                    <a:pt x="-63" y="-127"/>
                    <a:pt x="5" y="1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5" name="Freeform 374">
              <a:extLst>
                <a:ext uri="{FF2B5EF4-FFF2-40B4-BE49-F238E27FC236}">
                  <a16:creationId xmlns:a16="http://schemas.microsoft.com/office/drawing/2014/main" id="{C8791874-2415-B1DB-EED6-0CD2426B9FDD}"/>
                </a:ext>
              </a:extLst>
            </p:cNvPr>
            <p:cNvSpPr/>
            <p:nvPr/>
          </p:nvSpPr>
          <p:spPr bwMode="ltGray">
            <a:xfrm>
              <a:off x="15587011" y="5816497"/>
              <a:ext cx="19188" cy="13415"/>
            </a:xfrm>
            <a:custGeom>
              <a:avLst/>
              <a:gdLst>
                <a:gd name="connsiteX0" fmla="*/ 1287 w 19188"/>
                <a:gd name="connsiteY0" fmla="*/ 677 h 13415"/>
                <a:gd name="connsiteX1" fmla="*/ 0 w 19188"/>
                <a:gd name="connsiteY1" fmla="*/ 0 h 13415"/>
                <a:gd name="connsiteX2" fmla="*/ 7787 w 19188"/>
                <a:gd name="connsiteY2" fmla="*/ 11715 h 13415"/>
                <a:gd name="connsiteX3" fmla="*/ 18419 w 19188"/>
                <a:gd name="connsiteY3" fmla="*/ 10902 h 13415"/>
                <a:gd name="connsiteX4" fmla="*/ 1287 w 19188"/>
                <a:gd name="connsiteY4" fmla="*/ 677 h 1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88" h="13415">
                  <a:moveTo>
                    <a:pt x="1287" y="677"/>
                  </a:moveTo>
                  <a:cubicBezTo>
                    <a:pt x="880" y="474"/>
                    <a:pt x="474" y="203"/>
                    <a:pt x="0" y="0"/>
                  </a:cubicBezTo>
                  <a:cubicBezTo>
                    <a:pt x="3183" y="9954"/>
                    <a:pt x="1828" y="12460"/>
                    <a:pt x="7787" y="11715"/>
                  </a:cubicBezTo>
                  <a:cubicBezTo>
                    <a:pt x="14627" y="10835"/>
                    <a:pt x="21534" y="16522"/>
                    <a:pt x="18419" y="10902"/>
                  </a:cubicBezTo>
                  <a:cubicBezTo>
                    <a:pt x="15304" y="5214"/>
                    <a:pt x="6094" y="3183"/>
                    <a:pt x="1287" y="67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6" name="Freeform 375">
              <a:extLst>
                <a:ext uri="{FF2B5EF4-FFF2-40B4-BE49-F238E27FC236}">
                  <a16:creationId xmlns:a16="http://schemas.microsoft.com/office/drawing/2014/main" id="{C966104C-03AD-10FF-2AC8-1ADD7DECB36B}"/>
                </a:ext>
              </a:extLst>
            </p:cNvPr>
            <p:cNvSpPr/>
            <p:nvPr/>
          </p:nvSpPr>
          <p:spPr bwMode="ltGray">
            <a:xfrm>
              <a:off x="15577261" y="5810860"/>
              <a:ext cx="9750" cy="5636"/>
            </a:xfrm>
            <a:custGeom>
              <a:avLst/>
              <a:gdLst>
                <a:gd name="connsiteX0" fmla="*/ 0 w 9750"/>
                <a:gd name="connsiteY0" fmla="*/ 693 h 5636"/>
                <a:gd name="connsiteX1" fmla="*/ 9750 w 9750"/>
                <a:gd name="connsiteY1" fmla="*/ 5636 h 5636"/>
                <a:gd name="connsiteX2" fmla="*/ 8058 w 9750"/>
                <a:gd name="connsiteY2" fmla="*/ 829 h 5636"/>
                <a:gd name="connsiteX3" fmla="*/ 0 w 9750"/>
                <a:gd name="connsiteY3" fmla="*/ 693 h 5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" h="5636">
                  <a:moveTo>
                    <a:pt x="0" y="693"/>
                  </a:moveTo>
                  <a:cubicBezTo>
                    <a:pt x="2234" y="1574"/>
                    <a:pt x="6433" y="3808"/>
                    <a:pt x="9750" y="5636"/>
                  </a:cubicBezTo>
                  <a:cubicBezTo>
                    <a:pt x="9277" y="4214"/>
                    <a:pt x="8735" y="2589"/>
                    <a:pt x="8058" y="829"/>
                  </a:cubicBezTo>
                  <a:cubicBezTo>
                    <a:pt x="7448" y="-796"/>
                    <a:pt x="2505" y="422"/>
                    <a:pt x="0" y="6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7" name="Freeform 376">
              <a:extLst>
                <a:ext uri="{FF2B5EF4-FFF2-40B4-BE49-F238E27FC236}">
                  <a16:creationId xmlns:a16="http://schemas.microsoft.com/office/drawing/2014/main" id="{11C4CC8F-68D0-6E18-117F-4D74E5FBDF98}"/>
                </a:ext>
              </a:extLst>
            </p:cNvPr>
            <p:cNvSpPr/>
            <p:nvPr/>
          </p:nvSpPr>
          <p:spPr bwMode="ltGray">
            <a:xfrm>
              <a:off x="15625819" y="5889394"/>
              <a:ext cx="22538" cy="31597"/>
            </a:xfrm>
            <a:custGeom>
              <a:avLst/>
              <a:gdLst>
                <a:gd name="connsiteX0" fmla="*/ 17396 w 22538"/>
                <a:gd name="connsiteY0" fmla="*/ 26507 h 31597"/>
                <a:gd name="connsiteX1" fmla="*/ 13401 w 22538"/>
                <a:gd name="connsiteY1" fmla="*/ 9173 h 31597"/>
                <a:gd name="connsiteX2" fmla="*/ 7644 w 22538"/>
                <a:gd name="connsiteY2" fmla="*/ 167 h 31597"/>
                <a:gd name="connsiteX3" fmla="*/ 1619 w 22538"/>
                <a:gd name="connsiteY3" fmla="*/ 8022 h 31597"/>
                <a:gd name="connsiteX4" fmla="*/ 2228 w 22538"/>
                <a:gd name="connsiteY4" fmla="*/ 18179 h 31597"/>
                <a:gd name="connsiteX5" fmla="*/ 13874 w 22538"/>
                <a:gd name="connsiteY5" fmla="*/ 22715 h 31597"/>
                <a:gd name="connsiteX6" fmla="*/ 20375 w 22538"/>
                <a:gd name="connsiteY6" fmla="*/ 31586 h 31597"/>
                <a:gd name="connsiteX7" fmla="*/ 17396 w 22538"/>
                <a:gd name="connsiteY7" fmla="*/ 26507 h 3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538" h="31597">
                  <a:moveTo>
                    <a:pt x="17396" y="26507"/>
                  </a:moveTo>
                  <a:cubicBezTo>
                    <a:pt x="14551" y="21429"/>
                    <a:pt x="15703" y="12288"/>
                    <a:pt x="13401" y="9173"/>
                  </a:cubicBezTo>
                  <a:cubicBezTo>
                    <a:pt x="11098" y="6058"/>
                    <a:pt x="12521" y="-1188"/>
                    <a:pt x="7644" y="167"/>
                  </a:cubicBezTo>
                  <a:cubicBezTo>
                    <a:pt x="2769" y="1589"/>
                    <a:pt x="4530" y="4027"/>
                    <a:pt x="1619" y="8022"/>
                  </a:cubicBezTo>
                  <a:cubicBezTo>
                    <a:pt x="196" y="11678"/>
                    <a:pt x="-1429" y="13980"/>
                    <a:pt x="2228" y="18179"/>
                  </a:cubicBezTo>
                  <a:cubicBezTo>
                    <a:pt x="5885" y="22377"/>
                    <a:pt x="11572" y="19601"/>
                    <a:pt x="13874" y="22715"/>
                  </a:cubicBezTo>
                  <a:cubicBezTo>
                    <a:pt x="16177" y="25830"/>
                    <a:pt x="15228" y="31586"/>
                    <a:pt x="20375" y="31586"/>
                  </a:cubicBezTo>
                  <a:cubicBezTo>
                    <a:pt x="25521" y="31654"/>
                    <a:pt x="20240" y="31586"/>
                    <a:pt x="17396" y="2650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8" name="Freeform 377">
              <a:extLst>
                <a:ext uri="{FF2B5EF4-FFF2-40B4-BE49-F238E27FC236}">
                  <a16:creationId xmlns:a16="http://schemas.microsoft.com/office/drawing/2014/main" id="{4E172B13-96D7-E2D2-A018-FD17D9AEBA4B}"/>
                </a:ext>
              </a:extLst>
            </p:cNvPr>
            <p:cNvSpPr/>
            <p:nvPr/>
          </p:nvSpPr>
          <p:spPr bwMode="ltGray">
            <a:xfrm>
              <a:off x="15677952" y="5948633"/>
              <a:ext cx="24484" cy="26623"/>
            </a:xfrm>
            <a:custGeom>
              <a:avLst/>
              <a:gdLst>
                <a:gd name="connsiteX0" fmla="*/ 1761 w 24484"/>
                <a:gd name="connsiteY0" fmla="*/ 3970 h 26623"/>
                <a:gd name="connsiteX1" fmla="*/ 204 w 24484"/>
                <a:gd name="connsiteY1" fmla="*/ 5189 h 26623"/>
                <a:gd name="connsiteX2" fmla="*/ 6230 w 24484"/>
                <a:gd name="connsiteY2" fmla="*/ 18258 h 26623"/>
                <a:gd name="connsiteX3" fmla="*/ 24445 w 24484"/>
                <a:gd name="connsiteY3" fmla="*/ 23336 h 26623"/>
                <a:gd name="connsiteX4" fmla="*/ 17200 w 24484"/>
                <a:gd name="connsiteY4" fmla="*/ 787 h 26623"/>
                <a:gd name="connsiteX5" fmla="*/ 1761 w 24484"/>
                <a:gd name="connsiteY5" fmla="*/ 3970 h 26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484" h="26623">
                  <a:moveTo>
                    <a:pt x="1761" y="3970"/>
                  </a:moveTo>
                  <a:cubicBezTo>
                    <a:pt x="-541" y="4241"/>
                    <a:pt x="0" y="2412"/>
                    <a:pt x="204" y="5189"/>
                  </a:cubicBezTo>
                  <a:cubicBezTo>
                    <a:pt x="474" y="11418"/>
                    <a:pt x="-67" y="14872"/>
                    <a:pt x="6230" y="18258"/>
                  </a:cubicBezTo>
                  <a:cubicBezTo>
                    <a:pt x="12527" y="21643"/>
                    <a:pt x="23836" y="31801"/>
                    <a:pt x="24445" y="23336"/>
                  </a:cubicBezTo>
                  <a:cubicBezTo>
                    <a:pt x="24987" y="14872"/>
                    <a:pt x="19773" y="3632"/>
                    <a:pt x="17200" y="787"/>
                  </a:cubicBezTo>
                  <a:cubicBezTo>
                    <a:pt x="14695" y="-2057"/>
                    <a:pt x="3995" y="3699"/>
                    <a:pt x="1761" y="397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9" name="Freeform 378">
              <a:extLst>
                <a:ext uri="{FF2B5EF4-FFF2-40B4-BE49-F238E27FC236}">
                  <a16:creationId xmlns:a16="http://schemas.microsoft.com/office/drawing/2014/main" id="{71851B9F-A232-2A8E-5CB3-459CC2F9355A}"/>
                </a:ext>
              </a:extLst>
            </p:cNvPr>
            <p:cNvSpPr/>
            <p:nvPr/>
          </p:nvSpPr>
          <p:spPr bwMode="ltGray">
            <a:xfrm>
              <a:off x="15654384" y="5923364"/>
              <a:ext cx="11070" cy="10239"/>
            </a:xfrm>
            <a:custGeom>
              <a:avLst/>
              <a:gdLst>
                <a:gd name="connsiteX0" fmla="*/ 10770 w 11070"/>
                <a:gd name="connsiteY0" fmla="*/ 54 h 10239"/>
                <a:gd name="connsiteX1" fmla="*/ 3 w 11070"/>
                <a:gd name="connsiteY1" fmla="*/ 5065 h 10239"/>
                <a:gd name="connsiteX2" fmla="*/ 6571 w 11070"/>
                <a:gd name="connsiteY2" fmla="*/ 10076 h 10239"/>
                <a:gd name="connsiteX3" fmla="*/ 10770 w 11070"/>
                <a:gd name="connsiteY3" fmla="*/ 54 h 1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70" h="10239">
                  <a:moveTo>
                    <a:pt x="10770" y="54"/>
                  </a:moveTo>
                  <a:cubicBezTo>
                    <a:pt x="8806" y="-488"/>
                    <a:pt x="-200" y="3169"/>
                    <a:pt x="3" y="5065"/>
                  </a:cubicBezTo>
                  <a:cubicBezTo>
                    <a:pt x="680" y="10550"/>
                    <a:pt x="3389" y="10482"/>
                    <a:pt x="6571" y="10076"/>
                  </a:cubicBezTo>
                  <a:cubicBezTo>
                    <a:pt x="7791" y="6013"/>
                    <a:pt x="12259" y="460"/>
                    <a:pt x="10770" y="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0" name="Freeform 379">
              <a:extLst>
                <a:ext uri="{FF2B5EF4-FFF2-40B4-BE49-F238E27FC236}">
                  <a16:creationId xmlns:a16="http://schemas.microsoft.com/office/drawing/2014/main" id="{EA837AE1-DE5F-23B8-8836-BEF6BE64F497}"/>
                </a:ext>
              </a:extLst>
            </p:cNvPr>
            <p:cNvSpPr/>
            <p:nvPr/>
          </p:nvSpPr>
          <p:spPr bwMode="ltGray">
            <a:xfrm>
              <a:off x="15660507" y="5933101"/>
              <a:ext cx="5139" cy="4238"/>
            </a:xfrm>
            <a:custGeom>
              <a:avLst/>
              <a:gdLst>
                <a:gd name="connsiteX0" fmla="*/ 3631 w 5139"/>
                <a:gd name="connsiteY0" fmla="*/ 0 h 4238"/>
                <a:gd name="connsiteX1" fmla="*/ 381 w 5139"/>
                <a:gd name="connsiteY1" fmla="*/ 271 h 4238"/>
                <a:gd name="connsiteX2" fmla="*/ 245 w 5139"/>
                <a:gd name="connsiteY2" fmla="*/ 3250 h 4238"/>
                <a:gd name="connsiteX3" fmla="*/ 3631 w 5139"/>
                <a:gd name="connsiteY3" fmla="*/ 0 h 4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9" h="4238">
                  <a:moveTo>
                    <a:pt x="3631" y="0"/>
                  </a:moveTo>
                  <a:cubicBezTo>
                    <a:pt x="2547" y="0"/>
                    <a:pt x="1464" y="136"/>
                    <a:pt x="381" y="271"/>
                  </a:cubicBezTo>
                  <a:cubicBezTo>
                    <a:pt x="-25" y="1422"/>
                    <a:pt x="-161" y="2505"/>
                    <a:pt x="245" y="3250"/>
                  </a:cubicBezTo>
                  <a:cubicBezTo>
                    <a:pt x="1938" y="6704"/>
                    <a:pt x="7897" y="0"/>
                    <a:pt x="3631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1" name="Freeform 380">
              <a:extLst>
                <a:ext uri="{FF2B5EF4-FFF2-40B4-BE49-F238E27FC236}">
                  <a16:creationId xmlns:a16="http://schemas.microsoft.com/office/drawing/2014/main" id="{D467A54F-B029-19FC-1FCB-1B0BD1D57C32}"/>
                </a:ext>
              </a:extLst>
            </p:cNvPr>
            <p:cNvSpPr/>
            <p:nvPr/>
          </p:nvSpPr>
          <p:spPr bwMode="ltGray">
            <a:xfrm>
              <a:off x="15740596" y="6020790"/>
              <a:ext cx="19437" cy="30649"/>
            </a:xfrm>
            <a:custGeom>
              <a:avLst/>
              <a:gdLst>
                <a:gd name="connsiteX0" fmla="*/ 1278 w 19437"/>
                <a:gd name="connsiteY0" fmla="*/ 136 h 30649"/>
                <a:gd name="connsiteX1" fmla="*/ 7237 w 19437"/>
                <a:gd name="connsiteY1" fmla="*/ 10293 h 30649"/>
                <a:gd name="connsiteX2" fmla="*/ 14144 w 19437"/>
                <a:gd name="connsiteY2" fmla="*/ 30540 h 30649"/>
                <a:gd name="connsiteX3" fmla="*/ 17124 w 19437"/>
                <a:gd name="connsiteY3" fmla="*/ 12528 h 30649"/>
                <a:gd name="connsiteX4" fmla="*/ 1278 w 19437"/>
                <a:gd name="connsiteY4" fmla="*/ 136 h 30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37" h="30649">
                  <a:moveTo>
                    <a:pt x="1278" y="136"/>
                  </a:moveTo>
                  <a:cubicBezTo>
                    <a:pt x="-3258" y="1558"/>
                    <a:pt x="5612" y="6840"/>
                    <a:pt x="7237" y="10293"/>
                  </a:cubicBezTo>
                  <a:cubicBezTo>
                    <a:pt x="11368" y="19164"/>
                    <a:pt x="9878" y="31962"/>
                    <a:pt x="14144" y="30540"/>
                  </a:cubicBezTo>
                  <a:cubicBezTo>
                    <a:pt x="18410" y="29118"/>
                    <a:pt x="21931" y="16185"/>
                    <a:pt x="17124" y="12528"/>
                  </a:cubicBezTo>
                  <a:cubicBezTo>
                    <a:pt x="12248" y="8804"/>
                    <a:pt x="5815" y="-1285"/>
                    <a:pt x="1278" y="13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2" name="Freeform 381">
              <a:extLst>
                <a:ext uri="{FF2B5EF4-FFF2-40B4-BE49-F238E27FC236}">
                  <a16:creationId xmlns:a16="http://schemas.microsoft.com/office/drawing/2014/main" id="{922B9B6F-BD9E-7B39-6E6E-B722DAA7B598}"/>
                </a:ext>
              </a:extLst>
            </p:cNvPr>
            <p:cNvSpPr/>
            <p:nvPr/>
          </p:nvSpPr>
          <p:spPr bwMode="ltGray">
            <a:xfrm>
              <a:off x="15931008" y="5941805"/>
              <a:ext cx="34185" cy="23717"/>
            </a:xfrm>
            <a:custGeom>
              <a:avLst/>
              <a:gdLst>
                <a:gd name="connsiteX0" fmla="*/ 12384 w 34185"/>
                <a:gd name="connsiteY0" fmla="*/ 22580 h 23717"/>
                <a:gd name="connsiteX1" fmla="*/ 33850 w 34185"/>
                <a:gd name="connsiteY1" fmla="*/ 21429 h 23717"/>
                <a:gd name="connsiteX2" fmla="*/ 24777 w 34185"/>
                <a:gd name="connsiteY2" fmla="*/ 912 h 23717"/>
                <a:gd name="connsiteX3" fmla="*/ 6561 w 34185"/>
                <a:gd name="connsiteY3" fmla="*/ 8428 h 23717"/>
                <a:gd name="connsiteX4" fmla="*/ 1483 w 34185"/>
                <a:gd name="connsiteY4" fmla="*/ 17637 h 23717"/>
                <a:gd name="connsiteX5" fmla="*/ 12384 w 34185"/>
                <a:gd name="connsiteY5" fmla="*/ 22580 h 23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185" h="23717">
                  <a:moveTo>
                    <a:pt x="12384" y="22580"/>
                  </a:moveTo>
                  <a:cubicBezTo>
                    <a:pt x="17802" y="22310"/>
                    <a:pt x="32429" y="25966"/>
                    <a:pt x="33850" y="21429"/>
                  </a:cubicBezTo>
                  <a:cubicBezTo>
                    <a:pt x="35272" y="16892"/>
                    <a:pt x="32157" y="4297"/>
                    <a:pt x="24777" y="912"/>
                  </a:cubicBezTo>
                  <a:cubicBezTo>
                    <a:pt x="17395" y="-2474"/>
                    <a:pt x="9405" y="4365"/>
                    <a:pt x="6561" y="8428"/>
                  </a:cubicBezTo>
                  <a:cubicBezTo>
                    <a:pt x="3175" y="13168"/>
                    <a:pt x="-2783" y="13100"/>
                    <a:pt x="1483" y="17637"/>
                  </a:cubicBezTo>
                  <a:cubicBezTo>
                    <a:pt x="5681" y="22106"/>
                    <a:pt x="6968" y="22851"/>
                    <a:pt x="12384" y="2258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3" name="Freeform 382">
              <a:extLst>
                <a:ext uri="{FF2B5EF4-FFF2-40B4-BE49-F238E27FC236}">
                  <a16:creationId xmlns:a16="http://schemas.microsoft.com/office/drawing/2014/main" id="{C2257D2B-1E53-044D-CD02-BB901BE23FAE}"/>
                </a:ext>
              </a:extLst>
            </p:cNvPr>
            <p:cNvSpPr/>
            <p:nvPr/>
          </p:nvSpPr>
          <p:spPr bwMode="ltGray">
            <a:xfrm>
              <a:off x="15880080" y="5932492"/>
              <a:ext cx="551" cy="4401"/>
            </a:xfrm>
            <a:custGeom>
              <a:avLst/>
              <a:gdLst>
                <a:gd name="connsiteX0" fmla="*/ 136 w 551"/>
                <a:gd name="connsiteY0" fmla="*/ 203 h 4401"/>
                <a:gd name="connsiteX1" fmla="*/ 0 w 551"/>
                <a:gd name="connsiteY1" fmla="*/ 0 h 4401"/>
                <a:gd name="connsiteX2" fmla="*/ 474 w 551"/>
                <a:gd name="connsiteY2" fmla="*/ 4402 h 4401"/>
                <a:gd name="connsiteX3" fmla="*/ 136 w 551"/>
                <a:gd name="connsiteY3" fmla="*/ 203 h 4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1" h="4401">
                  <a:moveTo>
                    <a:pt x="136" y="203"/>
                  </a:moveTo>
                  <a:cubicBezTo>
                    <a:pt x="136" y="136"/>
                    <a:pt x="0" y="68"/>
                    <a:pt x="0" y="0"/>
                  </a:cubicBezTo>
                  <a:cubicBezTo>
                    <a:pt x="68" y="1490"/>
                    <a:pt x="203" y="2979"/>
                    <a:pt x="474" y="4402"/>
                  </a:cubicBezTo>
                  <a:cubicBezTo>
                    <a:pt x="609" y="2912"/>
                    <a:pt x="609" y="1490"/>
                    <a:pt x="136" y="2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4" name="Freeform 383">
              <a:extLst>
                <a:ext uri="{FF2B5EF4-FFF2-40B4-BE49-F238E27FC236}">
                  <a16:creationId xmlns:a16="http://schemas.microsoft.com/office/drawing/2014/main" id="{B0B3CCC1-97B3-C49E-7F34-35B344F92D92}"/>
                </a:ext>
              </a:extLst>
            </p:cNvPr>
            <p:cNvSpPr/>
            <p:nvPr/>
          </p:nvSpPr>
          <p:spPr bwMode="ltGray">
            <a:xfrm>
              <a:off x="15877581" y="5936961"/>
              <a:ext cx="25110" cy="22684"/>
            </a:xfrm>
            <a:custGeom>
              <a:avLst/>
              <a:gdLst>
                <a:gd name="connsiteX0" fmla="*/ 22068 w 25110"/>
                <a:gd name="connsiteY0" fmla="*/ 12527 h 22684"/>
                <a:gd name="connsiteX1" fmla="*/ 2973 w 25110"/>
                <a:gd name="connsiteY1" fmla="*/ 609 h 22684"/>
                <a:gd name="connsiteX2" fmla="*/ 2905 w 25110"/>
                <a:gd name="connsiteY2" fmla="*/ 0 h 22684"/>
                <a:gd name="connsiteX3" fmla="*/ 1957 w 25110"/>
                <a:gd name="connsiteY3" fmla="*/ 18486 h 22684"/>
                <a:gd name="connsiteX4" fmla="*/ 21933 w 25110"/>
                <a:gd name="connsiteY4" fmla="*/ 20517 h 22684"/>
                <a:gd name="connsiteX5" fmla="*/ 22881 w 25110"/>
                <a:gd name="connsiteY5" fmla="*/ 22684 h 22684"/>
                <a:gd name="connsiteX6" fmla="*/ 22068 w 25110"/>
                <a:gd name="connsiteY6" fmla="*/ 12527 h 22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10" h="22684">
                  <a:moveTo>
                    <a:pt x="22068" y="12527"/>
                  </a:moveTo>
                  <a:cubicBezTo>
                    <a:pt x="15500" y="8871"/>
                    <a:pt x="5275" y="13611"/>
                    <a:pt x="2973" y="609"/>
                  </a:cubicBezTo>
                  <a:cubicBezTo>
                    <a:pt x="2905" y="406"/>
                    <a:pt x="2905" y="203"/>
                    <a:pt x="2905" y="0"/>
                  </a:cubicBezTo>
                  <a:cubicBezTo>
                    <a:pt x="2227" y="6568"/>
                    <a:pt x="-2648" y="15100"/>
                    <a:pt x="1957" y="18486"/>
                  </a:cubicBezTo>
                  <a:cubicBezTo>
                    <a:pt x="7645" y="22752"/>
                    <a:pt x="19088" y="17267"/>
                    <a:pt x="21933" y="20517"/>
                  </a:cubicBezTo>
                  <a:cubicBezTo>
                    <a:pt x="22407" y="21059"/>
                    <a:pt x="22677" y="21804"/>
                    <a:pt x="22881" y="22684"/>
                  </a:cubicBezTo>
                  <a:cubicBezTo>
                    <a:pt x="24574" y="17809"/>
                    <a:pt x="27282" y="15439"/>
                    <a:pt x="22068" y="1252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5" name="Freeform 384">
              <a:extLst>
                <a:ext uri="{FF2B5EF4-FFF2-40B4-BE49-F238E27FC236}">
                  <a16:creationId xmlns:a16="http://schemas.microsoft.com/office/drawing/2014/main" id="{32A9D1F0-F054-6163-7061-C939FAAB1317}"/>
                </a:ext>
              </a:extLst>
            </p:cNvPr>
            <p:cNvSpPr/>
            <p:nvPr/>
          </p:nvSpPr>
          <p:spPr bwMode="ltGray">
            <a:xfrm>
              <a:off x="15899450" y="5959645"/>
              <a:ext cx="1237" cy="7382"/>
            </a:xfrm>
            <a:custGeom>
              <a:avLst/>
              <a:gdLst>
                <a:gd name="connsiteX0" fmla="*/ 1011 w 1237"/>
                <a:gd name="connsiteY0" fmla="*/ 0 h 7382"/>
                <a:gd name="connsiteX1" fmla="*/ 63 w 1237"/>
                <a:gd name="connsiteY1" fmla="*/ 4469 h 7382"/>
                <a:gd name="connsiteX2" fmla="*/ 1011 w 1237"/>
                <a:gd name="connsiteY2" fmla="*/ 0 h 7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7" h="7382">
                  <a:moveTo>
                    <a:pt x="1011" y="0"/>
                  </a:moveTo>
                  <a:cubicBezTo>
                    <a:pt x="538" y="1287"/>
                    <a:pt x="199" y="2777"/>
                    <a:pt x="63" y="4469"/>
                  </a:cubicBezTo>
                  <a:cubicBezTo>
                    <a:pt x="-410" y="11376"/>
                    <a:pt x="1960" y="4402"/>
                    <a:pt x="1011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6" name="Freeform 385">
              <a:extLst>
                <a:ext uri="{FF2B5EF4-FFF2-40B4-BE49-F238E27FC236}">
                  <a16:creationId xmlns:a16="http://schemas.microsoft.com/office/drawing/2014/main" id="{3DD65BAA-183E-9E22-A3C1-7C57A1221496}"/>
                </a:ext>
              </a:extLst>
            </p:cNvPr>
            <p:cNvSpPr/>
            <p:nvPr/>
          </p:nvSpPr>
          <p:spPr bwMode="ltGray">
            <a:xfrm>
              <a:off x="15851514" y="5905959"/>
              <a:ext cx="30036" cy="26600"/>
            </a:xfrm>
            <a:custGeom>
              <a:avLst/>
              <a:gdLst>
                <a:gd name="connsiteX0" fmla="*/ 29040 w 30036"/>
                <a:gd name="connsiteY0" fmla="*/ 327 h 26600"/>
                <a:gd name="connsiteX1" fmla="*/ 18544 w 30036"/>
                <a:gd name="connsiteY1" fmla="*/ 10822 h 26600"/>
                <a:gd name="connsiteX2" fmla="*/ 3308 w 30036"/>
                <a:gd name="connsiteY2" fmla="*/ 11568 h 26600"/>
                <a:gd name="connsiteX3" fmla="*/ 7710 w 30036"/>
                <a:gd name="connsiteY3" fmla="*/ 25720 h 26600"/>
                <a:gd name="connsiteX4" fmla="*/ 28498 w 30036"/>
                <a:gd name="connsiteY4" fmla="*/ 26600 h 26600"/>
                <a:gd name="connsiteX5" fmla="*/ 29040 w 30036"/>
                <a:gd name="connsiteY5" fmla="*/ 327 h 2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036" h="26600">
                  <a:moveTo>
                    <a:pt x="29040" y="327"/>
                  </a:moveTo>
                  <a:cubicBezTo>
                    <a:pt x="25925" y="-1637"/>
                    <a:pt x="20846" y="5677"/>
                    <a:pt x="18544" y="10822"/>
                  </a:cubicBezTo>
                  <a:cubicBezTo>
                    <a:pt x="16242" y="15969"/>
                    <a:pt x="5340" y="11568"/>
                    <a:pt x="3308" y="11568"/>
                  </a:cubicBezTo>
                  <a:cubicBezTo>
                    <a:pt x="-4276" y="11568"/>
                    <a:pt x="2902" y="25111"/>
                    <a:pt x="7710" y="25720"/>
                  </a:cubicBezTo>
                  <a:cubicBezTo>
                    <a:pt x="12517" y="26262"/>
                    <a:pt x="25721" y="20438"/>
                    <a:pt x="28498" y="26600"/>
                  </a:cubicBezTo>
                  <a:cubicBezTo>
                    <a:pt x="28024" y="14750"/>
                    <a:pt x="31748" y="2087"/>
                    <a:pt x="29040" y="32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7" name="Freeform 386">
              <a:extLst>
                <a:ext uri="{FF2B5EF4-FFF2-40B4-BE49-F238E27FC236}">
                  <a16:creationId xmlns:a16="http://schemas.microsoft.com/office/drawing/2014/main" id="{C280B874-584E-9B3F-61F2-9011EF731C96}"/>
                </a:ext>
              </a:extLst>
            </p:cNvPr>
            <p:cNvSpPr/>
            <p:nvPr/>
          </p:nvSpPr>
          <p:spPr bwMode="ltGray">
            <a:xfrm>
              <a:off x="15829481" y="5869370"/>
              <a:ext cx="7898" cy="24184"/>
            </a:xfrm>
            <a:custGeom>
              <a:avLst/>
              <a:gdLst>
                <a:gd name="connsiteX0" fmla="*/ 3266 w 7898"/>
                <a:gd name="connsiteY0" fmla="*/ 24051 h 24184"/>
                <a:gd name="connsiteX1" fmla="*/ 6449 w 7898"/>
                <a:gd name="connsiteY1" fmla="*/ 148 h 24184"/>
                <a:gd name="connsiteX2" fmla="*/ 287 w 7898"/>
                <a:gd name="connsiteY2" fmla="*/ 7122 h 24184"/>
                <a:gd name="connsiteX3" fmla="*/ 3266 w 7898"/>
                <a:gd name="connsiteY3" fmla="*/ 24051 h 24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8" h="24184">
                  <a:moveTo>
                    <a:pt x="3266" y="24051"/>
                  </a:moveTo>
                  <a:cubicBezTo>
                    <a:pt x="7804" y="22358"/>
                    <a:pt x="9293" y="1299"/>
                    <a:pt x="6449" y="148"/>
                  </a:cubicBezTo>
                  <a:cubicBezTo>
                    <a:pt x="3605" y="-1003"/>
                    <a:pt x="287" y="4888"/>
                    <a:pt x="287" y="7122"/>
                  </a:cubicBezTo>
                  <a:cubicBezTo>
                    <a:pt x="220" y="10847"/>
                    <a:pt x="-1271" y="25744"/>
                    <a:pt x="3266" y="240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8" name="Freeform 387">
              <a:extLst>
                <a:ext uri="{FF2B5EF4-FFF2-40B4-BE49-F238E27FC236}">
                  <a16:creationId xmlns:a16="http://schemas.microsoft.com/office/drawing/2014/main" id="{E0070116-5963-6136-ECEA-CE1D2D95FF34}"/>
                </a:ext>
              </a:extLst>
            </p:cNvPr>
            <p:cNvSpPr/>
            <p:nvPr/>
          </p:nvSpPr>
          <p:spPr bwMode="ltGray">
            <a:xfrm>
              <a:off x="15833881" y="5853798"/>
              <a:ext cx="18385" cy="23330"/>
            </a:xfrm>
            <a:custGeom>
              <a:avLst/>
              <a:gdLst>
                <a:gd name="connsiteX0" fmla="*/ 16134 w 18385"/>
                <a:gd name="connsiteY0" fmla="*/ 22626 h 23330"/>
                <a:gd name="connsiteX1" fmla="*/ 14035 w 18385"/>
                <a:gd name="connsiteY1" fmla="*/ 415 h 23330"/>
                <a:gd name="connsiteX2" fmla="*/ 18 w 18385"/>
                <a:gd name="connsiteY2" fmla="*/ 9828 h 23330"/>
                <a:gd name="connsiteX3" fmla="*/ 2388 w 18385"/>
                <a:gd name="connsiteY3" fmla="*/ 15922 h 23330"/>
                <a:gd name="connsiteX4" fmla="*/ 16134 w 18385"/>
                <a:gd name="connsiteY4" fmla="*/ 22626 h 23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85" h="23330">
                  <a:moveTo>
                    <a:pt x="16134" y="22626"/>
                  </a:moveTo>
                  <a:cubicBezTo>
                    <a:pt x="18436" y="19511"/>
                    <a:pt x="20535" y="3260"/>
                    <a:pt x="14035" y="415"/>
                  </a:cubicBezTo>
                  <a:cubicBezTo>
                    <a:pt x="8211" y="-2090"/>
                    <a:pt x="2794" y="7458"/>
                    <a:pt x="18" y="9828"/>
                  </a:cubicBezTo>
                  <a:cubicBezTo>
                    <a:pt x="-50" y="12807"/>
                    <a:pt x="-50" y="14703"/>
                    <a:pt x="2388" y="15922"/>
                  </a:cubicBezTo>
                  <a:cubicBezTo>
                    <a:pt x="5841" y="17615"/>
                    <a:pt x="13899" y="25741"/>
                    <a:pt x="16134" y="2262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9" name="Freeform 388">
              <a:extLst>
                <a:ext uri="{FF2B5EF4-FFF2-40B4-BE49-F238E27FC236}">
                  <a16:creationId xmlns:a16="http://schemas.microsoft.com/office/drawing/2014/main" id="{D3C52587-8C91-4CFD-454C-4D13E455F998}"/>
                </a:ext>
              </a:extLst>
            </p:cNvPr>
            <p:cNvSpPr/>
            <p:nvPr/>
          </p:nvSpPr>
          <p:spPr bwMode="ltGray">
            <a:xfrm>
              <a:off x="15832122" y="5859482"/>
              <a:ext cx="1793" cy="4761"/>
            </a:xfrm>
            <a:custGeom>
              <a:avLst/>
              <a:gdLst>
                <a:gd name="connsiteX0" fmla="*/ 829 w 1793"/>
                <a:gd name="connsiteY0" fmla="*/ 4754 h 4761"/>
                <a:gd name="connsiteX1" fmla="*/ 1777 w 1793"/>
                <a:gd name="connsiteY1" fmla="*/ 4212 h 4761"/>
                <a:gd name="connsiteX2" fmla="*/ 1709 w 1793"/>
                <a:gd name="connsiteY2" fmla="*/ 284 h 4761"/>
                <a:gd name="connsiteX3" fmla="*/ 829 w 1793"/>
                <a:gd name="connsiteY3" fmla="*/ 4754 h 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3" h="4761">
                  <a:moveTo>
                    <a:pt x="829" y="4754"/>
                  </a:moveTo>
                  <a:cubicBezTo>
                    <a:pt x="1099" y="4754"/>
                    <a:pt x="1438" y="4483"/>
                    <a:pt x="1777" y="4212"/>
                  </a:cubicBezTo>
                  <a:cubicBezTo>
                    <a:pt x="1777" y="3061"/>
                    <a:pt x="1844" y="1774"/>
                    <a:pt x="1709" y="284"/>
                  </a:cubicBezTo>
                  <a:cubicBezTo>
                    <a:pt x="1573" y="-1409"/>
                    <a:pt x="-1407" y="5024"/>
                    <a:pt x="829" y="47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0" name="Freeform 389">
              <a:extLst>
                <a:ext uri="{FF2B5EF4-FFF2-40B4-BE49-F238E27FC236}">
                  <a16:creationId xmlns:a16="http://schemas.microsoft.com/office/drawing/2014/main" id="{3717ABC5-C71A-E134-D1AB-D8D0D1BCE8E3}"/>
                </a:ext>
              </a:extLst>
            </p:cNvPr>
            <p:cNvSpPr/>
            <p:nvPr/>
          </p:nvSpPr>
          <p:spPr bwMode="ltGray">
            <a:xfrm>
              <a:off x="15807056" y="5815503"/>
              <a:ext cx="37725" cy="13668"/>
            </a:xfrm>
            <a:custGeom>
              <a:avLst/>
              <a:gdLst>
                <a:gd name="connsiteX0" fmla="*/ 37677 w 37725"/>
                <a:gd name="connsiteY0" fmla="*/ 10474 h 13668"/>
                <a:gd name="connsiteX1" fmla="*/ 25014 w 37725"/>
                <a:gd name="connsiteY1" fmla="*/ 4109 h 13668"/>
                <a:gd name="connsiteX2" fmla="*/ 11741 w 37725"/>
                <a:gd name="connsiteY2" fmla="*/ 858 h 13668"/>
                <a:gd name="connsiteX3" fmla="*/ 10658 w 37725"/>
                <a:gd name="connsiteY3" fmla="*/ 5666 h 13668"/>
                <a:gd name="connsiteX4" fmla="*/ 8491 w 37725"/>
                <a:gd name="connsiteY4" fmla="*/ 2686 h 13668"/>
                <a:gd name="connsiteX5" fmla="*/ 27 w 37725"/>
                <a:gd name="connsiteY5" fmla="*/ 2619 h 13668"/>
                <a:gd name="connsiteX6" fmla="*/ 10523 w 37725"/>
                <a:gd name="connsiteY6" fmla="*/ 9864 h 13668"/>
                <a:gd name="connsiteX7" fmla="*/ 10726 w 37725"/>
                <a:gd name="connsiteY7" fmla="*/ 8713 h 13668"/>
                <a:gd name="connsiteX8" fmla="*/ 12148 w 37725"/>
                <a:gd name="connsiteY8" fmla="*/ 12505 h 13668"/>
                <a:gd name="connsiteX9" fmla="*/ 22509 w 37725"/>
                <a:gd name="connsiteY9" fmla="*/ 8849 h 13668"/>
                <a:gd name="connsiteX10" fmla="*/ 37677 w 37725"/>
                <a:gd name="connsiteY10" fmla="*/ 10474 h 13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25" h="13668">
                  <a:moveTo>
                    <a:pt x="37677" y="10474"/>
                  </a:moveTo>
                  <a:cubicBezTo>
                    <a:pt x="38421" y="3838"/>
                    <a:pt x="30431" y="4109"/>
                    <a:pt x="25014" y="4109"/>
                  </a:cubicBezTo>
                  <a:cubicBezTo>
                    <a:pt x="19596" y="4109"/>
                    <a:pt x="12622" y="-2257"/>
                    <a:pt x="11741" y="858"/>
                  </a:cubicBezTo>
                  <a:cubicBezTo>
                    <a:pt x="11200" y="2890"/>
                    <a:pt x="10862" y="4379"/>
                    <a:pt x="10658" y="5666"/>
                  </a:cubicBezTo>
                  <a:cubicBezTo>
                    <a:pt x="10252" y="4176"/>
                    <a:pt x="9439" y="3160"/>
                    <a:pt x="8491" y="2686"/>
                  </a:cubicBezTo>
                  <a:cubicBezTo>
                    <a:pt x="6798" y="1806"/>
                    <a:pt x="298" y="1265"/>
                    <a:pt x="27" y="2619"/>
                  </a:cubicBezTo>
                  <a:cubicBezTo>
                    <a:pt x="-582" y="6005"/>
                    <a:pt x="9371" y="13792"/>
                    <a:pt x="10523" y="9864"/>
                  </a:cubicBezTo>
                  <a:cubicBezTo>
                    <a:pt x="10658" y="9458"/>
                    <a:pt x="10658" y="9119"/>
                    <a:pt x="10726" y="8713"/>
                  </a:cubicBezTo>
                  <a:cubicBezTo>
                    <a:pt x="10929" y="9864"/>
                    <a:pt x="11403" y="11016"/>
                    <a:pt x="12148" y="12505"/>
                  </a:cubicBezTo>
                  <a:cubicBezTo>
                    <a:pt x="14112" y="16433"/>
                    <a:pt x="20206" y="9187"/>
                    <a:pt x="22509" y="8849"/>
                  </a:cubicBezTo>
                  <a:cubicBezTo>
                    <a:pt x="24743" y="8578"/>
                    <a:pt x="36932" y="17177"/>
                    <a:pt x="37677" y="104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1" name="Freeform 390">
              <a:extLst>
                <a:ext uri="{FF2B5EF4-FFF2-40B4-BE49-F238E27FC236}">
                  <a16:creationId xmlns:a16="http://schemas.microsoft.com/office/drawing/2014/main" id="{839DFB06-F645-2825-43B5-B1B344309BE0}"/>
                </a:ext>
              </a:extLst>
            </p:cNvPr>
            <p:cNvSpPr/>
            <p:nvPr/>
          </p:nvSpPr>
          <p:spPr bwMode="ltGray">
            <a:xfrm>
              <a:off x="15748339" y="5806647"/>
              <a:ext cx="16806" cy="8440"/>
            </a:xfrm>
            <a:custGeom>
              <a:avLst/>
              <a:gdLst>
                <a:gd name="connsiteX0" fmla="*/ 36 w 16806"/>
                <a:gd name="connsiteY0" fmla="*/ 979 h 8440"/>
                <a:gd name="connsiteX1" fmla="*/ 7620 w 16806"/>
                <a:gd name="connsiteY1" fmla="*/ 7750 h 8440"/>
                <a:gd name="connsiteX2" fmla="*/ 16491 w 16806"/>
                <a:gd name="connsiteY2" fmla="*/ 5110 h 8440"/>
                <a:gd name="connsiteX3" fmla="*/ 36 w 16806"/>
                <a:gd name="connsiteY3" fmla="*/ 979 h 8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06" h="8440">
                  <a:moveTo>
                    <a:pt x="36" y="979"/>
                  </a:moveTo>
                  <a:cubicBezTo>
                    <a:pt x="2067" y="5854"/>
                    <a:pt x="5047" y="7479"/>
                    <a:pt x="7620" y="7750"/>
                  </a:cubicBezTo>
                  <a:cubicBezTo>
                    <a:pt x="10194" y="8021"/>
                    <a:pt x="18522" y="10188"/>
                    <a:pt x="16491" y="5110"/>
                  </a:cubicBezTo>
                  <a:cubicBezTo>
                    <a:pt x="14527" y="-37"/>
                    <a:pt x="-844" y="-1053"/>
                    <a:pt x="36" y="9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2" name="Freeform 391">
              <a:extLst>
                <a:ext uri="{FF2B5EF4-FFF2-40B4-BE49-F238E27FC236}">
                  <a16:creationId xmlns:a16="http://schemas.microsoft.com/office/drawing/2014/main" id="{998CE2E6-1EB3-6663-D6DB-70CB0D7E51BE}"/>
                </a:ext>
              </a:extLst>
            </p:cNvPr>
            <p:cNvSpPr/>
            <p:nvPr/>
          </p:nvSpPr>
          <p:spPr bwMode="ltGray">
            <a:xfrm>
              <a:off x="15501268" y="5663096"/>
              <a:ext cx="645588" cy="493572"/>
            </a:xfrm>
            <a:custGeom>
              <a:avLst/>
              <a:gdLst>
                <a:gd name="connsiteX0" fmla="*/ 560625 w 645588"/>
                <a:gd name="connsiteY0" fmla="*/ 469018 h 493572"/>
                <a:gd name="connsiteX1" fmla="*/ 583852 w 645588"/>
                <a:gd name="connsiteY1" fmla="*/ 471998 h 493572"/>
                <a:gd name="connsiteX2" fmla="*/ 607145 w 645588"/>
                <a:gd name="connsiteY2" fmla="*/ 482697 h 493572"/>
                <a:gd name="connsiteX3" fmla="*/ 626986 w 645588"/>
                <a:gd name="connsiteY3" fmla="*/ 483645 h 493572"/>
                <a:gd name="connsiteX4" fmla="*/ 639648 w 645588"/>
                <a:gd name="connsiteY4" fmla="*/ 491296 h 493572"/>
                <a:gd name="connsiteX5" fmla="*/ 635382 w 645588"/>
                <a:gd name="connsiteY5" fmla="*/ 471795 h 493572"/>
                <a:gd name="connsiteX6" fmla="*/ 642695 w 645588"/>
                <a:gd name="connsiteY6" fmla="*/ 454189 h 493572"/>
                <a:gd name="connsiteX7" fmla="*/ 602066 w 645588"/>
                <a:gd name="connsiteY7" fmla="*/ 466310 h 493572"/>
                <a:gd name="connsiteX8" fmla="*/ 595363 w 645588"/>
                <a:gd name="connsiteY8" fmla="*/ 446605 h 493572"/>
                <a:gd name="connsiteX9" fmla="*/ 595159 w 645588"/>
                <a:gd name="connsiteY9" fmla="*/ 436651 h 493572"/>
                <a:gd name="connsiteX10" fmla="*/ 600916 w 645588"/>
                <a:gd name="connsiteY10" fmla="*/ 435906 h 493572"/>
                <a:gd name="connsiteX11" fmla="*/ 625428 w 645588"/>
                <a:gd name="connsiteY11" fmla="*/ 438953 h 493572"/>
                <a:gd name="connsiteX12" fmla="*/ 645133 w 645588"/>
                <a:gd name="connsiteY12" fmla="*/ 432317 h 493572"/>
                <a:gd name="connsiteX13" fmla="*/ 628002 w 645588"/>
                <a:gd name="connsiteY13" fmla="*/ 421076 h 493572"/>
                <a:gd name="connsiteX14" fmla="*/ 602473 w 645588"/>
                <a:gd name="connsiteY14" fmla="*/ 424192 h 493572"/>
                <a:gd name="connsiteX15" fmla="*/ 591639 w 645588"/>
                <a:gd name="connsiteY15" fmla="*/ 427442 h 493572"/>
                <a:gd name="connsiteX16" fmla="*/ 585205 w 645588"/>
                <a:gd name="connsiteY16" fmla="*/ 422769 h 493572"/>
                <a:gd name="connsiteX17" fmla="*/ 559407 w 645588"/>
                <a:gd name="connsiteY17" fmla="*/ 423988 h 493572"/>
                <a:gd name="connsiteX18" fmla="*/ 539025 w 645588"/>
                <a:gd name="connsiteY18" fmla="*/ 411326 h 493572"/>
                <a:gd name="connsiteX19" fmla="*/ 517830 w 645588"/>
                <a:gd name="connsiteY19" fmla="*/ 415592 h 493572"/>
                <a:gd name="connsiteX20" fmla="*/ 511126 w 645588"/>
                <a:gd name="connsiteY20" fmla="*/ 432791 h 493572"/>
                <a:gd name="connsiteX21" fmla="*/ 474153 w 645588"/>
                <a:gd name="connsiteY21" fmla="*/ 436177 h 493572"/>
                <a:gd name="connsiteX22" fmla="*/ 448287 w 645588"/>
                <a:gd name="connsiteY22" fmla="*/ 419180 h 493572"/>
                <a:gd name="connsiteX23" fmla="*/ 439551 w 645588"/>
                <a:gd name="connsiteY23" fmla="*/ 406653 h 493572"/>
                <a:gd name="connsiteX24" fmla="*/ 400751 w 645588"/>
                <a:gd name="connsiteY24" fmla="*/ 404690 h 493572"/>
                <a:gd name="connsiteX25" fmla="*/ 362899 w 645588"/>
                <a:gd name="connsiteY25" fmla="*/ 395954 h 493572"/>
                <a:gd name="connsiteX26" fmla="*/ 362358 w 645588"/>
                <a:gd name="connsiteY26" fmla="*/ 397309 h 493572"/>
                <a:gd name="connsiteX27" fmla="*/ 362492 w 645588"/>
                <a:gd name="connsiteY27" fmla="*/ 375369 h 493572"/>
                <a:gd name="connsiteX28" fmla="*/ 369129 w 645588"/>
                <a:gd name="connsiteY28" fmla="*/ 337381 h 493572"/>
                <a:gd name="connsiteX29" fmla="*/ 364930 w 645588"/>
                <a:gd name="connsiteY29" fmla="*/ 311515 h 493572"/>
                <a:gd name="connsiteX30" fmla="*/ 374004 w 645588"/>
                <a:gd name="connsiteY30" fmla="*/ 305826 h 493572"/>
                <a:gd name="connsiteX31" fmla="*/ 363915 w 645588"/>
                <a:gd name="connsiteY31" fmla="*/ 295737 h 493572"/>
                <a:gd name="connsiteX32" fmla="*/ 359039 w 645588"/>
                <a:gd name="connsiteY32" fmla="*/ 279553 h 493572"/>
                <a:gd name="connsiteX33" fmla="*/ 341027 w 645588"/>
                <a:gd name="connsiteY33" fmla="*/ 268245 h 493572"/>
                <a:gd name="connsiteX34" fmla="*/ 322676 w 645588"/>
                <a:gd name="connsiteY34" fmla="*/ 257546 h 493572"/>
                <a:gd name="connsiteX35" fmla="*/ 327958 w 645588"/>
                <a:gd name="connsiteY35" fmla="*/ 231679 h 493572"/>
                <a:gd name="connsiteX36" fmla="*/ 296606 w 645588"/>
                <a:gd name="connsiteY36" fmla="*/ 233033 h 493572"/>
                <a:gd name="connsiteX37" fmla="*/ 297148 w 645588"/>
                <a:gd name="connsiteY37" fmla="*/ 213261 h 493572"/>
                <a:gd name="connsiteX38" fmla="*/ 300195 w 645588"/>
                <a:gd name="connsiteY38" fmla="*/ 200260 h 493572"/>
                <a:gd name="connsiteX39" fmla="*/ 288616 w 645588"/>
                <a:gd name="connsiteY39" fmla="*/ 206625 h 493572"/>
                <a:gd name="connsiteX40" fmla="*/ 302768 w 645588"/>
                <a:gd name="connsiteY40" fmla="*/ 195587 h 493572"/>
                <a:gd name="connsiteX41" fmla="*/ 292679 w 645588"/>
                <a:gd name="connsiteY41" fmla="*/ 180352 h 493572"/>
                <a:gd name="connsiteX42" fmla="*/ 277917 w 645588"/>
                <a:gd name="connsiteY42" fmla="*/ 169246 h 493572"/>
                <a:gd name="connsiteX43" fmla="*/ 274870 w 645588"/>
                <a:gd name="connsiteY43" fmla="*/ 153740 h 493572"/>
                <a:gd name="connsiteX44" fmla="*/ 257806 w 645588"/>
                <a:gd name="connsiteY44" fmla="*/ 153536 h 493572"/>
                <a:gd name="connsiteX45" fmla="*/ 259702 w 645588"/>
                <a:gd name="connsiteY45" fmla="*/ 161662 h 493572"/>
                <a:gd name="connsiteX46" fmla="*/ 248529 w 645588"/>
                <a:gd name="connsiteY46" fmla="*/ 156651 h 493572"/>
                <a:gd name="connsiteX47" fmla="*/ 234647 w 645588"/>
                <a:gd name="connsiteY47" fmla="*/ 132071 h 493572"/>
                <a:gd name="connsiteX48" fmla="*/ 225913 w 645588"/>
                <a:gd name="connsiteY48" fmla="*/ 129904 h 493572"/>
                <a:gd name="connsiteX49" fmla="*/ 224626 w 645588"/>
                <a:gd name="connsiteY49" fmla="*/ 126044 h 493572"/>
                <a:gd name="connsiteX50" fmla="*/ 225168 w 645588"/>
                <a:gd name="connsiteY50" fmla="*/ 120762 h 493572"/>
                <a:gd name="connsiteX51" fmla="*/ 222391 w 645588"/>
                <a:gd name="connsiteY51" fmla="*/ 129362 h 493572"/>
                <a:gd name="connsiteX52" fmla="*/ 215755 w 645588"/>
                <a:gd name="connsiteY52" fmla="*/ 124487 h 493572"/>
                <a:gd name="connsiteX53" fmla="*/ 198759 w 645588"/>
                <a:gd name="connsiteY53" fmla="*/ 116429 h 493572"/>
                <a:gd name="connsiteX54" fmla="*/ 169980 w 645588"/>
                <a:gd name="connsiteY54" fmla="*/ 100787 h 493572"/>
                <a:gd name="connsiteX55" fmla="*/ 144926 w 645588"/>
                <a:gd name="connsiteY55" fmla="*/ 63205 h 493572"/>
                <a:gd name="connsiteX56" fmla="*/ 113709 w 645588"/>
                <a:gd name="connsiteY56" fmla="*/ 49662 h 493572"/>
                <a:gd name="connsiteX57" fmla="*/ 108360 w 645588"/>
                <a:gd name="connsiteY57" fmla="*/ 19733 h 493572"/>
                <a:gd name="connsiteX58" fmla="*/ 84186 w 645588"/>
                <a:gd name="connsiteY58" fmla="*/ 19191 h 493572"/>
                <a:gd name="connsiteX59" fmla="*/ 55339 w 645588"/>
                <a:gd name="connsiteY59" fmla="*/ 4835 h 493572"/>
                <a:gd name="connsiteX60" fmla="*/ 26628 w 645588"/>
                <a:gd name="connsiteY60" fmla="*/ 2127 h 493572"/>
                <a:gd name="connsiteX61" fmla="*/ 220 w 645588"/>
                <a:gd name="connsiteY61" fmla="*/ 6528 h 493572"/>
                <a:gd name="connsiteX62" fmla="*/ 36380 w 645588"/>
                <a:gd name="connsiteY62" fmla="*/ 39844 h 493572"/>
                <a:gd name="connsiteX63" fmla="*/ 69695 w 645588"/>
                <a:gd name="connsiteY63" fmla="*/ 75055 h 493572"/>
                <a:gd name="connsiteX64" fmla="*/ 112152 w 645588"/>
                <a:gd name="connsiteY64" fmla="*/ 106543 h 493572"/>
                <a:gd name="connsiteX65" fmla="*/ 111000 w 645588"/>
                <a:gd name="connsiteY65" fmla="*/ 138436 h 493572"/>
                <a:gd name="connsiteX66" fmla="*/ 127794 w 645588"/>
                <a:gd name="connsiteY66" fmla="*/ 151573 h 493572"/>
                <a:gd name="connsiteX67" fmla="*/ 147228 w 645588"/>
                <a:gd name="connsiteY67" fmla="*/ 183195 h 493572"/>
                <a:gd name="connsiteX68" fmla="*/ 168084 w 645588"/>
                <a:gd name="connsiteY68" fmla="*/ 196603 h 493572"/>
                <a:gd name="connsiteX69" fmla="*/ 177225 w 645588"/>
                <a:gd name="connsiteY69" fmla="*/ 248337 h 493572"/>
                <a:gd name="connsiteX70" fmla="*/ 196931 w 645588"/>
                <a:gd name="connsiteY70" fmla="*/ 280298 h 493572"/>
                <a:gd name="connsiteX71" fmla="*/ 230449 w 645588"/>
                <a:gd name="connsiteY71" fmla="*/ 316051 h 493572"/>
                <a:gd name="connsiteX72" fmla="*/ 264172 w 645588"/>
                <a:gd name="connsiteY72" fmla="*/ 340090 h 493572"/>
                <a:gd name="connsiteX73" fmla="*/ 292950 w 645588"/>
                <a:gd name="connsiteY73" fmla="*/ 372999 h 493572"/>
                <a:gd name="connsiteX74" fmla="*/ 322474 w 645588"/>
                <a:gd name="connsiteY74" fmla="*/ 389928 h 493572"/>
                <a:gd name="connsiteX75" fmla="*/ 332563 w 645588"/>
                <a:gd name="connsiteY75" fmla="*/ 396158 h 493572"/>
                <a:gd name="connsiteX76" fmla="*/ 340824 w 645588"/>
                <a:gd name="connsiteY76" fmla="*/ 395074 h 493572"/>
                <a:gd name="connsiteX77" fmla="*/ 348882 w 645588"/>
                <a:gd name="connsiteY77" fmla="*/ 377671 h 493572"/>
                <a:gd name="connsiteX78" fmla="*/ 358565 w 645588"/>
                <a:gd name="connsiteY78" fmla="*/ 400288 h 493572"/>
                <a:gd name="connsiteX79" fmla="*/ 362290 w 645588"/>
                <a:gd name="connsiteY79" fmla="*/ 398189 h 493572"/>
                <a:gd name="connsiteX80" fmla="*/ 364592 w 645588"/>
                <a:gd name="connsiteY80" fmla="*/ 422634 h 493572"/>
                <a:gd name="connsiteX81" fmla="*/ 345022 w 645588"/>
                <a:gd name="connsiteY81" fmla="*/ 420873 h 493572"/>
                <a:gd name="connsiteX82" fmla="*/ 364795 w 645588"/>
                <a:gd name="connsiteY82" fmla="*/ 435364 h 493572"/>
                <a:gd name="connsiteX83" fmla="*/ 386599 w 645588"/>
                <a:gd name="connsiteY83" fmla="*/ 439427 h 493572"/>
                <a:gd name="connsiteX84" fmla="*/ 395063 w 645588"/>
                <a:gd name="connsiteY84" fmla="*/ 446876 h 493572"/>
                <a:gd name="connsiteX85" fmla="*/ 427296 w 645588"/>
                <a:gd name="connsiteY85" fmla="*/ 450261 h 493572"/>
                <a:gd name="connsiteX86" fmla="*/ 455058 w 645588"/>
                <a:gd name="connsiteY86" fmla="*/ 458049 h 493572"/>
                <a:gd name="connsiteX87" fmla="*/ 478962 w 645588"/>
                <a:gd name="connsiteY87" fmla="*/ 452631 h 493572"/>
                <a:gd name="connsiteX88" fmla="*/ 506115 w 645588"/>
                <a:gd name="connsiteY88" fmla="*/ 471659 h 493572"/>
                <a:gd name="connsiteX89" fmla="*/ 531914 w 645588"/>
                <a:gd name="connsiteY89" fmla="*/ 487369 h 493572"/>
                <a:gd name="connsiteX90" fmla="*/ 560625 w 645588"/>
                <a:gd name="connsiteY90" fmla="*/ 469018 h 493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645588" h="493572">
                  <a:moveTo>
                    <a:pt x="560625" y="469018"/>
                  </a:moveTo>
                  <a:cubicBezTo>
                    <a:pt x="565975" y="471253"/>
                    <a:pt x="576268" y="469425"/>
                    <a:pt x="583852" y="471998"/>
                  </a:cubicBezTo>
                  <a:cubicBezTo>
                    <a:pt x="591436" y="474638"/>
                    <a:pt x="599900" y="481952"/>
                    <a:pt x="607145" y="482697"/>
                  </a:cubicBezTo>
                  <a:cubicBezTo>
                    <a:pt x="614391" y="483442"/>
                    <a:pt x="617167" y="479514"/>
                    <a:pt x="626986" y="483645"/>
                  </a:cubicBezTo>
                  <a:cubicBezTo>
                    <a:pt x="636872" y="487775"/>
                    <a:pt x="637752" y="498136"/>
                    <a:pt x="639648" y="491296"/>
                  </a:cubicBezTo>
                  <a:cubicBezTo>
                    <a:pt x="641544" y="484525"/>
                    <a:pt x="631590" y="480462"/>
                    <a:pt x="635382" y="471795"/>
                  </a:cubicBezTo>
                  <a:cubicBezTo>
                    <a:pt x="639174" y="463127"/>
                    <a:pt x="648790" y="455340"/>
                    <a:pt x="642695" y="454189"/>
                  </a:cubicBezTo>
                  <a:cubicBezTo>
                    <a:pt x="636601" y="453038"/>
                    <a:pt x="610395" y="470102"/>
                    <a:pt x="602066" y="466310"/>
                  </a:cubicBezTo>
                  <a:cubicBezTo>
                    <a:pt x="593738" y="462518"/>
                    <a:pt x="593873" y="450735"/>
                    <a:pt x="595363" y="446605"/>
                  </a:cubicBezTo>
                  <a:cubicBezTo>
                    <a:pt x="595973" y="444912"/>
                    <a:pt x="595973" y="440917"/>
                    <a:pt x="595159" y="436651"/>
                  </a:cubicBezTo>
                  <a:cubicBezTo>
                    <a:pt x="596920" y="436854"/>
                    <a:pt x="598884" y="436651"/>
                    <a:pt x="600916" y="435906"/>
                  </a:cubicBezTo>
                  <a:cubicBezTo>
                    <a:pt x="607348" y="433671"/>
                    <a:pt x="615541" y="438614"/>
                    <a:pt x="625428" y="438953"/>
                  </a:cubicBezTo>
                  <a:cubicBezTo>
                    <a:pt x="635314" y="439359"/>
                    <a:pt x="648180" y="437802"/>
                    <a:pt x="645133" y="432317"/>
                  </a:cubicBezTo>
                  <a:cubicBezTo>
                    <a:pt x="642086" y="426832"/>
                    <a:pt x="637888" y="422228"/>
                    <a:pt x="628002" y="421076"/>
                  </a:cubicBezTo>
                  <a:cubicBezTo>
                    <a:pt x="618115" y="419925"/>
                    <a:pt x="605114" y="424936"/>
                    <a:pt x="602473" y="424192"/>
                  </a:cubicBezTo>
                  <a:cubicBezTo>
                    <a:pt x="600712" y="423717"/>
                    <a:pt x="595159" y="425478"/>
                    <a:pt x="591639" y="427442"/>
                  </a:cubicBezTo>
                  <a:cubicBezTo>
                    <a:pt x="590014" y="425071"/>
                    <a:pt x="587982" y="423311"/>
                    <a:pt x="585205" y="422769"/>
                  </a:cubicBezTo>
                  <a:cubicBezTo>
                    <a:pt x="575319" y="420873"/>
                    <a:pt x="565162" y="428931"/>
                    <a:pt x="559407" y="423988"/>
                  </a:cubicBezTo>
                  <a:cubicBezTo>
                    <a:pt x="553718" y="419113"/>
                    <a:pt x="545119" y="418097"/>
                    <a:pt x="539025" y="411326"/>
                  </a:cubicBezTo>
                  <a:cubicBezTo>
                    <a:pt x="532930" y="404554"/>
                    <a:pt x="520539" y="408414"/>
                    <a:pt x="517830" y="415592"/>
                  </a:cubicBezTo>
                  <a:cubicBezTo>
                    <a:pt x="515189" y="422769"/>
                    <a:pt x="528190" y="432385"/>
                    <a:pt x="511126" y="432791"/>
                  </a:cubicBezTo>
                  <a:cubicBezTo>
                    <a:pt x="493994" y="433197"/>
                    <a:pt x="485598" y="436177"/>
                    <a:pt x="474153" y="436177"/>
                  </a:cubicBezTo>
                  <a:cubicBezTo>
                    <a:pt x="462710" y="436177"/>
                    <a:pt x="449438" y="428254"/>
                    <a:pt x="448287" y="419180"/>
                  </a:cubicBezTo>
                  <a:cubicBezTo>
                    <a:pt x="447135" y="410107"/>
                    <a:pt x="457293" y="411867"/>
                    <a:pt x="439551" y="406653"/>
                  </a:cubicBezTo>
                  <a:cubicBezTo>
                    <a:pt x="421878" y="401371"/>
                    <a:pt x="407997" y="404148"/>
                    <a:pt x="400751" y="404690"/>
                  </a:cubicBezTo>
                  <a:cubicBezTo>
                    <a:pt x="393506" y="405231"/>
                    <a:pt x="365946" y="390334"/>
                    <a:pt x="362899" y="395954"/>
                  </a:cubicBezTo>
                  <a:cubicBezTo>
                    <a:pt x="362696" y="396361"/>
                    <a:pt x="362492" y="396835"/>
                    <a:pt x="362358" y="397309"/>
                  </a:cubicBezTo>
                  <a:cubicBezTo>
                    <a:pt x="363373" y="392907"/>
                    <a:pt x="360867" y="384104"/>
                    <a:pt x="362492" y="375369"/>
                  </a:cubicBezTo>
                  <a:cubicBezTo>
                    <a:pt x="364795" y="362910"/>
                    <a:pt x="368587" y="344220"/>
                    <a:pt x="369129" y="337381"/>
                  </a:cubicBezTo>
                  <a:cubicBezTo>
                    <a:pt x="369670" y="330542"/>
                    <a:pt x="360394" y="316051"/>
                    <a:pt x="364930" y="311515"/>
                  </a:cubicBezTo>
                  <a:cubicBezTo>
                    <a:pt x="369467" y="306977"/>
                    <a:pt x="374004" y="310905"/>
                    <a:pt x="374004" y="305826"/>
                  </a:cubicBezTo>
                  <a:cubicBezTo>
                    <a:pt x="374004" y="300748"/>
                    <a:pt x="367029" y="301967"/>
                    <a:pt x="363915" y="295737"/>
                  </a:cubicBezTo>
                  <a:cubicBezTo>
                    <a:pt x="360799" y="289507"/>
                    <a:pt x="366962" y="281246"/>
                    <a:pt x="359039" y="279553"/>
                  </a:cubicBezTo>
                  <a:cubicBezTo>
                    <a:pt x="351049" y="277860"/>
                    <a:pt x="345564" y="273323"/>
                    <a:pt x="341027" y="268245"/>
                  </a:cubicBezTo>
                  <a:cubicBezTo>
                    <a:pt x="336490" y="263166"/>
                    <a:pt x="323489" y="264317"/>
                    <a:pt x="322676" y="257546"/>
                  </a:cubicBezTo>
                  <a:cubicBezTo>
                    <a:pt x="321796" y="250774"/>
                    <a:pt x="330193" y="234184"/>
                    <a:pt x="327958" y="231679"/>
                  </a:cubicBezTo>
                  <a:cubicBezTo>
                    <a:pt x="325656" y="229106"/>
                    <a:pt x="303717" y="237299"/>
                    <a:pt x="296606" y="233033"/>
                  </a:cubicBezTo>
                  <a:cubicBezTo>
                    <a:pt x="289497" y="228767"/>
                    <a:pt x="292611" y="213803"/>
                    <a:pt x="297148" y="213261"/>
                  </a:cubicBezTo>
                  <a:cubicBezTo>
                    <a:pt x="301685" y="212719"/>
                    <a:pt x="305342" y="200260"/>
                    <a:pt x="300195" y="200260"/>
                  </a:cubicBezTo>
                  <a:cubicBezTo>
                    <a:pt x="295049" y="200260"/>
                    <a:pt x="284621" y="213396"/>
                    <a:pt x="288616" y="206625"/>
                  </a:cubicBezTo>
                  <a:cubicBezTo>
                    <a:pt x="292611" y="199853"/>
                    <a:pt x="300804" y="198431"/>
                    <a:pt x="302768" y="195587"/>
                  </a:cubicBezTo>
                  <a:cubicBezTo>
                    <a:pt x="304732" y="192743"/>
                    <a:pt x="302092" y="182315"/>
                    <a:pt x="292679" y="180352"/>
                  </a:cubicBezTo>
                  <a:cubicBezTo>
                    <a:pt x="287058" y="179200"/>
                    <a:pt x="282725" y="173851"/>
                    <a:pt x="277917" y="169246"/>
                  </a:cubicBezTo>
                  <a:cubicBezTo>
                    <a:pt x="277849" y="164506"/>
                    <a:pt x="279474" y="156110"/>
                    <a:pt x="274870" y="153740"/>
                  </a:cubicBezTo>
                  <a:cubicBezTo>
                    <a:pt x="269995" y="151167"/>
                    <a:pt x="258822" y="151167"/>
                    <a:pt x="257806" y="153536"/>
                  </a:cubicBezTo>
                  <a:cubicBezTo>
                    <a:pt x="255842" y="157803"/>
                    <a:pt x="254420" y="159834"/>
                    <a:pt x="259702" y="161662"/>
                  </a:cubicBezTo>
                  <a:cubicBezTo>
                    <a:pt x="253743" y="161865"/>
                    <a:pt x="250154" y="163287"/>
                    <a:pt x="248529" y="156651"/>
                  </a:cubicBezTo>
                  <a:cubicBezTo>
                    <a:pt x="246227" y="147578"/>
                    <a:pt x="240404" y="135728"/>
                    <a:pt x="234647" y="132071"/>
                  </a:cubicBezTo>
                  <a:cubicBezTo>
                    <a:pt x="232210" y="130513"/>
                    <a:pt x="229027" y="130243"/>
                    <a:pt x="225913" y="129904"/>
                  </a:cubicBezTo>
                  <a:cubicBezTo>
                    <a:pt x="225236" y="128279"/>
                    <a:pt x="224558" y="126721"/>
                    <a:pt x="224626" y="126044"/>
                  </a:cubicBezTo>
                  <a:cubicBezTo>
                    <a:pt x="224897" y="124081"/>
                    <a:pt x="229434" y="117377"/>
                    <a:pt x="225168" y="120762"/>
                  </a:cubicBezTo>
                  <a:cubicBezTo>
                    <a:pt x="223068" y="122388"/>
                    <a:pt x="222120" y="126112"/>
                    <a:pt x="222391" y="129362"/>
                  </a:cubicBezTo>
                  <a:cubicBezTo>
                    <a:pt x="219683" y="128753"/>
                    <a:pt x="217245" y="127534"/>
                    <a:pt x="215755" y="124487"/>
                  </a:cubicBezTo>
                  <a:cubicBezTo>
                    <a:pt x="212031" y="116835"/>
                    <a:pt x="209052" y="119205"/>
                    <a:pt x="198759" y="116429"/>
                  </a:cubicBezTo>
                  <a:cubicBezTo>
                    <a:pt x="188466" y="113585"/>
                    <a:pt x="171741" y="106678"/>
                    <a:pt x="169980" y="100787"/>
                  </a:cubicBezTo>
                  <a:cubicBezTo>
                    <a:pt x="168288" y="94828"/>
                    <a:pt x="160027" y="69435"/>
                    <a:pt x="144926" y="63205"/>
                  </a:cubicBezTo>
                  <a:cubicBezTo>
                    <a:pt x="129825" y="56976"/>
                    <a:pt x="118314" y="61512"/>
                    <a:pt x="113709" y="49662"/>
                  </a:cubicBezTo>
                  <a:cubicBezTo>
                    <a:pt x="109173" y="37812"/>
                    <a:pt x="120684" y="29958"/>
                    <a:pt x="108360" y="19733"/>
                  </a:cubicBezTo>
                  <a:cubicBezTo>
                    <a:pt x="96104" y="9575"/>
                    <a:pt x="94682" y="19462"/>
                    <a:pt x="84186" y="19191"/>
                  </a:cubicBezTo>
                  <a:cubicBezTo>
                    <a:pt x="73623" y="18920"/>
                    <a:pt x="64143" y="9305"/>
                    <a:pt x="55339" y="4835"/>
                  </a:cubicBezTo>
                  <a:cubicBezTo>
                    <a:pt x="46537" y="299"/>
                    <a:pt x="39968" y="4971"/>
                    <a:pt x="26628" y="2127"/>
                  </a:cubicBezTo>
                  <a:cubicBezTo>
                    <a:pt x="13221" y="-717"/>
                    <a:pt x="-2015" y="-1936"/>
                    <a:pt x="220" y="6528"/>
                  </a:cubicBezTo>
                  <a:cubicBezTo>
                    <a:pt x="6721" y="31786"/>
                    <a:pt x="23243" y="27384"/>
                    <a:pt x="36380" y="39844"/>
                  </a:cubicBezTo>
                  <a:cubicBezTo>
                    <a:pt x="49516" y="52303"/>
                    <a:pt x="54866" y="52981"/>
                    <a:pt x="69695" y="75055"/>
                  </a:cubicBezTo>
                  <a:cubicBezTo>
                    <a:pt x="84525" y="97130"/>
                    <a:pt x="107006" y="96385"/>
                    <a:pt x="112152" y="106543"/>
                  </a:cubicBezTo>
                  <a:cubicBezTo>
                    <a:pt x="117298" y="116700"/>
                    <a:pt x="100709" y="131123"/>
                    <a:pt x="111000" y="138436"/>
                  </a:cubicBezTo>
                  <a:cubicBezTo>
                    <a:pt x="121293" y="145817"/>
                    <a:pt x="125492" y="142499"/>
                    <a:pt x="127794" y="151573"/>
                  </a:cubicBezTo>
                  <a:cubicBezTo>
                    <a:pt x="130096" y="160646"/>
                    <a:pt x="139238" y="174122"/>
                    <a:pt x="147228" y="183195"/>
                  </a:cubicBezTo>
                  <a:cubicBezTo>
                    <a:pt x="155218" y="192269"/>
                    <a:pt x="162396" y="176830"/>
                    <a:pt x="168084" y="196603"/>
                  </a:cubicBezTo>
                  <a:cubicBezTo>
                    <a:pt x="173772" y="216376"/>
                    <a:pt x="173231" y="225111"/>
                    <a:pt x="177225" y="248337"/>
                  </a:cubicBezTo>
                  <a:cubicBezTo>
                    <a:pt x="181221" y="271495"/>
                    <a:pt x="189550" y="271834"/>
                    <a:pt x="196931" y="280298"/>
                  </a:cubicBezTo>
                  <a:cubicBezTo>
                    <a:pt x="204311" y="288763"/>
                    <a:pt x="220766" y="303592"/>
                    <a:pt x="230449" y="316051"/>
                  </a:cubicBezTo>
                  <a:cubicBezTo>
                    <a:pt x="240133" y="328511"/>
                    <a:pt x="256181" y="328172"/>
                    <a:pt x="264172" y="340090"/>
                  </a:cubicBezTo>
                  <a:cubicBezTo>
                    <a:pt x="272161" y="351940"/>
                    <a:pt x="284960" y="363993"/>
                    <a:pt x="292950" y="372999"/>
                  </a:cubicBezTo>
                  <a:cubicBezTo>
                    <a:pt x="300940" y="382073"/>
                    <a:pt x="316785" y="384308"/>
                    <a:pt x="322474" y="389928"/>
                  </a:cubicBezTo>
                  <a:cubicBezTo>
                    <a:pt x="328161" y="395548"/>
                    <a:pt x="328297" y="396767"/>
                    <a:pt x="332563" y="396158"/>
                  </a:cubicBezTo>
                  <a:cubicBezTo>
                    <a:pt x="336829" y="395616"/>
                    <a:pt x="335745" y="394465"/>
                    <a:pt x="340824" y="395074"/>
                  </a:cubicBezTo>
                  <a:cubicBezTo>
                    <a:pt x="345970" y="395616"/>
                    <a:pt x="344074" y="377942"/>
                    <a:pt x="348882" y="377671"/>
                  </a:cubicBezTo>
                  <a:cubicBezTo>
                    <a:pt x="353758" y="377401"/>
                    <a:pt x="350575" y="399746"/>
                    <a:pt x="358565" y="400288"/>
                  </a:cubicBezTo>
                  <a:cubicBezTo>
                    <a:pt x="360665" y="400424"/>
                    <a:pt x="361748" y="399611"/>
                    <a:pt x="362290" y="398189"/>
                  </a:cubicBezTo>
                  <a:cubicBezTo>
                    <a:pt x="360799" y="406450"/>
                    <a:pt x="370889" y="420535"/>
                    <a:pt x="364592" y="422634"/>
                  </a:cubicBezTo>
                  <a:cubicBezTo>
                    <a:pt x="357753" y="424868"/>
                    <a:pt x="348408" y="416336"/>
                    <a:pt x="345022" y="420873"/>
                  </a:cubicBezTo>
                  <a:cubicBezTo>
                    <a:pt x="341637" y="425410"/>
                    <a:pt x="355315" y="437599"/>
                    <a:pt x="364795" y="435364"/>
                  </a:cubicBezTo>
                  <a:cubicBezTo>
                    <a:pt x="374275" y="433129"/>
                    <a:pt x="385448" y="434890"/>
                    <a:pt x="386599" y="439427"/>
                  </a:cubicBezTo>
                  <a:cubicBezTo>
                    <a:pt x="387751" y="443964"/>
                    <a:pt x="381724" y="446876"/>
                    <a:pt x="395063" y="446876"/>
                  </a:cubicBezTo>
                  <a:cubicBezTo>
                    <a:pt x="408335" y="446876"/>
                    <a:pt x="420185" y="446131"/>
                    <a:pt x="427296" y="450261"/>
                  </a:cubicBezTo>
                  <a:cubicBezTo>
                    <a:pt x="434405" y="454392"/>
                    <a:pt x="447407" y="459538"/>
                    <a:pt x="455058" y="458049"/>
                  </a:cubicBezTo>
                  <a:cubicBezTo>
                    <a:pt x="462710" y="456559"/>
                    <a:pt x="472461" y="451412"/>
                    <a:pt x="478962" y="452631"/>
                  </a:cubicBezTo>
                  <a:cubicBezTo>
                    <a:pt x="485394" y="453850"/>
                    <a:pt x="500427" y="468273"/>
                    <a:pt x="506115" y="471659"/>
                  </a:cubicBezTo>
                  <a:cubicBezTo>
                    <a:pt x="511803" y="475045"/>
                    <a:pt x="523585" y="487775"/>
                    <a:pt x="531914" y="487369"/>
                  </a:cubicBezTo>
                  <a:cubicBezTo>
                    <a:pt x="540379" y="486760"/>
                    <a:pt x="555344" y="466716"/>
                    <a:pt x="560625" y="46901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3" name="Freeform 392">
              <a:extLst>
                <a:ext uri="{FF2B5EF4-FFF2-40B4-BE49-F238E27FC236}">
                  <a16:creationId xmlns:a16="http://schemas.microsoft.com/office/drawing/2014/main" id="{641CBD61-1ECB-E9AF-4285-3A0FE22007A1}"/>
                </a:ext>
              </a:extLst>
            </p:cNvPr>
            <p:cNvSpPr/>
            <p:nvPr/>
          </p:nvSpPr>
          <p:spPr bwMode="ltGray">
            <a:xfrm>
              <a:off x="16147807" y="6127655"/>
              <a:ext cx="46939" cy="34514"/>
            </a:xfrm>
            <a:custGeom>
              <a:avLst/>
              <a:gdLst>
                <a:gd name="connsiteX0" fmla="*/ 1438 w 46939"/>
                <a:gd name="connsiteY0" fmla="*/ 2563 h 34514"/>
                <a:gd name="connsiteX1" fmla="*/ 19788 w 46939"/>
                <a:gd name="connsiteY1" fmla="*/ 16986 h 34514"/>
                <a:gd name="connsiteX2" fmla="*/ 37936 w 46939"/>
                <a:gd name="connsiteY2" fmla="*/ 34253 h 34514"/>
                <a:gd name="connsiteX3" fmla="*/ 43895 w 46939"/>
                <a:gd name="connsiteY3" fmla="*/ 13397 h 34514"/>
                <a:gd name="connsiteX4" fmla="*/ 22361 w 46939"/>
                <a:gd name="connsiteY4" fmla="*/ 58 h 34514"/>
                <a:gd name="connsiteX5" fmla="*/ 1438 w 46939"/>
                <a:gd name="connsiteY5" fmla="*/ 2563 h 3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939" h="34514">
                  <a:moveTo>
                    <a:pt x="1438" y="2563"/>
                  </a:moveTo>
                  <a:cubicBezTo>
                    <a:pt x="-4182" y="8184"/>
                    <a:pt x="7668" y="10960"/>
                    <a:pt x="19788" y="16986"/>
                  </a:cubicBezTo>
                  <a:cubicBezTo>
                    <a:pt x="31977" y="23013"/>
                    <a:pt x="34889" y="36556"/>
                    <a:pt x="37936" y="34253"/>
                  </a:cubicBezTo>
                  <a:cubicBezTo>
                    <a:pt x="40983" y="31951"/>
                    <a:pt x="52291" y="20914"/>
                    <a:pt x="43895" y="13397"/>
                  </a:cubicBezTo>
                  <a:cubicBezTo>
                    <a:pt x="35566" y="5881"/>
                    <a:pt x="31097" y="-687"/>
                    <a:pt x="22361" y="58"/>
                  </a:cubicBezTo>
                  <a:cubicBezTo>
                    <a:pt x="13694" y="870"/>
                    <a:pt x="3740" y="328"/>
                    <a:pt x="1438" y="256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4" name="Freeform 393">
              <a:extLst>
                <a:ext uri="{FF2B5EF4-FFF2-40B4-BE49-F238E27FC236}">
                  <a16:creationId xmlns:a16="http://schemas.microsoft.com/office/drawing/2014/main" id="{5411C105-CBF3-A788-1E2C-FFBED273D1FE}"/>
                </a:ext>
              </a:extLst>
            </p:cNvPr>
            <p:cNvSpPr/>
            <p:nvPr/>
          </p:nvSpPr>
          <p:spPr bwMode="ltGray">
            <a:xfrm>
              <a:off x="16199667" y="6133144"/>
              <a:ext cx="21092" cy="33738"/>
            </a:xfrm>
            <a:custGeom>
              <a:avLst/>
              <a:gdLst>
                <a:gd name="connsiteX0" fmla="*/ 11198 w 21092"/>
                <a:gd name="connsiteY0" fmla="*/ 24566 h 33738"/>
                <a:gd name="connsiteX1" fmla="*/ 19865 w 21092"/>
                <a:gd name="connsiteY1" fmla="*/ 189 h 33738"/>
                <a:gd name="connsiteX2" fmla="*/ 8828 w 21092"/>
                <a:gd name="connsiteY2" fmla="*/ 12716 h 33738"/>
                <a:gd name="connsiteX3" fmla="*/ 567 w 21092"/>
                <a:gd name="connsiteY3" fmla="*/ 26395 h 33738"/>
                <a:gd name="connsiteX4" fmla="*/ 11198 w 21092"/>
                <a:gd name="connsiteY4" fmla="*/ 24566 h 3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92" h="33738">
                  <a:moveTo>
                    <a:pt x="11198" y="24566"/>
                  </a:moveTo>
                  <a:cubicBezTo>
                    <a:pt x="19188" y="6148"/>
                    <a:pt x="23319" y="2085"/>
                    <a:pt x="19865" y="189"/>
                  </a:cubicBezTo>
                  <a:cubicBezTo>
                    <a:pt x="16412" y="-1707"/>
                    <a:pt x="11875" y="11227"/>
                    <a:pt x="8828" y="12716"/>
                  </a:cubicBezTo>
                  <a:cubicBezTo>
                    <a:pt x="-314" y="17253"/>
                    <a:pt x="2801" y="24499"/>
                    <a:pt x="567" y="26395"/>
                  </a:cubicBezTo>
                  <a:cubicBezTo>
                    <a:pt x="-1735" y="28291"/>
                    <a:pt x="3208" y="42985"/>
                    <a:pt x="11198" y="2456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5" name="Freeform 394">
              <a:extLst>
                <a:ext uri="{FF2B5EF4-FFF2-40B4-BE49-F238E27FC236}">
                  <a16:creationId xmlns:a16="http://schemas.microsoft.com/office/drawing/2014/main" id="{BB7C826C-DE2C-FDF7-014B-D39F62253DE3}"/>
                </a:ext>
              </a:extLst>
            </p:cNvPr>
            <p:cNvSpPr/>
            <p:nvPr/>
          </p:nvSpPr>
          <p:spPr bwMode="ltGray">
            <a:xfrm>
              <a:off x="16219851" y="6130727"/>
              <a:ext cx="91181" cy="31896"/>
            </a:xfrm>
            <a:custGeom>
              <a:avLst/>
              <a:gdLst>
                <a:gd name="connsiteX0" fmla="*/ 18980 w 91181"/>
                <a:gd name="connsiteY0" fmla="*/ 31385 h 31896"/>
                <a:gd name="connsiteX1" fmla="*/ 42951 w 91181"/>
                <a:gd name="connsiteY1" fmla="*/ 30911 h 31896"/>
                <a:gd name="connsiteX2" fmla="*/ 79043 w 91181"/>
                <a:gd name="connsiteY2" fmla="*/ 25155 h 31896"/>
                <a:gd name="connsiteX3" fmla="*/ 88455 w 91181"/>
                <a:gd name="connsiteY3" fmla="*/ 21160 h 31896"/>
                <a:gd name="connsiteX4" fmla="*/ 65297 w 91181"/>
                <a:gd name="connsiteY4" fmla="*/ 913 h 31896"/>
                <a:gd name="connsiteX5" fmla="*/ 43967 w 91181"/>
                <a:gd name="connsiteY5" fmla="*/ 3825 h 31896"/>
                <a:gd name="connsiteX6" fmla="*/ 39024 w 91181"/>
                <a:gd name="connsiteY6" fmla="*/ 13576 h 31896"/>
                <a:gd name="connsiteX7" fmla="*/ 41664 w 91181"/>
                <a:gd name="connsiteY7" fmla="*/ 19602 h 31896"/>
                <a:gd name="connsiteX8" fmla="*/ 44576 w 91181"/>
                <a:gd name="connsiteY8" fmla="*/ 22717 h 31896"/>
                <a:gd name="connsiteX9" fmla="*/ 24601 w 91181"/>
                <a:gd name="connsiteY9" fmla="*/ 20550 h 31896"/>
                <a:gd name="connsiteX10" fmla="*/ 16339 w 91181"/>
                <a:gd name="connsiteY10" fmla="*/ 19128 h 31896"/>
                <a:gd name="connsiteX11" fmla="*/ 155 w 91181"/>
                <a:gd name="connsiteY11" fmla="*/ 24681 h 31896"/>
                <a:gd name="connsiteX12" fmla="*/ 18980 w 91181"/>
                <a:gd name="connsiteY12" fmla="*/ 31385 h 31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181" h="31896">
                  <a:moveTo>
                    <a:pt x="18980" y="31385"/>
                  </a:moveTo>
                  <a:cubicBezTo>
                    <a:pt x="31914" y="31385"/>
                    <a:pt x="22434" y="32806"/>
                    <a:pt x="42951" y="30911"/>
                  </a:cubicBezTo>
                  <a:cubicBezTo>
                    <a:pt x="63469" y="29014"/>
                    <a:pt x="69902" y="27389"/>
                    <a:pt x="79043" y="25155"/>
                  </a:cubicBezTo>
                  <a:cubicBezTo>
                    <a:pt x="88184" y="22920"/>
                    <a:pt x="95295" y="29421"/>
                    <a:pt x="88455" y="21160"/>
                  </a:cubicBezTo>
                  <a:cubicBezTo>
                    <a:pt x="81616" y="12898"/>
                    <a:pt x="78230" y="3757"/>
                    <a:pt x="65297" y="913"/>
                  </a:cubicBezTo>
                  <a:cubicBezTo>
                    <a:pt x="52364" y="-1931"/>
                    <a:pt x="47421" y="2674"/>
                    <a:pt x="43967" y="3825"/>
                  </a:cubicBezTo>
                  <a:cubicBezTo>
                    <a:pt x="40514" y="4976"/>
                    <a:pt x="35571" y="10190"/>
                    <a:pt x="39024" y="13576"/>
                  </a:cubicBezTo>
                  <a:cubicBezTo>
                    <a:pt x="42477" y="16961"/>
                    <a:pt x="41258" y="17300"/>
                    <a:pt x="41664" y="19602"/>
                  </a:cubicBezTo>
                  <a:cubicBezTo>
                    <a:pt x="42071" y="21837"/>
                    <a:pt x="53312" y="21160"/>
                    <a:pt x="44576" y="22717"/>
                  </a:cubicBezTo>
                  <a:cubicBezTo>
                    <a:pt x="35841" y="24275"/>
                    <a:pt x="27987" y="24681"/>
                    <a:pt x="24601" y="20550"/>
                  </a:cubicBezTo>
                  <a:cubicBezTo>
                    <a:pt x="21147" y="16420"/>
                    <a:pt x="23043" y="17029"/>
                    <a:pt x="16339" y="19128"/>
                  </a:cubicBezTo>
                  <a:cubicBezTo>
                    <a:pt x="9094" y="23529"/>
                    <a:pt x="-1402" y="18654"/>
                    <a:pt x="155" y="24681"/>
                  </a:cubicBezTo>
                  <a:cubicBezTo>
                    <a:pt x="1578" y="30639"/>
                    <a:pt x="6047" y="31385"/>
                    <a:pt x="18980" y="3138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6" name="Freeform 395">
              <a:extLst>
                <a:ext uri="{FF2B5EF4-FFF2-40B4-BE49-F238E27FC236}">
                  <a16:creationId xmlns:a16="http://schemas.microsoft.com/office/drawing/2014/main" id="{067C2078-BC22-981D-42E8-BCAB454B38B6}"/>
                </a:ext>
              </a:extLst>
            </p:cNvPr>
            <p:cNvSpPr/>
            <p:nvPr/>
          </p:nvSpPr>
          <p:spPr bwMode="ltGray">
            <a:xfrm>
              <a:off x="16293648" y="6171574"/>
              <a:ext cx="73982" cy="46431"/>
            </a:xfrm>
            <a:custGeom>
              <a:avLst/>
              <a:gdLst>
                <a:gd name="connsiteX0" fmla="*/ 8496 w 73982"/>
                <a:gd name="connsiteY0" fmla="*/ 15118 h 46431"/>
                <a:gd name="connsiteX1" fmla="*/ 37953 w 73982"/>
                <a:gd name="connsiteY1" fmla="*/ 28728 h 46431"/>
                <a:gd name="connsiteX2" fmla="*/ 55626 w 73982"/>
                <a:gd name="connsiteY2" fmla="*/ 46402 h 46431"/>
                <a:gd name="connsiteX3" fmla="*/ 72284 w 73982"/>
                <a:gd name="connsiteY3" fmla="*/ 28931 h 46431"/>
                <a:gd name="connsiteX4" fmla="*/ 48990 w 73982"/>
                <a:gd name="connsiteY4" fmla="*/ 1710 h 46431"/>
                <a:gd name="connsiteX5" fmla="*/ 20482 w 73982"/>
                <a:gd name="connsiteY5" fmla="*/ 6112 h 46431"/>
                <a:gd name="connsiteX6" fmla="*/ 8362 w 73982"/>
                <a:gd name="connsiteY6" fmla="*/ 1304 h 46431"/>
                <a:gd name="connsiteX7" fmla="*/ 8496 w 73982"/>
                <a:gd name="connsiteY7" fmla="*/ 15118 h 46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982" h="46431">
                  <a:moveTo>
                    <a:pt x="8496" y="15118"/>
                  </a:moveTo>
                  <a:cubicBezTo>
                    <a:pt x="22920" y="18910"/>
                    <a:pt x="36801" y="23853"/>
                    <a:pt x="37953" y="28728"/>
                  </a:cubicBezTo>
                  <a:cubicBezTo>
                    <a:pt x="39103" y="33604"/>
                    <a:pt x="45739" y="47147"/>
                    <a:pt x="55626" y="46402"/>
                  </a:cubicBezTo>
                  <a:cubicBezTo>
                    <a:pt x="65512" y="45657"/>
                    <a:pt x="78716" y="39089"/>
                    <a:pt x="72284" y="28931"/>
                  </a:cubicBezTo>
                  <a:cubicBezTo>
                    <a:pt x="65851" y="18774"/>
                    <a:pt x="64226" y="6992"/>
                    <a:pt x="48990" y="1710"/>
                  </a:cubicBezTo>
                  <a:cubicBezTo>
                    <a:pt x="33822" y="-3571"/>
                    <a:pt x="26983" y="4961"/>
                    <a:pt x="20482" y="6112"/>
                  </a:cubicBezTo>
                  <a:cubicBezTo>
                    <a:pt x="14049" y="7263"/>
                    <a:pt x="10664" y="-186"/>
                    <a:pt x="8362" y="1304"/>
                  </a:cubicBezTo>
                  <a:cubicBezTo>
                    <a:pt x="778" y="6247"/>
                    <a:pt x="-5927" y="11393"/>
                    <a:pt x="8496" y="1511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7" name="Freeform 396">
              <a:extLst>
                <a:ext uri="{FF2B5EF4-FFF2-40B4-BE49-F238E27FC236}">
                  <a16:creationId xmlns:a16="http://schemas.microsoft.com/office/drawing/2014/main" id="{33E81B8C-FAEC-561E-23BC-1992E1E647BE}"/>
                </a:ext>
              </a:extLst>
            </p:cNvPr>
            <p:cNvSpPr/>
            <p:nvPr/>
          </p:nvSpPr>
          <p:spPr bwMode="ltGray">
            <a:xfrm>
              <a:off x="16314746" y="6126173"/>
              <a:ext cx="129286" cy="46085"/>
            </a:xfrm>
            <a:custGeom>
              <a:avLst/>
              <a:gdLst>
                <a:gd name="connsiteX0" fmla="*/ 129125 w 129286"/>
                <a:gd name="connsiteY0" fmla="*/ 10343 h 46085"/>
                <a:gd name="connsiteX1" fmla="*/ 113754 w 129286"/>
                <a:gd name="connsiteY1" fmla="*/ 727 h 46085"/>
                <a:gd name="connsiteX2" fmla="*/ 105898 w 129286"/>
                <a:gd name="connsiteY2" fmla="*/ 15895 h 46085"/>
                <a:gd name="connsiteX3" fmla="*/ 86059 w 129286"/>
                <a:gd name="connsiteY3" fmla="*/ 26256 h 46085"/>
                <a:gd name="connsiteX4" fmla="*/ 51253 w 129286"/>
                <a:gd name="connsiteY4" fmla="*/ 14677 h 46085"/>
                <a:gd name="connsiteX5" fmla="*/ 30194 w 129286"/>
                <a:gd name="connsiteY5" fmla="*/ 12036 h 46085"/>
                <a:gd name="connsiteX6" fmla="*/ 18073 w 129286"/>
                <a:gd name="connsiteY6" fmla="*/ 11629 h 46085"/>
                <a:gd name="connsiteX7" fmla="*/ 9271 w 129286"/>
                <a:gd name="connsiteY7" fmla="*/ 38918 h 46085"/>
                <a:gd name="connsiteX8" fmla="*/ 51727 w 129286"/>
                <a:gd name="connsiteY8" fmla="*/ 44945 h 46085"/>
                <a:gd name="connsiteX9" fmla="*/ 81521 w 129286"/>
                <a:gd name="connsiteY9" fmla="*/ 31199 h 46085"/>
                <a:gd name="connsiteX10" fmla="*/ 114296 w 129286"/>
                <a:gd name="connsiteY10" fmla="*/ 29845 h 46085"/>
                <a:gd name="connsiteX11" fmla="*/ 129125 w 129286"/>
                <a:gd name="connsiteY11" fmla="*/ 10343 h 46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9286" h="46085">
                  <a:moveTo>
                    <a:pt x="129125" y="10343"/>
                  </a:moveTo>
                  <a:cubicBezTo>
                    <a:pt x="127635" y="5196"/>
                    <a:pt x="119036" y="-2388"/>
                    <a:pt x="113754" y="727"/>
                  </a:cubicBezTo>
                  <a:cubicBezTo>
                    <a:pt x="108404" y="3842"/>
                    <a:pt x="109691" y="12510"/>
                    <a:pt x="105898" y="15895"/>
                  </a:cubicBezTo>
                  <a:cubicBezTo>
                    <a:pt x="102107" y="19281"/>
                    <a:pt x="105018" y="27407"/>
                    <a:pt x="86059" y="26256"/>
                  </a:cubicBezTo>
                  <a:cubicBezTo>
                    <a:pt x="67030" y="25037"/>
                    <a:pt x="60327" y="17724"/>
                    <a:pt x="51253" y="14677"/>
                  </a:cubicBezTo>
                  <a:cubicBezTo>
                    <a:pt x="42180" y="11629"/>
                    <a:pt x="34392" y="12984"/>
                    <a:pt x="30194" y="12036"/>
                  </a:cubicBezTo>
                  <a:cubicBezTo>
                    <a:pt x="25996" y="11020"/>
                    <a:pt x="22948" y="9056"/>
                    <a:pt x="18073" y="11629"/>
                  </a:cubicBezTo>
                  <a:cubicBezTo>
                    <a:pt x="10489" y="16166"/>
                    <a:pt x="-12804" y="29912"/>
                    <a:pt x="9271" y="38918"/>
                  </a:cubicBezTo>
                  <a:cubicBezTo>
                    <a:pt x="31346" y="47992"/>
                    <a:pt x="36898" y="46435"/>
                    <a:pt x="51727" y="44945"/>
                  </a:cubicBezTo>
                  <a:cubicBezTo>
                    <a:pt x="66625" y="43455"/>
                    <a:pt x="66353" y="33434"/>
                    <a:pt x="81521" y="31199"/>
                  </a:cubicBezTo>
                  <a:cubicBezTo>
                    <a:pt x="96689" y="28896"/>
                    <a:pt x="107050" y="38106"/>
                    <a:pt x="114296" y="29845"/>
                  </a:cubicBezTo>
                  <a:cubicBezTo>
                    <a:pt x="121473" y="21448"/>
                    <a:pt x="130614" y="15421"/>
                    <a:pt x="129125" y="1034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8" name="Freeform 397">
              <a:extLst>
                <a:ext uri="{FF2B5EF4-FFF2-40B4-BE49-F238E27FC236}">
                  <a16:creationId xmlns:a16="http://schemas.microsoft.com/office/drawing/2014/main" id="{7065A5F4-C554-21E9-2D6A-65DCC0371875}"/>
                </a:ext>
              </a:extLst>
            </p:cNvPr>
            <p:cNvSpPr/>
            <p:nvPr/>
          </p:nvSpPr>
          <p:spPr bwMode="ltGray">
            <a:xfrm>
              <a:off x="16452549" y="6141551"/>
              <a:ext cx="123559" cy="77187"/>
            </a:xfrm>
            <a:custGeom>
              <a:avLst/>
              <a:gdLst>
                <a:gd name="connsiteX0" fmla="*/ 5406 w 123559"/>
                <a:gd name="connsiteY0" fmla="*/ 69112 h 77187"/>
                <a:gd name="connsiteX1" fmla="*/ 27278 w 123559"/>
                <a:gd name="connsiteY1" fmla="*/ 57262 h 77187"/>
                <a:gd name="connsiteX2" fmla="*/ 56937 w 123559"/>
                <a:gd name="connsiteY2" fmla="*/ 41620 h 77187"/>
                <a:gd name="connsiteX3" fmla="*/ 87611 w 123559"/>
                <a:gd name="connsiteY3" fmla="*/ 36406 h 77187"/>
                <a:gd name="connsiteX4" fmla="*/ 118760 w 123559"/>
                <a:gd name="connsiteY4" fmla="*/ 15482 h 77187"/>
                <a:gd name="connsiteX5" fmla="*/ 109619 w 123559"/>
                <a:gd name="connsiteY5" fmla="*/ 43 h 77187"/>
                <a:gd name="connsiteX6" fmla="*/ 67027 w 123559"/>
                <a:gd name="connsiteY6" fmla="*/ 8711 h 77187"/>
                <a:gd name="connsiteX7" fmla="*/ 52806 w 123559"/>
                <a:gd name="connsiteY7" fmla="*/ 23811 h 77187"/>
                <a:gd name="connsiteX8" fmla="*/ 23554 w 123559"/>
                <a:gd name="connsiteY8" fmla="*/ 17852 h 77187"/>
                <a:gd name="connsiteX9" fmla="*/ 2495 w 123559"/>
                <a:gd name="connsiteY9" fmla="*/ 54486 h 77187"/>
                <a:gd name="connsiteX10" fmla="*/ 327 w 123559"/>
                <a:gd name="connsiteY10" fmla="*/ 72498 h 77187"/>
                <a:gd name="connsiteX11" fmla="*/ 5406 w 123559"/>
                <a:gd name="connsiteY11" fmla="*/ 69112 h 7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3559" h="77187">
                  <a:moveTo>
                    <a:pt x="5406" y="69112"/>
                  </a:moveTo>
                  <a:cubicBezTo>
                    <a:pt x="8047" y="66065"/>
                    <a:pt x="17392" y="60648"/>
                    <a:pt x="27278" y="57262"/>
                  </a:cubicBezTo>
                  <a:cubicBezTo>
                    <a:pt x="37164" y="53876"/>
                    <a:pt x="42852" y="53673"/>
                    <a:pt x="56937" y="41620"/>
                  </a:cubicBezTo>
                  <a:cubicBezTo>
                    <a:pt x="71022" y="29567"/>
                    <a:pt x="78470" y="41417"/>
                    <a:pt x="87611" y="36406"/>
                  </a:cubicBezTo>
                  <a:cubicBezTo>
                    <a:pt x="96753" y="31395"/>
                    <a:pt x="106978" y="22660"/>
                    <a:pt x="118760" y="15482"/>
                  </a:cubicBezTo>
                  <a:cubicBezTo>
                    <a:pt x="130543" y="8305"/>
                    <a:pt x="117947" y="-701"/>
                    <a:pt x="109619" y="43"/>
                  </a:cubicBezTo>
                  <a:cubicBezTo>
                    <a:pt x="101290" y="788"/>
                    <a:pt x="82263" y="8372"/>
                    <a:pt x="67027" y="8711"/>
                  </a:cubicBezTo>
                  <a:cubicBezTo>
                    <a:pt x="51858" y="9049"/>
                    <a:pt x="57411" y="17446"/>
                    <a:pt x="52806" y="23811"/>
                  </a:cubicBezTo>
                  <a:cubicBezTo>
                    <a:pt x="48270" y="30109"/>
                    <a:pt x="37570" y="15956"/>
                    <a:pt x="23554" y="17852"/>
                  </a:cubicBezTo>
                  <a:cubicBezTo>
                    <a:pt x="9469" y="19748"/>
                    <a:pt x="10959" y="42297"/>
                    <a:pt x="2495" y="54486"/>
                  </a:cubicBezTo>
                  <a:cubicBezTo>
                    <a:pt x="-891" y="59361"/>
                    <a:pt x="1818" y="61528"/>
                    <a:pt x="327" y="72498"/>
                  </a:cubicBezTo>
                  <a:cubicBezTo>
                    <a:pt x="-1162" y="83468"/>
                    <a:pt x="2765" y="72159"/>
                    <a:pt x="5406" y="6911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9" name="Freeform 398">
              <a:extLst>
                <a:ext uri="{FF2B5EF4-FFF2-40B4-BE49-F238E27FC236}">
                  <a16:creationId xmlns:a16="http://schemas.microsoft.com/office/drawing/2014/main" id="{A92D6DC1-28B4-A6E9-7158-0293D6167356}"/>
                </a:ext>
              </a:extLst>
            </p:cNvPr>
            <p:cNvSpPr/>
            <p:nvPr/>
          </p:nvSpPr>
          <p:spPr bwMode="ltGray">
            <a:xfrm>
              <a:off x="16438657" y="6213912"/>
              <a:ext cx="4746" cy="8803"/>
            </a:xfrm>
            <a:custGeom>
              <a:avLst/>
              <a:gdLst>
                <a:gd name="connsiteX0" fmla="*/ 0 w 4746"/>
                <a:gd name="connsiteY0" fmla="*/ 8804 h 8803"/>
                <a:gd name="connsiteX1" fmla="*/ 3521 w 4746"/>
                <a:gd name="connsiteY1" fmla="*/ 1 h 8803"/>
                <a:gd name="connsiteX2" fmla="*/ 0 w 4746"/>
                <a:gd name="connsiteY2" fmla="*/ 8804 h 8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46" h="8803">
                  <a:moveTo>
                    <a:pt x="0" y="8804"/>
                  </a:moveTo>
                  <a:cubicBezTo>
                    <a:pt x="2844" y="4673"/>
                    <a:pt x="6771" y="1"/>
                    <a:pt x="3521" y="1"/>
                  </a:cubicBezTo>
                  <a:cubicBezTo>
                    <a:pt x="880" y="-67"/>
                    <a:pt x="407" y="4605"/>
                    <a:pt x="0" y="88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0" name="Freeform 399">
              <a:extLst>
                <a:ext uri="{FF2B5EF4-FFF2-40B4-BE49-F238E27FC236}">
                  <a16:creationId xmlns:a16="http://schemas.microsoft.com/office/drawing/2014/main" id="{8F7C9C36-112F-565C-7A05-2B6D20983E73}"/>
                </a:ext>
              </a:extLst>
            </p:cNvPr>
            <p:cNvSpPr/>
            <p:nvPr/>
          </p:nvSpPr>
          <p:spPr bwMode="ltGray">
            <a:xfrm>
              <a:off x="16434662" y="6222716"/>
              <a:ext cx="3994" cy="6991"/>
            </a:xfrm>
            <a:custGeom>
              <a:avLst/>
              <a:gdLst>
                <a:gd name="connsiteX0" fmla="*/ 0 w 3994"/>
                <a:gd name="connsiteY0" fmla="*/ 6907 h 6991"/>
                <a:gd name="connsiteX1" fmla="*/ 2505 w 3994"/>
                <a:gd name="connsiteY1" fmla="*/ 6704 h 6991"/>
                <a:gd name="connsiteX2" fmla="*/ 3995 w 3994"/>
                <a:gd name="connsiteY2" fmla="*/ 0 h 6991"/>
                <a:gd name="connsiteX3" fmla="*/ 1625 w 3994"/>
                <a:gd name="connsiteY3" fmla="*/ 4266 h 6991"/>
                <a:gd name="connsiteX4" fmla="*/ 0 w 3994"/>
                <a:gd name="connsiteY4" fmla="*/ 6907 h 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" h="6991">
                  <a:moveTo>
                    <a:pt x="0" y="6907"/>
                  </a:moveTo>
                  <a:cubicBezTo>
                    <a:pt x="948" y="7042"/>
                    <a:pt x="1828" y="7042"/>
                    <a:pt x="2505" y="6704"/>
                  </a:cubicBezTo>
                  <a:cubicBezTo>
                    <a:pt x="3454" y="6230"/>
                    <a:pt x="3724" y="3250"/>
                    <a:pt x="3995" y="0"/>
                  </a:cubicBezTo>
                  <a:cubicBezTo>
                    <a:pt x="2911" y="1625"/>
                    <a:pt x="1964" y="3115"/>
                    <a:pt x="1625" y="4266"/>
                  </a:cubicBezTo>
                  <a:cubicBezTo>
                    <a:pt x="1218" y="5823"/>
                    <a:pt x="745" y="6568"/>
                    <a:pt x="0" y="690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1" name="Freeform 400">
              <a:extLst>
                <a:ext uri="{FF2B5EF4-FFF2-40B4-BE49-F238E27FC236}">
                  <a16:creationId xmlns:a16="http://schemas.microsoft.com/office/drawing/2014/main" id="{471E20BA-86C9-3543-B831-59494FA1430B}"/>
                </a:ext>
              </a:extLst>
            </p:cNvPr>
            <p:cNvSpPr/>
            <p:nvPr/>
          </p:nvSpPr>
          <p:spPr bwMode="ltGray">
            <a:xfrm>
              <a:off x="16419801" y="6225093"/>
              <a:ext cx="14860" cy="7089"/>
            </a:xfrm>
            <a:custGeom>
              <a:avLst/>
              <a:gdLst>
                <a:gd name="connsiteX0" fmla="*/ 776 w 14860"/>
                <a:gd name="connsiteY0" fmla="*/ 1888 h 7089"/>
                <a:gd name="connsiteX1" fmla="*/ 6193 w 14860"/>
                <a:gd name="connsiteY1" fmla="*/ 5951 h 7089"/>
                <a:gd name="connsiteX2" fmla="*/ 14860 w 14860"/>
                <a:gd name="connsiteY2" fmla="*/ 4529 h 7089"/>
                <a:gd name="connsiteX3" fmla="*/ 776 w 14860"/>
                <a:gd name="connsiteY3" fmla="*/ 1888 h 7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60" h="7089">
                  <a:moveTo>
                    <a:pt x="776" y="1888"/>
                  </a:moveTo>
                  <a:cubicBezTo>
                    <a:pt x="31" y="7915"/>
                    <a:pt x="-2000" y="7847"/>
                    <a:pt x="6193" y="5951"/>
                  </a:cubicBezTo>
                  <a:cubicBezTo>
                    <a:pt x="11271" y="4800"/>
                    <a:pt x="13573" y="5139"/>
                    <a:pt x="14860" y="4529"/>
                  </a:cubicBezTo>
                  <a:cubicBezTo>
                    <a:pt x="9511" y="3649"/>
                    <a:pt x="1385" y="-3258"/>
                    <a:pt x="776" y="188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2" name="Freeform 401">
              <a:extLst>
                <a:ext uri="{FF2B5EF4-FFF2-40B4-BE49-F238E27FC236}">
                  <a16:creationId xmlns:a16="http://schemas.microsoft.com/office/drawing/2014/main" id="{DB9556D7-3B46-663F-928C-481E8C334A0E}"/>
                </a:ext>
              </a:extLst>
            </p:cNvPr>
            <p:cNvSpPr/>
            <p:nvPr/>
          </p:nvSpPr>
          <p:spPr bwMode="ltGray">
            <a:xfrm>
              <a:off x="16717708" y="6097505"/>
              <a:ext cx="21186" cy="19508"/>
            </a:xfrm>
            <a:custGeom>
              <a:avLst/>
              <a:gdLst>
                <a:gd name="connsiteX0" fmla="*/ 21060 w 21186"/>
                <a:gd name="connsiteY0" fmla="*/ 3393 h 19508"/>
                <a:gd name="connsiteX1" fmla="*/ 6637 w 21186"/>
                <a:gd name="connsiteY1" fmla="*/ 1564 h 19508"/>
                <a:gd name="connsiteX2" fmla="*/ 2641 w 21186"/>
                <a:gd name="connsiteY2" fmla="*/ 3528 h 19508"/>
                <a:gd name="connsiteX3" fmla="*/ 0 w 21186"/>
                <a:gd name="connsiteY3" fmla="*/ 19509 h 19508"/>
                <a:gd name="connsiteX4" fmla="*/ 136 w 21186"/>
                <a:gd name="connsiteY4" fmla="*/ 19373 h 19508"/>
                <a:gd name="connsiteX5" fmla="*/ 21060 w 21186"/>
                <a:gd name="connsiteY5" fmla="*/ 3393 h 19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186" h="19508">
                  <a:moveTo>
                    <a:pt x="21060" y="3393"/>
                  </a:moveTo>
                  <a:cubicBezTo>
                    <a:pt x="19367" y="7"/>
                    <a:pt x="8939" y="-1280"/>
                    <a:pt x="6637" y="1564"/>
                  </a:cubicBezTo>
                  <a:cubicBezTo>
                    <a:pt x="4334" y="4408"/>
                    <a:pt x="3454" y="1903"/>
                    <a:pt x="2641" y="3528"/>
                  </a:cubicBezTo>
                  <a:cubicBezTo>
                    <a:pt x="-135" y="9419"/>
                    <a:pt x="474" y="15310"/>
                    <a:pt x="0" y="19509"/>
                  </a:cubicBezTo>
                  <a:cubicBezTo>
                    <a:pt x="68" y="19509"/>
                    <a:pt x="68" y="19441"/>
                    <a:pt x="136" y="19373"/>
                  </a:cubicBezTo>
                  <a:cubicBezTo>
                    <a:pt x="6975" y="15988"/>
                    <a:pt x="22753" y="6778"/>
                    <a:pt x="21060" y="33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3" name="Freeform 402">
              <a:extLst>
                <a:ext uri="{FF2B5EF4-FFF2-40B4-BE49-F238E27FC236}">
                  <a16:creationId xmlns:a16="http://schemas.microsoft.com/office/drawing/2014/main" id="{E9C4B953-E3DA-D03E-3E0B-C04D266478F6}"/>
                </a:ext>
              </a:extLst>
            </p:cNvPr>
            <p:cNvSpPr/>
            <p:nvPr/>
          </p:nvSpPr>
          <p:spPr bwMode="ltGray">
            <a:xfrm>
              <a:off x="16711885" y="6117014"/>
              <a:ext cx="5823" cy="8667"/>
            </a:xfrm>
            <a:custGeom>
              <a:avLst/>
              <a:gdLst>
                <a:gd name="connsiteX0" fmla="*/ 5823 w 5823"/>
                <a:gd name="connsiteY0" fmla="*/ 0 h 8667"/>
                <a:gd name="connsiteX1" fmla="*/ 0 w 5823"/>
                <a:gd name="connsiteY1" fmla="*/ 8668 h 8667"/>
                <a:gd name="connsiteX2" fmla="*/ 4198 w 5823"/>
                <a:gd name="connsiteY2" fmla="*/ 4469 h 8667"/>
                <a:gd name="connsiteX3" fmla="*/ 5823 w 5823"/>
                <a:gd name="connsiteY3" fmla="*/ 0 h 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23" h="8667">
                  <a:moveTo>
                    <a:pt x="5823" y="0"/>
                  </a:moveTo>
                  <a:cubicBezTo>
                    <a:pt x="2912" y="1558"/>
                    <a:pt x="1490" y="5146"/>
                    <a:pt x="0" y="8668"/>
                  </a:cubicBezTo>
                  <a:cubicBezTo>
                    <a:pt x="1423" y="7246"/>
                    <a:pt x="2844" y="5756"/>
                    <a:pt x="4198" y="4469"/>
                  </a:cubicBezTo>
                  <a:cubicBezTo>
                    <a:pt x="5214" y="3454"/>
                    <a:pt x="5621" y="1828"/>
                    <a:pt x="5823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4" name="Freeform 403">
              <a:extLst>
                <a:ext uri="{FF2B5EF4-FFF2-40B4-BE49-F238E27FC236}">
                  <a16:creationId xmlns:a16="http://schemas.microsoft.com/office/drawing/2014/main" id="{2549399A-F0D6-9D9D-1EFF-38F95F98F39F}"/>
                </a:ext>
              </a:extLst>
            </p:cNvPr>
            <p:cNvSpPr/>
            <p:nvPr/>
          </p:nvSpPr>
          <p:spPr bwMode="ltGray">
            <a:xfrm>
              <a:off x="16698707" y="6125681"/>
              <a:ext cx="13109" cy="8209"/>
            </a:xfrm>
            <a:custGeom>
              <a:avLst/>
              <a:gdLst>
                <a:gd name="connsiteX0" fmla="*/ 3765 w 13109"/>
                <a:gd name="connsiteY0" fmla="*/ 8126 h 8209"/>
                <a:gd name="connsiteX1" fmla="*/ 13110 w 13109"/>
                <a:gd name="connsiteY1" fmla="*/ 0 h 8209"/>
                <a:gd name="connsiteX2" fmla="*/ 7626 w 13109"/>
                <a:gd name="connsiteY2" fmla="*/ 5620 h 8209"/>
                <a:gd name="connsiteX3" fmla="*/ 3765 w 13109"/>
                <a:gd name="connsiteY3" fmla="*/ 8126 h 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09" h="8209">
                  <a:moveTo>
                    <a:pt x="3765" y="8126"/>
                  </a:moveTo>
                  <a:cubicBezTo>
                    <a:pt x="9183" y="8871"/>
                    <a:pt x="11215" y="4537"/>
                    <a:pt x="13110" y="0"/>
                  </a:cubicBezTo>
                  <a:cubicBezTo>
                    <a:pt x="10808" y="2302"/>
                    <a:pt x="8709" y="4469"/>
                    <a:pt x="7626" y="5620"/>
                  </a:cubicBezTo>
                  <a:cubicBezTo>
                    <a:pt x="5933" y="7516"/>
                    <a:pt x="-5917" y="6839"/>
                    <a:pt x="3765" y="812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5" name="Freeform 404">
              <a:extLst>
                <a:ext uri="{FF2B5EF4-FFF2-40B4-BE49-F238E27FC236}">
                  <a16:creationId xmlns:a16="http://schemas.microsoft.com/office/drawing/2014/main" id="{20CC29B6-2D85-A026-0EBA-0DE547D11232}"/>
                </a:ext>
              </a:extLst>
            </p:cNvPr>
            <p:cNvSpPr/>
            <p:nvPr/>
          </p:nvSpPr>
          <p:spPr bwMode="ltGray">
            <a:xfrm>
              <a:off x="16655825" y="6120468"/>
              <a:ext cx="5071" cy="4642"/>
            </a:xfrm>
            <a:custGeom>
              <a:avLst/>
              <a:gdLst>
                <a:gd name="connsiteX0" fmla="*/ 5071 w 5071"/>
                <a:gd name="connsiteY0" fmla="*/ 4333 h 4642"/>
                <a:gd name="connsiteX1" fmla="*/ 738 w 5071"/>
                <a:gd name="connsiteY1" fmla="*/ 744 h 4642"/>
                <a:gd name="connsiteX2" fmla="*/ 5071 w 5071"/>
                <a:gd name="connsiteY2" fmla="*/ 4333 h 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71" h="4642">
                  <a:moveTo>
                    <a:pt x="5071" y="4333"/>
                  </a:moveTo>
                  <a:cubicBezTo>
                    <a:pt x="3920" y="1353"/>
                    <a:pt x="3446" y="-1355"/>
                    <a:pt x="738" y="744"/>
                  </a:cubicBezTo>
                  <a:cubicBezTo>
                    <a:pt x="-1498" y="3520"/>
                    <a:pt x="1753" y="5416"/>
                    <a:pt x="5071" y="433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6" name="Freeform 405">
              <a:extLst>
                <a:ext uri="{FF2B5EF4-FFF2-40B4-BE49-F238E27FC236}">
                  <a16:creationId xmlns:a16="http://schemas.microsoft.com/office/drawing/2014/main" id="{2B4E988F-3300-7010-A48E-B9A83AB82E4B}"/>
                </a:ext>
              </a:extLst>
            </p:cNvPr>
            <p:cNvSpPr/>
            <p:nvPr/>
          </p:nvSpPr>
          <p:spPr bwMode="ltGray">
            <a:xfrm>
              <a:off x="16660896" y="6124610"/>
              <a:ext cx="3994" cy="4624"/>
            </a:xfrm>
            <a:custGeom>
              <a:avLst/>
              <a:gdLst>
                <a:gd name="connsiteX0" fmla="*/ 270 w 3994"/>
                <a:gd name="connsiteY0" fmla="*/ 123 h 4624"/>
                <a:gd name="connsiteX1" fmla="*/ 0 w 3994"/>
                <a:gd name="connsiteY1" fmla="*/ 191 h 4624"/>
                <a:gd name="connsiteX2" fmla="*/ 2167 w 3994"/>
                <a:gd name="connsiteY2" fmla="*/ 3779 h 4624"/>
                <a:gd name="connsiteX3" fmla="*/ 270 w 3994"/>
                <a:gd name="connsiteY3" fmla="*/ 123 h 4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94" h="4624">
                  <a:moveTo>
                    <a:pt x="270" y="123"/>
                  </a:moveTo>
                  <a:cubicBezTo>
                    <a:pt x="203" y="191"/>
                    <a:pt x="68" y="191"/>
                    <a:pt x="0" y="191"/>
                  </a:cubicBezTo>
                  <a:cubicBezTo>
                    <a:pt x="474" y="1477"/>
                    <a:pt x="1151" y="2764"/>
                    <a:pt x="2167" y="3779"/>
                  </a:cubicBezTo>
                  <a:cubicBezTo>
                    <a:pt x="5620" y="7233"/>
                    <a:pt x="3724" y="-1096"/>
                    <a:pt x="270" y="12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7" name="Freeform 406">
              <a:extLst>
                <a:ext uri="{FF2B5EF4-FFF2-40B4-BE49-F238E27FC236}">
                  <a16:creationId xmlns:a16="http://schemas.microsoft.com/office/drawing/2014/main" id="{0968F945-67D5-7C32-8F79-16A4E0D64DFC}"/>
                </a:ext>
              </a:extLst>
            </p:cNvPr>
            <p:cNvSpPr/>
            <p:nvPr/>
          </p:nvSpPr>
          <p:spPr bwMode="ltGray">
            <a:xfrm>
              <a:off x="16626603" y="6136683"/>
              <a:ext cx="7612" cy="3353"/>
            </a:xfrm>
            <a:custGeom>
              <a:avLst/>
              <a:gdLst>
                <a:gd name="connsiteX0" fmla="*/ 97 w 7612"/>
                <a:gd name="connsiteY0" fmla="*/ 713 h 3353"/>
                <a:gd name="connsiteX1" fmla="*/ 7613 w 7612"/>
                <a:gd name="connsiteY1" fmla="*/ 3354 h 3353"/>
                <a:gd name="connsiteX2" fmla="*/ 97 w 7612"/>
                <a:gd name="connsiteY2" fmla="*/ 713 h 3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2" h="3353">
                  <a:moveTo>
                    <a:pt x="97" y="713"/>
                  </a:moveTo>
                  <a:cubicBezTo>
                    <a:pt x="-716" y="2338"/>
                    <a:pt x="3753" y="3015"/>
                    <a:pt x="7613" y="3354"/>
                  </a:cubicBezTo>
                  <a:cubicBezTo>
                    <a:pt x="5446" y="1051"/>
                    <a:pt x="3956" y="-1183"/>
                    <a:pt x="97" y="7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8" name="Freeform 407">
              <a:extLst>
                <a:ext uri="{FF2B5EF4-FFF2-40B4-BE49-F238E27FC236}">
                  <a16:creationId xmlns:a16="http://schemas.microsoft.com/office/drawing/2014/main" id="{C29E6706-136A-ACEB-FBB3-C098B6C18662}"/>
                </a:ext>
              </a:extLst>
            </p:cNvPr>
            <p:cNvSpPr/>
            <p:nvPr/>
          </p:nvSpPr>
          <p:spPr bwMode="ltGray">
            <a:xfrm>
              <a:off x="16634216" y="6140037"/>
              <a:ext cx="8908" cy="3740"/>
            </a:xfrm>
            <a:custGeom>
              <a:avLst/>
              <a:gdLst>
                <a:gd name="connsiteX0" fmla="*/ 0 w 8908"/>
                <a:gd name="connsiteY0" fmla="*/ 0 h 3740"/>
                <a:gd name="connsiteX1" fmla="*/ 5417 w 8908"/>
                <a:gd name="connsiteY1" fmla="*/ 3386 h 3740"/>
                <a:gd name="connsiteX2" fmla="*/ 4130 w 8908"/>
                <a:gd name="connsiteY2" fmla="*/ 271 h 3740"/>
                <a:gd name="connsiteX3" fmla="*/ 0 w 8908"/>
                <a:gd name="connsiteY3" fmla="*/ 0 h 3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08" h="3740">
                  <a:moveTo>
                    <a:pt x="0" y="0"/>
                  </a:moveTo>
                  <a:cubicBezTo>
                    <a:pt x="1287" y="1354"/>
                    <a:pt x="2912" y="2776"/>
                    <a:pt x="5417" y="3386"/>
                  </a:cubicBezTo>
                  <a:cubicBezTo>
                    <a:pt x="12257" y="5011"/>
                    <a:pt x="7516" y="542"/>
                    <a:pt x="4130" y="271"/>
                  </a:cubicBezTo>
                  <a:cubicBezTo>
                    <a:pt x="3182" y="271"/>
                    <a:pt x="1625" y="136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9" name="Freeform 408">
              <a:extLst>
                <a:ext uri="{FF2B5EF4-FFF2-40B4-BE49-F238E27FC236}">
                  <a16:creationId xmlns:a16="http://schemas.microsoft.com/office/drawing/2014/main" id="{BEFF6B59-1EAD-E439-52F1-97086C0278CC}"/>
                </a:ext>
              </a:extLst>
            </p:cNvPr>
            <p:cNvSpPr/>
            <p:nvPr/>
          </p:nvSpPr>
          <p:spPr bwMode="ltGray">
            <a:xfrm>
              <a:off x="16528317" y="6109565"/>
              <a:ext cx="39508" cy="24600"/>
            </a:xfrm>
            <a:custGeom>
              <a:avLst/>
              <a:gdLst>
                <a:gd name="connsiteX0" fmla="*/ 8322 w 39508"/>
                <a:gd name="connsiteY0" fmla="*/ 24513 h 24600"/>
                <a:gd name="connsiteX1" fmla="*/ 24777 w 39508"/>
                <a:gd name="connsiteY1" fmla="*/ 18418 h 24600"/>
                <a:gd name="connsiteX2" fmla="*/ 37575 w 39508"/>
                <a:gd name="connsiteY2" fmla="*/ 19637 h 24600"/>
                <a:gd name="connsiteX3" fmla="*/ 33309 w 39508"/>
                <a:gd name="connsiteY3" fmla="*/ 0 h 24600"/>
                <a:gd name="connsiteX4" fmla="*/ 19225 w 39508"/>
                <a:gd name="connsiteY4" fmla="*/ 18486 h 24600"/>
                <a:gd name="connsiteX5" fmla="*/ 468 w 39508"/>
                <a:gd name="connsiteY5" fmla="*/ 9345 h 24600"/>
                <a:gd name="connsiteX6" fmla="*/ 8322 w 39508"/>
                <a:gd name="connsiteY6" fmla="*/ 24513 h 2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508" h="24600">
                  <a:moveTo>
                    <a:pt x="8322" y="24513"/>
                  </a:moveTo>
                  <a:cubicBezTo>
                    <a:pt x="17125" y="25393"/>
                    <a:pt x="22543" y="19366"/>
                    <a:pt x="24777" y="18418"/>
                  </a:cubicBezTo>
                  <a:cubicBezTo>
                    <a:pt x="27079" y="17470"/>
                    <a:pt x="33580" y="22075"/>
                    <a:pt x="37575" y="19637"/>
                  </a:cubicBezTo>
                  <a:cubicBezTo>
                    <a:pt x="41570" y="17199"/>
                    <a:pt x="38997" y="0"/>
                    <a:pt x="33309" y="0"/>
                  </a:cubicBezTo>
                  <a:cubicBezTo>
                    <a:pt x="27621" y="0"/>
                    <a:pt x="27689" y="18824"/>
                    <a:pt x="19225" y="18486"/>
                  </a:cubicBezTo>
                  <a:cubicBezTo>
                    <a:pt x="6088" y="17944"/>
                    <a:pt x="1618" y="5485"/>
                    <a:pt x="468" y="9345"/>
                  </a:cubicBezTo>
                  <a:cubicBezTo>
                    <a:pt x="-616" y="13137"/>
                    <a:pt x="-480" y="23632"/>
                    <a:pt x="8322" y="245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0" name="Freeform 409">
              <a:extLst>
                <a:ext uri="{FF2B5EF4-FFF2-40B4-BE49-F238E27FC236}">
                  <a16:creationId xmlns:a16="http://schemas.microsoft.com/office/drawing/2014/main" id="{4E6A4055-7DB9-196F-3EA8-3FD7BDF56A32}"/>
                </a:ext>
              </a:extLst>
            </p:cNvPr>
            <p:cNvSpPr/>
            <p:nvPr/>
          </p:nvSpPr>
          <p:spPr bwMode="ltGray">
            <a:xfrm>
              <a:off x="16596608" y="6135094"/>
              <a:ext cx="12147" cy="3780"/>
            </a:xfrm>
            <a:custGeom>
              <a:avLst/>
              <a:gdLst>
                <a:gd name="connsiteX0" fmla="*/ 5172 w 12147"/>
                <a:gd name="connsiteY0" fmla="*/ 3521 h 3780"/>
                <a:gd name="connsiteX1" fmla="*/ 12147 w 12147"/>
                <a:gd name="connsiteY1" fmla="*/ 948 h 3780"/>
                <a:gd name="connsiteX2" fmla="*/ 4292 w 12147"/>
                <a:gd name="connsiteY2" fmla="*/ 0 h 3780"/>
                <a:gd name="connsiteX3" fmla="*/ 5172 w 12147"/>
                <a:gd name="connsiteY3" fmla="*/ 3521 h 3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47" h="3780">
                  <a:moveTo>
                    <a:pt x="5172" y="3521"/>
                  </a:moveTo>
                  <a:cubicBezTo>
                    <a:pt x="7001" y="3047"/>
                    <a:pt x="9574" y="2031"/>
                    <a:pt x="12147" y="948"/>
                  </a:cubicBezTo>
                  <a:cubicBezTo>
                    <a:pt x="9236" y="474"/>
                    <a:pt x="6392" y="0"/>
                    <a:pt x="4292" y="0"/>
                  </a:cubicBezTo>
                  <a:cubicBezTo>
                    <a:pt x="-2479" y="67"/>
                    <a:pt x="-515" y="4943"/>
                    <a:pt x="5172" y="352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1" name="Freeform 410">
              <a:extLst>
                <a:ext uri="{FF2B5EF4-FFF2-40B4-BE49-F238E27FC236}">
                  <a16:creationId xmlns:a16="http://schemas.microsoft.com/office/drawing/2014/main" id="{B34E35DD-8489-1A03-87C0-8B7E5B83F061}"/>
                </a:ext>
              </a:extLst>
            </p:cNvPr>
            <p:cNvSpPr/>
            <p:nvPr/>
          </p:nvSpPr>
          <p:spPr bwMode="ltGray">
            <a:xfrm>
              <a:off x="16608756" y="6133334"/>
              <a:ext cx="12531" cy="3989"/>
            </a:xfrm>
            <a:custGeom>
              <a:avLst/>
              <a:gdLst>
                <a:gd name="connsiteX0" fmla="*/ 12392 w 12531"/>
                <a:gd name="connsiteY0" fmla="*/ 1759 h 3989"/>
                <a:gd name="connsiteX1" fmla="*/ 0 w 12531"/>
                <a:gd name="connsiteY1" fmla="*/ 2707 h 3989"/>
                <a:gd name="connsiteX2" fmla="*/ 12392 w 12531"/>
                <a:gd name="connsiteY2" fmla="*/ 1759 h 3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31" h="3989">
                  <a:moveTo>
                    <a:pt x="12392" y="1759"/>
                  </a:moveTo>
                  <a:cubicBezTo>
                    <a:pt x="11241" y="-1626"/>
                    <a:pt x="5417" y="540"/>
                    <a:pt x="0" y="2707"/>
                  </a:cubicBezTo>
                  <a:cubicBezTo>
                    <a:pt x="6636" y="3859"/>
                    <a:pt x="13611" y="5280"/>
                    <a:pt x="12392" y="175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2" name="Freeform 411">
              <a:extLst>
                <a:ext uri="{FF2B5EF4-FFF2-40B4-BE49-F238E27FC236}">
                  <a16:creationId xmlns:a16="http://schemas.microsoft.com/office/drawing/2014/main" id="{D7988089-6FCE-E25B-D6AA-1739E603E9A0}"/>
                </a:ext>
              </a:extLst>
            </p:cNvPr>
            <p:cNvSpPr/>
            <p:nvPr/>
          </p:nvSpPr>
          <p:spPr bwMode="ltGray">
            <a:xfrm>
              <a:off x="16502241" y="6136998"/>
              <a:ext cx="3209" cy="1469"/>
            </a:xfrm>
            <a:custGeom>
              <a:avLst/>
              <a:gdLst>
                <a:gd name="connsiteX0" fmla="*/ 541 w 3209"/>
                <a:gd name="connsiteY0" fmla="*/ 939 h 1469"/>
                <a:gd name="connsiteX1" fmla="*/ 0 w 3209"/>
                <a:gd name="connsiteY1" fmla="*/ 1413 h 1469"/>
                <a:gd name="connsiteX2" fmla="*/ 745 w 3209"/>
                <a:gd name="connsiteY2" fmla="*/ 1413 h 1469"/>
                <a:gd name="connsiteX3" fmla="*/ 541 w 3209"/>
                <a:gd name="connsiteY3" fmla="*/ 939 h 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09" h="1469">
                  <a:moveTo>
                    <a:pt x="541" y="939"/>
                  </a:moveTo>
                  <a:cubicBezTo>
                    <a:pt x="339" y="1075"/>
                    <a:pt x="203" y="1210"/>
                    <a:pt x="0" y="1413"/>
                  </a:cubicBezTo>
                  <a:cubicBezTo>
                    <a:pt x="271" y="1413"/>
                    <a:pt x="474" y="1413"/>
                    <a:pt x="745" y="1413"/>
                  </a:cubicBezTo>
                  <a:cubicBezTo>
                    <a:pt x="4130" y="1955"/>
                    <a:pt x="3995" y="-1634"/>
                    <a:pt x="541" y="93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3" name="Freeform 412">
              <a:extLst>
                <a:ext uri="{FF2B5EF4-FFF2-40B4-BE49-F238E27FC236}">
                  <a16:creationId xmlns:a16="http://schemas.microsoft.com/office/drawing/2014/main" id="{3C00FE01-E00D-5A42-762E-CE5747B8F73F}"/>
                </a:ext>
              </a:extLst>
            </p:cNvPr>
            <p:cNvSpPr/>
            <p:nvPr/>
          </p:nvSpPr>
          <p:spPr bwMode="ltGray">
            <a:xfrm>
              <a:off x="16480235" y="6138289"/>
              <a:ext cx="21937" cy="10347"/>
            </a:xfrm>
            <a:custGeom>
              <a:avLst/>
              <a:gdLst>
                <a:gd name="connsiteX0" fmla="*/ 3723 w 21937"/>
                <a:gd name="connsiteY0" fmla="*/ 9738 h 10347"/>
                <a:gd name="connsiteX1" fmla="*/ 21938 w 21937"/>
                <a:gd name="connsiteY1" fmla="*/ 123 h 10347"/>
                <a:gd name="connsiteX2" fmla="*/ 12052 w 21937"/>
                <a:gd name="connsiteY2" fmla="*/ 1410 h 10347"/>
                <a:gd name="connsiteX3" fmla="*/ 3723 w 21937"/>
                <a:gd name="connsiteY3" fmla="*/ 9738 h 1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37" h="10347">
                  <a:moveTo>
                    <a:pt x="3723" y="9738"/>
                  </a:moveTo>
                  <a:cubicBezTo>
                    <a:pt x="13745" y="12176"/>
                    <a:pt x="13203" y="6962"/>
                    <a:pt x="21938" y="123"/>
                  </a:cubicBezTo>
                  <a:cubicBezTo>
                    <a:pt x="18688" y="-216"/>
                    <a:pt x="14963" y="123"/>
                    <a:pt x="12052" y="1410"/>
                  </a:cubicBezTo>
                  <a:cubicBezTo>
                    <a:pt x="7041" y="3644"/>
                    <a:pt x="-6502" y="7233"/>
                    <a:pt x="3723" y="973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4" name="Freeform 413">
              <a:extLst>
                <a:ext uri="{FF2B5EF4-FFF2-40B4-BE49-F238E27FC236}">
                  <a16:creationId xmlns:a16="http://schemas.microsoft.com/office/drawing/2014/main" id="{7485F589-2391-150A-4972-77C7E18AF34A}"/>
                </a:ext>
              </a:extLst>
            </p:cNvPr>
            <p:cNvSpPr/>
            <p:nvPr/>
          </p:nvSpPr>
          <p:spPr bwMode="ltGray">
            <a:xfrm>
              <a:off x="16610381" y="5946650"/>
              <a:ext cx="97038" cy="57668"/>
            </a:xfrm>
            <a:custGeom>
              <a:avLst/>
              <a:gdLst>
                <a:gd name="connsiteX0" fmla="*/ 89654 w 97038"/>
                <a:gd name="connsiteY0" fmla="*/ 57619 h 57668"/>
                <a:gd name="connsiteX1" fmla="*/ 93378 w 97038"/>
                <a:gd name="connsiteY1" fmla="*/ 43873 h 57668"/>
                <a:gd name="connsiteX2" fmla="*/ 91821 w 97038"/>
                <a:gd name="connsiteY2" fmla="*/ 38117 h 57668"/>
                <a:gd name="connsiteX3" fmla="*/ 96155 w 97038"/>
                <a:gd name="connsiteY3" fmla="*/ 15500 h 57668"/>
                <a:gd name="connsiteX4" fmla="*/ 53155 w 97038"/>
                <a:gd name="connsiteY4" fmla="*/ 8255 h 57668"/>
                <a:gd name="connsiteX5" fmla="*/ 16251 w 97038"/>
                <a:gd name="connsiteY5" fmla="*/ 1213 h 57668"/>
                <a:gd name="connsiteX6" fmla="*/ 2032 w 97038"/>
                <a:gd name="connsiteY6" fmla="*/ 23559 h 57668"/>
                <a:gd name="connsiteX7" fmla="*/ 1625 w 97038"/>
                <a:gd name="connsiteY7" fmla="*/ 25184 h 57668"/>
                <a:gd name="connsiteX8" fmla="*/ 5349 w 97038"/>
                <a:gd name="connsiteY8" fmla="*/ 21459 h 57668"/>
                <a:gd name="connsiteX9" fmla="*/ 44827 w 97038"/>
                <a:gd name="connsiteY9" fmla="*/ 31278 h 57668"/>
                <a:gd name="connsiteX10" fmla="*/ 89654 w 97038"/>
                <a:gd name="connsiteY10" fmla="*/ 57619 h 57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038" h="57668">
                  <a:moveTo>
                    <a:pt x="89654" y="57619"/>
                  </a:moveTo>
                  <a:cubicBezTo>
                    <a:pt x="92024" y="58567"/>
                    <a:pt x="91550" y="45633"/>
                    <a:pt x="93378" y="43873"/>
                  </a:cubicBezTo>
                  <a:cubicBezTo>
                    <a:pt x="97170" y="40081"/>
                    <a:pt x="91821" y="43737"/>
                    <a:pt x="91821" y="38117"/>
                  </a:cubicBezTo>
                  <a:cubicBezTo>
                    <a:pt x="91821" y="32497"/>
                    <a:pt x="99608" y="19496"/>
                    <a:pt x="96155" y="15500"/>
                  </a:cubicBezTo>
                  <a:cubicBezTo>
                    <a:pt x="92701" y="11573"/>
                    <a:pt x="73064" y="18480"/>
                    <a:pt x="53155" y="8255"/>
                  </a:cubicBezTo>
                  <a:cubicBezTo>
                    <a:pt x="33248" y="-1970"/>
                    <a:pt x="42592" y="-480"/>
                    <a:pt x="16251" y="1213"/>
                  </a:cubicBezTo>
                  <a:cubicBezTo>
                    <a:pt x="-10090" y="2906"/>
                    <a:pt x="3996" y="14485"/>
                    <a:pt x="2032" y="23559"/>
                  </a:cubicBezTo>
                  <a:cubicBezTo>
                    <a:pt x="1896" y="24236"/>
                    <a:pt x="1760" y="24710"/>
                    <a:pt x="1625" y="25184"/>
                  </a:cubicBezTo>
                  <a:cubicBezTo>
                    <a:pt x="2437" y="24033"/>
                    <a:pt x="3589" y="22746"/>
                    <a:pt x="5349" y="21459"/>
                  </a:cubicBezTo>
                  <a:cubicBezTo>
                    <a:pt x="12730" y="15772"/>
                    <a:pt x="26003" y="31820"/>
                    <a:pt x="44827" y="31278"/>
                  </a:cubicBezTo>
                  <a:cubicBezTo>
                    <a:pt x="63652" y="30736"/>
                    <a:pt x="70897" y="48003"/>
                    <a:pt x="89654" y="576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5" name="Freeform 414">
              <a:extLst>
                <a:ext uri="{FF2B5EF4-FFF2-40B4-BE49-F238E27FC236}">
                  <a16:creationId xmlns:a16="http://schemas.microsoft.com/office/drawing/2014/main" id="{65654B9B-57CF-1B76-6DF6-E157D4E9EFC5}"/>
                </a:ext>
              </a:extLst>
            </p:cNvPr>
            <p:cNvSpPr/>
            <p:nvPr/>
          </p:nvSpPr>
          <p:spPr bwMode="ltGray">
            <a:xfrm>
              <a:off x="16610624" y="5971834"/>
              <a:ext cx="1449" cy="3072"/>
            </a:xfrm>
            <a:custGeom>
              <a:avLst/>
              <a:gdLst>
                <a:gd name="connsiteX0" fmla="*/ 1450 w 1449"/>
                <a:gd name="connsiteY0" fmla="*/ 0 h 3072"/>
                <a:gd name="connsiteX1" fmla="*/ 1450 w 1449"/>
                <a:gd name="connsiteY1" fmla="*/ 0 h 3072"/>
                <a:gd name="connsiteX2" fmla="*/ 1450 w 1449"/>
                <a:gd name="connsiteY2" fmla="*/ 0 h 3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9" h="3072">
                  <a:moveTo>
                    <a:pt x="1450" y="0"/>
                  </a:moveTo>
                  <a:cubicBezTo>
                    <a:pt x="-988" y="3318"/>
                    <a:pt x="96" y="4808"/>
                    <a:pt x="1450" y="0"/>
                  </a:cubicBezTo>
                  <a:lnTo>
                    <a:pt x="1450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6" name="Freeform 415">
              <a:extLst>
                <a:ext uri="{FF2B5EF4-FFF2-40B4-BE49-F238E27FC236}">
                  <a16:creationId xmlns:a16="http://schemas.microsoft.com/office/drawing/2014/main" id="{BFA5A5EA-E395-80B4-7F77-A5582ABD94E5}"/>
                </a:ext>
              </a:extLst>
            </p:cNvPr>
            <p:cNvSpPr/>
            <p:nvPr/>
          </p:nvSpPr>
          <p:spPr bwMode="ltGray">
            <a:xfrm>
              <a:off x="16667247" y="5909779"/>
              <a:ext cx="28007" cy="18626"/>
            </a:xfrm>
            <a:custGeom>
              <a:avLst/>
              <a:gdLst>
                <a:gd name="connsiteX0" fmla="*/ 15182 w 28007"/>
                <a:gd name="connsiteY0" fmla="*/ 9238 h 18626"/>
                <a:gd name="connsiteX1" fmla="*/ 2994 w 28007"/>
                <a:gd name="connsiteY1" fmla="*/ 231 h 18626"/>
                <a:gd name="connsiteX2" fmla="*/ 7057 w 28007"/>
                <a:gd name="connsiteY2" fmla="*/ 11946 h 18626"/>
                <a:gd name="connsiteX3" fmla="*/ 27980 w 28007"/>
                <a:gd name="connsiteY3" fmla="*/ 18040 h 18626"/>
                <a:gd name="connsiteX4" fmla="*/ 15182 w 28007"/>
                <a:gd name="connsiteY4" fmla="*/ 9238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07" h="18626">
                  <a:moveTo>
                    <a:pt x="15182" y="9238"/>
                  </a:moveTo>
                  <a:cubicBezTo>
                    <a:pt x="11729" y="8696"/>
                    <a:pt x="5634" y="-1664"/>
                    <a:pt x="2994" y="231"/>
                  </a:cubicBezTo>
                  <a:cubicBezTo>
                    <a:pt x="-1543" y="3482"/>
                    <a:pt x="-1475" y="11337"/>
                    <a:pt x="7057" y="11946"/>
                  </a:cubicBezTo>
                  <a:cubicBezTo>
                    <a:pt x="15589" y="12488"/>
                    <a:pt x="27439" y="20885"/>
                    <a:pt x="27980" y="18040"/>
                  </a:cubicBezTo>
                  <a:cubicBezTo>
                    <a:pt x="28589" y="15196"/>
                    <a:pt x="18636" y="9779"/>
                    <a:pt x="15182" y="923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7" name="Freeform 416">
              <a:extLst>
                <a:ext uri="{FF2B5EF4-FFF2-40B4-BE49-F238E27FC236}">
                  <a16:creationId xmlns:a16="http://schemas.microsoft.com/office/drawing/2014/main" id="{7C06324A-96E7-BCC5-3EB1-6C0B30CCE77D}"/>
                </a:ext>
              </a:extLst>
            </p:cNvPr>
            <p:cNvSpPr/>
            <p:nvPr/>
          </p:nvSpPr>
          <p:spPr bwMode="ltGray">
            <a:xfrm>
              <a:off x="16603745" y="5911329"/>
              <a:ext cx="4207" cy="3995"/>
            </a:xfrm>
            <a:custGeom>
              <a:avLst/>
              <a:gdLst>
                <a:gd name="connsiteX0" fmla="*/ 1287 w 4207"/>
                <a:gd name="connsiteY0" fmla="*/ 239 h 3995"/>
                <a:gd name="connsiteX1" fmla="*/ 0 w 4207"/>
                <a:gd name="connsiteY1" fmla="*/ 2947 h 3995"/>
                <a:gd name="connsiteX2" fmla="*/ 271 w 4207"/>
                <a:gd name="connsiteY2" fmla="*/ 3150 h 3995"/>
                <a:gd name="connsiteX3" fmla="*/ 1287 w 4207"/>
                <a:gd name="connsiteY3" fmla="*/ 239 h 3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07" h="3995">
                  <a:moveTo>
                    <a:pt x="1287" y="239"/>
                  </a:moveTo>
                  <a:cubicBezTo>
                    <a:pt x="948" y="645"/>
                    <a:pt x="541" y="1660"/>
                    <a:pt x="0" y="2947"/>
                  </a:cubicBezTo>
                  <a:cubicBezTo>
                    <a:pt x="68" y="3015"/>
                    <a:pt x="136" y="3082"/>
                    <a:pt x="271" y="3150"/>
                  </a:cubicBezTo>
                  <a:cubicBezTo>
                    <a:pt x="7652" y="6536"/>
                    <a:pt x="2641" y="-1454"/>
                    <a:pt x="1287" y="23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8" name="Freeform 417">
              <a:extLst>
                <a:ext uri="{FF2B5EF4-FFF2-40B4-BE49-F238E27FC236}">
                  <a16:creationId xmlns:a16="http://schemas.microsoft.com/office/drawing/2014/main" id="{9CE9897F-87E3-EEEA-2564-BF46A8E9C8DA}"/>
                </a:ext>
              </a:extLst>
            </p:cNvPr>
            <p:cNvSpPr/>
            <p:nvPr/>
          </p:nvSpPr>
          <p:spPr bwMode="ltGray">
            <a:xfrm>
              <a:off x="16585792" y="5898423"/>
              <a:ext cx="17952" cy="25897"/>
            </a:xfrm>
            <a:custGeom>
              <a:avLst/>
              <a:gdLst>
                <a:gd name="connsiteX0" fmla="*/ 4274 w 17952"/>
                <a:gd name="connsiteY0" fmla="*/ 25266 h 25897"/>
                <a:gd name="connsiteX1" fmla="*/ 17953 w 17952"/>
                <a:gd name="connsiteY1" fmla="*/ 15854 h 25897"/>
                <a:gd name="connsiteX2" fmla="*/ 8879 w 17952"/>
                <a:gd name="connsiteY2" fmla="*/ 144 h 25897"/>
                <a:gd name="connsiteX3" fmla="*/ 4274 w 17952"/>
                <a:gd name="connsiteY3" fmla="*/ 25266 h 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52" h="25897">
                  <a:moveTo>
                    <a:pt x="4274" y="25266"/>
                  </a:moveTo>
                  <a:cubicBezTo>
                    <a:pt x="12197" y="28178"/>
                    <a:pt x="15989" y="20323"/>
                    <a:pt x="17953" y="15854"/>
                  </a:cubicBezTo>
                  <a:cubicBezTo>
                    <a:pt x="10910" y="12197"/>
                    <a:pt x="14364" y="-1549"/>
                    <a:pt x="8879" y="144"/>
                  </a:cubicBezTo>
                  <a:cubicBezTo>
                    <a:pt x="5019" y="2378"/>
                    <a:pt x="-6019" y="21474"/>
                    <a:pt x="4274" y="2526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9" name="Freeform 418">
              <a:extLst>
                <a:ext uri="{FF2B5EF4-FFF2-40B4-BE49-F238E27FC236}">
                  <a16:creationId xmlns:a16="http://schemas.microsoft.com/office/drawing/2014/main" id="{98D734D6-C282-A47E-19F2-86886AEBF945}"/>
                </a:ext>
              </a:extLst>
            </p:cNvPr>
            <p:cNvSpPr/>
            <p:nvPr/>
          </p:nvSpPr>
          <p:spPr bwMode="ltGray">
            <a:xfrm>
              <a:off x="16611516" y="5823674"/>
              <a:ext cx="5907" cy="5417"/>
            </a:xfrm>
            <a:custGeom>
              <a:avLst/>
              <a:gdLst>
                <a:gd name="connsiteX0" fmla="*/ 5636 w 5907"/>
                <a:gd name="connsiteY0" fmla="*/ 406 h 5417"/>
                <a:gd name="connsiteX1" fmla="*/ 5907 w 5907"/>
                <a:gd name="connsiteY1" fmla="*/ 0 h 5417"/>
                <a:gd name="connsiteX2" fmla="*/ 625 w 5907"/>
                <a:gd name="connsiteY2" fmla="*/ 2912 h 5417"/>
                <a:gd name="connsiteX3" fmla="*/ 16 w 5907"/>
                <a:gd name="connsiteY3" fmla="*/ 5417 h 5417"/>
                <a:gd name="connsiteX4" fmla="*/ 5636 w 5907"/>
                <a:gd name="connsiteY4" fmla="*/ 406 h 5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07" h="5417">
                  <a:moveTo>
                    <a:pt x="5636" y="406"/>
                  </a:moveTo>
                  <a:cubicBezTo>
                    <a:pt x="5704" y="271"/>
                    <a:pt x="5772" y="136"/>
                    <a:pt x="5907" y="0"/>
                  </a:cubicBezTo>
                  <a:cubicBezTo>
                    <a:pt x="3537" y="474"/>
                    <a:pt x="1573" y="1287"/>
                    <a:pt x="625" y="2912"/>
                  </a:cubicBezTo>
                  <a:cubicBezTo>
                    <a:pt x="84" y="3792"/>
                    <a:pt x="-52" y="4605"/>
                    <a:pt x="16" y="5417"/>
                  </a:cubicBezTo>
                  <a:cubicBezTo>
                    <a:pt x="2183" y="4672"/>
                    <a:pt x="4079" y="2912"/>
                    <a:pt x="5636" y="40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0" name="Freeform 419">
              <a:extLst>
                <a:ext uri="{FF2B5EF4-FFF2-40B4-BE49-F238E27FC236}">
                  <a16:creationId xmlns:a16="http://schemas.microsoft.com/office/drawing/2014/main" id="{085122BE-DFE8-4505-BF26-04A81AF21555}"/>
                </a:ext>
              </a:extLst>
            </p:cNvPr>
            <p:cNvSpPr/>
            <p:nvPr/>
          </p:nvSpPr>
          <p:spPr bwMode="ltGray">
            <a:xfrm>
              <a:off x="16591170" y="5779306"/>
              <a:ext cx="37688" cy="109035"/>
            </a:xfrm>
            <a:custGeom>
              <a:avLst/>
              <a:gdLst>
                <a:gd name="connsiteX0" fmla="*/ 12981 w 37688"/>
                <a:gd name="connsiteY0" fmla="*/ 47687 h 109035"/>
                <a:gd name="connsiteX1" fmla="*/ 25644 w 37688"/>
                <a:gd name="connsiteY1" fmla="*/ 32518 h 109035"/>
                <a:gd name="connsiteX2" fmla="*/ 14335 w 37688"/>
                <a:gd name="connsiteY2" fmla="*/ 15522 h 109035"/>
                <a:gd name="connsiteX3" fmla="*/ 15216 w 37688"/>
                <a:gd name="connsiteY3" fmla="*/ 5703 h 109035"/>
                <a:gd name="connsiteX4" fmla="*/ 2012 w 37688"/>
                <a:gd name="connsiteY4" fmla="*/ 4281 h 109035"/>
                <a:gd name="connsiteX5" fmla="*/ 1266 w 37688"/>
                <a:gd name="connsiteY5" fmla="*/ 25679 h 109035"/>
                <a:gd name="connsiteX6" fmla="*/ 5262 w 37688"/>
                <a:gd name="connsiteY6" fmla="*/ 49786 h 109035"/>
                <a:gd name="connsiteX7" fmla="*/ 792 w 37688"/>
                <a:gd name="connsiteY7" fmla="*/ 64344 h 109035"/>
                <a:gd name="connsiteX8" fmla="*/ 4855 w 37688"/>
                <a:gd name="connsiteY8" fmla="*/ 83304 h 109035"/>
                <a:gd name="connsiteX9" fmla="*/ 21446 w 37688"/>
                <a:gd name="connsiteY9" fmla="*/ 107546 h 109035"/>
                <a:gd name="connsiteX10" fmla="*/ 22732 w 37688"/>
                <a:gd name="connsiteY10" fmla="*/ 109036 h 109035"/>
                <a:gd name="connsiteX11" fmla="*/ 18873 w 37688"/>
                <a:gd name="connsiteY11" fmla="*/ 76871 h 109035"/>
                <a:gd name="connsiteX12" fmla="*/ 24357 w 37688"/>
                <a:gd name="connsiteY12" fmla="*/ 65698 h 109035"/>
                <a:gd name="connsiteX13" fmla="*/ 37494 w 37688"/>
                <a:gd name="connsiteY13" fmla="*/ 66849 h 109035"/>
                <a:gd name="connsiteX14" fmla="*/ 20227 w 37688"/>
                <a:gd name="connsiteY14" fmla="*/ 49582 h 109035"/>
                <a:gd name="connsiteX15" fmla="*/ 12981 w 37688"/>
                <a:gd name="connsiteY15" fmla="*/ 47687 h 10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688" h="109035">
                  <a:moveTo>
                    <a:pt x="12981" y="47687"/>
                  </a:moveTo>
                  <a:cubicBezTo>
                    <a:pt x="7903" y="43149"/>
                    <a:pt x="23477" y="38748"/>
                    <a:pt x="25644" y="32518"/>
                  </a:cubicBezTo>
                  <a:cubicBezTo>
                    <a:pt x="27878" y="26289"/>
                    <a:pt x="16096" y="19991"/>
                    <a:pt x="14335" y="15522"/>
                  </a:cubicBezTo>
                  <a:cubicBezTo>
                    <a:pt x="12643" y="10985"/>
                    <a:pt x="15555" y="7396"/>
                    <a:pt x="15216" y="5703"/>
                  </a:cubicBezTo>
                  <a:cubicBezTo>
                    <a:pt x="14877" y="4011"/>
                    <a:pt x="7564" y="-5334"/>
                    <a:pt x="2012" y="4281"/>
                  </a:cubicBezTo>
                  <a:cubicBezTo>
                    <a:pt x="-3541" y="13897"/>
                    <a:pt x="4517" y="13829"/>
                    <a:pt x="1266" y="25679"/>
                  </a:cubicBezTo>
                  <a:cubicBezTo>
                    <a:pt x="-1984" y="37529"/>
                    <a:pt x="3975" y="45858"/>
                    <a:pt x="5262" y="49786"/>
                  </a:cubicBezTo>
                  <a:cubicBezTo>
                    <a:pt x="6548" y="53713"/>
                    <a:pt x="1266" y="55880"/>
                    <a:pt x="792" y="64344"/>
                  </a:cubicBezTo>
                  <a:cubicBezTo>
                    <a:pt x="387" y="72808"/>
                    <a:pt x="-1577" y="73689"/>
                    <a:pt x="4855" y="83304"/>
                  </a:cubicBezTo>
                  <a:cubicBezTo>
                    <a:pt x="11289" y="92920"/>
                    <a:pt x="17789" y="103618"/>
                    <a:pt x="21446" y="107546"/>
                  </a:cubicBezTo>
                  <a:cubicBezTo>
                    <a:pt x="21852" y="108020"/>
                    <a:pt x="22326" y="108494"/>
                    <a:pt x="22732" y="109036"/>
                  </a:cubicBezTo>
                  <a:cubicBezTo>
                    <a:pt x="14742" y="97863"/>
                    <a:pt x="15216" y="87638"/>
                    <a:pt x="18873" y="76871"/>
                  </a:cubicBezTo>
                  <a:cubicBezTo>
                    <a:pt x="22800" y="65563"/>
                    <a:pt x="16367" y="63464"/>
                    <a:pt x="24357" y="65698"/>
                  </a:cubicBezTo>
                  <a:cubicBezTo>
                    <a:pt x="32348" y="67933"/>
                    <a:pt x="38916" y="74772"/>
                    <a:pt x="37494" y="66849"/>
                  </a:cubicBezTo>
                  <a:cubicBezTo>
                    <a:pt x="36207" y="59875"/>
                    <a:pt x="20768" y="55541"/>
                    <a:pt x="20227" y="49582"/>
                  </a:cubicBezTo>
                  <a:cubicBezTo>
                    <a:pt x="18128" y="50530"/>
                    <a:pt x="15622" y="50056"/>
                    <a:pt x="12981" y="4768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1" name="Freeform 420">
              <a:extLst>
                <a:ext uri="{FF2B5EF4-FFF2-40B4-BE49-F238E27FC236}">
                  <a16:creationId xmlns:a16="http://schemas.microsoft.com/office/drawing/2014/main" id="{ACA9229F-B6AA-58CE-7CE1-B82E5C602161}"/>
                </a:ext>
              </a:extLst>
            </p:cNvPr>
            <p:cNvSpPr/>
            <p:nvPr/>
          </p:nvSpPr>
          <p:spPr bwMode="ltGray">
            <a:xfrm>
              <a:off x="16614105" y="5888409"/>
              <a:ext cx="4256" cy="5471"/>
            </a:xfrm>
            <a:custGeom>
              <a:avLst/>
              <a:gdLst>
                <a:gd name="connsiteX0" fmla="*/ 0 w 4256"/>
                <a:gd name="connsiteY0" fmla="*/ 0 h 5471"/>
                <a:gd name="connsiteX1" fmla="*/ 1218 w 4256"/>
                <a:gd name="connsiteY1" fmla="*/ 1761 h 5471"/>
                <a:gd name="connsiteX2" fmla="*/ 0 w 4256"/>
                <a:gd name="connsiteY2" fmla="*/ 0 h 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56" h="5471">
                  <a:moveTo>
                    <a:pt x="0" y="0"/>
                  </a:moveTo>
                  <a:cubicBezTo>
                    <a:pt x="406" y="610"/>
                    <a:pt x="745" y="1151"/>
                    <a:pt x="1218" y="1761"/>
                  </a:cubicBezTo>
                  <a:cubicBezTo>
                    <a:pt x="6975" y="9074"/>
                    <a:pt x="3386" y="3995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2" name="Freeform 421">
              <a:extLst>
                <a:ext uri="{FF2B5EF4-FFF2-40B4-BE49-F238E27FC236}">
                  <a16:creationId xmlns:a16="http://schemas.microsoft.com/office/drawing/2014/main" id="{9F72896A-A16A-BBAE-154B-8CBCBC70D230}"/>
                </a:ext>
              </a:extLst>
            </p:cNvPr>
            <p:cNvSpPr/>
            <p:nvPr/>
          </p:nvSpPr>
          <p:spPr bwMode="ltGray">
            <a:xfrm>
              <a:off x="16617423" y="5801810"/>
              <a:ext cx="25173" cy="22590"/>
            </a:xfrm>
            <a:custGeom>
              <a:avLst/>
              <a:gdLst>
                <a:gd name="connsiteX0" fmla="*/ 24852 w 25173"/>
                <a:gd name="connsiteY0" fmla="*/ 21662 h 22590"/>
                <a:gd name="connsiteX1" fmla="*/ 17673 w 25173"/>
                <a:gd name="connsiteY1" fmla="*/ 670 h 22590"/>
                <a:gd name="connsiteX2" fmla="*/ 9818 w 25173"/>
                <a:gd name="connsiteY2" fmla="*/ 7171 h 22590"/>
                <a:gd name="connsiteX3" fmla="*/ 0 w 25173"/>
                <a:gd name="connsiteY3" fmla="*/ 21865 h 22590"/>
                <a:gd name="connsiteX4" fmla="*/ 24852 w 25173"/>
                <a:gd name="connsiteY4" fmla="*/ 21662 h 22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73" h="22590">
                  <a:moveTo>
                    <a:pt x="24852" y="21662"/>
                  </a:moveTo>
                  <a:cubicBezTo>
                    <a:pt x="26815" y="18276"/>
                    <a:pt x="19231" y="2972"/>
                    <a:pt x="17673" y="670"/>
                  </a:cubicBezTo>
                  <a:cubicBezTo>
                    <a:pt x="16048" y="-1564"/>
                    <a:pt x="14965" y="2092"/>
                    <a:pt x="9818" y="7171"/>
                  </a:cubicBezTo>
                  <a:cubicBezTo>
                    <a:pt x="4807" y="12114"/>
                    <a:pt x="3047" y="16922"/>
                    <a:pt x="0" y="21865"/>
                  </a:cubicBezTo>
                  <a:cubicBezTo>
                    <a:pt x="8532" y="20307"/>
                    <a:pt x="23361" y="24303"/>
                    <a:pt x="24852" y="2166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3" name="Freeform 422">
              <a:extLst>
                <a:ext uri="{FF2B5EF4-FFF2-40B4-BE49-F238E27FC236}">
                  <a16:creationId xmlns:a16="http://schemas.microsoft.com/office/drawing/2014/main" id="{3441F65C-347A-4E17-1D3B-B3BB30AE6212}"/>
                </a:ext>
              </a:extLst>
            </p:cNvPr>
            <p:cNvSpPr/>
            <p:nvPr/>
          </p:nvSpPr>
          <p:spPr bwMode="ltGray">
            <a:xfrm>
              <a:off x="16597515" y="5874468"/>
              <a:ext cx="1187" cy="601"/>
            </a:xfrm>
            <a:custGeom>
              <a:avLst/>
              <a:gdLst>
                <a:gd name="connsiteX0" fmla="*/ 0 w 1187"/>
                <a:gd name="connsiteY0" fmla="*/ 602 h 601"/>
                <a:gd name="connsiteX1" fmla="*/ 0 w 1187"/>
                <a:gd name="connsiteY1" fmla="*/ 602 h 601"/>
                <a:gd name="connsiteX2" fmla="*/ 0 w 1187"/>
                <a:gd name="connsiteY2" fmla="*/ 602 h 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7" h="601">
                  <a:moveTo>
                    <a:pt x="0" y="602"/>
                  </a:moveTo>
                  <a:cubicBezTo>
                    <a:pt x="1151" y="602"/>
                    <a:pt x="1964" y="-752"/>
                    <a:pt x="0" y="602"/>
                  </a:cubicBezTo>
                  <a:lnTo>
                    <a:pt x="0" y="602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4" name="Freeform 423">
              <a:extLst>
                <a:ext uri="{FF2B5EF4-FFF2-40B4-BE49-F238E27FC236}">
                  <a16:creationId xmlns:a16="http://schemas.microsoft.com/office/drawing/2014/main" id="{78BD86CF-A88B-F3EA-9876-1E100BC822D9}"/>
                </a:ext>
              </a:extLst>
            </p:cNvPr>
            <p:cNvSpPr/>
            <p:nvPr/>
          </p:nvSpPr>
          <p:spPr bwMode="ltGray">
            <a:xfrm>
              <a:off x="16590663" y="5874279"/>
              <a:ext cx="6851" cy="5321"/>
            </a:xfrm>
            <a:custGeom>
              <a:avLst/>
              <a:gdLst>
                <a:gd name="connsiteX0" fmla="*/ 961 w 6851"/>
                <a:gd name="connsiteY0" fmla="*/ 3025 h 5321"/>
                <a:gd name="connsiteX1" fmla="*/ 5227 w 6851"/>
                <a:gd name="connsiteY1" fmla="*/ 2009 h 5321"/>
                <a:gd name="connsiteX2" fmla="*/ 6852 w 6851"/>
                <a:gd name="connsiteY2" fmla="*/ 790 h 5321"/>
                <a:gd name="connsiteX3" fmla="*/ 6107 w 6851"/>
                <a:gd name="connsiteY3" fmla="*/ 587 h 5321"/>
                <a:gd name="connsiteX4" fmla="*/ 961 w 6851"/>
                <a:gd name="connsiteY4" fmla="*/ 3025 h 5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1" h="5321">
                  <a:moveTo>
                    <a:pt x="961" y="3025"/>
                  </a:moveTo>
                  <a:cubicBezTo>
                    <a:pt x="-1274" y="6546"/>
                    <a:pt x="487" y="5869"/>
                    <a:pt x="5227" y="2009"/>
                  </a:cubicBezTo>
                  <a:cubicBezTo>
                    <a:pt x="5972" y="1400"/>
                    <a:pt x="6446" y="1061"/>
                    <a:pt x="6852" y="790"/>
                  </a:cubicBezTo>
                  <a:cubicBezTo>
                    <a:pt x="6582" y="790"/>
                    <a:pt x="6378" y="723"/>
                    <a:pt x="6107" y="587"/>
                  </a:cubicBezTo>
                  <a:cubicBezTo>
                    <a:pt x="4618" y="-564"/>
                    <a:pt x="2992" y="-158"/>
                    <a:pt x="961" y="302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5" name="Freeform 424">
              <a:extLst>
                <a:ext uri="{FF2B5EF4-FFF2-40B4-BE49-F238E27FC236}">
                  <a16:creationId xmlns:a16="http://schemas.microsoft.com/office/drawing/2014/main" id="{DB8965A3-83C7-E2EB-25B3-AC159302A8FC}"/>
                </a:ext>
              </a:extLst>
            </p:cNvPr>
            <p:cNvSpPr/>
            <p:nvPr/>
          </p:nvSpPr>
          <p:spPr bwMode="ltGray">
            <a:xfrm>
              <a:off x="16483321" y="5912325"/>
              <a:ext cx="35731" cy="18131"/>
            </a:xfrm>
            <a:custGeom>
              <a:avLst/>
              <a:gdLst>
                <a:gd name="connsiteX0" fmla="*/ 26436 w 35731"/>
                <a:gd name="connsiteY0" fmla="*/ 18067 h 18131"/>
                <a:gd name="connsiteX1" fmla="*/ 33275 w 35731"/>
                <a:gd name="connsiteY1" fmla="*/ 1951 h 18131"/>
                <a:gd name="connsiteX2" fmla="*/ 16279 w 35731"/>
                <a:gd name="connsiteY2" fmla="*/ 1003 h 18131"/>
                <a:gd name="connsiteX3" fmla="*/ 4293 w 35731"/>
                <a:gd name="connsiteY3" fmla="*/ 6556 h 18131"/>
                <a:gd name="connsiteX4" fmla="*/ 26436 w 35731"/>
                <a:gd name="connsiteY4" fmla="*/ 18067 h 18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31" h="18131">
                  <a:moveTo>
                    <a:pt x="26436" y="18067"/>
                  </a:moveTo>
                  <a:cubicBezTo>
                    <a:pt x="30973" y="16916"/>
                    <a:pt x="40115" y="3238"/>
                    <a:pt x="33275" y="1951"/>
                  </a:cubicBezTo>
                  <a:cubicBezTo>
                    <a:pt x="26436" y="664"/>
                    <a:pt x="20274" y="-1164"/>
                    <a:pt x="16279" y="1003"/>
                  </a:cubicBezTo>
                  <a:cubicBezTo>
                    <a:pt x="6867" y="6014"/>
                    <a:pt x="-7150" y="8520"/>
                    <a:pt x="4293" y="6556"/>
                  </a:cubicBezTo>
                  <a:cubicBezTo>
                    <a:pt x="15738" y="4592"/>
                    <a:pt x="21900" y="19219"/>
                    <a:pt x="26436" y="180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6" name="Freeform 425">
              <a:extLst>
                <a:ext uri="{FF2B5EF4-FFF2-40B4-BE49-F238E27FC236}">
                  <a16:creationId xmlns:a16="http://schemas.microsoft.com/office/drawing/2014/main" id="{F0CB4960-8A5F-4E84-BB01-E8DC69F8D54F}"/>
                </a:ext>
              </a:extLst>
            </p:cNvPr>
            <p:cNvSpPr/>
            <p:nvPr/>
          </p:nvSpPr>
          <p:spPr bwMode="ltGray">
            <a:xfrm>
              <a:off x="16540803" y="5924501"/>
              <a:ext cx="818" cy="2098"/>
            </a:xfrm>
            <a:custGeom>
              <a:avLst/>
              <a:gdLst>
                <a:gd name="connsiteX0" fmla="*/ 103 w 818"/>
                <a:gd name="connsiteY0" fmla="*/ 1557 h 2098"/>
                <a:gd name="connsiteX1" fmla="*/ 238 w 818"/>
                <a:gd name="connsiteY1" fmla="*/ 2099 h 2098"/>
                <a:gd name="connsiteX2" fmla="*/ 103 w 818"/>
                <a:gd name="connsiteY2" fmla="*/ 1557 h 2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8" h="2098">
                  <a:moveTo>
                    <a:pt x="103" y="1557"/>
                  </a:moveTo>
                  <a:cubicBezTo>
                    <a:pt x="170" y="1828"/>
                    <a:pt x="170" y="1964"/>
                    <a:pt x="238" y="2099"/>
                  </a:cubicBezTo>
                  <a:cubicBezTo>
                    <a:pt x="1863" y="0"/>
                    <a:pt x="-507" y="-1083"/>
                    <a:pt x="103" y="155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" name="Freeform 426">
              <a:extLst>
                <a:ext uri="{FF2B5EF4-FFF2-40B4-BE49-F238E27FC236}">
                  <a16:creationId xmlns:a16="http://schemas.microsoft.com/office/drawing/2014/main" id="{425C41B2-23B0-E18C-DF61-C9B58287C3D6}"/>
                </a:ext>
              </a:extLst>
            </p:cNvPr>
            <p:cNvSpPr/>
            <p:nvPr/>
          </p:nvSpPr>
          <p:spPr bwMode="ltGray">
            <a:xfrm>
              <a:off x="16540432" y="5926600"/>
              <a:ext cx="657" cy="804"/>
            </a:xfrm>
            <a:custGeom>
              <a:avLst/>
              <a:gdLst>
                <a:gd name="connsiteX0" fmla="*/ 609 w 657"/>
                <a:gd name="connsiteY0" fmla="*/ 0 h 804"/>
                <a:gd name="connsiteX1" fmla="*/ 0 w 657"/>
                <a:gd name="connsiteY1" fmla="*/ 677 h 804"/>
                <a:gd name="connsiteX2" fmla="*/ 609 w 657"/>
                <a:gd name="connsiteY2" fmla="*/ 0 h 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7" h="804">
                  <a:moveTo>
                    <a:pt x="609" y="0"/>
                  </a:moveTo>
                  <a:cubicBezTo>
                    <a:pt x="406" y="203"/>
                    <a:pt x="271" y="474"/>
                    <a:pt x="0" y="677"/>
                  </a:cubicBezTo>
                  <a:cubicBezTo>
                    <a:pt x="609" y="948"/>
                    <a:pt x="745" y="813"/>
                    <a:pt x="609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" name="Freeform 427">
              <a:extLst>
                <a:ext uri="{FF2B5EF4-FFF2-40B4-BE49-F238E27FC236}">
                  <a16:creationId xmlns:a16="http://schemas.microsoft.com/office/drawing/2014/main" id="{94DDE5A4-C307-C2D8-AFC9-441EEC67519B}"/>
                </a:ext>
              </a:extLst>
            </p:cNvPr>
            <p:cNvSpPr/>
            <p:nvPr/>
          </p:nvSpPr>
          <p:spPr bwMode="ltGray">
            <a:xfrm>
              <a:off x="16530157" y="5924077"/>
              <a:ext cx="10274" cy="5228"/>
            </a:xfrm>
            <a:custGeom>
              <a:avLst/>
              <a:gdLst>
                <a:gd name="connsiteX0" fmla="*/ 8446 w 10274"/>
                <a:gd name="connsiteY0" fmla="*/ 4488 h 5228"/>
                <a:gd name="connsiteX1" fmla="*/ 10275 w 10274"/>
                <a:gd name="connsiteY1" fmla="*/ 3201 h 5228"/>
                <a:gd name="connsiteX2" fmla="*/ 3029 w 10274"/>
                <a:gd name="connsiteY2" fmla="*/ 222 h 5228"/>
                <a:gd name="connsiteX3" fmla="*/ 8446 w 10274"/>
                <a:gd name="connsiteY3" fmla="*/ 4488 h 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74" h="5228">
                  <a:moveTo>
                    <a:pt x="8446" y="4488"/>
                  </a:moveTo>
                  <a:cubicBezTo>
                    <a:pt x="9259" y="4081"/>
                    <a:pt x="9800" y="3607"/>
                    <a:pt x="10275" y="3201"/>
                  </a:cubicBezTo>
                  <a:cubicBezTo>
                    <a:pt x="9259" y="2727"/>
                    <a:pt x="7024" y="1237"/>
                    <a:pt x="3029" y="222"/>
                  </a:cubicBezTo>
                  <a:cubicBezTo>
                    <a:pt x="-3810" y="-1539"/>
                    <a:pt x="2216" y="7873"/>
                    <a:pt x="8446" y="448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9" name="Freeform 428">
              <a:extLst>
                <a:ext uri="{FF2B5EF4-FFF2-40B4-BE49-F238E27FC236}">
                  <a16:creationId xmlns:a16="http://schemas.microsoft.com/office/drawing/2014/main" id="{D80F9A2F-ADEB-A56D-8E56-21CDCB3C8580}"/>
                </a:ext>
              </a:extLst>
            </p:cNvPr>
            <p:cNvSpPr/>
            <p:nvPr/>
          </p:nvSpPr>
          <p:spPr bwMode="ltGray">
            <a:xfrm>
              <a:off x="16296891" y="5786661"/>
              <a:ext cx="221668" cy="266542"/>
            </a:xfrm>
            <a:custGeom>
              <a:avLst/>
              <a:gdLst>
                <a:gd name="connsiteX0" fmla="*/ 90708 w 221668"/>
                <a:gd name="connsiteY0" fmla="*/ 138653 h 266542"/>
                <a:gd name="connsiteX1" fmla="*/ 126394 w 221668"/>
                <a:gd name="connsiteY1" fmla="*/ 130527 h 266542"/>
                <a:gd name="connsiteX2" fmla="*/ 148401 w 221668"/>
                <a:gd name="connsiteY2" fmla="*/ 109671 h 266542"/>
                <a:gd name="connsiteX3" fmla="*/ 172576 w 221668"/>
                <a:gd name="connsiteY3" fmla="*/ 91795 h 266542"/>
                <a:gd name="connsiteX4" fmla="*/ 130119 w 221668"/>
                <a:gd name="connsiteY4" fmla="*/ 89086 h 266542"/>
                <a:gd name="connsiteX5" fmla="*/ 99850 w 221668"/>
                <a:gd name="connsiteY5" fmla="*/ 112380 h 266542"/>
                <a:gd name="connsiteX6" fmla="*/ 85969 w 221668"/>
                <a:gd name="connsiteY6" fmla="*/ 97009 h 266542"/>
                <a:gd name="connsiteX7" fmla="*/ 80077 w 221668"/>
                <a:gd name="connsiteY7" fmla="*/ 112854 h 266542"/>
                <a:gd name="connsiteX8" fmla="*/ 49945 w 221668"/>
                <a:gd name="connsiteY8" fmla="*/ 97347 h 266542"/>
                <a:gd name="connsiteX9" fmla="*/ 46694 w 221668"/>
                <a:gd name="connsiteY9" fmla="*/ 68433 h 266542"/>
                <a:gd name="connsiteX10" fmla="*/ 67347 w 221668"/>
                <a:gd name="connsiteY10" fmla="*/ 66876 h 266542"/>
                <a:gd name="connsiteX11" fmla="*/ 107367 w 221668"/>
                <a:gd name="connsiteY11" fmla="*/ 67418 h 266542"/>
                <a:gd name="connsiteX12" fmla="*/ 162824 w 221668"/>
                <a:gd name="connsiteY12" fmla="*/ 54958 h 266542"/>
                <a:gd name="connsiteX13" fmla="*/ 196411 w 221668"/>
                <a:gd name="connsiteY13" fmla="*/ 44597 h 266542"/>
                <a:gd name="connsiteX14" fmla="*/ 221465 w 221668"/>
                <a:gd name="connsiteY14" fmla="*/ 26721 h 266542"/>
                <a:gd name="connsiteX15" fmla="*/ 191401 w 221668"/>
                <a:gd name="connsiteY15" fmla="*/ 7490 h 266542"/>
                <a:gd name="connsiteX16" fmla="*/ 161876 w 221668"/>
                <a:gd name="connsiteY16" fmla="*/ 29294 h 266542"/>
                <a:gd name="connsiteX17" fmla="*/ 107367 w 221668"/>
                <a:gd name="connsiteY17" fmla="*/ 25773 h 266542"/>
                <a:gd name="connsiteX18" fmla="*/ 73577 w 221668"/>
                <a:gd name="connsiteY18" fmla="*/ 23809 h 266542"/>
                <a:gd name="connsiteX19" fmla="*/ 57461 w 221668"/>
                <a:gd name="connsiteY19" fmla="*/ 45343 h 266542"/>
                <a:gd name="connsiteX20" fmla="*/ 27125 w 221668"/>
                <a:gd name="connsiteY20" fmla="*/ 50760 h 266542"/>
                <a:gd name="connsiteX21" fmla="*/ 41413 w 221668"/>
                <a:gd name="connsiteY21" fmla="*/ 81502 h 266542"/>
                <a:gd name="connsiteX22" fmla="*/ 26990 w 221668"/>
                <a:gd name="connsiteY22" fmla="*/ 105067 h 266542"/>
                <a:gd name="connsiteX23" fmla="*/ 10061 w 221668"/>
                <a:gd name="connsiteY23" fmla="*/ 132153 h 266542"/>
                <a:gd name="connsiteX24" fmla="*/ 39 w 221668"/>
                <a:gd name="connsiteY24" fmla="*/ 169937 h 266542"/>
                <a:gd name="connsiteX25" fmla="*/ 29427 w 221668"/>
                <a:gd name="connsiteY25" fmla="*/ 195059 h 266542"/>
                <a:gd name="connsiteX26" fmla="*/ 21436 w 221668"/>
                <a:gd name="connsiteY26" fmla="*/ 244423 h 266542"/>
                <a:gd name="connsiteX27" fmla="*/ 43444 w 221668"/>
                <a:gd name="connsiteY27" fmla="*/ 266295 h 266542"/>
                <a:gd name="connsiteX28" fmla="*/ 57867 w 221668"/>
                <a:gd name="connsiteY28" fmla="*/ 234334 h 266542"/>
                <a:gd name="connsiteX29" fmla="*/ 58544 w 221668"/>
                <a:gd name="connsiteY29" fmla="*/ 188084 h 266542"/>
                <a:gd name="connsiteX30" fmla="*/ 77233 w 221668"/>
                <a:gd name="connsiteY30" fmla="*/ 178469 h 266542"/>
                <a:gd name="connsiteX31" fmla="*/ 84208 w 221668"/>
                <a:gd name="connsiteY31" fmla="*/ 222416 h 266542"/>
                <a:gd name="connsiteX32" fmla="*/ 97548 w 221668"/>
                <a:gd name="connsiteY32" fmla="*/ 235078 h 266542"/>
                <a:gd name="connsiteX33" fmla="*/ 122467 w 221668"/>
                <a:gd name="connsiteY33" fmla="*/ 214561 h 266542"/>
                <a:gd name="connsiteX34" fmla="*/ 147386 w 221668"/>
                <a:gd name="connsiteY34" fmla="*/ 217405 h 266542"/>
                <a:gd name="connsiteX35" fmla="*/ 138447 w 221668"/>
                <a:gd name="connsiteY35" fmla="*/ 196820 h 266542"/>
                <a:gd name="connsiteX36" fmla="*/ 125379 w 221668"/>
                <a:gd name="connsiteY36" fmla="*/ 184767 h 266542"/>
                <a:gd name="connsiteX37" fmla="*/ 115695 w 221668"/>
                <a:gd name="connsiteY37" fmla="*/ 164791 h 266542"/>
                <a:gd name="connsiteX38" fmla="*/ 90708 w 221668"/>
                <a:gd name="connsiteY38" fmla="*/ 138653 h 266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21668" h="266542">
                  <a:moveTo>
                    <a:pt x="90708" y="138653"/>
                  </a:moveTo>
                  <a:cubicBezTo>
                    <a:pt x="103845" y="128225"/>
                    <a:pt x="122128" y="131611"/>
                    <a:pt x="126394" y="130527"/>
                  </a:cubicBezTo>
                  <a:cubicBezTo>
                    <a:pt x="130660" y="129376"/>
                    <a:pt x="137770" y="111432"/>
                    <a:pt x="148401" y="109671"/>
                  </a:cubicBezTo>
                  <a:cubicBezTo>
                    <a:pt x="159033" y="107911"/>
                    <a:pt x="185712" y="98295"/>
                    <a:pt x="172576" y="91795"/>
                  </a:cubicBezTo>
                  <a:cubicBezTo>
                    <a:pt x="159439" y="85294"/>
                    <a:pt x="144948" y="84278"/>
                    <a:pt x="130119" y="89086"/>
                  </a:cubicBezTo>
                  <a:cubicBezTo>
                    <a:pt x="115289" y="93894"/>
                    <a:pt x="107772" y="117458"/>
                    <a:pt x="99850" y="112380"/>
                  </a:cubicBezTo>
                  <a:cubicBezTo>
                    <a:pt x="91860" y="107233"/>
                    <a:pt x="94501" y="90237"/>
                    <a:pt x="85969" y="97009"/>
                  </a:cubicBezTo>
                  <a:cubicBezTo>
                    <a:pt x="77436" y="103780"/>
                    <a:pt x="91454" y="122469"/>
                    <a:pt x="80077" y="112854"/>
                  </a:cubicBezTo>
                  <a:cubicBezTo>
                    <a:pt x="68701" y="103238"/>
                    <a:pt x="54481" y="105540"/>
                    <a:pt x="49945" y="97347"/>
                  </a:cubicBezTo>
                  <a:cubicBezTo>
                    <a:pt x="45408" y="89154"/>
                    <a:pt x="37553" y="75205"/>
                    <a:pt x="46694" y="68433"/>
                  </a:cubicBezTo>
                  <a:cubicBezTo>
                    <a:pt x="55836" y="61662"/>
                    <a:pt x="51502" y="64032"/>
                    <a:pt x="67347" y="66876"/>
                  </a:cubicBezTo>
                  <a:cubicBezTo>
                    <a:pt x="83192" y="69720"/>
                    <a:pt x="80551" y="68569"/>
                    <a:pt x="107367" y="67418"/>
                  </a:cubicBezTo>
                  <a:cubicBezTo>
                    <a:pt x="134181" y="66266"/>
                    <a:pt x="149688" y="56109"/>
                    <a:pt x="162824" y="54958"/>
                  </a:cubicBezTo>
                  <a:cubicBezTo>
                    <a:pt x="175961" y="53807"/>
                    <a:pt x="184967" y="53062"/>
                    <a:pt x="196411" y="44597"/>
                  </a:cubicBezTo>
                  <a:cubicBezTo>
                    <a:pt x="207787" y="36066"/>
                    <a:pt x="220246" y="32951"/>
                    <a:pt x="221465" y="26721"/>
                  </a:cubicBezTo>
                  <a:cubicBezTo>
                    <a:pt x="222685" y="20491"/>
                    <a:pt x="219096" y="-15262"/>
                    <a:pt x="191401" y="7490"/>
                  </a:cubicBezTo>
                  <a:cubicBezTo>
                    <a:pt x="180160" y="16767"/>
                    <a:pt x="188150" y="31529"/>
                    <a:pt x="161876" y="29294"/>
                  </a:cubicBezTo>
                  <a:cubicBezTo>
                    <a:pt x="135671" y="27060"/>
                    <a:pt x="118201" y="29701"/>
                    <a:pt x="107367" y="25773"/>
                  </a:cubicBezTo>
                  <a:cubicBezTo>
                    <a:pt x="96532" y="21845"/>
                    <a:pt x="80416" y="19950"/>
                    <a:pt x="73577" y="23809"/>
                  </a:cubicBezTo>
                  <a:cubicBezTo>
                    <a:pt x="66738" y="27669"/>
                    <a:pt x="65383" y="44259"/>
                    <a:pt x="57461" y="45343"/>
                  </a:cubicBezTo>
                  <a:cubicBezTo>
                    <a:pt x="49470" y="46494"/>
                    <a:pt x="30579" y="37217"/>
                    <a:pt x="27125" y="50760"/>
                  </a:cubicBezTo>
                  <a:cubicBezTo>
                    <a:pt x="23604" y="64303"/>
                    <a:pt x="43241" y="74121"/>
                    <a:pt x="41413" y="81502"/>
                  </a:cubicBezTo>
                  <a:cubicBezTo>
                    <a:pt x="39584" y="88883"/>
                    <a:pt x="34641" y="92607"/>
                    <a:pt x="26990" y="105067"/>
                  </a:cubicBezTo>
                  <a:cubicBezTo>
                    <a:pt x="19338" y="117526"/>
                    <a:pt x="14665" y="118542"/>
                    <a:pt x="10061" y="132153"/>
                  </a:cubicBezTo>
                  <a:cubicBezTo>
                    <a:pt x="5524" y="145763"/>
                    <a:pt x="1190" y="155785"/>
                    <a:pt x="39" y="169937"/>
                  </a:cubicBezTo>
                  <a:cubicBezTo>
                    <a:pt x="-1112" y="184090"/>
                    <a:pt x="23400" y="179214"/>
                    <a:pt x="29427" y="195059"/>
                  </a:cubicBezTo>
                  <a:cubicBezTo>
                    <a:pt x="35454" y="210905"/>
                    <a:pt x="23129" y="233657"/>
                    <a:pt x="21436" y="244423"/>
                  </a:cubicBezTo>
                  <a:cubicBezTo>
                    <a:pt x="19744" y="255190"/>
                    <a:pt x="23468" y="268529"/>
                    <a:pt x="43444" y="266295"/>
                  </a:cubicBezTo>
                  <a:cubicBezTo>
                    <a:pt x="63420" y="264060"/>
                    <a:pt x="56174" y="251330"/>
                    <a:pt x="57867" y="234334"/>
                  </a:cubicBezTo>
                  <a:cubicBezTo>
                    <a:pt x="59560" y="217405"/>
                    <a:pt x="55700" y="190319"/>
                    <a:pt x="58544" y="188084"/>
                  </a:cubicBezTo>
                  <a:cubicBezTo>
                    <a:pt x="61388" y="185850"/>
                    <a:pt x="67550" y="150164"/>
                    <a:pt x="77233" y="178469"/>
                  </a:cubicBezTo>
                  <a:cubicBezTo>
                    <a:pt x="86917" y="206706"/>
                    <a:pt x="84817" y="208264"/>
                    <a:pt x="84208" y="222416"/>
                  </a:cubicBezTo>
                  <a:cubicBezTo>
                    <a:pt x="83667" y="236568"/>
                    <a:pt x="80687" y="238464"/>
                    <a:pt x="97548" y="235078"/>
                  </a:cubicBezTo>
                  <a:cubicBezTo>
                    <a:pt x="114476" y="231693"/>
                    <a:pt x="112513" y="216796"/>
                    <a:pt x="122467" y="214561"/>
                  </a:cubicBezTo>
                  <a:cubicBezTo>
                    <a:pt x="132421" y="212326"/>
                    <a:pt x="143120" y="225327"/>
                    <a:pt x="147386" y="217405"/>
                  </a:cubicBezTo>
                  <a:cubicBezTo>
                    <a:pt x="151719" y="209482"/>
                    <a:pt x="150636" y="201357"/>
                    <a:pt x="138447" y="196820"/>
                  </a:cubicBezTo>
                  <a:cubicBezTo>
                    <a:pt x="126191" y="192283"/>
                    <a:pt x="123415" y="188558"/>
                    <a:pt x="125379" y="184767"/>
                  </a:cubicBezTo>
                  <a:cubicBezTo>
                    <a:pt x="127342" y="180907"/>
                    <a:pt x="132827" y="176099"/>
                    <a:pt x="115695" y="164791"/>
                  </a:cubicBezTo>
                  <a:cubicBezTo>
                    <a:pt x="98428" y="153212"/>
                    <a:pt x="77572" y="149081"/>
                    <a:pt x="90708" y="13865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0" name="Freeform 429">
              <a:extLst>
                <a:ext uri="{FF2B5EF4-FFF2-40B4-BE49-F238E27FC236}">
                  <a16:creationId xmlns:a16="http://schemas.microsoft.com/office/drawing/2014/main" id="{4C501740-3CC7-E2E1-9406-DB25AE51CDEB}"/>
                </a:ext>
              </a:extLst>
            </p:cNvPr>
            <p:cNvSpPr/>
            <p:nvPr/>
          </p:nvSpPr>
          <p:spPr bwMode="ltGray">
            <a:xfrm>
              <a:off x="16521723" y="5726534"/>
              <a:ext cx="15416" cy="21915"/>
            </a:xfrm>
            <a:custGeom>
              <a:avLst/>
              <a:gdLst>
                <a:gd name="connsiteX0" fmla="*/ 14172 w 15416"/>
                <a:gd name="connsiteY0" fmla="*/ 18659 h 21915"/>
                <a:gd name="connsiteX1" fmla="*/ 6655 w 15416"/>
                <a:gd name="connsiteY1" fmla="*/ 4439 h 21915"/>
                <a:gd name="connsiteX2" fmla="*/ 223 w 15416"/>
                <a:gd name="connsiteY2" fmla="*/ 2814 h 21915"/>
                <a:gd name="connsiteX3" fmla="*/ 14172 w 15416"/>
                <a:gd name="connsiteY3" fmla="*/ 18659 h 21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16" h="21915">
                  <a:moveTo>
                    <a:pt x="14172" y="18659"/>
                  </a:moveTo>
                  <a:cubicBezTo>
                    <a:pt x="17625" y="9585"/>
                    <a:pt x="13495" y="6741"/>
                    <a:pt x="6655" y="4439"/>
                  </a:cubicBezTo>
                  <a:cubicBezTo>
                    <a:pt x="-184" y="2205"/>
                    <a:pt x="-387" y="-3348"/>
                    <a:pt x="223" y="2814"/>
                  </a:cubicBezTo>
                  <a:cubicBezTo>
                    <a:pt x="1712" y="16357"/>
                    <a:pt x="10786" y="27733"/>
                    <a:pt x="14172" y="1865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1" name="Freeform 430">
              <a:extLst>
                <a:ext uri="{FF2B5EF4-FFF2-40B4-BE49-F238E27FC236}">
                  <a16:creationId xmlns:a16="http://schemas.microsoft.com/office/drawing/2014/main" id="{4291DF47-D488-4346-2916-9DDBC8EBB1EA}"/>
                </a:ext>
              </a:extLst>
            </p:cNvPr>
            <p:cNvSpPr/>
            <p:nvPr/>
          </p:nvSpPr>
          <p:spPr bwMode="ltGray">
            <a:xfrm>
              <a:off x="16560497" y="5692132"/>
              <a:ext cx="23091" cy="32045"/>
            </a:xfrm>
            <a:custGeom>
              <a:avLst/>
              <a:gdLst>
                <a:gd name="connsiteX0" fmla="*/ 23001 w 23091"/>
                <a:gd name="connsiteY0" fmla="*/ 11010 h 32045"/>
                <a:gd name="connsiteX1" fmla="*/ 3567 w 23091"/>
                <a:gd name="connsiteY1" fmla="*/ 7422 h 32045"/>
                <a:gd name="connsiteX2" fmla="*/ 4312 w 23091"/>
                <a:gd name="connsiteY2" fmla="*/ 31460 h 32045"/>
                <a:gd name="connsiteX3" fmla="*/ 23001 w 23091"/>
                <a:gd name="connsiteY3" fmla="*/ 11010 h 32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91" h="32045">
                  <a:moveTo>
                    <a:pt x="23001" y="11010"/>
                  </a:moveTo>
                  <a:cubicBezTo>
                    <a:pt x="21715" y="5932"/>
                    <a:pt x="6885" y="-8830"/>
                    <a:pt x="3567" y="7422"/>
                  </a:cubicBezTo>
                  <a:cubicBezTo>
                    <a:pt x="385" y="22996"/>
                    <a:pt x="-2865" y="27194"/>
                    <a:pt x="4312" y="31460"/>
                  </a:cubicBezTo>
                  <a:cubicBezTo>
                    <a:pt x="11490" y="35658"/>
                    <a:pt x="24288" y="16089"/>
                    <a:pt x="23001" y="1101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2" name="Freeform 431">
              <a:extLst>
                <a:ext uri="{FF2B5EF4-FFF2-40B4-BE49-F238E27FC236}">
                  <a16:creationId xmlns:a16="http://schemas.microsoft.com/office/drawing/2014/main" id="{B64DEE54-C6F2-EEF4-A7B5-F68551BC26E2}"/>
                </a:ext>
              </a:extLst>
            </p:cNvPr>
            <p:cNvSpPr/>
            <p:nvPr/>
          </p:nvSpPr>
          <p:spPr bwMode="ltGray">
            <a:xfrm>
              <a:off x="16529039" y="5960128"/>
              <a:ext cx="52108" cy="39836"/>
            </a:xfrm>
            <a:custGeom>
              <a:avLst/>
              <a:gdLst>
                <a:gd name="connsiteX0" fmla="*/ 50802 w 52108"/>
                <a:gd name="connsiteY0" fmla="*/ 19155 h 39836"/>
                <a:gd name="connsiteX1" fmla="*/ 40036 w 52108"/>
                <a:gd name="connsiteY1" fmla="*/ 9742 h 39836"/>
                <a:gd name="connsiteX2" fmla="*/ 22566 w 52108"/>
                <a:gd name="connsiteY2" fmla="*/ 2091 h 39836"/>
                <a:gd name="connsiteX3" fmla="*/ 4012 w 52108"/>
                <a:gd name="connsiteY3" fmla="*/ 22879 h 39836"/>
                <a:gd name="connsiteX4" fmla="*/ 34280 w 52108"/>
                <a:gd name="connsiteY4" fmla="*/ 39063 h 39836"/>
                <a:gd name="connsiteX5" fmla="*/ 50802 w 52108"/>
                <a:gd name="connsiteY5" fmla="*/ 19155 h 39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108" h="39836">
                  <a:moveTo>
                    <a:pt x="50802" y="19155"/>
                  </a:moveTo>
                  <a:cubicBezTo>
                    <a:pt x="46266" y="7305"/>
                    <a:pt x="58251" y="9742"/>
                    <a:pt x="40036" y="9742"/>
                  </a:cubicBezTo>
                  <a:cubicBezTo>
                    <a:pt x="21821" y="9742"/>
                    <a:pt x="38343" y="-5426"/>
                    <a:pt x="22566" y="2091"/>
                  </a:cubicBezTo>
                  <a:cubicBezTo>
                    <a:pt x="5366" y="10284"/>
                    <a:pt x="-6620" y="13805"/>
                    <a:pt x="4012" y="22879"/>
                  </a:cubicBezTo>
                  <a:cubicBezTo>
                    <a:pt x="14710" y="31952"/>
                    <a:pt x="21143" y="42855"/>
                    <a:pt x="34280" y="39063"/>
                  </a:cubicBezTo>
                  <a:cubicBezTo>
                    <a:pt x="47349" y="35338"/>
                    <a:pt x="55407" y="31005"/>
                    <a:pt x="50802" y="1915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3" name="Freeform 432">
              <a:extLst>
                <a:ext uri="{FF2B5EF4-FFF2-40B4-BE49-F238E27FC236}">
                  <a16:creationId xmlns:a16="http://schemas.microsoft.com/office/drawing/2014/main" id="{8A0BB330-D43E-BC4B-0EA5-85CADED08F98}"/>
                </a:ext>
              </a:extLst>
            </p:cNvPr>
            <p:cNvSpPr/>
            <p:nvPr/>
          </p:nvSpPr>
          <p:spPr bwMode="ltGray">
            <a:xfrm>
              <a:off x="15975367" y="5617489"/>
              <a:ext cx="342011" cy="373600"/>
            </a:xfrm>
            <a:custGeom>
              <a:avLst/>
              <a:gdLst>
                <a:gd name="connsiteX0" fmla="*/ 251953 w 342011"/>
                <a:gd name="connsiteY0" fmla="*/ 332744 h 373600"/>
                <a:gd name="connsiteX1" fmla="*/ 247484 w 342011"/>
                <a:gd name="connsiteY1" fmla="*/ 288527 h 373600"/>
                <a:gd name="connsiteX2" fmla="*/ 284186 w 342011"/>
                <a:gd name="connsiteY2" fmla="*/ 252706 h 373600"/>
                <a:gd name="connsiteX3" fmla="*/ 286691 w 342011"/>
                <a:gd name="connsiteY3" fmla="*/ 212551 h 373600"/>
                <a:gd name="connsiteX4" fmla="*/ 318178 w 342011"/>
                <a:gd name="connsiteY4" fmla="*/ 220000 h 373600"/>
                <a:gd name="connsiteX5" fmla="*/ 327387 w 342011"/>
                <a:gd name="connsiteY5" fmla="*/ 196367 h 373600"/>
                <a:gd name="connsiteX6" fmla="*/ 287300 w 342011"/>
                <a:gd name="connsiteY6" fmla="*/ 181267 h 373600"/>
                <a:gd name="connsiteX7" fmla="*/ 302400 w 342011"/>
                <a:gd name="connsiteY7" fmla="*/ 171787 h 373600"/>
                <a:gd name="connsiteX8" fmla="*/ 291498 w 342011"/>
                <a:gd name="connsiteY8" fmla="*/ 147884 h 373600"/>
                <a:gd name="connsiteX9" fmla="*/ 272809 w 342011"/>
                <a:gd name="connsiteY9" fmla="*/ 115110 h 373600"/>
                <a:gd name="connsiteX10" fmla="*/ 297864 w 342011"/>
                <a:gd name="connsiteY10" fmla="*/ 106307 h 373600"/>
                <a:gd name="connsiteX11" fmla="*/ 307479 w 342011"/>
                <a:gd name="connsiteY11" fmla="*/ 76851 h 373600"/>
                <a:gd name="connsiteX12" fmla="*/ 336800 w 342011"/>
                <a:gd name="connsiteY12" fmla="*/ 69741 h 373600"/>
                <a:gd name="connsiteX13" fmla="*/ 332940 w 342011"/>
                <a:gd name="connsiteY13" fmla="*/ 55589 h 373600"/>
                <a:gd name="connsiteX14" fmla="*/ 301995 w 342011"/>
                <a:gd name="connsiteY14" fmla="*/ 34530 h 373600"/>
                <a:gd name="connsiteX15" fmla="*/ 283576 w 342011"/>
                <a:gd name="connsiteY15" fmla="*/ 14960 h 373600"/>
                <a:gd name="connsiteX16" fmla="*/ 263126 w 342011"/>
                <a:gd name="connsiteY16" fmla="*/ 672 h 373600"/>
                <a:gd name="connsiteX17" fmla="*/ 242202 w 342011"/>
                <a:gd name="connsiteY17" fmla="*/ 6225 h 373600"/>
                <a:gd name="connsiteX18" fmla="*/ 237327 w 342011"/>
                <a:gd name="connsiteY18" fmla="*/ 42181 h 373600"/>
                <a:gd name="connsiteX19" fmla="*/ 197714 w 342011"/>
                <a:gd name="connsiteY19" fmla="*/ 56740 h 373600"/>
                <a:gd name="connsiteX20" fmla="*/ 195614 w 342011"/>
                <a:gd name="connsiteY20" fmla="*/ 74820 h 373600"/>
                <a:gd name="connsiteX21" fmla="*/ 166498 w 342011"/>
                <a:gd name="connsiteY21" fmla="*/ 82200 h 373600"/>
                <a:gd name="connsiteX22" fmla="*/ 134333 w 342011"/>
                <a:gd name="connsiteY22" fmla="*/ 120527 h 373600"/>
                <a:gd name="connsiteX23" fmla="*/ 109617 w 342011"/>
                <a:gd name="connsiteY23" fmla="*/ 136508 h 373600"/>
                <a:gd name="connsiteX24" fmla="*/ 69869 w 342011"/>
                <a:gd name="connsiteY24" fmla="*/ 164067 h 373600"/>
                <a:gd name="connsiteX25" fmla="*/ 59305 w 342011"/>
                <a:gd name="connsiteY25" fmla="*/ 190341 h 373600"/>
                <a:gd name="connsiteX26" fmla="*/ 6149 w 342011"/>
                <a:gd name="connsiteY26" fmla="*/ 182892 h 373600"/>
                <a:gd name="connsiteX27" fmla="*/ 3780 w 342011"/>
                <a:gd name="connsiteY27" fmla="*/ 224740 h 373600"/>
                <a:gd name="connsiteX28" fmla="*/ 16442 w 342011"/>
                <a:gd name="connsiteY28" fmla="*/ 262592 h 373600"/>
                <a:gd name="connsiteX29" fmla="*/ 19015 w 342011"/>
                <a:gd name="connsiteY29" fmla="*/ 283990 h 373600"/>
                <a:gd name="connsiteX30" fmla="*/ 34725 w 342011"/>
                <a:gd name="connsiteY30" fmla="*/ 294012 h 373600"/>
                <a:gd name="connsiteX31" fmla="*/ 47523 w 342011"/>
                <a:gd name="connsiteY31" fmla="*/ 326108 h 373600"/>
                <a:gd name="connsiteX32" fmla="*/ 57206 w 342011"/>
                <a:gd name="connsiteY32" fmla="*/ 335250 h 373600"/>
                <a:gd name="connsiteX33" fmla="*/ 84901 w 342011"/>
                <a:gd name="connsiteY33" fmla="*/ 344594 h 373600"/>
                <a:gd name="connsiteX34" fmla="*/ 98106 w 342011"/>
                <a:gd name="connsiteY34" fmla="*/ 351366 h 373600"/>
                <a:gd name="connsiteX35" fmla="*/ 100137 w 342011"/>
                <a:gd name="connsiteY35" fmla="*/ 357054 h 373600"/>
                <a:gd name="connsiteX36" fmla="*/ 132911 w 342011"/>
                <a:gd name="connsiteY36" fmla="*/ 354007 h 373600"/>
                <a:gd name="connsiteX37" fmla="*/ 158575 w 342011"/>
                <a:gd name="connsiteY37" fmla="*/ 351298 h 373600"/>
                <a:gd name="connsiteX38" fmla="*/ 168935 w 342011"/>
                <a:gd name="connsiteY38" fmla="*/ 368904 h 373600"/>
                <a:gd name="connsiteX39" fmla="*/ 187421 w 342011"/>
                <a:gd name="connsiteY39" fmla="*/ 371748 h 373600"/>
                <a:gd name="connsiteX40" fmla="*/ 227711 w 342011"/>
                <a:gd name="connsiteY40" fmla="*/ 361794 h 373600"/>
                <a:gd name="connsiteX41" fmla="*/ 251953 w 342011"/>
                <a:gd name="connsiteY41" fmla="*/ 332744 h 37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42011" h="373600">
                  <a:moveTo>
                    <a:pt x="251953" y="332744"/>
                  </a:moveTo>
                  <a:cubicBezTo>
                    <a:pt x="255000" y="316899"/>
                    <a:pt x="235296" y="308909"/>
                    <a:pt x="247484" y="288527"/>
                  </a:cubicBezTo>
                  <a:cubicBezTo>
                    <a:pt x="259673" y="268212"/>
                    <a:pt x="281883" y="270853"/>
                    <a:pt x="284186" y="252706"/>
                  </a:cubicBezTo>
                  <a:cubicBezTo>
                    <a:pt x="286488" y="234626"/>
                    <a:pt x="279107" y="216885"/>
                    <a:pt x="286691" y="212551"/>
                  </a:cubicBezTo>
                  <a:cubicBezTo>
                    <a:pt x="294275" y="208217"/>
                    <a:pt x="306734" y="222776"/>
                    <a:pt x="318178" y="220000"/>
                  </a:cubicBezTo>
                  <a:cubicBezTo>
                    <a:pt x="329554" y="217223"/>
                    <a:pt x="340320" y="201920"/>
                    <a:pt x="327387" y="196367"/>
                  </a:cubicBezTo>
                  <a:cubicBezTo>
                    <a:pt x="314454" y="190815"/>
                    <a:pt x="288857" y="191086"/>
                    <a:pt x="287300" y="181267"/>
                  </a:cubicBezTo>
                  <a:cubicBezTo>
                    <a:pt x="285811" y="171448"/>
                    <a:pt x="297796" y="175376"/>
                    <a:pt x="302400" y="171787"/>
                  </a:cubicBezTo>
                  <a:cubicBezTo>
                    <a:pt x="306938" y="168198"/>
                    <a:pt x="302130" y="157702"/>
                    <a:pt x="291498" y="147884"/>
                  </a:cubicBezTo>
                  <a:cubicBezTo>
                    <a:pt x="280868" y="138065"/>
                    <a:pt x="270507" y="122220"/>
                    <a:pt x="272809" y="115110"/>
                  </a:cubicBezTo>
                  <a:cubicBezTo>
                    <a:pt x="275111" y="108000"/>
                    <a:pt x="285743" y="110776"/>
                    <a:pt x="297864" y="106307"/>
                  </a:cubicBezTo>
                  <a:cubicBezTo>
                    <a:pt x="310052" y="101770"/>
                    <a:pt x="302130" y="84367"/>
                    <a:pt x="307479" y="76851"/>
                  </a:cubicBezTo>
                  <a:cubicBezTo>
                    <a:pt x="312829" y="69335"/>
                    <a:pt x="331721" y="74210"/>
                    <a:pt x="336800" y="69741"/>
                  </a:cubicBezTo>
                  <a:cubicBezTo>
                    <a:pt x="341878" y="65205"/>
                    <a:pt x="346889" y="57146"/>
                    <a:pt x="332940" y="55589"/>
                  </a:cubicBezTo>
                  <a:cubicBezTo>
                    <a:pt x="318991" y="54099"/>
                    <a:pt x="316418" y="39879"/>
                    <a:pt x="301995" y="34530"/>
                  </a:cubicBezTo>
                  <a:cubicBezTo>
                    <a:pt x="287571" y="29180"/>
                    <a:pt x="284321" y="21732"/>
                    <a:pt x="283576" y="14960"/>
                  </a:cubicBezTo>
                  <a:cubicBezTo>
                    <a:pt x="282831" y="8189"/>
                    <a:pt x="277617" y="672"/>
                    <a:pt x="263126" y="672"/>
                  </a:cubicBezTo>
                  <a:cubicBezTo>
                    <a:pt x="248635" y="672"/>
                    <a:pt x="245994" y="-2849"/>
                    <a:pt x="242202" y="6225"/>
                  </a:cubicBezTo>
                  <a:cubicBezTo>
                    <a:pt x="238410" y="15299"/>
                    <a:pt x="247958" y="29383"/>
                    <a:pt x="237327" y="42181"/>
                  </a:cubicBezTo>
                  <a:cubicBezTo>
                    <a:pt x="226696" y="54980"/>
                    <a:pt x="200761" y="53693"/>
                    <a:pt x="197714" y="56740"/>
                  </a:cubicBezTo>
                  <a:cubicBezTo>
                    <a:pt x="194667" y="59787"/>
                    <a:pt x="197917" y="72314"/>
                    <a:pt x="195614" y="74820"/>
                  </a:cubicBezTo>
                  <a:cubicBezTo>
                    <a:pt x="193312" y="77325"/>
                    <a:pt x="181124" y="67100"/>
                    <a:pt x="166498" y="82200"/>
                  </a:cubicBezTo>
                  <a:cubicBezTo>
                    <a:pt x="151871" y="97301"/>
                    <a:pt x="138870" y="115990"/>
                    <a:pt x="134333" y="120527"/>
                  </a:cubicBezTo>
                  <a:cubicBezTo>
                    <a:pt x="129796" y="125064"/>
                    <a:pt x="130880" y="136508"/>
                    <a:pt x="109617" y="136508"/>
                  </a:cubicBezTo>
                  <a:cubicBezTo>
                    <a:pt x="88355" y="136508"/>
                    <a:pt x="71358" y="146529"/>
                    <a:pt x="69869" y="164067"/>
                  </a:cubicBezTo>
                  <a:cubicBezTo>
                    <a:pt x="68379" y="181605"/>
                    <a:pt x="72984" y="200566"/>
                    <a:pt x="59305" y="190341"/>
                  </a:cubicBezTo>
                  <a:cubicBezTo>
                    <a:pt x="45627" y="180116"/>
                    <a:pt x="22333" y="147207"/>
                    <a:pt x="6149" y="182892"/>
                  </a:cubicBezTo>
                  <a:cubicBezTo>
                    <a:pt x="-1638" y="200159"/>
                    <a:pt x="-1570" y="203613"/>
                    <a:pt x="3780" y="224740"/>
                  </a:cubicBezTo>
                  <a:cubicBezTo>
                    <a:pt x="9129" y="245867"/>
                    <a:pt x="17187" y="252503"/>
                    <a:pt x="16442" y="262592"/>
                  </a:cubicBezTo>
                  <a:cubicBezTo>
                    <a:pt x="15697" y="272681"/>
                    <a:pt x="11431" y="282297"/>
                    <a:pt x="19015" y="283990"/>
                  </a:cubicBezTo>
                  <a:cubicBezTo>
                    <a:pt x="26599" y="285683"/>
                    <a:pt x="33235" y="285005"/>
                    <a:pt x="34725" y="294012"/>
                  </a:cubicBezTo>
                  <a:cubicBezTo>
                    <a:pt x="36215" y="303085"/>
                    <a:pt x="44476" y="318524"/>
                    <a:pt x="47523" y="326108"/>
                  </a:cubicBezTo>
                  <a:cubicBezTo>
                    <a:pt x="50570" y="333692"/>
                    <a:pt x="47320" y="334505"/>
                    <a:pt x="57206" y="335250"/>
                  </a:cubicBezTo>
                  <a:cubicBezTo>
                    <a:pt x="67092" y="335995"/>
                    <a:pt x="78807" y="345000"/>
                    <a:pt x="84901" y="344594"/>
                  </a:cubicBezTo>
                  <a:cubicBezTo>
                    <a:pt x="90996" y="344188"/>
                    <a:pt x="99663" y="342360"/>
                    <a:pt x="98106" y="351366"/>
                  </a:cubicBezTo>
                  <a:cubicBezTo>
                    <a:pt x="96616" y="360372"/>
                    <a:pt x="88762" y="359289"/>
                    <a:pt x="100137" y="357054"/>
                  </a:cubicBezTo>
                  <a:cubicBezTo>
                    <a:pt x="111514" y="354819"/>
                    <a:pt x="123025" y="355564"/>
                    <a:pt x="132911" y="354007"/>
                  </a:cubicBezTo>
                  <a:cubicBezTo>
                    <a:pt x="142798" y="352449"/>
                    <a:pt x="151736" y="350959"/>
                    <a:pt x="158575" y="351298"/>
                  </a:cubicBezTo>
                  <a:cubicBezTo>
                    <a:pt x="165414" y="351637"/>
                    <a:pt x="167446" y="362471"/>
                    <a:pt x="168935" y="368904"/>
                  </a:cubicBezTo>
                  <a:cubicBezTo>
                    <a:pt x="170425" y="375337"/>
                    <a:pt x="176046" y="373982"/>
                    <a:pt x="187421" y="371748"/>
                  </a:cubicBezTo>
                  <a:cubicBezTo>
                    <a:pt x="198798" y="369513"/>
                    <a:pt x="220127" y="370867"/>
                    <a:pt x="227711" y="361794"/>
                  </a:cubicBezTo>
                  <a:cubicBezTo>
                    <a:pt x="235296" y="352652"/>
                    <a:pt x="248906" y="348522"/>
                    <a:pt x="251953" y="3327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4" name="Freeform 433">
              <a:extLst>
                <a:ext uri="{FF2B5EF4-FFF2-40B4-BE49-F238E27FC236}">
                  <a16:creationId xmlns:a16="http://schemas.microsoft.com/office/drawing/2014/main" id="{14D48AEB-2456-7471-DB92-D5117169D17B}"/>
                </a:ext>
              </a:extLst>
            </p:cNvPr>
            <p:cNvSpPr/>
            <p:nvPr/>
          </p:nvSpPr>
          <p:spPr bwMode="ltGray">
            <a:xfrm>
              <a:off x="16309655" y="5199779"/>
              <a:ext cx="257908" cy="456969"/>
            </a:xfrm>
            <a:custGeom>
              <a:avLst/>
              <a:gdLst>
                <a:gd name="connsiteX0" fmla="*/ 32509 w 257908"/>
                <a:gd name="connsiteY0" fmla="*/ 7558 h 456969"/>
                <a:gd name="connsiteX1" fmla="*/ 9418 w 257908"/>
                <a:gd name="connsiteY1" fmla="*/ 46020 h 456969"/>
                <a:gd name="connsiteX2" fmla="*/ 1428 w 257908"/>
                <a:gd name="connsiteY2" fmla="*/ 102900 h 456969"/>
                <a:gd name="connsiteX3" fmla="*/ 29800 w 257908"/>
                <a:gd name="connsiteY3" fmla="*/ 152264 h 456969"/>
                <a:gd name="connsiteX4" fmla="*/ 39348 w 257908"/>
                <a:gd name="connsiteY4" fmla="*/ 194585 h 456969"/>
                <a:gd name="connsiteX5" fmla="*/ 56345 w 257908"/>
                <a:gd name="connsiteY5" fmla="*/ 220520 h 456969"/>
                <a:gd name="connsiteX6" fmla="*/ 80180 w 257908"/>
                <a:gd name="connsiteY6" fmla="*/ 205555 h 456969"/>
                <a:gd name="connsiteX7" fmla="*/ 71445 w 257908"/>
                <a:gd name="connsiteY7" fmla="*/ 174610 h 456969"/>
                <a:gd name="connsiteX8" fmla="*/ 105573 w 257908"/>
                <a:gd name="connsiteY8" fmla="*/ 194924 h 456969"/>
                <a:gd name="connsiteX9" fmla="*/ 156697 w 257908"/>
                <a:gd name="connsiteY9" fmla="*/ 234334 h 456969"/>
                <a:gd name="connsiteX10" fmla="*/ 167261 w 257908"/>
                <a:gd name="connsiteY10" fmla="*/ 270967 h 456969"/>
                <a:gd name="connsiteX11" fmla="*/ 151077 w 257908"/>
                <a:gd name="connsiteY11" fmla="*/ 305840 h 456969"/>
                <a:gd name="connsiteX12" fmla="*/ 190961 w 257908"/>
                <a:gd name="connsiteY12" fmla="*/ 318977 h 456969"/>
                <a:gd name="connsiteX13" fmla="*/ 182429 w 257908"/>
                <a:gd name="connsiteY13" fmla="*/ 361840 h 456969"/>
                <a:gd name="connsiteX14" fmla="*/ 130831 w 257908"/>
                <a:gd name="connsiteY14" fmla="*/ 350193 h 456969"/>
                <a:gd name="connsiteX15" fmla="*/ 106250 w 257908"/>
                <a:gd name="connsiteY15" fmla="*/ 366580 h 456969"/>
                <a:gd name="connsiteX16" fmla="*/ 105573 w 257908"/>
                <a:gd name="connsiteY16" fmla="*/ 402740 h 456969"/>
                <a:gd name="connsiteX17" fmla="*/ 82144 w 257908"/>
                <a:gd name="connsiteY17" fmla="*/ 442894 h 456969"/>
                <a:gd name="connsiteX18" fmla="*/ 113563 w 257908"/>
                <a:gd name="connsiteY18" fmla="*/ 404162 h 456969"/>
                <a:gd name="connsiteX19" fmla="*/ 158323 w 257908"/>
                <a:gd name="connsiteY19" fmla="*/ 392583 h 456969"/>
                <a:gd name="connsiteX20" fmla="*/ 166720 w 257908"/>
                <a:gd name="connsiteY20" fmla="*/ 414861 h 456969"/>
                <a:gd name="connsiteX21" fmla="*/ 185611 w 257908"/>
                <a:gd name="connsiteY21" fmla="*/ 449937 h 456969"/>
                <a:gd name="connsiteX22" fmla="*/ 217031 w 257908"/>
                <a:gd name="connsiteY22" fmla="*/ 447499 h 456969"/>
                <a:gd name="connsiteX23" fmla="*/ 218792 w 257908"/>
                <a:gd name="connsiteY23" fmla="*/ 406532 h 456969"/>
                <a:gd name="connsiteX24" fmla="*/ 240663 w 257908"/>
                <a:gd name="connsiteY24" fmla="*/ 417434 h 456969"/>
                <a:gd name="connsiteX25" fmla="*/ 249670 w 257908"/>
                <a:gd name="connsiteY25" fmla="*/ 341661 h 456969"/>
                <a:gd name="connsiteX26" fmla="*/ 207213 w 257908"/>
                <a:gd name="connsiteY26" fmla="*/ 304892 h 456969"/>
                <a:gd name="connsiteX27" fmla="*/ 217640 w 257908"/>
                <a:gd name="connsiteY27" fmla="*/ 239954 h 456969"/>
                <a:gd name="connsiteX28" fmla="*/ 185544 w 257908"/>
                <a:gd name="connsiteY28" fmla="*/ 199799 h 456969"/>
                <a:gd name="connsiteX29" fmla="*/ 135368 w 257908"/>
                <a:gd name="connsiteY29" fmla="*/ 158561 h 456969"/>
                <a:gd name="connsiteX30" fmla="*/ 80993 w 257908"/>
                <a:gd name="connsiteY30" fmla="*/ 150165 h 456969"/>
                <a:gd name="connsiteX31" fmla="*/ 60272 w 257908"/>
                <a:gd name="connsiteY31" fmla="*/ 110484 h 456969"/>
                <a:gd name="connsiteX32" fmla="*/ 89118 w 257908"/>
                <a:gd name="connsiteY32" fmla="*/ 79268 h 456969"/>
                <a:gd name="connsiteX33" fmla="*/ 78759 w 257908"/>
                <a:gd name="connsiteY33" fmla="*/ 12569 h 456969"/>
                <a:gd name="connsiteX34" fmla="*/ 32509 w 257908"/>
                <a:gd name="connsiteY34" fmla="*/ 7558 h 45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57908" h="456969">
                  <a:moveTo>
                    <a:pt x="32509" y="7558"/>
                  </a:moveTo>
                  <a:cubicBezTo>
                    <a:pt x="24925" y="18866"/>
                    <a:pt x="1157" y="20356"/>
                    <a:pt x="9418" y="46020"/>
                  </a:cubicBezTo>
                  <a:cubicBezTo>
                    <a:pt x="17680" y="71616"/>
                    <a:pt x="-5885" y="79539"/>
                    <a:pt x="1428" y="102900"/>
                  </a:cubicBezTo>
                  <a:cubicBezTo>
                    <a:pt x="8741" y="126261"/>
                    <a:pt x="23707" y="134184"/>
                    <a:pt x="29800" y="152264"/>
                  </a:cubicBezTo>
                  <a:cubicBezTo>
                    <a:pt x="35895" y="170344"/>
                    <a:pt x="35557" y="182532"/>
                    <a:pt x="39348" y="194585"/>
                  </a:cubicBezTo>
                  <a:cubicBezTo>
                    <a:pt x="43141" y="206638"/>
                    <a:pt x="41921" y="210363"/>
                    <a:pt x="56345" y="220520"/>
                  </a:cubicBezTo>
                  <a:cubicBezTo>
                    <a:pt x="70768" y="230677"/>
                    <a:pt x="89254" y="223635"/>
                    <a:pt x="80180" y="205555"/>
                  </a:cubicBezTo>
                  <a:cubicBezTo>
                    <a:pt x="71039" y="187476"/>
                    <a:pt x="54720" y="173120"/>
                    <a:pt x="71445" y="174610"/>
                  </a:cubicBezTo>
                  <a:cubicBezTo>
                    <a:pt x="88170" y="176099"/>
                    <a:pt x="91082" y="179892"/>
                    <a:pt x="105573" y="194924"/>
                  </a:cubicBezTo>
                  <a:cubicBezTo>
                    <a:pt x="119996" y="210024"/>
                    <a:pt x="148368" y="221536"/>
                    <a:pt x="156697" y="234334"/>
                  </a:cubicBezTo>
                  <a:cubicBezTo>
                    <a:pt x="165027" y="247132"/>
                    <a:pt x="171866" y="261149"/>
                    <a:pt x="167261" y="270967"/>
                  </a:cubicBezTo>
                  <a:cubicBezTo>
                    <a:pt x="162724" y="280786"/>
                    <a:pt x="141259" y="293787"/>
                    <a:pt x="151077" y="305840"/>
                  </a:cubicBezTo>
                  <a:cubicBezTo>
                    <a:pt x="160963" y="317893"/>
                    <a:pt x="188659" y="299340"/>
                    <a:pt x="190961" y="318977"/>
                  </a:cubicBezTo>
                  <a:cubicBezTo>
                    <a:pt x="193263" y="338547"/>
                    <a:pt x="198410" y="359606"/>
                    <a:pt x="182429" y="361840"/>
                  </a:cubicBezTo>
                  <a:cubicBezTo>
                    <a:pt x="166448" y="364075"/>
                    <a:pt x="140717" y="344167"/>
                    <a:pt x="130831" y="350193"/>
                  </a:cubicBezTo>
                  <a:cubicBezTo>
                    <a:pt x="120945" y="356220"/>
                    <a:pt x="117627" y="362788"/>
                    <a:pt x="106250" y="366580"/>
                  </a:cubicBezTo>
                  <a:cubicBezTo>
                    <a:pt x="94874" y="370372"/>
                    <a:pt x="119252" y="376331"/>
                    <a:pt x="105573" y="402740"/>
                  </a:cubicBezTo>
                  <a:cubicBezTo>
                    <a:pt x="91895" y="429149"/>
                    <a:pt x="78352" y="439102"/>
                    <a:pt x="82144" y="442894"/>
                  </a:cubicBezTo>
                  <a:cubicBezTo>
                    <a:pt x="85936" y="446686"/>
                    <a:pt x="98327" y="417705"/>
                    <a:pt x="113563" y="404162"/>
                  </a:cubicBezTo>
                  <a:cubicBezTo>
                    <a:pt x="128731" y="390619"/>
                    <a:pt x="152229" y="385066"/>
                    <a:pt x="158323" y="392583"/>
                  </a:cubicBezTo>
                  <a:cubicBezTo>
                    <a:pt x="164417" y="400099"/>
                    <a:pt x="166854" y="402740"/>
                    <a:pt x="166720" y="414861"/>
                  </a:cubicBezTo>
                  <a:cubicBezTo>
                    <a:pt x="166448" y="438290"/>
                    <a:pt x="168074" y="443098"/>
                    <a:pt x="185611" y="449937"/>
                  </a:cubicBezTo>
                  <a:cubicBezTo>
                    <a:pt x="203082" y="456708"/>
                    <a:pt x="221500" y="462600"/>
                    <a:pt x="217031" y="447499"/>
                  </a:cubicBezTo>
                  <a:cubicBezTo>
                    <a:pt x="212495" y="432399"/>
                    <a:pt x="204368" y="404974"/>
                    <a:pt x="218792" y="406532"/>
                  </a:cubicBezTo>
                  <a:cubicBezTo>
                    <a:pt x="233147" y="408021"/>
                    <a:pt x="219401" y="434769"/>
                    <a:pt x="240663" y="417434"/>
                  </a:cubicBezTo>
                  <a:cubicBezTo>
                    <a:pt x="261926" y="400099"/>
                    <a:pt x="261790" y="362721"/>
                    <a:pt x="249670" y="341661"/>
                  </a:cubicBezTo>
                  <a:cubicBezTo>
                    <a:pt x="237481" y="320534"/>
                    <a:pt x="199358" y="335838"/>
                    <a:pt x="207213" y="304892"/>
                  </a:cubicBezTo>
                  <a:cubicBezTo>
                    <a:pt x="215067" y="274014"/>
                    <a:pt x="225902" y="251262"/>
                    <a:pt x="217640" y="239954"/>
                  </a:cubicBezTo>
                  <a:cubicBezTo>
                    <a:pt x="209379" y="228646"/>
                    <a:pt x="197733" y="208061"/>
                    <a:pt x="185544" y="199799"/>
                  </a:cubicBezTo>
                  <a:cubicBezTo>
                    <a:pt x="173356" y="191538"/>
                    <a:pt x="152093" y="164588"/>
                    <a:pt x="135368" y="158561"/>
                  </a:cubicBezTo>
                  <a:cubicBezTo>
                    <a:pt x="118642" y="152535"/>
                    <a:pt x="93114" y="153144"/>
                    <a:pt x="80993" y="150165"/>
                  </a:cubicBezTo>
                  <a:cubicBezTo>
                    <a:pt x="68804" y="147118"/>
                    <a:pt x="51875" y="124094"/>
                    <a:pt x="60272" y="110484"/>
                  </a:cubicBezTo>
                  <a:cubicBezTo>
                    <a:pt x="68601" y="96941"/>
                    <a:pt x="86884" y="100394"/>
                    <a:pt x="89118" y="79268"/>
                  </a:cubicBezTo>
                  <a:cubicBezTo>
                    <a:pt x="91421" y="58141"/>
                    <a:pt x="75711" y="27669"/>
                    <a:pt x="78759" y="12569"/>
                  </a:cubicBezTo>
                  <a:cubicBezTo>
                    <a:pt x="81670" y="-2599"/>
                    <a:pt x="40093" y="-3751"/>
                    <a:pt x="32509" y="755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5" name="Freeform 434">
              <a:extLst>
                <a:ext uri="{FF2B5EF4-FFF2-40B4-BE49-F238E27FC236}">
                  <a16:creationId xmlns:a16="http://schemas.microsoft.com/office/drawing/2014/main" id="{32CD4161-25F1-9E3F-222F-6D967C4C1D53}"/>
                </a:ext>
              </a:extLst>
            </p:cNvPr>
            <p:cNvSpPr/>
            <p:nvPr/>
          </p:nvSpPr>
          <p:spPr bwMode="ltGray">
            <a:xfrm>
              <a:off x="16382087" y="5431768"/>
              <a:ext cx="66399" cy="55970"/>
            </a:xfrm>
            <a:custGeom>
              <a:avLst/>
              <a:gdLst>
                <a:gd name="connsiteX0" fmla="*/ 37948 w 66399"/>
                <a:gd name="connsiteY0" fmla="*/ 585 h 55970"/>
                <a:gd name="connsiteX1" fmla="*/ 19598 w 66399"/>
                <a:gd name="connsiteY1" fmla="*/ 9862 h 55970"/>
                <a:gd name="connsiteX2" fmla="*/ 4362 w 66399"/>
                <a:gd name="connsiteY2" fmla="*/ 52657 h 55970"/>
                <a:gd name="connsiteX3" fmla="*/ 40860 w 66399"/>
                <a:gd name="connsiteY3" fmla="*/ 41823 h 55970"/>
                <a:gd name="connsiteX4" fmla="*/ 65508 w 66399"/>
                <a:gd name="connsiteY4" fmla="*/ 18597 h 55970"/>
                <a:gd name="connsiteX5" fmla="*/ 37948 w 66399"/>
                <a:gd name="connsiteY5" fmla="*/ 585 h 5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99" h="55970">
                  <a:moveTo>
                    <a:pt x="37948" y="585"/>
                  </a:moveTo>
                  <a:cubicBezTo>
                    <a:pt x="24270" y="-1650"/>
                    <a:pt x="24812" y="2752"/>
                    <a:pt x="19598" y="9862"/>
                  </a:cubicBezTo>
                  <a:cubicBezTo>
                    <a:pt x="8221" y="28686"/>
                    <a:pt x="-7827" y="44396"/>
                    <a:pt x="4362" y="52657"/>
                  </a:cubicBezTo>
                  <a:cubicBezTo>
                    <a:pt x="16550" y="60918"/>
                    <a:pt x="32532" y="52386"/>
                    <a:pt x="40860" y="41823"/>
                  </a:cubicBezTo>
                  <a:cubicBezTo>
                    <a:pt x="49189" y="31260"/>
                    <a:pt x="71061" y="28347"/>
                    <a:pt x="65508" y="18597"/>
                  </a:cubicBezTo>
                  <a:cubicBezTo>
                    <a:pt x="59888" y="8846"/>
                    <a:pt x="51627" y="2819"/>
                    <a:pt x="37948" y="58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6" name="Freeform 435">
              <a:extLst>
                <a:ext uri="{FF2B5EF4-FFF2-40B4-BE49-F238E27FC236}">
                  <a16:creationId xmlns:a16="http://schemas.microsoft.com/office/drawing/2014/main" id="{FB10CC6C-C28B-5E59-8BC8-F20F489033AA}"/>
                </a:ext>
              </a:extLst>
            </p:cNvPr>
            <p:cNvSpPr/>
            <p:nvPr/>
          </p:nvSpPr>
          <p:spPr bwMode="ltGray">
            <a:xfrm>
              <a:off x="16414085" y="5477829"/>
              <a:ext cx="39790" cy="68657"/>
            </a:xfrm>
            <a:custGeom>
              <a:avLst/>
              <a:gdLst>
                <a:gd name="connsiteX0" fmla="*/ 26265 w 39790"/>
                <a:gd name="connsiteY0" fmla="*/ 5242 h 68657"/>
                <a:gd name="connsiteX1" fmla="*/ 6289 w 39790"/>
                <a:gd name="connsiteY1" fmla="*/ 37000 h 68657"/>
                <a:gd name="connsiteX2" fmla="*/ 7372 w 39790"/>
                <a:gd name="connsiteY2" fmla="*/ 62190 h 68657"/>
                <a:gd name="connsiteX3" fmla="*/ 39266 w 39790"/>
                <a:gd name="connsiteY3" fmla="*/ 54741 h 68657"/>
                <a:gd name="connsiteX4" fmla="*/ 34797 w 39790"/>
                <a:gd name="connsiteY4" fmla="*/ 11404 h 68657"/>
                <a:gd name="connsiteX5" fmla="*/ 26265 w 39790"/>
                <a:gd name="connsiteY5" fmla="*/ 5242 h 68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790" h="68657">
                  <a:moveTo>
                    <a:pt x="26265" y="5242"/>
                  </a:moveTo>
                  <a:cubicBezTo>
                    <a:pt x="8388" y="21696"/>
                    <a:pt x="14211" y="22712"/>
                    <a:pt x="6289" y="37000"/>
                  </a:cubicBezTo>
                  <a:cubicBezTo>
                    <a:pt x="-1634" y="51288"/>
                    <a:pt x="-2920" y="56908"/>
                    <a:pt x="7372" y="62190"/>
                  </a:cubicBezTo>
                  <a:cubicBezTo>
                    <a:pt x="17665" y="67471"/>
                    <a:pt x="43803" y="76613"/>
                    <a:pt x="39266" y="54741"/>
                  </a:cubicBezTo>
                  <a:cubicBezTo>
                    <a:pt x="34729" y="32869"/>
                    <a:pt x="36219" y="15670"/>
                    <a:pt x="34797" y="11404"/>
                  </a:cubicBezTo>
                  <a:cubicBezTo>
                    <a:pt x="33375" y="7138"/>
                    <a:pt x="40417" y="-7827"/>
                    <a:pt x="26265" y="524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7" name="Freeform 436">
              <a:extLst>
                <a:ext uri="{FF2B5EF4-FFF2-40B4-BE49-F238E27FC236}">
                  <a16:creationId xmlns:a16="http://schemas.microsoft.com/office/drawing/2014/main" id="{F779A2A5-6402-C647-4C69-03FA7A8B6290}"/>
                </a:ext>
              </a:extLst>
            </p:cNvPr>
            <p:cNvSpPr/>
            <p:nvPr/>
          </p:nvSpPr>
          <p:spPr bwMode="ltGray">
            <a:xfrm>
              <a:off x="16231035" y="5447053"/>
              <a:ext cx="93240" cy="140164"/>
            </a:xfrm>
            <a:custGeom>
              <a:avLst/>
              <a:gdLst>
                <a:gd name="connsiteX0" fmla="*/ 415 w 93240"/>
                <a:gd name="connsiteY0" fmla="*/ 112332 h 140164"/>
                <a:gd name="connsiteX1" fmla="*/ 6848 w 93240"/>
                <a:gd name="connsiteY1" fmla="*/ 140095 h 140164"/>
                <a:gd name="connsiteX2" fmla="*/ 33256 w 93240"/>
                <a:gd name="connsiteY2" fmla="*/ 86803 h 140164"/>
                <a:gd name="connsiteX3" fmla="*/ 73953 w 93240"/>
                <a:gd name="connsiteY3" fmla="*/ 58905 h 140164"/>
                <a:gd name="connsiteX4" fmla="*/ 86344 w 93240"/>
                <a:gd name="connsiteY4" fmla="*/ 36559 h 140164"/>
                <a:gd name="connsiteX5" fmla="*/ 92371 w 93240"/>
                <a:gd name="connsiteY5" fmla="*/ 9000 h 140164"/>
                <a:gd name="connsiteX6" fmla="*/ 77813 w 93240"/>
                <a:gd name="connsiteY6" fmla="*/ 4734 h 140164"/>
                <a:gd name="connsiteX7" fmla="*/ 65218 w 93240"/>
                <a:gd name="connsiteY7" fmla="*/ 57077 h 140164"/>
                <a:gd name="connsiteX8" fmla="*/ 28923 w 93240"/>
                <a:gd name="connsiteY8" fmla="*/ 80980 h 140164"/>
                <a:gd name="connsiteX9" fmla="*/ 415 w 93240"/>
                <a:gd name="connsiteY9" fmla="*/ 112332 h 14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240" h="140164">
                  <a:moveTo>
                    <a:pt x="415" y="112332"/>
                  </a:moveTo>
                  <a:cubicBezTo>
                    <a:pt x="-1887" y="125875"/>
                    <a:pt x="6103" y="137793"/>
                    <a:pt x="6848" y="140095"/>
                  </a:cubicBezTo>
                  <a:cubicBezTo>
                    <a:pt x="7592" y="142329"/>
                    <a:pt x="10437" y="90257"/>
                    <a:pt x="33256" y="86803"/>
                  </a:cubicBezTo>
                  <a:cubicBezTo>
                    <a:pt x="56076" y="83350"/>
                    <a:pt x="67114" y="70552"/>
                    <a:pt x="73953" y="58905"/>
                  </a:cubicBezTo>
                  <a:cubicBezTo>
                    <a:pt x="80792" y="47258"/>
                    <a:pt x="87835" y="45566"/>
                    <a:pt x="86344" y="36559"/>
                  </a:cubicBezTo>
                  <a:cubicBezTo>
                    <a:pt x="84855" y="27486"/>
                    <a:pt x="96435" y="14282"/>
                    <a:pt x="92371" y="9000"/>
                  </a:cubicBezTo>
                  <a:cubicBezTo>
                    <a:pt x="88308" y="3718"/>
                    <a:pt x="82485" y="-5762"/>
                    <a:pt x="77813" y="4734"/>
                  </a:cubicBezTo>
                  <a:cubicBezTo>
                    <a:pt x="68739" y="25048"/>
                    <a:pt x="81131" y="39742"/>
                    <a:pt x="65218" y="57077"/>
                  </a:cubicBezTo>
                  <a:cubicBezTo>
                    <a:pt x="49237" y="74412"/>
                    <a:pt x="41856" y="68927"/>
                    <a:pt x="28923" y="80980"/>
                  </a:cubicBezTo>
                  <a:cubicBezTo>
                    <a:pt x="15922" y="93101"/>
                    <a:pt x="2717" y="98789"/>
                    <a:pt x="415" y="11233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8" name="Freeform 437">
              <a:extLst>
                <a:ext uri="{FF2B5EF4-FFF2-40B4-BE49-F238E27FC236}">
                  <a16:creationId xmlns:a16="http://schemas.microsoft.com/office/drawing/2014/main" id="{76A1580C-4D05-7928-F6E6-DF1E8FA29432}"/>
                </a:ext>
              </a:extLst>
            </p:cNvPr>
            <p:cNvSpPr/>
            <p:nvPr/>
          </p:nvSpPr>
          <p:spPr bwMode="ltGray">
            <a:xfrm>
              <a:off x="15929958" y="5705716"/>
              <a:ext cx="25351" cy="25502"/>
            </a:xfrm>
            <a:custGeom>
              <a:avLst/>
              <a:gdLst>
                <a:gd name="connsiteX0" fmla="*/ 17024 w 25351"/>
                <a:gd name="connsiteY0" fmla="*/ 948 h 25502"/>
                <a:gd name="connsiteX1" fmla="*/ 95 w 25351"/>
                <a:gd name="connsiteY1" fmla="*/ 1151 h 25502"/>
                <a:gd name="connsiteX2" fmla="*/ 19665 w 25351"/>
                <a:gd name="connsiteY2" fmla="*/ 24716 h 25502"/>
                <a:gd name="connsiteX3" fmla="*/ 18445 w 25351"/>
                <a:gd name="connsiteY3" fmla="*/ 7381 h 25502"/>
                <a:gd name="connsiteX4" fmla="*/ 18107 w 25351"/>
                <a:gd name="connsiteY4" fmla="*/ 0 h 25502"/>
                <a:gd name="connsiteX5" fmla="*/ 17024 w 25351"/>
                <a:gd name="connsiteY5" fmla="*/ 948 h 25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51" h="25502">
                  <a:moveTo>
                    <a:pt x="17024" y="948"/>
                  </a:moveTo>
                  <a:cubicBezTo>
                    <a:pt x="12216" y="4740"/>
                    <a:pt x="-1259" y="-1557"/>
                    <a:pt x="95" y="1151"/>
                  </a:cubicBezTo>
                  <a:cubicBezTo>
                    <a:pt x="6190" y="13204"/>
                    <a:pt x="9033" y="29253"/>
                    <a:pt x="19665" y="24716"/>
                  </a:cubicBezTo>
                  <a:cubicBezTo>
                    <a:pt x="30295" y="20179"/>
                    <a:pt x="23727" y="12663"/>
                    <a:pt x="18445" y="7381"/>
                  </a:cubicBezTo>
                  <a:cubicBezTo>
                    <a:pt x="15195" y="4130"/>
                    <a:pt x="17159" y="1084"/>
                    <a:pt x="18107" y="0"/>
                  </a:cubicBezTo>
                  <a:cubicBezTo>
                    <a:pt x="17836" y="271"/>
                    <a:pt x="17565" y="542"/>
                    <a:pt x="17024" y="94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9" name="Freeform 438">
              <a:extLst>
                <a:ext uri="{FF2B5EF4-FFF2-40B4-BE49-F238E27FC236}">
                  <a16:creationId xmlns:a16="http://schemas.microsoft.com/office/drawing/2014/main" id="{5360963D-1080-3B16-BDFD-DCDF40319ED1}"/>
                </a:ext>
              </a:extLst>
            </p:cNvPr>
            <p:cNvSpPr/>
            <p:nvPr/>
          </p:nvSpPr>
          <p:spPr bwMode="ltGray">
            <a:xfrm>
              <a:off x="15868170" y="5744150"/>
              <a:ext cx="8798" cy="14720"/>
            </a:xfrm>
            <a:custGeom>
              <a:avLst/>
              <a:gdLst>
                <a:gd name="connsiteX0" fmla="*/ 1413 w 8798"/>
                <a:gd name="connsiteY0" fmla="*/ 12013 h 14720"/>
                <a:gd name="connsiteX1" fmla="*/ 6222 w 8798"/>
                <a:gd name="connsiteY1" fmla="*/ 1788 h 14720"/>
                <a:gd name="connsiteX2" fmla="*/ 398 w 8798"/>
                <a:gd name="connsiteY2" fmla="*/ 1856 h 14720"/>
                <a:gd name="connsiteX3" fmla="*/ 1413 w 8798"/>
                <a:gd name="connsiteY3" fmla="*/ 12013 h 1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98" h="14720">
                  <a:moveTo>
                    <a:pt x="1413" y="12013"/>
                  </a:moveTo>
                  <a:cubicBezTo>
                    <a:pt x="4461" y="4496"/>
                    <a:pt x="13061" y="230"/>
                    <a:pt x="6222" y="1788"/>
                  </a:cubicBezTo>
                  <a:cubicBezTo>
                    <a:pt x="-618" y="3278"/>
                    <a:pt x="-414" y="-2952"/>
                    <a:pt x="398" y="1856"/>
                  </a:cubicBezTo>
                  <a:cubicBezTo>
                    <a:pt x="1617" y="9643"/>
                    <a:pt x="-1633" y="19597"/>
                    <a:pt x="1413" y="120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" name="Freeform 439">
              <a:extLst>
                <a:ext uri="{FF2B5EF4-FFF2-40B4-BE49-F238E27FC236}">
                  <a16:creationId xmlns:a16="http://schemas.microsoft.com/office/drawing/2014/main" id="{B1C3DA6C-3E1D-76C1-B04A-A039A151F984}"/>
                </a:ext>
              </a:extLst>
            </p:cNvPr>
            <p:cNvSpPr/>
            <p:nvPr/>
          </p:nvSpPr>
          <p:spPr bwMode="ltGray">
            <a:xfrm>
              <a:off x="17135363" y="5378385"/>
              <a:ext cx="22755" cy="19035"/>
            </a:xfrm>
            <a:custGeom>
              <a:avLst/>
              <a:gdLst>
                <a:gd name="connsiteX0" fmla="*/ 18359 w 22755"/>
                <a:gd name="connsiteY0" fmla="*/ 16995 h 19035"/>
                <a:gd name="connsiteX1" fmla="*/ 18562 w 22755"/>
                <a:gd name="connsiteY1" fmla="*/ 4942 h 19035"/>
                <a:gd name="connsiteX2" fmla="*/ 8 w 22755"/>
                <a:gd name="connsiteY2" fmla="*/ 1963 h 19035"/>
                <a:gd name="connsiteX3" fmla="*/ 18359 w 22755"/>
                <a:gd name="connsiteY3" fmla="*/ 16995 h 1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55" h="19035">
                  <a:moveTo>
                    <a:pt x="18359" y="16995"/>
                  </a:moveTo>
                  <a:cubicBezTo>
                    <a:pt x="25198" y="10224"/>
                    <a:pt x="23099" y="4942"/>
                    <a:pt x="18562" y="4942"/>
                  </a:cubicBezTo>
                  <a:cubicBezTo>
                    <a:pt x="14025" y="4942"/>
                    <a:pt x="-397" y="-3793"/>
                    <a:pt x="8" y="1963"/>
                  </a:cubicBezTo>
                  <a:cubicBezTo>
                    <a:pt x="821" y="12120"/>
                    <a:pt x="11520" y="23834"/>
                    <a:pt x="18359" y="1699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1" name="Freeform 440">
              <a:extLst>
                <a:ext uri="{FF2B5EF4-FFF2-40B4-BE49-F238E27FC236}">
                  <a16:creationId xmlns:a16="http://schemas.microsoft.com/office/drawing/2014/main" id="{10ACC0F3-5E76-FA17-BD69-FA7492622652}"/>
                </a:ext>
              </a:extLst>
            </p:cNvPr>
            <p:cNvSpPr/>
            <p:nvPr/>
          </p:nvSpPr>
          <p:spPr bwMode="ltGray">
            <a:xfrm>
              <a:off x="17173653" y="5300805"/>
              <a:ext cx="15469" cy="26794"/>
            </a:xfrm>
            <a:custGeom>
              <a:avLst/>
              <a:gdLst>
                <a:gd name="connsiteX0" fmla="*/ 6140 w 15469"/>
                <a:gd name="connsiteY0" fmla="*/ 22324 h 26794"/>
                <a:gd name="connsiteX1" fmla="*/ 7967 w 15469"/>
                <a:gd name="connsiteY1" fmla="*/ 46 h 26794"/>
                <a:gd name="connsiteX2" fmla="*/ 2550 w 15469"/>
                <a:gd name="connsiteY2" fmla="*/ 9119 h 26794"/>
                <a:gd name="connsiteX3" fmla="*/ 6140 w 15469"/>
                <a:gd name="connsiteY3" fmla="*/ 22324 h 2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69" h="26794">
                  <a:moveTo>
                    <a:pt x="6140" y="22324"/>
                  </a:moveTo>
                  <a:cubicBezTo>
                    <a:pt x="16431" y="9864"/>
                    <a:pt x="19817" y="1671"/>
                    <a:pt x="7967" y="46"/>
                  </a:cubicBezTo>
                  <a:cubicBezTo>
                    <a:pt x="3566" y="-564"/>
                    <a:pt x="4311" y="5057"/>
                    <a:pt x="2550" y="9119"/>
                  </a:cubicBezTo>
                  <a:cubicBezTo>
                    <a:pt x="1331" y="18193"/>
                    <a:pt x="-4153" y="34783"/>
                    <a:pt x="6140" y="2232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2" name="Freeform 441">
              <a:extLst>
                <a:ext uri="{FF2B5EF4-FFF2-40B4-BE49-F238E27FC236}">
                  <a16:creationId xmlns:a16="http://schemas.microsoft.com/office/drawing/2014/main" id="{DE992D2F-72FA-7549-AA25-42E5FFDF2327}"/>
                </a:ext>
              </a:extLst>
            </p:cNvPr>
            <p:cNvSpPr/>
            <p:nvPr/>
          </p:nvSpPr>
          <p:spPr bwMode="ltGray">
            <a:xfrm>
              <a:off x="17168195" y="5354991"/>
              <a:ext cx="10289" cy="12633"/>
            </a:xfrm>
            <a:custGeom>
              <a:avLst/>
              <a:gdLst>
                <a:gd name="connsiteX0" fmla="*/ 424 w 10289"/>
                <a:gd name="connsiteY0" fmla="*/ 2131 h 12633"/>
                <a:gd name="connsiteX1" fmla="*/ 9498 w 10289"/>
                <a:gd name="connsiteY1" fmla="*/ 9308 h 12633"/>
                <a:gd name="connsiteX2" fmla="*/ 424 w 10289"/>
                <a:gd name="connsiteY2" fmla="*/ 2131 h 12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89" h="12633">
                  <a:moveTo>
                    <a:pt x="424" y="2131"/>
                  </a:moveTo>
                  <a:cubicBezTo>
                    <a:pt x="-1879" y="6667"/>
                    <a:pt x="5773" y="18315"/>
                    <a:pt x="9498" y="9308"/>
                  </a:cubicBezTo>
                  <a:cubicBezTo>
                    <a:pt x="13222" y="302"/>
                    <a:pt x="2726" y="-2339"/>
                    <a:pt x="424" y="21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3" name="Freeform 442">
              <a:extLst>
                <a:ext uri="{FF2B5EF4-FFF2-40B4-BE49-F238E27FC236}">
                  <a16:creationId xmlns:a16="http://schemas.microsoft.com/office/drawing/2014/main" id="{6F0CF10A-54A5-6450-9AA7-7A799D76D266}"/>
                </a:ext>
              </a:extLst>
            </p:cNvPr>
            <p:cNvSpPr/>
            <p:nvPr/>
          </p:nvSpPr>
          <p:spPr bwMode="ltGray">
            <a:xfrm>
              <a:off x="16327334" y="5079831"/>
              <a:ext cx="1015" cy="1692"/>
            </a:xfrm>
            <a:custGeom>
              <a:avLst/>
              <a:gdLst>
                <a:gd name="connsiteX0" fmla="*/ 0 w 1015"/>
                <a:gd name="connsiteY0" fmla="*/ 0 h 1692"/>
                <a:gd name="connsiteX1" fmla="*/ 1015 w 1015"/>
                <a:gd name="connsiteY1" fmla="*/ 1693 h 1692"/>
                <a:gd name="connsiteX2" fmla="*/ 0 w 1015"/>
                <a:gd name="connsiteY2" fmla="*/ 0 h 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5" h="1692">
                  <a:moveTo>
                    <a:pt x="0" y="0"/>
                  </a:moveTo>
                  <a:cubicBezTo>
                    <a:pt x="406" y="677"/>
                    <a:pt x="745" y="1219"/>
                    <a:pt x="1015" y="1693"/>
                  </a:cubicBezTo>
                  <a:cubicBezTo>
                    <a:pt x="677" y="1151"/>
                    <a:pt x="338" y="610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4" name="Freeform 443">
              <a:extLst>
                <a:ext uri="{FF2B5EF4-FFF2-40B4-BE49-F238E27FC236}">
                  <a16:creationId xmlns:a16="http://schemas.microsoft.com/office/drawing/2014/main" id="{79E7B557-DC17-D312-DA93-CB9D163D2E0C}"/>
                </a:ext>
              </a:extLst>
            </p:cNvPr>
            <p:cNvSpPr/>
            <p:nvPr/>
          </p:nvSpPr>
          <p:spPr bwMode="ltGray">
            <a:xfrm>
              <a:off x="16323339" y="5072315"/>
              <a:ext cx="3995" cy="7516"/>
            </a:xfrm>
            <a:custGeom>
              <a:avLst/>
              <a:gdLst>
                <a:gd name="connsiteX0" fmla="*/ 0 w 3995"/>
                <a:gd name="connsiteY0" fmla="*/ 0 h 7516"/>
                <a:gd name="connsiteX1" fmla="*/ 3996 w 3995"/>
                <a:gd name="connsiteY1" fmla="*/ 7516 h 7516"/>
                <a:gd name="connsiteX2" fmla="*/ 0 w 3995"/>
                <a:gd name="connsiteY2" fmla="*/ 0 h 7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95" h="7516">
                  <a:moveTo>
                    <a:pt x="0" y="0"/>
                  </a:moveTo>
                  <a:cubicBezTo>
                    <a:pt x="1219" y="2979"/>
                    <a:pt x="2777" y="5553"/>
                    <a:pt x="3996" y="7516"/>
                  </a:cubicBezTo>
                  <a:cubicBezTo>
                    <a:pt x="2912" y="5620"/>
                    <a:pt x="1558" y="2979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5" name="Freeform 444">
              <a:extLst>
                <a:ext uri="{FF2B5EF4-FFF2-40B4-BE49-F238E27FC236}">
                  <a16:creationId xmlns:a16="http://schemas.microsoft.com/office/drawing/2014/main" id="{0CD81DD2-F986-C732-D6DE-09C1FBA4FA3A}"/>
                </a:ext>
              </a:extLst>
            </p:cNvPr>
            <p:cNvSpPr/>
            <p:nvPr/>
          </p:nvSpPr>
          <p:spPr bwMode="ltGray">
            <a:xfrm>
              <a:off x="16282046" y="4936219"/>
              <a:ext cx="64093" cy="136028"/>
            </a:xfrm>
            <a:custGeom>
              <a:avLst/>
              <a:gdLst>
                <a:gd name="connsiteX0" fmla="*/ 42512 w 64093"/>
                <a:gd name="connsiteY0" fmla="*/ 7845 h 136028"/>
                <a:gd name="connsiteX1" fmla="*/ 1342 w 64093"/>
                <a:gd name="connsiteY1" fmla="*/ 67095 h 136028"/>
                <a:gd name="connsiteX2" fmla="*/ 26260 w 64093"/>
                <a:gd name="connsiteY2" fmla="*/ 112802 h 136028"/>
                <a:gd name="connsiteX3" fmla="*/ 41293 w 64093"/>
                <a:gd name="connsiteY3" fmla="*/ 136028 h 136028"/>
                <a:gd name="connsiteX4" fmla="*/ 46575 w 64093"/>
                <a:gd name="connsiteY4" fmla="*/ 111109 h 136028"/>
                <a:gd name="connsiteX5" fmla="*/ 50367 w 64093"/>
                <a:gd name="connsiteY5" fmla="*/ 50911 h 136028"/>
                <a:gd name="connsiteX6" fmla="*/ 62623 w 64093"/>
                <a:gd name="connsiteY6" fmla="*/ 15429 h 136028"/>
                <a:gd name="connsiteX7" fmla="*/ 42512 w 64093"/>
                <a:gd name="connsiteY7" fmla="*/ 7845 h 136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093" h="136028">
                  <a:moveTo>
                    <a:pt x="42512" y="7845"/>
                  </a:moveTo>
                  <a:cubicBezTo>
                    <a:pt x="29578" y="27617"/>
                    <a:pt x="8181" y="40009"/>
                    <a:pt x="1342" y="67095"/>
                  </a:cubicBezTo>
                  <a:cubicBezTo>
                    <a:pt x="-5497" y="94248"/>
                    <a:pt x="15494" y="101494"/>
                    <a:pt x="26260" y="112802"/>
                  </a:cubicBezTo>
                  <a:cubicBezTo>
                    <a:pt x="32084" y="118964"/>
                    <a:pt x="37433" y="128647"/>
                    <a:pt x="41293" y="136028"/>
                  </a:cubicBezTo>
                  <a:cubicBezTo>
                    <a:pt x="38314" y="128918"/>
                    <a:pt x="37095" y="119641"/>
                    <a:pt x="46575" y="111109"/>
                  </a:cubicBezTo>
                  <a:cubicBezTo>
                    <a:pt x="64248" y="95264"/>
                    <a:pt x="44679" y="67839"/>
                    <a:pt x="50367" y="50911"/>
                  </a:cubicBezTo>
                  <a:cubicBezTo>
                    <a:pt x="56055" y="33982"/>
                    <a:pt x="68311" y="22200"/>
                    <a:pt x="62623" y="15429"/>
                  </a:cubicBezTo>
                  <a:cubicBezTo>
                    <a:pt x="56935" y="8725"/>
                    <a:pt x="54633" y="-10777"/>
                    <a:pt x="42512" y="784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6" name="Freeform 445">
              <a:extLst>
                <a:ext uri="{FF2B5EF4-FFF2-40B4-BE49-F238E27FC236}">
                  <a16:creationId xmlns:a16="http://schemas.microsoft.com/office/drawing/2014/main" id="{F17A50AB-CB88-F9F6-57FA-B660742BFC04}"/>
                </a:ext>
              </a:extLst>
            </p:cNvPr>
            <p:cNvSpPr/>
            <p:nvPr/>
          </p:nvSpPr>
          <p:spPr bwMode="ltGray">
            <a:xfrm>
              <a:off x="16317651" y="5080576"/>
              <a:ext cx="12079" cy="7518"/>
            </a:xfrm>
            <a:custGeom>
              <a:avLst/>
              <a:gdLst>
                <a:gd name="connsiteX0" fmla="*/ 12054 w 12079"/>
                <a:gd name="connsiteY0" fmla="*/ 0 h 7518"/>
                <a:gd name="connsiteX1" fmla="*/ 0 w 12079"/>
                <a:gd name="connsiteY1" fmla="*/ 7516 h 7518"/>
                <a:gd name="connsiteX2" fmla="*/ 12054 w 12079"/>
                <a:gd name="connsiteY2" fmla="*/ 0 h 7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79" h="7518">
                  <a:moveTo>
                    <a:pt x="12054" y="0"/>
                  </a:moveTo>
                  <a:cubicBezTo>
                    <a:pt x="12595" y="880"/>
                    <a:pt x="-68" y="7313"/>
                    <a:pt x="0" y="7516"/>
                  </a:cubicBezTo>
                  <a:cubicBezTo>
                    <a:pt x="68" y="7652"/>
                    <a:pt x="12731" y="1219"/>
                    <a:pt x="12054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7" name="Freeform 446">
              <a:extLst>
                <a:ext uri="{FF2B5EF4-FFF2-40B4-BE49-F238E27FC236}">
                  <a16:creationId xmlns:a16="http://schemas.microsoft.com/office/drawing/2014/main" id="{94ACEE4E-C78C-872E-02A3-8ECE2DE2188D}"/>
                </a:ext>
              </a:extLst>
            </p:cNvPr>
            <p:cNvSpPr/>
            <p:nvPr/>
          </p:nvSpPr>
          <p:spPr bwMode="ltGray">
            <a:xfrm>
              <a:off x="16408599" y="4971319"/>
              <a:ext cx="12032" cy="19688"/>
            </a:xfrm>
            <a:custGeom>
              <a:avLst/>
              <a:gdLst>
                <a:gd name="connsiteX0" fmla="*/ 11030 w 12032"/>
                <a:gd name="connsiteY0" fmla="*/ 14930 h 19688"/>
                <a:gd name="connsiteX1" fmla="*/ 3852 w 12032"/>
                <a:gd name="connsiteY1" fmla="*/ 642 h 19688"/>
                <a:gd name="connsiteX2" fmla="*/ 1279 w 12032"/>
                <a:gd name="connsiteY2" fmla="*/ 14795 h 19688"/>
                <a:gd name="connsiteX3" fmla="*/ 11030 w 12032"/>
                <a:gd name="connsiteY3" fmla="*/ 14930 h 19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2" h="19688">
                  <a:moveTo>
                    <a:pt x="11030" y="14930"/>
                  </a:moveTo>
                  <a:cubicBezTo>
                    <a:pt x="14077" y="8023"/>
                    <a:pt x="9743" y="-2743"/>
                    <a:pt x="3852" y="642"/>
                  </a:cubicBezTo>
                  <a:cubicBezTo>
                    <a:pt x="-2039" y="4028"/>
                    <a:pt x="331" y="8294"/>
                    <a:pt x="1279" y="14795"/>
                  </a:cubicBezTo>
                  <a:cubicBezTo>
                    <a:pt x="3243" y="21566"/>
                    <a:pt x="8321" y="21025"/>
                    <a:pt x="11030" y="149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8" name="Freeform 447">
              <a:extLst>
                <a:ext uri="{FF2B5EF4-FFF2-40B4-BE49-F238E27FC236}">
                  <a16:creationId xmlns:a16="http://schemas.microsoft.com/office/drawing/2014/main" id="{DA7BCDCE-E34C-9DE9-6599-1AC450932CFD}"/>
                </a:ext>
              </a:extLst>
            </p:cNvPr>
            <p:cNvSpPr/>
            <p:nvPr/>
          </p:nvSpPr>
          <p:spPr bwMode="ltGray">
            <a:xfrm>
              <a:off x="16449491" y="4958912"/>
              <a:ext cx="13542" cy="7775"/>
            </a:xfrm>
            <a:custGeom>
              <a:avLst/>
              <a:gdLst>
                <a:gd name="connsiteX0" fmla="*/ 13543 w 13542"/>
                <a:gd name="connsiteY0" fmla="*/ 3637 h 7775"/>
                <a:gd name="connsiteX1" fmla="*/ 0 w 13542"/>
                <a:gd name="connsiteY1" fmla="*/ 2418 h 7775"/>
                <a:gd name="connsiteX2" fmla="*/ 13543 w 13542"/>
                <a:gd name="connsiteY2" fmla="*/ 3637 h 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42" h="7775">
                  <a:moveTo>
                    <a:pt x="13543" y="3637"/>
                  </a:moveTo>
                  <a:cubicBezTo>
                    <a:pt x="13543" y="251"/>
                    <a:pt x="2844" y="-1915"/>
                    <a:pt x="0" y="2418"/>
                  </a:cubicBezTo>
                  <a:cubicBezTo>
                    <a:pt x="1423" y="11492"/>
                    <a:pt x="13543" y="7023"/>
                    <a:pt x="13543" y="36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9" name="Freeform 448">
              <a:extLst>
                <a:ext uri="{FF2B5EF4-FFF2-40B4-BE49-F238E27FC236}">
                  <a16:creationId xmlns:a16="http://schemas.microsoft.com/office/drawing/2014/main" id="{A6829763-0C23-4FB0-15D9-D2952CD6BFFF}"/>
                </a:ext>
              </a:extLst>
            </p:cNvPr>
            <p:cNvSpPr/>
            <p:nvPr/>
          </p:nvSpPr>
          <p:spPr bwMode="ltGray">
            <a:xfrm>
              <a:off x="16519035" y="4857315"/>
              <a:ext cx="30461" cy="38112"/>
            </a:xfrm>
            <a:custGeom>
              <a:avLst/>
              <a:gdLst>
                <a:gd name="connsiteX0" fmla="*/ 24714 w 30461"/>
                <a:gd name="connsiteY0" fmla="*/ 30478 h 38112"/>
                <a:gd name="connsiteX1" fmla="*/ 27693 w 30461"/>
                <a:gd name="connsiteY1" fmla="*/ 142 h 38112"/>
                <a:gd name="connsiteX2" fmla="*/ 3926 w 30461"/>
                <a:gd name="connsiteY2" fmla="*/ 12195 h 38112"/>
                <a:gd name="connsiteX3" fmla="*/ 5822 w 30461"/>
                <a:gd name="connsiteY3" fmla="*/ 34473 h 38112"/>
                <a:gd name="connsiteX4" fmla="*/ 24714 w 30461"/>
                <a:gd name="connsiteY4" fmla="*/ 30478 h 3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61" h="38112">
                  <a:moveTo>
                    <a:pt x="24714" y="30478"/>
                  </a:moveTo>
                  <a:cubicBezTo>
                    <a:pt x="29251" y="23097"/>
                    <a:pt x="33382" y="1293"/>
                    <a:pt x="27693" y="142"/>
                  </a:cubicBezTo>
                  <a:cubicBezTo>
                    <a:pt x="22006" y="-1009"/>
                    <a:pt x="10765" y="5017"/>
                    <a:pt x="3926" y="12195"/>
                  </a:cubicBezTo>
                  <a:cubicBezTo>
                    <a:pt x="-2913" y="21269"/>
                    <a:pt x="134" y="27702"/>
                    <a:pt x="5822" y="34473"/>
                  </a:cubicBezTo>
                  <a:cubicBezTo>
                    <a:pt x="11510" y="41244"/>
                    <a:pt x="20177" y="37791"/>
                    <a:pt x="24714" y="304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0" name="Freeform 449">
              <a:extLst>
                <a:ext uri="{FF2B5EF4-FFF2-40B4-BE49-F238E27FC236}">
                  <a16:creationId xmlns:a16="http://schemas.microsoft.com/office/drawing/2014/main" id="{E3488616-D7C1-C47E-FACB-D071798DCF27}"/>
                </a:ext>
              </a:extLst>
            </p:cNvPr>
            <p:cNvSpPr/>
            <p:nvPr/>
          </p:nvSpPr>
          <p:spPr bwMode="ltGray">
            <a:xfrm>
              <a:off x="16554665" y="4795616"/>
              <a:ext cx="30458" cy="25484"/>
            </a:xfrm>
            <a:custGeom>
              <a:avLst/>
              <a:gdLst>
                <a:gd name="connsiteX0" fmla="*/ 5607 w 30458"/>
                <a:gd name="connsiteY0" fmla="*/ 3674 h 25484"/>
                <a:gd name="connsiteX1" fmla="*/ 10753 w 30458"/>
                <a:gd name="connsiteY1" fmla="*/ 25275 h 25484"/>
                <a:gd name="connsiteX2" fmla="*/ 30458 w 30458"/>
                <a:gd name="connsiteY2" fmla="*/ 7533 h 25484"/>
                <a:gd name="connsiteX3" fmla="*/ 5607 w 30458"/>
                <a:gd name="connsiteY3" fmla="*/ 3674 h 25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58" h="25484">
                  <a:moveTo>
                    <a:pt x="5607" y="3674"/>
                  </a:moveTo>
                  <a:cubicBezTo>
                    <a:pt x="326" y="10377"/>
                    <a:pt x="-5769" y="27577"/>
                    <a:pt x="10753" y="25275"/>
                  </a:cubicBezTo>
                  <a:cubicBezTo>
                    <a:pt x="27276" y="23040"/>
                    <a:pt x="30458" y="15388"/>
                    <a:pt x="30458" y="7533"/>
                  </a:cubicBezTo>
                  <a:cubicBezTo>
                    <a:pt x="30458" y="-390"/>
                    <a:pt x="10618" y="-2692"/>
                    <a:pt x="5607" y="36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1" name="Freeform 450">
              <a:extLst>
                <a:ext uri="{FF2B5EF4-FFF2-40B4-BE49-F238E27FC236}">
                  <a16:creationId xmlns:a16="http://schemas.microsoft.com/office/drawing/2014/main" id="{62F8D3C2-2E32-84A8-E598-5CE4362C14E6}"/>
                </a:ext>
              </a:extLst>
            </p:cNvPr>
            <p:cNvSpPr/>
            <p:nvPr/>
          </p:nvSpPr>
          <p:spPr bwMode="ltGray">
            <a:xfrm>
              <a:off x="16553864" y="4829736"/>
              <a:ext cx="14909" cy="15108"/>
            </a:xfrm>
            <a:custGeom>
              <a:avLst/>
              <a:gdLst>
                <a:gd name="connsiteX0" fmla="*/ 14805 w 14909"/>
                <a:gd name="connsiteY0" fmla="*/ 14516 h 15108"/>
                <a:gd name="connsiteX1" fmla="*/ 382 w 14909"/>
                <a:gd name="connsiteY1" fmla="*/ 228 h 15108"/>
                <a:gd name="connsiteX2" fmla="*/ 14805 w 14909"/>
                <a:gd name="connsiteY2" fmla="*/ 14516 h 15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09" h="15108">
                  <a:moveTo>
                    <a:pt x="14805" y="14516"/>
                  </a:moveTo>
                  <a:cubicBezTo>
                    <a:pt x="13112" y="11130"/>
                    <a:pt x="8372" y="-1871"/>
                    <a:pt x="382" y="228"/>
                  </a:cubicBezTo>
                  <a:cubicBezTo>
                    <a:pt x="-2936" y="5916"/>
                    <a:pt x="16498" y="17902"/>
                    <a:pt x="14805" y="1451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2" name="Freeform 451">
              <a:extLst>
                <a:ext uri="{FF2B5EF4-FFF2-40B4-BE49-F238E27FC236}">
                  <a16:creationId xmlns:a16="http://schemas.microsoft.com/office/drawing/2014/main" id="{A76C2531-6E34-5FE3-D5E9-B05895E31F88}"/>
                </a:ext>
              </a:extLst>
            </p:cNvPr>
            <p:cNvSpPr/>
            <p:nvPr/>
          </p:nvSpPr>
          <p:spPr bwMode="ltGray">
            <a:xfrm>
              <a:off x="16542442" y="4186369"/>
              <a:ext cx="330100" cy="555883"/>
            </a:xfrm>
            <a:custGeom>
              <a:avLst/>
              <a:gdLst>
                <a:gd name="connsiteX0" fmla="*/ 66178 w 330100"/>
                <a:gd name="connsiteY0" fmla="*/ 555431 h 555883"/>
                <a:gd name="connsiteX1" fmla="*/ 65298 w 330100"/>
                <a:gd name="connsiteY1" fmla="*/ 524824 h 555883"/>
                <a:gd name="connsiteX2" fmla="*/ 70580 w 330100"/>
                <a:gd name="connsiteY2" fmla="*/ 521642 h 555883"/>
                <a:gd name="connsiteX3" fmla="*/ 73424 w 330100"/>
                <a:gd name="connsiteY3" fmla="*/ 511823 h 555883"/>
                <a:gd name="connsiteX4" fmla="*/ 58392 w 330100"/>
                <a:gd name="connsiteY4" fmla="*/ 506609 h 555883"/>
                <a:gd name="connsiteX5" fmla="*/ 65028 w 330100"/>
                <a:gd name="connsiteY5" fmla="*/ 490357 h 555883"/>
                <a:gd name="connsiteX6" fmla="*/ 83919 w 330100"/>
                <a:gd name="connsiteY6" fmla="*/ 450203 h 555883"/>
                <a:gd name="connsiteX7" fmla="*/ 59204 w 330100"/>
                <a:gd name="connsiteY7" fmla="*/ 409710 h 555883"/>
                <a:gd name="connsiteX8" fmla="*/ 61642 w 330100"/>
                <a:gd name="connsiteY8" fmla="*/ 366034 h 555883"/>
                <a:gd name="connsiteX9" fmla="*/ 111818 w 330100"/>
                <a:gd name="connsiteY9" fmla="*/ 364206 h 555883"/>
                <a:gd name="connsiteX10" fmla="*/ 164703 w 330100"/>
                <a:gd name="connsiteY10" fmla="*/ 340844 h 555883"/>
                <a:gd name="connsiteX11" fmla="*/ 176959 w 330100"/>
                <a:gd name="connsiteY11" fmla="*/ 391901 h 555883"/>
                <a:gd name="connsiteX12" fmla="*/ 206077 w 330100"/>
                <a:gd name="connsiteY12" fmla="*/ 367727 h 555883"/>
                <a:gd name="connsiteX13" fmla="*/ 231876 w 330100"/>
                <a:gd name="connsiteY13" fmla="*/ 345110 h 555883"/>
                <a:gd name="connsiteX14" fmla="*/ 267088 w 330100"/>
                <a:gd name="connsiteY14" fmla="*/ 313691 h 555883"/>
                <a:gd name="connsiteX15" fmla="*/ 273995 w 330100"/>
                <a:gd name="connsiteY15" fmla="*/ 343824 h 555883"/>
                <a:gd name="connsiteX16" fmla="*/ 292954 w 330100"/>
                <a:gd name="connsiteY16" fmla="*/ 314706 h 555883"/>
                <a:gd name="connsiteX17" fmla="*/ 304059 w 330100"/>
                <a:gd name="connsiteY17" fmla="*/ 278005 h 555883"/>
                <a:gd name="connsiteX18" fmla="*/ 314759 w 330100"/>
                <a:gd name="connsiteY18" fmla="*/ 329874 h 555883"/>
                <a:gd name="connsiteX19" fmla="*/ 321801 w 330100"/>
                <a:gd name="connsiteY19" fmla="*/ 301366 h 555883"/>
                <a:gd name="connsiteX20" fmla="*/ 325525 w 330100"/>
                <a:gd name="connsiteY20" fmla="*/ 264733 h 555883"/>
                <a:gd name="connsiteX21" fmla="*/ 315571 w 330100"/>
                <a:gd name="connsiteY21" fmla="*/ 222073 h 555883"/>
                <a:gd name="connsiteX22" fmla="*/ 309477 w 330100"/>
                <a:gd name="connsiteY22" fmla="*/ 181105 h 555883"/>
                <a:gd name="connsiteX23" fmla="*/ 327218 w 330100"/>
                <a:gd name="connsiteY23" fmla="*/ 148196 h 555883"/>
                <a:gd name="connsiteX24" fmla="*/ 328098 w 330100"/>
                <a:gd name="connsiteY24" fmla="*/ 101067 h 555883"/>
                <a:gd name="connsiteX25" fmla="*/ 316587 w 330100"/>
                <a:gd name="connsiteY25" fmla="*/ 64163 h 555883"/>
                <a:gd name="connsiteX26" fmla="*/ 298507 w 330100"/>
                <a:gd name="connsiteY26" fmla="*/ 31592 h 555883"/>
                <a:gd name="connsiteX27" fmla="*/ 274536 w 330100"/>
                <a:gd name="connsiteY27" fmla="*/ 172 h 555883"/>
                <a:gd name="connsiteX28" fmla="*/ 239866 w 330100"/>
                <a:gd name="connsiteY28" fmla="*/ 32608 h 555883"/>
                <a:gd name="connsiteX29" fmla="*/ 259232 w 330100"/>
                <a:gd name="connsiteY29" fmla="*/ 70528 h 555883"/>
                <a:gd name="connsiteX30" fmla="*/ 247992 w 330100"/>
                <a:gd name="connsiteY30" fmla="*/ 141425 h 555883"/>
                <a:gd name="connsiteX31" fmla="*/ 228625 w 330100"/>
                <a:gd name="connsiteY31" fmla="*/ 216182 h 555883"/>
                <a:gd name="connsiteX32" fmla="*/ 189825 w 330100"/>
                <a:gd name="connsiteY32" fmla="*/ 229792 h 555883"/>
                <a:gd name="connsiteX33" fmla="*/ 184950 w 330100"/>
                <a:gd name="connsiteY33" fmla="*/ 209952 h 555883"/>
                <a:gd name="connsiteX34" fmla="*/ 189351 w 330100"/>
                <a:gd name="connsiteY34" fmla="*/ 236631 h 555883"/>
                <a:gd name="connsiteX35" fmla="*/ 165448 w 330100"/>
                <a:gd name="connsiteY35" fmla="*/ 278547 h 555883"/>
                <a:gd name="connsiteX36" fmla="*/ 126377 w 330100"/>
                <a:gd name="connsiteY36" fmla="*/ 299132 h 555883"/>
                <a:gd name="connsiteX37" fmla="*/ 75862 w 330100"/>
                <a:gd name="connsiteY37" fmla="*/ 304481 h 555883"/>
                <a:gd name="connsiteX38" fmla="*/ 29545 w 330100"/>
                <a:gd name="connsiteY38" fmla="*/ 351949 h 555883"/>
                <a:gd name="connsiteX39" fmla="*/ 19117 w 330100"/>
                <a:gd name="connsiteY39" fmla="*/ 390817 h 555883"/>
                <a:gd name="connsiteX40" fmla="*/ 1173 w 330100"/>
                <a:gd name="connsiteY40" fmla="*/ 424675 h 555883"/>
                <a:gd name="connsiteX41" fmla="*/ 12210 w 330100"/>
                <a:gd name="connsiteY41" fmla="*/ 448239 h 555883"/>
                <a:gd name="connsiteX42" fmla="*/ 20607 w 330100"/>
                <a:gd name="connsiteY42" fmla="*/ 495978 h 555883"/>
                <a:gd name="connsiteX43" fmla="*/ 37332 w 330100"/>
                <a:gd name="connsiteY43" fmla="*/ 518933 h 555883"/>
                <a:gd name="connsiteX44" fmla="*/ 55141 w 330100"/>
                <a:gd name="connsiteY44" fmla="*/ 512703 h 555883"/>
                <a:gd name="connsiteX45" fmla="*/ 60219 w 330100"/>
                <a:gd name="connsiteY45" fmla="*/ 520694 h 555883"/>
                <a:gd name="connsiteX46" fmla="*/ 38010 w 330100"/>
                <a:gd name="connsiteY46" fmla="*/ 529903 h 555883"/>
                <a:gd name="connsiteX47" fmla="*/ 66178 w 330100"/>
                <a:gd name="connsiteY47" fmla="*/ 555431 h 55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30100" h="555883">
                  <a:moveTo>
                    <a:pt x="66178" y="555431"/>
                  </a:moveTo>
                  <a:cubicBezTo>
                    <a:pt x="68887" y="552723"/>
                    <a:pt x="67669" y="533153"/>
                    <a:pt x="65298" y="524824"/>
                  </a:cubicBezTo>
                  <a:cubicBezTo>
                    <a:pt x="67533" y="525637"/>
                    <a:pt x="69429" y="524892"/>
                    <a:pt x="70580" y="521642"/>
                  </a:cubicBezTo>
                  <a:cubicBezTo>
                    <a:pt x="74033" y="511485"/>
                    <a:pt x="77961" y="512974"/>
                    <a:pt x="73424" y="511823"/>
                  </a:cubicBezTo>
                  <a:cubicBezTo>
                    <a:pt x="70309" y="511078"/>
                    <a:pt x="63199" y="507219"/>
                    <a:pt x="58392" y="506609"/>
                  </a:cubicBezTo>
                  <a:cubicBezTo>
                    <a:pt x="60829" y="501463"/>
                    <a:pt x="63064" y="495775"/>
                    <a:pt x="65028" y="490357"/>
                  </a:cubicBezTo>
                  <a:cubicBezTo>
                    <a:pt x="72069" y="471127"/>
                    <a:pt x="74101" y="470585"/>
                    <a:pt x="83919" y="450203"/>
                  </a:cubicBezTo>
                  <a:cubicBezTo>
                    <a:pt x="93739" y="429821"/>
                    <a:pt x="68074" y="415398"/>
                    <a:pt x="59204" y="409710"/>
                  </a:cubicBezTo>
                  <a:cubicBezTo>
                    <a:pt x="50333" y="404021"/>
                    <a:pt x="56563" y="380728"/>
                    <a:pt x="61642" y="366034"/>
                  </a:cubicBezTo>
                  <a:cubicBezTo>
                    <a:pt x="66721" y="351340"/>
                    <a:pt x="96989" y="363054"/>
                    <a:pt x="111818" y="364206"/>
                  </a:cubicBezTo>
                  <a:cubicBezTo>
                    <a:pt x="126648" y="365357"/>
                    <a:pt x="132878" y="337391"/>
                    <a:pt x="164703" y="340844"/>
                  </a:cubicBezTo>
                  <a:cubicBezTo>
                    <a:pt x="196529" y="344230"/>
                    <a:pt x="165516" y="366982"/>
                    <a:pt x="176959" y="391901"/>
                  </a:cubicBezTo>
                  <a:cubicBezTo>
                    <a:pt x="188336" y="416752"/>
                    <a:pt x="196935" y="380186"/>
                    <a:pt x="206077" y="367727"/>
                  </a:cubicBezTo>
                  <a:cubicBezTo>
                    <a:pt x="215218" y="355267"/>
                    <a:pt x="217114" y="341657"/>
                    <a:pt x="231876" y="345110"/>
                  </a:cubicBezTo>
                  <a:cubicBezTo>
                    <a:pt x="246705" y="348496"/>
                    <a:pt x="252258" y="326150"/>
                    <a:pt x="267088" y="313691"/>
                  </a:cubicBezTo>
                  <a:cubicBezTo>
                    <a:pt x="281917" y="301231"/>
                    <a:pt x="264921" y="333666"/>
                    <a:pt x="273995" y="343824"/>
                  </a:cubicBezTo>
                  <a:cubicBezTo>
                    <a:pt x="283136" y="353981"/>
                    <a:pt x="288418" y="322629"/>
                    <a:pt x="292954" y="314706"/>
                  </a:cubicBezTo>
                  <a:cubicBezTo>
                    <a:pt x="297491" y="306783"/>
                    <a:pt x="291465" y="281391"/>
                    <a:pt x="304059" y="278005"/>
                  </a:cubicBezTo>
                  <a:cubicBezTo>
                    <a:pt x="316587" y="274619"/>
                    <a:pt x="303382" y="315180"/>
                    <a:pt x="314759" y="329874"/>
                  </a:cubicBezTo>
                  <a:cubicBezTo>
                    <a:pt x="326134" y="344568"/>
                    <a:pt x="319227" y="312675"/>
                    <a:pt x="321801" y="301366"/>
                  </a:cubicBezTo>
                  <a:cubicBezTo>
                    <a:pt x="324374" y="290058"/>
                    <a:pt x="334599" y="277192"/>
                    <a:pt x="325525" y="264733"/>
                  </a:cubicBezTo>
                  <a:cubicBezTo>
                    <a:pt x="316384" y="252273"/>
                    <a:pt x="315571" y="243606"/>
                    <a:pt x="315571" y="222073"/>
                  </a:cubicBezTo>
                  <a:cubicBezTo>
                    <a:pt x="315571" y="200540"/>
                    <a:pt x="315232" y="195867"/>
                    <a:pt x="309477" y="181105"/>
                  </a:cubicBezTo>
                  <a:cubicBezTo>
                    <a:pt x="303789" y="166411"/>
                    <a:pt x="319295" y="157270"/>
                    <a:pt x="327218" y="148196"/>
                  </a:cubicBezTo>
                  <a:cubicBezTo>
                    <a:pt x="335209" y="139123"/>
                    <a:pt x="323561" y="136143"/>
                    <a:pt x="328098" y="101067"/>
                  </a:cubicBezTo>
                  <a:cubicBezTo>
                    <a:pt x="332636" y="65991"/>
                    <a:pt x="323426" y="78857"/>
                    <a:pt x="316587" y="64163"/>
                  </a:cubicBezTo>
                  <a:cubicBezTo>
                    <a:pt x="309748" y="49468"/>
                    <a:pt x="303111" y="47369"/>
                    <a:pt x="298507" y="31592"/>
                  </a:cubicBezTo>
                  <a:cubicBezTo>
                    <a:pt x="293970" y="15747"/>
                    <a:pt x="281375" y="2407"/>
                    <a:pt x="274536" y="172"/>
                  </a:cubicBezTo>
                  <a:cubicBezTo>
                    <a:pt x="267697" y="-2062"/>
                    <a:pt x="250159" y="17914"/>
                    <a:pt x="239866" y="32608"/>
                  </a:cubicBezTo>
                  <a:cubicBezTo>
                    <a:pt x="229573" y="47302"/>
                    <a:pt x="246705" y="60371"/>
                    <a:pt x="259232" y="70528"/>
                  </a:cubicBezTo>
                  <a:cubicBezTo>
                    <a:pt x="271759" y="80685"/>
                    <a:pt x="249143" y="115422"/>
                    <a:pt x="247992" y="141425"/>
                  </a:cubicBezTo>
                  <a:cubicBezTo>
                    <a:pt x="246841" y="167427"/>
                    <a:pt x="242304" y="196951"/>
                    <a:pt x="228625" y="216182"/>
                  </a:cubicBezTo>
                  <a:cubicBezTo>
                    <a:pt x="214948" y="235413"/>
                    <a:pt x="201269" y="236564"/>
                    <a:pt x="189825" y="229792"/>
                  </a:cubicBezTo>
                  <a:cubicBezTo>
                    <a:pt x="178449" y="223021"/>
                    <a:pt x="195648" y="202029"/>
                    <a:pt x="184950" y="209952"/>
                  </a:cubicBezTo>
                  <a:cubicBezTo>
                    <a:pt x="174319" y="217875"/>
                    <a:pt x="185966" y="221937"/>
                    <a:pt x="189351" y="236631"/>
                  </a:cubicBezTo>
                  <a:cubicBezTo>
                    <a:pt x="192805" y="251326"/>
                    <a:pt x="169985" y="246856"/>
                    <a:pt x="165448" y="278547"/>
                  </a:cubicBezTo>
                  <a:cubicBezTo>
                    <a:pt x="160911" y="310237"/>
                    <a:pt x="148046" y="290126"/>
                    <a:pt x="126377" y="299132"/>
                  </a:cubicBezTo>
                  <a:cubicBezTo>
                    <a:pt x="104708" y="308206"/>
                    <a:pt x="94483" y="295408"/>
                    <a:pt x="75862" y="304481"/>
                  </a:cubicBezTo>
                  <a:cubicBezTo>
                    <a:pt x="57240" y="313555"/>
                    <a:pt x="47151" y="342875"/>
                    <a:pt x="29545" y="351949"/>
                  </a:cubicBezTo>
                  <a:cubicBezTo>
                    <a:pt x="11939" y="361023"/>
                    <a:pt x="28258" y="378426"/>
                    <a:pt x="19117" y="390817"/>
                  </a:cubicBezTo>
                  <a:cubicBezTo>
                    <a:pt x="9908" y="403277"/>
                    <a:pt x="6860" y="407746"/>
                    <a:pt x="1173" y="424675"/>
                  </a:cubicBezTo>
                  <a:cubicBezTo>
                    <a:pt x="-4515" y="441603"/>
                    <a:pt x="12346" y="433545"/>
                    <a:pt x="12210" y="448239"/>
                  </a:cubicBezTo>
                  <a:cubicBezTo>
                    <a:pt x="12074" y="462933"/>
                    <a:pt x="8689" y="475596"/>
                    <a:pt x="20607" y="495978"/>
                  </a:cubicBezTo>
                  <a:cubicBezTo>
                    <a:pt x="25753" y="508505"/>
                    <a:pt x="27108" y="504645"/>
                    <a:pt x="37332" y="518933"/>
                  </a:cubicBezTo>
                  <a:cubicBezTo>
                    <a:pt x="43494" y="527465"/>
                    <a:pt x="49656" y="522319"/>
                    <a:pt x="55141" y="512703"/>
                  </a:cubicBezTo>
                  <a:cubicBezTo>
                    <a:pt x="56428" y="515547"/>
                    <a:pt x="58256" y="518459"/>
                    <a:pt x="60219" y="520694"/>
                  </a:cubicBezTo>
                  <a:cubicBezTo>
                    <a:pt x="53787" y="520829"/>
                    <a:pt x="40853" y="523605"/>
                    <a:pt x="38010" y="529903"/>
                  </a:cubicBezTo>
                  <a:cubicBezTo>
                    <a:pt x="42546" y="542498"/>
                    <a:pt x="62725" y="558817"/>
                    <a:pt x="66178" y="5554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3" name="Freeform 452">
              <a:extLst>
                <a:ext uri="{FF2B5EF4-FFF2-40B4-BE49-F238E27FC236}">
                  <a16:creationId xmlns:a16="http://schemas.microsoft.com/office/drawing/2014/main" id="{BC52BE6E-7842-87FD-1648-1913A7A2E38E}"/>
                </a:ext>
              </a:extLst>
            </p:cNvPr>
            <p:cNvSpPr/>
            <p:nvPr/>
          </p:nvSpPr>
          <p:spPr bwMode="ltGray">
            <a:xfrm>
              <a:off x="16503879" y="4619524"/>
              <a:ext cx="17398" cy="19321"/>
            </a:xfrm>
            <a:custGeom>
              <a:avLst/>
              <a:gdLst>
                <a:gd name="connsiteX0" fmla="*/ 2019 w 17398"/>
                <a:gd name="connsiteY0" fmla="*/ 729 h 19321"/>
                <a:gd name="connsiteX1" fmla="*/ 14207 w 17398"/>
                <a:gd name="connsiteY1" fmla="*/ 18673 h 19321"/>
                <a:gd name="connsiteX2" fmla="*/ 2019 w 17398"/>
                <a:gd name="connsiteY2" fmla="*/ 729 h 19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98" h="19321">
                  <a:moveTo>
                    <a:pt x="2019" y="729"/>
                  </a:moveTo>
                  <a:cubicBezTo>
                    <a:pt x="-5430" y="2490"/>
                    <a:pt x="9806" y="23210"/>
                    <a:pt x="14207" y="18673"/>
                  </a:cubicBezTo>
                  <a:cubicBezTo>
                    <a:pt x="18609" y="14136"/>
                    <a:pt x="21385" y="-3808"/>
                    <a:pt x="2019" y="72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4" name="Freeform 453">
              <a:extLst>
                <a:ext uri="{FF2B5EF4-FFF2-40B4-BE49-F238E27FC236}">
                  <a16:creationId xmlns:a16="http://schemas.microsoft.com/office/drawing/2014/main" id="{B0F33FA6-1503-4ED1-0574-4615172FF33D}"/>
                </a:ext>
              </a:extLst>
            </p:cNvPr>
            <p:cNvSpPr/>
            <p:nvPr/>
          </p:nvSpPr>
          <p:spPr bwMode="ltGray">
            <a:xfrm>
              <a:off x="16747557" y="3985306"/>
              <a:ext cx="179358" cy="205122"/>
            </a:xfrm>
            <a:custGeom>
              <a:avLst/>
              <a:gdLst>
                <a:gd name="connsiteX0" fmla="*/ 3535 w 179358"/>
                <a:gd name="connsiteY0" fmla="*/ 178213 h 205122"/>
                <a:gd name="connsiteX1" fmla="*/ 26490 w 179358"/>
                <a:gd name="connsiteY1" fmla="*/ 197443 h 205122"/>
                <a:gd name="connsiteX2" fmla="*/ 43555 w 179358"/>
                <a:gd name="connsiteY2" fmla="*/ 203673 h 205122"/>
                <a:gd name="connsiteX3" fmla="*/ 66578 w 179358"/>
                <a:gd name="connsiteY3" fmla="*/ 184849 h 205122"/>
                <a:gd name="connsiteX4" fmla="*/ 39627 w 179358"/>
                <a:gd name="connsiteY4" fmla="*/ 163316 h 205122"/>
                <a:gd name="connsiteX5" fmla="*/ 29402 w 179358"/>
                <a:gd name="connsiteY5" fmla="*/ 149095 h 205122"/>
                <a:gd name="connsiteX6" fmla="*/ 46872 w 179358"/>
                <a:gd name="connsiteY6" fmla="*/ 152075 h 205122"/>
                <a:gd name="connsiteX7" fmla="*/ 84521 w 179358"/>
                <a:gd name="connsiteY7" fmla="*/ 142256 h 205122"/>
                <a:gd name="connsiteX8" fmla="*/ 113097 w 179358"/>
                <a:gd name="connsiteY8" fmla="*/ 178890 h 205122"/>
                <a:gd name="connsiteX9" fmla="*/ 134698 w 179358"/>
                <a:gd name="connsiteY9" fmla="*/ 145371 h 205122"/>
                <a:gd name="connsiteX10" fmla="*/ 159752 w 179358"/>
                <a:gd name="connsiteY10" fmla="*/ 116457 h 205122"/>
                <a:gd name="connsiteX11" fmla="*/ 168894 w 179358"/>
                <a:gd name="connsiteY11" fmla="*/ 78266 h 205122"/>
                <a:gd name="connsiteX12" fmla="*/ 162596 w 179358"/>
                <a:gd name="connsiteY12" fmla="*/ 47727 h 205122"/>
                <a:gd name="connsiteX13" fmla="*/ 143298 w 179358"/>
                <a:gd name="connsiteY13" fmla="*/ 57071 h 205122"/>
                <a:gd name="connsiteX14" fmla="*/ 100841 w 179358"/>
                <a:gd name="connsiteY14" fmla="*/ 54498 h 205122"/>
                <a:gd name="connsiteX15" fmla="*/ 61363 w 179358"/>
                <a:gd name="connsiteY15" fmla="*/ 14073 h 205122"/>
                <a:gd name="connsiteX16" fmla="*/ 15859 w 179358"/>
                <a:gd name="connsiteY16" fmla="*/ 22605 h 205122"/>
                <a:gd name="connsiteX17" fmla="*/ 26829 w 179358"/>
                <a:gd name="connsiteY17" fmla="*/ 54634 h 205122"/>
                <a:gd name="connsiteX18" fmla="*/ 41185 w 179358"/>
                <a:gd name="connsiteY18" fmla="*/ 81449 h 205122"/>
                <a:gd name="connsiteX19" fmla="*/ 38476 w 179358"/>
                <a:gd name="connsiteY19" fmla="*/ 119098 h 205122"/>
                <a:gd name="connsiteX20" fmla="*/ 6785 w 179358"/>
                <a:gd name="connsiteY20" fmla="*/ 115441 h 205122"/>
                <a:gd name="connsiteX21" fmla="*/ 16875 w 179358"/>
                <a:gd name="connsiteY21" fmla="*/ 145100 h 205122"/>
                <a:gd name="connsiteX22" fmla="*/ 3535 w 179358"/>
                <a:gd name="connsiteY22" fmla="*/ 178213 h 20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9358" h="205122">
                  <a:moveTo>
                    <a:pt x="3535" y="178213"/>
                  </a:moveTo>
                  <a:cubicBezTo>
                    <a:pt x="14166" y="188370"/>
                    <a:pt x="21480" y="193855"/>
                    <a:pt x="26490" y="197443"/>
                  </a:cubicBezTo>
                  <a:cubicBezTo>
                    <a:pt x="31501" y="200965"/>
                    <a:pt x="25949" y="208210"/>
                    <a:pt x="43555" y="203673"/>
                  </a:cubicBezTo>
                  <a:cubicBezTo>
                    <a:pt x="61160" y="199136"/>
                    <a:pt x="72265" y="192771"/>
                    <a:pt x="66578" y="184849"/>
                  </a:cubicBezTo>
                  <a:cubicBezTo>
                    <a:pt x="60889" y="176926"/>
                    <a:pt x="51409" y="166701"/>
                    <a:pt x="39627" y="163316"/>
                  </a:cubicBezTo>
                  <a:cubicBezTo>
                    <a:pt x="27844" y="159930"/>
                    <a:pt x="20260" y="150246"/>
                    <a:pt x="29402" y="149095"/>
                  </a:cubicBezTo>
                  <a:cubicBezTo>
                    <a:pt x="38544" y="147944"/>
                    <a:pt x="34345" y="156612"/>
                    <a:pt x="46872" y="152075"/>
                  </a:cubicBezTo>
                  <a:cubicBezTo>
                    <a:pt x="59399" y="147538"/>
                    <a:pt x="69692" y="129797"/>
                    <a:pt x="84521" y="142256"/>
                  </a:cubicBezTo>
                  <a:cubicBezTo>
                    <a:pt x="99351" y="154716"/>
                    <a:pt x="94814" y="181192"/>
                    <a:pt x="113097" y="178890"/>
                  </a:cubicBezTo>
                  <a:cubicBezTo>
                    <a:pt x="131312" y="176655"/>
                    <a:pt x="124473" y="170290"/>
                    <a:pt x="134698" y="145371"/>
                  </a:cubicBezTo>
                  <a:cubicBezTo>
                    <a:pt x="144923" y="120520"/>
                    <a:pt x="133547" y="123364"/>
                    <a:pt x="159752" y="116457"/>
                  </a:cubicBezTo>
                  <a:cubicBezTo>
                    <a:pt x="185958" y="109550"/>
                    <a:pt x="182573" y="86189"/>
                    <a:pt x="168894" y="78266"/>
                  </a:cubicBezTo>
                  <a:cubicBezTo>
                    <a:pt x="155216" y="70343"/>
                    <a:pt x="168284" y="54498"/>
                    <a:pt x="162596" y="47727"/>
                  </a:cubicBezTo>
                  <a:cubicBezTo>
                    <a:pt x="156909" y="40955"/>
                    <a:pt x="156976" y="54837"/>
                    <a:pt x="143298" y="57071"/>
                  </a:cubicBezTo>
                  <a:cubicBezTo>
                    <a:pt x="129619" y="59306"/>
                    <a:pt x="128198" y="80501"/>
                    <a:pt x="100841" y="54498"/>
                  </a:cubicBezTo>
                  <a:cubicBezTo>
                    <a:pt x="89397" y="43596"/>
                    <a:pt x="74906" y="26126"/>
                    <a:pt x="61363" y="14073"/>
                  </a:cubicBezTo>
                  <a:cubicBezTo>
                    <a:pt x="42674" y="-2653"/>
                    <a:pt x="16536" y="-9560"/>
                    <a:pt x="15859" y="22605"/>
                  </a:cubicBezTo>
                  <a:cubicBezTo>
                    <a:pt x="15453" y="43935"/>
                    <a:pt x="27980" y="42242"/>
                    <a:pt x="26829" y="54634"/>
                  </a:cubicBezTo>
                  <a:cubicBezTo>
                    <a:pt x="25678" y="67093"/>
                    <a:pt x="36919" y="74677"/>
                    <a:pt x="41185" y="81449"/>
                  </a:cubicBezTo>
                  <a:cubicBezTo>
                    <a:pt x="45383" y="88220"/>
                    <a:pt x="46805" y="118015"/>
                    <a:pt x="38476" y="119098"/>
                  </a:cubicBezTo>
                  <a:cubicBezTo>
                    <a:pt x="30147" y="120249"/>
                    <a:pt x="9020" y="107519"/>
                    <a:pt x="6785" y="115441"/>
                  </a:cubicBezTo>
                  <a:cubicBezTo>
                    <a:pt x="4483" y="123364"/>
                    <a:pt x="24865" y="134943"/>
                    <a:pt x="16875" y="145100"/>
                  </a:cubicBezTo>
                  <a:cubicBezTo>
                    <a:pt x="8885" y="155461"/>
                    <a:pt x="-7096" y="168055"/>
                    <a:pt x="3535" y="1782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5" name="Freeform 454">
              <a:extLst>
                <a:ext uri="{FF2B5EF4-FFF2-40B4-BE49-F238E27FC236}">
                  <a16:creationId xmlns:a16="http://schemas.microsoft.com/office/drawing/2014/main" id="{E35406CA-61E6-B209-36ED-5D443EDA0452}"/>
                </a:ext>
              </a:extLst>
            </p:cNvPr>
            <p:cNvSpPr/>
            <p:nvPr/>
          </p:nvSpPr>
          <p:spPr bwMode="ltGray">
            <a:xfrm>
              <a:off x="16936418" y="3952121"/>
              <a:ext cx="68785" cy="70368"/>
            </a:xfrm>
            <a:custGeom>
              <a:avLst/>
              <a:gdLst>
                <a:gd name="connsiteX0" fmla="*/ 26755 w 68785"/>
                <a:gd name="connsiteY0" fmla="*/ 50102 h 70368"/>
                <a:gd name="connsiteX1" fmla="*/ 60071 w 68785"/>
                <a:gd name="connsiteY1" fmla="*/ 22136 h 70368"/>
                <a:gd name="connsiteX2" fmla="*/ 61832 w 68785"/>
                <a:gd name="connsiteY2" fmla="*/ 196 h 70368"/>
                <a:gd name="connsiteX3" fmla="*/ 30074 w 68785"/>
                <a:gd name="connsiteY3" fmla="*/ 8864 h 70368"/>
                <a:gd name="connsiteX4" fmla="*/ 11994 w 68785"/>
                <a:gd name="connsiteY4" fmla="*/ 34392 h 70368"/>
                <a:gd name="connsiteX5" fmla="*/ 1769 w 68785"/>
                <a:gd name="connsiteY5" fmla="*/ 68114 h 70368"/>
                <a:gd name="connsiteX6" fmla="*/ 26755 w 68785"/>
                <a:gd name="connsiteY6" fmla="*/ 50102 h 70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785" h="70368">
                  <a:moveTo>
                    <a:pt x="26755" y="50102"/>
                  </a:moveTo>
                  <a:cubicBezTo>
                    <a:pt x="38132" y="38793"/>
                    <a:pt x="54383" y="27824"/>
                    <a:pt x="60071" y="22136"/>
                  </a:cubicBezTo>
                  <a:cubicBezTo>
                    <a:pt x="65759" y="16515"/>
                    <a:pt x="75510" y="-2106"/>
                    <a:pt x="61832" y="196"/>
                  </a:cubicBezTo>
                  <a:cubicBezTo>
                    <a:pt x="48153" y="2431"/>
                    <a:pt x="33392" y="3650"/>
                    <a:pt x="30074" y="8864"/>
                  </a:cubicBezTo>
                  <a:cubicBezTo>
                    <a:pt x="22760" y="20578"/>
                    <a:pt x="22287" y="21933"/>
                    <a:pt x="11994" y="34392"/>
                  </a:cubicBezTo>
                  <a:cubicBezTo>
                    <a:pt x="1701" y="46851"/>
                    <a:pt x="-2768" y="60191"/>
                    <a:pt x="1769" y="68114"/>
                  </a:cubicBezTo>
                  <a:cubicBezTo>
                    <a:pt x="6306" y="76036"/>
                    <a:pt x="15380" y="61410"/>
                    <a:pt x="26755" y="5010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6" name="Freeform 455">
              <a:extLst>
                <a:ext uri="{FF2B5EF4-FFF2-40B4-BE49-F238E27FC236}">
                  <a16:creationId xmlns:a16="http://schemas.microsoft.com/office/drawing/2014/main" id="{ACC71348-1897-74B0-4D0E-7DF726921E68}"/>
                </a:ext>
              </a:extLst>
            </p:cNvPr>
            <p:cNvSpPr/>
            <p:nvPr/>
          </p:nvSpPr>
          <p:spPr bwMode="ltGray">
            <a:xfrm>
              <a:off x="17012760" y="3906208"/>
              <a:ext cx="38712" cy="40213"/>
            </a:xfrm>
            <a:custGeom>
              <a:avLst/>
              <a:gdLst>
                <a:gd name="connsiteX0" fmla="*/ 10882 w 38712"/>
                <a:gd name="connsiteY0" fmla="*/ 30873 h 40213"/>
                <a:gd name="connsiteX1" fmla="*/ 38713 w 38712"/>
                <a:gd name="connsiteY1" fmla="*/ 7038 h 40213"/>
                <a:gd name="connsiteX2" fmla="*/ 10138 w 38712"/>
                <a:gd name="connsiteY2" fmla="*/ 3313 h 40213"/>
                <a:gd name="connsiteX3" fmla="*/ 1064 w 38712"/>
                <a:gd name="connsiteY3" fmla="*/ 32634 h 40213"/>
                <a:gd name="connsiteX4" fmla="*/ 10882 w 38712"/>
                <a:gd name="connsiteY4" fmla="*/ 30873 h 40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12" h="40213">
                  <a:moveTo>
                    <a:pt x="10882" y="30873"/>
                  </a:moveTo>
                  <a:cubicBezTo>
                    <a:pt x="18873" y="17330"/>
                    <a:pt x="38713" y="12726"/>
                    <a:pt x="38713" y="7038"/>
                  </a:cubicBezTo>
                  <a:cubicBezTo>
                    <a:pt x="38713" y="1350"/>
                    <a:pt x="15825" y="-3458"/>
                    <a:pt x="10138" y="3313"/>
                  </a:cubicBezTo>
                  <a:cubicBezTo>
                    <a:pt x="-2864" y="18752"/>
                    <a:pt x="-87" y="23560"/>
                    <a:pt x="1064" y="32634"/>
                  </a:cubicBezTo>
                  <a:cubicBezTo>
                    <a:pt x="2215" y="41640"/>
                    <a:pt x="2892" y="44416"/>
                    <a:pt x="10882" y="3087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7" name="Freeform 456">
              <a:extLst>
                <a:ext uri="{FF2B5EF4-FFF2-40B4-BE49-F238E27FC236}">
                  <a16:creationId xmlns:a16="http://schemas.microsoft.com/office/drawing/2014/main" id="{0B26B365-8B80-0D7A-5C1D-C9E0C6F6D18D}"/>
                </a:ext>
              </a:extLst>
            </p:cNvPr>
            <p:cNvSpPr/>
            <p:nvPr/>
          </p:nvSpPr>
          <p:spPr bwMode="ltGray">
            <a:xfrm>
              <a:off x="17089382" y="3630785"/>
              <a:ext cx="39971" cy="56633"/>
            </a:xfrm>
            <a:custGeom>
              <a:avLst/>
              <a:gdLst>
                <a:gd name="connsiteX0" fmla="*/ 19717 w 39971"/>
                <a:gd name="connsiteY0" fmla="*/ 40314 h 56633"/>
                <a:gd name="connsiteX1" fmla="*/ 39895 w 39971"/>
                <a:gd name="connsiteY1" fmla="*/ 17494 h 56633"/>
                <a:gd name="connsiteX2" fmla="*/ 19988 w 39971"/>
                <a:gd name="connsiteY2" fmla="*/ 972 h 56633"/>
                <a:gd name="connsiteX3" fmla="*/ 756 w 39971"/>
                <a:gd name="connsiteY3" fmla="*/ 33069 h 56633"/>
                <a:gd name="connsiteX4" fmla="*/ 14909 w 39971"/>
                <a:gd name="connsiteY4" fmla="*/ 56633 h 56633"/>
                <a:gd name="connsiteX5" fmla="*/ 19717 w 39971"/>
                <a:gd name="connsiteY5" fmla="*/ 40314 h 56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971" h="56633">
                  <a:moveTo>
                    <a:pt x="19717" y="40314"/>
                  </a:moveTo>
                  <a:cubicBezTo>
                    <a:pt x="28858" y="33542"/>
                    <a:pt x="41047" y="25417"/>
                    <a:pt x="39895" y="17494"/>
                  </a:cubicBezTo>
                  <a:cubicBezTo>
                    <a:pt x="38745" y="9572"/>
                    <a:pt x="28926" y="-3701"/>
                    <a:pt x="19988" y="972"/>
                  </a:cubicBezTo>
                  <a:cubicBezTo>
                    <a:pt x="11997" y="16817"/>
                    <a:pt x="4210" y="27380"/>
                    <a:pt x="756" y="33069"/>
                  </a:cubicBezTo>
                  <a:cubicBezTo>
                    <a:pt x="-2696" y="38689"/>
                    <a:pt x="6309" y="56633"/>
                    <a:pt x="14909" y="56633"/>
                  </a:cubicBezTo>
                  <a:cubicBezTo>
                    <a:pt x="23509" y="56633"/>
                    <a:pt x="10575" y="47085"/>
                    <a:pt x="19717" y="403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8" name="Freeform 457">
              <a:extLst>
                <a:ext uri="{FF2B5EF4-FFF2-40B4-BE49-F238E27FC236}">
                  <a16:creationId xmlns:a16="http://schemas.microsoft.com/office/drawing/2014/main" id="{6C9C0D33-3913-E416-8484-31D8F0F83142}"/>
                </a:ext>
              </a:extLst>
            </p:cNvPr>
            <p:cNvSpPr/>
            <p:nvPr/>
          </p:nvSpPr>
          <p:spPr bwMode="ltGray">
            <a:xfrm>
              <a:off x="17061059" y="3788718"/>
              <a:ext cx="40065" cy="72210"/>
            </a:xfrm>
            <a:custGeom>
              <a:avLst/>
              <a:gdLst>
                <a:gd name="connsiteX0" fmla="*/ 30 w 40065"/>
                <a:gd name="connsiteY0" fmla="*/ 70830 h 72210"/>
                <a:gd name="connsiteX1" fmla="*/ 23121 w 40065"/>
                <a:gd name="connsiteY1" fmla="*/ 58099 h 72210"/>
                <a:gd name="connsiteX2" fmla="*/ 39643 w 40065"/>
                <a:gd name="connsiteY2" fmla="*/ 20111 h 72210"/>
                <a:gd name="connsiteX3" fmla="*/ 22511 w 40065"/>
                <a:gd name="connsiteY3" fmla="*/ 0 h 72210"/>
                <a:gd name="connsiteX4" fmla="*/ 20818 w 40065"/>
                <a:gd name="connsiteY4" fmla="*/ 40764 h 72210"/>
                <a:gd name="connsiteX5" fmla="*/ 30 w 40065"/>
                <a:gd name="connsiteY5" fmla="*/ 70830 h 72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65" h="72210">
                  <a:moveTo>
                    <a:pt x="30" y="70830"/>
                  </a:moveTo>
                  <a:cubicBezTo>
                    <a:pt x="-1121" y="76450"/>
                    <a:pt x="31043" y="63449"/>
                    <a:pt x="23121" y="58099"/>
                  </a:cubicBezTo>
                  <a:cubicBezTo>
                    <a:pt x="15198" y="52817"/>
                    <a:pt x="43841" y="24580"/>
                    <a:pt x="39643" y="20111"/>
                  </a:cubicBezTo>
                  <a:cubicBezTo>
                    <a:pt x="35445" y="15574"/>
                    <a:pt x="33481" y="2438"/>
                    <a:pt x="22511" y="0"/>
                  </a:cubicBezTo>
                  <a:cubicBezTo>
                    <a:pt x="21360" y="11308"/>
                    <a:pt x="26507" y="30607"/>
                    <a:pt x="20818" y="40764"/>
                  </a:cubicBezTo>
                  <a:cubicBezTo>
                    <a:pt x="15198" y="50989"/>
                    <a:pt x="1181" y="65142"/>
                    <a:pt x="30" y="708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9" name="Freeform 458">
              <a:extLst>
                <a:ext uri="{FF2B5EF4-FFF2-40B4-BE49-F238E27FC236}">
                  <a16:creationId xmlns:a16="http://schemas.microsoft.com/office/drawing/2014/main" id="{41BC35EB-7503-FD1B-4991-A6B1356DB3BF}"/>
                </a:ext>
              </a:extLst>
            </p:cNvPr>
            <p:cNvSpPr/>
            <p:nvPr/>
          </p:nvSpPr>
          <p:spPr bwMode="ltGray">
            <a:xfrm>
              <a:off x="17287726" y="3279252"/>
              <a:ext cx="43899" cy="47315"/>
            </a:xfrm>
            <a:custGeom>
              <a:avLst/>
              <a:gdLst>
                <a:gd name="connsiteX0" fmla="*/ 6030 w 43899"/>
                <a:gd name="connsiteY0" fmla="*/ 51 h 47315"/>
                <a:gd name="connsiteX1" fmla="*/ 15104 w 43899"/>
                <a:gd name="connsiteY1" fmla="*/ 33908 h 47315"/>
                <a:gd name="connsiteX2" fmla="*/ 41784 w 43899"/>
                <a:gd name="connsiteY2" fmla="*/ 47315 h 47315"/>
                <a:gd name="connsiteX3" fmla="*/ 6030 w 43899"/>
                <a:gd name="connsiteY3" fmla="*/ 51 h 47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99" h="47315">
                  <a:moveTo>
                    <a:pt x="6030" y="51"/>
                  </a:moveTo>
                  <a:cubicBezTo>
                    <a:pt x="-7648" y="-1304"/>
                    <a:pt x="4811" y="24902"/>
                    <a:pt x="15104" y="33908"/>
                  </a:cubicBezTo>
                  <a:cubicBezTo>
                    <a:pt x="25397" y="42982"/>
                    <a:pt x="32642" y="47315"/>
                    <a:pt x="41784" y="47315"/>
                  </a:cubicBezTo>
                  <a:cubicBezTo>
                    <a:pt x="50925" y="47315"/>
                    <a:pt x="28850" y="2353"/>
                    <a:pt x="6030" y="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0" name="Freeform 459">
              <a:extLst>
                <a:ext uri="{FF2B5EF4-FFF2-40B4-BE49-F238E27FC236}">
                  <a16:creationId xmlns:a16="http://schemas.microsoft.com/office/drawing/2014/main" id="{F06C71DC-27F7-29D4-6C85-33EE045600B2}"/>
                </a:ext>
              </a:extLst>
            </p:cNvPr>
            <p:cNvSpPr/>
            <p:nvPr/>
          </p:nvSpPr>
          <p:spPr bwMode="ltGray">
            <a:xfrm>
              <a:off x="17355159" y="3314679"/>
              <a:ext cx="49997" cy="25905"/>
            </a:xfrm>
            <a:custGeom>
              <a:avLst/>
              <a:gdLst>
                <a:gd name="connsiteX0" fmla="*/ 49851 w 49997"/>
                <a:gd name="connsiteY0" fmla="*/ 15003 h 25905"/>
                <a:gd name="connsiteX1" fmla="*/ 3197 w 49997"/>
                <a:gd name="connsiteY1" fmla="*/ 6268 h 25905"/>
                <a:gd name="connsiteX2" fmla="*/ 21073 w 49997"/>
                <a:gd name="connsiteY2" fmla="*/ 24754 h 25905"/>
                <a:gd name="connsiteX3" fmla="*/ 49851 w 49997"/>
                <a:gd name="connsiteY3" fmla="*/ 15003 h 25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997" h="25905">
                  <a:moveTo>
                    <a:pt x="49851" y="15003"/>
                  </a:moveTo>
                  <a:cubicBezTo>
                    <a:pt x="52154" y="-842"/>
                    <a:pt x="26761" y="-4770"/>
                    <a:pt x="3197" y="6268"/>
                  </a:cubicBezTo>
                  <a:cubicBezTo>
                    <a:pt x="-5674" y="10398"/>
                    <a:pt x="5092" y="24754"/>
                    <a:pt x="21073" y="24754"/>
                  </a:cubicBezTo>
                  <a:cubicBezTo>
                    <a:pt x="37054" y="24754"/>
                    <a:pt x="47617" y="30848"/>
                    <a:pt x="49851" y="150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1" name="Freeform 460">
              <a:extLst>
                <a:ext uri="{FF2B5EF4-FFF2-40B4-BE49-F238E27FC236}">
                  <a16:creationId xmlns:a16="http://schemas.microsoft.com/office/drawing/2014/main" id="{0FDBAE8E-A47A-887D-9572-A15EF448CFA7}"/>
                </a:ext>
              </a:extLst>
            </p:cNvPr>
            <p:cNvSpPr/>
            <p:nvPr/>
          </p:nvSpPr>
          <p:spPr bwMode="ltGray">
            <a:xfrm>
              <a:off x="17102740" y="3043597"/>
              <a:ext cx="45885" cy="59939"/>
            </a:xfrm>
            <a:custGeom>
              <a:avLst/>
              <a:gdLst>
                <a:gd name="connsiteX0" fmla="*/ 15906 w 45885"/>
                <a:gd name="connsiteY0" fmla="*/ 6288 h 59939"/>
                <a:gd name="connsiteX1" fmla="*/ 941 w 45885"/>
                <a:gd name="connsiteY1" fmla="*/ 22675 h 59939"/>
                <a:gd name="connsiteX2" fmla="*/ 22271 w 45885"/>
                <a:gd name="connsiteY2" fmla="*/ 49355 h 59939"/>
                <a:gd name="connsiteX3" fmla="*/ 45701 w 45885"/>
                <a:gd name="connsiteY3" fmla="*/ 17258 h 59939"/>
                <a:gd name="connsiteX4" fmla="*/ 15906 w 45885"/>
                <a:gd name="connsiteY4" fmla="*/ 6288 h 59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85" h="59939">
                  <a:moveTo>
                    <a:pt x="15906" y="6288"/>
                  </a:moveTo>
                  <a:cubicBezTo>
                    <a:pt x="9405" y="13872"/>
                    <a:pt x="-3596" y="10622"/>
                    <a:pt x="941" y="22675"/>
                  </a:cubicBezTo>
                  <a:cubicBezTo>
                    <a:pt x="5478" y="34729"/>
                    <a:pt x="10083" y="80300"/>
                    <a:pt x="22271" y="49355"/>
                  </a:cubicBezTo>
                  <a:cubicBezTo>
                    <a:pt x="34460" y="18477"/>
                    <a:pt x="43465" y="29311"/>
                    <a:pt x="45701" y="17258"/>
                  </a:cubicBezTo>
                  <a:cubicBezTo>
                    <a:pt x="48003" y="5137"/>
                    <a:pt x="28230" y="-8135"/>
                    <a:pt x="15906" y="628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2" name="Freeform 461">
              <a:extLst>
                <a:ext uri="{FF2B5EF4-FFF2-40B4-BE49-F238E27FC236}">
                  <a16:creationId xmlns:a16="http://schemas.microsoft.com/office/drawing/2014/main" id="{E98CB7AC-6FB5-B193-A49D-905A24E597F2}"/>
                </a:ext>
              </a:extLst>
            </p:cNvPr>
            <p:cNvSpPr/>
            <p:nvPr/>
          </p:nvSpPr>
          <p:spPr bwMode="ltGray">
            <a:xfrm>
              <a:off x="15721672" y="2088528"/>
              <a:ext cx="113247" cy="74581"/>
            </a:xfrm>
            <a:custGeom>
              <a:avLst/>
              <a:gdLst>
                <a:gd name="connsiteX0" fmla="*/ 2868 w 113247"/>
                <a:gd name="connsiteY0" fmla="*/ 73079 h 74581"/>
                <a:gd name="connsiteX1" fmla="*/ 48643 w 113247"/>
                <a:gd name="connsiteY1" fmla="*/ 47145 h 74581"/>
                <a:gd name="connsiteX2" fmla="*/ 110331 w 113247"/>
                <a:gd name="connsiteY2" fmla="*/ 58115 h 74581"/>
                <a:gd name="connsiteX3" fmla="*/ 82026 w 113247"/>
                <a:gd name="connsiteY3" fmla="*/ 9563 h 74581"/>
                <a:gd name="connsiteX4" fmla="*/ 19052 w 113247"/>
                <a:gd name="connsiteY4" fmla="*/ 7193 h 74581"/>
                <a:gd name="connsiteX5" fmla="*/ 14921 w 113247"/>
                <a:gd name="connsiteY5" fmla="*/ 48973 h 74581"/>
                <a:gd name="connsiteX6" fmla="*/ 2868 w 113247"/>
                <a:gd name="connsiteY6" fmla="*/ 73079 h 74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247" h="74581">
                  <a:moveTo>
                    <a:pt x="2868" y="73079"/>
                  </a:moveTo>
                  <a:cubicBezTo>
                    <a:pt x="12009" y="82153"/>
                    <a:pt x="33407" y="47145"/>
                    <a:pt x="48643" y="47145"/>
                  </a:cubicBezTo>
                  <a:cubicBezTo>
                    <a:pt x="63811" y="47145"/>
                    <a:pt x="101189" y="62651"/>
                    <a:pt x="110331" y="58115"/>
                  </a:cubicBezTo>
                  <a:cubicBezTo>
                    <a:pt x="119472" y="53578"/>
                    <a:pt x="106336" y="11053"/>
                    <a:pt x="82026" y="9563"/>
                  </a:cubicBezTo>
                  <a:cubicBezTo>
                    <a:pt x="57716" y="8074"/>
                    <a:pt x="20677" y="-9600"/>
                    <a:pt x="19052" y="7193"/>
                  </a:cubicBezTo>
                  <a:cubicBezTo>
                    <a:pt x="16682" y="31232"/>
                    <a:pt x="21015" y="39967"/>
                    <a:pt x="14921" y="48973"/>
                  </a:cubicBezTo>
                  <a:cubicBezTo>
                    <a:pt x="8827" y="58115"/>
                    <a:pt x="-6274" y="64073"/>
                    <a:pt x="2868" y="730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3" name="Freeform 462">
              <a:extLst>
                <a:ext uri="{FF2B5EF4-FFF2-40B4-BE49-F238E27FC236}">
                  <a16:creationId xmlns:a16="http://schemas.microsoft.com/office/drawing/2014/main" id="{71E56143-70C2-1AAD-3CED-473BFC60B0E3}"/>
                </a:ext>
              </a:extLst>
            </p:cNvPr>
            <p:cNvSpPr/>
            <p:nvPr/>
          </p:nvSpPr>
          <p:spPr bwMode="ltGray">
            <a:xfrm>
              <a:off x="15765680" y="1890410"/>
              <a:ext cx="115646" cy="57738"/>
            </a:xfrm>
            <a:custGeom>
              <a:avLst/>
              <a:gdLst>
                <a:gd name="connsiteX0" fmla="*/ 30164 w 115646"/>
                <a:gd name="connsiteY0" fmla="*/ 50177 h 57738"/>
                <a:gd name="connsiteX1" fmla="*/ 75735 w 115646"/>
                <a:gd name="connsiteY1" fmla="*/ 56610 h 57738"/>
                <a:gd name="connsiteX2" fmla="*/ 113249 w 115646"/>
                <a:gd name="connsiteY2" fmla="*/ 38734 h 57738"/>
                <a:gd name="connsiteX3" fmla="*/ 105191 w 115646"/>
                <a:gd name="connsiteY3" fmla="*/ 16794 h 57738"/>
                <a:gd name="connsiteX4" fmla="*/ 65104 w 115646"/>
                <a:gd name="connsiteY4" fmla="*/ 6637 h 57738"/>
                <a:gd name="connsiteX5" fmla="*/ 49598 w 115646"/>
                <a:gd name="connsiteY5" fmla="*/ 16794 h 57738"/>
                <a:gd name="connsiteX6" fmla="*/ 28267 w 115646"/>
                <a:gd name="connsiteY6" fmla="*/ 13747 h 57738"/>
                <a:gd name="connsiteX7" fmla="*/ 18855 w 115646"/>
                <a:gd name="connsiteY7" fmla="*/ 9955 h 57738"/>
                <a:gd name="connsiteX8" fmla="*/ 234 w 115646"/>
                <a:gd name="connsiteY8" fmla="*/ 5553 h 57738"/>
                <a:gd name="connsiteX9" fmla="*/ 30164 w 115646"/>
                <a:gd name="connsiteY9" fmla="*/ 50177 h 57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646" h="57738">
                  <a:moveTo>
                    <a:pt x="30164" y="50177"/>
                  </a:moveTo>
                  <a:cubicBezTo>
                    <a:pt x="48378" y="56204"/>
                    <a:pt x="57520" y="59657"/>
                    <a:pt x="75735" y="56610"/>
                  </a:cubicBezTo>
                  <a:cubicBezTo>
                    <a:pt x="93950" y="53563"/>
                    <a:pt x="107155" y="46318"/>
                    <a:pt x="113249" y="38734"/>
                  </a:cubicBezTo>
                  <a:cubicBezTo>
                    <a:pt x="119343" y="31150"/>
                    <a:pt x="112775" y="21331"/>
                    <a:pt x="105191" y="16794"/>
                  </a:cubicBezTo>
                  <a:cubicBezTo>
                    <a:pt x="97607" y="12257"/>
                    <a:pt x="74246" y="475"/>
                    <a:pt x="65104" y="6637"/>
                  </a:cubicBezTo>
                  <a:cubicBezTo>
                    <a:pt x="55962" y="12867"/>
                    <a:pt x="57588" y="23024"/>
                    <a:pt x="49598" y="16794"/>
                  </a:cubicBezTo>
                  <a:cubicBezTo>
                    <a:pt x="41607" y="10564"/>
                    <a:pt x="33346" y="6366"/>
                    <a:pt x="28267" y="13747"/>
                  </a:cubicBezTo>
                  <a:cubicBezTo>
                    <a:pt x="23121" y="21128"/>
                    <a:pt x="27048" y="18961"/>
                    <a:pt x="18855" y="9955"/>
                  </a:cubicBezTo>
                  <a:cubicBezTo>
                    <a:pt x="10662" y="881"/>
                    <a:pt x="-1866" y="-4807"/>
                    <a:pt x="234" y="5553"/>
                  </a:cubicBezTo>
                  <a:cubicBezTo>
                    <a:pt x="6260" y="35551"/>
                    <a:pt x="11948" y="44151"/>
                    <a:pt x="30164" y="5017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4" name="Freeform 463">
              <a:extLst>
                <a:ext uri="{FF2B5EF4-FFF2-40B4-BE49-F238E27FC236}">
                  <a16:creationId xmlns:a16="http://schemas.microsoft.com/office/drawing/2014/main" id="{E9FA3D9D-8454-EF1F-2026-F4DA3A667153}"/>
                </a:ext>
              </a:extLst>
            </p:cNvPr>
            <p:cNvSpPr/>
            <p:nvPr/>
          </p:nvSpPr>
          <p:spPr bwMode="ltGray">
            <a:xfrm>
              <a:off x="15490405" y="1874417"/>
              <a:ext cx="243904" cy="177985"/>
            </a:xfrm>
            <a:custGeom>
              <a:avLst/>
              <a:gdLst>
                <a:gd name="connsiteX0" fmla="*/ 33158 w 243904"/>
                <a:gd name="connsiteY0" fmla="*/ 123524 h 177985"/>
                <a:gd name="connsiteX1" fmla="*/ 42164 w 243904"/>
                <a:gd name="connsiteY1" fmla="*/ 157246 h 177985"/>
                <a:gd name="connsiteX2" fmla="*/ 84418 w 243904"/>
                <a:gd name="connsiteY2" fmla="*/ 163746 h 177985"/>
                <a:gd name="connsiteX3" fmla="*/ 129583 w 243904"/>
                <a:gd name="connsiteY3" fmla="*/ 176544 h 177985"/>
                <a:gd name="connsiteX4" fmla="*/ 155111 w 243904"/>
                <a:gd name="connsiteY4" fmla="*/ 162324 h 177985"/>
                <a:gd name="connsiteX5" fmla="*/ 183010 w 243904"/>
                <a:gd name="connsiteY5" fmla="*/ 130160 h 177985"/>
                <a:gd name="connsiteX6" fmla="*/ 212804 w 243904"/>
                <a:gd name="connsiteY6" fmla="*/ 113096 h 177985"/>
                <a:gd name="connsiteX7" fmla="*/ 226347 w 243904"/>
                <a:gd name="connsiteY7" fmla="*/ 102194 h 177985"/>
                <a:gd name="connsiteX8" fmla="*/ 243817 w 243904"/>
                <a:gd name="connsiteY8" fmla="*/ 42266 h 177985"/>
                <a:gd name="connsiteX9" fmla="*/ 187547 w 243904"/>
                <a:gd name="connsiteY9" fmla="*/ 12 h 177985"/>
                <a:gd name="connsiteX10" fmla="*/ 149017 w 243904"/>
                <a:gd name="connsiteY10" fmla="*/ 21342 h 177985"/>
                <a:gd name="connsiteX11" fmla="*/ 107779 w 243904"/>
                <a:gd name="connsiteY11" fmla="*/ 28317 h 177985"/>
                <a:gd name="connsiteX12" fmla="*/ 83402 w 243904"/>
                <a:gd name="connsiteY12" fmla="*/ 42943 h 177985"/>
                <a:gd name="connsiteX13" fmla="*/ 81641 w 243904"/>
                <a:gd name="connsiteY13" fmla="*/ 56893 h 177985"/>
                <a:gd name="connsiteX14" fmla="*/ 63359 w 243904"/>
                <a:gd name="connsiteY14" fmla="*/ 41183 h 177985"/>
                <a:gd name="connsiteX15" fmla="*/ 22391 w 243904"/>
                <a:gd name="connsiteY15" fmla="*/ 35698 h 177985"/>
                <a:gd name="connsiteX16" fmla="*/ 1400 w 243904"/>
                <a:gd name="connsiteY16" fmla="*/ 57367 h 177985"/>
                <a:gd name="connsiteX17" fmla="*/ 1197 w 243904"/>
                <a:gd name="connsiteY17" fmla="*/ 94339 h 177985"/>
                <a:gd name="connsiteX18" fmla="*/ 33158 w 243904"/>
                <a:gd name="connsiteY18" fmla="*/ 123524 h 17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3904" h="177985">
                  <a:moveTo>
                    <a:pt x="33158" y="123524"/>
                  </a:moveTo>
                  <a:cubicBezTo>
                    <a:pt x="37695" y="134832"/>
                    <a:pt x="38168" y="152709"/>
                    <a:pt x="42164" y="157246"/>
                  </a:cubicBezTo>
                  <a:cubicBezTo>
                    <a:pt x="46159" y="161782"/>
                    <a:pt x="69588" y="154131"/>
                    <a:pt x="84418" y="163746"/>
                  </a:cubicBezTo>
                  <a:cubicBezTo>
                    <a:pt x="99247" y="173362"/>
                    <a:pt x="107373" y="173158"/>
                    <a:pt x="129583" y="176544"/>
                  </a:cubicBezTo>
                  <a:cubicBezTo>
                    <a:pt x="151794" y="179930"/>
                    <a:pt x="143668" y="178169"/>
                    <a:pt x="155111" y="162324"/>
                  </a:cubicBezTo>
                  <a:cubicBezTo>
                    <a:pt x="166488" y="146479"/>
                    <a:pt x="167029" y="136999"/>
                    <a:pt x="183010" y="130160"/>
                  </a:cubicBezTo>
                  <a:cubicBezTo>
                    <a:pt x="198990" y="123388"/>
                    <a:pt x="199735" y="123862"/>
                    <a:pt x="212804" y="113096"/>
                  </a:cubicBezTo>
                  <a:cubicBezTo>
                    <a:pt x="225941" y="102329"/>
                    <a:pt x="213278" y="105579"/>
                    <a:pt x="226347" y="102194"/>
                  </a:cubicBezTo>
                  <a:cubicBezTo>
                    <a:pt x="239484" y="98808"/>
                    <a:pt x="241109" y="74295"/>
                    <a:pt x="243817" y="42266"/>
                  </a:cubicBezTo>
                  <a:cubicBezTo>
                    <a:pt x="245578" y="21342"/>
                    <a:pt x="220592" y="-597"/>
                    <a:pt x="187547" y="12"/>
                  </a:cubicBezTo>
                  <a:cubicBezTo>
                    <a:pt x="154502" y="554"/>
                    <a:pt x="158159" y="11185"/>
                    <a:pt x="149017" y="21342"/>
                  </a:cubicBezTo>
                  <a:cubicBezTo>
                    <a:pt x="139876" y="31500"/>
                    <a:pt x="131141" y="34073"/>
                    <a:pt x="107779" y="28317"/>
                  </a:cubicBezTo>
                  <a:cubicBezTo>
                    <a:pt x="84418" y="22561"/>
                    <a:pt x="76563" y="31093"/>
                    <a:pt x="83402" y="42943"/>
                  </a:cubicBezTo>
                  <a:cubicBezTo>
                    <a:pt x="90241" y="54793"/>
                    <a:pt x="90783" y="59737"/>
                    <a:pt x="81641" y="56893"/>
                  </a:cubicBezTo>
                  <a:cubicBezTo>
                    <a:pt x="72500" y="54049"/>
                    <a:pt x="67963" y="48022"/>
                    <a:pt x="63359" y="41183"/>
                  </a:cubicBezTo>
                  <a:cubicBezTo>
                    <a:pt x="58822" y="34411"/>
                    <a:pt x="36679" y="36849"/>
                    <a:pt x="22391" y="35698"/>
                  </a:cubicBezTo>
                  <a:cubicBezTo>
                    <a:pt x="8171" y="34547"/>
                    <a:pt x="3160" y="46600"/>
                    <a:pt x="1400" y="57367"/>
                  </a:cubicBezTo>
                  <a:cubicBezTo>
                    <a:pt x="-361" y="68133"/>
                    <a:pt x="-496" y="82489"/>
                    <a:pt x="1197" y="94339"/>
                  </a:cubicBezTo>
                  <a:cubicBezTo>
                    <a:pt x="3093" y="106257"/>
                    <a:pt x="28553" y="112215"/>
                    <a:pt x="33158" y="12352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5" name="Freeform 464">
              <a:extLst>
                <a:ext uri="{FF2B5EF4-FFF2-40B4-BE49-F238E27FC236}">
                  <a16:creationId xmlns:a16="http://schemas.microsoft.com/office/drawing/2014/main" id="{B4690886-710C-EC3C-3212-E7AF099670A9}"/>
                </a:ext>
              </a:extLst>
            </p:cNvPr>
            <p:cNvSpPr/>
            <p:nvPr/>
          </p:nvSpPr>
          <p:spPr bwMode="ltGray">
            <a:xfrm>
              <a:off x="15688196" y="2059692"/>
              <a:ext cx="34288" cy="54126"/>
            </a:xfrm>
            <a:custGeom>
              <a:avLst/>
              <a:gdLst>
                <a:gd name="connsiteX0" fmla="*/ 6685 w 34288"/>
                <a:gd name="connsiteY0" fmla="*/ 49708 h 54126"/>
                <a:gd name="connsiteX1" fmla="*/ 30791 w 34288"/>
                <a:gd name="connsiteY1" fmla="*/ 47067 h 54126"/>
                <a:gd name="connsiteX2" fmla="*/ 25780 w 34288"/>
                <a:gd name="connsiteY2" fmla="*/ 24856 h 54126"/>
                <a:gd name="connsiteX3" fmla="*/ 5872 w 34288"/>
                <a:gd name="connsiteY3" fmla="*/ 208 h 54126"/>
                <a:gd name="connsiteX4" fmla="*/ 1335 w 34288"/>
                <a:gd name="connsiteY4" fmla="*/ 12803 h 54126"/>
                <a:gd name="connsiteX5" fmla="*/ 6685 w 34288"/>
                <a:gd name="connsiteY5" fmla="*/ 49708 h 54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88" h="54126">
                  <a:moveTo>
                    <a:pt x="6685" y="49708"/>
                  </a:moveTo>
                  <a:cubicBezTo>
                    <a:pt x="15217" y="54786"/>
                    <a:pt x="28489" y="57292"/>
                    <a:pt x="30791" y="47067"/>
                  </a:cubicBezTo>
                  <a:cubicBezTo>
                    <a:pt x="33094" y="36910"/>
                    <a:pt x="39458" y="34472"/>
                    <a:pt x="25780" y="24856"/>
                  </a:cubicBezTo>
                  <a:cubicBezTo>
                    <a:pt x="12102" y="15241"/>
                    <a:pt x="12712" y="-2094"/>
                    <a:pt x="5872" y="208"/>
                  </a:cubicBezTo>
                  <a:cubicBezTo>
                    <a:pt x="-967" y="2443"/>
                    <a:pt x="2758" y="5016"/>
                    <a:pt x="1335" y="12803"/>
                  </a:cubicBezTo>
                  <a:cubicBezTo>
                    <a:pt x="-425" y="23096"/>
                    <a:pt x="-1847" y="44629"/>
                    <a:pt x="6685" y="4970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6" name="Freeform 465">
              <a:extLst>
                <a:ext uri="{FF2B5EF4-FFF2-40B4-BE49-F238E27FC236}">
                  <a16:creationId xmlns:a16="http://schemas.microsoft.com/office/drawing/2014/main" id="{3B6BAFFF-650C-1683-87D8-A88715B1DA64}"/>
                </a:ext>
              </a:extLst>
            </p:cNvPr>
            <p:cNvSpPr/>
            <p:nvPr/>
          </p:nvSpPr>
          <p:spPr bwMode="ltGray">
            <a:xfrm>
              <a:off x="15445120" y="1961917"/>
              <a:ext cx="53940" cy="60745"/>
            </a:xfrm>
            <a:custGeom>
              <a:avLst/>
              <a:gdLst>
                <a:gd name="connsiteX0" fmla="*/ 48377 w 53940"/>
                <a:gd name="connsiteY0" fmla="*/ 59318 h 60745"/>
                <a:gd name="connsiteX1" fmla="*/ 50747 w 53940"/>
                <a:gd name="connsiteY1" fmla="*/ 43744 h 60745"/>
                <a:gd name="connsiteX2" fmla="*/ 19666 w 53940"/>
                <a:gd name="connsiteY2" fmla="*/ 0 h 60745"/>
                <a:gd name="connsiteX3" fmla="*/ 571 w 53940"/>
                <a:gd name="connsiteY3" fmla="*/ 10360 h 60745"/>
                <a:gd name="connsiteX4" fmla="*/ 48377 w 53940"/>
                <a:gd name="connsiteY4" fmla="*/ 59318 h 60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40" h="60745">
                  <a:moveTo>
                    <a:pt x="48377" y="59318"/>
                  </a:moveTo>
                  <a:cubicBezTo>
                    <a:pt x="51424" y="63855"/>
                    <a:pt x="57790" y="57286"/>
                    <a:pt x="50747" y="43744"/>
                  </a:cubicBezTo>
                  <a:cubicBezTo>
                    <a:pt x="43637" y="30201"/>
                    <a:pt x="30297" y="0"/>
                    <a:pt x="19666" y="0"/>
                  </a:cubicBezTo>
                  <a:cubicBezTo>
                    <a:pt x="9035" y="0"/>
                    <a:pt x="-2747" y="3386"/>
                    <a:pt x="571" y="10360"/>
                  </a:cubicBezTo>
                  <a:cubicBezTo>
                    <a:pt x="19192" y="49567"/>
                    <a:pt x="45330" y="54781"/>
                    <a:pt x="48377" y="5931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7" name="Freeform 466">
              <a:extLst>
                <a:ext uri="{FF2B5EF4-FFF2-40B4-BE49-F238E27FC236}">
                  <a16:creationId xmlns:a16="http://schemas.microsoft.com/office/drawing/2014/main" id="{FF5D4138-30AD-A6CA-2E0A-EABFA5D44E3F}"/>
                </a:ext>
              </a:extLst>
            </p:cNvPr>
            <p:cNvSpPr/>
            <p:nvPr/>
          </p:nvSpPr>
          <p:spPr bwMode="ltGray">
            <a:xfrm>
              <a:off x="15570667" y="2117535"/>
              <a:ext cx="58783" cy="49053"/>
            </a:xfrm>
            <a:custGeom>
              <a:avLst/>
              <a:gdLst>
                <a:gd name="connsiteX0" fmla="*/ 973 w 58783"/>
                <a:gd name="connsiteY0" fmla="*/ 5069 h 49053"/>
                <a:gd name="connsiteX1" fmla="*/ 24944 w 58783"/>
                <a:gd name="connsiteY1" fmla="*/ 28295 h 49053"/>
                <a:gd name="connsiteX2" fmla="*/ 58666 w 58783"/>
                <a:gd name="connsiteY2" fmla="*/ 42583 h 49053"/>
                <a:gd name="connsiteX3" fmla="*/ 973 w 58783"/>
                <a:gd name="connsiteY3" fmla="*/ 5069 h 4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783" h="49053">
                  <a:moveTo>
                    <a:pt x="973" y="5069"/>
                  </a:moveTo>
                  <a:cubicBezTo>
                    <a:pt x="-2683" y="12517"/>
                    <a:pt x="3681" y="22268"/>
                    <a:pt x="24944" y="28295"/>
                  </a:cubicBezTo>
                  <a:cubicBezTo>
                    <a:pt x="46206" y="34321"/>
                    <a:pt x="60223" y="61204"/>
                    <a:pt x="58666" y="42583"/>
                  </a:cubicBezTo>
                  <a:cubicBezTo>
                    <a:pt x="57176" y="24029"/>
                    <a:pt x="10047" y="-13620"/>
                    <a:pt x="973" y="506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8" name="Freeform 467">
              <a:extLst>
                <a:ext uri="{FF2B5EF4-FFF2-40B4-BE49-F238E27FC236}">
                  <a16:creationId xmlns:a16="http://schemas.microsoft.com/office/drawing/2014/main" id="{076F7026-F715-FBCF-D56B-866D41349CFC}"/>
                </a:ext>
              </a:extLst>
            </p:cNvPr>
            <p:cNvSpPr/>
            <p:nvPr/>
          </p:nvSpPr>
          <p:spPr bwMode="ltGray">
            <a:xfrm>
              <a:off x="15007124" y="2263265"/>
              <a:ext cx="60390" cy="56299"/>
            </a:xfrm>
            <a:custGeom>
              <a:avLst/>
              <a:gdLst>
                <a:gd name="connsiteX0" fmla="*/ 6616 w 60390"/>
                <a:gd name="connsiteY0" fmla="*/ 46298 h 56299"/>
                <a:gd name="connsiteX1" fmla="*/ 21649 w 60390"/>
                <a:gd name="connsiteY1" fmla="*/ 49954 h 56299"/>
                <a:gd name="connsiteX2" fmla="*/ 53745 w 60390"/>
                <a:gd name="connsiteY2" fmla="*/ 52054 h 56299"/>
                <a:gd name="connsiteX3" fmla="*/ 55099 w 60390"/>
                <a:gd name="connsiteY3" fmla="*/ 12237 h 56299"/>
                <a:gd name="connsiteX4" fmla="*/ 21784 w 60390"/>
                <a:gd name="connsiteY4" fmla="*/ 7294 h 56299"/>
                <a:gd name="connsiteX5" fmla="*/ 590 w 60390"/>
                <a:gd name="connsiteY5" fmla="*/ 21921 h 56299"/>
                <a:gd name="connsiteX6" fmla="*/ 6616 w 60390"/>
                <a:gd name="connsiteY6" fmla="*/ 46298 h 56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90" h="56299">
                  <a:moveTo>
                    <a:pt x="6616" y="46298"/>
                  </a:moveTo>
                  <a:cubicBezTo>
                    <a:pt x="3163" y="48532"/>
                    <a:pt x="10272" y="48803"/>
                    <a:pt x="21649" y="49954"/>
                  </a:cubicBezTo>
                  <a:cubicBezTo>
                    <a:pt x="33024" y="51106"/>
                    <a:pt x="49208" y="62211"/>
                    <a:pt x="53745" y="52054"/>
                  </a:cubicBezTo>
                  <a:cubicBezTo>
                    <a:pt x="58282" y="41896"/>
                    <a:pt x="65392" y="29234"/>
                    <a:pt x="55099" y="12237"/>
                  </a:cubicBezTo>
                  <a:cubicBezTo>
                    <a:pt x="44807" y="-4691"/>
                    <a:pt x="39999" y="-1779"/>
                    <a:pt x="21784" y="7294"/>
                  </a:cubicBezTo>
                  <a:cubicBezTo>
                    <a:pt x="9460" y="13456"/>
                    <a:pt x="-2864" y="17384"/>
                    <a:pt x="590" y="21921"/>
                  </a:cubicBezTo>
                  <a:cubicBezTo>
                    <a:pt x="4043" y="26458"/>
                    <a:pt x="10002" y="43996"/>
                    <a:pt x="6616" y="4629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9" name="Freeform 468">
              <a:extLst>
                <a:ext uri="{FF2B5EF4-FFF2-40B4-BE49-F238E27FC236}">
                  <a16:creationId xmlns:a16="http://schemas.microsoft.com/office/drawing/2014/main" id="{ED3B2246-FA3C-B1AA-0EAA-A04E682546A4}"/>
                </a:ext>
              </a:extLst>
            </p:cNvPr>
            <p:cNvSpPr/>
            <p:nvPr/>
          </p:nvSpPr>
          <p:spPr bwMode="ltGray">
            <a:xfrm>
              <a:off x="14484531" y="1901336"/>
              <a:ext cx="137006" cy="171892"/>
            </a:xfrm>
            <a:custGeom>
              <a:avLst/>
              <a:gdLst>
                <a:gd name="connsiteX0" fmla="*/ 16746 w 137006"/>
                <a:gd name="connsiteY0" fmla="*/ 92204 h 171892"/>
                <a:gd name="connsiteX1" fmla="*/ 20064 w 137006"/>
                <a:gd name="connsiteY1" fmla="*/ 131952 h 171892"/>
                <a:gd name="connsiteX2" fmla="*/ 29069 w 137006"/>
                <a:gd name="connsiteY2" fmla="*/ 171565 h 171892"/>
                <a:gd name="connsiteX3" fmla="*/ 73829 w 137006"/>
                <a:gd name="connsiteY3" fmla="*/ 139062 h 171892"/>
                <a:gd name="connsiteX4" fmla="*/ 109921 w 137006"/>
                <a:gd name="connsiteY4" fmla="*/ 110893 h 171892"/>
                <a:gd name="connsiteX5" fmla="*/ 136803 w 137006"/>
                <a:gd name="connsiteY5" fmla="*/ 83672 h 171892"/>
                <a:gd name="connsiteX6" fmla="*/ 103691 w 137006"/>
                <a:gd name="connsiteY6" fmla="*/ 48460 h 171892"/>
                <a:gd name="connsiteX7" fmla="*/ 65771 w 137006"/>
                <a:gd name="connsiteY7" fmla="*/ 29026 h 171892"/>
                <a:gd name="connsiteX8" fmla="*/ 42206 w 137006"/>
                <a:gd name="connsiteY8" fmla="*/ 17582 h 171892"/>
                <a:gd name="connsiteX9" fmla="*/ 32523 w 137006"/>
                <a:gd name="connsiteY9" fmla="*/ 17109 h 171892"/>
                <a:gd name="connsiteX10" fmla="*/ 1239 w 137006"/>
                <a:gd name="connsiteY10" fmla="*/ 44 h 171892"/>
                <a:gd name="connsiteX11" fmla="*/ 3812 w 137006"/>
                <a:gd name="connsiteY11" fmla="*/ 15213 h 171892"/>
                <a:gd name="connsiteX12" fmla="*/ 88 w 137006"/>
                <a:gd name="connsiteY12" fmla="*/ 28214 h 171892"/>
                <a:gd name="connsiteX13" fmla="*/ 16746 w 137006"/>
                <a:gd name="connsiteY13" fmla="*/ 92204 h 171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006" h="171892">
                  <a:moveTo>
                    <a:pt x="16746" y="92204"/>
                  </a:moveTo>
                  <a:cubicBezTo>
                    <a:pt x="18235" y="107304"/>
                    <a:pt x="20064" y="122134"/>
                    <a:pt x="20064" y="131952"/>
                  </a:cubicBezTo>
                  <a:cubicBezTo>
                    <a:pt x="20064" y="141771"/>
                    <a:pt x="22976" y="167773"/>
                    <a:pt x="29069" y="171565"/>
                  </a:cubicBezTo>
                  <a:cubicBezTo>
                    <a:pt x="35164" y="175357"/>
                    <a:pt x="60896" y="145089"/>
                    <a:pt x="73829" y="139062"/>
                  </a:cubicBezTo>
                  <a:cubicBezTo>
                    <a:pt x="86762" y="133036"/>
                    <a:pt x="98477" y="122946"/>
                    <a:pt x="109921" y="110893"/>
                  </a:cubicBezTo>
                  <a:cubicBezTo>
                    <a:pt x="121297" y="98840"/>
                    <a:pt x="139106" y="98772"/>
                    <a:pt x="136803" y="83672"/>
                  </a:cubicBezTo>
                  <a:cubicBezTo>
                    <a:pt x="134501" y="68572"/>
                    <a:pt x="121907" y="54487"/>
                    <a:pt x="103691" y="48460"/>
                  </a:cubicBezTo>
                  <a:cubicBezTo>
                    <a:pt x="85476" y="42434"/>
                    <a:pt x="76199" y="35865"/>
                    <a:pt x="65771" y="29026"/>
                  </a:cubicBezTo>
                  <a:cubicBezTo>
                    <a:pt x="55343" y="22255"/>
                    <a:pt x="50535" y="16838"/>
                    <a:pt x="42206" y="17582"/>
                  </a:cubicBezTo>
                  <a:cubicBezTo>
                    <a:pt x="33878" y="18327"/>
                    <a:pt x="35571" y="26115"/>
                    <a:pt x="32523" y="17109"/>
                  </a:cubicBezTo>
                  <a:cubicBezTo>
                    <a:pt x="29476" y="8035"/>
                    <a:pt x="1239" y="-700"/>
                    <a:pt x="1239" y="44"/>
                  </a:cubicBezTo>
                  <a:cubicBezTo>
                    <a:pt x="1239" y="789"/>
                    <a:pt x="-792" y="11420"/>
                    <a:pt x="3812" y="15213"/>
                  </a:cubicBezTo>
                  <a:cubicBezTo>
                    <a:pt x="8349" y="19005"/>
                    <a:pt x="-995" y="22932"/>
                    <a:pt x="88" y="28214"/>
                  </a:cubicBezTo>
                  <a:cubicBezTo>
                    <a:pt x="14444" y="68098"/>
                    <a:pt x="15188" y="77104"/>
                    <a:pt x="16746" y="922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0" name="Freeform 469">
              <a:extLst>
                <a:ext uri="{FF2B5EF4-FFF2-40B4-BE49-F238E27FC236}">
                  <a16:creationId xmlns:a16="http://schemas.microsoft.com/office/drawing/2014/main" id="{A46A44FD-BD18-863C-7B87-F82DA63F9FB1}"/>
                </a:ext>
              </a:extLst>
            </p:cNvPr>
            <p:cNvSpPr/>
            <p:nvPr/>
          </p:nvSpPr>
          <p:spPr bwMode="ltGray">
            <a:xfrm>
              <a:off x="14658860" y="1981960"/>
              <a:ext cx="31334" cy="24298"/>
            </a:xfrm>
            <a:custGeom>
              <a:avLst/>
              <a:gdLst>
                <a:gd name="connsiteX0" fmla="*/ 12042 w 31334"/>
                <a:gd name="connsiteY0" fmla="*/ 20247 h 24298"/>
                <a:gd name="connsiteX1" fmla="*/ 26872 w 31334"/>
                <a:gd name="connsiteY1" fmla="*/ 19096 h 24298"/>
                <a:gd name="connsiteX2" fmla="*/ 25382 w 31334"/>
                <a:gd name="connsiteY2" fmla="*/ 0 h 24298"/>
                <a:gd name="connsiteX3" fmla="*/ 530 w 31334"/>
                <a:gd name="connsiteY3" fmla="*/ 13001 h 24298"/>
                <a:gd name="connsiteX4" fmla="*/ 12042 w 31334"/>
                <a:gd name="connsiteY4" fmla="*/ 20247 h 24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34" h="24298">
                  <a:moveTo>
                    <a:pt x="12042" y="20247"/>
                  </a:moveTo>
                  <a:cubicBezTo>
                    <a:pt x="20777" y="20992"/>
                    <a:pt x="23825" y="29659"/>
                    <a:pt x="26872" y="19096"/>
                  </a:cubicBezTo>
                  <a:cubicBezTo>
                    <a:pt x="29919" y="8532"/>
                    <a:pt x="35877" y="474"/>
                    <a:pt x="25382" y="0"/>
                  </a:cubicBezTo>
                  <a:cubicBezTo>
                    <a:pt x="17053" y="7787"/>
                    <a:pt x="2833" y="8464"/>
                    <a:pt x="530" y="13001"/>
                  </a:cubicBezTo>
                  <a:cubicBezTo>
                    <a:pt x="-1704" y="17538"/>
                    <a:pt x="3307" y="19502"/>
                    <a:pt x="12042" y="2024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1" name="Freeform 470">
              <a:extLst>
                <a:ext uri="{FF2B5EF4-FFF2-40B4-BE49-F238E27FC236}">
                  <a16:creationId xmlns:a16="http://schemas.microsoft.com/office/drawing/2014/main" id="{C8DF2058-301C-D666-0AD0-54113A02470D}"/>
                </a:ext>
              </a:extLst>
            </p:cNvPr>
            <p:cNvSpPr/>
            <p:nvPr/>
          </p:nvSpPr>
          <p:spPr bwMode="ltGray">
            <a:xfrm>
              <a:off x="14478457" y="2139126"/>
              <a:ext cx="33324" cy="40933"/>
            </a:xfrm>
            <a:custGeom>
              <a:avLst/>
              <a:gdLst>
                <a:gd name="connsiteX0" fmla="*/ 27086 w 33324"/>
                <a:gd name="connsiteY0" fmla="*/ 32300 h 40933"/>
                <a:gd name="connsiteX1" fmla="*/ 27763 w 33324"/>
                <a:gd name="connsiteY1" fmla="*/ 0 h 40933"/>
                <a:gd name="connsiteX2" fmla="*/ 11037 w 33324"/>
                <a:gd name="connsiteY2" fmla="*/ 35212 h 40933"/>
                <a:gd name="connsiteX3" fmla="*/ 0 w 33324"/>
                <a:gd name="connsiteY3" fmla="*/ 40764 h 40933"/>
                <a:gd name="connsiteX4" fmla="*/ 2100 w 33324"/>
                <a:gd name="connsiteY4" fmla="*/ 40764 h 40933"/>
                <a:gd name="connsiteX5" fmla="*/ 27086 w 33324"/>
                <a:gd name="connsiteY5" fmla="*/ 32300 h 40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324" h="40933">
                  <a:moveTo>
                    <a:pt x="27086" y="32300"/>
                  </a:moveTo>
                  <a:cubicBezTo>
                    <a:pt x="30133" y="21736"/>
                    <a:pt x="39071" y="1625"/>
                    <a:pt x="27763" y="0"/>
                  </a:cubicBezTo>
                  <a:cubicBezTo>
                    <a:pt x="20179" y="10563"/>
                    <a:pt x="15575" y="27695"/>
                    <a:pt x="11037" y="35212"/>
                  </a:cubicBezTo>
                  <a:cubicBezTo>
                    <a:pt x="8803" y="38868"/>
                    <a:pt x="3454" y="40290"/>
                    <a:pt x="0" y="40764"/>
                  </a:cubicBezTo>
                  <a:cubicBezTo>
                    <a:pt x="609" y="40764"/>
                    <a:pt x="1286" y="40764"/>
                    <a:pt x="2100" y="40764"/>
                  </a:cubicBezTo>
                  <a:cubicBezTo>
                    <a:pt x="15709" y="40764"/>
                    <a:pt x="24039" y="42863"/>
                    <a:pt x="27086" y="323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2" name="Freeform 471">
              <a:extLst>
                <a:ext uri="{FF2B5EF4-FFF2-40B4-BE49-F238E27FC236}">
                  <a16:creationId xmlns:a16="http://schemas.microsoft.com/office/drawing/2014/main" id="{AD03BC13-6ECB-1DFA-EA8F-F93C06ABC148}"/>
                </a:ext>
              </a:extLst>
            </p:cNvPr>
            <p:cNvSpPr/>
            <p:nvPr/>
          </p:nvSpPr>
          <p:spPr bwMode="ltGray">
            <a:xfrm>
              <a:off x="14475495" y="2179890"/>
              <a:ext cx="2893" cy="226"/>
            </a:xfrm>
            <a:custGeom>
              <a:avLst/>
              <a:gdLst>
                <a:gd name="connsiteX0" fmla="*/ 2894 w 2893"/>
                <a:gd name="connsiteY0" fmla="*/ 0 h 226"/>
                <a:gd name="connsiteX1" fmla="*/ 2894 w 2893"/>
                <a:gd name="connsiteY1" fmla="*/ 0 h 226"/>
                <a:gd name="connsiteX2" fmla="*/ 2894 w 2893"/>
                <a:gd name="connsiteY2" fmla="*/ 0 h 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3" h="226">
                  <a:moveTo>
                    <a:pt x="2894" y="0"/>
                  </a:moveTo>
                  <a:cubicBezTo>
                    <a:pt x="-1643" y="68"/>
                    <a:pt x="-221" y="474"/>
                    <a:pt x="2894" y="0"/>
                  </a:cubicBezTo>
                  <a:lnTo>
                    <a:pt x="2894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3" name="Freeform 472">
              <a:extLst>
                <a:ext uri="{FF2B5EF4-FFF2-40B4-BE49-F238E27FC236}">
                  <a16:creationId xmlns:a16="http://schemas.microsoft.com/office/drawing/2014/main" id="{BD741F9A-B032-CEA8-FCCA-F27DD4EA313E}"/>
                </a:ext>
              </a:extLst>
            </p:cNvPr>
            <p:cNvSpPr/>
            <p:nvPr/>
          </p:nvSpPr>
          <p:spPr bwMode="ltGray">
            <a:xfrm>
              <a:off x="14181248" y="1759789"/>
              <a:ext cx="284507" cy="249741"/>
            </a:xfrm>
            <a:custGeom>
              <a:avLst/>
              <a:gdLst>
                <a:gd name="connsiteX0" fmla="*/ 36981 w 284507"/>
                <a:gd name="connsiteY0" fmla="*/ 111594 h 249741"/>
                <a:gd name="connsiteX1" fmla="*/ 36981 w 284507"/>
                <a:gd name="connsiteY1" fmla="*/ 141659 h 249741"/>
                <a:gd name="connsiteX2" fmla="*/ 44565 w 284507"/>
                <a:gd name="connsiteY2" fmla="*/ 189127 h 249741"/>
                <a:gd name="connsiteX3" fmla="*/ 115395 w 284507"/>
                <a:gd name="connsiteY3" fmla="*/ 207952 h 249741"/>
                <a:gd name="connsiteX4" fmla="*/ 162186 w 284507"/>
                <a:gd name="connsiteY4" fmla="*/ 216958 h 249741"/>
                <a:gd name="connsiteX5" fmla="*/ 211821 w 284507"/>
                <a:gd name="connsiteY5" fmla="*/ 249596 h 249741"/>
                <a:gd name="connsiteX6" fmla="*/ 263555 w 284507"/>
                <a:gd name="connsiteY6" fmla="*/ 235511 h 249741"/>
                <a:gd name="connsiteX7" fmla="*/ 282853 w 284507"/>
                <a:gd name="connsiteY7" fmla="*/ 213640 h 249741"/>
                <a:gd name="connsiteX8" fmla="*/ 254684 w 284507"/>
                <a:gd name="connsiteY8" fmla="*/ 179850 h 249741"/>
                <a:gd name="connsiteX9" fmla="*/ 259762 w 284507"/>
                <a:gd name="connsiteY9" fmla="*/ 143894 h 249741"/>
                <a:gd name="connsiteX10" fmla="*/ 196382 w 284507"/>
                <a:gd name="connsiteY10" fmla="*/ 94056 h 249741"/>
                <a:gd name="connsiteX11" fmla="*/ 146341 w 284507"/>
                <a:gd name="connsiteY11" fmla="*/ 106651 h 249741"/>
                <a:gd name="connsiteX12" fmla="*/ 115801 w 284507"/>
                <a:gd name="connsiteY12" fmla="*/ 67173 h 249741"/>
                <a:gd name="connsiteX13" fmla="*/ 94065 w 284507"/>
                <a:gd name="connsiteY13" fmla="*/ 47401 h 249741"/>
                <a:gd name="connsiteX14" fmla="*/ 53436 w 284507"/>
                <a:gd name="connsiteY14" fmla="*/ 7449 h 249741"/>
                <a:gd name="connsiteX15" fmla="*/ 30278 w 284507"/>
                <a:gd name="connsiteY15" fmla="*/ 13611 h 249741"/>
                <a:gd name="connsiteX16" fmla="*/ 7188 w 284507"/>
                <a:gd name="connsiteY16" fmla="*/ 51193 h 249741"/>
                <a:gd name="connsiteX17" fmla="*/ 6645 w 284507"/>
                <a:gd name="connsiteY17" fmla="*/ 86675 h 249741"/>
                <a:gd name="connsiteX18" fmla="*/ 36981 w 284507"/>
                <a:gd name="connsiteY18" fmla="*/ 111594 h 24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4507" h="249741">
                  <a:moveTo>
                    <a:pt x="36981" y="111594"/>
                  </a:moveTo>
                  <a:cubicBezTo>
                    <a:pt x="42331" y="119110"/>
                    <a:pt x="39217" y="123512"/>
                    <a:pt x="36981" y="141659"/>
                  </a:cubicBezTo>
                  <a:cubicBezTo>
                    <a:pt x="34679" y="159807"/>
                    <a:pt x="17209" y="183100"/>
                    <a:pt x="44565" y="189127"/>
                  </a:cubicBezTo>
                  <a:cubicBezTo>
                    <a:pt x="71922" y="195154"/>
                    <a:pt x="97112" y="203482"/>
                    <a:pt x="115395" y="207952"/>
                  </a:cubicBezTo>
                  <a:cubicBezTo>
                    <a:pt x="133610" y="212489"/>
                    <a:pt x="150065" y="206191"/>
                    <a:pt x="162186" y="216958"/>
                  </a:cubicBezTo>
                  <a:cubicBezTo>
                    <a:pt x="174374" y="227724"/>
                    <a:pt x="187512" y="251831"/>
                    <a:pt x="211821" y="249596"/>
                  </a:cubicBezTo>
                  <a:cubicBezTo>
                    <a:pt x="236130" y="247361"/>
                    <a:pt x="249876" y="240455"/>
                    <a:pt x="263555" y="235511"/>
                  </a:cubicBezTo>
                  <a:cubicBezTo>
                    <a:pt x="277233" y="230568"/>
                    <a:pt x="288948" y="229485"/>
                    <a:pt x="282853" y="213640"/>
                  </a:cubicBezTo>
                  <a:cubicBezTo>
                    <a:pt x="276759" y="197794"/>
                    <a:pt x="257731" y="188179"/>
                    <a:pt x="254684" y="179850"/>
                  </a:cubicBezTo>
                  <a:cubicBezTo>
                    <a:pt x="251637" y="171589"/>
                    <a:pt x="263555" y="161973"/>
                    <a:pt x="259762" y="143894"/>
                  </a:cubicBezTo>
                  <a:cubicBezTo>
                    <a:pt x="255971" y="125814"/>
                    <a:pt x="212362" y="96290"/>
                    <a:pt x="196382" y="94056"/>
                  </a:cubicBezTo>
                  <a:cubicBezTo>
                    <a:pt x="180401" y="91821"/>
                    <a:pt x="157785" y="108885"/>
                    <a:pt x="146341" y="106651"/>
                  </a:cubicBezTo>
                  <a:cubicBezTo>
                    <a:pt x="134965" y="104416"/>
                    <a:pt x="119594" y="83763"/>
                    <a:pt x="115801" y="67173"/>
                  </a:cubicBezTo>
                  <a:cubicBezTo>
                    <a:pt x="112010" y="50583"/>
                    <a:pt x="103206" y="45843"/>
                    <a:pt x="94065" y="47401"/>
                  </a:cubicBezTo>
                  <a:cubicBezTo>
                    <a:pt x="84924" y="48890"/>
                    <a:pt x="67115" y="23226"/>
                    <a:pt x="53436" y="7449"/>
                  </a:cubicBezTo>
                  <a:cubicBezTo>
                    <a:pt x="39758" y="-8396"/>
                    <a:pt x="34815" y="4605"/>
                    <a:pt x="30278" y="13611"/>
                  </a:cubicBezTo>
                  <a:cubicBezTo>
                    <a:pt x="21881" y="30269"/>
                    <a:pt x="14772" y="40629"/>
                    <a:pt x="7188" y="51193"/>
                  </a:cubicBezTo>
                  <a:cubicBezTo>
                    <a:pt x="-396" y="61756"/>
                    <a:pt x="-3985" y="73132"/>
                    <a:pt x="6645" y="86675"/>
                  </a:cubicBezTo>
                  <a:cubicBezTo>
                    <a:pt x="17413" y="100218"/>
                    <a:pt x="31700" y="104010"/>
                    <a:pt x="36981" y="11159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4" name="Freeform 473">
              <a:extLst>
                <a:ext uri="{FF2B5EF4-FFF2-40B4-BE49-F238E27FC236}">
                  <a16:creationId xmlns:a16="http://schemas.microsoft.com/office/drawing/2014/main" id="{000BA2AD-606C-42E9-93B0-578C146FEDF9}"/>
                </a:ext>
              </a:extLst>
            </p:cNvPr>
            <p:cNvSpPr/>
            <p:nvPr/>
          </p:nvSpPr>
          <p:spPr bwMode="ltGray">
            <a:xfrm>
              <a:off x="13911144" y="1896727"/>
              <a:ext cx="39358" cy="28235"/>
            </a:xfrm>
            <a:custGeom>
              <a:avLst/>
              <a:gdLst>
                <a:gd name="connsiteX0" fmla="*/ 16388 w 39358"/>
                <a:gd name="connsiteY0" fmla="*/ 28218 h 28235"/>
                <a:gd name="connsiteX1" fmla="*/ 38599 w 39358"/>
                <a:gd name="connsiteY1" fmla="*/ 12305 h 28235"/>
                <a:gd name="connsiteX2" fmla="*/ 1762 w 39358"/>
                <a:gd name="connsiteY2" fmla="*/ 2215 h 28235"/>
                <a:gd name="connsiteX3" fmla="*/ 16388 w 39358"/>
                <a:gd name="connsiteY3" fmla="*/ 28218 h 2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58" h="28235">
                  <a:moveTo>
                    <a:pt x="16388" y="28218"/>
                  </a:moveTo>
                  <a:cubicBezTo>
                    <a:pt x="26274" y="27473"/>
                    <a:pt x="43135" y="25509"/>
                    <a:pt x="38599" y="12305"/>
                  </a:cubicBezTo>
                  <a:cubicBezTo>
                    <a:pt x="34062" y="-900"/>
                    <a:pt x="18623" y="-2051"/>
                    <a:pt x="1762" y="2215"/>
                  </a:cubicBezTo>
                  <a:cubicBezTo>
                    <a:pt x="-4333" y="6752"/>
                    <a:pt x="6569" y="28962"/>
                    <a:pt x="16388" y="2821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5" name="Freeform 474">
              <a:extLst>
                <a:ext uri="{FF2B5EF4-FFF2-40B4-BE49-F238E27FC236}">
                  <a16:creationId xmlns:a16="http://schemas.microsoft.com/office/drawing/2014/main" id="{BB98A67A-629D-1CC4-86AD-D8CDD000FB32}"/>
                </a:ext>
              </a:extLst>
            </p:cNvPr>
            <p:cNvSpPr/>
            <p:nvPr/>
          </p:nvSpPr>
          <p:spPr bwMode="ltGray">
            <a:xfrm>
              <a:off x="14120025" y="1798861"/>
              <a:ext cx="23987" cy="19644"/>
            </a:xfrm>
            <a:custGeom>
              <a:avLst/>
              <a:gdLst>
                <a:gd name="connsiteX0" fmla="*/ 6588 w 23987"/>
                <a:gd name="connsiteY0" fmla="*/ 19230 h 19644"/>
                <a:gd name="connsiteX1" fmla="*/ 22365 w 23987"/>
                <a:gd name="connsiteY1" fmla="*/ 6771 h 19644"/>
                <a:gd name="connsiteX2" fmla="*/ 12208 w 23987"/>
                <a:gd name="connsiteY2" fmla="*/ 5281 h 19644"/>
                <a:gd name="connsiteX3" fmla="*/ 6588 w 23987"/>
                <a:gd name="connsiteY3" fmla="*/ 19230 h 1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987" h="19644">
                  <a:moveTo>
                    <a:pt x="6588" y="19230"/>
                  </a:moveTo>
                  <a:cubicBezTo>
                    <a:pt x="20266" y="21465"/>
                    <a:pt x="20131" y="14287"/>
                    <a:pt x="22365" y="6771"/>
                  </a:cubicBezTo>
                  <a:cubicBezTo>
                    <a:pt x="24667" y="-746"/>
                    <a:pt x="26699" y="-3048"/>
                    <a:pt x="12208" y="5281"/>
                  </a:cubicBezTo>
                  <a:cubicBezTo>
                    <a:pt x="3405" y="10360"/>
                    <a:pt x="-7091" y="16996"/>
                    <a:pt x="6588" y="192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6" name="Freeform 475">
              <a:extLst>
                <a:ext uri="{FF2B5EF4-FFF2-40B4-BE49-F238E27FC236}">
                  <a16:creationId xmlns:a16="http://schemas.microsoft.com/office/drawing/2014/main" id="{38770567-A4E5-4CC7-6C7E-18E3788746A7}"/>
                </a:ext>
              </a:extLst>
            </p:cNvPr>
            <p:cNvSpPr/>
            <p:nvPr/>
          </p:nvSpPr>
          <p:spPr bwMode="ltGray">
            <a:xfrm>
              <a:off x="14334492" y="2180622"/>
              <a:ext cx="1671" cy="7191"/>
            </a:xfrm>
            <a:custGeom>
              <a:avLst/>
              <a:gdLst>
                <a:gd name="connsiteX0" fmla="*/ 275 w 1671"/>
                <a:gd name="connsiteY0" fmla="*/ 6920 h 7191"/>
                <a:gd name="connsiteX1" fmla="*/ 343 w 1671"/>
                <a:gd name="connsiteY1" fmla="*/ 7191 h 7191"/>
                <a:gd name="connsiteX2" fmla="*/ 275 w 1671"/>
                <a:gd name="connsiteY2" fmla="*/ 6920 h 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71" h="7191">
                  <a:moveTo>
                    <a:pt x="275" y="6920"/>
                  </a:moveTo>
                  <a:cubicBezTo>
                    <a:pt x="275" y="6988"/>
                    <a:pt x="343" y="7056"/>
                    <a:pt x="343" y="7191"/>
                  </a:cubicBezTo>
                  <a:cubicBezTo>
                    <a:pt x="3999" y="-4591"/>
                    <a:pt x="-1214" y="149"/>
                    <a:pt x="275" y="692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7" name="Freeform 476">
              <a:extLst>
                <a:ext uri="{FF2B5EF4-FFF2-40B4-BE49-F238E27FC236}">
                  <a16:creationId xmlns:a16="http://schemas.microsoft.com/office/drawing/2014/main" id="{96373887-1CE7-0927-CB01-614165200E21}"/>
                </a:ext>
              </a:extLst>
            </p:cNvPr>
            <p:cNvSpPr/>
            <p:nvPr/>
          </p:nvSpPr>
          <p:spPr bwMode="ltGray">
            <a:xfrm>
              <a:off x="14333086" y="2187813"/>
              <a:ext cx="8347" cy="25562"/>
            </a:xfrm>
            <a:custGeom>
              <a:avLst/>
              <a:gdLst>
                <a:gd name="connsiteX0" fmla="*/ 6285 w 8347"/>
                <a:gd name="connsiteY0" fmla="*/ 24851 h 25562"/>
                <a:gd name="connsiteX1" fmla="*/ 1748 w 8347"/>
                <a:gd name="connsiteY1" fmla="*/ 0 h 25562"/>
                <a:gd name="connsiteX2" fmla="*/ 1681 w 8347"/>
                <a:gd name="connsiteY2" fmla="*/ 203 h 25562"/>
                <a:gd name="connsiteX3" fmla="*/ 6285 w 8347"/>
                <a:gd name="connsiteY3" fmla="*/ 24851 h 25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47" h="25562">
                  <a:moveTo>
                    <a:pt x="6285" y="24851"/>
                  </a:moveTo>
                  <a:cubicBezTo>
                    <a:pt x="12312" y="20382"/>
                    <a:pt x="3374" y="6839"/>
                    <a:pt x="1748" y="0"/>
                  </a:cubicBezTo>
                  <a:cubicBezTo>
                    <a:pt x="1748" y="68"/>
                    <a:pt x="1681" y="135"/>
                    <a:pt x="1681" y="203"/>
                  </a:cubicBezTo>
                  <a:cubicBezTo>
                    <a:pt x="-1773" y="11173"/>
                    <a:pt x="258" y="29388"/>
                    <a:pt x="6285" y="248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8" name="Freeform 477">
              <a:extLst>
                <a:ext uri="{FF2B5EF4-FFF2-40B4-BE49-F238E27FC236}">
                  <a16:creationId xmlns:a16="http://schemas.microsoft.com/office/drawing/2014/main" id="{9603F081-C328-7E89-080C-5054847531EC}"/>
                </a:ext>
              </a:extLst>
            </p:cNvPr>
            <p:cNvSpPr/>
            <p:nvPr/>
          </p:nvSpPr>
          <p:spPr bwMode="ltGray">
            <a:xfrm>
              <a:off x="14232076" y="2373750"/>
              <a:ext cx="23525" cy="39625"/>
            </a:xfrm>
            <a:custGeom>
              <a:avLst/>
              <a:gdLst>
                <a:gd name="connsiteX0" fmla="*/ 577 w 23525"/>
                <a:gd name="connsiteY0" fmla="*/ 2038 h 39625"/>
                <a:gd name="connsiteX1" fmla="*/ 6672 w 23525"/>
                <a:gd name="connsiteY1" fmla="*/ 28176 h 39625"/>
                <a:gd name="connsiteX2" fmla="*/ 16220 w 23525"/>
                <a:gd name="connsiteY2" fmla="*/ 39213 h 39625"/>
                <a:gd name="connsiteX3" fmla="*/ 22179 w 23525"/>
                <a:gd name="connsiteY3" fmla="*/ 18628 h 39625"/>
                <a:gd name="connsiteX4" fmla="*/ 577 w 23525"/>
                <a:gd name="connsiteY4" fmla="*/ 2038 h 3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25" h="39625">
                  <a:moveTo>
                    <a:pt x="577" y="2038"/>
                  </a:moveTo>
                  <a:cubicBezTo>
                    <a:pt x="-1250" y="5356"/>
                    <a:pt x="1390" y="22962"/>
                    <a:pt x="6672" y="28176"/>
                  </a:cubicBezTo>
                  <a:cubicBezTo>
                    <a:pt x="12022" y="33457"/>
                    <a:pt x="13918" y="36166"/>
                    <a:pt x="16220" y="39213"/>
                  </a:cubicBezTo>
                  <a:cubicBezTo>
                    <a:pt x="18522" y="42260"/>
                    <a:pt x="26716" y="27702"/>
                    <a:pt x="22179" y="18628"/>
                  </a:cubicBezTo>
                  <a:cubicBezTo>
                    <a:pt x="17574" y="9554"/>
                    <a:pt x="4641" y="-5479"/>
                    <a:pt x="577" y="203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9" name="Freeform 478">
              <a:extLst>
                <a:ext uri="{FF2B5EF4-FFF2-40B4-BE49-F238E27FC236}">
                  <a16:creationId xmlns:a16="http://schemas.microsoft.com/office/drawing/2014/main" id="{A446947D-F899-E52C-E92E-14922E42553B}"/>
                </a:ext>
              </a:extLst>
            </p:cNvPr>
            <p:cNvSpPr/>
            <p:nvPr/>
          </p:nvSpPr>
          <p:spPr bwMode="ltGray">
            <a:xfrm>
              <a:off x="14266121" y="2577848"/>
              <a:ext cx="18469" cy="43608"/>
            </a:xfrm>
            <a:custGeom>
              <a:avLst/>
              <a:gdLst>
                <a:gd name="connsiteX0" fmla="*/ 8109 w 18469"/>
                <a:gd name="connsiteY0" fmla="*/ 203 h 43608"/>
                <a:gd name="connsiteX1" fmla="*/ 2963 w 18469"/>
                <a:gd name="connsiteY1" fmla="*/ 13069 h 43608"/>
                <a:gd name="connsiteX2" fmla="*/ 2963 w 18469"/>
                <a:gd name="connsiteY2" fmla="*/ 31217 h 43608"/>
                <a:gd name="connsiteX3" fmla="*/ 13052 w 18469"/>
                <a:gd name="connsiteY3" fmla="*/ 40087 h 43608"/>
                <a:gd name="connsiteX4" fmla="*/ 18470 w 18469"/>
                <a:gd name="connsiteY4" fmla="*/ 43608 h 43608"/>
                <a:gd name="connsiteX5" fmla="*/ 16168 w 18469"/>
                <a:gd name="connsiteY5" fmla="*/ 39071 h 43608"/>
                <a:gd name="connsiteX6" fmla="*/ 8109 w 18469"/>
                <a:gd name="connsiteY6" fmla="*/ 203 h 43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69" h="43608">
                  <a:moveTo>
                    <a:pt x="8109" y="203"/>
                  </a:moveTo>
                  <a:cubicBezTo>
                    <a:pt x="5198" y="-1693"/>
                    <a:pt x="4995" y="10225"/>
                    <a:pt x="2963" y="13069"/>
                  </a:cubicBezTo>
                  <a:cubicBezTo>
                    <a:pt x="-1573" y="20585"/>
                    <a:pt x="-355" y="20653"/>
                    <a:pt x="2963" y="31217"/>
                  </a:cubicBezTo>
                  <a:cubicBezTo>
                    <a:pt x="6281" y="41780"/>
                    <a:pt x="6214" y="39342"/>
                    <a:pt x="13052" y="40087"/>
                  </a:cubicBezTo>
                  <a:cubicBezTo>
                    <a:pt x="15152" y="40290"/>
                    <a:pt x="17048" y="41983"/>
                    <a:pt x="18470" y="43608"/>
                  </a:cubicBezTo>
                  <a:cubicBezTo>
                    <a:pt x="17861" y="42457"/>
                    <a:pt x="17116" y="40967"/>
                    <a:pt x="16168" y="39071"/>
                  </a:cubicBezTo>
                  <a:cubicBezTo>
                    <a:pt x="7839" y="21737"/>
                    <a:pt x="22939" y="9683"/>
                    <a:pt x="8109" y="2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0" name="Freeform 479">
              <a:extLst>
                <a:ext uri="{FF2B5EF4-FFF2-40B4-BE49-F238E27FC236}">
                  <a16:creationId xmlns:a16="http://schemas.microsoft.com/office/drawing/2014/main" id="{D9A93EB4-1376-3470-0704-9F94FFB26F73}"/>
                </a:ext>
              </a:extLst>
            </p:cNvPr>
            <p:cNvSpPr/>
            <p:nvPr/>
          </p:nvSpPr>
          <p:spPr bwMode="ltGray">
            <a:xfrm>
              <a:off x="14284590" y="2621456"/>
              <a:ext cx="2191" cy="3596"/>
            </a:xfrm>
            <a:custGeom>
              <a:avLst/>
              <a:gdLst>
                <a:gd name="connsiteX0" fmla="*/ 0 w 2191"/>
                <a:gd name="connsiteY0" fmla="*/ 0 h 3596"/>
                <a:gd name="connsiteX1" fmla="*/ 0 w 2191"/>
                <a:gd name="connsiteY1" fmla="*/ 0 h 3596"/>
                <a:gd name="connsiteX2" fmla="*/ 0 w 2191"/>
                <a:gd name="connsiteY2" fmla="*/ 0 h 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1" h="3596">
                  <a:moveTo>
                    <a:pt x="0" y="0"/>
                  </a:moveTo>
                  <a:cubicBezTo>
                    <a:pt x="3250" y="6230"/>
                    <a:pt x="2573" y="3115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1" name="Freeform 480">
              <a:extLst>
                <a:ext uri="{FF2B5EF4-FFF2-40B4-BE49-F238E27FC236}">
                  <a16:creationId xmlns:a16="http://schemas.microsoft.com/office/drawing/2014/main" id="{E79B04FD-77D0-D4B3-5518-040A2A94D6D7}"/>
                </a:ext>
              </a:extLst>
            </p:cNvPr>
            <p:cNvSpPr/>
            <p:nvPr/>
          </p:nvSpPr>
          <p:spPr bwMode="ltGray">
            <a:xfrm>
              <a:off x="14357097" y="2410332"/>
              <a:ext cx="28956" cy="32086"/>
            </a:xfrm>
            <a:custGeom>
              <a:avLst/>
              <a:gdLst>
                <a:gd name="connsiteX0" fmla="*/ 26356 w 28956"/>
                <a:gd name="connsiteY0" fmla="*/ 15294 h 32086"/>
                <a:gd name="connsiteX1" fmla="*/ 13152 w 28956"/>
                <a:gd name="connsiteY1" fmla="*/ 1006 h 32086"/>
                <a:gd name="connsiteX2" fmla="*/ 83 w 28956"/>
                <a:gd name="connsiteY2" fmla="*/ 11028 h 32086"/>
                <a:gd name="connsiteX3" fmla="*/ 19314 w 28956"/>
                <a:gd name="connsiteY3" fmla="*/ 32087 h 32086"/>
                <a:gd name="connsiteX4" fmla="*/ 26356 w 28956"/>
                <a:gd name="connsiteY4" fmla="*/ 15294 h 3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56" h="32086">
                  <a:moveTo>
                    <a:pt x="26356" y="15294"/>
                  </a:moveTo>
                  <a:cubicBezTo>
                    <a:pt x="20262" y="6220"/>
                    <a:pt x="16199" y="-3125"/>
                    <a:pt x="13152" y="1006"/>
                  </a:cubicBezTo>
                  <a:cubicBezTo>
                    <a:pt x="10104" y="5137"/>
                    <a:pt x="-1068" y="4595"/>
                    <a:pt x="83" y="11028"/>
                  </a:cubicBezTo>
                  <a:cubicBezTo>
                    <a:pt x="2453" y="24571"/>
                    <a:pt x="11730" y="32087"/>
                    <a:pt x="19314" y="32087"/>
                  </a:cubicBezTo>
                  <a:cubicBezTo>
                    <a:pt x="26898" y="32087"/>
                    <a:pt x="32451" y="24300"/>
                    <a:pt x="26356" y="1529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2" name="Freeform 481">
              <a:extLst>
                <a:ext uri="{FF2B5EF4-FFF2-40B4-BE49-F238E27FC236}">
                  <a16:creationId xmlns:a16="http://schemas.microsoft.com/office/drawing/2014/main" id="{F86B2FA0-394E-B5A6-CDC2-23DD67B7D627}"/>
                </a:ext>
              </a:extLst>
            </p:cNvPr>
            <p:cNvSpPr/>
            <p:nvPr/>
          </p:nvSpPr>
          <p:spPr bwMode="ltGray">
            <a:xfrm>
              <a:off x="14309987" y="2492660"/>
              <a:ext cx="9679" cy="20438"/>
            </a:xfrm>
            <a:custGeom>
              <a:avLst/>
              <a:gdLst>
                <a:gd name="connsiteX0" fmla="*/ 1960 w 9679"/>
                <a:gd name="connsiteY0" fmla="*/ 3254 h 20438"/>
                <a:gd name="connsiteX1" fmla="*/ 3179 w 9679"/>
                <a:gd name="connsiteY1" fmla="*/ 20318 h 20438"/>
                <a:gd name="connsiteX2" fmla="*/ 7852 w 9679"/>
                <a:gd name="connsiteY2" fmla="*/ 3524 h 20438"/>
                <a:gd name="connsiteX3" fmla="*/ 1960 w 9679"/>
                <a:gd name="connsiteY3" fmla="*/ 3254 h 2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79" h="20438">
                  <a:moveTo>
                    <a:pt x="1960" y="3254"/>
                  </a:moveTo>
                  <a:cubicBezTo>
                    <a:pt x="1554" y="7994"/>
                    <a:pt x="-2916" y="21875"/>
                    <a:pt x="3179" y="20318"/>
                  </a:cubicBezTo>
                  <a:cubicBezTo>
                    <a:pt x="9273" y="18828"/>
                    <a:pt x="11643" y="7249"/>
                    <a:pt x="7852" y="3524"/>
                  </a:cubicBezTo>
                  <a:cubicBezTo>
                    <a:pt x="3991" y="-268"/>
                    <a:pt x="2434" y="-1893"/>
                    <a:pt x="1960" y="32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3" name="Freeform 482">
              <a:extLst>
                <a:ext uri="{FF2B5EF4-FFF2-40B4-BE49-F238E27FC236}">
                  <a16:creationId xmlns:a16="http://schemas.microsoft.com/office/drawing/2014/main" id="{E375CB78-DEE7-4068-AFDF-9E44ED9A4199}"/>
                </a:ext>
              </a:extLst>
            </p:cNvPr>
            <p:cNvSpPr/>
            <p:nvPr/>
          </p:nvSpPr>
          <p:spPr bwMode="ltGray">
            <a:xfrm>
              <a:off x="14349320" y="2455168"/>
              <a:ext cx="16894" cy="23834"/>
            </a:xfrm>
            <a:custGeom>
              <a:avLst/>
              <a:gdLst>
                <a:gd name="connsiteX0" fmla="*/ 1089 w 16894"/>
                <a:gd name="connsiteY0" fmla="*/ 3097 h 23834"/>
                <a:gd name="connsiteX1" fmla="*/ 12669 w 16894"/>
                <a:gd name="connsiteY1" fmla="*/ 23275 h 23834"/>
                <a:gd name="connsiteX2" fmla="*/ 14361 w 16894"/>
                <a:gd name="connsiteY2" fmla="*/ 5399 h 23834"/>
                <a:gd name="connsiteX3" fmla="*/ 1089 w 16894"/>
                <a:gd name="connsiteY3" fmla="*/ 3097 h 2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94" h="23834">
                  <a:moveTo>
                    <a:pt x="1089" y="3097"/>
                  </a:moveTo>
                  <a:cubicBezTo>
                    <a:pt x="-3447" y="10613"/>
                    <a:pt x="7319" y="27067"/>
                    <a:pt x="12669" y="23275"/>
                  </a:cubicBezTo>
                  <a:cubicBezTo>
                    <a:pt x="18018" y="19483"/>
                    <a:pt x="17950" y="11425"/>
                    <a:pt x="14361" y="5399"/>
                  </a:cubicBezTo>
                  <a:cubicBezTo>
                    <a:pt x="10772" y="-628"/>
                    <a:pt x="6167" y="-1914"/>
                    <a:pt x="1089" y="309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4" name="Freeform 483">
              <a:extLst>
                <a:ext uri="{FF2B5EF4-FFF2-40B4-BE49-F238E27FC236}">
                  <a16:creationId xmlns:a16="http://schemas.microsoft.com/office/drawing/2014/main" id="{AE516065-25A5-F05A-295C-031F98D19EDA}"/>
                </a:ext>
              </a:extLst>
            </p:cNvPr>
            <p:cNvSpPr/>
            <p:nvPr/>
          </p:nvSpPr>
          <p:spPr bwMode="ltGray">
            <a:xfrm>
              <a:off x="14210465" y="2470859"/>
              <a:ext cx="15398" cy="11623"/>
            </a:xfrm>
            <a:custGeom>
              <a:avLst/>
              <a:gdLst>
                <a:gd name="connsiteX0" fmla="*/ 1941 w 15398"/>
                <a:gd name="connsiteY0" fmla="*/ 0 h 11623"/>
                <a:gd name="connsiteX1" fmla="*/ 10880 w 15398"/>
                <a:gd name="connsiteY1" fmla="*/ 10360 h 11623"/>
                <a:gd name="connsiteX2" fmla="*/ 1941 w 15398"/>
                <a:gd name="connsiteY2" fmla="*/ 0 h 11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98" h="11623">
                  <a:moveTo>
                    <a:pt x="1941" y="0"/>
                  </a:moveTo>
                  <a:cubicBezTo>
                    <a:pt x="-2595" y="11308"/>
                    <a:pt x="993" y="13407"/>
                    <a:pt x="10880" y="10360"/>
                  </a:cubicBezTo>
                  <a:cubicBezTo>
                    <a:pt x="20698" y="7313"/>
                    <a:pt x="13047" y="1557"/>
                    <a:pt x="1941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5" name="Freeform 484">
              <a:extLst>
                <a:ext uri="{FF2B5EF4-FFF2-40B4-BE49-F238E27FC236}">
                  <a16:creationId xmlns:a16="http://schemas.microsoft.com/office/drawing/2014/main" id="{66410751-62DB-3A12-2F6D-E8FF0C951422}"/>
                </a:ext>
              </a:extLst>
            </p:cNvPr>
            <p:cNvSpPr/>
            <p:nvPr/>
          </p:nvSpPr>
          <p:spPr bwMode="ltGray">
            <a:xfrm>
              <a:off x="14028587" y="2590680"/>
              <a:ext cx="54564" cy="56341"/>
            </a:xfrm>
            <a:custGeom>
              <a:avLst/>
              <a:gdLst>
                <a:gd name="connsiteX0" fmla="*/ 8440 w 54564"/>
                <a:gd name="connsiteY0" fmla="*/ 56304 h 56341"/>
                <a:gd name="connsiteX1" fmla="*/ 35999 w 54564"/>
                <a:gd name="connsiteY1" fmla="*/ 39714 h 56341"/>
                <a:gd name="connsiteX2" fmla="*/ 51844 w 54564"/>
                <a:gd name="connsiteY2" fmla="*/ 30776 h 56341"/>
                <a:gd name="connsiteX3" fmla="*/ 28821 w 54564"/>
                <a:gd name="connsiteY3" fmla="*/ 1659 h 56341"/>
                <a:gd name="connsiteX4" fmla="*/ 10133 w 54564"/>
                <a:gd name="connsiteY4" fmla="*/ 4164 h 56341"/>
                <a:gd name="connsiteX5" fmla="*/ 15008 w 54564"/>
                <a:gd name="connsiteY5" fmla="*/ 16149 h 56341"/>
                <a:gd name="connsiteX6" fmla="*/ 2345 w 54564"/>
                <a:gd name="connsiteY6" fmla="*/ 31114 h 56341"/>
                <a:gd name="connsiteX7" fmla="*/ 8440 w 54564"/>
                <a:gd name="connsiteY7" fmla="*/ 56304 h 5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564" h="56341">
                  <a:moveTo>
                    <a:pt x="8440" y="56304"/>
                  </a:moveTo>
                  <a:cubicBezTo>
                    <a:pt x="23946" y="57049"/>
                    <a:pt x="26858" y="46486"/>
                    <a:pt x="35999" y="39714"/>
                  </a:cubicBezTo>
                  <a:cubicBezTo>
                    <a:pt x="45141" y="32943"/>
                    <a:pt x="60919" y="44454"/>
                    <a:pt x="51844" y="30776"/>
                  </a:cubicBezTo>
                  <a:cubicBezTo>
                    <a:pt x="42703" y="17165"/>
                    <a:pt x="36812" y="3893"/>
                    <a:pt x="28821" y="1659"/>
                  </a:cubicBezTo>
                  <a:cubicBezTo>
                    <a:pt x="20764" y="-576"/>
                    <a:pt x="16498" y="-1253"/>
                    <a:pt x="10133" y="4164"/>
                  </a:cubicBezTo>
                  <a:cubicBezTo>
                    <a:pt x="8710" y="5789"/>
                    <a:pt x="16024" y="14795"/>
                    <a:pt x="15008" y="16149"/>
                  </a:cubicBezTo>
                  <a:cubicBezTo>
                    <a:pt x="8642" y="24546"/>
                    <a:pt x="1058" y="23327"/>
                    <a:pt x="2345" y="31114"/>
                  </a:cubicBezTo>
                  <a:cubicBezTo>
                    <a:pt x="3835" y="40188"/>
                    <a:pt x="-7067" y="55559"/>
                    <a:pt x="8440" y="563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6" name="Freeform 485">
              <a:extLst>
                <a:ext uri="{FF2B5EF4-FFF2-40B4-BE49-F238E27FC236}">
                  <a16:creationId xmlns:a16="http://schemas.microsoft.com/office/drawing/2014/main" id="{4750BB53-8C7B-C2C3-D99E-7111DAAD01BC}"/>
                </a:ext>
              </a:extLst>
            </p:cNvPr>
            <p:cNvSpPr/>
            <p:nvPr/>
          </p:nvSpPr>
          <p:spPr bwMode="ltGray">
            <a:xfrm>
              <a:off x="13601130" y="2326704"/>
              <a:ext cx="310052" cy="567576"/>
            </a:xfrm>
            <a:custGeom>
              <a:avLst/>
              <a:gdLst>
                <a:gd name="connsiteX0" fmla="*/ 21686 w 310052"/>
                <a:gd name="connsiteY0" fmla="*/ 303149 h 567576"/>
                <a:gd name="connsiteX1" fmla="*/ 22363 w 310052"/>
                <a:gd name="connsiteY1" fmla="*/ 336329 h 567576"/>
                <a:gd name="connsiteX2" fmla="*/ 35162 w 310052"/>
                <a:gd name="connsiteY2" fmla="*/ 356846 h 567576"/>
                <a:gd name="connsiteX3" fmla="*/ 22092 w 310052"/>
                <a:gd name="connsiteY3" fmla="*/ 384135 h 567576"/>
                <a:gd name="connsiteX4" fmla="*/ 16066 w 310052"/>
                <a:gd name="connsiteY4" fmla="*/ 427134 h 567576"/>
                <a:gd name="connsiteX5" fmla="*/ 21077 w 310052"/>
                <a:gd name="connsiteY5" fmla="*/ 439255 h 567576"/>
                <a:gd name="connsiteX6" fmla="*/ 8211 w 310052"/>
                <a:gd name="connsiteY6" fmla="*/ 453746 h 567576"/>
                <a:gd name="connsiteX7" fmla="*/ 9497 w 310052"/>
                <a:gd name="connsiteY7" fmla="*/ 495187 h 567576"/>
                <a:gd name="connsiteX8" fmla="*/ 51074 w 310052"/>
                <a:gd name="connsiteY8" fmla="*/ 504058 h 567576"/>
                <a:gd name="connsiteX9" fmla="*/ 84864 w 310052"/>
                <a:gd name="connsiteY9" fmla="*/ 531279 h 567576"/>
                <a:gd name="connsiteX10" fmla="*/ 129488 w 310052"/>
                <a:gd name="connsiteY10" fmla="*/ 560329 h 567576"/>
                <a:gd name="connsiteX11" fmla="*/ 191853 w 310052"/>
                <a:gd name="connsiteY11" fmla="*/ 554437 h 567576"/>
                <a:gd name="connsiteX12" fmla="*/ 173164 w 310052"/>
                <a:gd name="connsiteY12" fmla="*/ 503651 h 567576"/>
                <a:gd name="connsiteX13" fmla="*/ 122039 w 310052"/>
                <a:gd name="connsiteY13" fmla="*/ 460517 h 567576"/>
                <a:gd name="connsiteX14" fmla="*/ 116080 w 310052"/>
                <a:gd name="connsiteY14" fmla="*/ 381020 h 567576"/>
                <a:gd name="connsiteX15" fmla="*/ 127253 w 310052"/>
                <a:gd name="connsiteY15" fmla="*/ 329896 h 567576"/>
                <a:gd name="connsiteX16" fmla="*/ 126644 w 310052"/>
                <a:gd name="connsiteY16" fmla="*/ 293736 h 567576"/>
                <a:gd name="connsiteX17" fmla="*/ 135582 w 310052"/>
                <a:gd name="connsiteY17" fmla="*/ 235976 h 567576"/>
                <a:gd name="connsiteX18" fmla="*/ 154136 w 310052"/>
                <a:gd name="connsiteY18" fmla="*/ 207942 h 567576"/>
                <a:gd name="connsiteX19" fmla="*/ 192598 w 310052"/>
                <a:gd name="connsiteY19" fmla="*/ 168329 h 567576"/>
                <a:gd name="connsiteX20" fmla="*/ 225101 w 310052"/>
                <a:gd name="connsiteY20" fmla="*/ 122961 h 567576"/>
                <a:gd name="connsiteX21" fmla="*/ 278866 w 310052"/>
                <a:gd name="connsiteY21" fmla="*/ 72581 h 567576"/>
                <a:gd name="connsiteX22" fmla="*/ 309541 w 310052"/>
                <a:gd name="connsiteY22" fmla="*/ 45157 h 567576"/>
                <a:gd name="connsiteX23" fmla="*/ 279882 w 310052"/>
                <a:gd name="connsiteY23" fmla="*/ 465 h 567576"/>
                <a:gd name="connsiteX24" fmla="*/ 230180 w 310052"/>
                <a:gd name="connsiteY24" fmla="*/ 20373 h 567576"/>
                <a:gd name="connsiteX25" fmla="*/ 196796 w 310052"/>
                <a:gd name="connsiteY25" fmla="*/ 65132 h 567576"/>
                <a:gd name="connsiteX26" fmla="*/ 135244 w 310052"/>
                <a:gd name="connsiteY26" fmla="*/ 79420 h 567576"/>
                <a:gd name="connsiteX27" fmla="*/ 95901 w 310052"/>
                <a:gd name="connsiteY27" fmla="*/ 114293 h 567576"/>
                <a:gd name="connsiteX28" fmla="*/ 83578 w 310052"/>
                <a:gd name="connsiteY28" fmla="*/ 166298 h 567576"/>
                <a:gd name="connsiteX29" fmla="*/ 52903 w 310052"/>
                <a:gd name="connsiteY29" fmla="*/ 196634 h 567576"/>
                <a:gd name="connsiteX30" fmla="*/ 49178 w 310052"/>
                <a:gd name="connsiteY30" fmla="*/ 225209 h 567576"/>
                <a:gd name="connsiteX31" fmla="*/ 41730 w 310052"/>
                <a:gd name="connsiteY31" fmla="*/ 268817 h 567576"/>
                <a:gd name="connsiteX32" fmla="*/ 21686 w 310052"/>
                <a:gd name="connsiteY32" fmla="*/ 303149 h 56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10052" h="567576">
                  <a:moveTo>
                    <a:pt x="21686" y="303149"/>
                  </a:moveTo>
                  <a:cubicBezTo>
                    <a:pt x="17149" y="311410"/>
                    <a:pt x="10242" y="330302"/>
                    <a:pt x="22363" y="336329"/>
                  </a:cubicBezTo>
                  <a:cubicBezTo>
                    <a:pt x="34552" y="342355"/>
                    <a:pt x="42001" y="343303"/>
                    <a:pt x="35162" y="356846"/>
                  </a:cubicBezTo>
                  <a:cubicBezTo>
                    <a:pt x="28322" y="370389"/>
                    <a:pt x="27442" y="370525"/>
                    <a:pt x="22092" y="384135"/>
                  </a:cubicBezTo>
                  <a:cubicBezTo>
                    <a:pt x="16743" y="397678"/>
                    <a:pt x="10717" y="418128"/>
                    <a:pt x="16066" y="427134"/>
                  </a:cubicBezTo>
                  <a:cubicBezTo>
                    <a:pt x="21415" y="436208"/>
                    <a:pt x="30151" y="436208"/>
                    <a:pt x="21077" y="439255"/>
                  </a:cubicBezTo>
                  <a:cubicBezTo>
                    <a:pt x="11935" y="442302"/>
                    <a:pt x="9701" y="441693"/>
                    <a:pt x="8211" y="453746"/>
                  </a:cubicBezTo>
                  <a:cubicBezTo>
                    <a:pt x="6722" y="465799"/>
                    <a:pt x="-10275" y="485369"/>
                    <a:pt x="9497" y="495187"/>
                  </a:cubicBezTo>
                  <a:cubicBezTo>
                    <a:pt x="29270" y="505006"/>
                    <a:pt x="36651" y="485233"/>
                    <a:pt x="51074" y="504058"/>
                  </a:cubicBezTo>
                  <a:cubicBezTo>
                    <a:pt x="65498" y="522882"/>
                    <a:pt x="73420" y="523763"/>
                    <a:pt x="84864" y="531279"/>
                  </a:cubicBezTo>
                  <a:cubicBezTo>
                    <a:pt x="96240" y="538795"/>
                    <a:pt x="108158" y="553557"/>
                    <a:pt x="129488" y="560329"/>
                  </a:cubicBezTo>
                  <a:cubicBezTo>
                    <a:pt x="150750" y="567100"/>
                    <a:pt x="185014" y="574819"/>
                    <a:pt x="191853" y="554437"/>
                  </a:cubicBezTo>
                  <a:cubicBezTo>
                    <a:pt x="198692" y="534055"/>
                    <a:pt x="198218" y="518752"/>
                    <a:pt x="173164" y="503651"/>
                  </a:cubicBezTo>
                  <a:cubicBezTo>
                    <a:pt x="148110" y="488551"/>
                    <a:pt x="131181" y="488416"/>
                    <a:pt x="122039" y="460517"/>
                  </a:cubicBezTo>
                  <a:cubicBezTo>
                    <a:pt x="112898" y="432619"/>
                    <a:pt x="111544" y="400658"/>
                    <a:pt x="116080" y="381020"/>
                  </a:cubicBezTo>
                  <a:cubicBezTo>
                    <a:pt x="120617" y="361451"/>
                    <a:pt x="123462" y="351768"/>
                    <a:pt x="127253" y="329896"/>
                  </a:cubicBezTo>
                  <a:cubicBezTo>
                    <a:pt x="131046" y="308024"/>
                    <a:pt x="122107" y="313509"/>
                    <a:pt x="126644" y="293736"/>
                  </a:cubicBezTo>
                  <a:cubicBezTo>
                    <a:pt x="131181" y="273964"/>
                    <a:pt x="123394" y="246539"/>
                    <a:pt x="135582" y="235976"/>
                  </a:cubicBezTo>
                  <a:cubicBezTo>
                    <a:pt x="147771" y="225413"/>
                    <a:pt x="146552" y="226090"/>
                    <a:pt x="154136" y="207942"/>
                  </a:cubicBezTo>
                  <a:cubicBezTo>
                    <a:pt x="161720" y="189862"/>
                    <a:pt x="175873" y="189862"/>
                    <a:pt x="192598" y="168329"/>
                  </a:cubicBezTo>
                  <a:cubicBezTo>
                    <a:pt x="209323" y="146796"/>
                    <a:pt x="190160" y="144020"/>
                    <a:pt x="225101" y="122961"/>
                  </a:cubicBezTo>
                  <a:cubicBezTo>
                    <a:pt x="260041" y="101834"/>
                    <a:pt x="270537" y="79352"/>
                    <a:pt x="278866" y="72581"/>
                  </a:cubicBezTo>
                  <a:cubicBezTo>
                    <a:pt x="287195" y="65809"/>
                    <a:pt x="314077" y="66216"/>
                    <a:pt x="309541" y="45157"/>
                  </a:cubicBezTo>
                  <a:cubicBezTo>
                    <a:pt x="305004" y="24030"/>
                    <a:pt x="292748" y="2767"/>
                    <a:pt x="279882" y="465"/>
                  </a:cubicBezTo>
                  <a:cubicBezTo>
                    <a:pt x="266948" y="-1770"/>
                    <a:pt x="233971" y="3918"/>
                    <a:pt x="230180" y="20373"/>
                  </a:cubicBezTo>
                  <a:cubicBezTo>
                    <a:pt x="224559" y="44818"/>
                    <a:pt x="228689" y="54840"/>
                    <a:pt x="196796" y="65132"/>
                  </a:cubicBezTo>
                  <a:cubicBezTo>
                    <a:pt x="164903" y="75425"/>
                    <a:pt x="156506" y="63236"/>
                    <a:pt x="135244" y="79420"/>
                  </a:cubicBezTo>
                  <a:cubicBezTo>
                    <a:pt x="113981" y="95604"/>
                    <a:pt x="111882" y="83347"/>
                    <a:pt x="95901" y="114293"/>
                  </a:cubicBezTo>
                  <a:cubicBezTo>
                    <a:pt x="79921" y="145171"/>
                    <a:pt x="86624" y="148624"/>
                    <a:pt x="83578" y="166298"/>
                  </a:cubicBezTo>
                  <a:cubicBezTo>
                    <a:pt x="80530" y="183971"/>
                    <a:pt x="65092" y="183091"/>
                    <a:pt x="52903" y="196634"/>
                  </a:cubicBezTo>
                  <a:cubicBezTo>
                    <a:pt x="40714" y="210177"/>
                    <a:pt x="43084" y="208619"/>
                    <a:pt x="49178" y="225209"/>
                  </a:cubicBezTo>
                  <a:cubicBezTo>
                    <a:pt x="55273" y="241799"/>
                    <a:pt x="49314" y="255207"/>
                    <a:pt x="41730" y="268817"/>
                  </a:cubicBezTo>
                  <a:cubicBezTo>
                    <a:pt x="34146" y="282428"/>
                    <a:pt x="26224" y="294820"/>
                    <a:pt x="21686" y="30314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7" name="Freeform 486">
              <a:extLst>
                <a:ext uri="{FF2B5EF4-FFF2-40B4-BE49-F238E27FC236}">
                  <a16:creationId xmlns:a16="http://schemas.microsoft.com/office/drawing/2014/main" id="{16C8E6E2-FA29-21C4-ECD6-C012CB8B637B}"/>
                </a:ext>
              </a:extLst>
            </p:cNvPr>
            <p:cNvSpPr/>
            <p:nvPr/>
          </p:nvSpPr>
          <p:spPr bwMode="ltGray">
            <a:xfrm>
              <a:off x="13560679" y="2954722"/>
              <a:ext cx="74020" cy="68105"/>
            </a:xfrm>
            <a:custGeom>
              <a:avLst/>
              <a:gdLst>
                <a:gd name="connsiteX0" fmla="*/ 39318 w 74020"/>
                <a:gd name="connsiteY0" fmla="*/ 431 h 68105"/>
                <a:gd name="connsiteX1" fmla="*/ 6544 w 74020"/>
                <a:gd name="connsiteY1" fmla="*/ 13703 h 68105"/>
                <a:gd name="connsiteX2" fmla="*/ 12029 w 74020"/>
                <a:gd name="connsiteY2" fmla="*/ 56702 h 68105"/>
                <a:gd name="connsiteX3" fmla="*/ 26316 w 74020"/>
                <a:gd name="connsiteY3" fmla="*/ 66317 h 68105"/>
                <a:gd name="connsiteX4" fmla="*/ 56314 w 74020"/>
                <a:gd name="connsiteY4" fmla="*/ 44310 h 68105"/>
                <a:gd name="connsiteX5" fmla="*/ 72159 w 74020"/>
                <a:gd name="connsiteY5" fmla="*/ 27449 h 68105"/>
                <a:gd name="connsiteX6" fmla="*/ 39318 w 74020"/>
                <a:gd name="connsiteY6" fmla="*/ 431 h 6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020" h="68105">
                  <a:moveTo>
                    <a:pt x="39318" y="431"/>
                  </a:moveTo>
                  <a:cubicBezTo>
                    <a:pt x="16498" y="-1058"/>
                    <a:pt x="12638" y="838"/>
                    <a:pt x="6544" y="13703"/>
                  </a:cubicBezTo>
                  <a:cubicBezTo>
                    <a:pt x="-6390" y="40992"/>
                    <a:pt x="2210" y="49118"/>
                    <a:pt x="12029" y="56702"/>
                  </a:cubicBezTo>
                  <a:cubicBezTo>
                    <a:pt x="21915" y="64218"/>
                    <a:pt x="11081" y="71599"/>
                    <a:pt x="26316" y="66317"/>
                  </a:cubicBezTo>
                  <a:cubicBezTo>
                    <a:pt x="41552" y="61036"/>
                    <a:pt x="47240" y="45123"/>
                    <a:pt x="56314" y="44310"/>
                  </a:cubicBezTo>
                  <a:cubicBezTo>
                    <a:pt x="65455" y="43565"/>
                    <a:pt x="78998" y="37200"/>
                    <a:pt x="72159" y="27449"/>
                  </a:cubicBezTo>
                  <a:cubicBezTo>
                    <a:pt x="65320" y="17631"/>
                    <a:pt x="62070" y="1921"/>
                    <a:pt x="39318" y="4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8" name="Freeform 487">
              <a:extLst>
                <a:ext uri="{FF2B5EF4-FFF2-40B4-BE49-F238E27FC236}">
                  <a16:creationId xmlns:a16="http://schemas.microsoft.com/office/drawing/2014/main" id="{9EEDD350-4100-E435-93F9-E2244379C8F9}"/>
                </a:ext>
              </a:extLst>
            </p:cNvPr>
            <p:cNvSpPr/>
            <p:nvPr/>
          </p:nvSpPr>
          <p:spPr bwMode="ltGray">
            <a:xfrm>
              <a:off x="13933436" y="2047322"/>
              <a:ext cx="31810" cy="23199"/>
            </a:xfrm>
            <a:custGeom>
              <a:avLst/>
              <a:gdLst>
                <a:gd name="connsiteX0" fmla="*/ 2356 w 31810"/>
                <a:gd name="connsiteY0" fmla="*/ 11765 h 23199"/>
                <a:gd name="connsiteX1" fmla="*/ 16983 w 31810"/>
                <a:gd name="connsiteY1" fmla="*/ 23141 h 23199"/>
                <a:gd name="connsiteX2" fmla="*/ 31203 w 31810"/>
                <a:gd name="connsiteY2" fmla="*/ 1540 h 23199"/>
                <a:gd name="connsiteX3" fmla="*/ 2831 w 31810"/>
                <a:gd name="connsiteY3" fmla="*/ 7364 h 23199"/>
                <a:gd name="connsiteX4" fmla="*/ 2356 w 31810"/>
                <a:gd name="connsiteY4" fmla="*/ 11765 h 23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10" h="23199">
                  <a:moveTo>
                    <a:pt x="2356" y="11765"/>
                  </a:moveTo>
                  <a:cubicBezTo>
                    <a:pt x="4253" y="17385"/>
                    <a:pt x="6758" y="23886"/>
                    <a:pt x="16983" y="23141"/>
                  </a:cubicBezTo>
                  <a:cubicBezTo>
                    <a:pt x="27276" y="22396"/>
                    <a:pt x="33912" y="7161"/>
                    <a:pt x="31203" y="1540"/>
                  </a:cubicBezTo>
                  <a:cubicBezTo>
                    <a:pt x="28562" y="-4080"/>
                    <a:pt x="16171" y="7499"/>
                    <a:pt x="2831" y="7364"/>
                  </a:cubicBezTo>
                  <a:cubicBezTo>
                    <a:pt x="-2045" y="7228"/>
                    <a:pt x="460" y="6077"/>
                    <a:pt x="2356" y="1176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9" name="Freeform 488">
              <a:extLst>
                <a:ext uri="{FF2B5EF4-FFF2-40B4-BE49-F238E27FC236}">
                  <a16:creationId xmlns:a16="http://schemas.microsoft.com/office/drawing/2014/main" id="{3A77E06E-F0B7-F0DA-01EE-EAF045466C87}"/>
                </a:ext>
              </a:extLst>
            </p:cNvPr>
            <p:cNvSpPr/>
            <p:nvPr/>
          </p:nvSpPr>
          <p:spPr bwMode="ltGray">
            <a:xfrm>
              <a:off x="13209356" y="1906049"/>
              <a:ext cx="415093" cy="242995"/>
            </a:xfrm>
            <a:custGeom>
              <a:avLst/>
              <a:gdLst>
                <a:gd name="connsiteX0" fmla="*/ 46516 w 415093"/>
                <a:gd name="connsiteY0" fmla="*/ 223597 h 242995"/>
                <a:gd name="connsiteX1" fmla="*/ 106443 w 415093"/>
                <a:gd name="connsiteY1" fmla="*/ 240526 h 242995"/>
                <a:gd name="connsiteX2" fmla="*/ 162375 w 415093"/>
                <a:gd name="connsiteY2" fmla="*/ 242557 h 242995"/>
                <a:gd name="connsiteX3" fmla="*/ 191492 w 415093"/>
                <a:gd name="connsiteY3" fmla="*/ 208023 h 242995"/>
                <a:gd name="connsiteX4" fmla="*/ 244648 w 415093"/>
                <a:gd name="connsiteY4" fmla="*/ 199694 h 242995"/>
                <a:gd name="connsiteX5" fmla="*/ 299903 w 415093"/>
                <a:gd name="connsiteY5" fmla="*/ 187912 h 242995"/>
                <a:gd name="connsiteX6" fmla="*/ 353939 w 415093"/>
                <a:gd name="connsiteY6" fmla="*/ 196782 h 242995"/>
                <a:gd name="connsiteX7" fmla="*/ 376895 w 415093"/>
                <a:gd name="connsiteY7" fmla="*/ 175181 h 242995"/>
                <a:gd name="connsiteX8" fmla="*/ 392198 w 415093"/>
                <a:gd name="connsiteY8" fmla="*/ 132995 h 242995"/>
                <a:gd name="connsiteX9" fmla="*/ 390573 w 415093"/>
                <a:gd name="connsiteY9" fmla="*/ 94872 h 242995"/>
                <a:gd name="connsiteX10" fmla="*/ 391791 w 415093"/>
                <a:gd name="connsiteY10" fmla="*/ 65281 h 242995"/>
                <a:gd name="connsiteX11" fmla="*/ 404252 w 415093"/>
                <a:gd name="connsiteY11" fmla="*/ 52550 h 242995"/>
                <a:gd name="connsiteX12" fmla="*/ 409939 w 415093"/>
                <a:gd name="connsiteY12" fmla="*/ 34945 h 242995"/>
                <a:gd name="connsiteX13" fmla="*/ 393214 w 415093"/>
                <a:gd name="connsiteY13" fmla="*/ 18287 h 242995"/>
                <a:gd name="connsiteX14" fmla="*/ 349132 w 415093"/>
                <a:gd name="connsiteY14" fmla="*/ 884 h 242995"/>
                <a:gd name="connsiteX15" fmla="*/ 316561 w 415093"/>
                <a:gd name="connsiteY15" fmla="*/ 14901 h 242995"/>
                <a:gd name="connsiteX16" fmla="*/ 265369 w 415093"/>
                <a:gd name="connsiteY16" fmla="*/ 11718 h 242995"/>
                <a:gd name="connsiteX17" fmla="*/ 241872 w 415093"/>
                <a:gd name="connsiteY17" fmla="*/ 27564 h 242995"/>
                <a:gd name="connsiteX18" fmla="*/ 228803 w 415093"/>
                <a:gd name="connsiteY18" fmla="*/ 53498 h 242995"/>
                <a:gd name="connsiteX19" fmla="*/ 221287 w 415093"/>
                <a:gd name="connsiteY19" fmla="*/ 76521 h 242995"/>
                <a:gd name="connsiteX20" fmla="*/ 216614 w 415093"/>
                <a:gd name="connsiteY20" fmla="*/ 88371 h 242995"/>
                <a:gd name="connsiteX21" fmla="*/ 204290 w 415093"/>
                <a:gd name="connsiteY21" fmla="*/ 96768 h 242995"/>
                <a:gd name="connsiteX22" fmla="*/ 170365 w 415093"/>
                <a:gd name="connsiteY22" fmla="*/ 124328 h 242995"/>
                <a:gd name="connsiteX23" fmla="*/ 138607 w 415093"/>
                <a:gd name="connsiteY23" fmla="*/ 126901 h 242995"/>
                <a:gd name="connsiteX24" fmla="*/ 104886 w 415093"/>
                <a:gd name="connsiteY24" fmla="*/ 136042 h 242995"/>
                <a:gd name="connsiteX25" fmla="*/ 87957 w 415093"/>
                <a:gd name="connsiteY25" fmla="*/ 135568 h 242995"/>
                <a:gd name="connsiteX26" fmla="*/ 21867 w 415093"/>
                <a:gd name="connsiteY26" fmla="*/ 136787 h 242995"/>
                <a:gd name="connsiteX27" fmla="*/ 1282 w 415093"/>
                <a:gd name="connsiteY27" fmla="*/ 180531 h 242995"/>
                <a:gd name="connsiteX28" fmla="*/ 46516 w 415093"/>
                <a:gd name="connsiteY28" fmla="*/ 223597 h 242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093" h="242995">
                  <a:moveTo>
                    <a:pt x="46516" y="223597"/>
                  </a:moveTo>
                  <a:cubicBezTo>
                    <a:pt x="67033" y="228879"/>
                    <a:pt x="77529" y="236057"/>
                    <a:pt x="106443" y="240526"/>
                  </a:cubicBezTo>
                  <a:cubicBezTo>
                    <a:pt x="135289" y="245063"/>
                    <a:pt x="149442" y="241812"/>
                    <a:pt x="162375" y="242557"/>
                  </a:cubicBezTo>
                  <a:cubicBezTo>
                    <a:pt x="175308" y="243302"/>
                    <a:pt x="175579" y="219331"/>
                    <a:pt x="191492" y="208023"/>
                  </a:cubicBezTo>
                  <a:cubicBezTo>
                    <a:pt x="207473" y="196715"/>
                    <a:pt x="224131" y="205788"/>
                    <a:pt x="244648" y="199694"/>
                  </a:cubicBezTo>
                  <a:cubicBezTo>
                    <a:pt x="265166" y="193667"/>
                    <a:pt x="274036" y="184864"/>
                    <a:pt x="299903" y="187912"/>
                  </a:cubicBezTo>
                  <a:cubicBezTo>
                    <a:pt x="325770" y="190959"/>
                    <a:pt x="343308" y="204299"/>
                    <a:pt x="353939" y="196782"/>
                  </a:cubicBezTo>
                  <a:cubicBezTo>
                    <a:pt x="364571" y="189266"/>
                    <a:pt x="366264" y="187302"/>
                    <a:pt x="376895" y="175181"/>
                  </a:cubicBezTo>
                  <a:cubicBezTo>
                    <a:pt x="387526" y="163128"/>
                    <a:pt x="388406" y="153580"/>
                    <a:pt x="392198" y="132995"/>
                  </a:cubicBezTo>
                  <a:cubicBezTo>
                    <a:pt x="395991" y="112410"/>
                    <a:pt x="382989" y="108483"/>
                    <a:pt x="390573" y="94872"/>
                  </a:cubicBezTo>
                  <a:cubicBezTo>
                    <a:pt x="398157" y="81329"/>
                    <a:pt x="391791" y="69818"/>
                    <a:pt x="391791" y="65281"/>
                  </a:cubicBezTo>
                  <a:cubicBezTo>
                    <a:pt x="391791" y="60744"/>
                    <a:pt x="394365" y="57832"/>
                    <a:pt x="404252" y="52550"/>
                  </a:cubicBezTo>
                  <a:cubicBezTo>
                    <a:pt x="414138" y="47269"/>
                    <a:pt x="419825" y="41716"/>
                    <a:pt x="409939" y="34945"/>
                  </a:cubicBezTo>
                  <a:cubicBezTo>
                    <a:pt x="400053" y="28173"/>
                    <a:pt x="409195" y="27496"/>
                    <a:pt x="393214" y="18287"/>
                  </a:cubicBezTo>
                  <a:cubicBezTo>
                    <a:pt x="377234" y="9078"/>
                    <a:pt x="368159" y="-3450"/>
                    <a:pt x="349132" y="884"/>
                  </a:cubicBezTo>
                  <a:cubicBezTo>
                    <a:pt x="330104" y="5218"/>
                    <a:pt x="340871" y="12802"/>
                    <a:pt x="316561" y="14901"/>
                  </a:cubicBezTo>
                  <a:cubicBezTo>
                    <a:pt x="292251" y="17000"/>
                    <a:pt x="283584" y="-335"/>
                    <a:pt x="265369" y="11718"/>
                  </a:cubicBezTo>
                  <a:cubicBezTo>
                    <a:pt x="247154" y="23772"/>
                    <a:pt x="256295" y="29053"/>
                    <a:pt x="241872" y="27564"/>
                  </a:cubicBezTo>
                  <a:cubicBezTo>
                    <a:pt x="227449" y="26074"/>
                    <a:pt x="225011" y="49774"/>
                    <a:pt x="228803" y="53498"/>
                  </a:cubicBezTo>
                  <a:cubicBezTo>
                    <a:pt x="232595" y="57290"/>
                    <a:pt x="229616" y="71984"/>
                    <a:pt x="221287" y="76521"/>
                  </a:cubicBezTo>
                  <a:cubicBezTo>
                    <a:pt x="212958" y="81058"/>
                    <a:pt x="221964" y="83090"/>
                    <a:pt x="216614" y="88371"/>
                  </a:cubicBezTo>
                  <a:cubicBezTo>
                    <a:pt x="211265" y="93653"/>
                    <a:pt x="211604" y="86949"/>
                    <a:pt x="204290" y="96768"/>
                  </a:cubicBezTo>
                  <a:cubicBezTo>
                    <a:pt x="196977" y="106586"/>
                    <a:pt x="183299" y="121281"/>
                    <a:pt x="170365" y="124328"/>
                  </a:cubicBezTo>
                  <a:cubicBezTo>
                    <a:pt x="157432" y="127375"/>
                    <a:pt x="150796" y="123109"/>
                    <a:pt x="138607" y="126901"/>
                  </a:cubicBezTo>
                  <a:cubicBezTo>
                    <a:pt x="126419" y="130693"/>
                    <a:pt x="123169" y="129813"/>
                    <a:pt x="104886" y="136042"/>
                  </a:cubicBezTo>
                  <a:cubicBezTo>
                    <a:pt x="86670" y="142272"/>
                    <a:pt x="98520" y="142001"/>
                    <a:pt x="87957" y="135568"/>
                  </a:cubicBezTo>
                  <a:cubicBezTo>
                    <a:pt x="72924" y="126427"/>
                    <a:pt x="39338" y="126562"/>
                    <a:pt x="21867" y="136787"/>
                  </a:cubicBezTo>
                  <a:cubicBezTo>
                    <a:pt x="4397" y="147012"/>
                    <a:pt x="-3255" y="166243"/>
                    <a:pt x="1282" y="180531"/>
                  </a:cubicBezTo>
                  <a:cubicBezTo>
                    <a:pt x="5955" y="194886"/>
                    <a:pt x="25998" y="218315"/>
                    <a:pt x="46516" y="22359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0" name="Freeform 489">
              <a:extLst>
                <a:ext uri="{FF2B5EF4-FFF2-40B4-BE49-F238E27FC236}">
                  <a16:creationId xmlns:a16="http://schemas.microsoft.com/office/drawing/2014/main" id="{9F357AEB-61E7-12AF-E9BF-48385A85E3AA}"/>
                </a:ext>
              </a:extLst>
            </p:cNvPr>
            <p:cNvSpPr/>
            <p:nvPr/>
          </p:nvSpPr>
          <p:spPr bwMode="ltGray">
            <a:xfrm>
              <a:off x="13442949" y="1876293"/>
              <a:ext cx="31228" cy="38796"/>
            </a:xfrm>
            <a:custGeom>
              <a:avLst/>
              <a:gdLst>
                <a:gd name="connsiteX0" fmla="*/ 13290 w 31228"/>
                <a:gd name="connsiteY0" fmla="*/ 38698 h 38796"/>
                <a:gd name="connsiteX1" fmla="*/ 22906 w 31228"/>
                <a:gd name="connsiteY1" fmla="*/ 20551 h 38796"/>
                <a:gd name="connsiteX2" fmla="*/ 29609 w 31228"/>
                <a:gd name="connsiteY2" fmla="*/ 439 h 38796"/>
                <a:gd name="connsiteX3" fmla="*/ 10582 w 31228"/>
                <a:gd name="connsiteY3" fmla="*/ 7279 h 38796"/>
                <a:gd name="connsiteX4" fmla="*/ 1575 w 31228"/>
                <a:gd name="connsiteY4" fmla="*/ 16352 h 38796"/>
                <a:gd name="connsiteX5" fmla="*/ 13290 w 31228"/>
                <a:gd name="connsiteY5" fmla="*/ 38698 h 38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28" h="38796">
                  <a:moveTo>
                    <a:pt x="13290" y="38698"/>
                  </a:moveTo>
                  <a:cubicBezTo>
                    <a:pt x="17082" y="37073"/>
                    <a:pt x="17624" y="24546"/>
                    <a:pt x="22906" y="20551"/>
                  </a:cubicBezTo>
                  <a:cubicBezTo>
                    <a:pt x="28255" y="16555"/>
                    <a:pt x="34146" y="2674"/>
                    <a:pt x="29609" y="439"/>
                  </a:cubicBezTo>
                  <a:cubicBezTo>
                    <a:pt x="25073" y="-1795"/>
                    <a:pt x="18030" y="5112"/>
                    <a:pt x="10582" y="7279"/>
                  </a:cubicBezTo>
                  <a:cubicBezTo>
                    <a:pt x="2998" y="10326"/>
                    <a:pt x="-2961" y="9513"/>
                    <a:pt x="1575" y="16352"/>
                  </a:cubicBezTo>
                  <a:cubicBezTo>
                    <a:pt x="6180" y="22988"/>
                    <a:pt x="9498" y="40256"/>
                    <a:pt x="13290" y="3869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1" name="Freeform 490">
              <a:extLst>
                <a:ext uri="{FF2B5EF4-FFF2-40B4-BE49-F238E27FC236}">
                  <a16:creationId xmlns:a16="http://schemas.microsoft.com/office/drawing/2014/main" id="{E629044B-7821-D02B-08A5-436B953F2CF8}"/>
                </a:ext>
              </a:extLst>
            </p:cNvPr>
            <p:cNvSpPr/>
            <p:nvPr/>
          </p:nvSpPr>
          <p:spPr bwMode="ltGray">
            <a:xfrm>
              <a:off x="13563092" y="1891524"/>
              <a:ext cx="7495" cy="1053"/>
            </a:xfrm>
            <a:custGeom>
              <a:avLst/>
              <a:gdLst>
                <a:gd name="connsiteX0" fmla="*/ 0 w 7495"/>
                <a:gd name="connsiteY0" fmla="*/ 37 h 1053"/>
                <a:gd name="connsiteX1" fmla="*/ 4605 w 7495"/>
                <a:gd name="connsiteY1" fmla="*/ 1053 h 1053"/>
                <a:gd name="connsiteX2" fmla="*/ 0 w 7495"/>
                <a:gd name="connsiteY2" fmla="*/ 37 h 1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95" h="1053">
                  <a:moveTo>
                    <a:pt x="0" y="37"/>
                  </a:moveTo>
                  <a:cubicBezTo>
                    <a:pt x="1151" y="647"/>
                    <a:pt x="2573" y="1053"/>
                    <a:pt x="4605" y="1053"/>
                  </a:cubicBezTo>
                  <a:cubicBezTo>
                    <a:pt x="11105" y="1053"/>
                    <a:pt x="5350" y="-233"/>
                    <a:pt x="0" y="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2" name="Freeform 491">
              <a:extLst>
                <a:ext uri="{FF2B5EF4-FFF2-40B4-BE49-F238E27FC236}">
                  <a16:creationId xmlns:a16="http://schemas.microsoft.com/office/drawing/2014/main" id="{9ACF9658-8BD6-CCD4-47C8-CBC81AAF079D}"/>
                </a:ext>
              </a:extLst>
            </p:cNvPr>
            <p:cNvSpPr/>
            <p:nvPr/>
          </p:nvSpPr>
          <p:spPr bwMode="ltGray">
            <a:xfrm>
              <a:off x="13545657" y="1887048"/>
              <a:ext cx="17434" cy="6289"/>
            </a:xfrm>
            <a:custGeom>
              <a:avLst/>
              <a:gdLst>
                <a:gd name="connsiteX0" fmla="*/ 2809 w 17434"/>
                <a:gd name="connsiteY0" fmla="*/ 3227 h 6289"/>
                <a:gd name="connsiteX1" fmla="*/ 13169 w 17434"/>
                <a:gd name="connsiteY1" fmla="*/ 5123 h 6289"/>
                <a:gd name="connsiteX2" fmla="*/ 17435 w 17434"/>
                <a:gd name="connsiteY2" fmla="*/ 4446 h 6289"/>
                <a:gd name="connsiteX3" fmla="*/ 8293 w 17434"/>
                <a:gd name="connsiteY3" fmla="*/ 247 h 6289"/>
                <a:gd name="connsiteX4" fmla="*/ 2809 w 17434"/>
                <a:gd name="connsiteY4" fmla="*/ 3227 h 6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34" h="6289">
                  <a:moveTo>
                    <a:pt x="2809" y="3227"/>
                  </a:moveTo>
                  <a:cubicBezTo>
                    <a:pt x="8903" y="6951"/>
                    <a:pt x="7820" y="6883"/>
                    <a:pt x="13169" y="5123"/>
                  </a:cubicBezTo>
                  <a:cubicBezTo>
                    <a:pt x="14388" y="4716"/>
                    <a:pt x="15877" y="4513"/>
                    <a:pt x="17435" y="4446"/>
                  </a:cubicBezTo>
                  <a:cubicBezTo>
                    <a:pt x="13846" y="2617"/>
                    <a:pt x="13304" y="-972"/>
                    <a:pt x="8293" y="247"/>
                  </a:cubicBezTo>
                  <a:cubicBezTo>
                    <a:pt x="1454" y="3362"/>
                    <a:pt x="-3286" y="-498"/>
                    <a:pt x="2809" y="322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3" name="Freeform 492">
              <a:extLst>
                <a:ext uri="{FF2B5EF4-FFF2-40B4-BE49-F238E27FC236}">
                  <a16:creationId xmlns:a16="http://schemas.microsoft.com/office/drawing/2014/main" id="{F7C8302C-DE30-8A91-9BE5-7A11F938EFB7}"/>
                </a:ext>
              </a:extLst>
            </p:cNvPr>
            <p:cNvSpPr/>
            <p:nvPr/>
          </p:nvSpPr>
          <p:spPr bwMode="ltGray">
            <a:xfrm>
              <a:off x="13324841" y="1990718"/>
              <a:ext cx="17565" cy="23920"/>
            </a:xfrm>
            <a:custGeom>
              <a:avLst/>
              <a:gdLst>
                <a:gd name="connsiteX0" fmla="*/ 4230 w 17565"/>
                <a:gd name="connsiteY0" fmla="*/ 23881 h 23920"/>
                <a:gd name="connsiteX1" fmla="*/ 15741 w 17565"/>
                <a:gd name="connsiteY1" fmla="*/ 11353 h 23920"/>
                <a:gd name="connsiteX2" fmla="*/ 9647 w 17565"/>
                <a:gd name="connsiteY2" fmla="*/ 45 h 23920"/>
                <a:gd name="connsiteX3" fmla="*/ 4230 w 17565"/>
                <a:gd name="connsiteY3" fmla="*/ 23881 h 23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65" h="23920">
                  <a:moveTo>
                    <a:pt x="4230" y="23881"/>
                  </a:moveTo>
                  <a:cubicBezTo>
                    <a:pt x="14116" y="24626"/>
                    <a:pt x="21023" y="14739"/>
                    <a:pt x="15741" y="11353"/>
                  </a:cubicBezTo>
                  <a:cubicBezTo>
                    <a:pt x="10391" y="7968"/>
                    <a:pt x="17231" y="-700"/>
                    <a:pt x="9647" y="45"/>
                  </a:cubicBezTo>
                  <a:cubicBezTo>
                    <a:pt x="4162" y="587"/>
                    <a:pt x="-5657" y="23136"/>
                    <a:pt x="4230" y="2388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4" name="Freeform 493">
              <a:extLst>
                <a:ext uri="{FF2B5EF4-FFF2-40B4-BE49-F238E27FC236}">
                  <a16:creationId xmlns:a16="http://schemas.microsoft.com/office/drawing/2014/main" id="{FAEB5B8B-346B-54E7-C99A-40E86C88892B}"/>
                </a:ext>
              </a:extLst>
            </p:cNvPr>
            <p:cNvSpPr/>
            <p:nvPr/>
          </p:nvSpPr>
          <p:spPr bwMode="ltGray">
            <a:xfrm>
              <a:off x="12538808" y="2185413"/>
              <a:ext cx="239252" cy="322235"/>
            </a:xfrm>
            <a:custGeom>
              <a:avLst/>
              <a:gdLst>
                <a:gd name="connsiteX0" fmla="*/ 23057 w 239252"/>
                <a:gd name="connsiteY0" fmla="*/ 117312 h 322235"/>
                <a:gd name="connsiteX1" fmla="*/ 24750 w 239252"/>
                <a:gd name="connsiteY1" fmla="*/ 138980 h 322235"/>
                <a:gd name="connsiteX2" fmla="*/ 54003 w 239252"/>
                <a:gd name="connsiteY2" fmla="*/ 141553 h 322235"/>
                <a:gd name="connsiteX3" fmla="*/ 52784 w 239252"/>
                <a:gd name="connsiteY3" fmla="*/ 162342 h 322235"/>
                <a:gd name="connsiteX4" fmla="*/ 71135 w 239252"/>
                <a:gd name="connsiteY4" fmla="*/ 177307 h 322235"/>
                <a:gd name="connsiteX5" fmla="*/ 83120 w 239252"/>
                <a:gd name="connsiteY5" fmla="*/ 202903 h 322235"/>
                <a:gd name="connsiteX6" fmla="*/ 72083 w 239252"/>
                <a:gd name="connsiteY6" fmla="*/ 234728 h 322235"/>
                <a:gd name="connsiteX7" fmla="*/ 81901 w 239252"/>
                <a:gd name="connsiteY7" fmla="*/ 235744 h 322235"/>
                <a:gd name="connsiteX8" fmla="*/ 91043 w 239252"/>
                <a:gd name="connsiteY8" fmla="*/ 262153 h 322235"/>
                <a:gd name="connsiteX9" fmla="*/ 118399 w 239252"/>
                <a:gd name="connsiteY9" fmla="*/ 282738 h 322235"/>
                <a:gd name="connsiteX10" fmla="*/ 130249 w 239252"/>
                <a:gd name="connsiteY10" fmla="*/ 292150 h 322235"/>
                <a:gd name="connsiteX11" fmla="*/ 145418 w 239252"/>
                <a:gd name="connsiteY11" fmla="*/ 319778 h 322235"/>
                <a:gd name="connsiteX12" fmla="*/ 175550 w 239252"/>
                <a:gd name="connsiteY12" fmla="*/ 313413 h 322235"/>
                <a:gd name="connsiteX13" fmla="*/ 169524 w 239252"/>
                <a:gd name="connsiteY13" fmla="*/ 262830 h 322235"/>
                <a:gd name="connsiteX14" fmla="*/ 185233 w 239252"/>
                <a:gd name="connsiteY14" fmla="*/ 235473 h 322235"/>
                <a:gd name="connsiteX15" fmla="*/ 182999 w 239252"/>
                <a:gd name="connsiteY15" fmla="*/ 204189 h 322235"/>
                <a:gd name="connsiteX16" fmla="*/ 193630 w 239252"/>
                <a:gd name="connsiteY16" fmla="*/ 177645 h 322235"/>
                <a:gd name="connsiteX17" fmla="*/ 198099 w 239252"/>
                <a:gd name="connsiteY17" fmla="*/ 149137 h 322235"/>
                <a:gd name="connsiteX18" fmla="*/ 217195 w 239252"/>
                <a:gd name="connsiteY18" fmla="*/ 129229 h 322235"/>
                <a:gd name="connsiteX19" fmla="*/ 234665 w 239252"/>
                <a:gd name="connsiteY19" fmla="*/ 140538 h 322235"/>
                <a:gd name="connsiteX20" fmla="*/ 225591 w 239252"/>
                <a:gd name="connsiteY20" fmla="*/ 109863 h 322235"/>
                <a:gd name="connsiteX21" fmla="*/ 196204 w 239252"/>
                <a:gd name="connsiteY21" fmla="*/ 104581 h 322235"/>
                <a:gd name="connsiteX22" fmla="*/ 185775 w 239252"/>
                <a:gd name="connsiteY22" fmla="*/ 88330 h 322235"/>
                <a:gd name="connsiteX23" fmla="*/ 168644 w 239252"/>
                <a:gd name="connsiteY23" fmla="*/ 65239 h 322235"/>
                <a:gd name="connsiteX24" fmla="*/ 139865 w 239252"/>
                <a:gd name="connsiteY24" fmla="*/ 37544 h 322235"/>
                <a:gd name="connsiteX25" fmla="*/ 120228 w 239252"/>
                <a:gd name="connsiteY25" fmla="*/ 707 h 322235"/>
                <a:gd name="connsiteX26" fmla="*/ 100929 w 239252"/>
                <a:gd name="connsiteY26" fmla="*/ 16078 h 322235"/>
                <a:gd name="connsiteX27" fmla="*/ 91991 w 239252"/>
                <a:gd name="connsiteY27" fmla="*/ 29892 h 322235"/>
                <a:gd name="connsiteX28" fmla="*/ 70051 w 239252"/>
                <a:gd name="connsiteY28" fmla="*/ 34429 h 322235"/>
                <a:gd name="connsiteX29" fmla="*/ 51768 w 239252"/>
                <a:gd name="connsiteY29" fmla="*/ 34903 h 322235"/>
                <a:gd name="connsiteX30" fmla="*/ 12968 w 239252"/>
                <a:gd name="connsiteY30" fmla="*/ 27454 h 322235"/>
                <a:gd name="connsiteX31" fmla="*/ 6332 w 239252"/>
                <a:gd name="connsiteY31" fmla="*/ 63749 h 322235"/>
                <a:gd name="connsiteX32" fmla="*/ 1050 w 239252"/>
                <a:gd name="connsiteY32" fmla="*/ 92393 h 322235"/>
                <a:gd name="connsiteX33" fmla="*/ 23057 w 239252"/>
                <a:gd name="connsiteY33" fmla="*/ 117312 h 322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9252" h="322235">
                  <a:moveTo>
                    <a:pt x="23057" y="117312"/>
                  </a:moveTo>
                  <a:cubicBezTo>
                    <a:pt x="24547" y="124828"/>
                    <a:pt x="19468" y="133698"/>
                    <a:pt x="24750" y="138980"/>
                  </a:cubicBezTo>
                  <a:cubicBezTo>
                    <a:pt x="30100" y="144262"/>
                    <a:pt x="51701" y="136272"/>
                    <a:pt x="54003" y="141553"/>
                  </a:cubicBezTo>
                  <a:cubicBezTo>
                    <a:pt x="56305" y="146835"/>
                    <a:pt x="48992" y="157060"/>
                    <a:pt x="52784" y="162342"/>
                  </a:cubicBezTo>
                  <a:cubicBezTo>
                    <a:pt x="56576" y="167623"/>
                    <a:pt x="65785" y="171280"/>
                    <a:pt x="71135" y="177307"/>
                  </a:cubicBezTo>
                  <a:cubicBezTo>
                    <a:pt x="76484" y="183333"/>
                    <a:pt x="83120" y="194574"/>
                    <a:pt x="83120" y="202903"/>
                  </a:cubicBezTo>
                  <a:cubicBezTo>
                    <a:pt x="83120" y="211232"/>
                    <a:pt x="65176" y="233239"/>
                    <a:pt x="72083" y="234728"/>
                  </a:cubicBezTo>
                  <a:cubicBezTo>
                    <a:pt x="78922" y="236218"/>
                    <a:pt x="82646" y="219967"/>
                    <a:pt x="81901" y="235744"/>
                  </a:cubicBezTo>
                  <a:cubicBezTo>
                    <a:pt x="81156" y="251589"/>
                    <a:pt x="80479" y="258361"/>
                    <a:pt x="91043" y="262153"/>
                  </a:cubicBezTo>
                  <a:cubicBezTo>
                    <a:pt x="101606" y="265945"/>
                    <a:pt x="114607" y="278201"/>
                    <a:pt x="118399" y="282738"/>
                  </a:cubicBezTo>
                  <a:cubicBezTo>
                    <a:pt x="122191" y="287275"/>
                    <a:pt x="135599" y="284634"/>
                    <a:pt x="130249" y="292150"/>
                  </a:cubicBezTo>
                  <a:cubicBezTo>
                    <a:pt x="124900" y="299667"/>
                    <a:pt x="134786" y="318220"/>
                    <a:pt x="145418" y="319778"/>
                  </a:cubicBezTo>
                  <a:cubicBezTo>
                    <a:pt x="156048" y="321268"/>
                    <a:pt x="176295" y="326956"/>
                    <a:pt x="175550" y="313413"/>
                  </a:cubicBezTo>
                  <a:cubicBezTo>
                    <a:pt x="174806" y="299870"/>
                    <a:pt x="161940" y="274138"/>
                    <a:pt x="169524" y="262830"/>
                  </a:cubicBezTo>
                  <a:cubicBezTo>
                    <a:pt x="177108" y="251522"/>
                    <a:pt x="180629" y="247526"/>
                    <a:pt x="185233" y="235473"/>
                  </a:cubicBezTo>
                  <a:cubicBezTo>
                    <a:pt x="189771" y="223420"/>
                    <a:pt x="177649" y="212518"/>
                    <a:pt x="182999" y="204189"/>
                  </a:cubicBezTo>
                  <a:cubicBezTo>
                    <a:pt x="188348" y="195928"/>
                    <a:pt x="194375" y="188209"/>
                    <a:pt x="193630" y="177645"/>
                  </a:cubicBezTo>
                  <a:cubicBezTo>
                    <a:pt x="192885" y="167014"/>
                    <a:pt x="186791" y="158956"/>
                    <a:pt x="198099" y="149137"/>
                  </a:cubicBezTo>
                  <a:cubicBezTo>
                    <a:pt x="209408" y="139319"/>
                    <a:pt x="214148" y="129229"/>
                    <a:pt x="217195" y="129229"/>
                  </a:cubicBezTo>
                  <a:cubicBezTo>
                    <a:pt x="220242" y="129229"/>
                    <a:pt x="224779" y="151846"/>
                    <a:pt x="234665" y="140538"/>
                  </a:cubicBezTo>
                  <a:cubicBezTo>
                    <a:pt x="244551" y="129229"/>
                    <a:pt x="237035" y="110608"/>
                    <a:pt x="225591" y="109863"/>
                  </a:cubicBezTo>
                  <a:cubicBezTo>
                    <a:pt x="214215" y="109118"/>
                    <a:pt x="199250" y="113655"/>
                    <a:pt x="196204" y="104581"/>
                  </a:cubicBezTo>
                  <a:cubicBezTo>
                    <a:pt x="193156" y="95507"/>
                    <a:pt x="192614" y="91309"/>
                    <a:pt x="185775" y="88330"/>
                  </a:cubicBezTo>
                  <a:cubicBezTo>
                    <a:pt x="178936" y="85283"/>
                    <a:pt x="173993" y="78782"/>
                    <a:pt x="168644" y="65239"/>
                  </a:cubicBezTo>
                  <a:cubicBezTo>
                    <a:pt x="163294" y="51696"/>
                    <a:pt x="146704" y="42081"/>
                    <a:pt x="139865" y="37544"/>
                  </a:cubicBezTo>
                  <a:cubicBezTo>
                    <a:pt x="133026" y="33007"/>
                    <a:pt x="127338" y="3687"/>
                    <a:pt x="120228" y="707"/>
                  </a:cubicBezTo>
                  <a:cubicBezTo>
                    <a:pt x="113050" y="-2340"/>
                    <a:pt x="102419" y="4770"/>
                    <a:pt x="100929" y="16078"/>
                  </a:cubicBezTo>
                  <a:cubicBezTo>
                    <a:pt x="99439" y="27387"/>
                    <a:pt x="101064" y="31382"/>
                    <a:pt x="91991" y="29892"/>
                  </a:cubicBezTo>
                  <a:cubicBezTo>
                    <a:pt x="82849" y="28402"/>
                    <a:pt x="79193" y="30705"/>
                    <a:pt x="70051" y="34429"/>
                  </a:cubicBezTo>
                  <a:cubicBezTo>
                    <a:pt x="60910" y="38221"/>
                    <a:pt x="61654" y="38695"/>
                    <a:pt x="51768" y="34903"/>
                  </a:cubicBezTo>
                  <a:cubicBezTo>
                    <a:pt x="41882" y="31111"/>
                    <a:pt x="25901" y="22918"/>
                    <a:pt x="12968" y="27454"/>
                  </a:cubicBezTo>
                  <a:cubicBezTo>
                    <a:pt x="1389" y="31517"/>
                    <a:pt x="9379" y="53931"/>
                    <a:pt x="6332" y="63749"/>
                  </a:cubicBezTo>
                  <a:cubicBezTo>
                    <a:pt x="3285" y="73568"/>
                    <a:pt x="-2335" y="79595"/>
                    <a:pt x="1050" y="92393"/>
                  </a:cubicBezTo>
                  <a:cubicBezTo>
                    <a:pt x="4436" y="105191"/>
                    <a:pt x="21568" y="109795"/>
                    <a:pt x="23057" y="11731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5" name="Freeform 494">
              <a:extLst>
                <a:ext uri="{FF2B5EF4-FFF2-40B4-BE49-F238E27FC236}">
                  <a16:creationId xmlns:a16="http://schemas.microsoft.com/office/drawing/2014/main" id="{408ACD05-959E-449D-0108-C354B23EA722}"/>
                </a:ext>
              </a:extLst>
            </p:cNvPr>
            <p:cNvSpPr/>
            <p:nvPr/>
          </p:nvSpPr>
          <p:spPr bwMode="ltGray">
            <a:xfrm>
              <a:off x="12689126" y="2135832"/>
              <a:ext cx="191484" cy="142609"/>
            </a:xfrm>
            <a:custGeom>
              <a:avLst/>
              <a:gdLst>
                <a:gd name="connsiteX0" fmla="*/ 35796 w 191484"/>
                <a:gd name="connsiteY0" fmla="*/ 85500 h 142609"/>
                <a:gd name="connsiteX1" fmla="*/ 54214 w 191484"/>
                <a:gd name="connsiteY1" fmla="*/ 95724 h 142609"/>
                <a:gd name="connsiteX2" fmla="*/ 65184 w 191484"/>
                <a:gd name="connsiteY2" fmla="*/ 126196 h 142609"/>
                <a:gd name="connsiteX3" fmla="*/ 104052 w 191484"/>
                <a:gd name="connsiteY3" fmla="*/ 129988 h 142609"/>
                <a:gd name="connsiteX4" fmla="*/ 122132 w 191484"/>
                <a:gd name="connsiteY4" fmla="*/ 142583 h 142609"/>
                <a:gd name="connsiteX5" fmla="*/ 130664 w 191484"/>
                <a:gd name="connsiteY5" fmla="*/ 122336 h 142609"/>
                <a:gd name="connsiteX6" fmla="*/ 168449 w 191484"/>
                <a:gd name="connsiteY6" fmla="*/ 117393 h 142609"/>
                <a:gd name="connsiteX7" fmla="*/ 175491 w 191484"/>
                <a:gd name="connsiteY7" fmla="*/ 96402 h 142609"/>
                <a:gd name="connsiteX8" fmla="*/ 188018 w 191484"/>
                <a:gd name="connsiteY8" fmla="*/ 62341 h 142609"/>
                <a:gd name="connsiteX9" fmla="*/ 188627 w 191484"/>
                <a:gd name="connsiteY9" fmla="*/ 40334 h 142609"/>
                <a:gd name="connsiteX10" fmla="*/ 165334 w 191484"/>
                <a:gd name="connsiteY10" fmla="*/ 35052 h 142609"/>
                <a:gd name="connsiteX11" fmla="*/ 121590 w 191484"/>
                <a:gd name="connsiteY11" fmla="*/ 13113 h 142609"/>
                <a:gd name="connsiteX12" fmla="*/ 83602 w 191484"/>
                <a:gd name="connsiteY12" fmla="*/ 2956 h 142609"/>
                <a:gd name="connsiteX13" fmla="*/ 85363 w 191484"/>
                <a:gd name="connsiteY13" fmla="*/ 33495 h 142609"/>
                <a:gd name="connsiteX14" fmla="*/ 66064 w 191484"/>
                <a:gd name="connsiteY14" fmla="*/ 36880 h 142609"/>
                <a:gd name="connsiteX15" fmla="*/ 29228 w 191484"/>
                <a:gd name="connsiteY15" fmla="*/ 19410 h 142609"/>
                <a:gd name="connsiteX16" fmla="*/ 3835 w 191484"/>
                <a:gd name="connsiteY16" fmla="*/ 52929 h 142609"/>
                <a:gd name="connsiteX17" fmla="*/ 5257 w 191484"/>
                <a:gd name="connsiteY17" fmla="*/ 79879 h 142609"/>
                <a:gd name="connsiteX18" fmla="*/ 35796 w 191484"/>
                <a:gd name="connsiteY18" fmla="*/ 85500 h 142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1484" h="142609">
                  <a:moveTo>
                    <a:pt x="35796" y="85500"/>
                  </a:moveTo>
                  <a:cubicBezTo>
                    <a:pt x="48729" y="81708"/>
                    <a:pt x="55772" y="88953"/>
                    <a:pt x="54214" y="95724"/>
                  </a:cubicBezTo>
                  <a:cubicBezTo>
                    <a:pt x="52724" y="102496"/>
                    <a:pt x="56043" y="121727"/>
                    <a:pt x="65184" y="126196"/>
                  </a:cubicBezTo>
                  <a:cubicBezTo>
                    <a:pt x="74325" y="130733"/>
                    <a:pt x="96468" y="125451"/>
                    <a:pt x="104052" y="129988"/>
                  </a:cubicBezTo>
                  <a:cubicBezTo>
                    <a:pt x="111636" y="134525"/>
                    <a:pt x="108454" y="141838"/>
                    <a:pt x="122132" y="142583"/>
                  </a:cubicBezTo>
                  <a:cubicBezTo>
                    <a:pt x="135810" y="143328"/>
                    <a:pt x="128632" y="128363"/>
                    <a:pt x="130664" y="122336"/>
                  </a:cubicBezTo>
                  <a:cubicBezTo>
                    <a:pt x="132628" y="116310"/>
                    <a:pt x="154770" y="120372"/>
                    <a:pt x="168449" y="117393"/>
                  </a:cubicBezTo>
                  <a:cubicBezTo>
                    <a:pt x="182127" y="114346"/>
                    <a:pt x="175491" y="100871"/>
                    <a:pt x="175491" y="96402"/>
                  </a:cubicBezTo>
                  <a:cubicBezTo>
                    <a:pt x="175491" y="91865"/>
                    <a:pt x="182669" y="73649"/>
                    <a:pt x="188018" y="62341"/>
                  </a:cubicBezTo>
                  <a:cubicBezTo>
                    <a:pt x="193368" y="51033"/>
                    <a:pt x="191675" y="48595"/>
                    <a:pt x="188627" y="40334"/>
                  </a:cubicBezTo>
                  <a:cubicBezTo>
                    <a:pt x="185580" y="32073"/>
                    <a:pt x="177522" y="38099"/>
                    <a:pt x="165334" y="35052"/>
                  </a:cubicBezTo>
                  <a:cubicBezTo>
                    <a:pt x="153145" y="32005"/>
                    <a:pt x="131476" y="20629"/>
                    <a:pt x="121590" y="13113"/>
                  </a:cubicBezTo>
                  <a:cubicBezTo>
                    <a:pt x="111704" y="5596"/>
                    <a:pt x="98973" y="-5306"/>
                    <a:pt x="83602" y="2956"/>
                  </a:cubicBezTo>
                  <a:cubicBezTo>
                    <a:pt x="68299" y="11217"/>
                    <a:pt x="91593" y="22186"/>
                    <a:pt x="85363" y="33495"/>
                  </a:cubicBezTo>
                  <a:cubicBezTo>
                    <a:pt x="77982" y="39521"/>
                    <a:pt x="73648" y="39183"/>
                    <a:pt x="66064" y="36880"/>
                  </a:cubicBezTo>
                  <a:cubicBezTo>
                    <a:pt x="58480" y="34646"/>
                    <a:pt x="51235" y="11081"/>
                    <a:pt x="29228" y="19410"/>
                  </a:cubicBezTo>
                  <a:cubicBezTo>
                    <a:pt x="7153" y="27671"/>
                    <a:pt x="8371" y="52184"/>
                    <a:pt x="3835" y="52929"/>
                  </a:cubicBezTo>
                  <a:cubicBezTo>
                    <a:pt x="-702" y="53674"/>
                    <a:pt x="-2328" y="62544"/>
                    <a:pt x="5257" y="79879"/>
                  </a:cubicBezTo>
                  <a:cubicBezTo>
                    <a:pt x="12976" y="97350"/>
                    <a:pt x="22862" y="89224"/>
                    <a:pt x="35796" y="855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6" name="Freeform 495">
              <a:extLst>
                <a:ext uri="{FF2B5EF4-FFF2-40B4-BE49-F238E27FC236}">
                  <a16:creationId xmlns:a16="http://schemas.microsoft.com/office/drawing/2014/main" id="{1FFE8346-9505-B06C-AF9A-377F47E8C5B2}"/>
                </a:ext>
              </a:extLst>
            </p:cNvPr>
            <p:cNvSpPr/>
            <p:nvPr/>
          </p:nvSpPr>
          <p:spPr bwMode="ltGray">
            <a:xfrm>
              <a:off x="12774640" y="2325070"/>
              <a:ext cx="89752" cy="120313"/>
            </a:xfrm>
            <a:custGeom>
              <a:avLst/>
              <a:gdLst>
                <a:gd name="connsiteX0" fmla="*/ 8178 w 89752"/>
                <a:gd name="connsiteY0" fmla="*/ 112203 h 120313"/>
                <a:gd name="connsiteX1" fmla="*/ 42035 w 89752"/>
                <a:gd name="connsiteY1" fmla="*/ 109765 h 120313"/>
                <a:gd name="connsiteX2" fmla="*/ 59777 w 89752"/>
                <a:gd name="connsiteY2" fmla="*/ 115792 h 120313"/>
                <a:gd name="connsiteX3" fmla="*/ 67835 w 89752"/>
                <a:gd name="connsiteY3" fmla="*/ 86675 h 120313"/>
                <a:gd name="connsiteX4" fmla="*/ 89639 w 89752"/>
                <a:gd name="connsiteY4" fmla="*/ 69069 h 120313"/>
                <a:gd name="connsiteX5" fmla="*/ 64043 w 89752"/>
                <a:gd name="connsiteY5" fmla="*/ 52411 h 120313"/>
                <a:gd name="connsiteX6" fmla="*/ 57000 w 89752"/>
                <a:gd name="connsiteY6" fmla="*/ 33113 h 120313"/>
                <a:gd name="connsiteX7" fmla="*/ 33165 w 89752"/>
                <a:gd name="connsiteY7" fmla="*/ 18215 h 120313"/>
                <a:gd name="connsiteX8" fmla="*/ 34384 w 89752"/>
                <a:gd name="connsiteY8" fmla="*/ 8532 h 120313"/>
                <a:gd name="connsiteX9" fmla="*/ 3777 w 89752"/>
                <a:gd name="connsiteY9" fmla="*/ 6568 h 120313"/>
                <a:gd name="connsiteX10" fmla="*/ 8855 w 89752"/>
                <a:gd name="connsiteY10" fmla="*/ 30472 h 120313"/>
                <a:gd name="connsiteX11" fmla="*/ 7569 w 89752"/>
                <a:gd name="connsiteY11" fmla="*/ 58438 h 120313"/>
                <a:gd name="connsiteX12" fmla="*/ 6079 w 89752"/>
                <a:gd name="connsiteY12" fmla="*/ 88435 h 120313"/>
                <a:gd name="connsiteX13" fmla="*/ 8178 w 89752"/>
                <a:gd name="connsiteY13" fmla="*/ 112203 h 120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752" h="120313">
                  <a:moveTo>
                    <a:pt x="8178" y="112203"/>
                  </a:moveTo>
                  <a:cubicBezTo>
                    <a:pt x="18809" y="110713"/>
                    <a:pt x="39733" y="105364"/>
                    <a:pt x="42035" y="109765"/>
                  </a:cubicBezTo>
                  <a:cubicBezTo>
                    <a:pt x="44338" y="114167"/>
                    <a:pt x="55917" y="127100"/>
                    <a:pt x="59777" y="115792"/>
                  </a:cubicBezTo>
                  <a:cubicBezTo>
                    <a:pt x="63569" y="104484"/>
                    <a:pt x="65600" y="94259"/>
                    <a:pt x="67835" y="86675"/>
                  </a:cubicBezTo>
                  <a:cubicBezTo>
                    <a:pt x="70137" y="79158"/>
                    <a:pt x="88149" y="81122"/>
                    <a:pt x="89639" y="69069"/>
                  </a:cubicBezTo>
                  <a:cubicBezTo>
                    <a:pt x="91128" y="57016"/>
                    <a:pt x="77721" y="56948"/>
                    <a:pt x="64043" y="52411"/>
                  </a:cubicBezTo>
                  <a:cubicBezTo>
                    <a:pt x="50364" y="47874"/>
                    <a:pt x="57000" y="40629"/>
                    <a:pt x="57000" y="33113"/>
                  </a:cubicBezTo>
                  <a:cubicBezTo>
                    <a:pt x="57000" y="26951"/>
                    <a:pt x="41968" y="18622"/>
                    <a:pt x="33165" y="18215"/>
                  </a:cubicBezTo>
                  <a:cubicBezTo>
                    <a:pt x="34316" y="16116"/>
                    <a:pt x="35061" y="13001"/>
                    <a:pt x="34384" y="8532"/>
                  </a:cubicBezTo>
                  <a:cubicBezTo>
                    <a:pt x="32081" y="-7313"/>
                    <a:pt x="7230" y="3115"/>
                    <a:pt x="3777" y="6568"/>
                  </a:cubicBezTo>
                  <a:cubicBezTo>
                    <a:pt x="-6178" y="16387"/>
                    <a:pt x="6418" y="19908"/>
                    <a:pt x="8855" y="30472"/>
                  </a:cubicBezTo>
                  <a:cubicBezTo>
                    <a:pt x="11293" y="41035"/>
                    <a:pt x="1542" y="52411"/>
                    <a:pt x="7569" y="58438"/>
                  </a:cubicBezTo>
                  <a:cubicBezTo>
                    <a:pt x="13663" y="64464"/>
                    <a:pt x="10684" y="78617"/>
                    <a:pt x="6079" y="88435"/>
                  </a:cubicBezTo>
                  <a:cubicBezTo>
                    <a:pt x="1474" y="98118"/>
                    <a:pt x="-2453" y="113693"/>
                    <a:pt x="8178" y="1122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7" name="Freeform 496">
              <a:extLst>
                <a:ext uri="{FF2B5EF4-FFF2-40B4-BE49-F238E27FC236}">
                  <a16:creationId xmlns:a16="http://schemas.microsoft.com/office/drawing/2014/main" id="{DAD8F1BB-DA84-8488-7893-DF445BEF0682}"/>
                </a:ext>
              </a:extLst>
            </p:cNvPr>
            <p:cNvSpPr/>
            <p:nvPr/>
          </p:nvSpPr>
          <p:spPr bwMode="ltGray">
            <a:xfrm>
              <a:off x="12916487" y="2274714"/>
              <a:ext cx="48080" cy="22854"/>
            </a:xfrm>
            <a:custGeom>
              <a:avLst/>
              <a:gdLst>
                <a:gd name="connsiteX0" fmla="*/ 3385 w 48080"/>
                <a:gd name="connsiteY0" fmla="*/ 21578 h 22854"/>
                <a:gd name="connsiteX1" fmla="*/ 21329 w 48080"/>
                <a:gd name="connsiteY1" fmla="*/ 21307 h 22854"/>
                <a:gd name="connsiteX2" fmla="*/ 43675 w 48080"/>
                <a:gd name="connsiteY2" fmla="*/ 2076 h 22854"/>
                <a:gd name="connsiteX3" fmla="*/ 8125 w 48080"/>
                <a:gd name="connsiteY3" fmla="*/ 12842 h 22854"/>
                <a:gd name="connsiteX4" fmla="*/ 3385 w 48080"/>
                <a:gd name="connsiteY4" fmla="*/ 21578 h 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080" h="22854">
                  <a:moveTo>
                    <a:pt x="3385" y="21578"/>
                  </a:moveTo>
                  <a:cubicBezTo>
                    <a:pt x="11714" y="17786"/>
                    <a:pt x="9141" y="19072"/>
                    <a:pt x="21329" y="21307"/>
                  </a:cubicBezTo>
                  <a:cubicBezTo>
                    <a:pt x="33518" y="23541"/>
                    <a:pt x="58098" y="8915"/>
                    <a:pt x="43675" y="2076"/>
                  </a:cubicBezTo>
                  <a:cubicBezTo>
                    <a:pt x="29252" y="-4696"/>
                    <a:pt x="11037" y="6748"/>
                    <a:pt x="8125" y="12842"/>
                  </a:cubicBezTo>
                  <a:cubicBezTo>
                    <a:pt x="4401" y="20426"/>
                    <a:pt x="-5011" y="25302"/>
                    <a:pt x="3385" y="215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8" name="Freeform 497">
              <a:extLst>
                <a:ext uri="{FF2B5EF4-FFF2-40B4-BE49-F238E27FC236}">
                  <a16:creationId xmlns:a16="http://schemas.microsoft.com/office/drawing/2014/main" id="{0EC4BED8-E5C1-B923-0FD3-F4F0C992C4F6}"/>
                </a:ext>
              </a:extLst>
            </p:cNvPr>
            <p:cNvSpPr/>
            <p:nvPr/>
          </p:nvSpPr>
          <p:spPr bwMode="ltGray">
            <a:xfrm>
              <a:off x="12967815" y="2140310"/>
              <a:ext cx="42987" cy="36758"/>
            </a:xfrm>
            <a:custGeom>
              <a:avLst/>
              <a:gdLst>
                <a:gd name="connsiteX0" fmla="*/ 11578 w 42987"/>
                <a:gd name="connsiteY0" fmla="*/ 36601 h 36758"/>
                <a:gd name="connsiteX1" fmla="*/ 42862 w 42987"/>
                <a:gd name="connsiteY1" fmla="*/ 5249 h 36758"/>
                <a:gd name="connsiteX2" fmla="*/ 12933 w 42987"/>
                <a:gd name="connsiteY2" fmla="*/ 2540 h 36758"/>
                <a:gd name="connsiteX3" fmla="*/ 11578 w 42987"/>
                <a:gd name="connsiteY3" fmla="*/ 36601 h 36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7" h="36758">
                  <a:moveTo>
                    <a:pt x="11578" y="36601"/>
                  </a:moveTo>
                  <a:cubicBezTo>
                    <a:pt x="31351" y="34366"/>
                    <a:pt x="44420" y="11276"/>
                    <a:pt x="42862" y="5249"/>
                  </a:cubicBezTo>
                  <a:cubicBezTo>
                    <a:pt x="41373" y="-778"/>
                    <a:pt x="16386" y="-1523"/>
                    <a:pt x="12933" y="2540"/>
                  </a:cubicBezTo>
                  <a:cubicBezTo>
                    <a:pt x="744" y="16760"/>
                    <a:pt x="-8127" y="38835"/>
                    <a:pt x="11578" y="3660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9" name="Freeform 498">
              <a:extLst>
                <a:ext uri="{FF2B5EF4-FFF2-40B4-BE49-F238E27FC236}">
                  <a16:creationId xmlns:a16="http://schemas.microsoft.com/office/drawing/2014/main" id="{D12E260D-0D23-A9A2-A863-3A551519C1EB}"/>
                </a:ext>
              </a:extLst>
            </p:cNvPr>
            <p:cNvSpPr/>
            <p:nvPr/>
          </p:nvSpPr>
          <p:spPr bwMode="ltGray">
            <a:xfrm>
              <a:off x="12538872" y="2307290"/>
              <a:ext cx="1866" cy="5794"/>
            </a:xfrm>
            <a:custGeom>
              <a:avLst/>
              <a:gdLst>
                <a:gd name="connsiteX0" fmla="*/ 1867 w 1866"/>
                <a:gd name="connsiteY0" fmla="*/ 5794 h 5794"/>
                <a:gd name="connsiteX1" fmla="*/ 919 w 1866"/>
                <a:gd name="connsiteY1" fmla="*/ 1799 h 5794"/>
                <a:gd name="connsiteX2" fmla="*/ 1867 w 1866"/>
                <a:gd name="connsiteY2" fmla="*/ 5794 h 5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66" h="5794">
                  <a:moveTo>
                    <a:pt x="1867" y="5794"/>
                  </a:moveTo>
                  <a:cubicBezTo>
                    <a:pt x="1731" y="4575"/>
                    <a:pt x="1461" y="3221"/>
                    <a:pt x="919" y="1799"/>
                  </a:cubicBezTo>
                  <a:cubicBezTo>
                    <a:pt x="512" y="-2467"/>
                    <a:pt x="-1384" y="1664"/>
                    <a:pt x="1867" y="579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0" name="Freeform 499">
              <a:extLst>
                <a:ext uri="{FF2B5EF4-FFF2-40B4-BE49-F238E27FC236}">
                  <a16:creationId xmlns:a16="http://schemas.microsoft.com/office/drawing/2014/main" id="{52F20B4C-8199-8545-8927-2188994A5D0D}"/>
                </a:ext>
              </a:extLst>
            </p:cNvPr>
            <p:cNvSpPr/>
            <p:nvPr/>
          </p:nvSpPr>
          <p:spPr bwMode="ltGray">
            <a:xfrm>
              <a:off x="12536983" y="2313017"/>
              <a:ext cx="36671" cy="61752"/>
            </a:xfrm>
            <a:custGeom>
              <a:avLst/>
              <a:gdLst>
                <a:gd name="connsiteX0" fmla="*/ 21971 w 36671"/>
                <a:gd name="connsiteY0" fmla="*/ 51937 h 61752"/>
                <a:gd name="connsiteX1" fmla="*/ 34769 w 36671"/>
                <a:gd name="connsiteY1" fmla="*/ 51734 h 61752"/>
                <a:gd name="connsiteX2" fmla="*/ 13980 w 36671"/>
                <a:gd name="connsiteY2" fmla="*/ 24445 h 61752"/>
                <a:gd name="connsiteX3" fmla="*/ 5313 w 36671"/>
                <a:gd name="connsiteY3" fmla="*/ 1625 h 61752"/>
                <a:gd name="connsiteX4" fmla="*/ 3756 w 36671"/>
                <a:gd name="connsiteY4" fmla="*/ 0 h 61752"/>
                <a:gd name="connsiteX5" fmla="*/ 3282 w 36671"/>
                <a:gd name="connsiteY5" fmla="*/ 25799 h 61752"/>
                <a:gd name="connsiteX6" fmla="*/ 21971 w 36671"/>
                <a:gd name="connsiteY6" fmla="*/ 51937 h 6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671" h="61752">
                  <a:moveTo>
                    <a:pt x="21971" y="51937"/>
                  </a:moveTo>
                  <a:cubicBezTo>
                    <a:pt x="25018" y="63245"/>
                    <a:pt x="42353" y="66766"/>
                    <a:pt x="34769" y="51734"/>
                  </a:cubicBezTo>
                  <a:cubicBezTo>
                    <a:pt x="27185" y="36634"/>
                    <a:pt x="14793" y="38056"/>
                    <a:pt x="13980" y="24445"/>
                  </a:cubicBezTo>
                  <a:cubicBezTo>
                    <a:pt x="13168" y="10902"/>
                    <a:pt x="10662" y="6162"/>
                    <a:pt x="5313" y="1625"/>
                  </a:cubicBezTo>
                  <a:cubicBezTo>
                    <a:pt x="4703" y="1083"/>
                    <a:pt x="4162" y="542"/>
                    <a:pt x="3756" y="0"/>
                  </a:cubicBezTo>
                  <a:cubicBezTo>
                    <a:pt x="4500" y="9006"/>
                    <a:pt x="-4709" y="13204"/>
                    <a:pt x="3282" y="25799"/>
                  </a:cubicBezTo>
                  <a:cubicBezTo>
                    <a:pt x="12423" y="40155"/>
                    <a:pt x="18924" y="40629"/>
                    <a:pt x="21971" y="519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1" name="Freeform 500">
              <a:extLst>
                <a:ext uri="{FF2B5EF4-FFF2-40B4-BE49-F238E27FC236}">
                  <a16:creationId xmlns:a16="http://schemas.microsoft.com/office/drawing/2014/main" id="{D9591625-E8FE-9C12-B369-69D3911EB34C}"/>
                </a:ext>
              </a:extLst>
            </p:cNvPr>
            <p:cNvSpPr/>
            <p:nvPr/>
          </p:nvSpPr>
          <p:spPr bwMode="ltGray">
            <a:xfrm>
              <a:off x="13736820" y="6246838"/>
              <a:ext cx="250052" cy="477241"/>
            </a:xfrm>
            <a:custGeom>
              <a:avLst/>
              <a:gdLst>
                <a:gd name="connsiteX0" fmla="*/ 239534 w 250052"/>
                <a:gd name="connsiteY0" fmla="*/ 76096 h 477241"/>
                <a:gd name="connsiteX1" fmla="*/ 244816 w 250052"/>
                <a:gd name="connsiteY1" fmla="*/ 37295 h 477241"/>
                <a:gd name="connsiteX2" fmla="*/ 226533 w 250052"/>
                <a:gd name="connsiteY2" fmla="*/ 10751 h 477241"/>
                <a:gd name="connsiteX3" fmla="*/ 202494 w 250052"/>
                <a:gd name="connsiteY3" fmla="*/ 8788 h 477241"/>
                <a:gd name="connsiteX4" fmla="*/ 184346 w 250052"/>
                <a:gd name="connsiteY4" fmla="*/ 76841 h 477241"/>
                <a:gd name="connsiteX5" fmla="*/ 159225 w 250052"/>
                <a:gd name="connsiteY5" fmla="*/ 94175 h 477241"/>
                <a:gd name="connsiteX6" fmla="*/ 140942 w 250052"/>
                <a:gd name="connsiteY6" fmla="*/ 112255 h 477241"/>
                <a:gd name="connsiteX7" fmla="*/ 125503 w 250052"/>
                <a:gd name="connsiteY7" fmla="*/ 115776 h 477241"/>
                <a:gd name="connsiteX8" fmla="*/ 119747 w 250052"/>
                <a:gd name="connsiteY8" fmla="*/ 128033 h 477241"/>
                <a:gd name="connsiteX9" fmla="*/ 90698 w 250052"/>
                <a:gd name="connsiteY9" fmla="*/ 120517 h 477241"/>
                <a:gd name="connsiteX10" fmla="*/ 65576 w 250052"/>
                <a:gd name="connsiteY10" fmla="*/ 145435 h 477241"/>
                <a:gd name="connsiteX11" fmla="*/ 48783 w 250052"/>
                <a:gd name="connsiteY11" fmla="*/ 166562 h 477241"/>
                <a:gd name="connsiteX12" fmla="*/ 41333 w 250052"/>
                <a:gd name="connsiteY12" fmla="*/ 186064 h 477241"/>
                <a:gd name="connsiteX13" fmla="*/ 49798 w 250052"/>
                <a:gd name="connsiteY13" fmla="*/ 218770 h 477241"/>
                <a:gd name="connsiteX14" fmla="*/ 40589 w 250052"/>
                <a:gd name="connsiteY14" fmla="*/ 252424 h 477241"/>
                <a:gd name="connsiteX15" fmla="*/ 25083 w 250052"/>
                <a:gd name="connsiteY15" fmla="*/ 299350 h 477241"/>
                <a:gd name="connsiteX16" fmla="*/ 9576 w 250052"/>
                <a:gd name="connsiteY16" fmla="*/ 323050 h 477241"/>
                <a:gd name="connsiteX17" fmla="*/ 299 w 250052"/>
                <a:gd name="connsiteY17" fmla="*/ 362934 h 477241"/>
                <a:gd name="connsiteX18" fmla="*/ 15264 w 250052"/>
                <a:gd name="connsiteY18" fmla="*/ 399229 h 477241"/>
                <a:gd name="connsiteX19" fmla="*/ 34969 w 250052"/>
                <a:gd name="connsiteY19" fmla="*/ 473038 h 477241"/>
                <a:gd name="connsiteX20" fmla="*/ 85822 w 250052"/>
                <a:gd name="connsiteY20" fmla="*/ 467892 h 477241"/>
                <a:gd name="connsiteX21" fmla="*/ 111892 w 250052"/>
                <a:gd name="connsiteY21" fmla="*/ 448052 h 477241"/>
                <a:gd name="connsiteX22" fmla="*/ 135321 w 250052"/>
                <a:gd name="connsiteY22" fmla="*/ 420492 h 477241"/>
                <a:gd name="connsiteX23" fmla="*/ 152860 w 250052"/>
                <a:gd name="connsiteY23" fmla="*/ 360429 h 477241"/>
                <a:gd name="connsiteX24" fmla="*/ 177440 w 250052"/>
                <a:gd name="connsiteY24" fmla="*/ 319868 h 477241"/>
                <a:gd name="connsiteX25" fmla="*/ 190509 w 250052"/>
                <a:gd name="connsiteY25" fmla="*/ 286552 h 477241"/>
                <a:gd name="connsiteX26" fmla="*/ 210552 w 250052"/>
                <a:gd name="connsiteY26" fmla="*/ 259466 h 477241"/>
                <a:gd name="connsiteX27" fmla="*/ 207708 w 250052"/>
                <a:gd name="connsiteY27" fmla="*/ 217010 h 477241"/>
                <a:gd name="connsiteX28" fmla="*/ 215428 w 250052"/>
                <a:gd name="connsiteY28" fmla="*/ 177058 h 477241"/>
                <a:gd name="connsiteX29" fmla="*/ 223215 w 250052"/>
                <a:gd name="connsiteY29" fmla="*/ 151462 h 477241"/>
                <a:gd name="connsiteX30" fmla="*/ 246170 w 250052"/>
                <a:gd name="connsiteY30" fmla="*/ 141914 h 477241"/>
                <a:gd name="connsiteX31" fmla="*/ 244545 w 250052"/>
                <a:gd name="connsiteY31" fmla="*/ 119501 h 477241"/>
                <a:gd name="connsiteX32" fmla="*/ 239534 w 250052"/>
                <a:gd name="connsiteY32" fmla="*/ 76096 h 477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0052" h="477241">
                  <a:moveTo>
                    <a:pt x="239534" y="76096"/>
                  </a:moveTo>
                  <a:cubicBezTo>
                    <a:pt x="240685" y="58558"/>
                    <a:pt x="248811" y="50297"/>
                    <a:pt x="244816" y="37295"/>
                  </a:cubicBezTo>
                  <a:cubicBezTo>
                    <a:pt x="240821" y="24294"/>
                    <a:pt x="230460" y="22059"/>
                    <a:pt x="226533" y="10751"/>
                  </a:cubicBezTo>
                  <a:cubicBezTo>
                    <a:pt x="222538" y="-557"/>
                    <a:pt x="204052" y="-5500"/>
                    <a:pt x="202494" y="8788"/>
                  </a:cubicBezTo>
                  <a:cubicBezTo>
                    <a:pt x="198025" y="49416"/>
                    <a:pt x="194639" y="64991"/>
                    <a:pt x="184346" y="76841"/>
                  </a:cubicBezTo>
                  <a:cubicBezTo>
                    <a:pt x="174055" y="88691"/>
                    <a:pt x="168366" y="93092"/>
                    <a:pt x="159225" y="94175"/>
                  </a:cubicBezTo>
                  <a:cubicBezTo>
                    <a:pt x="150083" y="95327"/>
                    <a:pt x="144396" y="107177"/>
                    <a:pt x="140942" y="112255"/>
                  </a:cubicBezTo>
                  <a:cubicBezTo>
                    <a:pt x="137489" y="117334"/>
                    <a:pt x="128347" y="112933"/>
                    <a:pt x="125503" y="115776"/>
                  </a:cubicBezTo>
                  <a:cubicBezTo>
                    <a:pt x="122659" y="118620"/>
                    <a:pt x="131191" y="126340"/>
                    <a:pt x="119747" y="128033"/>
                  </a:cubicBezTo>
                  <a:cubicBezTo>
                    <a:pt x="108371" y="129726"/>
                    <a:pt x="98146" y="116589"/>
                    <a:pt x="90698" y="120517"/>
                  </a:cubicBezTo>
                  <a:cubicBezTo>
                    <a:pt x="83317" y="124444"/>
                    <a:pt x="70112" y="136971"/>
                    <a:pt x="65576" y="145435"/>
                  </a:cubicBezTo>
                  <a:cubicBezTo>
                    <a:pt x="61039" y="153900"/>
                    <a:pt x="55621" y="157556"/>
                    <a:pt x="48783" y="166562"/>
                  </a:cubicBezTo>
                  <a:cubicBezTo>
                    <a:pt x="41943" y="175636"/>
                    <a:pt x="36187" y="171979"/>
                    <a:pt x="41333" y="186064"/>
                  </a:cubicBezTo>
                  <a:cubicBezTo>
                    <a:pt x="46480" y="200216"/>
                    <a:pt x="44651" y="207462"/>
                    <a:pt x="49798" y="218770"/>
                  </a:cubicBezTo>
                  <a:cubicBezTo>
                    <a:pt x="54944" y="230079"/>
                    <a:pt x="48579" y="226964"/>
                    <a:pt x="40589" y="252424"/>
                  </a:cubicBezTo>
                  <a:cubicBezTo>
                    <a:pt x="32599" y="277885"/>
                    <a:pt x="32463" y="290886"/>
                    <a:pt x="25083" y="299350"/>
                  </a:cubicBezTo>
                  <a:cubicBezTo>
                    <a:pt x="17701" y="307815"/>
                    <a:pt x="14722" y="306054"/>
                    <a:pt x="9576" y="323050"/>
                  </a:cubicBezTo>
                  <a:cubicBezTo>
                    <a:pt x="4429" y="339979"/>
                    <a:pt x="-1394" y="343703"/>
                    <a:pt x="299" y="362934"/>
                  </a:cubicBezTo>
                  <a:cubicBezTo>
                    <a:pt x="1992" y="382165"/>
                    <a:pt x="15264" y="383452"/>
                    <a:pt x="15264" y="399229"/>
                  </a:cubicBezTo>
                  <a:cubicBezTo>
                    <a:pt x="15264" y="415075"/>
                    <a:pt x="773" y="463964"/>
                    <a:pt x="34969" y="473038"/>
                  </a:cubicBezTo>
                  <a:cubicBezTo>
                    <a:pt x="69164" y="482112"/>
                    <a:pt x="77222" y="474663"/>
                    <a:pt x="85822" y="467892"/>
                  </a:cubicBezTo>
                  <a:cubicBezTo>
                    <a:pt x="94354" y="461120"/>
                    <a:pt x="103902" y="453130"/>
                    <a:pt x="111892" y="448052"/>
                  </a:cubicBezTo>
                  <a:cubicBezTo>
                    <a:pt x="119883" y="442973"/>
                    <a:pt x="127331" y="438030"/>
                    <a:pt x="135321" y="420492"/>
                  </a:cubicBezTo>
                  <a:cubicBezTo>
                    <a:pt x="143312" y="402953"/>
                    <a:pt x="146021" y="375665"/>
                    <a:pt x="152860" y="360429"/>
                  </a:cubicBezTo>
                  <a:cubicBezTo>
                    <a:pt x="159699" y="345193"/>
                    <a:pt x="171684" y="326030"/>
                    <a:pt x="177440" y="319868"/>
                  </a:cubicBezTo>
                  <a:cubicBezTo>
                    <a:pt x="183128" y="313638"/>
                    <a:pt x="187664" y="298402"/>
                    <a:pt x="190509" y="286552"/>
                  </a:cubicBezTo>
                  <a:cubicBezTo>
                    <a:pt x="193353" y="274702"/>
                    <a:pt x="205406" y="268540"/>
                    <a:pt x="210552" y="259466"/>
                  </a:cubicBezTo>
                  <a:cubicBezTo>
                    <a:pt x="215698" y="250393"/>
                    <a:pt x="203104" y="229469"/>
                    <a:pt x="207708" y="217010"/>
                  </a:cubicBezTo>
                  <a:cubicBezTo>
                    <a:pt x="212245" y="204550"/>
                    <a:pt x="215428" y="182678"/>
                    <a:pt x="215428" y="177058"/>
                  </a:cubicBezTo>
                  <a:cubicBezTo>
                    <a:pt x="215428" y="171438"/>
                    <a:pt x="219829" y="158843"/>
                    <a:pt x="223215" y="151462"/>
                  </a:cubicBezTo>
                  <a:cubicBezTo>
                    <a:pt x="226668" y="144081"/>
                    <a:pt x="237638" y="145300"/>
                    <a:pt x="246170" y="141914"/>
                  </a:cubicBezTo>
                  <a:cubicBezTo>
                    <a:pt x="254702" y="138528"/>
                    <a:pt x="246848" y="126882"/>
                    <a:pt x="244545" y="119501"/>
                  </a:cubicBezTo>
                  <a:cubicBezTo>
                    <a:pt x="242243" y="112255"/>
                    <a:pt x="238383" y="93634"/>
                    <a:pt x="239534" y="7609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2" name="Freeform 501">
              <a:extLst>
                <a:ext uri="{FF2B5EF4-FFF2-40B4-BE49-F238E27FC236}">
                  <a16:creationId xmlns:a16="http://schemas.microsoft.com/office/drawing/2014/main" id="{0638DEEA-0DB8-C542-6490-917CD549646F}"/>
                </a:ext>
              </a:extLst>
            </p:cNvPr>
            <p:cNvSpPr/>
            <p:nvPr/>
          </p:nvSpPr>
          <p:spPr bwMode="ltGray">
            <a:xfrm>
              <a:off x="13750336" y="6231223"/>
              <a:ext cx="26891" cy="22547"/>
            </a:xfrm>
            <a:custGeom>
              <a:avLst/>
              <a:gdLst>
                <a:gd name="connsiteX0" fmla="*/ 26869 w 26891"/>
                <a:gd name="connsiteY0" fmla="*/ 8286 h 22547"/>
                <a:gd name="connsiteX1" fmla="*/ 6217 w 26891"/>
                <a:gd name="connsiteY1" fmla="*/ 160 h 22547"/>
                <a:gd name="connsiteX2" fmla="*/ 2696 w 26891"/>
                <a:gd name="connsiteY2" fmla="*/ 22100 h 22547"/>
                <a:gd name="connsiteX3" fmla="*/ 26869 w 26891"/>
                <a:gd name="connsiteY3" fmla="*/ 8286 h 22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91" h="22547">
                  <a:moveTo>
                    <a:pt x="26869" y="8286"/>
                  </a:moveTo>
                  <a:cubicBezTo>
                    <a:pt x="26124" y="25"/>
                    <a:pt x="16780" y="-381"/>
                    <a:pt x="6217" y="160"/>
                  </a:cubicBezTo>
                  <a:cubicBezTo>
                    <a:pt x="3915" y="8422"/>
                    <a:pt x="-4144" y="19662"/>
                    <a:pt x="2696" y="22100"/>
                  </a:cubicBezTo>
                  <a:cubicBezTo>
                    <a:pt x="9535" y="24537"/>
                    <a:pt x="27615" y="16615"/>
                    <a:pt x="26869" y="828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3" name="Freeform 502">
              <a:extLst>
                <a:ext uri="{FF2B5EF4-FFF2-40B4-BE49-F238E27FC236}">
                  <a16:creationId xmlns:a16="http://schemas.microsoft.com/office/drawing/2014/main" id="{98F91FE6-5FED-7C4B-104A-B6D8C47E5C54}"/>
                </a:ext>
              </a:extLst>
            </p:cNvPr>
            <p:cNvSpPr/>
            <p:nvPr/>
          </p:nvSpPr>
          <p:spPr bwMode="ltGray">
            <a:xfrm>
              <a:off x="13795779" y="6249395"/>
              <a:ext cx="11769" cy="11941"/>
            </a:xfrm>
            <a:custGeom>
              <a:avLst/>
              <a:gdLst>
                <a:gd name="connsiteX0" fmla="*/ 4788 w 11769"/>
                <a:gd name="connsiteY0" fmla="*/ 3725 h 11941"/>
                <a:gd name="connsiteX1" fmla="*/ 11763 w 11769"/>
                <a:gd name="connsiteY1" fmla="*/ 10835 h 11941"/>
                <a:gd name="connsiteX2" fmla="*/ 10070 w 11769"/>
                <a:gd name="connsiteY2" fmla="*/ 542 h 11941"/>
                <a:gd name="connsiteX3" fmla="*/ 1402 w 11769"/>
                <a:gd name="connsiteY3" fmla="*/ 1422 h 11941"/>
                <a:gd name="connsiteX4" fmla="*/ 4788 w 11769"/>
                <a:gd name="connsiteY4" fmla="*/ 3725 h 11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9" h="11941">
                  <a:moveTo>
                    <a:pt x="4788" y="3725"/>
                  </a:moveTo>
                  <a:cubicBezTo>
                    <a:pt x="8242" y="4876"/>
                    <a:pt x="11763" y="15304"/>
                    <a:pt x="11763" y="10835"/>
                  </a:cubicBezTo>
                  <a:cubicBezTo>
                    <a:pt x="11763" y="6298"/>
                    <a:pt x="11965" y="1287"/>
                    <a:pt x="10070" y="542"/>
                  </a:cubicBezTo>
                  <a:cubicBezTo>
                    <a:pt x="8174" y="-203"/>
                    <a:pt x="4788" y="-406"/>
                    <a:pt x="1402" y="1422"/>
                  </a:cubicBezTo>
                  <a:cubicBezTo>
                    <a:pt x="-1983" y="5553"/>
                    <a:pt x="1402" y="2641"/>
                    <a:pt x="4788" y="372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4" name="Freeform 503">
              <a:extLst>
                <a:ext uri="{FF2B5EF4-FFF2-40B4-BE49-F238E27FC236}">
                  <a16:creationId xmlns:a16="http://schemas.microsoft.com/office/drawing/2014/main" id="{E91A0C16-818F-F125-B76B-3C0F08072C3B}"/>
                </a:ext>
              </a:extLst>
            </p:cNvPr>
            <p:cNvSpPr/>
            <p:nvPr/>
          </p:nvSpPr>
          <p:spPr bwMode="ltGray">
            <a:xfrm>
              <a:off x="13855782" y="6164481"/>
              <a:ext cx="7149" cy="5165"/>
            </a:xfrm>
            <a:custGeom>
              <a:avLst/>
              <a:gdLst>
                <a:gd name="connsiteX0" fmla="*/ 7150 w 7149"/>
                <a:gd name="connsiteY0" fmla="*/ 0 h 5165"/>
                <a:gd name="connsiteX1" fmla="*/ 378 w 7149"/>
                <a:gd name="connsiteY1" fmla="*/ 4740 h 5165"/>
                <a:gd name="connsiteX2" fmla="*/ 7150 w 7149"/>
                <a:gd name="connsiteY2" fmla="*/ 0 h 5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9" h="5165">
                  <a:moveTo>
                    <a:pt x="7150" y="0"/>
                  </a:moveTo>
                  <a:cubicBezTo>
                    <a:pt x="2614" y="1422"/>
                    <a:pt x="-1247" y="2912"/>
                    <a:pt x="378" y="4740"/>
                  </a:cubicBezTo>
                  <a:cubicBezTo>
                    <a:pt x="1733" y="6297"/>
                    <a:pt x="4441" y="3318"/>
                    <a:pt x="715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5" name="Freeform 504">
              <a:extLst>
                <a:ext uri="{FF2B5EF4-FFF2-40B4-BE49-F238E27FC236}">
                  <a16:creationId xmlns:a16="http://schemas.microsoft.com/office/drawing/2014/main" id="{4F7E3B8E-FAE0-C28D-8700-947698F10F5A}"/>
                </a:ext>
              </a:extLst>
            </p:cNvPr>
            <p:cNvSpPr/>
            <p:nvPr/>
          </p:nvSpPr>
          <p:spPr bwMode="ltGray">
            <a:xfrm>
              <a:off x="13862932" y="6157702"/>
              <a:ext cx="11376" cy="6711"/>
            </a:xfrm>
            <a:custGeom>
              <a:avLst/>
              <a:gdLst>
                <a:gd name="connsiteX0" fmla="*/ 11376 w 11376"/>
                <a:gd name="connsiteY0" fmla="*/ 2920 h 6711"/>
                <a:gd name="connsiteX1" fmla="*/ 6366 w 11376"/>
                <a:gd name="connsiteY1" fmla="*/ 8 h 6711"/>
                <a:gd name="connsiteX2" fmla="*/ 0 w 11376"/>
                <a:gd name="connsiteY2" fmla="*/ 6712 h 6711"/>
                <a:gd name="connsiteX3" fmla="*/ 7923 w 11376"/>
                <a:gd name="connsiteY3" fmla="*/ 4139 h 6711"/>
                <a:gd name="connsiteX4" fmla="*/ 11376 w 11376"/>
                <a:gd name="connsiteY4" fmla="*/ 2920 h 6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76" h="6711">
                  <a:moveTo>
                    <a:pt x="11376" y="2920"/>
                  </a:moveTo>
                  <a:cubicBezTo>
                    <a:pt x="9480" y="1430"/>
                    <a:pt x="7448" y="-127"/>
                    <a:pt x="6366" y="8"/>
                  </a:cubicBezTo>
                  <a:cubicBezTo>
                    <a:pt x="5079" y="212"/>
                    <a:pt x="2573" y="3597"/>
                    <a:pt x="0" y="6712"/>
                  </a:cubicBezTo>
                  <a:cubicBezTo>
                    <a:pt x="2777" y="5832"/>
                    <a:pt x="5756" y="5019"/>
                    <a:pt x="7923" y="4139"/>
                  </a:cubicBezTo>
                  <a:cubicBezTo>
                    <a:pt x="9345" y="4139"/>
                    <a:pt x="10428" y="3597"/>
                    <a:pt x="11376" y="292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6" name="Freeform 505">
              <a:extLst>
                <a:ext uri="{FF2B5EF4-FFF2-40B4-BE49-F238E27FC236}">
                  <a16:creationId xmlns:a16="http://schemas.microsoft.com/office/drawing/2014/main" id="{13EC0DCE-BE8A-2E63-59E7-028B79F40E82}"/>
                </a:ext>
              </a:extLst>
            </p:cNvPr>
            <p:cNvSpPr/>
            <p:nvPr/>
          </p:nvSpPr>
          <p:spPr bwMode="ltGray">
            <a:xfrm>
              <a:off x="13874308" y="6158787"/>
              <a:ext cx="4732" cy="4512"/>
            </a:xfrm>
            <a:custGeom>
              <a:avLst/>
              <a:gdLst>
                <a:gd name="connsiteX0" fmla="*/ 4536 w 4732"/>
                <a:gd name="connsiteY0" fmla="*/ 2579 h 4512"/>
                <a:gd name="connsiteX1" fmla="*/ 0 w 4732"/>
                <a:gd name="connsiteY1" fmla="*/ 1834 h 4512"/>
                <a:gd name="connsiteX2" fmla="*/ 4536 w 4732"/>
                <a:gd name="connsiteY2" fmla="*/ 2579 h 4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32" h="4512">
                  <a:moveTo>
                    <a:pt x="4536" y="2579"/>
                  </a:moveTo>
                  <a:cubicBezTo>
                    <a:pt x="3454" y="-1687"/>
                    <a:pt x="2302" y="277"/>
                    <a:pt x="0" y="1834"/>
                  </a:cubicBezTo>
                  <a:cubicBezTo>
                    <a:pt x="2843" y="4069"/>
                    <a:pt x="5484" y="6168"/>
                    <a:pt x="4536" y="25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7" name="Freeform 506">
              <a:extLst>
                <a:ext uri="{FF2B5EF4-FFF2-40B4-BE49-F238E27FC236}">
                  <a16:creationId xmlns:a16="http://schemas.microsoft.com/office/drawing/2014/main" id="{ABC4C3BA-E2E3-DDC2-EED7-0D1EFCAF1AD1}"/>
                </a:ext>
              </a:extLst>
            </p:cNvPr>
            <p:cNvSpPr/>
            <p:nvPr/>
          </p:nvSpPr>
          <p:spPr bwMode="ltGray">
            <a:xfrm>
              <a:off x="14207878" y="6513956"/>
              <a:ext cx="24920" cy="34304"/>
            </a:xfrm>
            <a:custGeom>
              <a:avLst/>
              <a:gdLst>
                <a:gd name="connsiteX0" fmla="*/ 18410 w 24920"/>
                <a:gd name="connsiteY0" fmla="*/ 0 h 34304"/>
                <a:gd name="connsiteX1" fmla="*/ 2159 w 24920"/>
                <a:gd name="connsiteY1" fmla="*/ 5553 h 34304"/>
                <a:gd name="connsiteX2" fmla="*/ 7237 w 24920"/>
                <a:gd name="connsiteY2" fmla="*/ 32842 h 34304"/>
                <a:gd name="connsiteX3" fmla="*/ 14686 w 24920"/>
                <a:gd name="connsiteY3" fmla="*/ 27425 h 34304"/>
                <a:gd name="connsiteX4" fmla="*/ 24505 w 24920"/>
                <a:gd name="connsiteY4" fmla="*/ 15845 h 34304"/>
                <a:gd name="connsiteX5" fmla="*/ 18410 w 24920"/>
                <a:gd name="connsiteY5" fmla="*/ 0 h 3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920" h="34304">
                  <a:moveTo>
                    <a:pt x="18410" y="0"/>
                  </a:moveTo>
                  <a:cubicBezTo>
                    <a:pt x="10826" y="0"/>
                    <a:pt x="3919" y="1558"/>
                    <a:pt x="2159" y="5553"/>
                  </a:cubicBezTo>
                  <a:cubicBezTo>
                    <a:pt x="-2784" y="16861"/>
                    <a:pt x="1550" y="29456"/>
                    <a:pt x="7237" y="32842"/>
                  </a:cubicBezTo>
                  <a:cubicBezTo>
                    <a:pt x="12925" y="36228"/>
                    <a:pt x="13941" y="33451"/>
                    <a:pt x="14686" y="27425"/>
                  </a:cubicBezTo>
                  <a:cubicBezTo>
                    <a:pt x="15431" y="21398"/>
                    <a:pt x="23692" y="19637"/>
                    <a:pt x="24505" y="15845"/>
                  </a:cubicBezTo>
                  <a:cubicBezTo>
                    <a:pt x="25182" y="12121"/>
                    <a:pt x="25994" y="0"/>
                    <a:pt x="1841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8" name="Freeform 507">
              <a:extLst>
                <a:ext uri="{FF2B5EF4-FFF2-40B4-BE49-F238E27FC236}">
                  <a16:creationId xmlns:a16="http://schemas.microsoft.com/office/drawing/2014/main" id="{BF1686D0-373C-8BD5-6418-3824A19665E5}"/>
                </a:ext>
              </a:extLst>
            </p:cNvPr>
            <p:cNvSpPr/>
            <p:nvPr/>
          </p:nvSpPr>
          <p:spPr bwMode="ltGray">
            <a:xfrm>
              <a:off x="14153427" y="6550318"/>
              <a:ext cx="11157" cy="12459"/>
            </a:xfrm>
            <a:custGeom>
              <a:avLst/>
              <a:gdLst>
                <a:gd name="connsiteX0" fmla="*/ 0 w 11157"/>
                <a:gd name="connsiteY0" fmla="*/ 0 h 12459"/>
                <a:gd name="connsiteX1" fmla="*/ 677 w 11157"/>
                <a:gd name="connsiteY1" fmla="*/ 2032 h 12459"/>
                <a:gd name="connsiteX2" fmla="*/ 5146 w 11157"/>
                <a:gd name="connsiteY2" fmla="*/ 11037 h 12459"/>
                <a:gd name="connsiteX3" fmla="*/ 6500 w 11157"/>
                <a:gd name="connsiteY3" fmla="*/ 12460 h 12459"/>
                <a:gd name="connsiteX4" fmla="*/ 10361 w 11157"/>
                <a:gd name="connsiteY4" fmla="*/ 5688 h 12459"/>
                <a:gd name="connsiteX5" fmla="*/ 0 w 11157"/>
                <a:gd name="connsiteY5" fmla="*/ 0 h 1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57" h="12459">
                  <a:moveTo>
                    <a:pt x="0" y="0"/>
                  </a:moveTo>
                  <a:cubicBezTo>
                    <a:pt x="407" y="339"/>
                    <a:pt x="677" y="948"/>
                    <a:pt x="677" y="2032"/>
                  </a:cubicBezTo>
                  <a:cubicBezTo>
                    <a:pt x="677" y="9548"/>
                    <a:pt x="-136" y="7652"/>
                    <a:pt x="5146" y="11037"/>
                  </a:cubicBezTo>
                  <a:cubicBezTo>
                    <a:pt x="5823" y="11512"/>
                    <a:pt x="6298" y="11986"/>
                    <a:pt x="6500" y="12460"/>
                  </a:cubicBezTo>
                  <a:cubicBezTo>
                    <a:pt x="9548" y="10428"/>
                    <a:pt x="12663" y="8464"/>
                    <a:pt x="10361" y="5688"/>
                  </a:cubicBezTo>
                  <a:cubicBezTo>
                    <a:pt x="7516" y="2167"/>
                    <a:pt x="2844" y="474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9" name="Freeform 508">
              <a:extLst>
                <a:ext uri="{FF2B5EF4-FFF2-40B4-BE49-F238E27FC236}">
                  <a16:creationId xmlns:a16="http://schemas.microsoft.com/office/drawing/2014/main" id="{99215583-13CD-C2E2-6214-790AE5B59517}"/>
                </a:ext>
              </a:extLst>
            </p:cNvPr>
            <p:cNvSpPr/>
            <p:nvPr/>
          </p:nvSpPr>
          <p:spPr bwMode="ltGray">
            <a:xfrm>
              <a:off x="14155695" y="6562778"/>
              <a:ext cx="4569" cy="5211"/>
            </a:xfrm>
            <a:custGeom>
              <a:avLst/>
              <a:gdLst>
                <a:gd name="connsiteX0" fmla="*/ 103 w 4569"/>
                <a:gd name="connsiteY0" fmla="*/ 3995 h 5211"/>
                <a:gd name="connsiteX1" fmla="*/ 4301 w 4569"/>
                <a:gd name="connsiteY1" fmla="*/ 0 h 5211"/>
                <a:gd name="connsiteX2" fmla="*/ 103 w 4569"/>
                <a:gd name="connsiteY2" fmla="*/ 3995 h 5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69" h="5211">
                  <a:moveTo>
                    <a:pt x="103" y="3995"/>
                  </a:moveTo>
                  <a:cubicBezTo>
                    <a:pt x="-913" y="7246"/>
                    <a:pt x="5994" y="3318"/>
                    <a:pt x="4301" y="0"/>
                  </a:cubicBezTo>
                  <a:cubicBezTo>
                    <a:pt x="2405" y="1219"/>
                    <a:pt x="509" y="2505"/>
                    <a:pt x="103" y="399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0" name="Freeform 509">
              <a:extLst>
                <a:ext uri="{FF2B5EF4-FFF2-40B4-BE49-F238E27FC236}">
                  <a16:creationId xmlns:a16="http://schemas.microsoft.com/office/drawing/2014/main" id="{4C3F1F77-DC7E-F71C-18EF-D8561B146CFA}"/>
                </a:ext>
              </a:extLst>
            </p:cNvPr>
            <p:cNvSpPr/>
            <p:nvPr/>
          </p:nvSpPr>
          <p:spPr bwMode="ltGray">
            <a:xfrm>
              <a:off x="14151006" y="6549877"/>
              <a:ext cx="2489" cy="441"/>
            </a:xfrm>
            <a:custGeom>
              <a:avLst/>
              <a:gdLst>
                <a:gd name="connsiteX0" fmla="*/ 458 w 2489"/>
                <a:gd name="connsiteY0" fmla="*/ 374 h 441"/>
                <a:gd name="connsiteX1" fmla="*/ 2489 w 2489"/>
                <a:gd name="connsiteY1" fmla="*/ 441 h 441"/>
                <a:gd name="connsiteX2" fmla="*/ 458 w 2489"/>
                <a:gd name="connsiteY2" fmla="*/ 374 h 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89" h="441">
                  <a:moveTo>
                    <a:pt x="458" y="374"/>
                  </a:moveTo>
                  <a:cubicBezTo>
                    <a:pt x="864" y="306"/>
                    <a:pt x="1609" y="306"/>
                    <a:pt x="2489" y="441"/>
                  </a:cubicBezTo>
                  <a:cubicBezTo>
                    <a:pt x="1270" y="-642"/>
                    <a:pt x="-964" y="645"/>
                    <a:pt x="458" y="3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1" name="Freeform 510">
              <a:extLst>
                <a:ext uri="{FF2B5EF4-FFF2-40B4-BE49-F238E27FC236}">
                  <a16:creationId xmlns:a16="http://schemas.microsoft.com/office/drawing/2014/main" id="{88ED12C2-4054-E14B-0228-C484342426E5}"/>
                </a:ext>
              </a:extLst>
            </p:cNvPr>
            <p:cNvSpPr/>
            <p:nvPr/>
          </p:nvSpPr>
          <p:spPr bwMode="ltGray">
            <a:xfrm>
              <a:off x="13816811" y="6270767"/>
              <a:ext cx="13172" cy="20936"/>
            </a:xfrm>
            <a:custGeom>
              <a:avLst/>
              <a:gdLst>
                <a:gd name="connsiteX0" fmla="*/ 11857 w 13172"/>
                <a:gd name="connsiteY0" fmla="*/ 20679 h 20936"/>
                <a:gd name="connsiteX1" fmla="*/ 11586 w 13172"/>
                <a:gd name="connsiteY1" fmla="*/ 3683 h 20936"/>
                <a:gd name="connsiteX2" fmla="*/ 210 w 13172"/>
                <a:gd name="connsiteY2" fmla="*/ 2396 h 20936"/>
                <a:gd name="connsiteX3" fmla="*/ 11857 w 13172"/>
                <a:gd name="connsiteY3" fmla="*/ 20679 h 20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72" h="20936">
                  <a:moveTo>
                    <a:pt x="11857" y="20679"/>
                  </a:moveTo>
                  <a:cubicBezTo>
                    <a:pt x="14701" y="18445"/>
                    <a:pt x="12128" y="6527"/>
                    <a:pt x="11586" y="3683"/>
                  </a:cubicBezTo>
                  <a:cubicBezTo>
                    <a:pt x="11045" y="839"/>
                    <a:pt x="1294" y="-2276"/>
                    <a:pt x="210" y="2396"/>
                  </a:cubicBezTo>
                  <a:cubicBezTo>
                    <a:pt x="-1618" y="10048"/>
                    <a:pt x="9013" y="22914"/>
                    <a:pt x="11857" y="206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2" name="Freeform 511">
              <a:extLst>
                <a:ext uri="{FF2B5EF4-FFF2-40B4-BE49-F238E27FC236}">
                  <a16:creationId xmlns:a16="http://schemas.microsoft.com/office/drawing/2014/main" id="{29BE9DD6-791A-A935-9C8F-0310DD96D0EF}"/>
                </a:ext>
              </a:extLst>
            </p:cNvPr>
            <p:cNvSpPr/>
            <p:nvPr/>
          </p:nvSpPr>
          <p:spPr bwMode="ltGray">
            <a:xfrm>
              <a:off x="14165593" y="6003670"/>
              <a:ext cx="21637" cy="11185"/>
            </a:xfrm>
            <a:custGeom>
              <a:avLst/>
              <a:gdLst>
                <a:gd name="connsiteX0" fmla="*/ 12820 w 21637"/>
                <a:gd name="connsiteY0" fmla="*/ 4526 h 11185"/>
                <a:gd name="connsiteX1" fmla="*/ 5236 w 21637"/>
                <a:gd name="connsiteY1" fmla="*/ 870 h 11185"/>
                <a:gd name="connsiteX2" fmla="*/ 4830 w 21637"/>
                <a:gd name="connsiteY2" fmla="*/ 11162 h 11185"/>
                <a:gd name="connsiteX3" fmla="*/ 21623 w 21637"/>
                <a:gd name="connsiteY3" fmla="*/ 6219 h 11185"/>
                <a:gd name="connsiteX4" fmla="*/ 12820 w 21637"/>
                <a:gd name="connsiteY4" fmla="*/ 4526 h 11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37" h="11185">
                  <a:moveTo>
                    <a:pt x="12820" y="4526"/>
                  </a:moveTo>
                  <a:cubicBezTo>
                    <a:pt x="8284" y="4526"/>
                    <a:pt x="7539" y="-2381"/>
                    <a:pt x="5236" y="870"/>
                  </a:cubicBezTo>
                  <a:cubicBezTo>
                    <a:pt x="1174" y="6625"/>
                    <a:pt x="-3973" y="11569"/>
                    <a:pt x="4830" y="11162"/>
                  </a:cubicBezTo>
                  <a:cubicBezTo>
                    <a:pt x="13566" y="10756"/>
                    <a:pt x="22030" y="12381"/>
                    <a:pt x="21623" y="6219"/>
                  </a:cubicBezTo>
                  <a:cubicBezTo>
                    <a:pt x="21218" y="57"/>
                    <a:pt x="17357" y="4526"/>
                    <a:pt x="12820" y="452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3" name="Freeform 512">
              <a:extLst>
                <a:ext uri="{FF2B5EF4-FFF2-40B4-BE49-F238E27FC236}">
                  <a16:creationId xmlns:a16="http://schemas.microsoft.com/office/drawing/2014/main" id="{0994B72A-ED05-B528-40A7-9E7FEE6B40C8}"/>
                </a:ext>
              </a:extLst>
            </p:cNvPr>
            <p:cNvSpPr/>
            <p:nvPr/>
          </p:nvSpPr>
          <p:spPr bwMode="ltGray">
            <a:xfrm>
              <a:off x="14109918" y="5415433"/>
              <a:ext cx="40325" cy="28870"/>
            </a:xfrm>
            <a:custGeom>
              <a:avLst/>
              <a:gdLst>
                <a:gd name="connsiteX0" fmla="*/ 37279 w 40325"/>
                <a:gd name="connsiteY0" fmla="*/ 532 h 28870"/>
                <a:gd name="connsiteX1" fmla="*/ 12970 w 40325"/>
                <a:gd name="connsiteY1" fmla="*/ 17664 h 28870"/>
                <a:gd name="connsiteX2" fmla="*/ 2339 w 40325"/>
                <a:gd name="connsiteY2" fmla="*/ 7372 h 28870"/>
                <a:gd name="connsiteX3" fmla="*/ 1933 w 40325"/>
                <a:gd name="connsiteY3" fmla="*/ 12585 h 28870"/>
                <a:gd name="connsiteX4" fmla="*/ 5454 w 40325"/>
                <a:gd name="connsiteY4" fmla="*/ 28837 h 28870"/>
                <a:gd name="connsiteX5" fmla="*/ 23263 w 40325"/>
                <a:gd name="connsiteY5" fmla="*/ 17461 h 28870"/>
                <a:gd name="connsiteX6" fmla="*/ 37279 w 40325"/>
                <a:gd name="connsiteY6" fmla="*/ 532 h 2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325" h="28870">
                  <a:moveTo>
                    <a:pt x="37279" y="532"/>
                  </a:moveTo>
                  <a:cubicBezTo>
                    <a:pt x="27393" y="-3598"/>
                    <a:pt x="20148" y="17664"/>
                    <a:pt x="12970" y="17664"/>
                  </a:cubicBezTo>
                  <a:cubicBezTo>
                    <a:pt x="5725" y="17664"/>
                    <a:pt x="4302" y="5137"/>
                    <a:pt x="2339" y="7372"/>
                  </a:cubicBezTo>
                  <a:cubicBezTo>
                    <a:pt x="-708" y="10757"/>
                    <a:pt x="-708" y="7304"/>
                    <a:pt x="1933" y="12585"/>
                  </a:cubicBezTo>
                  <a:cubicBezTo>
                    <a:pt x="4574" y="17867"/>
                    <a:pt x="-3687" y="29582"/>
                    <a:pt x="5454" y="28837"/>
                  </a:cubicBezTo>
                  <a:cubicBezTo>
                    <a:pt x="14595" y="28092"/>
                    <a:pt x="16017" y="19695"/>
                    <a:pt x="23263" y="17461"/>
                  </a:cubicBezTo>
                  <a:cubicBezTo>
                    <a:pt x="30440" y="15158"/>
                    <a:pt x="47166" y="4663"/>
                    <a:pt x="37279" y="53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4" name="Freeform 513">
              <a:extLst>
                <a:ext uri="{FF2B5EF4-FFF2-40B4-BE49-F238E27FC236}">
                  <a16:creationId xmlns:a16="http://schemas.microsoft.com/office/drawing/2014/main" id="{2F2C728E-06BA-31D9-56AF-F1D562663720}"/>
                </a:ext>
              </a:extLst>
            </p:cNvPr>
            <p:cNvSpPr/>
            <p:nvPr/>
          </p:nvSpPr>
          <p:spPr bwMode="ltGray">
            <a:xfrm>
              <a:off x="12601004" y="5716287"/>
              <a:ext cx="14509" cy="24446"/>
            </a:xfrm>
            <a:custGeom>
              <a:avLst/>
              <a:gdLst>
                <a:gd name="connsiteX0" fmla="*/ 4266 w 14509"/>
                <a:gd name="connsiteY0" fmla="*/ 1076 h 24446"/>
                <a:gd name="connsiteX1" fmla="*/ 1964 w 14509"/>
                <a:gd name="connsiteY1" fmla="*/ 12384 h 24446"/>
                <a:gd name="connsiteX2" fmla="*/ 0 w 14509"/>
                <a:gd name="connsiteY2" fmla="*/ 13197 h 24446"/>
                <a:gd name="connsiteX3" fmla="*/ 4469 w 14509"/>
                <a:gd name="connsiteY3" fmla="*/ 15161 h 24446"/>
                <a:gd name="connsiteX4" fmla="*/ 10563 w 14509"/>
                <a:gd name="connsiteY4" fmla="*/ 23625 h 24446"/>
                <a:gd name="connsiteX5" fmla="*/ 14423 w 14509"/>
                <a:gd name="connsiteY5" fmla="*/ 11910 h 24446"/>
                <a:gd name="connsiteX6" fmla="*/ 4266 w 14509"/>
                <a:gd name="connsiteY6" fmla="*/ 1076 h 2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09" h="24446">
                  <a:moveTo>
                    <a:pt x="4266" y="1076"/>
                  </a:moveTo>
                  <a:cubicBezTo>
                    <a:pt x="2099" y="7306"/>
                    <a:pt x="5417" y="10082"/>
                    <a:pt x="1964" y="12384"/>
                  </a:cubicBezTo>
                  <a:cubicBezTo>
                    <a:pt x="1151" y="12926"/>
                    <a:pt x="406" y="13129"/>
                    <a:pt x="0" y="13197"/>
                  </a:cubicBezTo>
                  <a:cubicBezTo>
                    <a:pt x="745" y="13333"/>
                    <a:pt x="2099" y="13807"/>
                    <a:pt x="4469" y="15161"/>
                  </a:cubicBezTo>
                  <a:cubicBezTo>
                    <a:pt x="11308" y="19088"/>
                    <a:pt x="8261" y="27011"/>
                    <a:pt x="10563" y="23625"/>
                  </a:cubicBezTo>
                  <a:cubicBezTo>
                    <a:pt x="12866" y="20239"/>
                    <a:pt x="14965" y="15296"/>
                    <a:pt x="14423" y="11910"/>
                  </a:cubicBezTo>
                  <a:cubicBezTo>
                    <a:pt x="13814" y="8592"/>
                    <a:pt x="5891" y="-3664"/>
                    <a:pt x="4266" y="107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5" name="Freeform 514">
              <a:extLst>
                <a:ext uri="{FF2B5EF4-FFF2-40B4-BE49-F238E27FC236}">
                  <a16:creationId xmlns:a16="http://schemas.microsoft.com/office/drawing/2014/main" id="{26FF2844-ADF8-94EB-2B15-5F7DD3AEE18F}"/>
                </a:ext>
              </a:extLst>
            </p:cNvPr>
            <p:cNvSpPr/>
            <p:nvPr/>
          </p:nvSpPr>
          <p:spPr bwMode="ltGray">
            <a:xfrm>
              <a:off x="12538051" y="5837038"/>
              <a:ext cx="10824" cy="6707"/>
            </a:xfrm>
            <a:custGeom>
              <a:avLst/>
              <a:gdLst>
                <a:gd name="connsiteX0" fmla="*/ 10610 w 10824"/>
                <a:gd name="connsiteY0" fmla="*/ 2414 h 6707"/>
                <a:gd name="connsiteX1" fmla="*/ 7630 w 10824"/>
                <a:gd name="connsiteY1" fmla="*/ 1602 h 6707"/>
                <a:gd name="connsiteX2" fmla="*/ 1739 w 10824"/>
                <a:gd name="connsiteY2" fmla="*/ 857 h 6707"/>
                <a:gd name="connsiteX3" fmla="*/ 8375 w 10824"/>
                <a:gd name="connsiteY3" fmla="*/ 4717 h 6707"/>
                <a:gd name="connsiteX4" fmla="*/ 9120 w 10824"/>
                <a:gd name="connsiteY4" fmla="*/ 5732 h 6707"/>
                <a:gd name="connsiteX5" fmla="*/ 9865 w 10824"/>
                <a:gd name="connsiteY5" fmla="*/ 3972 h 6707"/>
                <a:gd name="connsiteX6" fmla="*/ 10610 w 10824"/>
                <a:gd name="connsiteY6" fmla="*/ 2414 h 6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24" h="6707">
                  <a:moveTo>
                    <a:pt x="10610" y="2414"/>
                  </a:moveTo>
                  <a:cubicBezTo>
                    <a:pt x="10813" y="-904"/>
                    <a:pt x="8172" y="-430"/>
                    <a:pt x="7630" y="1602"/>
                  </a:cubicBezTo>
                  <a:cubicBezTo>
                    <a:pt x="6005" y="383"/>
                    <a:pt x="3974" y="-227"/>
                    <a:pt x="1739" y="857"/>
                  </a:cubicBezTo>
                  <a:cubicBezTo>
                    <a:pt x="-3475" y="3430"/>
                    <a:pt x="4312" y="5936"/>
                    <a:pt x="8375" y="4717"/>
                  </a:cubicBezTo>
                  <a:cubicBezTo>
                    <a:pt x="8578" y="5055"/>
                    <a:pt x="8781" y="5394"/>
                    <a:pt x="9120" y="5732"/>
                  </a:cubicBezTo>
                  <a:cubicBezTo>
                    <a:pt x="11287" y="7899"/>
                    <a:pt x="11219" y="6071"/>
                    <a:pt x="9865" y="3972"/>
                  </a:cubicBezTo>
                  <a:cubicBezTo>
                    <a:pt x="10271" y="3565"/>
                    <a:pt x="10542" y="3024"/>
                    <a:pt x="10610" y="24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6" name="Freeform 515">
              <a:extLst>
                <a:ext uri="{FF2B5EF4-FFF2-40B4-BE49-F238E27FC236}">
                  <a16:creationId xmlns:a16="http://schemas.microsoft.com/office/drawing/2014/main" id="{3FFB5F36-A6E7-3223-AA1B-2B414C6F1492}"/>
                </a:ext>
              </a:extLst>
            </p:cNvPr>
            <p:cNvSpPr/>
            <p:nvPr/>
          </p:nvSpPr>
          <p:spPr bwMode="ltGray">
            <a:xfrm>
              <a:off x="16049330" y="6791076"/>
              <a:ext cx="1797" cy="1593"/>
            </a:xfrm>
            <a:custGeom>
              <a:avLst/>
              <a:gdLst>
                <a:gd name="connsiteX0" fmla="*/ 849 w 1797"/>
                <a:gd name="connsiteY0" fmla="*/ 1255 h 1593"/>
                <a:gd name="connsiteX1" fmla="*/ 1797 w 1797"/>
                <a:gd name="connsiteY1" fmla="*/ 1593 h 1593"/>
                <a:gd name="connsiteX2" fmla="*/ 849 w 1797"/>
                <a:gd name="connsiteY2" fmla="*/ 1255 h 1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97" h="1593">
                  <a:moveTo>
                    <a:pt x="849" y="1255"/>
                  </a:moveTo>
                  <a:cubicBezTo>
                    <a:pt x="1120" y="1390"/>
                    <a:pt x="1458" y="1458"/>
                    <a:pt x="1797" y="1593"/>
                  </a:cubicBezTo>
                  <a:cubicBezTo>
                    <a:pt x="1458" y="-777"/>
                    <a:pt x="-1385" y="-167"/>
                    <a:pt x="849" y="125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7" name="Freeform 516">
              <a:extLst>
                <a:ext uri="{FF2B5EF4-FFF2-40B4-BE49-F238E27FC236}">
                  <a16:creationId xmlns:a16="http://schemas.microsoft.com/office/drawing/2014/main" id="{6464961A-67D8-8A8B-C078-B9E497A12F74}"/>
                </a:ext>
              </a:extLst>
            </p:cNvPr>
            <p:cNvSpPr/>
            <p:nvPr/>
          </p:nvSpPr>
          <p:spPr bwMode="ltGray">
            <a:xfrm>
              <a:off x="16051262" y="6229758"/>
              <a:ext cx="1334196" cy="1182632"/>
            </a:xfrm>
            <a:custGeom>
              <a:avLst/>
              <a:gdLst>
                <a:gd name="connsiteX0" fmla="*/ 1327205 w 1334196"/>
                <a:gd name="connsiteY0" fmla="*/ 547946 h 1182632"/>
                <a:gd name="connsiteX1" fmla="*/ 1277231 w 1334196"/>
                <a:gd name="connsiteY1" fmla="*/ 496483 h 1182632"/>
                <a:gd name="connsiteX2" fmla="*/ 1272897 w 1334196"/>
                <a:gd name="connsiteY2" fmla="*/ 452265 h 1182632"/>
                <a:gd name="connsiteX3" fmla="*/ 1239649 w 1334196"/>
                <a:gd name="connsiteY3" fmla="*/ 424502 h 1182632"/>
                <a:gd name="connsiteX4" fmla="*/ 1218319 w 1334196"/>
                <a:gd name="connsiteY4" fmla="*/ 384550 h 1182632"/>
                <a:gd name="connsiteX5" fmla="*/ 1186900 w 1334196"/>
                <a:gd name="connsiteY5" fmla="*/ 319612 h 1182632"/>
                <a:gd name="connsiteX6" fmla="*/ 1142344 w 1334196"/>
                <a:gd name="connsiteY6" fmla="*/ 292594 h 1182632"/>
                <a:gd name="connsiteX7" fmla="*/ 1129613 w 1334196"/>
                <a:gd name="connsiteY7" fmla="*/ 247835 h 1182632"/>
                <a:gd name="connsiteX8" fmla="*/ 1122436 w 1334196"/>
                <a:gd name="connsiteY8" fmla="*/ 194070 h 1182632"/>
                <a:gd name="connsiteX9" fmla="*/ 1118779 w 1334196"/>
                <a:gd name="connsiteY9" fmla="*/ 135971 h 1182632"/>
                <a:gd name="connsiteX10" fmla="*/ 1078557 w 1334196"/>
                <a:gd name="connsiteY10" fmla="*/ 112271 h 1182632"/>
                <a:gd name="connsiteX11" fmla="*/ 1064202 w 1334196"/>
                <a:gd name="connsiteY11" fmla="*/ 97238 h 1182632"/>
                <a:gd name="connsiteX12" fmla="*/ 1049778 w 1334196"/>
                <a:gd name="connsiteY12" fmla="*/ 19840 h 1182632"/>
                <a:gd name="connsiteX13" fmla="*/ 1027636 w 1334196"/>
                <a:gd name="connsiteY13" fmla="*/ 3454 h 1182632"/>
                <a:gd name="connsiteX14" fmla="*/ 1022895 w 1334196"/>
                <a:gd name="connsiteY14" fmla="*/ 0 h 1182632"/>
                <a:gd name="connsiteX15" fmla="*/ 1023911 w 1334196"/>
                <a:gd name="connsiteY15" fmla="*/ 4063 h 1182632"/>
                <a:gd name="connsiteX16" fmla="*/ 1002784 w 1334196"/>
                <a:gd name="connsiteY16" fmla="*/ 43066 h 1182632"/>
                <a:gd name="connsiteX17" fmla="*/ 992695 w 1334196"/>
                <a:gd name="connsiteY17" fmla="*/ 126761 h 1182632"/>
                <a:gd name="connsiteX18" fmla="*/ 981386 w 1334196"/>
                <a:gd name="connsiteY18" fmla="*/ 169760 h 1182632"/>
                <a:gd name="connsiteX19" fmla="*/ 968656 w 1334196"/>
                <a:gd name="connsiteY19" fmla="*/ 225354 h 1182632"/>
                <a:gd name="connsiteX20" fmla="*/ 934460 w 1334196"/>
                <a:gd name="connsiteY20" fmla="*/ 245939 h 1182632"/>
                <a:gd name="connsiteX21" fmla="*/ 904124 w 1334196"/>
                <a:gd name="connsiteY21" fmla="*/ 226911 h 1182632"/>
                <a:gd name="connsiteX22" fmla="*/ 862276 w 1334196"/>
                <a:gd name="connsiteY22" fmla="*/ 197455 h 1182632"/>
                <a:gd name="connsiteX23" fmla="*/ 828148 w 1334196"/>
                <a:gd name="connsiteY23" fmla="*/ 172469 h 1182632"/>
                <a:gd name="connsiteX24" fmla="*/ 784269 w 1334196"/>
                <a:gd name="connsiteY24" fmla="*/ 151071 h 1182632"/>
                <a:gd name="connsiteX25" fmla="*/ 811762 w 1334196"/>
                <a:gd name="connsiteY25" fmla="*/ 112744 h 1182632"/>
                <a:gd name="connsiteX26" fmla="*/ 809392 w 1334196"/>
                <a:gd name="connsiteY26" fmla="*/ 94597 h 1182632"/>
                <a:gd name="connsiteX27" fmla="*/ 842775 w 1334196"/>
                <a:gd name="connsiteY27" fmla="*/ 62839 h 1182632"/>
                <a:gd name="connsiteX28" fmla="*/ 815960 w 1334196"/>
                <a:gd name="connsiteY28" fmla="*/ 52275 h 1182632"/>
                <a:gd name="connsiteX29" fmla="*/ 770049 w 1334196"/>
                <a:gd name="connsiteY29" fmla="*/ 34060 h 1182632"/>
                <a:gd name="connsiteX30" fmla="*/ 722108 w 1334196"/>
                <a:gd name="connsiteY30" fmla="*/ 21195 h 1182632"/>
                <a:gd name="connsiteX31" fmla="*/ 689063 w 1334196"/>
                <a:gd name="connsiteY31" fmla="*/ 15845 h 1182632"/>
                <a:gd name="connsiteX32" fmla="*/ 689604 w 1334196"/>
                <a:gd name="connsiteY32" fmla="*/ 18012 h 1182632"/>
                <a:gd name="connsiteX33" fmla="*/ 695496 w 1334196"/>
                <a:gd name="connsiteY33" fmla="*/ 35144 h 1182632"/>
                <a:gd name="connsiteX34" fmla="*/ 680395 w 1334196"/>
                <a:gd name="connsiteY34" fmla="*/ 48483 h 1182632"/>
                <a:gd name="connsiteX35" fmla="*/ 636313 w 1334196"/>
                <a:gd name="connsiteY35" fmla="*/ 42322 h 1182632"/>
                <a:gd name="connsiteX36" fmla="*/ 612004 w 1334196"/>
                <a:gd name="connsiteY36" fmla="*/ 95207 h 1182632"/>
                <a:gd name="connsiteX37" fmla="*/ 572594 w 1334196"/>
                <a:gd name="connsiteY37" fmla="*/ 122495 h 1182632"/>
                <a:gd name="connsiteX38" fmla="*/ 579365 w 1334196"/>
                <a:gd name="connsiteY38" fmla="*/ 148701 h 1182632"/>
                <a:gd name="connsiteX39" fmla="*/ 552144 w 1334196"/>
                <a:gd name="connsiteY39" fmla="*/ 144232 h 1182632"/>
                <a:gd name="connsiteX40" fmla="*/ 539143 w 1334196"/>
                <a:gd name="connsiteY40" fmla="*/ 136986 h 1182632"/>
                <a:gd name="connsiteX41" fmla="*/ 504338 w 1334196"/>
                <a:gd name="connsiteY41" fmla="*/ 113557 h 1182632"/>
                <a:gd name="connsiteX42" fmla="*/ 467162 w 1334196"/>
                <a:gd name="connsiteY42" fmla="*/ 117214 h 1182632"/>
                <a:gd name="connsiteX43" fmla="*/ 452807 w 1334196"/>
                <a:gd name="connsiteY43" fmla="*/ 128996 h 1182632"/>
                <a:gd name="connsiteX44" fmla="*/ 444207 w 1334196"/>
                <a:gd name="connsiteY44" fmla="*/ 137664 h 1182632"/>
                <a:gd name="connsiteX45" fmla="*/ 425857 w 1334196"/>
                <a:gd name="connsiteY45" fmla="*/ 161431 h 1182632"/>
                <a:gd name="connsiteX46" fmla="*/ 406287 w 1334196"/>
                <a:gd name="connsiteY46" fmla="*/ 180594 h 1182632"/>
                <a:gd name="connsiteX47" fmla="*/ 409944 w 1334196"/>
                <a:gd name="connsiteY47" fmla="*/ 194882 h 1182632"/>
                <a:gd name="connsiteX48" fmla="*/ 388816 w 1334196"/>
                <a:gd name="connsiteY48" fmla="*/ 195898 h 1182632"/>
                <a:gd name="connsiteX49" fmla="*/ 386650 w 1334196"/>
                <a:gd name="connsiteY49" fmla="*/ 205717 h 1182632"/>
                <a:gd name="connsiteX50" fmla="*/ 381639 w 1334196"/>
                <a:gd name="connsiteY50" fmla="*/ 242689 h 1182632"/>
                <a:gd name="connsiteX51" fmla="*/ 359361 w 1334196"/>
                <a:gd name="connsiteY51" fmla="*/ 205581 h 1182632"/>
                <a:gd name="connsiteX52" fmla="*/ 343855 w 1334196"/>
                <a:gd name="connsiteY52" fmla="*/ 225354 h 1182632"/>
                <a:gd name="connsiteX53" fmla="*/ 331869 w 1334196"/>
                <a:gd name="connsiteY53" fmla="*/ 246752 h 1182632"/>
                <a:gd name="connsiteX54" fmla="*/ 312909 w 1334196"/>
                <a:gd name="connsiteY54" fmla="*/ 270790 h 1182632"/>
                <a:gd name="connsiteX55" fmla="*/ 289751 w 1334196"/>
                <a:gd name="connsiteY55" fmla="*/ 315143 h 1182632"/>
                <a:gd name="connsiteX56" fmla="*/ 229755 w 1334196"/>
                <a:gd name="connsiteY56" fmla="*/ 324623 h 1182632"/>
                <a:gd name="connsiteX57" fmla="*/ 186283 w 1334196"/>
                <a:gd name="connsiteY57" fmla="*/ 334645 h 1182632"/>
                <a:gd name="connsiteX58" fmla="*/ 156894 w 1334196"/>
                <a:gd name="connsiteY58" fmla="*/ 354147 h 1182632"/>
                <a:gd name="connsiteX59" fmla="*/ 121479 w 1334196"/>
                <a:gd name="connsiteY59" fmla="*/ 349881 h 1182632"/>
                <a:gd name="connsiteX60" fmla="*/ 80648 w 1334196"/>
                <a:gd name="connsiteY60" fmla="*/ 364101 h 1182632"/>
                <a:gd name="connsiteX61" fmla="*/ 59995 w 1334196"/>
                <a:gd name="connsiteY61" fmla="*/ 389629 h 1182632"/>
                <a:gd name="connsiteX62" fmla="*/ 52547 w 1334196"/>
                <a:gd name="connsiteY62" fmla="*/ 412246 h 1182632"/>
                <a:gd name="connsiteX63" fmla="*/ 37581 w 1334196"/>
                <a:gd name="connsiteY63" fmla="*/ 390374 h 1182632"/>
                <a:gd name="connsiteX64" fmla="*/ 23158 w 1334196"/>
                <a:gd name="connsiteY64" fmla="*/ 409063 h 1182632"/>
                <a:gd name="connsiteX65" fmla="*/ 31487 w 1334196"/>
                <a:gd name="connsiteY65" fmla="*/ 460594 h 1182632"/>
                <a:gd name="connsiteX66" fmla="*/ 13475 w 1334196"/>
                <a:gd name="connsiteY66" fmla="*/ 488289 h 1182632"/>
                <a:gd name="connsiteX67" fmla="*/ 12663 w 1334196"/>
                <a:gd name="connsiteY67" fmla="*/ 540091 h 1182632"/>
                <a:gd name="connsiteX68" fmla="*/ 13949 w 1334196"/>
                <a:gd name="connsiteY68" fmla="*/ 544154 h 1182632"/>
                <a:gd name="connsiteX69" fmla="*/ 10766 w 1334196"/>
                <a:gd name="connsiteY69" fmla="*/ 543341 h 1182632"/>
                <a:gd name="connsiteX70" fmla="*/ 9615 w 1334196"/>
                <a:gd name="connsiteY70" fmla="*/ 553430 h 1182632"/>
                <a:gd name="connsiteX71" fmla="*/ 12934 w 1334196"/>
                <a:gd name="connsiteY71" fmla="*/ 556816 h 1182632"/>
                <a:gd name="connsiteX72" fmla="*/ 20788 w 1334196"/>
                <a:gd name="connsiteY72" fmla="*/ 560676 h 1182632"/>
                <a:gd name="connsiteX73" fmla="*/ 23497 w 1334196"/>
                <a:gd name="connsiteY73" fmla="*/ 577537 h 1182632"/>
                <a:gd name="connsiteX74" fmla="*/ 12798 w 1334196"/>
                <a:gd name="connsiteY74" fmla="*/ 575235 h 1182632"/>
                <a:gd name="connsiteX75" fmla="*/ 17945 w 1334196"/>
                <a:gd name="connsiteY75" fmla="*/ 573203 h 1182632"/>
                <a:gd name="connsiteX76" fmla="*/ 0 w 1334196"/>
                <a:gd name="connsiteY76" fmla="*/ 562775 h 1182632"/>
                <a:gd name="connsiteX77" fmla="*/ 0 w 1334196"/>
                <a:gd name="connsiteY77" fmla="*/ 562843 h 1182632"/>
                <a:gd name="connsiteX78" fmla="*/ 5823 w 1334196"/>
                <a:gd name="connsiteY78" fmla="*/ 574761 h 1182632"/>
                <a:gd name="connsiteX79" fmla="*/ 2709 w 1334196"/>
                <a:gd name="connsiteY79" fmla="*/ 578282 h 1182632"/>
                <a:gd name="connsiteX80" fmla="*/ 7381 w 1334196"/>
                <a:gd name="connsiteY80" fmla="*/ 576656 h 1182632"/>
                <a:gd name="connsiteX81" fmla="*/ 10631 w 1334196"/>
                <a:gd name="connsiteY81" fmla="*/ 580448 h 1182632"/>
                <a:gd name="connsiteX82" fmla="*/ 11173 w 1334196"/>
                <a:gd name="connsiteY82" fmla="*/ 587626 h 1182632"/>
                <a:gd name="connsiteX83" fmla="*/ 7584 w 1334196"/>
                <a:gd name="connsiteY83" fmla="*/ 587423 h 1182632"/>
                <a:gd name="connsiteX84" fmla="*/ 15168 w 1334196"/>
                <a:gd name="connsiteY84" fmla="*/ 642407 h 1182632"/>
                <a:gd name="connsiteX85" fmla="*/ 35076 w 1334196"/>
                <a:gd name="connsiteY85" fmla="*/ 683984 h 1182632"/>
                <a:gd name="connsiteX86" fmla="*/ 37784 w 1334196"/>
                <a:gd name="connsiteY86" fmla="*/ 740458 h 1182632"/>
                <a:gd name="connsiteX87" fmla="*/ 24648 w 1334196"/>
                <a:gd name="connsiteY87" fmla="*/ 799640 h 1182632"/>
                <a:gd name="connsiteX88" fmla="*/ 25529 w 1334196"/>
                <a:gd name="connsiteY88" fmla="*/ 848260 h 1182632"/>
                <a:gd name="connsiteX89" fmla="*/ 3454 w 1334196"/>
                <a:gd name="connsiteY89" fmla="*/ 863156 h 1182632"/>
                <a:gd name="connsiteX90" fmla="*/ 14627 w 1334196"/>
                <a:gd name="connsiteY90" fmla="*/ 889904 h 1182632"/>
                <a:gd name="connsiteX91" fmla="*/ 39139 w 1334196"/>
                <a:gd name="connsiteY91" fmla="*/ 916854 h 1182632"/>
                <a:gd name="connsiteX92" fmla="*/ 95004 w 1334196"/>
                <a:gd name="connsiteY92" fmla="*/ 913942 h 1182632"/>
                <a:gd name="connsiteX93" fmla="*/ 130824 w 1334196"/>
                <a:gd name="connsiteY93" fmla="*/ 902702 h 1182632"/>
                <a:gd name="connsiteX94" fmla="*/ 201315 w 1334196"/>
                <a:gd name="connsiteY94" fmla="*/ 881643 h 1182632"/>
                <a:gd name="connsiteX95" fmla="*/ 265847 w 1334196"/>
                <a:gd name="connsiteY95" fmla="*/ 883810 h 1182632"/>
                <a:gd name="connsiteX96" fmla="*/ 316565 w 1334196"/>
                <a:gd name="connsiteY96" fmla="*/ 835664 h 1182632"/>
                <a:gd name="connsiteX97" fmla="*/ 363966 w 1334196"/>
                <a:gd name="connsiteY97" fmla="*/ 829164 h 1182632"/>
                <a:gd name="connsiteX98" fmla="*/ 409198 w 1334196"/>
                <a:gd name="connsiteY98" fmla="*/ 814131 h 1182632"/>
                <a:gd name="connsiteX99" fmla="*/ 464048 w 1334196"/>
                <a:gd name="connsiteY99" fmla="*/ 813183 h 1182632"/>
                <a:gd name="connsiteX100" fmla="*/ 528715 w 1334196"/>
                <a:gd name="connsiteY100" fmla="*/ 793546 h 1182632"/>
                <a:gd name="connsiteX101" fmla="*/ 583157 w 1334196"/>
                <a:gd name="connsiteY101" fmla="*/ 817111 h 1182632"/>
                <a:gd name="connsiteX102" fmla="*/ 633808 w 1334196"/>
                <a:gd name="connsiteY102" fmla="*/ 853609 h 1182632"/>
                <a:gd name="connsiteX103" fmla="*/ 670780 w 1334196"/>
                <a:gd name="connsiteY103" fmla="*/ 908661 h 1182632"/>
                <a:gd name="connsiteX104" fmla="*/ 668274 w 1334196"/>
                <a:gd name="connsiteY104" fmla="*/ 955925 h 1182632"/>
                <a:gd name="connsiteX105" fmla="*/ 701861 w 1334196"/>
                <a:gd name="connsiteY105" fmla="*/ 923355 h 1182632"/>
                <a:gd name="connsiteX106" fmla="*/ 734567 w 1334196"/>
                <a:gd name="connsiteY106" fmla="*/ 883674 h 1182632"/>
                <a:gd name="connsiteX107" fmla="*/ 762262 w 1334196"/>
                <a:gd name="connsiteY107" fmla="*/ 897149 h 1182632"/>
                <a:gd name="connsiteX108" fmla="*/ 736260 w 1334196"/>
                <a:gd name="connsiteY108" fmla="*/ 944414 h 1182632"/>
                <a:gd name="connsiteX109" fmla="*/ 712695 w 1334196"/>
                <a:gd name="connsiteY109" fmla="*/ 947326 h 1182632"/>
                <a:gd name="connsiteX110" fmla="*/ 707617 w 1334196"/>
                <a:gd name="connsiteY110" fmla="*/ 961207 h 1182632"/>
                <a:gd name="connsiteX111" fmla="*/ 728202 w 1334196"/>
                <a:gd name="connsiteY111" fmla="*/ 960868 h 1182632"/>
                <a:gd name="connsiteX112" fmla="*/ 751224 w 1334196"/>
                <a:gd name="connsiteY112" fmla="*/ 945091 h 1182632"/>
                <a:gd name="connsiteX113" fmla="*/ 759824 w 1334196"/>
                <a:gd name="connsiteY113" fmla="*/ 943263 h 1182632"/>
                <a:gd name="connsiteX114" fmla="*/ 749803 w 1334196"/>
                <a:gd name="connsiteY114" fmla="*/ 966150 h 1182632"/>
                <a:gd name="connsiteX115" fmla="*/ 744995 w 1334196"/>
                <a:gd name="connsiteY115" fmla="*/ 980776 h 1182632"/>
                <a:gd name="connsiteX116" fmla="*/ 749329 w 1334196"/>
                <a:gd name="connsiteY116" fmla="*/ 985314 h 1182632"/>
                <a:gd name="connsiteX117" fmla="*/ 783728 w 1334196"/>
                <a:gd name="connsiteY117" fmla="*/ 991137 h 1182632"/>
                <a:gd name="connsiteX118" fmla="*/ 774789 w 1334196"/>
                <a:gd name="connsiteY118" fmla="*/ 1046934 h 1182632"/>
                <a:gd name="connsiteX119" fmla="*/ 838509 w 1334196"/>
                <a:gd name="connsiteY119" fmla="*/ 1127176 h 1182632"/>
                <a:gd name="connsiteX120" fmla="*/ 921662 w 1334196"/>
                <a:gd name="connsiteY120" fmla="*/ 1152297 h 1182632"/>
                <a:gd name="connsiteX121" fmla="*/ 930398 w 1334196"/>
                <a:gd name="connsiteY121" fmla="*/ 1119930 h 1182632"/>
                <a:gd name="connsiteX122" fmla="*/ 951118 w 1334196"/>
                <a:gd name="connsiteY122" fmla="*/ 1133947 h 1182632"/>
                <a:gd name="connsiteX123" fmla="*/ 940013 w 1334196"/>
                <a:gd name="connsiteY123" fmla="*/ 1151282 h 1182632"/>
                <a:gd name="connsiteX124" fmla="*/ 966421 w 1334196"/>
                <a:gd name="connsiteY124" fmla="*/ 1162726 h 1182632"/>
                <a:gd name="connsiteX125" fmla="*/ 978407 w 1334196"/>
                <a:gd name="connsiteY125" fmla="*/ 1175388 h 1182632"/>
                <a:gd name="connsiteX126" fmla="*/ 1023505 w 1334196"/>
                <a:gd name="connsiteY126" fmla="*/ 1138145 h 1182632"/>
                <a:gd name="connsiteX127" fmla="*/ 1077879 w 1334196"/>
                <a:gd name="connsiteY127" fmla="*/ 1129952 h 1182632"/>
                <a:gd name="connsiteX128" fmla="*/ 1119118 w 1334196"/>
                <a:gd name="connsiteY128" fmla="*/ 1084786 h 1182632"/>
                <a:gd name="connsiteX129" fmla="*/ 1137468 w 1334196"/>
                <a:gd name="connsiteY129" fmla="*/ 1030005 h 1182632"/>
                <a:gd name="connsiteX130" fmla="*/ 1172003 w 1334196"/>
                <a:gd name="connsiteY130" fmla="*/ 978542 h 1182632"/>
                <a:gd name="connsiteX131" fmla="*/ 1195026 w 1334196"/>
                <a:gd name="connsiteY131" fmla="*/ 919427 h 1182632"/>
                <a:gd name="connsiteX132" fmla="*/ 1238567 w 1334196"/>
                <a:gd name="connsiteY132" fmla="*/ 877309 h 1182632"/>
                <a:gd name="connsiteX133" fmla="*/ 1260776 w 1334196"/>
                <a:gd name="connsiteY133" fmla="*/ 846160 h 1182632"/>
                <a:gd name="connsiteX134" fmla="*/ 1282851 w 1334196"/>
                <a:gd name="connsiteY134" fmla="*/ 823544 h 1182632"/>
                <a:gd name="connsiteX135" fmla="*/ 1285289 w 1334196"/>
                <a:gd name="connsiteY135" fmla="*/ 777092 h 1182632"/>
                <a:gd name="connsiteX136" fmla="*/ 1312985 w 1334196"/>
                <a:gd name="connsiteY136" fmla="*/ 720076 h 1182632"/>
                <a:gd name="connsiteX137" fmla="*/ 1323819 w 1334196"/>
                <a:gd name="connsiteY137" fmla="*/ 651346 h 1182632"/>
                <a:gd name="connsiteX138" fmla="*/ 1329439 w 1334196"/>
                <a:gd name="connsiteY138" fmla="*/ 596294 h 1182632"/>
                <a:gd name="connsiteX139" fmla="*/ 1327205 w 1334196"/>
                <a:gd name="connsiteY139" fmla="*/ 547946 h 1182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1334196" h="1182632">
                  <a:moveTo>
                    <a:pt x="1327205" y="547946"/>
                  </a:moveTo>
                  <a:cubicBezTo>
                    <a:pt x="1312172" y="520047"/>
                    <a:pt x="1295514" y="511515"/>
                    <a:pt x="1277231" y="496483"/>
                  </a:cubicBezTo>
                  <a:cubicBezTo>
                    <a:pt x="1259016" y="481382"/>
                    <a:pt x="1271340" y="469600"/>
                    <a:pt x="1272897" y="452265"/>
                  </a:cubicBezTo>
                  <a:cubicBezTo>
                    <a:pt x="1274387" y="434930"/>
                    <a:pt x="1242697" y="423757"/>
                    <a:pt x="1239649" y="424502"/>
                  </a:cubicBezTo>
                  <a:cubicBezTo>
                    <a:pt x="1236603" y="425247"/>
                    <a:pt x="1223669" y="409402"/>
                    <a:pt x="1218319" y="384550"/>
                  </a:cubicBezTo>
                  <a:cubicBezTo>
                    <a:pt x="1212970" y="359699"/>
                    <a:pt x="1207417" y="331733"/>
                    <a:pt x="1186900" y="319612"/>
                  </a:cubicBezTo>
                  <a:cubicBezTo>
                    <a:pt x="1166383" y="307491"/>
                    <a:pt x="1139297" y="327264"/>
                    <a:pt x="1142344" y="292594"/>
                  </a:cubicBezTo>
                  <a:cubicBezTo>
                    <a:pt x="1145391" y="257924"/>
                    <a:pt x="1144781" y="270452"/>
                    <a:pt x="1129613" y="247835"/>
                  </a:cubicBezTo>
                  <a:cubicBezTo>
                    <a:pt x="1114445" y="225218"/>
                    <a:pt x="1121691" y="216686"/>
                    <a:pt x="1122436" y="194070"/>
                  </a:cubicBezTo>
                  <a:cubicBezTo>
                    <a:pt x="1123181" y="171453"/>
                    <a:pt x="1131713" y="153306"/>
                    <a:pt x="1118779" y="135971"/>
                  </a:cubicBezTo>
                  <a:cubicBezTo>
                    <a:pt x="1105845" y="118636"/>
                    <a:pt x="1087631" y="108479"/>
                    <a:pt x="1078557" y="112271"/>
                  </a:cubicBezTo>
                  <a:cubicBezTo>
                    <a:pt x="1069415" y="116063"/>
                    <a:pt x="1064202" y="119855"/>
                    <a:pt x="1064202" y="97238"/>
                  </a:cubicBezTo>
                  <a:cubicBezTo>
                    <a:pt x="1064202" y="74622"/>
                    <a:pt x="1055127" y="37920"/>
                    <a:pt x="1049778" y="19840"/>
                  </a:cubicBezTo>
                  <a:cubicBezTo>
                    <a:pt x="1047205" y="11037"/>
                    <a:pt x="1037589" y="2912"/>
                    <a:pt x="1027636" y="3454"/>
                  </a:cubicBezTo>
                  <a:cubicBezTo>
                    <a:pt x="1026687" y="2099"/>
                    <a:pt x="1024791" y="745"/>
                    <a:pt x="1022895" y="0"/>
                  </a:cubicBezTo>
                  <a:cubicBezTo>
                    <a:pt x="1023031" y="1490"/>
                    <a:pt x="1023370" y="2912"/>
                    <a:pt x="1023911" y="4063"/>
                  </a:cubicBezTo>
                  <a:cubicBezTo>
                    <a:pt x="1014702" y="6704"/>
                    <a:pt x="1005899" y="17538"/>
                    <a:pt x="1002784" y="43066"/>
                  </a:cubicBezTo>
                  <a:cubicBezTo>
                    <a:pt x="995945" y="99608"/>
                    <a:pt x="991950" y="114708"/>
                    <a:pt x="992695" y="126761"/>
                  </a:cubicBezTo>
                  <a:cubicBezTo>
                    <a:pt x="993439" y="138815"/>
                    <a:pt x="988970" y="152425"/>
                    <a:pt x="981386" y="169760"/>
                  </a:cubicBezTo>
                  <a:cubicBezTo>
                    <a:pt x="973802" y="187095"/>
                    <a:pt x="978543" y="211811"/>
                    <a:pt x="968656" y="225354"/>
                  </a:cubicBezTo>
                  <a:cubicBezTo>
                    <a:pt x="958770" y="238897"/>
                    <a:pt x="946648" y="246684"/>
                    <a:pt x="934460" y="245939"/>
                  </a:cubicBezTo>
                  <a:cubicBezTo>
                    <a:pt x="922271" y="245194"/>
                    <a:pt x="916313" y="245736"/>
                    <a:pt x="904124" y="226911"/>
                  </a:cubicBezTo>
                  <a:cubicBezTo>
                    <a:pt x="891935" y="208087"/>
                    <a:pt x="881305" y="204972"/>
                    <a:pt x="862276" y="197455"/>
                  </a:cubicBezTo>
                  <a:cubicBezTo>
                    <a:pt x="843249" y="189939"/>
                    <a:pt x="838780" y="188314"/>
                    <a:pt x="828148" y="172469"/>
                  </a:cubicBezTo>
                  <a:cubicBezTo>
                    <a:pt x="817517" y="156624"/>
                    <a:pt x="787317" y="160890"/>
                    <a:pt x="784269" y="151071"/>
                  </a:cubicBezTo>
                  <a:cubicBezTo>
                    <a:pt x="781222" y="141252"/>
                    <a:pt x="811017" y="126287"/>
                    <a:pt x="811762" y="112744"/>
                  </a:cubicBezTo>
                  <a:cubicBezTo>
                    <a:pt x="812506" y="99201"/>
                    <a:pt x="797271" y="98322"/>
                    <a:pt x="809392" y="94597"/>
                  </a:cubicBezTo>
                  <a:cubicBezTo>
                    <a:pt x="821580" y="90805"/>
                    <a:pt x="838983" y="70423"/>
                    <a:pt x="842775" y="62839"/>
                  </a:cubicBezTo>
                  <a:cubicBezTo>
                    <a:pt x="846567" y="55323"/>
                    <a:pt x="849411" y="40967"/>
                    <a:pt x="815960" y="52275"/>
                  </a:cubicBezTo>
                  <a:cubicBezTo>
                    <a:pt x="782509" y="63584"/>
                    <a:pt x="785285" y="43134"/>
                    <a:pt x="770049" y="34060"/>
                  </a:cubicBezTo>
                  <a:cubicBezTo>
                    <a:pt x="754881" y="24987"/>
                    <a:pt x="731181" y="31758"/>
                    <a:pt x="722108" y="21195"/>
                  </a:cubicBezTo>
                  <a:cubicBezTo>
                    <a:pt x="712966" y="10631"/>
                    <a:pt x="701183" y="16590"/>
                    <a:pt x="689063" y="15845"/>
                  </a:cubicBezTo>
                  <a:cubicBezTo>
                    <a:pt x="676874" y="15100"/>
                    <a:pt x="684323" y="16522"/>
                    <a:pt x="689604" y="18012"/>
                  </a:cubicBezTo>
                  <a:cubicBezTo>
                    <a:pt x="694954" y="19502"/>
                    <a:pt x="700033" y="26882"/>
                    <a:pt x="695496" y="35144"/>
                  </a:cubicBezTo>
                  <a:cubicBezTo>
                    <a:pt x="690959" y="43405"/>
                    <a:pt x="692517" y="52275"/>
                    <a:pt x="680395" y="48483"/>
                  </a:cubicBezTo>
                  <a:cubicBezTo>
                    <a:pt x="668206" y="44691"/>
                    <a:pt x="653038" y="22752"/>
                    <a:pt x="636313" y="42322"/>
                  </a:cubicBezTo>
                  <a:cubicBezTo>
                    <a:pt x="619588" y="61891"/>
                    <a:pt x="621145" y="82408"/>
                    <a:pt x="612004" y="95207"/>
                  </a:cubicBezTo>
                  <a:cubicBezTo>
                    <a:pt x="602863" y="108005"/>
                    <a:pt x="571849" y="116469"/>
                    <a:pt x="572594" y="122495"/>
                  </a:cubicBezTo>
                  <a:cubicBezTo>
                    <a:pt x="573338" y="128522"/>
                    <a:pt x="591486" y="147211"/>
                    <a:pt x="579365" y="148701"/>
                  </a:cubicBezTo>
                  <a:cubicBezTo>
                    <a:pt x="567177" y="150191"/>
                    <a:pt x="562031" y="140440"/>
                    <a:pt x="552144" y="144232"/>
                  </a:cubicBezTo>
                  <a:cubicBezTo>
                    <a:pt x="542258" y="148024"/>
                    <a:pt x="548216" y="143081"/>
                    <a:pt x="539143" y="136986"/>
                  </a:cubicBezTo>
                  <a:cubicBezTo>
                    <a:pt x="522620" y="126084"/>
                    <a:pt x="519506" y="112812"/>
                    <a:pt x="504338" y="113557"/>
                  </a:cubicBezTo>
                  <a:cubicBezTo>
                    <a:pt x="489170" y="114302"/>
                    <a:pt x="474746" y="108952"/>
                    <a:pt x="467162" y="117214"/>
                  </a:cubicBezTo>
                  <a:cubicBezTo>
                    <a:pt x="459578" y="125475"/>
                    <a:pt x="458901" y="131299"/>
                    <a:pt x="452807" y="128996"/>
                  </a:cubicBezTo>
                  <a:cubicBezTo>
                    <a:pt x="446712" y="126761"/>
                    <a:pt x="444207" y="130080"/>
                    <a:pt x="444207" y="137664"/>
                  </a:cubicBezTo>
                  <a:cubicBezTo>
                    <a:pt x="444207" y="145180"/>
                    <a:pt x="434185" y="156894"/>
                    <a:pt x="425857" y="161431"/>
                  </a:cubicBezTo>
                  <a:cubicBezTo>
                    <a:pt x="417528" y="165968"/>
                    <a:pt x="403239" y="171588"/>
                    <a:pt x="406287" y="180594"/>
                  </a:cubicBezTo>
                  <a:cubicBezTo>
                    <a:pt x="409334" y="189668"/>
                    <a:pt x="416580" y="192648"/>
                    <a:pt x="409944" y="194882"/>
                  </a:cubicBezTo>
                  <a:cubicBezTo>
                    <a:pt x="403307" y="197117"/>
                    <a:pt x="395655" y="198133"/>
                    <a:pt x="388816" y="195898"/>
                  </a:cubicBezTo>
                  <a:cubicBezTo>
                    <a:pt x="381978" y="193663"/>
                    <a:pt x="385431" y="192919"/>
                    <a:pt x="386650" y="205717"/>
                  </a:cubicBezTo>
                  <a:cubicBezTo>
                    <a:pt x="387869" y="218515"/>
                    <a:pt x="392270" y="241944"/>
                    <a:pt x="381639" y="242689"/>
                  </a:cubicBezTo>
                  <a:cubicBezTo>
                    <a:pt x="371008" y="243434"/>
                    <a:pt x="363966" y="210863"/>
                    <a:pt x="359361" y="205581"/>
                  </a:cubicBezTo>
                  <a:cubicBezTo>
                    <a:pt x="354824" y="200300"/>
                    <a:pt x="353741" y="215535"/>
                    <a:pt x="343855" y="225354"/>
                  </a:cubicBezTo>
                  <a:cubicBezTo>
                    <a:pt x="333968" y="235172"/>
                    <a:pt x="332952" y="235443"/>
                    <a:pt x="331869" y="246752"/>
                  </a:cubicBezTo>
                  <a:cubicBezTo>
                    <a:pt x="330785" y="258060"/>
                    <a:pt x="323878" y="261716"/>
                    <a:pt x="312909" y="270790"/>
                  </a:cubicBezTo>
                  <a:cubicBezTo>
                    <a:pt x="301939" y="279864"/>
                    <a:pt x="306476" y="312096"/>
                    <a:pt x="289751" y="315143"/>
                  </a:cubicBezTo>
                  <a:cubicBezTo>
                    <a:pt x="273025" y="318190"/>
                    <a:pt x="246481" y="324623"/>
                    <a:pt x="229755" y="324623"/>
                  </a:cubicBezTo>
                  <a:cubicBezTo>
                    <a:pt x="213030" y="324623"/>
                    <a:pt x="201451" y="333900"/>
                    <a:pt x="186283" y="334645"/>
                  </a:cubicBezTo>
                  <a:cubicBezTo>
                    <a:pt x="171115" y="335390"/>
                    <a:pt x="168270" y="354891"/>
                    <a:pt x="156894" y="354147"/>
                  </a:cubicBezTo>
                  <a:cubicBezTo>
                    <a:pt x="145518" y="353402"/>
                    <a:pt x="136106" y="341620"/>
                    <a:pt x="121479" y="349881"/>
                  </a:cubicBezTo>
                  <a:cubicBezTo>
                    <a:pt x="106921" y="358142"/>
                    <a:pt x="92836" y="355772"/>
                    <a:pt x="80648" y="364101"/>
                  </a:cubicBezTo>
                  <a:cubicBezTo>
                    <a:pt x="68459" y="372362"/>
                    <a:pt x="63787" y="384348"/>
                    <a:pt x="59995" y="389629"/>
                  </a:cubicBezTo>
                  <a:cubicBezTo>
                    <a:pt x="56203" y="394911"/>
                    <a:pt x="60943" y="410756"/>
                    <a:pt x="52547" y="412246"/>
                  </a:cubicBezTo>
                  <a:cubicBezTo>
                    <a:pt x="44218" y="413735"/>
                    <a:pt x="37243" y="394843"/>
                    <a:pt x="37581" y="390374"/>
                  </a:cubicBezTo>
                  <a:cubicBezTo>
                    <a:pt x="37988" y="385837"/>
                    <a:pt x="25393" y="386447"/>
                    <a:pt x="23158" y="409063"/>
                  </a:cubicBezTo>
                  <a:cubicBezTo>
                    <a:pt x="20856" y="431680"/>
                    <a:pt x="39816" y="447796"/>
                    <a:pt x="31487" y="460594"/>
                  </a:cubicBezTo>
                  <a:cubicBezTo>
                    <a:pt x="23158" y="473392"/>
                    <a:pt x="13475" y="458088"/>
                    <a:pt x="13475" y="488289"/>
                  </a:cubicBezTo>
                  <a:cubicBezTo>
                    <a:pt x="13475" y="518422"/>
                    <a:pt x="9615" y="528037"/>
                    <a:pt x="12663" y="540091"/>
                  </a:cubicBezTo>
                  <a:cubicBezTo>
                    <a:pt x="13001" y="541310"/>
                    <a:pt x="13407" y="542664"/>
                    <a:pt x="13949" y="544154"/>
                  </a:cubicBezTo>
                  <a:cubicBezTo>
                    <a:pt x="12866" y="543815"/>
                    <a:pt x="11782" y="543544"/>
                    <a:pt x="10766" y="543341"/>
                  </a:cubicBezTo>
                  <a:cubicBezTo>
                    <a:pt x="9615" y="549571"/>
                    <a:pt x="7652" y="550654"/>
                    <a:pt x="9615" y="553430"/>
                  </a:cubicBezTo>
                  <a:cubicBezTo>
                    <a:pt x="12188" y="557087"/>
                    <a:pt x="10361" y="556545"/>
                    <a:pt x="12934" y="556816"/>
                  </a:cubicBezTo>
                  <a:cubicBezTo>
                    <a:pt x="14084" y="556952"/>
                    <a:pt x="17538" y="558983"/>
                    <a:pt x="20788" y="560676"/>
                  </a:cubicBezTo>
                  <a:cubicBezTo>
                    <a:pt x="24513" y="569479"/>
                    <a:pt x="27221" y="577131"/>
                    <a:pt x="23497" y="577537"/>
                  </a:cubicBezTo>
                  <a:cubicBezTo>
                    <a:pt x="20991" y="577808"/>
                    <a:pt x="16793" y="576250"/>
                    <a:pt x="12798" y="575235"/>
                  </a:cubicBezTo>
                  <a:cubicBezTo>
                    <a:pt x="15777" y="574422"/>
                    <a:pt x="18283" y="573677"/>
                    <a:pt x="17945" y="573203"/>
                  </a:cubicBezTo>
                  <a:cubicBezTo>
                    <a:pt x="10902" y="562301"/>
                    <a:pt x="3182" y="563452"/>
                    <a:pt x="0" y="562775"/>
                  </a:cubicBezTo>
                  <a:cubicBezTo>
                    <a:pt x="0" y="562775"/>
                    <a:pt x="0" y="562775"/>
                    <a:pt x="0" y="562843"/>
                  </a:cubicBezTo>
                  <a:cubicBezTo>
                    <a:pt x="677" y="567786"/>
                    <a:pt x="3318" y="571713"/>
                    <a:pt x="5823" y="574761"/>
                  </a:cubicBezTo>
                  <a:cubicBezTo>
                    <a:pt x="4266" y="575167"/>
                    <a:pt x="3182" y="576250"/>
                    <a:pt x="2709" y="578282"/>
                  </a:cubicBezTo>
                  <a:cubicBezTo>
                    <a:pt x="2573" y="577943"/>
                    <a:pt x="4672" y="577334"/>
                    <a:pt x="7381" y="576656"/>
                  </a:cubicBezTo>
                  <a:cubicBezTo>
                    <a:pt x="8802" y="578282"/>
                    <a:pt x="10022" y="579568"/>
                    <a:pt x="10631" y="580448"/>
                  </a:cubicBezTo>
                  <a:cubicBezTo>
                    <a:pt x="11511" y="581871"/>
                    <a:pt x="8870" y="588100"/>
                    <a:pt x="11173" y="587626"/>
                  </a:cubicBezTo>
                  <a:cubicBezTo>
                    <a:pt x="11105" y="588032"/>
                    <a:pt x="7652" y="587017"/>
                    <a:pt x="7584" y="587423"/>
                  </a:cubicBezTo>
                  <a:cubicBezTo>
                    <a:pt x="6094" y="600221"/>
                    <a:pt x="9886" y="624328"/>
                    <a:pt x="15168" y="642407"/>
                  </a:cubicBezTo>
                  <a:cubicBezTo>
                    <a:pt x="20518" y="660487"/>
                    <a:pt x="34331" y="668884"/>
                    <a:pt x="35076" y="683984"/>
                  </a:cubicBezTo>
                  <a:cubicBezTo>
                    <a:pt x="35821" y="699084"/>
                    <a:pt x="39274" y="719331"/>
                    <a:pt x="37784" y="740458"/>
                  </a:cubicBezTo>
                  <a:cubicBezTo>
                    <a:pt x="36295" y="761585"/>
                    <a:pt x="26138" y="786775"/>
                    <a:pt x="24648" y="799640"/>
                  </a:cubicBezTo>
                  <a:cubicBezTo>
                    <a:pt x="23158" y="812438"/>
                    <a:pt x="35415" y="836951"/>
                    <a:pt x="25529" y="848260"/>
                  </a:cubicBezTo>
                  <a:cubicBezTo>
                    <a:pt x="15642" y="859568"/>
                    <a:pt x="4198" y="850359"/>
                    <a:pt x="3454" y="863156"/>
                  </a:cubicBezTo>
                  <a:cubicBezTo>
                    <a:pt x="2709" y="875955"/>
                    <a:pt x="3250" y="885367"/>
                    <a:pt x="14627" y="889904"/>
                  </a:cubicBezTo>
                  <a:cubicBezTo>
                    <a:pt x="26002" y="894441"/>
                    <a:pt x="29252" y="913130"/>
                    <a:pt x="39139" y="916854"/>
                  </a:cubicBezTo>
                  <a:cubicBezTo>
                    <a:pt x="49025" y="920646"/>
                    <a:pt x="76788" y="924438"/>
                    <a:pt x="95004" y="913942"/>
                  </a:cubicBezTo>
                  <a:cubicBezTo>
                    <a:pt x="113218" y="903379"/>
                    <a:pt x="118636" y="910218"/>
                    <a:pt x="130824" y="902702"/>
                  </a:cubicBezTo>
                  <a:cubicBezTo>
                    <a:pt x="143013" y="895186"/>
                    <a:pt x="178495" y="878596"/>
                    <a:pt x="201315" y="881643"/>
                  </a:cubicBezTo>
                  <a:cubicBezTo>
                    <a:pt x="224135" y="884690"/>
                    <a:pt x="236865" y="897353"/>
                    <a:pt x="265847" y="883810"/>
                  </a:cubicBezTo>
                  <a:cubicBezTo>
                    <a:pt x="294829" y="870267"/>
                    <a:pt x="293746" y="842436"/>
                    <a:pt x="316565" y="835664"/>
                  </a:cubicBezTo>
                  <a:cubicBezTo>
                    <a:pt x="339385" y="828893"/>
                    <a:pt x="347240" y="833701"/>
                    <a:pt x="363966" y="829164"/>
                  </a:cubicBezTo>
                  <a:cubicBezTo>
                    <a:pt x="380691" y="824627"/>
                    <a:pt x="391728" y="814131"/>
                    <a:pt x="409198" y="814131"/>
                  </a:cubicBezTo>
                  <a:cubicBezTo>
                    <a:pt x="426669" y="814131"/>
                    <a:pt x="444275" y="822257"/>
                    <a:pt x="464048" y="813183"/>
                  </a:cubicBezTo>
                  <a:cubicBezTo>
                    <a:pt x="483820" y="804110"/>
                    <a:pt x="493029" y="788264"/>
                    <a:pt x="528715" y="793546"/>
                  </a:cubicBezTo>
                  <a:cubicBezTo>
                    <a:pt x="564468" y="798828"/>
                    <a:pt x="558103" y="812574"/>
                    <a:pt x="583157" y="817111"/>
                  </a:cubicBezTo>
                  <a:cubicBezTo>
                    <a:pt x="608211" y="821647"/>
                    <a:pt x="628458" y="835529"/>
                    <a:pt x="633808" y="853609"/>
                  </a:cubicBezTo>
                  <a:cubicBezTo>
                    <a:pt x="639157" y="871689"/>
                    <a:pt x="670035" y="879273"/>
                    <a:pt x="670780" y="908661"/>
                  </a:cubicBezTo>
                  <a:cubicBezTo>
                    <a:pt x="671524" y="938049"/>
                    <a:pt x="654596" y="955925"/>
                    <a:pt x="668274" y="955925"/>
                  </a:cubicBezTo>
                  <a:cubicBezTo>
                    <a:pt x="681953" y="955925"/>
                    <a:pt x="690485" y="934663"/>
                    <a:pt x="701861" y="923355"/>
                  </a:cubicBezTo>
                  <a:cubicBezTo>
                    <a:pt x="713237" y="912047"/>
                    <a:pt x="719331" y="897217"/>
                    <a:pt x="734567" y="883674"/>
                  </a:cubicBezTo>
                  <a:cubicBezTo>
                    <a:pt x="749735" y="870131"/>
                    <a:pt x="779733" y="872230"/>
                    <a:pt x="762262" y="897149"/>
                  </a:cubicBezTo>
                  <a:cubicBezTo>
                    <a:pt x="744792" y="922000"/>
                    <a:pt x="739307" y="939132"/>
                    <a:pt x="736260" y="944414"/>
                  </a:cubicBezTo>
                  <a:cubicBezTo>
                    <a:pt x="733213" y="949696"/>
                    <a:pt x="721024" y="945023"/>
                    <a:pt x="712695" y="947326"/>
                  </a:cubicBezTo>
                  <a:cubicBezTo>
                    <a:pt x="704367" y="949560"/>
                    <a:pt x="705315" y="958228"/>
                    <a:pt x="707617" y="961207"/>
                  </a:cubicBezTo>
                  <a:cubicBezTo>
                    <a:pt x="709919" y="964254"/>
                    <a:pt x="715269" y="961614"/>
                    <a:pt x="728202" y="960868"/>
                  </a:cubicBezTo>
                  <a:cubicBezTo>
                    <a:pt x="741135" y="960124"/>
                    <a:pt x="745131" y="956399"/>
                    <a:pt x="751224" y="945091"/>
                  </a:cubicBezTo>
                  <a:cubicBezTo>
                    <a:pt x="757319" y="933783"/>
                    <a:pt x="761179" y="928907"/>
                    <a:pt x="759824" y="943263"/>
                  </a:cubicBezTo>
                  <a:cubicBezTo>
                    <a:pt x="758470" y="957618"/>
                    <a:pt x="753595" y="959311"/>
                    <a:pt x="749803" y="966150"/>
                  </a:cubicBezTo>
                  <a:cubicBezTo>
                    <a:pt x="746010" y="972922"/>
                    <a:pt x="752037" y="976172"/>
                    <a:pt x="744995" y="980776"/>
                  </a:cubicBezTo>
                  <a:cubicBezTo>
                    <a:pt x="738765" y="984907"/>
                    <a:pt x="737208" y="983011"/>
                    <a:pt x="749329" y="985314"/>
                  </a:cubicBezTo>
                  <a:cubicBezTo>
                    <a:pt x="761517" y="987548"/>
                    <a:pt x="780681" y="973057"/>
                    <a:pt x="783728" y="991137"/>
                  </a:cubicBezTo>
                  <a:cubicBezTo>
                    <a:pt x="786775" y="1009217"/>
                    <a:pt x="783931" y="1028854"/>
                    <a:pt x="774789" y="1046934"/>
                  </a:cubicBezTo>
                  <a:cubicBezTo>
                    <a:pt x="765648" y="1065013"/>
                    <a:pt x="802755" y="1103746"/>
                    <a:pt x="838509" y="1127176"/>
                  </a:cubicBezTo>
                  <a:cubicBezTo>
                    <a:pt x="874262" y="1150537"/>
                    <a:pt x="910286" y="1162116"/>
                    <a:pt x="921662" y="1152297"/>
                  </a:cubicBezTo>
                  <a:cubicBezTo>
                    <a:pt x="933039" y="1142479"/>
                    <a:pt x="919021" y="1119185"/>
                    <a:pt x="930398" y="1119930"/>
                  </a:cubicBezTo>
                  <a:cubicBezTo>
                    <a:pt x="941773" y="1120675"/>
                    <a:pt x="954166" y="1127176"/>
                    <a:pt x="951118" y="1133947"/>
                  </a:cubicBezTo>
                  <a:cubicBezTo>
                    <a:pt x="948071" y="1140719"/>
                    <a:pt x="935814" y="1149047"/>
                    <a:pt x="940013" y="1151282"/>
                  </a:cubicBezTo>
                  <a:cubicBezTo>
                    <a:pt x="944211" y="1153516"/>
                    <a:pt x="961884" y="1152162"/>
                    <a:pt x="966421" y="1162726"/>
                  </a:cubicBezTo>
                  <a:cubicBezTo>
                    <a:pt x="970959" y="1173289"/>
                    <a:pt x="963239" y="1193468"/>
                    <a:pt x="978407" y="1175388"/>
                  </a:cubicBezTo>
                  <a:cubicBezTo>
                    <a:pt x="993575" y="1157308"/>
                    <a:pt x="1003732" y="1144917"/>
                    <a:pt x="1023505" y="1138145"/>
                  </a:cubicBezTo>
                  <a:cubicBezTo>
                    <a:pt x="1043277" y="1131374"/>
                    <a:pt x="1061154" y="1134488"/>
                    <a:pt x="1077879" y="1129952"/>
                  </a:cubicBezTo>
                  <a:cubicBezTo>
                    <a:pt x="1089120" y="1126905"/>
                    <a:pt x="1105372" y="1112549"/>
                    <a:pt x="1119118" y="1084786"/>
                  </a:cubicBezTo>
                  <a:cubicBezTo>
                    <a:pt x="1125889" y="1071176"/>
                    <a:pt x="1127718" y="1051064"/>
                    <a:pt x="1137468" y="1030005"/>
                  </a:cubicBezTo>
                  <a:cubicBezTo>
                    <a:pt x="1148032" y="1007118"/>
                    <a:pt x="1163606" y="992965"/>
                    <a:pt x="1172003" y="978542"/>
                  </a:cubicBezTo>
                  <a:cubicBezTo>
                    <a:pt x="1187035" y="952607"/>
                    <a:pt x="1186223" y="930058"/>
                    <a:pt x="1195026" y="919427"/>
                  </a:cubicBezTo>
                  <a:cubicBezTo>
                    <a:pt x="1208704" y="902837"/>
                    <a:pt x="1224143" y="887872"/>
                    <a:pt x="1238567" y="877309"/>
                  </a:cubicBezTo>
                  <a:cubicBezTo>
                    <a:pt x="1252990" y="866746"/>
                    <a:pt x="1253192" y="852932"/>
                    <a:pt x="1260776" y="846160"/>
                  </a:cubicBezTo>
                  <a:cubicBezTo>
                    <a:pt x="1268360" y="839389"/>
                    <a:pt x="1282039" y="831805"/>
                    <a:pt x="1282851" y="823544"/>
                  </a:cubicBezTo>
                  <a:cubicBezTo>
                    <a:pt x="1283596" y="815282"/>
                    <a:pt x="1279262" y="792192"/>
                    <a:pt x="1285289" y="777092"/>
                  </a:cubicBezTo>
                  <a:cubicBezTo>
                    <a:pt x="1291383" y="761991"/>
                    <a:pt x="1300864" y="738901"/>
                    <a:pt x="1312985" y="720076"/>
                  </a:cubicBezTo>
                  <a:cubicBezTo>
                    <a:pt x="1325173" y="701251"/>
                    <a:pt x="1329101" y="666378"/>
                    <a:pt x="1323819" y="651346"/>
                  </a:cubicBezTo>
                  <a:cubicBezTo>
                    <a:pt x="1318469" y="636246"/>
                    <a:pt x="1330726" y="617421"/>
                    <a:pt x="1329439" y="596294"/>
                  </a:cubicBezTo>
                  <a:cubicBezTo>
                    <a:pt x="1328153" y="575167"/>
                    <a:pt x="1342237" y="575844"/>
                    <a:pt x="1327205" y="54794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8" name="Freeform 517">
              <a:extLst>
                <a:ext uri="{FF2B5EF4-FFF2-40B4-BE49-F238E27FC236}">
                  <a16:creationId xmlns:a16="http://schemas.microsoft.com/office/drawing/2014/main" id="{D851AD80-3D9B-8F9F-C710-3FCE3C433A8E}"/>
                </a:ext>
              </a:extLst>
            </p:cNvPr>
            <p:cNvSpPr/>
            <p:nvPr/>
          </p:nvSpPr>
          <p:spPr bwMode="ltGray">
            <a:xfrm>
              <a:off x="16657200" y="6237693"/>
              <a:ext cx="55753" cy="32184"/>
            </a:xfrm>
            <a:custGeom>
              <a:avLst/>
              <a:gdLst>
                <a:gd name="connsiteX0" fmla="*/ 50487 w 55753"/>
                <a:gd name="connsiteY0" fmla="*/ 2900 h 32184"/>
                <a:gd name="connsiteX1" fmla="*/ 20625 w 55753"/>
                <a:gd name="connsiteY1" fmla="*/ 1274 h 32184"/>
                <a:gd name="connsiteX2" fmla="*/ 2206 w 55753"/>
                <a:gd name="connsiteY2" fmla="*/ 30053 h 32184"/>
                <a:gd name="connsiteX3" fmla="*/ 28209 w 55753"/>
                <a:gd name="connsiteY3" fmla="*/ 27412 h 32184"/>
                <a:gd name="connsiteX4" fmla="*/ 47981 w 55753"/>
                <a:gd name="connsiteY4" fmla="*/ 23349 h 32184"/>
                <a:gd name="connsiteX5" fmla="*/ 52586 w 55753"/>
                <a:gd name="connsiteY5" fmla="*/ 18813 h 32184"/>
                <a:gd name="connsiteX6" fmla="*/ 50487 w 55753"/>
                <a:gd name="connsiteY6" fmla="*/ 2900 h 32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753" h="32184">
                  <a:moveTo>
                    <a:pt x="50487" y="2900"/>
                  </a:moveTo>
                  <a:cubicBezTo>
                    <a:pt x="39111" y="1410"/>
                    <a:pt x="27802" y="-1773"/>
                    <a:pt x="20625" y="1274"/>
                  </a:cubicBezTo>
                  <a:cubicBezTo>
                    <a:pt x="8029" y="6624"/>
                    <a:pt x="-5378" y="24026"/>
                    <a:pt x="2206" y="30053"/>
                  </a:cubicBezTo>
                  <a:cubicBezTo>
                    <a:pt x="9790" y="36080"/>
                    <a:pt x="22182" y="27412"/>
                    <a:pt x="28209" y="27412"/>
                  </a:cubicBezTo>
                  <a:cubicBezTo>
                    <a:pt x="34236" y="27412"/>
                    <a:pt x="41142" y="23349"/>
                    <a:pt x="47981" y="23349"/>
                  </a:cubicBezTo>
                  <a:cubicBezTo>
                    <a:pt x="54820" y="23349"/>
                    <a:pt x="54143" y="26329"/>
                    <a:pt x="52586" y="18813"/>
                  </a:cubicBezTo>
                  <a:cubicBezTo>
                    <a:pt x="51029" y="11296"/>
                    <a:pt x="61863" y="4389"/>
                    <a:pt x="50487" y="29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9" name="Freeform 518">
              <a:extLst>
                <a:ext uri="{FF2B5EF4-FFF2-40B4-BE49-F238E27FC236}">
                  <a16:creationId xmlns:a16="http://schemas.microsoft.com/office/drawing/2014/main" id="{C37858F7-4934-828F-5EA1-31EEF474D66D}"/>
                </a:ext>
              </a:extLst>
            </p:cNvPr>
            <p:cNvSpPr/>
            <p:nvPr/>
          </p:nvSpPr>
          <p:spPr bwMode="ltGray">
            <a:xfrm>
              <a:off x="16921473" y="7486814"/>
              <a:ext cx="132951" cy="149574"/>
            </a:xfrm>
            <a:custGeom>
              <a:avLst/>
              <a:gdLst>
                <a:gd name="connsiteX0" fmla="*/ 110363 w 132951"/>
                <a:gd name="connsiteY0" fmla="*/ 8055 h 149574"/>
                <a:gd name="connsiteX1" fmla="*/ 72375 w 132951"/>
                <a:gd name="connsiteY1" fmla="*/ 15909 h 149574"/>
                <a:gd name="connsiteX2" fmla="*/ 37164 w 132951"/>
                <a:gd name="connsiteY2" fmla="*/ 13336 h 149574"/>
                <a:gd name="connsiteX3" fmla="*/ 17053 w 132951"/>
                <a:gd name="connsiteY3" fmla="*/ 2502 h 149574"/>
                <a:gd name="connsiteX4" fmla="*/ 27345 w 132951"/>
                <a:gd name="connsiteY4" fmla="*/ 43131 h 149574"/>
                <a:gd name="connsiteX5" fmla="*/ 18000 w 132951"/>
                <a:gd name="connsiteY5" fmla="*/ 72248 h 149574"/>
                <a:gd name="connsiteX6" fmla="*/ 1749 w 132951"/>
                <a:gd name="connsiteY6" fmla="*/ 92969 h 149574"/>
                <a:gd name="connsiteX7" fmla="*/ 2629 w 132951"/>
                <a:gd name="connsiteY7" fmla="*/ 122018 h 149574"/>
                <a:gd name="connsiteX8" fmla="*/ 26600 w 132951"/>
                <a:gd name="connsiteY8" fmla="*/ 141791 h 149574"/>
                <a:gd name="connsiteX9" fmla="*/ 40821 w 132951"/>
                <a:gd name="connsiteY9" fmla="*/ 146395 h 149574"/>
                <a:gd name="connsiteX10" fmla="*/ 61541 w 132951"/>
                <a:gd name="connsiteY10" fmla="*/ 144229 h 149574"/>
                <a:gd name="connsiteX11" fmla="*/ 79418 w 132951"/>
                <a:gd name="connsiteY11" fmla="*/ 128993 h 149574"/>
                <a:gd name="connsiteX12" fmla="*/ 99055 w 132951"/>
                <a:gd name="connsiteY12" fmla="*/ 120054 h 149574"/>
                <a:gd name="connsiteX13" fmla="*/ 106707 w 132951"/>
                <a:gd name="connsiteY13" fmla="*/ 84843 h 149574"/>
                <a:gd name="connsiteX14" fmla="*/ 118692 w 132951"/>
                <a:gd name="connsiteY14" fmla="*/ 78139 h 149574"/>
                <a:gd name="connsiteX15" fmla="*/ 116254 w 132951"/>
                <a:gd name="connsiteY15" fmla="*/ 47329 h 149574"/>
                <a:gd name="connsiteX16" fmla="*/ 132641 w 132951"/>
                <a:gd name="connsiteY16" fmla="*/ 30875 h 149574"/>
                <a:gd name="connsiteX17" fmla="*/ 110363 w 132951"/>
                <a:gd name="connsiteY17" fmla="*/ 8055 h 149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2951" h="149574">
                  <a:moveTo>
                    <a:pt x="110363" y="8055"/>
                  </a:moveTo>
                  <a:cubicBezTo>
                    <a:pt x="92893" y="15571"/>
                    <a:pt x="87340" y="17467"/>
                    <a:pt x="72375" y="15909"/>
                  </a:cubicBezTo>
                  <a:cubicBezTo>
                    <a:pt x="57410" y="14420"/>
                    <a:pt x="47795" y="20108"/>
                    <a:pt x="37164" y="13336"/>
                  </a:cubicBezTo>
                  <a:cubicBezTo>
                    <a:pt x="26532" y="6565"/>
                    <a:pt x="17662" y="-5150"/>
                    <a:pt x="17053" y="2502"/>
                  </a:cubicBezTo>
                  <a:cubicBezTo>
                    <a:pt x="15224" y="24374"/>
                    <a:pt x="28090" y="31010"/>
                    <a:pt x="27345" y="43131"/>
                  </a:cubicBezTo>
                  <a:cubicBezTo>
                    <a:pt x="26600" y="55184"/>
                    <a:pt x="23214" y="63987"/>
                    <a:pt x="18000" y="72248"/>
                  </a:cubicBezTo>
                  <a:cubicBezTo>
                    <a:pt x="12787" y="80509"/>
                    <a:pt x="1749" y="83150"/>
                    <a:pt x="1749" y="92969"/>
                  </a:cubicBezTo>
                  <a:cubicBezTo>
                    <a:pt x="1749" y="102787"/>
                    <a:pt x="-2720" y="111522"/>
                    <a:pt x="2629" y="122018"/>
                  </a:cubicBezTo>
                  <a:cubicBezTo>
                    <a:pt x="7978" y="132581"/>
                    <a:pt x="20506" y="137321"/>
                    <a:pt x="26600" y="141791"/>
                  </a:cubicBezTo>
                  <a:cubicBezTo>
                    <a:pt x="32694" y="146328"/>
                    <a:pt x="33981" y="144161"/>
                    <a:pt x="40821" y="146395"/>
                  </a:cubicBezTo>
                  <a:cubicBezTo>
                    <a:pt x="47659" y="148630"/>
                    <a:pt x="55446" y="153235"/>
                    <a:pt x="61541" y="144229"/>
                  </a:cubicBezTo>
                  <a:cubicBezTo>
                    <a:pt x="67635" y="135155"/>
                    <a:pt x="74068" y="127503"/>
                    <a:pt x="79418" y="128993"/>
                  </a:cubicBezTo>
                  <a:cubicBezTo>
                    <a:pt x="84767" y="130482"/>
                    <a:pt x="99055" y="130618"/>
                    <a:pt x="99055" y="120054"/>
                  </a:cubicBezTo>
                  <a:cubicBezTo>
                    <a:pt x="99055" y="109491"/>
                    <a:pt x="99867" y="87822"/>
                    <a:pt x="106707" y="84843"/>
                  </a:cubicBezTo>
                  <a:cubicBezTo>
                    <a:pt x="113546" y="81796"/>
                    <a:pt x="117947" y="85588"/>
                    <a:pt x="118692" y="78139"/>
                  </a:cubicBezTo>
                  <a:cubicBezTo>
                    <a:pt x="119437" y="70691"/>
                    <a:pt x="107857" y="54101"/>
                    <a:pt x="116254" y="47329"/>
                  </a:cubicBezTo>
                  <a:cubicBezTo>
                    <a:pt x="124583" y="40558"/>
                    <a:pt x="134875" y="45162"/>
                    <a:pt x="132641" y="30875"/>
                  </a:cubicBezTo>
                  <a:cubicBezTo>
                    <a:pt x="130136" y="16586"/>
                    <a:pt x="127834" y="538"/>
                    <a:pt x="110363" y="805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0" name="Freeform 519">
              <a:extLst>
                <a:ext uri="{FF2B5EF4-FFF2-40B4-BE49-F238E27FC236}">
                  <a16:creationId xmlns:a16="http://schemas.microsoft.com/office/drawing/2014/main" id="{1F4DD766-1BCE-2E85-DA16-EC41D31B5C75}"/>
                </a:ext>
              </a:extLst>
            </p:cNvPr>
            <p:cNvSpPr/>
            <p:nvPr/>
          </p:nvSpPr>
          <p:spPr bwMode="ltGray">
            <a:xfrm>
              <a:off x="16922002" y="7426818"/>
              <a:ext cx="14726" cy="18957"/>
            </a:xfrm>
            <a:custGeom>
              <a:avLst/>
              <a:gdLst>
                <a:gd name="connsiteX0" fmla="*/ 9278 w 14726"/>
                <a:gd name="connsiteY0" fmla="*/ 5820 h 18957"/>
                <a:gd name="connsiteX1" fmla="*/ 543 w 14726"/>
                <a:gd name="connsiteY1" fmla="*/ 2435 h 18957"/>
                <a:gd name="connsiteX2" fmla="*/ 9414 w 14726"/>
                <a:gd name="connsiteY2" fmla="*/ 18957 h 18957"/>
                <a:gd name="connsiteX3" fmla="*/ 9278 w 14726"/>
                <a:gd name="connsiteY3" fmla="*/ 5820 h 18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26" h="18957">
                  <a:moveTo>
                    <a:pt x="9278" y="5820"/>
                  </a:moveTo>
                  <a:cubicBezTo>
                    <a:pt x="4132" y="945"/>
                    <a:pt x="2507" y="-2577"/>
                    <a:pt x="543" y="2435"/>
                  </a:cubicBezTo>
                  <a:cubicBezTo>
                    <a:pt x="-2165" y="9409"/>
                    <a:pt x="5960" y="14759"/>
                    <a:pt x="9414" y="18957"/>
                  </a:cubicBezTo>
                  <a:cubicBezTo>
                    <a:pt x="15034" y="10831"/>
                    <a:pt x="17878" y="14014"/>
                    <a:pt x="9278" y="582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1" name="Freeform 520">
              <a:extLst>
                <a:ext uri="{FF2B5EF4-FFF2-40B4-BE49-F238E27FC236}">
                  <a16:creationId xmlns:a16="http://schemas.microsoft.com/office/drawing/2014/main" id="{1B41278E-DED5-6F93-8CAF-459B64CCC694}"/>
                </a:ext>
              </a:extLst>
            </p:cNvPr>
            <p:cNvSpPr/>
            <p:nvPr/>
          </p:nvSpPr>
          <p:spPr bwMode="ltGray">
            <a:xfrm>
              <a:off x="16928646" y="7445707"/>
              <a:ext cx="4348" cy="7148"/>
            </a:xfrm>
            <a:custGeom>
              <a:avLst/>
              <a:gdLst>
                <a:gd name="connsiteX0" fmla="*/ 4191 w 4348"/>
                <a:gd name="connsiteY0" fmla="*/ 2167 h 7148"/>
                <a:gd name="connsiteX1" fmla="*/ 2837 w 4348"/>
                <a:gd name="connsiteY1" fmla="*/ 0 h 7148"/>
                <a:gd name="connsiteX2" fmla="*/ 2025 w 4348"/>
                <a:gd name="connsiteY2" fmla="*/ 1219 h 7148"/>
                <a:gd name="connsiteX3" fmla="*/ 4191 w 4348"/>
                <a:gd name="connsiteY3" fmla="*/ 2167 h 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48" h="7148">
                  <a:moveTo>
                    <a:pt x="4191" y="2167"/>
                  </a:moveTo>
                  <a:cubicBezTo>
                    <a:pt x="3989" y="1490"/>
                    <a:pt x="3446" y="745"/>
                    <a:pt x="2837" y="0"/>
                  </a:cubicBezTo>
                  <a:cubicBezTo>
                    <a:pt x="2566" y="406"/>
                    <a:pt x="2296" y="745"/>
                    <a:pt x="2025" y="1219"/>
                  </a:cubicBezTo>
                  <a:cubicBezTo>
                    <a:pt x="-4070" y="11037"/>
                    <a:pt x="5681" y="6704"/>
                    <a:pt x="4191" y="21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2" name="Freeform 521">
              <a:extLst>
                <a:ext uri="{FF2B5EF4-FFF2-40B4-BE49-F238E27FC236}">
                  <a16:creationId xmlns:a16="http://schemas.microsoft.com/office/drawing/2014/main" id="{AF4FA642-26C0-6361-1650-CDBA298DE3C4}"/>
                </a:ext>
              </a:extLst>
            </p:cNvPr>
            <p:cNvSpPr/>
            <p:nvPr/>
          </p:nvSpPr>
          <p:spPr bwMode="ltGray">
            <a:xfrm>
              <a:off x="17050426" y="7451729"/>
              <a:ext cx="22842" cy="21605"/>
            </a:xfrm>
            <a:custGeom>
              <a:avLst/>
              <a:gdLst>
                <a:gd name="connsiteX0" fmla="*/ 12559 w 22842"/>
                <a:gd name="connsiteY0" fmla="*/ 4609 h 21605"/>
                <a:gd name="connsiteX1" fmla="*/ 641 w 22842"/>
                <a:gd name="connsiteY1" fmla="*/ 12464 h 21605"/>
                <a:gd name="connsiteX2" fmla="*/ 4162 w 22842"/>
                <a:gd name="connsiteY2" fmla="*/ 17001 h 21605"/>
                <a:gd name="connsiteX3" fmla="*/ 3147 w 22842"/>
                <a:gd name="connsiteY3" fmla="*/ 16933 h 21605"/>
                <a:gd name="connsiteX4" fmla="*/ 6871 w 22842"/>
                <a:gd name="connsiteY4" fmla="*/ 21605 h 21605"/>
                <a:gd name="connsiteX5" fmla="*/ 4501 w 22842"/>
                <a:gd name="connsiteY5" fmla="*/ 17272 h 21605"/>
                <a:gd name="connsiteX6" fmla="*/ 19533 w 22842"/>
                <a:gd name="connsiteY6" fmla="*/ 20116 h 21605"/>
                <a:gd name="connsiteX7" fmla="*/ 19195 w 22842"/>
                <a:gd name="connsiteY7" fmla="*/ 2916 h 21605"/>
                <a:gd name="connsiteX8" fmla="*/ 12559 w 22842"/>
                <a:gd name="connsiteY8" fmla="*/ 4609 h 2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42" h="21605">
                  <a:moveTo>
                    <a:pt x="12559" y="4609"/>
                  </a:moveTo>
                  <a:cubicBezTo>
                    <a:pt x="10663" y="12125"/>
                    <a:pt x="302" y="7927"/>
                    <a:pt x="641" y="12464"/>
                  </a:cubicBezTo>
                  <a:cubicBezTo>
                    <a:pt x="776" y="13886"/>
                    <a:pt x="2199" y="15511"/>
                    <a:pt x="4162" y="17001"/>
                  </a:cubicBezTo>
                  <a:cubicBezTo>
                    <a:pt x="3824" y="16798"/>
                    <a:pt x="3485" y="16730"/>
                    <a:pt x="3147" y="16933"/>
                  </a:cubicBezTo>
                  <a:cubicBezTo>
                    <a:pt x="-1932" y="19574"/>
                    <a:pt x="-984" y="21605"/>
                    <a:pt x="6871" y="21605"/>
                  </a:cubicBezTo>
                  <a:cubicBezTo>
                    <a:pt x="6058" y="19642"/>
                    <a:pt x="5313" y="18017"/>
                    <a:pt x="4501" y="17272"/>
                  </a:cubicBezTo>
                  <a:cubicBezTo>
                    <a:pt x="8902" y="20386"/>
                    <a:pt x="15945" y="22621"/>
                    <a:pt x="19533" y="20116"/>
                  </a:cubicBezTo>
                  <a:cubicBezTo>
                    <a:pt x="24883" y="16324"/>
                    <a:pt x="22987" y="8401"/>
                    <a:pt x="19195" y="2916"/>
                  </a:cubicBezTo>
                  <a:cubicBezTo>
                    <a:pt x="15403" y="-2704"/>
                    <a:pt x="17231" y="885"/>
                    <a:pt x="12559" y="46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3" name="Freeform 522">
              <a:extLst>
                <a:ext uri="{FF2B5EF4-FFF2-40B4-BE49-F238E27FC236}">
                  <a16:creationId xmlns:a16="http://schemas.microsoft.com/office/drawing/2014/main" id="{032338BD-7B0A-C6E6-73C1-3F17ABD445EF}"/>
                </a:ext>
              </a:extLst>
            </p:cNvPr>
            <p:cNvSpPr/>
            <p:nvPr/>
          </p:nvSpPr>
          <p:spPr bwMode="ltGray">
            <a:xfrm>
              <a:off x="17057296" y="7473267"/>
              <a:ext cx="13207" cy="12789"/>
            </a:xfrm>
            <a:custGeom>
              <a:avLst/>
              <a:gdLst>
                <a:gd name="connsiteX0" fmla="*/ 6907 w 13207"/>
                <a:gd name="connsiteY0" fmla="*/ 12663 h 12789"/>
                <a:gd name="connsiteX1" fmla="*/ 11850 w 13207"/>
                <a:gd name="connsiteY1" fmla="*/ 3656 h 12789"/>
                <a:gd name="connsiteX2" fmla="*/ 68 w 13207"/>
                <a:gd name="connsiteY2" fmla="*/ 0 h 12789"/>
                <a:gd name="connsiteX3" fmla="*/ 0 w 13207"/>
                <a:gd name="connsiteY3" fmla="*/ 0 h 12789"/>
                <a:gd name="connsiteX4" fmla="*/ 6907 w 13207"/>
                <a:gd name="connsiteY4" fmla="*/ 12663 h 12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7" h="12789">
                  <a:moveTo>
                    <a:pt x="6907" y="12663"/>
                  </a:moveTo>
                  <a:cubicBezTo>
                    <a:pt x="11444" y="14084"/>
                    <a:pt x="15371" y="3047"/>
                    <a:pt x="11850" y="3656"/>
                  </a:cubicBezTo>
                  <a:cubicBezTo>
                    <a:pt x="8329" y="4198"/>
                    <a:pt x="8058" y="0"/>
                    <a:pt x="6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32" y="4875"/>
                    <a:pt x="4130" y="11782"/>
                    <a:pt x="6907" y="1266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4" name="Freeform 523">
              <a:extLst>
                <a:ext uri="{FF2B5EF4-FFF2-40B4-BE49-F238E27FC236}">
                  <a16:creationId xmlns:a16="http://schemas.microsoft.com/office/drawing/2014/main" id="{7C40F0A0-7853-74F6-9560-7B638343457D}"/>
                </a:ext>
              </a:extLst>
            </p:cNvPr>
            <p:cNvSpPr/>
            <p:nvPr/>
          </p:nvSpPr>
          <p:spPr bwMode="ltGray">
            <a:xfrm>
              <a:off x="16940746" y="7459224"/>
              <a:ext cx="26293" cy="16588"/>
            </a:xfrm>
            <a:custGeom>
              <a:avLst/>
              <a:gdLst>
                <a:gd name="connsiteX0" fmla="*/ 22494 w 26293"/>
                <a:gd name="connsiteY0" fmla="*/ 16481 h 16588"/>
                <a:gd name="connsiteX1" fmla="*/ 19583 w 26293"/>
                <a:gd name="connsiteY1" fmla="*/ 26 h 16588"/>
                <a:gd name="connsiteX2" fmla="*/ 1774 w 26293"/>
                <a:gd name="connsiteY2" fmla="*/ 3682 h 16588"/>
                <a:gd name="connsiteX3" fmla="*/ 6853 w 26293"/>
                <a:gd name="connsiteY3" fmla="*/ 7136 h 16588"/>
                <a:gd name="connsiteX4" fmla="*/ 22494 w 26293"/>
                <a:gd name="connsiteY4" fmla="*/ 16481 h 16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93" h="16588">
                  <a:moveTo>
                    <a:pt x="22494" y="16481"/>
                  </a:moveTo>
                  <a:cubicBezTo>
                    <a:pt x="25610" y="15126"/>
                    <a:pt x="30417" y="364"/>
                    <a:pt x="19583" y="26"/>
                  </a:cubicBezTo>
                  <a:cubicBezTo>
                    <a:pt x="8749" y="-245"/>
                    <a:pt x="4212" y="1651"/>
                    <a:pt x="1774" y="3682"/>
                  </a:cubicBezTo>
                  <a:cubicBezTo>
                    <a:pt x="-1476" y="6323"/>
                    <a:pt x="-528" y="7136"/>
                    <a:pt x="6853" y="7136"/>
                  </a:cubicBezTo>
                  <a:cubicBezTo>
                    <a:pt x="14233" y="7136"/>
                    <a:pt x="19380" y="17767"/>
                    <a:pt x="22494" y="1648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5" name="Freeform 524">
              <a:extLst>
                <a:ext uri="{FF2B5EF4-FFF2-40B4-BE49-F238E27FC236}">
                  <a16:creationId xmlns:a16="http://schemas.microsoft.com/office/drawing/2014/main" id="{270D758C-5BF2-EBC1-381D-1A6E1178DEDA}"/>
                </a:ext>
              </a:extLst>
            </p:cNvPr>
            <p:cNvSpPr/>
            <p:nvPr/>
          </p:nvSpPr>
          <p:spPr bwMode="ltGray">
            <a:xfrm>
              <a:off x="16867142" y="6331402"/>
              <a:ext cx="20530" cy="33724"/>
            </a:xfrm>
            <a:custGeom>
              <a:avLst/>
              <a:gdLst>
                <a:gd name="connsiteX0" fmla="*/ 15249 w 20530"/>
                <a:gd name="connsiteY0" fmla="*/ 1147 h 33724"/>
                <a:gd name="connsiteX1" fmla="*/ 3738 w 20530"/>
                <a:gd name="connsiteY1" fmla="*/ 1689 h 33724"/>
                <a:gd name="connsiteX2" fmla="*/ 81 w 20530"/>
                <a:gd name="connsiteY2" fmla="*/ 18212 h 33724"/>
                <a:gd name="connsiteX3" fmla="*/ 17957 w 20530"/>
                <a:gd name="connsiteY3" fmla="*/ 33718 h 33724"/>
                <a:gd name="connsiteX4" fmla="*/ 18838 w 20530"/>
                <a:gd name="connsiteY4" fmla="*/ 22816 h 33724"/>
                <a:gd name="connsiteX5" fmla="*/ 13624 w 20530"/>
                <a:gd name="connsiteY5" fmla="*/ 10695 h 33724"/>
                <a:gd name="connsiteX6" fmla="*/ 15249 w 20530"/>
                <a:gd name="connsiteY6" fmla="*/ 1147 h 3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30" h="33724">
                  <a:moveTo>
                    <a:pt x="15249" y="1147"/>
                  </a:moveTo>
                  <a:cubicBezTo>
                    <a:pt x="11998" y="1147"/>
                    <a:pt x="6784" y="-1764"/>
                    <a:pt x="3738" y="1689"/>
                  </a:cubicBezTo>
                  <a:cubicBezTo>
                    <a:pt x="-867" y="6903"/>
                    <a:pt x="81" y="14826"/>
                    <a:pt x="81" y="18212"/>
                  </a:cubicBezTo>
                  <a:cubicBezTo>
                    <a:pt x="81" y="21597"/>
                    <a:pt x="14165" y="34056"/>
                    <a:pt x="17957" y="33718"/>
                  </a:cubicBezTo>
                  <a:cubicBezTo>
                    <a:pt x="21749" y="33312"/>
                    <a:pt x="20733" y="24712"/>
                    <a:pt x="18838" y="22816"/>
                  </a:cubicBezTo>
                  <a:cubicBezTo>
                    <a:pt x="16942" y="20920"/>
                    <a:pt x="13624" y="14420"/>
                    <a:pt x="13624" y="10695"/>
                  </a:cubicBezTo>
                  <a:cubicBezTo>
                    <a:pt x="13624" y="6971"/>
                    <a:pt x="18499" y="1147"/>
                    <a:pt x="15249" y="114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6" name="Freeform 525">
              <a:extLst>
                <a:ext uri="{FF2B5EF4-FFF2-40B4-BE49-F238E27FC236}">
                  <a16:creationId xmlns:a16="http://schemas.microsoft.com/office/drawing/2014/main" id="{FCBEA5A6-8385-DCD1-28C1-3853ED76D6AE}"/>
                </a:ext>
              </a:extLst>
            </p:cNvPr>
            <p:cNvSpPr/>
            <p:nvPr/>
          </p:nvSpPr>
          <p:spPr bwMode="ltGray">
            <a:xfrm>
              <a:off x="16959739" y="6437310"/>
              <a:ext cx="17338" cy="6065"/>
            </a:xfrm>
            <a:custGeom>
              <a:avLst/>
              <a:gdLst>
                <a:gd name="connsiteX0" fmla="*/ 10748 w 17338"/>
                <a:gd name="connsiteY0" fmla="*/ 4056 h 6065"/>
                <a:gd name="connsiteX1" fmla="*/ 15962 w 17338"/>
                <a:gd name="connsiteY1" fmla="*/ 2770 h 6065"/>
                <a:gd name="connsiteX2" fmla="*/ 8175 w 17338"/>
                <a:gd name="connsiteY2" fmla="*/ 2905 h 6065"/>
                <a:gd name="connsiteX3" fmla="*/ 1539 w 17338"/>
                <a:gd name="connsiteY3" fmla="*/ 4598 h 6065"/>
                <a:gd name="connsiteX4" fmla="*/ 10748 w 17338"/>
                <a:gd name="connsiteY4" fmla="*/ 4056 h 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38" h="6065">
                  <a:moveTo>
                    <a:pt x="10748" y="4056"/>
                  </a:moveTo>
                  <a:cubicBezTo>
                    <a:pt x="14947" y="2160"/>
                    <a:pt x="19754" y="7306"/>
                    <a:pt x="15962" y="2770"/>
                  </a:cubicBezTo>
                  <a:cubicBezTo>
                    <a:pt x="12170" y="-1767"/>
                    <a:pt x="11696" y="-7"/>
                    <a:pt x="8175" y="2905"/>
                  </a:cubicBezTo>
                  <a:cubicBezTo>
                    <a:pt x="3706" y="6562"/>
                    <a:pt x="-3066" y="1957"/>
                    <a:pt x="1539" y="4598"/>
                  </a:cubicBezTo>
                  <a:cubicBezTo>
                    <a:pt x="6076" y="7171"/>
                    <a:pt x="6550" y="5952"/>
                    <a:pt x="10748" y="405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7" name="Freeform 526">
              <a:extLst>
                <a:ext uri="{FF2B5EF4-FFF2-40B4-BE49-F238E27FC236}">
                  <a16:creationId xmlns:a16="http://schemas.microsoft.com/office/drawing/2014/main" id="{0B87431D-C082-1580-1F7E-118F5075521B}"/>
                </a:ext>
              </a:extLst>
            </p:cNvPr>
            <p:cNvSpPr/>
            <p:nvPr/>
          </p:nvSpPr>
          <p:spPr bwMode="ltGray">
            <a:xfrm>
              <a:off x="16883734" y="6236798"/>
              <a:ext cx="5845" cy="5555"/>
            </a:xfrm>
            <a:custGeom>
              <a:avLst/>
              <a:gdLst>
                <a:gd name="connsiteX0" fmla="*/ 10 w 5845"/>
                <a:gd name="connsiteY0" fmla="*/ 1560 h 5555"/>
                <a:gd name="connsiteX1" fmla="*/ 2381 w 5845"/>
                <a:gd name="connsiteY1" fmla="*/ 5555 h 5555"/>
                <a:gd name="connsiteX2" fmla="*/ 5563 w 5845"/>
                <a:gd name="connsiteY2" fmla="*/ 2170 h 5555"/>
                <a:gd name="connsiteX3" fmla="*/ 10 w 5845"/>
                <a:gd name="connsiteY3" fmla="*/ 1560 h 5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45" h="5555">
                  <a:moveTo>
                    <a:pt x="10" y="1560"/>
                  </a:moveTo>
                  <a:cubicBezTo>
                    <a:pt x="-126" y="2779"/>
                    <a:pt x="1161" y="4133"/>
                    <a:pt x="2381" y="5555"/>
                  </a:cubicBezTo>
                  <a:cubicBezTo>
                    <a:pt x="2990" y="4946"/>
                    <a:pt x="4006" y="3930"/>
                    <a:pt x="5563" y="2170"/>
                  </a:cubicBezTo>
                  <a:cubicBezTo>
                    <a:pt x="7324" y="274"/>
                    <a:pt x="281" y="-1284"/>
                    <a:pt x="10" y="156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8" name="Freeform 527">
              <a:extLst>
                <a:ext uri="{FF2B5EF4-FFF2-40B4-BE49-F238E27FC236}">
                  <a16:creationId xmlns:a16="http://schemas.microsoft.com/office/drawing/2014/main" id="{4C99AAE3-617F-1B43-4F33-58B5E3916446}"/>
                </a:ext>
              </a:extLst>
            </p:cNvPr>
            <p:cNvSpPr/>
            <p:nvPr/>
          </p:nvSpPr>
          <p:spPr bwMode="ltGray">
            <a:xfrm>
              <a:off x="16885128" y="6242353"/>
              <a:ext cx="3525" cy="7764"/>
            </a:xfrm>
            <a:custGeom>
              <a:avLst/>
              <a:gdLst>
                <a:gd name="connsiteX0" fmla="*/ 241 w 3525"/>
                <a:gd name="connsiteY0" fmla="*/ 3589 h 7764"/>
                <a:gd name="connsiteX1" fmla="*/ 2882 w 3525"/>
                <a:gd name="connsiteY1" fmla="*/ 6094 h 7764"/>
                <a:gd name="connsiteX2" fmla="*/ 987 w 3525"/>
                <a:gd name="connsiteY2" fmla="*/ 0 h 7764"/>
                <a:gd name="connsiteX3" fmla="*/ 241 w 3525"/>
                <a:gd name="connsiteY3" fmla="*/ 3589 h 7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5" h="7764">
                  <a:moveTo>
                    <a:pt x="241" y="3589"/>
                  </a:moveTo>
                  <a:cubicBezTo>
                    <a:pt x="512" y="7246"/>
                    <a:pt x="39" y="9480"/>
                    <a:pt x="2882" y="6094"/>
                  </a:cubicBezTo>
                  <a:cubicBezTo>
                    <a:pt x="4507" y="4130"/>
                    <a:pt x="2746" y="2031"/>
                    <a:pt x="987" y="0"/>
                  </a:cubicBezTo>
                  <a:cubicBezTo>
                    <a:pt x="-436" y="1490"/>
                    <a:pt x="39" y="1084"/>
                    <a:pt x="241" y="358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9" name="Freeform 528">
              <a:extLst>
                <a:ext uri="{FF2B5EF4-FFF2-40B4-BE49-F238E27FC236}">
                  <a16:creationId xmlns:a16="http://schemas.microsoft.com/office/drawing/2014/main" id="{3C1DA914-6EE1-AAC8-67F6-42B805C96B0F}"/>
                </a:ext>
              </a:extLst>
            </p:cNvPr>
            <p:cNvSpPr/>
            <p:nvPr/>
          </p:nvSpPr>
          <p:spPr bwMode="ltGray">
            <a:xfrm>
              <a:off x="17073122" y="6221634"/>
              <a:ext cx="2552" cy="8056"/>
            </a:xfrm>
            <a:custGeom>
              <a:avLst/>
              <a:gdLst>
                <a:gd name="connsiteX0" fmla="*/ 1645 w 2552"/>
                <a:gd name="connsiteY0" fmla="*/ 2707 h 8056"/>
                <a:gd name="connsiteX1" fmla="*/ 1035 w 2552"/>
                <a:gd name="connsiteY1" fmla="*/ 8056 h 8056"/>
                <a:gd name="connsiteX2" fmla="*/ 1103 w 2552"/>
                <a:gd name="connsiteY2" fmla="*/ 8056 h 8056"/>
                <a:gd name="connsiteX3" fmla="*/ 1645 w 2552"/>
                <a:gd name="connsiteY3" fmla="*/ 2707 h 8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2" h="8056">
                  <a:moveTo>
                    <a:pt x="1645" y="2707"/>
                  </a:moveTo>
                  <a:cubicBezTo>
                    <a:pt x="5099" y="-5216"/>
                    <a:pt x="-2689" y="6634"/>
                    <a:pt x="1035" y="8056"/>
                  </a:cubicBezTo>
                  <a:cubicBezTo>
                    <a:pt x="1035" y="8056"/>
                    <a:pt x="1035" y="8056"/>
                    <a:pt x="1103" y="8056"/>
                  </a:cubicBezTo>
                  <a:cubicBezTo>
                    <a:pt x="900" y="6160"/>
                    <a:pt x="1035" y="4197"/>
                    <a:pt x="1645" y="270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0" name="Freeform 529">
              <a:extLst>
                <a:ext uri="{FF2B5EF4-FFF2-40B4-BE49-F238E27FC236}">
                  <a16:creationId xmlns:a16="http://schemas.microsoft.com/office/drawing/2014/main" id="{707D358E-C8F9-B680-A869-ED7543CC6203}"/>
                </a:ext>
              </a:extLst>
            </p:cNvPr>
            <p:cNvSpPr/>
            <p:nvPr/>
          </p:nvSpPr>
          <p:spPr bwMode="ltGray">
            <a:xfrm>
              <a:off x="16054395" y="6765183"/>
              <a:ext cx="8243" cy="7983"/>
            </a:xfrm>
            <a:custGeom>
              <a:avLst/>
              <a:gdLst>
                <a:gd name="connsiteX0" fmla="*/ 389 w 8243"/>
                <a:gd name="connsiteY0" fmla="*/ 5952 h 7983"/>
                <a:gd name="connsiteX1" fmla="*/ 7498 w 8243"/>
                <a:gd name="connsiteY1" fmla="*/ 7984 h 7983"/>
                <a:gd name="connsiteX2" fmla="*/ 8243 w 8243"/>
                <a:gd name="connsiteY2" fmla="*/ 535 h 7983"/>
                <a:gd name="connsiteX3" fmla="*/ 389 w 8243"/>
                <a:gd name="connsiteY3" fmla="*/ 5952 h 7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43" h="7983">
                  <a:moveTo>
                    <a:pt x="389" y="5952"/>
                  </a:moveTo>
                  <a:cubicBezTo>
                    <a:pt x="1404" y="6697"/>
                    <a:pt x="4248" y="7171"/>
                    <a:pt x="7498" y="7984"/>
                  </a:cubicBezTo>
                  <a:cubicBezTo>
                    <a:pt x="7837" y="6020"/>
                    <a:pt x="8175" y="3650"/>
                    <a:pt x="8243" y="535"/>
                  </a:cubicBezTo>
                  <a:cubicBezTo>
                    <a:pt x="8311" y="-1767"/>
                    <a:pt x="-2117" y="3988"/>
                    <a:pt x="389" y="595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1" name="Freeform 530">
              <a:extLst>
                <a:ext uri="{FF2B5EF4-FFF2-40B4-BE49-F238E27FC236}">
                  <a16:creationId xmlns:a16="http://schemas.microsoft.com/office/drawing/2014/main" id="{C1B0946E-BD82-7D41-9523-8B6B50D34AD1}"/>
                </a:ext>
              </a:extLst>
            </p:cNvPr>
            <p:cNvSpPr/>
            <p:nvPr/>
          </p:nvSpPr>
          <p:spPr bwMode="ltGray">
            <a:xfrm>
              <a:off x="16034728" y="6768936"/>
              <a:ext cx="12539" cy="19299"/>
            </a:xfrm>
            <a:custGeom>
              <a:avLst/>
              <a:gdLst>
                <a:gd name="connsiteX0" fmla="*/ 4888 w 12539"/>
                <a:gd name="connsiteY0" fmla="*/ 642 h 19299"/>
                <a:gd name="connsiteX1" fmla="*/ 2179 w 12539"/>
                <a:gd name="connsiteY1" fmla="*/ 1319 h 19299"/>
                <a:gd name="connsiteX2" fmla="*/ 1028 w 12539"/>
                <a:gd name="connsiteY2" fmla="*/ 19060 h 19299"/>
                <a:gd name="connsiteX3" fmla="*/ 12540 w 12539"/>
                <a:gd name="connsiteY3" fmla="*/ 11002 h 19299"/>
                <a:gd name="connsiteX4" fmla="*/ 4888 w 12539"/>
                <a:gd name="connsiteY4" fmla="*/ 642 h 19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39" h="19299">
                  <a:moveTo>
                    <a:pt x="4888" y="642"/>
                  </a:moveTo>
                  <a:cubicBezTo>
                    <a:pt x="2924" y="371"/>
                    <a:pt x="2382" y="-983"/>
                    <a:pt x="2179" y="1319"/>
                  </a:cubicBezTo>
                  <a:cubicBezTo>
                    <a:pt x="1434" y="9512"/>
                    <a:pt x="-1546" y="17909"/>
                    <a:pt x="1028" y="19060"/>
                  </a:cubicBezTo>
                  <a:cubicBezTo>
                    <a:pt x="3601" y="20211"/>
                    <a:pt x="12540" y="17164"/>
                    <a:pt x="12540" y="11002"/>
                  </a:cubicBezTo>
                  <a:cubicBezTo>
                    <a:pt x="12540" y="4705"/>
                    <a:pt x="6919" y="913"/>
                    <a:pt x="4888" y="64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2" name="Freeform 531">
              <a:extLst>
                <a:ext uri="{FF2B5EF4-FFF2-40B4-BE49-F238E27FC236}">
                  <a16:creationId xmlns:a16="http://schemas.microsoft.com/office/drawing/2014/main" id="{2F96BFDB-9B4D-A82E-366D-70594B08FCA7}"/>
                </a:ext>
              </a:extLst>
            </p:cNvPr>
            <p:cNvSpPr/>
            <p:nvPr/>
          </p:nvSpPr>
          <p:spPr bwMode="ltGray">
            <a:xfrm>
              <a:off x="16708549" y="5863408"/>
              <a:ext cx="656072" cy="361307"/>
            </a:xfrm>
            <a:custGeom>
              <a:avLst/>
              <a:gdLst>
                <a:gd name="connsiteX0" fmla="*/ 625971 w 656072"/>
                <a:gd name="connsiteY0" fmla="*/ 321252 h 361307"/>
                <a:gd name="connsiteX1" fmla="*/ 611752 w 656072"/>
                <a:gd name="connsiteY1" fmla="*/ 316174 h 361307"/>
                <a:gd name="connsiteX2" fmla="*/ 600240 w 656072"/>
                <a:gd name="connsiteY2" fmla="*/ 308657 h 361307"/>
                <a:gd name="connsiteX3" fmla="*/ 585613 w 656072"/>
                <a:gd name="connsiteY3" fmla="*/ 279202 h 361307"/>
                <a:gd name="connsiteX4" fmla="*/ 556970 w 656072"/>
                <a:gd name="connsiteY4" fmla="*/ 251642 h 361307"/>
                <a:gd name="connsiteX5" fmla="*/ 550063 w 656072"/>
                <a:gd name="connsiteY5" fmla="*/ 231057 h 361307"/>
                <a:gd name="connsiteX6" fmla="*/ 556834 w 656072"/>
                <a:gd name="connsiteY6" fmla="*/ 188193 h 361307"/>
                <a:gd name="connsiteX7" fmla="*/ 507471 w 656072"/>
                <a:gd name="connsiteY7" fmla="*/ 178104 h 361307"/>
                <a:gd name="connsiteX8" fmla="*/ 500564 w 656072"/>
                <a:gd name="connsiteY8" fmla="*/ 145330 h 361307"/>
                <a:gd name="connsiteX9" fmla="*/ 454112 w 656072"/>
                <a:gd name="connsiteY9" fmla="*/ 120005 h 361307"/>
                <a:gd name="connsiteX10" fmla="*/ 378339 w 656072"/>
                <a:gd name="connsiteY10" fmla="*/ 92919 h 361307"/>
                <a:gd name="connsiteX11" fmla="*/ 336356 w 656072"/>
                <a:gd name="connsiteY11" fmla="*/ 88856 h 361307"/>
                <a:gd name="connsiteX12" fmla="*/ 306156 w 656072"/>
                <a:gd name="connsiteY12" fmla="*/ 69422 h 361307"/>
                <a:gd name="connsiteX13" fmla="*/ 274804 w 656072"/>
                <a:gd name="connsiteY13" fmla="*/ 52493 h 361307"/>
                <a:gd name="connsiteX14" fmla="*/ 238576 w 656072"/>
                <a:gd name="connsiteY14" fmla="*/ 51410 h 361307"/>
                <a:gd name="connsiteX15" fmla="*/ 207292 w 656072"/>
                <a:gd name="connsiteY15" fmla="*/ 59671 h 361307"/>
                <a:gd name="connsiteX16" fmla="*/ 187452 w 656072"/>
                <a:gd name="connsiteY16" fmla="*/ 77345 h 361307"/>
                <a:gd name="connsiteX17" fmla="*/ 173977 w 656072"/>
                <a:gd name="connsiteY17" fmla="*/ 89195 h 361307"/>
                <a:gd name="connsiteX18" fmla="*/ 136870 w 656072"/>
                <a:gd name="connsiteY18" fmla="*/ 92919 h 361307"/>
                <a:gd name="connsiteX19" fmla="*/ 104366 w 656072"/>
                <a:gd name="connsiteY19" fmla="*/ 65698 h 361307"/>
                <a:gd name="connsiteX20" fmla="*/ 110054 w 656072"/>
                <a:gd name="connsiteY20" fmla="*/ 39425 h 361307"/>
                <a:gd name="connsiteX21" fmla="*/ 114388 w 656072"/>
                <a:gd name="connsiteY21" fmla="*/ 16740 h 361307"/>
                <a:gd name="connsiteX22" fmla="*/ 56831 w 656072"/>
                <a:gd name="connsiteY22" fmla="*/ 354 h 361307"/>
                <a:gd name="connsiteX23" fmla="*/ 24260 w 656072"/>
                <a:gd name="connsiteY23" fmla="*/ 3874 h 361307"/>
                <a:gd name="connsiteX24" fmla="*/ 11191 w 656072"/>
                <a:gd name="connsiteY24" fmla="*/ 14980 h 361307"/>
                <a:gd name="connsiteX25" fmla="*/ 12681 w 656072"/>
                <a:gd name="connsiteY25" fmla="*/ 38341 h 361307"/>
                <a:gd name="connsiteX26" fmla="*/ 966 w 656072"/>
                <a:gd name="connsiteY26" fmla="*/ 40779 h 361307"/>
                <a:gd name="connsiteX27" fmla="*/ 19114 w 656072"/>
                <a:gd name="connsiteY27" fmla="*/ 44232 h 361307"/>
                <a:gd name="connsiteX28" fmla="*/ 28255 w 656072"/>
                <a:gd name="connsiteY28" fmla="*/ 59265 h 361307"/>
                <a:gd name="connsiteX29" fmla="*/ 44168 w 656072"/>
                <a:gd name="connsiteY29" fmla="*/ 70438 h 361307"/>
                <a:gd name="connsiteX30" fmla="*/ 74640 w 656072"/>
                <a:gd name="connsiteY30" fmla="*/ 68136 h 361307"/>
                <a:gd name="connsiteX31" fmla="*/ 87031 w 656072"/>
                <a:gd name="connsiteY31" fmla="*/ 60484 h 361307"/>
                <a:gd name="connsiteX32" fmla="*/ 93464 w 656072"/>
                <a:gd name="connsiteY32" fmla="*/ 68745 h 361307"/>
                <a:gd name="connsiteX33" fmla="*/ 94006 w 656072"/>
                <a:gd name="connsiteY33" fmla="*/ 70032 h 361307"/>
                <a:gd name="connsiteX34" fmla="*/ 91500 w 656072"/>
                <a:gd name="connsiteY34" fmla="*/ 71386 h 361307"/>
                <a:gd name="connsiteX35" fmla="*/ 89604 w 656072"/>
                <a:gd name="connsiteY35" fmla="*/ 79173 h 361307"/>
                <a:gd name="connsiteX36" fmla="*/ 72879 w 656072"/>
                <a:gd name="connsiteY36" fmla="*/ 82626 h 361307"/>
                <a:gd name="connsiteX37" fmla="*/ 63466 w 656072"/>
                <a:gd name="connsiteY37" fmla="*/ 85944 h 361307"/>
                <a:gd name="connsiteX38" fmla="*/ 39428 w 656072"/>
                <a:gd name="connsiteY38" fmla="*/ 86622 h 361307"/>
                <a:gd name="connsiteX39" fmla="*/ 32386 w 656072"/>
                <a:gd name="connsiteY39" fmla="*/ 96914 h 361307"/>
                <a:gd name="connsiteX40" fmla="*/ 52226 w 656072"/>
                <a:gd name="connsiteY40" fmla="*/ 106733 h 361307"/>
                <a:gd name="connsiteX41" fmla="*/ 52429 w 656072"/>
                <a:gd name="connsiteY41" fmla="*/ 118244 h 361307"/>
                <a:gd name="connsiteX42" fmla="*/ 63670 w 656072"/>
                <a:gd name="connsiteY42" fmla="*/ 130975 h 361307"/>
                <a:gd name="connsiteX43" fmla="*/ 81275 w 656072"/>
                <a:gd name="connsiteY43" fmla="*/ 116958 h 361307"/>
                <a:gd name="connsiteX44" fmla="*/ 84865 w 656072"/>
                <a:gd name="connsiteY44" fmla="*/ 99555 h 361307"/>
                <a:gd name="connsiteX45" fmla="*/ 85338 w 656072"/>
                <a:gd name="connsiteY45" fmla="*/ 100842 h 361307"/>
                <a:gd name="connsiteX46" fmla="*/ 96376 w 656072"/>
                <a:gd name="connsiteY46" fmla="*/ 113233 h 361307"/>
                <a:gd name="connsiteX47" fmla="*/ 114050 w 656072"/>
                <a:gd name="connsiteY47" fmla="*/ 119395 h 361307"/>
                <a:gd name="connsiteX48" fmla="*/ 133619 w 656072"/>
                <a:gd name="connsiteY48" fmla="*/ 133819 h 361307"/>
                <a:gd name="connsiteX49" fmla="*/ 152105 w 656072"/>
                <a:gd name="connsiteY49" fmla="*/ 149190 h 361307"/>
                <a:gd name="connsiteX50" fmla="*/ 204381 w 656072"/>
                <a:gd name="connsiteY50" fmla="*/ 175599 h 361307"/>
                <a:gd name="connsiteX51" fmla="*/ 239931 w 656072"/>
                <a:gd name="connsiteY51" fmla="*/ 181828 h 361307"/>
                <a:gd name="connsiteX52" fmla="*/ 252865 w 656072"/>
                <a:gd name="connsiteY52" fmla="*/ 204919 h 361307"/>
                <a:gd name="connsiteX53" fmla="*/ 260651 w 656072"/>
                <a:gd name="connsiteY53" fmla="*/ 224285 h 361307"/>
                <a:gd name="connsiteX54" fmla="*/ 258890 w 656072"/>
                <a:gd name="connsiteY54" fmla="*/ 233562 h 361307"/>
                <a:gd name="connsiteX55" fmla="*/ 268710 w 656072"/>
                <a:gd name="connsiteY55" fmla="*/ 260106 h 361307"/>
                <a:gd name="connsiteX56" fmla="*/ 277106 w 656072"/>
                <a:gd name="connsiteY56" fmla="*/ 272904 h 361307"/>
                <a:gd name="connsiteX57" fmla="*/ 309338 w 656072"/>
                <a:gd name="connsiteY57" fmla="*/ 275342 h 361307"/>
                <a:gd name="connsiteX58" fmla="*/ 320579 w 656072"/>
                <a:gd name="connsiteY58" fmla="*/ 313262 h 361307"/>
                <a:gd name="connsiteX59" fmla="*/ 338253 w 656072"/>
                <a:gd name="connsiteY59" fmla="*/ 299922 h 361307"/>
                <a:gd name="connsiteX60" fmla="*/ 382131 w 656072"/>
                <a:gd name="connsiteY60" fmla="*/ 319153 h 361307"/>
                <a:gd name="connsiteX61" fmla="*/ 407728 w 656072"/>
                <a:gd name="connsiteY61" fmla="*/ 306423 h 361307"/>
                <a:gd name="connsiteX62" fmla="*/ 407389 w 656072"/>
                <a:gd name="connsiteY62" fmla="*/ 285161 h 361307"/>
                <a:gd name="connsiteX63" fmla="*/ 418223 w 656072"/>
                <a:gd name="connsiteY63" fmla="*/ 282113 h 361307"/>
                <a:gd name="connsiteX64" fmla="*/ 446257 w 656072"/>
                <a:gd name="connsiteY64" fmla="*/ 257804 h 361307"/>
                <a:gd name="connsiteX65" fmla="*/ 454112 w 656072"/>
                <a:gd name="connsiteY65" fmla="*/ 272295 h 361307"/>
                <a:gd name="connsiteX66" fmla="*/ 465014 w 656072"/>
                <a:gd name="connsiteY66" fmla="*/ 250694 h 361307"/>
                <a:gd name="connsiteX67" fmla="*/ 484787 w 656072"/>
                <a:gd name="connsiteY67" fmla="*/ 265727 h 361307"/>
                <a:gd name="connsiteX68" fmla="*/ 496975 w 656072"/>
                <a:gd name="connsiteY68" fmla="*/ 281165 h 361307"/>
                <a:gd name="connsiteX69" fmla="*/ 517899 w 656072"/>
                <a:gd name="connsiteY69" fmla="*/ 305610 h 361307"/>
                <a:gd name="connsiteX70" fmla="*/ 535031 w 656072"/>
                <a:gd name="connsiteY70" fmla="*/ 334998 h 361307"/>
                <a:gd name="connsiteX71" fmla="*/ 585952 w 656072"/>
                <a:gd name="connsiteY71" fmla="*/ 340822 h 361307"/>
                <a:gd name="connsiteX72" fmla="*/ 622518 w 656072"/>
                <a:gd name="connsiteY72" fmla="*/ 352604 h 361307"/>
                <a:gd name="connsiteX73" fmla="*/ 656036 w 656072"/>
                <a:gd name="connsiteY73" fmla="*/ 356193 h 361307"/>
                <a:gd name="connsiteX74" fmla="*/ 636264 w 656072"/>
                <a:gd name="connsiteY74" fmla="*/ 337504 h 361307"/>
                <a:gd name="connsiteX75" fmla="*/ 626107 w 656072"/>
                <a:gd name="connsiteY75" fmla="*/ 337030 h 361307"/>
                <a:gd name="connsiteX76" fmla="*/ 625971 w 656072"/>
                <a:gd name="connsiteY76" fmla="*/ 321252 h 361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56072" h="361307">
                  <a:moveTo>
                    <a:pt x="625971" y="321252"/>
                  </a:moveTo>
                  <a:cubicBezTo>
                    <a:pt x="617643" y="322742"/>
                    <a:pt x="611752" y="325248"/>
                    <a:pt x="611752" y="316174"/>
                  </a:cubicBezTo>
                  <a:cubicBezTo>
                    <a:pt x="611752" y="307100"/>
                    <a:pt x="612022" y="309808"/>
                    <a:pt x="600240" y="308657"/>
                  </a:cubicBezTo>
                  <a:cubicBezTo>
                    <a:pt x="588457" y="307506"/>
                    <a:pt x="594416" y="293151"/>
                    <a:pt x="585613" y="279202"/>
                  </a:cubicBezTo>
                  <a:cubicBezTo>
                    <a:pt x="576878" y="265253"/>
                    <a:pt x="566111" y="261257"/>
                    <a:pt x="556970" y="251642"/>
                  </a:cubicBezTo>
                  <a:cubicBezTo>
                    <a:pt x="547829" y="242094"/>
                    <a:pt x="532593" y="238235"/>
                    <a:pt x="550063" y="231057"/>
                  </a:cubicBezTo>
                  <a:cubicBezTo>
                    <a:pt x="567534" y="223879"/>
                    <a:pt x="575456" y="193475"/>
                    <a:pt x="556834" y="188193"/>
                  </a:cubicBezTo>
                  <a:cubicBezTo>
                    <a:pt x="538213" y="182912"/>
                    <a:pt x="513498" y="181490"/>
                    <a:pt x="507471" y="178104"/>
                  </a:cubicBezTo>
                  <a:cubicBezTo>
                    <a:pt x="501377" y="174718"/>
                    <a:pt x="510450" y="157045"/>
                    <a:pt x="500564" y="145330"/>
                  </a:cubicBezTo>
                  <a:cubicBezTo>
                    <a:pt x="490678" y="133616"/>
                    <a:pt x="483026" y="128672"/>
                    <a:pt x="454112" y="120005"/>
                  </a:cubicBezTo>
                  <a:cubicBezTo>
                    <a:pt x="425198" y="111337"/>
                    <a:pt x="392017" y="100097"/>
                    <a:pt x="378339" y="92919"/>
                  </a:cubicBezTo>
                  <a:cubicBezTo>
                    <a:pt x="364661" y="85741"/>
                    <a:pt x="351118" y="91497"/>
                    <a:pt x="336356" y="88856"/>
                  </a:cubicBezTo>
                  <a:cubicBezTo>
                    <a:pt x="321526" y="86215"/>
                    <a:pt x="314146" y="72808"/>
                    <a:pt x="306156" y="69422"/>
                  </a:cubicBezTo>
                  <a:cubicBezTo>
                    <a:pt x="298165" y="66036"/>
                    <a:pt x="286586" y="59265"/>
                    <a:pt x="274804" y="52493"/>
                  </a:cubicBezTo>
                  <a:cubicBezTo>
                    <a:pt x="263022" y="45722"/>
                    <a:pt x="254151" y="57437"/>
                    <a:pt x="238576" y="51410"/>
                  </a:cubicBezTo>
                  <a:cubicBezTo>
                    <a:pt x="223002" y="45383"/>
                    <a:pt x="211829" y="47957"/>
                    <a:pt x="207292" y="59671"/>
                  </a:cubicBezTo>
                  <a:cubicBezTo>
                    <a:pt x="202756" y="71386"/>
                    <a:pt x="197745" y="75042"/>
                    <a:pt x="187452" y="77345"/>
                  </a:cubicBezTo>
                  <a:cubicBezTo>
                    <a:pt x="177159" y="79647"/>
                    <a:pt x="179326" y="80121"/>
                    <a:pt x="173977" y="89195"/>
                  </a:cubicBezTo>
                  <a:cubicBezTo>
                    <a:pt x="168627" y="98268"/>
                    <a:pt x="160095" y="111405"/>
                    <a:pt x="136870" y="92919"/>
                  </a:cubicBezTo>
                  <a:cubicBezTo>
                    <a:pt x="113711" y="74433"/>
                    <a:pt x="102809" y="76600"/>
                    <a:pt x="104366" y="65698"/>
                  </a:cubicBezTo>
                  <a:cubicBezTo>
                    <a:pt x="105856" y="54796"/>
                    <a:pt x="110054" y="48092"/>
                    <a:pt x="110054" y="39425"/>
                  </a:cubicBezTo>
                  <a:cubicBezTo>
                    <a:pt x="110054" y="30757"/>
                    <a:pt x="122852" y="33330"/>
                    <a:pt x="114388" y="16740"/>
                  </a:cubicBezTo>
                  <a:cubicBezTo>
                    <a:pt x="105924" y="150"/>
                    <a:pt x="67462" y="15"/>
                    <a:pt x="56831" y="354"/>
                  </a:cubicBezTo>
                  <a:cubicBezTo>
                    <a:pt x="46200" y="760"/>
                    <a:pt x="30354" y="-2152"/>
                    <a:pt x="24260" y="3874"/>
                  </a:cubicBezTo>
                  <a:cubicBezTo>
                    <a:pt x="18166" y="9901"/>
                    <a:pt x="16134" y="11932"/>
                    <a:pt x="11191" y="14980"/>
                  </a:cubicBezTo>
                  <a:cubicBezTo>
                    <a:pt x="6248" y="18027"/>
                    <a:pt x="19182" y="33398"/>
                    <a:pt x="12681" y="38341"/>
                  </a:cubicBezTo>
                  <a:cubicBezTo>
                    <a:pt x="6248" y="43217"/>
                    <a:pt x="-3029" y="37055"/>
                    <a:pt x="966" y="40779"/>
                  </a:cubicBezTo>
                  <a:cubicBezTo>
                    <a:pt x="4961" y="44571"/>
                    <a:pt x="9634" y="38950"/>
                    <a:pt x="19114" y="44232"/>
                  </a:cubicBezTo>
                  <a:cubicBezTo>
                    <a:pt x="28594" y="49514"/>
                    <a:pt x="25614" y="50191"/>
                    <a:pt x="28255" y="59265"/>
                  </a:cubicBezTo>
                  <a:cubicBezTo>
                    <a:pt x="30896" y="68339"/>
                    <a:pt x="33131" y="69287"/>
                    <a:pt x="44168" y="70438"/>
                  </a:cubicBezTo>
                  <a:cubicBezTo>
                    <a:pt x="55206" y="71589"/>
                    <a:pt x="69697" y="70032"/>
                    <a:pt x="74640" y="68136"/>
                  </a:cubicBezTo>
                  <a:cubicBezTo>
                    <a:pt x="79583" y="66240"/>
                    <a:pt x="83645" y="60890"/>
                    <a:pt x="87031" y="60484"/>
                  </a:cubicBezTo>
                  <a:cubicBezTo>
                    <a:pt x="90485" y="60078"/>
                    <a:pt x="92720" y="65766"/>
                    <a:pt x="93464" y="68745"/>
                  </a:cubicBezTo>
                  <a:cubicBezTo>
                    <a:pt x="93668" y="69693"/>
                    <a:pt x="93938" y="69964"/>
                    <a:pt x="94006" y="70032"/>
                  </a:cubicBezTo>
                  <a:cubicBezTo>
                    <a:pt x="93802" y="69964"/>
                    <a:pt x="93125" y="69896"/>
                    <a:pt x="91500" y="71386"/>
                  </a:cubicBezTo>
                  <a:cubicBezTo>
                    <a:pt x="88047" y="74433"/>
                    <a:pt x="96105" y="80257"/>
                    <a:pt x="89604" y="79173"/>
                  </a:cubicBezTo>
                  <a:cubicBezTo>
                    <a:pt x="83172" y="78022"/>
                    <a:pt x="78229" y="80392"/>
                    <a:pt x="72879" y="82626"/>
                  </a:cubicBezTo>
                  <a:cubicBezTo>
                    <a:pt x="67530" y="84861"/>
                    <a:pt x="71457" y="84793"/>
                    <a:pt x="63466" y="85944"/>
                  </a:cubicBezTo>
                  <a:cubicBezTo>
                    <a:pt x="55477" y="87096"/>
                    <a:pt x="42069" y="85064"/>
                    <a:pt x="39428" y="86622"/>
                  </a:cubicBezTo>
                  <a:cubicBezTo>
                    <a:pt x="36787" y="88111"/>
                    <a:pt x="26291" y="93190"/>
                    <a:pt x="32386" y="96914"/>
                  </a:cubicBezTo>
                  <a:cubicBezTo>
                    <a:pt x="38480" y="100706"/>
                    <a:pt x="50330" y="101857"/>
                    <a:pt x="52226" y="106733"/>
                  </a:cubicBezTo>
                  <a:cubicBezTo>
                    <a:pt x="54122" y="111608"/>
                    <a:pt x="52023" y="113708"/>
                    <a:pt x="52429" y="118244"/>
                  </a:cubicBezTo>
                  <a:cubicBezTo>
                    <a:pt x="52836" y="122781"/>
                    <a:pt x="56425" y="129282"/>
                    <a:pt x="63670" y="130975"/>
                  </a:cubicBezTo>
                  <a:cubicBezTo>
                    <a:pt x="70916" y="132667"/>
                    <a:pt x="73691" y="128672"/>
                    <a:pt x="81275" y="116958"/>
                  </a:cubicBezTo>
                  <a:cubicBezTo>
                    <a:pt x="86761" y="108493"/>
                    <a:pt x="85271" y="100977"/>
                    <a:pt x="84865" y="99555"/>
                  </a:cubicBezTo>
                  <a:cubicBezTo>
                    <a:pt x="84932" y="99826"/>
                    <a:pt x="85068" y="100232"/>
                    <a:pt x="85338" y="100842"/>
                  </a:cubicBezTo>
                  <a:cubicBezTo>
                    <a:pt x="87641" y="106530"/>
                    <a:pt x="95970" y="109848"/>
                    <a:pt x="96376" y="113233"/>
                  </a:cubicBezTo>
                  <a:cubicBezTo>
                    <a:pt x="96782" y="116619"/>
                    <a:pt x="105314" y="115603"/>
                    <a:pt x="114050" y="119395"/>
                  </a:cubicBezTo>
                  <a:cubicBezTo>
                    <a:pt x="122784" y="123187"/>
                    <a:pt x="128270" y="128199"/>
                    <a:pt x="133619" y="133819"/>
                  </a:cubicBezTo>
                  <a:cubicBezTo>
                    <a:pt x="138968" y="139439"/>
                    <a:pt x="137275" y="146210"/>
                    <a:pt x="152105" y="149190"/>
                  </a:cubicBezTo>
                  <a:cubicBezTo>
                    <a:pt x="166934" y="152237"/>
                    <a:pt x="187656" y="168082"/>
                    <a:pt x="204381" y="175599"/>
                  </a:cubicBezTo>
                  <a:cubicBezTo>
                    <a:pt x="221106" y="183115"/>
                    <a:pt x="238374" y="169775"/>
                    <a:pt x="239931" y="181828"/>
                  </a:cubicBezTo>
                  <a:cubicBezTo>
                    <a:pt x="241420" y="193881"/>
                    <a:pt x="248260" y="195913"/>
                    <a:pt x="252865" y="204919"/>
                  </a:cubicBezTo>
                  <a:cubicBezTo>
                    <a:pt x="257401" y="213993"/>
                    <a:pt x="258756" y="220493"/>
                    <a:pt x="260651" y="224285"/>
                  </a:cubicBezTo>
                  <a:cubicBezTo>
                    <a:pt x="262547" y="228077"/>
                    <a:pt x="260787" y="231328"/>
                    <a:pt x="258890" y="233562"/>
                  </a:cubicBezTo>
                  <a:cubicBezTo>
                    <a:pt x="256995" y="235797"/>
                    <a:pt x="267965" y="253741"/>
                    <a:pt x="268710" y="260106"/>
                  </a:cubicBezTo>
                  <a:cubicBezTo>
                    <a:pt x="269454" y="266539"/>
                    <a:pt x="262276" y="275884"/>
                    <a:pt x="277106" y="272904"/>
                  </a:cubicBezTo>
                  <a:cubicBezTo>
                    <a:pt x="291935" y="269925"/>
                    <a:pt x="304801" y="267758"/>
                    <a:pt x="309338" y="275342"/>
                  </a:cubicBezTo>
                  <a:cubicBezTo>
                    <a:pt x="313875" y="282858"/>
                    <a:pt x="314891" y="311772"/>
                    <a:pt x="320579" y="313262"/>
                  </a:cubicBezTo>
                  <a:cubicBezTo>
                    <a:pt x="326267" y="314752"/>
                    <a:pt x="328976" y="299381"/>
                    <a:pt x="338253" y="299922"/>
                  </a:cubicBezTo>
                  <a:cubicBezTo>
                    <a:pt x="364796" y="301344"/>
                    <a:pt x="366896" y="319898"/>
                    <a:pt x="382131" y="319153"/>
                  </a:cubicBezTo>
                  <a:cubicBezTo>
                    <a:pt x="397299" y="318408"/>
                    <a:pt x="401701" y="312111"/>
                    <a:pt x="407728" y="306423"/>
                  </a:cubicBezTo>
                  <a:cubicBezTo>
                    <a:pt x="412941" y="301547"/>
                    <a:pt x="411655" y="289088"/>
                    <a:pt x="407389" y="285161"/>
                  </a:cubicBezTo>
                  <a:cubicBezTo>
                    <a:pt x="410098" y="285025"/>
                    <a:pt x="413821" y="284280"/>
                    <a:pt x="418223" y="282113"/>
                  </a:cubicBezTo>
                  <a:cubicBezTo>
                    <a:pt x="430412" y="276155"/>
                    <a:pt x="443210" y="253131"/>
                    <a:pt x="446257" y="257804"/>
                  </a:cubicBezTo>
                  <a:cubicBezTo>
                    <a:pt x="449304" y="262476"/>
                    <a:pt x="450320" y="277780"/>
                    <a:pt x="454112" y="272295"/>
                  </a:cubicBezTo>
                  <a:cubicBezTo>
                    <a:pt x="457904" y="266742"/>
                    <a:pt x="458175" y="246360"/>
                    <a:pt x="465014" y="250694"/>
                  </a:cubicBezTo>
                  <a:cubicBezTo>
                    <a:pt x="471853" y="255028"/>
                    <a:pt x="471853" y="262815"/>
                    <a:pt x="484787" y="265727"/>
                  </a:cubicBezTo>
                  <a:cubicBezTo>
                    <a:pt x="497720" y="268638"/>
                    <a:pt x="493928" y="272430"/>
                    <a:pt x="496975" y="281165"/>
                  </a:cubicBezTo>
                  <a:cubicBezTo>
                    <a:pt x="500023" y="289901"/>
                    <a:pt x="511805" y="294302"/>
                    <a:pt x="517899" y="305610"/>
                  </a:cubicBezTo>
                  <a:cubicBezTo>
                    <a:pt x="523993" y="316919"/>
                    <a:pt x="525144" y="325180"/>
                    <a:pt x="535031" y="334998"/>
                  </a:cubicBezTo>
                  <a:cubicBezTo>
                    <a:pt x="544917" y="344817"/>
                    <a:pt x="567669" y="339332"/>
                    <a:pt x="585952" y="340822"/>
                  </a:cubicBezTo>
                  <a:cubicBezTo>
                    <a:pt x="604168" y="342312"/>
                    <a:pt x="614189" y="346578"/>
                    <a:pt x="622518" y="352604"/>
                  </a:cubicBezTo>
                  <a:cubicBezTo>
                    <a:pt x="630847" y="358631"/>
                    <a:pt x="657188" y="366757"/>
                    <a:pt x="656036" y="356193"/>
                  </a:cubicBezTo>
                  <a:cubicBezTo>
                    <a:pt x="654886" y="345630"/>
                    <a:pt x="648046" y="338655"/>
                    <a:pt x="636264" y="337504"/>
                  </a:cubicBezTo>
                  <a:cubicBezTo>
                    <a:pt x="624482" y="336353"/>
                    <a:pt x="619268" y="340009"/>
                    <a:pt x="626107" y="337030"/>
                  </a:cubicBezTo>
                  <a:cubicBezTo>
                    <a:pt x="632878" y="334321"/>
                    <a:pt x="634368" y="319695"/>
                    <a:pt x="625971" y="32125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3" name="Freeform 532">
              <a:extLst>
                <a:ext uri="{FF2B5EF4-FFF2-40B4-BE49-F238E27FC236}">
                  <a16:creationId xmlns:a16="http://schemas.microsoft.com/office/drawing/2014/main" id="{AE907AD6-78E8-AE7C-10C8-634A87CB1F31}"/>
                </a:ext>
              </a:extLst>
            </p:cNvPr>
            <p:cNvSpPr/>
            <p:nvPr/>
          </p:nvSpPr>
          <p:spPr bwMode="ltGray">
            <a:xfrm>
              <a:off x="16928914" y="6114847"/>
              <a:ext cx="36985" cy="29811"/>
            </a:xfrm>
            <a:custGeom>
              <a:avLst/>
              <a:gdLst>
                <a:gd name="connsiteX0" fmla="*/ 6835 w 36985"/>
                <a:gd name="connsiteY0" fmla="*/ 29795 h 29811"/>
                <a:gd name="connsiteX1" fmla="*/ 30941 w 36985"/>
                <a:gd name="connsiteY1" fmla="*/ 20788 h 29811"/>
                <a:gd name="connsiteX2" fmla="*/ 36426 w 36985"/>
                <a:gd name="connsiteY2" fmla="*/ 11647 h 29811"/>
                <a:gd name="connsiteX3" fmla="*/ 32634 w 36985"/>
                <a:gd name="connsiteY3" fmla="*/ 677 h 29811"/>
                <a:gd name="connsiteX4" fmla="*/ 30873 w 36985"/>
                <a:gd name="connsiteY4" fmla="*/ 0 h 29811"/>
                <a:gd name="connsiteX5" fmla="*/ 29519 w 36985"/>
                <a:gd name="connsiteY5" fmla="*/ 2641 h 29811"/>
                <a:gd name="connsiteX6" fmla="*/ 6090 w 36985"/>
                <a:gd name="connsiteY6" fmla="*/ 2979 h 29811"/>
                <a:gd name="connsiteX7" fmla="*/ 2908 w 36985"/>
                <a:gd name="connsiteY7" fmla="*/ 23023 h 29811"/>
                <a:gd name="connsiteX8" fmla="*/ 6835 w 36985"/>
                <a:gd name="connsiteY8" fmla="*/ 29795 h 2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85" h="29811">
                  <a:moveTo>
                    <a:pt x="6835" y="29795"/>
                  </a:moveTo>
                  <a:cubicBezTo>
                    <a:pt x="16315" y="30201"/>
                    <a:pt x="25660" y="23091"/>
                    <a:pt x="30941" y="20788"/>
                  </a:cubicBezTo>
                  <a:cubicBezTo>
                    <a:pt x="36291" y="18554"/>
                    <a:pt x="36426" y="18080"/>
                    <a:pt x="36426" y="11647"/>
                  </a:cubicBezTo>
                  <a:cubicBezTo>
                    <a:pt x="36426" y="5146"/>
                    <a:pt x="39135" y="2912"/>
                    <a:pt x="32634" y="677"/>
                  </a:cubicBezTo>
                  <a:cubicBezTo>
                    <a:pt x="31821" y="406"/>
                    <a:pt x="31280" y="203"/>
                    <a:pt x="30873" y="0"/>
                  </a:cubicBezTo>
                  <a:cubicBezTo>
                    <a:pt x="31212" y="542"/>
                    <a:pt x="31212" y="1422"/>
                    <a:pt x="29519" y="2641"/>
                  </a:cubicBezTo>
                  <a:cubicBezTo>
                    <a:pt x="21326" y="8532"/>
                    <a:pt x="11439" y="-3386"/>
                    <a:pt x="6090" y="2979"/>
                  </a:cubicBezTo>
                  <a:cubicBezTo>
                    <a:pt x="740" y="9412"/>
                    <a:pt x="6360" y="20788"/>
                    <a:pt x="2908" y="23023"/>
                  </a:cubicBezTo>
                  <a:cubicBezTo>
                    <a:pt x="-478" y="25326"/>
                    <a:pt x="-2713" y="29456"/>
                    <a:pt x="6835" y="2979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 533">
              <a:extLst>
                <a:ext uri="{FF2B5EF4-FFF2-40B4-BE49-F238E27FC236}">
                  <a16:creationId xmlns:a16="http://schemas.microsoft.com/office/drawing/2014/main" id="{3F21FCD4-08D5-BFB0-F927-AD063E0217A9}"/>
                </a:ext>
              </a:extLst>
            </p:cNvPr>
            <p:cNvSpPr/>
            <p:nvPr/>
          </p:nvSpPr>
          <p:spPr bwMode="ltGray">
            <a:xfrm>
              <a:off x="16958918" y="6114262"/>
              <a:ext cx="869" cy="584"/>
            </a:xfrm>
            <a:custGeom>
              <a:avLst/>
              <a:gdLst>
                <a:gd name="connsiteX0" fmla="*/ 869 w 869"/>
                <a:gd name="connsiteY0" fmla="*/ 584 h 584"/>
                <a:gd name="connsiteX1" fmla="*/ 869 w 869"/>
                <a:gd name="connsiteY1" fmla="*/ 584 h 584"/>
                <a:gd name="connsiteX2" fmla="*/ 869 w 869"/>
                <a:gd name="connsiteY2" fmla="*/ 584 h 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9" h="584">
                  <a:moveTo>
                    <a:pt x="869" y="584"/>
                  </a:moveTo>
                  <a:cubicBezTo>
                    <a:pt x="395" y="-160"/>
                    <a:pt x="-824" y="-228"/>
                    <a:pt x="869" y="584"/>
                  </a:cubicBezTo>
                  <a:lnTo>
                    <a:pt x="869" y="584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 534">
              <a:extLst>
                <a:ext uri="{FF2B5EF4-FFF2-40B4-BE49-F238E27FC236}">
                  <a16:creationId xmlns:a16="http://schemas.microsoft.com/office/drawing/2014/main" id="{4A337CE0-8FE4-FFCA-3B7D-777A9AF68B61}"/>
                </a:ext>
              </a:extLst>
            </p:cNvPr>
            <p:cNvSpPr/>
            <p:nvPr/>
          </p:nvSpPr>
          <p:spPr bwMode="ltGray">
            <a:xfrm>
              <a:off x="16818670" y="6090944"/>
              <a:ext cx="4091" cy="8900"/>
            </a:xfrm>
            <a:custGeom>
              <a:avLst/>
              <a:gdLst>
                <a:gd name="connsiteX0" fmla="*/ 2844 w 4091"/>
                <a:gd name="connsiteY0" fmla="*/ 8126 h 8900"/>
                <a:gd name="connsiteX1" fmla="*/ 2370 w 4091"/>
                <a:gd name="connsiteY1" fmla="*/ 0 h 8900"/>
                <a:gd name="connsiteX2" fmla="*/ 1693 w 4091"/>
                <a:gd name="connsiteY2" fmla="*/ 3386 h 8900"/>
                <a:gd name="connsiteX3" fmla="*/ 2844 w 4091"/>
                <a:gd name="connsiteY3" fmla="*/ 8126 h 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1" h="8900">
                  <a:moveTo>
                    <a:pt x="2844" y="8126"/>
                  </a:moveTo>
                  <a:cubicBezTo>
                    <a:pt x="5079" y="6568"/>
                    <a:pt x="3928" y="3182"/>
                    <a:pt x="2370" y="0"/>
                  </a:cubicBezTo>
                  <a:cubicBezTo>
                    <a:pt x="2506" y="1354"/>
                    <a:pt x="2438" y="2573"/>
                    <a:pt x="1693" y="3386"/>
                  </a:cubicBezTo>
                  <a:cubicBezTo>
                    <a:pt x="-541" y="6027"/>
                    <a:pt x="-948" y="10766"/>
                    <a:pt x="2844" y="812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 535">
              <a:extLst>
                <a:ext uri="{FF2B5EF4-FFF2-40B4-BE49-F238E27FC236}">
                  <a16:creationId xmlns:a16="http://schemas.microsoft.com/office/drawing/2014/main" id="{FA1B1082-A639-DD83-D4BB-DB752961BA31}"/>
                </a:ext>
              </a:extLst>
            </p:cNvPr>
            <p:cNvSpPr/>
            <p:nvPr/>
          </p:nvSpPr>
          <p:spPr bwMode="ltGray">
            <a:xfrm>
              <a:off x="16818043" y="6080922"/>
              <a:ext cx="2997" cy="10021"/>
            </a:xfrm>
            <a:custGeom>
              <a:avLst/>
              <a:gdLst>
                <a:gd name="connsiteX0" fmla="*/ 87 w 2997"/>
                <a:gd name="connsiteY0" fmla="*/ 4537 h 10021"/>
                <a:gd name="connsiteX1" fmla="*/ 2998 w 2997"/>
                <a:gd name="connsiteY1" fmla="*/ 10022 h 10021"/>
                <a:gd name="connsiteX2" fmla="*/ 2118 w 2997"/>
                <a:gd name="connsiteY2" fmla="*/ 0 h 10021"/>
                <a:gd name="connsiteX3" fmla="*/ 87 w 2997"/>
                <a:gd name="connsiteY3" fmla="*/ 4537 h 10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7" h="10021">
                  <a:moveTo>
                    <a:pt x="87" y="4537"/>
                  </a:moveTo>
                  <a:cubicBezTo>
                    <a:pt x="560" y="5620"/>
                    <a:pt x="1915" y="7719"/>
                    <a:pt x="2998" y="10022"/>
                  </a:cubicBezTo>
                  <a:cubicBezTo>
                    <a:pt x="2728" y="7313"/>
                    <a:pt x="1508" y="3724"/>
                    <a:pt x="2118" y="0"/>
                  </a:cubicBezTo>
                  <a:cubicBezTo>
                    <a:pt x="764" y="1896"/>
                    <a:pt x="-320" y="3589"/>
                    <a:pt x="87" y="45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 536">
              <a:extLst>
                <a:ext uri="{FF2B5EF4-FFF2-40B4-BE49-F238E27FC236}">
                  <a16:creationId xmlns:a16="http://schemas.microsoft.com/office/drawing/2014/main" id="{52450036-3846-B7F8-4DC8-43B2B9583BEB}"/>
                </a:ext>
              </a:extLst>
            </p:cNvPr>
            <p:cNvSpPr/>
            <p:nvPr/>
          </p:nvSpPr>
          <p:spPr bwMode="ltGray">
            <a:xfrm>
              <a:off x="16819578" y="6072286"/>
              <a:ext cx="3925" cy="8635"/>
            </a:xfrm>
            <a:custGeom>
              <a:avLst/>
              <a:gdLst>
                <a:gd name="connsiteX0" fmla="*/ 2410 w 3925"/>
                <a:gd name="connsiteY0" fmla="*/ 374 h 8635"/>
                <a:gd name="connsiteX1" fmla="*/ 785 w 3925"/>
                <a:gd name="connsiteY1" fmla="*/ 7552 h 8635"/>
                <a:gd name="connsiteX2" fmla="*/ 650 w 3925"/>
                <a:gd name="connsiteY2" fmla="*/ 8636 h 8635"/>
                <a:gd name="connsiteX3" fmla="*/ 2410 w 3925"/>
                <a:gd name="connsiteY3" fmla="*/ 374 h 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25" h="8635">
                  <a:moveTo>
                    <a:pt x="2410" y="374"/>
                  </a:moveTo>
                  <a:cubicBezTo>
                    <a:pt x="-2939" y="-1521"/>
                    <a:pt x="2546" y="4234"/>
                    <a:pt x="785" y="7552"/>
                  </a:cubicBezTo>
                  <a:cubicBezTo>
                    <a:pt x="717" y="7891"/>
                    <a:pt x="650" y="8297"/>
                    <a:pt x="650" y="8636"/>
                  </a:cubicBezTo>
                  <a:cubicBezTo>
                    <a:pt x="2885" y="5317"/>
                    <a:pt x="5728" y="1593"/>
                    <a:pt x="2410" y="3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 537">
              <a:extLst>
                <a:ext uri="{FF2B5EF4-FFF2-40B4-BE49-F238E27FC236}">
                  <a16:creationId xmlns:a16="http://schemas.microsoft.com/office/drawing/2014/main" id="{2F972DD7-9940-C065-7599-BADD0511D573}"/>
                </a:ext>
              </a:extLst>
            </p:cNvPr>
            <p:cNvSpPr/>
            <p:nvPr/>
          </p:nvSpPr>
          <p:spPr bwMode="ltGray">
            <a:xfrm>
              <a:off x="16818609" y="6031741"/>
              <a:ext cx="12642" cy="23169"/>
            </a:xfrm>
            <a:custGeom>
              <a:avLst/>
              <a:gdLst>
                <a:gd name="connsiteX0" fmla="*/ 1281 w 12642"/>
                <a:gd name="connsiteY0" fmla="*/ 22772 h 23169"/>
                <a:gd name="connsiteX1" fmla="*/ 11302 w 12642"/>
                <a:gd name="connsiteY1" fmla="*/ 20334 h 23169"/>
                <a:gd name="connsiteX2" fmla="*/ 8052 w 12642"/>
                <a:gd name="connsiteY2" fmla="*/ 20 h 23169"/>
                <a:gd name="connsiteX3" fmla="*/ 9881 w 12642"/>
                <a:gd name="connsiteY3" fmla="*/ 19454 h 23169"/>
                <a:gd name="connsiteX4" fmla="*/ 1281 w 12642"/>
                <a:gd name="connsiteY4" fmla="*/ 22772 h 23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2" h="23169">
                  <a:moveTo>
                    <a:pt x="1281" y="22772"/>
                  </a:moveTo>
                  <a:cubicBezTo>
                    <a:pt x="6224" y="24261"/>
                    <a:pt x="8594" y="21147"/>
                    <a:pt x="11302" y="20334"/>
                  </a:cubicBezTo>
                  <a:cubicBezTo>
                    <a:pt x="13943" y="19589"/>
                    <a:pt x="12588" y="-725"/>
                    <a:pt x="8052" y="20"/>
                  </a:cubicBezTo>
                  <a:cubicBezTo>
                    <a:pt x="3515" y="765"/>
                    <a:pt x="11641" y="17355"/>
                    <a:pt x="9881" y="19454"/>
                  </a:cubicBezTo>
                  <a:cubicBezTo>
                    <a:pt x="7104" y="22840"/>
                    <a:pt x="-3662" y="21282"/>
                    <a:pt x="1281" y="2277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 538">
              <a:extLst>
                <a:ext uri="{FF2B5EF4-FFF2-40B4-BE49-F238E27FC236}">
                  <a16:creationId xmlns:a16="http://schemas.microsoft.com/office/drawing/2014/main" id="{CA78EABD-4CF7-50F3-9B94-6674B75D49F0}"/>
                </a:ext>
              </a:extLst>
            </p:cNvPr>
            <p:cNvSpPr/>
            <p:nvPr/>
          </p:nvSpPr>
          <p:spPr bwMode="ltGray">
            <a:xfrm>
              <a:off x="16811967" y="6059478"/>
              <a:ext cx="22504" cy="7360"/>
            </a:xfrm>
            <a:custGeom>
              <a:avLst/>
              <a:gdLst>
                <a:gd name="connsiteX0" fmla="*/ 18080 w 22504"/>
                <a:gd name="connsiteY0" fmla="*/ 4989 h 7360"/>
                <a:gd name="connsiteX1" fmla="*/ 0 w 22504"/>
                <a:gd name="connsiteY1" fmla="*/ 1942 h 7360"/>
                <a:gd name="connsiteX2" fmla="*/ 17132 w 22504"/>
                <a:gd name="connsiteY2" fmla="*/ 7156 h 7360"/>
                <a:gd name="connsiteX3" fmla="*/ 18080 w 22504"/>
                <a:gd name="connsiteY3" fmla="*/ 4989 h 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04" h="7360">
                  <a:moveTo>
                    <a:pt x="18080" y="4989"/>
                  </a:moveTo>
                  <a:cubicBezTo>
                    <a:pt x="10089" y="3499"/>
                    <a:pt x="339" y="-3272"/>
                    <a:pt x="0" y="1942"/>
                  </a:cubicBezTo>
                  <a:cubicBezTo>
                    <a:pt x="1896" y="6073"/>
                    <a:pt x="12595" y="6343"/>
                    <a:pt x="17132" y="7156"/>
                  </a:cubicBezTo>
                  <a:cubicBezTo>
                    <a:pt x="21669" y="7901"/>
                    <a:pt x="26070" y="6479"/>
                    <a:pt x="18080" y="498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 539">
              <a:extLst>
                <a:ext uri="{FF2B5EF4-FFF2-40B4-BE49-F238E27FC236}">
                  <a16:creationId xmlns:a16="http://schemas.microsoft.com/office/drawing/2014/main" id="{1109E278-DEE0-B2D5-B9C0-925073D2B20B}"/>
                </a:ext>
              </a:extLst>
            </p:cNvPr>
            <p:cNvSpPr/>
            <p:nvPr/>
          </p:nvSpPr>
          <p:spPr bwMode="ltGray">
            <a:xfrm>
              <a:off x="16765174" y="6034628"/>
              <a:ext cx="23104" cy="23069"/>
            </a:xfrm>
            <a:custGeom>
              <a:avLst/>
              <a:gdLst>
                <a:gd name="connsiteX0" fmla="*/ 3253 w 23104"/>
                <a:gd name="connsiteY0" fmla="*/ 6613 h 23069"/>
                <a:gd name="connsiteX1" fmla="*/ 5352 w 23104"/>
                <a:gd name="connsiteY1" fmla="*/ 23068 h 23069"/>
                <a:gd name="connsiteX2" fmla="*/ 22280 w 23104"/>
                <a:gd name="connsiteY2" fmla="*/ 858 h 23069"/>
                <a:gd name="connsiteX3" fmla="*/ 3253 w 23104"/>
                <a:gd name="connsiteY3" fmla="*/ 6613 h 23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04" h="23069">
                  <a:moveTo>
                    <a:pt x="3253" y="6613"/>
                  </a:moveTo>
                  <a:cubicBezTo>
                    <a:pt x="205" y="13520"/>
                    <a:pt x="-3045" y="23203"/>
                    <a:pt x="5352" y="23068"/>
                  </a:cubicBezTo>
                  <a:cubicBezTo>
                    <a:pt x="13680" y="22933"/>
                    <a:pt x="26479" y="3837"/>
                    <a:pt x="22280" y="858"/>
                  </a:cubicBezTo>
                  <a:cubicBezTo>
                    <a:pt x="18082" y="-2190"/>
                    <a:pt x="4539" y="3634"/>
                    <a:pt x="3253" y="66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 540">
              <a:extLst>
                <a:ext uri="{FF2B5EF4-FFF2-40B4-BE49-F238E27FC236}">
                  <a16:creationId xmlns:a16="http://schemas.microsoft.com/office/drawing/2014/main" id="{0317778A-67F1-9024-AC7E-9A45C0C388A7}"/>
                </a:ext>
              </a:extLst>
            </p:cNvPr>
            <p:cNvSpPr/>
            <p:nvPr/>
          </p:nvSpPr>
          <p:spPr bwMode="ltGray">
            <a:xfrm>
              <a:off x="16845544" y="5873408"/>
              <a:ext cx="42408" cy="27715"/>
            </a:xfrm>
            <a:custGeom>
              <a:avLst/>
              <a:gdLst>
                <a:gd name="connsiteX0" fmla="*/ 41112 w 42408"/>
                <a:gd name="connsiteY0" fmla="*/ 24820 h 27715"/>
                <a:gd name="connsiteX1" fmla="*/ 36575 w 42408"/>
                <a:gd name="connsiteY1" fmla="*/ 8297 h 27715"/>
                <a:gd name="connsiteX2" fmla="*/ 18834 w 42408"/>
                <a:gd name="connsiteY2" fmla="*/ 8229 h 27715"/>
                <a:gd name="connsiteX3" fmla="*/ 484 w 42408"/>
                <a:gd name="connsiteY3" fmla="*/ 3557 h 27715"/>
                <a:gd name="connsiteX4" fmla="*/ 24590 w 42408"/>
                <a:gd name="connsiteY4" fmla="*/ 26784 h 27715"/>
                <a:gd name="connsiteX5" fmla="*/ 41112 w 42408"/>
                <a:gd name="connsiteY5" fmla="*/ 24820 h 27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08" h="27715">
                  <a:moveTo>
                    <a:pt x="41112" y="24820"/>
                  </a:moveTo>
                  <a:cubicBezTo>
                    <a:pt x="43414" y="23669"/>
                    <a:pt x="43076" y="10532"/>
                    <a:pt x="36575" y="8297"/>
                  </a:cubicBezTo>
                  <a:cubicBezTo>
                    <a:pt x="30075" y="6063"/>
                    <a:pt x="31361" y="10058"/>
                    <a:pt x="18834" y="8229"/>
                  </a:cubicBezTo>
                  <a:cubicBezTo>
                    <a:pt x="6307" y="6334"/>
                    <a:pt x="-2157" y="-5923"/>
                    <a:pt x="484" y="3557"/>
                  </a:cubicBezTo>
                  <a:cubicBezTo>
                    <a:pt x="5223" y="20351"/>
                    <a:pt x="18089" y="24143"/>
                    <a:pt x="24590" y="26784"/>
                  </a:cubicBezTo>
                  <a:cubicBezTo>
                    <a:pt x="31091" y="29357"/>
                    <a:pt x="38810" y="25903"/>
                    <a:pt x="41112" y="2482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 541">
              <a:extLst>
                <a:ext uri="{FF2B5EF4-FFF2-40B4-BE49-F238E27FC236}">
                  <a16:creationId xmlns:a16="http://schemas.microsoft.com/office/drawing/2014/main" id="{953ED471-4CA6-A3D6-47A7-902CFB3D4005}"/>
                </a:ext>
              </a:extLst>
            </p:cNvPr>
            <p:cNvSpPr/>
            <p:nvPr/>
          </p:nvSpPr>
          <p:spPr bwMode="ltGray">
            <a:xfrm>
              <a:off x="16884219" y="5911255"/>
              <a:ext cx="11164" cy="11573"/>
            </a:xfrm>
            <a:custGeom>
              <a:avLst/>
              <a:gdLst>
                <a:gd name="connsiteX0" fmla="*/ 10631 w 11164"/>
                <a:gd name="connsiteY0" fmla="*/ 11350 h 11573"/>
                <a:gd name="connsiteX1" fmla="*/ 4266 w 11164"/>
                <a:gd name="connsiteY1" fmla="*/ 42 h 11573"/>
                <a:gd name="connsiteX2" fmla="*/ 0 w 11164"/>
                <a:gd name="connsiteY2" fmla="*/ 516 h 11573"/>
                <a:gd name="connsiteX3" fmla="*/ 10631 w 11164"/>
                <a:gd name="connsiteY3" fmla="*/ 11350 h 1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4" h="11573">
                  <a:moveTo>
                    <a:pt x="10631" y="11350"/>
                  </a:moveTo>
                  <a:cubicBezTo>
                    <a:pt x="11782" y="13382"/>
                    <a:pt x="11647" y="922"/>
                    <a:pt x="4266" y="42"/>
                  </a:cubicBezTo>
                  <a:cubicBezTo>
                    <a:pt x="2843" y="-93"/>
                    <a:pt x="1422" y="109"/>
                    <a:pt x="0" y="516"/>
                  </a:cubicBezTo>
                  <a:cubicBezTo>
                    <a:pt x="5552" y="5188"/>
                    <a:pt x="10022" y="10334"/>
                    <a:pt x="10631" y="1135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 542">
              <a:extLst>
                <a:ext uri="{FF2B5EF4-FFF2-40B4-BE49-F238E27FC236}">
                  <a16:creationId xmlns:a16="http://schemas.microsoft.com/office/drawing/2014/main" id="{0DE2E29D-C773-6965-F133-38E3F13F01E3}"/>
                </a:ext>
              </a:extLst>
            </p:cNvPr>
            <p:cNvSpPr/>
            <p:nvPr/>
          </p:nvSpPr>
          <p:spPr bwMode="ltGray">
            <a:xfrm>
              <a:off x="16858339" y="5904247"/>
              <a:ext cx="25879" cy="12321"/>
            </a:xfrm>
            <a:custGeom>
              <a:avLst/>
              <a:gdLst>
                <a:gd name="connsiteX0" fmla="*/ 4821 w 25879"/>
                <a:gd name="connsiteY0" fmla="*/ 11384 h 12321"/>
                <a:gd name="connsiteX1" fmla="*/ 25880 w 25879"/>
                <a:gd name="connsiteY1" fmla="*/ 7592 h 12321"/>
                <a:gd name="connsiteX2" fmla="*/ 10780 w 25879"/>
                <a:gd name="connsiteY2" fmla="*/ 8 h 12321"/>
                <a:gd name="connsiteX3" fmla="*/ 4821 w 25879"/>
                <a:gd name="connsiteY3" fmla="*/ 11384 h 12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79" h="12321">
                  <a:moveTo>
                    <a:pt x="4821" y="11384"/>
                  </a:moveTo>
                  <a:cubicBezTo>
                    <a:pt x="13150" y="14431"/>
                    <a:pt x="19785" y="9217"/>
                    <a:pt x="25880" y="7592"/>
                  </a:cubicBezTo>
                  <a:cubicBezTo>
                    <a:pt x="20937" y="3462"/>
                    <a:pt x="15248" y="-195"/>
                    <a:pt x="10780" y="8"/>
                  </a:cubicBezTo>
                  <a:cubicBezTo>
                    <a:pt x="2586" y="279"/>
                    <a:pt x="-5404" y="7660"/>
                    <a:pt x="4821" y="1138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 543">
              <a:extLst>
                <a:ext uri="{FF2B5EF4-FFF2-40B4-BE49-F238E27FC236}">
                  <a16:creationId xmlns:a16="http://schemas.microsoft.com/office/drawing/2014/main" id="{6E6922F8-D087-3FE6-3768-8F3D27B8A1D3}"/>
                </a:ext>
              </a:extLst>
            </p:cNvPr>
            <p:cNvSpPr/>
            <p:nvPr/>
          </p:nvSpPr>
          <p:spPr bwMode="ltGray">
            <a:xfrm>
              <a:off x="16689609" y="5852189"/>
              <a:ext cx="35838" cy="21598"/>
            </a:xfrm>
            <a:custGeom>
              <a:avLst/>
              <a:gdLst>
                <a:gd name="connsiteX0" fmla="*/ 18416 w 35838"/>
                <a:gd name="connsiteY0" fmla="*/ 17735 h 21598"/>
                <a:gd name="connsiteX1" fmla="*/ 34329 w 35838"/>
                <a:gd name="connsiteY1" fmla="*/ 19902 h 21598"/>
                <a:gd name="connsiteX2" fmla="*/ 30943 w 35838"/>
                <a:gd name="connsiteY2" fmla="*/ 12927 h 21598"/>
                <a:gd name="connsiteX3" fmla="*/ 24308 w 35838"/>
                <a:gd name="connsiteY3" fmla="*/ 1551 h 21598"/>
                <a:gd name="connsiteX4" fmla="*/ 2165 w 35838"/>
                <a:gd name="connsiteY4" fmla="*/ 1619 h 21598"/>
                <a:gd name="connsiteX5" fmla="*/ 4806 w 35838"/>
                <a:gd name="connsiteY5" fmla="*/ 21459 h 21598"/>
                <a:gd name="connsiteX6" fmla="*/ 18416 w 35838"/>
                <a:gd name="connsiteY6" fmla="*/ 17735 h 2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838" h="21598">
                  <a:moveTo>
                    <a:pt x="18416" y="17735"/>
                  </a:moveTo>
                  <a:cubicBezTo>
                    <a:pt x="22006" y="18547"/>
                    <a:pt x="30876" y="22542"/>
                    <a:pt x="34329" y="19902"/>
                  </a:cubicBezTo>
                  <a:cubicBezTo>
                    <a:pt x="37783" y="17261"/>
                    <a:pt x="34736" y="15568"/>
                    <a:pt x="30943" y="12927"/>
                  </a:cubicBezTo>
                  <a:cubicBezTo>
                    <a:pt x="27152" y="10286"/>
                    <a:pt x="34261" y="61"/>
                    <a:pt x="24308" y="1551"/>
                  </a:cubicBezTo>
                  <a:cubicBezTo>
                    <a:pt x="14354" y="3041"/>
                    <a:pt x="6295" y="-2648"/>
                    <a:pt x="2165" y="1619"/>
                  </a:cubicBezTo>
                  <a:cubicBezTo>
                    <a:pt x="-1695" y="5614"/>
                    <a:pt x="-137" y="20308"/>
                    <a:pt x="4806" y="21459"/>
                  </a:cubicBezTo>
                  <a:cubicBezTo>
                    <a:pt x="9749" y="22542"/>
                    <a:pt x="14760" y="16922"/>
                    <a:pt x="18416" y="1773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 544">
              <a:extLst>
                <a:ext uri="{FF2B5EF4-FFF2-40B4-BE49-F238E27FC236}">
                  <a16:creationId xmlns:a16="http://schemas.microsoft.com/office/drawing/2014/main" id="{D8B98866-EA3A-D3BB-DAA7-76C374DF7068}"/>
                </a:ext>
              </a:extLst>
            </p:cNvPr>
            <p:cNvSpPr/>
            <p:nvPr/>
          </p:nvSpPr>
          <p:spPr bwMode="ltGray">
            <a:xfrm>
              <a:off x="18210516" y="6480223"/>
              <a:ext cx="55552" cy="37350"/>
            </a:xfrm>
            <a:custGeom>
              <a:avLst/>
              <a:gdLst>
                <a:gd name="connsiteX0" fmla="*/ 47697 w 55552"/>
                <a:gd name="connsiteY0" fmla="*/ 79 h 37350"/>
                <a:gd name="connsiteX1" fmla="*/ 33275 w 55552"/>
                <a:gd name="connsiteY1" fmla="*/ 11793 h 37350"/>
                <a:gd name="connsiteX2" fmla="*/ 24201 w 55552"/>
                <a:gd name="connsiteY2" fmla="*/ 15179 h 37350"/>
                <a:gd name="connsiteX3" fmla="*/ 568 w 55552"/>
                <a:gd name="connsiteY3" fmla="*/ 34207 h 37350"/>
                <a:gd name="connsiteX4" fmla="*/ 41333 w 55552"/>
                <a:gd name="connsiteY4" fmla="*/ 32582 h 37350"/>
                <a:gd name="connsiteX5" fmla="*/ 55552 w 55552"/>
                <a:gd name="connsiteY5" fmla="*/ 31430 h 37350"/>
                <a:gd name="connsiteX6" fmla="*/ 47697 w 55552"/>
                <a:gd name="connsiteY6" fmla="*/ 79 h 3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552" h="37350">
                  <a:moveTo>
                    <a:pt x="47697" y="79"/>
                  </a:moveTo>
                  <a:cubicBezTo>
                    <a:pt x="43161" y="-1072"/>
                    <a:pt x="40656" y="10778"/>
                    <a:pt x="33275" y="11793"/>
                  </a:cubicBezTo>
                  <a:cubicBezTo>
                    <a:pt x="26436" y="12944"/>
                    <a:pt x="27586" y="6173"/>
                    <a:pt x="24201" y="15179"/>
                  </a:cubicBezTo>
                  <a:cubicBezTo>
                    <a:pt x="20747" y="24253"/>
                    <a:pt x="-4036" y="26284"/>
                    <a:pt x="568" y="34207"/>
                  </a:cubicBezTo>
                  <a:cubicBezTo>
                    <a:pt x="5105" y="42129"/>
                    <a:pt x="31040" y="32582"/>
                    <a:pt x="41333" y="32582"/>
                  </a:cubicBezTo>
                  <a:cubicBezTo>
                    <a:pt x="51625" y="32582"/>
                    <a:pt x="55552" y="41588"/>
                    <a:pt x="55552" y="31430"/>
                  </a:cubicBezTo>
                  <a:cubicBezTo>
                    <a:pt x="55485" y="21206"/>
                    <a:pt x="52302" y="1230"/>
                    <a:pt x="47697" y="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 545">
              <a:extLst>
                <a:ext uri="{FF2B5EF4-FFF2-40B4-BE49-F238E27FC236}">
                  <a16:creationId xmlns:a16="http://schemas.microsoft.com/office/drawing/2014/main" id="{211F38ED-4272-F6FF-9EB4-CEC937020092}"/>
                </a:ext>
              </a:extLst>
            </p:cNvPr>
            <p:cNvSpPr/>
            <p:nvPr/>
          </p:nvSpPr>
          <p:spPr bwMode="ltGray">
            <a:xfrm>
              <a:off x="18269198" y="6436734"/>
              <a:ext cx="53102" cy="38770"/>
            </a:xfrm>
            <a:custGeom>
              <a:avLst/>
              <a:gdLst>
                <a:gd name="connsiteX0" fmla="*/ 42374 w 53102"/>
                <a:gd name="connsiteY0" fmla="*/ 4902 h 38770"/>
                <a:gd name="connsiteX1" fmla="*/ 3913 w 53102"/>
                <a:gd name="connsiteY1" fmla="*/ 5106 h 38770"/>
                <a:gd name="connsiteX2" fmla="*/ 4726 w 53102"/>
                <a:gd name="connsiteY2" fmla="*/ 21493 h 38770"/>
                <a:gd name="connsiteX3" fmla="*/ 15695 w 53102"/>
                <a:gd name="connsiteY3" fmla="*/ 35442 h 38770"/>
                <a:gd name="connsiteX4" fmla="*/ 53006 w 53102"/>
                <a:gd name="connsiteY4" fmla="*/ 28602 h 38770"/>
                <a:gd name="connsiteX5" fmla="*/ 42374 w 53102"/>
                <a:gd name="connsiteY5" fmla="*/ 4902 h 38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102" h="38770">
                  <a:moveTo>
                    <a:pt x="42374" y="4902"/>
                  </a:moveTo>
                  <a:cubicBezTo>
                    <a:pt x="40072" y="-1801"/>
                    <a:pt x="11700" y="-1531"/>
                    <a:pt x="3913" y="5106"/>
                  </a:cubicBezTo>
                  <a:cubicBezTo>
                    <a:pt x="-760" y="9101"/>
                    <a:pt x="-2114" y="15804"/>
                    <a:pt x="4726" y="21493"/>
                  </a:cubicBezTo>
                  <a:cubicBezTo>
                    <a:pt x="11565" y="27181"/>
                    <a:pt x="3168" y="30905"/>
                    <a:pt x="15695" y="35442"/>
                  </a:cubicBezTo>
                  <a:cubicBezTo>
                    <a:pt x="28222" y="39978"/>
                    <a:pt x="51855" y="41671"/>
                    <a:pt x="53006" y="28602"/>
                  </a:cubicBezTo>
                  <a:cubicBezTo>
                    <a:pt x="54158" y="15534"/>
                    <a:pt x="44677" y="11606"/>
                    <a:pt x="42374" y="490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 546">
              <a:extLst>
                <a:ext uri="{FF2B5EF4-FFF2-40B4-BE49-F238E27FC236}">
                  <a16:creationId xmlns:a16="http://schemas.microsoft.com/office/drawing/2014/main" id="{51EE0A00-96B5-FEF6-527B-611998C103CF}"/>
                </a:ext>
              </a:extLst>
            </p:cNvPr>
            <p:cNvSpPr/>
            <p:nvPr/>
          </p:nvSpPr>
          <p:spPr bwMode="ltGray">
            <a:xfrm>
              <a:off x="17759767" y="6582441"/>
              <a:ext cx="110509" cy="90383"/>
            </a:xfrm>
            <a:custGeom>
              <a:avLst/>
              <a:gdLst>
                <a:gd name="connsiteX0" fmla="*/ 35753 w 110509"/>
                <a:gd name="connsiteY0" fmla="*/ 53672 h 90383"/>
                <a:gd name="connsiteX1" fmla="*/ 56068 w 110509"/>
                <a:gd name="connsiteY1" fmla="*/ 80284 h 90383"/>
                <a:gd name="connsiteX2" fmla="*/ 78346 w 110509"/>
                <a:gd name="connsiteY2" fmla="*/ 86581 h 90383"/>
                <a:gd name="connsiteX3" fmla="*/ 110172 w 110509"/>
                <a:gd name="connsiteY3" fmla="*/ 85701 h 90383"/>
                <a:gd name="connsiteX4" fmla="*/ 78346 w 110509"/>
                <a:gd name="connsiteY4" fmla="*/ 54959 h 90383"/>
                <a:gd name="connsiteX5" fmla="*/ 44014 w 110509"/>
                <a:gd name="connsiteY5" fmla="*/ 39520 h 90383"/>
                <a:gd name="connsiteX6" fmla="*/ 30472 w 110509"/>
                <a:gd name="connsiteY6" fmla="*/ 7085 h 90383"/>
                <a:gd name="connsiteX7" fmla="*/ 0 w 110509"/>
                <a:gd name="connsiteY7" fmla="*/ 5189 h 90383"/>
                <a:gd name="connsiteX8" fmla="*/ 35753 w 110509"/>
                <a:gd name="connsiteY8" fmla="*/ 53672 h 9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509" h="90383">
                  <a:moveTo>
                    <a:pt x="35753" y="53672"/>
                  </a:moveTo>
                  <a:cubicBezTo>
                    <a:pt x="47130" y="60444"/>
                    <a:pt x="50312" y="73513"/>
                    <a:pt x="56068" y="80284"/>
                  </a:cubicBezTo>
                  <a:cubicBezTo>
                    <a:pt x="61823" y="87056"/>
                    <a:pt x="66970" y="82113"/>
                    <a:pt x="78346" y="86581"/>
                  </a:cubicBezTo>
                  <a:cubicBezTo>
                    <a:pt x="89722" y="91118"/>
                    <a:pt x="113625" y="92473"/>
                    <a:pt x="110172" y="85701"/>
                  </a:cubicBezTo>
                  <a:cubicBezTo>
                    <a:pt x="106718" y="78930"/>
                    <a:pt x="88639" y="61730"/>
                    <a:pt x="78346" y="54959"/>
                  </a:cubicBezTo>
                  <a:cubicBezTo>
                    <a:pt x="68053" y="48187"/>
                    <a:pt x="52005" y="53063"/>
                    <a:pt x="44014" y="39520"/>
                  </a:cubicBezTo>
                  <a:cubicBezTo>
                    <a:pt x="36025" y="25977"/>
                    <a:pt x="39614" y="12705"/>
                    <a:pt x="30472" y="7085"/>
                  </a:cubicBezTo>
                  <a:cubicBezTo>
                    <a:pt x="21330" y="1397"/>
                    <a:pt x="1084" y="-4562"/>
                    <a:pt x="0" y="5189"/>
                  </a:cubicBezTo>
                  <a:cubicBezTo>
                    <a:pt x="6907" y="27805"/>
                    <a:pt x="24310" y="46833"/>
                    <a:pt x="35753" y="5367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 547">
              <a:extLst>
                <a:ext uri="{FF2B5EF4-FFF2-40B4-BE49-F238E27FC236}">
                  <a16:creationId xmlns:a16="http://schemas.microsoft.com/office/drawing/2014/main" id="{EB524603-6F5E-A75A-8C60-8A9C8E87FFE5}"/>
                </a:ext>
              </a:extLst>
            </p:cNvPr>
            <p:cNvSpPr/>
            <p:nvPr/>
          </p:nvSpPr>
          <p:spPr bwMode="ltGray">
            <a:xfrm>
              <a:off x="17888033" y="6647151"/>
              <a:ext cx="9389" cy="14295"/>
            </a:xfrm>
            <a:custGeom>
              <a:avLst/>
              <a:gdLst>
                <a:gd name="connsiteX0" fmla="*/ 7975 w 9389"/>
                <a:gd name="connsiteY0" fmla="*/ 5959 h 14295"/>
                <a:gd name="connsiteX1" fmla="*/ 3574 w 9389"/>
                <a:gd name="connsiteY1" fmla="*/ 0 h 14295"/>
                <a:gd name="connsiteX2" fmla="*/ 3642 w 9389"/>
                <a:gd name="connsiteY2" fmla="*/ 14220 h 14295"/>
                <a:gd name="connsiteX3" fmla="*/ 7975 w 9389"/>
                <a:gd name="connsiteY3" fmla="*/ 5959 h 1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89" h="14295">
                  <a:moveTo>
                    <a:pt x="7975" y="5959"/>
                  </a:moveTo>
                  <a:cubicBezTo>
                    <a:pt x="5673" y="1828"/>
                    <a:pt x="10684" y="880"/>
                    <a:pt x="3574" y="0"/>
                  </a:cubicBezTo>
                  <a:cubicBezTo>
                    <a:pt x="1271" y="1490"/>
                    <a:pt x="-3197" y="13475"/>
                    <a:pt x="3642" y="14220"/>
                  </a:cubicBezTo>
                  <a:cubicBezTo>
                    <a:pt x="10480" y="14965"/>
                    <a:pt x="10210" y="10089"/>
                    <a:pt x="7975" y="595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 548">
              <a:extLst>
                <a:ext uri="{FF2B5EF4-FFF2-40B4-BE49-F238E27FC236}">
                  <a16:creationId xmlns:a16="http://schemas.microsoft.com/office/drawing/2014/main" id="{AACA9430-8B05-BAFF-FDDC-4C41FFF0BFAB}"/>
                </a:ext>
              </a:extLst>
            </p:cNvPr>
            <p:cNvSpPr/>
            <p:nvPr/>
          </p:nvSpPr>
          <p:spPr bwMode="ltGray">
            <a:xfrm>
              <a:off x="17857208" y="6606688"/>
              <a:ext cx="25462" cy="35959"/>
            </a:xfrm>
            <a:custGeom>
              <a:avLst/>
              <a:gdLst>
                <a:gd name="connsiteX0" fmla="*/ 24175 w 25462"/>
                <a:gd name="connsiteY0" fmla="*/ 8636 h 35959"/>
                <a:gd name="connsiteX1" fmla="*/ 0 w 25462"/>
                <a:gd name="connsiteY1" fmla="*/ 2542 h 35959"/>
                <a:gd name="connsiteX2" fmla="*/ 22143 w 25462"/>
                <a:gd name="connsiteY2" fmla="*/ 35925 h 35959"/>
                <a:gd name="connsiteX3" fmla="*/ 24175 w 25462"/>
                <a:gd name="connsiteY3" fmla="*/ 8636 h 35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62" h="35959">
                  <a:moveTo>
                    <a:pt x="24175" y="8636"/>
                  </a:moveTo>
                  <a:cubicBezTo>
                    <a:pt x="22684" y="2609"/>
                    <a:pt x="2438" y="-3620"/>
                    <a:pt x="0" y="2542"/>
                  </a:cubicBezTo>
                  <a:cubicBezTo>
                    <a:pt x="3792" y="15340"/>
                    <a:pt x="17606" y="36941"/>
                    <a:pt x="22143" y="35925"/>
                  </a:cubicBezTo>
                  <a:cubicBezTo>
                    <a:pt x="26680" y="34909"/>
                    <a:pt x="25732" y="14663"/>
                    <a:pt x="24175" y="863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 549">
              <a:extLst>
                <a:ext uri="{FF2B5EF4-FFF2-40B4-BE49-F238E27FC236}">
                  <a16:creationId xmlns:a16="http://schemas.microsoft.com/office/drawing/2014/main" id="{B4A56E30-F0C2-4377-0674-30818136B810}"/>
                </a:ext>
              </a:extLst>
            </p:cNvPr>
            <p:cNvSpPr/>
            <p:nvPr/>
          </p:nvSpPr>
          <p:spPr bwMode="ltGray">
            <a:xfrm>
              <a:off x="17847199" y="6604901"/>
              <a:ext cx="10127" cy="16473"/>
            </a:xfrm>
            <a:custGeom>
              <a:avLst/>
              <a:gdLst>
                <a:gd name="connsiteX0" fmla="*/ 3509 w 10127"/>
                <a:gd name="connsiteY0" fmla="*/ 16451 h 16473"/>
                <a:gd name="connsiteX1" fmla="*/ 8317 w 10127"/>
                <a:gd name="connsiteY1" fmla="*/ 6971 h 16473"/>
                <a:gd name="connsiteX2" fmla="*/ 5134 w 10127"/>
                <a:gd name="connsiteY2" fmla="*/ 402 h 16473"/>
                <a:gd name="connsiteX3" fmla="*/ 3509 w 10127"/>
                <a:gd name="connsiteY3" fmla="*/ 16451 h 16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7" h="16473">
                  <a:moveTo>
                    <a:pt x="3509" y="16451"/>
                  </a:moveTo>
                  <a:cubicBezTo>
                    <a:pt x="10348" y="16857"/>
                    <a:pt x="11770" y="11643"/>
                    <a:pt x="8317" y="6971"/>
                  </a:cubicBezTo>
                  <a:cubicBezTo>
                    <a:pt x="4863" y="2298"/>
                    <a:pt x="11296" y="-1223"/>
                    <a:pt x="5134" y="402"/>
                  </a:cubicBezTo>
                  <a:cubicBezTo>
                    <a:pt x="1275" y="4194"/>
                    <a:pt x="-3330" y="16044"/>
                    <a:pt x="3509" y="164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 550">
              <a:extLst>
                <a:ext uri="{FF2B5EF4-FFF2-40B4-BE49-F238E27FC236}">
                  <a16:creationId xmlns:a16="http://schemas.microsoft.com/office/drawing/2014/main" id="{35ADAF80-4203-AAC6-EEA7-DF505CEA804C}"/>
                </a:ext>
              </a:extLst>
            </p:cNvPr>
            <p:cNvSpPr/>
            <p:nvPr/>
          </p:nvSpPr>
          <p:spPr bwMode="ltGray">
            <a:xfrm>
              <a:off x="17930272" y="6523422"/>
              <a:ext cx="20677" cy="20361"/>
            </a:xfrm>
            <a:custGeom>
              <a:avLst/>
              <a:gdLst>
                <a:gd name="connsiteX0" fmla="*/ 0 w 20677"/>
                <a:gd name="connsiteY0" fmla="*/ 2723 h 20361"/>
                <a:gd name="connsiteX1" fmla="*/ 18960 w 20677"/>
                <a:gd name="connsiteY1" fmla="*/ 20058 h 20361"/>
                <a:gd name="connsiteX2" fmla="*/ 17606 w 20677"/>
                <a:gd name="connsiteY2" fmla="*/ 3670 h 20361"/>
                <a:gd name="connsiteX3" fmla="*/ 0 w 20677"/>
                <a:gd name="connsiteY3" fmla="*/ 2723 h 2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677" h="20361">
                  <a:moveTo>
                    <a:pt x="0" y="2723"/>
                  </a:moveTo>
                  <a:cubicBezTo>
                    <a:pt x="745" y="11796"/>
                    <a:pt x="15913" y="22292"/>
                    <a:pt x="18960" y="20058"/>
                  </a:cubicBezTo>
                  <a:cubicBezTo>
                    <a:pt x="22007" y="17823"/>
                    <a:pt x="20653" y="8207"/>
                    <a:pt x="17606" y="3670"/>
                  </a:cubicBezTo>
                  <a:cubicBezTo>
                    <a:pt x="14559" y="-799"/>
                    <a:pt x="880" y="-1273"/>
                    <a:pt x="0" y="272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 551">
              <a:extLst>
                <a:ext uri="{FF2B5EF4-FFF2-40B4-BE49-F238E27FC236}">
                  <a16:creationId xmlns:a16="http://schemas.microsoft.com/office/drawing/2014/main" id="{BE986931-20BA-727F-11EC-88B8B456398B}"/>
                </a:ext>
              </a:extLst>
            </p:cNvPr>
            <p:cNvSpPr/>
            <p:nvPr/>
          </p:nvSpPr>
          <p:spPr bwMode="ltGray">
            <a:xfrm>
              <a:off x="17914325" y="6482935"/>
              <a:ext cx="23884" cy="16158"/>
            </a:xfrm>
            <a:custGeom>
              <a:avLst/>
              <a:gdLst>
                <a:gd name="connsiteX0" fmla="*/ 23871 w 23884"/>
                <a:gd name="connsiteY0" fmla="*/ 13212 h 16158"/>
                <a:gd name="connsiteX1" fmla="*/ 10666 w 23884"/>
                <a:gd name="connsiteY1" fmla="*/ 3800 h 16158"/>
                <a:gd name="connsiteX2" fmla="*/ 712 w 23884"/>
                <a:gd name="connsiteY2" fmla="*/ 1294 h 16158"/>
                <a:gd name="connsiteX3" fmla="*/ 23871 w 23884"/>
                <a:gd name="connsiteY3" fmla="*/ 13212 h 16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84" h="16158">
                  <a:moveTo>
                    <a:pt x="23871" y="13212"/>
                  </a:moveTo>
                  <a:cubicBezTo>
                    <a:pt x="23125" y="4138"/>
                    <a:pt x="13713" y="4409"/>
                    <a:pt x="10666" y="3800"/>
                  </a:cubicBezTo>
                  <a:cubicBezTo>
                    <a:pt x="7619" y="3190"/>
                    <a:pt x="3759" y="-2498"/>
                    <a:pt x="712" y="1294"/>
                  </a:cubicBezTo>
                  <a:cubicBezTo>
                    <a:pt x="-4908" y="8133"/>
                    <a:pt x="24615" y="22286"/>
                    <a:pt x="23871" y="1321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 552">
              <a:extLst>
                <a:ext uri="{FF2B5EF4-FFF2-40B4-BE49-F238E27FC236}">
                  <a16:creationId xmlns:a16="http://schemas.microsoft.com/office/drawing/2014/main" id="{3BFE67A8-FCE5-18D4-5267-7FA90CE0F307}"/>
                </a:ext>
              </a:extLst>
            </p:cNvPr>
            <p:cNvSpPr/>
            <p:nvPr/>
          </p:nvSpPr>
          <p:spPr bwMode="ltGray">
            <a:xfrm>
              <a:off x="17885517" y="6424973"/>
              <a:ext cx="29123" cy="27825"/>
            </a:xfrm>
            <a:custGeom>
              <a:avLst/>
              <a:gdLst>
                <a:gd name="connsiteX0" fmla="*/ 2907 w 29123"/>
                <a:gd name="connsiteY0" fmla="*/ 480 h 27825"/>
                <a:gd name="connsiteX1" fmla="*/ 1282 w 29123"/>
                <a:gd name="connsiteY1" fmla="*/ 12804 h 27825"/>
                <a:gd name="connsiteX2" fmla="*/ 10898 w 29123"/>
                <a:gd name="connsiteY2" fmla="*/ 27769 h 27825"/>
                <a:gd name="connsiteX3" fmla="*/ 29113 w 29123"/>
                <a:gd name="connsiteY3" fmla="*/ 20388 h 27825"/>
                <a:gd name="connsiteX4" fmla="*/ 18143 w 29123"/>
                <a:gd name="connsiteY4" fmla="*/ 7184 h 27825"/>
                <a:gd name="connsiteX5" fmla="*/ 11237 w 29123"/>
                <a:gd name="connsiteY5" fmla="*/ 9960 h 27825"/>
                <a:gd name="connsiteX6" fmla="*/ 2907 w 29123"/>
                <a:gd name="connsiteY6" fmla="*/ 480 h 2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23" h="27825">
                  <a:moveTo>
                    <a:pt x="2907" y="480"/>
                  </a:moveTo>
                  <a:cubicBezTo>
                    <a:pt x="-2442" y="5491"/>
                    <a:pt x="1214" y="5152"/>
                    <a:pt x="1282" y="12804"/>
                  </a:cubicBezTo>
                  <a:cubicBezTo>
                    <a:pt x="1350" y="20456"/>
                    <a:pt x="6293" y="28581"/>
                    <a:pt x="10898" y="27769"/>
                  </a:cubicBezTo>
                  <a:cubicBezTo>
                    <a:pt x="15570" y="26956"/>
                    <a:pt x="28775" y="24925"/>
                    <a:pt x="29113" y="20388"/>
                  </a:cubicBezTo>
                  <a:cubicBezTo>
                    <a:pt x="29452" y="15851"/>
                    <a:pt x="21596" y="8741"/>
                    <a:pt x="18143" y="7184"/>
                  </a:cubicBezTo>
                  <a:cubicBezTo>
                    <a:pt x="14689" y="5694"/>
                    <a:pt x="19294" y="9960"/>
                    <a:pt x="11237" y="9960"/>
                  </a:cubicBezTo>
                  <a:cubicBezTo>
                    <a:pt x="3178" y="9892"/>
                    <a:pt x="6158" y="-2567"/>
                    <a:pt x="2907" y="48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 553">
              <a:extLst>
                <a:ext uri="{FF2B5EF4-FFF2-40B4-BE49-F238E27FC236}">
                  <a16:creationId xmlns:a16="http://schemas.microsoft.com/office/drawing/2014/main" id="{50D1E8A3-6A9C-1944-362D-0B949D108BEF}"/>
                </a:ext>
              </a:extLst>
            </p:cNvPr>
            <p:cNvSpPr/>
            <p:nvPr/>
          </p:nvSpPr>
          <p:spPr bwMode="ltGray">
            <a:xfrm>
              <a:off x="17877494" y="6370959"/>
              <a:ext cx="435" cy="864"/>
            </a:xfrm>
            <a:custGeom>
              <a:avLst/>
              <a:gdLst>
                <a:gd name="connsiteX0" fmla="*/ 435 w 435"/>
                <a:gd name="connsiteY0" fmla="*/ 864 h 864"/>
                <a:gd name="connsiteX1" fmla="*/ 435 w 435"/>
                <a:gd name="connsiteY1" fmla="*/ 864 h 864"/>
                <a:gd name="connsiteX2" fmla="*/ 435 w 435"/>
                <a:gd name="connsiteY2" fmla="*/ 864 h 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5" h="864">
                  <a:moveTo>
                    <a:pt x="435" y="864"/>
                  </a:moveTo>
                  <a:cubicBezTo>
                    <a:pt x="-39" y="-219"/>
                    <a:pt x="-242" y="-355"/>
                    <a:pt x="435" y="864"/>
                  </a:cubicBezTo>
                  <a:lnTo>
                    <a:pt x="435" y="864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5" name="Freeform 554">
              <a:extLst>
                <a:ext uri="{FF2B5EF4-FFF2-40B4-BE49-F238E27FC236}">
                  <a16:creationId xmlns:a16="http://schemas.microsoft.com/office/drawing/2014/main" id="{726534E8-5A60-1ED0-F843-65CAAEC8109D}"/>
                </a:ext>
              </a:extLst>
            </p:cNvPr>
            <p:cNvSpPr/>
            <p:nvPr/>
          </p:nvSpPr>
          <p:spPr bwMode="ltGray">
            <a:xfrm>
              <a:off x="17876133" y="6371823"/>
              <a:ext cx="21201" cy="46147"/>
            </a:xfrm>
            <a:custGeom>
              <a:avLst/>
              <a:gdLst>
                <a:gd name="connsiteX0" fmla="*/ 1796 w 21201"/>
                <a:gd name="connsiteY0" fmla="*/ 0 h 46147"/>
                <a:gd name="connsiteX1" fmla="*/ 2744 w 21201"/>
                <a:gd name="connsiteY1" fmla="*/ 7855 h 46147"/>
                <a:gd name="connsiteX2" fmla="*/ 2066 w 21201"/>
                <a:gd name="connsiteY2" fmla="*/ 26070 h 46147"/>
                <a:gd name="connsiteX3" fmla="*/ 7891 w 21201"/>
                <a:gd name="connsiteY3" fmla="*/ 46114 h 46147"/>
                <a:gd name="connsiteX4" fmla="*/ 14391 w 21201"/>
                <a:gd name="connsiteY4" fmla="*/ 33112 h 46147"/>
                <a:gd name="connsiteX5" fmla="*/ 16693 w 21201"/>
                <a:gd name="connsiteY5" fmla="*/ 25664 h 46147"/>
                <a:gd name="connsiteX6" fmla="*/ 19334 w 21201"/>
                <a:gd name="connsiteY6" fmla="*/ 10022 h 46147"/>
                <a:gd name="connsiteX7" fmla="*/ 9989 w 21201"/>
                <a:gd name="connsiteY7" fmla="*/ 15236 h 46147"/>
                <a:gd name="connsiteX8" fmla="*/ 2270 w 21201"/>
                <a:gd name="connsiteY8" fmla="*/ 1016 h 46147"/>
                <a:gd name="connsiteX9" fmla="*/ 1796 w 21201"/>
                <a:gd name="connsiteY9" fmla="*/ 0 h 46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201" h="46147">
                  <a:moveTo>
                    <a:pt x="1796" y="0"/>
                  </a:moveTo>
                  <a:cubicBezTo>
                    <a:pt x="2338" y="1422"/>
                    <a:pt x="3150" y="4266"/>
                    <a:pt x="2744" y="7855"/>
                  </a:cubicBezTo>
                  <a:cubicBezTo>
                    <a:pt x="1728" y="16861"/>
                    <a:pt x="-2470" y="19299"/>
                    <a:pt x="2066" y="26070"/>
                  </a:cubicBezTo>
                  <a:cubicBezTo>
                    <a:pt x="6536" y="32842"/>
                    <a:pt x="2541" y="46926"/>
                    <a:pt x="7891" y="46114"/>
                  </a:cubicBezTo>
                  <a:cubicBezTo>
                    <a:pt x="13239" y="45369"/>
                    <a:pt x="11343" y="35347"/>
                    <a:pt x="14391" y="33112"/>
                  </a:cubicBezTo>
                  <a:cubicBezTo>
                    <a:pt x="17438" y="30878"/>
                    <a:pt x="18928" y="30201"/>
                    <a:pt x="16693" y="25664"/>
                  </a:cubicBezTo>
                  <a:cubicBezTo>
                    <a:pt x="14459" y="21127"/>
                    <a:pt x="25428" y="4740"/>
                    <a:pt x="19334" y="10022"/>
                  </a:cubicBezTo>
                  <a:cubicBezTo>
                    <a:pt x="13239" y="15304"/>
                    <a:pt x="13172" y="18960"/>
                    <a:pt x="9989" y="15236"/>
                  </a:cubicBezTo>
                  <a:cubicBezTo>
                    <a:pt x="6807" y="11444"/>
                    <a:pt x="6671" y="8532"/>
                    <a:pt x="2270" y="1016"/>
                  </a:cubicBezTo>
                  <a:cubicBezTo>
                    <a:pt x="2066" y="542"/>
                    <a:pt x="1932" y="271"/>
                    <a:pt x="1796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 555">
              <a:extLst>
                <a:ext uri="{FF2B5EF4-FFF2-40B4-BE49-F238E27FC236}">
                  <a16:creationId xmlns:a16="http://schemas.microsoft.com/office/drawing/2014/main" id="{80E5BD68-7D79-E197-0C37-8BA7154A36E3}"/>
                </a:ext>
              </a:extLst>
            </p:cNvPr>
            <p:cNvSpPr/>
            <p:nvPr/>
          </p:nvSpPr>
          <p:spPr bwMode="ltGray">
            <a:xfrm>
              <a:off x="17916905" y="6403853"/>
              <a:ext cx="23442" cy="33585"/>
            </a:xfrm>
            <a:custGeom>
              <a:avLst/>
              <a:gdLst>
                <a:gd name="connsiteX0" fmla="*/ 10321 w 23442"/>
                <a:gd name="connsiteY0" fmla="*/ 28033 h 33585"/>
                <a:gd name="connsiteX1" fmla="*/ 7814 w 23442"/>
                <a:gd name="connsiteY1" fmla="*/ 33586 h 33585"/>
                <a:gd name="connsiteX2" fmla="*/ 10998 w 23442"/>
                <a:gd name="connsiteY2" fmla="*/ 28169 h 33585"/>
                <a:gd name="connsiteX3" fmla="*/ 13571 w 23442"/>
                <a:gd name="connsiteY3" fmla="*/ 27424 h 33585"/>
                <a:gd name="connsiteX4" fmla="*/ 23118 w 23442"/>
                <a:gd name="connsiteY4" fmla="*/ 5688 h 33585"/>
                <a:gd name="connsiteX5" fmla="*/ 1314 w 23442"/>
                <a:gd name="connsiteY5" fmla="*/ 1219 h 33585"/>
                <a:gd name="connsiteX6" fmla="*/ 10321 w 23442"/>
                <a:gd name="connsiteY6" fmla="*/ 28033 h 3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42" h="33585">
                  <a:moveTo>
                    <a:pt x="10321" y="28033"/>
                  </a:moveTo>
                  <a:cubicBezTo>
                    <a:pt x="8695" y="28101"/>
                    <a:pt x="8628" y="30945"/>
                    <a:pt x="7814" y="33586"/>
                  </a:cubicBezTo>
                  <a:cubicBezTo>
                    <a:pt x="13367" y="32096"/>
                    <a:pt x="12758" y="28846"/>
                    <a:pt x="10998" y="28169"/>
                  </a:cubicBezTo>
                  <a:cubicBezTo>
                    <a:pt x="11878" y="28237"/>
                    <a:pt x="12758" y="28033"/>
                    <a:pt x="13571" y="27424"/>
                  </a:cubicBezTo>
                  <a:cubicBezTo>
                    <a:pt x="20884" y="22007"/>
                    <a:pt x="24608" y="9547"/>
                    <a:pt x="23118" y="5688"/>
                  </a:cubicBezTo>
                  <a:cubicBezTo>
                    <a:pt x="21561" y="1828"/>
                    <a:pt x="4564" y="-2032"/>
                    <a:pt x="1314" y="1219"/>
                  </a:cubicBezTo>
                  <a:cubicBezTo>
                    <a:pt x="-2884" y="7584"/>
                    <a:pt x="3752" y="26205"/>
                    <a:pt x="10321" y="2803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 556">
              <a:extLst>
                <a:ext uri="{FF2B5EF4-FFF2-40B4-BE49-F238E27FC236}">
                  <a16:creationId xmlns:a16="http://schemas.microsoft.com/office/drawing/2014/main" id="{D738C24B-957D-B24D-A213-4A5362EEE84F}"/>
                </a:ext>
              </a:extLst>
            </p:cNvPr>
            <p:cNvSpPr/>
            <p:nvPr/>
          </p:nvSpPr>
          <p:spPr bwMode="ltGray">
            <a:xfrm>
              <a:off x="17919964" y="6437439"/>
              <a:ext cx="4688" cy="3854"/>
            </a:xfrm>
            <a:custGeom>
              <a:avLst/>
              <a:gdLst>
                <a:gd name="connsiteX0" fmla="*/ 3198 w 4688"/>
                <a:gd name="connsiteY0" fmla="*/ 2709 h 3854"/>
                <a:gd name="connsiteX1" fmla="*/ 4688 w 4688"/>
                <a:gd name="connsiteY1" fmla="*/ 0 h 3854"/>
                <a:gd name="connsiteX2" fmla="*/ 3876 w 4688"/>
                <a:gd name="connsiteY2" fmla="*/ 271 h 3854"/>
                <a:gd name="connsiteX3" fmla="*/ 3198 w 4688"/>
                <a:gd name="connsiteY3" fmla="*/ 2709 h 3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8" h="3854">
                  <a:moveTo>
                    <a:pt x="3198" y="2709"/>
                  </a:moveTo>
                  <a:cubicBezTo>
                    <a:pt x="3943" y="1964"/>
                    <a:pt x="4350" y="1016"/>
                    <a:pt x="4688" y="0"/>
                  </a:cubicBezTo>
                  <a:cubicBezTo>
                    <a:pt x="4417" y="68"/>
                    <a:pt x="4214" y="203"/>
                    <a:pt x="3876" y="271"/>
                  </a:cubicBezTo>
                  <a:cubicBezTo>
                    <a:pt x="-3370" y="1761"/>
                    <a:pt x="1437" y="5823"/>
                    <a:pt x="3198" y="27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 557">
              <a:extLst>
                <a:ext uri="{FF2B5EF4-FFF2-40B4-BE49-F238E27FC236}">
                  <a16:creationId xmlns:a16="http://schemas.microsoft.com/office/drawing/2014/main" id="{9444FA0F-E4EF-926D-D28F-1234D252EEFB}"/>
                </a:ext>
              </a:extLst>
            </p:cNvPr>
            <p:cNvSpPr/>
            <p:nvPr/>
          </p:nvSpPr>
          <p:spPr bwMode="ltGray">
            <a:xfrm>
              <a:off x="17925194" y="6448401"/>
              <a:ext cx="3547" cy="7997"/>
            </a:xfrm>
            <a:custGeom>
              <a:avLst/>
              <a:gdLst>
                <a:gd name="connsiteX0" fmla="*/ 2438 w 3547"/>
                <a:gd name="connsiteY0" fmla="*/ 8 h 7997"/>
                <a:gd name="connsiteX1" fmla="*/ 0 w 3547"/>
                <a:gd name="connsiteY1" fmla="*/ 6982 h 7997"/>
                <a:gd name="connsiteX2" fmla="*/ 541 w 3547"/>
                <a:gd name="connsiteY2" fmla="*/ 7998 h 7997"/>
                <a:gd name="connsiteX3" fmla="*/ 2438 w 3547"/>
                <a:gd name="connsiteY3" fmla="*/ 8 h 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47" h="7997">
                  <a:moveTo>
                    <a:pt x="2438" y="8"/>
                  </a:moveTo>
                  <a:cubicBezTo>
                    <a:pt x="-813" y="-195"/>
                    <a:pt x="677" y="3732"/>
                    <a:pt x="0" y="6982"/>
                  </a:cubicBezTo>
                  <a:cubicBezTo>
                    <a:pt x="271" y="7321"/>
                    <a:pt x="339" y="7659"/>
                    <a:pt x="541" y="7998"/>
                  </a:cubicBezTo>
                  <a:cubicBezTo>
                    <a:pt x="2573" y="3867"/>
                    <a:pt x="5011" y="143"/>
                    <a:pt x="2438" y="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 558">
              <a:extLst>
                <a:ext uri="{FF2B5EF4-FFF2-40B4-BE49-F238E27FC236}">
                  <a16:creationId xmlns:a16="http://schemas.microsoft.com/office/drawing/2014/main" id="{B130B95B-CDF1-A48F-898E-B23E1196D183}"/>
                </a:ext>
              </a:extLst>
            </p:cNvPr>
            <p:cNvSpPr/>
            <p:nvPr/>
          </p:nvSpPr>
          <p:spPr bwMode="ltGray">
            <a:xfrm>
              <a:off x="17923831" y="6456399"/>
              <a:ext cx="3788" cy="9848"/>
            </a:xfrm>
            <a:custGeom>
              <a:avLst/>
              <a:gdLst>
                <a:gd name="connsiteX0" fmla="*/ 347 w 3788"/>
                <a:gd name="connsiteY0" fmla="*/ 7990 h 9848"/>
                <a:gd name="connsiteX1" fmla="*/ 1904 w 3788"/>
                <a:gd name="connsiteY1" fmla="*/ 0 h 9848"/>
                <a:gd name="connsiteX2" fmla="*/ 347 w 3788"/>
                <a:gd name="connsiteY2" fmla="*/ 7990 h 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88" h="9848">
                  <a:moveTo>
                    <a:pt x="347" y="7990"/>
                  </a:moveTo>
                  <a:cubicBezTo>
                    <a:pt x="2515" y="13001"/>
                    <a:pt x="5967" y="7043"/>
                    <a:pt x="1904" y="0"/>
                  </a:cubicBezTo>
                  <a:cubicBezTo>
                    <a:pt x="551" y="2844"/>
                    <a:pt x="-601" y="5824"/>
                    <a:pt x="347" y="799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 559">
              <a:extLst>
                <a:ext uri="{FF2B5EF4-FFF2-40B4-BE49-F238E27FC236}">
                  <a16:creationId xmlns:a16="http://schemas.microsoft.com/office/drawing/2014/main" id="{0828D65D-3FC6-4D34-369E-0190863428B0}"/>
                </a:ext>
              </a:extLst>
            </p:cNvPr>
            <p:cNvSpPr/>
            <p:nvPr/>
          </p:nvSpPr>
          <p:spPr bwMode="ltGray">
            <a:xfrm>
              <a:off x="17944572" y="6565073"/>
              <a:ext cx="3243" cy="7236"/>
            </a:xfrm>
            <a:custGeom>
              <a:avLst/>
              <a:gdLst>
                <a:gd name="connsiteX0" fmla="*/ 665 w 3243"/>
                <a:gd name="connsiteY0" fmla="*/ 4544 h 7236"/>
                <a:gd name="connsiteX1" fmla="*/ 191 w 3243"/>
                <a:gd name="connsiteY1" fmla="*/ 752 h 7236"/>
                <a:gd name="connsiteX2" fmla="*/ 665 w 3243"/>
                <a:gd name="connsiteY2" fmla="*/ 4544 h 7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3" h="7236">
                  <a:moveTo>
                    <a:pt x="665" y="4544"/>
                  </a:moveTo>
                  <a:cubicBezTo>
                    <a:pt x="2154" y="-1483"/>
                    <a:pt x="5879" y="-61"/>
                    <a:pt x="191" y="752"/>
                  </a:cubicBezTo>
                  <a:cubicBezTo>
                    <a:pt x="868" y="5221"/>
                    <a:pt x="-893" y="10571"/>
                    <a:pt x="665" y="45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 560">
              <a:extLst>
                <a:ext uri="{FF2B5EF4-FFF2-40B4-BE49-F238E27FC236}">
                  <a16:creationId xmlns:a16="http://schemas.microsoft.com/office/drawing/2014/main" id="{1E66D29A-4880-D26F-1884-74490CB83E36}"/>
                </a:ext>
              </a:extLst>
            </p:cNvPr>
            <p:cNvSpPr/>
            <p:nvPr/>
          </p:nvSpPr>
          <p:spPr bwMode="ltGray">
            <a:xfrm>
              <a:off x="17859910" y="6221608"/>
              <a:ext cx="20795" cy="6556"/>
            </a:xfrm>
            <a:custGeom>
              <a:avLst/>
              <a:gdLst>
                <a:gd name="connsiteX0" fmla="*/ 5493 w 20795"/>
                <a:gd name="connsiteY0" fmla="*/ 5577 h 6556"/>
                <a:gd name="connsiteX1" fmla="*/ 20254 w 20795"/>
                <a:gd name="connsiteY1" fmla="*/ 1785 h 6556"/>
                <a:gd name="connsiteX2" fmla="*/ 2377 w 20795"/>
                <a:gd name="connsiteY2" fmla="*/ 3208 h 6556"/>
                <a:gd name="connsiteX3" fmla="*/ 5493 w 20795"/>
                <a:gd name="connsiteY3" fmla="*/ 5577 h 6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95" h="6556">
                  <a:moveTo>
                    <a:pt x="5493" y="5577"/>
                  </a:moveTo>
                  <a:cubicBezTo>
                    <a:pt x="12331" y="5307"/>
                    <a:pt x="23368" y="5510"/>
                    <a:pt x="20254" y="1785"/>
                  </a:cubicBezTo>
                  <a:cubicBezTo>
                    <a:pt x="17139" y="-1939"/>
                    <a:pt x="7727" y="973"/>
                    <a:pt x="2377" y="3208"/>
                  </a:cubicBezTo>
                  <a:cubicBezTo>
                    <a:pt x="-1076" y="8760"/>
                    <a:pt x="-1347" y="5780"/>
                    <a:pt x="5493" y="557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 561">
              <a:extLst>
                <a:ext uri="{FF2B5EF4-FFF2-40B4-BE49-F238E27FC236}">
                  <a16:creationId xmlns:a16="http://schemas.microsoft.com/office/drawing/2014/main" id="{F54A19D5-8EFA-FEB6-6C75-5E7014B1E873}"/>
                </a:ext>
              </a:extLst>
            </p:cNvPr>
            <p:cNvSpPr/>
            <p:nvPr/>
          </p:nvSpPr>
          <p:spPr bwMode="ltGray">
            <a:xfrm>
              <a:off x="17670045" y="6253933"/>
              <a:ext cx="7922" cy="4062"/>
            </a:xfrm>
            <a:custGeom>
              <a:avLst/>
              <a:gdLst>
                <a:gd name="connsiteX0" fmla="*/ 0 w 7922"/>
                <a:gd name="connsiteY0" fmla="*/ 1286 h 4062"/>
                <a:gd name="connsiteX1" fmla="*/ 7923 w 7922"/>
                <a:gd name="connsiteY1" fmla="*/ 4063 h 4062"/>
                <a:gd name="connsiteX2" fmla="*/ 0 w 7922"/>
                <a:gd name="connsiteY2" fmla="*/ 1286 h 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2" h="4062">
                  <a:moveTo>
                    <a:pt x="0" y="1286"/>
                  </a:moveTo>
                  <a:cubicBezTo>
                    <a:pt x="678" y="4063"/>
                    <a:pt x="2371" y="4063"/>
                    <a:pt x="7923" y="4063"/>
                  </a:cubicBezTo>
                  <a:cubicBezTo>
                    <a:pt x="5079" y="1354"/>
                    <a:pt x="4130" y="-1829"/>
                    <a:pt x="0" y="128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 562">
              <a:extLst>
                <a:ext uri="{FF2B5EF4-FFF2-40B4-BE49-F238E27FC236}">
                  <a16:creationId xmlns:a16="http://schemas.microsoft.com/office/drawing/2014/main" id="{CF9B8BBE-930B-1B2C-4498-55942A160EFE}"/>
                </a:ext>
              </a:extLst>
            </p:cNvPr>
            <p:cNvSpPr/>
            <p:nvPr/>
          </p:nvSpPr>
          <p:spPr bwMode="ltGray">
            <a:xfrm>
              <a:off x="17678036" y="6257860"/>
              <a:ext cx="8940" cy="2901"/>
            </a:xfrm>
            <a:custGeom>
              <a:avLst/>
              <a:gdLst>
                <a:gd name="connsiteX0" fmla="*/ 0 w 8940"/>
                <a:gd name="connsiteY0" fmla="*/ 68 h 2901"/>
                <a:gd name="connsiteX1" fmla="*/ 4875 w 8940"/>
                <a:gd name="connsiteY1" fmla="*/ 2573 h 2901"/>
                <a:gd name="connsiteX2" fmla="*/ 1490 w 8940"/>
                <a:gd name="connsiteY2" fmla="*/ 0 h 2901"/>
                <a:gd name="connsiteX3" fmla="*/ 0 w 8940"/>
                <a:gd name="connsiteY3" fmla="*/ 68 h 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40" h="2901">
                  <a:moveTo>
                    <a:pt x="0" y="68"/>
                  </a:moveTo>
                  <a:cubicBezTo>
                    <a:pt x="1151" y="1151"/>
                    <a:pt x="2641" y="2167"/>
                    <a:pt x="4875" y="2573"/>
                  </a:cubicBezTo>
                  <a:cubicBezTo>
                    <a:pt x="12459" y="4063"/>
                    <a:pt x="8329" y="0"/>
                    <a:pt x="1490" y="0"/>
                  </a:cubicBezTo>
                  <a:cubicBezTo>
                    <a:pt x="880" y="68"/>
                    <a:pt x="474" y="68"/>
                    <a:pt x="0" y="6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 563">
              <a:extLst>
                <a:ext uri="{FF2B5EF4-FFF2-40B4-BE49-F238E27FC236}">
                  <a16:creationId xmlns:a16="http://schemas.microsoft.com/office/drawing/2014/main" id="{0233081B-F31A-77DF-96C5-CD19B63428A6}"/>
                </a:ext>
              </a:extLst>
            </p:cNvPr>
            <p:cNvSpPr/>
            <p:nvPr/>
          </p:nvSpPr>
          <p:spPr bwMode="ltGray">
            <a:xfrm>
              <a:off x="17711184" y="6211814"/>
              <a:ext cx="32164" cy="23296"/>
            </a:xfrm>
            <a:custGeom>
              <a:avLst/>
              <a:gdLst>
                <a:gd name="connsiteX0" fmla="*/ 32 w 32164"/>
                <a:gd name="connsiteY0" fmla="*/ 4266 h 23296"/>
                <a:gd name="connsiteX1" fmla="*/ 20820 w 32164"/>
                <a:gd name="connsiteY1" fmla="*/ 12527 h 23296"/>
                <a:gd name="connsiteX2" fmla="*/ 31316 w 32164"/>
                <a:gd name="connsiteY2" fmla="*/ 20856 h 23296"/>
                <a:gd name="connsiteX3" fmla="*/ 22581 w 32164"/>
                <a:gd name="connsiteY3" fmla="*/ 542 h 23296"/>
                <a:gd name="connsiteX4" fmla="*/ 32 w 32164"/>
                <a:gd name="connsiteY4" fmla="*/ 4266 h 23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4" h="23296">
                  <a:moveTo>
                    <a:pt x="32" y="4266"/>
                  </a:moveTo>
                  <a:cubicBezTo>
                    <a:pt x="2808" y="14897"/>
                    <a:pt x="10934" y="9480"/>
                    <a:pt x="20820" y="12527"/>
                  </a:cubicBezTo>
                  <a:cubicBezTo>
                    <a:pt x="30706" y="15574"/>
                    <a:pt x="28269" y="28643"/>
                    <a:pt x="31316" y="20856"/>
                  </a:cubicBezTo>
                  <a:cubicBezTo>
                    <a:pt x="34363" y="13069"/>
                    <a:pt x="28675" y="2099"/>
                    <a:pt x="22581" y="542"/>
                  </a:cubicBezTo>
                  <a:cubicBezTo>
                    <a:pt x="16554" y="-948"/>
                    <a:pt x="-848" y="745"/>
                    <a:pt x="32" y="426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 564">
              <a:extLst>
                <a:ext uri="{FF2B5EF4-FFF2-40B4-BE49-F238E27FC236}">
                  <a16:creationId xmlns:a16="http://schemas.microsoft.com/office/drawing/2014/main" id="{18519F1B-5CAE-FE08-63F8-E05172F85617}"/>
                </a:ext>
              </a:extLst>
            </p:cNvPr>
            <p:cNvSpPr/>
            <p:nvPr/>
          </p:nvSpPr>
          <p:spPr bwMode="ltGray">
            <a:xfrm>
              <a:off x="17666897" y="6170578"/>
              <a:ext cx="36816" cy="21428"/>
            </a:xfrm>
            <a:custGeom>
              <a:avLst/>
              <a:gdLst>
                <a:gd name="connsiteX0" fmla="*/ 7347 w 36816"/>
                <a:gd name="connsiteY0" fmla="*/ 21395 h 21428"/>
                <a:gd name="connsiteX1" fmla="*/ 31115 w 36816"/>
                <a:gd name="connsiteY1" fmla="*/ 14421 h 21428"/>
                <a:gd name="connsiteX2" fmla="*/ 31657 w 36816"/>
                <a:gd name="connsiteY2" fmla="*/ 11442 h 21428"/>
                <a:gd name="connsiteX3" fmla="*/ 7686 w 36816"/>
                <a:gd name="connsiteY3" fmla="*/ 15911 h 21428"/>
                <a:gd name="connsiteX4" fmla="*/ 3081 w 36816"/>
                <a:gd name="connsiteY4" fmla="*/ 946 h 21428"/>
                <a:gd name="connsiteX5" fmla="*/ 7347 w 36816"/>
                <a:gd name="connsiteY5" fmla="*/ 21395 h 2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816" h="21428">
                  <a:moveTo>
                    <a:pt x="7347" y="21395"/>
                  </a:moveTo>
                  <a:cubicBezTo>
                    <a:pt x="20280" y="22140"/>
                    <a:pt x="24275" y="9884"/>
                    <a:pt x="31115" y="14421"/>
                  </a:cubicBezTo>
                  <a:cubicBezTo>
                    <a:pt x="37954" y="18958"/>
                    <a:pt x="39241" y="12999"/>
                    <a:pt x="31657" y="11442"/>
                  </a:cubicBezTo>
                  <a:cubicBezTo>
                    <a:pt x="24073" y="9884"/>
                    <a:pt x="12968" y="18145"/>
                    <a:pt x="7686" y="15911"/>
                  </a:cubicBezTo>
                  <a:cubicBezTo>
                    <a:pt x="2404" y="13676"/>
                    <a:pt x="3487" y="-4268"/>
                    <a:pt x="3081" y="946"/>
                  </a:cubicBezTo>
                  <a:cubicBezTo>
                    <a:pt x="2336" y="12389"/>
                    <a:pt x="-5586" y="20651"/>
                    <a:pt x="7347" y="2139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 565">
              <a:extLst>
                <a:ext uri="{FF2B5EF4-FFF2-40B4-BE49-F238E27FC236}">
                  <a16:creationId xmlns:a16="http://schemas.microsoft.com/office/drawing/2014/main" id="{D28B6C11-F737-84F3-8CD4-C06836C39C9A}"/>
                </a:ext>
              </a:extLst>
            </p:cNvPr>
            <p:cNvSpPr/>
            <p:nvPr/>
          </p:nvSpPr>
          <p:spPr bwMode="ltGray">
            <a:xfrm>
              <a:off x="17690696" y="6141341"/>
              <a:ext cx="13198" cy="16504"/>
            </a:xfrm>
            <a:custGeom>
              <a:avLst/>
              <a:gdLst>
                <a:gd name="connsiteX0" fmla="*/ 12936 w 13198"/>
                <a:gd name="connsiteY0" fmla="*/ 16505 h 16504"/>
                <a:gd name="connsiteX1" fmla="*/ 12394 w 13198"/>
                <a:gd name="connsiteY1" fmla="*/ 3165 h 16504"/>
                <a:gd name="connsiteX2" fmla="*/ 206 w 13198"/>
                <a:gd name="connsiteY2" fmla="*/ 2488 h 16504"/>
                <a:gd name="connsiteX3" fmla="*/ 12936 w 13198"/>
                <a:gd name="connsiteY3" fmla="*/ 16505 h 16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98" h="16504">
                  <a:moveTo>
                    <a:pt x="12936" y="16505"/>
                  </a:moveTo>
                  <a:cubicBezTo>
                    <a:pt x="12733" y="10208"/>
                    <a:pt x="13951" y="4655"/>
                    <a:pt x="12394" y="3165"/>
                  </a:cubicBezTo>
                  <a:cubicBezTo>
                    <a:pt x="10092" y="931"/>
                    <a:pt x="-1691" y="-2320"/>
                    <a:pt x="206" y="2488"/>
                  </a:cubicBezTo>
                  <a:cubicBezTo>
                    <a:pt x="4404" y="13458"/>
                    <a:pt x="8738" y="14812"/>
                    <a:pt x="12936" y="165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 566">
              <a:extLst>
                <a:ext uri="{FF2B5EF4-FFF2-40B4-BE49-F238E27FC236}">
                  <a16:creationId xmlns:a16="http://schemas.microsoft.com/office/drawing/2014/main" id="{D70D151A-E0BA-7365-9CE0-9630FE7A3737}"/>
                </a:ext>
              </a:extLst>
            </p:cNvPr>
            <p:cNvSpPr/>
            <p:nvPr/>
          </p:nvSpPr>
          <p:spPr bwMode="ltGray">
            <a:xfrm>
              <a:off x="17703632" y="6157778"/>
              <a:ext cx="11578" cy="15100"/>
            </a:xfrm>
            <a:custGeom>
              <a:avLst/>
              <a:gdLst>
                <a:gd name="connsiteX0" fmla="*/ 11579 w 11578"/>
                <a:gd name="connsiteY0" fmla="*/ 15100 h 15100"/>
                <a:gd name="connsiteX1" fmla="*/ 6500 w 11578"/>
                <a:gd name="connsiteY1" fmla="*/ 4537 h 15100"/>
                <a:gd name="connsiteX2" fmla="*/ 0 w 11578"/>
                <a:gd name="connsiteY2" fmla="*/ 0 h 15100"/>
                <a:gd name="connsiteX3" fmla="*/ 2031 w 11578"/>
                <a:gd name="connsiteY3" fmla="*/ 9819 h 15100"/>
                <a:gd name="connsiteX4" fmla="*/ 11579 w 11578"/>
                <a:gd name="connsiteY4" fmla="*/ 15100 h 1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78" h="15100">
                  <a:moveTo>
                    <a:pt x="11579" y="15100"/>
                  </a:moveTo>
                  <a:cubicBezTo>
                    <a:pt x="10699" y="11714"/>
                    <a:pt x="9412" y="8126"/>
                    <a:pt x="6500" y="4537"/>
                  </a:cubicBezTo>
                  <a:cubicBezTo>
                    <a:pt x="4401" y="1964"/>
                    <a:pt x="2234" y="948"/>
                    <a:pt x="0" y="0"/>
                  </a:cubicBezTo>
                  <a:cubicBezTo>
                    <a:pt x="136" y="3182"/>
                    <a:pt x="609" y="6636"/>
                    <a:pt x="2031" y="9819"/>
                  </a:cubicBezTo>
                  <a:cubicBezTo>
                    <a:pt x="3521" y="13137"/>
                    <a:pt x="7177" y="14491"/>
                    <a:pt x="11579" y="151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 567">
              <a:extLst>
                <a:ext uri="{FF2B5EF4-FFF2-40B4-BE49-F238E27FC236}">
                  <a16:creationId xmlns:a16="http://schemas.microsoft.com/office/drawing/2014/main" id="{C03368C8-C515-5238-FB34-773DB1C9C88B}"/>
                </a:ext>
              </a:extLst>
            </p:cNvPr>
            <p:cNvSpPr/>
            <p:nvPr/>
          </p:nvSpPr>
          <p:spPr bwMode="ltGray">
            <a:xfrm>
              <a:off x="17715211" y="6172946"/>
              <a:ext cx="22631" cy="11928"/>
            </a:xfrm>
            <a:custGeom>
              <a:avLst/>
              <a:gdLst>
                <a:gd name="connsiteX0" fmla="*/ 22007 w 22631"/>
                <a:gd name="connsiteY0" fmla="*/ 4063 h 11928"/>
                <a:gd name="connsiteX1" fmla="*/ 0 w 22631"/>
                <a:gd name="connsiteY1" fmla="*/ 0 h 11928"/>
                <a:gd name="connsiteX2" fmla="*/ 2641 w 22631"/>
                <a:gd name="connsiteY2" fmla="*/ 9819 h 11928"/>
                <a:gd name="connsiteX3" fmla="*/ 22007 w 22631"/>
                <a:gd name="connsiteY3" fmla="*/ 4063 h 11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31" h="11928">
                  <a:moveTo>
                    <a:pt x="22007" y="4063"/>
                  </a:moveTo>
                  <a:cubicBezTo>
                    <a:pt x="19028" y="-136"/>
                    <a:pt x="8261" y="1219"/>
                    <a:pt x="0" y="0"/>
                  </a:cubicBezTo>
                  <a:cubicBezTo>
                    <a:pt x="948" y="3792"/>
                    <a:pt x="1354" y="7246"/>
                    <a:pt x="2641" y="9819"/>
                  </a:cubicBezTo>
                  <a:cubicBezTo>
                    <a:pt x="4943" y="14694"/>
                    <a:pt x="26544" y="10428"/>
                    <a:pt x="22007" y="406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 568">
              <a:extLst>
                <a:ext uri="{FF2B5EF4-FFF2-40B4-BE49-F238E27FC236}">
                  <a16:creationId xmlns:a16="http://schemas.microsoft.com/office/drawing/2014/main" id="{3370649A-D182-410A-5E45-6BA2BCB21ADC}"/>
                </a:ext>
              </a:extLst>
            </p:cNvPr>
            <p:cNvSpPr/>
            <p:nvPr/>
          </p:nvSpPr>
          <p:spPr bwMode="ltGray">
            <a:xfrm>
              <a:off x="17641741" y="6114942"/>
              <a:ext cx="26595" cy="32387"/>
            </a:xfrm>
            <a:custGeom>
              <a:avLst/>
              <a:gdLst>
                <a:gd name="connsiteX0" fmla="*/ 23970 w 26595"/>
                <a:gd name="connsiteY0" fmla="*/ 30037 h 32387"/>
                <a:gd name="connsiteX1" fmla="*/ 20788 w 26595"/>
                <a:gd name="connsiteY1" fmla="*/ 853 h 32387"/>
                <a:gd name="connsiteX2" fmla="*/ 0 w 26595"/>
                <a:gd name="connsiteY2" fmla="*/ 5728 h 32387"/>
                <a:gd name="connsiteX3" fmla="*/ 15777 w 26595"/>
                <a:gd name="connsiteY3" fmla="*/ 17443 h 32387"/>
                <a:gd name="connsiteX4" fmla="*/ 23970 w 26595"/>
                <a:gd name="connsiteY4" fmla="*/ 30037 h 3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95" h="32387">
                  <a:moveTo>
                    <a:pt x="23970" y="30037"/>
                  </a:moveTo>
                  <a:cubicBezTo>
                    <a:pt x="26273" y="21776"/>
                    <a:pt x="29727" y="4645"/>
                    <a:pt x="20788" y="853"/>
                  </a:cubicBezTo>
                  <a:cubicBezTo>
                    <a:pt x="12934" y="-2465"/>
                    <a:pt x="6568" y="4916"/>
                    <a:pt x="0" y="5728"/>
                  </a:cubicBezTo>
                  <a:cubicBezTo>
                    <a:pt x="7516" y="11145"/>
                    <a:pt x="12730" y="14125"/>
                    <a:pt x="15777" y="17443"/>
                  </a:cubicBezTo>
                  <a:cubicBezTo>
                    <a:pt x="20382" y="22521"/>
                    <a:pt x="21736" y="38299"/>
                    <a:pt x="23970" y="300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 569">
              <a:extLst>
                <a:ext uri="{FF2B5EF4-FFF2-40B4-BE49-F238E27FC236}">
                  <a16:creationId xmlns:a16="http://schemas.microsoft.com/office/drawing/2014/main" id="{1B4CBB7C-5486-606A-8D3A-182587C1BECE}"/>
                </a:ext>
              </a:extLst>
            </p:cNvPr>
            <p:cNvSpPr/>
            <p:nvPr/>
          </p:nvSpPr>
          <p:spPr bwMode="ltGray">
            <a:xfrm>
              <a:off x="17627704" y="6109709"/>
              <a:ext cx="14105" cy="11055"/>
            </a:xfrm>
            <a:custGeom>
              <a:avLst/>
              <a:gdLst>
                <a:gd name="connsiteX0" fmla="*/ 11329 w 14105"/>
                <a:gd name="connsiteY0" fmla="*/ 10893 h 11055"/>
                <a:gd name="connsiteX1" fmla="*/ 14105 w 14105"/>
                <a:gd name="connsiteY1" fmla="*/ 10961 h 11055"/>
                <a:gd name="connsiteX2" fmla="*/ 1036 w 14105"/>
                <a:gd name="connsiteY2" fmla="*/ 533 h 11055"/>
                <a:gd name="connsiteX3" fmla="*/ 11329 w 14105"/>
                <a:gd name="connsiteY3" fmla="*/ 10893 h 11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05" h="11055">
                  <a:moveTo>
                    <a:pt x="11329" y="10893"/>
                  </a:moveTo>
                  <a:cubicBezTo>
                    <a:pt x="12277" y="11096"/>
                    <a:pt x="13157" y="11096"/>
                    <a:pt x="14105" y="10961"/>
                  </a:cubicBezTo>
                  <a:cubicBezTo>
                    <a:pt x="10313" y="8252"/>
                    <a:pt x="5979" y="4934"/>
                    <a:pt x="1036" y="533"/>
                  </a:cubicBezTo>
                  <a:cubicBezTo>
                    <a:pt x="-2553" y="-2650"/>
                    <a:pt x="3745" y="9403"/>
                    <a:pt x="11329" y="108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 570">
              <a:extLst>
                <a:ext uri="{FF2B5EF4-FFF2-40B4-BE49-F238E27FC236}">
                  <a16:creationId xmlns:a16="http://schemas.microsoft.com/office/drawing/2014/main" id="{AB35CDD8-1289-CDE6-CCEA-E587823AFA9E}"/>
                </a:ext>
              </a:extLst>
            </p:cNvPr>
            <p:cNvSpPr/>
            <p:nvPr/>
          </p:nvSpPr>
          <p:spPr bwMode="ltGray">
            <a:xfrm>
              <a:off x="17555607" y="6075737"/>
              <a:ext cx="36434" cy="38930"/>
            </a:xfrm>
            <a:custGeom>
              <a:avLst/>
              <a:gdLst>
                <a:gd name="connsiteX0" fmla="*/ 26275 w 36434"/>
                <a:gd name="connsiteY0" fmla="*/ 38026 h 38930"/>
                <a:gd name="connsiteX1" fmla="*/ 33316 w 36434"/>
                <a:gd name="connsiteY1" fmla="*/ 29900 h 38930"/>
                <a:gd name="connsiteX2" fmla="*/ 22347 w 36434"/>
                <a:gd name="connsiteY2" fmla="*/ 7961 h 38930"/>
                <a:gd name="connsiteX3" fmla="*/ 339 w 36434"/>
                <a:gd name="connsiteY3" fmla="*/ 2002 h 38930"/>
                <a:gd name="connsiteX4" fmla="*/ 26275 w 36434"/>
                <a:gd name="connsiteY4" fmla="*/ 38026 h 38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34" h="38930">
                  <a:moveTo>
                    <a:pt x="26275" y="38026"/>
                  </a:moveTo>
                  <a:cubicBezTo>
                    <a:pt x="33113" y="39515"/>
                    <a:pt x="40900" y="40464"/>
                    <a:pt x="33316" y="29900"/>
                  </a:cubicBezTo>
                  <a:cubicBezTo>
                    <a:pt x="25732" y="19337"/>
                    <a:pt x="29863" y="11753"/>
                    <a:pt x="22347" y="7961"/>
                  </a:cubicBezTo>
                  <a:cubicBezTo>
                    <a:pt x="14763" y="4169"/>
                    <a:pt x="-2640" y="-3686"/>
                    <a:pt x="339" y="2002"/>
                  </a:cubicBezTo>
                  <a:cubicBezTo>
                    <a:pt x="7111" y="15206"/>
                    <a:pt x="19435" y="36536"/>
                    <a:pt x="26275" y="3802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 571">
              <a:extLst>
                <a:ext uri="{FF2B5EF4-FFF2-40B4-BE49-F238E27FC236}">
                  <a16:creationId xmlns:a16="http://schemas.microsoft.com/office/drawing/2014/main" id="{F14546F9-0ABD-DB04-0F4B-448E26579FF5}"/>
                </a:ext>
              </a:extLst>
            </p:cNvPr>
            <p:cNvSpPr/>
            <p:nvPr/>
          </p:nvSpPr>
          <p:spPr bwMode="ltGray">
            <a:xfrm>
              <a:off x="17496770" y="6042034"/>
              <a:ext cx="51861" cy="56510"/>
            </a:xfrm>
            <a:custGeom>
              <a:avLst/>
              <a:gdLst>
                <a:gd name="connsiteX0" fmla="*/ 33377 w 51861"/>
                <a:gd name="connsiteY0" fmla="*/ 12614 h 56510"/>
                <a:gd name="connsiteX1" fmla="*/ 14620 w 51861"/>
                <a:gd name="connsiteY1" fmla="*/ 2728 h 56510"/>
                <a:gd name="connsiteX2" fmla="*/ 468 w 51861"/>
                <a:gd name="connsiteY2" fmla="*/ 4963 h 56510"/>
                <a:gd name="connsiteX3" fmla="*/ 22069 w 51861"/>
                <a:gd name="connsiteY3" fmla="*/ 49518 h 56510"/>
                <a:gd name="connsiteX4" fmla="*/ 51321 w 51861"/>
                <a:gd name="connsiteY4" fmla="*/ 50331 h 56510"/>
                <a:gd name="connsiteX5" fmla="*/ 33377 w 51861"/>
                <a:gd name="connsiteY5" fmla="*/ 12614 h 5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861" h="56510">
                  <a:moveTo>
                    <a:pt x="33377" y="12614"/>
                  </a:moveTo>
                  <a:cubicBezTo>
                    <a:pt x="22746" y="4353"/>
                    <a:pt x="19156" y="1238"/>
                    <a:pt x="14620" y="2728"/>
                  </a:cubicBezTo>
                  <a:cubicBezTo>
                    <a:pt x="10083" y="4217"/>
                    <a:pt x="-2580" y="-5601"/>
                    <a:pt x="468" y="4963"/>
                  </a:cubicBezTo>
                  <a:cubicBezTo>
                    <a:pt x="6426" y="25615"/>
                    <a:pt x="15229" y="46472"/>
                    <a:pt x="22069" y="49518"/>
                  </a:cubicBezTo>
                  <a:cubicBezTo>
                    <a:pt x="28908" y="52566"/>
                    <a:pt x="48274" y="63129"/>
                    <a:pt x="51321" y="50331"/>
                  </a:cubicBezTo>
                  <a:cubicBezTo>
                    <a:pt x="54368" y="37533"/>
                    <a:pt x="44008" y="20943"/>
                    <a:pt x="33377" y="126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 572">
              <a:extLst>
                <a:ext uri="{FF2B5EF4-FFF2-40B4-BE49-F238E27FC236}">
                  <a16:creationId xmlns:a16="http://schemas.microsoft.com/office/drawing/2014/main" id="{2FBC3A02-C6C2-CC11-6B0B-389271FCEB9D}"/>
                </a:ext>
              </a:extLst>
            </p:cNvPr>
            <p:cNvSpPr/>
            <p:nvPr/>
          </p:nvSpPr>
          <p:spPr bwMode="ltGray">
            <a:xfrm>
              <a:off x="17554459" y="6114441"/>
              <a:ext cx="24762" cy="11262"/>
            </a:xfrm>
            <a:custGeom>
              <a:avLst/>
              <a:gdLst>
                <a:gd name="connsiteX0" fmla="*/ 10155 w 24762"/>
                <a:gd name="connsiteY0" fmla="*/ 7042 h 11262"/>
                <a:gd name="connsiteX1" fmla="*/ 24646 w 24762"/>
                <a:gd name="connsiteY1" fmla="*/ 1083 h 11262"/>
                <a:gd name="connsiteX2" fmla="*/ 269 w 24762"/>
                <a:gd name="connsiteY2" fmla="*/ 9547 h 11262"/>
                <a:gd name="connsiteX3" fmla="*/ 10155 w 24762"/>
                <a:gd name="connsiteY3" fmla="*/ 7042 h 1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62" h="11262">
                  <a:moveTo>
                    <a:pt x="10155" y="7042"/>
                  </a:moveTo>
                  <a:cubicBezTo>
                    <a:pt x="11645" y="4807"/>
                    <a:pt x="26204" y="4875"/>
                    <a:pt x="24646" y="1083"/>
                  </a:cubicBezTo>
                  <a:cubicBezTo>
                    <a:pt x="23157" y="-2709"/>
                    <a:pt x="-2914" y="4265"/>
                    <a:pt x="269" y="9547"/>
                  </a:cubicBezTo>
                  <a:cubicBezTo>
                    <a:pt x="2707" y="13678"/>
                    <a:pt x="8598" y="9344"/>
                    <a:pt x="10155" y="704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4" name="Freeform 573">
              <a:extLst>
                <a:ext uri="{FF2B5EF4-FFF2-40B4-BE49-F238E27FC236}">
                  <a16:creationId xmlns:a16="http://schemas.microsoft.com/office/drawing/2014/main" id="{EF99A691-9AD7-9EC4-367E-8D144C1924F2}"/>
                </a:ext>
              </a:extLst>
            </p:cNvPr>
            <p:cNvSpPr/>
            <p:nvPr/>
          </p:nvSpPr>
          <p:spPr bwMode="ltGray">
            <a:xfrm>
              <a:off x="17591153" y="6125392"/>
              <a:ext cx="21003" cy="23185"/>
            </a:xfrm>
            <a:custGeom>
              <a:avLst/>
              <a:gdLst>
                <a:gd name="connsiteX0" fmla="*/ 1156 w 21003"/>
                <a:gd name="connsiteY0" fmla="*/ 23042 h 23185"/>
                <a:gd name="connsiteX1" fmla="*/ 20658 w 21003"/>
                <a:gd name="connsiteY1" fmla="*/ 6790 h 23185"/>
                <a:gd name="connsiteX2" fmla="*/ 6642 w 21003"/>
                <a:gd name="connsiteY2" fmla="*/ 3946 h 23185"/>
                <a:gd name="connsiteX3" fmla="*/ 1156 w 21003"/>
                <a:gd name="connsiteY3" fmla="*/ 23042 h 23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3" h="23185">
                  <a:moveTo>
                    <a:pt x="1156" y="23042"/>
                  </a:moveTo>
                  <a:cubicBezTo>
                    <a:pt x="5694" y="24532"/>
                    <a:pt x="23706" y="14103"/>
                    <a:pt x="20658" y="6790"/>
                  </a:cubicBezTo>
                  <a:cubicBezTo>
                    <a:pt x="17611" y="-523"/>
                    <a:pt x="6371" y="-2622"/>
                    <a:pt x="6642" y="3946"/>
                  </a:cubicBezTo>
                  <a:cubicBezTo>
                    <a:pt x="6912" y="10515"/>
                    <a:pt x="-3380" y="21552"/>
                    <a:pt x="1156" y="2304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 574">
              <a:extLst>
                <a:ext uri="{FF2B5EF4-FFF2-40B4-BE49-F238E27FC236}">
                  <a16:creationId xmlns:a16="http://schemas.microsoft.com/office/drawing/2014/main" id="{AB9EE0BA-D289-D241-E7AF-C61EA62EDAE6}"/>
                </a:ext>
              </a:extLst>
            </p:cNvPr>
            <p:cNvSpPr/>
            <p:nvPr/>
          </p:nvSpPr>
          <p:spPr bwMode="ltGray">
            <a:xfrm>
              <a:off x="17606104" y="6139481"/>
              <a:ext cx="9821" cy="15806"/>
            </a:xfrm>
            <a:custGeom>
              <a:avLst/>
              <a:gdLst>
                <a:gd name="connsiteX0" fmla="*/ 1035 w 9821"/>
                <a:gd name="connsiteY0" fmla="*/ 15046 h 15806"/>
                <a:gd name="connsiteX1" fmla="*/ 2592 w 9821"/>
                <a:gd name="connsiteY1" fmla="*/ 9629 h 15806"/>
                <a:gd name="connsiteX2" fmla="*/ 6587 w 9821"/>
                <a:gd name="connsiteY2" fmla="*/ 149 h 15806"/>
                <a:gd name="connsiteX3" fmla="*/ 1035 w 9821"/>
                <a:gd name="connsiteY3" fmla="*/ 15046 h 15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21" h="15806">
                  <a:moveTo>
                    <a:pt x="1035" y="15046"/>
                  </a:moveTo>
                  <a:cubicBezTo>
                    <a:pt x="1508" y="18229"/>
                    <a:pt x="2592" y="10442"/>
                    <a:pt x="2592" y="9629"/>
                  </a:cubicBezTo>
                  <a:cubicBezTo>
                    <a:pt x="2592" y="8816"/>
                    <a:pt x="15728" y="-1341"/>
                    <a:pt x="6587" y="149"/>
                  </a:cubicBezTo>
                  <a:cubicBezTo>
                    <a:pt x="-2554" y="1638"/>
                    <a:pt x="222" y="9764"/>
                    <a:pt x="1035" y="1504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 575">
              <a:extLst>
                <a:ext uri="{FF2B5EF4-FFF2-40B4-BE49-F238E27FC236}">
                  <a16:creationId xmlns:a16="http://schemas.microsoft.com/office/drawing/2014/main" id="{FA89D7B1-581E-56A0-614B-EA6C88616C8E}"/>
                </a:ext>
              </a:extLst>
            </p:cNvPr>
            <p:cNvSpPr/>
            <p:nvPr/>
          </p:nvSpPr>
          <p:spPr bwMode="ltGray">
            <a:xfrm>
              <a:off x="17448348" y="6243962"/>
              <a:ext cx="21322" cy="23172"/>
            </a:xfrm>
            <a:custGeom>
              <a:avLst/>
              <a:gdLst>
                <a:gd name="connsiteX0" fmla="*/ 15100 w 21322"/>
                <a:gd name="connsiteY0" fmla="*/ 490 h 23172"/>
                <a:gd name="connsiteX1" fmla="*/ 0 w 21322"/>
                <a:gd name="connsiteY1" fmla="*/ 10715 h 23172"/>
                <a:gd name="connsiteX2" fmla="*/ 16793 w 21322"/>
                <a:gd name="connsiteY2" fmla="*/ 21955 h 23172"/>
                <a:gd name="connsiteX3" fmla="*/ 15100 w 21322"/>
                <a:gd name="connsiteY3" fmla="*/ 490 h 2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22" h="23172">
                  <a:moveTo>
                    <a:pt x="15100" y="490"/>
                  </a:moveTo>
                  <a:cubicBezTo>
                    <a:pt x="8262" y="-1745"/>
                    <a:pt x="5756" y="4011"/>
                    <a:pt x="0" y="10715"/>
                  </a:cubicBezTo>
                  <a:cubicBezTo>
                    <a:pt x="2303" y="18231"/>
                    <a:pt x="7720" y="26289"/>
                    <a:pt x="16793" y="21955"/>
                  </a:cubicBezTo>
                  <a:cubicBezTo>
                    <a:pt x="24039" y="18435"/>
                    <a:pt x="21939" y="2725"/>
                    <a:pt x="15100" y="49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 576">
              <a:extLst>
                <a:ext uri="{FF2B5EF4-FFF2-40B4-BE49-F238E27FC236}">
                  <a16:creationId xmlns:a16="http://schemas.microsoft.com/office/drawing/2014/main" id="{A2714999-30FE-2E49-0BD6-8E0B5168B977}"/>
                </a:ext>
              </a:extLst>
            </p:cNvPr>
            <p:cNvSpPr/>
            <p:nvPr/>
          </p:nvSpPr>
          <p:spPr bwMode="ltGray">
            <a:xfrm>
              <a:off x="17471674" y="6235571"/>
              <a:ext cx="13806" cy="20482"/>
            </a:xfrm>
            <a:custGeom>
              <a:avLst/>
              <a:gdLst>
                <a:gd name="connsiteX0" fmla="*/ 11479 w 13806"/>
                <a:gd name="connsiteY0" fmla="*/ 4615 h 20482"/>
                <a:gd name="connsiteX1" fmla="*/ 36 w 13806"/>
                <a:gd name="connsiteY1" fmla="*/ 1771 h 20482"/>
                <a:gd name="connsiteX2" fmla="*/ 9110 w 13806"/>
                <a:gd name="connsiteY2" fmla="*/ 18090 h 20482"/>
                <a:gd name="connsiteX3" fmla="*/ 11479 w 13806"/>
                <a:gd name="connsiteY3" fmla="*/ 4615 h 20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6" h="20482">
                  <a:moveTo>
                    <a:pt x="11479" y="4615"/>
                  </a:moveTo>
                  <a:cubicBezTo>
                    <a:pt x="7688" y="2109"/>
                    <a:pt x="172" y="-2563"/>
                    <a:pt x="36" y="1771"/>
                  </a:cubicBezTo>
                  <a:cubicBezTo>
                    <a:pt x="-438" y="13621"/>
                    <a:pt x="3828" y="25742"/>
                    <a:pt x="9110" y="18090"/>
                  </a:cubicBezTo>
                  <a:cubicBezTo>
                    <a:pt x="14392" y="10506"/>
                    <a:pt x="15272" y="7120"/>
                    <a:pt x="11479" y="461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 577">
              <a:extLst>
                <a:ext uri="{FF2B5EF4-FFF2-40B4-BE49-F238E27FC236}">
                  <a16:creationId xmlns:a16="http://schemas.microsoft.com/office/drawing/2014/main" id="{7E7E9CD9-C876-9F19-CF4B-C9DE8F58FF13}"/>
                </a:ext>
              </a:extLst>
            </p:cNvPr>
            <p:cNvSpPr/>
            <p:nvPr/>
          </p:nvSpPr>
          <p:spPr bwMode="ltGray">
            <a:xfrm>
              <a:off x="17367158" y="6190844"/>
              <a:ext cx="15038" cy="17721"/>
            </a:xfrm>
            <a:custGeom>
              <a:avLst/>
              <a:gdLst>
                <a:gd name="connsiteX0" fmla="*/ 14085 w 15038"/>
                <a:gd name="connsiteY0" fmla="*/ 17178 h 17721"/>
                <a:gd name="connsiteX1" fmla="*/ 11512 w 15038"/>
                <a:gd name="connsiteY1" fmla="*/ 3296 h 17721"/>
                <a:gd name="connsiteX2" fmla="*/ 0 w 15038"/>
                <a:gd name="connsiteY2" fmla="*/ 2348 h 17721"/>
                <a:gd name="connsiteX3" fmla="*/ 14085 w 15038"/>
                <a:gd name="connsiteY3" fmla="*/ 17178 h 1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38" h="17721">
                  <a:moveTo>
                    <a:pt x="14085" y="17178"/>
                  </a:moveTo>
                  <a:cubicBezTo>
                    <a:pt x="16996" y="14130"/>
                    <a:pt x="12392" y="6479"/>
                    <a:pt x="11512" y="3296"/>
                  </a:cubicBezTo>
                  <a:cubicBezTo>
                    <a:pt x="10564" y="181"/>
                    <a:pt x="2100" y="-1782"/>
                    <a:pt x="0" y="2348"/>
                  </a:cubicBezTo>
                  <a:cubicBezTo>
                    <a:pt x="2235" y="9797"/>
                    <a:pt x="11241" y="20225"/>
                    <a:pt x="14085" y="171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 578">
              <a:extLst>
                <a:ext uri="{FF2B5EF4-FFF2-40B4-BE49-F238E27FC236}">
                  <a16:creationId xmlns:a16="http://schemas.microsoft.com/office/drawing/2014/main" id="{36F7C5EF-F2FA-B728-9AF5-F0A324163919}"/>
                </a:ext>
              </a:extLst>
            </p:cNvPr>
            <p:cNvSpPr/>
            <p:nvPr/>
          </p:nvSpPr>
          <p:spPr bwMode="ltGray">
            <a:xfrm>
              <a:off x="17425676" y="6160330"/>
              <a:ext cx="11244" cy="21147"/>
            </a:xfrm>
            <a:custGeom>
              <a:avLst/>
              <a:gdLst>
                <a:gd name="connsiteX0" fmla="*/ 3780 w 11244"/>
                <a:gd name="connsiteY0" fmla="*/ 1443 h 21147"/>
                <a:gd name="connsiteX1" fmla="*/ 4524 w 11244"/>
                <a:gd name="connsiteY1" fmla="*/ 21148 h 21147"/>
                <a:gd name="connsiteX2" fmla="*/ 8655 w 11244"/>
                <a:gd name="connsiteY2" fmla="*/ 10449 h 21147"/>
                <a:gd name="connsiteX3" fmla="*/ 3780 w 11244"/>
                <a:gd name="connsiteY3" fmla="*/ 1443 h 2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44" h="21147">
                  <a:moveTo>
                    <a:pt x="3780" y="1443"/>
                  </a:moveTo>
                  <a:cubicBezTo>
                    <a:pt x="1477" y="9162"/>
                    <a:pt x="-3804" y="21148"/>
                    <a:pt x="4524" y="21148"/>
                  </a:cubicBezTo>
                  <a:cubicBezTo>
                    <a:pt x="12853" y="21148"/>
                    <a:pt x="12446" y="17559"/>
                    <a:pt x="8655" y="10449"/>
                  </a:cubicBezTo>
                  <a:cubicBezTo>
                    <a:pt x="4862" y="3474"/>
                    <a:pt x="7503" y="-2959"/>
                    <a:pt x="3780" y="144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 579">
              <a:extLst>
                <a:ext uri="{FF2B5EF4-FFF2-40B4-BE49-F238E27FC236}">
                  <a16:creationId xmlns:a16="http://schemas.microsoft.com/office/drawing/2014/main" id="{140922FB-8C80-D226-E3FC-EA34A8828E69}"/>
                </a:ext>
              </a:extLst>
            </p:cNvPr>
            <p:cNvSpPr/>
            <p:nvPr/>
          </p:nvSpPr>
          <p:spPr bwMode="ltGray">
            <a:xfrm>
              <a:off x="17281570" y="5996766"/>
              <a:ext cx="140468" cy="80134"/>
            </a:xfrm>
            <a:custGeom>
              <a:avLst/>
              <a:gdLst>
                <a:gd name="connsiteX0" fmla="*/ 130212 w 140468"/>
                <a:gd name="connsiteY0" fmla="*/ 122 h 80134"/>
                <a:gd name="connsiteX1" fmla="*/ 116331 w 140468"/>
                <a:gd name="connsiteY1" fmla="*/ 7367 h 80134"/>
                <a:gd name="connsiteX2" fmla="*/ 120394 w 140468"/>
                <a:gd name="connsiteY2" fmla="*/ 25108 h 80134"/>
                <a:gd name="connsiteX3" fmla="*/ 102585 w 140468"/>
                <a:gd name="connsiteY3" fmla="*/ 45152 h 80134"/>
                <a:gd name="connsiteX4" fmla="*/ 76515 w 140468"/>
                <a:gd name="connsiteY4" fmla="*/ 56799 h 80134"/>
                <a:gd name="connsiteX5" fmla="*/ 59722 w 140468"/>
                <a:gd name="connsiteY5" fmla="*/ 30187 h 80134"/>
                <a:gd name="connsiteX6" fmla="*/ 52274 w 140468"/>
                <a:gd name="connsiteY6" fmla="*/ 49824 h 80134"/>
                <a:gd name="connsiteX7" fmla="*/ 8462 w 140468"/>
                <a:gd name="connsiteY7" fmla="*/ 43527 h 80134"/>
                <a:gd name="connsiteX8" fmla="*/ 945 w 140468"/>
                <a:gd name="connsiteY8" fmla="*/ 52668 h 80134"/>
                <a:gd name="connsiteX9" fmla="*/ 20989 w 140468"/>
                <a:gd name="connsiteY9" fmla="*/ 67904 h 80134"/>
                <a:gd name="connsiteX10" fmla="*/ 44757 w 140468"/>
                <a:gd name="connsiteY10" fmla="*/ 80092 h 80134"/>
                <a:gd name="connsiteX11" fmla="*/ 76651 w 140468"/>
                <a:gd name="connsiteY11" fmla="*/ 79348 h 80134"/>
                <a:gd name="connsiteX12" fmla="*/ 99131 w 140468"/>
                <a:gd name="connsiteY12" fmla="*/ 72034 h 80134"/>
                <a:gd name="connsiteX13" fmla="*/ 110237 w 140468"/>
                <a:gd name="connsiteY13" fmla="*/ 56663 h 80134"/>
                <a:gd name="connsiteX14" fmla="*/ 116737 w 140468"/>
                <a:gd name="connsiteY14" fmla="*/ 47996 h 80134"/>
                <a:gd name="connsiteX15" fmla="*/ 133395 w 140468"/>
                <a:gd name="connsiteY15" fmla="*/ 44339 h 80134"/>
                <a:gd name="connsiteX16" fmla="*/ 128858 w 140468"/>
                <a:gd name="connsiteY16" fmla="*/ 41360 h 80134"/>
                <a:gd name="connsiteX17" fmla="*/ 133395 w 140468"/>
                <a:gd name="connsiteY17" fmla="*/ 22603 h 80134"/>
                <a:gd name="connsiteX18" fmla="*/ 140302 w 140468"/>
                <a:gd name="connsiteY18" fmla="*/ 9398 h 80134"/>
                <a:gd name="connsiteX19" fmla="*/ 130212 w 140468"/>
                <a:gd name="connsiteY19" fmla="*/ 122 h 80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0468" h="80134">
                  <a:moveTo>
                    <a:pt x="130212" y="122"/>
                  </a:moveTo>
                  <a:cubicBezTo>
                    <a:pt x="124119" y="-623"/>
                    <a:pt x="118565" y="2085"/>
                    <a:pt x="116331" y="7367"/>
                  </a:cubicBezTo>
                  <a:cubicBezTo>
                    <a:pt x="114029" y="12649"/>
                    <a:pt x="121883" y="20572"/>
                    <a:pt x="120394" y="25108"/>
                  </a:cubicBezTo>
                  <a:cubicBezTo>
                    <a:pt x="118904" y="29645"/>
                    <a:pt x="112336" y="39057"/>
                    <a:pt x="102585" y="45152"/>
                  </a:cubicBezTo>
                  <a:cubicBezTo>
                    <a:pt x="92834" y="51246"/>
                    <a:pt x="84844" y="56799"/>
                    <a:pt x="76515" y="56799"/>
                  </a:cubicBezTo>
                  <a:cubicBezTo>
                    <a:pt x="68186" y="56799"/>
                    <a:pt x="68863" y="36214"/>
                    <a:pt x="59722" y="30187"/>
                  </a:cubicBezTo>
                  <a:cubicBezTo>
                    <a:pt x="50581" y="24160"/>
                    <a:pt x="56810" y="45287"/>
                    <a:pt x="52274" y="49824"/>
                  </a:cubicBezTo>
                  <a:cubicBezTo>
                    <a:pt x="47736" y="54361"/>
                    <a:pt x="26609" y="48064"/>
                    <a:pt x="8462" y="43527"/>
                  </a:cubicBezTo>
                  <a:cubicBezTo>
                    <a:pt x="-3930" y="40412"/>
                    <a:pt x="945" y="44407"/>
                    <a:pt x="945" y="52668"/>
                  </a:cubicBezTo>
                  <a:cubicBezTo>
                    <a:pt x="945" y="60929"/>
                    <a:pt x="14150" y="62148"/>
                    <a:pt x="20989" y="67904"/>
                  </a:cubicBezTo>
                  <a:cubicBezTo>
                    <a:pt x="27828" y="73659"/>
                    <a:pt x="36360" y="79618"/>
                    <a:pt x="44757" y="80092"/>
                  </a:cubicBezTo>
                  <a:cubicBezTo>
                    <a:pt x="53086" y="80566"/>
                    <a:pt x="67712" y="76842"/>
                    <a:pt x="76651" y="79348"/>
                  </a:cubicBezTo>
                  <a:cubicBezTo>
                    <a:pt x="85589" y="81921"/>
                    <a:pt x="91412" y="76097"/>
                    <a:pt x="99131" y="72034"/>
                  </a:cubicBezTo>
                  <a:cubicBezTo>
                    <a:pt x="106851" y="67972"/>
                    <a:pt x="104142" y="63435"/>
                    <a:pt x="110237" y="56663"/>
                  </a:cubicBezTo>
                  <a:cubicBezTo>
                    <a:pt x="116331" y="49892"/>
                    <a:pt x="114435" y="50298"/>
                    <a:pt x="116737" y="47996"/>
                  </a:cubicBezTo>
                  <a:cubicBezTo>
                    <a:pt x="119040" y="45761"/>
                    <a:pt x="128113" y="48131"/>
                    <a:pt x="133395" y="44339"/>
                  </a:cubicBezTo>
                  <a:cubicBezTo>
                    <a:pt x="138744" y="40547"/>
                    <a:pt x="130687" y="45693"/>
                    <a:pt x="128858" y="41360"/>
                  </a:cubicBezTo>
                  <a:cubicBezTo>
                    <a:pt x="126760" y="36349"/>
                    <a:pt x="131093" y="24092"/>
                    <a:pt x="133395" y="22603"/>
                  </a:cubicBezTo>
                  <a:cubicBezTo>
                    <a:pt x="135697" y="21113"/>
                    <a:pt x="141521" y="18472"/>
                    <a:pt x="140302" y="9398"/>
                  </a:cubicBezTo>
                  <a:cubicBezTo>
                    <a:pt x="139015" y="596"/>
                    <a:pt x="136239" y="866"/>
                    <a:pt x="130212" y="12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 580">
              <a:extLst>
                <a:ext uri="{FF2B5EF4-FFF2-40B4-BE49-F238E27FC236}">
                  <a16:creationId xmlns:a16="http://schemas.microsoft.com/office/drawing/2014/main" id="{994F2C5A-435D-8C19-FC8C-5CDDBAD92596}"/>
                </a:ext>
              </a:extLst>
            </p:cNvPr>
            <p:cNvSpPr/>
            <p:nvPr/>
          </p:nvSpPr>
          <p:spPr bwMode="ltGray">
            <a:xfrm>
              <a:off x="17247631" y="5917753"/>
              <a:ext cx="13414" cy="24437"/>
            </a:xfrm>
            <a:custGeom>
              <a:avLst/>
              <a:gdLst>
                <a:gd name="connsiteX0" fmla="*/ 2788 w 13414"/>
                <a:gd name="connsiteY0" fmla="*/ 24015 h 24437"/>
                <a:gd name="connsiteX1" fmla="*/ 9762 w 13414"/>
                <a:gd name="connsiteY1" fmla="*/ 8780 h 24437"/>
                <a:gd name="connsiteX2" fmla="*/ 486 w 13414"/>
                <a:gd name="connsiteY2" fmla="*/ 1670 h 24437"/>
                <a:gd name="connsiteX3" fmla="*/ 2788 w 13414"/>
                <a:gd name="connsiteY3" fmla="*/ 24015 h 24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14" h="24437">
                  <a:moveTo>
                    <a:pt x="2788" y="24015"/>
                  </a:moveTo>
                  <a:cubicBezTo>
                    <a:pt x="8882" y="20969"/>
                    <a:pt x="18836" y="12572"/>
                    <a:pt x="9762" y="8780"/>
                  </a:cubicBezTo>
                  <a:cubicBezTo>
                    <a:pt x="621" y="4988"/>
                    <a:pt x="-1004" y="-3612"/>
                    <a:pt x="486" y="1670"/>
                  </a:cubicBezTo>
                  <a:cubicBezTo>
                    <a:pt x="3736" y="12978"/>
                    <a:pt x="-3307" y="27063"/>
                    <a:pt x="2788" y="2401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 581">
              <a:extLst>
                <a:ext uri="{FF2B5EF4-FFF2-40B4-BE49-F238E27FC236}">
                  <a16:creationId xmlns:a16="http://schemas.microsoft.com/office/drawing/2014/main" id="{A495B9BA-CD7A-CA11-A68D-4C58B7008DBE}"/>
                </a:ext>
              </a:extLst>
            </p:cNvPr>
            <p:cNvSpPr/>
            <p:nvPr/>
          </p:nvSpPr>
          <p:spPr bwMode="ltGray">
            <a:xfrm>
              <a:off x="17320396" y="5890732"/>
              <a:ext cx="22228" cy="19179"/>
            </a:xfrm>
            <a:custGeom>
              <a:avLst/>
              <a:gdLst>
                <a:gd name="connsiteX0" fmla="*/ 21709 w 22228"/>
                <a:gd name="connsiteY0" fmla="*/ 14809 h 19179"/>
                <a:gd name="connsiteX1" fmla="*/ 39 w 22228"/>
                <a:gd name="connsiteY1" fmla="*/ 3027 h 19179"/>
                <a:gd name="connsiteX2" fmla="*/ 21709 w 22228"/>
                <a:gd name="connsiteY2" fmla="*/ 14809 h 19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28" h="19179">
                  <a:moveTo>
                    <a:pt x="21709" y="14809"/>
                  </a:moveTo>
                  <a:cubicBezTo>
                    <a:pt x="17171" y="4991"/>
                    <a:pt x="785" y="-5234"/>
                    <a:pt x="39" y="3027"/>
                  </a:cubicBezTo>
                  <a:cubicBezTo>
                    <a:pt x="-1179" y="16841"/>
                    <a:pt x="26313" y="24560"/>
                    <a:pt x="21709" y="148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 582">
              <a:extLst>
                <a:ext uri="{FF2B5EF4-FFF2-40B4-BE49-F238E27FC236}">
                  <a16:creationId xmlns:a16="http://schemas.microsoft.com/office/drawing/2014/main" id="{928D72EE-77C9-BBF5-4AC9-AE29946F88E7}"/>
                </a:ext>
              </a:extLst>
            </p:cNvPr>
            <p:cNvSpPr/>
            <p:nvPr/>
          </p:nvSpPr>
          <p:spPr bwMode="ltGray">
            <a:xfrm>
              <a:off x="17339637" y="5937400"/>
              <a:ext cx="28967" cy="16628"/>
            </a:xfrm>
            <a:custGeom>
              <a:avLst/>
              <a:gdLst>
                <a:gd name="connsiteX0" fmla="*/ 28876 w 28967"/>
                <a:gd name="connsiteY0" fmla="*/ 10531 h 16628"/>
                <a:gd name="connsiteX1" fmla="*/ 11811 w 28967"/>
                <a:gd name="connsiteY1" fmla="*/ 644 h 16628"/>
                <a:gd name="connsiteX2" fmla="*/ 774 w 28967"/>
                <a:gd name="connsiteY2" fmla="*/ 7754 h 16628"/>
                <a:gd name="connsiteX3" fmla="*/ 28876 w 28967"/>
                <a:gd name="connsiteY3" fmla="*/ 10531 h 16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967" h="16628">
                  <a:moveTo>
                    <a:pt x="28876" y="10531"/>
                  </a:moveTo>
                  <a:cubicBezTo>
                    <a:pt x="30365" y="-1523"/>
                    <a:pt x="13301" y="3082"/>
                    <a:pt x="11811" y="644"/>
                  </a:cubicBezTo>
                  <a:cubicBezTo>
                    <a:pt x="10322" y="-1794"/>
                    <a:pt x="-3357" y="3149"/>
                    <a:pt x="774" y="7754"/>
                  </a:cubicBezTo>
                  <a:cubicBezTo>
                    <a:pt x="6462" y="14119"/>
                    <a:pt x="27385" y="22583"/>
                    <a:pt x="28876" y="105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4" name="Freeform 583">
              <a:extLst>
                <a:ext uri="{FF2B5EF4-FFF2-40B4-BE49-F238E27FC236}">
                  <a16:creationId xmlns:a16="http://schemas.microsoft.com/office/drawing/2014/main" id="{16810269-1C11-B74D-C6DE-1721496B928C}"/>
                </a:ext>
              </a:extLst>
            </p:cNvPr>
            <p:cNvSpPr/>
            <p:nvPr/>
          </p:nvSpPr>
          <p:spPr bwMode="ltGray">
            <a:xfrm>
              <a:off x="17271022" y="6040147"/>
              <a:ext cx="5657" cy="14527"/>
            </a:xfrm>
            <a:custGeom>
              <a:avLst/>
              <a:gdLst>
                <a:gd name="connsiteX0" fmla="*/ 320 w 5657"/>
                <a:gd name="connsiteY0" fmla="*/ 5157 h 14527"/>
                <a:gd name="connsiteX1" fmla="*/ 5129 w 5657"/>
                <a:gd name="connsiteY1" fmla="*/ 11184 h 14527"/>
                <a:gd name="connsiteX2" fmla="*/ 320 w 5657"/>
                <a:gd name="connsiteY2" fmla="*/ 5157 h 14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57" h="14527">
                  <a:moveTo>
                    <a:pt x="320" y="5157"/>
                  </a:moveTo>
                  <a:cubicBezTo>
                    <a:pt x="1540" y="14908"/>
                    <a:pt x="7431" y="17278"/>
                    <a:pt x="5129" y="11184"/>
                  </a:cubicBezTo>
                  <a:cubicBezTo>
                    <a:pt x="2894" y="5157"/>
                    <a:pt x="-1169" y="-6896"/>
                    <a:pt x="320" y="515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5" name="Freeform 584">
              <a:extLst>
                <a:ext uri="{FF2B5EF4-FFF2-40B4-BE49-F238E27FC236}">
                  <a16:creationId xmlns:a16="http://schemas.microsoft.com/office/drawing/2014/main" id="{F395FCFC-FB20-AC6F-CF92-44A794FFC10F}"/>
                </a:ext>
              </a:extLst>
            </p:cNvPr>
            <p:cNvSpPr/>
            <p:nvPr/>
          </p:nvSpPr>
          <p:spPr bwMode="ltGray">
            <a:xfrm>
              <a:off x="17251570" y="6036220"/>
              <a:ext cx="563" cy="78"/>
            </a:xfrm>
            <a:custGeom>
              <a:avLst/>
              <a:gdLst>
                <a:gd name="connsiteX0" fmla="*/ 0 w 563"/>
                <a:gd name="connsiteY0" fmla="*/ 78 h 78"/>
                <a:gd name="connsiteX1" fmla="*/ 0 w 563"/>
                <a:gd name="connsiteY1" fmla="*/ 78 h 78"/>
                <a:gd name="connsiteX2" fmla="*/ 0 w 563"/>
                <a:gd name="connsiteY2" fmla="*/ 78 h 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3" h="78">
                  <a:moveTo>
                    <a:pt x="0" y="78"/>
                  </a:moveTo>
                  <a:cubicBezTo>
                    <a:pt x="880" y="10"/>
                    <a:pt x="609" y="-57"/>
                    <a:pt x="0" y="78"/>
                  </a:cubicBezTo>
                  <a:lnTo>
                    <a:pt x="0" y="78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6" name="Freeform 585">
              <a:extLst>
                <a:ext uri="{FF2B5EF4-FFF2-40B4-BE49-F238E27FC236}">
                  <a16:creationId xmlns:a16="http://schemas.microsoft.com/office/drawing/2014/main" id="{BEEC5A52-E0BF-E8B3-15A8-3CE8BA177641}"/>
                </a:ext>
              </a:extLst>
            </p:cNvPr>
            <p:cNvSpPr/>
            <p:nvPr/>
          </p:nvSpPr>
          <p:spPr bwMode="ltGray">
            <a:xfrm>
              <a:off x="17233842" y="6036235"/>
              <a:ext cx="17728" cy="8544"/>
            </a:xfrm>
            <a:custGeom>
              <a:avLst/>
              <a:gdLst>
                <a:gd name="connsiteX0" fmla="*/ 1341 w 17728"/>
                <a:gd name="connsiteY0" fmla="*/ 3449 h 8544"/>
                <a:gd name="connsiteX1" fmla="*/ 15019 w 17728"/>
                <a:gd name="connsiteY1" fmla="*/ 5209 h 8544"/>
                <a:gd name="connsiteX2" fmla="*/ 17728 w 17728"/>
                <a:gd name="connsiteY2" fmla="*/ 131 h 8544"/>
                <a:gd name="connsiteX3" fmla="*/ 16441 w 17728"/>
                <a:gd name="connsiteY3" fmla="*/ 198 h 8544"/>
                <a:gd name="connsiteX4" fmla="*/ 1341 w 17728"/>
                <a:gd name="connsiteY4" fmla="*/ 3449 h 8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8" h="8544">
                  <a:moveTo>
                    <a:pt x="1341" y="3449"/>
                  </a:moveTo>
                  <a:cubicBezTo>
                    <a:pt x="6555" y="7376"/>
                    <a:pt x="16509" y="11710"/>
                    <a:pt x="15019" y="5209"/>
                  </a:cubicBezTo>
                  <a:cubicBezTo>
                    <a:pt x="14139" y="1417"/>
                    <a:pt x="16577" y="401"/>
                    <a:pt x="17728" y="131"/>
                  </a:cubicBezTo>
                  <a:cubicBezTo>
                    <a:pt x="17457" y="131"/>
                    <a:pt x="17051" y="198"/>
                    <a:pt x="16441" y="198"/>
                  </a:cubicBezTo>
                  <a:cubicBezTo>
                    <a:pt x="10889" y="131"/>
                    <a:pt x="-4618" y="-1088"/>
                    <a:pt x="1341" y="344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7" name="Freeform 586">
              <a:extLst>
                <a:ext uri="{FF2B5EF4-FFF2-40B4-BE49-F238E27FC236}">
                  <a16:creationId xmlns:a16="http://schemas.microsoft.com/office/drawing/2014/main" id="{03183FC2-574F-A2E6-E39D-D0E0ED115897}"/>
                </a:ext>
              </a:extLst>
            </p:cNvPr>
            <p:cNvSpPr/>
            <p:nvPr/>
          </p:nvSpPr>
          <p:spPr bwMode="ltGray">
            <a:xfrm>
              <a:off x="17894771" y="7239625"/>
              <a:ext cx="190573" cy="391913"/>
            </a:xfrm>
            <a:custGeom>
              <a:avLst/>
              <a:gdLst>
                <a:gd name="connsiteX0" fmla="*/ 166191 w 190573"/>
                <a:gd name="connsiteY0" fmla="*/ 206827 h 391913"/>
                <a:gd name="connsiteX1" fmla="*/ 130708 w 190573"/>
                <a:gd name="connsiteY1" fmla="*/ 182585 h 391913"/>
                <a:gd name="connsiteX2" fmla="*/ 118993 w 190573"/>
                <a:gd name="connsiteY2" fmla="*/ 153942 h 391913"/>
                <a:gd name="connsiteX3" fmla="*/ 113170 w 190573"/>
                <a:gd name="connsiteY3" fmla="*/ 129971 h 391913"/>
                <a:gd name="connsiteX4" fmla="*/ 99356 w 190573"/>
                <a:gd name="connsiteY4" fmla="*/ 124283 h 391913"/>
                <a:gd name="connsiteX5" fmla="*/ 96241 w 190573"/>
                <a:gd name="connsiteY5" fmla="*/ 140128 h 391913"/>
                <a:gd name="connsiteX6" fmla="*/ 82631 w 190573"/>
                <a:gd name="connsiteY6" fmla="*/ 123741 h 391913"/>
                <a:gd name="connsiteX7" fmla="*/ 81818 w 190573"/>
                <a:gd name="connsiteY7" fmla="*/ 83316 h 391913"/>
                <a:gd name="connsiteX8" fmla="*/ 95632 w 190573"/>
                <a:gd name="connsiteY8" fmla="*/ 50203 h 391913"/>
                <a:gd name="connsiteX9" fmla="*/ 71661 w 190573"/>
                <a:gd name="connsiteY9" fmla="*/ 55891 h 391913"/>
                <a:gd name="connsiteX10" fmla="*/ 81141 w 190573"/>
                <a:gd name="connsiteY10" fmla="*/ 38150 h 391913"/>
                <a:gd name="connsiteX11" fmla="*/ 66379 w 190573"/>
                <a:gd name="connsiteY11" fmla="*/ 21628 h 391913"/>
                <a:gd name="connsiteX12" fmla="*/ 61368 w 190573"/>
                <a:gd name="connsiteY12" fmla="*/ 10387 h 391913"/>
                <a:gd name="connsiteX13" fmla="*/ 47487 w 190573"/>
                <a:gd name="connsiteY13" fmla="*/ 365 h 391913"/>
                <a:gd name="connsiteX14" fmla="*/ 27037 w 190573"/>
                <a:gd name="connsiteY14" fmla="*/ 7746 h 391913"/>
                <a:gd name="connsiteX15" fmla="*/ 41054 w 190573"/>
                <a:gd name="connsiteY15" fmla="*/ 52167 h 391913"/>
                <a:gd name="connsiteX16" fmla="*/ 57848 w 190573"/>
                <a:gd name="connsiteY16" fmla="*/ 90493 h 391913"/>
                <a:gd name="connsiteX17" fmla="*/ 56493 w 190573"/>
                <a:gd name="connsiteY17" fmla="*/ 120829 h 391913"/>
                <a:gd name="connsiteX18" fmla="*/ 61233 w 190573"/>
                <a:gd name="connsiteY18" fmla="*/ 144936 h 391913"/>
                <a:gd name="connsiteX19" fmla="*/ 66515 w 190573"/>
                <a:gd name="connsiteY19" fmla="*/ 167959 h 391913"/>
                <a:gd name="connsiteX20" fmla="*/ 68817 w 190573"/>
                <a:gd name="connsiteY20" fmla="*/ 203373 h 391913"/>
                <a:gd name="connsiteX21" fmla="*/ 63739 w 190573"/>
                <a:gd name="connsiteY21" fmla="*/ 210889 h 391913"/>
                <a:gd name="connsiteX22" fmla="*/ 49248 w 190573"/>
                <a:gd name="connsiteY22" fmla="*/ 225042 h 391913"/>
                <a:gd name="connsiteX23" fmla="*/ 38887 w 190573"/>
                <a:gd name="connsiteY23" fmla="*/ 238179 h 391913"/>
                <a:gd name="connsiteX24" fmla="*/ 3066 w 190573"/>
                <a:gd name="connsiteY24" fmla="*/ 259441 h 391913"/>
                <a:gd name="connsiteX25" fmla="*/ 17625 w 190573"/>
                <a:gd name="connsiteY25" fmla="*/ 291064 h 391913"/>
                <a:gd name="connsiteX26" fmla="*/ 47013 w 190573"/>
                <a:gd name="connsiteY26" fmla="*/ 328577 h 391913"/>
                <a:gd name="connsiteX27" fmla="*/ 23855 w 190573"/>
                <a:gd name="connsiteY27" fmla="*/ 359794 h 391913"/>
                <a:gd name="connsiteX28" fmla="*/ 425 w 190573"/>
                <a:gd name="connsiteY28" fmla="*/ 369409 h 391913"/>
                <a:gd name="connsiteX29" fmla="*/ 16000 w 190573"/>
                <a:gd name="connsiteY29" fmla="*/ 390401 h 391913"/>
                <a:gd name="connsiteX30" fmla="*/ 42950 w 190573"/>
                <a:gd name="connsiteY30" fmla="*/ 380582 h 391913"/>
                <a:gd name="connsiteX31" fmla="*/ 74979 w 190573"/>
                <a:gd name="connsiteY31" fmla="*/ 347605 h 391913"/>
                <a:gd name="connsiteX32" fmla="*/ 106941 w 190573"/>
                <a:gd name="connsiteY32" fmla="*/ 305419 h 391913"/>
                <a:gd name="connsiteX33" fmla="*/ 123327 w 190573"/>
                <a:gd name="connsiteY33" fmla="*/ 276640 h 391913"/>
                <a:gd name="connsiteX34" fmla="*/ 137683 w 190573"/>
                <a:gd name="connsiteY34" fmla="*/ 264655 h 391913"/>
                <a:gd name="connsiteX35" fmla="*/ 161789 w 190573"/>
                <a:gd name="connsiteY35" fmla="*/ 252737 h 391913"/>
                <a:gd name="connsiteX36" fmla="*/ 173504 w 190573"/>
                <a:gd name="connsiteY36" fmla="*/ 234928 h 391913"/>
                <a:gd name="connsiteX37" fmla="*/ 188468 w 190573"/>
                <a:gd name="connsiteY37" fmla="*/ 209400 h 391913"/>
                <a:gd name="connsiteX38" fmla="*/ 166191 w 190573"/>
                <a:gd name="connsiteY38" fmla="*/ 206827 h 39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90573" h="391913">
                  <a:moveTo>
                    <a:pt x="166191" y="206827"/>
                  </a:moveTo>
                  <a:cubicBezTo>
                    <a:pt x="137683" y="218067"/>
                    <a:pt x="136396" y="192742"/>
                    <a:pt x="130708" y="182585"/>
                  </a:cubicBezTo>
                  <a:cubicBezTo>
                    <a:pt x="125020" y="172428"/>
                    <a:pt x="118993" y="161864"/>
                    <a:pt x="118993" y="153942"/>
                  </a:cubicBezTo>
                  <a:cubicBezTo>
                    <a:pt x="118993" y="146019"/>
                    <a:pt x="117165" y="136742"/>
                    <a:pt x="113170" y="129971"/>
                  </a:cubicBezTo>
                  <a:cubicBezTo>
                    <a:pt x="109175" y="123200"/>
                    <a:pt x="100507" y="122048"/>
                    <a:pt x="99356" y="124283"/>
                  </a:cubicBezTo>
                  <a:cubicBezTo>
                    <a:pt x="98273" y="126517"/>
                    <a:pt x="96309" y="136539"/>
                    <a:pt x="96241" y="140128"/>
                  </a:cubicBezTo>
                  <a:cubicBezTo>
                    <a:pt x="89741" y="138570"/>
                    <a:pt x="83173" y="134440"/>
                    <a:pt x="82631" y="123741"/>
                  </a:cubicBezTo>
                  <a:cubicBezTo>
                    <a:pt x="82089" y="111891"/>
                    <a:pt x="74979" y="94624"/>
                    <a:pt x="81818" y="83316"/>
                  </a:cubicBezTo>
                  <a:cubicBezTo>
                    <a:pt x="88657" y="72007"/>
                    <a:pt x="100169" y="51354"/>
                    <a:pt x="95632" y="50203"/>
                  </a:cubicBezTo>
                  <a:cubicBezTo>
                    <a:pt x="91095" y="49052"/>
                    <a:pt x="72812" y="65507"/>
                    <a:pt x="71661" y="55891"/>
                  </a:cubicBezTo>
                  <a:cubicBezTo>
                    <a:pt x="70510" y="46276"/>
                    <a:pt x="88590" y="42145"/>
                    <a:pt x="81141" y="38150"/>
                  </a:cubicBezTo>
                  <a:cubicBezTo>
                    <a:pt x="73760" y="34223"/>
                    <a:pt x="69832" y="24472"/>
                    <a:pt x="66379" y="21628"/>
                  </a:cubicBezTo>
                  <a:cubicBezTo>
                    <a:pt x="62926" y="18783"/>
                    <a:pt x="61910" y="17768"/>
                    <a:pt x="61368" y="10387"/>
                  </a:cubicBezTo>
                  <a:cubicBezTo>
                    <a:pt x="60827" y="3006"/>
                    <a:pt x="50331" y="-1328"/>
                    <a:pt x="47487" y="365"/>
                  </a:cubicBezTo>
                  <a:cubicBezTo>
                    <a:pt x="44643" y="2058"/>
                    <a:pt x="25750" y="1787"/>
                    <a:pt x="27037" y="7746"/>
                  </a:cubicBezTo>
                  <a:cubicBezTo>
                    <a:pt x="31371" y="28128"/>
                    <a:pt x="35366" y="30701"/>
                    <a:pt x="41054" y="52167"/>
                  </a:cubicBezTo>
                  <a:cubicBezTo>
                    <a:pt x="46742" y="73632"/>
                    <a:pt x="57848" y="78034"/>
                    <a:pt x="57848" y="90493"/>
                  </a:cubicBezTo>
                  <a:cubicBezTo>
                    <a:pt x="57848" y="102953"/>
                    <a:pt x="51889" y="111756"/>
                    <a:pt x="56493" y="120829"/>
                  </a:cubicBezTo>
                  <a:cubicBezTo>
                    <a:pt x="61030" y="129903"/>
                    <a:pt x="60082" y="140399"/>
                    <a:pt x="61233" y="144936"/>
                  </a:cubicBezTo>
                  <a:cubicBezTo>
                    <a:pt x="62384" y="149473"/>
                    <a:pt x="67598" y="158885"/>
                    <a:pt x="66515" y="167959"/>
                  </a:cubicBezTo>
                  <a:cubicBezTo>
                    <a:pt x="65364" y="177032"/>
                    <a:pt x="73354" y="196873"/>
                    <a:pt x="68817" y="203373"/>
                  </a:cubicBezTo>
                  <a:cubicBezTo>
                    <a:pt x="64280" y="209874"/>
                    <a:pt x="64686" y="203509"/>
                    <a:pt x="63739" y="210889"/>
                  </a:cubicBezTo>
                  <a:cubicBezTo>
                    <a:pt x="62248" y="221927"/>
                    <a:pt x="54259" y="220979"/>
                    <a:pt x="49248" y="225042"/>
                  </a:cubicBezTo>
                  <a:cubicBezTo>
                    <a:pt x="44237" y="229172"/>
                    <a:pt x="44643" y="235741"/>
                    <a:pt x="38887" y="238179"/>
                  </a:cubicBezTo>
                  <a:cubicBezTo>
                    <a:pt x="33200" y="240616"/>
                    <a:pt x="5369" y="242445"/>
                    <a:pt x="3066" y="259441"/>
                  </a:cubicBezTo>
                  <a:cubicBezTo>
                    <a:pt x="764" y="276370"/>
                    <a:pt x="1644" y="283141"/>
                    <a:pt x="17625" y="291064"/>
                  </a:cubicBezTo>
                  <a:cubicBezTo>
                    <a:pt x="33605" y="298986"/>
                    <a:pt x="50873" y="321197"/>
                    <a:pt x="47013" y="328577"/>
                  </a:cubicBezTo>
                  <a:cubicBezTo>
                    <a:pt x="43153" y="335958"/>
                    <a:pt x="32996" y="354106"/>
                    <a:pt x="23855" y="359794"/>
                  </a:cubicBezTo>
                  <a:cubicBezTo>
                    <a:pt x="14713" y="365482"/>
                    <a:pt x="-2961" y="361487"/>
                    <a:pt x="425" y="369409"/>
                  </a:cubicBezTo>
                  <a:cubicBezTo>
                    <a:pt x="3879" y="377332"/>
                    <a:pt x="9161" y="386947"/>
                    <a:pt x="16000" y="390401"/>
                  </a:cubicBezTo>
                  <a:cubicBezTo>
                    <a:pt x="22839" y="393786"/>
                    <a:pt x="31507" y="391891"/>
                    <a:pt x="42950" y="380582"/>
                  </a:cubicBezTo>
                  <a:cubicBezTo>
                    <a:pt x="54326" y="369274"/>
                    <a:pt x="49586" y="364534"/>
                    <a:pt x="74979" y="347605"/>
                  </a:cubicBezTo>
                  <a:cubicBezTo>
                    <a:pt x="100372" y="330676"/>
                    <a:pt x="106941" y="314493"/>
                    <a:pt x="106941" y="305419"/>
                  </a:cubicBezTo>
                  <a:cubicBezTo>
                    <a:pt x="106941" y="296345"/>
                    <a:pt x="116488" y="281177"/>
                    <a:pt x="123327" y="276640"/>
                  </a:cubicBezTo>
                  <a:cubicBezTo>
                    <a:pt x="130166" y="272104"/>
                    <a:pt x="131995" y="265738"/>
                    <a:pt x="137683" y="264655"/>
                  </a:cubicBezTo>
                  <a:cubicBezTo>
                    <a:pt x="143370" y="263504"/>
                    <a:pt x="154950" y="253685"/>
                    <a:pt x="161789" y="252737"/>
                  </a:cubicBezTo>
                  <a:cubicBezTo>
                    <a:pt x="168629" y="251789"/>
                    <a:pt x="171270" y="247930"/>
                    <a:pt x="173504" y="234928"/>
                  </a:cubicBezTo>
                  <a:cubicBezTo>
                    <a:pt x="175806" y="221927"/>
                    <a:pt x="185083" y="218812"/>
                    <a:pt x="188468" y="209400"/>
                  </a:cubicBezTo>
                  <a:cubicBezTo>
                    <a:pt x="191922" y="199988"/>
                    <a:pt x="194698" y="195519"/>
                    <a:pt x="166191" y="20682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8" name="Freeform 587">
              <a:extLst>
                <a:ext uri="{FF2B5EF4-FFF2-40B4-BE49-F238E27FC236}">
                  <a16:creationId xmlns:a16="http://schemas.microsoft.com/office/drawing/2014/main" id="{544696B0-A18A-DEE3-A002-BD9200ADD7CC}"/>
                </a:ext>
              </a:extLst>
            </p:cNvPr>
            <p:cNvSpPr/>
            <p:nvPr/>
          </p:nvSpPr>
          <p:spPr bwMode="ltGray">
            <a:xfrm>
              <a:off x="18002738" y="7346555"/>
              <a:ext cx="7377" cy="7544"/>
            </a:xfrm>
            <a:custGeom>
              <a:avLst/>
              <a:gdLst>
                <a:gd name="connsiteX0" fmla="*/ 2697 w 7377"/>
                <a:gd name="connsiteY0" fmla="*/ 6654 h 7544"/>
                <a:gd name="connsiteX1" fmla="*/ 5947 w 7377"/>
                <a:gd name="connsiteY1" fmla="*/ 2456 h 7544"/>
                <a:gd name="connsiteX2" fmla="*/ 1140 w 7377"/>
                <a:gd name="connsiteY2" fmla="*/ 2523 h 7544"/>
                <a:gd name="connsiteX3" fmla="*/ 2697 w 7377"/>
                <a:gd name="connsiteY3" fmla="*/ 6654 h 7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77" h="7544">
                  <a:moveTo>
                    <a:pt x="2697" y="6654"/>
                  </a:moveTo>
                  <a:cubicBezTo>
                    <a:pt x="7234" y="4420"/>
                    <a:pt x="8791" y="5841"/>
                    <a:pt x="5947" y="2456"/>
                  </a:cubicBezTo>
                  <a:cubicBezTo>
                    <a:pt x="3103" y="-930"/>
                    <a:pt x="3103" y="-727"/>
                    <a:pt x="1140" y="2523"/>
                  </a:cubicBezTo>
                  <a:cubicBezTo>
                    <a:pt x="598" y="6519"/>
                    <a:pt x="-1840" y="8956"/>
                    <a:pt x="2697" y="66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9" name="Freeform 588">
              <a:extLst>
                <a:ext uri="{FF2B5EF4-FFF2-40B4-BE49-F238E27FC236}">
                  <a16:creationId xmlns:a16="http://schemas.microsoft.com/office/drawing/2014/main" id="{1FB3EA08-0317-05B8-D92C-FA6A73342188}"/>
                </a:ext>
              </a:extLst>
            </p:cNvPr>
            <p:cNvSpPr/>
            <p:nvPr/>
          </p:nvSpPr>
          <p:spPr bwMode="ltGray">
            <a:xfrm>
              <a:off x="17550968" y="7565893"/>
              <a:ext cx="323296" cy="329975"/>
            </a:xfrm>
            <a:custGeom>
              <a:avLst/>
              <a:gdLst>
                <a:gd name="connsiteX0" fmla="*/ 313486 w 323296"/>
                <a:gd name="connsiteY0" fmla="*/ 31156 h 329975"/>
                <a:gd name="connsiteX1" fmla="*/ 296964 w 323296"/>
                <a:gd name="connsiteY1" fmla="*/ 15040 h 329975"/>
                <a:gd name="connsiteX2" fmla="*/ 276988 w 323296"/>
                <a:gd name="connsiteY2" fmla="*/ 1903 h 329975"/>
                <a:gd name="connsiteX3" fmla="*/ 274212 w 323296"/>
                <a:gd name="connsiteY3" fmla="*/ 35761 h 329975"/>
                <a:gd name="connsiteX4" fmla="*/ 248345 w 323296"/>
                <a:gd name="connsiteY4" fmla="*/ 53841 h 329975"/>
                <a:gd name="connsiteX5" fmla="*/ 219905 w 323296"/>
                <a:gd name="connsiteY5" fmla="*/ 62779 h 329975"/>
                <a:gd name="connsiteX6" fmla="*/ 208393 w 323296"/>
                <a:gd name="connsiteY6" fmla="*/ 97652 h 329975"/>
                <a:gd name="connsiteX7" fmla="*/ 186522 w 323296"/>
                <a:gd name="connsiteY7" fmla="*/ 130155 h 329975"/>
                <a:gd name="connsiteX8" fmla="*/ 138106 w 323296"/>
                <a:gd name="connsiteY8" fmla="*/ 143901 h 329975"/>
                <a:gd name="connsiteX9" fmla="*/ 136142 w 323296"/>
                <a:gd name="connsiteY9" fmla="*/ 172273 h 329975"/>
                <a:gd name="connsiteX10" fmla="*/ 112238 w 323296"/>
                <a:gd name="connsiteY10" fmla="*/ 164418 h 329975"/>
                <a:gd name="connsiteX11" fmla="*/ 78517 w 323296"/>
                <a:gd name="connsiteY11" fmla="*/ 183717 h 329975"/>
                <a:gd name="connsiteX12" fmla="*/ 58677 w 323296"/>
                <a:gd name="connsiteY12" fmla="*/ 207756 h 329975"/>
                <a:gd name="connsiteX13" fmla="*/ 39649 w 323296"/>
                <a:gd name="connsiteY13" fmla="*/ 217168 h 329975"/>
                <a:gd name="connsiteX14" fmla="*/ 27731 w 323296"/>
                <a:gd name="connsiteY14" fmla="*/ 247640 h 329975"/>
                <a:gd name="connsiteX15" fmla="*/ 17506 w 323296"/>
                <a:gd name="connsiteY15" fmla="*/ 261318 h 329975"/>
                <a:gd name="connsiteX16" fmla="*/ 577 w 323296"/>
                <a:gd name="connsiteY16" fmla="*/ 285289 h 329975"/>
                <a:gd name="connsiteX17" fmla="*/ 21366 w 323296"/>
                <a:gd name="connsiteY17" fmla="*/ 302217 h 329975"/>
                <a:gd name="connsiteX18" fmla="*/ 34638 w 323296"/>
                <a:gd name="connsiteY18" fmla="*/ 311426 h 329975"/>
                <a:gd name="connsiteX19" fmla="*/ 53395 w 323296"/>
                <a:gd name="connsiteY19" fmla="*/ 318266 h 329975"/>
                <a:gd name="connsiteX20" fmla="*/ 81767 w 323296"/>
                <a:gd name="connsiteY20" fmla="*/ 325579 h 329975"/>
                <a:gd name="connsiteX21" fmla="*/ 114338 w 323296"/>
                <a:gd name="connsiteY21" fmla="*/ 312916 h 329975"/>
                <a:gd name="connsiteX22" fmla="*/ 138173 w 323296"/>
                <a:gd name="connsiteY22" fmla="*/ 292331 h 329975"/>
                <a:gd name="connsiteX23" fmla="*/ 161061 w 323296"/>
                <a:gd name="connsiteY23" fmla="*/ 246285 h 329975"/>
                <a:gd name="connsiteX24" fmla="*/ 186724 w 323296"/>
                <a:gd name="connsiteY24" fmla="*/ 207417 h 329975"/>
                <a:gd name="connsiteX25" fmla="*/ 218076 w 323296"/>
                <a:gd name="connsiteY25" fmla="*/ 183040 h 329975"/>
                <a:gd name="connsiteX26" fmla="*/ 245908 w 323296"/>
                <a:gd name="connsiteY26" fmla="*/ 185207 h 329975"/>
                <a:gd name="connsiteX27" fmla="*/ 262633 w 323296"/>
                <a:gd name="connsiteY27" fmla="*/ 166043 h 329975"/>
                <a:gd name="connsiteX28" fmla="*/ 264799 w 323296"/>
                <a:gd name="connsiteY28" fmla="*/ 143021 h 329975"/>
                <a:gd name="connsiteX29" fmla="*/ 282135 w 323296"/>
                <a:gd name="connsiteY29" fmla="*/ 124738 h 329975"/>
                <a:gd name="connsiteX30" fmla="*/ 311319 w 323296"/>
                <a:gd name="connsiteY30" fmla="*/ 102595 h 329975"/>
                <a:gd name="connsiteX31" fmla="*/ 320867 w 323296"/>
                <a:gd name="connsiteY31" fmla="*/ 74968 h 329975"/>
                <a:gd name="connsiteX32" fmla="*/ 321409 w 323296"/>
                <a:gd name="connsiteY32" fmla="*/ 45241 h 329975"/>
                <a:gd name="connsiteX33" fmla="*/ 313486 w 323296"/>
                <a:gd name="connsiteY33" fmla="*/ 31156 h 32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3296" h="329975">
                  <a:moveTo>
                    <a:pt x="313486" y="31156"/>
                  </a:moveTo>
                  <a:cubicBezTo>
                    <a:pt x="307798" y="28312"/>
                    <a:pt x="299808" y="24114"/>
                    <a:pt x="296964" y="15040"/>
                  </a:cubicBezTo>
                  <a:cubicBezTo>
                    <a:pt x="294120" y="5966"/>
                    <a:pt x="287213" y="-4326"/>
                    <a:pt x="276988" y="1903"/>
                  </a:cubicBezTo>
                  <a:cubicBezTo>
                    <a:pt x="267305" y="7727"/>
                    <a:pt x="279358" y="22760"/>
                    <a:pt x="274212" y="35761"/>
                  </a:cubicBezTo>
                  <a:cubicBezTo>
                    <a:pt x="269065" y="48762"/>
                    <a:pt x="261414" y="47611"/>
                    <a:pt x="248345" y="53841"/>
                  </a:cubicBezTo>
                  <a:cubicBezTo>
                    <a:pt x="235208" y="60070"/>
                    <a:pt x="227286" y="45309"/>
                    <a:pt x="219905" y="62779"/>
                  </a:cubicBezTo>
                  <a:cubicBezTo>
                    <a:pt x="212524" y="80249"/>
                    <a:pt x="216993" y="85802"/>
                    <a:pt x="208393" y="97652"/>
                  </a:cubicBezTo>
                  <a:cubicBezTo>
                    <a:pt x="199861" y="109502"/>
                    <a:pt x="199049" y="126769"/>
                    <a:pt x="186522" y="130155"/>
                  </a:cubicBezTo>
                  <a:cubicBezTo>
                    <a:pt x="173994" y="133540"/>
                    <a:pt x="144403" y="137062"/>
                    <a:pt x="138106" y="143901"/>
                  </a:cubicBezTo>
                  <a:cubicBezTo>
                    <a:pt x="131808" y="150672"/>
                    <a:pt x="143522" y="164892"/>
                    <a:pt x="136142" y="172273"/>
                  </a:cubicBezTo>
                  <a:cubicBezTo>
                    <a:pt x="128761" y="179654"/>
                    <a:pt x="120770" y="165570"/>
                    <a:pt x="112238" y="164418"/>
                  </a:cubicBezTo>
                  <a:cubicBezTo>
                    <a:pt x="103707" y="163267"/>
                    <a:pt x="84205" y="174711"/>
                    <a:pt x="78517" y="183717"/>
                  </a:cubicBezTo>
                  <a:cubicBezTo>
                    <a:pt x="72829" y="192791"/>
                    <a:pt x="64364" y="201526"/>
                    <a:pt x="58677" y="207756"/>
                  </a:cubicBezTo>
                  <a:cubicBezTo>
                    <a:pt x="52988" y="213985"/>
                    <a:pt x="50483" y="213782"/>
                    <a:pt x="39649" y="217168"/>
                  </a:cubicBezTo>
                  <a:cubicBezTo>
                    <a:pt x="28814" y="220554"/>
                    <a:pt x="28882" y="240868"/>
                    <a:pt x="27731" y="247640"/>
                  </a:cubicBezTo>
                  <a:cubicBezTo>
                    <a:pt x="26580" y="254411"/>
                    <a:pt x="15204" y="253395"/>
                    <a:pt x="17506" y="261318"/>
                  </a:cubicBezTo>
                  <a:cubicBezTo>
                    <a:pt x="19809" y="269240"/>
                    <a:pt x="-3959" y="273980"/>
                    <a:pt x="577" y="285289"/>
                  </a:cubicBezTo>
                  <a:cubicBezTo>
                    <a:pt x="5114" y="296597"/>
                    <a:pt x="16829" y="298832"/>
                    <a:pt x="21366" y="302217"/>
                  </a:cubicBezTo>
                  <a:cubicBezTo>
                    <a:pt x="25902" y="305603"/>
                    <a:pt x="28611" y="305806"/>
                    <a:pt x="34638" y="311426"/>
                  </a:cubicBezTo>
                  <a:cubicBezTo>
                    <a:pt x="41138" y="317521"/>
                    <a:pt x="45404" y="309192"/>
                    <a:pt x="53395" y="318266"/>
                  </a:cubicBezTo>
                  <a:cubicBezTo>
                    <a:pt x="61385" y="327339"/>
                    <a:pt x="66938" y="335194"/>
                    <a:pt x="81767" y="325579"/>
                  </a:cubicBezTo>
                  <a:cubicBezTo>
                    <a:pt x="96597" y="315963"/>
                    <a:pt x="102961" y="318536"/>
                    <a:pt x="114338" y="312916"/>
                  </a:cubicBezTo>
                  <a:cubicBezTo>
                    <a:pt x="125714" y="307228"/>
                    <a:pt x="127339" y="311562"/>
                    <a:pt x="138173" y="292331"/>
                  </a:cubicBezTo>
                  <a:cubicBezTo>
                    <a:pt x="149008" y="273100"/>
                    <a:pt x="153680" y="256442"/>
                    <a:pt x="161061" y="246285"/>
                  </a:cubicBezTo>
                  <a:cubicBezTo>
                    <a:pt x="168442" y="236128"/>
                    <a:pt x="175349" y="215949"/>
                    <a:pt x="186724" y="207417"/>
                  </a:cubicBezTo>
                  <a:cubicBezTo>
                    <a:pt x="198101" y="198953"/>
                    <a:pt x="209544" y="184191"/>
                    <a:pt x="218076" y="183040"/>
                  </a:cubicBezTo>
                  <a:cubicBezTo>
                    <a:pt x="226608" y="181889"/>
                    <a:pt x="236224" y="187441"/>
                    <a:pt x="245908" y="185207"/>
                  </a:cubicBezTo>
                  <a:cubicBezTo>
                    <a:pt x="255590" y="182972"/>
                    <a:pt x="263783" y="177893"/>
                    <a:pt x="262633" y="166043"/>
                  </a:cubicBezTo>
                  <a:cubicBezTo>
                    <a:pt x="261481" y="154193"/>
                    <a:pt x="257892" y="147015"/>
                    <a:pt x="264799" y="143021"/>
                  </a:cubicBezTo>
                  <a:cubicBezTo>
                    <a:pt x="271639" y="139093"/>
                    <a:pt x="274144" y="134353"/>
                    <a:pt x="282135" y="124738"/>
                  </a:cubicBezTo>
                  <a:cubicBezTo>
                    <a:pt x="290124" y="115122"/>
                    <a:pt x="305090" y="107673"/>
                    <a:pt x="311319" y="102595"/>
                  </a:cubicBezTo>
                  <a:cubicBezTo>
                    <a:pt x="317549" y="97516"/>
                    <a:pt x="317481" y="85125"/>
                    <a:pt x="320867" y="74968"/>
                  </a:cubicBezTo>
                  <a:cubicBezTo>
                    <a:pt x="324321" y="64810"/>
                    <a:pt x="323711" y="50929"/>
                    <a:pt x="321409" y="45241"/>
                  </a:cubicBezTo>
                  <a:cubicBezTo>
                    <a:pt x="319174" y="39620"/>
                    <a:pt x="319242" y="33933"/>
                    <a:pt x="313486" y="3115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0" name="Freeform 589">
              <a:extLst>
                <a:ext uri="{FF2B5EF4-FFF2-40B4-BE49-F238E27FC236}">
                  <a16:creationId xmlns:a16="http://schemas.microsoft.com/office/drawing/2014/main" id="{9F9372ED-02A1-0E43-9E51-26E8CFB99C06}"/>
                </a:ext>
              </a:extLst>
            </p:cNvPr>
            <p:cNvSpPr/>
            <p:nvPr/>
          </p:nvSpPr>
          <p:spPr bwMode="ltGray">
            <a:xfrm>
              <a:off x="17878870" y="7583032"/>
              <a:ext cx="11823" cy="8503"/>
            </a:xfrm>
            <a:custGeom>
              <a:avLst/>
              <a:gdLst>
                <a:gd name="connsiteX0" fmla="*/ 617 w 11823"/>
                <a:gd name="connsiteY0" fmla="*/ 0 h 8503"/>
                <a:gd name="connsiteX1" fmla="*/ 8065 w 11823"/>
                <a:gd name="connsiteY1" fmla="*/ 7043 h 8503"/>
                <a:gd name="connsiteX2" fmla="*/ 11790 w 11823"/>
                <a:gd name="connsiteY2" fmla="*/ 3928 h 8503"/>
                <a:gd name="connsiteX3" fmla="*/ 617 w 11823"/>
                <a:gd name="connsiteY3" fmla="*/ 0 h 8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23" h="8503">
                  <a:moveTo>
                    <a:pt x="617" y="0"/>
                  </a:moveTo>
                  <a:cubicBezTo>
                    <a:pt x="-2701" y="3928"/>
                    <a:pt x="8472" y="3657"/>
                    <a:pt x="8065" y="7043"/>
                  </a:cubicBezTo>
                  <a:cubicBezTo>
                    <a:pt x="7591" y="10428"/>
                    <a:pt x="11247" y="7313"/>
                    <a:pt x="11790" y="3928"/>
                  </a:cubicBezTo>
                  <a:cubicBezTo>
                    <a:pt x="12331" y="542"/>
                    <a:pt x="6237" y="610"/>
                    <a:pt x="617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1" name="Freeform 590">
              <a:extLst>
                <a:ext uri="{FF2B5EF4-FFF2-40B4-BE49-F238E27FC236}">
                  <a16:creationId xmlns:a16="http://schemas.microsoft.com/office/drawing/2014/main" id="{CDFAD3D6-C33C-F480-7972-4603344C9B61}"/>
                </a:ext>
              </a:extLst>
            </p:cNvPr>
            <p:cNvSpPr/>
            <p:nvPr/>
          </p:nvSpPr>
          <p:spPr bwMode="ltGray">
            <a:xfrm>
              <a:off x="17879910" y="7594925"/>
              <a:ext cx="7208" cy="7908"/>
            </a:xfrm>
            <a:custGeom>
              <a:avLst/>
              <a:gdLst>
                <a:gd name="connsiteX0" fmla="*/ 4249 w 7208"/>
                <a:gd name="connsiteY0" fmla="*/ 3005 h 7908"/>
                <a:gd name="connsiteX1" fmla="*/ 186 w 7208"/>
                <a:gd name="connsiteY1" fmla="*/ 7677 h 7908"/>
                <a:gd name="connsiteX2" fmla="*/ 7093 w 7208"/>
                <a:gd name="connsiteY2" fmla="*/ 5307 h 7908"/>
                <a:gd name="connsiteX3" fmla="*/ 4249 w 7208"/>
                <a:gd name="connsiteY3" fmla="*/ 3005 h 7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08" h="7908">
                  <a:moveTo>
                    <a:pt x="4249" y="3005"/>
                  </a:moveTo>
                  <a:cubicBezTo>
                    <a:pt x="3572" y="-5459"/>
                    <a:pt x="-965" y="6526"/>
                    <a:pt x="186" y="7677"/>
                  </a:cubicBezTo>
                  <a:cubicBezTo>
                    <a:pt x="1337" y="8828"/>
                    <a:pt x="8177" y="5307"/>
                    <a:pt x="7093" y="5307"/>
                  </a:cubicBezTo>
                  <a:cubicBezTo>
                    <a:pt x="6009" y="5307"/>
                    <a:pt x="4452" y="5849"/>
                    <a:pt x="4249" y="30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2" name="Freeform 591">
              <a:extLst>
                <a:ext uri="{FF2B5EF4-FFF2-40B4-BE49-F238E27FC236}">
                  <a16:creationId xmlns:a16="http://schemas.microsoft.com/office/drawing/2014/main" id="{3DA9DA35-E52F-926F-136A-A989B6FE555E}"/>
                </a:ext>
              </a:extLst>
            </p:cNvPr>
            <p:cNvSpPr/>
            <p:nvPr/>
          </p:nvSpPr>
          <p:spPr bwMode="ltGray">
            <a:xfrm>
              <a:off x="17556798" y="7887945"/>
              <a:ext cx="30035" cy="36164"/>
            </a:xfrm>
            <a:custGeom>
              <a:avLst/>
              <a:gdLst>
                <a:gd name="connsiteX0" fmla="*/ 15264 w 30035"/>
                <a:gd name="connsiteY0" fmla="*/ 2105 h 36164"/>
                <a:gd name="connsiteX1" fmla="*/ 7613 w 30035"/>
                <a:gd name="connsiteY1" fmla="*/ 18898 h 36164"/>
                <a:gd name="connsiteX2" fmla="*/ 29 w 30035"/>
                <a:gd name="connsiteY2" fmla="*/ 28446 h 36164"/>
                <a:gd name="connsiteX3" fmla="*/ 8628 w 30035"/>
                <a:gd name="connsiteY3" fmla="*/ 35623 h 36164"/>
                <a:gd name="connsiteX4" fmla="*/ 25016 w 30035"/>
                <a:gd name="connsiteY4" fmla="*/ 26211 h 36164"/>
                <a:gd name="connsiteX5" fmla="*/ 28943 w 30035"/>
                <a:gd name="connsiteY5" fmla="*/ 4881 h 36164"/>
                <a:gd name="connsiteX6" fmla="*/ 15264 w 30035"/>
                <a:gd name="connsiteY6" fmla="*/ 2105 h 36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035" h="36164">
                  <a:moveTo>
                    <a:pt x="15264" y="2105"/>
                  </a:moveTo>
                  <a:cubicBezTo>
                    <a:pt x="5243" y="9553"/>
                    <a:pt x="11607" y="14361"/>
                    <a:pt x="7613" y="18898"/>
                  </a:cubicBezTo>
                  <a:cubicBezTo>
                    <a:pt x="3618" y="23434"/>
                    <a:pt x="-377" y="24450"/>
                    <a:pt x="29" y="28446"/>
                  </a:cubicBezTo>
                  <a:cubicBezTo>
                    <a:pt x="435" y="32373"/>
                    <a:pt x="638" y="37925"/>
                    <a:pt x="8628" y="35623"/>
                  </a:cubicBezTo>
                  <a:cubicBezTo>
                    <a:pt x="16619" y="33389"/>
                    <a:pt x="23255" y="34133"/>
                    <a:pt x="25016" y="26211"/>
                  </a:cubicBezTo>
                  <a:cubicBezTo>
                    <a:pt x="26708" y="18288"/>
                    <a:pt x="32396" y="10501"/>
                    <a:pt x="28943" y="4881"/>
                  </a:cubicBezTo>
                  <a:cubicBezTo>
                    <a:pt x="25489" y="-739"/>
                    <a:pt x="19801" y="-1281"/>
                    <a:pt x="15264" y="21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3" name="Freeform 592">
              <a:extLst>
                <a:ext uri="{FF2B5EF4-FFF2-40B4-BE49-F238E27FC236}">
                  <a16:creationId xmlns:a16="http://schemas.microsoft.com/office/drawing/2014/main" id="{80874E5D-0001-EF3C-960D-0804710C012D}"/>
                </a:ext>
              </a:extLst>
            </p:cNvPr>
            <p:cNvSpPr/>
            <p:nvPr/>
          </p:nvSpPr>
          <p:spPr bwMode="ltGray">
            <a:xfrm>
              <a:off x="17382485" y="5942128"/>
              <a:ext cx="73560" cy="78112"/>
            </a:xfrm>
            <a:custGeom>
              <a:avLst/>
              <a:gdLst>
                <a:gd name="connsiteX0" fmla="*/ 69993 w 73560"/>
                <a:gd name="connsiteY0" fmla="*/ 54761 h 78112"/>
                <a:gd name="connsiteX1" fmla="*/ 52320 w 73560"/>
                <a:gd name="connsiteY1" fmla="*/ 26591 h 78112"/>
                <a:gd name="connsiteX2" fmla="*/ 17718 w 73560"/>
                <a:gd name="connsiteY2" fmla="*/ 1199 h 78112"/>
                <a:gd name="connsiteX3" fmla="*/ 3430 w 73560"/>
                <a:gd name="connsiteY3" fmla="*/ 8918 h 78112"/>
                <a:gd name="connsiteX4" fmla="*/ 39048 w 73560"/>
                <a:gd name="connsiteY4" fmla="*/ 27743 h 78112"/>
                <a:gd name="connsiteX5" fmla="*/ 54012 w 73560"/>
                <a:gd name="connsiteY5" fmla="*/ 51849 h 78112"/>
                <a:gd name="connsiteX6" fmla="*/ 60852 w 73560"/>
                <a:gd name="connsiteY6" fmla="*/ 78054 h 78112"/>
                <a:gd name="connsiteX7" fmla="*/ 69993 w 73560"/>
                <a:gd name="connsiteY7" fmla="*/ 54761 h 7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560" h="78112">
                  <a:moveTo>
                    <a:pt x="69993" y="54761"/>
                  </a:moveTo>
                  <a:cubicBezTo>
                    <a:pt x="61664" y="46567"/>
                    <a:pt x="63222" y="39457"/>
                    <a:pt x="52320" y="26591"/>
                  </a:cubicBezTo>
                  <a:cubicBezTo>
                    <a:pt x="41418" y="13726"/>
                    <a:pt x="33630" y="1199"/>
                    <a:pt x="17718" y="1199"/>
                  </a:cubicBezTo>
                  <a:cubicBezTo>
                    <a:pt x="1737" y="1199"/>
                    <a:pt x="-4493" y="-4490"/>
                    <a:pt x="3430" y="8918"/>
                  </a:cubicBezTo>
                  <a:cubicBezTo>
                    <a:pt x="12436" y="24018"/>
                    <a:pt x="32209" y="16908"/>
                    <a:pt x="39048" y="27743"/>
                  </a:cubicBezTo>
                  <a:cubicBezTo>
                    <a:pt x="45887" y="38644"/>
                    <a:pt x="50627" y="44468"/>
                    <a:pt x="54012" y="51849"/>
                  </a:cubicBezTo>
                  <a:cubicBezTo>
                    <a:pt x="57398" y="59230"/>
                    <a:pt x="50966" y="76903"/>
                    <a:pt x="60852" y="78054"/>
                  </a:cubicBezTo>
                  <a:cubicBezTo>
                    <a:pt x="70739" y="79205"/>
                    <a:pt x="78323" y="62954"/>
                    <a:pt x="69993" y="5476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4" name="Freeform 593">
              <a:extLst>
                <a:ext uri="{FF2B5EF4-FFF2-40B4-BE49-F238E27FC236}">
                  <a16:creationId xmlns:a16="http://schemas.microsoft.com/office/drawing/2014/main" id="{2DD390D2-F957-8451-9F7C-7E5624BDC978}"/>
                </a:ext>
              </a:extLst>
            </p:cNvPr>
            <p:cNvSpPr/>
            <p:nvPr/>
          </p:nvSpPr>
          <p:spPr bwMode="ltGray">
            <a:xfrm>
              <a:off x="7432089" y="5137658"/>
              <a:ext cx="45092" cy="52052"/>
            </a:xfrm>
            <a:custGeom>
              <a:avLst/>
              <a:gdLst>
                <a:gd name="connsiteX0" fmla="*/ 29313 w 45092"/>
                <a:gd name="connsiteY0" fmla="*/ 5689 h 52052"/>
                <a:gd name="connsiteX1" fmla="*/ 14009 w 45092"/>
                <a:gd name="connsiteY1" fmla="*/ 2236 h 52052"/>
                <a:gd name="connsiteX2" fmla="*/ 4529 w 45092"/>
                <a:gd name="connsiteY2" fmla="*/ 15372 h 52052"/>
                <a:gd name="connsiteX3" fmla="*/ 873 w 45092"/>
                <a:gd name="connsiteY3" fmla="*/ 28035 h 52052"/>
                <a:gd name="connsiteX4" fmla="*/ 1279 w 45092"/>
                <a:gd name="connsiteY4" fmla="*/ 47469 h 52052"/>
                <a:gd name="connsiteX5" fmla="*/ 25047 w 45092"/>
                <a:gd name="connsiteY5" fmla="*/ 48417 h 52052"/>
                <a:gd name="connsiteX6" fmla="*/ 35543 w 45092"/>
                <a:gd name="connsiteY6" fmla="*/ 39546 h 52052"/>
                <a:gd name="connsiteX7" fmla="*/ 43871 w 45092"/>
                <a:gd name="connsiteY7" fmla="*/ 21061 h 52052"/>
                <a:gd name="connsiteX8" fmla="*/ 29313 w 45092"/>
                <a:gd name="connsiteY8" fmla="*/ 5689 h 5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092" h="52052">
                  <a:moveTo>
                    <a:pt x="29313" y="5689"/>
                  </a:moveTo>
                  <a:cubicBezTo>
                    <a:pt x="21323" y="69"/>
                    <a:pt x="17057" y="-1963"/>
                    <a:pt x="14009" y="2236"/>
                  </a:cubicBezTo>
                  <a:cubicBezTo>
                    <a:pt x="8186" y="10158"/>
                    <a:pt x="5274" y="11242"/>
                    <a:pt x="4529" y="15372"/>
                  </a:cubicBezTo>
                  <a:cubicBezTo>
                    <a:pt x="3785" y="19503"/>
                    <a:pt x="263" y="20857"/>
                    <a:pt x="873" y="28035"/>
                  </a:cubicBezTo>
                  <a:cubicBezTo>
                    <a:pt x="1415" y="35213"/>
                    <a:pt x="-1633" y="43338"/>
                    <a:pt x="1279" y="47469"/>
                  </a:cubicBezTo>
                  <a:cubicBezTo>
                    <a:pt x="4191" y="51599"/>
                    <a:pt x="20849" y="54850"/>
                    <a:pt x="25047" y="48417"/>
                  </a:cubicBezTo>
                  <a:cubicBezTo>
                    <a:pt x="29245" y="41984"/>
                    <a:pt x="30599" y="40697"/>
                    <a:pt x="35543" y="39546"/>
                  </a:cubicBezTo>
                  <a:cubicBezTo>
                    <a:pt x="40486" y="38395"/>
                    <a:pt x="48070" y="26478"/>
                    <a:pt x="43871" y="21061"/>
                  </a:cubicBezTo>
                  <a:cubicBezTo>
                    <a:pt x="39741" y="15711"/>
                    <a:pt x="37303" y="11377"/>
                    <a:pt x="29313" y="568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5" name="Freeform 594">
              <a:extLst>
                <a:ext uri="{FF2B5EF4-FFF2-40B4-BE49-F238E27FC236}">
                  <a16:creationId xmlns:a16="http://schemas.microsoft.com/office/drawing/2014/main" id="{00822C80-DCCE-9331-CEA0-D98317ECBB69}"/>
                </a:ext>
              </a:extLst>
            </p:cNvPr>
            <p:cNvSpPr/>
            <p:nvPr/>
          </p:nvSpPr>
          <p:spPr bwMode="ltGray">
            <a:xfrm>
              <a:off x="7412038" y="5097284"/>
              <a:ext cx="31156" cy="25645"/>
            </a:xfrm>
            <a:custGeom>
              <a:avLst/>
              <a:gdLst>
                <a:gd name="connsiteX0" fmla="*/ 28778 w 31156"/>
                <a:gd name="connsiteY0" fmla="*/ 1710 h 25645"/>
                <a:gd name="connsiteX1" fmla="*/ 4198 w 31156"/>
                <a:gd name="connsiteY1" fmla="*/ 6653 h 25645"/>
                <a:gd name="connsiteX2" fmla="*/ 2640 w 31156"/>
                <a:gd name="connsiteY2" fmla="*/ 25139 h 25645"/>
                <a:gd name="connsiteX3" fmla="*/ 17537 w 31156"/>
                <a:gd name="connsiteY3" fmla="*/ 18842 h 25645"/>
                <a:gd name="connsiteX4" fmla="*/ 28778 w 31156"/>
                <a:gd name="connsiteY4" fmla="*/ 1710 h 2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56" h="25645">
                  <a:moveTo>
                    <a:pt x="28778" y="1710"/>
                  </a:moveTo>
                  <a:cubicBezTo>
                    <a:pt x="20991" y="-2827"/>
                    <a:pt x="13881" y="2658"/>
                    <a:pt x="4198" y="6653"/>
                  </a:cubicBezTo>
                  <a:cubicBezTo>
                    <a:pt x="2708" y="13424"/>
                    <a:pt x="-3454" y="22498"/>
                    <a:pt x="2640" y="25139"/>
                  </a:cubicBezTo>
                  <a:cubicBezTo>
                    <a:pt x="8734" y="27780"/>
                    <a:pt x="11782" y="19248"/>
                    <a:pt x="17537" y="18842"/>
                  </a:cubicBezTo>
                  <a:cubicBezTo>
                    <a:pt x="23225" y="18435"/>
                    <a:pt x="36565" y="6247"/>
                    <a:pt x="28778" y="171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6" name="Freeform 595">
              <a:extLst>
                <a:ext uri="{FF2B5EF4-FFF2-40B4-BE49-F238E27FC236}">
                  <a16:creationId xmlns:a16="http://schemas.microsoft.com/office/drawing/2014/main" id="{BD00F0AE-A1FA-3915-E4AD-EEF8DF89897E}"/>
                </a:ext>
              </a:extLst>
            </p:cNvPr>
            <p:cNvSpPr/>
            <p:nvPr/>
          </p:nvSpPr>
          <p:spPr bwMode="ltGray">
            <a:xfrm>
              <a:off x="7408990" y="5100817"/>
              <a:ext cx="8332" cy="1766"/>
            </a:xfrm>
            <a:custGeom>
              <a:avLst/>
              <a:gdLst>
                <a:gd name="connsiteX0" fmla="*/ 7245 w 8332"/>
                <a:gd name="connsiteY0" fmla="*/ 547 h 1766"/>
                <a:gd name="connsiteX1" fmla="*/ 0 w 8332"/>
                <a:gd name="connsiteY1" fmla="*/ 1766 h 1766"/>
                <a:gd name="connsiteX2" fmla="*/ 677 w 8332"/>
                <a:gd name="connsiteY2" fmla="*/ 1698 h 1766"/>
                <a:gd name="connsiteX3" fmla="*/ 7245 w 8332"/>
                <a:gd name="connsiteY3" fmla="*/ 547 h 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32" h="1766">
                  <a:moveTo>
                    <a:pt x="7245" y="547"/>
                  </a:moveTo>
                  <a:cubicBezTo>
                    <a:pt x="4401" y="-739"/>
                    <a:pt x="2031" y="480"/>
                    <a:pt x="0" y="1766"/>
                  </a:cubicBezTo>
                  <a:cubicBezTo>
                    <a:pt x="203" y="1766"/>
                    <a:pt x="406" y="1698"/>
                    <a:pt x="677" y="1698"/>
                  </a:cubicBezTo>
                  <a:cubicBezTo>
                    <a:pt x="5214" y="1225"/>
                    <a:pt x="10699" y="2037"/>
                    <a:pt x="7245" y="54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7" name="Freeform 596">
              <a:extLst>
                <a:ext uri="{FF2B5EF4-FFF2-40B4-BE49-F238E27FC236}">
                  <a16:creationId xmlns:a16="http://schemas.microsoft.com/office/drawing/2014/main" id="{74CE14E7-45CB-D1F0-4551-C443289AD733}"/>
                </a:ext>
              </a:extLst>
            </p:cNvPr>
            <p:cNvSpPr/>
            <p:nvPr/>
          </p:nvSpPr>
          <p:spPr bwMode="ltGray">
            <a:xfrm>
              <a:off x="7406240" y="5102515"/>
              <a:ext cx="2750" cy="1284"/>
            </a:xfrm>
            <a:custGeom>
              <a:avLst/>
              <a:gdLst>
                <a:gd name="connsiteX0" fmla="*/ 1531 w 2750"/>
                <a:gd name="connsiteY0" fmla="*/ 745 h 1284"/>
                <a:gd name="connsiteX1" fmla="*/ 2750 w 2750"/>
                <a:gd name="connsiteY1" fmla="*/ 0 h 1284"/>
                <a:gd name="connsiteX2" fmla="*/ 1531 w 2750"/>
                <a:gd name="connsiteY2" fmla="*/ 745 h 1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0" h="1284">
                  <a:moveTo>
                    <a:pt x="1531" y="745"/>
                  </a:moveTo>
                  <a:cubicBezTo>
                    <a:pt x="1937" y="474"/>
                    <a:pt x="2344" y="271"/>
                    <a:pt x="2750" y="0"/>
                  </a:cubicBezTo>
                  <a:cubicBezTo>
                    <a:pt x="-974" y="542"/>
                    <a:pt x="-433" y="2099"/>
                    <a:pt x="1531" y="74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8" name="Freeform 597">
              <a:extLst>
                <a:ext uri="{FF2B5EF4-FFF2-40B4-BE49-F238E27FC236}">
                  <a16:creationId xmlns:a16="http://schemas.microsoft.com/office/drawing/2014/main" id="{7E74D1E7-B5D7-C11A-6EAA-DC4C163FF757}"/>
                </a:ext>
              </a:extLst>
            </p:cNvPr>
            <p:cNvSpPr/>
            <p:nvPr/>
          </p:nvSpPr>
          <p:spPr bwMode="ltGray">
            <a:xfrm>
              <a:off x="7363665" y="5068745"/>
              <a:ext cx="21746" cy="27695"/>
            </a:xfrm>
            <a:custGeom>
              <a:avLst/>
              <a:gdLst>
                <a:gd name="connsiteX0" fmla="*/ 21355 w 21746"/>
                <a:gd name="connsiteY0" fmla="*/ 1673 h 27695"/>
                <a:gd name="connsiteX1" fmla="*/ 973 w 21746"/>
                <a:gd name="connsiteY1" fmla="*/ 2824 h 27695"/>
                <a:gd name="connsiteX2" fmla="*/ 7067 w 21746"/>
                <a:gd name="connsiteY2" fmla="*/ 20227 h 27695"/>
                <a:gd name="connsiteX3" fmla="*/ 14515 w 21746"/>
                <a:gd name="connsiteY3" fmla="*/ 27269 h 27695"/>
                <a:gd name="connsiteX4" fmla="*/ 10114 w 21746"/>
                <a:gd name="connsiteY4" fmla="*/ 24019 h 27695"/>
                <a:gd name="connsiteX5" fmla="*/ 21355 w 21746"/>
                <a:gd name="connsiteY5" fmla="*/ 1673 h 2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746" h="27695">
                  <a:moveTo>
                    <a:pt x="21355" y="1673"/>
                  </a:moveTo>
                  <a:cubicBezTo>
                    <a:pt x="18307" y="-1374"/>
                    <a:pt x="2869" y="183"/>
                    <a:pt x="973" y="2824"/>
                  </a:cubicBezTo>
                  <a:cubicBezTo>
                    <a:pt x="-2549" y="7700"/>
                    <a:pt x="4426" y="16028"/>
                    <a:pt x="7067" y="20227"/>
                  </a:cubicBezTo>
                  <a:cubicBezTo>
                    <a:pt x="9708" y="24358"/>
                    <a:pt x="10723" y="29165"/>
                    <a:pt x="14515" y="27269"/>
                  </a:cubicBezTo>
                  <a:cubicBezTo>
                    <a:pt x="18307" y="25373"/>
                    <a:pt x="11671" y="26660"/>
                    <a:pt x="10114" y="24019"/>
                  </a:cubicBezTo>
                  <a:cubicBezTo>
                    <a:pt x="8624" y="21378"/>
                    <a:pt x="24402" y="4720"/>
                    <a:pt x="21355" y="167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9" name="Freeform 598">
              <a:extLst>
                <a:ext uri="{FF2B5EF4-FFF2-40B4-BE49-F238E27FC236}">
                  <a16:creationId xmlns:a16="http://schemas.microsoft.com/office/drawing/2014/main" id="{CE1321EE-8797-130C-EE98-C91D07AAF0CD}"/>
                </a:ext>
              </a:extLst>
            </p:cNvPr>
            <p:cNvSpPr/>
            <p:nvPr/>
          </p:nvSpPr>
          <p:spPr bwMode="ltGray">
            <a:xfrm>
              <a:off x="7316184" y="5046208"/>
              <a:ext cx="21918" cy="19420"/>
            </a:xfrm>
            <a:custGeom>
              <a:avLst/>
              <a:gdLst>
                <a:gd name="connsiteX0" fmla="*/ 20284 w 21918"/>
                <a:gd name="connsiteY0" fmla="*/ 2474 h 19420"/>
                <a:gd name="connsiteX1" fmla="*/ 2543 w 21918"/>
                <a:gd name="connsiteY1" fmla="*/ 1120 h 19420"/>
                <a:gd name="connsiteX2" fmla="*/ 6470 w 21918"/>
                <a:gd name="connsiteY2" fmla="*/ 16152 h 19420"/>
                <a:gd name="connsiteX3" fmla="*/ 15612 w 21918"/>
                <a:gd name="connsiteY3" fmla="*/ 18522 h 19420"/>
                <a:gd name="connsiteX4" fmla="*/ 20284 w 21918"/>
                <a:gd name="connsiteY4" fmla="*/ 2474 h 19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8" h="19420">
                  <a:moveTo>
                    <a:pt x="20284" y="2474"/>
                  </a:moveTo>
                  <a:cubicBezTo>
                    <a:pt x="14935" y="1323"/>
                    <a:pt x="5184" y="-1589"/>
                    <a:pt x="2543" y="1120"/>
                  </a:cubicBezTo>
                  <a:cubicBezTo>
                    <a:pt x="-2400" y="6333"/>
                    <a:pt x="376" y="13918"/>
                    <a:pt x="6470" y="16152"/>
                  </a:cubicBezTo>
                  <a:cubicBezTo>
                    <a:pt x="12565" y="18387"/>
                    <a:pt x="14867" y="20757"/>
                    <a:pt x="15612" y="18522"/>
                  </a:cubicBezTo>
                  <a:cubicBezTo>
                    <a:pt x="16424" y="16288"/>
                    <a:pt x="25566" y="3557"/>
                    <a:pt x="20284" y="24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0" name="Freeform 599">
              <a:extLst>
                <a:ext uri="{FF2B5EF4-FFF2-40B4-BE49-F238E27FC236}">
                  <a16:creationId xmlns:a16="http://schemas.microsoft.com/office/drawing/2014/main" id="{2C8814E5-EEEC-6595-5459-1A91876D9CD9}"/>
                </a:ext>
              </a:extLst>
            </p:cNvPr>
            <p:cNvSpPr/>
            <p:nvPr/>
          </p:nvSpPr>
          <p:spPr bwMode="ltGray">
            <a:xfrm>
              <a:off x="7308841" y="5066127"/>
              <a:ext cx="2874" cy="1615"/>
            </a:xfrm>
            <a:custGeom>
              <a:avLst/>
              <a:gdLst>
                <a:gd name="connsiteX0" fmla="*/ 0 w 2874"/>
                <a:gd name="connsiteY0" fmla="*/ 1244 h 1615"/>
                <a:gd name="connsiteX1" fmla="*/ 2776 w 2874"/>
                <a:gd name="connsiteY1" fmla="*/ 635 h 1615"/>
                <a:gd name="connsiteX2" fmla="*/ 0 w 2874"/>
                <a:gd name="connsiteY2" fmla="*/ 1244 h 1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74" h="1615">
                  <a:moveTo>
                    <a:pt x="0" y="1244"/>
                  </a:moveTo>
                  <a:cubicBezTo>
                    <a:pt x="1964" y="1786"/>
                    <a:pt x="3250" y="1854"/>
                    <a:pt x="2776" y="635"/>
                  </a:cubicBezTo>
                  <a:cubicBezTo>
                    <a:pt x="2370" y="-516"/>
                    <a:pt x="1354" y="25"/>
                    <a:pt x="0" y="12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1" name="Freeform 600">
              <a:extLst>
                <a:ext uri="{FF2B5EF4-FFF2-40B4-BE49-F238E27FC236}">
                  <a16:creationId xmlns:a16="http://schemas.microsoft.com/office/drawing/2014/main" id="{3DD9B45E-6F32-560B-F679-D00CD9EB23D3}"/>
                </a:ext>
              </a:extLst>
            </p:cNvPr>
            <p:cNvSpPr/>
            <p:nvPr/>
          </p:nvSpPr>
          <p:spPr bwMode="ltGray">
            <a:xfrm>
              <a:off x="7296975" y="5064389"/>
              <a:ext cx="11933" cy="9347"/>
            </a:xfrm>
            <a:custGeom>
              <a:avLst/>
              <a:gdLst>
                <a:gd name="connsiteX0" fmla="*/ 4891 w 11933"/>
                <a:gd name="connsiteY0" fmla="*/ 8874 h 9347"/>
                <a:gd name="connsiteX1" fmla="*/ 11933 w 11933"/>
                <a:gd name="connsiteY1" fmla="*/ 2982 h 9347"/>
                <a:gd name="connsiteX2" fmla="*/ 1709 w 11933"/>
                <a:gd name="connsiteY2" fmla="*/ 3 h 9347"/>
                <a:gd name="connsiteX3" fmla="*/ 4891 w 11933"/>
                <a:gd name="connsiteY3" fmla="*/ 8874 h 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33" h="9347">
                  <a:moveTo>
                    <a:pt x="4891" y="8874"/>
                  </a:moveTo>
                  <a:cubicBezTo>
                    <a:pt x="7193" y="8332"/>
                    <a:pt x="9902" y="4878"/>
                    <a:pt x="11933" y="2982"/>
                  </a:cubicBezTo>
                  <a:cubicBezTo>
                    <a:pt x="8886" y="2102"/>
                    <a:pt x="4214" y="138"/>
                    <a:pt x="1709" y="3"/>
                  </a:cubicBezTo>
                  <a:cubicBezTo>
                    <a:pt x="-2557" y="-200"/>
                    <a:pt x="2183" y="11853"/>
                    <a:pt x="4891" y="88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2" name="Freeform 601">
              <a:extLst>
                <a:ext uri="{FF2B5EF4-FFF2-40B4-BE49-F238E27FC236}">
                  <a16:creationId xmlns:a16="http://schemas.microsoft.com/office/drawing/2014/main" id="{06D3E157-9C33-383D-B3F1-1AC536F7E48D}"/>
                </a:ext>
              </a:extLst>
            </p:cNvPr>
            <p:cNvSpPr/>
            <p:nvPr/>
          </p:nvSpPr>
          <p:spPr bwMode="ltGray">
            <a:xfrm>
              <a:off x="11239333" y="7884565"/>
              <a:ext cx="18747" cy="23969"/>
            </a:xfrm>
            <a:custGeom>
              <a:avLst/>
              <a:gdLst>
                <a:gd name="connsiteX0" fmla="*/ 6433 w 18747"/>
                <a:gd name="connsiteY0" fmla="*/ 3250 h 23969"/>
                <a:gd name="connsiteX1" fmla="*/ 0 w 18747"/>
                <a:gd name="connsiteY1" fmla="*/ 0 h 23969"/>
                <a:gd name="connsiteX2" fmla="*/ 11850 w 18747"/>
                <a:gd name="connsiteY2" fmla="*/ 13407 h 23969"/>
                <a:gd name="connsiteX3" fmla="*/ 7719 w 18747"/>
                <a:gd name="connsiteY3" fmla="*/ 23835 h 23969"/>
                <a:gd name="connsiteX4" fmla="*/ 18689 w 18747"/>
                <a:gd name="connsiteY4" fmla="*/ 17267 h 23969"/>
                <a:gd name="connsiteX5" fmla="*/ 6433 w 18747"/>
                <a:gd name="connsiteY5" fmla="*/ 3250 h 23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47" h="23969">
                  <a:moveTo>
                    <a:pt x="6433" y="3250"/>
                  </a:moveTo>
                  <a:cubicBezTo>
                    <a:pt x="4333" y="2167"/>
                    <a:pt x="2167" y="1015"/>
                    <a:pt x="0" y="0"/>
                  </a:cubicBezTo>
                  <a:cubicBezTo>
                    <a:pt x="6704" y="5688"/>
                    <a:pt x="11444" y="9954"/>
                    <a:pt x="11850" y="13407"/>
                  </a:cubicBezTo>
                  <a:cubicBezTo>
                    <a:pt x="12391" y="18486"/>
                    <a:pt x="2031" y="24987"/>
                    <a:pt x="7719" y="23835"/>
                  </a:cubicBezTo>
                  <a:cubicBezTo>
                    <a:pt x="13407" y="22684"/>
                    <a:pt x="18147" y="22413"/>
                    <a:pt x="18689" y="17267"/>
                  </a:cubicBezTo>
                  <a:cubicBezTo>
                    <a:pt x="19231" y="12189"/>
                    <a:pt x="16116" y="8329"/>
                    <a:pt x="6433" y="325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3" name="Freeform 602">
              <a:extLst>
                <a:ext uri="{FF2B5EF4-FFF2-40B4-BE49-F238E27FC236}">
                  <a16:creationId xmlns:a16="http://schemas.microsoft.com/office/drawing/2014/main" id="{8854811E-A30B-1872-44A2-FA24B3A683B2}"/>
                </a:ext>
              </a:extLst>
            </p:cNvPr>
            <p:cNvSpPr/>
            <p:nvPr/>
          </p:nvSpPr>
          <p:spPr bwMode="ltGray">
            <a:xfrm>
              <a:off x="11223762" y="7874795"/>
              <a:ext cx="15570" cy="9769"/>
            </a:xfrm>
            <a:custGeom>
              <a:avLst/>
              <a:gdLst>
                <a:gd name="connsiteX0" fmla="*/ 200 w 15570"/>
                <a:gd name="connsiteY0" fmla="*/ 2931 h 9769"/>
                <a:gd name="connsiteX1" fmla="*/ 15571 w 15570"/>
                <a:gd name="connsiteY1" fmla="*/ 9770 h 9769"/>
                <a:gd name="connsiteX2" fmla="*/ 4872 w 15570"/>
                <a:gd name="connsiteY2" fmla="*/ 561 h 9769"/>
                <a:gd name="connsiteX3" fmla="*/ 200 w 15570"/>
                <a:gd name="connsiteY3" fmla="*/ 2931 h 9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70" h="9769">
                  <a:moveTo>
                    <a:pt x="200" y="2931"/>
                  </a:moveTo>
                  <a:cubicBezTo>
                    <a:pt x="1080" y="2931"/>
                    <a:pt x="7987" y="5978"/>
                    <a:pt x="15571" y="9770"/>
                  </a:cubicBezTo>
                  <a:cubicBezTo>
                    <a:pt x="12388" y="7061"/>
                    <a:pt x="8732" y="4014"/>
                    <a:pt x="4872" y="561"/>
                  </a:cubicBezTo>
                  <a:cubicBezTo>
                    <a:pt x="3179" y="-1538"/>
                    <a:pt x="-951" y="2931"/>
                    <a:pt x="200" y="29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6D759F2-1957-90C8-1C62-14C6F72C652A}"/>
              </a:ext>
            </a:extLst>
          </p:cNvPr>
          <p:cNvGrpSpPr/>
          <p:nvPr userDrawn="1"/>
        </p:nvGrpSpPr>
        <p:grpSpPr>
          <a:xfrm>
            <a:off x="-616688" y="818146"/>
            <a:ext cx="9017736" cy="8516354"/>
            <a:chOff x="12297285" y="818146"/>
            <a:chExt cx="9828800" cy="8285214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8DE1961A-0F53-0114-1BDE-2E2512C65EBB}"/>
                </a:ext>
              </a:extLst>
            </p:cNvPr>
            <p:cNvSpPr/>
            <p:nvPr userDrawn="1"/>
          </p:nvSpPr>
          <p:spPr bwMode="auto">
            <a:xfrm>
              <a:off x="12297285" y="818146"/>
              <a:ext cx="9828800" cy="8285214"/>
            </a:xfrm>
            <a:prstGeom prst="roundRect">
              <a:avLst>
                <a:gd name="adj" fmla="val 5350"/>
              </a:avLst>
            </a:prstGeom>
            <a:solidFill>
              <a:schemeClr val="bg1"/>
            </a:solidFill>
            <a:ln w="34925" cap="rnd">
              <a:noFill/>
              <a:prstDash val="soli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00" b="1" dirty="0">
                <a:solidFill>
                  <a:schemeClr val="bg1"/>
                </a:solidFill>
                <a:latin typeface="Ember Modern Display Standard" panose="020B0503020204020204" pitchFamily="34" charset="0"/>
              </a:endParaRPr>
            </a:p>
          </p:txBody>
        </p:sp>
        <p:sp>
          <p:nvSpPr>
            <p:cNvPr id="8" name="Content Placeholder 18">
              <a:extLst>
                <a:ext uri="{FF2B5EF4-FFF2-40B4-BE49-F238E27FC236}">
                  <a16:creationId xmlns:a16="http://schemas.microsoft.com/office/drawing/2014/main" id="{E8772E70-7928-3DF4-8609-4C02404E7F3D}"/>
                </a:ext>
              </a:extLst>
            </p:cNvPr>
            <p:cNvSpPr txBox="1">
              <a:spLocks/>
            </p:cNvSpPr>
            <p:nvPr/>
          </p:nvSpPr>
          <p:spPr>
            <a:xfrm>
              <a:off x="12860594" y="1305783"/>
              <a:ext cx="2625054" cy="54792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74330" indent="-274330" algn="l" defTabSz="1143046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3400" b="0" i="0" kern="1200" dirty="0">
                  <a:solidFill>
                    <a:schemeClr val="tx1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defRPr>
              </a:lvl1pPr>
              <a:lvl2pPr marL="639789" indent="-365139" algn="l" defTabSz="1143046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3200" b="0" i="0" kern="1200" dirty="0">
                  <a:solidFill>
                    <a:schemeClr val="tx1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defRPr>
              </a:lvl2pPr>
              <a:lvl3pPr marL="914438" indent="-273060" algn="l" defTabSz="1143046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2800" b="0" i="0" kern="1200" dirty="0">
                  <a:solidFill>
                    <a:schemeClr val="tx1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defRPr>
              </a:lvl3pPr>
              <a:lvl4pPr marL="1187498" indent="-273060" algn="l" defTabSz="1143046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2400" b="0" i="0" kern="1200" dirty="0">
                  <a:solidFill>
                    <a:schemeClr val="tx1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defRPr>
              </a:lvl4pPr>
              <a:lvl5pPr marL="1462148" indent="-273060" algn="l" defTabSz="1143046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2400" b="0" i="0" kern="1200" dirty="0">
                  <a:solidFill>
                    <a:schemeClr val="tx1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defRPr>
              </a:lvl5pPr>
              <a:lvl6pPr marL="3143376" indent="-285763" algn="l" defTabSz="1143046" rtl="0" eaLnBrk="1" latinLnBrk="0" hangingPunct="1">
                <a:lnSpc>
                  <a:spcPct val="90000"/>
                </a:lnSpc>
                <a:spcBef>
                  <a:spcPts val="625"/>
                </a:spcBef>
                <a:buFont typeface="Amazon Ember Display" panose="020F0603020204020204" pitchFamily="34" charset="0"/>
                <a:buChar char="•"/>
                <a:defRPr sz="22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4898" indent="-285763" algn="l" defTabSz="1143046" rtl="0" eaLnBrk="1" latinLnBrk="0" hangingPunct="1">
                <a:lnSpc>
                  <a:spcPct val="90000"/>
                </a:lnSpc>
                <a:spcBef>
                  <a:spcPts val="625"/>
                </a:spcBef>
                <a:buFont typeface="Amazon Ember Display" panose="020F0603020204020204" pitchFamily="34" charset="0"/>
                <a:buChar char="•"/>
                <a:defRPr sz="22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86423" indent="-285763" algn="l" defTabSz="1143046" rtl="0" eaLnBrk="1" latinLnBrk="0" hangingPunct="1">
                <a:lnSpc>
                  <a:spcPct val="90000"/>
                </a:lnSpc>
                <a:spcBef>
                  <a:spcPts val="625"/>
                </a:spcBef>
                <a:buFont typeface="Amazon Ember Display" panose="020F0603020204020204" pitchFamily="34" charset="0"/>
                <a:buChar char="•"/>
                <a:defRPr sz="22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57944" indent="-285763" algn="l" defTabSz="1143046" rtl="0" eaLnBrk="1" latinLnBrk="0" hangingPunct="1">
                <a:lnSpc>
                  <a:spcPct val="90000"/>
                </a:lnSpc>
                <a:spcBef>
                  <a:spcPts val="625"/>
                </a:spcBef>
                <a:buFont typeface="Amazon Ember Display" panose="020F0603020204020204" pitchFamily="34" charset="0"/>
                <a:buChar char="•"/>
                <a:defRPr sz="22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3200"/>
                </a:lnSpc>
                <a:buNone/>
              </a:pPr>
              <a:endParaRPr lang="en-US" sz="20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2" name="Content Placeholder 23">
            <a:extLst>
              <a:ext uri="{FF2B5EF4-FFF2-40B4-BE49-F238E27FC236}">
                <a16:creationId xmlns:a16="http://schemas.microsoft.com/office/drawing/2014/main" id="{C27143C7-06EB-76C9-47E7-05EDF386AAF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7560" y="4784651"/>
            <a:ext cx="7192940" cy="3535333"/>
          </a:xfrm>
        </p:spPr>
        <p:txBody>
          <a:bodyPr anchor="t"/>
          <a:lstStyle>
            <a:lvl1pPr marL="0" indent="0" algn="l" defTabSz="114304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i="0" kern="1200" cap="none" spc="0" baseline="0" dirty="0" smtClean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0" indent="0" algn="l" defTabSz="1143046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2200" b="0" i="0" kern="1200" cap="none" spc="0" baseline="0" dirty="0" smtClean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0" indent="0" algn="l" defTabSz="1143046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2200" b="0" i="0" kern="1200" cap="none" spc="0" baseline="0" dirty="0" smtClean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0" indent="0" algn="l" defTabSz="1143046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2200" b="0" i="0" kern="1200" cap="none" spc="0" baseline="0" dirty="0" smtClean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0" indent="0" algn="l" defTabSz="1143046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2200" b="0" i="0" kern="1200" cap="none" spc="0" baseline="0" dirty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604" name="Text Placeholder 13">
            <a:extLst>
              <a:ext uri="{FF2B5EF4-FFF2-40B4-BE49-F238E27FC236}">
                <a16:creationId xmlns:a16="http://schemas.microsoft.com/office/drawing/2014/main" id="{156084F8-9865-FA1B-012B-E816272CF7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559" y="3503318"/>
            <a:ext cx="7192941" cy="1041400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4000" b="1">
                <a:latin typeface="+mj-lt"/>
              </a:defRPr>
            </a:lvl1pPr>
            <a:lvl2pPr>
              <a:buNone/>
              <a:defRPr b="1">
                <a:latin typeface="+mj-lt"/>
              </a:defRPr>
            </a:lvl2pPr>
            <a:lvl3pPr>
              <a:buNone/>
              <a:defRPr b="1">
                <a:latin typeface="+mj-lt"/>
              </a:defRPr>
            </a:lvl3pPr>
            <a:lvl4pPr>
              <a:buNone/>
              <a:defRPr b="1">
                <a:latin typeface="+mj-lt"/>
              </a:defRPr>
            </a:lvl4pPr>
            <a:lvl5pPr>
              <a:buNone/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Add Headline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C20E73F-687D-BED8-8157-7A6BC8B60A6F}"/>
              </a:ext>
            </a:extLst>
          </p:cNvPr>
          <p:cNvSpPr/>
          <p:nvPr userDrawn="1"/>
        </p:nvSpPr>
        <p:spPr bwMode="auto">
          <a:xfrm>
            <a:off x="617559" y="1300703"/>
            <a:ext cx="2026477" cy="2026477"/>
          </a:xfrm>
          <a:prstGeom prst="ellipse">
            <a:avLst/>
          </a:prstGeom>
          <a:solidFill>
            <a:schemeClr val="bg2"/>
          </a:solidFill>
          <a:ln w="34925" cap="rnd">
            <a:noFill/>
            <a:prstDash val="soli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Ember Modern Display Standard" panose="020B0503020204020204" pitchFamily="34" charset="0"/>
            </a:endParaRPr>
          </a:p>
        </p:txBody>
      </p:sp>
      <p:pic>
        <p:nvPicPr>
          <p:cNvPr id="609" name="Picture 608">
            <a:extLst>
              <a:ext uri="{FF2B5EF4-FFF2-40B4-BE49-F238E27FC236}">
                <a16:creationId xmlns:a16="http://schemas.microsoft.com/office/drawing/2014/main" id="{2ACA3CB2-6686-A3E9-FE55-EDCAE83A7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4644" y="3213954"/>
            <a:ext cx="845685" cy="8456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C25828A-05DC-B19C-47C1-324F1FBB92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402" y="3926160"/>
            <a:ext cx="845685" cy="8456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A0C093-FFFF-3193-465E-F8FCF62D8B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513554"/>
            <a:ext cx="845685" cy="8456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FE63C0-2389-F342-59D6-EA874041C4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2315" y="3775298"/>
            <a:ext cx="845685" cy="8456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572551-BB15-46AB-0ABB-AAD69EB6D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7597" y="6129474"/>
            <a:ext cx="845685" cy="845685"/>
          </a:xfrm>
          <a:prstGeom prst="rect">
            <a:avLst/>
          </a:prstGeom>
        </p:spPr>
      </p:pic>
      <p:sp>
        <p:nvSpPr>
          <p:cNvPr id="605" name="Picture Placeholder 605">
            <a:extLst>
              <a:ext uri="{FF2B5EF4-FFF2-40B4-BE49-F238E27FC236}">
                <a16:creationId xmlns:a16="http://schemas.microsoft.com/office/drawing/2014/main" id="{F7B0BEC9-201F-30DE-2F07-B766BA05A1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2298" y="1300703"/>
            <a:ext cx="2031738" cy="203173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06" name="Footer Placeholder 2">
            <a:extLst>
              <a:ext uri="{FF2B5EF4-FFF2-40B4-BE49-F238E27FC236}">
                <a16:creationId xmlns:a16="http://schemas.microsoft.com/office/drawing/2014/main" id="{22308B98-5605-7E8F-47EC-4087D9630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646541" y="9689000"/>
            <a:ext cx="4955655" cy="30684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2026 Amazon.com, Inc. or its affiliates. All rights reserved.</a:t>
            </a:r>
            <a:endParaRPr lang="en-US" dirty="0"/>
          </a:p>
        </p:txBody>
      </p:sp>
      <p:pic>
        <p:nvPicPr>
          <p:cNvPr id="608" name="Graphic 607">
            <a:extLst>
              <a:ext uri="{FF2B5EF4-FFF2-40B4-BE49-F238E27FC236}">
                <a16:creationId xmlns:a16="http://schemas.microsoft.com/office/drawing/2014/main" id="{10B96D58-0FCB-893F-23EE-C0503DCD96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85800" y="9657930"/>
            <a:ext cx="959688" cy="321205"/>
          </a:xfrm>
          <a:prstGeom prst="rect">
            <a:avLst/>
          </a:prstGeom>
        </p:spPr>
      </p:pic>
      <p:pic>
        <p:nvPicPr>
          <p:cNvPr id="607" name="Picture 606">
            <a:extLst>
              <a:ext uri="{FF2B5EF4-FFF2-40B4-BE49-F238E27FC236}">
                <a16:creationId xmlns:a16="http://schemas.microsoft.com/office/drawing/2014/main" id="{85B906D6-40FC-79AF-EE79-8B809EE5CF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807" y="2413341"/>
            <a:ext cx="845685" cy="845685"/>
          </a:xfrm>
          <a:prstGeom prst="rect">
            <a:avLst/>
          </a:prstGeom>
        </p:spPr>
      </p:pic>
      <p:pic>
        <p:nvPicPr>
          <p:cNvPr id="610" name="Picture 609">
            <a:extLst>
              <a:ext uri="{FF2B5EF4-FFF2-40B4-BE49-F238E27FC236}">
                <a16:creationId xmlns:a16="http://schemas.microsoft.com/office/drawing/2014/main" id="{FCB2FED9-3882-9C75-9B00-13F00F0947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601" y="3080475"/>
            <a:ext cx="845685" cy="84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97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816 -4.19753E-6 L 2.77778E-6 -4.19753E-6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605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Callout - 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DF09BE7-86EA-F8A8-96A5-A79DEBCA1E41}"/>
              </a:ext>
            </a:extLst>
          </p:cNvPr>
          <p:cNvGrpSpPr/>
          <p:nvPr userDrawn="1"/>
        </p:nvGrpSpPr>
        <p:grpSpPr>
          <a:xfrm>
            <a:off x="7957756" y="861007"/>
            <a:ext cx="13601010" cy="7650435"/>
            <a:chOff x="6984930" y="1641547"/>
            <a:chExt cx="11337370" cy="6377160"/>
          </a:xfrm>
          <a:solidFill>
            <a:schemeClr val="tx2"/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98C86E2-AD63-F924-49B8-245A97E1AE3F}"/>
                </a:ext>
              </a:extLst>
            </p:cNvPr>
            <p:cNvSpPr/>
            <p:nvPr/>
          </p:nvSpPr>
          <p:spPr bwMode="ltGray">
            <a:xfrm>
              <a:off x="7711310" y="2588682"/>
              <a:ext cx="1180" cy="8531"/>
            </a:xfrm>
            <a:custGeom>
              <a:avLst/>
              <a:gdLst>
                <a:gd name="connsiteX0" fmla="*/ 436 w 1180"/>
                <a:gd name="connsiteY0" fmla="*/ 0 h 8531"/>
                <a:gd name="connsiteX1" fmla="*/ 165 w 1180"/>
                <a:gd name="connsiteY1" fmla="*/ 2167 h 8531"/>
                <a:gd name="connsiteX2" fmla="*/ 707 w 1180"/>
                <a:gd name="connsiteY2" fmla="*/ 8532 h 8531"/>
                <a:gd name="connsiteX3" fmla="*/ 1181 w 1180"/>
                <a:gd name="connsiteY3" fmla="*/ 1219 h 8531"/>
                <a:gd name="connsiteX4" fmla="*/ 436 w 1180"/>
                <a:gd name="connsiteY4" fmla="*/ 0 h 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0" h="8531">
                  <a:moveTo>
                    <a:pt x="436" y="0"/>
                  </a:moveTo>
                  <a:cubicBezTo>
                    <a:pt x="436" y="339"/>
                    <a:pt x="368" y="948"/>
                    <a:pt x="165" y="2167"/>
                  </a:cubicBezTo>
                  <a:cubicBezTo>
                    <a:pt x="-241" y="4605"/>
                    <a:pt x="165" y="6501"/>
                    <a:pt x="707" y="8532"/>
                  </a:cubicBezTo>
                  <a:cubicBezTo>
                    <a:pt x="639" y="5959"/>
                    <a:pt x="842" y="3318"/>
                    <a:pt x="1181" y="1219"/>
                  </a:cubicBezTo>
                  <a:cubicBezTo>
                    <a:pt x="639" y="880"/>
                    <a:pt x="504" y="339"/>
                    <a:pt x="436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9D3B6B4-8BB8-ED3C-7948-839D962615EE}"/>
                </a:ext>
              </a:extLst>
            </p:cNvPr>
            <p:cNvSpPr/>
            <p:nvPr/>
          </p:nvSpPr>
          <p:spPr bwMode="ltGray">
            <a:xfrm>
              <a:off x="10591034" y="3003974"/>
              <a:ext cx="4540" cy="6366"/>
            </a:xfrm>
            <a:custGeom>
              <a:avLst/>
              <a:gdLst>
                <a:gd name="connsiteX0" fmla="*/ 4131 w 4540"/>
                <a:gd name="connsiteY0" fmla="*/ 340 h 6366"/>
                <a:gd name="connsiteX1" fmla="*/ 0 w 4540"/>
                <a:gd name="connsiteY1" fmla="*/ 6367 h 6366"/>
                <a:gd name="connsiteX2" fmla="*/ 4131 w 4540"/>
                <a:gd name="connsiteY2" fmla="*/ 340 h 6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40" h="6366">
                  <a:moveTo>
                    <a:pt x="4131" y="340"/>
                  </a:moveTo>
                  <a:cubicBezTo>
                    <a:pt x="2912" y="-1149"/>
                    <a:pt x="1558" y="2507"/>
                    <a:pt x="0" y="6367"/>
                  </a:cubicBezTo>
                  <a:cubicBezTo>
                    <a:pt x="2777" y="4268"/>
                    <a:pt x="5620" y="2236"/>
                    <a:pt x="4131" y="34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CBF8C85-71BC-4A91-1916-FB1EE4B52F68}"/>
                </a:ext>
              </a:extLst>
            </p:cNvPr>
            <p:cNvSpPr/>
            <p:nvPr/>
          </p:nvSpPr>
          <p:spPr bwMode="ltGray">
            <a:xfrm>
              <a:off x="8795568" y="2501580"/>
              <a:ext cx="896" cy="4016"/>
            </a:xfrm>
            <a:custGeom>
              <a:avLst/>
              <a:gdLst>
                <a:gd name="connsiteX0" fmla="*/ 422 w 896"/>
                <a:gd name="connsiteY0" fmla="*/ 1037 h 4016"/>
                <a:gd name="connsiteX1" fmla="*/ 354 w 896"/>
                <a:gd name="connsiteY1" fmla="*/ 3543 h 4016"/>
                <a:gd name="connsiteX2" fmla="*/ 896 w 896"/>
                <a:gd name="connsiteY2" fmla="*/ 4017 h 4016"/>
                <a:gd name="connsiteX3" fmla="*/ 422 w 896"/>
                <a:gd name="connsiteY3" fmla="*/ 1037 h 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6" h="4016">
                  <a:moveTo>
                    <a:pt x="422" y="1037"/>
                  </a:moveTo>
                  <a:cubicBezTo>
                    <a:pt x="1302" y="-1197"/>
                    <a:pt x="-797" y="428"/>
                    <a:pt x="354" y="3543"/>
                  </a:cubicBezTo>
                  <a:cubicBezTo>
                    <a:pt x="422" y="3746"/>
                    <a:pt x="693" y="3881"/>
                    <a:pt x="896" y="4017"/>
                  </a:cubicBezTo>
                  <a:cubicBezTo>
                    <a:pt x="422" y="2730"/>
                    <a:pt x="151" y="1647"/>
                    <a:pt x="422" y="10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78BE43A-6AEB-199F-804E-9C4046617665}"/>
                </a:ext>
              </a:extLst>
            </p:cNvPr>
            <p:cNvSpPr/>
            <p:nvPr/>
          </p:nvSpPr>
          <p:spPr bwMode="ltGray">
            <a:xfrm>
              <a:off x="8756648" y="2516847"/>
              <a:ext cx="412" cy="4594"/>
            </a:xfrm>
            <a:custGeom>
              <a:avLst/>
              <a:gdLst>
                <a:gd name="connsiteX0" fmla="*/ 0 w 412"/>
                <a:gd name="connsiteY0" fmla="*/ 396 h 4594"/>
                <a:gd name="connsiteX1" fmla="*/ 68 w 412"/>
                <a:gd name="connsiteY1" fmla="*/ 4594 h 4594"/>
                <a:gd name="connsiteX2" fmla="*/ 0 w 412"/>
                <a:gd name="connsiteY2" fmla="*/ 396 h 4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2" h="4594">
                  <a:moveTo>
                    <a:pt x="0" y="396"/>
                  </a:moveTo>
                  <a:cubicBezTo>
                    <a:pt x="0" y="1073"/>
                    <a:pt x="0" y="2698"/>
                    <a:pt x="68" y="4594"/>
                  </a:cubicBezTo>
                  <a:cubicBezTo>
                    <a:pt x="880" y="1615"/>
                    <a:pt x="0" y="-1026"/>
                    <a:pt x="0" y="39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0B710F2-BD85-7FE9-B942-A41FD3587D4C}"/>
                </a:ext>
              </a:extLst>
            </p:cNvPr>
            <p:cNvSpPr/>
            <p:nvPr/>
          </p:nvSpPr>
          <p:spPr bwMode="ltGray">
            <a:xfrm>
              <a:off x="7712490" y="2585344"/>
              <a:ext cx="2698" cy="4760"/>
            </a:xfrm>
            <a:custGeom>
              <a:avLst/>
              <a:gdLst>
                <a:gd name="connsiteX0" fmla="*/ 948 w 2698"/>
                <a:gd name="connsiteY0" fmla="*/ 901 h 4760"/>
                <a:gd name="connsiteX1" fmla="*/ 0 w 2698"/>
                <a:gd name="connsiteY1" fmla="*/ 4558 h 4760"/>
                <a:gd name="connsiteX2" fmla="*/ 948 w 2698"/>
                <a:gd name="connsiteY2" fmla="*/ 4761 h 4760"/>
                <a:gd name="connsiteX3" fmla="*/ 948 w 2698"/>
                <a:gd name="connsiteY3" fmla="*/ 901 h 4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98" h="4760">
                  <a:moveTo>
                    <a:pt x="948" y="901"/>
                  </a:moveTo>
                  <a:cubicBezTo>
                    <a:pt x="609" y="1646"/>
                    <a:pt x="271" y="2933"/>
                    <a:pt x="0" y="4558"/>
                  </a:cubicBezTo>
                  <a:cubicBezTo>
                    <a:pt x="271" y="4693"/>
                    <a:pt x="542" y="4761"/>
                    <a:pt x="948" y="4761"/>
                  </a:cubicBezTo>
                  <a:cubicBezTo>
                    <a:pt x="3792" y="4761"/>
                    <a:pt x="2709" y="-2485"/>
                    <a:pt x="948" y="90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9ABBE5E-5209-3A30-0FE2-234BB713787E}"/>
                </a:ext>
              </a:extLst>
            </p:cNvPr>
            <p:cNvSpPr/>
            <p:nvPr/>
          </p:nvSpPr>
          <p:spPr bwMode="ltGray">
            <a:xfrm>
              <a:off x="7947595" y="3125116"/>
              <a:ext cx="1421" cy="284"/>
            </a:xfrm>
            <a:custGeom>
              <a:avLst/>
              <a:gdLst>
                <a:gd name="connsiteX0" fmla="*/ 1422 w 1421"/>
                <a:gd name="connsiteY0" fmla="*/ 0 h 284"/>
                <a:gd name="connsiteX1" fmla="*/ 1422 w 1421"/>
                <a:gd name="connsiteY1" fmla="*/ 0 h 284"/>
                <a:gd name="connsiteX2" fmla="*/ 1422 w 1421"/>
                <a:gd name="connsiteY2" fmla="*/ 0 h 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" h="284">
                  <a:moveTo>
                    <a:pt x="1422" y="0"/>
                  </a:moveTo>
                  <a:cubicBezTo>
                    <a:pt x="-948" y="271"/>
                    <a:pt x="67" y="474"/>
                    <a:pt x="1422" y="0"/>
                  </a:cubicBezTo>
                  <a:lnTo>
                    <a:pt x="1422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EA313774-C8B2-BB9E-F100-8164DD6E9387}"/>
                </a:ext>
              </a:extLst>
            </p:cNvPr>
            <p:cNvSpPr/>
            <p:nvPr/>
          </p:nvSpPr>
          <p:spPr bwMode="ltGray">
            <a:xfrm>
              <a:off x="7712016" y="2597214"/>
              <a:ext cx="1218" cy="7177"/>
            </a:xfrm>
            <a:custGeom>
              <a:avLst/>
              <a:gdLst>
                <a:gd name="connsiteX0" fmla="*/ 1219 w 1218"/>
                <a:gd name="connsiteY0" fmla="*/ 7178 h 7177"/>
                <a:gd name="connsiteX1" fmla="*/ 0 w 1218"/>
                <a:gd name="connsiteY1" fmla="*/ 0 h 7177"/>
                <a:gd name="connsiteX2" fmla="*/ 1219 w 1218"/>
                <a:gd name="connsiteY2" fmla="*/ 7178 h 7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8" h="7177">
                  <a:moveTo>
                    <a:pt x="1219" y="7178"/>
                  </a:moveTo>
                  <a:cubicBezTo>
                    <a:pt x="1151" y="4198"/>
                    <a:pt x="542" y="2031"/>
                    <a:pt x="0" y="0"/>
                  </a:cubicBezTo>
                  <a:cubicBezTo>
                    <a:pt x="68" y="2844"/>
                    <a:pt x="406" y="5485"/>
                    <a:pt x="1219" y="71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AB50D61-1A3A-ED49-A320-361163E960A6}"/>
                </a:ext>
              </a:extLst>
            </p:cNvPr>
            <p:cNvSpPr/>
            <p:nvPr/>
          </p:nvSpPr>
          <p:spPr bwMode="ltGray">
            <a:xfrm>
              <a:off x="10089431" y="7880083"/>
              <a:ext cx="9714" cy="10305"/>
            </a:xfrm>
            <a:custGeom>
              <a:avLst/>
              <a:gdLst>
                <a:gd name="connsiteX0" fmla="*/ 7761 w 9714"/>
                <a:gd name="connsiteY0" fmla="*/ 4618 h 10305"/>
                <a:gd name="connsiteX1" fmla="*/ 1125 w 9714"/>
                <a:gd name="connsiteY1" fmla="*/ 2722 h 10305"/>
                <a:gd name="connsiteX2" fmla="*/ 9657 w 9714"/>
                <a:gd name="connsiteY2" fmla="*/ 10306 h 10305"/>
                <a:gd name="connsiteX3" fmla="*/ 7761 w 9714"/>
                <a:gd name="connsiteY3" fmla="*/ 4618 h 10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4" h="10305">
                  <a:moveTo>
                    <a:pt x="7761" y="4618"/>
                  </a:moveTo>
                  <a:cubicBezTo>
                    <a:pt x="2818" y="487"/>
                    <a:pt x="-2328" y="-2357"/>
                    <a:pt x="1125" y="2722"/>
                  </a:cubicBezTo>
                  <a:cubicBezTo>
                    <a:pt x="3360" y="6040"/>
                    <a:pt x="6746" y="8545"/>
                    <a:pt x="9657" y="10306"/>
                  </a:cubicBezTo>
                  <a:cubicBezTo>
                    <a:pt x="9793" y="8477"/>
                    <a:pt x="9860" y="6378"/>
                    <a:pt x="7761" y="461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BDB3028-A535-45B4-21BD-FDBD31944D45}"/>
                </a:ext>
              </a:extLst>
            </p:cNvPr>
            <p:cNvSpPr/>
            <p:nvPr/>
          </p:nvSpPr>
          <p:spPr bwMode="ltGray">
            <a:xfrm>
              <a:off x="7655119" y="2796227"/>
              <a:ext cx="220" cy="3859"/>
            </a:xfrm>
            <a:custGeom>
              <a:avLst/>
              <a:gdLst>
                <a:gd name="connsiteX0" fmla="*/ 17 w 220"/>
                <a:gd name="connsiteY0" fmla="*/ 271 h 3859"/>
                <a:gd name="connsiteX1" fmla="*/ 85 w 220"/>
                <a:gd name="connsiteY1" fmla="*/ 3725 h 3859"/>
                <a:gd name="connsiteX2" fmla="*/ 220 w 220"/>
                <a:gd name="connsiteY2" fmla="*/ 3860 h 3859"/>
                <a:gd name="connsiteX3" fmla="*/ 17 w 220"/>
                <a:gd name="connsiteY3" fmla="*/ 271 h 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" h="3859">
                  <a:moveTo>
                    <a:pt x="17" y="271"/>
                  </a:moveTo>
                  <a:cubicBezTo>
                    <a:pt x="17" y="-812"/>
                    <a:pt x="-51" y="1558"/>
                    <a:pt x="85" y="3725"/>
                  </a:cubicBezTo>
                  <a:cubicBezTo>
                    <a:pt x="152" y="3792"/>
                    <a:pt x="152" y="3792"/>
                    <a:pt x="220" y="3860"/>
                  </a:cubicBezTo>
                  <a:cubicBezTo>
                    <a:pt x="17" y="2574"/>
                    <a:pt x="17" y="1287"/>
                    <a:pt x="17" y="27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19FA731-5E58-21F8-0171-35BE93FEAF47}"/>
                </a:ext>
              </a:extLst>
            </p:cNvPr>
            <p:cNvSpPr/>
            <p:nvPr/>
          </p:nvSpPr>
          <p:spPr bwMode="ltGray">
            <a:xfrm>
              <a:off x="8407558" y="3518289"/>
              <a:ext cx="3813" cy="2212"/>
            </a:xfrm>
            <a:custGeom>
              <a:avLst/>
              <a:gdLst>
                <a:gd name="connsiteX0" fmla="*/ 1240 w 3813"/>
                <a:gd name="connsiteY0" fmla="*/ 46 h 2212"/>
                <a:gd name="connsiteX1" fmla="*/ 3813 w 3813"/>
                <a:gd name="connsiteY1" fmla="*/ 2213 h 2212"/>
                <a:gd name="connsiteX2" fmla="*/ 1240 w 3813"/>
                <a:gd name="connsiteY2" fmla="*/ 46 h 2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3" h="2212">
                  <a:moveTo>
                    <a:pt x="1240" y="46"/>
                  </a:moveTo>
                  <a:cubicBezTo>
                    <a:pt x="-1672" y="-361"/>
                    <a:pt x="1105" y="2077"/>
                    <a:pt x="3813" y="2213"/>
                  </a:cubicBezTo>
                  <a:cubicBezTo>
                    <a:pt x="3069" y="1061"/>
                    <a:pt x="2256" y="181"/>
                    <a:pt x="1240" y="4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BCDE958-099F-61F5-2B72-63E35E02FDBE}"/>
                </a:ext>
              </a:extLst>
            </p:cNvPr>
            <p:cNvSpPr/>
            <p:nvPr/>
          </p:nvSpPr>
          <p:spPr bwMode="ltGray">
            <a:xfrm>
              <a:off x="10176044" y="3198587"/>
              <a:ext cx="10329" cy="20111"/>
            </a:xfrm>
            <a:custGeom>
              <a:avLst/>
              <a:gdLst>
                <a:gd name="connsiteX0" fmla="*/ 5724 w 10329"/>
                <a:gd name="connsiteY0" fmla="*/ 20111 h 20111"/>
                <a:gd name="connsiteX1" fmla="*/ 8771 w 10329"/>
                <a:gd name="connsiteY1" fmla="*/ 6230 h 20111"/>
                <a:gd name="connsiteX2" fmla="*/ 10329 w 10329"/>
                <a:gd name="connsiteY2" fmla="*/ 0 h 20111"/>
                <a:gd name="connsiteX3" fmla="*/ 104 w 10329"/>
                <a:gd name="connsiteY3" fmla="*/ 1693 h 20111"/>
                <a:gd name="connsiteX4" fmla="*/ 5724 w 10329"/>
                <a:gd name="connsiteY4" fmla="*/ 20111 h 20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29" h="20111">
                  <a:moveTo>
                    <a:pt x="5724" y="20111"/>
                  </a:moveTo>
                  <a:cubicBezTo>
                    <a:pt x="5927" y="15507"/>
                    <a:pt x="6537" y="10699"/>
                    <a:pt x="8771" y="6230"/>
                  </a:cubicBezTo>
                  <a:cubicBezTo>
                    <a:pt x="9381" y="4943"/>
                    <a:pt x="9923" y="2370"/>
                    <a:pt x="10329" y="0"/>
                  </a:cubicBezTo>
                  <a:cubicBezTo>
                    <a:pt x="7485" y="609"/>
                    <a:pt x="307" y="1016"/>
                    <a:pt x="104" y="1693"/>
                  </a:cubicBezTo>
                  <a:cubicBezTo>
                    <a:pt x="-844" y="4537"/>
                    <a:pt x="4979" y="12663"/>
                    <a:pt x="5724" y="2011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55C3F4E-3D80-2F24-DC3B-BCF4B0EEFD3E}"/>
                </a:ext>
              </a:extLst>
            </p:cNvPr>
            <p:cNvSpPr/>
            <p:nvPr/>
          </p:nvSpPr>
          <p:spPr bwMode="ltGray">
            <a:xfrm>
              <a:off x="7919984" y="2505664"/>
              <a:ext cx="3639" cy="7787"/>
            </a:xfrm>
            <a:custGeom>
              <a:avLst/>
              <a:gdLst>
                <a:gd name="connsiteX0" fmla="*/ 2150 w 3639"/>
                <a:gd name="connsiteY0" fmla="*/ 2099 h 7787"/>
                <a:gd name="connsiteX1" fmla="*/ 2489 w 3639"/>
                <a:gd name="connsiteY1" fmla="*/ 0 h 7787"/>
                <a:gd name="connsiteX2" fmla="*/ 254 w 3639"/>
                <a:gd name="connsiteY2" fmla="*/ 3927 h 7787"/>
                <a:gd name="connsiteX3" fmla="*/ 1676 w 3639"/>
                <a:gd name="connsiteY3" fmla="*/ 7787 h 7787"/>
                <a:gd name="connsiteX4" fmla="*/ 3640 w 3639"/>
                <a:gd name="connsiteY4" fmla="*/ 4605 h 7787"/>
                <a:gd name="connsiteX5" fmla="*/ 2150 w 3639"/>
                <a:gd name="connsiteY5" fmla="*/ 2099 h 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39" h="7787">
                  <a:moveTo>
                    <a:pt x="2150" y="2099"/>
                  </a:moveTo>
                  <a:cubicBezTo>
                    <a:pt x="2150" y="1557"/>
                    <a:pt x="2285" y="813"/>
                    <a:pt x="2489" y="0"/>
                  </a:cubicBezTo>
                  <a:cubicBezTo>
                    <a:pt x="1812" y="1151"/>
                    <a:pt x="1067" y="2302"/>
                    <a:pt x="254" y="3927"/>
                  </a:cubicBezTo>
                  <a:cubicBezTo>
                    <a:pt x="-423" y="5214"/>
                    <a:pt x="322" y="6501"/>
                    <a:pt x="1676" y="7787"/>
                  </a:cubicBezTo>
                  <a:cubicBezTo>
                    <a:pt x="2285" y="6839"/>
                    <a:pt x="2963" y="5823"/>
                    <a:pt x="3640" y="4605"/>
                  </a:cubicBezTo>
                  <a:cubicBezTo>
                    <a:pt x="2760" y="3657"/>
                    <a:pt x="2150" y="2844"/>
                    <a:pt x="2150" y="209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C87D44D-3F4E-232F-510D-1325D7805EBF}"/>
                </a:ext>
              </a:extLst>
            </p:cNvPr>
            <p:cNvSpPr/>
            <p:nvPr/>
          </p:nvSpPr>
          <p:spPr bwMode="ltGray">
            <a:xfrm>
              <a:off x="10587150" y="3010341"/>
              <a:ext cx="3883" cy="6906"/>
            </a:xfrm>
            <a:custGeom>
              <a:avLst/>
              <a:gdLst>
                <a:gd name="connsiteX0" fmla="*/ 498 w 3883"/>
                <a:gd name="connsiteY0" fmla="*/ 3250 h 6906"/>
                <a:gd name="connsiteX1" fmla="*/ 227 w 3883"/>
                <a:gd name="connsiteY1" fmla="*/ 6907 h 6906"/>
                <a:gd name="connsiteX2" fmla="*/ 3884 w 3883"/>
                <a:gd name="connsiteY2" fmla="*/ 0 h 6906"/>
                <a:gd name="connsiteX3" fmla="*/ 498 w 3883"/>
                <a:gd name="connsiteY3" fmla="*/ 3250 h 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3" h="6906">
                  <a:moveTo>
                    <a:pt x="498" y="3250"/>
                  </a:moveTo>
                  <a:cubicBezTo>
                    <a:pt x="-111" y="4130"/>
                    <a:pt x="-111" y="5417"/>
                    <a:pt x="227" y="6907"/>
                  </a:cubicBezTo>
                  <a:cubicBezTo>
                    <a:pt x="1582" y="5891"/>
                    <a:pt x="2801" y="2912"/>
                    <a:pt x="3884" y="0"/>
                  </a:cubicBezTo>
                  <a:cubicBezTo>
                    <a:pt x="2530" y="1083"/>
                    <a:pt x="1243" y="2167"/>
                    <a:pt x="498" y="325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D563DE7-4831-6B7E-D470-891BF70C0ADF}"/>
                </a:ext>
              </a:extLst>
            </p:cNvPr>
            <p:cNvSpPr/>
            <p:nvPr/>
          </p:nvSpPr>
          <p:spPr bwMode="ltGray">
            <a:xfrm>
              <a:off x="10693012" y="6933015"/>
              <a:ext cx="609" cy="838"/>
            </a:xfrm>
            <a:custGeom>
              <a:avLst/>
              <a:gdLst>
                <a:gd name="connsiteX0" fmla="*/ 0 w 609"/>
                <a:gd name="connsiteY0" fmla="*/ 839 h 838"/>
                <a:gd name="connsiteX1" fmla="*/ 610 w 609"/>
                <a:gd name="connsiteY1" fmla="*/ 26 h 838"/>
                <a:gd name="connsiteX2" fmla="*/ 0 w 609"/>
                <a:gd name="connsiteY2" fmla="*/ 839 h 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" h="838">
                  <a:moveTo>
                    <a:pt x="0" y="839"/>
                  </a:moveTo>
                  <a:cubicBezTo>
                    <a:pt x="339" y="568"/>
                    <a:pt x="610" y="297"/>
                    <a:pt x="610" y="26"/>
                  </a:cubicBezTo>
                  <a:cubicBezTo>
                    <a:pt x="542" y="-109"/>
                    <a:pt x="339" y="297"/>
                    <a:pt x="0" y="83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2B7E68B-2A2E-363B-886E-B500F0D4D2F4}"/>
                </a:ext>
              </a:extLst>
            </p:cNvPr>
            <p:cNvSpPr/>
            <p:nvPr/>
          </p:nvSpPr>
          <p:spPr bwMode="ltGray">
            <a:xfrm>
              <a:off x="7440554" y="2174822"/>
              <a:ext cx="3756359" cy="5843885"/>
            </a:xfrm>
            <a:custGeom>
              <a:avLst/>
              <a:gdLst>
                <a:gd name="connsiteX0" fmla="*/ 3749213 w 3756359"/>
                <a:gd name="connsiteY0" fmla="*/ 3896823 h 5843885"/>
                <a:gd name="connsiteX1" fmla="*/ 3740342 w 3756359"/>
                <a:gd name="connsiteY1" fmla="*/ 3881655 h 5843885"/>
                <a:gd name="connsiteX2" fmla="*/ 3732758 w 3756359"/>
                <a:gd name="connsiteY2" fmla="*/ 3852199 h 5843885"/>
                <a:gd name="connsiteX3" fmla="*/ 3730320 w 3756359"/>
                <a:gd name="connsiteY3" fmla="*/ 3837302 h 5843885"/>
                <a:gd name="connsiteX4" fmla="*/ 3696802 w 3756359"/>
                <a:gd name="connsiteY4" fmla="*/ 3837099 h 5843885"/>
                <a:gd name="connsiteX5" fmla="*/ 3675607 w 3756359"/>
                <a:gd name="connsiteY5" fmla="*/ 3841906 h 5843885"/>
                <a:gd name="connsiteX6" fmla="*/ 3672628 w 3756359"/>
                <a:gd name="connsiteY6" fmla="*/ 3827551 h 5843885"/>
                <a:gd name="connsiteX7" fmla="*/ 3656037 w 3756359"/>
                <a:gd name="connsiteY7" fmla="*/ 3813263 h 5843885"/>
                <a:gd name="connsiteX8" fmla="*/ 3602814 w 3756359"/>
                <a:gd name="connsiteY8" fmla="*/ 3770806 h 5843885"/>
                <a:gd name="connsiteX9" fmla="*/ 3585208 w 3756359"/>
                <a:gd name="connsiteY9" fmla="*/ 3769520 h 5843885"/>
                <a:gd name="connsiteX10" fmla="*/ 3556361 w 3756359"/>
                <a:gd name="connsiteY10" fmla="*/ 3773650 h 5843885"/>
                <a:gd name="connsiteX11" fmla="*/ 3538688 w 3756359"/>
                <a:gd name="connsiteY11" fmla="*/ 3775140 h 5843885"/>
                <a:gd name="connsiteX12" fmla="*/ 3522978 w 3756359"/>
                <a:gd name="connsiteY12" fmla="*/ 3768572 h 5843885"/>
                <a:gd name="connsiteX13" fmla="*/ 3491830 w 3756359"/>
                <a:gd name="connsiteY13" fmla="*/ 3757060 h 5843885"/>
                <a:gd name="connsiteX14" fmla="*/ 3477881 w 3756359"/>
                <a:gd name="connsiteY14" fmla="*/ 3750289 h 5843885"/>
                <a:gd name="connsiteX15" fmla="*/ 3462983 w 3756359"/>
                <a:gd name="connsiteY15" fmla="*/ 3755706 h 5843885"/>
                <a:gd name="connsiteX16" fmla="*/ 3450727 w 3756359"/>
                <a:gd name="connsiteY16" fmla="*/ 3769926 h 5843885"/>
                <a:gd name="connsiteX17" fmla="*/ 3442059 w 3756359"/>
                <a:gd name="connsiteY17" fmla="*/ 3767556 h 5843885"/>
                <a:gd name="connsiteX18" fmla="*/ 3434340 w 3756359"/>
                <a:gd name="connsiteY18" fmla="*/ 3741960 h 5843885"/>
                <a:gd name="connsiteX19" fmla="*/ 3407051 w 3756359"/>
                <a:gd name="connsiteY19" fmla="*/ 3716093 h 5843885"/>
                <a:gd name="connsiteX20" fmla="*/ 3407525 w 3756359"/>
                <a:gd name="connsiteY20" fmla="*/ 3736746 h 5843885"/>
                <a:gd name="connsiteX21" fmla="*/ 3391815 w 3756359"/>
                <a:gd name="connsiteY21" fmla="*/ 3718395 h 5843885"/>
                <a:gd name="connsiteX22" fmla="*/ 3324439 w 3756359"/>
                <a:gd name="connsiteY22" fmla="*/ 3693612 h 5843885"/>
                <a:gd name="connsiteX23" fmla="*/ 3303042 w 3756359"/>
                <a:gd name="connsiteY23" fmla="*/ 3696862 h 5843885"/>
                <a:gd name="connsiteX24" fmla="*/ 3294577 w 3756359"/>
                <a:gd name="connsiteY24" fmla="*/ 3681965 h 5843885"/>
                <a:gd name="connsiteX25" fmla="*/ 3276091 w 3756359"/>
                <a:gd name="connsiteY25" fmla="*/ 3678985 h 5843885"/>
                <a:gd name="connsiteX26" fmla="*/ 3272028 w 3756359"/>
                <a:gd name="connsiteY26" fmla="*/ 3678715 h 5843885"/>
                <a:gd name="connsiteX27" fmla="*/ 3279477 w 3756359"/>
                <a:gd name="connsiteY27" fmla="*/ 3675397 h 5843885"/>
                <a:gd name="connsiteX28" fmla="*/ 3276633 w 3756359"/>
                <a:gd name="connsiteY28" fmla="*/ 3663208 h 5843885"/>
                <a:gd name="connsiteX29" fmla="*/ 3275617 w 3756359"/>
                <a:gd name="connsiteY29" fmla="*/ 3673975 h 5843885"/>
                <a:gd name="connsiteX30" fmla="*/ 3262413 w 3756359"/>
                <a:gd name="connsiteY30" fmla="*/ 3668219 h 5843885"/>
                <a:gd name="connsiteX31" fmla="*/ 3259704 w 3756359"/>
                <a:gd name="connsiteY31" fmla="*/ 3672146 h 5843885"/>
                <a:gd name="connsiteX32" fmla="*/ 3259975 w 3756359"/>
                <a:gd name="connsiteY32" fmla="*/ 3665442 h 5843885"/>
                <a:gd name="connsiteX33" fmla="*/ 3240270 w 3756359"/>
                <a:gd name="connsiteY33" fmla="*/ 3661650 h 5843885"/>
                <a:gd name="connsiteX34" fmla="*/ 3237900 w 3756359"/>
                <a:gd name="connsiteY34" fmla="*/ 3656707 h 5843885"/>
                <a:gd name="connsiteX35" fmla="*/ 3233837 w 3756359"/>
                <a:gd name="connsiteY35" fmla="*/ 3654405 h 5843885"/>
                <a:gd name="connsiteX36" fmla="*/ 3235259 w 3756359"/>
                <a:gd name="connsiteY36" fmla="*/ 3653457 h 5843885"/>
                <a:gd name="connsiteX37" fmla="*/ 3239525 w 3756359"/>
                <a:gd name="connsiteY37" fmla="*/ 3648582 h 5843885"/>
                <a:gd name="connsiteX38" fmla="*/ 3244807 w 3756359"/>
                <a:gd name="connsiteY38" fmla="*/ 3656775 h 5843885"/>
                <a:gd name="connsiteX39" fmla="*/ 3246568 w 3756359"/>
                <a:gd name="connsiteY39" fmla="*/ 3657858 h 5843885"/>
                <a:gd name="connsiteX40" fmla="*/ 3240948 w 3756359"/>
                <a:gd name="connsiteY40" fmla="*/ 3645873 h 5843885"/>
                <a:gd name="connsiteX41" fmla="*/ 3244807 w 3756359"/>
                <a:gd name="connsiteY41" fmla="*/ 3627997 h 5843885"/>
                <a:gd name="connsiteX42" fmla="*/ 3240406 w 3756359"/>
                <a:gd name="connsiteY42" fmla="*/ 3612151 h 5843885"/>
                <a:gd name="connsiteX43" fmla="*/ 3233770 w 3756359"/>
                <a:gd name="connsiteY43" fmla="*/ 3591160 h 5843885"/>
                <a:gd name="connsiteX44" fmla="*/ 3227269 w 3756359"/>
                <a:gd name="connsiteY44" fmla="*/ 3580461 h 5843885"/>
                <a:gd name="connsiteX45" fmla="*/ 3203772 w 3756359"/>
                <a:gd name="connsiteY45" fmla="*/ 3576533 h 5843885"/>
                <a:gd name="connsiteX46" fmla="*/ 3214674 w 3756359"/>
                <a:gd name="connsiteY46" fmla="*/ 3550328 h 5843885"/>
                <a:gd name="connsiteX47" fmla="*/ 3212846 w 3756359"/>
                <a:gd name="connsiteY47" fmla="*/ 3534415 h 5843885"/>
                <a:gd name="connsiteX48" fmla="*/ 3194563 w 3756359"/>
                <a:gd name="connsiteY48" fmla="*/ 3521685 h 5843885"/>
                <a:gd name="connsiteX49" fmla="*/ 3176889 w 3756359"/>
                <a:gd name="connsiteY49" fmla="*/ 3525680 h 5843885"/>
                <a:gd name="connsiteX50" fmla="*/ 3172082 w 3756359"/>
                <a:gd name="connsiteY50" fmla="*/ 3509835 h 5843885"/>
                <a:gd name="connsiteX51" fmla="*/ 3159893 w 3756359"/>
                <a:gd name="connsiteY51" fmla="*/ 3494937 h 5843885"/>
                <a:gd name="connsiteX52" fmla="*/ 3148585 w 3756359"/>
                <a:gd name="connsiteY52" fmla="*/ 3498052 h 5843885"/>
                <a:gd name="connsiteX53" fmla="*/ 3136396 w 3756359"/>
                <a:gd name="connsiteY53" fmla="*/ 3479363 h 5843885"/>
                <a:gd name="connsiteX54" fmla="*/ 3113373 w 3756359"/>
                <a:gd name="connsiteY54" fmla="*/ 3491552 h 5843885"/>
                <a:gd name="connsiteX55" fmla="*/ 3100846 w 3756359"/>
                <a:gd name="connsiteY55" fmla="*/ 3481665 h 5843885"/>
                <a:gd name="connsiteX56" fmla="*/ 3060894 w 3756359"/>
                <a:gd name="connsiteY56" fmla="*/ 3480718 h 5843885"/>
                <a:gd name="connsiteX57" fmla="*/ 3012005 w 3756359"/>
                <a:gd name="connsiteY57" fmla="*/ 3470967 h 5843885"/>
                <a:gd name="connsiteX58" fmla="*/ 3006181 w 3756359"/>
                <a:gd name="connsiteY58" fmla="*/ 3458033 h 5843885"/>
                <a:gd name="connsiteX59" fmla="*/ 2995753 w 3756359"/>
                <a:gd name="connsiteY59" fmla="*/ 3451803 h 5843885"/>
                <a:gd name="connsiteX60" fmla="*/ 2976861 w 3756359"/>
                <a:gd name="connsiteY60" fmla="*/ 3444964 h 5843885"/>
                <a:gd name="connsiteX61" fmla="*/ 2975033 w 3756359"/>
                <a:gd name="connsiteY61" fmla="*/ 3449772 h 5843885"/>
                <a:gd name="connsiteX62" fmla="*/ 2966433 w 3756359"/>
                <a:gd name="connsiteY62" fmla="*/ 3447808 h 5843885"/>
                <a:gd name="connsiteX63" fmla="*/ 2962099 w 3756359"/>
                <a:gd name="connsiteY63" fmla="*/ 3434536 h 5843885"/>
                <a:gd name="connsiteX64" fmla="*/ 2956208 w 3756359"/>
                <a:gd name="connsiteY64" fmla="*/ 3423025 h 5843885"/>
                <a:gd name="connsiteX65" fmla="*/ 2954922 w 3756359"/>
                <a:gd name="connsiteY65" fmla="*/ 3408195 h 5843885"/>
                <a:gd name="connsiteX66" fmla="*/ 2936639 w 3756359"/>
                <a:gd name="connsiteY66" fmla="*/ 3401288 h 5843885"/>
                <a:gd name="connsiteX67" fmla="*/ 2927836 w 3756359"/>
                <a:gd name="connsiteY67" fmla="*/ 3392756 h 5843885"/>
                <a:gd name="connsiteX68" fmla="*/ 2912532 w 3756359"/>
                <a:gd name="connsiteY68" fmla="*/ 3390048 h 5843885"/>
                <a:gd name="connsiteX69" fmla="*/ 2890322 w 3756359"/>
                <a:gd name="connsiteY69" fmla="*/ 3385308 h 5843885"/>
                <a:gd name="connsiteX70" fmla="*/ 2885446 w 3756359"/>
                <a:gd name="connsiteY70" fmla="*/ 3373999 h 5843885"/>
                <a:gd name="connsiteX71" fmla="*/ 2883482 w 3756359"/>
                <a:gd name="connsiteY71" fmla="*/ 3352669 h 5843885"/>
                <a:gd name="connsiteX72" fmla="*/ 2863642 w 3756359"/>
                <a:gd name="connsiteY72" fmla="*/ 3340074 h 5843885"/>
                <a:gd name="connsiteX73" fmla="*/ 2845224 w 3756359"/>
                <a:gd name="connsiteY73" fmla="*/ 3350232 h 5843885"/>
                <a:gd name="connsiteX74" fmla="*/ 2833306 w 3756359"/>
                <a:gd name="connsiteY74" fmla="*/ 3340345 h 5843885"/>
                <a:gd name="connsiteX75" fmla="*/ 2823691 w 3756359"/>
                <a:gd name="connsiteY75" fmla="*/ 3321317 h 5843885"/>
                <a:gd name="connsiteX76" fmla="*/ 2823623 w 3756359"/>
                <a:gd name="connsiteY76" fmla="*/ 3318203 h 5843885"/>
                <a:gd name="connsiteX77" fmla="*/ 2824706 w 3756359"/>
                <a:gd name="connsiteY77" fmla="*/ 3319354 h 5843885"/>
                <a:gd name="connsiteX78" fmla="*/ 2842515 w 3756359"/>
                <a:gd name="connsiteY78" fmla="*/ 3319218 h 5843885"/>
                <a:gd name="connsiteX79" fmla="*/ 2846443 w 3756359"/>
                <a:gd name="connsiteY79" fmla="*/ 3310415 h 5843885"/>
                <a:gd name="connsiteX80" fmla="*/ 2836827 w 3756359"/>
                <a:gd name="connsiteY80" fmla="*/ 3318067 h 5843885"/>
                <a:gd name="connsiteX81" fmla="*/ 2823217 w 3756359"/>
                <a:gd name="connsiteY81" fmla="*/ 3315426 h 5843885"/>
                <a:gd name="connsiteX82" fmla="*/ 2821727 w 3756359"/>
                <a:gd name="connsiteY82" fmla="*/ 3315223 h 5843885"/>
                <a:gd name="connsiteX83" fmla="*/ 2818951 w 3756359"/>
                <a:gd name="connsiteY83" fmla="*/ 3315968 h 5843885"/>
                <a:gd name="connsiteX84" fmla="*/ 2819899 w 3756359"/>
                <a:gd name="connsiteY84" fmla="*/ 3316510 h 5843885"/>
                <a:gd name="connsiteX85" fmla="*/ 2815226 w 3756359"/>
                <a:gd name="connsiteY85" fmla="*/ 3318067 h 5843885"/>
                <a:gd name="connsiteX86" fmla="*/ 2795386 w 3756359"/>
                <a:gd name="connsiteY86" fmla="*/ 3306488 h 5843885"/>
                <a:gd name="connsiteX87" fmla="*/ 2785161 w 3756359"/>
                <a:gd name="connsiteY87" fmla="*/ 3299920 h 5843885"/>
                <a:gd name="connsiteX88" fmla="*/ 2786718 w 3756359"/>
                <a:gd name="connsiteY88" fmla="*/ 3298633 h 5843885"/>
                <a:gd name="connsiteX89" fmla="*/ 2776019 w 3756359"/>
                <a:gd name="connsiteY89" fmla="*/ 3292539 h 5843885"/>
                <a:gd name="connsiteX90" fmla="*/ 2778254 w 3756359"/>
                <a:gd name="connsiteY90" fmla="*/ 3299446 h 5843885"/>
                <a:gd name="connsiteX91" fmla="*/ 2778864 w 3756359"/>
                <a:gd name="connsiteY91" fmla="*/ 3299175 h 5843885"/>
                <a:gd name="connsiteX92" fmla="*/ 2790240 w 3756359"/>
                <a:gd name="connsiteY92" fmla="*/ 3305472 h 5843885"/>
                <a:gd name="connsiteX93" fmla="*/ 2788276 w 3756359"/>
                <a:gd name="connsiteY93" fmla="*/ 3305405 h 5843885"/>
                <a:gd name="connsiteX94" fmla="*/ 2768097 w 3756359"/>
                <a:gd name="connsiteY94" fmla="*/ 3326057 h 5843885"/>
                <a:gd name="connsiteX95" fmla="*/ 2734036 w 3756359"/>
                <a:gd name="connsiteY95" fmla="*/ 3322875 h 5843885"/>
                <a:gd name="connsiteX96" fmla="*/ 2715686 w 3756359"/>
                <a:gd name="connsiteY96" fmla="*/ 3307097 h 5843885"/>
                <a:gd name="connsiteX97" fmla="*/ 2681897 w 3756359"/>
                <a:gd name="connsiteY97" fmla="*/ 3318473 h 5843885"/>
                <a:gd name="connsiteX98" fmla="*/ 2655352 w 3756359"/>
                <a:gd name="connsiteY98" fmla="*/ 3327615 h 5843885"/>
                <a:gd name="connsiteX99" fmla="*/ 2654675 w 3756359"/>
                <a:gd name="connsiteY99" fmla="*/ 3300732 h 5843885"/>
                <a:gd name="connsiteX100" fmla="*/ 2634970 w 3756359"/>
                <a:gd name="connsiteY100" fmla="*/ 3290914 h 5843885"/>
                <a:gd name="connsiteX101" fmla="*/ 2611270 w 3756359"/>
                <a:gd name="connsiteY101" fmla="*/ 3285971 h 5843885"/>
                <a:gd name="connsiteX102" fmla="*/ 2596237 w 3756359"/>
                <a:gd name="connsiteY102" fmla="*/ 3272834 h 5843885"/>
                <a:gd name="connsiteX103" fmla="*/ 2588450 w 3756359"/>
                <a:gd name="connsiteY103" fmla="*/ 3273105 h 5843885"/>
                <a:gd name="connsiteX104" fmla="*/ 2599691 w 3756359"/>
                <a:gd name="connsiteY104" fmla="*/ 3256447 h 5843885"/>
                <a:gd name="connsiteX105" fmla="*/ 2586893 w 3756359"/>
                <a:gd name="connsiteY105" fmla="*/ 3269584 h 5843885"/>
                <a:gd name="connsiteX106" fmla="*/ 2581679 w 3756359"/>
                <a:gd name="connsiteY106" fmla="*/ 3272563 h 5843885"/>
                <a:gd name="connsiteX107" fmla="*/ 2566917 w 3756359"/>
                <a:gd name="connsiteY107" fmla="*/ 3286783 h 5843885"/>
                <a:gd name="connsiteX108" fmla="*/ 2572537 w 3756359"/>
                <a:gd name="connsiteY108" fmla="*/ 3287528 h 5843885"/>
                <a:gd name="connsiteX109" fmla="*/ 2561839 w 3756359"/>
                <a:gd name="connsiteY109" fmla="*/ 3295247 h 5843885"/>
                <a:gd name="connsiteX110" fmla="*/ 2538612 w 3756359"/>
                <a:gd name="connsiteY110" fmla="*/ 3302831 h 5843885"/>
                <a:gd name="connsiteX111" fmla="*/ 2535362 w 3756359"/>
                <a:gd name="connsiteY111" fmla="*/ 3305675 h 5843885"/>
                <a:gd name="connsiteX112" fmla="*/ 2535091 w 3756359"/>
                <a:gd name="connsiteY112" fmla="*/ 3299175 h 5843885"/>
                <a:gd name="connsiteX113" fmla="*/ 2529268 w 3756359"/>
                <a:gd name="connsiteY113" fmla="*/ 3292404 h 5843885"/>
                <a:gd name="connsiteX114" fmla="*/ 2529336 w 3756359"/>
                <a:gd name="connsiteY114" fmla="*/ 3292336 h 5843885"/>
                <a:gd name="connsiteX115" fmla="*/ 2548431 w 3756359"/>
                <a:gd name="connsiteY115" fmla="*/ 3282246 h 5843885"/>
                <a:gd name="connsiteX116" fmla="*/ 2552832 w 3756359"/>
                <a:gd name="connsiteY116" fmla="*/ 3266943 h 5843885"/>
                <a:gd name="connsiteX117" fmla="*/ 2544165 w 3756359"/>
                <a:gd name="connsiteY117" fmla="*/ 3259291 h 5843885"/>
                <a:gd name="connsiteX118" fmla="*/ 2522022 w 3756359"/>
                <a:gd name="connsiteY118" fmla="*/ 3248389 h 5843885"/>
                <a:gd name="connsiteX119" fmla="*/ 2516538 w 3756359"/>
                <a:gd name="connsiteY119" fmla="*/ 3263896 h 5843885"/>
                <a:gd name="connsiteX120" fmla="*/ 2505906 w 3756359"/>
                <a:gd name="connsiteY120" fmla="*/ 3271547 h 5843885"/>
                <a:gd name="connsiteX121" fmla="*/ 2490942 w 3756359"/>
                <a:gd name="connsiteY121" fmla="*/ 3275746 h 5843885"/>
                <a:gd name="connsiteX122" fmla="*/ 2471101 w 3756359"/>
                <a:gd name="connsiteY122" fmla="*/ 3294367 h 5843885"/>
                <a:gd name="connsiteX123" fmla="*/ 2451396 w 3756359"/>
                <a:gd name="connsiteY123" fmla="*/ 3293758 h 5843885"/>
                <a:gd name="connsiteX124" fmla="*/ 2442052 w 3756359"/>
                <a:gd name="connsiteY124" fmla="*/ 3297347 h 5843885"/>
                <a:gd name="connsiteX125" fmla="*/ 2439411 w 3756359"/>
                <a:gd name="connsiteY125" fmla="*/ 3296128 h 5843885"/>
                <a:gd name="connsiteX126" fmla="*/ 2417945 w 3756359"/>
                <a:gd name="connsiteY126" fmla="*/ 3308384 h 5843885"/>
                <a:gd name="connsiteX127" fmla="*/ 2404470 w 3756359"/>
                <a:gd name="connsiteY127" fmla="*/ 3314343 h 5843885"/>
                <a:gd name="connsiteX128" fmla="*/ 2390318 w 3756359"/>
                <a:gd name="connsiteY128" fmla="*/ 3326396 h 5843885"/>
                <a:gd name="connsiteX129" fmla="*/ 2396615 w 3756359"/>
                <a:gd name="connsiteY129" fmla="*/ 3343325 h 5843885"/>
                <a:gd name="connsiteX130" fmla="*/ 2383749 w 3756359"/>
                <a:gd name="connsiteY130" fmla="*/ 3354904 h 5843885"/>
                <a:gd name="connsiteX131" fmla="*/ 2364857 w 3756359"/>
                <a:gd name="connsiteY131" fmla="*/ 3379755 h 5843885"/>
                <a:gd name="connsiteX132" fmla="*/ 2352059 w 3756359"/>
                <a:gd name="connsiteY132" fmla="*/ 3379958 h 5843885"/>
                <a:gd name="connsiteX133" fmla="*/ 2347590 w 3756359"/>
                <a:gd name="connsiteY133" fmla="*/ 3390725 h 5843885"/>
                <a:gd name="connsiteX134" fmla="*/ 2333505 w 3756359"/>
                <a:gd name="connsiteY134" fmla="*/ 3389777 h 5843885"/>
                <a:gd name="connsiteX135" fmla="*/ 2325989 w 3756359"/>
                <a:gd name="connsiteY135" fmla="*/ 3372916 h 5843885"/>
                <a:gd name="connsiteX136" fmla="*/ 2320707 w 3756359"/>
                <a:gd name="connsiteY136" fmla="*/ 3374609 h 5843885"/>
                <a:gd name="connsiteX137" fmla="*/ 2317321 w 3756359"/>
                <a:gd name="connsiteY137" fmla="*/ 3366754 h 5843885"/>
                <a:gd name="connsiteX138" fmla="*/ 2302831 w 3756359"/>
                <a:gd name="connsiteY138" fmla="*/ 3357816 h 5843885"/>
                <a:gd name="connsiteX139" fmla="*/ 2266265 w 3756359"/>
                <a:gd name="connsiteY139" fmla="*/ 3349216 h 5843885"/>
                <a:gd name="connsiteX140" fmla="*/ 2226787 w 3756359"/>
                <a:gd name="connsiteY140" fmla="*/ 3365535 h 5843885"/>
                <a:gd name="connsiteX141" fmla="*/ 2202478 w 3756359"/>
                <a:gd name="connsiteY141" fmla="*/ 3375895 h 5843885"/>
                <a:gd name="connsiteX142" fmla="*/ 2183585 w 3756359"/>
                <a:gd name="connsiteY142" fmla="*/ 3374744 h 5843885"/>
                <a:gd name="connsiteX143" fmla="*/ 2155687 w 3756359"/>
                <a:gd name="connsiteY143" fmla="*/ 3350028 h 5843885"/>
                <a:gd name="connsiteX144" fmla="*/ 2141873 w 3756359"/>
                <a:gd name="connsiteY144" fmla="*/ 3329037 h 5843885"/>
                <a:gd name="connsiteX145" fmla="*/ 2134628 w 3756359"/>
                <a:gd name="connsiteY145" fmla="*/ 3301139 h 5843885"/>
                <a:gd name="connsiteX146" fmla="*/ 2124132 w 3756359"/>
                <a:gd name="connsiteY146" fmla="*/ 3271547 h 5843885"/>
                <a:gd name="connsiteX147" fmla="*/ 2140654 w 3756359"/>
                <a:gd name="connsiteY147" fmla="*/ 3244597 h 5843885"/>
                <a:gd name="connsiteX148" fmla="*/ 2139368 w 3756359"/>
                <a:gd name="connsiteY148" fmla="*/ 3215683 h 5843885"/>
                <a:gd name="connsiteX149" fmla="*/ 2154807 w 3756359"/>
                <a:gd name="connsiteY149" fmla="*/ 3191847 h 5843885"/>
                <a:gd name="connsiteX150" fmla="*/ 2150676 w 3756359"/>
                <a:gd name="connsiteY150" fmla="*/ 3176476 h 5843885"/>
                <a:gd name="connsiteX151" fmla="*/ 2145936 w 3756359"/>
                <a:gd name="connsiteY151" fmla="*/ 3157110 h 5843885"/>
                <a:gd name="connsiteX152" fmla="*/ 2122778 w 3756359"/>
                <a:gd name="connsiteY152" fmla="*/ 3147562 h 5843885"/>
                <a:gd name="connsiteX153" fmla="*/ 2145191 w 3756359"/>
                <a:gd name="connsiteY153" fmla="*/ 3146140 h 5843885"/>
                <a:gd name="connsiteX154" fmla="*/ 2100635 w 3756359"/>
                <a:gd name="connsiteY154" fmla="*/ 3133749 h 5843885"/>
                <a:gd name="connsiteX155" fmla="*/ 2072059 w 3756359"/>
                <a:gd name="connsiteY155" fmla="*/ 3126097 h 5843885"/>
                <a:gd name="connsiteX156" fmla="*/ 2039015 w 3756359"/>
                <a:gd name="connsiteY156" fmla="*/ 3142822 h 5843885"/>
                <a:gd name="connsiteX157" fmla="*/ 1993375 w 3756359"/>
                <a:gd name="connsiteY157" fmla="*/ 3146140 h 5843885"/>
                <a:gd name="connsiteX158" fmla="*/ 1965070 w 3756359"/>
                <a:gd name="connsiteY158" fmla="*/ 3126842 h 5843885"/>
                <a:gd name="connsiteX159" fmla="*/ 1996625 w 3756359"/>
                <a:gd name="connsiteY159" fmla="*/ 3104902 h 5843885"/>
                <a:gd name="connsiteX160" fmla="*/ 1979697 w 3756359"/>
                <a:gd name="connsiteY160" fmla="*/ 3076868 h 5843885"/>
                <a:gd name="connsiteX161" fmla="*/ 1993172 w 3756359"/>
                <a:gd name="connsiteY161" fmla="*/ 3054725 h 5843885"/>
                <a:gd name="connsiteX162" fmla="*/ 2014367 w 3756359"/>
                <a:gd name="connsiteY162" fmla="*/ 3047277 h 5843885"/>
                <a:gd name="connsiteX163" fmla="*/ 2019648 w 3756359"/>
                <a:gd name="connsiteY163" fmla="*/ 3005632 h 5843885"/>
                <a:gd name="connsiteX164" fmla="*/ 2031160 w 3756359"/>
                <a:gd name="connsiteY164" fmla="*/ 2968931 h 5843885"/>
                <a:gd name="connsiteX165" fmla="*/ 2054724 w 3756359"/>
                <a:gd name="connsiteY165" fmla="*/ 2934397 h 5843885"/>
                <a:gd name="connsiteX166" fmla="*/ 2008949 w 3756359"/>
                <a:gd name="connsiteY166" fmla="*/ 2935074 h 5843885"/>
                <a:gd name="connsiteX167" fmla="*/ 1970081 w 3756359"/>
                <a:gd name="connsiteY167" fmla="*/ 2946382 h 5843885"/>
                <a:gd name="connsiteX168" fmla="*/ 1928843 w 3756359"/>
                <a:gd name="connsiteY168" fmla="*/ 2942320 h 5843885"/>
                <a:gd name="connsiteX169" fmla="*/ 1914014 w 3756359"/>
                <a:gd name="connsiteY169" fmla="*/ 2978344 h 5843885"/>
                <a:gd name="connsiteX170" fmla="*/ 1910425 w 3756359"/>
                <a:gd name="connsiteY170" fmla="*/ 3019582 h 5843885"/>
                <a:gd name="connsiteX171" fmla="*/ 1889027 w 3756359"/>
                <a:gd name="connsiteY171" fmla="*/ 3048767 h 5843885"/>
                <a:gd name="connsiteX172" fmla="*/ 1844809 w 3756359"/>
                <a:gd name="connsiteY172" fmla="*/ 3042469 h 5843885"/>
                <a:gd name="connsiteX173" fmla="*/ 1804587 w 3756359"/>
                <a:gd name="connsiteY173" fmla="*/ 3057231 h 5843885"/>
                <a:gd name="connsiteX174" fmla="*/ 1781158 w 3756359"/>
                <a:gd name="connsiteY174" fmla="*/ 3044704 h 5843885"/>
                <a:gd name="connsiteX175" fmla="*/ 1751093 w 3756359"/>
                <a:gd name="connsiteY175" fmla="*/ 3030822 h 5843885"/>
                <a:gd name="connsiteX176" fmla="*/ 1715068 w 3756359"/>
                <a:gd name="connsiteY176" fmla="*/ 2987214 h 5843885"/>
                <a:gd name="connsiteX177" fmla="*/ 1700578 w 3756359"/>
                <a:gd name="connsiteY177" fmla="*/ 2958368 h 5843885"/>
                <a:gd name="connsiteX178" fmla="*/ 1695634 w 3756359"/>
                <a:gd name="connsiteY178" fmla="*/ 2923427 h 5843885"/>
                <a:gd name="connsiteX179" fmla="*/ 1687983 w 3756359"/>
                <a:gd name="connsiteY179" fmla="*/ 2894919 h 5843885"/>
                <a:gd name="connsiteX180" fmla="*/ 1678706 w 3756359"/>
                <a:gd name="connsiteY180" fmla="*/ 2870542 h 5843885"/>
                <a:gd name="connsiteX181" fmla="*/ 1698343 w 3756359"/>
                <a:gd name="connsiteY181" fmla="*/ 2826934 h 5843885"/>
                <a:gd name="connsiteX182" fmla="*/ 1706333 w 3756359"/>
                <a:gd name="connsiteY182" fmla="*/ 2791993 h 5843885"/>
                <a:gd name="connsiteX183" fmla="*/ 1720147 w 3756359"/>
                <a:gd name="connsiteY183" fmla="*/ 2758407 h 5843885"/>
                <a:gd name="connsiteX184" fmla="*/ 1731726 w 3756359"/>
                <a:gd name="connsiteY184" fmla="*/ 2699292 h 5843885"/>
                <a:gd name="connsiteX185" fmla="*/ 1781158 w 3756359"/>
                <a:gd name="connsiteY185" fmla="*/ 2658054 h 5843885"/>
                <a:gd name="connsiteX186" fmla="*/ 1812374 w 3756359"/>
                <a:gd name="connsiteY186" fmla="*/ 2651215 h 5843885"/>
                <a:gd name="connsiteX187" fmla="*/ 1811900 w 3756359"/>
                <a:gd name="connsiteY187" fmla="*/ 2623858 h 5843885"/>
                <a:gd name="connsiteX188" fmla="*/ 1819010 w 3756359"/>
                <a:gd name="connsiteY188" fmla="*/ 2632864 h 5843885"/>
                <a:gd name="connsiteX189" fmla="*/ 1857269 w 3756359"/>
                <a:gd name="connsiteY189" fmla="*/ 2639433 h 5843885"/>
                <a:gd name="connsiteX190" fmla="*/ 1904669 w 3756359"/>
                <a:gd name="connsiteY190" fmla="*/ 2629546 h 5843885"/>
                <a:gd name="connsiteX191" fmla="*/ 1925864 w 3756359"/>
                <a:gd name="connsiteY191" fmla="*/ 2650605 h 5843885"/>
                <a:gd name="connsiteX192" fmla="*/ 1947532 w 3756359"/>
                <a:gd name="connsiteY192" fmla="*/ 2648236 h 5843885"/>
                <a:gd name="connsiteX193" fmla="*/ 1971910 w 3756359"/>
                <a:gd name="connsiteY193" fmla="*/ 2659747 h 5843885"/>
                <a:gd name="connsiteX194" fmla="*/ 1968185 w 3756359"/>
                <a:gd name="connsiteY194" fmla="*/ 2651486 h 5843885"/>
                <a:gd name="connsiteX195" fmla="*/ 1996084 w 3756359"/>
                <a:gd name="connsiteY195" fmla="*/ 2655548 h 5843885"/>
                <a:gd name="connsiteX196" fmla="*/ 1973602 w 3756359"/>
                <a:gd name="connsiteY196" fmla="*/ 2635844 h 5843885"/>
                <a:gd name="connsiteX197" fmla="*/ 1991682 w 3756359"/>
                <a:gd name="connsiteY197" fmla="*/ 2631375 h 5843885"/>
                <a:gd name="connsiteX198" fmla="*/ 1975837 w 3756359"/>
                <a:gd name="connsiteY198" fmla="*/ 2612414 h 5843885"/>
                <a:gd name="connsiteX199" fmla="*/ 2010101 w 3756359"/>
                <a:gd name="connsiteY199" fmla="*/ 2597653 h 5843885"/>
                <a:gd name="connsiteX200" fmla="*/ 2059735 w 3756359"/>
                <a:gd name="connsiteY200" fmla="*/ 2611940 h 5843885"/>
                <a:gd name="connsiteX201" fmla="*/ 2121017 w 3756359"/>
                <a:gd name="connsiteY201" fmla="*/ 2613836 h 5843885"/>
                <a:gd name="connsiteX202" fmla="*/ 2142144 w 3756359"/>
                <a:gd name="connsiteY202" fmla="*/ 2639162 h 5843885"/>
                <a:gd name="connsiteX203" fmla="*/ 2170042 w 3756359"/>
                <a:gd name="connsiteY203" fmla="*/ 2635708 h 5843885"/>
                <a:gd name="connsiteX204" fmla="*/ 2192659 w 3756359"/>
                <a:gd name="connsiteY204" fmla="*/ 2669498 h 5843885"/>
                <a:gd name="connsiteX205" fmla="*/ 2199769 w 3756359"/>
                <a:gd name="connsiteY205" fmla="*/ 2696583 h 5843885"/>
                <a:gd name="connsiteX206" fmla="*/ 2200378 w 3756359"/>
                <a:gd name="connsiteY206" fmla="*/ 2714122 h 5843885"/>
                <a:gd name="connsiteX207" fmla="*/ 2219474 w 3756359"/>
                <a:gd name="connsiteY207" fmla="*/ 2732743 h 5843885"/>
                <a:gd name="connsiteX208" fmla="*/ 2237215 w 3756359"/>
                <a:gd name="connsiteY208" fmla="*/ 2774388 h 5843885"/>
                <a:gd name="connsiteX209" fmla="*/ 2256514 w 3756359"/>
                <a:gd name="connsiteY209" fmla="*/ 2814068 h 5843885"/>
                <a:gd name="connsiteX210" fmla="*/ 2270124 w 3756359"/>
                <a:gd name="connsiteY210" fmla="*/ 2769512 h 5843885"/>
                <a:gd name="connsiteX211" fmla="*/ 2294231 w 3756359"/>
                <a:gd name="connsiteY211" fmla="*/ 2739718 h 5843885"/>
                <a:gd name="connsiteX212" fmla="*/ 2275542 w 3756359"/>
                <a:gd name="connsiteY212" fmla="*/ 2711684 h 5843885"/>
                <a:gd name="connsiteX213" fmla="*/ 2267484 w 3756359"/>
                <a:gd name="connsiteY213" fmla="*/ 2676066 h 5843885"/>
                <a:gd name="connsiteX214" fmla="*/ 2257530 w 3756359"/>
                <a:gd name="connsiteY214" fmla="*/ 2628260 h 5843885"/>
                <a:gd name="connsiteX215" fmla="*/ 2275271 w 3756359"/>
                <a:gd name="connsiteY215" fmla="*/ 2552690 h 5843885"/>
                <a:gd name="connsiteX216" fmla="*/ 2300257 w 3756359"/>
                <a:gd name="connsiteY216" fmla="*/ 2525469 h 5843885"/>
                <a:gd name="connsiteX217" fmla="*/ 2338922 w 3756359"/>
                <a:gd name="connsiteY217" fmla="*/ 2501498 h 5843885"/>
                <a:gd name="connsiteX218" fmla="*/ 2367769 w 3756359"/>
                <a:gd name="connsiteY218" fmla="*/ 2476038 h 5843885"/>
                <a:gd name="connsiteX219" fmla="*/ 2392417 w 3756359"/>
                <a:gd name="connsiteY219" fmla="*/ 2470282 h 5843885"/>
                <a:gd name="connsiteX220" fmla="*/ 2422753 w 3756359"/>
                <a:gd name="connsiteY220" fmla="*/ 2446988 h 5843885"/>
                <a:gd name="connsiteX221" fmla="*/ 2435686 w 3756359"/>
                <a:gd name="connsiteY221" fmla="*/ 2430804 h 5843885"/>
                <a:gd name="connsiteX222" fmla="*/ 2446453 w 3756359"/>
                <a:gd name="connsiteY222" fmla="*/ 2421527 h 5843885"/>
                <a:gd name="connsiteX223" fmla="*/ 2459657 w 3756359"/>
                <a:gd name="connsiteY223" fmla="*/ 2421121 h 5843885"/>
                <a:gd name="connsiteX224" fmla="*/ 2464804 w 3756359"/>
                <a:gd name="connsiteY224" fmla="*/ 2392816 h 5843885"/>
                <a:gd name="connsiteX225" fmla="*/ 2472117 w 3756359"/>
                <a:gd name="connsiteY225" fmla="*/ 2382591 h 5843885"/>
                <a:gd name="connsiteX226" fmla="*/ 2474893 w 3756359"/>
                <a:gd name="connsiteY226" fmla="*/ 2356928 h 5843885"/>
                <a:gd name="connsiteX227" fmla="*/ 2453969 w 3756359"/>
                <a:gd name="connsiteY227" fmla="*/ 2361058 h 5843885"/>
                <a:gd name="connsiteX228" fmla="*/ 2463179 w 3756359"/>
                <a:gd name="connsiteY228" fmla="*/ 2348667 h 5843885"/>
                <a:gd name="connsiteX229" fmla="*/ 2466090 w 3756359"/>
                <a:gd name="connsiteY229" fmla="*/ 2323544 h 5843885"/>
                <a:gd name="connsiteX230" fmla="*/ 2454646 w 3756359"/>
                <a:gd name="connsiteY230" fmla="*/ 2299709 h 5843885"/>
                <a:gd name="connsiteX231" fmla="*/ 2483358 w 3756359"/>
                <a:gd name="connsiteY231" fmla="*/ 2302418 h 5843885"/>
                <a:gd name="connsiteX232" fmla="*/ 2480513 w 3756359"/>
                <a:gd name="connsiteY232" fmla="*/ 2337223 h 5843885"/>
                <a:gd name="connsiteX233" fmla="*/ 2497713 w 3756359"/>
                <a:gd name="connsiteY233" fmla="*/ 2314538 h 5843885"/>
                <a:gd name="connsiteX234" fmla="*/ 2513287 w 3756359"/>
                <a:gd name="connsiteY234" fmla="*/ 2282374 h 5843885"/>
                <a:gd name="connsiteX235" fmla="*/ 2516470 w 3756359"/>
                <a:gd name="connsiteY235" fmla="*/ 2271269 h 5843885"/>
                <a:gd name="connsiteX236" fmla="*/ 2549108 w 3756359"/>
                <a:gd name="connsiteY236" fmla="*/ 2246689 h 5843885"/>
                <a:gd name="connsiteX237" fmla="*/ 2557708 w 3756359"/>
                <a:gd name="connsiteY237" fmla="*/ 2197121 h 5843885"/>
                <a:gd name="connsiteX238" fmla="*/ 2579647 w 3756359"/>
                <a:gd name="connsiteY238" fmla="*/ 2169155 h 5843885"/>
                <a:gd name="connsiteX239" fmla="*/ 2631043 w 3756359"/>
                <a:gd name="connsiteY239" fmla="*/ 2179177 h 5843885"/>
                <a:gd name="connsiteX240" fmla="*/ 2656842 w 3756359"/>
                <a:gd name="connsiteY240" fmla="*/ 2168275 h 5843885"/>
                <a:gd name="connsiteX241" fmla="*/ 2677969 w 3756359"/>
                <a:gd name="connsiteY241" fmla="*/ 2172067 h 5843885"/>
                <a:gd name="connsiteX242" fmla="*/ 2673500 w 3756359"/>
                <a:gd name="connsiteY242" fmla="*/ 2154665 h 5843885"/>
                <a:gd name="connsiteX243" fmla="*/ 2670453 w 3756359"/>
                <a:gd name="connsiteY243" fmla="*/ 2125412 h 5843885"/>
                <a:gd name="connsiteX244" fmla="*/ 2682235 w 3756359"/>
                <a:gd name="connsiteY244" fmla="*/ 2084445 h 5843885"/>
                <a:gd name="connsiteX245" fmla="*/ 2711691 w 3756359"/>
                <a:gd name="connsiteY245" fmla="*/ 2071376 h 5843885"/>
                <a:gd name="connsiteX246" fmla="*/ 2748799 w 3756359"/>
                <a:gd name="connsiteY246" fmla="*/ 2056817 h 5843885"/>
                <a:gd name="connsiteX247" fmla="*/ 2774259 w 3756359"/>
                <a:gd name="connsiteY247" fmla="*/ 2051468 h 5843885"/>
                <a:gd name="connsiteX248" fmla="*/ 2809742 w 3756359"/>
                <a:gd name="connsiteY248" fmla="*/ 2031086 h 5843885"/>
                <a:gd name="connsiteX249" fmla="*/ 2809944 w 3756359"/>
                <a:gd name="connsiteY249" fmla="*/ 2031086 h 5843885"/>
                <a:gd name="connsiteX250" fmla="*/ 2811773 w 3756359"/>
                <a:gd name="connsiteY250" fmla="*/ 2008672 h 5843885"/>
                <a:gd name="connsiteX251" fmla="*/ 2849151 w 3756359"/>
                <a:gd name="connsiteY251" fmla="*/ 2012329 h 5843885"/>
                <a:gd name="connsiteX252" fmla="*/ 2855652 w 3756359"/>
                <a:gd name="connsiteY252" fmla="*/ 2029393 h 5843885"/>
                <a:gd name="connsiteX253" fmla="*/ 2820169 w 3756359"/>
                <a:gd name="connsiteY253" fmla="*/ 2061692 h 5843885"/>
                <a:gd name="connsiteX254" fmla="*/ 2842515 w 3756359"/>
                <a:gd name="connsiteY254" fmla="*/ 2076996 h 5843885"/>
                <a:gd name="connsiteX255" fmla="*/ 2879149 w 3756359"/>
                <a:gd name="connsiteY255" fmla="*/ 2086341 h 5843885"/>
                <a:gd name="connsiteX256" fmla="*/ 2904880 w 3756359"/>
                <a:gd name="connsiteY256" fmla="*/ 2065417 h 5843885"/>
                <a:gd name="connsiteX257" fmla="*/ 2949775 w 3756359"/>
                <a:gd name="connsiteY257" fmla="*/ 2058781 h 5843885"/>
                <a:gd name="connsiteX258" fmla="*/ 2969886 w 3756359"/>
                <a:gd name="connsiteY258" fmla="*/ 2029528 h 5843885"/>
                <a:gd name="connsiteX259" fmla="*/ 2991419 w 3756359"/>
                <a:gd name="connsiteY259" fmla="*/ 2015918 h 5843885"/>
                <a:gd name="connsiteX260" fmla="*/ 2992232 w 3756359"/>
                <a:gd name="connsiteY260" fmla="*/ 2004135 h 5843885"/>
                <a:gd name="connsiteX261" fmla="*/ 2987357 w 3756359"/>
                <a:gd name="connsiteY261" fmla="*/ 1996077 h 5843885"/>
                <a:gd name="connsiteX262" fmla="*/ 3000561 w 3756359"/>
                <a:gd name="connsiteY262" fmla="*/ 1995468 h 5843885"/>
                <a:gd name="connsiteX263" fmla="*/ 3022094 w 3756359"/>
                <a:gd name="connsiteY263" fmla="*/ 1994723 h 5843885"/>
                <a:gd name="connsiteX264" fmla="*/ 3029001 w 3756359"/>
                <a:gd name="connsiteY264" fmla="*/ 1986936 h 5843885"/>
                <a:gd name="connsiteX265" fmla="*/ 3035027 w 3756359"/>
                <a:gd name="connsiteY265" fmla="*/ 1983753 h 5843885"/>
                <a:gd name="connsiteX266" fmla="*/ 3030220 w 3756359"/>
                <a:gd name="connsiteY266" fmla="*/ 1973528 h 5843885"/>
                <a:gd name="connsiteX267" fmla="*/ 3016744 w 3756359"/>
                <a:gd name="connsiteY267" fmla="*/ 1988967 h 5843885"/>
                <a:gd name="connsiteX268" fmla="*/ 3028256 w 3756359"/>
                <a:gd name="connsiteY268" fmla="*/ 1973257 h 5843885"/>
                <a:gd name="connsiteX269" fmla="*/ 3032251 w 3756359"/>
                <a:gd name="connsiteY269" fmla="*/ 1958089 h 5843885"/>
                <a:gd name="connsiteX270" fmla="*/ 3031710 w 3756359"/>
                <a:gd name="connsiteY270" fmla="*/ 1942786 h 5843885"/>
                <a:gd name="connsiteX271" fmla="*/ 3010989 w 3756359"/>
                <a:gd name="connsiteY271" fmla="*/ 1943531 h 5843885"/>
                <a:gd name="connsiteX272" fmla="*/ 3004894 w 3756359"/>
                <a:gd name="connsiteY272" fmla="*/ 1957344 h 5843885"/>
                <a:gd name="connsiteX273" fmla="*/ 2988711 w 3756359"/>
                <a:gd name="connsiteY273" fmla="*/ 1975153 h 5843885"/>
                <a:gd name="connsiteX274" fmla="*/ 2977538 w 3756359"/>
                <a:gd name="connsiteY274" fmla="*/ 1993369 h 5843885"/>
                <a:gd name="connsiteX275" fmla="*/ 2978757 w 3756359"/>
                <a:gd name="connsiteY275" fmla="*/ 1994655 h 5843885"/>
                <a:gd name="connsiteX276" fmla="*/ 2965214 w 3756359"/>
                <a:gd name="connsiteY276" fmla="*/ 2000614 h 5843885"/>
                <a:gd name="connsiteX277" fmla="*/ 2931628 w 3756359"/>
                <a:gd name="connsiteY277" fmla="*/ 1999057 h 5843885"/>
                <a:gd name="connsiteX278" fmla="*/ 2912871 w 3756359"/>
                <a:gd name="connsiteY278" fmla="*/ 1978268 h 5843885"/>
                <a:gd name="connsiteX279" fmla="*/ 2890728 w 3756359"/>
                <a:gd name="connsiteY279" fmla="*/ 1959714 h 5843885"/>
                <a:gd name="connsiteX280" fmla="*/ 2897567 w 3756359"/>
                <a:gd name="connsiteY280" fmla="*/ 1929920 h 5843885"/>
                <a:gd name="connsiteX281" fmla="*/ 2893165 w 3756359"/>
                <a:gd name="connsiteY281" fmla="*/ 1908387 h 5843885"/>
                <a:gd name="connsiteX282" fmla="*/ 2905490 w 3756359"/>
                <a:gd name="connsiteY282" fmla="*/ 1897485 h 5843885"/>
                <a:gd name="connsiteX283" fmla="*/ 2915918 w 3756359"/>
                <a:gd name="connsiteY283" fmla="*/ 1864305 h 5843885"/>
                <a:gd name="connsiteX284" fmla="*/ 2887613 w 3756359"/>
                <a:gd name="connsiteY284" fmla="*/ 1837964 h 5843885"/>
                <a:gd name="connsiteX285" fmla="*/ 2848474 w 3756359"/>
                <a:gd name="connsiteY285" fmla="*/ 1838573 h 5843885"/>
                <a:gd name="connsiteX286" fmla="*/ 2861746 w 3756359"/>
                <a:gd name="connsiteY286" fmla="*/ 1800992 h 5843885"/>
                <a:gd name="connsiteX287" fmla="*/ 2888629 w 3756359"/>
                <a:gd name="connsiteY287" fmla="*/ 1791038 h 5843885"/>
                <a:gd name="connsiteX288" fmla="*/ 2952822 w 3756359"/>
                <a:gd name="connsiteY288" fmla="*/ 1799637 h 5843885"/>
                <a:gd name="connsiteX289" fmla="*/ 2989320 w 3756359"/>
                <a:gd name="connsiteY289" fmla="*/ 1797471 h 5843885"/>
                <a:gd name="connsiteX290" fmla="*/ 3078297 w 3756359"/>
                <a:gd name="connsiteY290" fmla="*/ 1803565 h 5843885"/>
                <a:gd name="connsiteX291" fmla="*/ 3112222 w 3756359"/>
                <a:gd name="connsiteY291" fmla="*/ 1762327 h 5843885"/>
                <a:gd name="connsiteX292" fmla="*/ 3151090 w 3756359"/>
                <a:gd name="connsiteY292" fmla="*/ 1742554 h 5843885"/>
                <a:gd name="connsiteX293" fmla="*/ 3187791 w 3756359"/>
                <a:gd name="connsiteY293" fmla="*/ 1745804 h 5843885"/>
                <a:gd name="connsiteX294" fmla="*/ 3168493 w 3756359"/>
                <a:gd name="connsiteY294" fmla="*/ 1769098 h 5843885"/>
                <a:gd name="connsiteX295" fmla="*/ 3131114 w 3756359"/>
                <a:gd name="connsiteY295" fmla="*/ 1823202 h 5843885"/>
                <a:gd name="connsiteX296" fmla="*/ 3109175 w 3756359"/>
                <a:gd name="connsiteY296" fmla="*/ 1850152 h 5843885"/>
                <a:gd name="connsiteX297" fmla="*/ 3091298 w 3756359"/>
                <a:gd name="connsiteY297" fmla="*/ 1883807 h 5843885"/>
                <a:gd name="connsiteX298" fmla="*/ 3073083 w 3756359"/>
                <a:gd name="connsiteY298" fmla="*/ 1898839 h 5843885"/>
                <a:gd name="connsiteX299" fmla="*/ 3099560 w 3756359"/>
                <a:gd name="connsiteY299" fmla="*/ 1924232 h 5843885"/>
                <a:gd name="connsiteX300" fmla="*/ 3161721 w 3756359"/>
                <a:gd name="connsiteY300" fmla="*/ 1919289 h 5843885"/>
                <a:gd name="connsiteX301" fmla="*/ 3200251 w 3756359"/>
                <a:gd name="connsiteY301" fmla="*/ 1927212 h 5843885"/>
                <a:gd name="connsiteX302" fmla="*/ 3233431 w 3756359"/>
                <a:gd name="connsiteY302" fmla="*/ 1911095 h 5843885"/>
                <a:gd name="connsiteX303" fmla="*/ 3252662 w 3756359"/>
                <a:gd name="connsiteY303" fmla="*/ 1887192 h 5843885"/>
                <a:gd name="connsiteX304" fmla="*/ 3252526 w 3756359"/>
                <a:gd name="connsiteY304" fmla="*/ 1858346 h 5843885"/>
                <a:gd name="connsiteX305" fmla="*/ 3235598 w 3756359"/>
                <a:gd name="connsiteY305" fmla="*/ 1829229 h 5843885"/>
                <a:gd name="connsiteX306" fmla="*/ 3195511 w 3756359"/>
                <a:gd name="connsiteY306" fmla="*/ 1843178 h 5843885"/>
                <a:gd name="connsiteX307" fmla="*/ 3183458 w 3756359"/>
                <a:gd name="connsiteY307" fmla="*/ 1807560 h 5843885"/>
                <a:gd name="connsiteX308" fmla="*/ 3199439 w 3756359"/>
                <a:gd name="connsiteY308" fmla="*/ 1780339 h 5843885"/>
                <a:gd name="connsiteX309" fmla="*/ 3210070 w 3756359"/>
                <a:gd name="connsiteY309" fmla="*/ 1745195 h 5843885"/>
                <a:gd name="connsiteX310" fmla="*/ 3194834 w 3756359"/>
                <a:gd name="connsiteY310" fmla="*/ 1742893 h 5843885"/>
                <a:gd name="connsiteX311" fmla="*/ 3206887 w 3756359"/>
                <a:gd name="connsiteY311" fmla="*/ 1710931 h 5843885"/>
                <a:gd name="connsiteX312" fmla="*/ 3208106 w 3756359"/>
                <a:gd name="connsiteY312" fmla="*/ 1690549 h 5843885"/>
                <a:gd name="connsiteX313" fmla="*/ 3212304 w 3756359"/>
                <a:gd name="connsiteY313" fmla="*/ 1665089 h 5843885"/>
                <a:gd name="connsiteX314" fmla="*/ 3200590 w 3756359"/>
                <a:gd name="connsiteY314" fmla="*/ 1644097 h 5843885"/>
                <a:gd name="connsiteX315" fmla="*/ 3180275 w 3756359"/>
                <a:gd name="connsiteY315" fmla="*/ 1634143 h 5843885"/>
                <a:gd name="connsiteX316" fmla="*/ 3173368 w 3756359"/>
                <a:gd name="connsiteY316" fmla="*/ 1617011 h 5843885"/>
                <a:gd name="connsiteX317" fmla="*/ 3146282 w 3756359"/>
                <a:gd name="connsiteY317" fmla="*/ 1616741 h 5843885"/>
                <a:gd name="connsiteX318" fmla="*/ 3189620 w 3756359"/>
                <a:gd name="connsiteY318" fmla="*/ 1600828 h 5843885"/>
                <a:gd name="connsiteX319" fmla="*/ 3180885 w 3756359"/>
                <a:gd name="connsiteY319" fmla="*/ 1588300 h 5843885"/>
                <a:gd name="connsiteX320" fmla="*/ 3160977 w 3756359"/>
                <a:gd name="connsiteY320" fmla="*/ 1579091 h 5843885"/>
                <a:gd name="connsiteX321" fmla="*/ 3145199 w 3756359"/>
                <a:gd name="connsiteY321" fmla="*/ 1581935 h 5843885"/>
                <a:gd name="connsiteX322" fmla="*/ 3131047 w 3756359"/>
                <a:gd name="connsiteY322" fmla="*/ 1572252 h 5843885"/>
                <a:gd name="connsiteX323" fmla="*/ 3111477 w 3756359"/>
                <a:gd name="connsiteY323" fmla="*/ 1559386 h 5843885"/>
                <a:gd name="connsiteX324" fmla="*/ 3110529 w 3756359"/>
                <a:gd name="connsiteY324" fmla="*/ 1561079 h 5843885"/>
                <a:gd name="connsiteX325" fmla="*/ 3109920 w 3756359"/>
                <a:gd name="connsiteY325" fmla="*/ 1556678 h 5843885"/>
                <a:gd name="connsiteX326" fmla="*/ 3101997 w 3756359"/>
                <a:gd name="connsiteY326" fmla="*/ 1525935 h 5843885"/>
                <a:gd name="connsiteX327" fmla="*/ 3078636 w 3756359"/>
                <a:gd name="connsiteY327" fmla="*/ 1515710 h 5843885"/>
                <a:gd name="connsiteX328" fmla="*/ 3069427 w 3756359"/>
                <a:gd name="connsiteY328" fmla="*/ 1505012 h 5843885"/>
                <a:gd name="connsiteX329" fmla="*/ 3058728 w 3756359"/>
                <a:gd name="connsiteY329" fmla="*/ 1490453 h 5843885"/>
                <a:gd name="connsiteX330" fmla="*/ 3072000 w 3756359"/>
                <a:gd name="connsiteY330" fmla="*/ 1481786 h 5843885"/>
                <a:gd name="connsiteX331" fmla="*/ 3081751 w 3756359"/>
                <a:gd name="connsiteY331" fmla="*/ 1471154 h 5843885"/>
                <a:gd name="connsiteX332" fmla="*/ 3085678 w 3756359"/>
                <a:gd name="connsiteY332" fmla="*/ 1464925 h 5843885"/>
                <a:gd name="connsiteX333" fmla="*/ 3066718 w 3756359"/>
                <a:gd name="connsiteY333" fmla="*/ 1452465 h 5843885"/>
                <a:gd name="connsiteX334" fmla="*/ 3078771 w 3756359"/>
                <a:gd name="connsiteY334" fmla="*/ 1439396 h 5843885"/>
                <a:gd name="connsiteX335" fmla="*/ 3067395 w 3756359"/>
                <a:gd name="connsiteY335" fmla="*/ 1425650 h 5843885"/>
                <a:gd name="connsiteX336" fmla="*/ 3074167 w 3756359"/>
                <a:gd name="connsiteY336" fmla="*/ 1407706 h 5843885"/>
                <a:gd name="connsiteX337" fmla="*/ 3055207 w 3756359"/>
                <a:gd name="connsiteY337" fmla="*/ 1399986 h 5843885"/>
                <a:gd name="connsiteX338" fmla="*/ 3053920 w 3756359"/>
                <a:gd name="connsiteY338" fmla="*/ 1388746 h 5843885"/>
                <a:gd name="connsiteX339" fmla="*/ 3054936 w 3756359"/>
                <a:gd name="connsiteY339" fmla="*/ 1373849 h 5843885"/>
                <a:gd name="connsiteX340" fmla="*/ 3051347 w 3756359"/>
                <a:gd name="connsiteY340" fmla="*/ 1357936 h 5843885"/>
                <a:gd name="connsiteX341" fmla="*/ 3041460 w 3756359"/>
                <a:gd name="connsiteY341" fmla="*/ 1342294 h 5843885"/>
                <a:gd name="connsiteX342" fmla="*/ 3035299 w 3756359"/>
                <a:gd name="connsiteY342" fmla="*/ 1322927 h 5843885"/>
                <a:gd name="connsiteX343" fmla="*/ 3036856 w 3756359"/>
                <a:gd name="connsiteY343" fmla="*/ 1307488 h 5843885"/>
                <a:gd name="connsiteX344" fmla="*/ 3035840 w 3756359"/>
                <a:gd name="connsiteY344" fmla="*/ 1281080 h 5843885"/>
                <a:gd name="connsiteX345" fmla="*/ 3030965 w 3756359"/>
                <a:gd name="connsiteY345" fmla="*/ 1275189 h 5843885"/>
                <a:gd name="connsiteX346" fmla="*/ 3008958 w 3756359"/>
                <a:gd name="connsiteY346" fmla="*/ 1309520 h 5843885"/>
                <a:gd name="connsiteX347" fmla="*/ 2982549 w 3756359"/>
                <a:gd name="connsiteY347" fmla="*/ 1345070 h 5843885"/>
                <a:gd name="connsiteX348" fmla="*/ 2959052 w 3756359"/>
                <a:gd name="connsiteY348" fmla="*/ 1362879 h 5843885"/>
                <a:gd name="connsiteX349" fmla="*/ 2936909 w 3756359"/>
                <a:gd name="connsiteY349" fmla="*/ 1384886 h 5843885"/>
                <a:gd name="connsiteX350" fmla="*/ 2915038 w 3756359"/>
                <a:gd name="connsiteY350" fmla="*/ 1399716 h 5843885"/>
                <a:gd name="connsiteX351" fmla="*/ 2908943 w 3756359"/>
                <a:gd name="connsiteY351" fmla="*/ 1386511 h 5843885"/>
                <a:gd name="connsiteX352" fmla="*/ 2886597 w 3756359"/>
                <a:gd name="connsiteY352" fmla="*/ 1359290 h 5843885"/>
                <a:gd name="connsiteX353" fmla="*/ 2888493 w 3756359"/>
                <a:gd name="connsiteY353" fmla="*/ 1338705 h 5843885"/>
                <a:gd name="connsiteX354" fmla="*/ 2893301 w 3756359"/>
                <a:gd name="connsiteY354" fmla="*/ 1304712 h 5843885"/>
                <a:gd name="connsiteX355" fmla="*/ 2876034 w 3756359"/>
                <a:gd name="connsiteY355" fmla="*/ 1294623 h 5843885"/>
                <a:gd name="connsiteX356" fmla="*/ 2885920 w 3756359"/>
                <a:gd name="connsiteY356" fmla="*/ 1279387 h 5843885"/>
                <a:gd name="connsiteX357" fmla="*/ 2890999 w 3756359"/>
                <a:gd name="connsiteY357" fmla="*/ 1260562 h 5843885"/>
                <a:gd name="connsiteX358" fmla="*/ 2898989 w 3756359"/>
                <a:gd name="connsiteY358" fmla="*/ 1244852 h 5843885"/>
                <a:gd name="connsiteX359" fmla="*/ 2894791 w 3756359"/>
                <a:gd name="connsiteY359" fmla="*/ 1235102 h 5843885"/>
                <a:gd name="connsiteX360" fmla="*/ 2890051 w 3756359"/>
                <a:gd name="connsiteY360" fmla="*/ 1238555 h 5843885"/>
                <a:gd name="connsiteX361" fmla="*/ 2883821 w 3756359"/>
                <a:gd name="connsiteY361" fmla="*/ 1232935 h 5843885"/>
                <a:gd name="connsiteX362" fmla="*/ 2877591 w 3756359"/>
                <a:gd name="connsiteY362" fmla="*/ 1227992 h 5843885"/>
                <a:gd name="connsiteX363" fmla="*/ 2861272 w 3756359"/>
                <a:gd name="connsiteY363" fmla="*/ 1227585 h 5843885"/>
                <a:gd name="connsiteX364" fmla="*/ 2840755 w 3756359"/>
                <a:gd name="connsiteY364" fmla="*/ 1207610 h 5843885"/>
                <a:gd name="connsiteX365" fmla="*/ 2837843 w 3756359"/>
                <a:gd name="connsiteY365" fmla="*/ 1192442 h 5843885"/>
                <a:gd name="connsiteX366" fmla="*/ 2828634 w 3756359"/>
                <a:gd name="connsiteY366" fmla="*/ 1177409 h 5843885"/>
                <a:gd name="connsiteX367" fmla="*/ 2820508 w 3756359"/>
                <a:gd name="connsiteY367" fmla="*/ 1152829 h 5843885"/>
                <a:gd name="connsiteX368" fmla="*/ 2797959 w 3756359"/>
                <a:gd name="connsiteY368" fmla="*/ 1144364 h 5843885"/>
                <a:gd name="connsiteX369" fmla="*/ 2782249 w 3756359"/>
                <a:gd name="connsiteY369" fmla="*/ 1133665 h 5843885"/>
                <a:gd name="connsiteX370" fmla="*/ 2756111 w 3756359"/>
                <a:gd name="connsiteY370" fmla="*/ 1144229 h 5843885"/>
                <a:gd name="connsiteX371" fmla="*/ 2737693 w 3756359"/>
                <a:gd name="connsiteY371" fmla="*/ 1136374 h 5843885"/>
                <a:gd name="connsiteX372" fmla="*/ 2707086 w 3756359"/>
                <a:gd name="connsiteY372" fmla="*/ 1110643 h 5843885"/>
                <a:gd name="connsiteX373" fmla="*/ 2673635 w 3756359"/>
                <a:gd name="connsiteY373" fmla="*/ 1130618 h 5843885"/>
                <a:gd name="connsiteX374" fmla="*/ 2680000 w 3756359"/>
                <a:gd name="connsiteY374" fmla="*/ 1168471 h 5843885"/>
                <a:gd name="connsiteX375" fmla="*/ 2673229 w 3756359"/>
                <a:gd name="connsiteY375" fmla="*/ 1181607 h 5843885"/>
                <a:gd name="connsiteX376" fmla="*/ 2647904 w 3756359"/>
                <a:gd name="connsiteY376" fmla="*/ 1199958 h 5843885"/>
                <a:gd name="connsiteX377" fmla="*/ 2654337 w 3756359"/>
                <a:gd name="connsiteY377" fmla="*/ 1229752 h 5843885"/>
                <a:gd name="connsiteX378" fmla="*/ 2659483 w 3756359"/>
                <a:gd name="connsiteY378" fmla="*/ 1229481 h 5843885"/>
                <a:gd name="connsiteX379" fmla="*/ 2660634 w 3756359"/>
                <a:gd name="connsiteY379" fmla="*/ 1250947 h 5843885"/>
                <a:gd name="connsiteX380" fmla="*/ 2659889 w 3756359"/>
                <a:gd name="connsiteY380" fmla="*/ 1276407 h 5843885"/>
                <a:gd name="connsiteX381" fmla="*/ 2658738 w 3756359"/>
                <a:gd name="connsiteY381" fmla="*/ 1291440 h 5843885"/>
                <a:gd name="connsiteX382" fmla="*/ 2638898 w 3756359"/>
                <a:gd name="connsiteY382" fmla="*/ 1281012 h 5843885"/>
                <a:gd name="connsiteX383" fmla="*/ 2629824 w 3756359"/>
                <a:gd name="connsiteY383" fmla="*/ 1315140 h 5843885"/>
                <a:gd name="connsiteX384" fmla="*/ 2605988 w 3756359"/>
                <a:gd name="connsiteY384" fmla="*/ 1324959 h 5843885"/>
                <a:gd name="connsiteX385" fmla="*/ 2602061 w 3756359"/>
                <a:gd name="connsiteY385" fmla="*/ 1357936 h 5843885"/>
                <a:gd name="connsiteX386" fmla="*/ 2633345 w 3756359"/>
                <a:gd name="connsiteY386" fmla="*/ 1384954 h 5843885"/>
                <a:gd name="connsiteX387" fmla="*/ 2622917 w 3756359"/>
                <a:gd name="connsiteY387" fmla="*/ 1436078 h 5843885"/>
                <a:gd name="connsiteX388" fmla="*/ 2619870 w 3756359"/>
                <a:gd name="connsiteY388" fmla="*/ 1474269 h 5843885"/>
                <a:gd name="connsiteX389" fmla="*/ 2604905 w 3756359"/>
                <a:gd name="connsiteY389" fmla="*/ 1495396 h 5843885"/>
                <a:gd name="connsiteX390" fmla="*/ 2524528 w 3756359"/>
                <a:gd name="connsiteY390" fmla="*/ 1537244 h 5843885"/>
                <a:gd name="connsiteX391" fmla="*/ 2519585 w 3756359"/>
                <a:gd name="connsiteY391" fmla="*/ 1560402 h 5843885"/>
                <a:gd name="connsiteX392" fmla="*/ 2522632 w 3756359"/>
                <a:gd name="connsiteY392" fmla="*/ 1592566 h 5843885"/>
                <a:gd name="connsiteX393" fmla="*/ 2511256 w 3756359"/>
                <a:gd name="connsiteY393" fmla="*/ 1628591 h 5843885"/>
                <a:gd name="connsiteX394" fmla="*/ 2520126 w 3756359"/>
                <a:gd name="connsiteY394" fmla="*/ 1662109 h 5843885"/>
                <a:gd name="connsiteX395" fmla="*/ 2509089 w 3756359"/>
                <a:gd name="connsiteY395" fmla="*/ 1684117 h 5843885"/>
                <a:gd name="connsiteX396" fmla="*/ 2503672 w 3756359"/>
                <a:gd name="connsiteY396" fmla="*/ 1710186 h 5843885"/>
                <a:gd name="connsiteX397" fmla="*/ 2478076 w 3756359"/>
                <a:gd name="connsiteY397" fmla="*/ 1692852 h 5843885"/>
                <a:gd name="connsiteX398" fmla="*/ 2467648 w 3756359"/>
                <a:gd name="connsiteY398" fmla="*/ 1715401 h 5843885"/>
                <a:gd name="connsiteX399" fmla="*/ 2455324 w 3756359"/>
                <a:gd name="connsiteY399" fmla="*/ 1710186 h 5843885"/>
                <a:gd name="connsiteX400" fmla="*/ 2433926 w 3756359"/>
                <a:gd name="connsiteY400" fmla="*/ 1690008 h 5843885"/>
                <a:gd name="connsiteX401" fmla="*/ 2416591 w 3756359"/>
                <a:gd name="connsiteY401" fmla="*/ 1648160 h 5843885"/>
                <a:gd name="connsiteX402" fmla="*/ 2408397 w 3756359"/>
                <a:gd name="connsiteY402" fmla="*/ 1612475 h 5843885"/>
                <a:gd name="connsiteX403" fmla="*/ 2439817 w 3756359"/>
                <a:gd name="connsiteY403" fmla="*/ 1583967 h 5843885"/>
                <a:gd name="connsiteX404" fmla="*/ 2422956 w 3756359"/>
                <a:gd name="connsiteY404" fmla="*/ 1543406 h 5843885"/>
                <a:gd name="connsiteX405" fmla="*/ 2442661 w 3756359"/>
                <a:gd name="connsiteY405" fmla="*/ 1510158 h 5843885"/>
                <a:gd name="connsiteX406" fmla="*/ 2383208 w 3756359"/>
                <a:gd name="connsiteY406" fmla="*/ 1510971 h 5843885"/>
                <a:gd name="connsiteX407" fmla="*/ 2339396 w 3756359"/>
                <a:gd name="connsiteY407" fmla="*/ 1492214 h 5843885"/>
                <a:gd name="connsiteX408" fmla="*/ 2303169 w 3756359"/>
                <a:gd name="connsiteY408" fmla="*/ 1451314 h 5843885"/>
                <a:gd name="connsiteX409" fmla="*/ 2263556 w 3756359"/>
                <a:gd name="connsiteY409" fmla="*/ 1406555 h 5843885"/>
                <a:gd name="connsiteX410" fmla="*/ 2199634 w 3756359"/>
                <a:gd name="connsiteY410" fmla="*/ 1389288 h 5843885"/>
                <a:gd name="connsiteX411" fmla="*/ 2165573 w 3756359"/>
                <a:gd name="connsiteY411" fmla="*/ 1388610 h 5843885"/>
                <a:gd name="connsiteX412" fmla="*/ 2185684 w 3756359"/>
                <a:gd name="connsiteY412" fmla="*/ 1348727 h 5843885"/>
                <a:gd name="connsiteX413" fmla="*/ 2162865 w 3756359"/>
                <a:gd name="connsiteY413" fmla="*/ 1296519 h 5843885"/>
                <a:gd name="connsiteX414" fmla="*/ 2135373 w 3756359"/>
                <a:gd name="connsiteY414" fmla="*/ 1263813 h 5843885"/>
                <a:gd name="connsiteX415" fmla="*/ 2153588 w 3756359"/>
                <a:gd name="connsiteY415" fmla="*/ 1191697 h 5843885"/>
                <a:gd name="connsiteX416" fmla="*/ 2196383 w 3756359"/>
                <a:gd name="connsiteY416" fmla="*/ 1131837 h 5843885"/>
                <a:gd name="connsiteX417" fmla="*/ 2253399 w 3756359"/>
                <a:gd name="connsiteY417" fmla="*/ 1091208 h 5843885"/>
                <a:gd name="connsiteX418" fmla="*/ 2285293 w 3756359"/>
                <a:gd name="connsiteY418" fmla="*/ 1072113 h 5843885"/>
                <a:gd name="connsiteX419" fmla="*/ 2314748 w 3756359"/>
                <a:gd name="connsiteY419" fmla="*/ 1056877 h 5843885"/>
                <a:gd name="connsiteX420" fmla="*/ 2339803 w 3756359"/>
                <a:gd name="connsiteY420" fmla="*/ 1036630 h 5843885"/>
                <a:gd name="connsiteX421" fmla="*/ 2364112 w 3756359"/>
                <a:gd name="connsiteY421" fmla="*/ 1011305 h 5843885"/>
                <a:gd name="connsiteX422" fmla="*/ 2370206 w 3756359"/>
                <a:gd name="connsiteY422" fmla="*/ 982730 h 5843885"/>
                <a:gd name="connsiteX423" fmla="*/ 2403725 w 3756359"/>
                <a:gd name="connsiteY423" fmla="*/ 988824 h 5843885"/>
                <a:gd name="connsiteX424" fmla="*/ 2429186 w 3756359"/>
                <a:gd name="connsiteY424" fmla="*/ 992616 h 5843885"/>
                <a:gd name="connsiteX425" fmla="*/ 2489858 w 3756359"/>
                <a:gd name="connsiteY425" fmla="*/ 948737 h 5843885"/>
                <a:gd name="connsiteX426" fmla="*/ 2488233 w 3756359"/>
                <a:gd name="connsiteY426" fmla="*/ 962551 h 5843885"/>
                <a:gd name="connsiteX427" fmla="*/ 2478956 w 3756359"/>
                <a:gd name="connsiteY427" fmla="*/ 1002976 h 5843885"/>
                <a:gd name="connsiteX428" fmla="*/ 2460741 w 3756359"/>
                <a:gd name="connsiteY428" fmla="*/ 1021869 h 5843885"/>
                <a:gd name="connsiteX429" fmla="*/ 2489046 w 3756359"/>
                <a:gd name="connsiteY429" fmla="*/ 1031078 h 5843885"/>
                <a:gd name="connsiteX430" fmla="*/ 2496223 w 3756359"/>
                <a:gd name="connsiteY430" fmla="*/ 1056606 h 5843885"/>
                <a:gd name="connsiteX431" fmla="*/ 2529336 w 3756359"/>
                <a:gd name="connsiteY431" fmla="*/ 1053424 h 5843885"/>
                <a:gd name="connsiteX432" fmla="*/ 2558182 w 3756359"/>
                <a:gd name="connsiteY432" fmla="*/ 1029791 h 5843885"/>
                <a:gd name="connsiteX433" fmla="*/ 2564412 w 3756359"/>
                <a:gd name="connsiteY433" fmla="*/ 1023087 h 5843885"/>
                <a:gd name="connsiteX434" fmla="*/ 2584117 w 3756359"/>
                <a:gd name="connsiteY434" fmla="*/ 1030469 h 5843885"/>
                <a:gd name="connsiteX435" fmla="*/ 2596441 w 3756359"/>
                <a:gd name="connsiteY435" fmla="*/ 1040829 h 5843885"/>
                <a:gd name="connsiteX436" fmla="*/ 2615062 w 3756359"/>
                <a:gd name="connsiteY436" fmla="*/ 1053221 h 5843885"/>
                <a:gd name="connsiteX437" fmla="*/ 2635715 w 3756359"/>
                <a:gd name="connsiteY437" fmla="*/ 1040423 h 5843885"/>
                <a:gd name="connsiteX438" fmla="*/ 2647091 w 3756359"/>
                <a:gd name="connsiteY438" fmla="*/ 1054169 h 5843885"/>
                <a:gd name="connsiteX439" fmla="*/ 2658129 w 3756359"/>
                <a:gd name="connsiteY439" fmla="*/ 1070894 h 5843885"/>
                <a:gd name="connsiteX440" fmla="*/ 2684605 w 3756359"/>
                <a:gd name="connsiteY440" fmla="*/ 1075634 h 5843885"/>
                <a:gd name="connsiteX441" fmla="*/ 2712029 w 3756359"/>
                <a:gd name="connsiteY441" fmla="*/ 1066222 h 5843885"/>
                <a:gd name="connsiteX442" fmla="*/ 2738099 w 3756359"/>
                <a:gd name="connsiteY442" fmla="*/ 1065409 h 5843885"/>
                <a:gd name="connsiteX443" fmla="*/ 2741621 w 3756359"/>
                <a:gd name="connsiteY443" fmla="*/ 1047600 h 5843885"/>
                <a:gd name="connsiteX444" fmla="*/ 2741147 w 3756359"/>
                <a:gd name="connsiteY444" fmla="*/ 1049835 h 5843885"/>
                <a:gd name="connsiteX445" fmla="*/ 2722254 w 3756359"/>
                <a:gd name="connsiteY445" fmla="*/ 1056403 h 5843885"/>
                <a:gd name="connsiteX446" fmla="*/ 2701195 w 3756359"/>
                <a:gd name="connsiteY446" fmla="*/ 1067237 h 5843885"/>
                <a:gd name="connsiteX447" fmla="*/ 2681490 w 3756359"/>
                <a:gd name="connsiteY447" fmla="*/ 1063784 h 5843885"/>
                <a:gd name="connsiteX448" fmla="*/ 2663952 w 3756359"/>
                <a:gd name="connsiteY448" fmla="*/ 1045637 h 5843885"/>
                <a:gd name="connsiteX449" fmla="*/ 2650477 w 3756359"/>
                <a:gd name="connsiteY449" fmla="*/ 1035141 h 5843885"/>
                <a:gd name="connsiteX450" fmla="*/ 2631517 w 3756359"/>
                <a:gd name="connsiteY450" fmla="*/ 1015165 h 5843885"/>
                <a:gd name="connsiteX451" fmla="*/ 2634970 w 3756359"/>
                <a:gd name="connsiteY451" fmla="*/ 985709 h 5843885"/>
                <a:gd name="connsiteX452" fmla="*/ 2607478 w 3756359"/>
                <a:gd name="connsiteY452" fmla="*/ 949550 h 5843885"/>
                <a:gd name="connsiteX453" fmla="*/ 2567391 w 3756359"/>
                <a:gd name="connsiteY453" fmla="*/ 934517 h 5843885"/>
                <a:gd name="connsiteX454" fmla="*/ 2552562 w 3756359"/>
                <a:gd name="connsiteY454" fmla="*/ 900998 h 5843885"/>
                <a:gd name="connsiteX455" fmla="*/ 2517485 w 3756359"/>
                <a:gd name="connsiteY455" fmla="*/ 853260 h 5843885"/>
                <a:gd name="connsiteX456" fmla="*/ 2554390 w 3756359"/>
                <a:gd name="connsiteY456" fmla="*/ 853395 h 5843885"/>
                <a:gd name="connsiteX457" fmla="*/ 2594545 w 3756359"/>
                <a:gd name="connsiteY457" fmla="*/ 877637 h 5843885"/>
                <a:gd name="connsiteX458" fmla="*/ 2638288 w 3756359"/>
                <a:gd name="connsiteY458" fmla="*/ 863485 h 5843885"/>
                <a:gd name="connsiteX459" fmla="*/ 2667202 w 3756359"/>
                <a:gd name="connsiteY459" fmla="*/ 838565 h 5843885"/>
                <a:gd name="connsiteX460" fmla="*/ 2695372 w 3756359"/>
                <a:gd name="connsiteY460" fmla="*/ 838227 h 5843885"/>
                <a:gd name="connsiteX461" fmla="*/ 2703023 w 3756359"/>
                <a:gd name="connsiteY461" fmla="*/ 788728 h 5843885"/>
                <a:gd name="connsiteX462" fmla="*/ 2684470 w 3756359"/>
                <a:gd name="connsiteY462" fmla="*/ 752162 h 5843885"/>
                <a:gd name="connsiteX463" fmla="*/ 2726656 w 3756359"/>
                <a:gd name="connsiteY463" fmla="*/ 736655 h 5843885"/>
                <a:gd name="connsiteX464" fmla="*/ 2743787 w 3756359"/>
                <a:gd name="connsiteY464" fmla="*/ 718982 h 5843885"/>
                <a:gd name="connsiteX465" fmla="*/ 2751304 w 3756359"/>
                <a:gd name="connsiteY465" fmla="*/ 692099 h 5843885"/>
                <a:gd name="connsiteX466" fmla="*/ 2726182 w 3756359"/>
                <a:gd name="connsiteY466" fmla="*/ 669415 h 5843885"/>
                <a:gd name="connsiteX467" fmla="*/ 2725437 w 3756359"/>
                <a:gd name="connsiteY467" fmla="*/ 636641 h 5843885"/>
                <a:gd name="connsiteX468" fmla="*/ 2757601 w 3756359"/>
                <a:gd name="connsiteY468" fmla="*/ 639553 h 5843885"/>
                <a:gd name="connsiteX469" fmla="*/ 2790985 w 3756359"/>
                <a:gd name="connsiteY469" fmla="*/ 643480 h 5843885"/>
                <a:gd name="connsiteX470" fmla="*/ 2831613 w 3756359"/>
                <a:gd name="connsiteY470" fmla="*/ 656007 h 5843885"/>
                <a:gd name="connsiteX471" fmla="*/ 2848136 w 3756359"/>
                <a:gd name="connsiteY471" fmla="*/ 629937 h 5843885"/>
                <a:gd name="connsiteX472" fmla="*/ 2871700 w 3756359"/>
                <a:gd name="connsiteY472" fmla="*/ 627364 h 5843885"/>
                <a:gd name="connsiteX473" fmla="*/ 2874612 w 3756359"/>
                <a:gd name="connsiteY473" fmla="*/ 667383 h 5843885"/>
                <a:gd name="connsiteX474" fmla="*/ 2869533 w 3756359"/>
                <a:gd name="connsiteY474" fmla="*/ 695011 h 5843885"/>
                <a:gd name="connsiteX475" fmla="*/ 2880503 w 3756359"/>
                <a:gd name="connsiteY475" fmla="*/ 716815 h 5843885"/>
                <a:gd name="connsiteX476" fmla="*/ 2874815 w 3756359"/>
                <a:gd name="connsiteY476" fmla="*/ 740041 h 5843885"/>
                <a:gd name="connsiteX477" fmla="*/ 2909553 w 3756359"/>
                <a:gd name="connsiteY477" fmla="*/ 747219 h 5843885"/>
                <a:gd name="connsiteX478" fmla="*/ 2920455 w 3756359"/>
                <a:gd name="connsiteY478" fmla="*/ 770106 h 5843885"/>
                <a:gd name="connsiteX479" fmla="*/ 2943951 w 3756359"/>
                <a:gd name="connsiteY479" fmla="*/ 796447 h 5843885"/>
                <a:gd name="connsiteX480" fmla="*/ 2943545 w 3756359"/>
                <a:gd name="connsiteY480" fmla="*/ 814798 h 5843885"/>
                <a:gd name="connsiteX481" fmla="*/ 2937180 w 3756359"/>
                <a:gd name="connsiteY481" fmla="*/ 858000 h 5843885"/>
                <a:gd name="connsiteX482" fmla="*/ 2912600 w 3756359"/>
                <a:gd name="connsiteY482" fmla="*/ 874725 h 5843885"/>
                <a:gd name="connsiteX483" fmla="*/ 2886123 w 3756359"/>
                <a:gd name="connsiteY483" fmla="*/ 889690 h 5843885"/>
                <a:gd name="connsiteX484" fmla="*/ 2863574 w 3756359"/>
                <a:gd name="connsiteY484" fmla="*/ 924224 h 5843885"/>
                <a:gd name="connsiteX485" fmla="*/ 2868924 w 3756359"/>
                <a:gd name="connsiteY485" fmla="*/ 943929 h 5843885"/>
                <a:gd name="connsiteX486" fmla="*/ 2855246 w 3756359"/>
                <a:gd name="connsiteY486" fmla="*/ 962280 h 5843885"/>
                <a:gd name="connsiteX487" fmla="*/ 2819560 w 3756359"/>
                <a:gd name="connsiteY487" fmla="*/ 969999 h 5843885"/>
                <a:gd name="connsiteX488" fmla="*/ 2785567 w 3756359"/>
                <a:gd name="connsiteY488" fmla="*/ 946909 h 5843885"/>
                <a:gd name="connsiteX489" fmla="*/ 2762206 w 3756359"/>
                <a:gd name="connsiteY489" fmla="*/ 953342 h 5843885"/>
                <a:gd name="connsiteX490" fmla="*/ 2728552 w 3756359"/>
                <a:gd name="connsiteY490" fmla="*/ 973588 h 5843885"/>
                <a:gd name="connsiteX491" fmla="*/ 2746428 w 3756359"/>
                <a:gd name="connsiteY491" fmla="*/ 1022817 h 5843885"/>
                <a:gd name="connsiteX492" fmla="*/ 2746902 w 3756359"/>
                <a:gd name="connsiteY492" fmla="*/ 1019634 h 5843885"/>
                <a:gd name="connsiteX493" fmla="*/ 2773582 w 3756359"/>
                <a:gd name="connsiteY493" fmla="*/ 1025458 h 5843885"/>
                <a:gd name="connsiteX494" fmla="*/ 2791933 w 3756359"/>
                <a:gd name="connsiteY494" fmla="*/ 1026609 h 5843885"/>
                <a:gd name="connsiteX495" fmla="*/ 2823691 w 3756359"/>
                <a:gd name="connsiteY495" fmla="*/ 1021530 h 5843885"/>
                <a:gd name="connsiteX496" fmla="*/ 2832222 w 3756359"/>
                <a:gd name="connsiteY496" fmla="*/ 1017399 h 5843885"/>
                <a:gd name="connsiteX497" fmla="*/ 2832764 w 3756359"/>
                <a:gd name="connsiteY497" fmla="*/ 1018077 h 5843885"/>
                <a:gd name="connsiteX498" fmla="*/ 2852334 w 3756359"/>
                <a:gd name="connsiteY498" fmla="*/ 1008800 h 5843885"/>
                <a:gd name="connsiteX499" fmla="*/ 2854636 w 3756359"/>
                <a:gd name="connsiteY499" fmla="*/ 1051257 h 5843885"/>
                <a:gd name="connsiteX500" fmla="*/ 2880300 w 3756359"/>
                <a:gd name="connsiteY500" fmla="*/ 1066696 h 5843885"/>
                <a:gd name="connsiteX501" fmla="*/ 2884566 w 3756359"/>
                <a:gd name="connsiteY501" fmla="*/ 1098522 h 5843885"/>
                <a:gd name="connsiteX502" fmla="*/ 2903188 w 3756359"/>
                <a:gd name="connsiteY502" fmla="*/ 1123644 h 5843885"/>
                <a:gd name="connsiteX503" fmla="*/ 2929529 w 3756359"/>
                <a:gd name="connsiteY503" fmla="*/ 1138135 h 5843885"/>
                <a:gd name="connsiteX504" fmla="*/ 2953364 w 3756359"/>
                <a:gd name="connsiteY504" fmla="*/ 1161902 h 5843885"/>
                <a:gd name="connsiteX505" fmla="*/ 2975981 w 3756359"/>
                <a:gd name="connsiteY505" fmla="*/ 1178628 h 5843885"/>
                <a:gd name="connsiteX506" fmla="*/ 3021282 w 3756359"/>
                <a:gd name="connsiteY506" fmla="*/ 1187905 h 5843885"/>
                <a:gd name="connsiteX507" fmla="*/ 3023381 w 3756359"/>
                <a:gd name="connsiteY507" fmla="*/ 1171111 h 5843885"/>
                <a:gd name="connsiteX508" fmla="*/ 2999477 w 3756359"/>
                <a:gd name="connsiteY508" fmla="*/ 1138135 h 5843885"/>
                <a:gd name="connsiteX509" fmla="*/ 2979231 w 3756359"/>
                <a:gd name="connsiteY509" fmla="*/ 1115112 h 5843885"/>
                <a:gd name="connsiteX510" fmla="*/ 2966907 w 3756359"/>
                <a:gd name="connsiteY510" fmla="*/ 1077733 h 5843885"/>
                <a:gd name="connsiteX511" fmla="*/ 2969683 w 3756359"/>
                <a:gd name="connsiteY511" fmla="*/ 1077327 h 5843885"/>
                <a:gd name="connsiteX512" fmla="*/ 2983700 w 3756359"/>
                <a:gd name="connsiteY512" fmla="*/ 1105225 h 5843885"/>
                <a:gd name="connsiteX513" fmla="*/ 3018776 w 3756359"/>
                <a:gd name="connsiteY513" fmla="*/ 1121274 h 5843885"/>
                <a:gd name="connsiteX514" fmla="*/ 3056764 w 3756359"/>
                <a:gd name="connsiteY514" fmla="*/ 1149917 h 5843885"/>
                <a:gd name="connsiteX515" fmla="*/ 3079719 w 3756359"/>
                <a:gd name="connsiteY515" fmla="*/ 1132040 h 5843885"/>
                <a:gd name="connsiteX516" fmla="*/ 3077620 w 3756359"/>
                <a:gd name="connsiteY516" fmla="*/ 1122425 h 5843885"/>
                <a:gd name="connsiteX517" fmla="*/ 3084188 w 3756359"/>
                <a:gd name="connsiteY517" fmla="*/ 1105090 h 5843885"/>
                <a:gd name="connsiteX518" fmla="*/ 3085407 w 3756359"/>
                <a:gd name="connsiteY518" fmla="*/ 1085182 h 5843885"/>
                <a:gd name="connsiteX519" fmla="*/ 3083308 w 3756359"/>
                <a:gd name="connsiteY519" fmla="*/ 1059992 h 5843885"/>
                <a:gd name="connsiteX520" fmla="*/ 3065635 w 3756359"/>
                <a:gd name="connsiteY520" fmla="*/ 1043334 h 5843885"/>
                <a:gd name="connsiteX521" fmla="*/ 3059405 w 3756359"/>
                <a:gd name="connsiteY521" fmla="*/ 1033448 h 5843885"/>
                <a:gd name="connsiteX522" fmla="*/ 3042341 w 3756359"/>
                <a:gd name="connsiteY522" fmla="*/ 1007987 h 5843885"/>
                <a:gd name="connsiteX523" fmla="*/ 3045320 w 3756359"/>
                <a:gd name="connsiteY523" fmla="*/ 983272 h 5843885"/>
                <a:gd name="connsiteX524" fmla="*/ 3035976 w 3756359"/>
                <a:gd name="connsiteY524" fmla="*/ 955170 h 5843885"/>
                <a:gd name="connsiteX525" fmla="*/ 3054733 w 3756359"/>
                <a:gd name="connsiteY525" fmla="*/ 952123 h 5843885"/>
                <a:gd name="connsiteX526" fmla="*/ 3060894 w 3756359"/>
                <a:gd name="connsiteY526" fmla="*/ 925782 h 5843885"/>
                <a:gd name="connsiteX527" fmla="*/ 3081277 w 3756359"/>
                <a:gd name="connsiteY527" fmla="*/ 942101 h 5843885"/>
                <a:gd name="connsiteX528" fmla="*/ 3096174 w 3756359"/>
                <a:gd name="connsiteY528" fmla="*/ 959910 h 5843885"/>
                <a:gd name="connsiteX529" fmla="*/ 3098002 w 3756359"/>
                <a:gd name="connsiteY529" fmla="*/ 983542 h 5843885"/>
                <a:gd name="connsiteX530" fmla="*/ 3108565 w 3756359"/>
                <a:gd name="connsiteY530" fmla="*/ 1005482 h 5843885"/>
                <a:gd name="connsiteX531" fmla="*/ 3137209 w 3756359"/>
                <a:gd name="connsiteY531" fmla="*/ 1025390 h 5843885"/>
                <a:gd name="connsiteX532" fmla="*/ 3142897 w 3756359"/>
                <a:gd name="connsiteY532" fmla="*/ 1006024 h 5843885"/>
                <a:gd name="connsiteX533" fmla="*/ 3157794 w 3756359"/>
                <a:gd name="connsiteY533" fmla="*/ 980021 h 5843885"/>
                <a:gd name="connsiteX534" fmla="*/ 3170254 w 3756359"/>
                <a:gd name="connsiteY534" fmla="*/ 983136 h 5843885"/>
                <a:gd name="connsiteX535" fmla="*/ 3179395 w 3756359"/>
                <a:gd name="connsiteY535" fmla="*/ 978328 h 5843885"/>
                <a:gd name="connsiteX536" fmla="*/ 3192532 w 3756359"/>
                <a:gd name="connsiteY536" fmla="*/ 973521 h 5843885"/>
                <a:gd name="connsiteX537" fmla="*/ 3195240 w 3756359"/>
                <a:gd name="connsiteY537" fmla="*/ 953680 h 5843885"/>
                <a:gd name="connsiteX538" fmla="*/ 3213726 w 3756359"/>
                <a:gd name="connsiteY538" fmla="*/ 953342 h 5843885"/>
                <a:gd name="connsiteX539" fmla="*/ 3226186 w 3756359"/>
                <a:gd name="connsiteY539" fmla="*/ 938241 h 5843885"/>
                <a:gd name="connsiteX540" fmla="*/ 3218601 w 3756359"/>
                <a:gd name="connsiteY540" fmla="*/ 922464 h 5843885"/>
                <a:gd name="connsiteX541" fmla="*/ 3209122 w 3756359"/>
                <a:gd name="connsiteY541" fmla="*/ 898358 h 5843885"/>
                <a:gd name="connsiteX542" fmla="*/ 3196662 w 3756359"/>
                <a:gd name="connsiteY542" fmla="*/ 912916 h 5843885"/>
                <a:gd name="connsiteX543" fmla="*/ 3192464 w 3756359"/>
                <a:gd name="connsiteY543" fmla="*/ 901879 h 5843885"/>
                <a:gd name="connsiteX544" fmla="*/ 3179530 w 3756359"/>
                <a:gd name="connsiteY544" fmla="*/ 891925 h 5843885"/>
                <a:gd name="connsiteX545" fmla="*/ 3174723 w 3756359"/>
                <a:gd name="connsiteY545" fmla="*/ 885966 h 5843885"/>
                <a:gd name="connsiteX546" fmla="*/ 3158200 w 3756359"/>
                <a:gd name="connsiteY546" fmla="*/ 887862 h 5843885"/>
                <a:gd name="connsiteX547" fmla="*/ 3172420 w 3756359"/>
                <a:gd name="connsiteY547" fmla="*/ 869782 h 5843885"/>
                <a:gd name="connsiteX548" fmla="*/ 3154747 w 3756359"/>
                <a:gd name="connsiteY548" fmla="*/ 856171 h 5843885"/>
                <a:gd name="connsiteX549" fmla="*/ 3146960 w 3756359"/>
                <a:gd name="connsiteY549" fmla="*/ 842764 h 5843885"/>
                <a:gd name="connsiteX550" fmla="*/ 3146215 w 3756359"/>
                <a:gd name="connsiteY550" fmla="*/ 843102 h 5843885"/>
                <a:gd name="connsiteX551" fmla="*/ 3136599 w 3756359"/>
                <a:gd name="connsiteY551" fmla="*/ 833081 h 5843885"/>
                <a:gd name="connsiteX552" fmla="*/ 3121905 w 3756359"/>
                <a:gd name="connsiteY552" fmla="*/ 828679 h 5843885"/>
                <a:gd name="connsiteX553" fmla="*/ 3103555 w 3756359"/>
                <a:gd name="connsiteY553" fmla="*/ 812631 h 5843885"/>
                <a:gd name="connsiteX554" fmla="*/ 3114389 w 3756359"/>
                <a:gd name="connsiteY554" fmla="*/ 788863 h 5843885"/>
                <a:gd name="connsiteX555" fmla="*/ 3090621 w 3756359"/>
                <a:gd name="connsiteY555" fmla="*/ 783446 h 5843885"/>
                <a:gd name="connsiteX556" fmla="*/ 3093871 w 3756359"/>
                <a:gd name="connsiteY556" fmla="*/ 767127 h 5843885"/>
                <a:gd name="connsiteX557" fmla="*/ 3098137 w 3756359"/>
                <a:gd name="connsiteY557" fmla="*/ 754058 h 5843885"/>
                <a:gd name="connsiteX558" fmla="*/ 3106399 w 3756359"/>
                <a:gd name="connsiteY558" fmla="*/ 741734 h 5843885"/>
                <a:gd name="connsiteX559" fmla="*/ 3127661 w 3756359"/>
                <a:gd name="connsiteY559" fmla="*/ 756563 h 5843885"/>
                <a:gd name="connsiteX560" fmla="*/ 3141610 w 3756359"/>
                <a:gd name="connsiteY560" fmla="*/ 749927 h 5843885"/>
                <a:gd name="connsiteX561" fmla="*/ 3123260 w 3756359"/>
                <a:gd name="connsiteY561" fmla="*/ 733337 h 5843885"/>
                <a:gd name="connsiteX562" fmla="*/ 3105180 w 3756359"/>
                <a:gd name="connsiteY562" fmla="*/ 711330 h 5843885"/>
                <a:gd name="connsiteX563" fmla="*/ 3134162 w 3756359"/>
                <a:gd name="connsiteY563" fmla="*/ 704220 h 5843885"/>
                <a:gd name="connsiteX564" fmla="*/ 3147501 w 3756359"/>
                <a:gd name="connsiteY564" fmla="*/ 693927 h 5843885"/>
                <a:gd name="connsiteX565" fmla="*/ 3117030 w 3756359"/>
                <a:gd name="connsiteY565" fmla="*/ 676051 h 5843885"/>
                <a:gd name="connsiteX566" fmla="*/ 3116150 w 3756359"/>
                <a:gd name="connsiteY566" fmla="*/ 646256 h 5843885"/>
                <a:gd name="connsiteX567" fmla="*/ 3103622 w 3756359"/>
                <a:gd name="connsiteY567" fmla="*/ 631224 h 5843885"/>
                <a:gd name="connsiteX568" fmla="*/ 3100237 w 3756359"/>
                <a:gd name="connsiteY568" fmla="*/ 619306 h 5843885"/>
                <a:gd name="connsiteX569" fmla="*/ 3078500 w 3756359"/>
                <a:gd name="connsiteY569" fmla="*/ 618290 h 5843885"/>
                <a:gd name="connsiteX570" fmla="*/ 3067057 w 3756359"/>
                <a:gd name="connsiteY570" fmla="*/ 618561 h 5843885"/>
                <a:gd name="connsiteX571" fmla="*/ 3066379 w 3756359"/>
                <a:gd name="connsiteY571" fmla="*/ 607050 h 5843885"/>
                <a:gd name="connsiteX572" fmla="*/ 3061233 w 3756359"/>
                <a:gd name="connsiteY572" fmla="*/ 598247 h 5843885"/>
                <a:gd name="connsiteX573" fmla="*/ 3071255 w 3756359"/>
                <a:gd name="connsiteY573" fmla="*/ 588361 h 5843885"/>
                <a:gd name="connsiteX574" fmla="*/ 3069968 w 3756359"/>
                <a:gd name="connsiteY574" fmla="*/ 569874 h 5843885"/>
                <a:gd name="connsiteX575" fmla="*/ 3036517 w 3756359"/>
                <a:gd name="connsiteY575" fmla="*/ 561817 h 5843885"/>
                <a:gd name="connsiteX576" fmla="*/ 3016880 w 3756359"/>
                <a:gd name="connsiteY576" fmla="*/ 523355 h 5843885"/>
                <a:gd name="connsiteX577" fmla="*/ 3002118 w 3756359"/>
                <a:gd name="connsiteY577" fmla="*/ 499925 h 5843885"/>
                <a:gd name="connsiteX578" fmla="*/ 2973543 w 3756359"/>
                <a:gd name="connsiteY578" fmla="*/ 470334 h 5843885"/>
                <a:gd name="connsiteX579" fmla="*/ 2952619 w 3756359"/>
                <a:gd name="connsiteY579" fmla="*/ 454218 h 5843885"/>
                <a:gd name="connsiteX580" fmla="*/ 2973272 w 3756359"/>
                <a:gd name="connsiteY580" fmla="*/ 461260 h 5843885"/>
                <a:gd name="connsiteX581" fmla="*/ 2984513 w 3756359"/>
                <a:gd name="connsiteY581" fmla="*/ 443993 h 5843885"/>
                <a:gd name="connsiteX582" fmla="*/ 2992164 w 3756359"/>
                <a:gd name="connsiteY582" fmla="*/ 430315 h 5843885"/>
                <a:gd name="connsiteX583" fmla="*/ 2984445 w 3756359"/>
                <a:gd name="connsiteY583" fmla="*/ 399843 h 5843885"/>
                <a:gd name="connsiteX584" fmla="*/ 2960067 w 3756359"/>
                <a:gd name="connsiteY584" fmla="*/ 374789 h 5843885"/>
                <a:gd name="connsiteX585" fmla="*/ 2918356 w 3756359"/>
                <a:gd name="connsiteY585" fmla="*/ 357996 h 5843885"/>
                <a:gd name="connsiteX586" fmla="*/ 2894520 w 3756359"/>
                <a:gd name="connsiteY586" fmla="*/ 365512 h 5843885"/>
                <a:gd name="connsiteX587" fmla="*/ 2890254 w 3756359"/>
                <a:gd name="connsiteY587" fmla="*/ 385623 h 5843885"/>
                <a:gd name="connsiteX588" fmla="*/ 2889441 w 3756359"/>
                <a:gd name="connsiteY588" fmla="*/ 367950 h 5843885"/>
                <a:gd name="connsiteX589" fmla="*/ 2868179 w 3756359"/>
                <a:gd name="connsiteY589" fmla="*/ 349193 h 5843885"/>
                <a:gd name="connsiteX590" fmla="*/ 2839197 w 3756359"/>
                <a:gd name="connsiteY590" fmla="*/ 361449 h 5843885"/>
                <a:gd name="connsiteX591" fmla="*/ 2816039 w 3756359"/>
                <a:gd name="connsiteY591" fmla="*/ 361856 h 5843885"/>
                <a:gd name="connsiteX592" fmla="*/ 2798433 w 3756359"/>
                <a:gd name="connsiteY592" fmla="*/ 374383 h 5843885"/>
                <a:gd name="connsiteX593" fmla="*/ 2773311 w 3756359"/>
                <a:gd name="connsiteY593" fmla="*/ 373909 h 5843885"/>
                <a:gd name="connsiteX594" fmla="*/ 2771686 w 3756359"/>
                <a:gd name="connsiteY594" fmla="*/ 348448 h 5843885"/>
                <a:gd name="connsiteX595" fmla="*/ 2808049 w 3756359"/>
                <a:gd name="connsiteY595" fmla="*/ 342557 h 5843885"/>
                <a:gd name="connsiteX596" fmla="*/ 2791255 w 3756359"/>
                <a:gd name="connsiteY596" fmla="*/ 318112 h 5843885"/>
                <a:gd name="connsiteX597" fmla="*/ 2741891 w 3756359"/>
                <a:gd name="connsiteY597" fmla="*/ 308700 h 5843885"/>
                <a:gd name="connsiteX598" fmla="*/ 2703430 w 3756359"/>
                <a:gd name="connsiteY598" fmla="*/ 328675 h 5843885"/>
                <a:gd name="connsiteX599" fmla="*/ 2664900 w 3756359"/>
                <a:gd name="connsiteY599" fmla="*/ 354068 h 5843885"/>
                <a:gd name="connsiteX600" fmla="*/ 2630230 w 3756359"/>
                <a:gd name="connsiteY600" fmla="*/ 388806 h 5843885"/>
                <a:gd name="connsiteX601" fmla="*/ 2630230 w 3756359"/>
                <a:gd name="connsiteY601" fmla="*/ 421918 h 5843885"/>
                <a:gd name="connsiteX602" fmla="*/ 2586961 w 3756359"/>
                <a:gd name="connsiteY602" fmla="*/ 476429 h 5843885"/>
                <a:gd name="connsiteX603" fmla="*/ 2597863 w 3756359"/>
                <a:gd name="connsiteY603" fmla="*/ 498571 h 5843885"/>
                <a:gd name="connsiteX604" fmla="*/ 2596712 w 3756359"/>
                <a:gd name="connsiteY604" fmla="*/ 516109 h 5843885"/>
                <a:gd name="connsiteX605" fmla="*/ 2575178 w 3756359"/>
                <a:gd name="connsiteY605" fmla="*/ 511301 h 5843885"/>
                <a:gd name="connsiteX606" fmla="*/ 2574637 w 3756359"/>
                <a:gd name="connsiteY606" fmla="*/ 529584 h 5843885"/>
                <a:gd name="connsiteX607" fmla="*/ 2569964 w 3756359"/>
                <a:gd name="connsiteY607" fmla="*/ 555654 h 5843885"/>
                <a:gd name="connsiteX608" fmla="*/ 2585674 w 3756359"/>
                <a:gd name="connsiteY608" fmla="*/ 572109 h 5843885"/>
                <a:gd name="connsiteX609" fmla="*/ 2598878 w 3756359"/>
                <a:gd name="connsiteY609" fmla="*/ 593575 h 5843885"/>
                <a:gd name="connsiteX610" fmla="*/ 2638017 w 3756359"/>
                <a:gd name="connsiteY610" fmla="*/ 588970 h 5843885"/>
                <a:gd name="connsiteX611" fmla="*/ 2653592 w 3756359"/>
                <a:gd name="connsiteY611" fmla="*/ 612535 h 5843885"/>
                <a:gd name="connsiteX612" fmla="*/ 2652440 w 3756359"/>
                <a:gd name="connsiteY612" fmla="*/ 637724 h 5843885"/>
                <a:gd name="connsiteX613" fmla="*/ 2631720 w 3756359"/>
                <a:gd name="connsiteY613" fmla="*/ 673207 h 5843885"/>
                <a:gd name="connsiteX614" fmla="*/ 2644450 w 3756359"/>
                <a:gd name="connsiteY614" fmla="*/ 700631 h 5843885"/>
                <a:gd name="connsiteX615" fmla="*/ 2629892 w 3756359"/>
                <a:gd name="connsiteY615" fmla="*/ 681129 h 5843885"/>
                <a:gd name="connsiteX616" fmla="*/ 2621156 w 3756359"/>
                <a:gd name="connsiteY616" fmla="*/ 704829 h 5843885"/>
                <a:gd name="connsiteX617" fmla="*/ 2626371 w 3756359"/>
                <a:gd name="connsiteY617" fmla="*/ 710518 h 5843885"/>
                <a:gd name="connsiteX618" fmla="*/ 2603347 w 3756359"/>
                <a:gd name="connsiteY618" fmla="*/ 696433 h 5843885"/>
                <a:gd name="connsiteX619" fmla="*/ 2591836 w 3756359"/>
                <a:gd name="connsiteY619" fmla="*/ 727514 h 5843885"/>
                <a:gd name="connsiteX620" fmla="*/ 2577074 w 3756359"/>
                <a:gd name="connsiteY620" fmla="*/ 765569 h 5843885"/>
                <a:gd name="connsiteX621" fmla="*/ 2569355 w 3756359"/>
                <a:gd name="connsiteY621" fmla="*/ 778435 h 5843885"/>
                <a:gd name="connsiteX622" fmla="*/ 2549244 w 3756359"/>
                <a:gd name="connsiteY622" fmla="*/ 793603 h 5843885"/>
                <a:gd name="connsiteX623" fmla="*/ 2531841 w 3756359"/>
                <a:gd name="connsiteY623" fmla="*/ 792926 h 5843885"/>
                <a:gd name="connsiteX624" fmla="*/ 2523309 w 3756359"/>
                <a:gd name="connsiteY624" fmla="*/ 773627 h 5843885"/>
                <a:gd name="connsiteX625" fmla="*/ 2533466 w 3756359"/>
                <a:gd name="connsiteY625" fmla="*/ 729884 h 5843885"/>
                <a:gd name="connsiteX626" fmla="*/ 2552155 w 3756359"/>
                <a:gd name="connsiteY626" fmla="*/ 715596 h 5843885"/>
                <a:gd name="connsiteX627" fmla="*/ 2539290 w 3756359"/>
                <a:gd name="connsiteY627" fmla="*/ 677879 h 5843885"/>
                <a:gd name="connsiteX628" fmla="*/ 2545384 w 3756359"/>
                <a:gd name="connsiteY628" fmla="*/ 656549 h 5843885"/>
                <a:gd name="connsiteX629" fmla="*/ 2530216 w 3756359"/>
                <a:gd name="connsiteY629" fmla="*/ 646730 h 5843885"/>
                <a:gd name="connsiteX630" fmla="*/ 2522226 w 3756359"/>
                <a:gd name="connsiteY630" fmla="*/ 662034 h 5843885"/>
                <a:gd name="connsiteX631" fmla="*/ 2500218 w 3756359"/>
                <a:gd name="connsiteY631" fmla="*/ 692235 h 5843885"/>
                <a:gd name="connsiteX632" fmla="*/ 2482071 w 3756359"/>
                <a:gd name="connsiteY632" fmla="*/ 670431 h 5843885"/>
                <a:gd name="connsiteX633" fmla="*/ 2503469 w 3756359"/>
                <a:gd name="connsiteY633" fmla="*/ 636235 h 5843885"/>
                <a:gd name="connsiteX634" fmla="*/ 2486134 w 3756359"/>
                <a:gd name="connsiteY634" fmla="*/ 607998 h 5843885"/>
                <a:gd name="connsiteX635" fmla="*/ 2455662 w 3756359"/>
                <a:gd name="connsiteY635" fmla="*/ 617546 h 5843885"/>
                <a:gd name="connsiteX636" fmla="*/ 2458100 w 3756359"/>
                <a:gd name="connsiteY636" fmla="*/ 594252 h 5843885"/>
                <a:gd name="connsiteX637" fmla="*/ 2490332 w 3756359"/>
                <a:gd name="connsiteY637" fmla="*/ 587142 h 5843885"/>
                <a:gd name="connsiteX638" fmla="*/ 2502250 w 3756359"/>
                <a:gd name="connsiteY638" fmla="*/ 567166 h 5843885"/>
                <a:gd name="connsiteX639" fmla="*/ 2505568 w 3756359"/>
                <a:gd name="connsiteY639" fmla="*/ 543466 h 5843885"/>
                <a:gd name="connsiteX640" fmla="*/ 2496833 w 3756359"/>
                <a:gd name="connsiteY640" fmla="*/ 509879 h 5843885"/>
                <a:gd name="connsiteX641" fmla="*/ 2500015 w 3756359"/>
                <a:gd name="connsiteY641" fmla="*/ 472636 h 5843885"/>
                <a:gd name="connsiteX642" fmla="*/ 2498729 w 3756359"/>
                <a:gd name="connsiteY642" fmla="*/ 442978 h 5843885"/>
                <a:gd name="connsiteX643" fmla="*/ 2487150 w 3756359"/>
                <a:gd name="connsiteY643" fmla="*/ 420361 h 5843885"/>
                <a:gd name="connsiteX644" fmla="*/ 2518298 w 3756359"/>
                <a:gd name="connsiteY644" fmla="*/ 388738 h 5843885"/>
                <a:gd name="connsiteX645" fmla="*/ 2531976 w 3756359"/>
                <a:gd name="connsiteY645" fmla="*/ 371065 h 5843885"/>
                <a:gd name="connsiteX646" fmla="*/ 2550192 w 3756359"/>
                <a:gd name="connsiteY646" fmla="*/ 366799 h 5843885"/>
                <a:gd name="connsiteX647" fmla="*/ 2585200 w 3756359"/>
                <a:gd name="connsiteY647" fmla="*/ 372216 h 5843885"/>
                <a:gd name="connsiteX648" fmla="*/ 2613234 w 3756359"/>
                <a:gd name="connsiteY648" fmla="*/ 355152 h 5843885"/>
                <a:gd name="connsiteX649" fmla="*/ 2646888 w 3756359"/>
                <a:gd name="connsiteY649" fmla="*/ 328879 h 5843885"/>
                <a:gd name="connsiteX650" fmla="*/ 2665035 w 3756359"/>
                <a:gd name="connsiteY650" fmla="*/ 286286 h 5843885"/>
                <a:gd name="connsiteX651" fmla="*/ 2649190 w 3756359"/>
                <a:gd name="connsiteY651" fmla="*/ 282562 h 5843885"/>
                <a:gd name="connsiteX652" fmla="*/ 2624610 w 3756359"/>
                <a:gd name="connsiteY652" fmla="*/ 265430 h 5843885"/>
                <a:gd name="connsiteX653" fmla="*/ 2597456 w 3756359"/>
                <a:gd name="connsiteY653" fmla="*/ 254934 h 5843885"/>
                <a:gd name="connsiteX654" fmla="*/ 2554187 w 3756359"/>
                <a:gd name="connsiteY654" fmla="*/ 253038 h 5843885"/>
                <a:gd name="connsiteX655" fmla="*/ 2546738 w 3756359"/>
                <a:gd name="connsiteY655" fmla="*/ 274165 h 5843885"/>
                <a:gd name="connsiteX656" fmla="*/ 2511053 w 3756359"/>
                <a:gd name="connsiteY656" fmla="*/ 260622 h 5843885"/>
                <a:gd name="connsiteX657" fmla="*/ 2492702 w 3756359"/>
                <a:gd name="connsiteY657" fmla="*/ 251955 h 5843885"/>
                <a:gd name="connsiteX658" fmla="*/ 2453157 w 3756359"/>
                <a:gd name="connsiteY658" fmla="*/ 238683 h 5843885"/>
                <a:gd name="connsiteX659" fmla="*/ 2436702 w 3756359"/>
                <a:gd name="connsiteY659" fmla="*/ 238141 h 5843885"/>
                <a:gd name="connsiteX660" fmla="*/ 2428915 w 3756359"/>
                <a:gd name="connsiteY660" fmla="*/ 227375 h 5843885"/>
                <a:gd name="connsiteX661" fmla="*/ 2425461 w 3756359"/>
                <a:gd name="connsiteY661" fmla="*/ 237396 h 5843885"/>
                <a:gd name="connsiteX662" fmla="*/ 2416929 w 3756359"/>
                <a:gd name="connsiteY662" fmla="*/ 225953 h 5843885"/>
                <a:gd name="connsiteX663" fmla="*/ 2403928 w 3756359"/>
                <a:gd name="connsiteY663" fmla="*/ 241324 h 5843885"/>
                <a:gd name="connsiteX664" fmla="*/ 2388625 w 3756359"/>
                <a:gd name="connsiteY664" fmla="*/ 253648 h 5843885"/>
                <a:gd name="connsiteX665" fmla="*/ 2392010 w 3756359"/>
                <a:gd name="connsiteY665" fmla="*/ 282494 h 5843885"/>
                <a:gd name="connsiteX666" fmla="*/ 2389573 w 3756359"/>
                <a:gd name="connsiteY666" fmla="*/ 311815 h 5843885"/>
                <a:gd name="connsiteX667" fmla="*/ 2371561 w 3756359"/>
                <a:gd name="connsiteY667" fmla="*/ 321836 h 5843885"/>
                <a:gd name="connsiteX668" fmla="*/ 2363029 w 3756359"/>
                <a:gd name="connsiteY668" fmla="*/ 297324 h 5843885"/>
                <a:gd name="connsiteX669" fmla="*/ 2340277 w 3756359"/>
                <a:gd name="connsiteY669" fmla="*/ 282833 h 5843885"/>
                <a:gd name="connsiteX670" fmla="*/ 2326937 w 3756359"/>
                <a:gd name="connsiteY670" fmla="*/ 333145 h 5843885"/>
                <a:gd name="connsiteX671" fmla="*/ 2335875 w 3756359"/>
                <a:gd name="connsiteY671" fmla="*/ 359621 h 5843885"/>
                <a:gd name="connsiteX672" fmla="*/ 2340141 w 3756359"/>
                <a:gd name="connsiteY672" fmla="*/ 388670 h 5843885"/>
                <a:gd name="connsiteX673" fmla="*/ 2350705 w 3756359"/>
                <a:gd name="connsiteY673" fmla="*/ 429028 h 5843885"/>
                <a:gd name="connsiteX674" fmla="*/ 2363503 w 3756359"/>
                <a:gd name="connsiteY674" fmla="*/ 439998 h 5843885"/>
                <a:gd name="connsiteX675" fmla="*/ 2375556 w 3756359"/>
                <a:gd name="connsiteY675" fmla="*/ 445415 h 5843885"/>
                <a:gd name="connsiteX676" fmla="*/ 2382530 w 3756359"/>
                <a:gd name="connsiteY676" fmla="*/ 435529 h 5843885"/>
                <a:gd name="connsiteX677" fmla="*/ 2404335 w 3756359"/>
                <a:gd name="connsiteY677" fmla="*/ 436748 h 5843885"/>
                <a:gd name="connsiteX678" fmla="*/ 2429389 w 3756359"/>
                <a:gd name="connsiteY678" fmla="*/ 427877 h 5843885"/>
                <a:gd name="connsiteX679" fmla="*/ 2450313 w 3756359"/>
                <a:gd name="connsiteY679" fmla="*/ 421580 h 5843885"/>
                <a:gd name="connsiteX680" fmla="*/ 2446182 w 3756359"/>
                <a:gd name="connsiteY680" fmla="*/ 441555 h 5843885"/>
                <a:gd name="connsiteX681" fmla="*/ 2417607 w 3756359"/>
                <a:gd name="connsiteY681" fmla="*/ 453067 h 5843885"/>
                <a:gd name="connsiteX682" fmla="*/ 2387609 w 3756359"/>
                <a:gd name="connsiteY682" fmla="*/ 494508 h 5843885"/>
                <a:gd name="connsiteX683" fmla="*/ 2371561 w 3756359"/>
                <a:gd name="connsiteY683" fmla="*/ 514213 h 5843885"/>
                <a:gd name="connsiteX684" fmla="*/ 2378197 w 3756359"/>
                <a:gd name="connsiteY684" fmla="*/ 573599 h 5843885"/>
                <a:gd name="connsiteX685" fmla="*/ 2333234 w 3756359"/>
                <a:gd name="connsiteY685" fmla="*/ 577120 h 5843885"/>
                <a:gd name="connsiteX686" fmla="*/ 2332354 w 3756359"/>
                <a:gd name="connsiteY686" fmla="*/ 553623 h 5843885"/>
                <a:gd name="connsiteX687" fmla="*/ 2320572 w 3756359"/>
                <a:gd name="connsiteY687" fmla="*/ 574885 h 5843885"/>
                <a:gd name="connsiteX688" fmla="*/ 2300257 w 3756359"/>
                <a:gd name="connsiteY688" fmla="*/ 586600 h 5843885"/>
                <a:gd name="connsiteX689" fmla="*/ 2295043 w 3756359"/>
                <a:gd name="connsiteY689" fmla="*/ 608201 h 5843885"/>
                <a:gd name="connsiteX690" fmla="*/ 2255566 w 3756359"/>
                <a:gd name="connsiteY690" fmla="*/ 602310 h 5843885"/>
                <a:gd name="connsiteX691" fmla="*/ 2228006 w 3756359"/>
                <a:gd name="connsiteY691" fmla="*/ 593981 h 5843885"/>
                <a:gd name="connsiteX692" fmla="*/ 2241346 w 3756359"/>
                <a:gd name="connsiteY692" fmla="*/ 558498 h 5843885"/>
                <a:gd name="connsiteX693" fmla="*/ 2245205 w 3756359"/>
                <a:gd name="connsiteY693" fmla="*/ 522407 h 5843885"/>
                <a:gd name="connsiteX694" fmla="*/ 2231324 w 3756359"/>
                <a:gd name="connsiteY694" fmla="*/ 492951 h 5843885"/>
                <a:gd name="connsiteX695" fmla="*/ 2209384 w 3756359"/>
                <a:gd name="connsiteY695" fmla="*/ 450968 h 5843885"/>
                <a:gd name="connsiteX696" fmla="*/ 2204983 w 3756359"/>
                <a:gd name="connsiteY696" fmla="*/ 417923 h 5843885"/>
                <a:gd name="connsiteX697" fmla="*/ 2213583 w 3756359"/>
                <a:gd name="connsiteY697" fmla="*/ 396254 h 5843885"/>
                <a:gd name="connsiteX698" fmla="*/ 2216901 w 3756359"/>
                <a:gd name="connsiteY698" fmla="*/ 346417 h 5843885"/>
                <a:gd name="connsiteX699" fmla="*/ 2243242 w 3756359"/>
                <a:gd name="connsiteY699" fmla="*/ 296443 h 5843885"/>
                <a:gd name="connsiteX700" fmla="*/ 2247643 w 3756359"/>
                <a:gd name="connsiteY700" fmla="*/ 264956 h 5843885"/>
                <a:gd name="connsiteX701" fmla="*/ 2229022 w 3756359"/>
                <a:gd name="connsiteY701" fmla="*/ 242069 h 5843885"/>
                <a:gd name="connsiteX702" fmla="*/ 2208707 w 3756359"/>
                <a:gd name="connsiteY702" fmla="*/ 231641 h 5843885"/>
                <a:gd name="connsiteX703" fmla="*/ 2185278 w 3756359"/>
                <a:gd name="connsiteY703" fmla="*/ 237667 h 5843885"/>
                <a:gd name="connsiteX704" fmla="*/ 2180741 w 3756359"/>
                <a:gd name="connsiteY704" fmla="*/ 267191 h 5843885"/>
                <a:gd name="connsiteX705" fmla="*/ 2171667 w 3756359"/>
                <a:gd name="connsiteY705" fmla="*/ 302809 h 5843885"/>
                <a:gd name="connsiteX706" fmla="*/ 2149186 w 3756359"/>
                <a:gd name="connsiteY706" fmla="*/ 300303 h 5843885"/>
                <a:gd name="connsiteX707" fmla="*/ 2145801 w 3756359"/>
                <a:gd name="connsiteY707" fmla="*/ 266175 h 5843885"/>
                <a:gd name="connsiteX708" fmla="*/ 2137675 w 3756359"/>
                <a:gd name="connsiteY708" fmla="*/ 259471 h 5843885"/>
                <a:gd name="connsiteX709" fmla="*/ 2122778 w 3756359"/>
                <a:gd name="connsiteY709" fmla="*/ 267326 h 5843885"/>
                <a:gd name="connsiteX710" fmla="*/ 2122778 w 3756359"/>
                <a:gd name="connsiteY710" fmla="*/ 268613 h 5843885"/>
                <a:gd name="connsiteX711" fmla="*/ 2121965 w 3756359"/>
                <a:gd name="connsiteY711" fmla="*/ 269493 h 5843885"/>
                <a:gd name="connsiteX712" fmla="*/ 2117564 w 3756359"/>
                <a:gd name="connsiteY712" fmla="*/ 286015 h 5843885"/>
                <a:gd name="connsiteX713" fmla="*/ 2110386 w 3756359"/>
                <a:gd name="connsiteY713" fmla="*/ 294141 h 5843885"/>
                <a:gd name="connsiteX714" fmla="*/ 2104698 w 3756359"/>
                <a:gd name="connsiteY714" fmla="*/ 279108 h 5843885"/>
                <a:gd name="connsiteX715" fmla="*/ 2092780 w 3756359"/>
                <a:gd name="connsiteY715" fmla="*/ 280530 h 5843885"/>
                <a:gd name="connsiteX716" fmla="*/ 2084180 w 3756359"/>
                <a:gd name="connsiteY716" fmla="*/ 274910 h 5843885"/>
                <a:gd name="connsiteX717" fmla="*/ 2099416 w 3756359"/>
                <a:gd name="connsiteY717" fmla="*/ 271660 h 5843885"/>
                <a:gd name="connsiteX718" fmla="*/ 2087905 w 3756359"/>
                <a:gd name="connsiteY718" fmla="*/ 245048 h 5843885"/>
                <a:gd name="connsiteX719" fmla="*/ 2091629 w 3756359"/>
                <a:gd name="connsiteY719" fmla="*/ 228119 h 5843885"/>
                <a:gd name="connsiteX720" fmla="*/ 2063324 w 3756359"/>
                <a:gd name="connsiteY720" fmla="*/ 224869 h 5843885"/>
                <a:gd name="connsiteX721" fmla="*/ 2058313 w 3756359"/>
                <a:gd name="connsiteY721" fmla="*/ 232589 h 5843885"/>
                <a:gd name="connsiteX722" fmla="*/ 2045718 w 3756359"/>
                <a:gd name="connsiteY722" fmla="*/ 211800 h 5843885"/>
                <a:gd name="connsiteX723" fmla="*/ 2039692 w 3756359"/>
                <a:gd name="connsiteY723" fmla="*/ 199341 h 5843885"/>
                <a:gd name="connsiteX724" fmla="*/ 2042062 w 3756359"/>
                <a:gd name="connsiteY724" fmla="*/ 187017 h 5843885"/>
                <a:gd name="connsiteX725" fmla="*/ 2044026 w 3756359"/>
                <a:gd name="connsiteY725" fmla="*/ 168260 h 5843885"/>
                <a:gd name="connsiteX726" fmla="*/ 2034004 w 3756359"/>
                <a:gd name="connsiteY726" fmla="*/ 138872 h 5843885"/>
                <a:gd name="connsiteX727" fmla="*/ 2028180 w 3756359"/>
                <a:gd name="connsiteY727" fmla="*/ 107723 h 5843885"/>
                <a:gd name="connsiteX728" fmla="*/ 2024930 w 3756359"/>
                <a:gd name="connsiteY728" fmla="*/ 74814 h 5843885"/>
                <a:gd name="connsiteX729" fmla="*/ 1990667 w 3756359"/>
                <a:gd name="connsiteY729" fmla="*/ 81856 h 5843885"/>
                <a:gd name="connsiteX730" fmla="*/ 1981187 w 3756359"/>
                <a:gd name="connsiteY730" fmla="*/ 68516 h 5843885"/>
                <a:gd name="connsiteX731" fmla="*/ 1961617 w 3756359"/>
                <a:gd name="connsiteY731" fmla="*/ 49827 h 5843885"/>
                <a:gd name="connsiteX732" fmla="*/ 1941032 w 3756359"/>
                <a:gd name="connsiteY732" fmla="*/ 50030 h 5843885"/>
                <a:gd name="connsiteX733" fmla="*/ 1890381 w 3756359"/>
                <a:gd name="connsiteY733" fmla="*/ 39264 h 5843885"/>
                <a:gd name="connsiteX734" fmla="*/ 1858352 w 3756359"/>
                <a:gd name="connsiteY734" fmla="*/ 56192 h 5843885"/>
                <a:gd name="connsiteX735" fmla="*/ 1843997 w 3756359"/>
                <a:gd name="connsiteY735" fmla="*/ 93909 h 5843885"/>
                <a:gd name="connsiteX736" fmla="*/ 1821787 w 3756359"/>
                <a:gd name="connsiteY736" fmla="*/ 105285 h 5843885"/>
                <a:gd name="connsiteX737" fmla="*/ 1793549 w 3756359"/>
                <a:gd name="connsiteY737" fmla="*/ 137788 h 5843885"/>
                <a:gd name="connsiteX738" fmla="*/ 1778382 w 3756359"/>
                <a:gd name="connsiteY738" fmla="*/ 159322 h 5843885"/>
                <a:gd name="connsiteX739" fmla="*/ 1770391 w 3756359"/>
                <a:gd name="connsiteY739" fmla="*/ 173948 h 5843885"/>
                <a:gd name="connsiteX740" fmla="*/ 1750619 w 3756359"/>
                <a:gd name="connsiteY740" fmla="*/ 174151 h 5843885"/>
                <a:gd name="connsiteX741" fmla="*/ 1720824 w 3756359"/>
                <a:gd name="connsiteY741" fmla="*/ 202523 h 5843885"/>
                <a:gd name="connsiteX742" fmla="*/ 1720418 w 3756359"/>
                <a:gd name="connsiteY742" fmla="*/ 216202 h 5843885"/>
                <a:gd name="connsiteX743" fmla="*/ 1731049 w 3756359"/>
                <a:gd name="connsiteY743" fmla="*/ 224531 h 5843885"/>
                <a:gd name="connsiteX744" fmla="*/ 1728882 w 3756359"/>
                <a:gd name="connsiteY744" fmla="*/ 238547 h 5843885"/>
                <a:gd name="connsiteX745" fmla="*/ 1721637 w 3756359"/>
                <a:gd name="connsiteY745" fmla="*/ 260758 h 5843885"/>
                <a:gd name="connsiteX746" fmla="*/ 1717777 w 3756359"/>
                <a:gd name="connsiteY746" fmla="*/ 280260 h 5843885"/>
                <a:gd name="connsiteX747" fmla="*/ 1733487 w 3756359"/>
                <a:gd name="connsiteY747" fmla="*/ 294480 h 5843885"/>
                <a:gd name="connsiteX748" fmla="*/ 1740191 w 3756359"/>
                <a:gd name="connsiteY748" fmla="*/ 284052 h 5843885"/>
                <a:gd name="connsiteX749" fmla="*/ 1760640 w 3756359"/>
                <a:gd name="connsiteY749" fmla="*/ 285474 h 5843885"/>
                <a:gd name="connsiteX750" fmla="*/ 1770188 w 3756359"/>
                <a:gd name="connsiteY750" fmla="*/ 274301 h 5843885"/>
                <a:gd name="connsiteX751" fmla="*/ 1785830 w 3756359"/>
                <a:gd name="connsiteY751" fmla="*/ 277754 h 5843885"/>
                <a:gd name="connsiteX752" fmla="*/ 1787658 w 3756359"/>
                <a:gd name="connsiteY752" fmla="*/ 286218 h 5843885"/>
                <a:gd name="connsiteX753" fmla="*/ 1797680 w 3756359"/>
                <a:gd name="connsiteY753" fmla="*/ 294751 h 5843885"/>
                <a:gd name="connsiteX754" fmla="*/ 1820635 w 3756359"/>
                <a:gd name="connsiteY754" fmla="*/ 280192 h 5843885"/>
                <a:gd name="connsiteX755" fmla="*/ 1841356 w 3756359"/>
                <a:gd name="connsiteY755" fmla="*/ 261909 h 5843885"/>
                <a:gd name="connsiteX756" fmla="*/ 1856998 w 3756359"/>
                <a:gd name="connsiteY756" fmla="*/ 239495 h 5843885"/>
                <a:gd name="connsiteX757" fmla="*/ 1867562 w 3756359"/>
                <a:gd name="connsiteY757" fmla="*/ 267597 h 5843885"/>
                <a:gd name="connsiteX758" fmla="*/ 1850768 w 3756359"/>
                <a:gd name="connsiteY758" fmla="*/ 282088 h 5843885"/>
                <a:gd name="connsiteX759" fmla="*/ 1862686 w 3756359"/>
                <a:gd name="connsiteY759" fmla="*/ 294683 h 5843885"/>
                <a:gd name="connsiteX760" fmla="*/ 1875010 w 3756359"/>
                <a:gd name="connsiteY760" fmla="*/ 305449 h 5843885"/>
                <a:gd name="connsiteX761" fmla="*/ 1903857 w 3756359"/>
                <a:gd name="connsiteY761" fmla="*/ 305585 h 5843885"/>
                <a:gd name="connsiteX762" fmla="*/ 1920108 w 3756359"/>
                <a:gd name="connsiteY762" fmla="*/ 327727 h 5843885"/>
                <a:gd name="connsiteX763" fmla="*/ 1889433 w 3756359"/>
                <a:gd name="connsiteY763" fmla="*/ 336463 h 5843885"/>
                <a:gd name="connsiteX764" fmla="*/ 1846638 w 3756359"/>
                <a:gd name="connsiteY764" fmla="*/ 321633 h 5843885"/>
                <a:gd name="connsiteX765" fmla="*/ 1852190 w 3756359"/>
                <a:gd name="connsiteY765" fmla="*/ 373367 h 5843885"/>
                <a:gd name="connsiteX766" fmla="*/ 1882188 w 3756359"/>
                <a:gd name="connsiteY766" fmla="*/ 382847 h 5843885"/>
                <a:gd name="connsiteX767" fmla="*/ 1927286 w 3756359"/>
                <a:gd name="connsiteY767" fmla="*/ 396458 h 5843885"/>
                <a:gd name="connsiteX768" fmla="*/ 1966357 w 3756359"/>
                <a:gd name="connsiteY768" fmla="*/ 422799 h 5843885"/>
                <a:gd name="connsiteX769" fmla="*/ 1990328 w 3756359"/>
                <a:gd name="connsiteY769" fmla="*/ 440743 h 5843885"/>
                <a:gd name="connsiteX770" fmla="*/ 1958773 w 3756359"/>
                <a:gd name="connsiteY770" fmla="*/ 444874 h 5843885"/>
                <a:gd name="connsiteX771" fmla="*/ 1923087 w 3756359"/>
                <a:gd name="connsiteY771" fmla="*/ 425575 h 5843885"/>
                <a:gd name="connsiteX772" fmla="*/ 1857472 w 3756359"/>
                <a:gd name="connsiteY772" fmla="*/ 413048 h 5843885"/>
                <a:gd name="connsiteX773" fmla="*/ 1814473 w 3756359"/>
                <a:gd name="connsiteY773" fmla="*/ 425710 h 5843885"/>
                <a:gd name="connsiteX774" fmla="*/ 1814406 w 3756359"/>
                <a:gd name="connsiteY774" fmla="*/ 462818 h 5843885"/>
                <a:gd name="connsiteX775" fmla="*/ 1855644 w 3756359"/>
                <a:gd name="connsiteY775" fmla="*/ 500670 h 5843885"/>
                <a:gd name="connsiteX776" fmla="*/ 1874536 w 3756359"/>
                <a:gd name="connsiteY776" fmla="*/ 525318 h 5843885"/>
                <a:gd name="connsiteX777" fmla="*/ 1855034 w 3756359"/>
                <a:gd name="connsiteY777" fmla="*/ 545904 h 5843885"/>
                <a:gd name="connsiteX778" fmla="*/ 1847315 w 3756359"/>
                <a:gd name="connsiteY778" fmla="*/ 522677 h 5843885"/>
                <a:gd name="connsiteX779" fmla="*/ 1814406 w 3756359"/>
                <a:gd name="connsiteY779" fmla="*/ 518344 h 5843885"/>
                <a:gd name="connsiteX780" fmla="*/ 1808447 w 3756359"/>
                <a:gd name="connsiteY780" fmla="*/ 519698 h 5843885"/>
                <a:gd name="connsiteX781" fmla="*/ 1796868 w 3756359"/>
                <a:gd name="connsiteY781" fmla="*/ 510083 h 5843885"/>
                <a:gd name="connsiteX782" fmla="*/ 1751837 w 3756359"/>
                <a:gd name="connsiteY782" fmla="*/ 487466 h 5843885"/>
                <a:gd name="connsiteX783" fmla="*/ 1704370 w 3756359"/>
                <a:gd name="connsiteY783" fmla="*/ 439253 h 5843885"/>
                <a:gd name="connsiteX784" fmla="*/ 1657308 w 3756359"/>
                <a:gd name="connsiteY784" fmla="*/ 423543 h 5843885"/>
                <a:gd name="connsiteX785" fmla="*/ 1630087 w 3756359"/>
                <a:gd name="connsiteY785" fmla="*/ 441759 h 5843885"/>
                <a:gd name="connsiteX786" fmla="*/ 1612819 w 3756359"/>
                <a:gd name="connsiteY786" fmla="*/ 427065 h 5843885"/>
                <a:gd name="connsiteX787" fmla="*/ 1627446 w 3756359"/>
                <a:gd name="connsiteY787" fmla="*/ 408714 h 5843885"/>
                <a:gd name="connsiteX788" fmla="*/ 1639160 w 3756359"/>
                <a:gd name="connsiteY788" fmla="*/ 399573 h 5843885"/>
                <a:gd name="connsiteX789" fmla="*/ 1646744 w 3756359"/>
                <a:gd name="connsiteY789" fmla="*/ 394223 h 5843885"/>
                <a:gd name="connsiteX790" fmla="*/ 1642005 w 3756359"/>
                <a:gd name="connsiteY790" fmla="*/ 374857 h 5843885"/>
                <a:gd name="connsiteX791" fmla="*/ 1641056 w 3756359"/>
                <a:gd name="connsiteY791" fmla="*/ 359689 h 5843885"/>
                <a:gd name="connsiteX792" fmla="*/ 1628326 w 3756359"/>
                <a:gd name="connsiteY792" fmla="*/ 369440 h 5843885"/>
                <a:gd name="connsiteX793" fmla="*/ 1624737 w 3756359"/>
                <a:gd name="connsiteY793" fmla="*/ 390025 h 5843885"/>
                <a:gd name="connsiteX794" fmla="*/ 1606928 w 3756359"/>
                <a:gd name="connsiteY794" fmla="*/ 385420 h 5843885"/>
                <a:gd name="connsiteX795" fmla="*/ 1593521 w 3756359"/>
                <a:gd name="connsiteY795" fmla="*/ 403568 h 5843885"/>
                <a:gd name="connsiteX796" fmla="*/ 1603475 w 3756359"/>
                <a:gd name="connsiteY796" fmla="*/ 422392 h 5843885"/>
                <a:gd name="connsiteX797" fmla="*/ 1578556 w 3756359"/>
                <a:gd name="connsiteY797" fmla="*/ 423205 h 5843885"/>
                <a:gd name="connsiteX798" fmla="*/ 1569008 w 3756359"/>
                <a:gd name="connsiteY798" fmla="*/ 382644 h 5843885"/>
                <a:gd name="connsiteX799" fmla="*/ 1580858 w 3756359"/>
                <a:gd name="connsiteY799" fmla="*/ 350412 h 5843885"/>
                <a:gd name="connsiteX800" fmla="*/ 1588104 w 3756359"/>
                <a:gd name="connsiteY800" fmla="*/ 315877 h 5843885"/>
                <a:gd name="connsiteX801" fmla="*/ 1573274 w 3756359"/>
                <a:gd name="connsiteY801" fmla="*/ 312695 h 5843885"/>
                <a:gd name="connsiteX802" fmla="*/ 1571784 w 3756359"/>
                <a:gd name="connsiteY802" fmla="*/ 322446 h 5843885"/>
                <a:gd name="connsiteX803" fmla="*/ 1548965 w 3756359"/>
                <a:gd name="connsiteY803" fmla="*/ 337817 h 5843885"/>
                <a:gd name="connsiteX804" fmla="*/ 1529869 w 3756359"/>
                <a:gd name="connsiteY804" fmla="*/ 360569 h 5843885"/>
                <a:gd name="connsiteX805" fmla="*/ 1526619 w 3756359"/>
                <a:gd name="connsiteY805" fmla="*/ 359215 h 5843885"/>
                <a:gd name="connsiteX806" fmla="*/ 1511586 w 3756359"/>
                <a:gd name="connsiteY806" fmla="*/ 342625 h 5843885"/>
                <a:gd name="connsiteX807" fmla="*/ 1514430 w 3756359"/>
                <a:gd name="connsiteY807" fmla="*/ 327050 h 5843885"/>
                <a:gd name="connsiteX808" fmla="*/ 1505966 w 3756359"/>
                <a:gd name="connsiteY808" fmla="*/ 328337 h 5843885"/>
                <a:gd name="connsiteX809" fmla="*/ 1479354 w 3756359"/>
                <a:gd name="connsiteY809" fmla="*/ 326712 h 5843885"/>
                <a:gd name="connsiteX810" fmla="*/ 1445362 w 3756359"/>
                <a:gd name="connsiteY810" fmla="*/ 331181 h 5843885"/>
                <a:gd name="connsiteX811" fmla="*/ 1402227 w 3756359"/>
                <a:gd name="connsiteY811" fmla="*/ 340458 h 5843885"/>
                <a:gd name="connsiteX812" fmla="*/ 1382726 w 3756359"/>
                <a:gd name="connsiteY812" fmla="*/ 363007 h 5843885"/>
                <a:gd name="connsiteX813" fmla="*/ 1367490 w 3756359"/>
                <a:gd name="connsiteY813" fmla="*/ 350141 h 5843885"/>
                <a:gd name="connsiteX814" fmla="*/ 1358890 w 3756359"/>
                <a:gd name="connsiteY814" fmla="*/ 370794 h 5843885"/>
                <a:gd name="connsiteX815" fmla="*/ 1354150 w 3756359"/>
                <a:gd name="connsiteY815" fmla="*/ 356168 h 5843885"/>
                <a:gd name="connsiteX816" fmla="*/ 1363088 w 3756359"/>
                <a:gd name="connsiteY816" fmla="*/ 346349 h 5843885"/>
                <a:gd name="connsiteX817" fmla="*/ 1376902 w 3756359"/>
                <a:gd name="connsiteY817" fmla="*/ 344521 h 5843885"/>
                <a:gd name="connsiteX818" fmla="*/ 1373855 w 3756359"/>
                <a:gd name="connsiteY818" fmla="*/ 331858 h 5843885"/>
                <a:gd name="connsiteX819" fmla="*/ 1356452 w 3756359"/>
                <a:gd name="connsiteY819" fmla="*/ 331384 h 5843885"/>
                <a:gd name="connsiteX820" fmla="*/ 1357197 w 3756359"/>
                <a:gd name="connsiteY820" fmla="*/ 341067 h 5843885"/>
                <a:gd name="connsiteX821" fmla="*/ 1346227 w 3756359"/>
                <a:gd name="connsiteY821" fmla="*/ 347568 h 5843885"/>
                <a:gd name="connsiteX822" fmla="*/ 1351780 w 3756359"/>
                <a:gd name="connsiteY822" fmla="*/ 339171 h 5843885"/>
                <a:gd name="connsiteX823" fmla="*/ 1329841 w 3756359"/>
                <a:gd name="connsiteY823" fmla="*/ 337885 h 5843885"/>
                <a:gd name="connsiteX824" fmla="*/ 1319006 w 3756359"/>
                <a:gd name="connsiteY824" fmla="*/ 358741 h 5843885"/>
                <a:gd name="connsiteX825" fmla="*/ 1316704 w 3756359"/>
                <a:gd name="connsiteY825" fmla="*/ 347161 h 5843885"/>
                <a:gd name="connsiteX826" fmla="*/ 1312844 w 3756359"/>
                <a:gd name="connsiteY826" fmla="*/ 352037 h 5843885"/>
                <a:gd name="connsiteX827" fmla="*/ 1297134 w 3756359"/>
                <a:gd name="connsiteY827" fmla="*/ 344250 h 5843885"/>
                <a:gd name="connsiteX828" fmla="*/ 1294290 w 3756359"/>
                <a:gd name="connsiteY828" fmla="*/ 361111 h 5843885"/>
                <a:gd name="connsiteX829" fmla="*/ 1288196 w 3756359"/>
                <a:gd name="connsiteY829" fmla="*/ 373976 h 5843885"/>
                <a:gd name="connsiteX830" fmla="*/ 1274450 w 3756359"/>
                <a:gd name="connsiteY830" fmla="*/ 357590 h 5843885"/>
                <a:gd name="connsiteX831" fmla="*/ 1259621 w 3756359"/>
                <a:gd name="connsiteY831" fmla="*/ 342828 h 5843885"/>
                <a:gd name="connsiteX832" fmla="*/ 1247838 w 3756359"/>
                <a:gd name="connsiteY832" fmla="*/ 334160 h 5843885"/>
                <a:gd name="connsiteX833" fmla="*/ 1236191 w 3756359"/>
                <a:gd name="connsiteY833" fmla="*/ 318044 h 5843885"/>
                <a:gd name="connsiteX834" fmla="*/ 1230571 w 3756359"/>
                <a:gd name="connsiteY834" fmla="*/ 297527 h 5843885"/>
                <a:gd name="connsiteX835" fmla="*/ 1203147 w 3756359"/>
                <a:gd name="connsiteY835" fmla="*/ 266852 h 5843885"/>
                <a:gd name="connsiteX836" fmla="*/ 1178431 w 3756359"/>
                <a:gd name="connsiteY836" fmla="*/ 261096 h 5843885"/>
                <a:gd name="connsiteX837" fmla="*/ 1161028 w 3756359"/>
                <a:gd name="connsiteY837" fmla="*/ 233875 h 5843885"/>
                <a:gd name="connsiteX838" fmla="*/ 1143287 w 3756359"/>
                <a:gd name="connsiteY838" fmla="*/ 211529 h 5843885"/>
                <a:gd name="connsiteX839" fmla="*/ 1114102 w 3756359"/>
                <a:gd name="connsiteY839" fmla="*/ 217488 h 5843885"/>
                <a:gd name="connsiteX840" fmla="*/ 1098122 w 3756359"/>
                <a:gd name="connsiteY840" fmla="*/ 204352 h 5843885"/>
                <a:gd name="connsiteX841" fmla="*/ 1085797 w 3756359"/>
                <a:gd name="connsiteY841" fmla="*/ 184647 h 5843885"/>
                <a:gd name="connsiteX842" fmla="*/ 1055191 w 3756359"/>
                <a:gd name="connsiteY842" fmla="*/ 174219 h 5843885"/>
                <a:gd name="connsiteX843" fmla="*/ 1027834 w 3756359"/>
                <a:gd name="connsiteY843" fmla="*/ 165551 h 5843885"/>
                <a:gd name="connsiteX844" fmla="*/ 1013614 w 3756359"/>
                <a:gd name="connsiteY844" fmla="*/ 148623 h 5843885"/>
                <a:gd name="connsiteX845" fmla="*/ 1020114 w 3756359"/>
                <a:gd name="connsiteY845" fmla="*/ 139210 h 5843885"/>
                <a:gd name="connsiteX846" fmla="*/ 1012801 w 3756359"/>
                <a:gd name="connsiteY846" fmla="*/ 127902 h 5843885"/>
                <a:gd name="connsiteX847" fmla="*/ 994451 w 3756359"/>
                <a:gd name="connsiteY847" fmla="*/ 144492 h 5843885"/>
                <a:gd name="connsiteX848" fmla="*/ 966010 w 3756359"/>
                <a:gd name="connsiteY848" fmla="*/ 147133 h 5843885"/>
                <a:gd name="connsiteX849" fmla="*/ 979553 w 3756359"/>
                <a:gd name="connsiteY849" fmla="*/ 122282 h 5843885"/>
                <a:gd name="connsiteX850" fmla="*/ 972105 w 3756359"/>
                <a:gd name="connsiteY850" fmla="*/ 113140 h 5843885"/>
                <a:gd name="connsiteX851" fmla="*/ 961135 w 3756359"/>
                <a:gd name="connsiteY851" fmla="*/ 108333 h 5843885"/>
                <a:gd name="connsiteX852" fmla="*/ 969058 w 3756359"/>
                <a:gd name="connsiteY852" fmla="*/ 95602 h 5843885"/>
                <a:gd name="connsiteX853" fmla="*/ 960796 w 3756359"/>
                <a:gd name="connsiteY853" fmla="*/ 62490 h 5843885"/>
                <a:gd name="connsiteX854" fmla="*/ 933372 w 3756359"/>
                <a:gd name="connsiteY854" fmla="*/ 52265 h 5843885"/>
                <a:gd name="connsiteX855" fmla="*/ 915360 w 3756359"/>
                <a:gd name="connsiteY855" fmla="*/ 60458 h 5843885"/>
                <a:gd name="connsiteX856" fmla="*/ 907776 w 3756359"/>
                <a:gd name="connsiteY856" fmla="*/ 58156 h 5843885"/>
                <a:gd name="connsiteX857" fmla="*/ 926059 w 3756359"/>
                <a:gd name="connsiteY857" fmla="*/ 41769 h 5843885"/>
                <a:gd name="connsiteX858" fmla="*/ 924908 w 3756359"/>
                <a:gd name="connsiteY858" fmla="*/ 27075 h 5843885"/>
                <a:gd name="connsiteX859" fmla="*/ 917798 w 3756359"/>
                <a:gd name="connsiteY859" fmla="*/ 25924 h 5843885"/>
                <a:gd name="connsiteX860" fmla="*/ 914344 w 3756359"/>
                <a:gd name="connsiteY860" fmla="*/ 16038 h 5843885"/>
                <a:gd name="connsiteX861" fmla="*/ 907099 w 3756359"/>
                <a:gd name="connsiteY861" fmla="*/ 11772 h 5843885"/>
                <a:gd name="connsiteX862" fmla="*/ 895587 w 3756359"/>
                <a:gd name="connsiteY862" fmla="*/ 125 h 5843885"/>
                <a:gd name="connsiteX863" fmla="*/ 869585 w 3756359"/>
                <a:gd name="connsiteY863" fmla="*/ 1614 h 5843885"/>
                <a:gd name="connsiteX864" fmla="*/ 854620 w 3756359"/>
                <a:gd name="connsiteY864" fmla="*/ 33305 h 5843885"/>
                <a:gd name="connsiteX865" fmla="*/ 828618 w 3756359"/>
                <a:gd name="connsiteY865" fmla="*/ 25924 h 5843885"/>
                <a:gd name="connsiteX866" fmla="*/ 817174 w 3756359"/>
                <a:gd name="connsiteY866" fmla="*/ 14548 h 5843885"/>
                <a:gd name="connsiteX867" fmla="*/ 791984 w 3756359"/>
                <a:gd name="connsiteY867" fmla="*/ 21726 h 5843885"/>
                <a:gd name="connsiteX868" fmla="*/ 776003 w 3756359"/>
                <a:gd name="connsiteY868" fmla="*/ 23283 h 5843885"/>
                <a:gd name="connsiteX869" fmla="*/ 755418 w 3756359"/>
                <a:gd name="connsiteY869" fmla="*/ 35810 h 5843885"/>
                <a:gd name="connsiteX870" fmla="*/ 765237 w 3756359"/>
                <a:gd name="connsiteY870" fmla="*/ 52807 h 5843885"/>
                <a:gd name="connsiteX871" fmla="*/ 743162 w 3756359"/>
                <a:gd name="connsiteY871" fmla="*/ 50098 h 5843885"/>
                <a:gd name="connsiteX872" fmla="*/ 737677 w 3756359"/>
                <a:gd name="connsiteY872" fmla="*/ 54703 h 5843885"/>
                <a:gd name="connsiteX873" fmla="*/ 707883 w 3756359"/>
                <a:gd name="connsiteY873" fmla="*/ 41701 h 5843885"/>
                <a:gd name="connsiteX874" fmla="*/ 670301 w 3756359"/>
                <a:gd name="connsiteY874" fmla="*/ 72038 h 5843885"/>
                <a:gd name="connsiteX875" fmla="*/ 640439 w 3756359"/>
                <a:gd name="connsiteY875" fmla="*/ 71902 h 5843885"/>
                <a:gd name="connsiteX876" fmla="*/ 626761 w 3756359"/>
                <a:gd name="connsiteY876" fmla="*/ 95670 h 5843885"/>
                <a:gd name="connsiteX877" fmla="*/ 573063 w 3756359"/>
                <a:gd name="connsiteY877" fmla="*/ 120250 h 5843885"/>
                <a:gd name="connsiteX878" fmla="*/ 548686 w 3756359"/>
                <a:gd name="connsiteY878" fmla="*/ 141106 h 5843885"/>
                <a:gd name="connsiteX879" fmla="*/ 528710 w 3756359"/>
                <a:gd name="connsiteY879" fmla="*/ 135012 h 5843885"/>
                <a:gd name="connsiteX880" fmla="*/ 508328 w 3756359"/>
                <a:gd name="connsiteY880" fmla="*/ 115510 h 5843885"/>
                <a:gd name="connsiteX881" fmla="*/ 492483 w 3756359"/>
                <a:gd name="connsiteY881" fmla="*/ 124719 h 5843885"/>
                <a:gd name="connsiteX882" fmla="*/ 468715 w 3756359"/>
                <a:gd name="connsiteY882" fmla="*/ 136502 h 5843885"/>
                <a:gd name="connsiteX883" fmla="*/ 462688 w 3756359"/>
                <a:gd name="connsiteY883" fmla="*/ 159795 h 5843885"/>
                <a:gd name="connsiteX884" fmla="*/ 445353 w 3756359"/>
                <a:gd name="connsiteY884" fmla="*/ 147336 h 5843885"/>
                <a:gd name="connsiteX885" fmla="*/ 443187 w 3756359"/>
                <a:gd name="connsiteY885" fmla="*/ 163926 h 5843885"/>
                <a:gd name="connsiteX886" fmla="*/ 450568 w 3756359"/>
                <a:gd name="connsiteY886" fmla="*/ 176589 h 5843885"/>
                <a:gd name="connsiteX887" fmla="*/ 453818 w 3756359"/>
                <a:gd name="connsiteY887" fmla="*/ 199205 h 5843885"/>
                <a:gd name="connsiteX888" fmla="*/ 470611 w 3756359"/>
                <a:gd name="connsiteY888" fmla="*/ 216473 h 5843885"/>
                <a:gd name="connsiteX889" fmla="*/ 471965 w 3756359"/>
                <a:gd name="connsiteY889" fmla="*/ 245183 h 5843885"/>
                <a:gd name="connsiteX890" fmla="*/ 472101 w 3756359"/>
                <a:gd name="connsiteY890" fmla="*/ 276061 h 5843885"/>
                <a:gd name="connsiteX891" fmla="*/ 464449 w 3756359"/>
                <a:gd name="connsiteY891" fmla="*/ 302605 h 5843885"/>
                <a:gd name="connsiteX892" fmla="*/ 484154 w 3756359"/>
                <a:gd name="connsiteY892" fmla="*/ 304772 h 5843885"/>
                <a:gd name="connsiteX893" fmla="*/ 493905 w 3756359"/>
                <a:gd name="connsiteY893" fmla="*/ 314591 h 5843885"/>
                <a:gd name="connsiteX894" fmla="*/ 489436 w 3756359"/>
                <a:gd name="connsiteY894" fmla="*/ 316555 h 5843885"/>
                <a:gd name="connsiteX895" fmla="*/ 485170 w 3756359"/>
                <a:gd name="connsiteY895" fmla="*/ 323732 h 5843885"/>
                <a:gd name="connsiteX896" fmla="*/ 476638 w 3756359"/>
                <a:gd name="connsiteY896" fmla="*/ 311611 h 5843885"/>
                <a:gd name="connsiteX897" fmla="*/ 484154 w 3756359"/>
                <a:gd name="connsiteY897" fmla="*/ 325899 h 5843885"/>
                <a:gd name="connsiteX898" fmla="*/ 482190 w 3756359"/>
                <a:gd name="connsiteY898" fmla="*/ 331519 h 5843885"/>
                <a:gd name="connsiteX899" fmla="*/ 484560 w 3756359"/>
                <a:gd name="connsiteY899" fmla="*/ 327050 h 5843885"/>
                <a:gd name="connsiteX900" fmla="*/ 484967 w 3756359"/>
                <a:gd name="connsiteY900" fmla="*/ 329420 h 5843885"/>
                <a:gd name="connsiteX901" fmla="*/ 483341 w 3756359"/>
                <a:gd name="connsiteY901" fmla="*/ 336056 h 5843885"/>
                <a:gd name="connsiteX902" fmla="*/ 509344 w 3756359"/>
                <a:gd name="connsiteY902" fmla="*/ 351969 h 5843885"/>
                <a:gd name="connsiteX903" fmla="*/ 532367 w 3756359"/>
                <a:gd name="connsiteY903" fmla="*/ 361788 h 5843885"/>
                <a:gd name="connsiteX904" fmla="*/ 540696 w 3756359"/>
                <a:gd name="connsiteY904" fmla="*/ 368966 h 5843885"/>
                <a:gd name="connsiteX905" fmla="*/ 529997 w 3756359"/>
                <a:gd name="connsiteY905" fmla="*/ 371810 h 5843885"/>
                <a:gd name="connsiteX906" fmla="*/ 517199 w 3756359"/>
                <a:gd name="connsiteY906" fmla="*/ 379664 h 5843885"/>
                <a:gd name="connsiteX907" fmla="*/ 510427 w 3756359"/>
                <a:gd name="connsiteY907" fmla="*/ 367814 h 5843885"/>
                <a:gd name="connsiteX908" fmla="*/ 504062 w 3756359"/>
                <a:gd name="connsiteY908" fmla="*/ 362736 h 5843885"/>
                <a:gd name="connsiteX909" fmla="*/ 500067 w 3756359"/>
                <a:gd name="connsiteY909" fmla="*/ 365851 h 5843885"/>
                <a:gd name="connsiteX910" fmla="*/ 490722 w 3756359"/>
                <a:gd name="connsiteY910" fmla="*/ 346213 h 5843885"/>
                <a:gd name="connsiteX911" fmla="*/ 490384 w 3756359"/>
                <a:gd name="connsiteY911" fmla="*/ 346349 h 5843885"/>
                <a:gd name="connsiteX912" fmla="*/ 481445 w 3756359"/>
                <a:gd name="connsiteY912" fmla="*/ 339307 h 5843885"/>
                <a:gd name="connsiteX913" fmla="*/ 480159 w 3756359"/>
                <a:gd name="connsiteY913" fmla="*/ 343234 h 5843885"/>
                <a:gd name="connsiteX914" fmla="*/ 468850 w 3756359"/>
                <a:gd name="connsiteY914" fmla="*/ 344995 h 5843885"/>
                <a:gd name="connsiteX915" fmla="*/ 463095 w 3756359"/>
                <a:gd name="connsiteY915" fmla="*/ 359282 h 5843885"/>
                <a:gd name="connsiteX916" fmla="*/ 466954 w 3756359"/>
                <a:gd name="connsiteY916" fmla="*/ 358470 h 5843885"/>
                <a:gd name="connsiteX917" fmla="*/ 487675 w 3756359"/>
                <a:gd name="connsiteY917" fmla="*/ 349328 h 5843885"/>
                <a:gd name="connsiteX918" fmla="*/ 482529 w 3756359"/>
                <a:gd name="connsiteY918" fmla="*/ 365038 h 5843885"/>
                <a:gd name="connsiteX919" fmla="*/ 498509 w 3756359"/>
                <a:gd name="connsiteY919" fmla="*/ 366799 h 5843885"/>
                <a:gd name="connsiteX920" fmla="*/ 493499 w 3756359"/>
                <a:gd name="connsiteY920" fmla="*/ 378446 h 5843885"/>
                <a:gd name="connsiteX921" fmla="*/ 496478 w 3756359"/>
                <a:gd name="connsiteY921" fmla="*/ 378378 h 5843885"/>
                <a:gd name="connsiteX922" fmla="*/ 485305 w 3756359"/>
                <a:gd name="connsiteY922" fmla="*/ 380680 h 5843885"/>
                <a:gd name="connsiteX923" fmla="*/ 476367 w 3756359"/>
                <a:gd name="connsiteY923" fmla="*/ 369440 h 5843885"/>
                <a:gd name="connsiteX924" fmla="*/ 456256 w 3756359"/>
                <a:gd name="connsiteY924" fmla="*/ 379597 h 5843885"/>
                <a:gd name="connsiteX925" fmla="*/ 442916 w 3756359"/>
                <a:gd name="connsiteY925" fmla="*/ 396390 h 5843885"/>
                <a:gd name="connsiteX926" fmla="*/ 422466 w 3756359"/>
                <a:gd name="connsiteY926" fmla="*/ 381764 h 5843885"/>
                <a:gd name="connsiteX927" fmla="*/ 421112 w 3756359"/>
                <a:gd name="connsiteY927" fmla="*/ 371336 h 5843885"/>
                <a:gd name="connsiteX928" fmla="*/ 411699 w 3756359"/>
                <a:gd name="connsiteY928" fmla="*/ 373909 h 5843885"/>
                <a:gd name="connsiteX929" fmla="*/ 413257 w 3756359"/>
                <a:gd name="connsiteY929" fmla="*/ 357860 h 5843885"/>
                <a:gd name="connsiteX930" fmla="*/ 405808 w 3756359"/>
                <a:gd name="connsiteY930" fmla="*/ 345198 h 5843885"/>
                <a:gd name="connsiteX931" fmla="*/ 419757 w 3756359"/>
                <a:gd name="connsiteY931" fmla="*/ 335582 h 5843885"/>
                <a:gd name="connsiteX932" fmla="*/ 417591 w 3756359"/>
                <a:gd name="connsiteY932" fmla="*/ 332671 h 5843885"/>
                <a:gd name="connsiteX933" fmla="*/ 410548 w 3756359"/>
                <a:gd name="connsiteY933" fmla="*/ 316758 h 5843885"/>
                <a:gd name="connsiteX934" fmla="*/ 398021 w 3756359"/>
                <a:gd name="connsiteY934" fmla="*/ 330165 h 5843885"/>
                <a:gd name="connsiteX935" fmla="*/ 381634 w 3756359"/>
                <a:gd name="connsiteY935" fmla="*/ 327863 h 5843885"/>
                <a:gd name="connsiteX936" fmla="*/ 370190 w 3756359"/>
                <a:gd name="connsiteY936" fmla="*/ 334093 h 5843885"/>
                <a:gd name="connsiteX937" fmla="*/ 354413 w 3756359"/>
                <a:gd name="connsiteY937" fmla="*/ 324477 h 5843885"/>
                <a:gd name="connsiteX938" fmla="*/ 358205 w 3756359"/>
                <a:gd name="connsiteY938" fmla="*/ 335176 h 5843885"/>
                <a:gd name="connsiteX939" fmla="*/ 355767 w 3756359"/>
                <a:gd name="connsiteY939" fmla="*/ 344047 h 5843885"/>
                <a:gd name="connsiteX940" fmla="*/ 343646 w 3756359"/>
                <a:gd name="connsiteY940" fmla="*/ 344588 h 5843885"/>
                <a:gd name="connsiteX941" fmla="*/ 321571 w 3756359"/>
                <a:gd name="connsiteY941" fmla="*/ 342354 h 5843885"/>
                <a:gd name="connsiteX942" fmla="*/ 309857 w 3756359"/>
                <a:gd name="connsiteY942" fmla="*/ 335785 h 5843885"/>
                <a:gd name="connsiteX943" fmla="*/ 289678 w 3756359"/>
                <a:gd name="connsiteY943" fmla="*/ 344995 h 5843885"/>
                <a:gd name="connsiteX944" fmla="*/ 273359 w 3756359"/>
                <a:gd name="connsiteY944" fmla="*/ 355016 h 5843885"/>
                <a:gd name="connsiteX945" fmla="*/ 270853 w 3756359"/>
                <a:gd name="connsiteY945" fmla="*/ 380477 h 5843885"/>
                <a:gd name="connsiteX946" fmla="*/ 281146 w 3756359"/>
                <a:gd name="connsiteY946" fmla="*/ 399098 h 5843885"/>
                <a:gd name="connsiteX947" fmla="*/ 284667 w 3756359"/>
                <a:gd name="connsiteY947" fmla="*/ 413319 h 5843885"/>
                <a:gd name="connsiteX948" fmla="*/ 275390 w 3756359"/>
                <a:gd name="connsiteY948" fmla="*/ 432143 h 5843885"/>
                <a:gd name="connsiteX949" fmla="*/ 273156 w 3756359"/>
                <a:gd name="connsiteY949" fmla="*/ 430383 h 5843885"/>
                <a:gd name="connsiteX950" fmla="*/ 273223 w 3756359"/>
                <a:gd name="connsiteY950" fmla="*/ 431060 h 5843885"/>
                <a:gd name="connsiteX951" fmla="*/ 255550 w 3756359"/>
                <a:gd name="connsiteY951" fmla="*/ 439930 h 5843885"/>
                <a:gd name="connsiteX952" fmla="*/ 254263 w 3756359"/>
                <a:gd name="connsiteY952" fmla="*/ 477850 h 5843885"/>
                <a:gd name="connsiteX953" fmla="*/ 277963 w 3756359"/>
                <a:gd name="connsiteY953" fmla="*/ 498165 h 5843885"/>
                <a:gd name="connsiteX954" fmla="*/ 299767 w 3756359"/>
                <a:gd name="connsiteY954" fmla="*/ 497217 h 5843885"/>
                <a:gd name="connsiteX955" fmla="*/ 324348 w 3756359"/>
                <a:gd name="connsiteY955" fmla="*/ 499655 h 5843885"/>
                <a:gd name="connsiteX956" fmla="*/ 344323 w 3756359"/>
                <a:gd name="connsiteY956" fmla="*/ 511775 h 5843885"/>
                <a:gd name="connsiteX957" fmla="*/ 367956 w 3756359"/>
                <a:gd name="connsiteY957" fmla="*/ 510015 h 5843885"/>
                <a:gd name="connsiteX958" fmla="*/ 384410 w 3756359"/>
                <a:gd name="connsiteY958" fmla="*/ 497284 h 5843885"/>
                <a:gd name="connsiteX959" fmla="*/ 396870 w 3756359"/>
                <a:gd name="connsiteY959" fmla="*/ 496675 h 5843885"/>
                <a:gd name="connsiteX960" fmla="*/ 401407 w 3756359"/>
                <a:gd name="connsiteY960" fmla="*/ 504124 h 5843885"/>
                <a:gd name="connsiteX961" fmla="*/ 403980 w 3756359"/>
                <a:gd name="connsiteY961" fmla="*/ 521594 h 5843885"/>
                <a:gd name="connsiteX962" fmla="*/ 386239 w 3756359"/>
                <a:gd name="connsiteY962" fmla="*/ 529855 h 5843885"/>
                <a:gd name="connsiteX963" fmla="*/ 386239 w 3756359"/>
                <a:gd name="connsiteY963" fmla="*/ 554977 h 5843885"/>
                <a:gd name="connsiteX964" fmla="*/ 374456 w 3756359"/>
                <a:gd name="connsiteY964" fmla="*/ 561410 h 5843885"/>
                <a:gd name="connsiteX965" fmla="*/ 374253 w 3756359"/>
                <a:gd name="connsiteY965" fmla="*/ 578407 h 5843885"/>
                <a:gd name="connsiteX966" fmla="*/ 359221 w 3756359"/>
                <a:gd name="connsiteY966" fmla="*/ 570687 h 5843885"/>
                <a:gd name="connsiteX967" fmla="*/ 344323 w 3756359"/>
                <a:gd name="connsiteY967" fmla="*/ 588902 h 5843885"/>
                <a:gd name="connsiteX968" fmla="*/ 326650 w 3756359"/>
                <a:gd name="connsiteY968" fmla="*/ 579896 h 5843885"/>
                <a:gd name="connsiteX969" fmla="*/ 325228 w 3756359"/>
                <a:gd name="connsiteY969" fmla="*/ 585043 h 5843885"/>
                <a:gd name="connsiteX970" fmla="*/ 302814 w 3756359"/>
                <a:gd name="connsiteY970" fmla="*/ 588361 h 5843885"/>
                <a:gd name="connsiteX971" fmla="*/ 284802 w 3756359"/>
                <a:gd name="connsiteY971" fmla="*/ 601023 h 5843885"/>
                <a:gd name="connsiteX972" fmla="*/ 266790 w 3756359"/>
                <a:gd name="connsiteY972" fmla="*/ 608201 h 5843885"/>
                <a:gd name="connsiteX973" fmla="*/ 258732 w 3756359"/>
                <a:gd name="connsiteY973" fmla="*/ 588090 h 5843885"/>
                <a:gd name="connsiteX974" fmla="*/ 278844 w 3756359"/>
                <a:gd name="connsiteY974" fmla="*/ 583214 h 5843885"/>
                <a:gd name="connsiteX975" fmla="*/ 265233 w 3756359"/>
                <a:gd name="connsiteY975" fmla="*/ 576172 h 5843885"/>
                <a:gd name="connsiteX976" fmla="*/ 241804 w 3756359"/>
                <a:gd name="connsiteY976" fmla="*/ 571906 h 5843885"/>
                <a:gd name="connsiteX977" fmla="*/ 258055 w 3756359"/>
                <a:gd name="connsiteY977" fmla="*/ 592897 h 5843885"/>
                <a:gd name="connsiteX978" fmla="*/ 243361 w 3756359"/>
                <a:gd name="connsiteY978" fmla="*/ 598111 h 5843885"/>
                <a:gd name="connsiteX979" fmla="*/ 247085 w 3756359"/>
                <a:gd name="connsiteY979" fmla="*/ 592965 h 5843885"/>
                <a:gd name="connsiteX980" fmla="*/ 236928 w 3756359"/>
                <a:gd name="connsiteY980" fmla="*/ 591069 h 5843885"/>
                <a:gd name="connsiteX981" fmla="*/ 217223 w 3756359"/>
                <a:gd name="connsiteY981" fmla="*/ 603664 h 5843885"/>
                <a:gd name="connsiteX982" fmla="*/ 212957 w 3756359"/>
                <a:gd name="connsiteY982" fmla="*/ 610232 h 5843885"/>
                <a:gd name="connsiteX983" fmla="*/ 222979 w 3756359"/>
                <a:gd name="connsiteY983" fmla="*/ 607659 h 5843885"/>
                <a:gd name="connsiteX984" fmla="*/ 216546 w 3756359"/>
                <a:gd name="connsiteY984" fmla="*/ 628380 h 5843885"/>
                <a:gd name="connsiteX985" fmla="*/ 215192 w 3756359"/>
                <a:gd name="connsiteY985" fmla="*/ 626281 h 5843885"/>
                <a:gd name="connsiteX986" fmla="*/ 216208 w 3756359"/>
                <a:gd name="connsiteY986" fmla="*/ 628854 h 5843885"/>
                <a:gd name="connsiteX987" fmla="*/ 215869 w 3756359"/>
                <a:gd name="connsiteY987" fmla="*/ 629192 h 5843885"/>
                <a:gd name="connsiteX988" fmla="*/ 215056 w 3756359"/>
                <a:gd name="connsiteY988" fmla="*/ 626145 h 5843885"/>
                <a:gd name="connsiteX989" fmla="*/ 211197 w 3756359"/>
                <a:gd name="connsiteY989" fmla="*/ 623640 h 5843885"/>
                <a:gd name="connsiteX990" fmla="*/ 202665 w 3756359"/>
                <a:gd name="connsiteY990" fmla="*/ 621202 h 5843885"/>
                <a:gd name="connsiteX991" fmla="*/ 194607 w 3756359"/>
                <a:gd name="connsiteY991" fmla="*/ 632917 h 5843885"/>
                <a:gd name="connsiteX992" fmla="*/ 177001 w 3756359"/>
                <a:gd name="connsiteY992" fmla="*/ 632172 h 5843885"/>
                <a:gd name="connsiteX993" fmla="*/ 163255 w 3756359"/>
                <a:gd name="connsiteY993" fmla="*/ 648085 h 5843885"/>
                <a:gd name="connsiteX994" fmla="*/ 164948 w 3756359"/>
                <a:gd name="connsiteY994" fmla="*/ 672801 h 5843885"/>
                <a:gd name="connsiteX995" fmla="*/ 150863 w 3756359"/>
                <a:gd name="connsiteY995" fmla="*/ 686276 h 5843885"/>
                <a:gd name="connsiteX996" fmla="*/ 134747 w 3756359"/>
                <a:gd name="connsiteY996" fmla="*/ 684109 h 5843885"/>
                <a:gd name="connsiteX997" fmla="*/ 133122 w 3756359"/>
                <a:gd name="connsiteY997" fmla="*/ 700902 h 5843885"/>
                <a:gd name="connsiteX998" fmla="*/ 123777 w 3756359"/>
                <a:gd name="connsiteY998" fmla="*/ 717289 h 5843885"/>
                <a:gd name="connsiteX999" fmla="*/ 141654 w 3756359"/>
                <a:gd name="connsiteY999" fmla="*/ 729207 h 5843885"/>
                <a:gd name="connsiteX1000" fmla="*/ 145243 w 3756359"/>
                <a:gd name="connsiteY1000" fmla="*/ 746338 h 5843885"/>
                <a:gd name="connsiteX1001" fmla="*/ 128111 w 3756359"/>
                <a:gd name="connsiteY1001" fmla="*/ 752433 h 5843885"/>
                <a:gd name="connsiteX1002" fmla="*/ 117141 w 3756359"/>
                <a:gd name="connsiteY1002" fmla="*/ 761033 h 5843885"/>
                <a:gd name="connsiteX1003" fmla="*/ 124454 w 3756359"/>
                <a:gd name="connsiteY1003" fmla="*/ 779180 h 5843885"/>
                <a:gd name="connsiteX1004" fmla="*/ 121881 w 3756359"/>
                <a:gd name="connsiteY1004" fmla="*/ 801661 h 5843885"/>
                <a:gd name="connsiteX1005" fmla="*/ 132106 w 3756359"/>
                <a:gd name="connsiteY1005" fmla="*/ 823601 h 5843885"/>
                <a:gd name="connsiteX1006" fmla="*/ 154790 w 3756359"/>
                <a:gd name="connsiteY1006" fmla="*/ 830711 h 5843885"/>
                <a:gd name="connsiteX1007" fmla="*/ 175714 w 3756359"/>
                <a:gd name="connsiteY1007" fmla="*/ 830372 h 5843885"/>
                <a:gd name="connsiteX1008" fmla="*/ 183434 w 3756359"/>
                <a:gd name="connsiteY1008" fmla="*/ 850280 h 5843885"/>
                <a:gd name="connsiteX1009" fmla="*/ 160411 w 3756359"/>
                <a:gd name="connsiteY1009" fmla="*/ 867818 h 5843885"/>
                <a:gd name="connsiteX1010" fmla="*/ 171584 w 3756359"/>
                <a:gd name="connsiteY1010" fmla="*/ 882174 h 5843885"/>
                <a:gd name="connsiteX1011" fmla="*/ 174631 w 3756359"/>
                <a:gd name="connsiteY1011" fmla="*/ 893076 h 5843885"/>
                <a:gd name="connsiteX1012" fmla="*/ 159463 w 3756359"/>
                <a:gd name="connsiteY1012" fmla="*/ 910614 h 5843885"/>
                <a:gd name="connsiteX1013" fmla="*/ 168401 w 3756359"/>
                <a:gd name="connsiteY1013" fmla="*/ 923480 h 5843885"/>
                <a:gd name="connsiteX1014" fmla="*/ 167318 w 3756359"/>
                <a:gd name="connsiteY1014" fmla="*/ 929574 h 5843885"/>
                <a:gd name="connsiteX1015" fmla="*/ 190476 w 3756359"/>
                <a:gd name="connsiteY1015" fmla="*/ 929235 h 5843885"/>
                <a:gd name="connsiteX1016" fmla="*/ 186278 w 3756359"/>
                <a:gd name="connsiteY1016" fmla="*/ 916031 h 5843885"/>
                <a:gd name="connsiteX1017" fmla="*/ 201852 w 3756359"/>
                <a:gd name="connsiteY1017" fmla="*/ 917317 h 5843885"/>
                <a:gd name="connsiteX1018" fmla="*/ 221015 w 3756359"/>
                <a:gd name="connsiteY1018" fmla="*/ 938106 h 5843885"/>
                <a:gd name="connsiteX1019" fmla="*/ 222302 w 3756359"/>
                <a:gd name="connsiteY1019" fmla="*/ 938106 h 5843885"/>
                <a:gd name="connsiteX1020" fmla="*/ 213838 w 3756359"/>
                <a:gd name="connsiteY1020" fmla="*/ 944133 h 5843885"/>
                <a:gd name="connsiteX1021" fmla="*/ 233610 w 3756359"/>
                <a:gd name="connsiteY1021" fmla="*/ 957743 h 5843885"/>
                <a:gd name="connsiteX1022" fmla="*/ 231376 w 3756359"/>
                <a:gd name="connsiteY1022" fmla="*/ 938241 h 5843885"/>
                <a:gd name="connsiteX1023" fmla="*/ 247627 w 3756359"/>
                <a:gd name="connsiteY1023" fmla="*/ 946841 h 5843885"/>
                <a:gd name="connsiteX1024" fmla="*/ 273088 w 3756359"/>
                <a:gd name="connsiteY1024" fmla="*/ 960113 h 5843885"/>
                <a:gd name="connsiteX1025" fmla="*/ 260899 w 3756359"/>
                <a:gd name="connsiteY1025" fmla="*/ 984761 h 5843885"/>
                <a:gd name="connsiteX1026" fmla="*/ 254060 w 3756359"/>
                <a:gd name="connsiteY1026" fmla="*/ 997221 h 5843885"/>
                <a:gd name="connsiteX1027" fmla="*/ 239298 w 3756359"/>
                <a:gd name="connsiteY1027" fmla="*/ 1023968 h 5843885"/>
                <a:gd name="connsiteX1028" fmla="*/ 205509 w 3756359"/>
                <a:gd name="connsiteY1028" fmla="*/ 1045501 h 5843885"/>
                <a:gd name="connsiteX1029" fmla="*/ 192711 w 3756359"/>
                <a:gd name="connsiteY1029" fmla="*/ 1053491 h 5843885"/>
                <a:gd name="connsiteX1030" fmla="*/ 178558 w 3756359"/>
                <a:gd name="connsiteY1030" fmla="*/ 1063987 h 5843885"/>
                <a:gd name="connsiteX1031" fmla="*/ 181538 w 3756359"/>
                <a:gd name="connsiteY1031" fmla="*/ 1053491 h 5843885"/>
                <a:gd name="connsiteX1032" fmla="*/ 156009 w 3756359"/>
                <a:gd name="connsiteY1032" fmla="*/ 1077666 h 5843885"/>
                <a:gd name="connsiteX1033" fmla="*/ 119037 w 3756359"/>
                <a:gd name="connsiteY1033" fmla="*/ 1096287 h 5843885"/>
                <a:gd name="connsiteX1034" fmla="*/ 105223 w 3756359"/>
                <a:gd name="connsiteY1034" fmla="*/ 1117685 h 5843885"/>
                <a:gd name="connsiteX1035" fmla="*/ 105833 w 3756359"/>
                <a:gd name="connsiteY1035" fmla="*/ 1119378 h 5843885"/>
                <a:gd name="connsiteX1036" fmla="*/ 103327 w 3756359"/>
                <a:gd name="connsiteY1036" fmla="*/ 1118633 h 5843885"/>
                <a:gd name="connsiteX1037" fmla="*/ 98926 w 3756359"/>
                <a:gd name="connsiteY1037" fmla="*/ 1115518 h 5843885"/>
                <a:gd name="connsiteX1038" fmla="*/ 87889 w 3756359"/>
                <a:gd name="connsiteY1038" fmla="*/ 1122357 h 5843885"/>
                <a:gd name="connsiteX1039" fmla="*/ 88227 w 3756359"/>
                <a:gd name="connsiteY1039" fmla="*/ 1117008 h 5843885"/>
                <a:gd name="connsiteX1040" fmla="*/ 81727 w 3756359"/>
                <a:gd name="connsiteY1040" fmla="*/ 1114705 h 5843885"/>
                <a:gd name="connsiteX1041" fmla="*/ 73668 w 3756359"/>
                <a:gd name="connsiteY1041" fmla="*/ 1110507 h 5843885"/>
                <a:gd name="connsiteX1042" fmla="*/ 53490 w 3756359"/>
                <a:gd name="connsiteY1042" fmla="*/ 1119987 h 5843885"/>
                <a:gd name="connsiteX1043" fmla="*/ 43197 w 3756359"/>
                <a:gd name="connsiteY1043" fmla="*/ 1135697 h 5843885"/>
                <a:gd name="connsiteX1044" fmla="*/ 16788 w 3756359"/>
                <a:gd name="connsiteY1044" fmla="*/ 1134139 h 5843885"/>
                <a:gd name="connsiteX1045" fmla="*/ 12116 w 3756359"/>
                <a:gd name="connsiteY1045" fmla="*/ 1139760 h 5843885"/>
                <a:gd name="connsiteX1046" fmla="*/ 334 w 3756359"/>
                <a:gd name="connsiteY1046" fmla="*/ 1146734 h 5843885"/>
                <a:gd name="connsiteX1047" fmla="*/ 1214 w 3756359"/>
                <a:gd name="connsiteY1047" fmla="*/ 1159058 h 5843885"/>
                <a:gd name="connsiteX1048" fmla="*/ 5141 w 3756359"/>
                <a:gd name="connsiteY1048" fmla="*/ 1158381 h 5843885"/>
                <a:gd name="connsiteX1049" fmla="*/ 3990 w 3756359"/>
                <a:gd name="connsiteY1049" fmla="*/ 1156620 h 5843885"/>
                <a:gd name="connsiteX1050" fmla="*/ 16585 w 3756359"/>
                <a:gd name="connsiteY1050" fmla="*/ 1161361 h 5843885"/>
                <a:gd name="connsiteX1051" fmla="*/ 17262 w 3756359"/>
                <a:gd name="connsiteY1051" fmla="*/ 1165153 h 5843885"/>
                <a:gd name="connsiteX1052" fmla="*/ 27826 w 3756359"/>
                <a:gd name="connsiteY1052" fmla="*/ 1166439 h 5843885"/>
                <a:gd name="connsiteX1053" fmla="*/ 39405 w 3756359"/>
                <a:gd name="connsiteY1053" fmla="*/ 1160683 h 5843885"/>
                <a:gd name="connsiteX1054" fmla="*/ 44213 w 3756359"/>
                <a:gd name="connsiteY1054" fmla="*/ 1148427 h 5843885"/>
                <a:gd name="connsiteX1055" fmla="*/ 49833 w 3756359"/>
                <a:gd name="connsiteY1055" fmla="*/ 1143281 h 5843885"/>
                <a:gd name="connsiteX1056" fmla="*/ 59990 w 3756359"/>
                <a:gd name="connsiteY1056" fmla="*/ 1141723 h 5843885"/>
                <a:gd name="connsiteX1057" fmla="*/ 64730 w 3756359"/>
                <a:gd name="connsiteY1057" fmla="*/ 1132176 h 5843885"/>
                <a:gd name="connsiteX1058" fmla="*/ 74684 w 3756359"/>
                <a:gd name="connsiteY1058" fmla="*/ 1140505 h 5843885"/>
                <a:gd name="connsiteX1059" fmla="*/ 70554 w 3756359"/>
                <a:gd name="connsiteY1059" fmla="*/ 1142401 h 5843885"/>
                <a:gd name="connsiteX1060" fmla="*/ 77935 w 3756359"/>
                <a:gd name="connsiteY1060" fmla="*/ 1148427 h 5843885"/>
                <a:gd name="connsiteX1061" fmla="*/ 85248 w 3756359"/>
                <a:gd name="connsiteY1061" fmla="*/ 1147344 h 5843885"/>
                <a:gd name="connsiteX1062" fmla="*/ 89920 w 3756359"/>
                <a:gd name="connsiteY1062" fmla="*/ 1138541 h 5843885"/>
                <a:gd name="connsiteX1063" fmla="*/ 101431 w 3756359"/>
                <a:gd name="connsiteY1063" fmla="*/ 1144974 h 5843885"/>
                <a:gd name="connsiteX1064" fmla="*/ 107729 w 3756359"/>
                <a:gd name="connsiteY1064" fmla="*/ 1147005 h 5843885"/>
                <a:gd name="connsiteX1065" fmla="*/ 103327 w 3756359"/>
                <a:gd name="connsiteY1065" fmla="*/ 1129061 h 5843885"/>
                <a:gd name="connsiteX1066" fmla="*/ 111589 w 3756359"/>
                <a:gd name="connsiteY1066" fmla="*/ 1128113 h 5843885"/>
                <a:gd name="connsiteX1067" fmla="*/ 109151 w 3756359"/>
                <a:gd name="connsiteY1067" fmla="*/ 1121003 h 5843885"/>
                <a:gd name="connsiteX1068" fmla="*/ 110573 w 3756359"/>
                <a:gd name="connsiteY1068" fmla="*/ 1121544 h 5843885"/>
                <a:gd name="connsiteX1069" fmla="*/ 115990 w 3756359"/>
                <a:gd name="connsiteY1069" fmla="*/ 1126894 h 5843885"/>
                <a:gd name="connsiteX1070" fmla="*/ 115855 w 3756359"/>
                <a:gd name="connsiteY1070" fmla="*/ 1126962 h 5843885"/>
                <a:gd name="connsiteX1071" fmla="*/ 114162 w 3756359"/>
                <a:gd name="connsiteY1071" fmla="*/ 1140031 h 5843885"/>
                <a:gd name="connsiteX1072" fmla="*/ 109557 w 3756359"/>
                <a:gd name="connsiteY1072" fmla="*/ 1153099 h 5843885"/>
                <a:gd name="connsiteX1073" fmla="*/ 117818 w 3756359"/>
                <a:gd name="connsiteY1073" fmla="*/ 1143010 h 5843885"/>
                <a:gd name="connsiteX1074" fmla="*/ 122897 w 3756359"/>
                <a:gd name="connsiteY1074" fmla="*/ 1137119 h 5843885"/>
                <a:gd name="connsiteX1075" fmla="*/ 131294 w 3756359"/>
                <a:gd name="connsiteY1075" fmla="*/ 1130889 h 5843885"/>
                <a:gd name="connsiteX1076" fmla="*/ 129872 w 3756359"/>
                <a:gd name="connsiteY1076" fmla="*/ 1129806 h 5843885"/>
                <a:gd name="connsiteX1077" fmla="*/ 142670 w 3756359"/>
                <a:gd name="connsiteY1077" fmla="*/ 1122425 h 5843885"/>
                <a:gd name="connsiteX1078" fmla="*/ 160749 w 3756359"/>
                <a:gd name="connsiteY1078" fmla="*/ 1124050 h 5843885"/>
                <a:gd name="connsiteX1079" fmla="*/ 165557 w 3756359"/>
                <a:gd name="connsiteY1079" fmla="*/ 1114705 h 5843885"/>
                <a:gd name="connsiteX1080" fmla="*/ 179506 w 3756359"/>
                <a:gd name="connsiteY1080" fmla="*/ 1107595 h 5843885"/>
                <a:gd name="connsiteX1081" fmla="*/ 185804 w 3756359"/>
                <a:gd name="connsiteY1081" fmla="*/ 1091208 h 5843885"/>
                <a:gd name="connsiteX1082" fmla="*/ 202394 w 3756359"/>
                <a:gd name="connsiteY1082" fmla="*/ 1090193 h 5843885"/>
                <a:gd name="connsiteX1083" fmla="*/ 212551 w 3756359"/>
                <a:gd name="connsiteY1083" fmla="*/ 1088026 h 5843885"/>
                <a:gd name="connsiteX1084" fmla="*/ 211400 w 3756359"/>
                <a:gd name="connsiteY1084" fmla="*/ 1088974 h 5843885"/>
                <a:gd name="connsiteX1085" fmla="*/ 223114 w 3756359"/>
                <a:gd name="connsiteY1085" fmla="*/ 1093375 h 5843885"/>
                <a:gd name="connsiteX1086" fmla="*/ 239501 w 3756359"/>
                <a:gd name="connsiteY1086" fmla="*/ 1093511 h 5843885"/>
                <a:gd name="connsiteX1087" fmla="*/ 215260 w 3756359"/>
                <a:gd name="connsiteY1087" fmla="*/ 1087281 h 5843885"/>
                <a:gd name="connsiteX1088" fmla="*/ 215598 w 3756359"/>
                <a:gd name="connsiteY1088" fmla="*/ 1087146 h 5843885"/>
                <a:gd name="connsiteX1089" fmla="*/ 230089 w 3756359"/>
                <a:gd name="connsiteY1089" fmla="*/ 1076514 h 5843885"/>
                <a:gd name="connsiteX1090" fmla="*/ 237741 w 3756359"/>
                <a:gd name="connsiteY1090" fmla="*/ 1079155 h 5843885"/>
                <a:gd name="connsiteX1091" fmla="*/ 245596 w 3756359"/>
                <a:gd name="connsiteY1091" fmla="*/ 1066019 h 5843885"/>
                <a:gd name="connsiteX1092" fmla="*/ 265978 w 3756359"/>
                <a:gd name="connsiteY1092" fmla="*/ 1061211 h 5843885"/>
                <a:gd name="connsiteX1093" fmla="*/ 271260 w 3756359"/>
                <a:gd name="connsiteY1093" fmla="*/ 1047329 h 5843885"/>
                <a:gd name="connsiteX1094" fmla="*/ 287917 w 3756359"/>
                <a:gd name="connsiteY1094" fmla="*/ 1041641 h 5843885"/>
                <a:gd name="connsiteX1095" fmla="*/ 302137 w 3756359"/>
                <a:gd name="connsiteY1095" fmla="*/ 1029791 h 5843885"/>
                <a:gd name="connsiteX1096" fmla="*/ 316222 w 3756359"/>
                <a:gd name="connsiteY1096" fmla="*/ 1018822 h 5843885"/>
                <a:gd name="connsiteX1097" fmla="*/ 330510 w 3756359"/>
                <a:gd name="connsiteY1097" fmla="*/ 1005617 h 5843885"/>
                <a:gd name="connsiteX1098" fmla="*/ 354210 w 3756359"/>
                <a:gd name="connsiteY1098" fmla="*/ 999252 h 5843885"/>
                <a:gd name="connsiteX1099" fmla="*/ 368972 w 3756359"/>
                <a:gd name="connsiteY1099" fmla="*/ 1000539 h 5843885"/>
                <a:gd name="connsiteX1100" fmla="*/ 381973 w 3756359"/>
                <a:gd name="connsiteY1100" fmla="*/ 984016 h 5843885"/>
                <a:gd name="connsiteX1101" fmla="*/ 410413 w 3756359"/>
                <a:gd name="connsiteY1101" fmla="*/ 962077 h 5843885"/>
                <a:gd name="connsiteX1102" fmla="*/ 394297 w 3756359"/>
                <a:gd name="connsiteY1102" fmla="*/ 956253 h 5843885"/>
                <a:gd name="connsiteX1103" fmla="*/ 396057 w 3756359"/>
                <a:gd name="connsiteY1103" fmla="*/ 934652 h 5843885"/>
                <a:gd name="connsiteX1104" fmla="*/ 408449 w 3756359"/>
                <a:gd name="connsiteY1104" fmla="*/ 928355 h 5843885"/>
                <a:gd name="connsiteX1105" fmla="*/ 435603 w 3756359"/>
                <a:gd name="connsiteY1105" fmla="*/ 923480 h 5843885"/>
                <a:gd name="connsiteX1106" fmla="*/ 442171 w 3756359"/>
                <a:gd name="connsiteY1106" fmla="*/ 915557 h 5843885"/>
                <a:gd name="connsiteX1107" fmla="*/ 444473 w 3756359"/>
                <a:gd name="connsiteY1107" fmla="*/ 897883 h 5843885"/>
                <a:gd name="connsiteX1108" fmla="*/ 463230 w 3756359"/>
                <a:gd name="connsiteY1108" fmla="*/ 898832 h 5843885"/>
                <a:gd name="connsiteX1109" fmla="*/ 468783 w 3756359"/>
                <a:gd name="connsiteY1109" fmla="*/ 883867 h 5843885"/>
                <a:gd name="connsiteX1110" fmla="*/ 480633 w 3756359"/>
                <a:gd name="connsiteY1110" fmla="*/ 882241 h 5843885"/>
                <a:gd name="connsiteX1111" fmla="*/ 479685 w 3756359"/>
                <a:gd name="connsiteY1111" fmla="*/ 858880 h 5843885"/>
                <a:gd name="connsiteX1112" fmla="*/ 501895 w 3756359"/>
                <a:gd name="connsiteY1112" fmla="*/ 851228 h 5843885"/>
                <a:gd name="connsiteX1113" fmla="*/ 513203 w 3756359"/>
                <a:gd name="connsiteY1113" fmla="*/ 854072 h 5843885"/>
                <a:gd name="connsiteX1114" fmla="*/ 519298 w 3756359"/>
                <a:gd name="connsiteY1114" fmla="*/ 872829 h 5843885"/>
                <a:gd name="connsiteX1115" fmla="*/ 516251 w 3756359"/>
                <a:gd name="connsiteY1115" fmla="*/ 885221 h 5843885"/>
                <a:gd name="connsiteX1116" fmla="*/ 501218 w 3756359"/>
                <a:gd name="connsiteY1116" fmla="*/ 901946 h 5843885"/>
                <a:gd name="connsiteX1117" fmla="*/ 475757 w 3756359"/>
                <a:gd name="connsiteY1117" fmla="*/ 916776 h 5843885"/>
                <a:gd name="connsiteX1118" fmla="*/ 480633 w 3756359"/>
                <a:gd name="connsiteY1118" fmla="*/ 937293 h 5843885"/>
                <a:gd name="connsiteX1119" fmla="*/ 487607 w 3756359"/>
                <a:gd name="connsiteY1119" fmla="*/ 937903 h 5843885"/>
                <a:gd name="connsiteX1120" fmla="*/ 482326 w 3756359"/>
                <a:gd name="connsiteY1120" fmla="*/ 943997 h 5843885"/>
                <a:gd name="connsiteX1121" fmla="*/ 472101 w 3756359"/>
                <a:gd name="connsiteY1121" fmla="*/ 945690 h 5843885"/>
                <a:gd name="connsiteX1122" fmla="*/ 466684 w 3756359"/>
                <a:gd name="connsiteY1122" fmla="*/ 943997 h 5843885"/>
                <a:gd name="connsiteX1123" fmla="*/ 458761 w 3756359"/>
                <a:gd name="connsiteY1123" fmla="*/ 946299 h 5843885"/>
                <a:gd name="connsiteX1124" fmla="*/ 460318 w 3756359"/>
                <a:gd name="connsiteY1124" fmla="*/ 953071 h 5843885"/>
                <a:gd name="connsiteX1125" fmla="*/ 460522 w 3756359"/>
                <a:gd name="connsiteY1125" fmla="*/ 957540 h 5843885"/>
                <a:gd name="connsiteX1126" fmla="*/ 464652 w 3756359"/>
                <a:gd name="connsiteY1126" fmla="*/ 974333 h 5843885"/>
                <a:gd name="connsiteX1127" fmla="*/ 468715 w 3756359"/>
                <a:gd name="connsiteY1127" fmla="*/ 958894 h 5843885"/>
                <a:gd name="connsiteX1128" fmla="*/ 481852 w 3756359"/>
                <a:gd name="connsiteY1128" fmla="*/ 955035 h 5843885"/>
                <a:gd name="connsiteX1129" fmla="*/ 486727 w 3756359"/>
                <a:gd name="connsiteY1129" fmla="*/ 950294 h 5843885"/>
                <a:gd name="connsiteX1130" fmla="*/ 491128 w 3756359"/>
                <a:gd name="connsiteY1130" fmla="*/ 946164 h 5843885"/>
                <a:gd name="connsiteX1131" fmla="*/ 492483 w 3756359"/>
                <a:gd name="connsiteY1131" fmla="*/ 941559 h 5843885"/>
                <a:gd name="connsiteX1132" fmla="*/ 510901 w 3756359"/>
                <a:gd name="connsiteY1132" fmla="*/ 949347 h 5843885"/>
                <a:gd name="connsiteX1133" fmla="*/ 508937 w 3756359"/>
                <a:gd name="connsiteY1133" fmla="*/ 951175 h 5843885"/>
                <a:gd name="connsiteX1134" fmla="*/ 510901 w 3756359"/>
                <a:gd name="connsiteY1134" fmla="*/ 951039 h 5843885"/>
                <a:gd name="connsiteX1135" fmla="*/ 520178 w 3756359"/>
                <a:gd name="connsiteY1135" fmla="*/ 941221 h 5843885"/>
                <a:gd name="connsiteX1136" fmla="*/ 536904 w 3756359"/>
                <a:gd name="connsiteY1136" fmla="*/ 945961 h 5843885"/>
                <a:gd name="connsiteX1137" fmla="*/ 532367 w 3756359"/>
                <a:gd name="connsiteY1137" fmla="*/ 926933 h 5843885"/>
                <a:gd name="connsiteX1138" fmla="*/ 555728 w 3756359"/>
                <a:gd name="connsiteY1138" fmla="*/ 934720 h 5843885"/>
                <a:gd name="connsiteX1139" fmla="*/ 587893 w 3756359"/>
                <a:gd name="connsiteY1139" fmla="*/ 936616 h 5843885"/>
                <a:gd name="connsiteX1140" fmla="*/ 591955 w 3756359"/>
                <a:gd name="connsiteY1140" fmla="*/ 932824 h 5843885"/>
                <a:gd name="connsiteX1141" fmla="*/ 592836 w 3756359"/>
                <a:gd name="connsiteY1141" fmla="*/ 932079 h 5843885"/>
                <a:gd name="connsiteX1142" fmla="*/ 592633 w 3756359"/>
                <a:gd name="connsiteY1142" fmla="*/ 931876 h 5843885"/>
                <a:gd name="connsiteX1143" fmla="*/ 592903 w 3756359"/>
                <a:gd name="connsiteY1143" fmla="*/ 931470 h 5843885"/>
                <a:gd name="connsiteX1144" fmla="*/ 597237 w 3756359"/>
                <a:gd name="connsiteY1144" fmla="*/ 930657 h 5843885"/>
                <a:gd name="connsiteX1145" fmla="*/ 593851 w 3756359"/>
                <a:gd name="connsiteY1145" fmla="*/ 929912 h 5843885"/>
                <a:gd name="connsiteX1146" fmla="*/ 603873 w 3756359"/>
                <a:gd name="connsiteY1146" fmla="*/ 909801 h 5843885"/>
                <a:gd name="connsiteX1147" fmla="*/ 605227 w 3756359"/>
                <a:gd name="connsiteY1147" fmla="*/ 895040 h 5843885"/>
                <a:gd name="connsiteX1148" fmla="*/ 607530 w 3756359"/>
                <a:gd name="connsiteY1148" fmla="*/ 891586 h 5843885"/>
                <a:gd name="connsiteX1149" fmla="*/ 615182 w 3756359"/>
                <a:gd name="connsiteY1149" fmla="*/ 894362 h 5843885"/>
                <a:gd name="connsiteX1150" fmla="*/ 608071 w 3756359"/>
                <a:gd name="connsiteY1150" fmla="*/ 884950 h 5843885"/>
                <a:gd name="connsiteX1151" fmla="*/ 608139 w 3756359"/>
                <a:gd name="connsiteY1151" fmla="*/ 874048 h 5843885"/>
                <a:gd name="connsiteX1152" fmla="*/ 615114 w 3756359"/>
                <a:gd name="connsiteY1152" fmla="*/ 861589 h 5843885"/>
                <a:gd name="connsiteX1153" fmla="*/ 622766 w 3756359"/>
                <a:gd name="connsiteY1153" fmla="*/ 860302 h 5843885"/>
                <a:gd name="connsiteX1154" fmla="*/ 630282 w 3756359"/>
                <a:gd name="connsiteY1154" fmla="*/ 857932 h 5843885"/>
                <a:gd name="connsiteX1155" fmla="*/ 623578 w 3756359"/>
                <a:gd name="connsiteY1155" fmla="*/ 874048 h 5843885"/>
                <a:gd name="connsiteX1156" fmla="*/ 627032 w 3756359"/>
                <a:gd name="connsiteY1156" fmla="*/ 878382 h 5843885"/>
                <a:gd name="connsiteX1157" fmla="*/ 623443 w 3756359"/>
                <a:gd name="connsiteY1157" fmla="*/ 879871 h 5843885"/>
                <a:gd name="connsiteX1158" fmla="*/ 624932 w 3756359"/>
                <a:gd name="connsiteY1158" fmla="*/ 880549 h 5843885"/>
                <a:gd name="connsiteX1159" fmla="*/ 628521 w 3756359"/>
                <a:gd name="connsiteY1159" fmla="*/ 878923 h 5843885"/>
                <a:gd name="connsiteX1160" fmla="*/ 640574 w 3756359"/>
                <a:gd name="connsiteY1160" fmla="*/ 881632 h 5843885"/>
                <a:gd name="connsiteX1161" fmla="*/ 654117 w 3756359"/>
                <a:gd name="connsiteY1161" fmla="*/ 877366 h 5843885"/>
                <a:gd name="connsiteX1162" fmla="*/ 652763 w 3756359"/>
                <a:gd name="connsiteY1162" fmla="*/ 888607 h 5843885"/>
                <a:gd name="connsiteX1163" fmla="*/ 664545 w 3756359"/>
                <a:gd name="connsiteY1163" fmla="*/ 884815 h 5843885"/>
                <a:gd name="connsiteX1164" fmla="*/ 677276 w 3756359"/>
                <a:gd name="connsiteY1164" fmla="*/ 898832 h 5843885"/>
                <a:gd name="connsiteX1165" fmla="*/ 667525 w 3756359"/>
                <a:gd name="connsiteY1165" fmla="*/ 904316 h 5843885"/>
                <a:gd name="connsiteX1166" fmla="*/ 671046 w 3756359"/>
                <a:gd name="connsiteY1166" fmla="*/ 904587 h 5843885"/>
                <a:gd name="connsiteX1167" fmla="*/ 670640 w 3756359"/>
                <a:gd name="connsiteY1167" fmla="*/ 907431 h 5843885"/>
                <a:gd name="connsiteX1168" fmla="*/ 691360 w 3756359"/>
                <a:gd name="connsiteY1168" fmla="*/ 925308 h 5843885"/>
                <a:gd name="connsiteX1169" fmla="*/ 701247 w 3756359"/>
                <a:gd name="connsiteY1169" fmla="*/ 945080 h 5843885"/>
                <a:gd name="connsiteX1170" fmla="*/ 703549 w 3756359"/>
                <a:gd name="connsiteY1170" fmla="*/ 945555 h 5843885"/>
                <a:gd name="connsiteX1171" fmla="*/ 700366 w 3756359"/>
                <a:gd name="connsiteY1171" fmla="*/ 949482 h 5843885"/>
                <a:gd name="connsiteX1172" fmla="*/ 704023 w 3756359"/>
                <a:gd name="connsiteY1172" fmla="*/ 956998 h 5843885"/>
                <a:gd name="connsiteX1173" fmla="*/ 695423 w 3756359"/>
                <a:gd name="connsiteY1173" fmla="*/ 962077 h 5843885"/>
                <a:gd name="connsiteX1174" fmla="*/ 692986 w 3756359"/>
                <a:gd name="connsiteY1174" fmla="*/ 961806 h 5843885"/>
                <a:gd name="connsiteX1175" fmla="*/ 692986 w 3756359"/>
                <a:gd name="connsiteY1175" fmla="*/ 962212 h 5843885"/>
                <a:gd name="connsiteX1176" fmla="*/ 691699 w 3756359"/>
                <a:gd name="connsiteY1176" fmla="*/ 970812 h 5843885"/>
                <a:gd name="connsiteX1177" fmla="*/ 706596 w 3756359"/>
                <a:gd name="connsiteY1177" fmla="*/ 972098 h 5843885"/>
                <a:gd name="connsiteX1178" fmla="*/ 709846 w 3756359"/>
                <a:gd name="connsiteY1178" fmla="*/ 960926 h 5843885"/>
                <a:gd name="connsiteX1179" fmla="*/ 716686 w 3756359"/>
                <a:gd name="connsiteY1179" fmla="*/ 962483 h 5843885"/>
                <a:gd name="connsiteX1180" fmla="*/ 760700 w 3756359"/>
                <a:gd name="connsiteY1180" fmla="*/ 973385 h 5843885"/>
                <a:gd name="connsiteX1181" fmla="*/ 783926 w 3756359"/>
                <a:gd name="connsiteY1181" fmla="*/ 980224 h 5843885"/>
                <a:gd name="connsiteX1182" fmla="*/ 785416 w 3756359"/>
                <a:gd name="connsiteY1182" fmla="*/ 964582 h 5843885"/>
                <a:gd name="connsiteX1183" fmla="*/ 800178 w 3756359"/>
                <a:gd name="connsiteY1183" fmla="*/ 972573 h 5843885"/>
                <a:gd name="connsiteX1184" fmla="*/ 802277 w 3756359"/>
                <a:gd name="connsiteY1184" fmla="*/ 980766 h 5843885"/>
                <a:gd name="connsiteX1185" fmla="*/ 810673 w 3756359"/>
                <a:gd name="connsiteY1185" fmla="*/ 990585 h 5843885"/>
                <a:gd name="connsiteX1186" fmla="*/ 829837 w 3756359"/>
                <a:gd name="connsiteY1186" fmla="*/ 1000539 h 5843885"/>
                <a:gd name="connsiteX1187" fmla="*/ 832681 w 3756359"/>
                <a:gd name="connsiteY1187" fmla="*/ 999658 h 5843885"/>
                <a:gd name="connsiteX1188" fmla="*/ 833222 w 3756359"/>
                <a:gd name="connsiteY1188" fmla="*/ 1010560 h 5843885"/>
                <a:gd name="connsiteX1189" fmla="*/ 822185 w 3756359"/>
                <a:gd name="connsiteY1189" fmla="*/ 1015707 h 5843885"/>
                <a:gd name="connsiteX1190" fmla="*/ 817580 w 3756359"/>
                <a:gd name="connsiteY1190" fmla="*/ 1020244 h 5843885"/>
                <a:gd name="connsiteX1191" fmla="*/ 832274 w 3756359"/>
                <a:gd name="connsiteY1191" fmla="*/ 1030469 h 5843885"/>
                <a:gd name="connsiteX1192" fmla="*/ 840400 w 3756359"/>
                <a:gd name="connsiteY1192" fmla="*/ 1043266 h 5843885"/>
                <a:gd name="connsiteX1193" fmla="*/ 850693 w 3756359"/>
                <a:gd name="connsiteY1193" fmla="*/ 1041438 h 5843885"/>
                <a:gd name="connsiteX1194" fmla="*/ 859631 w 3756359"/>
                <a:gd name="connsiteY1194" fmla="*/ 1040964 h 5843885"/>
                <a:gd name="connsiteX1195" fmla="*/ 854959 w 3756359"/>
                <a:gd name="connsiteY1195" fmla="*/ 1045704 h 5843885"/>
                <a:gd name="connsiteX1196" fmla="*/ 847916 w 3756359"/>
                <a:gd name="connsiteY1196" fmla="*/ 1060060 h 5843885"/>
                <a:gd name="connsiteX1197" fmla="*/ 845411 w 3756359"/>
                <a:gd name="connsiteY1197" fmla="*/ 1087890 h 5843885"/>
                <a:gd name="connsiteX1198" fmla="*/ 866673 w 3756359"/>
                <a:gd name="connsiteY1198" fmla="*/ 1104074 h 5843885"/>
                <a:gd name="connsiteX1199" fmla="*/ 858615 w 3756359"/>
                <a:gd name="connsiteY1199" fmla="*/ 1158178 h 5843885"/>
                <a:gd name="connsiteX1200" fmla="*/ 865184 w 3756359"/>
                <a:gd name="connsiteY1200" fmla="*/ 1203818 h 5843885"/>
                <a:gd name="connsiteX1201" fmla="*/ 868569 w 3756359"/>
                <a:gd name="connsiteY1201" fmla="*/ 1254197 h 5843885"/>
                <a:gd name="connsiteX1202" fmla="*/ 886175 w 3756359"/>
                <a:gd name="connsiteY1202" fmla="*/ 1271938 h 5843885"/>
                <a:gd name="connsiteX1203" fmla="*/ 875002 w 3756359"/>
                <a:gd name="connsiteY1203" fmla="*/ 1305051 h 5843885"/>
                <a:gd name="connsiteX1204" fmla="*/ 897212 w 3756359"/>
                <a:gd name="connsiteY1204" fmla="*/ 1313583 h 5843885"/>
                <a:gd name="connsiteX1205" fmla="*/ 901546 w 3756359"/>
                <a:gd name="connsiteY1205" fmla="*/ 1324349 h 5843885"/>
                <a:gd name="connsiteX1206" fmla="*/ 912177 w 3756359"/>
                <a:gd name="connsiteY1206" fmla="*/ 1329699 h 5843885"/>
                <a:gd name="connsiteX1207" fmla="*/ 912990 w 3756359"/>
                <a:gd name="connsiteY1207" fmla="*/ 1348253 h 5843885"/>
                <a:gd name="connsiteX1208" fmla="*/ 931002 w 3756359"/>
                <a:gd name="connsiteY1208" fmla="*/ 1352180 h 5843885"/>
                <a:gd name="connsiteX1209" fmla="*/ 937503 w 3756359"/>
                <a:gd name="connsiteY1209" fmla="*/ 1338502 h 5843885"/>
                <a:gd name="connsiteX1210" fmla="*/ 941295 w 3756359"/>
                <a:gd name="connsiteY1210" fmla="*/ 1328683 h 5843885"/>
                <a:gd name="connsiteX1211" fmla="*/ 959916 w 3756359"/>
                <a:gd name="connsiteY1211" fmla="*/ 1324553 h 5843885"/>
                <a:gd name="connsiteX1212" fmla="*/ 972917 w 3756359"/>
                <a:gd name="connsiteY1212" fmla="*/ 1323943 h 5843885"/>
                <a:gd name="connsiteX1213" fmla="*/ 983345 w 3756359"/>
                <a:gd name="connsiteY1213" fmla="*/ 1325027 h 5843885"/>
                <a:gd name="connsiteX1214" fmla="*/ 993367 w 3756359"/>
                <a:gd name="connsiteY1214" fmla="*/ 1335251 h 5843885"/>
                <a:gd name="connsiteX1215" fmla="*/ 992690 w 3756359"/>
                <a:gd name="connsiteY1215" fmla="*/ 1330715 h 5843885"/>
                <a:gd name="connsiteX1216" fmla="*/ 1005759 w 3756359"/>
                <a:gd name="connsiteY1216" fmla="*/ 1345070 h 5843885"/>
                <a:gd name="connsiteX1217" fmla="*/ 994315 w 3756359"/>
                <a:gd name="connsiteY1217" fmla="*/ 1348456 h 5843885"/>
                <a:gd name="connsiteX1218" fmla="*/ 993841 w 3756359"/>
                <a:gd name="connsiteY1218" fmla="*/ 1348524 h 5843885"/>
                <a:gd name="connsiteX1219" fmla="*/ 993299 w 3756359"/>
                <a:gd name="connsiteY1219" fmla="*/ 1341752 h 5843885"/>
                <a:gd name="connsiteX1220" fmla="*/ 993367 w 3756359"/>
                <a:gd name="connsiteY1220" fmla="*/ 1335387 h 5843885"/>
                <a:gd name="connsiteX1221" fmla="*/ 984361 w 3756359"/>
                <a:gd name="connsiteY1221" fmla="*/ 1338570 h 5843885"/>
                <a:gd name="connsiteX1222" fmla="*/ 973324 w 3756359"/>
                <a:gd name="connsiteY1222" fmla="*/ 1334236 h 5843885"/>
                <a:gd name="connsiteX1223" fmla="*/ 974610 w 3756359"/>
                <a:gd name="connsiteY1223" fmla="*/ 1344122 h 5843885"/>
                <a:gd name="connsiteX1224" fmla="*/ 971292 w 3756359"/>
                <a:gd name="connsiteY1224" fmla="*/ 1346357 h 5843885"/>
                <a:gd name="connsiteX1225" fmla="*/ 978131 w 3756359"/>
                <a:gd name="connsiteY1225" fmla="*/ 1356785 h 5843885"/>
                <a:gd name="connsiteX1226" fmla="*/ 978064 w 3756359"/>
                <a:gd name="connsiteY1226" fmla="*/ 1370734 h 5843885"/>
                <a:gd name="connsiteX1227" fmla="*/ 968990 w 3756359"/>
                <a:gd name="connsiteY1227" fmla="*/ 1376964 h 5843885"/>
                <a:gd name="connsiteX1228" fmla="*/ 975220 w 3756359"/>
                <a:gd name="connsiteY1228" fmla="*/ 1385225 h 5843885"/>
                <a:gd name="connsiteX1229" fmla="*/ 963573 w 3756359"/>
                <a:gd name="connsiteY1229" fmla="*/ 1390777 h 5843885"/>
                <a:gd name="connsiteX1230" fmla="*/ 953483 w 3756359"/>
                <a:gd name="connsiteY1230" fmla="*/ 1387324 h 5843885"/>
                <a:gd name="connsiteX1231" fmla="*/ 947998 w 3756359"/>
                <a:gd name="connsiteY1231" fmla="*/ 1400122 h 5843885"/>
                <a:gd name="connsiteX1232" fmla="*/ 956801 w 3756359"/>
                <a:gd name="connsiteY1232" fmla="*/ 1403440 h 5843885"/>
                <a:gd name="connsiteX1233" fmla="*/ 964859 w 3756359"/>
                <a:gd name="connsiteY1233" fmla="*/ 1405336 h 5843885"/>
                <a:gd name="connsiteX1234" fmla="*/ 965875 w 3756359"/>
                <a:gd name="connsiteY1234" fmla="*/ 1403237 h 5843885"/>
                <a:gd name="connsiteX1235" fmla="*/ 966823 w 3756359"/>
                <a:gd name="connsiteY1235" fmla="*/ 1408248 h 5843885"/>
                <a:gd name="connsiteX1236" fmla="*/ 966823 w 3756359"/>
                <a:gd name="connsiteY1236" fmla="*/ 1408654 h 5843885"/>
                <a:gd name="connsiteX1237" fmla="*/ 964724 w 3756359"/>
                <a:gd name="connsiteY1237" fmla="*/ 1410279 h 5843885"/>
                <a:gd name="connsiteX1238" fmla="*/ 967026 w 3756359"/>
                <a:gd name="connsiteY1238" fmla="*/ 1413868 h 5843885"/>
                <a:gd name="connsiteX1239" fmla="*/ 967297 w 3756359"/>
                <a:gd name="connsiteY1239" fmla="*/ 1413259 h 5843885"/>
                <a:gd name="connsiteX1240" fmla="*/ 967500 w 3756359"/>
                <a:gd name="connsiteY1240" fmla="*/ 1414071 h 5843885"/>
                <a:gd name="connsiteX1241" fmla="*/ 967026 w 3756359"/>
                <a:gd name="connsiteY1241" fmla="*/ 1413868 h 5843885"/>
                <a:gd name="connsiteX1242" fmla="*/ 965672 w 3756359"/>
                <a:gd name="connsiteY1242" fmla="*/ 1421181 h 5843885"/>
                <a:gd name="connsiteX1243" fmla="*/ 969328 w 3756359"/>
                <a:gd name="connsiteY1243" fmla="*/ 1422265 h 5843885"/>
                <a:gd name="connsiteX1244" fmla="*/ 969667 w 3756359"/>
                <a:gd name="connsiteY1244" fmla="*/ 1421452 h 5843885"/>
                <a:gd name="connsiteX1245" fmla="*/ 970141 w 3756359"/>
                <a:gd name="connsiteY1245" fmla="*/ 1422332 h 5843885"/>
                <a:gd name="connsiteX1246" fmla="*/ 969328 w 3756359"/>
                <a:gd name="connsiteY1246" fmla="*/ 1422197 h 5843885"/>
                <a:gd name="connsiteX1247" fmla="*/ 964724 w 3756359"/>
                <a:gd name="connsiteY1247" fmla="*/ 1432151 h 5843885"/>
                <a:gd name="connsiteX1248" fmla="*/ 966959 w 3756359"/>
                <a:gd name="connsiteY1248" fmla="*/ 1431338 h 5843885"/>
                <a:gd name="connsiteX1249" fmla="*/ 974881 w 3756359"/>
                <a:gd name="connsiteY1249" fmla="*/ 1428968 h 5843885"/>
                <a:gd name="connsiteX1250" fmla="*/ 976032 w 3756359"/>
                <a:gd name="connsiteY1250" fmla="*/ 1430661 h 5843885"/>
                <a:gd name="connsiteX1251" fmla="*/ 974204 w 3756359"/>
                <a:gd name="connsiteY1251" fmla="*/ 1438381 h 5843885"/>
                <a:gd name="connsiteX1252" fmla="*/ 970683 w 3756359"/>
                <a:gd name="connsiteY1252" fmla="*/ 1443798 h 5843885"/>
                <a:gd name="connsiteX1253" fmla="*/ 977183 w 3756359"/>
                <a:gd name="connsiteY1253" fmla="*/ 1452533 h 5843885"/>
                <a:gd name="connsiteX1254" fmla="*/ 979960 w 3756359"/>
                <a:gd name="connsiteY1254" fmla="*/ 1456257 h 5843885"/>
                <a:gd name="connsiteX1255" fmla="*/ 977116 w 3756359"/>
                <a:gd name="connsiteY1255" fmla="*/ 1462081 h 5843885"/>
                <a:gd name="connsiteX1256" fmla="*/ 976913 w 3756359"/>
                <a:gd name="connsiteY1256" fmla="*/ 1468920 h 5843885"/>
                <a:gd name="connsiteX1257" fmla="*/ 960458 w 3756359"/>
                <a:gd name="connsiteY1257" fmla="*/ 1471493 h 5843885"/>
                <a:gd name="connsiteX1258" fmla="*/ 974949 w 3756359"/>
                <a:gd name="connsiteY1258" fmla="*/ 1484765 h 5843885"/>
                <a:gd name="connsiteX1259" fmla="*/ 976709 w 3756359"/>
                <a:gd name="connsiteY1259" fmla="*/ 1485036 h 5843885"/>
                <a:gd name="connsiteX1260" fmla="*/ 979418 w 3756359"/>
                <a:gd name="connsiteY1260" fmla="*/ 1477452 h 5843885"/>
                <a:gd name="connsiteX1261" fmla="*/ 990794 w 3756359"/>
                <a:gd name="connsiteY1261" fmla="*/ 1476842 h 5843885"/>
                <a:gd name="connsiteX1262" fmla="*/ 987408 w 3756359"/>
                <a:gd name="connsiteY1262" fmla="*/ 1492620 h 5843885"/>
                <a:gd name="connsiteX1263" fmla="*/ 998717 w 3756359"/>
                <a:gd name="connsiteY1263" fmla="*/ 1510022 h 5843885"/>
                <a:gd name="connsiteX1264" fmla="*/ 998784 w 3756359"/>
                <a:gd name="connsiteY1264" fmla="*/ 1510022 h 5843885"/>
                <a:gd name="connsiteX1265" fmla="*/ 998649 w 3756359"/>
                <a:gd name="connsiteY1265" fmla="*/ 1510226 h 5843885"/>
                <a:gd name="connsiteX1266" fmla="*/ 998581 w 3756359"/>
                <a:gd name="connsiteY1266" fmla="*/ 1523430 h 5843885"/>
                <a:gd name="connsiteX1267" fmla="*/ 995669 w 3756359"/>
                <a:gd name="connsiteY1267" fmla="*/ 1524107 h 5843885"/>
                <a:gd name="connsiteX1268" fmla="*/ 993164 w 3756359"/>
                <a:gd name="connsiteY1268" fmla="*/ 1525732 h 5843885"/>
                <a:gd name="connsiteX1269" fmla="*/ 988898 w 3756359"/>
                <a:gd name="connsiteY1269" fmla="*/ 1513544 h 5843885"/>
                <a:gd name="connsiteX1270" fmla="*/ 992284 w 3756359"/>
                <a:gd name="connsiteY1270" fmla="*/ 1524784 h 5843885"/>
                <a:gd name="connsiteX1271" fmla="*/ 980569 w 3756359"/>
                <a:gd name="connsiteY1271" fmla="*/ 1523904 h 5843885"/>
                <a:gd name="connsiteX1272" fmla="*/ 987137 w 3756359"/>
                <a:gd name="connsiteY1272" fmla="*/ 1525394 h 5843885"/>
                <a:gd name="connsiteX1273" fmla="*/ 994586 w 3756359"/>
                <a:gd name="connsiteY1273" fmla="*/ 1532030 h 5843885"/>
                <a:gd name="connsiteX1274" fmla="*/ 1001357 w 3756359"/>
                <a:gd name="connsiteY1274" fmla="*/ 1542932 h 5843885"/>
                <a:gd name="connsiteX1275" fmla="*/ 995602 w 3756359"/>
                <a:gd name="connsiteY1275" fmla="*/ 1569544 h 5843885"/>
                <a:gd name="connsiteX1276" fmla="*/ 992351 w 3756359"/>
                <a:gd name="connsiteY1276" fmla="*/ 1570898 h 5843885"/>
                <a:gd name="connsiteX1277" fmla="*/ 990117 w 3756359"/>
                <a:gd name="connsiteY1277" fmla="*/ 1575096 h 5843885"/>
                <a:gd name="connsiteX1278" fmla="*/ 992961 w 3756359"/>
                <a:gd name="connsiteY1278" fmla="*/ 1577195 h 5843885"/>
                <a:gd name="connsiteX1279" fmla="*/ 984022 w 3756359"/>
                <a:gd name="connsiteY1279" fmla="*/ 1579091 h 5843885"/>
                <a:gd name="connsiteX1280" fmla="*/ 978944 w 3756359"/>
                <a:gd name="connsiteY1280" fmla="*/ 1583290 h 5843885"/>
                <a:gd name="connsiteX1281" fmla="*/ 960322 w 3756359"/>
                <a:gd name="connsiteY1281" fmla="*/ 1593040 h 5843885"/>
                <a:gd name="connsiteX1282" fmla="*/ 963843 w 3756359"/>
                <a:gd name="connsiteY1282" fmla="*/ 1598458 h 5843885"/>
                <a:gd name="connsiteX1283" fmla="*/ 961948 w 3756359"/>
                <a:gd name="connsiteY1283" fmla="*/ 1604755 h 5843885"/>
                <a:gd name="connsiteX1284" fmla="*/ 961338 w 3756359"/>
                <a:gd name="connsiteY1284" fmla="*/ 1604823 h 5843885"/>
                <a:gd name="connsiteX1285" fmla="*/ 964859 w 3756359"/>
                <a:gd name="connsiteY1285" fmla="*/ 1629471 h 5843885"/>
                <a:gd name="connsiteX1286" fmla="*/ 955718 w 3756359"/>
                <a:gd name="connsiteY1286" fmla="*/ 1665292 h 5843885"/>
                <a:gd name="connsiteX1287" fmla="*/ 1005691 w 3756359"/>
                <a:gd name="connsiteY1287" fmla="*/ 1692648 h 5843885"/>
                <a:gd name="connsiteX1288" fmla="*/ 1028985 w 3756359"/>
                <a:gd name="connsiteY1288" fmla="*/ 1696576 h 5843885"/>
                <a:gd name="connsiteX1289" fmla="*/ 1030407 w 3756359"/>
                <a:gd name="connsiteY1289" fmla="*/ 1719937 h 5843885"/>
                <a:gd name="connsiteX1290" fmla="*/ 1034741 w 3756359"/>
                <a:gd name="connsiteY1290" fmla="*/ 1723526 h 5843885"/>
                <a:gd name="connsiteX1291" fmla="*/ 1035282 w 3756359"/>
                <a:gd name="connsiteY1291" fmla="*/ 1733413 h 5843885"/>
                <a:gd name="connsiteX1292" fmla="*/ 1024448 w 3756359"/>
                <a:gd name="connsiteY1292" fmla="*/ 1749122 h 5843885"/>
                <a:gd name="connsiteX1293" fmla="*/ 1032303 w 3756359"/>
                <a:gd name="connsiteY1293" fmla="*/ 1765577 h 5843885"/>
                <a:gd name="connsiteX1294" fmla="*/ 1021943 w 3756359"/>
                <a:gd name="connsiteY1294" fmla="*/ 1786298 h 5843885"/>
                <a:gd name="connsiteX1295" fmla="*/ 1027902 w 3756359"/>
                <a:gd name="connsiteY1295" fmla="*/ 1799502 h 5843885"/>
                <a:gd name="connsiteX1296" fmla="*/ 1016525 w 3756359"/>
                <a:gd name="connsiteY1296" fmla="*/ 1805935 h 5843885"/>
                <a:gd name="connsiteX1297" fmla="*/ 1037314 w 3756359"/>
                <a:gd name="connsiteY1297" fmla="*/ 1817582 h 5843885"/>
                <a:gd name="connsiteX1298" fmla="*/ 1017203 w 3756359"/>
                <a:gd name="connsiteY1298" fmla="*/ 1834172 h 5843885"/>
                <a:gd name="connsiteX1299" fmla="*/ 1004811 w 3756359"/>
                <a:gd name="connsiteY1299" fmla="*/ 1891865 h 5843885"/>
                <a:gd name="connsiteX1300" fmla="*/ 989710 w 3756359"/>
                <a:gd name="connsiteY1300" fmla="*/ 1932764 h 5843885"/>
                <a:gd name="connsiteX1301" fmla="*/ 987611 w 3756359"/>
                <a:gd name="connsiteY1301" fmla="*/ 1968043 h 5843885"/>
                <a:gd name="connsiteX1302" fmla="*/ 964114 w 3756359"/>
                <a:gd name="connsiteY1302" fmla="*/ 1990186 h 5843885"/>
                <a:gd name="connsiteX1303" fmla="*/ 948405 w 3756359"/>
                <a:gd name="connsiteY1303" fmla="*/ 1998447 h 5843885"/>
                <a:gd name="connsiteX1304" fmla="*/ 955582 w 3756359"/>
                <a:gd name="connsiteY1304" fmla="*/ 2019913 h 5843885"/>
                <a:gd name="connsiteX1305" fmla="*/ 945831 w 3756359"/>
                <a:gd name="connsiteY1305" fmla="*/ 2028106 h 5843885"/>
                <a:gd name="connsiteX1306" fmla="*/ 946780 w 3756359"/>
                <a:gd name="connsiteY1306" fmla="*/ 2068803 h 5843885"/>
                <a:gd name="connsiteX1307" fmla="*/ 949082 w 3756359"/>
                <a:gd name="connsiteY1307" fmla="*/ 2086747 h 5843885"/>
                <a:gd name="connsiteX1308" fmla="*/ 946238 w 3756359"/>
                <a:gd name="connsiteY1308" fmla="*/ 2109702 h 5843885"/>
                <a:gd name="connsiteX1309" fmla="*/ 934997 w 3756359"/>
                <a:gd name="connsiteY1309" fmla="*/ 2123584 h 5843885"/>
                <a:gd name="connsiteX1310" fmla="*/ 938383 w 3756359"/>
                <a:gd name="connsiteY1310" fmla="*/ 2136991 h 5843885"/>
                <a:gd name="connsiteX1311" fmla="*/ 938857 w 3756359"/>
                <a:gd name="connsiteY1311" fmla="*/ 2151482 h 5843885"/>
                <a:gd name="connsiteX1312" fmla="*/ 937570 w 3756359"/>
                <a:gd name="connsiteY1312" fmla="*/ 2157441 h 5843885"/>
                <a:gd name="connsiteX1313" fmla="*/ 952671 w 3756359"/>
                <a:gd name="connsiteY1313" fmla="*/ 2169833 h 5843885"/>
                <a:gd name="connsiteX1314" fmla="*/ 942649 w 3756359"/>
                <a:gd name="connsiteY1314" fmla="*/ 2176740 h 5843885"/>
                <a:gd name="connsiteX1315" fmla="*/ 946238 w 3756359"/>
                <a:gd name="connsiteY1315" fmla="*/ 2185204 h 5843885"/>
                <a:gd name="connsiteX1316" fmla="*/ 940617 w 3756359"/>
                <a:gd name="connsiteY1316" fmla="*/ 2196174 h 5843885"/>
                <a:gd name="connsiteX1317" fmla="*/ 948811 w 3756359"/>
                <a:gd name="connsiteY1317" fmla="*/ 2217774 h 5843885"/>
                <a:gd name="connsiteX1318" fmla="*/ 947931 w 3756359"/>
                <a:gd name="connsiteY1318" fmla="*/ 2229963 h 5843885"/>
                <a:gd name="connsiteX1319" fmla="*/ 947592 w 3756359"/>
                <a:gd name="connsiteY1319" fmla="*/ 2238834 h 5843885"/>
                <a:gd name="connsiteX1320" fmla="*/ 959104 w 3756359"/>
                <a:gd name="connsiteY1320" fmla="*/ 2247433 h 5843885"/>
                <a:gd name="connsiteX1321" fmla="*/ 964114 w 3756359"/>
                <a:gd name="connsiteY1321" fmla="*/ 2245537 h 5843885"/>
                <a:gd name="connsiteX1322" fmla="*/ 969938 w 3756359"/>
                <a:gd name="connsiteY1322" fmla="*/ 2245334 h 5843885"/>
                <a:gd name="connsiteX1323" fmla="*/ 984158 w 3756359"/>
                <a:gd name="connsiteY1323" fmla="*/ 2254069 h 5843885"/>
                <a:gd name="connsiteX1324" fmla="*/ 966417 w 3756359"/>
                <a:gd name="connsiteY1324" fmla="*/ 2265716 h 5843885"/>
                <a:gd name="connsiteX1325" fmla="*/ 977793 w 3756359"/>
                <a:gd name="connsiteY1325" fmla="*/ 2280410 h 5843885"/>
                <a:gd name="connsiteX1326" fmla="*/ 970073 w 3756359"/>
                <a:gd name="connsiteY1326" fmla="*/ 2298016 h 5843885"/>
                <a:gd name="connsiteX1327" fmla="*/ 968516 w 3756359"/>
                <a:gd name="connsiteY1327" fmla="*/ 2335395 h 5843885"/>
                <a:gd name="connsiteX1328" fmla="*/ 992555 w 3756359"/>
                <a:gd name="connsiteY1328" fmla="*/ 2351375 h 5843885"/>
                <a:gd name="connsiteX1329" fmla="*/ 1004811 w 3756359"/>
                <a:gd name="connsiteY1329" fmla="*/ 2374195 h 5843885"/>
                <a:gd name="connsiteX1330" fmla="*/ 990591 w 3756359"/>
                <a:gd name="connsiteY1330" fmla="*/ 2393087 h 5843885"/>
                <a:gd name="connsiteX1331" fmla="*/ 999123 w 3756359"/>
                <a:gd name="connsiteY1331" fmla="*/ 2415975 h 5843885"/>
                <a:gd name="connsiteX1332" fmla="*/ 1032100 w 3756359"/>
                <a:gd name="connsiteY1332" fmla="*/ 2411506 h 5843885"/>
                <a:gd name="connsiteX1333" fmla="*/ 1051466 w 3756359"/>
                <a:gd name="connsiteY1333" fmla="*/ 2415501 h 5843885"/>
                <a:gd name="connsiteX1334" fmla="*/ 1056274 w 3756359"/>
                <a:gd name="connsiteY1334" fmla="*/ 2436763 h 5843885"/>
                <a:gd name="connsiteX1335" fmla="*/ 1095887 w 3756359"/>
                <a:gd name="connsiteY1335" fmla="*/ 2463646 h 5843885"/>
                <a:gd name="connsiteX1336" fmla="*/ 1099747 w 3756359"/>
                <a:gd name="connsiteY1336" fmla="*/ 2490867 h 5843885"/>
                <a:gd name="connsiteX1337" fmla="*/ 1104216 w 3756359"/>
                <a:gd name="connsiteY1337" fmla="*/ 2527568 h 5843885"/>
                <a:gd name="connsiteX1338" fmla="*/ 1114238 w 3756359"/>
                <a:gd name="connsiteY1338" fmla="*/ 2549372 h 5843885"/>
                <a:gd name="connsiteX1339" fmla="*/ 1121754 w 3756359"/>
                <a:gd name="connsiteY1339" fmla="*/ 2576526 h 5843885"/>
                <a:gd name="connsiteX1340" fmla="*/ 1129067 w 3756359"/>
                <a:gd name="connsiteY1340" fmla="*/ 2618170 h 5843885"/>
                <a:gd name="connsiteX1341" fmla="*/ 1148975 w 3756359"/>
                <a:gd name="connsiteY1341" fmla="*/ 2636047 h 5843885"/>
                <a:gd name="connsiteX1342" fmla="*/ 1173691 w 3756359"/>
                <a:gd name="connsiteY1342" fmla="*/ 2647964 h 5843885"/>
                <a:gd name="connsiteX1343" fmla="*/ 1163804 w 3756359"/>
                <a:gd name="connsiteY1343" fmla="*/ 2674576 h 5843885"/>
                <a:gd name="connsiteX1344" fmla="*/ 1165700 w 3756359"/>
                <a:gd name="connsiteY1344" fmla="*/ 2683447 h 5843885"/>
                <a:gd name="connsiteX1345" fmla="*/ 1153783 w 3756359"/>
                <a:gd name="connsiteY1345" fmla="*/ 2673764 h 5843885"/>
                <a:gd name="connsiteX1346" fmla="*/ 1146131 w 3756359"/>
                <a:gd name="connsiteY1346" fmla="*/ 2687171 h 5843885"/>
                <a:gd name="connsiteX1347" fmla="*/ 1146741 w 3756359"/>
                <a:gd name="connsiteY1347" fmla="*/ 2696313 h 5843885"/>
                <a:gd name="connsiteX1348" fmla="*/ 1170373 w 3756359"/>
                <a:gd name="connsiteY1348" fmla="*/ 2709449 h 5843885"/>
                <a:gd name="connsiteX1349" fmla="*/ 1179582 w 3756359"/>
                <a:gd name="connsiteY1349" fmla="*/ 2725430 h 5843885"/>
                <a:gd name="connsiteX1350" fmla="*/ 1189671 w 3756359"/>
                <a:gd name="connsiteY1350" fmla="*/ 2733149 h 5843885"/>
                <a:gd name="connsiteX1351" fmla="*/ 1205991 w 3756359"/>
                <a:gd name="connsiteY1351" fmla="*/ 2737077 h 5843885"/>
                <a:gd name="connsiteX1352" fmla="*/ 1224680 w 3756359"/>
                <a:gd name="connsiteY1352" fmla="*/ 2761792 h 5843885"/>
                <a:gd name="connsiteX1353" fmla="*/ 1216690 w 3756359"/>
                <a:gd name="connsiteY1353" fmla="*/ 2781362 h 5843885"/>
                <a:gd name="connsiteX1354" fmla="*/ 1211408 w 3756359"/>
                <a:gd name="connsiteY1354" fmla="*/ 2803708 h 5843885"/>
                <a:gd name="connsiteX1355" fmla="*/ 1223732 w 3756359"/>
                <a:gd name="connsiteY1355" fmla="*/ 2825038 h 5843885"/>
                <a:gd name="connsiteX1356" fmla="*/ 1251698 w 3756359"/>
                <a:gd name="connsiteY1356" fmla="*/ 2846775 h 5843885"/>
                <a:gd name="connsiteX1357" fmla="*/ 1264699 w 3756359"/>
                <a:gd name="connsiteY1357" fmla="*/ 2862552 h 5843885"/>
                <a:gd name="connsiteX1358" fmla="*/ 1284472 w 3756359"/>
                <a:gd name="connsiteY1358" fmla="*/ 2873589 h 5843885"/>
                <a:gd name="connsiteX1359" fmla="*/ 1302010 w 3756359"/>
                <a:gd name="connsiteY1359" fmla="*/ 2878736 h 5843885"/>
                <a:gd name="connsiteX1360" fmla="*/ 1310880 w 3756359"/>
                <a:gd name="connsiteY1360" fmla="*/ 2846842 h 5843885"/>
                <a:gd name="connsiteX1361" fmla="*/ 1290295 w 3756359"/>
                <a:gd name="connsiteY1361" fmla="*/ 2837362 h 5843885"/>
                <a:gd name="connsiteX1362" fmla="*/ 1275804 w 3756359"/>
                <a:gd name="connsiteY1362" fmla="*/ 2827747 h 5843885"/>
                <a:gd name="connsiteX1363" fmla="*/ 1272757 w 3756359"/>
                <a:gd name="connsiteY1363" fmla="*/ 2812578 h 5843885"/>
                <a:gd name="connsiteX1364" fmla="*/ 1269845 w 3756359"/>
                <a:gd name="connsiteY1364" fmla="*/ 2826325 h 5843885"/>
                <a:gd name="connsiteX1365" fmla="*/ 1258673 w 3756359"/>
                <a:gd name="connsiteY1365" fmla="*/ 2815897 h 5843885"/>
                <a:gd name="connsiteX1366" fmla="*/ 1260569 w 3756359"/>
                <a:gd name="connsiteY1366" fmla="*/ 2799442 h 5843885"/>
                <a:gd name="connsiteX1367" fmla="*/ 1274518 w 3756359"/>
                <a:gd name="connsiteY1367" fmla="*/ 2805198 h 5843885"/>
                <a:gd name="connsiteX1368" fmla="*/ 1276685 w 3756359"/>
                <a:gd name="connsiteY1368" fmla="*/ 2796666 h 5843885"/>
                <a:gd name="connsiteX1369" fmla="*/ 1271064 w 3756359"/>
                <a:gd name="connsiteY1369" fmla="*/ 2798291 h 5843885"/>
                <a:gd name="connsiteX1370" fmla="*/ 1258740 w 3756359"/>
                <a:gd name="connsiteY1370" fmla="*/ 2794160 h 5843885"/>
                <a:gd name="connsiteX1371" fmla="*/ 1261787 w 3756359"/>
                <a:gd name="connsiteY1371" fmla="*/ 2780482 h 5843885"/>
                <a:gd name="connsiteX1372" fmla="*/ 1252375 w 3756359"/>
                <a:gd name="connsiteY1372" fmla="*/ 2766533 h 5843885"/>
                <a:gd name="connsiteX1373" fmla="*/ 1253323 w 3756359"/>
                <a:gd name="connsiteY1373" fmla="*/ 2739718 h 5843885"/>
                <a:gd name="connsiteX1374" fmla="*/ 1251156 w 3756359"/>
                <a:gd name="connsiteY1374" fmla="*/ 2721367 h 5843885"/>
                <a:gd name="connsiteX1375" fmla="*/ 1235921 w 3756359"/>
                <a:gd name="connsiteY1375" fmla="*/ 2729967 h 5843885"/>
                <a:gd name="connsiteX1376" fmla="*/ 1238697 w 3756359"/>
                <a:gd name="connsiteY1376" fmla="*/ 2719945 h 5843885"/>
                <a:gd name="connsiteX1377" fmla="*/ 1239713 w 3756359"/>
                <a:gd name="connsiteY1377" fmla="*/ 2710600 h 5843885"/>
                <a:gd name="connsiteX1378" fmla="*/ 1239374 w 3756359"/>
                <a:gd name="connsiteY1378" fmla="*/ 2703490 h 5843885"/>
                <a:gd name="connsiteX1379" fmla="*/ 1231113 w 3756359"/>
                <a:gd name="connsiteY1379" fmla="*/ 2691573 h 5843885"/>
                <a:gd name="connsiteX1380" fmla="*/ 1221971 w 3756359"/>
                <a:gd name="connsiteY1380" fmla="*/ 2684598 h 5843885"/>
                <a:gd name="connsiteX1381" fmla="*/ 1208293 w 3756359"/>
                <a:gd name="connsiteY1381" fmla="*/ 2674983 h 5843885"/>
                <a:gd name="connsiteX1382" fmla="*/ 1220143 w 3756359"/>
                <a:gd name="connsiteY1382" fmla="*/ 2655413 h 5843885"/>
                <a:gd name="connsiteX1383" fmla="*/ 1204704 w 3756359"/>
                <a:gd name="connsiteY1383" fmla="*/ 2653111 h 5843885"/>
                <a:gd name="connsiteX1384" fmla="*/ 1203959 w 3756359"/>
                <a:gd name="connsiteY1384" fmla="*/ 2639365 h 5843885"/>
                <a:gd name="connsiteX1385" fmla="*/ 1183374 w 3756359"/>
                <a:gd name="connsiteY1385" fmla="*/ 2628598 h 5843885"/>
                <a:gd name="connsiteX1386" fmla="*/ 1177754 w 3756359"/>
                <a:gd name="connsiteY1386" fmla="*/ 2622233 h 5843885"/>
                <a:gd name="connsiteX1387" fmla="*/ 1176332 w 3756359"/>
                <a:gd name="connsiteY1387" fmla="*/ 2570838 h 5843885"/>
                <a:gd name="connsiteX1388" fmla="*/ 1207548 w 3756359"/>
                <a:gd name="connsiteY1388" fmla="*/ 2553503 h 5843885"/>
                <a:gd name="connsiteX1389" fmla="*/ 1215674 w 3756359"/>
                <a:gd name="connsiteY1389" fmla="*/ 2571041 h 5843885"/>
                <a:gd name="connsiteX1390" fmla="*/ 1235650 w 3756359"/>
                <a:gd name="connsiteY1390" fmla="*/ 2598397 h 5843885"/>
                <a:gd name="connsiteX1391" fmla="*/ 1230842 w 3756359"/>
                <a:gd name="connsiteY1391" fmla="*/ 2629885 h 5843885"/>
                <a:gd name="connsiteX1392" fmla="*/ 1260840 w 3756359"/>
                <a:gd name="connsiteY1392" fmla="*/ 2666586 h 5843885"/>
                <a:gd name="connsiteX1393" fmla="*/ 1272012 w 3756359"/>
                <a:gd name="connsiteY1393" fmla="*/ 2692114 h 5843885"/>
                <a:gd name="connsiteX1394" fmla="*/ 1281425 w 3756359"/>
                <a:gd name="connsiteY1394" fmla="*/ 2702069 h 5843885"/>
                <a:gd name="connsiteX1395" fmla="*/ 1292394 w 3756359"/>
                <a:gd name="connsiteY1395" fmla="*/ 2719132 h 5843885"/>
                <a:gd name="connsiteX1396" fmla="*/ 1300656 w 3756359"/>
                <a:gd name="connsiteY1396" fmla="*/ 2736535 h 5843885"/>
                <a:gd name="connsiteX1397" fmla="*/ 1315756 w 3756359"/>
                <a:gd name="connsiteY1397" fmla="*/ 2739582 h 5843885"/>
                <a:gd name="connsiteX1398" fmla="*/ 1316975 w 3756359"/>
                <a:gd name="connsiteY1398" fmla="*/ 2773033 h 5843885"/>
                <a:gd name="connsiteX1399" fmla="*/ 1335122 w 3756359"/>
                <a:gd name="connsiteY1399" fmla="*/ 2788269 h 5843885"/>
                <a:gd name="connsiteX1400" fmla="*/ 1342639 w 3756359"/>
                <a:gd name="connsiteY1400" fmla="*/ 2804250 h 5843885"/>
                <a:gd name="connsiteX1401" fmla="*/ 1356046 w 3756359"/>
                <a:gd name="connsiteY1401" fmla="*/ 2818402 h 5843885"/>
                <a:gd name="connsiteX1402" fmla="*/ 1374329 w 3756359"/>
                <a:gd name="connsiteY1402" fmla="*/ 2831132 h 5843885"/>
                <a:gd name="connsiteX1403" fmla="*/ 1385840 w 3756359"/>
                <a:gd name="connsiteY1403" fmla="*/ 2859437 h 5843885"/>
                <a:gd name="connsiteX1404" fmla="*/ 1419224 w 3756359"/>
                <a:gd name="connsiteY1404" fmla="*/ 2876636 h 5843885"/>
                <a:gd name="connsiteX1405" fmla="*/ 1431345 w 3756359"/>
                <a:gd name="connsiteY1405" fmla="*/ 2913405 h 5843885"/>
                <a:gd name="connsiteX1406" fmla="*/ 1423083 w 3756359"/>
                <a:gd name="connsiteY1406" fmla="*/ 2940627 h 5843885"/>
                <a:gd name="connsiteX1407" fmla="*/ 1428636 w 3756359"/>
                <a:gd name="connsiteY1407" fmla="*/ 2965952 h 5843885"/>
                <a:gd name="connsiteX1408" fmla="*/ 1409947 w 3756359"/>
                <a:gd name="connsiteY1408" fmla="*/ 2981729 h 5843885"/>
                <a:gd name="connsiteX1409" fmla="*/ 1420984 w 3756359"/>
                <a:gd name="connsiteY1409" fmla="*/ 3013013 h 5843885"/>
                <a:gd name="connsiteX1410" fmla="*/ 1454300 w 3756359"/>
                <a:gd name="connsiteY1410" fmla="*/ 3022561 h 5843885"/>
                <a:gd name="connsiteX1411" fmla="*/ 1488225 w 3756359"/>
                <a:gd name="connsiteY1411" fmla="*/ 3052559 h 5843885"/>
                <a:gd name="connsiteX1412" fmla="*/ 1511586 w 3756359"/>
                <a:gd name="connsiteY1412" fmla="*/ 3053439 h 5843885"/>
                <a:gd name="connsiteX1413" fmla="*/ 1554314 w 3756359"/>
                <a:gd name="connsiteY1413" fmla="*/ 3091156 h 5843885"/>
                <a:gd name="connsiteX1414" fmla="*/ 1593385 w 3756359"/>
                <a:gd name="connsiteY1414" fmla="*/ 3107408 h 5843885"/>
                <a:gd name="connsiteX1415" fmla="*/ 1663402 w 3756359"/>
                <a:gd name="connsiteY1415" fmla="*/ 3130159 h 5843885"/>
                <a:gd name="connsiteX1416" fmla="*/ 1708906 w 3756359"/>
                <a:gd name="connsiteY1416" fmla="*/ 3136389 h 5843885"/>
                <a:gd name="connsiteX1417" fmla="*/ 1738091 w 3756359"/>
                <a:gd name="connsiteY1417" fmla="*/ 3133545 h 5843885"/>
                <a:gd name="connsiteX1418" fmla="*/ 1768834 w 3756359"/>
                <a:gd name="connsiteY1418" fmla="*/ 3132259 h 5843885"/>
                <a:gd name="connsiteX1419" fmla="*/ 1792195 w 3756359"/>
                <a:gd name="connsiteY1419" fmla="*/ 3139910 h 5843885"/>
                <a:gd name="connsiteX1420" fmla="*/ 1810884 w 3756359"/>
                <a:gd name="connsiteY1420" fmla="*/ 3158938 h 5843885"/>
                <a:gd name="connsiteX1421" fmla="*/ 1861400 w 3756359"/>
                <a:gd name="connsiteY1421" fmla="*/ 3200853 h 5843885"/>
                <a:gd name="connsiteX1422" fmla="*/ 1888282 w 3756359"/>
                <a:gd name="connsiteY1422" fmla="*/ 3213584 h 5843885"/>
                <a:gd name="connsiteX1423" fmla="*/ 1915842 w 3756359"/>
                <a:gd name="connsiteY1423" fmla="*/ 3212026 h 5843885"/>
                <a:gd name="connsiteX1424" fmla="*/ 1935073 w 3756359"/>
                <a:gd name="connsiteY1424" fmla="*/ 3214938 h 5843885"/>
                <a:gd name="connsiteX1425" fmla="*/ 1947194 w 3756359"/>
                <a:gd name="connsiteY1425" fmla="*/ 3219881 h 5843885"/>
                <a:gd name="connsiteX1426" fmla="*/ 1959179 w 3756359"/>
                <a:gd name="connsiteY1426" fmla="*/ 3225569 h 5843885"/>
                <a:gd name="connsiteX1427" fmla="*/ 1965409 w 3756359"/>
                <a:gd name="connsiteY1427" fmla="*/ 3232747 h 5843885"/>
                <a:gd name="connsiteX1428" fmla="*/ 1972858 w 3756359"/>
                <a:gd name="connsiteY1428" fmla="*/ 3231189 h 5843885"/>
                <a:gd name="connsiteX1429" fmla="*/ 1972587 w 3756359"/>
                <a:gd name="connsiteY1429" fmla="*/ 3229971 h 5843885"/>
                <a:gd name="connsiteX1430" fmla="*/ 1980103 w 3756359"/>
                <a:gd name="connsiteY1430" fmla="*/ 3235185 h 5843885"/>
                <a:gd name="connsiteX1431" fmla="*/ 1989177 w 3756359"/>
                <a:gd name="connsiteY1431" fmla="*/ 3228278 h 5843885"/>
                <a:gd name="connsiteX1432" fmla="*/ 1999334 w 3756359"/>
                <a:gd name="connsiteY1432" fmla="*/ 3229700 h 5843885"/>
                <a:gd name="connsiteX1433" fmla="*/ 2010778 w 3756359"/>
                <a:gd name="connsiteY1433" fmla="*/ 3222184 h 5843885"/>
                <a:gd name="connsiteX1434" fmla="*/ 2001162 w 3756359"/>
                <a:gd name="connsiteY1434" fmla="*/ 3232747 h 5843885"/>
                <a:gd name="connsiteX1435" fmla="*/ 1992427 w 3756359"/>
                <a:gd name="connsiteY1435" fmla="*/ 3247441 h 5843885"/>
                <a:gd name="connsiteX1436" fmla="*/ 2021003 w 3756359"/>
                <a:gd name="connsiteY1436" fmla="*/ 3250082 h 5843885"/>
                <a:gd name="connsiteX1437" fmla="*/ 2048021 w 3756359"/>
                <a:gd name="connsiteY1437" fmla="*/ 3285158 h 5843885"/>
                <a:gd name="connsiteX1438" fmla="*/ 2059261 w 3756359"/>
                <a:gd name="connsiteY1438" fmla="*/ 3298430 h 5843885"/>
                <a:gd name="connsiteX1439" fmla="*/ 2064408 w 3756359"/>
                <a:gd name="connsiteY1439" fmla="*/ 3313395 h 5843885"/>
                <a:gd name="connsiteX1440" fmla="*/ 2054183 w 3756359"/>
                <a:gd name="connsiteY1440" fmla="*/ 3320911 h 5843885"/>
                <a:gd name="connsiteX1441" fmla="*/ 2053438 w 3756359"/>
                <a:gd name="connsiteY1441" fmla="*/ 3335470 h 5843885"/>
                <a:gd name="connsiteX1442" fmla="*/ 2071179 w 3756359"/>
                <a:gd name="connsiteY1442" fmla="*/ 3337501 h 5843885"/>
                <a:gd name="connsiteX1443" fmla="*/ 2084248 w 3756359"/>
                <a:gd name="connsiteY1443" fmla="*/ 3342986 h 5843885"/>
                <a:gd name="connsiteX1444" fmla="*/ 2084113 w 3756359"/>
                <a:gd name="connsiteY1444" fmla="*/ 3347523 h 5843885"/>
                <a:gd name="connsiteX1445" fmla="*/ 2092441 w 3756359"/>
                <a:gd name="connsiteY1445" fmla="*/ 3347726 h 5843885"/>
                <a:gd name="connsiteX1446" fmla="*/ 2102599 w 3756359"/>
                <a:gd name="connsiteY1446" fmla="*/ 3349351 h 5843885"/>
                <a:gd name="connsiteX1447" fmla="*/ 2122101 w 3756359"/>
                <a:gd name="connsiteY1447" fmla="*/ 3368379 h 5843885"/>
                <a:gd name="connsiteX1448" fmla="*/ 2116616 w 3756359"/>
                <a:gd name="connsiteY1448" fmla="*/ 3391808 h 5843885"/>
                <a:gd name="connsiteX1449" fmla="*/ 2151353 w 3756359"/>
                <a:gd name="connsiteY1449" fmla="*/ 3392215 h 5843885"/>
                <a:gd name="connsiteX1450" fmla="*/ 2158734 w 3756359"/>
                <a:gd name="connsiteY1450" fmla="*/ 3389912 h 5843885"/>
                <a:gd name="connsiteX1451" fmla="*/ 2185075 w 3756359"/>
                <a:gd name="connsiteY1451" fmla="*/ 3409752 h 5843885"/>
                <a:gd name="connsiteX1452" fmla="*/ 2193336 w 3756359"/>
                <a:gd name="connsiteY1452" fmla="*/ 3417540 h 5843885"/>
                <a:gd name="connsiteX1453" fmla="*/ 2207285 w 3756359"/>
                <a:gd name="connsiteY1453" fmla="*/ 3407653 h 5843885"/>
                <a:gd name="connsiteX1454" fmla="*/ 2216088 w 3756359"/>
                <a:gd name="connsiteY1454" fmla="*/ 3412258 h 5843885"/>
                <a:gd name="connsiteX1455" fmla="*/ 2208910 w 3756359"/>
                <a:gd name="connsiteY1455" fmla="*/ 3420587 h 5843885"/>
                <a:gd name="connsiteX1456" fmla="*/ 2223808 w 3756359"/>
                <a:gd name="connsiteY1456" fmla="*/ 3435687 h 5843885"/>
                <a:gd name="connsiteX1457" fmla="*/ 2233694 w 3756359"/>
                <a:gd name="connsiteY1457" fmla="*/ 3425733 h 5843885"/>
                <a:gd name="connsiteX1458" fmla="*/ 2240465 w 3756359"/>
                <a:gd name="connsiteY1458" fmla="*/ 3426614 h 5843885"/>
                <a:gd name="connsiteX1459" fmla="*/ 2250623 w 3756359"/>
                <a:gd name="connsiteY1459" fmla="*/ 3422686 h 5843885"/>
                <a:gd name="connsiteX1460" fmla="*/ 2251435 w 3756359"/>
                <a:gd name="connsiteY1460" fmla="*/ 3413748 h 5843885"/>
                <a:gd name="connsiteX1461" fmla="*/ 2251368 w 3756359"/>
                <a:gd name="connsiteY1461" fmla="*/ 3403997 h 5843885"/>
                <a:gd name="connsiteX1462" fmla="*/ 2249065 w 3756359"/>
                <a:gd name="connsiteY1462" fmla="*/ 3394991 h 5843885"/>
                <a:gd name="connsiteX1463" fmla="*/ 2251571 w 3756359"/>
                <a:gd name="connsiteY1463" fmla="*/ 3387204 h 5843885"/>
                <a:gd name="connsiteX1464" fmla="*/ 2263082 w 3756359"/>
                <a:gd name="connsiteY1464" fmla="*/ 3397902 h 5843885"/>
                <a:gd name="connsiteX1465" fmla="*/ 2262879 w 3756359"/>
                <a:gd name="connsiteY1465" fmla="*/ 3381042 h 5843885"/>
                <a:gd name="connsiteX1466" fmla="*/ 2271885 w 3756359"/>
                <a:gd name="connsiteY1466" fmla="*/ 3381922 h 5843885"/>
                <a:gd name="connsiteX1467" fmla="*/ 2284480 w 3756359"/>
                <a:gd name="connsiteY1467" fmla="*/ 3381583 h 5843885"/>
                <a:gd name="connsiteX1468" fmla="*/ 2294028 w 3756359"/>
                <a:gd name="connsiteY1468" fmla="*/ 3388355 h 5843885"/>
                <a:gd name="connsiteX1469" fmla="*/ 2307300 w 3756359"/>
                <a:gd name="connsiteY1469" fmla="*/ 3382938 h 5843885"/>
                <a:gd name="connsiteX1470" fmla="*/ 2316847 w 3756359"/>
                <a:gd name="connsiteY1470" fmla="*/ 3385172 h 5843885"/>
                <a:gd name="connsiteX1471" fmla="*/ 2308993 w 3756359"/>
                <a:gd name="connsiteY1471" fmla="*/ 3390928 h 5843885"/>
                <a:gd name="connsiteX1472" fmla="*/ 2308519 w 3756359"/>
                <a:gd name="connsiteY1472" fmla="*/ 3406706 h 5843885"/>
                <a:gd name="connsiteX1473" fmla="*/ 2315967 w 3756359"/>
                <a:gd name="connsiteY1473" fmla="*/ 3415644 h 5843885"/>
                <a:gd name="connsiteX1474" fmla="*/ 2316035 w 3756359"/>
                <a:gd name="connsiteY1474" fmla="*/ 3436297 h 5843885"/>
                <a:gd name="connsiteX1475" fmla="*/ 2323483 w 3756359"/>
                <a:gd name="connsiteY1475" fmla="*/ 3454986 h 5843885"/>
                <a:gd name="connsiteX1476" fmla="*/ 2336146 w 3756359"/>
                <a:gd name="connsiteY1476" fmla="*/ 3459049 h 5843885"/>
                <a:gd name="connsiteX1477" fmla="*/ 2329781 w 3756359"/>
                <a:gd name="connsiteY1477" fmla="*/ 3482749 h 5843885"/>
                <a:gd name="connsiteX1478" fmla="*/ 2328765 w 3756359"/>
                <a:gd name="connsiteY1478" fmla="*/ 3489994 h 5843885"/>
                <a:gd name="connsiteX1479" fmla="*/ 2333979 w 3756359"/>
                <a:gd name="connsiteY1479" fmla="*/ 3503944 h 5843885"/>
                <a:gd name="connsiteX1480" fmla="*/ 2325312 w 3756359"/>
                <a:gd name="connsiteY1480" fmla="*/ 3520330 h 5843885"/>
                <a:gd name="connsiteX1481" fmla="*/ 2336078 w 3756359"/>
                <a:gd name="connsiteY1481" fmla="*/ 3536446 h 5843885"/>
                <a:gd name="connsiteX1482" fmla="*/ 2339396 w 3756359"/>
                <a:gd name="connsiteY1482" fmla="*/ 3569085 h 5843885"/>
                <a:gd name="connsiteX1483" fmla="*/ 2327072 w 3756359"/>
                <a:gd name="connsiteY1483" fmla="*/ 3574840 h 5843885"/>
                <a:gd name="connsiteX1484" fmla="*/ 2306149 w 3756359"/>
                <a:gd name="connsiteY1484" fmla="*/ 3592108 h 5843885"/>
                <a:gd name="connsiteX1485" fmla="*/ 2276828 w 3756359"/>
                <a:gd name="connsiteY1485" fmla="*/ 3624611 h 5843885"/>
                <a:gd name="connsiteX1486" fmla="*/ 2263895 w 3756359"/>
                <a:gd name="connsiteY1486" fmla="*/ 3641201 h 5843885"/>
                <a:gd name="connsiteX1487" fmla="*/ 2258003 w 3756359"/>
                <a:gd name="connsiteY1487" fmla="*/ 3642758 h 5843885"/>
                <a:gd name="connsiteX1488" fmla="*/ 2240601 w 3756359"/>
                <a:gd name="connsiteY1488" fmla="*/ 3647363 h 5843885"/>
                <a:gd name="connsiteX1489" fmla="*/ 2230511 w 3756359"/>
                <a:gd name="connsiteY1489" fmla="*/ 3665984 h 5843885"/>
                <a:gd name="connsiteX1490" fmla="*/ 2239992 w 3756359"/>
                <a:gd name="connsiteY1490" fmla="*/ 3683522 h 5843885"/>
                <a:gd name="connsiteX1491" fmla="*/ 2220896 w 3756359"/>
                <a:gd name="connsiteY1491" fmla="*/ 3694289 h 5843885"/>
                <a:gd name="connsiteX1492" fmla="*/ 2224349 w 3756359"/>
                <a:gd name="connsiteY1492" fmla="*/ 3708102 h 5843885"/>
                <a:gd name="connsiteX1493" fmla="*/ 2209249 w 3756359"/>
                <a:gd name="connsiteY1493" fmla="*/ 3712233 h 5843885"/>
                <a:gd name="connsiteX1494" fmla="*/ 2214869 w 3756359"/>
                <a:gd name="connsiteY1494" fmla="*/ 3721239 h 5843885"/>
                <a:gd name="connsiteX1495" fmla="*/ 2207692 w 3756359"/>
                <a:gd name="connsiteY1495" fmla="*/ 3745684 h 5843885"/>
                <a:gd name="connsiteX1496" fmla="*/ 2212635 w 3756359"/>
                <a:gd name="connsiteY1496" fmla="*/ 3757941 h 5843885"/>
                <a:gd name="connsiteX1497" fmla="*/ 2225026 w 3756359"/>
                <a:gd name="connsiteY1497" fmla="*/ 3761665 h 5843885"/>
                <a:gd name="connsiteX1498" fmla="*/ 2241278 w 3756359"/>
                <a:gd name="connsiteY1498" fmla="*/ 3770332 h 5843885"/>
                <a:gd name="connsiteX1499" fmla="*/ 2240533 w 3756359"/>
                <a:gd name="connsiteY1499" fmla="*/ 3787938 h 5843885"/>
                <a:gd name="connsiteX1500" fmla="*/ 2233694 w 3756359"/>
                <a:gd name="connsiteY1500" fmla="*/ 3797757 h 5843885"/>
                <a:gd name="connsiteX1501" fmla="*/ 2203493 w 3756359"/>
                <a:gd name="connsiteY1501" fmla="*/ 3807237 h 5843885"/>
                <a:gd name="connsiteX1502" fmla="*/ 2200920 w 3756359"/>
                <a:gd name="connsiteY1502" fmla="*/ 3843667 h 5843885"/>
                <a:gd name="connsiteX1503" fmla="*/ 2203155 w 3756359"/>
                <a:gd name="connsiteY1503" fmla="*/ 3863440 h 5843885"/>
                <a:gd name="connsiteX1504" fmla="*/ 2210197 w 3756359"/>
                <a:gd name="connsiteY1504" fmla="*/ 3879488 h 5843885"/>
                <a:gd name="connsiteX1505" fmla="*/ 2216224 w 3756359"/>
                <a:gd name="connsiteY1505" fmla="*/ 3889239 h 5843885"/>
                <a:gd name="connsiteX1506" fmla="*/ 2232610 w 3756359"/>
                <a:gd name="connsiteY1506" fmla="*/ 3909959 h 5843885"/>
                <a:gd name="connsiteX1507" fmla="*/ 2264843 w 3756359"/>
                <a:gd name="connsiteY1507" fmla="*/ 3920388 h 5843885"/>
                <a:gd name="connsiteX1508" fmla="*/ 2272359 w 3756359"/>
                <a:gd name="connsiteY1508" fmla="*/ 3960542 h 5843885"/>
                <a:gd name="connsiteX1509" fmla="*/ 2278995 w 3756359"/>
                <a:gd name="connsiteY1509" fmla="*/ 3986951 h 5843885"/>
                <a:gd name="connsiteX1510" fmla="*/ 2308112 w 3756359"/>
                <a:gd name="connsiteY1510" fmla="*/ 4000155 h 5843885"/>
                <a:gd name="connsiteX1511" fmla="*/ 2311362 w 3756359"/>
                <a:gd name="connsiteY1511" fmla="*/ 4030153 h 5843885"/>
                <a:gd name="connsiteX1512" fmla="*/ 2330052 w 3756359"/>
                <a:gd name="connsiteY1512" fmla="*/ 4056832 h 5843885"/>
                <a:gd name="connsiteX1513" fmla="*/ 2345762 w 3756359"/>
                <a:gd name="connsiteY1513" fmla="*/ 4064484 h 5843885"/>
                <a:gd name="connsiteX1514" fmla="*/ 2348673 w 3756359"/>
                <a:gd name="connsiteY1514" fmla="*/ 4087575 h 5843885"/>
                <a:gd name="connsiteX1515" fmla="*/ 2372847 w 3756359"/>
                <a:gd name="connsiteY1515" fmla="*/ 4105722 h 5843885"/>
                <a:gd name="connsiteX1516" fmla="*/ 2374337 w 3756359"/>
                <a:gd name="connsiteY1516" fmla="*/ 4147908 h 5843885"/>
                <a:gd name="connsiteX1517" fmla="*/ 2409007 w 3756359"/>
                <a:gd name="connsiteY1517" fmla="*/ 4186573 h 5843885"/>
                <a:gd name="connsiteX1518" fmla="*/ 2419299 w 3756359"/>
                <a:gd name="connsiteY1518" fmla="*/ 4207836 h 5843885"/>
                <a:gd name="connsiteX1519" fmla="*/ 2437650 w 3756359"/>
                <a:gd name="connsiteY1519" fmla="*/ 4217587 h 5843885"/>
                <a:gd name="connsiteX1520" fmla="*/ 2456949 w 3756359"/>
                <a:gd name="connsiteY1520" fmla="*/ 4222868 h 5843885"/>
                <a:gd name="connsiteX1521" fmla="*/ 2471507 w 3756359"/>
                <a:gd name="connsiteY1521" fmla="*/ 4225238 h 5843885"/>
                <a:gd name="connsiteX1522" fmla="*/ 2499000 w 3756359"/>
                <a:gd name="connsiteY1522" fmla="*/ 4247516 h 5843885"/>
                <a:gd name="connsiteX1523" fmla="*/ 2576194 w 3756359"/>
                <a:gd name="connsiteY1523" fmla="*/ 4295458 h 5843885"/>
                <a:gd name="connsiteX1524" fmla="*/ 2590279 w 3756359"/>
                <a:gd name="connsiteY1524" fmla="*/ 4320851 h 5843885"/>
                <a:gd name="connsiteX1525" fmla="*/ 2582695 w 3756359"/>
                <a:gd name="connsiteY1525" fmla="*/ 4349494 h 5843885"/>
                <a:gd name="connsiteX1526" fmla="*/ 2593190 w 3756359"/>
                <a:gd name="connsiteY1526" fmla="*/ 4374617 h 5843885"/>
                <a:gd name="connsiteX1527" fmla="*/ 2587096 w 3756359"/>
                <a:gd name="connsiteY1527" fmla="*/ 4403056 h 5843885"/>
                <a:gd name="connsiteX1528" fmla="*/ 2592513 w 3756359"/>
                <a:gd name="connsiteY1528" fmla="*/ 4430346 h 5843885"/>
                <a:gd name="connsiteX1529" fmla="*/ 2588992 w 3756359"/>
                <a:gd name="connsiteY1529" fmla="*/ 4462104 h 5843885"/>
                <a:gd name="connsiteX1530" fmla="*/ 2591701 w 3756359"/>
                <a:gd name="connsiteY1530" fmla="*/ 4483840 h 5843885"/>
                <a:gd name="connsiteX1531" fmla="*/ 2589872 w 3756359"/>
                <a:gd name="connsiteY1531" fmla="*/ 4495690 h 5843885"/>
                <a:gd name="connsiteX1532" fmla="*/ 2602061 w 3756359"/>
                <a:gd name="connsiteY1532" fmla="*/ 4529683 h 5843885"/>
                <a:gd name="connsiteX1533" fmla="*/ 2600368 w 3756359"/>
                <a:gd name="connsiteY1533" fmla="*/ 4554940 h 5843885"/>
                <a:gd name="connsiteX1534" fmla="*/ 2589805 w 3756359"/>
                <a:gd name="connsiteY1534" fmla="*/ 4567264 h 5843885"/>
                <a:gd name="connsiteX1535" fmla="*/ 2604702 w 3756359"/>
                <a:gd name="connsiteY1535" fmla="*/ 4575593 h 5843885"/>
                <a:gd name="connsiteX1536" fmla="*/ 2591565 w 3756359"/>
                <a:gd name="connsiteY1536" fmla="*/ 4613107 h 5843885"/>
                <a:gd name="connsiteX1537" fmla="*/ 2600571 w 3756359"/>
                <a:gd name="connsiteY1537" fmla="*/ 4630036 h 5843885"/>
                <a:gd name="connsiteX1538" fmla="*/ 2597118 w 3756359"/>
                <a:gd name="connsiteY1538" fmla="*/ 4645407 h 5843885"/>
                <a:gd name="connsiteX1539" fmla="*/ 2594341 w 3756359"/>
                <a:gd name="connsiteY1539" fmla="*/ 4656580 h 5843885"/>
                <a:gd name="connsiteX1540" fmla="*/ 2579851 w 3756359"/>
                <a:gd name="connsiteY1540" fmla="*/ 4672967 h 5843885"/>
                <a:gd name="connsiteX1541" fmla="*/ 2582288 w 3756359"/>
                <a:gd name="connsiteY1541" fmla="*/ 4686645 h 5843885"/>
                <a:gd name="connsiteX1542" fmla="*/ 2582356 w 3756359"/>
                <a:gd name="connsiteY1542" fmla="*/ 4708246 h 5843885"/>
                <a:gd name="connsiteX1543" fmla="*/ 2582085 w 3756359"/>
                <a:gd name="connsiteY1543" fmla="*/ 4722669 h 5843885"/>
                <a:gd name="connsiteX1544" fmla="*/ 2576533 w 3756359"/>
                <a:gd name="connsiteY1544" fmla="*/ 4729170 h 5843885"/>
                <a:gd name="connsiteX1545" fmla="*/ 2586758 w 3756359"/>
                <a:gd name="connsiteY1545" fmla="*/ 4754359 h 5843885"/>
                <a:gd name="connsiteX1546" fmla="*/ 2595899 w 3756359"/>
                <a:gd name="connsiteY1546" fmla="*/ 4787336 h 5843885"/>
                <a:gd name="connsiteX1547" fmla="*/ 2593123 w 3756359"/>
                <a:gd name="connsiteY1547" fmla="*/ 4806974 h 5843885"/>
                <a:gd name="connsiteX1548" fmla="*/ 2603415 w 3756359"/>
                <a:gd name="connsiteY1548" fmla="*/ 4814490 h 5843885"/>
                <a:gd name="connsiteX1549" fmla="*/ 2598607 w 3756359"/>
                <a:gd name="connsiteY1549" fmla="*/ 4835684 h 5843885"/>
                <a:gd name="connsiteX1550" fmla="*/ 2594545 w 3756359"/>
                <a:gd name="connsiteY1550" fmla="*/ 4855660 h 5843885"/>
                <a:gd name="connsiteX1551" fmla="*/ 2607207 w 3756359"/>
                <a:gd name="connsiteY1551" fmla="*/ 4860874 h 5843885"/>
                <a:gd name="connsiteX1552" fmla="*/ 2593190 w 3756359"/>
                <a:gd name="connsiteY1552" fmla="*/ 4880376 h 5843885"/>
                <a:gd name="connsiteX1553" fmla="*/ 2591024 w 3756359"/>
                <a:gd name="connsiteY1553" fmla="*/ 4898727 h 5843885"/>
                <a:gd name="connsiteX1554" fmla="*/ 2591024 w 3756359"/>
                <a:gd name="connsiteY1554" fmla="*/ 4911254 h 5843885"/>
                <a:gd name="connsiteX1555" fmla="*/ 2582153 w 3756359"/>
                <a:gd name="connsiteY1555" fmla="*/ 4938881 h 5843885"/>
                <a:gd name="connsiteX1556" fmla="*/ 2572605 w 3756359"/>
                <a:gd name="connsiteY1556" fmla="*/ 4965967 h 5843885"/>
                <a:gd name="connsiteX1557" fmla="*/ 2573282 w 3756359"/>
                <a:gd name="connsiteY1557" fmla="*/ 4993662 h 5843885"/>
                <a:gd name="connsiteX1558" fmla="*/ 2565157 w 3756359"/>
                <a:gd name="connsiteY1558" fmla="*/ 5010659 h 5843885"/>
                <a:gd name="connsiteX1559" fmla="*/ 2552697 w 3756359"/>
                <a:gd name="connsiteY1559" fmla="*/ 5004497 h 5843885"/>
                <a:gd name="connsiteX1560" fmla="*/ 2541660 w 3756359"/>
                <a:gd name="connsiteY1560" fmla="*/ 5024472 h 5843885"/>
                <a:gd name="connsiteX1561" fmla="*/ 2564818 w 3756359"/>
                <a:gd name="connsiteY1561" fmla="*/ 5034494 h 5843885"/>
                <a:gd name="connsiteX1562" fmla="*/ 2572402 w 3756359"/>
                <a:gd name="connsiteY1562" fmla="*/ 5062392 h 5843885"/>
                <a:gd name="connsiteX1563" fmla="*/ 2576058 w 3756359"/>
                <a:gd name="connsiteY1563" fmla="*/ 5092051 h 5843885"/>
                <a:gd name="connsiteX1564" fmla="*/ 2561365 w 3756359"/>
                <a:gd name="connsiteY1564" fmla="*/ 5120559 h 5843885"/>
                <a:gd name="connsiteX1565" fmla="*/ 2557979 w 3756359"/>
                <a:gd name="connsiteY1565" fmla="*/ 5139858 h 5843885"/>
                <a:gd name="connsiteX1566" fmla="*/ 2564208 w 3756359"/>
                <a:gd name="connsiteY1566" fmla="*/ 5146291 h 5843885"/>
                <a:gd name="connsiteX1567" fmla="*/ 2564141 w 3756359"/>
                <a:gd name="connsiteY1567" fmla="*/ 5184482 h 5843885"/>
                <a:gd name="connsiteX1568" fmla="*/ 2586622 w 3756359"/>
                <a:gd name="connsiteY1568" fmla="*/ 5186717 h 5843885"/>
                <a:gd name="connsiteX1569" fmla="*/ 2564073 w 3756359"/>
                <a:gd name="connsiteY1569" fmla="*/ 5200734 h 5843885"/>
                <a:gd name="connsiteX1570" fmla="*/ 2572266 w 3756359"/>
                <a:gd name="connsiteY1570" fmla="*/ 5223214 h 5843885"/>
                <a:gd name="connsiteX1571" fmla="*/ 2575111 w 3756359"/>
                <a:gd name="connsiteY1571" fmla="*/ 5259036 h 5843885"/>
                <a:gd name="connsiteX1572" fmla="*/ 2558317 w 3756359"/>
                <a:gd name="connsiteY1572" fmla="*/ 5270073 h 5843885"/>
                <a:gd name="connsiteX1573" fmla="*/ 2575178 w 3756359"/>
                <a:gd name="connsiteY1573" fmla="*/ 5274406 h 5843885"/>
                <a:gd name="connsiteX1574" fmla="*/ 2576533 w 3756359"/>
                <a:gd name="connsiteY1574" fmla="*/ 5280569 h 5843885"/>
                <a:gd name="connsiteX1575" fmla="*/ 2572673 w 3756359"/>
                <a:gd name="connsiteY1575" fmla="*/ 5278605 h 5843885"/>
                <a:gd name="connsiteX1576" fmla="*/ 2562312 w 3756359"/>
                <a:gd name="connsiteY1576" fmla="*/ 5277386 h 5843885"/>
                <a:gd name="connsiteX1577" fmla="*/ 2559943 w 3756359"/>
                <a:gd name="connsiteY1577" fmla="*/ 5279350 h 5843885"/>
                <a:gd name="connsiteX1578" fmla="*/ 2556083 w 3756359"/>
                <a:gd name="connsiteY1578" fmla="*/ 5288830 h 5843885"/>
                <a:gd name="connsiteX1579" fmla="*/ 2565563 w 3756359"/>
                <a:gd name="connsiteY1579" fmla="*/ 5289846 h 5843885"/>
                <a:gd name="connsiteX1580" fmla="*/ 2568068 w 3756359"/>
                <a:gd name="connsiteY1580" fmla="*/ 5282600 h 5843885"/>
                <a:gd name="connsiteX1581" fmla="*/ 2576058 w 3756359"/>
                <a:gd name="connsiteY1581" fmla="*/ 5283616 h 5843885"/>
                <a:gd name="connsiteX1582" fmla="*/ 2567391 w 3756359"/>
                <a:gd name="connsiteY1582" fmla="*/ 5308196 h 5843885"/>
                <a:gd name="connsiteX1583" fmla="*/ 2588315 w 3756359"/>
                <a:gd name="connsiteY1583" fmla="*/ 5334673 h 5843885"/>
                <a:gd name="connsiteX1584" fmla="*/ 2597456 w 3756359"/>
                <a:gd name="connsiteY1584" fmla="*/ 5365415 h 5843885"/>
                <a:gd name="connsiteX1585" fmla="*/ 2570709 w 3756359"/>
                <a:gd name="connsiteY1585" fmla="*/ 5375572 h 5843885"/>
                <a:gd name="connsiteX1586" fmla="*/ 2571996 w 3756359"/>
                <a:gd name="connsiteY1586" fmla="*/ 5382682 h 5843885"/>
                <a:gd name="connsiteX1587" fmla="*/ 2562651 w 3756359"/>
                <a:gd name="connsiteY1587" fmla="*/ 5395006 h 5843885"/>
                <a:gd name="connsiteX1588" fmla="*/ 2566579 w 3756359"/>
                <a:gd name="connsiteY1588" fmla="*/ 5407330 h 5843885"/>
                <a:gd name="connsiteX1589" fmla="*/ 2571657 w 3756359"/>
                <a:gd name="connsiteY1589" fmla="*/ 5415998 h 5843885"/>
                <a:gd name="connsiteX1590" fmla="*/ 2584997 w 3756359"/>
                <a:gd name="connsiteY1590" fmla="*/ 5423649 h 5843885"/>
                <a:gd name="connsiteX1591" fmla="*/ 2607343 w 3756359"/>
                <a:gd name="connsiteY1591" fmla="*/ 5429134 h 5843885"/>
                <a:gd name="connsiteX1592" fmla="*/ 2612557 w 3756359"/>
                <a:gd name="connsiteY1592" fmla="*/ 5456965 h 5843885"/>
                <a:gd name="connsiteX1593" fmla="*/ 2597253 w 3756359"/>
                <a:gd name="connsiteY1593" fmla="*/ 5470914 h 5843885"/>
                <a:gd name="connsiteX1594" fmla="*/ 2586893 w 3756359"/>
                <a:gd name="connsiteY1594" fmla="*/ 5481545 h 5843885"/>
                <a:gd name="connsiteX1595" fmla="*/ 2586961 w 3756359"/>
                <a:gd name="connsiteY1595" fmla="*/ 5481749 h 5843885"/>
                <a:gd name="connsiteX1596" fmla="*/ 2581882 w 3756359"/>
                <a:gd name="connsiteY1596" fmla="*/ 5483712 h 5843885"/>
                <a:gd name="connsiteX1597" fmla="*/ 2572673 w 3756359"/>
                <a:gd name="connsiteY1597" fmla="*/ 5478295 h 5843885"/>
                <a:gd name="connsiteX1598" fmla="*/ 2578090 w 3756359"/>
                <a:gd name="connsiteY1598" fmla="*/ 5487098 h 5843885"/>
                <a:gd name="connsiteX1599" fmla="*/ 2587232 w 3756359"/>
                <a:gd name="connsiteY1599" fmla="*/ 5483442 h 5843885"/>
                <a:gd name="connsiteX1600" fmla="*/ 2587096 w 3756359"/>
                <a:gd name="connsiteY1600" fmla="*/ 5488791 h 5843885"/>
                <a:gd name="connsiteX1601" fmla="*/ 2586554 w 3756359"/>
                <a:gd name="connsiteY1601" fmla="*/ 5489671 h 5843885"/>
                <a:gd name="connsiteX1602" fmla="*/ 2587096 w 3756359"/>
                <a:gd name="connsiteY1602" fmla="*/ 5489265 h 5843885"/>
                <a:gd name="connsiteX1603" fmla="*/ 2586419 w 3756359"/>
                <a:gd name="connsiteY1603" fmla="*/ 5496104 h 5843885"/>
                <a:gd name="connsiteX1604" fmla="*/ 2583033 w 3756359"/>
                <a:gd name="connsiteY1604" fmla="*/ 5495224 h 5843885"/>
                <a:gd name="connsiteX1605" fmla="*/ 2582153 w 3756359"/>
                <a:gd name="connsiteY1605" fmla="*/ 5496849 h 5843885"/>
                <a:gd name="connsiteX1606" fmla="*/ 2582627 w 3756359"/>
                <a:gd name="connsiteY1606" fmla="*/ 5495292 h 5843885"/>
                <a:gd name="connsiteX1607" fmla="*/ 2582627 w 3756359"/>
                <a:gd name="connsiteY1607" fmla="*/ 5494885 h 5843885"/>
                <a:gd name="connsiteX1608" fmla="*/ 2583101 w 3756359"/>
                <a:gd name="connsiteY1608" fmla="*/ 5495224 h 5843885"/>
                <a:gd name="connsiteX1609" fmla="*/ 2586622 w 3756359"/>
                <a:gd name="connsiteY1609" fmla="*/ 5489671 h 5843885"/>
                <a:gd name="connsiteX1610" fmla="*/ 2582288 w 3756359"/>
                <a:gd name="connsiteY1610" fmla="*/ 5494546 h 5843885"/>
                <a:gd name="connsiteX1611" fmla="*/ 2582559 w 3756359"/>
                <a:gd name="connsiteY1611" fmla="*/ 5494750 h 5843885"/>
                <a:gd name="connsiteX1612" fmla="*/ 2581544 w 3756359"/>
                <a:gd name="connsiteY1612" fmla="*/ 5498338 h 5843885"/>
                <a:gd name="connsiteX1613" fmla="*/ 2582221 w 3756359"/>
                <a:gd name="connsiteY1613" fmla="*/ 5496917 h 5843885"/>
                <a:gd name="connsiteX1614" fmla="*/ 2582085 w 3756359"/>
                <a:gd name="connsiteY1614" fmla="*/ 5497797 h 5843885"/>
                <a:gd name="connsiteX1615" fmla="*/ 2586283 w 3756359"/>
                <a:gd name="connsiteY1615" fmla="*/ 5498406 h 5843885"/>
                <a:gd name="connsiteX1616" fmla="*/ 2586622 w 3756359"/>
                <a:gd name="connsiteY1616" fmla="*/ 5507548 h 5843885"/>
                <a:gd name="connsiteX1617" fmla="*/ 2587705 w 3756359"/>
                <a:gd name="connsiteY1617" fmla="*/ 5509037 h 5843885"/>
                <a:gd name="connsiteX1618" fmla="*/ 2577142 w 3756359"/>
                <a:gd name="connsiteY1618" fmla="*/ 5511069 h 5843885"/>
                <a:gd name="connsiteX1619" fmla="*/ 2578632 w 3756359"/>
                <a:gd name="connsiteY1619" fmla="*/ 5503282 h 5843885"/>
                <a:gd name="connsiteX1620" fmla="*/ 2583507 w 3756359"/>
                <a:gd name="connsiteY1620" fmla="*/ 5499963 h 5843885"/>
                <a:gd name="connsiteX1621" fmla="*/ 2581544 w 3756359"/>
                <a:gd name="connsiteY1621" fmla="*/ 5498474 h 5843885"/>
                <a:gd name="connsiteX1622" fmla="*/ 2581544 w 3756359"/>
                <a:gd name="connsiteY1622" fmla="*/ 5498474 h 5843885"/>
                <a:gd name="connsiteX1623" fmla="*/ 2577819 w 3756359"/>
                <a:gd name="connsiteY1623" fmla="*/ 5503417 h 5843885"/>
                <a:gd name="connsiteX1624" fmla="*/ 2576329 w 3756359"/>
                <a:gd name="connsiteY1624" fmla="*/ 5511746 h 5843885"/>
                <a:gd name="connsiteX1625" fmla="*/ 2576329 w 3756359"/>
                <a:gd name="connsiteY1625" fmla="*/ 5511746 h 5843885"/>
                <a:gd name="connsiteX1626" fmla="*/ 2576329 w 3756359"/>
                <a:gd name="connsiteY1626" fmla="*/ 5511881 h 5843885"/>
                <a:gd name="connsiteX1627" fmla="*/ 2576329 w 3756359"/>
                <a:gd name="connsiteY1627" fmla="*/ 5513168 h 5843885"/>
                <a:gd name="connsiteX1628" fmla="*/ 2588044 w 3756359"/>
                <a:gd name="connsiteY1628" fmla="*/ 5520481 h 5843885"/>
                <a:gd name="connsiteX1629" fmla="*/ 2583913 w 3756359"/>
                <a:gd name="connsiteY1629" fmla="*/ 5527997 h 5843885"/>
                <a:gd name="connsiteX1630" fmla="*/ 2588112 w 3756359"/>
                <a:gd name="connsiteY1630" fmla="*/ 5530232 h 5843885"/>
                <a:gd name="connsiteX1631" fmla="*/ 2592920 w 3756359"/>
                <a:gd name="connsiteY1631" fmla="*/ 5527862 h 5843885"/>
                <a:gd name="connsiteX1632" fmla="*/ 2590617 w 3756359"/>
                <a:gd name="connsiteY1632" fmla="*/ 5522716 h 5843885"/>
                <a:gd name="connsiteX1633" fmla="*/ 2597253 w 3756359"/>
                <a:gd name="connsiteY1633" fmla="*/ 5517908 h 5843885"/>
                <a:gd name="connsiteX1634" fmla="*/ 2598472 w 3756359"/>
                <a:gd name="connsiteY1634" fmla="*/ 5529216 h 5843885"/>
                <a:gd name="connsiteX1635" fmla="*/ 2598066 w 3756359"/>
                <a:gd name="connsiteY1635" fmla="*/ 5547499 h 5843885"/>
                <a:gd name="connsiteX1636" fmla="*/ 2597050 w 3756359"/>
                <a:gd name="connsiteY1636" fmla="*/ 5548854 h 5843885"/>
                <a:gd name="connsiteX1637" fmla="*/ 2597727 w 3756359"/>
                <a:gd name="connsiteY1637" fmla="*/ 5551291 h 5843885"/>
                <a:gd name="connsiteX1638" fmla="*/ 2598337 w 3756359"/>
                <a:gd name="connsiteY1638" fmla="*/ 5550546 h 5843885"/>
                <a:gd name="connsiteX1639" fmla="*/ 2598472 w 3756359"/>
                <a:gd name="connsiteY1639" fmla="*/ 5551833 h 5843885"/>
                <a:gd name="connsiteX1640" fmla="*/ 2597727 w 3756359"/>
                <a:gd name="connsiteY1640" fmla="*/ 5551291 h 5843885"/>
                <a:gd name="connsiteX1641" fmla="*/ 2594951 w 3756359"/>
                <a:gd name="connsiteY1641" fmla="*/ 5556099 h 5843885"/>
                <a:gd name="connsiteX1642" fmla="*/ 2595222 w 3756359"/>
                <a:gd name="connsiteY1642" fmla="*/ 5557182 h 5843885"/>
                <a:gd name="connsiteX1643" fmla="*/ 2598811 w 3756359"/>
                <a:gd name="connsiteY1643" fmla="*/ 5554474 h 5843885"/>
                <a:gd name="connsiteX1644" fmla="*/ 2604363 w 3756359"/>
                <a:gd name="connsiteY1644" fmla="*/ 5571538 h 5843885"/>
                <a:gd name="connsiteX1645" fmla="*/ 2615333 w 3756359"/>
                <a:gd name="connsiteY1645" fmla="*/ 5565579 h 5843885"/>
                <a:gd name="connsiteX1646" fmla="*/ 2645601 w 3756359"/>
                <a:gd name="connsiteY1646" fmla="*/ 5577903 h 5843885"/>
                <a:gd name="connsiteX1647" fmla="*/ 2645060 w 3756359"/>
                <a:gd name="connsiteY1647" fmla="*/ 5607020 h 5843885"/>
                <a:gd name="connsiteX1648" fmla="*/ 2663478 w 3756359"/>
                <a:gd name="connsiteY1648" fmla="*/ 5627267 h 5843885"/>
                <a:gd name="connsiteX1649" fmla="*/ 2673093 w 3756359"/>
                <a:gd name="connsiteY1649" fmla="*/ 5643248 h 5843885"/>
                <a:gd name="connsiteX1650" fmla="*/ 2680204 w 3756359"/>
                <a:gd name="connsiteY1650" fmla="*/ 5650696 h 5843885"/>
                <a:gd name="connsiteX1651" fmla="*/ 2673974 w 3756359"/>
                <a:gd name="connsiteY1651" fmla="*/ 5675412 h 5843885"/>
                <a:gd name="connsiteX1652" fmla="*/ 2678443 w 3756359"/>
                <a:gd name="connsiteY1652" fmla="*/ 5693153 h 5843885"/>
                <a:gd name="connsiteX1653" fmla="*/ 2677969 w 3756359"/>
                <a:gd name="connsiteY1653" fmla="*/ 5692543 h 5843885"/>
                <a:gd name="connsiteX1654" fmla="*/ 2668489 w 3756359"/>
                <a:gd name="connsiteY1654" fmla="*/ 5692543 h 5843885"/>
                <a:gd name="connsiteX1655" fmla="*/ 2663681 w 3756359"/>
                <a:gd name="connsiteY1655" fmla="*/ 5684079 h 5843885"/>
                <a:gd name="connsiteX1656" fmla="*/ 2666864 w 3756359"/>
                <a:gd name="connsiteY1656" fmla="*/ 5682319 h 5843885"/>
                <a:gd name="connsiteX1657" fmla="*/ 2670114 w 3756359"/>
                <a:gd name="connsiteY1657" fmla="*/ 5682116 h 5843885"/>
                <a:gd name="connsiteX1658" fmla="*/ 2668286 w 3756359"/>
                <a:gd name="connsiteY1658" fmla="*/ 5680626 h 5843885"/>
                <a:gd name="connsiteX1659" fmla="*/ 2664900 w 3756359"/>
                <a:gd name="connsiteY1659" fmla="*/ 5677511 h 5843885"/>
                <a:gd name="connsiteX1660" fmla="*/ 2663546 w 3756359"/>
                <a:gd name="connsiteY1660" fmla="*/ 5673109 h 5843885"/>
                <a:gd name="connsiteX1661" fmla="*/ 2652440 w 3756359"/>
                <a:gd name="connsiteY1661" fmla="*/ 5678324 h 5843885"/>
                <a:gd name="connsiteX1662" fmla="*/ 2657587 w 3756359"/>
                <a:gd name="connsiteY1662" fmla="*/ 5687262 h 5843885"/>
                <a:gd name="connsiteX1663" fmla="*/ 2655826 w 3756359"/>
                <a:gd name="connsiteY1663" fmla="*/ 5692070 h 5843885"/>
                <a:gd name="connsiteX1664" fmla="*/ 2665916 w 3756359"/>
                <a:gd name="connsiteY1664" fmla="*/ 5698502 h 5843885"/>
                <a:gd name="connsiteX1665" fmla="*/ 2669911 w 3756359"/>
                <a:gd name="connsiteY1665" fmla="*/ 5698299 h 5843885"/>
                <a:gd name="connsiteX1666" fmla="*/ 2677156 w 3756359"/>
                <a:gd name="connsiteY1666" fmla="*/ 5710488 h 5843885"/>
                <a:gd name="connsiteX1667" fmla="*/ 2682641 w 3756359"/>
                <a:gd name="connsiteY1667" fmla="*/ 5698435 h 5843885"/>
                <a:gd name="connsiteX1668" fmla="*/ 2685417 w 3756359"/>
                <a:gd name="connsiteY1668" fmla="*/ 5700060 h 5843885"/>
                <a:gd name="connsiteX1669" fmla="*/ 2678714 w 3756359"/>
                <a:gd name="connsiteY1669" fmla="*/ 5713061 h 5843885"/>
                <a:gd name="connsiteX1670" fmla="*/ 2681355 w 3756359"/>
                <a:gd name="connsiteY1670" fmla="*/ 5715160 h 5843885"/>
                <a:gd name="connsiteX1671" fmla="*/ 2674041 w 3756359"/>
                <a:gd name="connsiteY1671" fmla="*/ 5723151 h 5843885"/>
                <a:gd name="connsiteX1672" fmla="*/ 2663749 w 3756359"/>
                <a:gd name="connsiteY1672" fmla="*/ 5717733 h 5843885"/>
                <a:gd name="connsiteX1673" fmla="*/ 2659822 w 3756359"/>
                <a:gd name="connsiteY1673" fmla="*/ 5715431 h 5843885"/>
                <a:gd name="connsiteX1674" fmla="*/ 2663681 w 3756359"/>
                <a:gd name="connsiteY1674" fmla="*/ 5720713 h 5843885"/>
                <a:gd name="connsiteX1675" fmla="*/ 2672213 w 3756359"/>
                <a:gd name="connsiteY1675" fmla="*/ 5728771 h 5843885"/>
                <a:gd name="connsiteX1676" fmla="*/ 2667067 w 3756359"/>
                <a:gd name="connsiteY1676" fmla="*/ 5728500 h 5843885"/>
                <a:gd name="connsiteX1677" fmla="*/ 2673635 w 3756359"/>
                <a:gd name="connsiteY1677" fmla="*/ 5734662 h 5843885"/>
                <a:gd name="connsiteX1678" fmla="*/ 2680813 w 3756359"/>
                <a:gd name="connsiteY1678" fmla="*/ 5731412 h 5843885"/>
                <a:gd name="connsiteX1679" fmla="*/ 2677969 w 3756359"/>
                <a:gd name="connsiteY1679" fmla="*/ 5730396 h 5843885"/>
                <a:gd name="connsiteX1680" fmla="*/ 2681829 w 3756359"/>
                <a:gd name="connsiteY1680" fmla="*/ 5728568 h 5843885"/>
                <a:gd name="connsiteX1681" fmla="*/ 2687788 w 3756359"/>
                <a:gd name="connsiteY1681" fmla="*/ 5733511 h 5843885"/>
                <a:gd name="connsiteX1682" fmla="*/ 2684673 w 3756359"/>
                <a:gd name="connsiteY1682" fmla="*/ 5735678 h 5843885"/>
                <a:gd name="connsiteX1683" fmla="*/ 2705935 w 3756359"/>
                <a:gd name="connsiteY1683" fmla="*/ 5760326 h 5843885"/>
                <a:gd name="connsiteX1684" fmla="*/ 2722593 w 3756359"/>
                <a:gd name="connsiteY1684" fmla="*/ 5759987 h 5843885"/>
                <a:gd name="connsiteX1685" fmla="*/ 2726859 w 3756359"/>
                <a:gd name="connsiteY1685" fmla="*/ 5769603 h 5843885"/>
                <a:gd name="connsiteX1686" fmla="*/ 2739589 w 3756359"/>
                <a:gd name="connsiteY1686" fmla="*/ 5775562 h 5843885"/>
                <a:gd name="connsiteX1687" fmla="*/ 2746293 w 3756359"/>
                <a:gd name="connsiteY1687" fmla="*/ 5778677 h 5843885"/>
                <a:gd name="connsiteX1688" fmla="*/ 2757669 w 3756359"/>
                <a:gd name="connsiteY1688" fmla="*/ 5758024 h 5843885"/>
                <a:gd name="connsiteX1689" fmla="*/ 2769519 w 3756359"/>
                <a:gd name="connsiteY1689" fmla="*/ 5773192 h 5843885"/>
                <a:gd name="connsiteX1690" fmla="*/ 2766878 w 3756359"/>
                <a:gd name="connsiteY1690" fmla="*/ 5781927 h 5843885"/>
                <a:gd name="connsiteX1691" fmla="*/ 2763154 w 3756359"/>
                <a:gd name="connsiteY1691" fmla="*/ 5787682 h 5843885"/>
                <a:gd name="connsiteX1692" fmla="*/ 2773040 w 3756359"/>
                <a:gd name="connsiteY1692" fmla="*/ 5786057 h 5843885"/>
                <a:gd name="connsiteX1693" fmla="*/ 2780624 w 3756359"/>
                <a:gd name="connsiteY1693" fmla="*/ 5790594 h 5843885"/>
                <a:gd name="connsiteX1694" fmla="*/ 2787667 w 3756359"/>
                <a:gd name="connsiteY1694" fmla="*/ 5786396 h 5843885"/>
                <a:gd name="connsiteX1695" fmla="*/ 2788005 w 3756359"/>
                <a:gd name="connsiteY1695" fmla="*/ 5790594 h 5843885"/>
                <a:gd name="connsiteX1696" fmla="*/ 2781978 w 3756359"/>
                <a:gd name="connsiteY1696" fmla="*/ 5796485 h 5843885"/>
                <a:gd name="connsiteX1697" fmla="*/ 2772499 w 3756359"/>
                <a:gd name="connsiteY1697" fmla="*/ 5792964 h 5843885"/>
                <a:gd name="connsiteX1698" fmla="*/ 2777780 w 3756359"/>
                <a:gd name="connsiteY1698" fmla="*/ 5811044 h 5843885"/>
                <a:gd name="connsiteX1699" fmla="*/ 2781166 w 3756359"/>
                <a:gd name="connsiteY1699" fmla="*/ 5805966 h 5843885"/>
                <a:gd name="connsiteX1700" fmla="*/ 2779609 w 3756359"/>
                <a:gd name="connsiteY1700" fmla="*/ 5818289 h 5843885"/>
                <a:gd name="connsiteX1701" fmla="*/ 2790646 w 3756359"/>
                <a:gd name="connsiteY1701" fmla="*/ 5813279 h 5843885"/>
                <a:gd name="connsiteX1702" fmla="*/ 2805408 w 3756359"/>
                <a:gd name="connsiteY1702" fmla="*/ 5817273 h 5843885"/>
                <a:gd name="connsiteX1703" fmla="*/ 2824774 w 3756359"/>
                <a:gd name="connsiteY1703" fmla="*/ 5815039 h 5843885"/>
                <a:gd name="connsiteX1704" fmla="*/ 2843260 w 3756359"/>
                <a:gd name="connsiteY1704" fmla="*/ 5829801 h 5843885"/>
                <a:gd name="connsiteX1705" fmla="*/ 2852063 w 3756359"/>
                <a:gd name="connsiteY1705" fmla="*/ 5843886 h 5843885"/>
                <a:gd name="connsiteX1706" fmla="*/ 2847458 w 3756359"/>
                <a:gd name="connsiteY1706" fmla="*/ 5828447 h 5843885"/>
                <a:gd name="connsiteX1707" fmla="*/ 2856194 w 3756359"/>
                <a:gd name="connsiteY1707" fmla="*/ 5815513 h 5843885"/>
                <a:gd name="connsiteX1708" fmla="*/ 2862423 w 3756359"/>
                <a:gd name="connsiteY1708" fmla="*/ 5825400 h 5843885"/>
                <a:gd name="connsiteX1709" fmla="*/ 2881993 w 3756359"/>
                <a:gd name="connsiteY1709" fmla="*/ 5823707 h 5843885"/>
                <a:gd name="connsiteX1710" fmla="*/ 2884566 w 3756359"/>
                <a:gd name="connsiteY1710" fmla="*/ 5827160 h 5843885"/>
                <a:gd name="connsiteX1711" fmla="*/ 2887681 w 3756359"/>
                <a:gd name="connsiteY1711" fmla="*/ 5830410 h 5843885"/>
                <a:gd name="connsiteX1712" fmla="*/ 2898921 w 3756359"/>
                <a:gd name="connsiteY1712" fmla="*/ 5830816 h 5843885"/>
                <a:gd name="connsiteX1713" fmla="*/ 2907860 w 3756359"/>
                <a:gd name="connsiteY1713" fmla="*/ 5836843 h 5843885"/>
                <a:gd name="connsiteX1714" fmla="*/ 2909688 w 3756359"/>
                <a:gd name="connsiteY1714" fmla="*/ 5836775 h 5843885"/>
                <a:gd name="connsiteX1715" fmla="*/ 2926075 w 3756359"/>
                <a:gd name="connsiteY1715" fmla="*/ 5834677 h 5843885"/>
                <a:gd name="connsiteX1716" fmla="*/ 2936977 w 3756359"/>
                <a:gd name="connsiteY1716" fmla="*/ 5813007 h 5843885"/>
                <a:gd name="connsiteX1717" fmla="*/ 2935352 w 3756359"/>
                <a:gd name="connsiteY1717" fmla="*/ 5796350 h 5843885"/>
                <a:gd name="connsiteX1718" fmla="*/ 2958442 w 3756359"/>
                <a:gd name="connsiteY1718" fmla="*/ 5778812 h 5843885"/>
                <a:gd name="connsiteX1719" fmla="*/ 2955869 w 3756359"/>
                <a:gd name="connsiteY1719" fmla="*/ 5762493 h 5843885"/>
                <a:gd name="connsiteX1720" fmla="*/ 2932034 w 3756359"/>
                <a:gd name="connsiteY1720" fmla="*/ 5775291 h 5843885"/>
                <a:gd name="connsiteX1721" fmla="*/ 2920996 w 3756359"/>
                <a:gd name="connsiteY1721" fmla="*/ 5747731 h 5843885"/>
                <a:gd name="connsiteX1722" fmla="*/ 2892218 w 3756359"/>
                <a:gd name="connsiteY1722" fmla="*/ 5741636 h 5843885"/>
                <a:gd name="connsiteX1723" fmla="*/ 2881789 w 3756359"/>
                <a:gd name="connsiteY1723" fmla="*/ 5742178 h 5843885"/>
                <a:gd name="connsiteX1724" fmla="*/ 2877795 w 3756359"/>
                <a:gd name="connsiteY1724" fmla="*/ 5725994 h 5843885"/>
                <a:gd name="connsiteX1725" fmla="*/ 2862762 w 3756359"/>
                <a:gd name="connsiteY1725" fmla="*/ 5720036 h 5843885"/>
                <a:gd name="connsiteX1726" fmla="*/ 2847120 w 3756359"/>
                <a:gd name="connsiteY1726" fmla="*/ 5715973 h 5843885"/>
                <a:gd name="connsiteX1727" fmla="*/ 2839400 w 3756359"/>
                <a:gd name="connsiteY1727" fmla="*/ 5699654 h 5843885"/>
                <a:gd name="connsiteX1728" fmla="*/ 2844140 w 3756359"/>
                <a:gd name="connsiteY1728" fmla="*/ 5687668 h 5843885"/>
                <a:gd name="connsiteX1729" fmla="*/ 2831004 w 3756359"/>
                <a:gd name="connsiteY1729" fmla="*/ 5674599 h 5843885"/>
                <a:gd name="connsiteX1730" fmla="*/ 2833103 w 3756359"/>
                <a:gd name="connsiteY1730" fmla="*/ 5664916 h 5843885"/>
                <a:gd name="connsiteX1731" fmla="*/ 2838520 w 3756359"/>
                <a:gd name="connsiteY1731" fmla="*/ 5657400 h 5843885"/>
                <a:gd name="connsiteX1732" fmla="*/ 2835608 w 3756359"/>
                <a:gd name="connsiteY1732" fmla="*/ 5646836 h 5843885"/>
                <a:gd name="connsiteX1733" fmla="*/ 2822878 w 3756359"/>
                <a:gd name="connsiteY1733" fmla="*/ 5625574 h 5843885"/>
                <a:gd name="connsiteX1734" fmla="*/ 2814955 w 3756359"/>
                <a:gd name="connsiteY1734" fmla="*/ 5595712 h 5843885"/>
                <a:gd name="connsiteX1735" fmla="*/ 2812653 w 3756359"/>
                <a:gd name="connsiteY1735" fmla="*/ 5577700 h 5843885"/>
                <a:gd name="connsiteX1736" fmla="*/ 2825993 w 3756359"/>
                <a:gd name="connsiteY1736" fmla="*/ 5557521 h 5843885"/>
                <a:gd name="connsiteX1737" fmla="*/ 2838181 w 3756359"/>
                <a:gd name="connsiteY1737" fmla="*/ 5533008 h 5843885"/>
                <a:gd name="connsiteX1738" fmla="*/ 2831952 w 3756359"/>
                <a:gd name="connsiteY1738" fmla="*/ 5509241 h 5843885"/>
                <a:gd name="connsiteX1739" fmla="*/ 2843531 w 3756359"/>
                <a:gd name="connsiteY1739" fmla="*/ 5495562 h 5843885"/>
                <a:gd name="connsiteX1740" fmla="*/ 2854975 w 3756359"/>
                <a:gd name="connsiteY1740" fmla="*/ 5480936 h 5843885"/>
                <a:gd name="connsiteX1741" fmla="*/ 2865741 w 3756359"/>
                <a:gd name="connsiteY1741" fmla="*/ 5461434 h 5843885"/>
                <a:gd name="connsiteX1742" fmla="*/ 2875424 w 3756359"/>
                <a:gd name="connsiteY1742" fmla="*/ 5437531 h 5843885"/>
                <a:gd name="connsiteX1743" fmla="*/ 2868721 w 3756359"/>
                <a:gd name="connsiteY1743" fmla="*/ 5428254 h 5843885"/>
                <a:gd name="connsiteX1744" fmla="*/ 2846307 w 3756359"/>
                <a:gd name="connsiteY1744" fmla="*/ 5414576 h 5843885"/>
                <a:gd name="connsiteX1745" fmla="*/ 2820034 w 3756359"/>
                <a:gd name="connsiteY1745" fmla="*/ 5382817 h 5843885"/>
                <a:gd name="connsiteX1746" fmla="*/ 2845156 w 3756359"/>
                <a:gd name="connsiteY1746" fmla="*/ 5341850 h 5843885"/>
                <a:gd name="connsiteX1747" fmla="*/ 2863100 w 3756359"/>
                <a:gd name="connsiteY1747" fmla="*/ 5335688 h 5843885"/>
                <a:gd name="connsiteX1748" fmla="*/ 2855584 w 3756359"/>
                <a:gd name="connsiteY1748" fmla="*/ 5320453 h 5843885"/>
                <a:gd name="connsiteX1749" fmla="*/ 2869127 w 3756359"/>
                <a:gd name="connsiteY1749" fmla="*/ 5305284 h 5843885"/>
                <a:gd name="connsiteX1750" fmla="*/ 2854771 w 3756359"/>
                <a:gd name="connsiteY1750" fmla="*/ 5292148 h 5843885"/>
                <a:gd name="connsiteX1751" fmla="*/ 2859173 w 3756359"/>
                <a:gd name="connsiteY1751" fmla="*/ 5254295 h 5843885"/>
                <a:gd name="connsiteX1752" fmla="*/ 2875831 w 3756359"/>
                <a:gd name="connsiteY1752" fmla="*/ 5243664 h 5843885"/>
                <a:gd name="connsiteX1753" fmla="*/ 2871768 w 3756359"/>
                <a:gd name="connsiteY1753" fmla="*/ 5235945 h 5843885"/>
                <a:gd name="connsiteX1754" fmla="*/ 2870075 w 3756359"/>
                <a:gd name="connsiteY1754" fmla="*/ 5228564 h 5843885"/>
                <a:gd name="connsiteX1755" fmla="*/ 2879758 w 3756359"/>
                <a:gd name="connsiteY1755" fmla="*/ 5219829 h 5843885"/>
                <a:gd name="connsiteX1756" fmla="*/ 2871632 w 3756359"/>
                <a:gd name="connsiteY1756" fmla="*/ 5210755 h 5843885"/>
                <a:gd name="connsiteX1757" fmla="*/ 2865877 w 3756359"/>
                <a:gd name="connsiteY1757" fmla="*/ 5183195 h 5843885"/>
                <a:gd name="connsiteX1758" fmla="*/ 2847797 w 3756359"/>
                <a:gd name="connsiteY1758" fmla="*/ 5167689 h 5843885"/>
                <a:gd name="connsiteX1759" fmla="*/ 2860527 w 3756359"/>
                <a:gd name="connsiteY1759" fmla="*/ 5161798 h 5843885"/>
                <a:gd name="connsiteX1760" fmla="*/ 2888426 w 3756359"/>
                <a:gd name="connsiteY1760" fmla="*/ 5155906 h 5843885"/>
                <a:gd name="connsiteX1761" fmla="*/ 2933794 w 3756359"/>
                <a:gd name="connsiteY1761" fmla="*/ 5154755 h 5843885"/>
                <a:gd name="connsiteX1762" fmla="*/ 2930883 w 3756359"/>
                <a:gd name="connsiteY1762" fmla="*/ 5126654 h 5843885"/>
                <a:gd name="connsiteX1763" fmla="*/ 2934268 w 3756359"/>
                <a:gd name="connsiteY1763" fmla="*/ 5103089 h 5843885"/>
                <a:gd name="connsiteX1764" fmla="*/ 2933862 w 3756359"/>
                <a:gd name="connsiteY1764" fmla="*/ 5088124 h 5843885"/>
                <a:gd name="connsiteX1765" fmla="*/ 2923908 w 3756359"/>
                <a:gd name="connsiteY1765" fmla="*/ 5066591 h 5843885"/>
                <a:gd name="connsiteX1766" fmla="*/ 2958239 w 3756359"/>
                <a:gd name="connsiteY1766" fmla="*/ 5061106 h 5843885"/>
                <a:gd name="connsiteX1767" fmla="*/ 3003066 w 3756359"/>
                <a:gd name="connsiteY1767" fmla="*/ 5068555 h 5843885"/>
                <a:gd name="connsiteX1768" fmla="*/ 3040106 w 3756359"/>
                <a:gd name="connsiteY1768" fmla="*/ 5053996 h 5843885"/>
                <a:gd name="connsiteX1769" fmla="*/ 3090418 w 3756359"/>
                <a:gd name="connsiteY1769" fmla="*/ 5015534 h 5843885"/>
                <a:gd name="connsiteX1770" fmla="*/ 3085881 w 3756359"/>
                <a:gd name="connsiteY1770" fmla="*/ 4988652 h 5843885"/>
                <a:gd name="connsiteX1771" fmla="*/ 3095564 w 3756359"/>
                <a:gd name="connsiteY1771" fmla="*/ 4965899 h 5843885"/>
                <a:gd name="connsiteX1772" fmla="*/ 3077485 w 3756359"/>
                <a:gd name="connsiteY1772" fmla="*/ 4954591 h 5843885"/>
                <a:gd name="connsiteX1773" fmla="*/ 3074641 w 3756359"/>
                <a:gd name="connsiteY1773" fmla="*/ 4930620 h 5843885"/>
                <a:gd name="connsiteX1774" fmla="*/ 3081886 w 3756359"/>
                <a:gd name="connsiteY1774" fmla="*/ 4917077 h 5843885"/>
                <a:gd name="connsiteX1775" fmla="*/ 3063265 w 3756359"/>
                <a:gd name="connsiteY1775" fmla="*/ 4916400 h 5843885"/>
                <a:gd name="connsiteX1776" fmla="*/ 3048842 w 3756359"/>
                <a:gd name="connsiteY1776" fmla="*/ 4894393 h 5843885"/>
                <a:gd name="connsiteX1777" fmla="*/ 3073219 w 3756359"/>
                <a:gd name="connsiteY1777" fmla="*/ 4901909 h 5843885"/>
                <a:gd name="connsiteX1778" fmla="*/ 3097596 w 3756359"/>
                <a:gd name="connsiteY1778" fmla="*/ 4891346 h 5843885"/>
                <a:gd name="connsiteX1779" fmla="*/ 3119942 w 3756359"/>
                <a:gd name="connsiteY1779" fmla="*/ 4905837 h 5843885"/>
                <a:gd name="connsiteX1780" fmla="*/ 3141204 w 3756359"/>
                <a:gd name="connsiteY1780" fmla="*/ 4903399 h 5843885"/>
                <a:gd name="connsiteX1781" fmla="*/ 3159081 w 3756359"/>
                <a:gd name="connsiteY1781" fmla="*/ 4898185 h 5843885"/>
                <a:gd name="connsiteX1782" fmla="*/ 3184609 w 3756359"/>
                <a:gd name="connsiteY1782" fmla="*/ 4868797 h 5843885"/>
                <a:gd name="connsiteX1783" fmla="*/ 3205059 w 3756359"/>
                <a:gd name="connsiteY1783" fmla="*/ 4841508 h 5843885"/>
                <a:gd name="connsiteX1784" fmla="*/ 3205330 w 3756359"/>
                <a:gd name="connsiteY1784" fmla="*/ 4824647 h 5843885"/>
                <a:gd name="connsiteX1785" fmla="*/ 3202350 w 3756359"/>
                <a:gd name="connsiteY1785" fmla="*/ 4827288 h 5843885"/>
                <a:gd name="connsiteX1786" fmla="*/ 3183390 w 3756359"/>
                <a:gd name="connsiteY1786" fmla="*/ 4834669 h 5843885"/>
                <a:gd name="connsiteX1787" fmla="*/ 3186166 w 3756359"/>
                <a:gd name="connsiteY1787" fmla="*/ 4818011 h 5843885"/>
                <a:gd name="connsiteX1788" fmla="*/ 3199709 w 3756359"/>
                <a:gd name="connsiteY1788" fmla="*/ 4819839 h 5843885"/>
                <a:gd name="connsiteX1789" fmla="*/ 3201064 w 3756359"/>
                <a:gd name="connsiteY1789" fmla="*/ 4804400 h 5843885"/>
                <a:gd name="connsiteX1790" fmla="*/ 3205397 w 3756359"/>
                <a:gd name="connsiteY1790" fmla="*/ 4805416 h 5843885"/>
                <a:gd name="connsiteX1791" fmla="*/ 3213658 w 3756359"/>
                <a:gd name="connsiteY1791" fmla="*/ 4799931 h 5843885"/>
                <a:gd name="connsiteX1792" fmla="*/ 3208309 w 3756359"/>
                <a:gd name="connsiteY1792" fmla="*/ 4789435 h 5843885"/>
                <a:gd name="connsiteX1793" fmla="*/ 3225576 w 3756359"/>
                <a:gd name="connsiteY1793" fmla="*/ 4780294 h 5843885"/>
                <a:gd name="connsiteX1794" fmla="*/ 3230249 w 3756359"/>
                <a:gd name="connsiteY1794" fmla="*/ 4780023 h 5843885"/>
                <a:gd name="connsiteX1795" fmla="*/ 3249209 w 3756359"/>
                <a:gd name="connsiteY1795" fmla="*/ 4772304 h 5843885"/>
                <a:gd name="connsiteX1796" fmla="*/ 3268643 w 3756359"/>
                <a:gd name="connsiteY1796" fmla="*/ 4769731 h 5843885"/>
                <a:gd name="connsiteX1797" fmla="*/ 3287874 w 3756359"/>
                <a:gd name="connsiteY1797" fmla="*/ 4717997 h 5843885"/>
                <a:gd name="connsiteX1798" fmla="*/ 3312725 w 3756359"/>
                <a:gd name="connsiteY1798" fmla="*/ 4658476 h 5843885"/>
                <a:gd name="connsiteX1799" fmla="*/ 3338998 w 3756359"/>
                <a:gd name="connsiteY1799" fmla="*/ 4624144 h 5843885"/>
                <a:gd name="connsiteX1800" fmla="*/ 3316178 w 3756359"/>
                <a:gd name="connsiteY1800" fmla="*/ 4579994 h 5843885"/>
                <a:gd name="connsiteX1801" fmla="*/ 3325523 w 3756359"/>
                <a:gd name="connsiteY1801" fmla="*/ 4539840 h 5843885"/>
                <a:gd name="connsiteX1802" fmla="*/ 3349832 w 3756359"/>
                <a:gd name="connsiteY1802" fmla="*/ 4544715 h 5843885"/>
                <a:gd name="connsiteX1803" fmla="*/ 3392763 w 3756359"/>
                <a:gd name="connsiteY1803" fmla="*/ 4497248 h 5843885"/>
                <a:gd name="connsiteX1804" fmla="*/ 3408405 w 3756359"/>
                <a:gd name="connsiteY1804" fmla="*/ 4493049 h 5843885"/>
                <a:gd name="connsiteX1805" fmla="*/ 3419172 w 3756359"/>
                <a:gd name="connsiteY1805" fmla="*/ 4483095 h 5843885"/>
                <a:gd name="connsiteX1806" fmla="*/ 3425673 w 3756359"/>
                <a:gd name="connsiteY1806" fmla="*/ 4480657 h 5843885"/>
                <a:gd name="connsiteX1807" fmla="*/ 3434069 w 3756359"/>
                <a:gd name="connsiteY1807" fmla="*/ 4471381 h 5843885"/>
                <a:gd name="connsiteX1808" fmla="*/ 3437861 w 3756359"/>
                <a:gd name="connsiteY1808" fmla="*/ 4463119 h 5843885"/>
                <a:gd name="connsiteX1809" fmla="*/ 3445987 w 3756359"/>
                <a:gd name="connsiteY1809" fmla="*/ 4454316 h 5843885"/>
                <a:gd name="connsiteX1810" fmla="*/ 3463728 w 3756359"/>
                <a:gd name="connsiteY1810" fmla="*/ 4454588 h 5843885"/>
                <a:gd name="connsiteX1811" fmla="*/ 3472938 w 3756359"/>
                <a:gd name="connsiteY1811" fmla="*/ 4455467 h 5843885"/>
                <a:gd name="connsiteX1812" fmla="*/ 3476662 w 3756359"/>
                <a:gd name="connsiteY1812" fmla="*/ 4453436 h 5843885"/>
                <a:gd name="connsiteX1813" fmla="*/ 3482485 w 3756359"/>
                <a:gd name="connsiteY1813" fmla="*/ 4458380 h 5843885"/>
                <a:gd name="connsiteX1814" fmla="*/ 3519931 w 3756359"/>
                <a:gd name="connsiteY1814" fmla="*/ 4454452 h 5843885"/>
                <a:gd name="connsiteX1815" fmla="*/ 3551689 w 3756359"/>
                <a:gd name="connsiteY1815" fmla="*/ 4440367 h 5843885"/>
                <a:gd name="connsiteX1816" fmla="*/ 3565368 w 3756359"/>
                <a:gd name="connsiteY1816" fmla="*/ 4424387 h 5843885"/>
                <a:gd name="connsiteX1817" fmla="*/ 3566858 w 3756359"/>
                <a:gd name="connsiteY1817" fmla="*/ 4404546 h 5843885"/>
                <a:gd name="connsiteX1818" fmla="*/ 3572410 w 3756359"/>
                <a:gd name="connsiteY1818" fmla="*/ 4379018 h 5843885"/>
                <a:gd name="connsiteX1819" fmla="*/ 3582906 w 3756359"/>
                <a:gd name="connsiteY1819" fmla="*/ 4363037 h 5843885"/>
                <a:gd name="connsiteX1820" fmla="*/ 3608434 w 3756359"/>
                <a:gd name="connsiteY1820" fmla="*/ 4342520 h 5843885"/>
                <a:gd name="connsiteX1821" fmla="*/ 3593198 w 3756359"/>
                <a:gd name="connsiteY1821" fmla="*/ 4320242 h 5843885"/>
                <a:gd name="connsiteX1822" fmla="*/ 3604710 w 3756359"/>
                <a:gd name="connsiteY1822" fmla="*/ 4295323 h 5843885"/>
                <a:gd name="connsiteX1823" fmla="*/ 3605929 w 3756359"/>
                <a:gd name="connsiteY1823" fmla="*/ 4282389 h 5843885"/>
                <a:gd name="connsiteX1824" fmla="*/ 3622180 w 3756359"/>
                <a:gd name="connsiteY1824" fmla="*/ 4288145 h 5843885"/>
                <a:gd name="connsiteX1825" fmla="*/ 3624076 w 3756359"/>
                <a:gd name="connsiteY1825" fmla="*/ 4269591 h 5843885"/>
                <a:gd name="connsiteX1826" fmla="*/ 3609924 w 3756359"/>
                <a:gd name="connsiteY1826" fmla="*/ 4270878 h 5843885"/>
                <a:gd name="connsiteX1827" fmla="*/ 3610736 w 3756359"/>
                <a:gd name="connsiteY1827" fmla="*/ 4250157 h 5843885"/>
                <a:gd name="connsiteX1828" fmla="*/ 3628004 w 3756359"/>
                <a:gd name="connsiteY1828" fmla="*/ 4242776 h 5843885"/>
                <a:gd name="connsiteX1829" fmla="*/ 3628952 w 3756359"/>
                <a:gd name="connsiteY1829" fmla="*/ 4219618 h 5843885"/>
                <a:gd name="connsiteX1830" fmla="*/ 3616221 w 3756359"/>
                <a:gd name="connsiteY1830" fmla="*/ 4166123 h 5843885"/>
                <a:gd name="connsiteX1831" fmla="*/ 3620081 w 3756359"/>
                <a:gd name="connsiteY1831" fmla="*/ 4149601 h 5843885"/>
                <a:gd name="connsiteX1832" fmla="*/ 3625092 w 3756359"/>
                <a:gd name="connsiteY1832" fmla="*/ 4143981 h 5843885"/>
                <a:gd name="connsiteX1833" fmla="*/ 3623061 w 3756359"/>
                <a:gd name="connsiteY1833" fmla="*/ 4136600 h 5843885"/>
                <a:gd name="connsiteX1834" fmla="*/ 3626175 w 3756359"/>
                <a:gd name="connsiteY1834" fmla="*/ 4118114 h 5843885"/>
                <a:gd name="connsiteX1835" fmla="*/ 3643646 w 3756359"/>
                <a:gd name="connsiteY1835" fmla="*/ 4116760 h 5843885"/>
                <a:gd name="connsiteX1836" fmla="*/ 3664434 w 3756359"/>
                <a:gd name="connsiteY1836" fmla="*/ 4075047 h 5843885"/>
                <a:gd name="connsiteX1837" fmla="*/ 3710683 w 3756359"/>
                <a:gd name="connsiteY1837" fmla="*/ 4010651 h 5843885"/>
                <a:gd name="connsiteX1838" fmla="*/ 3745082 w 3756359"/>
                <a:gd name="connsiteY1838" fmla="*/ 3958714 h 5843885"/>
                <a:gd name="connsiteX1839" fmla="*/ 3753614 w 3756359"/>
                <a:gd name="connsiteY1839" fmla="*/ 3932102 h 5843885"/>
                <a:gd name="connsiteX1840" fmla="*/ 3755307 w 3756359"/>
                <a:gd name="connsiteY1840" fmla="*/ 3906641 h 5843885"/>
                <a:gd name="connsiteX1841" fmla="*/ 3749213 w 3756359"/>
                <a:gd name="connsiteY1841" fmla="*/ 3896823 h 5843885"/>
                <a:gd name="connsiteX1842" fmla="*/ 486118 w 3756359"/>
                <a:gd name="connsiteY1842" fmla="*/ 324206 h 5843885"/>
                <a:gd name="connsiteX1843" fmla="*/ 485305 w 3756359"/>
                <a:gd name="connsiteY1843" fmla="*/ 323597 h 5843885"/>
                <a:gd name="connsiteX1844" fmla="*/ 486118 w 3756359"/>
                <a:gd name="connsiteY1844" fmla="*/ 324206 h 5843885"/>
                <a:gd name="connsiteX1845" fmla="*/ 500609 w 3756359"/>
                <a:gd name="connsiteY1845" fmla="*/ 940137 h 5843885"/>
                <a:gd name="connsiteX1846" fmla="*/ 508802 w 3756359"/>
                <a:gd name="connsiteY1846" fmla="*/ 942169 h 5843885"/>
                <a:gd name="connsiteX1847" fmla="*/ 500609 w 3756359"/>
                <a:gd name="connsiteY1847" fmla="*/ 940137 h 5843885"/>
                <a:gd name="connsiteX1848" fmla="*/ 565750 w 3756359"/>
                <a:gd name="connsiteY1848" fmla="*/ 855630 h 5843885"/>
                <a:gd name="connsiteX1849" fmla="*/ 553087 w 3756359"/>
                <a:gd name="connsiteY1849" fmla="*/ 845269 h 5843885"/>
                <a:gd name="connsiteX1850" fmla="*/ 534466 w 3756359"/>
                <a:gd name="connsiteY1850" fmla="*/ 846624 h 5843885"/>
                <a:gd name="connsiteX1851" fmla="*/ 521668 w 3756359"/>
                <a:gd name="connsiteY1851" fmla="*/ 849535 h 5843885"/>
                <a:gd name="connsiteX1852" fmla="*/ 528507 w 3756359"/>
                <a:gd name="connsiteY1852" fmla="*/ 833622 h 5843885"/>
                <a:gd name="connsiteX1853" fmla="*/ 552884 w 3756359"/>
                <a:gd name="connsiteY1853" fmla="*/ 830643 h 5843885"/>
                <a:gd name="connsiteX1854" fmla="*/ 568459 w 3756359"/>
                <a:gd name="connsiteY1854" fmla="*/ 821502 h 5843885"/>
                <a:gd name="connsiteX1855" fmla="*/ 570693 w 3756359"/>
                <a:gd name="connsiteY1855" fmla="*/ 832471 h 5843885"/>
                <a:gd name="connsiteX1856" fmla="*/ 586200 w 3756359"/>
                <a:gd name="connsiteY1856" fmla="*/ 851567 h 5843885"/>
                <a:gd name="connsiteX1857" fmla="*/ 565750 w 3756359"/>
                <a:gd name="connsiteY1857" fmla="*/ 855630 h 5843885"/>
                <a:gd name="connsiteX1858" fmla="*/ 706596 w 3756359"/>
                <a:gd name="connsiteY1858" fmla="*/ 942575 h 5843885"/>
                <a:gd name="connsiteX1859" fmla="*/ 707612 w 3756359"/>
                <a:gd name="connsiteY1859" fmla="*/ 940950 h 5843885"/>
                <a:gd name="connsiteX1860" fmla="*/ 706596 w 3756359"/>
                <a:gd name="connsiteY1860" fmla="*/ 942575 h 5843885"/>
                <a:gd name="connsiteX1861" fmla="*/ 979079 w 3756359"/>
                <a:gd name="connsiteY1861" fmla="*/ 1608683 h 5843885"/>
                <a:gd name="connsiteX1862" fmla="*/ 962015 w 3756359"/>
                <a:gd name="connsiteY1862" fmla="*/ 1604213 h 5843885"/>
                <a:gd name="connsiteX1863" fmla="*/ 962692 w 3756359"/>
                <a:gd name="connsiteY1863" fmla="*/ 1604213 h 5843885"/>
                <a:gd name="connsiteX1864" fmla="*/ 979079 w 3756359"/>
                <a:gd name="connsiteY1864" fmla="*/ 1608683 h 5843885"/>
                <a:gd name="connsiteX1865" fmla="*/ 1011041 w 3756359"/>
                <a:gd name="connsiteY1865" fmla="*/ 1521940 h 5843885"/>
                <a:gd name="connsiteX1866" fmla="*/ 1001561 w 3756359"/>
                <a:gd name="connsiteY1866" fmla="*/ 1522482 h 5843885"/>
                <a:gd name="connsiteX1867" fmla="*/ 1004269 w 3756359"/>
                <a:gd name="connsiteY1867" fmla="*/ 1512934 h 5843885"/>
                <a:gd name="connsiteX1868" fmla="*/ 1011041 w 3756359"/>
                <a:gd name="connsiteY1868" fmla="*/ 1521940 h 5843885"/>
                <a:gd name="connsiteX1869" fmla="*/ 1051466 w 3756359"/>
                <a:gd name="connsiteY1869" fmla="*/ 1735647 h 5843885"/>
                <a:gd name="connsiteX1870" fmla="*/ 1042799 w 3756359"/>
                <a:gd name="connsiteY1870" fmla="*/ 1739575 h 5843885"/>
                <a:gd name="connsiteX1871" fmla="*/ 1039819 w 3756359"/>
                <a:gd name="connsiteY1871" fmla="*/ 1722443 h 5843885"/>
                <a:gd name="connsiteX1872" fmla="*/ 1051602 w 3756359"/>
                <a:gd name="connsiteY1872" fmla="*/ 1720344 h 5843885"/>
                <a:gd name="connsiteX1873" fmla="*/ 1051466 w 3756359"/>
                <a:gd name="connsiteY1873" fmla="*/ 1735647 h 5843885"/>
                <a:gd name="connsiteX1874" fmla="*/ 2531502 w 3756359"/>
                <a:gd name="connsiteY1874" fmla="*/ 3351518 h 5843885"/>
                <a:gd name="connsiteX1875" fmla="*/ 2531976 w 3756359"/>
                <a:gd name="connsiteY1875" fmla="*/ 3375015 h 5843885"/>
                <a:gd name="connsiteX1876" fmla="*/ 2513761 w 3756359"/>
                <a:gd name="connsiteY1876" fmla="*/ 3363571 h 5843885"/>
                <a:gd name="connsiteX1877" fmla="*/ 2516470 w 3756359"/>
                <a:gd name="connsiteY1877" fmla="*/ 3332152 h 5843885"/>
                <a:gd name="connsiteX1878" fmla="*/ 2526492 w 3756359"/>
                <a:gd name="connsiteY1878" fmla="*/ 3321250 h 5843885"/>
                <a:gd name="connsiteX1879" fmla="*/ 2545316 w 3756359"/>
                <a:gd name="connsiteY1879" fmla="*/ 3331272 h 5843885"/>
                <a:gd name="connsiteX1880" fmla="*/ 2531502 w 3756359"/>
                <a:gd name="connsiteY1880" fmla="*/ 3351518 h 5843885"/>
                <a:gd name="connsiteX1881" fmla="*/ 2665239 w 3756359"/>
                <a:gd name="connsiteY1881" fmla="*/ 5691866 h 5843885"/>
                <a:gd name="connsiteX1882" fmla="*/ 2667135 w 3756359"/>
                <a:gd name="connsiteY1882" fmla="*/ 5692679 h 5843885"/>
                <a:gd name="connsiteX1883" fmla="*/ 2665239 w 3756359"/>
                <a:gd name="connsiteY1883" fmla="*/ 5691866 h 5843885"/>
                <a:gd name="connsiteX1884" fmla="*/ 2668895 w 3756359"/>
                <a:gd name="connsiteY1884" fmla="*/ 5695456 h 5843885"/>
                <a:gd name="connsiteX1885" fmla="*/ 2667202 w 3756359"/>
                <a:gd name="connsiteY1885" fmla="*/ 5692747 h 5843885"/>
                <a:gd name="connsiteX1886" fmla="*/ 2668895 w 3756359"/>
                <a:gd name="connsiteY1886" fmla="*/ 5695456 h 5843885"/>
                <a:gd name="connsiteX1887" fmla="*/ 2783468 w 3756359"/>
                <a:gd name="connsiteY1887" fmla="*/ 5798314 h 5843885"/>
                <a:gd name="connsiteX1888" fmla="*/ 2786109 w 3756359"/>
                <a:gd name="connsiteY1888" fmla="*/ 5793845 h 5843885"/>
                <a:gd name="connsiteX1889" fmla="*/ 2786583 w 3756359"/>
                <a:gd name="connsiteY1889" fmla="*/ 5797501 h 5843885"/>
                <a:gd name="connsiteX1890" fmla="*/ 2787260 w 3756359"/>
                <a:gd name="connsiteY1890" fmla="*/ 5802105 h 5843885"/>
                <a:gd name="connsiteX1891" fmla="*/ 2783468 w 3756359"/>
                <a:gd name="connsiteY1891" fmla="*/ 5798314 h 5843885"/>
                <a:gd name="connsiteX1892" fmla="*/ 3212575 w 3756359"/>
                <a:gd name="connsiteY1892" fmla="*/ 3706003 h 5843885"/>
                <a:gd name="connsiteX1893" fmla="*/ 3201876 w 3756359"/>
                <a:gd name="connsiteY1893" fmla="*/ 3705936 h 5843885"/>
                <a:gd name="connsiteX1894" fmla="*/ 3196391 w 3756359"/>
                <a:gd name="connsiteY1894" fmla="*/ 3695982 h 5843885"/>
                <a:gd name="connsiteX1895" fmla="*/ 3209054 w 3756359"/>
                <a:gd name="connsiteY1895" fmla="*/ 3689549 h 5843885"/>
                <a:gd name="connsiteX1896" fmla="*/ 3209325 w 3756359"/>
                <a:gd name="connsiteY1896" fmla="*/ 3690023 h 5843885"/>
                <a:gd name="connsiteX1897" fmla="*/ 3217789 w 3756359"/>
                <a:gd name="connsiteY1897" fmla="*/ 3686028 h 5843885"/>
                <a:gd name="connsiteX1898" fmla="*/ 3222258 w 3756359"/>
                <a:gd name="connsiteY1898" fmla="*/ 3687382 h 5843885"/>
                <a:gd name="connsiteX1899" fmla="*/ 3209663 w 3756359"/>
                <a:gd name="connsiteY1899" fmla="*/ 3690497 h 5843885"/>
                <a:gd name="connsiteX1900" fmla="*/ 3213930 w 3756359"/>
                <a:gd name="connsiteY1900" fmla="*/ 3695711 h 5843885"/>
                <a:gd name="connsiteX1901" fmla="*/ 3213930 w 3756359"/>
                <a:gd name="connsiteY1901" fmla="*/ 3695779 h 5843885"/>
                <a:gd name="connsiteX1902" fmla="*/ 3213997 w 3756359"/>
                <a:gd name="connsiteY1902" fmla="*/ 3695779 h 5843885"/>
                <a:gd name="connsiteX1903" fmla="*/ 3214877 w 3756359"/>
                <a:gd name="connsiteY1903" fmla="*/ 3696794 h 5843885"/>
                <a:gd name="connsiteX1904" fmla="*/ 3217586 w 3756359"/>
                <a:gd name="connsiteY1904" fmla="*/ 3693679 h 5843885"/>
                <a:gd name="connsiteX1905" fmla="*/ 3213997 w 3756359"/>
                <a:gd name="connsiteY1905" fmla="*/ 3695440 h 5843885"/>
                <a:gd name="connsiteX1906" fmla="*/ 3213455 w 3756359"/>
                <a:gd name="connsiteY1906" fmla="*/ 3690971 h 5843885"/>
                <a:gd name="connsiteX1907" fmla="*/ 3226321 w 3756359"/>
                <a:gd name="connsiteY1907" fmla="*/ 3687247 h 5843885"/>
                <a:gd name="connsiteX1908" fmla="*/ 3224696 w 3756359"/>
                <a:gd name="connsiteY1908" fmla="*/ 3686976 h 5843885"/>
                <a:gd name="connsiteX1909" fmla="*/ 3224967 w 3756359"/>
                <a:gd name="connsiteY1909" fmla="*/ 3686569 h 5843885"/>
                <a:gd name="connsiteX1910" fmla="*/ 3225441 w 3756359"/>
                <a:gd name="connsiteY1910" fmla="*/ 3676616 h 5843885"/>
                <a:gd name="connsiteX1911" fmla="*/ 3215081 w 3756359"/>
                <a:gd name="connsiteY1911" fmla="*/ 3681220 h 5843885"/>
                <a:gd name="connsiteX1912" fmla="*/ 3213252 w 3756359"/>
                <a:gd name="connsiteY1912" fmla="*/ 3682574 h 5843885"/>
                <a:gd name="connsiteX1913" fmla="*/ 3215283 w 3756359"/>
                <a:gd name="connsiteY1913" fmla="*/ 3662260 h 5843885"/>
                <a:gd name="connsiteX1914" fmla="*/ 3231874 w 3756359"/>
                <a:gd name="connsiteY1914" fmla="*/ 3655421 h 5843885"/>
                <a:gd name="connsiteX1915" fmla="*/ 3238239 w 3756359"/>
                <a:gd name="connsiteY1915" fmla="*/ 3661854 h 5843885"/>
                <a:gd name="connsiteX1916" fmla="*/ 3238171 w 3756359"/>
                <a:gd name="connsiteY1916" fmla="*/ 3661922 h 5843885"/>
                <a:gd name="connsiteX1917" fmla="*/ 3238171 w 3756359"/>
                <a:gd name="connsiteY1917" fmla="*/ 3661854 h 5843885"/>
                <a:gd name="connsiteX1918" fmla="*/ 3237562 w 3756359"/>
                <a:gd name="connsiteY1918" fmla="*/ 3662395 h 5843885"/>
                <a:gd name="connsiteX1919" fmla="*/ 3235259 w 3756359"/>
                <a:gd name="connsiteY1919" fmla="*/ 3660161 h 5843885"/>
                <a:gd name="connsiteX1920" fmla="*/ 3237494 w 3756359"/>
                <a:gd name="connsiteY1920" fmla="*/ 3662599 h 5843885"/>
                <a:gd name="connsiteX1921" fmla="*/ 3237358 w 3756359"/>
                <a:gd name="connsiteY1921" fmla="*/ 3662801 h 5843885"/>
                <a:gd name="connsiteX1922" fmla="*/ 3233092 w 3756359"/>
                <a:gd name="connsiteY1922" fmla="*/ 3671266 h 5843885"/>
                <a:gd name="connsiteX1923" fmla="*/ 3231941 w 3756359"/>
                <a:gd name="connsiteY1923" fmla="*/ 3673298 h 5843885"/>
                <a:gd name="connsiteX1924" fmla="*/ 3232077 w 3756359"/>
                <a:gd name="connsiteY1924" fmla="*/ 3673704 h 5843885"/>
                <a:gd name="connsiteX1925" fmla="*/ 3232890 w 3756359"/>
                <a:gd name="connsiteY1925" fmla="*/ 3673568 h 5843885"/>
                <a:gd name="connsiteX1926" fmla="*/ 3243250 w 3756359"/>
                <a:gd name="connsiteY1926" fmla="*/ 3678173 h 5843885"/>
                <a:gd name="connsiteX1927" fmla="*/ 3255032 w 3756359"/>
                <a:gd name="connsiteY1927" fmla="*/ 3682303 h 5843885"/>
                <a:gd name="connsiteX1928" fmla="*/ 3257876 w 3756359"/>
                <a:gd name="connsiteY1928" fmla="*/ 3678444 h 5843885"/>
                <a:gd name="connsiteX1929" fmla="*/ 3262955 w 3756359"/>
                <a:gd name="connsiteY1929" fmla="*/ 3678985 h 5843885"/>
                <a:gd name="connsiteX1930" fmla="*/ 3266205 w 3756359"/>
                <a:gd name="connsiteY1930" fmla="*/ 3679527 h 5843885"/>
                <a:gd name="connsiteX1931" fmla="*/ 3263767 w 3756359"/>
                <a:gd name="connsiteY1931" fmla="*/ 3681017 h 5843885"/>
                <a:gd name="connsiteX1932" fmla="*/ 3255371 w 3756359"/>
                <a:gd name="connsiteY1932" fmla="*/ 3688940 h 5843885"/>
                <a:gd name="connsiteX1933" fmla="*/ 3244198 w 3756359"/>
                <a:gd name="connsiteY1933" fmla="*/ 3679392 h 5843885"/>
                <a:gd name="connsiteX1934" fmla="*/ 3232957 w 3756359"/>
                <a:gd name="connsiteY1934" fmla="*/ 3687517 h 5843885"/>
                <a:gd name="connsiteX1935" fmla="*/ 3231941 w 3756359"/>
                <a:gd name="connsiteY1935" fmla="*/ 3695982 h 5843885"/>
                <a:gd name="connsiteX1936" fmla="*/ 3224696 w 3756359"/>
                <a:gd name="connsiteY1936" fmla="*/ 3692528 h 5843885"/>
                <a:gd name="connsiteX1937" fmla="*/ 3212575 w 3756359"/>
                <a:gd name="connsiteY1937" fmla="*/ 3706003 h 5843885"/>
                <a:gd name="connsiteX1938" fmla="*/ 3265122 w 3756359"/>
                <a:gd name="connsiteY1938" fmla="*/ 4740207 h 5843885"/>
                <a:gd name="connsiteX1939" fmla="*/ 3261736 w 3756359"/>
                <a:gd name="connsiteY1939" fmla="*/ 4746979 h 5843885"/>
                <a:gd name="connsiteX1940" fmla="*/ 3258621 w 3756359"/>
                <a:gd name="connsiteY1940" fmla="*/ 4762959 h 5843885"/>
                <a:gd name="connsiteX1941" fmla="*/ 3247245 w 3756359"/>
                <a:gd name="connsiteY1941" fmla="*/ 4767293 h 5843885"/>
                <a:gd name="connsiteX1942" fmla="*/ 3252391 w 3756359"/>
                <a:gd name="connsiteY1942" fmla="*/ 4758964 h 5843885"/>
                <a:gd name="connsiteX1943" fmla="*/ 3242369 w 3756359"/>
                <a:gd name="connsiteY1943" fmla="*/ 4765126 h 5843885"/>
                <a:gd name="connsiteX1944" fmla="*/ 3239187 w 3756359"/>
                <a:gd name="connsiteY1944" fmla="*/ 4775554 h 5843885"/>
                <a:gd name="connsiteX1945" fmla="*/ 3225306 w 3756359"/>
                <a:gd name="connsiteY1945" fmla="*/ 4773252 h 5843885"/>
                <a:gd name="connsiteX1946" fmla="*/ 3220091 w 3756359"/>
                <a:gd name="connsiteY1946" fmla="*/ 4767970 h 5843885"/>
                <a:gd name="connsiteX1947" fmla="*/ 3231264 w 3756359"/>
                <a:gd name="connsiteY1947" fmla="*/ 4765871 h 5843885"/>
                <a:gd name="connsiteX1948" fmla="*/ 3230587 w 3756359"/>
                <a:gd name="connsiteY1948" fmla="*/ 4751989 h 5843885"/>
                <a:gd name="connsiteX1949" fmla="*/ 3244536 w 3756359"/>
                <a:gd name="connsiteY1949" fmla="*/ 4748468 h 5843885"/>
                <a:gd name="connsiteX1950" fmla="*/ 3242437 w 3756359"/>
                <a:gd name="connsiteY1950" fmla="*/ 4735603 h 5843885"/>
                <a:gd name="connsiteX1951" fmla="*/ 3256590 w 3756359"/>
                <a:gd name="connsiteY1951" fmla="*/ 4726055 h 5843885"/>
                <a:gd name="connsiteX1952" fmla="*/ 3269523 w 3756359"/>
                <a:gd name="connsiteY1952" fmla="*/ 4731404 h 5843885"/>
                <a:gd name="connsiteX1953" fmla="*/ 3265122 w 3756359"/>
                <a:gd name="connsiteY1953" fmla="*/ 4740207 h 584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</a:cxnLst>
              <a:rect l="l" t="t" r="r" b="b"/>
              <a:pathLst>
                <a:path w="3756359" h="5843885">
                  <a:moveTo>
                    <a:pt x="3749213" y="3896823"/>
                  </a:moveTo>
                  <a:cubicBezTo>
                    <a:pt x="3748806" y="3890390"/>
                    <a:pt x="3744879" y="3891880"/>
                    <a:pt x="3740342" y="3881655"/>
                  </a:cubicBezTo>
                  <a:cubicBezTo>
                    <a:pt x="3735805" y="3871498"/>
                    <a:pt x="3734518" y="3855991"/>
                    <a:pt x="3732758" y="3852199"/>
                  </a:cubicBezTo>
                  <a:cubicBezTo>
                    <a:pt x="3731065" y="3848407"/>
                    <a:pt x="3734451" y="3840485"/>
                    <a:pt x="3730320" y="3837302"/>
                  </a:cubicBezTo>
                  <a:cubicBezTo>
                    <a:pt x="3726122" y="3834119"/>
                    <a:pt x="3704386" y="3837302"/>
                    <a:pt x="3696802" y="3837099"/>
                  </a:cubicBezTo>
                  <a:cubicBezTo>
                    <a:pt x="3689217" y="3836896"/>
                    <a:pt x="3677909" y="3844751"/>
                    <a:pt x="3675607" y="3841906"/>
                  </a:cubicBezTo>
                  <a:cubicBezTo>
                    <a:pt x="3673305" y="3839063"/>
                    <a:pt x="3675674" y="3828296"/>
                    <a:pt x="3672628" y="3827551"/>
                  </a:cubicBezTo>
                  <a:cubicBezTo>
                    <a:pt x="3669580" y="3826806"/>
                    <a:pt x="3667413" y="3827009"/>
                    <a:pt x="3656037" y="3813263"/>
                  </a:cubicBezTo>
                  <a:cubicBezTo>
                    <a:pt x="3644661" y="3799517"/>
                    <a:pt x="3609111" y="3773515"/>
                    <a:pt x="3602814" y="3770806"/>
                  </a:cubicBezTo>
                  <a:cubicBezTo>
                    <a:pt x="3596517" y="3768098"/>
                    <a:pt x="3590490" y="3771348"/>
                    <a:pt x="3585208" y="3769520"/>
                  </a:cubicBezTo>
                  <a:cubicBezTo>
                    <a:pt x="3579926" y="3767692"/>
                    <a:pt x="3571530" y="3773989"/>
                    <a:pt x="3556361" y="3773650"/>
                  </a:cubicBezTo>
                  <a:cubicBezTo>
                    <a:pt x="3541193" y="3773244"/>
                    <a:pt x="3541871" y="3774057"/>
                    <a:pt x="3538688" y="3775140"/>
                  </a:cubicBezTo>
                  <a:cubicBezTo>
                    <a:pt x="3535438" y="3776291"/>
                    <a:pt x="3525687" y="3771754"/>
                    <a:pt x="3522978" y="3768572"/>
                  </a:cubicBezTo>
                  <a:cubicBezTo>
                    <a:pt x="3520338" y="3765389"/>
                    <a:pt x="3508555" y="3758211"/>
                    <a:pt x="3491830" y="3757060"/>
                  </a:cubicBezTo>
                  <a:cubicBezTo>
                    <a:pt x="3475104" y="3755909"/>
                    <a:pt x="3482011" y="3754081"/>
                    <a:pt x="3477881" y="3750289"/>
                  </a:cubicBezTo>
                  <a:cubicBezTo>
                    <a:pt x="3473682" y="3746497"/>
                    <a:pt x="3466775" y="3749273"/>
                    <a:pt x="3462983" y="3755706"/>
                  </a:cubicBezTo>
                  <a:cubicBezTo>
                    <a:pt x="3459191" y="3762139"/>
                    <a:pt x="3455467" y="3759227"/>
                    <a:pt x="3450727" y="3769926"/>
                  </a:cubicBezTo>
                  <a:cubicBezTo>
                    <a:pt x="3445987" y="3780693"/>
                    <a:pt x="3442805" y="3771145"/>
                    <a:pt x="3442059" y="3767556"/>
                  </a:cubicBezTo>
                  <a:cubicBezTo>
                    <a:pt x="3441315" y="3763967"/>
                    <a:pt x="3438471" y="3759836"/>
                    <a:pt x="3434340" y="3741960"/>
                  </a:cubicBezTo>
                  <a:cubicBezTo>
                    <a:pt x="3430142" y="3724083"/>
                    <a:pt x="3412807" y="3716093"/>
                    <a:pt x="3407051" y="3716093"/>
                  </a:cubicBezTo>
                  <a:cubicBezTo>
                    <a:pt x="3401363" y="3716093"/>
                    <a:pt x="3410166" y="3734444"/>
                    <a:pt x="3407525" y="3736746"/>
                  </a:cubicBezTo>
                  <a:cubicBezTo>
                    <a:pt x="3404884" y="3738980"/>
                    <a:pt x="3403191" y="3732006"/>
                    <a:pt x="3391815" y="3718395"/>
                  </a:cubicBezTo>
                  <a:cubicBezTo>
                    <a:pt x="3380439" y="3704852"/>
                    <a:pt x="3332768" y="3692867"/>
                    <a:pt x="3324439" y="3693612"/>
                  </a:cubicBezTo>
                  <a:cubicBezTo>
                    <a:pt x="3316111" y="3694357"/>
                    <a:pt x="3305141" y="3704582"/>
                    <a:pt x="3303042" y="3696862"/>
                  </a:cubicBezTo>
                  <a:cubicBezTo>
                    <a:pt x="3300943" y="3689143"/>
                    <a:pt x="3297218" y="3684402"/>
                    <a:pt x="3294577" y="3681965"/>
                  </a:cubicBezTo>
                  <a:cubicBezTo>
                    <a:pt x="3291936" y="3679527"/>
                    <a:pt x="3282930" y="3679527"/>
                    <a:pt x="3276091" y="3678985"/>
                  </a:cubicBezTo>
                  <a:cubicBezTo>
                    <a:pt x="3274466" y="3678850"/>
                    <a:pt x="3273180" y="3678782"/>
                    <a:pt x="3272028" y="3678715"/>
                  </a:cubicBezTo>
                  <a:cubicBezTo>
                    <a:pt x="3275346" y="3677902"/>
                    <a:pt x="3279883" y="3677292"/>
                    <a:pt x="3279477" y="3675397"/>
                  </a:cubicBezTo>
                  <a:cubicBezTo>
                    <a:pt x="3278935" y="3672959"/>
                    <a:pt x="3277919" y="3664291"/>
                    <a:pt x="3276633" y="3663208"/>
                  </a:cubicBezTo>
                  <a:cubicBezTo>
                    <a:pt x="3275346" y="3662125"/>
                    <a:pt x="3276836" y="3671469"/>
                    <a:pt x="3275617" y="3673975"/>
                  </a:cubicBezTo>
                  <a:cubicBezTo>
                    <a:pt x="3274466" y="3676480"/>
                    <a:pt x="3265122" y="3667135"/>
                    <a:pt x="3262413" y="3668219"/>
                  </a:cubicBezTo>
                  <a:cubicBezTo>
                    <a:pt x="3261126" y="3668693"/>
                    <a:pt x="3260382" y="3670453"/>
                    <a:pt x="3259704" y="3672146"/>
                  </a:cubicBezTo>
                  <a:cubicBezTo>
                    <a:pt x="3260382" y="3668896"/>
                    <a:pt x="3260585" y="3665984"/>
                    <a:pt x="3259975" y="3665442"/>
                  </a:cubicBezTo>
                  <a:cubicBezTo>
                    <a:pt x="3258824" y="3664359"/>
                    <a:pt x="3245417" y="3661650"/>
                    <a:pt x="3240270" y="3661650"/>
                  </a:cubicBezTo>
                  <a:cubicBezTo>
                    <a:pt x="3239525" y="3660025"/>
                    <a:pt x="3238442" y="3658265"/>
                    <a:pt x="3237900" y="3656707"/>
                  </a:cubicBezTo>
                  <a:cubicBezTo>
                    <a:pt x="3236410" y="3655827"/>
                    <a:pt x="3234989" y="3655015"/>
                    <a:pt x="3233837" y="3654405"/>
                  </a:cubicBezTo>
                  <a:cubicBezTo>
                    <a:pt x="3234311" y="3654066"/>
                    <a:pt x="3234785" y="3653796"/>
                    <a:pt x="3235259" y="3653457"/>
                  </a:cubicBezTo>
                  <a:cubicBezTo>
                    <a:pt x="3237088" y="3652035"/>
                    <a:pt x="3238442" y="3650410"/>
                    <a:pt x="3239525" y="3648582"/>
                  </a:cubicBezTo>
                  <a:cubicBezTo>
                    <a:pt x="3240676" y="3651155"/>
                    <a:pt x="3243453" y="3654676"/>
                    <a:pt x="3244807" y="3656775"/>
                  </a:cubicBezTo>
                  <a:cubicBezTo>
                    <a:pt x="3245417" y="3657181"/>
                    <a:pt x="3245958" y="3657520"/>
                    <a:pt x="3246568" y="3657858"/>
                  </a:cubicBezTo>
                  <a:cubicBezTo>
                    <a:pt x="3244536" y="3656098"/>
                    <a:pt x="3242979" y="3647837"/>
                    <a:pt x="3240948" y="3645873"/>
                  </a:cubicBezTo>
                  <a:cubicBezTo>
                    <a:pt x="3242843" y="3641336"/>
                    <a:pt x="3243656" y="3635581"/>
                    <a:pt x="3244807" y="3627997"/>
                  </a:cubicBezTo>
                  <a:cubicBezTo>
                    <a:pt x="3246703" y="3615401"/>
                    <a:pt x="3245010" y="3613980"/>
                    <a:pt x="3240406" y="3612151"/>
                  </a:cubicBezTo>
                  <a:cubicBezTo>
                    <a:pt x="3235869" y="3610255"/>
                    <a:pt x="3238510" y="3596577"/>
                    <a:pt x="3233770" y="3591160"/>
                  </a:cubicBezTo>
                  <a:cubicBezTo>
                    <a:pt x="3229030" y="3585675"/>
                    <a:pt x="3230113" y="3585404"/>
                    <a:pt x="3227269" y="3580461"/>
                  </a:cubicBezTo>
                  <a:cubicBezTo>
                    <a:pt x="3224425" y="3575518"/>
                    <a:pt x="3204517" y="3579174"/>
                    <a:pt x="3203772" y="3576533"/>
                  </a:cubicBezTo>
                  <a:cubicBezTo>
                    <a:pt x="3203027" y="3573825"/>
                    <a:pt x="3219550" y="3555000"/>
                    <a:pt x="3214674" y="3550328"/>
                  </a:cubicBezTo>
                  <a:cubicBezTo>
                    <a:pt x="3209799" y="3545655"/>
                    <a:pt x="3214945" y="3540509"/>
                    <a:pt x="3212846" y="3534415"/>
                  </a:cubicBezTo>
                  <a:cubicBezTo>
                    <a:pt x="3210679" y="3528321"/>
                    <a:pt x="3200251" y="3521820"/>
                    <a:pt x="3194563" y="3521685"/>
                  </a:cubicBezTo>
                  <a:cubicBezTo>
                    <a:pt x="3188875" y="3521549"/>
                    <a:pt x="3178312" y="3527982"/>
                    <a:pt x="3176889" y="3525680"/>
                  </a:cubicBezTo>
                  <a:cubicBezTo>
                    <a:pt x="3175467" y="3523445"/>
                    <a:pt x="3174384" y="3513627"/>
                    <a:pt x="3172082" y="3509835"/>
                  </a:cubicBezTo>
                  <a:cubicBezTo>
                    <a:pt x="3169780" y="3506043"/>
                    <a:pt x="3165310" y="3495344"/>
                    <a:pt x="3159893" y="3494937"/>
                  </a:cubicBezTo>
                  <a:cubicBezTo>
                    <a:pt x="3154476" y="3494531"/>
                    <a:pt x="3151700" y="3500422"/>
                    <a:pt x="3148585" y="3498052"/>
                  </a:cubicBezTo>
                  <a:cubicBezTo>
                    <a:pt x="3145470" y="3495682"/>
                    <a:pt x="3141678" y="3479769"/>
                    <a:pt x="3136396" y="3479363"/>
                  </a:cubicBezTo>
                  <a:cubicBezTo>
                    <a:pt x="3131114" y="3478957"/>
                    <a:pt x="3118790" y="3493380"/>
                    <a:pt x="3113373" y="3491552"/>
                  </a:cubicBezTo>
                  <a:cubicBezTo>
                    <a:pt x="3107956" y="3489723"/>
                    <a:pt x="3111139" y="3484374"/>
                    <a:pt x="3100846" y="3481665"/>
                  </a:cubicBezTo>
                  <a:cubicBezTo>
                    <a:pt x="3090553" y="3478957"/>
                    <a:pt x="3069156" y="3480718"/>
                    <a:pt x="3060894" y="3480718"/>
                  </a:cubicBezTo>
                  <a:cubicBezTo>
                    <a:pt x="3052634" y="3480718"/>
                    <a:pt x="3014172" y="3477196"/>
                    <a:pt x="3012005" y="3470967"/>
                  </a:cubicBezTo>
                  <a:cubicBezTo>
                    <a:pt x="3009838" y="3464737"/>
                    <a:pt x="3008009" y="3458575"/>
                    <a:pt x="3006181" y="3458033"/>
                  </a:cubicBezTo>
                  <a:cubicBezTo>
                    <a:pt x="3004353" y="3457492"/>
                    <a:pt x="2998259" y="3457356"/>
                    <a:pt x="2995753" y="3451803"/>
                  </a:cubicBezTo>
                  <a:cubicBezTo>
                    <a:pt x="2993180" y="3446318"/>
                    <a:pt x="2980585" y="3445574"/>
                    <a:pt x="2976861" y="3444964"/>
                  </a:cubicBezTo>
                  <a:cubicBezTo>
                    <a:pt x="2973136" y="3444422"/>
                    <a:pt x="2976658" y="3445370"/>
                    <a:pt x="2975033" y="3449772"/>
                  </a:cubicBezTo>
                  <a:cubicBezTo>
                    <a:pt x="2973475" y="3454173"/>
                    <a:pt x="2967584" y="3448959"/>
                    <a:pt x="2966433" y="3447808"/>
                  </a:cubicBezTo>
                  <a:cubicBezTo>
                    <a:pt x="2965282" y="3446657"/>
                    <a:pt x="2962776" y="3443610"/>
                    <a:pt x="2962099" y="3434536"/>
                  </a:cubicBezTo>
                  <a:cubicBezTo>
                    <a:pt x="2961354" y="3425462"/>
                    <a:pt x="2957494" y="3424718"/>
                    <a:pt x="2956208" y="3423025"/>
                  </a:cubicBezTo>
                  <a:cubicBezTo>
                    <a:pt x="2954922" y="3421332"/>
                    <a:pt x="2957291" y="3409482"/>
                    <a:pt x="2954922" y="3408195"/>
                  </a:cubicBezTo>
                  <a:cubicBezTo>
                    <a:pt x="2952483" y="3406909"/>
                    <a:pt x="2939821" y="3411987"/>
                    <a:pt x="2936639" y="3401288"/>
                  </a:cubicBezTo>
                  <a:cubicBezTo>
                    <a:pt x="2933456" y="3390522"/>
                    <a:pt x="2930544" y="3393027"/>
                    <a:pt x="2927836" y="3392756"/>
                  </a:cubicBezTo>
                  <a:cubicBezTo>
                    <a:pt x="2925127" y="3392485"/>
                    <a:pt x="2916798" y="3395668"/>
                    <a:pt x="2912532" y="3390048"/>
                  </a:cubicBezTo>
                  <a:cubicBezTo>
                    <a:pt x="2908266" y="3384427"/>
                    <a:pt x="2899192" y="3384969"/>
                    <a:pt x="2890322" y="3385308"/>
                  </a:cubicBezTo>
                  <a:cubicBezTo>
                    <a:pt x="2881383" y="3385646"/>
                    <a:pt x="2885649" y="3378604"/>
                    <a:pt x="2885446" y="3373999"/>
                  </a:cubicBezTo>
                  <a:cubicBezTo>
                    <a:pt x="2885243" y="3369395"/>
                    <a:pt x="2886936" y="3361134"/>
                    <a:pt x="2883482" y="3352669"/>
                  </a:cubicBezTo>
                  <a:cubicBezTo>
                    <a:pt x="2880029" y="3344273"/>
                    <a:pt x="2866215" y="3340955"/>
                    <a:pt x="2863642" y="3340074"/>
                  </a:cubicBezTo>
                  <a:cubicBezTo>
                    <a:pt x="2861069" y="3339194"/>
                    <a:pt x="2848406" y="3352805"/>
                    <a:pt x="2845224" y="3350232"/>
                  </a:cubicBezTo>
                  <a:cubicBezTo>
                    <a:pt x="2842109" y="3347658"/>
                    <a:pt x="2839807" y="3340616"/>
                    <a:pt x="2833306" y="3340345"/>
                  </a:cubicBezTo>
                  <a:cubicBezTo>
                    <a:pt x="2826738" y="3340074"/>
                    <a:pt x="2823691" y="3333777"/>
                    <a:pt x="2823691" y="3321317"/>
                  </a:cubicBezTo>
                  <a:cubicBezTo>
                    <a:pt x="2823691" y="3320031"/>
                    <a:pt x="2823691" y="3319083"/>
                    <a:pt x="2823623" y="3318203"/>
                  </a:cubicBezTo>
                  <a:cubicBezTo>
                    <a:pt x="2824300" y="3318541"/>
                    <a:pt x="2824706" y="3318948"/>
                    <a:pt x="2824706" y="3319354"/>
                  </a:cubicBezTo>
                  <a:cubicBezTo>
                    <a:pt x="2824571" y="3320640"/>
                    <a:pt x="2828702" y="3322333"/>
                    <a:pt x="2842515" y="3319218"/>
                  </a:cubicBezTo>
                  <a:cubicBezTo>
                    <a:pt x="2856329" y="3316104"/>
                    <a:pt x="2850167" y="3310686"/>
                    <a:pt x="2846443" y="3310415"/>
                  </a:cubicBezTo>
                  <a:cubicBezTo>
                    <a:pt x="2842719" y="3310145"/>
                    <a:pt x="2840213" y="3318067"/>
                    <a:pt x="2836827" y="3318067"/>
                  </a:cubicBezTo>
                  <a:cubicBezTo>
                    <a:pt x="2834796" y="3318067"/>
                    <a:pt x="2827889" y="3316239"/>
                    <a:pt x="2823217" y="3315426"/>
                  </a:cubicBezTo>
                  <a:cubicBezTo>
                    <a:pt x="2822878" y="3314681"/>
                    <a:pt x="2822404" y="3314749"/>
                    <a:pt x="2821727" y="3315223"/>
                  </a:cubicBezTo>
                  <a:cubicBezTo>
                    <a:pt x="2819492" y="3314952"/>
                    <a:pt x="2818206" y="3315020"/>
                    <a:pt x="2818951" y="3315968"/>
                  </a:cubicBezTo>
                  <a:cubicBezTo>
                    <a:pt x="2819086" y="3316171"/>
                    <a:pt x="2819425" y="3316307"/>
                    <a:pt x="2819899" y="3316510"/>
                  </a:cubicBezTo>
                  <a:cubicBezTo>
                    <a:pt x="2818680" y="3317322"/>
                    <a:pt x="2817122" y="3318203"/>
                    <a:pt x="2815226" y="3318067"/>
                  </a:cubicBezTo>
                  <a:cubicBezTo>
                    <a:pt x="2810351" y="3317864"/>
                    <a:pt x="2803309" y="3309535"/>
                    <a:pt x="2795386" y="3306488"/>
                  </a:cubicBezTo>
                  <a:cubicBezTo>
                    <a:pt x="2792745" y="3304660"/>
                    <a:pt x="2785770" y="3302493"/>
                    <a:pt x="2785161" y="3299920"/>
                  </a:cubicBezTo>
                  <a:cubicBezTo>
                    <a:pt x="2784958" y="3298972"/>
                    <a:pt x="2785635" y="3298633"/>
                    <a:pt x="2786718" y="3298633"/>
                  </a:cubicBezTo>
                  <a:cubicBezTo>
                    <a:pt x="2782114" y="3295450"/>
                    <a:pt x="2776764" y="3291117"/>
                    <a:pt x="2776019" y="3292539"/>
                  </a:cubicBezTo>
                  <a:cubicBezTo>
                    <a:pt x="2775478" y="3293555"/>
                    <a:pt x="2776900" y="3296534"/>
                    <a:pt x="2778254" y="3299446"/>
                  </a:cubicBezTo>
                  <a:cubicBezTo>
                    <a:pt x="2778457" y="3299378"/>
                    <a:pt x="2778660" y="3299242"/>
                    <a:pt x="2778864" y="3299175"/>
                  </a:cubicBezTo>
                  <a:cubicBezTo>
                    <a:pt x="2781166" y="3298836"/>
                    <a:pt x="2786177" y="3302628"/>
                    <a:pt x="2790240" y="3305472"/>
                  </a:cubicBezTo>
                  <a:cubicBezTo>
                    <a:pt x="2789562" y="3305472"/>
                    <a:pt x="2788953" y="3305337"/>
                    <a:pt x="2788276" y="3305405"/>
                  </a:cubicBezTo>
                  <a:cubicBezTo>
                    <a:pt x="2777442" y="3306827"/>
                    <a:pt x="2779473" y="3316442"/>
                    <a:pt x="2768097" y="3326057"/>
                  </a:cubicBezTo>
                  <a:cubicBezTo>
                    <a:pt x="2756721" y="3335673"/>
                    <a:pt x="2741417" y="3327683"/>
                    <a:pt x="2734036" y="3322875"/>
                  </a:cubicBezTo>
                  <a:cubicBezTo>
                    <a:pt x="2726656" y="3318067"/>
                    <a:pt x="2724557" y="3309671"/>
                    <a:pt x="2715686" y="3307097"/>
                  </a:cubicBezTo>
                  <a:cubicBezTo>
                    <a:pt x="2706883" y="3304524"/>
                    <a:pt x="2696184" y="3315088"/>
                    <a:pt x="2681897" y="3318473"/>
                  </a:cubicBezTo>
                  <a:cubicBezTo>
                    <a:pt x="2667676" y="3321859"/>
                    <a:pt x="2658941" y="3328021"/>
                    <a:pt x="2655352" y="3327615"/>
                  </a:cubicBezTo>
                  <a:cubicBezTo>
                    <a:pt x="2651763" y="3327208"/>
                    <a:pt x="2657722" y="3315088"/>
                    <a:pt x="2654675" y="3300732"/>
                  </a:cubicBezTo>
                  <a:cubicBezTo>
                    <a:pt x="2651628" y="3286377"/>
                    <a:pt x="2639913" y="3291658"/>
                    <a:pt x="2634970" y="3290914"/>
                  </a:cubicBezTo>
                  <a:cubicBezTo>
                    <a:pt x="2630027" y="3290169"/>
                    <a:pt x="2621901" y="3286715"/>
                    <a:pt x="2611270" y="3285971"/>
                  </a:cubicBezTo>
                  <a:cubicBezTo>
                    <a:pt x="2600639" y="3285226"/>
                    <a:pt x="2607817" y="3275881"/>
                    <a:pt x="2596237" y="3272834"/>
                  </a:cubicBezTo>
                  <a:cubicBezTo>
                    <a:pt x="2593597" y="3272157"/>
                    <a:pt x="2590956" y="3272360"/>
                    <a:pt x="2588450" y="3273105"/>
                  </a:cubicBezTo>
                  <a:cubicBezTo>
                    <a:pt x="2590279" y="3266807"/>
                    <a:pt x="2601316" y="3257869"/>
                    <a:pt x="2599691" y="3256447"/>
                  </a:cubicBezTo>
                  <a:cubicBezTo>
                    <a:pt x="2597863" y="3254889"/>
                    <a:pt x="2589398" y="3267823"/>
                    <a:pt x="2586893" y="3269584"/>
                  </a:cubicBezTo>
                  <a:cubicBezTo>
                    <a:pt x="2581882" y="3273172"/>
                    <a:pt x="2582288" y="3267349"/>
                    <a:pt x="2581679" y="3272563"/>
                  </a:cubicBezTo>
                  <a:cubicBezTo>
                    <a:pt x="2581137" y="3277777"/>
                    <a:pt x="2564479" y="3284684"/>
                    <a:pt x="2566917" y="3286783"/>
                  </a:cubicBezTo>
                  <a:cubicBezTo>
                    <a:pt x="2567865" y="3287596"/>
                    <a:pt x="2570100" y="3287731"/>
                    <a:pt x="2572537" y="3287528"/>
                  </a:cubicBezTo>
                  <a:cubicBezTo>
                    <a:pt x="2571996" y="3290778"/>
                    <a:pt x="2571590" y="3293622"/>
                    <a:pt x="2561839" y="3295247"/>
                  </a:cubicBezTo>
                  <a:cubicBezTo>
                    <a:pt x="2551749" y="3296940"/>
                    <a:pt x="2543556" y="3299649"/>
                    <a:pt x="2538612" y="3302831"/>
                  </a:cubicBezTo>
                  <a:cubicBezTo>
                    <a:pt x="2537597" y="3303508"/>
                    <a:pt x="2536513" y="3304524"/>
                    <a:pt x="2535362" y="3305675"/>
                  </a:cubicBezTo>
                  <a:cubicBezTo>
                    <a:pt x="2535565" y="3303035"/>
                    <a:pt x="2535633" y="3300462"/>
                    <a:pt x="2535091" y="3299175"/>
                  </a:cubicBezTo>
                  <a:cubicBezTo>
                    <a:pt x="2534076" y="3297076"/>
                    <a:pt x="2531367" y="3294706"/>
                    <a:pt x="2529268" y="3292404"/>
                  </a:cubicBezTo>
                  <a:cubicBezTo>
                    <a:pt x="2529336" y="3292336"/>
                    <a:pt x="2529336" y="3292404"/>
                    <a:pt x="2529336" y="3292336"/>
                  </a:cubicBezTo>
                  <a:cubicBezTo>
                    <a:pt x="2532180" y="3289289"/>
                    <a:pt x="2534550" y="3284752"/>
                    <a:pt x="2548431" y="3282246"/>
                  </a:cubicBezTo>
                  <a:cubicBezTo>
                    <a:pt x="2562312" y="3279808"/>
                    <a:pt x="2555135" y="3267688"/>
                    <a:pt x="2552832" y="3266943"/>
                  </a:cubicBezTo>
                  <a:cubicBezTo>
                    <a:pt x="2550530" y="3266198"/>
                    <a:pt x="2547348" y="3264031"/>
                    <a:pt x="2544165" y="3259291"/>
                  </a:cubicBezTo>
                  <a:cubicBezTo>
                    <a:pt x="2540915" y="3254551"/>
                    <a:pt x="2527507" y="3245545"/>
                    <a:pt x="2522022" y="3248389"/>
                  </a:cubicBezTo>
                  <a:cubicBezTo>
                    <a:pt x="2516538" y="3251233"/>
                    <a:pt x="2520939" y="3260916"/>
                    <a:pt x="2516538" y="3263896"/>
                  </a:cubicBezTo>
                  <a:cubicBezTo>
                    <a:pt x="2512136" y="3266875"/>
                    <a:pt x="2507735" y="3268297"/>
                    <a:pt x="2505906" y="3271547"/>
                  </a:cubicBezTo>
                  <a:cubicBezTo>
                    <a:pt x="2504078" y="3274730"/>
                    <a:pt x="2495411" y="3273917"/>
                    <a:pt x="2490942" y="3275746"/>
                  </a:cubicBezTo>
                  <a:cubicBezTo>
                    <a:pt x="2486405" y="3277574"/>
                    <a:pt x="2479091" y="3291794"/>
                    <a:pt x="2471101" y="3294367"/>
                  </a:cubicBezTo>
                  <a:cubicBezTo>
                    <a:pt x="2463111" y="3296940"/>
                    <a:pt x="2454850" y="3293622"/>
                    <a:pt x="2451396" y="3293758"/>
                  </a:cubicBezTo>
                  <a:cubicBezTo>
                    <a:pt x="2447943" y="3293893"/>
                    <a:pt x="2442661" y="3290101"/>
                    <a:pt x="2442052" y="3297347"/>
                  </a:cubicBezTo>
                  <a:cubicBezTo>
                    <a:pt x="2441510" y="3304524"/>
                    <a:pt x="2441713" y="3300258"/>
                    <a:pt x="2439411" y="3296128"/>
                  </a:cubicBezTo>
                  <a:cubicBezTo>
                    <a:pt x="2437108" y="3291997"/>
                    <a:pt x="2424378" y="3305811"/>
                    <a:pt x="2417945" y="3308384"/>
                  </a:cubicBezTo>
                  <a:cubicBezTo>
                    <a:pt x="2411512" y="3310957"/>
                    <a:pt x="2409752" y="3309061"/>
                    <a:pt x="2404470" y="3314343"/>
                  </a:cubicBezTo>
                  <a:cubicBezTo>
                    <a:pt x="2399188" y="3319557"/>
                    <a:pt x="2393703" y="3319286"/>
                    <a:pt x="2390318" y="3326396"/>
                  </a:cubicBezTo>
                  <a:cubicBezTo>
                    <a:pt x="2386864" y="3333439"/>
                    <a:pt x="2395938" y="3339262"/>
                    <a:pt x="2396615" y="3343325"/>
                  </a:cubicBezTo>
                  <a:cubicBezTo>
                    <a:pt x="2397360" y="3347455"/>
                    <a:pt x="2392485" y="3352805"/>
                    <a:pt x="2383749" y="3354904"/>
                  </a:cubicBezTo>
                  <a:cubicBezTo>
                    <a:pt x="2375082" y="3357003"/>
                    <a:pt x="2368581" y="3377047"/>
                    <a:pt x="2364857" y="3379755"/>
                  </a:cubicBezTo>
                  <a:cubicBezTo>
                    <a:pt x="2361133" y="3382464"/>
                    <a:pt x="2352601" y="3377385"/>
                    <a:pt x="2352059" y="3379958"/>
                  </a:cubicBezTo>
                  <a:cubicBezTo>
                    <a:pt x="2351517" y="3382532"/>
                    <a:pt x="2352601" y="3389303"/>
                    <a:pt x="2347590" y="3390725"/>
                  </a:cubicBezTo>
                  <a:cubicBezTo>
                    <a:pt x="2342579" y="3392147"/>
                    <a:pt x="2335604" y="3391876"/>
                    <a:pt x="2333505" y="3389777"/>
                  </a:cubicBezTo>
                  <a:cubicBezTo>
                    <a:pt x="2331338" y="3387678"/>
                    <a:pt x="2329239" y="3373322"/>
                    <a:pt x="2325989" y="3372916"/>
                  </a:cubicBezTo>
                  <a:cubicBezTo>
                    <a:pt x="2324228" y="3372713"/>
                    <a:pt x="2321791" y="3373525"/>
                    <a:pt x="2320707" y="3374609"/>
                  </a:cubicBezTo>
                  <a:cubicBezTo>
                    <a:pt x="2322197" y="3370749"/>
                    <a:pt x="2317321" y="3367634"/>
                    <a:pt x="2317321" y="3366754"/>
                  </a:cubicBezTo>
                  <a:cubicBezTo>
                    <a:pt x="2317321" y="3364519"/>
                    <a:pt x="2311972" y="3361608"/>
                    <a:pt x="2302831" y="3357816"/>
                  </a:cubicBezTo>
                  <a:cubicBezTo>
                    <a:pt x="2293689" y="3354024"/>
                    <a:pt x="2282245" y="3348471"/>
                    <a:pt x="2266265" y="3349216"/>
                  </a:cubicBezTo>
                  <a:cubicBezTo>
                    <a:pt x="2250284" y="3349961"/>
                    <a:pt x="2243513" y="3360253"/>
                    <a:pt x="2226787" y="3365535"/>
                  </a:cubicBezTo>
                  <a:cubicBezTo>
                    <a:pt x="2210062" y="3370817"/>
                    <a:pt x="2209317" y="3377385"/>
                    <a:pt x="2202478" y="3375895"/>
                  </a:cubicBezTo>
                  <a:cubicBezTo>
                    <a:pt x="2195638" y="3374406"/>
                    <a:pt x="2188867" y="3374744"/>
                    <a:pt x="2183585" y="3374744"/>
                  </a:cubicBezTo>
                  <a:cubicBezTo>
                    <a:pt x="2178303" y="3374744"/>
                    <a:pt x="2164016" y="3360592"/>
                    <a:pt x="2155687" y="3350028"/>
                  </a:cubicBezTo>
                  <a:cubicBezTo>
                    <a:pt x="2147358" y="3339465"/>
                    <a:pt x="2147155" y="3334319"/>
                    <a:pt x="2141873" y="3329037"/>
                  </a:cubicBezTo>
                  <a:cubicBezTo>
                    <a:pt x="2136524" y="3323755"/>
                    <a:pt x="2142279" y="3310212"/>
                    <a:pt x="2134628" y="3301139"/>
                  </a:cubicBezTo>
                  <a:cubicBezTo>
                    <a:pt x="2127044" y="3292065"/>
                    <a:pt x="2123387" y="3286580"/>
                    <a:pt x="2124132" y="3271547"/>
                  </a:cubicBezTo>
                  <a:cubicBezTo>
                    <a:pt x="2124877" y="3256515"/>
                    <a:pt x="2136862" y="3254551"/>
                    <a:pt x="2140654" y="3244597"/>
                  </a:cubicBezTo>
                  <a:cubicBezTo>
                    <a:pt x="2144446" y="3234643"/>
                    <a:pt x="2137810" y="3222454"/>
                    <a:pt x="2139368" y="3215683"/>
                  </a:cubicBezTo>
                  <a:cubicBezTo>
                    <a:pt x="2140857" y="3208911"/>
                    <a:pt x="2153249" y="3198687"/>
                    <a:pt x="2154807" y="3191847"/>
                  </a:cubicBezTo>
                  <a:cubicBezTo>
                    <a:pt x="2156296" y="3185076"/>
                    <a:pt x="2149119" y="3182503"/>
                    <a:pt x="2150676" y="3176476"/>
                  </a:cubicBezTo>
                  <a:cubicBezTo>
                    <a:pt x="2152166" y="3170450"/>
                    <a:pt x="2150473" y="3162392"/>
                    <a:pt x="2145936" y="3157110"/>
                  </a:cubicBezTo>
                  <a:cubicBezTo>
                    <a:pt x="2141399" y="3151828"/>
                    <a:pt x="2127314" y="3149797"/>
                    <a:pt x="2122778" y="3147562"/>
                  </a:cubicBezTo>
                  <a:cubicBezTo>
                    <a:pt x="2118241" y="3145327"/>
                    <a:pt x="2144378" y="3149187"/>
                    <a:pt x="2145191" y="3146140"/>
                  </a:cubicBezTo>
                  <a:cubicBezTo>
                    <a:pt x="2145936" y="3143093"/>
                    <a:pt x="2114313" y="3133003"/>
                    <a:pt x="2100635" y="3133749"/>
                  </a:cubicBezTo>
                  <a:cubicBezTo>
                    <a:pt x="2086957" y="3134493"/>
                    <a:pt x="2080388" y="3132123"/>
                    <a:pt x="2072059" y="3126097"/>
                  </a:cubicBezTo>
                  <a:cubicBezTo>
                    <a:pt x="2063731" y="3120070"/>
                    <a:pt x="2046666" y="3139775"/>
                    <a:pt x="2039015" y="3142822"/>
                  </a:cubicBezTo>
                  <a:cubicBezTo>
                    <a:pt x="2031431" y="3145869"/>
                    <a:pt x="2007798" y="3143906"/>
                    <a:pt x="1993375" y="3146140"/>
                  </a:cubicBezTo>
                  <a:cubicBezTo>
                    <a:pt x="1978952" y="3148375"/>
                    <a:pt x="1963581" y="3132056"/>
                    <a:pt x="1965070" y="3126842"/>
                  </a:cubicBezTo>
                  <a:cubicBezTo>
                    <a:pt x="1966560" y="3121560"/>
                    <a:pt x="1995068" y="3114720"/>
                    <a:pt x="1996625" y="3104902"/>
                  </a:cubicBezTo>
                  <a:cubicBezTo>
                    <a:pt x="1998115" y="3095083"/>
                    <a:pt x="1978207" y="3084384"/>
                    <a:pt x="1979697" y="3076868"/>
                  </a:cubicBezTo>
                  <a:cubicBezTo>
                    <a:pt x="1981187" y="3069352"/>
                    <a:pt x="1990125" y="3060752"/>
                    <a:pt x="1993172" y="3054725"/>
                  </a:cubicBezTo>
                  <a:cubicBezTo>
                    <a:pt x="1996219" y="3048699"/>
                    <a:pt x="2009830" y="3049579"/>
                    <a:pt x="2014367" y="3047277"/>
                  </a:cubicBezTo>
                  <a:cubicBezTo>
                    <a:pt x="2018903" y="3045042"/>
                    <a:pt x="2019648" y="3017686"/>
                    <a:pt x="2019648" y="3005632"/>
                  </a:cubicBezTo>
                  <a:cubicBezTo>
                    <a:pt x="2019648" y="2993579"/>
                    <a:pt x="2018226" y="2980240"/>
                    <a:pt x="2031160" y="2968931"/>
                  </a:cubicBezTo>
                  <a:cubicBezTo>
                    <a:pt x="2044093" y="2957623"/>
                    <a:pt x="2056214" y="2950987"/>
                    <a:pt x="2054724" y="2934397"/>
                  </a:cubicBezTo>
                  <a:cubicBezTo>
                    <a:pt x="2053235" y="2917807"/>
                    <a:pt x="2030212" y="2935074"/>
                    <a:pt x="2008949" y="2935074"/>
                  </a:cubicBezTo>
                  <a:cubicBezTo>
                    <a:pt x="1987687" y="2935074"/>
                    <a:pt x="1987552" y="2942590"/>
                    <a:pt x="1970081" y="2946382"/>
                  </a:cubicBezTo>
                  <a:cubicBezTo>
                    <a:pt x="1952611" y="2950174"/>
                    <a:pt x="1937985" y="2931011"/>
                    <a:pt x="1928843" y="2942320"/>
                  </a:cubicBezTo>
                  <a:cubicBezTo>
                    <a:pt x="1919702" y="2953628"/>
                    <a:pt x="1917061" y="2967035"/>
                    <a:pt x="1914014" y="2978344"/>
                  </a:cubicBezTo>
                  <a:cubicBezTo>
                    <a:pt x="1910966" y="2989652"/>
                    <a:pt x="1918754" y="3007461"/>
                    <a:pt x="1910425" y="3019582"/>
                  </a:cubicBezTo>
                  <a:cubicBezTo>
                    <a:pt x="1902096" y="3031635"/>
                    <a:pt x="1892819" y="3041995"/>
                    <a:pt x="1889027" y="3048767"/>
                  </a:cubicBezTo>
                  <a:cubicBezTo>
                    <a:pt x="1885235" y="3055538"/>
                    <a:pt x="1872911" y="3045516"/>
                    <a:pt x="1844809" y="3042469"/>
                  </a:cubicBezTo>
                  <a:cubicBezTo>
                    <a:pt x="1816708" y="3039422"/>
                    <a:pt x="1818333" y="3050459"/>
                    <a:pt x="1804587" y="3057231"/>
                  </a:cubicBezTo>
                  <a:cubicBezTo>
                    <a:pt x="1790909" y="3064002"/>
                    <a:pt x="1788810" y="3049985"/>
                    <a:pt x="1781158" y="3044704"/>
                  </a:cubicBezTo>
                  <a:cubicBezTo>
                    <a:pt x="1773574" y="3039422"/>
                    <a:pt x="1773168" y="3037594"/>
                    <a:pt x="1751093" y="3030822"/>
                  </a:cubicBezTo>
                  <a:cubicBezTo>
                    <a:pt x="1729018" y="3024051"/>
                    <a:pt x="1723397" y="3006851"/>
                    <a:pt x="1715068" y="2987214"/>
                  </a:cubicBezTo>
                  <a:cubicBezTo>
                    <a:pt x="1706740" y="2967645"/>
                    <a:pt x="1707417" y="2964395"/>
                    <a:pt x="1700578" y="2958368"/>
                  </a:cubicBezTo>
                  <a:cubicBezTo>
                    <a:pt x="1693738" y="2952341"/>
                    <a:pt x="1697869" y="2936225"/>
                    <a:pt x="1695634" y="2923427"/>
                  </a:cubicBezTo>
                  <a:cubicBezTo>
                    <a:pt x="1693332" y="2910629"/>
                    <a:pt x="1689540" y="2907718"/>
                    <a:pt x="1687983" y="2894919"/>
                  </a:cubicBezTo>
                  <a:cubicBezTo>
                    <a:pt x="1686493" y="2882121"/>
                    <a:pt x="1679518" y="2885575"/>
                    <a:pt x="1678706" y="2870542"/>
                  </a:cubicBezTo>
                  <a:cubicBezTo>
                    <a:pt x="1677961" y="2855442"/>
                    <a:pt x="1695296" y="2842034"/>
                    <a:pt x="1698343" y="2826934"/>
                  </a:cubicBezTo>
                  <a:cubicBezTo>
                    <a:pt x="1701390" y="2811834"/>
                    <a:pt x="1699494" y="2797275"/>
                    <a:pt x="1706333" y="2791993"/>
                  </a:cubicBezTo>
                  <a:cubicBezTo>
                    <a:pt x="1713172" y="2786712"/>
                    <a:pt x="1724684" y="2776487"/>
                    <a:pt x="1720147" y="2758407"/>
                  </a:cubicBezTo>
                  <a:cubicBezTo>
                    <a:pt x="1715610" y="2740327"/>
                    <a:pt x="1727934" y="2730238"/>
                    <a:pt x="1731726" y="2699292"/>
                  </a:cubicBezTo>
                  <a:cubicBezTo>
                    <a:pt x="1735518" y="2668414"/>
                    <a:pt x="1762130" y="2661846"/>
                    <a:pt x="1781158" y="2658054"/>
                  </a:cubicBezTo>
                  <a:cubicBezTo>
                    <a:pt x="1800186" y="2654262"/>
                    <a:pt x="1807837" y="2657986"/>
                    <a:pt x="1812374" y="2651215"/>
                  </a:cubicBezTo>
                  <a:cubicBezTo>
                    <a:pt x="1816911" y="2644444"/>
                    <a:pt x="1803571" y="2629885"/>
                    <a:pt x="1811900" y="2623858"/>
                  </a:cubicBezTo>
                  <a:cubicBezTo>
                    <a:pt x="1820229" y="2617832"/>
                    <a:pt x="1812171" y="2635911"/>
                    <a:pt x="1819010" y="2632864"/>
                  </a:cubicBezTo>
                  <a:cubicBezTo>
                    <a:pt x="1825849" y="2629817"/>
                    <a:pt x="1838309" y="2644714"/>
                    <a:pt x="1857269" y="2639433"/>
                  </a:cubicBezTo>
                  <a:cubicBezTo>
                    <a:pt x="1876297" y="2634151"/>
                    <a:pt x="1900132" y="2629546"/>
                    <a:pt x="1904669" y="2629546"/>
                  </a:cubicBezTo>
                  <a:cubicBezTo>
                    <a:pt x="1909206" y="2629546"/>
                    <a:pt x="1919024" y="2644579"/>
                    <a:pt x="1925864" y="2650605"/>
                  </a:cubicBezTo>
                  <a:cubicBezTo>
                    <a:pt x="1932703" y="2656632"/>
                    <a:pt x="1940693" y="2646001"/>
                    <a:pt x="1947532" y="2648236"/>
                  </a:cubicBezTo>
                  <a:cubicBezTo>
                    <a:pt x="1954371" y="2650470"/>
                    <a:pt x="1965003" y="2664216"/>
                    <a:pt x="1971910" y="2659747"/>
                  </a:cubicBezTo>
                  <a:cubicBezTo>
                    <a:pt x="1978749" y="2655210"/>
                    <a:pt x="1962836" y="2650741"/>
                    <a:pt x="1968185" y="2651486"/>
                  </a:cubicBezTo>
                  <a:cubicBezTo>
                    <a:pt x="1973535" y="2652230"/>
                    <a:pt x="1997641" y="2660830"/>
                    <a:pt x="1996084" y="2655548"/>
                  </a:cubicBezTo>
                  <a:cubicBezTo>
                    <a:pt x="1994526" y="2650267"/>
                    <a:pt x="1972113" y="2639636"/>
                    <a:pt x="1973602" y="2635844"/>
                  </a:cubicBezTo>
                  <a:cubicBezTo>
                    <a:pt x="1975092" y="2632052"/>
                    <a:pt x="1993985" y="2632864"/>
                    <a:pt x="1991682" y="2631375"/>
                  </a:cubicBezTo>
                  <a:cubicBezTo>
                    <a:pt x="1989380" y="2629885"/>
                    <a:pt x="1973535" y="2616884"/>
                    <a:pt x="1975837" y="2612414"/>
                  </a:cubicBezTo>
                  <a:cubicBezTo>
                    <a:pt x="1978139" y="2607878"/>
                    <a:pt x="1991885" y="2602190"/>
                    <a:pt x="2010101" y="2597653"/>
                  </a:cubicBezTo>
                  <a:cubicBezTo>
                    <a:pt x="2028316" y="2593116"/>
                    <a:pt x="2039218" y="2611940"/>
                    <a:pt x="2059735" y="2611940"/>
                  </a:cubicBezTo>
                  <a:cubicBezTo>
                    <a:pt x="2080253" y="2611940"/>
                    <a:pt x="2106526" y="2606252"/>
                    <a:pt x="2121017" y="2613836"/>
                  </a:cubicBezTo>
                  <a:cubicBezTo>
                    <a:pt x="2135440" y="2621353"/>
                    <a:pt x="2135305" y="2642141"/>
                    <a:pt x="2142144" y="2639162"/>
                  </a:cubicBezTo>
                  <a:cubicBezTo>
                    <a:pt x="2148983" y="2636114"/>
                    <a:pt x="2147223" y="2624400"/>
                    <a:pt x="2170042" y="2635708"/>
                  </a:cubicBezTo>
                  <a:cubicBezTo>
                    <a:pt x="2192862" y="2647017"/>
                    <a:pt x="2182773" y="2658189"/>
                    <a:pt x="2192659" y="2669498"/>
                  </a:cubicBezTo>
                  <a:cubicBezTo>
                    <a:pt x="2202545" y="2680806"/>
                    <a:pt x="2205118" y="2685275"/>
                    <a:pt x="2199769" y="2696583"/>
                  </a:cubicBezTo>
                  <a:cubicBezTo>
                    <a:pt x="2194420" y="2707892"/>
                    <a:pt x="2194284" y="2711074"/>
                    <a:pt x="2200378" y="2714122"/>
                  </a:cubicBezTo>
                  <a:cubicBezTo>
                    <a:pt x="2206473" y="2717169"/>
                    <a:pt x="2214869" y="2721435"/>
                    <a:pt x="2219474" y="2732743"/>
                  </a:cubicBezTo>
                  <a:cubicBezTo>
                    <a:pt x="2224011" y="2744051"/>
                    <a:pt x="2228886" y="2757865"/>
                    <a:pt x="2237215" y="2774388"/>
                  </a:cubicBezTo>
                  <a:cubicBezTo>
                    <a:pt x="2245544" y="2790977"/>
                    <a:pt x="2242835" y="2809532"/>
                    <a:pt x="2256514" y="2814068"/>
                  </a:cubicBezTo>
                  <a:cubicBezTo>
                    <a:pt x="2270192" y="2818605"/>
                    <a:pt x="2264843" y="2777773"/>
                    <a:pt x="2270124" y="2769512"/>
                  </a:cubicBezTo>
                  <a:cubicBezTo>
                    <a:pt x="2275474" y="2761251"/>
                    <a:pt x="2294976" y="2752516"/>
                    <a:pt x="2294231" y="2739718"/>
                  </a:cubicBezTo>
                  <a:cubicBezTo>
                    <a:pt x="2293486" y="2726920"/>
                    <a:pt x="2277099" y="2722247"/>
                    <a:pt x="2275542" y="2711684"/>
                  </a:cubicBezTo>
                  <a:cubicBezTo>
                    <a:pt x="2274052" y="2701121"/>
                    <a:pt x="2273578" y="2692588"/>
                    <a:pt x="2267484" y="2676066"/>
                  </a:cubicBezTo>
                  <a:cubicBezTo>
                    <a:pt x="2261389" y="2659476"/>
                    <a:pt x="2262134" y="2647897"/>
                    <a:pt x="2257530" y="2628260"/>
                  </a:cubicBezTo>
                  <a:cubicBezTo>
                    <a:pt x="2252993" y="2608690"/>
                    <a:pt x="2258545" y="2572260"/>
                    <a:pt x="2275271" y="2552690"/>
                  </a:cubicBezTo>
                  <a:cubicBezTo>
                    <a:pt x="2291996" y="2533121"/>
                    <a:pt x="2286579" y="2536033"/>
                    <a:pt x="2300257" y="2525469"/>
                  </a:cubicBezTo>
                  <a:cubicBezTo>
                    <a:pt x="2313936" y="2514906"/>
                    <a:pt x="2322197" y="2510504"/>
                    <a:pt x="2338922" y="2501498"/>
                  </a:cubicBezTo>
                  <a:cubicBezTo>
                    <a:pt x="2355648" y="2492424"/>
                    <a:pt x="2359440" y="2485111"/>
                    <a:pt x="2367769" y="2476038"/>
                  </a:cubicBezTo>
                  <a:cubicBezTo>
                    <a:pt x="2376098" y="2466964"/>
                    <a:pt x="2384833" y="2477798"/>
                    <a:pt x="2392417" y="2470282"/>
                  </a:cubicBezTo>
                  <a:cubicBezTo>
                    <a:pt x="2400001" y="2462765"/>
                    <a:pt x="2410632" y="2452270"/>
                    <a:pt x="2422753" y="2446988"/>
                  </a:cubicBezTo>
                  <a:cubicBezTo>
                    <a:pt x="2434941" y="2441706"/>
                    <a:pt x="2432639" y="2435341"/>
                    <a:pt x="2435686" y="2430804"/>
                  </a:cubicBezTo>
                  <a:cubicBezTo>
                    <a:pt x="2438733" y="2426267"/>
                    <a:pt x="2446453" y="2427554"/>
                    <a:pt x="2446453" y="2421527"/>
                  </a:cubicBezTo>
                  <a:cubicBezTo>
                    <a:pt x="2446453" y="2415501"/>
                    <a:pt x="2455120" y="2423356"/>
                    <a:pt x="2459657" y="2421121"/>
                  </a:cubicBezTo>
                  <a:cubicBezTo>
                    <a:pt x="2464194" y="2418887"/>
                    <a:pt x="2455730" y="2404125"/>
                    <a:pt x="2464804" y="2392816"/>
                  </a:cubicBezTo>
                  <a:cubicBezTo>
                    <a:pt x="2473945" y="2381508"/>
                    <a:pt x="2471304" y="2389363"/>
                    <a:pt x="2472117" y="2382591"/>
                  </a:cubicBezTo>
                  <a:cubicBezTo>
                    <a:pt x="2472862" y="2375820"/>
                    <a:pt x="2475706" y="2366002"/>
                    <a:pt x="2474893" y="2356928"/>
                  </a:cubicBezTo>
                  <a:cubicBezTo>
                    <a:pt x="2474148" y="2347854"/>
                    <a:pt x="2458506" y="2361803"/>
                    <a:pt x="2453969" y="2361058"/>
                  </a:cubicBezTo>
                  <a:cubicBezTo>
                    <a:pt x="2449432" y="2360313"/>
                    <a:pt x="2458574" y="2351714"/>
                    <a:pt x="2463179" y="2348667"/>
                  </a:cubicBezTo>
                  <a:cubicBezTo>
                    <a:pt x="2467715" y="2345619"/>
                    <a:pt x="2466090" y="2331805"/>
                    <a:pt x="2466090" y="2323544"/>
                  </a:cubicBezTo>
                  <a:cubicBezTo>
                    <a:pt x="2466090" y="2315283"/>
                    <a:pt x="2452344" y="2305803"/>
                    <a:pt x="2454646" y="2299709"/>
                  </a:cubicBezTo>
                  <a:cubicBezTo>
                    <a:pt x="2456949" y="2293682"/>
                    <a:pt x="2475773" y="2294089"/>
                    <a:pt x="2483358" y="2302418"/>
                  </a:cubicBezTo>
                  <a:cubicBezTo>
                    <a:pt x="2490942" y="2310679"/>
                    <a:pt x="2475909" y="2343994"/>
                    <a:pt x="2480513" y="2337223"/>
                  </a:cubicBezTo>
                  <a:cubicBezTo>
                    <a:pt x="2485050" y="2330452"/>
                    <a:pt x="2490874" y="2319075"/>
                    <a:pt x="2497713" y="2314538"/>
                  </a:cubicBezTo>
                  <a:cubicBezTo>
                    <a:pt x="2504552" y="2310002"/>
                    <a:pt x="2514032" y="2286166"/>
                    <a:pt x="2513287" y="2282374"/>
                  </a:cubicBezTo>
                  <a:cubicBezTo>
                    <a:pt x="2512542" y="2278582"/>
                    <a:pt x="2511188" y="2271269"/>
                    <a:pt x="2516470" y="2271269"/>
                  </a:cubicBezTo>
                  <a:cubicBezTo>
                    <a:pt x="2521819" y="2271269"/>
                    <a:pt x="2537732" y="2255694"/>
                    <a:pt x="2549108" y="2246689"/>
                  </a:cubicBezTo>
                  <a:cubicBezTo>
                    <a:pt x="2560484" y="2237615"/>
                    <a:pt x="2553171" y="2213712"/>
                    <a:pt x="2557708" y="2197121"/>
                  </a:cubicBezTo>
                  <a:cubicBezTo>
                    <a:pt x="2562245" y="2180532"/>
                    <a:pt x="2564412" y="2177417"/>
                    <a:pt x="2579647" y="2169155"/>
                  </a:cubicBezTo>
                  <a:cubicBezTo>
                    <a:pt x="2594816" y="2160894"/>
                    <a:pt x="2618177" y="2178432"/>
                    <a:pt x="2631043" y="2179177"/>
                  </a:cubicBezTo>
                  <a:cubicBezTo>
                    <a:pt x="2643976" y="2179922"/>
                    <a:pt x="2646956" y="2172812"/>
                    <a:pt x="2656842" y="2168275"/>
                  </a:cubicBezTo>
                  <a:cubicBezTo>
                    <a:pt x="2666728" y="2163738"/>
                    <a:pt x="2668082" y="2173557"/>
                    <a:pt x="2677969" y="2172067"/>
                  </a:cubicBezTo>
                  <a:cubicBezTo>
                    <a:pt x="2687855" y="2170577"/>
                    <a:pt x="2676547" y="2159946"/>
                    <a:pt x="2673500" y="2154665"/>
                  </a:cubicBezTo>
                  <a:cubicBezTo>
                    <a:pt x="2670453" y="2149383"/>
                    <a:pt x="2675057" y="2134418"/>
                    <a:pt x="2670453" y="2125412"/>
                  </a:cubicBezTo>
                  <a:cubicBezTo>
                    <a:pt x="2665916" y="2116338"/>
                    <a:pt x="2670791" y="2104014"/>
                    <a:pt x="2682235" y="2084445"/>
                  </a:cubicBezTo>
                  <a:cubicBezTo>
                    <a:pt x="2693611" y="2064875"/>
                    <a:pt x="2697200" y="2072865"/>
                    <a:pt x="2711691" y="2071376"/>
                  </a:cubicBezTo>
                  <a:cubicBezTo>
                    <a:pt x="2726114" y="2069886"/>
                    <a:pt x="2732818" y="2065078"/>
                    <a:pt x="2748799" y="2056817"/>
                  </a:cubicBezTo>
                  <a:cubicBezTo>
                    <a:pt x="2764779" y="2048556"/>
                    <a:pt x="2765930" y="2053702"/>
                    <a:pt x="2774259" y="2051468"/>
                  </a:cubicBezTo>
                  <a:cubicBezTo>
                    <a:pt x="2782588" y="2049233"/>
                    <a:pt x="2796876" y="2032575"/>
                    <a:pt x="2809742" y="2031086"/>
                  </a:cubicBezTo>
                  <a:cubicBezTo>
                    <a:pt x="2809809" y="2031086"/>
                    <a:pt x="2809877" y="2031086"/>
                    <a:pt x="2809944" y="2031086"/>
                  </a:cubicBezTo>
                  <a:cubicBezTo>
                    <a:pt x="2806017" y="2024788"/>
                    <a:pt x="2805001" y="2012735"/>
                    <a:pt x="2811773" y="2008672"/>
                  </a:cubicBezTo>
                  <a:cubicBezTo>
                    <a:pt x="2819357" y="2004135"/>
                    <a:pt x="2838452" y="2013073"/>
                    <a:pt x="2849151" y="2012329"/>
                  </a:cubicBezTo>
                  <a:cubicBezTo>
                    <a:pt x="2859782" y="2011584"/>
                    <a:pt x="2861001" y="2025601"/>
                    <a:pt x="2855652" y="2029393"/>
                  </a:cubicBezTo>
                  <a:cubicBezTo>
                    <a:pt x="2850302" y="2033185"/>
                    <a:pt x="2827009" y="2040566"/>
                    <a:pt x="2820169" y="2061692"/>
                  </a:cubicBezTo>
                  <a:cubicBezTo>
                    <a:pt x="2813330" y="2082819"/>
                    <a:pt x="2835676" y="2078553"/>
                    <a:pt x="2842515" y="2076996"/>
                  </a:cubicBezTo>
                  <a:cubicBezTo>
                    <a:pt x="2849354" y="2075506"/>
                    <a:pt x="2866215" y="2083293"/>
                    <a:pt x="2879149" y="2086341"/>
                  </a:cubicBezTo>
                  <a:cubicBezTo>
                    <a:pt x="2892082" y="2089388"/>
                    <a:pt x="2892014" y="2069954"/>
                    <a:pt x="2904880" y="2065417"/>
                  </a:cubicBezTo>
                  <a:cubicBezTo>
                    <a:pt x="2917814" y="2060880"/>
                    <a:pt x="2936841" y="2067042"/>
                    <a:pt x="2949775" y="2058781"/>
                  </a:cubicBezTo>
                  <a:cubicBezTo>
                    <a:pt x="2962708" y="2050520"/>
                    <a:pt x="2967651" y="2037044"/>
                    <a:pt x="2969886" y="2029528"/>
                  </a:cubicBezTo>
                  <a:cubicBezTo>
                    <a:pt x="2972189" y="2022012"/>
                    <a:pt x="2979976" y="2015918"/>
                    <a:pt x="2991419" y="2015918"/>
                  </a:cubicBezTo>
                  <a:cubicBezTo>
                    <a:pt x="3002795" y="2015918"/>
                    <a:pt x="2994534" y="2010162"/>
                    <a:pt x="2992232" y="2004135"/>
                  </a:cubicBezTo>
                  <a:cubicBezTo>
                    <a:pt x="2990472" y="1999463"/>
                    <a:pt x="2988711" y="1998447"/>
                    <a:pt x="2987357" y="1996077"/>
                  </a:cubicBezTo>
                  <a:cubicBezTo>
                    <a:pt x="2991352" y="1995874"/>
                    <a:pt x="2996024" y="1995332"/>
                    <a:pt x="3000561" y="1995468"/>
                  </a:cubicBezTo>
                  <a:cubicBezTo>
                    <a:pt x="3010379" y="1995874"/>
                    <a:pt x="3015255" y="1996213"/>
                    <a:pt x="3022094" y="1994723"/>
                  </a:cubicBezTo>
                  <a:cubicBezTo>
                    <a:pt x="3028933" y="1993233"/>
                    <a:pt x="3023651" y="1993707"/>
                    <a:pt x="3029001" y="1986936"/>
                  </a:cubicBezTo>
                  <a:cubicBezTo>
                    <a:pt x="3031507" y="1983753"/>
                    <a:pt x="3033741" y="1983414"/>
                    <a:pt x="3035027" y="1983753"/>
                  </a:cubicBezTo>
                  <a:cubicBezTo>
                    <a:pt x="3032387" y="1980909"/>
                    <a:pt x="3034283" y="1968246"/>
                    <a:pt x="3030220" y="1973528"/>
                  </a:cubicBezTo>
                  <a:cubicBezTo>
                    <a:pt x="3026022" y="1979013"/>
                    <a:pt x="3021688" y="1996145"/>
                    <a:pt x="3016744" y="1988967"/>
                  </a:cubicBezTo>
                  <a:cubicBezTo>
                    <a:pt x="3011801" y="1981789"/>
                    <a:pt x="3025954" y="1978878"/>
                    <a:pt x="3028256" y="1973257"/>
                  </a:cubicBezTo>
                  <a:cubicBezTo>
                    <a:pt x="3030559" y="1967569"/>
                    <a:pt x="3030694" y="1961475"/>
                    <a:pt x="3032251" y="1958089"/>
                  </a:cubicBezTo>
                  <a:cubicBezTo>
                    <a:pt x="3033741" y="1954704"/>
                    <a:pt x="3034757" y="1948474"/>
                    <a:pt x="3031710" y="1942786"/>
                  </a:cubicBezTo>
                  <a:cubicBezTo>
                    <a:pt x="3028662" y="1937166"/>
                    <a:pt x="3012614" y="1940619"/>
                    <a:pt x="3010989" y="1943531"/>
                  </a:cubicBezTo>
                  <a:cubicBezTo>
                    <a:pt x="3007535" y="1949693"/>
                    <a:pt x="3014307" y="1949422"/>
                    <a:pt x="3004894" y="1957344"/>
                  </a:cubicBezTo>
                  <a:cubicBezTo>
                    <a:pt x="2995482" y="1965267"/>
                    <a:pt x="2991352" y="1971429"/>
                    <a:pt x="2988711" y="1975153"/>
                  </a:cubicBezTo>
                  <a:cubicBezTo>
                    <a:pt x="2986070" y="1978945"/>
                    <a:pt x="2974897" y="1988425"/>
                    <a:pt x="2977538" y="1993369"/>
                  </a:cubicBezTo>
                  <a:cubicBezTo>
                    <a:pt x="2977809" y="1993910"/>
                    <a:pt x="2978283" y="1994317"/>
                    <a:pt x="2978757" y="1994655"/>
                  </a:cubicBezTo>
                  <a:cubicBezTo>
                    <a:pt x="2975168" y="1996619"/>
                    <a:pt x="2970564" y="1999192"/>
                    <a:pt x="2965214" y="2000614"/>
                  </a:cubicBezTo>
                  <a:cubicBezTo>
                    <a:pt x="2953838" y="2003661"/>
                    <a:pt x="2943748" y="2003526"/>
                    <a:pt x="2931628" y="1999057"/>
                  </a:cubicBezTo>
                  <a:cubicBezTo>
                    <a:pt x="2919439" y="1994520"/>
                    <a:pt x="2912871" y="1985040"/>
                    <a:pt x="2912871" y="1978268"/>
                  </a:cubicBezTo>
                  <a:cubicBezTo>
                    <a:pt x="2912871" y="1971497"/>
                    <a:pt x="2892963" y="1964251"/>
                    <a:pt x="2890728" y="1959714"/>
                  </a:cubicBezTo>
                  <a:cubicBezTo>
                    <a:pt x="2888426" y="1955178"/>
                    <a:pt x="2896010" y="1941973"/>
                    <a:pt x="2897567" y="1929920"/>
                  </a:cubicBezTo>
                  <a:cubicBezTo>
                    <a:pt x="2899057" y="1917867"/>
                    <a:pt x="2894723" y="1913669"/>
                    <a:pt x="2893165" y="1908387"/>
                  </a:cubicBezTo>
                  <a:cubicBezTo>
                    <a:pt x="2891676" y="1903105"/>
                    <a:pt x="2893301" y="1900532"/>
                    <a:pt x="2905490" y="1897485"/>
                  </a:cubicBezTo>
                  <a:cubicBezTo>
                    <a:pt x="2917679" y="1894438"/>
                    <a:pt x="2915173" y="1871821"/>
                    <a:pt x="2915918" y="1864305"/>
                  </a:cubicBezTo>
                  <a:cubicBezTo>
                    <a:pt x="2916663" y="1856789"/>
                    <a:pt x="2904339" y="1843990"/>
                    <a:pt x="2887613" y="1837964"/>
                  </a:cubicBezTo>
                  <a:cubicBezTo>
                    <a:pt x="2870888" y="1831937"/>
                    <a:pt x="2866757" y="1842298"/>
                    <a:pt x="2848474" y="1838573"/>
                  </a:cubicBezTo>
                  <a:cubicBezTo>
                    <a:pt x="2830259" y="1834781"/>
                    <a:pt x="2850370" y="1813045"/>
                    <a:pt x="2861746" y="1800992"/>
                  </a:cubicBezTo>
                  <a:cubicBezTo>
                    <a:pt x="2873122" y="1788938"/>
                    <a:pt x="2875695" y="1788803"/>
                    <a:pt x="2888629" y="1791038"/>
                  </a:cubicBezTo>
                  <a:cubicBezTo>
                    <a:pt x="2901562" y="1793272"/>
                    <a:pt x="2930070" y="1799637"/>
                    <a:pt x="2952822" y="1799637"/>
                  </a:cubicBezTo>
                  <a:cubicBezTo>
                    <a:pt x="2975574" y="1799637"/>
                    <a:pt x="2979434" y="1792189"/>
                    <a:pt x="2989320" y="1797471"/>
                  </a:cubicBezTo>
                  <a:cubicBezTo>
                    <a:pt x="2999207" y="1802752"/>
                    <a:pt x="3049383" y="1808847"/>
                    <a:pt x="3078297" y="1803565"/>
                  </a:cubicBezTo>
                  <a:cubicBezTo>
                    <a:pt x="3107211" y="1798283"/>
                    <a:pt x="3097731" y="1775937"/>
                    <a:pt x="3112222" y="1762327"/>
                  </a:cubicBezTo>
                  <a:cubicBezTo>
                    <a:pt x="3126645" y="1748784"/>
                    <a:pt x="3131318" y="1744856"/>
                    <a:pt x="3151090" y="1742554"/>
                  </a:cubicBezTo>
                  <a:cubicBezTo>
                    <a:pt x="3167748" y="1740658"/>
                    <a:pt x="3177093" y="1747971"/>
                    <a:pt x="3187791" y="1745804"/>
                  </a:cubicBezTo>
                  <a:cubicBezTo>
                    <a:pt x="3183051" y="1749190"/>
                    <a:pt x="3177228" y="1756029"/>
                    <a:pt x="3168493" y="1769098"/>
                  </a:cubicBezTo>
                  <a:cubicBezTo>
                    <a:pt x="3153596" y="1791241"/>
                    <a:pt x="3136261" y="1812503"/>
                    <a:pt x="3131114" y="1823202"/>
                  </a:cubicBezTo>
                  <a:cubicBezTo>
                    <a:pt x="3125968" y="1833969"/>
                    <a:pt x="3119468" y="1846225"/>
                    <a:pt x="3109175" y="1850152"/>
                  </a:cubicBezTo>
                  <a:cubicBezTo>
                    <a:pt x="3098882" y="1854080"/>
                    <a:pt x="3098679" y="1874191"/>
                    <a:pt x="3091298" y="1883807"/>
                  </a:cubicBezTo>
                  <a:cubicBezTo>
                    <a:pt x="3083918" y="1893422"/>
                    <a:pt x="3074234" y="1890984"/>
                    <a:pt x="3073083" y="1898839"/>
                  </a:cubicBezTo>
                  <a:cubicBezTo>
                    <a:pt x="3071932" y="1906762"/>
                    <a:pt x="3056764" y="1922471"/>
                    <a:pt x="3099560" y="1924232"/>
                  </a:cubicBezTo>
                  <a:cubicBezTo>
                    <a:pt x="3142287" y="1925925"/>
                    <a:pt x="3150887" y="1918747"/>
                    <a:pt x="3161721" y="1919289"/>
                  </a:cubicBezTo>
                  <a:cubicBezTo>
                    <a:pt x="3172556" y="1919831"/>
                    <a:pt x="3187724" y="1929446"/>
                    <a:pt x="3200251" y="1927212"/>
                  </a:cubicBezTo>
                  <a:cubicBezTo>
                    <a:pt x="3212778" y="1924977"/>
                    <a:pt x="3227134" y="1917935"/>
                    <a:pt x="3233431" y="1911095"/>
                  </a:cubicBezTo>
                  <a:cubicBezTo>
                    <a:pt x="3239729" y="1904324"/>
                    <a:pt x="3254897" y="1900193"/>
                    <a:pt x="3252662" y="1887192"/>
                  </a:cubicBezTo>
                  <a:cubicBezTo>
                    <a:pt x="3250360" y="1874191"/>
                    <a:pt x="3248532" y="1870196"/>
                    <a:pt x="3252526" y="1858346"/>
                  </a:cubicBezTo>
                  <a:cubicBezTo>
                    <a:pt x="3256522" y="1846496"/>
                    <a:pt x="3256725" y="1820764"/>
                    <a:pt x="3235598" y="1829229"/>
                  </a:cubicBezTo>
                  <a:cubicBezTo>
                    <a:pt x="3214539" y="1837693"/>
                    <a:pt x="3209731" y="1857872"/>
                    <a:pt x="3195511" y="1843178"/>
                  </a:cubicBezTo>
                  <a:cubicBezTo>
                    <a:pt x="3181291" y="1828484"/>
                    <a:pt x="3186302" y="1813248"/>
                    <a:pt x="3183458" y="1807560"/>
                  </a:cubicBezTo>
                  <a:cubicBezTo>
                    <a:pt x="3180614" y="1801872"/>
                    <a:pt x="3185218" y="1791105"/>
                    <a:pt x="3199439" y="1780339"/>
                  </a:cubicBezTo>
                  <a:cubicBezTo>
                    <a:pt x="3213658" y="1769572"/>
                    <a:pt x="3226050" y="1747429"/>
                    <a:pt x="3210070" y="1745195"/>
                  </a:cubicBezTo>
                  <a:cubicBezTo>
                    <a:pt x="3203569" y="1744247"/>
                    <a:pt x="3199235" y="1742486"/>
                    <a:pt x="3194834" y="1742893"/>
                  </a:cubicBezTo>
                  <a:cubicBezTo>
                    <a:pt x="3207564" y="1735241"/>
                    <a:pt x="3207632" y="1721969"/>
                    <a:pt x="3206887" y="1710931"/>
                  </a:cubicBezTo>
                  <a:cubicBezTo>
                    <a:pt x="3206142" y="1699623"/>
                    <a:pt x="3208851" y="1699623"/>
                    <a:pt x="3208106" y="1690549"/>
                  </a:cubicBezTo>
                  <a:cubicBezTo>
                    <a:pt x="3207361" y="1681476"/>
                    <a:pt x="3209257" y="1677887"/>
                    <a:pt x="3212304" y="1665089"/>
                  </a:cubicBezTo>
                  <a:cubicBezTo>
                    <a:pt x="3215351" y="1652291"/>
                    <a:pt x="3206684" y="1644842"/>
                    <a:pt x="3200590" y="1644097"/>
                  </a:cubicBezTo>
                  <a:cubicBezTo>
                    <a:pt x="3194495" y="1643352"/>
                    <a:pt x="3181765" y="1644707"/>
                    <a:pt x="3180275" y="1634143"/>
                  </a:cubicBezTo>
                  <a:cubicBezTo>
                    <a:pt x="3178786" y="1623580"/>
                    <a:pt x="3177905" y="1617011"/>
                    <a:pt x="3173368" y="1617011"/>
                  </a:cubicBezTo>
                  <a:cubicBezTo>
                    <a:pt x="3168831" y="1617011"/>
                    <a:pt x="3150820" y="1622022"/>
                    <a:pt x="3146282" y="1616741"/>
                  </a:cubicBezTo>
                  <a:cubicBezTo>
                    <a:pt x="3141746" y="1611459"/>
                    <a:pt x="3191109" y="1608344"/>
                    <a:pt x="3189620" y="1600828"/>
                  </a:cubicBezTo>
                  <a:cubicBezTo>
                    <a:pt x="3188130" y="1593311"/>
                    <a:pt x="3183932" y="1593582"/>
                    <a:pt x="3180885" y="1588300"/>
                  </a:cubicBezTo>
                  <a:cubicBezTo>
                    <a:pt x="3177838" y="1583019"/>
                    <a:pt x="3165513" y="1578279"/>
                    <a:pt x="3160977" y="1579091"/>
                  </a:cubicBezTo>
                  <a:cubicBezTo>
                    <a:pt x="3156440" y="1579836"/>
                    <a:pt x="3148991" y="1584238"/>
                    <a:pt x="3145199" y="1581935"/>
                  </a:cubicBezTo>
                  <a:cubicBezTo>
                    <a:pt x="3141407" y="1579701"/>
                    <a:pt x="3134094" y="1577534"/>
                    <a:pt x="3131047" y="1572252"/>
                  </a:cubicBezTo>
                  <a:cubicBezTo>
                    <a:pt x="3128000" y="1566970"/>
                    <a:pt x="3114524" y="1556407"/>
                    <a:pt x="3111477" y="1559386"/>
                  </a:cubicBezTo>
                  <a:cubicBezTo>
                    <a:pt x="3111003" y="1559860"/>
                    <a:pt x="3110732" y="1560470"/>
                    <a:pt x="3110529" y="1561079"/>
                  </a:cubicBezTo>
                  <a:cubicBezTo>
                    <a:pt x="3110394" y="1559928"/>
                    <a:pt x="3110191" y="1558506"/>
                    <a:pt x="3109920" y="1556678"/>
                  </a:cubicBezTo>
                  <a:cubicBezTo>
                    <a:pt x="3107618" y="1543135"/>
                    <a:pt x="3105789" y="1529727"/>
                    <a:pt x="3101997" y="1525935"/>
                  </a:cubicBezTo>
                  <a:cubicBezTo>
                    <a:pt x="3098205" y="1522143"/>
                    <a:pt x="3088522" y="1527764"/>
                    <a:pt x="3078636" y="1515710"/>
                  </a:cubicBezTo>
                  <a:cubicBezTo>
                    <a:pt x="3068750" y="1503657"/>
                    <a:pt x="3070916" y="1511106"/>
                    <a:pt x="3069427" y="1505012"/>
                  </a:cubicBezTo>
                  <a:cubicBezTo>
                    <a:pt x="3067937" y="1498985"/>
                    <a:pt x="3054936" y="1494245"/>
                    <a:pt x="3058728" y="1490453"/>
                  </a:cubicBezTo>
                  <a:cubicBezTo>
                    <a:pt x="3062520" y="1486661"/>
                    <a:pt x="3068953" y="1484020"/>
                    <a:pt x="3072000" y="1481786"/>
                  </a:cubicBezTo>
                  <a:cubicBezTo>
                    <a:pt x="3075047" y="1479551"/>
                    <a:pt x="3081006" y="1477181"/>
                    <a:pt x="3081751" y="1471154"/>
                  </a:cubicBezTo>
                  <a:cubicBezTo>
                    <a:pt x="3082495" y="1465128"/>
                    <a:pt x="3085678" y="1471696"/>
                    <a:pt x="3085678" y="1464925"/>
                  </a:cubicBezTo>
                  <a:cubicBezTo>
                    <a:pt x="3085678" y="1458153"/>
                    <a:pt x="3069020" y="1455445"/>
                    <a:pt x="3066718" y="1452465"/>
                  </a:cubicBezTo>
                  <a:cubicBezTo>
                    <a:pt x="3064416" y="1449418"/>
                    <a:pt x="3075724" y="1443188"/>
                    <a:pt x="3078771" y="1439396"/>
                  </a:cubicBezTo>
                  <a:cubicBezTo>
                    <a:pt x="3081818" y="1435604"/>
                    <a:pt x="3069697" y="1429374"/>
                    <a:pt x="3067395" y="1425650"/>
                  </a:cubicBezTo>
                  <a:cubicBezTo>
                    <a:pt x="3065093" y="1421858"/>
                    <a:pt x="3074167" y="1412243"/>
                    <a:pt x="3074167" y="1407706"/>
                  </a:cubicBezTo>
                  <a:cubicBezTo>
                    <a:pt x="3074167" y="1403169"/>
                    <a:pt x="3060488" y="1401476"/>
                    <a:pt x="3055207" y="1399986"/>
                  </a:cubicBezTo>
                  <a:cubicBezTo>
                    <a:pt x="3049857" y="1398497"/>
                    <a:pt x="3051618" y="1393215"/>
                    <a:pt x="3053920" y="1388746"/>
                  </a:cubicBezTo>
                  <a:cubicBezTo>
                    <a:pt x="3056222" y="1384209"/>
                    <a:pt x="3054936" y="1379875"/>
                    <a:pt x="3054936" y="1373849"/>
                  </a:cubicBezTo>
                  <a:cubicBezTo>
                    <a:pt x="3054936" y="1367822"/>
                    <a:pt x="3053649" y="1362473"/>
                    <a:pt x="3051347" y="1357936"/>
                  </a:cubicBezTo>
                  <a:cubicBezTo>
                    <a:pt x="3049044" y="1353399"/>
                    <a:pt x="3043018" y="1346018"/>
                    <a:pt x="3041460" y="1342294"/>
                  </a:cubicBezTo>
                  <a:cubicBezTo>
                    <a:pt x="3039971" y="1338502"/>
                    <a:pt x="3036043" y="1328954"/>
                    <a:pt x="3035299" y="1322927"/>
                  </a:cubicBezTo>
                  <a:cubicBezTo>
                    <a:pt x="3034553" y="1316901"/>
                    <a:pt x="3039158" y="1312025"/>
                    <a:pt x="3036856" y="1307488"/>
                  </a:cubicBezTo>
                  <a:cubicBezTo>
                    <a:pt x="3034553" y="1302952"/>
                    <a:pt x="3030491" y="1289341"/>
                    <a:pt x="3035840" y="1281080"/>
                  </a:cubicBezTo>
                  <a:cubicBezTo>
                    <a:pt x="3041190" y="1272819"/>
                    <a:pt x="3039294" y="1274444"/>
                    <a:pt x="3030965" y="1275189"/>
                  </a:cubicBezTo>
                  <a:cubicBezTo>
                    <a:pt x="3022636" y="1275934"/>
                    <a:pt x="3021891" y="1296722"/>
                    <a:pt x="3008958" y="1309520"/>
                  </a:cubicBezTo>
                  <a:cubicBezTo>
                    <a:pt x="2996024" y="1322318"/>
                    <a:pt x="2990878" y="1329225"/>
                    <a:pt x="2982549" y="1345070"/>
                  </a:cubicBezTo>
                  <a:cubicBezTo>
                    <a:pt x="2974220" y="1360915"/>
                    <a:pt x="2968938" y="1359155"/>
                    <a:pt x="2959052" y="1362879"/>
                  </a:cubicBezTo>
                  <a:cubicBezTo>
                    <a:pt x="2949166" y="1366671"/>
                    <a:pt x="2946051" y="1380349"/>
                    <a:pt x="2936909" y="1384886"/>
                  </a:cubicBezTo>
                  <a:cubicBezTo>
                    <a:pt x="2927768" y="1389423"/>
                    <a:pt x="2917272" y="1401273"/>
                    <a:pt x="2915038" y="1399716"/>
                  </a:cubicBezTo>
                  <a:cubicBezTo>
                    <a:pt x="2912735" y="1398226"/>
                    <a:pt x="2915038" y="1385767"/>
                    <a:pt x="2908943" y="1386511"/>
                  </a:cubicBezTo>
                  <a:cubicBezTo>
                    <a:pt x="2902849" y="1387256"/>
                    <a:pt x="2888900" y="1370598"/>
                    <a:pt x="2886597" y="1359290"/>
                  </a:cubicBezTo>
                  <a:cubicBezTo>
                    <a:pt x="2884295" y="1347982"/>
                    <a:pt x="2886191" y="1344731"/>
                    <a:pt x="2888493" y="1338705"/>
                  </a:cubicBezTo>
                  <a:cubicBezTo>
                    <a:pt x="2890796" y="1332678"/>
                    <a:pt x="2890999" y="1317510"/>
                    <a:pt x="2893301" y="1304712"/>
                  </a:cubicBezTo>
                  <a:cubicBezTo>
                    <a:pt x="2895604" y="1291914"/>
                    <a:pt x="2877523" y="1298415"/>
                    <a:pt x="2876034" y="1294623"/>
                  </a:cubicBezTo>
                  <a:cubicBezTo>
                    <a:pt x="2874544" y="1290831"/>
                    <a:pt x="2879826" y="1284601"/>
                    <a:pt x="2885920" y="1279387"/>
                  </a:cubicBezTo>
                  <a:cubicBezTo>
                    <a:pt x="2892014" y="1274105"/>
                    <a:pt x="2890254" y="1265844"/>
                    <a:pt x="2890999" y="1260562"/>
                  </a:cubicBezTo>
                  <a:cubicBezTo>
                    <a:pt x="2891744" y="1255281"/>
                    <a:pt x="2894452" y="1249389"/>
                    <a:pt x="2898989" y="1244852"/>
                  </a:cubicBezTo>
                  <a:cubicBezTo>
                    <a:pt x="2903526" y="1240316"/>
                    <a:pt x="2900140" y="1241128"/>
                    <a:pt x="2894791" y="1235102"/>
                  </a:cubicBezTo>
                  <a:cubicBezTo>
                    <a:pt x="2889441" y="1229075"/>
                    <a:pt x="2893843" y="1236321"/>
                    <a:pt x="2890051" y="1238555"/>
                  </a:cubicBezTo>
                  <a:cubicBezTo>
                    <a:pt x="2886259" y="1240790"/>
                    <a:pt x="2883821" y="1236727"/>
                    <a:pt x="2883821" y="1232935"/>
                  </a:cubicBezTo>
                  <a:cubicBezTo>
                    <a:pt x="2883821" y="1229143"/>
                    <a:pt x="2881383" y="1230971"/>
                    <a:pt x="2877591" y="1227992"/>
                  </a:cubicBezTo>
                  <a:cubicBezTo>
                    <a:pt x="2873799" y="1225012"/>
                    <a:pt x="2866554" y="1229075"/>
                    <a:pt x="2861272" y="1227585"/>
                  </a:cubicBezTo>
                  <a:cubicBezTo>
                    <a:pt x="2855923" y="1226096"/>
                    <a:pt x="2842312" y="1210589"/>
                    <a:pt x="2840755" y="1207610"/>
                  </a:cubicBezTo>
                  <a:cubicBezTo>
                    <a:pt x="2839265" y="1204562"/>
                    <a:pt x="2840145" y="1199213"/>
                    <a:pt x="2837843" y="1192442"/>
                  </a:cubicBezTo>
                  <a:cubicBezTo>
                    <a:pt x="2835541" y="1185670"/>
                    <a:pt x="2830191" y="1181878"/>
                    <a:pt x="2828634" y="1177409"/>
                  </a:cubicBezTo>
                  <a:cubicBezTo>
                    <a:pt x="2827144" y="1172872"/>
                    <a:pt x="2824300" y="1161157"/>
                    <a:pt x="2820508" y="1152829"/>
                  </a:cubicBezTo>
                  <a:cubicBezTo>
                    <a:pt x="2816716" y="1144567"/>
                    <a:pt x="2807101" y="1144364"/>
                    <a:pt x="2797959" y="1144364"/>
                  </a:cubicBezTo>
                  <a:cubicBezTo>
                    <a:pt x="2788818" y="1144364"/>
                    <a:pt x="2787599" y="1135968"/>
                    <a:pt x="2782249" y="1133665"/>
                  </a:cubicBezTo>
                  <a:cubicBezTo>
                    <a:pt x="2776900" y="1131431"/>
                    <a:pt x="2760716" y="1144229"/>
                    <a:pt x="2756111" y="1144229"/>
                  </a:cubicBezTo>
                  <a:cubicBezTo>
                    <a:pt x="2751575" y="1144229"/>
                    <a:pt x="2746090" y="1143890"/>
                    <a:pt x="2737693" y="1136374"/>
                  </a:cubicBezTo>
                  <a:cubicBezTo>
                    <a:pt x="2729364" y="1128858"/>
                    <a:pt x="2722254" y="1112877"/>
                    <a:pt x="2707086" y="1110643"/>
                  </a:cubicBezTo>
                  <a:cubicBezTo>
                    <a:pt x="2691918" y="1108408"/>
                    <a:pt x="2681964" y="1123102"/>
                    <a:pt x="2673635" y="1130618"/>
                  </a:cubicBezTo>
                  <a:cubicBezTo>
                    <a:pt x="2665306" y="1138135"/>
                    <a:pt x="2677698" y="1160142"/>
                    <a:pt x="2680000" y="1168471"/>
                  </a:cubicBezTo>
                  <a:cubicBezTo>
                    <a:pt x="2682303" y="1176732"/>
                    <a:pt x="2677766" y="1177070"/>
                    <a:pt x="2673229" y="1181607"/>
                  </a:cubicBezTo>
                  <a:cubicBezTo>
                    <a:pt x="2668692" y="1186144"/>
                    <a:pt x="2656232" y="1190952"/>
                    <a:pt x="2647904" y="1199958"/>
                  </a:cubicBezTo>
                  <a:cubicBezTo>
                    <a:pt x="2639575" y="1209032"/>
                    <a:pt x="2651289" y="1229752"/>
                    <a:pt x="2654337" y="1229752"/>
                  </a:cubicBezTo>
                  <a:cubicBezTo>
                    <a:pt x="2657384" y="1229752"/>
                    <a:pt x="2657925" y="1224200"/>
                    <a:pt x="2659483" y="1229481"/>
                  </a:cubicBezTo>
                  <a:cubicBezTo>
                    <a:pt x="2660973" y="1234763"/>
                    <a:pt x="2663681" y="1239639"/>
                    <a:pt x="2660634" y="1250947"/>
                  </a:cubicBezTo>
                  <a:cubicBezTo>
                    <a:pt x="2657587" y="1262255"/>
                    <a:pt x="2657587" y="1268891"/>
                    <a:pt x="2659889" y="1276407"/>
                  </a:cubicBezTo>
                  <a:cubicBezTo>
                    <a:pt x="2662191" y="1283924"/>
                    <a:pt x="2664088" y="1286903"/>
                    <a:pt x="2658738" y="1291440"/>
                  </a:cubicBezTo>
                  <a:cubicBezTo>
                    <a:pt x="2653389" y="1295977"/>
                    <a:pt x="2644247" y="1278710"/>
                    <a:pt x="2638898" y="1281012"/>
                  </a:cubicBezTo>
                  <a:cubicBezTo>
                    <a:pt x="2633548" y="1283247"/>
                    <a:pt x="2635512" y="1310874"/>
                    <a:pt x="2629824" y="1315140"/>
                  </a:cubicBezTo>
                  <a:cubicBezTo>
                    <a:pt x="2624136" y="1319406"/>
                    <a:pt x="2608291" y="1320964"/>
                    <a:pt x="2605988" y="1324959"/>
                  </a:cubicBezTo>
                  <a:cubicBezTo>
                    <a:pt x="2603686" y="1328886"/>
                    <a:pt x="2596914" y="1349201"/>
                    <a:pt x="2602061" y="1357936"/>
                  </a:cubicBezTo>
                  <a:cubicBezTo>
                    <a:pt x="2607207" y="1366671"/>
                    <a:pt x="2627996" y="1370666"/>
                    <a:pt x="2633345" y="1384954"/>
                  </a:cubicBezTo>
                  <a:cubicBezTo>
                    <a:pt x="2638695" y="1399309"/>
                    <a:pt x="2624407" y="1429307"/>
                    <a:pt x="2622917" y="1436078"/>
                  </a:cubicBezTo>
                  <a:cubicBezTo>
                    <a:pt x="2621428" y="1442850"/>
                    <a:pt x="2620682" y="1462961"/>
                    <a:pt x="2619870" y="1474269"/>
                  </a:cubicBezTo>
                  <a:cubicBezTo>
                    <a:pt x="2619125" y="1485578"/>
                    <a:pt x="2615536" y="1486322"/>
                    <a:pt x="2604905" y="1495396"/>
                  </a:cubicBezTo>
                  <a:cubicBezTo>
                    <a:pt x="2594274" y="1504470"/>
                    <a:pt x="2543556" y="1528238"/>
                    <a:pt x="2524528" y="1537244"/>
                  </a:cubicBezTo>
                  <a:cubicBezTo>
                    <a:pt x="2505500" y="1546318"/>
                    <a:pt x="2515793" y="1550584"/>
                    <a:pt x="2519585" y="1560402"/>
                  </a:cubicBezTo>
                  <a:cubicBezTo>
                    <a:pt x="2523377" y="1570221"/>
                    <a:pt x="2522632" y="1587285"/>
                    <a:pt x="2522632" y="1592566"/>
                  </a:cubicBezTo>
                  <a:cubicBezTo>
                    <a:pt x="2522632" y="1597848"/>
                    <a:pt x="2509766" y="1613558"/>
                    <a:pt x="2511256" y="1628591"/>
                  </a:cubicBezTo>
                  <a:cubicBezTo>
                    <a:pt x="2512746" y="1643691"/>
                    <a:pt x="2519381" y="1652291"/>
                    <a:pt x="2520126" y="1662109"/>
                  </a:cubicBezTo>
                  <a:cubicBezTo>
                    <a:pt x="2520871" y="1671928"/>
                    <a:pt x="2515183" y="1678835"/>
                    <a:pt x="2509089" y="1684117"/>
                  </a:cubicBezTo>
                  <a:cubicBezTo>
                    <a:pt x="2502995" y="1689398"/>
                    <a:pt x="2506719" y="1704160"/>
                    <a:pt x="2503672" y="1710186"/>
                  </a:cubicBezTo>
                  <a:cubicBezTo>
                    <a:pt x="2500625" y="1716213"/>
                    <a:pt x="2487217" y="1691362"/>
                    <a:pt x="2478076" y="1692852"/>
                  </a:cubicBezTo>
                  <a:cubicBezTo>
                    <a:pt x="2468934" y="1694341"/>
                    <a:pt x="2472997" y="1712421"/>
                    <a:pt x="2467648" y="1715401"/>
                  </a:cubicBezTo>
                  <a:cubicBezTo>
                    <a:pt x="2462298" y="1718448"/>
                    <a:pt x="2459116" y="1715468"/>
                    <a:pt x="2455324" y="1710186"/>
                  </a:cubicBezTo>
                  <a:cubicBezTo>
                    <a:pt x="2451532" y="1704905"/>
                    <a:pt x="2438463" y="1699014"/>
                    <a:pt x="2433926" y="1690008"/>
                  </a:cubicBezTo>
                  <a:cubicBezTo>
                    <a:pt x="2429389" y="1680934"/>
                    <a:pt x="2426816" y="1664005"/>
                    <a:pt x="2416591" y="1648160"/>
                  </a:cubicBezTo>
                  <a:cubicBezTo>
                    <a:pt x="2406298" y="1632315"/>
                    <a:pt x="2404944" y="1622632"/>
                    <a:pt x="2408397" y="1612475"/>
                  </a:cubicBezTo>
                  <a:cubicBezTo>
                    <a:pt x="2411851" y="1602317"/>
                    <a:pt x="2432978" y="1594124"/>
                    <a:pt x="2439817" y="1583967"/>
                  </a:cubicBezTo>
                  <a:cubicBezTo>
                    <a:pt x="2446656" y="1573810"/>
                    <a:pt x="2419570" y="1553563"/>
                    <a:pt x="2422956" y="1543406"/>
                  </a:cubicBezTo>
                  <a:cubicBezTo>
                    <a:pt x="2426410" y="1533249"/>
                    <a:pt x="2448417" y="1512460"/>
                    <a:pt x="2442661" y="1510158"/>
                  </a:cubicBezTo>
                  <a:cubicBezTo>
                    <a:pt x="2436973" y="1507923"/>
                    <a:pt x="2399188" y="1512122"/>
                    <a:pt x="2383208" y="1510971"/>
                  </a:cubicBezTo>
                  <a:cubicBezTo>
                    <a:pt x="2367227" y="1509819"/>
                    <a:pt x="2349621" y="1504673"/>
                    <a:pt x="2339396" y="1492214"/>
                  </a:cubicBezTo>
                  <a:cubicBezTo>
                    <a:pt x="2329104" y="1479754"/>
                    <a:pt x="2308857" y="1463706"/>
                    <a:pt x="2303169" y="1451314"/>
                  </a:cubicBezTo>
                  <a:cubicBezTo>
                    <a:pt x="2297481" y="1438855"/>
                    <a:pt x="2272698" y="1414477"/>
                    <a:pt x="2263556" y="1406555"/>
                  </a:cubicBezTo>
                  <a:cubicBezTo>
                    <a:pt x="2254415" y="1398632"/>
                    <a:pt x="2229293" y="1380214"/>
                    <a:pt x="2199634" y="1389288"/>
                  </a:cubicBezTo>
                  <a:cubicBezTo>
                    <a:pt x="2169975" y="1398361"/>
                    <a:pt x="2155281" y="1396533"/>
                    <a:pt x="2165573" y="1388610"/>
                  </a:cubicBezTo>
                  <a:cubicBezTo>
                    <a:pt x="2175866" y="1380688"/>
                    <a:pt x="2185684" y="1361118"/>
                    <a:pt x="2185684" y="1348727"/>
                  </a:cubicBezTo>
                  <a:cubicBezTo>
                    <a:pt x="2185684" y="1336267"/>
                    <a:pt x="2172006" y="1301056"/>
                    <a:pt x="2162865" y="1296519"/>
                  </a:cubicBezTo>
                  <a:cubicBezTo>
                    <a:pt x="2153723" y="1291982"/>
                    <a:pt x="2142212" y="1293201"/>
                    <a:pt x="2135373" y="1263813"/>
                  </a:cubicBezTo>
                  <a:cubicBezTo>
                    <a:pt x="2131648" y="1247629"/>
                    <a:pt x="2136591" y="1217496"/>
                    <a:pt x="2153588" y="1191697"/>
                  </a:cubicBezTo>
                  <a:cubicBezTo>
                    <a:pt x="2167537" y="1170502"/>
                    <a:pt x="2185075" y="1149714"/>
                    <a:pt x="2196383" y="1131837"/>
                  </a:cubicBezTo>
                  <a:cubicBezTo>
                    <a:pt x="2221438" y="1092292"/>
                    <a:pt x="2234033" y="1099063"/>
                    <a:pt x="2253399" y="1091208"/>
                  </a:cubicBezTo>
                  <a:cubicBezTo>
                    <a:pt x="2272765" y="1083286"/>
                    <a:pt x="2281839" y="1082270"/>
                    <a:pt x="2285293" y="1072113"/>
                  </a:cubicBezTo>
                  <a:cubicBezTo>
                    <a:pt x="2288746" y="1061956"/>
                    <a:pt x="2301070" y="1051189"/>
                    <a:pt x="2314748" y="1056877"/>
                  </a:cubicBezTo>
                  <a:cubicBezTo>
                    <a:pt x="2328427" y="1062497"/>
                    <a:pt x="2338651" y="1053559"/>
                    <a:pt x="2339803" y="1036630"/>
                  </a:cubicBezTo>
                  <a:cubicBezTo>
                    <a:pt x="2340954" y="1019702"/>
                    <a:pt x="2356122" y="1013540"/>
                    <a:pt x="2364112" y="1011305"/>
                  </a:cubicBezTo>
                  <a:cubicBezTo>
                    <a:pt x="2372102" y="1009071"/>
                    <a:pt x="2357679" y="994038"/>
                    <a:pt x="2370206" y="982730"/>
                  </a:cubicBezTo>
                  <a:cubicBezTo>
                    <a:pt x="2382734" y="971422"/>
                    <a:pt x="2395735" y="979750"/>
                    <a:pt x="2403725" y="988824"/>
                  </a:cubicBezTo>
                  <a:cubicBezTo>
                    <a:pt x="2411715" y="997898"/>
                    <a:pt x="2421195" y="1006159"/>
                    <a:pt x="2429186" y="992616"/>
                  </a:cubicBezTo>
                  <a:cubicBezTo>
                    <a:pt x="2437176" y="979073"/>
                    <a:pt x="2475029" y="949888"/>
                    <a:pt x="2489858" y="948737"/>
                  </a:cubicBezTo>
                  <a:cubicBezTo>
                    <a:pt x="2504688" y="947586"/>
                    <a:pt x="2493921" y="954628"/>
                    <a:pt x="2488233" y="962551"/>
                  </a:cubicBezTo>
                  <a:cubicBezTo>
                    <a:pt x="2482545" y="970473"/>
                    <a:pt x="2489181" y="993903"/>
                    <a:pt x="2478956" y="1002976"/>
                  </a:cubicBezTo>
                  <a:cubicBezTo>
                    <a:pt x="2468663" y="1012050"/>
                    <a:pt x="2461892" y="1008258"/>
                    <a:pt x="2460741" y="1021869"/>
                  </a:cubicBezTo>
                  <a:cubicBezTo>
                    <a:pt x="2459590" y="1035412"/>
                    <a:pt x="2476518" y="1027692"/>
                    <a:pt x="2489046" y="1031078"/>
                  </a:cubicBezTo>
                  <a:cubicBezTo>
                    <a:pt x="2501573" y="1034464"/>
                    <a:pt x="2487082" y="1049835"/>
                    <a:pt x="2496223" y="1056606"/>
                  </a:cubicBezTo>
                  <a:cubicBezTo>
                    <a:pt x="2505365" y="1063378"/>
                    <a:pt x="2517892" y="1065883"/>
                    <a:pt x="2529336" y="1053424"/>
                  </a:cubicBezTo>
                  <a:cubicBezTo>
                    <a:pt x="2540712" y="1040964"/>
                    <a:pt x="2544504" y="1039949"/>
                    <a:pt x="2558182" y="1029791"/>
                  </a:cubicBezTo>
                  <a:cubicBezTo>
                    <a:pt x="2562177" y="1026812"/>
                    <a:pt x="2563870" y="1024645"/>
                    <a:pt x="2564412" y="1023087"/>
                  </a:cubicBezTo>
                  <a:cubicBezTo>
                    <a:pt x="2570371" y="1025322"/>
                    <a:pt x="2585132" y="1025525"/>
                    <a:pt x="2584117" y="1030469"/>
                  </a:cubicBezTo>
                  <a:cubicBezTo>
                    <a:pt x="2582966" y="1036089"/>
                    <a:pt x="2586216" y="1038594"/>
                    <a:pt x="2596441" y="1040829"/>
                  </a:cubicBezTo>
                  <a:cubicBezTo>
                    <a:pt x="2606733" y="1043063"/>
                    <a:pt x="2608223" y="1054372"/>
                    <a:pt x="2615062" y="1053221"/>
                  </a:cubicBezTo>
                  <a:cubicBezTo>
                    <a:pt x="2620276" y="1052340"/>
                    <a:pt x="2628266" y="1048819"/>
                    <a:pt x="2635715" y="1040423"/>
                  </a:cubicBezTo>
                  <a:cubicBezTo>
                    <a:pt x="2639101" y="1042454"/>
                    <a:pt x="2644382" y="1051866"/>
                    <a:pt x="2647091" y="1054169"/>
                  </a:cubicBezTo>
                  <a:cubicBezTo>
                    <a:pt x="2651628" y="1058096"/>
                    <a:pt x="2651831" y="1064123"/>
                    <a:pt x="2658129" y="1070894"/>
                  </a:cubicBezTo>
                  <a:cubicBezTo>
                    <a:pt x="2664426" y="1077666"/>
                    <a:pt x="2673229" y="1073941"/>
                    <a:pt x="2684605" y="1075634"/>
                  </a:cubicBezTo>
                  <a:cubicBezTo>
                    <a:pt x="2695981" y="1077327"/>
                    <a:pt x="2702278" y="1066763"/>
                    <a:pt x="2712029" y="1066222"/>
                  </a:cubicBezTo>
                  <a:cubicBezTo>
                    <a:pt x="2721713" y="1065680"/>
                    <a:pt x="2730651" y="1069946"/>
                    <a:pt x="2738099" y="1065409"/>
                  </a:cubicBezTo>
                  <a:cubicBezTo>
                    <a:pt x="2742501" y="1062701"/>
                    <a:pt x="2741621" y="1055658"/>
                    <a:pt x="2741621" y="1047600"/>
                  </a:cubicBezTo>
                  <a:cubicBezTo>
                    <a:pt x="2741485" y="1048345"/>
                    <a:pt x="2741417" y="1049158"/>
                    <a:pt x="2741147" y="1049835"/>
                  </a:cubicBezTo>
                  <a:cubicBezTo>
                    <a:pt x="2737693" y="1058299"/>
                    <a:pt x="2726791" y="1053627"/>
                    <a:pt x="2722254" y="1056403"/>
                  </a:cubicBezTo>
                  <a:cubicBezTo>
                    <a:pt x="2717717" y="1059247"/>
                    <a:pt x="2705732" y="1069472"/>
                    <a:pt x="2701195" y="1067237"/>
                  </a:cubicBezTo>
                  <a:cubicBezTo>
                    <a:pt x="2696658" y="1065003"/>
                    <a:pt x="2691173" y="1063784"/>
                    <a:pt x="2681490" y="1063784"/>
                  </a:cubicBezTo>
                  <a:cubicBezTo>
                    <a:pt x="2671807" y="1063784"/>
                    <a:pt x="2670182" y="1049022"/>
                    <a:pt x="2663952" y="1045637"/>
                  </a:cubicBezTo>
                  <a:cubicBezTo>
                    <a:pt x="2658941" y="1042928"/>
                    <a:pt x="2655691" y="1038797"/>
                    <a:pt x="2650477" y="1035141"/>
                  </a:cubicBezTo>
                  <a:cubicBezTo>
                    <a:pt x="2653321" y="1022952"/>
                    <a:pt x="2633616" y="1020447"/>
                    <a:pt x="2631517" y="1015165"/>
                  </a:cubicBezTo>
                  <a:cubicBezTo>
                    <a:pt x="2629214" y="1009545"/>
                    <a:pt x="2629282" y="997018"/>
                    <a:pt x="2634970" y="985709"/>
                  </a:cubicBezTo>
                  <a:cubicBezTo>
                    <a:pt x="2640658" y="974401"/>
                    <a:pt x="2613166" y="964311"/>
                    <a:pt x="2607478" y="949550"/>
                  </a:cubicBezTo>
                  <a:cubicBezTo>
                    <a:pt x="2601790" y="934856"/>
                    <a:pt x="2585674" y="941288"/>
                    <a:pt x="2567391" y="934517"/>
                  </a:cubicBezTo>
                  <a:cubicBezTo>
                    <a:pt x="2549176" y="927746"/>
                    <a:pt x="2558250" y="907770"/>
                    <a:pt x="2552562" y="900998"/>
                  </a:cubicBezTo>
                  <a:cubicBezTo>
                    <a:pt x="2546874" y="894227"/>
                    <a:pt x="2519788" y="870188"/>
                    <a:pt x="2517485" y="853260"/>
                  </a:cubicBezTo>
                  <a:cubicBezTo>
                    <a:pt x="2515183" y="836331"/>
                    <a:pt x="2546400" y="853395"/>
                    <a:pt x="2554390" y="853395"/>
                  </a:cubicBezTo>
                  <a:cubicBezTo>
                    <a:pt x="2562380" y="853395"/>
                    <a:pt x="2575178" y="866328"/>
                    <a:pt x="2594545" y="877637"/>
                  </a:cubicBezTo>
                  <a:cubicBezTo>
                    <a:pt x="2613911" y="888945"/>
                    <a:pt x="2624610" y="868021"/>
                    <a:pt x="2638288" y="863485"/>
                  </a:cubicBezTo>
                  <a:cubicBezTo>
                    <a:pt x="2651966" y="858948"/>
                    <a:pt x="2659212" y="845405"/>
                    <a:pt x="2667202" y="838565"/>
                  </a:cubicBezTo>
                  <a:cubicBezTo>
                    <a:pt x="2675192" y="831794"/>
                    <a:pt x="2685147" y="842696"/>
                    <a:pt x="2695372" y="838227"/>
                  </a:cubicBezTo>
                  <a:cubicBezTo>
                    <a:pt x="2705664" y="833690"/>
                    <a:pt x="2706409" y="794416"/>
                    <a:pt x="2703023" y="788728"/>
                  </a:cubicBezTo>
                  <a:cubicBezTo>
                    <a:pt x="2699570" y="783108"/>
                    <a:pt x="2683386" y="762319"/>
                    <a:pt x="2684470" y="752162"/>
                  </a:cubicBezTo>
                  <a:cubicBezTo>
                    <a:pt x="2685621" y="742005"/>
                    <a:pt x="2712977" y="740041"/>
                    <a:pt x="2726656" y="736655"/>
                  </a:cubicBezTo>
                  <a:cubicBezTo>
                    <a:pt x="2740334" y="733270"/>
                    <a:pt x="2743787" y="725753"/>
                    <a:pt x="2743787" y="718982"/>
                  </a:cubicBezTo>
                  <a:cubicBezTo>
                    <a:pt x="2743787" y="712210"/>
                    <a:pt x="2743314" y="709095"/>
                    <a:pt x="2751304" y="692099"/>
                  </a:cubicBezTo>
                  <a:cubicBezTo>
                    <a:pt x="2759294" y="675171"/>
                    <a:pt x="2735256" y="683025"/>
                    <a:pt x="2726182" y="669415"/>
                  </a:cubicBezTo>
                  <a:cubicBezTo>
                    <a:pt x="2717040" y="655872"/>
                    <a:pt x="2716295" y="644564"/>
                    <a:pt x="2725437" y="636641"/>
                  </a:cubicBezTo>
                  <a:cubicBezTo>
                    <a:pt x="2734578" y="628718"/>
                    <a:pt x="2746225" y="636167"/>
                    <a:pt x="2757601" y="639553"/>
                  </a:cubicBezTo>
                  <a:cubicBezTo>
                    <a:pt x="2768977" y="642938"/>
                    <a:pt x="2780692" y="638943"/>
                    <a:pt x="2790985" y="643480"/>
                  </a:cubicBezTo>
                  <a:cubicBezTo>
                    <a:pt x="2801277" y="648017"/>
                    <a:pt x="2809944" y="657159"/>
                    <a:pt x="2831613" y="656007"/>
                  </a:cubicBezTo>
                  <a:cubicBezTo>
                    <a:pt x="2853282" y="654856"/>
                    <a:pt x="2841296" y="635558"/>
                    <a:pt x="2848136" y="629937"/>
                  </a:cubicBezTo>
                  <a:cubicBezTo>
                    <a:pt x="2854975" y="624317"/>
                    <a:pt x="2862627" y="617207"/>
                    <a:pt x="2871700" y="627364"/>
                  </a:cubicBezTo>
                  <a:cubicBezTo>
                    <a:pt x="2880842" y="637521"/>
                    <a:pt x="2867773" y="657159"/>
                    <a:pt x="2874612" y="667383"/>
                  </a:cubicBezTo>
                  <a:cubicBezTo>
                    <a:pt x="2881451" y="677540"/>
                    <a:pt x="2866147" y="688239"/>
                    <a:pt x="2869533" y="695011"/>
                  </a:cubicBezTo>
                  <a:cubicBezTo>
                    <a:pt x="2872987" y="701782"/>
                    <a:pt x="2886123" y="704829"/>
                    <a:pt x="2880503" y="716815"/>
                  </a:cubicBezTo>
                  <a:cubicBezTo>
                    <a:pt x="2875492" y="727582"/>
                    <a:pt x="2861137" y="737807"/>
                    <a:pt x="2874815" y="740041"/>
                  </a:cubicBezTo>
                  <a:cubicBezTo>
                    <a:pt x="2888493" y="742275"/>
                    <a:pt x="2909553" y="740447"/>
                    <a:pt x="2909553" y="747219"/>
                  </a:cubicBezTo>
                  <a:cubicBezTo>
                    <a:pt x="2909553" y="753990"/>
                    <a:pt x="2912532" y="759949"/>
                    <a:pt x="2920455" y="770106"/>
                  </a:cubicBezTo>
                  <a:cubicBezTo>
                    <a:pt x="2928445" y="780263"/>
                    <a:pt x="2930273" y="789676"/>
                    <a:pt x="2943951" y="796447"/>
                  </a:cubicBezTo>
                  <a:cubicBezTo>
                    <a:pt x="2957630" y="803219"/>
                    <a:pt x="2950384" y="800104"/>
                    <a:pt x="2943545" y="814798"/>
                  </a:cubicBezTo>
                  <a:cubicBezTo>
                    <a:pt x="2936706" y="829492"/>
                    <a:pt x="2937180" y="851228"/>
                    <a:pt x="2937180" y="858000"/>
                  </a:cubicBezTo>
                  <a:cubicBezTo>
                    <a:pt x="2937180" y="864771"/>
                    <a:pt x="2921741" y="869037"/>
                    <a:pt x="2912600" y="874725"/>
                  </a:cubicBezTo>
                  <a:cubicBezTo>
                    <a:pt x="2903458" y="880345"/>
                    <a:pt x="2895265" y="882919"/>
                    <a:pt x="2886123" y="889690"/>
                  </a:cubicBezTo>
                  <a:cubicBezTo>
                    <a:pt x="2876982" y="896462"/>
                    <a:pt x="2872716" y="910682"/>
                    <a:pt x="2863574" y="924224"/>
                  </a:cubicBezTo>
                  <a:cubicBezTo>
                    <a:pt x="2854433" y="937767"/>
                    <a:pt x="2867773" y="934923"/>
                    <a:pt x="2868924" y="943929"/>
                  </a:cubicBezTo>
                  <a:cubicBezTo>
                    <a:pt x="2870075" y="953003"/>
                    <a:pt x="2862085" y="962280"/>
                    <a:pt x="2855246" y="962280"/>
                  </a:cubicBezTo>
                  <a:cubicBezTo>
                    <a:pt x="2848406" y="962280"/>
                    <a:pt x="2832155" y="967697"/>
                    <a:pt x="2819560" y="969999"/>
                  </a:cubicBezTo>
                  <a:cubicBezTo>
                    <a:pt x="2807033" y="972234"/>
                    <a:pt x="2796943" y="951446"/>
                    <a:pt x="2785567" y="946909"/>
                  </a:cubicBezTo>
                  <a:cubicBezTo>
                    <a:pt x="2774191" y="942372"/>
                    <a:pt x="2765592" y="944268"/>
                    <a:pt x="2762206" y="953342"/>
                  </a:cubicBezTo>
                  <a:cubicBezTo>
                    <a:pt x="2758820" y="962415"/>
                    <a:pt x="2746835" y="962280"/>
                    <a:pt x="2728552" y="973588"/>
                  </a:cubicBezTo>
                  <a:cubicBezTo>
                    <a:pt x="2713451" y="982933"/>
                    <a:pt x="2737558" y="1013337"/>
                    <a:pt x="2746428" y="1022817"/>
                  </a:cubicBezTo>
                  <a:cubicBezTo>
                    <a:pt x="2746632" y="1021327"/>
                    <a:pt x="2746835" y="1020108"/>
                    <a:pt x="2746902" y="1019634"/>
                  </a:cubicBezTo>
                  <a:cubicBezTo>
                    <a:pt x="2752319" y="1018415"/>
                    <a:pt x="2768503" y="1026338"/>
                    <a:pt x="2773582" y="1025458"/>
                  </a:cubicBezTo>
                  <a:cubicBezTo>
                    <a:pt x="2779879" y="1024307"/>
                    <a:pt x="2778254" y="1014149"/>
                    <a:pt x="2791933" y="1026609"/>
                  </a:cubicBezTo>
                  <a:cubicBezTo>
                    <a:pt x="2805611" y="1039068"/>
                    <a:pt x="2821998" y="1026676"/>
                    <a:pt x="2823691" y="1021530"/>
                  </a:cubicBezTo>
                  <a:cubicBezTo>
                    <a:pt x="2825384" y="1016452"/>
                    <a:pt x="2828837" y="1014556"/>
                    <a:pt x="2832222" y="1017399"/>
                  </a:cubicBezTo>
                  <a:cubicBezTo>
                    <a:pt x="2832494" y="1017603"/>
                    <a:pt x="2832629" y="1017874"/>
                    <a:pt x="2832764" y="1018077"/>
                  </a:cubicBezTo>
                  <a:cubicBezTo>
                    <a:pt x="2836286" y="1014082"/>
                    <a:pt x="2842515" y="1005956"/>
                    <a:pt x="2852334" y="1008800"/>
                  </a:cubicBezTo>
                  <a:cubicBezTo>
                    <a:pt x="2864319" y="1012186"/>
                    <a:pt x="2851792" y="1041100"/>
                    <a:pt x="2854636" y="1051257"/>
                  </a:cubicBezTo>
                  <a:cubicBezTo>
                    <a:pt x="2857480" y="1061414"/>
                    <a:pt x="2869465" y="1064393"/>
                    <a:pt x="2880300" y="1066696"/>
                  </a:cubicBezTo>
                  <a:cubicBezTo>
                    <a:pt x="2891134" y="1068930"/>
                    <a:pt x="2888561" y="1088906"/>
                    <a:pt x="2884566" y="1098522"/>
                  </a:cubicBezTo>
                  <a:cubicBezTo>
                    <a:pt x="2880571" y="1108137"/>
                    <a:pt x="2890051" y="1117414"/>
                    <a:pt x="2903188" y="1123644"/>
                  </a:cubicBezTo>
                  <a:cubicBezTo>
                    <a:pt x="2916324" y="1129873"/>
                    <a:pt x="2919304" y="1132514"/>
                    <a:pt x="2929529" y="1138135"/>
                  </a:cubicBezTo>
                  <a:cubicBezTo>
                    <a:pt x="2939821" y="1143755"/>
                    <a:pt x="2939686" y="1153980"/>
                    <a:pt x="2953364" y="1161902"/>
                  </a:cubicBezTo>
                  <a:cubicBezTo>
                    <a:pt x="2967042" y="1169825"/>
                    <a:pt x="2967990" y="1171856"/>
                    <a:pt x="2975981" y="1178628"/>
                  </a:cubicBezTo>
                  <a:cubicBezTo>
                    <a:pt x="2983971" y="1185399"/>
                    <a:pt x="3009906" y="1184519"/>
                    <a:pt x="3021282" y="1187905"/>
                  </a:cubicBezTo>
                  <a:cubicBezTo>
                    <a:pt x="3032658" y="1191290"/>
                    <a:pt x="3023990" y="1181878"/>
                    <a:pt x="3023381" y="1171111"/>
                  </a:cubicBezTo>
                  <a:cubicBezTo>
                    <a:pt x="3022839" y="1160345"/>
                    <a:pt x="3008619" y="1150052"/>
                    <a:pt x="2999477" y="1138135"/>
                  </a:cubicBezTo>
                  <a:cubicBezTo>
                    <a:pt x="2990336" y="1126285"/>
                    <a:pt x="2983226" y="1120190"/>
                    <a:pt x="2979231" y="1115112"/>
                  </a:cubicBezTo>
                  <a:cubicBezTo>
                    <a:pt x="2975236" y="1110033"/>
                    <a:pt x="2968667" y="1091885"/>
                    <a:pt x="2966907" y="1077733"/>
                  </a:cubicBezTo>
                  <a:cubicBezTo>
                    <a:pt x="2965214" y="1063581"/>
                    <a:pt x="2969683" y="1072181"/>
                    <a:pt x="2969683" y="1077327"/>
                  </a:cubicBezTo>
                  <a:cubicBezTo>
                    <a:pt x="2969683" y="1082473"/>
                    <a:pt x="2974558" y="1097912"/>
                    <a:pt x="2983700" y="1105225"/>
                  </a:cubicBezTo>
                  <a:cubicBezTo>
                    <a:pt x="2992841" y="1112606"/>
                    <a:pt x="3006249" y="1108882"/>
                    <a:pt x="3018776" y="1121274"/>
                  </a:cubicBezTo>
                  <a:cubicBezTo>
                    <a:pt x="3031303" y="1133733"/>
                    <a:pt x="3044778" y="1147682"/>
                    <a:pt x="3056764" y="1149917"/>
                  </a:cubicBezTo>
                  <a:cubicBezTo>
                    <a:pt x="3068750" y="1152152"/>
                    <a:pt x="3078636" y="1140505"/>
                    <a:pt x="3079719" y="1132040"/>
                  </a:cubicBezTo>
                  <a:cubicBezTo>
                    <a:pt x="3080329" y="1127300"/>
                    <a:pt x="3078839" y="1123982"/>
                    <a:pt x="3077620" y="1122425"/>
                  </a:cubicBezTo>
                  <a:cubicBezTo>
                    <a:pt x="3078703" y="1120935"/>
                    <a:pt x="3079584" y="1112809"/>
                    <a:pt x="3084188" y="1105090"/>
                  </a:cubicBezTo>
                  <a:cubicBezTo>
                    <a:pt x="3089876" y="1095474"/>
                    <a:pt x="3090553" y="1092563"/>
                    <a:pt x="3085407" y="1085182"/>
                  </a:cubicBezTo>
                  <a:cubicBezTo>
                    <a:pt x="3080261" y="1077801"/>
                    <a:pt x="3087236" y="1064461"/>
                    <a:pt x="3083308" y="1059992"/>
                  </a:cubicBezTo>
                  <a:cubicBezTo>
                    <a:pt x="3079380" y="1055523"/>
                    <a:pt x="3065635" y="1050715"/>
                    <a:pt x="3065635" y="1043334"/>
                  </a:cubicBezTo>
                  <a:cubicBezTo>
                    <a:pt x="3065635" y="1035953"/>
                    <a:pt x="3066786" y="1035141"/>
                    <a:pt x="3059405" y="1033448"/>
                  </a:cubicBezTo>
                  <a:cubicBezTo>
                    <a:pt x="3052024" y="1031755"/>
                    <a:pt x="3053717" y="1019295"/>
                    <a:pt x="3042341" y="1007987"/>
                  </a:cubicBezTo>
                  <a:cubicBezTo>
                    <a:pt x="3030965" y="996679"/>
                    <a:pt x="3044237" y="990585"/>
                    <a:pt x="3045320" y="983272"/>
                  </a:cubicBezTo>
                  <a:cubicBezTo>
                    <a:pt x="3046471" y="975890"/>
                    <a:pt x="3031980" y="957405"/>
                    <a:pt x="3035976" y="955170"/>
                  </a:cubicBezTo>
                  <a:cubicBezTo>
                    <a:pt x="3039971" y="952935"/>
                    <a:pt x="3053581" y="957269"/>
                    <a:pt x="3054733" y="952123"/>
                  </a:cubicBezTo>
                  <a:cubicBezTo>
                    <a:pt x="3055884" y="947044"/>
                    <a:pt x="3055207" y="930319"/>
                    <a:pt x="3060894" y="925782"/>
                  </a:cubicBezTo>
                  <a:cubicBezTo>
                    <a:pt x="3066583" y="921245"/>
                    <a:pt x="3077823" y="929100"/>
                    <a:pt x="3081277" y="942101"/>
                  </a:cubicBezTo>
                  <a:cubicBezTo>
                    <a:pt x="3084730" y="955102"/>
                    <a:pt x="3089944" y="956524"/>
                    <a:pt x="3096174" y="959910"/>
                  </a:cubicBezTo>
                  <a:cubicBezTo>
                    <a:pt x="3102471" y="963296"/>
                    <a:pt x="3098544" y="976161"/>
                    <a:pt x="3098002" y="983542"/>
                  </a:cubicBezTo>
                  <a:cubicBezTo>
                    <a:pt x="3097460" y="990923"/>
                    <a:pt x="3108565" y="994173"/>
                    <a:pt x="3108565" y="1005482"/>
                  </a:cubicBezTo>
                  <a:cubicBezTo>
                    <a:pt x="3108565" y="1016790"/>
                    <a:pt x="3126916" y="1016316"/>
                    <a:pt x="3137209" y="1025390"/>
                  </a:cubicBezTo>
                  <a:cubicBezTo>
                    <a:pt x="3147501" y="1034464"/>
                    <a:pt x="3142897" y="1016248"/>
                    <a:pt x="3142897" y="1006024"/>
                  </a:cubicBezTo>
                  <a:cubicBezTo>
                    <a:pt x="3142897" y="995866"/>
                    <a:pt x="3150955" y="977177"/>
                    <a:pt x="3157794" y="980021"/>
                  </a:cubicBezTo>
                  <a:cubicBezTo>
                    <a:pt x="3164633" y="982865"/>
                    <a:pt x="3165107" y="983136"/>
                    <a:pt x="3170254" y="983136"/>
                  </a:cubicBezTo>
                  <a:cubicBezTo>
                    <a:pt x="3175400" y="983136"/>
                    <a:pt x="3179395" y="980631"/>
                    <a:pt x="3179395" y="978328"/>
                  </a:cubicBezTo>
                  <a:cubicBezTo>
                    <a:pt x="3179395" y="976094"/>
                    <a:pt x="3187995" y="974062"/>
                    <a:pt x="3192532" y="973521"/>
                  </a:cubicBezTo>
                  <a:cubicBezTo>
                    <a:pt x="3197068" y="972979"/>
                    <a:pt x="3193547" y="957066"/>
                    <a:pt x="3195240" y="953680"/>
                  </a:cubicBezTo>
                  <a:cubicBezTo>
                    <a:pt x="3196933" y="950294"/>
                    <a:pt x="3208580" y="955576"/>
                    <a:pt x="3213726" y="953342"/>
                  </a:cubicBezTo>
                  <a:cubicBezTo>
                    <a:pt x="3218873" y="951107"/>
                    <a:pt x="3223342" y="941085"/>
                    <a:pt x="3226186" y="938241"/>
                  </a:cubicBezTo>
                  <a:cubicBezTo>
                    <a:pt x="3229030" y="935397"/>
                    <a:pt x="3219753" y="927001"/>
                    <a:pt x="3218601" y="922464"/>
                  </a:cubicBezTo>
                  <a:cubicBezTo>
                    <a:pt x="3217450" y="917927"/>
                    <a:pt x="3214809" y="902894"/>
                    <a:pt x="3209122" y="898358"/>
                  </a:cubicBezTo>
                  <a:cubicBezTo>
                    <a:pt x="3203433" y="893821"/>
                    <a:pt x="3199506" y="912374"/>
                    <a:pt x="3196662" y="912916"/>
                  </a:cubicBezTo>
                  <a:cubicBezTo>
                    <a:pt x="3193818" y="913458"/>
                    <a:pt x="3193615" y="907567"/>
                    <a:pt x="3192464" y="901879"/>
                  </a:cubicBezTo>
                  <a:cubicBezTo>
                    <a:pt x="3191313" y="896258"/>
                    <a:pt x="3182374" y="894159"/>
                    <a:pt x="3179530" y="891925"/>
                  </a:cubicBezTo>
                  <a:cubicBezTo>
                    <a:pt x="3176687" y="889690"/>
                    <a:pt x="3179666" y="886711"/>
                    <a:pt x="3174723" y="885966"/>
                  </a:cubicBezTo>
                  <a:cubicBezTo>
                    <a:pt x="3168764" y="885018"/>
                    <a:pt x="3163144" y="891383"/>
                    <a:pt x="3158200" y="887862"/>
                  </a:cubicBezTo>
                  <a:cubicBezTo>
                    <a:pt x="3153799" y="884747"/>
                    <a:pt x="3172420" y="873168"/>
                    <a:pt x="3172420" y="869782"/>
                  </a:cubicBezTo>
                  <a:cubicBezTo>
                    <a:pt x="3172420" y="866396"/>
                    <a:pt x="3158742" y="860708"/>
                    <a:pt x="3154747" y="856171"/>
                  </a:cubicBezTo>
                  <a:cubicBezTo>
                    <a:pt x="3151767" y="852853"/>
                    <a:pt x="3147908" y="846962"/>
                    <a:pt x="3146960" y="842764"/>
                  </a:cubicBezTo>
                  <a:cubicBezTo>
                    <a:pt x="3146689" y="842967"/>
                    <a:pt x="3146486" y="843102"/>
                    <a:pt x="3146215" y="843102"/>
                  </a:cubicBezTo>
                  <a:cubicBezTo>
                    <a:pt x="3142762" y="843644"/>
                    <a:pt x="3141136" y="833081"/>
                    <a:pt x="3136599" y="833081"/>
                  </a:cubicBezTo>
                  <a:cubicBezTo>
                    <a:pt x="3132062" y="833081"/>
                    <a:pt x="3126442" y="832065"/>
                    <a:pt x="3121905" y="828679"/>
                  </a:cubicBezTo>
                  <a:cubicBezTo>
                    <a:pt x="3117369" y="825294"/>
                    <a:pt x="3103555" y="817168"/>
                    <a:pt x="3103555" y="812631"/>
                  </a:cubicBezTo>
                  <a:cubicBezTo>
                    <a:pt x="3103555" y="808094"/>
                    <a:pt x="3119468" y="788863"/>
                    <a:pt x="3114389" y="788863"/>
                  </a:cubicBezTo>
                  <a:cubicBezTo>
                    <a:pt x="3109243" y="788863"/>
                    <a:pt x="3096919" y="791368"/>
                    <a:pt x="3090621" y="783446"/>
                  </a:cubicBezTo>
                  <a:cubicBezTo>
                    <a:pt x="3084324" y="775523"/>
                    <a:pt x="3087032" y="767127"/>
                    <a:pt x="3093871" y="767127"/>
                  </a:cubicBezTo>
                  <a:cubicBezTo>
                    <a:pt x="3100711" y="767127"/>
                    <a:pt x="3092450" y="759678"/>
                    <a:pt x="3098137" y="754058"/>
                  </a:cubicBezTo>
                  <a:cubicBezTo>
                    <a:pt x="3103826" y="748438"/>
                    <a:pt x="3100711" y="742817"/>
                    <a:pt x="3106399" y="741734"/>
                  </a:cubicBezTo>
                  <a:cubicBezTo>
                    <a:pt x="3112087" y="740583"/>
                    <a:pt x="3123666" y="753178"/>
                    <a:pt x="3127661" y="756563"/>
                  </a:cubicBezTo>
                  <a:cubicBezTo>
                    <a:pt x="3131656" y="759949"/>
                    <a:pt x="3142084" y="753855"/>
                    <a:pt x="3141610" y="749927"/>
                  </a:cubicBezTo>
                  <a:cubicBezTo>
                    <a:pt x="3141136" y="746000"/>
                    <a:pt x="3128947" y="739025"/>
                    <a:pt x="3123260" y="733337"/>
                  </a:cubicBezTo>
                  <a:cubicBezTo>
                    <a:pt x="3117571" y="727717"/>
                    <a:pt x="3107482" y="723180"/>
                    <a:pt x="3105180" y="711330"/>
                  </a:cubicBezTo>
                  <a:cubicBezTo>
                    <a:pt x="3102878" y="699480"/>
                    <a:pt x="3121635" y="703678"/>
                    <a:pt x="3134162" y="704220"/>
                  </a:cubicBezTo>
                  <a:cubicBezTo>
                    <a:pt x="3146689" y="704762"/>
                    <a:pt x="3148043" y="702460"/>
                    <a:pt x="3147501" y="693927"/>
                  </a:cubicBezTo>
                  <a:cubicBezTo>
                    <a:pt x="3146960" y="685463"/>
                    <a:pt x="3121025" y="684515"/>
                    <a:pt x="3117030" y="676051"/>
                  </a:cubicBezTo>
                  <a:cubicBezTo>
                    <a:pt x="3113035" y="667586"/>
                    <a:pt x="3117301" y="655872"/>
                    <a:pt x="3116150" y="646256"/>
                  </a:cubicBezTo>
                  <a:cubicBezTo>
                    <a:pt x="3114998" y="636641"/>
                    <a:pt x="3106466" y="636302"/>
                    <a:pt x="3103622" y="631224"/>
                  </a:cubicBezTo>
                  <a:cubicBezTo>
                    <a:pt x="3100778" y="626145"/>
                    <a:pt x="3101929" y="622692"/>
                    <a:pt x="3100237" y="619306"/>
                  </a:cubicBezTo>
                  <a:cubicBezTo>
                    <a:pt x="3098544" y="615920"/>
                    <a:pt x="3082495" y="616597"/>
                    <a:pt x="3078500" y="618290"/>
                  </a:cubicBezTo>
                  <a:cubicBezTo>
                    <a:pt x="3074505" y="619983"/>
                    <a:pt x="3069291" y="621947"/>
                    <a:pt x="3067057" y="618561"/>
                  </a:cubicBezTo>
                  <a:cubicBezTo>
                    <a:pt x="3064754" y="615175"/>
                    <a:pt x="3069833" y="610977"/>
                    <a:pt x="3066379" y="607050"/>
                  </a:cubicBezTo>
                  <a:cubicBezTo>
                    <a:pt x="3062926" y="603122"/>
                    <a:pt x="3060082" y="603935"/>
                    <a:pt x="3061233" y="598247"/>
                  </a:cubicBezTo>
                  <a:cubicBezTo>
                    <a:pt x="3062384" y="592627"/>
                    <a:pt x="3070713" y="591204"/>
                    <a:pt x="3071255" y="588361"/>
                  </a:cubicBezTo>
                  <a:cubicBezTo>
                    <a:pt x="3071796" y="585517"/>
                    <a:pt x="3070510" y="576646"/>
                    <a:pt x="3069968" y="569874"/>
                  </a:cubicBezTo>
                  <a:cubicBezTo>
                    <a:pt x="3069427" y="563103"/>
                    <a:pt x="3047893" y="569739"/>
                    <a:pt x="3036517" y="561817"/>
                  </a:cubicBezTo>
                  <a:cubicBezTo>
                    <a:pt x="3025141" y="553894"/>
                    <a:pt x="3027511" y="533512"/>
                    <a:pt x="3016880" y="523355"/>
                  </a:cubicBezTo>
                  <a:cubicBezTo>
                    <a:pt x="3006249" y="513197"/>
                    <a:pt x="3006723" y="533850"/>
                    <a:pt x="3002118" y="499925"/>
                  </a:cubicBezTo>
                  <a:cubicBezTo>
                    <a:pt x="2997582" y="466000"/>
                    <a:pt x="2980382" y="474803"/>
                    <a:pt x="2973543" y="470334"/>
                  </a:cubicBezTo>
                  <a:cubicBezTo>
                    <a:pt x="2966704" y="465797"/>
                    <a:pt x="2952958" y="464037"/>
                    <a:pt x="2952619" y="454218"/>
                  </a:cubicBezTo>
                  <a:cubicBezTo>
                    <a:pt x="2952213" y="444399"/>
                    <a:pt x="2964943" y="458620"/>
                    <a:pt x="2973272" y="461260"/>
                  </a:cubicBezTo>
                  <a:cubicBezTo>
                    <a:pt x="2981601" y="463901"/>
                    <a:pt x="2983023" y="449275"/>
                    <a:pt x="2984513" y="443993"/>
                  </a:cubicBezTo>
                  <a:cubicBezTo>
                    <a:pt x="2986002" y="438711"/>
                    <a:pt x="2993654" y="438576"/>
                    <a:pt x="2992164" y="430315"/>
                  </a:cubicBezTo>
                  <a:cubicBezTo>
                    <a:pt x="2990675" y="422054"/>
                    <a:pt x="2986679" y="414131"/>
                    <a:pt x="2984445" y="399843"/>
                  </a:cubicBezTo>
                  <a:cubicBezTo>
                    <a:pt x="2982142" y="385488"/>
                    <a:pt x="2967313" y="380071"/>
                    <a:pt x="2960067" y="374789"/>
                  </a:cubicBezTo>
                  <a:cubicBezTo>
                    <a:pt x="2952822" y="369507"/>
                    <a:pt x="2937722" y="366663"/>
                    <a:pt x="2918356" y="357996"/>
                  </a:cubicBezTo>
                  <a:cubicBezTo>
                    <a:pt x="2898989" y="349328"/>
                    <a:pt x="2898380" y="356100"/>
                    <a:pt x="2894520" y="365512"/>
                  </a:cubicBezTo>
                  <a:cubicBezTo>
                    <a:pt x="2890728" y="374924"/>
                    <a:pt x="2893640" y="382982"/>
                    <a:pt x="2890254" y="385623"/>
                  </a:cubicBezTo>
                  <a:cubicBezTo>
                    <a:pt x="2886800" y="388264"/>
                    <a:pt x="2889441" y="383727"/>
                    <a:pt x="2889441" y="367950"/>
                  </a:cubicBezTo>
                  <a:cubicBezTo>
                    <a:pt x="2889441" y="352172"/>
                    <a:pt x="2878472" y="351495"/>
                    <a:pt x="2868179" y="349193"/>
                  </a:cubicBezTo>
                  <a:cubicBezTo>
                    <a:pt x="2857886" y="346958"/>
                    <a:pt x="2850979" y="359553"/>
                    <a:pt x="2839197" y="361449"/>
                  </a:cubicBezTo>
                  <a:cubicBezTo>
                    <a:pt x="2827415" y="363345"/>
                    <a:pt x="2820576" y="359621"/>
                    <a:pt x="2816039" y="361856"/>
                  </a:cubicBezTo>
                  <a:cubicBezTo>
                    <a:pt x="2811502" y="364090"/>
                    <a:pt x="2803037" y="375128"/>
                    <a:pt x="2798433" y="374383"/>
                  </a:cubicBezTo>
                  <a:cubicBezTo>
                    <a:pt x="2793828" y="373638"/>
                    <a:pt x="2779744" y="375805"/>
                    <a:pt x="2773311" y="373909"/>
                  </a:cubicBezTo>
                  <a:cubicBezTo>
                    <a:pt x="2766878" y="372013"/>
                    <a:pt x="2765592" y="356709"/>
                    <a:pt x="2771686" y="348448"/>
                  </a:cubicBezTo>
                  <a:cubicBezTo>
                    <a:pt x="2777780" y="340187"/>
                    <a:pt x="2804595" y="348584"/>
                    <a:pt x="2808049" y="342557"/>
                  </a:cubicBezTo>
                  <a:cubicBezTo>
                    <a:pt x="2811502" y="336530"/>
                    <a:pt x="2798501" y="322987"/>
                    <a:pt x="2791255" y="318112"/>
                  </a:cubicBezTo>
                  <a:cubicBezTo>
                    <a:pt x="2784010" y="313237"/>
                    <a:pt x="2766201" y="306804"/>
                    <a:pt x="2741891" y="308700"/>
                  </a:cubicBezTo>
                  <a:cubicBezTo>
                    <a:pt x="2717582" y="310596"/>
                    <a:pt x="2712571" y="324951"/>
                    <a:pt x="2703430" y="328675"/>
                  </a:cubicBezTo>
                  <a:cubicBezTo>
                    <a:pt x="2694288" y="332467"/>
                    <a:pt x="2675125" y="347229"/>
                    <a:pt x="2664900" y="354068"/>
                  </a:cubicBezTo>
                  <a:cubicBezTo>
                    <a:pt x="2654607" y="360840"/>
                    <a:pt x="2638221" y="382779"/>
                    <a:pt x="2630230" y="388806"/>
                  </a:cubicBezTo>
                  <a:cubicBezTo>
                    <a:pt x="2622240" y="394833"/>
                    <a:pt x="2632532" y="411016"/>
                    <a:pt x="2630230" y="421918"/>
                  </a:cubicBezTo>
                  <a:cubicBezTo>
                    <a:pt x="2627928" y="432820"/>
                    <a:pt x="2598743" y="453812"/>
                    <a:pt x="2586961" y="476429"/>
                  </a:cubicBezTo>
                  <a:cubicBezTo>
                    <a:pt x="2575178" y="499045"/>
                    <a:pt x="2589534" y="496675"/>
                    <a:pt x="2597863" y="498571"/>
                  </a:cubicBezTo>
                  <a:cubicBezTo>
                    <a:pt x="2606192" y="500467"/>
                    <a:pt x="2600910" y="513062"/>
                    <a:pt x="2596712" y="516109"/>
                  </a:cubicBezTo>
                  <a:cubicBezTo>
                    <a:pt x="2592513" y="519156"/>
                    <a:pt x="2577074" y="508661"/>
                    <a:pt x="2575178" y="511301"/>
                  </a:cubicBezTo>
                  <a:cubicBezTo>
                    <a:pt x="2573282" y="513942"/>
                    <a:pt x="2576533" y="522813"/>
                    <a:pt x="2574637" y="529584"/>
                  </a:cubicBezTo>
                  <a:cubicBezTo>
                    <a:pt x="2572741" y="536356"/>
                    <a:pt x="2569219" y="546987"/>
                    <a:pt x="2569964" y="555654"/>
                  </a:cubicBezTo>
                  <a:cubicBezTo>
                    <a:pt x="2570709" y="564322"/>
                    <a:pt x="2581137" y="567572"/>
                    <a:pt x="2585674" y="572109"/>
                  </a:cubicBezTo>
                  <a:cubicBezTo>
                    <a:pt x="2590211" y="576646"/>
                    <a:pt x="2588586" y="590189"/>
                    <a:pt x="2598878" y="593575"/>
                  </a:cubicBezTo>
                  <a:cubicBezTo>
                    <a:pt x="2609171" y="596960"/>
                    <a:pt x="2633480" y="580303"/>
                    <a:pt x="2638017" y="588970"/>
                  </a:cubicBezTo>
                  <a:cubicBezTo>
                    <a:pt x="2642554" y="597637"/>
                    <a:pt x="2647904" y="603867"/>
                    <a:pt x="2653592" y="612535"/>
                  </a:cubicBezTo>
                  <a:cubicBezTo>
                    <a:pt x="2659280" y="621202"/>
                    <a:pt x="2654743" y="633188"/>
                    <a:pt x="2652440" y="637724"/>
                  </a:cubicBezTo>
                  <a:cubicBezTo>
                    <a:pt x="2650138" y="642261"/>
                    <a:pt x="2632465" y="662305"/>
                    <a:pt x="2631720" y="673207"/>
                  </a:cubicBezTo>
                  <a:cubicBezTo>
                    <a:pt x="2630975" y="684109"/>
                    <a:pt x="2647497" y="699819"/>
                    <a:pt x="2644450" y="700631"/>
                  </a:cubicBezTo>
                  <a:cubicBezTo>
                    <a:pt x="2641403" y="701376"/>
                    <a:pt x="2634496" y="681129"/>
                    <a:pt x="2629892" y="681129"/>
                  </a:cubicBezTo>
                  <a:cubicBezTo>
                    <a:pt x="2625287" y="681129"/>
                    <a:pt x="2618515" y="700293"/>
                    <a:pt x="2621156" y="704829"/>
                  </a:cubicBezTo>
                  <a:cubicBezTo>
                    <a:pt x="2623797" y="709366"/>
                    <a:pt x="2630975" y="710924"/>
                    <a:pt x="2626371" y="710518"/>
                  </a:cubicBezTo>
                  <a:cubicBezTo>
                    <a:pt x="2621834" y="710111"/>
                    <a:pt x="2605244" y="693386"/>
                    <a:pt x="2603347" y="696433"/>
                  </a:cubicBezTo>
                  <a:cubicBezTo>
                    <a:pt x="2601452" y="699480"/>
                    <a:pt x="2598675" y="715461"/>
                    <a:pt x="2591836" y="727514"/>
                  </a:cubicBezTo>
                  <a:cubicBezTo>
                    <a:pt x="2584997" y="739567"/>
                    <a:pt x="2589195" y="756157"/>
                    <a:pt x="2577074" y="765569"/>
                  </a:cubicBezTo>
                  <a:cubicBezTo>
                    <a:pt x="2564886" y="774982"/>
                    <a:pt x="2573147" y="769361"/>
                    <a:pt x="2569355" y="778435"/>
                  </a:cubicBezTo>
                  <a:cubicBezTo>
                    <a:pt x="2565563" y="787509"/>
                    <a:pt x="2554525" y="792452"/>
                    <a:pt x="2549244" y="793603"/>
                  </a:cubicBezTo>
                  <a:cubicBezTo>
                    <a:pt x="2543894" y="794754"/>
                    <a:pt x="2535633" y="799697"/>
                    <a:pt x="2531841" y="792926"/>
                  </a:cubicBezTo>
                  <a:cubicBezTo>
                    <a:pt x="2528049" y="786155"/>
                    <a:pt x="2525611" y="780737"/>
                    <a:pt x="2523309" y="773627"/>
                  </a:cubicBezTo>
                  <a:cubicBezTo>
                    <a:pt x="2521007" y="766450"/>
                    <a:pt x="2529336" y="743833"/>
                    <a:pt x="2533466" y="729884"/>
                  </a:cubicBezTo>
                  <a:cubicBezTo>
                    <a:pt x="2537664" y="715935"/>
                    <a:pt x="2546467" y="721623"/>
                    <a:pt x="2552155" y="715596"/>
                  </a:cubicBezTo>
                  <a:cubicBezTo>
                    <a:pt x="2557843" y="709569"/>
                    <a:pt x="2539290" y="692235"/>
                    <a:pt x="2539290" y="677879"/>
                  </a:cubicBezTo>
                  <a:cubicBezTo>
                    <a:pt x="2539290" y="663524"/>
                    <a:pt x="2548093" y="665217"/>
                    <a:pt x="2545384" y="656549"/>
                  </a:cubicBezTo>
                  <a:cubicBezTo>
                    <a:pt x="2542743" y="647882"/>
                    <a:pt x="2536649" y="645986"/>
                    <a:pt x="2530216" y="646730"/>
                  </a:cubicBezTo>
                  <a:cubicBezTo>
                    <a:pt x="2523783" y="647475"/>
                    <a:pt x="2526762" y="651471"/>
                    <a:pt x="2522226" y="662034"/>
                  </a:cubicBezTo>
                  <a:cubicBezTo>
                    <a:pt x="2517689" y="672597"/>
                    <a:pt x="2506719" y="692235"/>
                    <a:pt x="2500218" y="692235"/>
                  </a:cubicBezTo>
                  <a:cubicBezTo>
                    <a:pt x="2493718" y="692235"/>
                    <a:pt x="2483222" y="681739"/>
                    <a:pt x="2482071" y="670431"/>
                  </a:cubicBezTo>
                  <a:cubicBezTo>
                    <a:pt x="2480920" y="659122"/>
                    <a:pt x="2501234" y="649100"/>
                    <a:pt x="2503469" y="636235"/>
                  </a:cubicBezTo>
                  <a:cubicBezTo>
                    <a:pt x="2505771" y="623437"/>
                    <a:pt x="2500151" y="610639"/>
                    <a:pt x="2486134" y="607998"/>
                  </a:cubicBezTo>
                  <a:cubicBezTo>
                    <a:pt x="2472049" y="605357"/>
                    <a:pt x="2462501" y="622082"/>
                    <a:pt x="2455662" y="617546"/>
                  </a:cubicBezTo>
                  <a:cubicBezTo>
                    <a:pt x="2448823" y="613009"/>
                    <a:pt x="2452006" y="602174"/>
                    <a:pt x="2458100" y="594252"/>
                  </a:cubicBezTo>
                  <a:cubicBezTo>
                    <a:pt x="2464194" y="586329"/>
                    <a:pt x="2481597" y="594319"/>
                    <a:pt x="2490332" y="587142"/>
                  </a:cubicBezTo>
                  <a:cubicBezTo>
                    <a:pt x="2499067" y="579964"/>
                    <a:pt x="2501099" y="575495"/>
                    <a:pt x="2502250" y="567166"/>
                  </a:cubicBezTo>
                  <a:cubicBezTo>
                    <a:pt x="2503401" y="558905"/>
                    <a:pt x="2507802" y="555180"/>
                    <a:pt x="2505568" y="543466"/>
                  </a:cubicBezTo>
                  <a:cubicBezTo>
                    <a:pt x="2503265" y="531751"/>
                    <a:pt x="2495275" y="520781"/>
                    <a:pt x="2496833" y="509879"/>
                  </a:cubicBezTo>
                  <a:cubicBezTo>
                    <a:pt x="2498322" y="498977"/>
                    <a:pt x="2500828" y="484351"/>
                    <a:pt x="2500015" y="472636"/>
                  </a:cubicBezTo>
                  <a:cubicBezTo>
                    <a:pt x="2499270" y="460922"/>
                    <a:pt x="2500218" y="453947"/>
                    <a:pt x="2498729" y="442978"/>
                  </a:cubicBezTo>
                  <a:cubicBezTo>
                    <a:pt x="2497239" y="432076"/>
                    <a:pt x="2485660" y="430924"/>
                    <a:pt x="2487150" y="420361"/>
                  </a:cubicBezTo>
                  <a:cubicBezTo>
                    <a:pt x="2488639" y="409797"/>
                    <a:pt x="2503875" y="398895"/>
                    <a:pt x="2518298" y="388738"/>
                  </a:cubicBezTo>
                  <a:cubicBezTo>
                    <a:pt x="2532721" y="378581"/>
                    <a:pt x="2531232" y="381222"/>
                    <a:pt x="2531976" y="371065"/>
                  </a:cubicBezTo>
                  <a:cubicBezTo>
                    <a:pt x="2532721" y="360908"/>
                    <a:pt x="2539967" y="365309"/>
                    <a:pt x="2550192" y="366799"/>
                  </a:cubicBezTo>
                  <a:cubicBezTo>
                    <a:pt x="2560484" y="368288"/>
                    <a:pt x="2573824" y="373367"/>
                    <a:pt x="2585200" y="372216"/>
                  </a:cubicBezTo>
                  <a:cubicBezTo>
                    <a:pt x="2596576" y="371065"/>
                    <a:pt x="2605244" y="363481"/>
                    <a:pt x="2613234" y="355152"/>
                  </a:cubicBezTo>
                  <a:cubicBezTo>
                    <a:pt x="2621224" y="346891"/>
                    <a:pt x="2637747" y="339442"/>
                    <a:pt x="2646888" y="328879"/>
                  </a:cubicBezTo>
                  <a:cubicBezTo>
                    <a:pt x="2656030" y="318315"/>
                    <a:pt x="2660092" y="301725"/>
                    <a:pt x="2665035" y="286286"/>
                  </a:cubicBezTo>
                  <a:cubicBezTo>
                    <a:pt x="2669979" y="270847"/>
                    <a:pt x="2661785" y="282562"/>
                    <a:pt x="2649190" y="282562"/>
                  </a:cubicBezTo>
                  <a:cubicBezTo>
                    <a:pt x="2636663" y="282562"/>
                    <a:pt x="2629553" y="271457"/>
                    <a:pt x="2624610" y="265430"/>
                  </a:cubicBezTo>
                  <a:cubicBezTo>
                    <a:pt x="2619667" y="259404"/>
                    <a:pt x="2622511" y="257575"/>
                    <a:pt x="2597456" y="254934"/>
                  </a:cubicBezTo>
                  <a:cubicBezTo>
                    <a:pt x="2572402" y="252294"/>
                    <a:pt x="2569355" y="251481"/>
                    <a:pt x="2554187" y="253038"/>
                  </a:cubicBezTo>
                  <a:cubicBezTo>
                    <a:pt x="2539019" y="254528"/>
                    <a:pt x="2552765" y="270373"/>
                    <a:pt x="2546738" y="274165"/>
                  </a:cubicBezTo>
                  <a:cubicBezTo>
                    <a:pt x="2540644" y="277957"/>
                    <a:pt x="2519788" y="262112"/>
                    <a:pt x="2511053" y="260622"/>
                  </a:cubicBezTo>
                  <a:cubicBezTo>
                    <a:pt x="2502317" y="259133"/>
                    <a:pt x="2503739" y="262112"/>
                    <a:pt x="2492702" y="251955"/>
                  </a:cubicBezTo>
                  <a:cubicBezTo>
                    <a:pt x="2481665" y="241798"/>
                    <a:pt x="2457355" y="237532"/>
                    <a:pt x="2453157" y="238683"/>
                  </a:cubicBezTo>
                  <a:cubicBezTo>
                    <a:pt x="2448958" y="239834"/>
                    <a:pt x="2438192" y="241527"/>
                    <a:pt x="2436702" y="238141"/>
                  </a:cubicBezTo>
                  <a:cubicBezTo>
                    <a:pt x="2435212" y="234755"/>
                    <a:pt x="2436160" y="224395"/>
                    <a:pt x="2428915" y="227375"/>
                  </a:cubicBezTo>
                  <a:cubicBezTo>
                    <a:pt x="2421669" y="230422"/>
                    <a:pt x="2428509" y="236245"/>
                    <a:pt x="2425461" y="237396"/>
                  </a:cubicBezTo>
                  <a:cubicBezTo>
                    <a:pt x="2422414" y="238547"/>
                    <a:pt x="2425258" y="230489"/>
                    <a:pt x="2416929" y="225953"/>
                  </a:cubicBezTo>
                  <a:cubicBezTo>
                    <a:pt x="2408601" y="221416"/>
                    <a:pt x="2405824" y="234552"/>
                    <a:pt x="2403928" y="241324"/>
                  </a:cubicBezTo>
                  <a:cubicBezTo>
                    <a:pt x="2402032" y="248095"/>
                    <a:pt x="2400746" y="253986"/>
                    <a:pt x="2388625" y="253648"/>
                  </a:cubicBezTo>
                  <a:cubicBezTo>
                    <a:pt x="2376436" y="253242"/>
                    <a:pt x="2384765" y="270441"/>
                    <a:pt x="2392010" y="282494"/>
                  </a:cubicBezTo>
                  <a:cubicBezTo>
                    <a:pt x="2399256" y="294547"/>
                    <a:pt x="2390724" y="301251"/>
                    <a:pt x="2389573" y="311815"/>
                  </a:cubicBezTo>
                  <a:cubicBezTo>
                    <a:pt x="2388422" y="322378"/>
                    <a:pt x="2377655" y="325628"/>
                    <a:pt x="2371561" y="321836"/>
                  </a:cubicBezTo>
                  <a:cubicBezTo>
                    <a:pt x="2365467" y="318044"/>
                    <a:pt x="2364586" y="307075"/>
                    <a:pt x="2363029" y="297324"/>
                  </a:cubicBezTo>
                  <a:cubicBezTo>
                    <a:pt x="2361539" y="287505"/>
                    <a:pt x="2353616" y="281682"/>
                    <a:pt x="2340277" y="282833"/>
                  </a:cubicBezTo>
                  <a:cubicBezTo>
                    <a:pt x="2327005" y="283984"/>
                    <a:pt x="2325447" y="310867"/>
                    <a:pt x="2326937" y="333145"/>
                  </a:cubicBezTo>
                  <a:cubicBezTo>
                    <a:pt x="2328427" y="355355"/>
                    <a:pt x="2324093" y="351698"/>
                    <a:pt x="2335875" y="359621"/>
                  </a:cubicBezTo>
                  <a:cubicBezTo>
                    <a:pt x="2347658" y="367544"/>
                    <a:pt x="2335198" y="373570"/>
                    <a:pt x="2340141" y="388670"/>
                  </a:cubicBezTo>
                  <a:cubicBezTo>
                    <a:pt x="2345084" y="403771"/>
                    <a:pt x="2351043" y="412032"/>
                    <a:pt x="2350705" y="429028"/>
                  </a:cubicBezTo>
                  <a:cubicBezTo>
                    <a:pt x="2350298" y="445957"/>
                    <a:pt x="2357070" y="437763"/>
                    <a:pt x="2363503" y="439998"/>
                  </a:cubicBezTo>
                  <a:cubicBezTo>
                    <a:pt x="2369936" y="442233"/>
                    <a:pt x="2370274" y="443858"/>
                    <a:pt x="2375556" y="445415"/>
                  </a:cubicBezTo>
                  <a:cubicBezTo>
                    <a:pt x="2380905" y="446905"/>
                    <a:pt x="2377587" y="444941"/>
                    <a:pt x="2382530" y="435529"/>
                  </a:cubicBezTo>
                  <a:cubicBezTo>
                    <a:pt x="2387474" y="426117"/>
                    <a:pt x="2392959" y="434445"/>
                    <a:pt x="2404335" y="436748"/>
                  </a:cubicBezTo>
                  <a:cubicBezTo>
                    <a:pt x="2415711" y="438982"/>
                    <a:pt x="2422550" y="433904"/>
                    <a:pt x="2429389" y="427877"/>
                  </a:cubicBezTo>
                  <a:cubicBezTo>
                    <a:pt x="2436228" y="421851"/>
                    <a:pt x="2440833" y="415147"/>
                    <a:pt x="2450313" y="421580"/>
                  </a:cubicBezTo>
                  <a:cubicBezTo>
                    <a:pt x="2459793" y="428013"/>
                    <a:pt x="2450719" y="435867"/>
                    <a:pt x="2446182" y="441555"/>
                  </a:cubicBezTo>
                  <a:cubicBezTo>
                    <a:pt x="2441645" y="447176"/>
                    <a:pt x="2430134" y="441420"/>
                    <a:pt x="2417607" y="453067"/>
                  </a:cubicBezTo>
                  <a:cubicBezTo>
                    <a:pt x="2405079" y="464782"/>
                    <a:pt x="2390250" y="481304"/>
                    <a:pt x="2387609" y="494508"/>
                  </a:cubicBezTo>
                  <a:cubicBezTo>
                    <a:pt x="2384968" y="507713"/>
                    <a:pt x="2383749" y="507442"/>
                    <a:pt x="2371561" y="514213"/>
                  </a:cubicBezTo>
                  <a:cubicBezTo>
                    <a:pt x="2359372" y="520985"/>
                    <a:pt x="2382327" y="533241"/>
                    <a:pt x="2378197" y="573599"/>
                  </a:cubicBezTo>
                  <a:cubicBezTo>
                    <a:pt x="2373998" y="613957"/>
                    <a:pt x="2335943" y="589173"/>
                    <a:pt x="2333234" y="577120"/>
                  </a:cubicBezTo>
                  <a:cubicBezTo>
                    <a:pt x="2330593" y="565067"/>
                    <a:pt x="2339600" y="554368"/>
                    <a:pt x="2332354" y="553623"/>
                  </a:cubicBezTo>
                  <a:cubicBezTo>
                    <a:pt x="2325109" y="552878"/>
                    <a:pt x="2323619" y="566218"/>
                    <a:pt x="2320572" y="574885"/>
                  </a:cubicBezTo>
                  <a:cubicBezTo>
                    <a:pt x="2317525" y="583553"/>
                    <a:pt x="2305607" y="575292"/>
                    <a:pt x="2300257" y="586600"/>
                  </a:cubicBezTo>
                  <a:cubicBezTo>
                    <a:pt x="2294908" y="597908"/>
                    <a:pt x="2302289" y="603325"/>
                    <a:pt x="2295043" y="608201"/>
                  </a:cubicBezTo>
                  <a:cubicBezTo>
                    <a:pt x="2287798" y="613076"/>
                    <a:pt x="2271546" y="603055"/>
                    <a:pt x="2255566" y="602310"/>
                  </a:cubicBezTo>
                  <a:cubicBezTo>
                    <a:pt x="2239585" y="601565"/>
                    <a:pt x="2234845" y="603393"/>
                    <a:pt x="2228006" y="593981"/>
                  </a:cubicBezTo>
                  <a:cubicBezTo>
                    <a:pt x="2221167" y="584569"/>
                    <a:pt x="2235658" y="569062"/>
                    <a:pt x="2241346" y="558498"/>
                  </a:cubicBezTo>
                  <a:cubicBezTo>
                    <a:pt x="2247034" y="547935"/>
                    <a:pt x="2247846" y="536356"/>
                    <a:pt x="2245205" y="522407"/>
                  </a:cubicBezTo>
                  <a:cubicBezTo>
                    <a:pt x="2242565" y="508457"/>
                    <a:pt x="2242294" y="507645"/>
                    <a:pt x="2231324" y="492951"/>
                  </a:cubicBezTo>
                  <a:cubicBezTo>
                    <a:pt x="2220287" y="478257"/>
                    <a:pt x="2219271" y="464172"/>
                    <a:pt x="2209384" y="450968"/>
                  </a:cubicBezTo>
                  <a:cubicBezTo>
                    <a:pt x="2199498" y="437763"/>
                    <a:pt x="2194352" y="422460"/>
                    <a:pt x="2204983" y="417923"/>
                  </a:cubicBezTo>
                  <a:cubicBezTo>
                    <a:pt x="2215614" y="413386"/>
                    <a:pt x="2211687" y="404177"/>
                    <a:pt x="2213583" y="396254"/>
                  </a:cubicBezTo>
                  <a:cubicBezTo>
                    <a:pt x="2215479" y="388332"/>
                    <a:pt x="2211551" y="361449"/>
                    <a:pt x="2216901" y="346417"/>
                  </a:cubicBezTo>
                  <a:cubicBezTo>
                    <a:pt x="2222250" y="331316"/>
                    <a:pt x="2239043" y="308158"/>
                    <a:pt x="2243242" y="296443"/>
                  </a:cubicBezTo>
                  <a:cubicBezTo>
                    <a:pt x="2247440" y="284729"/>
                    <a:pt x="2248388" y="271321"/>
                    <a:pt x="2247643" y="264956"/>
                  </a:cubicBezTo>
                  <a:cubicBezTo>
                    <a:pt x="2246898" y="258523"/>
                    <a:pt x="2236606" y="251887"/>
                    <a:pt x="2229022" y="242069"/>
                  </a:cubicBezTo>
                  <a:cubicBezTo>
                    <a:pt x="2221438" y="232250"/>
                    <a:pt x="2216698" y="236516"/>
                    <a:pt x="2208707" y="231641"/>
                  </a:cubicBezTo>
                  <a:cubicBezTo>
                    <a:pt x="2200717" y="226765"/>
                    <a:pt x="2193607" y="225614"/>
                    <a:pt x="2185278" y="237667"/>
                  </a:cubicBezTo>
                  <a:cubicBezTo>
                    <a:pt x="2176949" y="249720"/>
                    <a:pt x="2183788" y="258523"/>
                    <a:pt x="2180741" y="267191"/>
                  </a:cubicBezTo>
                  <a:cubicBezTo>
                    <a:pt x="2177694" y="275858"/>
                    <a:pt x="2179252" y="298272"/>
                    <a:pt x="2171667" y="302809"/>
                  </a:cubicBezTo>
                  <a:cubicBezTo>
                    <a:pt x="2164083" y="307345"/>
                    <a:pt x="2153723" y="303283"/>
                    <a:pt x="2149186" y="300303"/>
                  </a:cubicBezTo>
                  <a:cubicBezTo>
                    <a:pt x="2144649" y="297256"/>
                    <a:pt x="2143837" y="272946"/>
                    <a:pt x="2145801" y="266175"/>
                  </a:cubicBezTo>
                  <a:cubicBezTo>
                    <a:pt x="2147697" y="259404"/>
                    <a:pt x="2148306" y="260622"/>
                    <a:pt x="2137675" y="259471"/>
                  </a:cubicBezTo>
                  <a:cubicBezTo>
                    <a:pt x="2127044" y="258320"/>
                    <a:pt x="2123184" y="262044"/>
                    <a:pt x="2122778" y="267326"/>
                  </a:cubicBezTo>
                  <a:cubicBezTo>
                    <a:pt x="2122710" y="267936"/>
                    <a:pt x="2122710" y="268342"/>
                    <a:pt x="2122778" y="268613"/>
                  </a:cubicBezTo>
                  <a:cubicBezTo>
                    <a:pt x="2122574" y="268816"/>
                    <a:pt x="2122304" y="269087"/>
                    <a:pt x="2121965" y="269493"/>
                  </a:cubicBezTo>
                  <a:cubicBezTo>
                    <a:pt x="2118918" y="273285"/>
                    <a:pt x="2118309" y="279582"/>
                    <a:pt x="2117564" y="286015"/>
                  </a:cubicBezTo>
                  <a:cubicBezTo>
                    <a:pt x="2116819" y="292448"/>
                    <a:pt x="2116819" y="294886"/>
                    <a:pt x="2110386" y="294141"/>
                  </a:cubicBezTo>
                  <a:cubicBezTo>
                    <a:pt x="2103953" y="293396"/>
                    <a:pt x="2106188" y="282494"/>
                    <a:pt x="2104698" y="279108"/>
                  </a:cubicBezTo>
                  <a:cubicBezTo>
                    <a:pt x="2103208" y="275723"/>
                    <a:pt x="2097655" y="278973"/>
                    <a:pt x="2092780" y="280530"/>
                  </a:cubicBezTo>
                  <a:cubicBezTo>
                    <a:pt x="2087837" y="282020"/>
                    <a:pt x="2085738" y="280530"/>
                    <a:pt x="2084180" y="274910"/>
                  </a:cubicBezTo>
                  <a:cubicBezTo>
                    <a:pt x="2082691" y="269290"/>
                    <a:pt x="2092238" y="275384"/>
                    <a:pt x="2099416" y="271660"/>
                  </a:cubicBezTo>
                  <a:cubicBezTo>
                    <a:pt x="2106662" y="267868"/>
                    <a:pt x="2090207" y="254460"/>
                    <a:pt x="2087905" y="245048"/>
                  </a:cubicBezTo>
                  <a:cubicBezTo>
                    <a:pt x="2085602" y="235636"/>
                    <a:pt x="2093119" y="232995"/>
                    <a:pt x="2091629" y="228119"/>
                  </a:cubicBezTo>
                  <a:cubicBezTo>
                    <a:pt x="2090139" y="223244"/>
                    <a:pt x="2070908" y="231302"/>
                    <a:pt x="2063324" y="224869"/>
                  </a:cubicBezTo>
                  <a:cubicBezTo>
                    <a:pt x="2055740" y="218436"/>
                    <a:pt x="2060209" y="231844"/>
                    <a:pt x="2058313" y="232589"/>
                  </a:cubicBezTo>
                  <a:cubicBezTo>
                    <a:pt x="2056417" y="233333"/>
                    <a:pt x="2049172" y="217082"/>
                    <a:pt x="2045718" y="211800"/>
                  </a:cubicBezTo>
                  <a:cubicBezTo>
                    <a:pt x="2042265" y="206519"/>
                    <a:pt x="2035900" y="203133"/>
                    <a:pt x="2039692" y="199341"/>
                  </a:cubicBezTo>
                  <a:cubicBezTo>
                    <a:pt x="2043484" y="195549"/>
                    <a:pt x="2042062" y="195346"/>
                    <a:pt x="2042062" y="187017"/>
                  </a:cubicBezTo>
                  <a:cubicBezTo>
                    <a:pt x="2042062" y="178756"/>
                    <a:pt x="2048969" y="176521"/>
                    <a:pt x="2044026" y="168260"/>
                  </a:cubicBezTo>
                  <a:cubicBezTo>
                    <a:pt x="2039082" y="159999"/>
                    <a:pt x="2034816" y="147133"/>
                    <a:pt x="2034004" y="138872"/>
                  </a:cubicBezTo>
                  <a:cubicBezTo>
                    <a:pt x="2033259" y="130611"/>
                    <a:pt x="2028993" y="113208"/>
                    <a:pt x="2028180" y="107723"/>
                  </a:cubicBezTo>
                  <a:cubicBezTo>
                    <a:pt x="2027435" y="102238"/>
                    <a:pt x="2029535" y="77048"/>
                    <a:pt x="2024930" y="74814"/>
                  </a:cubicBezTo>
                  <a:cubicBezTo>
                    <a:pt x="2020393" y="72579"/>
                    <a:pt x="2002788" y="84158"/>
                    <a:pt x="1990667" y="81856"/>
                  </a:cubicBezTo>
                  <a:cubicBezTo>
                    <a:pt x="1978478" y="79622"/>
                    <a:pt x="1984640" y="73595"/>
                    <a:pt x="1981187" y="68516"/>
                  </a:cubicBezTo>
                  <a:cubicBezTo>
                    <a:pt x="1977733" y="63438"/>
                    <a:pt x="1967373" y="56869"/>
                    <a:pt x="1961617" y="49827"/>
                  </a:cubicBezTo>
                  <a:cubicBezTo>
                    <a:pt x="1955929" y="42785"/>
                    <a:pt x="1944688" y="52874"/>
                    <a:pt x="1941032" y="50030"/>
                  </a:cubicBezTo>
                  <a:cubicBezTo>
                    <a:pt x="1937307" y="47186"/>
                    <a:pt x="1932500" y="38722"/>
                    <a:pt x="1890381" y="39264"/>
                  </a:cubicBezTo>
                  <a:cubicBezTo>
                    <a:pt x="1848195" y="39805"/>
                    <a:pt x="1858081" y="46306"/>
                    <a:pt x="1858352" y="56192"/>
                  </a:cubicBezTo>
                  <a:cubicBezTo>
                    <a:pt x="1858623" y="66079"/>
                    <a:pt x="1853138" y="91946"/>
                    <a:pt x="1843997" y="93909"/>
                  </a:cubicBezTo>
                  <a:cubicBezTo>
                    <a:pt x="1834855" y="95873"/>
                    <a:pt x="1831808" y="97092"/>
                    <a:pt x="1821787" y="105285"/>
                  </a:cubicBezTo>
                  <a:cubicBezTo>
                    <a:pt x="1811832" y="113479"/>
                    <a:pt x="1795852" y="120792"/>
                    <a:pt x="1793549" y="137788"/>
                  </a:cubicBezTo>
                  <a:cubicBezTo>
                    <a:pt x="1791247" y="154717"/>
                    <a:pt x="1789487" y="159322"/>
                    <a:pt x="1778382" y="159322"/>
                  </a:cubicBezTo>
                  <a:cubicBezTo>
                    <a:pt x="1767276" y="159322"/>
                    <a:pt x="1775537" y="164874"/>
                    <a:pt x="1770391" y="173948"/>
                  </a:cubicBezTo>
                  <a:cubicBezTo>
                    <a:pt x="1765245" y="183022"/>
                    <a:pt x="1756848" y="171849"/>
                    <a:pt x="1750619" y="174151"/>
                  </a:cubicBezTo>
                  <a:cubicBezTo>
                    <a:pt x="1744321" y="176386"/>
                    <a:pt x="1739378" y="187288"/>
                    <a:pt x="1720824" y="202523"/>
                  </a:cubicBezTo>
                  <a:cubicBezTo>
                    <a:pt x="1702270" y="217759"/>
                    <a:pt x="1711818" y="215389"/>
                    <a:pt x="1720418" y="216202"/>
                  </a:cubicBezTo>
                  <a:cubicBezTo>
                    <a:pt x="1728950" y="217082"/>
                    <a:pt x="1731929" y="221145"/>
                    <a:pt x="1731049" y="224531"/>
                  </a:cubicBezTo>
                  <a:cubicBezTo>
                    <a:pt x="1730169" y="227916"/>
                    <a:pt x="1727189" y="228119"/>
                    <a:pt x="1728882" y="238547"/>
                  </a:cubicBezTo>
                  <a:cubicBezTo>
                    <a:pt x="1730575" y="248975"/>
                    <a:pt x="1722179" y="250871"/>
                    <a:pt x="1721637" y="260758"/>
                  </a:cubicBezTo>
                  <a:cubicBezTo>
                    <a:pt x="1721095" y="270644"/>
                    <a:pt x="1719808" y="272337"/>
                    <a:pt x="1717777" y="280260"/>
                  </a:cubicBezTo>
                  <a:cubicBezTo>
                    <a:pt x="1715813" y="288182"/>
                    <a:pt x="1727528" y="291365"/>
                    <a:pt x="1733487" y="294480"/>
                  </a:cubicBezTo>
                  <a:cubicBezTo>
                    <a:pt x="1739446" y="297595"/>
                    <a:pt x="1737008" y="286286"/>
                    <a:pt x="1740191" y="284052"/>
                  </a:cubicBezTo>
                  <a:cubicBezTo>
                    <a:pt x="1743305" y="281817"/>
                    <a:pt x="1752650" y="286286"/>
                    <a:pt x="1760640" y="285474"/>
                  </a:cubicBezTo>
                  <a:cubicBezTo>
                    <a:pt x="1768631" y="284593"/>
                    <a:pt x="1763620" y="281343"/>
                    <a:pt x="1770188" y="274301"/>
                  </a:cubicBezTo>
                  <a:cubicBezTo>
                    <a:pt x="1776756" y="267258"/>
                    <a:pt x="1786101" y="275181"/>
                    <a:pt x="1785830" y="277754"/>
                  </a:cubicBezTo>
                  <a:cubicBezTo>
                    <a:pt x="1785559" y="280327"/>
                    <a:pt x="1786507" y="284255"/>
                    <a:pt x="1787658" y="286218"/>
                  </a:cubicBezTo>
                  <a:cubicBezTo>
                    <a:pt x="1788810" y="288182"/>
                    <a:pt x="1787658" y="293938"/>
                    <a:pt x="1797680" y="294751"/>
                  </a:cubicBezTo>
                  <a:cubicBezTo>
                    <a:pt x="1807634" y="295631"/>
                    <a:pt x="1814338" y="286692"/>
                    <a:pt x="1820635" y="280192"/>
                  </a:cubicBezTo>
                  <a:cubicBezTo>
                    <a:pt x="1826933" y="273691"/>
                    <a:pt x="1838783" y="268951"/>
                    <a:pt x="1841356" y="261909"/>
                  </a:cubicBezTo>
                  <a:cubicBezTo>
                    <a:pt x="1843929" y="254867"/>
                    <a:pt x="1842507" y="246876"/>
                    <a:pt x="1856998" y="239495"/>
                  </a:cubicBezTo>
                  <a:cubicBezTo>
                    <a:pt x="1871557" y="232115"/>
                    <a:pt x="1873317" y="263669"/>
                    <a:pt x="1867562" y="267597"/>
                  </a:cubicBezTo>
                  <a:cubicBezTo>
                    <a:pt x="1861873" y="271524"/>
                    <a:pt x="1853003" y="275046"/>
                    <a:pt x="1850768" y="282088"/>
                  </a:cubicBezTo>
                  <a:cubicBezTo>
                    <a:pt x="1848466" y="289130"/>
                    <a:pt x="1860655" y="287099"/>
                    <a:pt x="1862686" y="294683"/>
                  </a:cubicBezTo>
                  <a:cubicBezTo>
                    <a:pt x="1864650" y="302335"/>
                    <a:pt x="1867291" y="302605"/>
                    <a:pt x="1875010" y="305449"/>
                  </a:cubicBezTo>
                  <a:cubicBezTo>
                    <a:pt x="1882730" y="308293"/>
                    <a:pt x="1893361" y="306465"/>
                    <a:pt x="1903857" y="305585"/>
                  </a:cubicBezTo>
                  <a:cubicBezTo>
                    <a:pt x="1914420" y="304705"/>
                    <a:pt x="1921191" y="322107"/>
                    <a:pt x="1920108" y="327727"/>
                  </a:cubicBezTo>
                  <a:cubicBezTo>
                    <a:pt x="1918957" y="333348"/>
                    <a:pt x="1903382" y="336801"/>
                    <a:pt x="1889433" y="336463"/>
                  </a:cubicBezTo>
                  <a:cubicBezTo>
                    <a:pt x="1875484" y="336192"/>
                    <a:pt x="1863160" y="317435"/>
                    <a:pt x="1846638" y="321633"/>
                  </a:cubicBezTo>
                  <a:cubicBezTo>
                    <a:pt x="1830115" y="325899"/>
                    <a:pt x="1834246" y="369981"/>
                    <a:pt x="1852190" y="373367"/>
                  </a:cubicBezTo>
                  <a:cubicBezTo>
                    <a:pt x="1870135" y="376753"/>
                    <a:pt x="1873588" y="375466"/>
                    <a:pt x="1882188" y="382847"/>
                  </a:cubicBezTo>
                  <a:cubicBezTo>
                    <a:pt x="1890720" y="390228"/>
                    <a:pt x="1907107" y="396458"/>
                    <a:pt x="1927286" y="396458"/>
                  </a:cubicBezTo>
                  <a:cubicBezTo>
                    <a:pt x="1947532" y="396458"/>
                    <a:pt x="1950647" y="410068"/>
                    <a:pt x="1966357" y="422799"/>
                  </a:cubicBezTo>
                  <a:cubicBezTo>
                    <a:pt x="1982067" y="435529"/>
                    <a:pt x="1986604" y="431669"/>
                    <a:pt x="1990328" y="440743"/>
                  </a:cubicBezTo>
                  <a:cubicBezTo>
                    <a:pt x="1994052" y="449817"/>
                    <a:pt x="1972722" y="446566"/>
                    <a:pt x="1958773" y="444874"/>
                  </a:cubicBezTo>
                  <a:cubicBezTo>
                    <a:pt x="1944824" y="443181"/>
                    <a:pt x="1943334" y="435461"/>
                    <a:pt x="1923087" y="425575"/>
                  </a:cubicBezTo>
                  <a:cubicBezTo>
                    <a:pt x="1902841" y="415689"/>
                    <a:pt x="1880563" y="413860"/>
                    <a:pt x="1857472" y="413048"/>
                  </a:cubicBezTo>
                  <a:cubicBezTo>
                    <a:pt x="1834381" y="412167"/>
                    <a:pt x="1822193" y="415824"/>
                    <a:pt x="1814473" y="425710"/>
                  </a:cubicBezTo>
                  <a:cubicBezTo>
                    <a:pt x="1806754" y="435597"/>
                    <a:pt x="1813864" y="450088"/>
                    <a:pt x="1814406" y="462818"/>
                  </a:cubicBezTo>
                  <a:cubicBezTo>
                    <a:pt x="1814947" y="475548"/>
                    <a:pt x="1833433" y="494779"/>
                    <a:pt x="1855644" y="500670"/>
                  </a:cubicBezTo>
                  <a:cubicBezTo>
                    <a:pt x="1877854" y="506629"/>
                    <a:pt x="1878193" y="515432"/>
                    <a:pt x="1874536" y="525318"/>
                  </a:cubicBezTo>
                  <a:cubicBezTo>
                    <a:pt x="1870812" y="535205"/>
                    <a:pt x="1865259" y="543940"/>
                    <a:pt x="1855034" y="545904"/>
                  </a:cubicBezTo>
                  <a:cubicBezTo>
                    <a:pt x="1844742" y="547867"/>
                    <a:pt x="1853883" y="530329"/>
                    <a:pt x="1847315" y="522677"/>
                  </a:cubicBezTo>
                  <a:cubicBezTo>
                    <a:pt x="1840747" y="515026"/>
                    <a:pt x="1824969" y="519156"/>
                    <a:pt x="1814406" y="518344"/>
                  </a:cubicBezTo>
                  <a:cubicBezTo>
                    <a:pt x="1809733" y="517937"/>
                    <a:pt x="1808379" y="518547"/>
                    <a:pt x="1808447" y="519698"/>
                  </a:cubicBezTo>
                  <a:cubicBezTo>
                    <a:pt x="1805264" y="516854"/>
                    <a:pt x="1801337" y="513604"/>
                    <a:pt x="1796868" y="510083"/>
                  </a:cubicBezTo>
                  <a:cubicBezTo>
                    <a:pt x="1786575" y="502160"/>
                    <a:pt x="1763755" y="495388"/>
                    <a:pt x="1751837" y="487466"/>
                  </a:cubicBezTo>
                  <a:cubicBezTo>
                    <a:pt x="1739852" y="479543"/>
                    <a:pt x="1723194" y="478528"/>
                    <a:pt x="1704370" y="439253"/>
                  </a:cubicBezTo>
                  <a:cubicBezTo>
                    <a:pt x="1685545" y="399979"/>
                    <a:pt x="1666991" y="411152"/>
                    <a:pt x="1657308" y="423543"/>
                  </a:cubicBezTo>
                  <a:cubicBezTo>
                    <a:pt x="1647625" y="436003"/>
                    <a:pt x="1636046" y="439524"/>
                    <a:pt x="1630087" y="441759"/>
                  </a:cubicBezTo>
                  <a:cubicBezTo>
                    <a:pt x="1624128" y="443993"/>
                    <a:pt x="1613361" y="434107"/>
                    <a:pt x="1612819" y="427065"/>
                  </a:cubicBezTo>
                  <a:cubicBezTo>
                    <a:pt x="1612278" y="420022"/>
                    <a:pt x="1622570" y="413793"/>
                    <a:pt x="1627446" y="408714"/>
                  </a:cubicBezTo>
                  <a:cubicBezTo>
                    <a:pt x="1632321" y="403635"/>
                    <a:pt x="1639431" y="403568"/>
                    <a:pt x="1639160" y="399573"/>
                  </a:cubicBezTo>
                  <a:cubicBezTo>
                    <a:pt x="1638890" y="395645"/>
                    <a:pt x="1642478" y="400453"/>
                    <a:pt x="1646744" y="394223"/>
                  </a:cubicBezTo>
                  <a:cubicBezTo>
                    <a:pt x="1651011" y="387993"/>
                    <a:pt x="1639702" y="380816"/>
                    <a:pt x="1642005" y="374857"/>
                  </a:cubicBezTo>
                  <a:cubicBezTo>
                    <a:pt x="1644307" y="368898"/>
                    <a:pt x="1643630" y="360840"/>
                    <a:pt x="1641056" y="359689"/>
                  </a:cubicBezTo>
                  <a:cubicBezTo>
                    <a:pt x="1638483" y="358538"/>
                    <a:pt x="1631441" y="361856"/>
                    <a:pt x="1628326" y="369440"/>
                  </a:cubicBezTo>
                  <a:cubicBezTo>
                    <a:pt x="1625211" y="377091"/>
                    <a:pt x="1631576" y="386368"/>
                    <a:pt x="1624737" y="390025"/>
                  </a:cubicBezTo>
                  <a:cubicBezTo>
                    <a:pt x="1617898" y="393681"/>
                    <a:pt x="1612346" y="382305"/>
                    <a:pt x="1606928" y="385420"/>
                  </a:cubicBezTo>
                  <a:cubicBezTo>
                    <a:pt x="1601511" y="388535"/>
                    <a:pt x="1595552" y="395916"/>
                    <a:pt x="1593521" y="403568"/>
                  </a:cubicBezTo>
                  <a:cubicBezTo>
                    <a:pt x="1591557" y="411219"/>
                    <a:pt x="1605506" y="415621"/>
                    <a:pt x="1603475" y="422392"/>
                  </a:cubicBezTo>
                  <a:cubicBezTo>
                    <a:pt x="1601511" y="429164"/>
                    <a:pt x="1584244" y="426861"/>
                    <a:pt x="1578556" y="423205"/>
                  </a:cubicBezTo>
                  <a:cubicBezTo>
                    <a:pt x="1572868" y="419548"/>
                    <a:pt x="1569008" y="401265"/>
                    <a:pt x="1569008" y="382644"/>
                  </a:cubicBezTo>
                  <a:cubicBezTo>
                    <a:pt x="1569008" y="363955"/>
                    <a:pt x="1579978" y="359756"/>
                    <a:pt x="1580858" y="350412"/>
                  </a:cubicBezTo>
                  <a:cubicBezTo>
                    <a:pt x="1581738" y="341067"/>
                    <a:pt x="1589864" y="333686"/>
                    <a:pt x="1588104" y="315877"/>
                  </a:cubicBezTo>
                  <a:cubicBezTo>
                    <a:pt x="1586411" y="298068"/>
                    <a:pt x="1576931" y="311882"/>
                    <a:pt x="1573274" y="312695"/>
                  </a:cubicBezTo>
                  <a:cubicBezTo>
                    <a:pt x="1569550" y="313575"/>
                    <a:pt x="1571784" y="316216"/>
                    <a:pt x="1571784" y="322446"/>
                  </a:cubicBezTo>
                  <a:cubicBezTo>
                    <a:pt x="1571784" y="328675"/>
                    <a:pt x="1558648" y="333009"/>
                    <a:pt x="1548965" y="337817"/>
                  </a:cubicBezTo>
                  <a:cubicBezTo>
                    <a:pt x="1539282" y="342625"/>
                    <a:pt x="1534406" y="352917"/>
                    <a:pt x="1529869" y="360569"/>
                  </a:cubicBezTo>
                  <a:cubicBezTo>
                    <a:pt x="1525332" y="368221"/>
                    <a:pt x="1526619" y="364632"/>
                    <a:pt x="1526619" y="359215"/>
                  </a:cubicBezTo>
                  <a:cubicBezTo>
                    <a:pt x="1526619" y="353865"/>
                    <a:pt x="1514430" y="349125"/>
                    <a:pt x="1511586" y="342625"/>
                  </a:cubicBezTo>
                  <a:cubicBezTo>
                    <a:pt x="1508742" y="336124"/>
                    <a:pt x="1514972" y="333822"/>
                    <a:pt x="1514430" y="327050"/>
                  </a:cubicBezTo>
                  <a:cubicBezTo>
                    <a:pt x="1513889" y="320279"/>
                    <a:pt x="1515107" y="326035"/>
                    <a:pt x="1505966" y="328337"/>
                  </a:cubicBezTo>
                  <a:cubicBezTo>
                    <a:pt x="1496825" y="330571"/>
                    <a:pt x="1488157" y="322175"/>
                    <a:pt x="1479354" y="326712"/>
                  </a:cubicBezTo>
                  <a:cubicBezTo>
                    <a:pt x="1470551" y="331249"/>
                    <a:pt x="1451930" y="330301"/>
                    <a:pt x="1445362" y="331181"/>
                  </a:cubicBezTo>
                  <a:cubicBezTo>
                    <a:pt x="1438793" y="332061"/>
                    <a:pt x="1409066" y="337072"/>
                    <a:pt x="1402227" y="340458"/>
                  </a:cubicBezTo>
                  <a:cubicBezTo>
                    <a:pt x="1395388" y="343844"/>
                    <a:pt x="1391325" y="363548"/>
                    <a:pt x="1382726" y="363007"/>
                  </a:cubicBezTo>
                  <a:cubicBezTo>
                    <a:pt x="1374194" y="362465"/>
                    <a:pt x="1370943" y="349599"/>
                    <a:pt x="1367490" y="350141"/>
                  </a:cubicBezTo>
                  <a:cubicBezTo>
                    <a:pt x="1364036" y="350683"/>
                    <a:pt x="1362276" y="369710"/>
                    <a:pt x="1358890" y="370794"/>
                  </a:cubicBezTo>
                  <a:cubicBezTo>
                    <a:pt x="1355437" y="371945"/>
                    <a:pt x="1353879" y="361856"/>
                    <a:pt x="1354150" y="356168"/>
                  </a:cubicBezTo>
                  <a:cubicBezTo>
                    <a:pt x="1354421" y="350547"/>
                    <a:pt x="1359093" y="348042"/>
                    <a:pt x="1363088" y="346349"/>
                  </a:cubicBezTo>
                  <a:cubicBezTo>
                    <a:pt x="1367084" y="344656"/>
                    <a:pt x="1374939" y="347906"/>
                    <a:pt x="1376902" y="344521"/>
                  </a:cubicBezTo>
                  <a:cubicBezTo>
                    <a:pt x="1378866" y="341135"/>
                    <a:pt x="1375819" y="334431"/>
                    <a:pt x="1373855" y="331858"/>
                  </a:cubicBezTo>
                  <a:cubicBezTo>
                    <a:pt x="1372027" y="329488"/>
                    <a:pt x="1359161" y="333348"/>
                    <a:pt x="1356452" y="331384"/>
                  </a:cubicBezTo>
                  <a:cubicBezTo>
                    <a:pt x="1357604" y="334634"/>
                    <a:pt x="1359906" y="339239"/>
                    <a:pt x="1357197" y="341067"/>
                  </a:cubicBezTo>
                  <a:cubicBezTo>
                    <a:pt x="1353473" y="343640"/>
                    <a:pt x="1350223" y="347568"/>
                    <a:pt x="1346227" y="347568"/>
                  </a:cubicBezTo>
                  <a:cubicBezTo>
                    <a:pt x="1342232" y="347568"/>
                    <a:pt x="1351780" y="342218"/>
                    <a:pt x="1351780" y="339171"/>
                  </a:cubicBezTo>
                  <a:cubicBezTo>
                    <a:pt x="1351780" y="336124"/>
                    <a:pt x="1335122" y="335650"/>
                    <a:pt x="1329841" y="337885"/>
                  </a:cubicBezTo>
                  <a:cubicBezTo>
                    <a:pt x="1324491" y="340119"/>
                    <a:pt x="1321309" y="359486"/>
                    <a:pt x="1319006" y="358741"/>
                  </a:cubicBezTo>
                  <a:cubicBezTo>
                    <a:pt x="1317381" y="358199"/>
                    <a:pt x="1316839" y="351766"/>
                    <a:pt x="1316704" y="347161"/>
                  </a:cubicBezTo>
                  <a:cubicBezTo>
                    <a:pt x="1316230" y="348990"/>
                    <a:pt x="1315146" y="350886"/>
                    <a:pt x="1312844" y="352037"/>
                  </a:cubicBezTo>
                  <a:cubicBezTo>
                    <a:pt x="1306750" y="355084"/>
                    <a:pt x="1301739" y="342692"/>
                    <a:pt x="1297134" y="344250"/>
                  </a:cubicBezTo>
                  <a:cubicBezTo>
                    <a:pt x="1292598" y="345740"/>
                    <a:pt x="1294290" y="355829"/>
                    <a:pt x="1294290" y="361111"/>
                  </a:cubicBezTo>
                  <a:cubicBezTo>
                    <a:pt x="1294290" y="366392"/>
                    <a:pt x="1293546" y="367205"/>
                    <a:pt x="1288196" y="373976"/>
                  </a:cubicBezTo>
                  <a:cubicBezTo>
                    <a:pt x="1282847" y="380748"/>
                    <a:pt x="1277497" y="360637"/>
                    <a:pt x="1274450" y="357590"/>
                  </a:cubicBezTo>
                  <a:cubicBezTo>
                    <a:pt x="1271403" y="354542"/>
                    <a:pt x="1262668" y="345875"/>
                    <a:pt x="1259621" y="342828"/>
                  </a:cubicBezTo>
                  <a:cubicBezTo>
                    <a:pt x="1256573" y="339781"/>
                    <a:pt x="1250073" y="337207"/>
                    <a:pt x="1247838" y="334160"/>
                  </a:cubicBezTo>
                  <a:cubicBezTo>
                    <a:pt x="1245536" y="331113"/>
                    <a:pt x="1236191" y="322581"/>
                    <a:pt x="1236191" y="318044"/>
                  </a:cubicBezTo>
                  <a:cubicBezTo>
                    <a:pt x="1236191" y="313507"/>
                    <a:pt x="1235853" y="303553"/>
                    <a:pt x="1230571" y="297527"/>
                  </a:cubicBezTo>
                  <a:cubicBezTo>
                    <a:pt x="1225289" y="291500"/>
                    <a:pt x="1212830" y="270847"/>
                    <a:pt x="1203147" y="266852"/>
                  </a:cubicBezTo>
                  <a:cubicBezTo>
                    <a:pt x="1193463" y="262925"/>
                    <a:pt x="1192922" y="265904"/>
                    <a:pt x="1178431" y="261096"/>
                  </a:cubicBezTo>
                  <a:cubicBezTo>
                    <a:pt x="1163872" y="256289"/>
                    <a:pt x="1166175" y="247147"/>
                    <a:pt x="1161028" y="233875"/>
                  </a:cubicBezTo>
                  <a:cubicBezTo>
                    <a:pt x="1155882" y="220603"/>
                    <a:pt x="1153512" y="211529"/>
                    <a:pt x="1143287" y="211529"/>
                  </a:cubicBezTo>
                  <a:cubicBezTo>
                    <a:pt x="1132994" y="211529"/>
                    <a:pt x="1119181" y="220535"/>
                    <a:pt x="1114102" y="217488"/>
                  </a:cubicBezTo>
                  <a:cubicBezTo>
                    <a:pt x="1108956" y="214373"/>
                    <a:pt x="1105841" y="208008"/>
                    <a:pt x="1098122" y="204352"/>
                  </a:cubicBezTo>
                  <a:cubicBezTo>
                    <a:pt x="1090402" y="200695"/>
                    <a:pt x="1091485" y="191689"/>
                    <a:pt x="1085797" y="184647"/>
                  </a:cubicBezTo>
                  <a:cubicBezTo>
                    <a:pt x="1080109" y="177604"/>
                    <a:pt x="1065145" y="177063"/>
                    <a:pt x="1055191" y="174219"/>
                  </a:cubicBezTo>
                  <a:cubicBezTo>
                    <a:pt x="1045236" y="171375"/>
                    <a:pt x="1033251" y="165551"/>
                    <a:pt x="1027834" y="165551"/>
                  </a:cubicBezTo>
                  <a:cubicBezTo>
                    <a:pt x="1022417" y="165551"/>
                    <a:pt x="1012463" y="152618"/>
                    <a:pt x="1013614" y="148623"/>
                  </a:cubicBezTo>
                  <a:cubicBezTo>
                    <a:pt x="1014765" y="144695"/>
                    <a:pt x="1021604" y="145440"/>
                    <a:pt x="1020114" y="139210"/>
                  </a:cubicBezTo>
                  <a:cubicBezTo>
                    <a:pt x="1018692" y="132981"/>
                    <a:pt x="1018828" y="128985"/>
                    <a:pt x="1012801" y="127902"/>
                  </a:cubicBezTo>
                  <a:cubicBezTo>
                    <a:pt x="1006842" y="126751"/>
                    <a:pt x="1003050" y="141648"/>
                    <a:pt x="994451" y="144492"/>
                  </a:cubicBezTo>
                  <a:cubicBezTo>
                    <a:pt x="985918" y="147336"/>
                    <a:pt x="974272" y="150248"/>
                    <a:pt x="966010" y="147133"/>
                  </a:cubicBezTo>
                  <a:cubicBezTo>
                    <a:pt x="957749" y="144018"/>
                    <a:pt x="979824" y="129392"/>
                    <a:pt x="979553" y="122282"/>
                  </a:cubicBezTo>
                  <a:cubicBezTo>
                    <a:pt x="979282" y="115239"/>
                    <a:pt x="973527" y="115646"/>
                    <a:pt x="972105" y="113140"/>
                  </a:cubicBezTo>
                  <a:cubicBezTo>
                    <a:pt x="970683" y="110567"/>
                    <a:pt x="964521" y="112260"/>
                    <a:pt x="961135" y="108333"/>
                  </a:cubicBezTo>
                  <a:cubicBezTo>
                    <a:pt x="957681" y="104405"/>
                    <a:pt x="959374" y="105218"/>
                    <a:pt x="969058" y="95602"/>
                  </a:cubicBezTo>
                  <a:cubicBezTo>
                    <a:pt x="978741" y="85987"/>
                    <a:pt x="966214" y="66417"/>
                    <a:pt x="960796" y="62490"/>
                  </a:cubicBezTo>
                  <a:cubicBezTo>
                    <a:pt x="955379" y="58562"/>
                    <a:pt x="943935" y="52265"/>
                    <a:pt x="933372" y="52265"/>
                  </a:cubicBezTo>
                  <a:cubicBezTo>
                    <a:pt x="922809" y="52265"/>
                    <a:pt x="918746" y="59375"/>
                    <a:pt x="915360" y="60458"/>
                  </a:cubicBezTo>
                  <a:cubicBezTo>
                    <a:pt x="911907" y="61609"/>
                    <a:pt x="906625" y="63505"/>
                    <a:pt x="907776" y="58156"/>
                  </a:cubicBezTo>
                  <a:cubicBezTo>
                    <a:pt x="908927" y="52807"/>
                    <a:pt x="923147" y="47119"/>
                    <a:pt x="926059" y="41769"/>
                  </a:cubicBezTo>
                  <a:cubicBezTo>
                    <a:pt x="928903" y="36420"/>
                    <a:pt x="927481" y="29310"/>
                    <a:pt x="924908" y="27075"/>
                  </a:cubicBezTo>
                  <a:cubicBezTo>
                    <a:pt x="922334" y="24841"/>
                    <a:pt x="916376" y="29648"/>
                    <a:pt x="917798" y="25924"/>
                  </a:cubicBezTo>
                  <a:cubicBezTo>
                    <a:pt x="919220" y="22267"/>
                    <a:pt x="915766" y="17460"/>
                    <a:pt x="914344" y="16038"/>
                  </a:cubicBezTo>
                  <a:cubicBezTo>
                    <a:pt x="912922" y="14616"/>
                    <a:pt x="906828" y="19085"/>
                    <a:pt x="907099" y="11772"/>
                  </a:cubicBezTo>
                  <a:cubicBezTo>
                    <a:pt x="907370" y="4391"/>
                    <a:pt x="899312" y="-485"/>
                    <a:pt x="895587" y="125"/>
                  </a:cubicBezTo>
                  <a:cubicBezTo>
                    <a:pt x="891863" y="666"/>
                    <a:pt x="877846" y="-1230"/>
                    <a:pt x="869585" y="1614"/>
                  </a:cubicBezTo>
                  <a:cubicBezTo>
                    <a:pt x="861324" y="4458"/>
                    <a:pt x="860917" y="29377"/>
                    <a:pt x="854620" y="33305"/>
                  </a:cubicBezTo>
                  <a:cubicBezTo>
                    <a:pt x="848323" y="37232"/>
                    <a:pt x="839452" y="26466"/>
                    <a:pt x="828618" y="25924"/>
                  </a:cubicBezTo>
                  <a:cubicBezTo>
                    <a:pt x="817783" y="25382"/>
                    <a:pt x="819138" y="15631"/>
                    <a:pt x="817174" y="14548"/>
                  </a:cubicBezTo>
                  <a:cubicBezTo>
                    <a:pt x="815210" y="13397"/>
                    <a:pt x="801667" y="24570"/>
                    <a:pt x="791984" y="21726"/>
                  </a:cubicBezTo>
                  <a:cubicBezTo>
                    <a:pt x="782301" y="18882"/>
                    <a:pt x="785416" y="18814"/>
                    <a:pt x="776003" y="23283"/>
                  </a:cubicBezTo>
                  <a:cubicBezTo>
                    <a:pt x="766591" y="27820"/>
                    <a:pt x="758262" y="29851"/>
                    <a:pt x="755418" y="35810"/>
                  </a:cubicBezTo>
                  <a:cubicBezTo>
                    <a:pt x="752574" y="41769"/>
                    <a:pt x="766388" y="50775"/>
                    <a:pt x="765237" y="52807"/>
                  </a:cubicBezTo>
                  <a:cubicBezTo>
                    <a:pt x="764086" y="54770"/>
                    <a:pt x="744923" y="56328"/>
                    <a:pt x="743162" y="50098"/>
                  </a:cubicBezTo>
                  <a:cubicBezTo>
                    <a:pt x="741469" y="43868"/>
                    <a:pt x="744178" y="53281"/>
                    <a:pt x="737677" y="54703"/>
                  </a:cubicBezTo>
                  <a:cubicBezTo>
                    <a:pt x="731109" y="56125"/>
                    <a:pt x="732937" y="43123"/>
                    <a:pt x="707883" y="41701"/>
                  </a:cubicBezTo>
                  <a:cubicBezTo>
                    <a:pt x="682828" y="40279"/>
                    <a:pt x="682219" y="62693"/>
                    <a:pt x="670301" y="72038"/>
                  </a:cubicBezTo>
                  <a:cubicBezTo>
                    <a:pt x="658316" y="81382"/>
                    <a:pt x="647007" y="69938"/>
                    <a:pt x="640439" y="71902"/>
                  </a:cubicBezTo>
                  <a:cubicBezTo>
                    <a:pt x="633871" y="73866"/>
                    <a:pt x="639626" y="83752"/>
                    <a:pt x="626761" y="95670"/>
                  </a:cubicBezTo>
                  <a:cubicBezTo>
                    <a:pt x="613963" y="107520"/>
                    <a:pt x="584778" y="113750"/>
                    <a:pt x="573063" y="120250"/>
                  </a:cubicBezTo>
                  <a:cubicBezTo>
                    <a:pt x="561348" y="126751"/>
                    <a:pt x="562364" y="138262"/>
                    <a:pt x="548686" y="141106"/>
                  </a:cubicBezTo>
                  <a:cubicBezTo>
                    <a:pt x="535008" y="143950"/>
                    <a:pt x="534398" y="137314"/>
                    <a:pt x="528710" y="135012"/>
                  </a:cubicBezTo>
                  <a:cubicBezTo>
                    <a:pt x="523022" y="132777"/>
                    <a:pt x="517470" y="120318"/>
                    <a:pt x="508328" y="115510"/>
                  </a:cubicBezTo>
                  <a:cubicBezTo>
                    <a:pt x="499187" y="110702"/>
                    <a:pt x="498983" y="117406"/>
                    <a:pt x="492483" y="124719"/>
                  </a:cubicBezTo>
                  <a:cubicBezTo>
                    <a:pt x="485915" y="132100"/>
                    <a:pt x="474132" y="130272"/>
                    <a:pt x="468715" y="136502"/>
                  </a:cubicBezTo>
                  <a:cubicBezTo>
                    <a:pt x="463298" y="142732"/>
                    <a:pt x="468986" y="157832"/>
                    <a:pt x="462688" y="159795"/>
                  </a:cubicBezTo>
                  <a:cubicBezTo>
                    <a:pt x="456391" y="161759"/>
                    <a:pt x="450771" y="144763"/>
                    <a:pt x="445353" y="147336"/>
                  </a:cubicBezTo>
                  <a:cubicBezTo>
                    <a:pt x="439936" y="149909"/>
                    <a:pt x="441765" y="160270"/>
                    <a:pt x="443187" y="163926"/>
                  </a:cubicBezTo>
                  <a:cubicBezTo>
                    <a:pt x="444609" y="167583"/>
                    <a:pt x="450026" y="166973"/>
                    <a:pt x="450568" y="176589"/>
                  </a:cubicBezTo>
                  <a:cubicBezTo>
                    <a:pt x="451109" y="186204"/>
                    <a:pt x="449823" y="191825"/>
                    <a:pt x="453818" y="199205"/>
                  </a:cubicBezTo>
                  <a:cubicBezTo>
                    <a:pt x="457813" y="206586"/>
                    <a:pt x="467767" y="211394"/>
                    <a:pt x="470611" y="216473"/>
                  </a:cubicBezTo>
                  <a:cubicBezTo>
                    <a:pt x="473455" y="221551"/>
                    <a:pt x="471424" y="230489"/>
                    <a:pt x="471965" y="245183"/>
                  </a:cubicBezTo>
                  <a:cubicBezTo>
                    <a:pt x="472507" y="259877"/>
                    <a:pt x="479482" y="261096"/>
                    <a:pt x="472101" y="276061"/>
                  </a:cubicBezTo>
                  <a:cubicBezTo>
                    <a:pt x="464720" y="291026"/>
                    <a:pt x="460183" y="300032"/>
                    <a:pt x="464449" y="302605"/>
                  </a:cubicBezTo>
                  <a:cubicBezTo>
                    <a:pt x="468715" y="305179"/>
                    <a:pt x="478127" y="305653"/>
                    <a:pt x="484154" y="304772"/>
                  </a:cubicBezTo>
                  <a:cubicBezTo>
                    <a:pt x="490113" y="303892"/>
                    <a:pt x="491603" y="311476"/>
                    <a:pt x="493905" y="314591"/>
                  </a:cubicBezTo>
                  <a:cubicBezTo>
                    <a:pt x="496207" y="317706"/>
                    <a:pt x="491467" y="314862"/>
                    <a:pt x="489436" y="316555"/>
                  </a:cubicBezTo>
                  <a:cubicBezTo>
                    <a:pt x="488488" y="317367"/>
                    <a:pt x="486727" y="320414"/>
                    <a:pt x="485170" y="323732"/>
                  </a:cubicBezTo>
                  <a:cubicBezTo>
                    <a:pt x="482393" y="320076"/>
                    <a:pt x="478263" y="309106"/>
                    <a:pt x="476638" y="311611"/>
                  </a:cubicBezTo>
                  <a:cubicBezTo>
                    <a:pt x="473658" y="316216"/>
                    <a:pt x="481716" y="320008"/>
                    <a:pt x="484154" y="325899"/>
                  </a:cubicBezTo>
                  <a:cubicBezTo>
                    <a:pt x="483274" y="327931"/>
                    <a:pt x="482596" y="329894"/>
                    <a:pt x="482190" y="331519"/>
                  </a:cubicBezTo>
                  <a:cubicBezTo>
                    <a:pt x="483071" y="330097"/>
                    <a:pt x="483883" y="328743"/>
                    <a:pt x="484560" y="327050"/>
                  </a:cubicBezTo>
                  <a:cubicBezTo>
                    <a:pt x="484763" y="327795"/>
                    <a:pt x="484967" y="328608"/>
                    <a:pt x="484967" y="329420"/>
                  </a:cubicBezTo>
                  <a:cubicBezTo>
                    <a:pt x="484899" y="332332"/>
                    <a:pt x="484154" y="334431"/>
                    <a:pt x="483341" y="336056"/>
                  </a:cubicBezTo>
                  <a:cubicBezTo>
                    <a:pt x="487269" y="340255"/>
                    <a:pt x="498983" y="346349"/>
                    <a:pt x="509344" y="351969"/>
                  </a:cubicBezTo>
                  <a:cubicBezTo>
                    <a:pt x="521871" y="358741"/>
                    <a:pt x="522954" y="359553"/>
                    <a:pt x="532367" y="361788"/>
                  </a:cubicBezTo>
                  <a:cubicBezTo>
                    <a:pt x="541779" y="364022"/>
                    <a:pt x="540086" y="364496"/>
                    <a:pt x="540696" y="368966"/>
                  </a:cubicBezTo>
                  <a:cubicBezTo>
                    <a:pt x="541237" y="373502"/>
                    <a:pt x="532028" y="371268"/>
                    <a:pt x="529997" y="371810"/>
                  </a:cubicBezTo>
                  <a:cubicBezTo>
                    <a:pt x="528033" y="372351"/>
                    <a:pt x="520923" y="381086"/>
                    <a:pt x="517199" y="379664"/>
                  </a:cubicBezTo>
                  <a:cubicBezTo>
                    <a:pt x="513474" y="378243"/>
                    <a:pt x="516725" y="367814"/>
                    <a:pt x="510427" y="367814"/>
                  </a:cubicBezTo>
                  <a:cubicBezTo>
                    <a:pt x="507109" y="367814"/>
                    <a:pt x="505687" y="361856"/>
                    <a:pt x="504062" y="362736"/>
                  </a:cubicBezTo>
                  <a:cubicBezTo>
                    <a:pt x="503656" y="361788"/>
                    <a:pt x="501557" y="368221"/>
                    <a:pt x="500067" y="365851"/>
                  </a:cubicBezTo>
                  <a:cubicBezTo>
                    <a:pt x="494379" y="356642"/>
                    <a:pt x="495869" y="346213"/>
                    <a:pt x="490722" y="346213"/>
                  </a:cubicBezTo>
                  <a:cubicBezTo>
                    <a:pt x="490519" y="346213"/>
                    <a:pt x="490519" y="346281"/>
                    <a:pt x="490384" y="346349"/>
                  </a:cubicBezTo>
                  <a:cubicBezTo>
                    <a:pt x="487878" y="343776"/>
                    <a:pt x="483748" y="341541"/>
                    <a:pt x="481445" y="339307"/>
                  </a:cubicBezTo>
                  <a:cubicBezTo>
                    <a:pt x="480633" y="340593"/>
                    <a:pt x="480023" y="341744"/>
                    <a:pt x="480159" y="343234"/>
                  </a:cubicBezTo>
                  <a:cubicBezTo>
                    <a:pt x="480565" y="347365"/>
                    <a:pt x="471694" y="342489"/>
                    <a:pt x="468850" y="344995"/>
                  </a:cubicBezTo>
                  <a:cubicBezTo>
                    <a:pt x="466006" y="347432"/>
                    <a:pt x="462688" y="354542"/>
                    <a:pt x="463095" y="359282"/>
                  </a:cubicBezTo>
                  <a:cubicBezTo>
                    <a:pt x="463501" y="364022"/>
                    <a:pt x="463772" y="362194"/>
                    <a:pt x="466954" y="358470"/>
                  </a:cubicBezTo>
                  <a:cubicBezTo>
                    <a:pt x="470205" y="354678"/>
                    <a:pt x="484086" y="347974"/>
                    <a:pt x="487675" y="349328"/>
                  </a:cubicBezTo>
                  <a:cubicBezTo>
                    <a:pt x="491264" y="350615"/>
                    <a:pt x="482529" y="363481"/>
                    <a:pt x="482529" y="365038"/>
                  </a:cubicBezTo>
                  <a:cubicBezTo>
                    <a:pt x="482529" y="366528"/>
                    <a:pt x="497561" y="364496"/>
                    <a:pt x="498509" y="366799"/>
                  </a:cubicBezTo>
                  <a:cubicBezTo>
                    <a:pt x="499457" y="369033"/>
                    <a:pt x="490045" y="378852"/>
                    <a:pt x="493499" y="378446"/>
                  </a:cubicBezTo>
                  <a:cubicBezTo>
                    <a:pt x="494379" y="378310"/>
                    <a:pt x="495395" y="378378"/>
                    <a:pt x="496478" y="378378"/>
                  </a:cubicBezTo>
                  <a:cubicBezTo>
                    <a:pt x="493228" y="380206"/>
                    <a:pt x="490384" y="381764"/>
                    <a:pt x="485305" y="380680"/>
                  </a:cubicBezTo>
                  <a:cubicBezTo>
                    <a:pt x="478466" y="379258"/>
                    <a:pt x="486050" y="368627"/>
                    <a:pt x="476367" y="369440"/>
                  </a:cubicBezTo>
                  <a:cubicBezTo>
                    <a:pt x="466684" y="370320"/>
                    <a:pt x="460522" y="375669"/>
                    <a:pt x="456256" y="379597"/>
                  </a:cubicBezTo>
                  <a:cubicBezTo>
                    <a:pt x="451989" y="383524"/>
                    <a:pt x="450635" y="396390"/>
                    <a:pt x="442916" y="396390"/>
                  </a:cubicBezTo>
                  <a:cubicBezTo>
                    <a:pt x="435196" y="396390"/>
                    <a:pt x="425310" y="385759"/>
                    <a:pt x="422466" y="381764"/>
                  </a:cubicBezTo>
                  <a:cubicBezTo>
                    <a:pt x="419622" y="377836"/>
                    <a:pt x="422263" y="374180"/>
                    <a:pt x="421112" y="371336"/>
                  </a:cubicBezTo>
                  <a:cubicBezTo>
                    <a:pt x="419961" y="368492"/>
                    <a:pt x="416304" y="374450"/>
                    <a:pt x="411699" y="373909"/>
                  </a:cubicBezTo>
                  <a:cubicBezTo>
                    <a:pt x="407162" y="373367"/>
                    <a:pt x="414408" y="362668"/>
                    <a:pt x="413257" y="357860"/>
                  </a:cubicBezTo>
                  <a:cubicBezTo>
                    <a:pt x="412106" y="353053"/>
                    <a:pt x="402693" y="348584"/>
                    <a:pt x="405808" y="345198"/>
                  </a:cubicBezTo>
                  <a:cubicBezTo>
                    <a:pt x="408923" y="341812"/>
                    <a:pt x="415153" y="341541"/>
                    <a:pt x="419757" y="335582"/>
                  </a:cubicBezTo>
                  <a:cubicBezTo>
                    <a:pt x="424294" y="329623"/>
                    <a:pt x="420096" y="334905"/>
                    <a:pt x="417591" y="332671"/>
                  </a:cubicBezTo>
                  <a:cubicBezTo>
                    <a:pt x="415017" y="330436"/>
                    <a:pt x="414273" y="316758"/>
                    <a:pt x="410548" y="316758"/>
                  </a:cubicBezTo>
                  <a:cubicBezTo>
                    <a:pt x="406824" y="316690"/>
                    <a:pt x="399443" y="329623"/>
                    <a:pt x="398021" y="330165"/>
                  </a:cubicBezTo>
                  <a:cubicBezTo>
                    <a:pt x="396599" y="330707"/>
                    <a:pt x="385900" y="329827"/>
                    <a:pt x="381634" y="327863"/>
                  </a:cubicBezTo>
                  <a:cubicBezTo>
                    <a:pt x="377368" y="325899"/>
                    <a:pt x="374118" y="332400"/>
                    <a:pt x="370190" y="334093"/>
                  </a:cubicBezTo>
                  <a:cubicBezTo>
                    <a:pt x="366195" y="335785"/>
                    <a:pt x="359017" y="323055"/>
                    <a:pt x="354413" y="324477"/>
                  </a:cubicBezTo>
                  <a:cubicBezTo>
                    <a:pt x="349876" y="325899"/>
                    <a:pt x="355361" y="331249"/>
                    <a:pt x="358205" y="335176"/>
                  </a:cubicBezTo>
                  <a:cubicBezTo>
                    <a:pt x="361049" y="339104"/>
                    <a:pt x="357731" y="343776"/>
                    <a:pt x="355767" y="344047"/>
                  </a:cubicBezTo>
                  <a:cubicBezTo>
                    <a:pt x="353803" y="344317"/>
                    <a:pt x="348522" y="344859"/>
                    <a:pt x="343646" y="344588"/>
                  </a:cubicBezTo>
                  <a:cubicBezTo>
                    <a:pt x="338771" y="344317"/>
                    <a:pt x="328681" y="342354"/>
                    <a:pt x="321571" y="342354"/>
                  </a:cubicBezTo>
                  <a:cubicBezTo>
                    <a:pt x="314461" y="342354"/>
                    <a:pt x="314732" y="335785"/>
                    <a:pt x="309857" y="335785"/>
                  </a:cubicBezTo>
                  <a:cubicBezTo>
                    <a:pt x="304981" y="335785"/>
                    <a:pt x="294486" y="341880"/>
                    <a:pt x="289678" y="344995"/>
                  </a:cubicBezTo>
                  <a:cubicBezTo>
                    <a:pt x="284870" y="348109"/>
                    <a:pt x="296991" y="350209"/>
                    <a:pt x="273359" y="355016"/>
                  </a:cubicBezTo>
                  <a:cubicBezTo>
                    <a:pt x="249726" y="359824"/>
                    <a:pt x="268551" y="373164"/>
                    <a:pt x="270853" y="380477"/>
                  </a:cubicBezTo>
                  <a:cubicBezTo>
                    <a:pt x="273156" y="387858"/>
                    <a:pt x="272072" y="395171"/>
                    <a:pt x="281146" y="399098"/>
                  </a:cubicBezTo>
                  <a:cubicBezTo>
                    <a:pt x="290287" y="403026"/>
                    <a:pt x="286089" y="408240"/>
                    <a:pt x="284667" y="413319"/>
                  </a:cubicBezTo>
                  <a:cubicBezTo>
                    <a:pt x="283245" y="418397"/>
                    <a:pt x="280265" y="431872"/>
                    <a:pt x="275390" y="432143"/>
                  </a:cubicBezTo>
                  <a:cubicBezTo>
                    <a:pt x="274374" y="432211"/>
                    <a:pt x="273697" y="431534"/>
                    <a:pt x="273156" y="430383"/>
                  </a:cubicBezTo>
                  <a:cubicBezTo>
                    <a:pt x="273156" y="430653"/>
                    <a:pt x="273223" y="430789"/>
                    <a:pt x="273223" y="431060"/>
                  </a:cubicBezTo>
                  <a:cubicBezTo>
                    <a:pt x="273223" y="437560"/>
                    <a:pt x="259545" y="434513"/>
                    <a:pt x="255550" y="439930"/>
                  </a:cubicBezTo>
                  <a:cubicBezTo>
                    <a:pt x="251555" y="445280"/>
                    <a:pt x="249455" y="469589"/>
                    <a:pt x="254263" y="477850"/>
                  </a:cubicBezTo>
                  <a:cubicBezTo>
                    <a:pt x="259139" y="486044"/>
                    <a:pt x="270312" y="492815"/>
                    <a:pt x="277963" y="498165"/>
                  </a:cubicBezTo>
                  <a:cubicBezTo>
                    <a:pt x="285683" y="503514"/>
                    <a:pt x="295230" y="498639"/>
                    <a:pt x="299767" y="497217"/>
                  </a:cubicBezTo>
                  <a:cubicBezTo>
                    <a:pt x="304304" y="495795"/>
                    <a:pt x="307013" y="497352"/>
                    <a:pt x="324348" y="499655"/>
                  </a:cubicBezTo>
                  <a:cubicBezTo>
                    <a:pt x="341750" y="501889"/>
                    <a:pt x="336062" y="507239"/>
                    <a:pt x="344323" y="511775"/>
                  </a:cubicBezTo>
                  <a:cubicBezTo>
                    <a:pt x="352585" y="516312"/>
                    <a:pt x="359085" y="515974"/>
                    <a:pt x="367956" y="510015"/>
                  </a:cubicBezTo>
                  <a:cubicBezTo>
                    <a:pt x="376759" y="504056"/>
                    <a:pt x="379264" y="498707"/>
                    <a:pt x="384410" y="497284"/>
                  </a:cubicBezTo>
                  <a:cubicBezTo>
                    <a:pt x="389557" y="495863"/>
                    <a:pt x="392062" y="493831"/>
                    <a:pt x="396870" y="496675"/>
                  </a:cubicBezTo>
                  <a:cubicBezTo>
                    <a:pt x="401745" y="499519"/>
                    <a:pt x="398021" y="503040"/>
                    <a:pt x="401407" y="504124"/>
                  </a:cubicBezTo>
                  <a:cubicBezTo>
                    <a:pt x="404860" y="505275"/>
                    <a:pt x="403980" y="518208"/>
                    <a:pt x="403980" y="521594"/>
                  </a:cubicBezTo>
                  <a:cubicBezTo>
                    <a:pt x="403980" y="524980"/>
                    <a:pt x="391385" y="525318"/>
                    <a:pt x="386239" y="529855"/>
                  </a:cubicBezTo>
                  <a:cubicBezTo>
                    <a:pt x="381092" y="534392"/>
                    <a:pt x="386239" y="550982"/>
                    <a:pt x="386239" y="554977"/>
                  </a:cubicBezTo>
                  <a:cubicBezTo>
                    <a:pt x="386239" y="558905"/>
                    <a:pt x="377910" y="555790"/>
                    <a:pt x="374456" y="561410"/>
                  </a:cubicBezTo>
                  <a:cubicBezTo>
                    <a:pt x="371003" y="567030"/>
                    <a:pt x="377097" y="576240"/>
                    <a:pt x="374253" y="578407"/>
                  </a:cubicBezTo>
                  <a:cubicBezTo>
                    <a:pt x="371409" y="580573"/>
                    <a:pt x="363216" y="570145"/>
                    <a:pt x="359221" y="570687"/>
                  </a:cubicBezTo>
                  <a:cubicBezTo>
                    <a:pt x="355225" y="571229"/>
                    <a:pt x="350553" y="588902"/>
                    <a:pt x="344323" y="588902"/>
                  </a:cubicBezTo>
                  <a:cubicBezTo>
                    <a:pt x="338026" y="588902"/>
                    <a:pt x="332947" y="581995"/>
                    <a:pt x="326650" y="579896"/>
                  </a:cubicBezTo>
                  <a:cubicBezTo>
                    <a:pt x="320353" y="577797"/>
                    <a:pt x="327462" y="582266"/>
                    <a:pt x="325228" y="585043"/>
                  </a:cubicBezTo>
                  <a:cubicBezTo>
                    <a:pt x="322926" y="587887"/>
                    <a:pt x="309112" y="584365"/>
                    <a:pt x="302814" y="588361"/>
                  </a:cubicBezTo>
                  <a:cubicBezTo>
                    <a:pt x="296517" y="592288"/>
                    <a:pt x="290490" y="598721"/>
                    <a:pt x="284802" y="601023"/>
                  </a:cubicBezTo>
                  <a:cubicBezTo>
                    <a:pt x="279114" y="603258"/>
                    <a:pt x="271937" y="608201"/>
                    <a:pt x="266790" y="608201"/>
                  </a:cubicBezTo>
                  <a:cubicBezTo>
                    <a:pt x="261644" y="608201"/>
                    <a:pt x="255888" y="590934"/>
                    <a:pt x="258732" y="588090"/>
                  </a:cubicBezTo>
                  <a:cubicBezTo>
                    <a:pt x="261576" y="585246"/>
                    <a:pt x="279453" y="586058"/>
                    <a:pt x="278844" y="583214"/>
                  </a:cubicBezTo>
                  <a:cubicBezTo>
                    <a:pt x="278302" y="580370"/>
                    <a:pt x="268077" y="577255"/>
                    <a:pt x="265233" y="576172"/>
                  </a:cubicBezTo>
                  <a:cubicBezTo>
                    <a:pt x="262389" y="575021"/>
                    <a:pt x="244648" y="569062"/>
                    <a:pt x="241804" y="571906"/>
                  </a:cubicBezTo>
                  <a:cubicBezTo>
                    <a:pt x="238960" y="574750"/>
                    <a:pt x="258597" y="588902"/>
                    <a:pt x="258055" y="592897"/>
                  </a:cubicBezTo>
                  <a:cubicBezTo>
                    <a:pt x="257513" y="596825"/>
                    <a:pt x="245596" y="598653"/>
                    <a:pt x="243361" y="598111"/>
                  </a:cubicBezTo>
                  <a:cubicBezTo>
                    <a:pt x="241059" y="597570"/>
                    <a:pt x="246544" y="594658"/>
                    <a:pt x="247085" y="592965"/>
                  </a:cubicBezTo>
                  <a:cubicBezTo>
                    <a:pt x="247627" y="591272"/>
                    <a:pt x="238621" y="590527"/>
                    <a:pt x="236928" y="591069"/>
                  </a:cubicBezTo>
                  <a:cubicBezTo>
                    <a:pt x="235235" y="591611"/>
                    <a:pt x="221422" y="598382"/>
                    <a:pt x="217223" y="603664"/>
                  </a:cubicBezTo>
                  <a:cubicBezTo>
                    <a:pt x="213025" y="608946"/>
                    <a:pt x="212957" y="607591"/>
                    <a:pt x="212957" y="610232"/>
                  </a:cubicBezTo>
                  <a:cubicBezTo>
                    <a:pt x="212957" y="612873"/>
                    <a:pt x="221489" y="606914"/>
                    <a:pt x="222979" y="607659"/>
                  </a:cubicBezTo>
                  <a:cubicBezTo>
                    <a:pt x="224333" y="608336"/>
                    <a:pt x="218645" y="624588"/>
                    <a:pt x="216546" y="628380"/>
                  </a:cubicBezTo>
                  <a:cubicBezTo>
                    <a:pt x="216275" y="627770"/>
                    <a:pt x="215801" y="627025"/>
                    <a:pt x="215192" y="626281"/>
                  </a:cubicBezTo>
                  <a:cubicBezTo>
                    <a:pt x="215327" y="627296"/>
                    <a:pt x="215666" y="628177"/>
                    <a:pt x="216208" y="628854"/>
                  </a:cubicBezTo>
                  <a:cubicBezTo>
                    <a:pt x="216072" y="629057"/>
                    <a:pt x="215937" y="629192"/>
                    <a:pt x="215869" y="629192"/>
                  </a:cubicBezTo>
                  <a:cubicBezTo>
                    <a:pt x="215395" y="629192"/>
                    <a:pt x="215192" y="627703"/>
                    <a:pt x="215056" y="626145"/>
                  </a:cubicBezTo>
                  <a:cubicBezTo>
                    <a:pt x="214041" y="624926"/>
                    <a:pt x="212686" y="623775"/>
                    <a:pt x="211197" y="623640"/>
                  </a:cubicBezTo>
                  <a:cubicBezTo>
                    <a:pt x="207405" y="623233"/>
                    <a:pt x="205306" y="625400"/>
                    <a:pt x="202665" y="621202"/>
                  </a:cubicBezTo>
                  <a:cubicBezTo>
                    <a:pt x="200024" y="617071"/>
                    <a:pt x="198805" y="628380"/>
                    <a:pt x="194607" y="632917"/>
                  </a:cubicBezTo>
                  <a:cubicBezTo>
                    <a:pt x="190408" y="637454"/>
                    <a:pt x="180793" y="630276"/>
                    <a:pt x="177001" y="632172"/>
                  </a:cubicBezTo>
                  <a:cubicBezTo>
                    <a:pt x="173209" y="634068"/>
                    <a:pt x="170094" y="641652"/>
                    <a:pt x="163255" y="648085"/>
                  </a:cubicBezTo>
                  <a:cubicBezTo>
                    <a:pt x="156416" y="654518"/>
                    <a:pt x="168740" y="669009"/>
                    <a:pt x="164948" y="672801"/>
                  </a:cubicBezTo>
                  <a:cubicBezTo>
                    <a:pt x="161156" y="676593"/>
                    <a:pt x="155400" y="683635"/>
                    <a:pt x="150863" y="686276"/>
                  </a:cubicBezTo>
                  <a:cubicBezTo>
                    <a:pt x="146326" y="688917"/>
                    <a:pt x="141586" y="683364"/>
                    <a:pt x="134747" y="684109"/>
                  </a:cubicBezTo>
                  <a:cubicBezTo>
                    <a:pt x="127908" y="684854"/>
                    <a:pt x="129736" y="694131"/>
                    <a:pt x="133122" y="700902"/>
                  </a:cubicBezTo>
                  <a:cubicBezTo>
                    <a:pt x="136575" y="707673"/>
                    <a:pt x="124590" y="710111"/>
                    <a:pt x="123777" y="717289"/>
                  </a:cubicBezTo>
                  <a:cubicBezTo>
                    <a:pt x="123032" y="724467"/>
                    <a:pt x="138200" y="723925"/>
                    <a:pt x="141654" y="729207"/>
                  </a:cubicBezTo>
                  <a:cubicBezTo>
                    <a:pt x="145107" y="734488"/>
                    <a:pt x="145988" y="743291"/>
                    <a:pt x="145243" y="746338"/>
                  </a:cubicBezTo>
                  <a:cubicBezTo>
                    <a:pt x="144498" y="749386"/>
                    <a:pt x="130752" y="749386"/>
                    <a:pt x="128111" y="752433"/>
                  </a:cubicBezTo>
                  <a:cubicBezTo>
                    <a:pt x="125470" y="755480"/>
                    <a:pt x="119443" y="756496"/>
                    <a:pt x="117141" y="761033"/>
                  </a:cubicBezTo>
                  <a:cubicBezTo>
                    <a:pt x="114839" y="765569"/>
                    <a:pt x="124454" y="768617"/>
                    <a:pt x="124454" y="779180"/>
                  </a:cubicBezTo>
                  <a:cubicBezTo>
                    <a:pt x="124454" y="789743"/>
                    <a:pt x="118089" y="794890"/>
                    <a:pt x="121881" y="801661"/>
                  </a:cubicBezTo>
                  <a:cubicBezTo>
                    <a:pt x="125673" y="808433"/>
                    <a:pt x="127569" y="815949"/>
                    <a:pt x="132106" y="823601"/>
                  </a:cubicBezTo>
                  <a:cubicBezTo>
                    <a:pt x="136643" y="831252"/>
                    <a:pt x="141857" y="831456"/>
                    <a:pt x="154790" y="830711"/>
                  </a:cubicBezTo>
                  <a:cubicBezTo>
                    <a:pt x="167724" y="829966"/>
                    <a:pt x="168469" y="829966"/>
                    <a:pt x="175714" y="830372"/>
                  </a:cubicBezTo>
                  <a:cubicBezTo>
                    <a:pt x="182960" y="830778"/>
                    <a:pt x="181944" y="832201"/>
                    <a:pt x="183434" y="850280"/>
                  </a:cubicBezTo>
                  <a:cubicBezTo>
                    <a:pt x="184924" y="868360"/>
                    <a:pt x="166911" y="862198"/>
                    <a:pt x="160411" y="867818"/>
                  </a:cubicBezTo>
                  <a:cubicBezTo>
                    <a:pt x="153978" y="873439"/>
                    <a:pt x="163255" y="881429"/>
                    <a:pt x="171584" y="882174"/>
                  </a:cubicBezTo>
                  <a:cubicBezTo>
                    <a:pt x="179913" y="882919"/>
                    <a:pt x="176865" y="893076"/>
                    <a:pt x="174631" y="893076"/>
                  </a:cubicBezTo>
                  <a:cubicBezTo>
                    <a:pt x="172329" y="893076"/>
                    <a:pt x="160614" y="900457"/>
                    <a:pt x="159463" y="910614"/>
                  </a:cubicBezTo>
                  <a:cubicBezTo>
                    <a:pt x="158312" y="920771"/>
                    <a:pt x="161968" y="922735"/>
                    <a:pt x="168401" y="923480"/>
                  </a:cubicBezTo>
                  <a:cubicBezTo>
                    <a:pt x="174834" y="924224"/>
                    <a:pt x="167318" y="925443"/>
                    <a:pt x="167318" y="929574"/>
                  </a:cubicBezTo>
                  <a:cubicBezTo>
                    <a:pt x="167318" y="933704"/>
                    <a:pt x="186278" y="929980"/>
                    <a:pt x="190476" y="929235"/>
                  </a:cubicBezTo>
                  <a:cubicBezTo>
                    <a:pt x="194674" y="928490"/>
                    <a:pt x="186278" y="918604"/>
                    <a:pt x="186278" y="916031"/>
                  </a:cubicBezTo>
                  <a:cubicBezTo>
                    <a:pt x="186278" y="913390"/>
                    <a:pt x="196096" y="915421"/>
                    <a:pt x="201852" y="917317"/>
                  </a:cubicBezTo>
                  <a:cubicBezTo>
                    <a:pt x="207540" y="919213"/>
                    <a:pt x="209978" y="938106"/>
                    <a:pt x="221015" y="938106"/>
                  </a:cubicBezTo>
                  <a:cubicBezTo>
                    <a:pt x="221557" y="938106"/>
                    <a:pt x="221896" y="938106"/>
                    <a:pt x="222302" y="938106"/>
                  </a:cubicBezTo>
                  <a:cubicBezTo>
                    <a:pt x="219526" y="938648"/>
                    <a:pt x="215260" y="940205"/>
                    <a:pt x="213838" y="944133"/>
                  </a:cubicBezTo>
                  <a:cubicBezTo>
                    <a:pt x="210790" y="952394"/>
                    <a:pt x="226365" y="958488"/>
                    <a:pt x="233610" y="957743"/>
                  </a:cubicBezTo>
                  <a:cubicBezTo>
                    <a:pt x="240856" y="956998"/>
                    <a:pt x="229412" y="942033"/>
                    <a:pt x="231376" y="938241"/>
                  </a:cubicBezTo>
                  <a:cubicBezTo>
                    <a:pt x="233272" y="934449"/>
                    <a:pt x="243429" y="944606"/>
                    <a:pt x="247627" y="946841"/>
                  </a:cubicBezTo>
                  <a:cubicBezTo>
                    <a:pt x="251825" y="949076"/>
                    <a:pt x="273088" y="954831"/>
                    <a:pt x="273088" y="960113"/>
                  </a:cubicBezTo>
                  <a:cubicBezTo>
                    <a:pt x="273088" y="965395"/>
                    <a:pt x="265030" y="978735"/>
                    <a:pt x="260899" y="984761"/>
                  </a:cubicBezTo>
                  <a:cubicBezTo>
                    <a:pt x="256701" y="990788"/>
                    <a:pt x="255956" y="990788"/>
                    <a:pt x="254060" y="997221"/>
                  </a:cubicBezTo>
                  <a:cubicBezTo>
                    <a:pt x="252164" y="1003653"/>
                    <a:pt x="247627" y="1007039"/>
                    <a:pt x="239298" y="1023968"/>
                  </a:cubicBezTo>
                  <a:cubicBezTo>
                    <a:pt x="230969" y="1040896"/>
                    <a:pt x="215801" y="1041032"/>
                    <a:pt x="205509" y="1045501"/>
                  </a:cubicBezTo>
                  <a:cubicBezTo>
                    <a:pt x="195216" y="1050038"/>
                    <a:pt x="196909" y="1048210"/>
                    <a:pt x="192711" y="1053491"/>
                  </a:cubicBezTo>
                  <a:cubicBezTo>
                    <a:pt x="188512" y="1058773"/>
                    <a:pt x="184246" y="1062091"/>
                    <a:pt x="178558" y="1063987"/>
                  </a:cubicBezTo>
                  <a:cubicBezTo>
                    <a:pt x="172870" y="1065883"/>
                    <a:pt x="183434" y="1055387"/>
                    <a:pt x="181538" y="1053491"/>
                  </a:cubicBezTo>
                  <a:cubicBezTo>
                    <a:pt x="179642" y="1051595"/>
                    <a:pt x="168536" y="1068659"/>
                    <a:pt x="156009" y="1077666"/>
                  </a:cubicBezTo>
                  <a:cubicBezTo>
                    <a:pt x="143482" y="1086739"/>
                    <a:pt x="147884" y="1083827"/>
                    <a:pt x="119037" y="1096287"/>
                  </a:cubicBezTo>
                  <a:cubicBezTo>
                    <a:pt x="90123" y="1108747"/>
                    <a:pt x="103327" y="1112064"/>
                    <a:pt x="105223" y="1117685"/>
                  </a:cubicBezTo>
                  <a:cubicBezTo>
                    <a:pt x="105494" y="1118430"/>
                    <a:pt x="105630" y="1118971"/>
                    <a:pt x="105833" y="1119378"/>
                  </a:cubicBezTo>
                  <a:cubicBezTo>
                    <a:pt x="105359" y="1119716"/>
                    <a:pt x="104885" y="1119852"/>
                    <a:pt x="103327" y="1118633"/>
                  </a:cubicBezTo>
                  <a:cubicBezTo>
                    <a:pt x="101702" y="1117346"/>
                    <a:pt x="100619" y="1116331"/>
                    <a:pt x="98926" y="1115518"/>
                  </a:cubicBezTo>
                  <a:cubicBezTo>
                    <a:pt x="97233" y="1114705"/>
                    <a:pt x="89243" y="1120055"/>
                    <a:pt x="87889" y="1122357"/>
                  </a:cubicBezTo>
                  <a:cubicBezTo>
                    <a:pt x="88566" y="1121070"/>
                    <a:pt x="90123" y="1117617"/>
                    <a:pt x="88227" y="1117008"/>
                  </a:cubicBezTo>
                  <a:cubicBezTo>
                    <a:pt x="85519" y="1116127"/>
                    <a:pt x="80914" y="1119648"/>
                    <a:pt x="81727" y="1114705"/>
                  </a:cubicBezTo>
                  <a:cubicBezTo>
                    <a:pt x="82607" y="1109762"/>
                    <a:pt x="81523" y="1110913"/>
                    <a:pt x="73668" y="1110507"/>
                  </a:cubicBezTo>
                  <a:cubicBezTo>
                    <a:pt x="65814" y="1110101"/>
                    <a:pt x="61074" y="1117143"/>
                    <a:pt x="53490" y="1119987"/>
                  </a:cubicBezTo>
                  <a:cubicBezTo>
                    <a:pt x="45905" y="1122831"/>
                    <a:pt x="48750" y="1132176"/>
                    <a:pt x="43197" y="1135697"/>
                  </a:cubicBezTo>
                  <a:cubicBezTo>
                    <a:pt x="37644" y="1139218"/>
                    <a:pt x="19497" y="1130889"/>
                    <a:pt x="16788" y="1134139"/>
                  </a:cubicBezTo>
                  <a:cubicBezTo>
                    <a:pt x="14080" y="1137390"/>
                    <a:pt x="16247" y="1138338"/>
                    <a:pt x="12116" y="1139760"/>
                  </a:cubicBezTo>
                  <a:cubicBezTo>
                    <a:pt x="7985" y="1141182"/>
                    <a:pt x="1891" y="1143890"/>
                    <a:pt x="334" y="1146734"/>
                  </a:cubicBezTo>
                  <a:cubicBezTo>
                    <a:pt x="-750" y="1148698"/>
                    <a:pt x="1146" y="1155266"/>
                    <a:pt x="1214" y="1159058"/>
                  </a:cubicBezTo>
                  <a:cubicBezTo>
                    <a:pt x="2501" y="1158787"/>
                    <a:pt x="3855" y="1158449"/>
                    <a:pt x="5141" y="1158381"/>
                  </a:cubicBezTo>
                  <a:cubicBezTo>
                    <a:pt x="3990" y="1157907"/>
                    <a:pt x="2839" y="1157230"/>
                    <a:pt x="3990" y="1156620"/>
                  </a:cubicBezTo>
                  <a:cubicBezTo>
                    <a:pt x="5954" y="1155469"/>
                    <a:pt x="14147" y="1161293"/>
                    <a:pt x="16585" y="1161361"/>
                  </a:cubicBezTo>
                  <a:cubicBezTo>
                    <a:pt x="16450" y="1163189"/>
                    <a:pt x="15976" y="1164882"/>
                    <a:pt x="17262" y="1165153"/>
                  </a:cubicBezTo>
                  <a:cubicBezTo>
                    <a:pt x="19429" y="1165559"/>
                    <a:pt x="23424" y="1166710"/>
                    <a:pt x="27826" y="1166439"/>
                  </a:cubicBezTo>
                  <a:cubicBezTo>
                    <a:pt x="32227" y="1166168"/>
                    <a:pt x="35681" y="1163528"/>
                    <a:pt x="39405" y="1160683"/>
                  </a:cubicBezTo>
                  <a:cubicBezTo>
                    <a:pt x="43129" y="1157840"/>
                    <a:pt x="40624" y="1149985"/>
                    <a:pt x="44213" y="1148427"/>
                  </a:cubicBezTo>
                  <a:cubicBezTo>
                    <a:pt x="47802" y="1146870"/>
                    <a:pt x="49291" y="1147682"/>
                    <a:pt x="49833" y="1143281"/>
                  </a:cubicBezTo>
                  <a:cubicBezTo>
                    <a:pt x="50375" y="1138879"/>
                    <a:pt x="57417" y="1144297"/>
                    <a:pt x="59990" y="1141723"/>
                  </a:cubicBezTo>
                  <a:cubicBezTo>
                    <a:pt x="62563" y="1139150"/>
                    <a:pt x="61141" y="1132040"/>
                    <a:pt x="64730" y="1132176"/>
                  </a:cubicBezTo>
                  <a:cubicBezTo>
                    <a:pt x="68319" y="1132311"/>
                    <a:pt x="75564" y="1138541"/>
                    <a:pt x="74684" y="1140505"/>
                  </a:cubicBezTo>
                  <a:cubicBezTo>
                    <a:pt x="74346" y="1141317"/>
                    <a:pt x="72585" y="1141859"/>
                    <a:pt x="70554" y="1142401"/>
                  </a:cubicBezTo>
                  <a:cubicBezTo>
                    <a:pt x="72856" y="1144838"/>
                    <a:pt x="75497" y="1147885"/>
                    <a:pt x="77935" y="1148427"/>
                  </a:cubicBezTo>
                  <a:cubicBezTo>
                    <a:pt x="82471" y="1149443"/>
                    <a:pt x="83555" y="1147005"/>
                    <a:pt x="85248" y="1147344"/>
                  </a:cubicBezTo>
                  <a:cubicBezTo>
                    <a:pt x="86941" y="1147682"/>
                    <a:pt x="87618" y="1138947"/>
                    <a:pt x="89920" y="1138541"/>
                  </a:cubicBezTo>
                  <a:cubicBezTo>
                    <a:pt x="92222" y="1138135"/>
                    <a:pt x="99874" y="1146531"/>
                    <a:pt x="101431" y="1144974"/>
                  </a:cubicBezTo>
                  <a:cubicBezTo>
                    <a:pt x="102989" y="1143416"/>
                    <a:pt x="104479" y="1147615"/>
                    <a:pt x="107729" y="1147005"/>
                  </a:cubicBezTo>
                  <a:cubicBezTo>
                    <a:pt x="110979" y="1146463"/>
                    <a:pt x="102718" y="1130889"/>
                    <a:pt x="103327" y="1129061"/>
                  </a:cubicBezTo>
                  <a:cubicBezTo>
                    <a:pt x="103869" y="1127232"/>
                    <a:pt x="112807" y="1128519"/>
                    <a:pt x="111589" y="1128113"/>
                  </a:cubicBezTo>
                  <a:cubicBezTo>
                    <a:pt x="110776" y="1127842"/>
                    <a:pt x="110099" y="1123711"/>
                    <a:pt x="109151" y="1121003"/>
                  </a:cubicBezTo>
                  <a:cubicBezTo>
                    <a:pt x="109557" y="1121138"/>
                    <a:pt x="109963" y="1121274"/>
                    <a:pt x="110573" y="1121544"/>
                  </a:cubicBezTo>
                  <a:cubicBezTo>
                    <a:pt x="113011" y="1122628"/>
                    <a:pt x="114568" y="1124795"/>
                    <a:pt x="115990" y="1126894"/>
                  </a:cubicBezTo>
                  <a:cubicBezTo>
                    <a:pt x="115922" y="1126962"/>
                    <a:pt x="115855" y="1126962"/>
                    <a:pt x="115855" y="1126962"/>
                  </a:cubicBezTo>
                  <a:cubicBezTo>
                    <a:pt x="112943" y="1130957"/>
                    <a:pt x="116058" y="1137322"/>
                    <a:pt x="114162" y="1140031"/>
                  </a:cubicBezTo>
                  <a:cubicBezTo>
                    <a:pt x="112334" y="1142739"/>
                    <a:pt x="107661" y="1152287"/>
                    <a:pt x="109557" y="1153099"/>
                  </a:cubicBezTo>
                  <a:cubicBezTo>
                    <a:pt x="111386" y="1153980"/>
                    <a:pt x="115990" y="1145515"/>
                    <a:pt x="117818" y="1143010"/>
                  </a:cubicBezTo>
                  <a:cubicBezTo>
                    <a:pt x="119647" y="1140437"/>
                    <a:pt x="121678" y="1138744"/>
                    <a:pt x="122897" y="1137119"/>
                  </a:cubicBezTo>
                  <a:cubicBezTo>
                    <a:pt x="124184" y="1135494"/>
                    <a:pt x="132174" y="1132853"/>
                    <a:pt x="131294" y="1130889"/>
                  </a:cubicBezTo>
                  <a:cubicBezTo>
                    <a:pt x="131158" y="1130551"/>
                    <a:pt x="130616" y="1130212"/>
                    <a:pt x="129872" y="1129806"/>
                  </a:cubicBezTo>
                  <a:cubicBezTo>
                    <a:pt x="134815" y="1127232"/>
                    <a:pt x="140232" y="1123508"/>
                    <a:pt x="142670" y="1122425"/>
                  </a:cubicBezTo>
                  <a:cubicBezTo>
                    <a:pt x="146868" y="1120529"/>
                    <a:pt x="154249" y="1122899"/>
                    <a:pt x="160749" y="1124050"/>
                  </a:cubicBezTo>
                  <a:cubicBezTo>
                    <a:pt x="167182" y="1125201"/>
                    <a:pt x="163661" y="1118497"/>
                    <a:pt x="165557" y="1114705"/>
                  </a:cubicBezTo>
                  <a:cubicBezTo>
                    <a:pt x="167453" y="1110913"/>
                    <a:pt x="176459" y="1110981"/>
                    <a:pt x="179506" y="1107595"/>
                  </a:cubicBezTo>
                  <a:cubicBezTo>
                    <a:pt x="182553" y="1104210"/>
                    <a:pt x="181605" y="1091953"/>
                    <a:pt x="185804" y="1091208"/>
                  </a:cubicBezTo>
                  <a:cubicBezTo>
                    <a:pt x="190002" y="1090464"/>
                    <a:pt x="198195" y="1093172"/>
                    <a:pt x="202394" y="1090193"/>
                  </a:cubicBezTo>
                  <a:cubicBezTo>
                    <a:pt x="205509" y="1087958"/>
                    <a:pt x="209368" y="1088364"/>
                    <a:pt x="212551" y="1088026"/>
                  </a:cubicBezTo>
                  <a:cubicBezTo>
                    <a:pt x="212009" y="1088297"/>
                    <a:pt x="211603" y="1088568"/>
                    <a:pt x="211400" y="1088974"/>
                  </a:cubicBezTo>
                  <a:cubicBezTo>
                    <a:pt x="210316" y="1091073"/>
                    <a:pt x="218848" y="1093104"/>
                    <a:pt x="223114" y="1093375"/>
                  </a:cubicBezTo>
                  <a:cubicBezTo>
                    <a:pt x="227380" y="1093646"/>
                    <a:pt x="241804" y="1099063"/>
                    <a:pt x="239501" y="1093511"/>
                  </a:cubicBezTo>
                  <a:cubicBezTo>
                    <a:pt x="237673" y="1089177"/>
                    <a:pt x="222640" y="1086333"/>
                    <a:pt x="215260" y="1087281"/>
                  </a:cubicBezTo>
                  <a:cubicBezTo>
                    <a:pt x="215395" y="1087213"/>
                    <a:pt x="215463" y="1087213"/>
                    <a:pt x="215598" y="1087146"/>
                  </a:cubicBezTo>
                  <a:cubicBezTo>
                    <a:pt x="219052" y="1085250"/>
                    <a:pt x="227448" y="1076176"/>
                    <a:pt x="230089" y="1076514"/>
                  </a:cubicBezTo>
                  <a:cubicBezTo>
                    <a:pt x="232730" y="1076921"/>
                    <a:pt x="235506" y="1082541"/>
                    <a:pt x="237741" y="1079155"/>
                  </a:cubicBezTo>
                  <a:cubicBezTo>
                    <a:pt x="240043" y="1075769"/>
                    <a:pt x="241059" y="1067170"/>
                    <a:pt x="245596" y="1066019"/>
                  </a:cubicBezTo>
                  <a:cubicBezTo>
                    <a:pt x="250133" y="1064867"/>
                    <a:pt x="261441" y="1065003"/>
                    <a:pt x="265978" y="1061211"/>
                  </a:cubicBezTo>
                  <a:cubicBezTo>
                    <a:pt x="270515" y="1057419"/>
                    <a:pt x="267806" y="1050376"/>
                    <a:pt x="271260" y="1047329"/>
                  </a:cubicBezTo>
                  <a:cubicBezTo>
                    <a:pt x="274713" y="1044282"/>
                    <a:pt x="280672" y="1042792"/>
                    <a:pt x="287917" y="1041641"/>
                  </a:cubicBezTo>
                  <a:cubicBezTo>
                    <a:pt x="295163" y="1040490"/>
                    <a:pt x="296043" y="1033990"/>
                    <a:pt x="302137" y="1029791"/>
                  </a:cubicBezTo>
                  <a:cubicBezTo>
                    <a:pt x="308232" y="1025661"/>
                    <a:pt x="309044" y="1021462"/>
                    <a:pt x="316222" y="1018822"/>
                  </a:cubicBezTo>
                  <a:cubicBezTo>
                    <a:pt x="323467" y="1016181"/>
                    <a:pt x="321368" y="1007175"/>
                    <a:pt x="330510" y="1005617"/>
                  </a:cubicBezTo>
                  <a:cubicBezTo>
                    <a:pt x="339651" y="1004128"/>
                    <a:pt x="347371" y="1001893"/>
                    <a:pt x="354210" y="999252"/>
                  </a:cubicBezTo>
                  <a:cubicBezTo>
                    <a:pt x="361049" y="996611"/>
                    <a:pt x="365924" y="1003180"/>
                    <a:pt x="368972" y="1000539"/>
                  </a:cubicBezTo>
                  <a:cubicBezTo>
                    <a:pt x="372019" y="997898"/>
                    <a:pt x="369039" y="986319"/>
                    <a:pt x="381973" y="984016"/>
                  </a:cubicBezTo>
                  <a:cubicBezTo>
                    <a:pt x="394906" y="981782"/>
                    <a:pt x="405063" y="968916"/>
                    <a:pt x="410413" y="962077"/>
                  </a:cubicBezTo>
                  <a:cubicBezTo>
                    <a:pt x="415762" y="955305"/>
                    <a:pt x="397344" y="960384"/>
                    <a:pt x="394297" y="956253"/>
                  </a:cubicBezTo>
                  <a:cubicBezTo>
                    <a:pt x="391250" y="952123"/>
                    <a:pt x="397615" y="941424"/>
                    <a:pt x="396057" y="934652"/>
                  </a:cubicBezTo>
                  <a:cubicBezTo>
                    <a:pt x="394568" y="927881"/>
                    <a:pt x="401610" y="935126"/>
                    <a:pt x="408449" y="928355"/>
                  </a:cubicBezTo>
                  <a:cubicBezTo>
                    <a:pt x="415288" y="921584"/>
                    <a:pt x="420435" y="920432"/>
                    <a:pt x="435603" y="923480"/>
                  </a:cubicBezTo>
                  <a:cubicBezTo>
                    <a:pt x="450771" y="926527"/>
                    <a:pt x="442916" y="918604"/>
                    <a:pt x="442171" y="915557"/>
                  </a:cubicBezTo>
                  <a:cubicBezTo>
                    <a:pt x="441426" y="912510"/>
                    <a:pt x="441832" y="899779"/>
                    <a:pt x="444473" y="897883"/>
                  </a:cubicBezTo>
                  <a:cubicBezTo>
                    <a:pt x="447114" y="895987"/>
                    <a:pt x="454901" y="906009"/>
                    <a:pt x="463230" y="898832"/>
                  </a:cubicBezTo>
                  <a:cubicBezTo>
                    <a:pt x="471559" y="891654"/>
                    <a:pt x="467225" y="885018"/>
                    <a:pt x="468783" y="883867"/>
                  </a:cubicBezTo>
                  <a:cubicBezTo>
                    <a:pt x="470272" y="882715"/>
                    <a:pt x="477586" y="884137"/>
                    <a:pt x="480633" y="882241"/>
                  </a:cubicBezTo>
                  <a:cubicBezTo>
                    <a:pt x="483680" y="880345"/>
                    <a:pt x="476299" y="861927"/>
                    <a:pt x="479685" y="858880"/>
                  </a:cubicBezTo>
                  <a:cubicBezTo>
                    <a:pt x="483138" y="855833"/>
                    <a:pt x="494650" y="852718"/>
                    <a:pt x="501895" y="851228"/>
                  </a:cubicBezTo>
                  <a:cubicBezTo>
                    <a:pt x="505755" y="850416"/>
                    <a:pt x="509750" y="852447"/>
                    <a:pt x="513203" y="854072"/>
                  </a:cubicBezTo>
                  <a:cubicBezTo>
                    <a:pt x="510427" y="858338"/>
                    <a:pt x="519907" y="865922"/>
                    <a:pt x="519298" y="872829"/>
                  </a:cubicBezTo>
                  <a:cubicBezTo>
                    <a:pt x="518553" y="881090"/>
                    <a:pt x="518147" y="883325"/>
                    <a:pt x="516251" y="885221"/>
                  </a:cubicBezTo>
                  <a:cubicBezTo>
                    <a:pt x="514355" y="887117"/>
                    <a:pt x="505416" y="893617"/>
                    <a:pt x="501218" y="901946"/>
                  </a:cubicBezTo>
                  <a:cubicBezTo>
                    <a:pt x="497020" y="910208"/>
                    <a:pt x="481513" y="910749"/>
                    <a:pt x="475757" y="916776"/>
                  </a:cubicBezTo>
                  <a:cubicBezTo>
                    <a:pt x="470069" y="922802"/>
                    <a:pt x="476434" y="935465"/>
                    <a:pt x="480633" y="937293"/>
                  </a:cubicBezTo>
                  <a:cubicBezTo>
                    <a:pt x="483341" y="938512"/>
                    <a:pt x="485644" y="937700"/>
                    <a:pt x="487607" y="937903"/>
                  </a:cubicBezTo>
                  <a:cubicBezTo>
                    <a:pt x="486795" y="940679"/>
                    <a:pt x="486253" y="943997"/>
                    <a:pt x="482326" y="943997"/>
                  </a:cubicBezTo>
                  <a:cubicBezTo>
                    <a:pt x="477382" y="943997"/>
                    <a:pt x="473997" y="945555"/>
                    <a:pt x="472101" y="945690"/>
                  </a:cubicBezTo>
                  <a:cubicBezTo>
                    <a:pt x="470205" y="945893"/>
                    <a:pt x="469324" y="942710"/>
                    <a:pt x="466684" y="943997"/>
                  </a:cubicBezTo>
                  <a:cubicBezTo>
                    <a:pt x="462214" y="946232"/>
                    <a:pt x="462350" y="945487"/>
                    <a:pt x="458761" y="946299"/>
                  </a:cubicBezTo>
                  <a:cubicBezTo>
                    <a:pt x="455172" y="947044"/>
                    <a:pt x="459574" y="947925"/>
                    <a:pt x="460318" y="953071"/>
                  </a:cubicBezTo>
                  <a:cubicBezTo>
                    <a:pt x="461063" y="958149"/>
                    <a:pt x="456526" y="955644"/>
                    <a:pt x="460522" y="957540"/>
                  </a:cubicBezTo>
                  <a:cubicBezTo>
                    <a:pt x="464517" y="959436"/>
                    <a:pt x="462011" y="974198"/>
                    <a:pt x="464652" y="974333"/>
                  </a:cubicBezTo>
                  <a:cubicBezTo>
                    <a:pt x="467293" y="974536"/>
                    <a:pt x="465668" y="961129"/>
                    <a:pt x="468715" y="958894"/>
                  </a:cubicBezTo>
                  <a:cubicBezTo>
                    <a:pt x="471762" y="956660"/>
                    <a:pt x="478263" y="954290"/>
                    <a:pt x="481852" y="955035"/>
                  </a:cubicBezTo>
                  <a:cubicBezTo>
                    <a:pt x="485440" y="955779"/>
                    <a:pt x="483680" y="952394"/>
                    <a:pt x="486727" y="950294"/>
                  </a:cubicBezTo>
                  <a:cubicBezTo>
                    <a:pt x="489774" y="948195"/>
                    <a:pt x="490180" y="948263"/>
                    <a:pt x="491128" y="946164"/>
                  </a:cubicBezTo>
                  <a:cubicBezTo>
                    <a:pt x="492077" y="944133"/>
                    <a:pt x="492618" y="943184"/>
                    <a:pt x="492483" y="941559"/>
                  </a:cubicBezTo>
                  <a:cubicBezTo>
                    <a:pt x="492618" y="942981"/>
                    <a:pt x="511104" y="948398"/>
                    <a:pt x="510901" y="949347"/>
                  </a:cubicBezTo>
                  <a:cubicBezTo>
                    <a:pt x="510630" y="950362"/>
                    <a:pt x="509750" y="950904"/>
                    <a:pt x="508937" y="951175"/>
                  </a:cubicBezTo>
                  <a:cubicBezTo>
                    <a:pt x="509411" y="951107"/>
                    <a:pt x="510089" y="951039"/>
                    <a:pt x="510901" y="951039"/>
                  </a:cubicBezTo>
                  <a:cubicBezTo>
                    <a:pt x="518147" y="950633"/>
                    <a:pt x="516725" y="943523"/>
                    <a:pt x="520178" y="941221"/>
                  </a:cubicBezTo>
                  <a:cubicBezTo>
                    <a:pt x="523631" y="938986"/>
                    <a:pt x="535008" y="947112"/>
                    <a:pt x="536904" y="945961"/>
                  </a:cubicBezTo>
                  <a:cubicBezTo>
                    <a:pt x="538800" y="944810"/>
                    <a:pt x="529726" y="930319"/>
                    <a:pt x="532367" y="926933"/>
                  </a:cubicBezTo>
                  <a:cubicBezTo>
                    <a:pt x="535008" y="923547"/>
                    <a:pt x="550446" y="935126"/>
                    <a:pt x="555728" y="934720"/>
                  </a:cubicBezTo>
                  <a:cubicBezTo>
                    <a:pt x="561078" y="934314"/>
                    <a:pt x="581798" y="938851"/>
                    <a:pt x="587893" y="936616"/>
                  </a:cubicBezTo>
                  <a:cubicBezTo>
                    <a:pt x="589247" y="936142"/>
                    <a:pt x="590601" y="934720"/>
                    <a:pt x="591955" y="932824"/>
                  </a:cubicBezTo>
                  <a:cubicBezTo>
                    <a:pt x="593310" y="933501"/>
                    <a:pt x="594664" y="933501"/>
                    <a:pt x="592836" y="932079"/>
                  </a:cubicBezTo>
                  <a:cubicBezTo>
                    <a:pt x="592700" y="932012"/>
                    <a:pt x="592700" y="931944"/>
                    <a:pt x="592633" y="931876"/>
                  </a:cubicBezTo>
                  <a:cubicBezTo>
                    <a:pt x="592700" y="931741"/>
                    <a:pt x="592836" y="931605"/>
                    <a:pt x="592903" y="931470"/>
                  </a:cubicBezTo>
                  <a:cubicBezTo>
                    <a:pt x="594055" y="931741"/>
                    <a:pt x="595747" y="931876"/>
                    <a:pt x="597237" y="930657"/>
                  </a:cubicBezTo>
                  <a:cubicBezTo>
                    <a:pt x="596018" y="930319"/>
                    <a:pt x="594867" y="930116"/>
                    <a:pt x="593851" y="929912"/>
                  </a:cubicBezTo>
                  <a:cubicBezTo>
                    <a:pt x="597847" y="922938"/>
                    <a:pt x="601571" y="912848"/>
                    <a:pt x="603873" y="909801"/>
                  </a:cubicBezTo>
                  <a:cubicBezTo>
                    <a:pt x="607259" y="905264"/>
                    <a:pt x="603331" y="899983"/>
                    <a:pt x="605227" y="895040"/>
                  </a:cubicBezTo>
                  <a:cubicBezTo>
                    <a:pt x="606108" y="892873"/>
                    <a:pt x="606988" y="892060"/>
                    <a:pt x="607530" y="891586"/>
                  </a:cubicBezTo>
                  <a:cubicBezTo>
                    <a:pt x="609561" y="893482"/>
                    <a:pt x="612541" y="895446"/>
                    <a:pt x="615182" y="894362"/>
                  </a:cubicBezTo>
                  <a:cubicBezTo>
                    <a:pt x="620531" y="892128"/>
                    <a:pt x="609967" y="886440"/>
                    <a:pt x="608071" y="884950"/>
                  </a:cubicBezTo>
                  <a:cubicBezTo>
                    <a:pt x="606175" y="883460"/>
                    <a:pt x="606988" y="876350"/>
                    <a:pt x="608139" y="874048"/>
                  </a:cubicBezTo>
                  <a:cubicBezTo>
                    <a:pt x="609290" y="871813"/>
                    <a:pt x="611728" y="861589"/>
                    <a:pt x="615114" y="861589"/>
                  </a:cubicBezTo>
                  <a:cubicBezTo>
                    <a:pt x="618567" y="861589"/>
                    <a:pt x="621614" y="865177"/>
                    <a:pt x="622766" y="860302"/>
                  </a:cubicBezTo>
                  <a:cubicBezTo>
                    <a:pt x="623917" y="855427"/>
                    <a:pt x="623443" y="854208"/>
                    <a:pt x="630282" y="857932"/>
                  </a:cubicBezTo>
                  <a:cubicBezTo>
                    <a:pt x="637121" y="861724"/>
                    <a:pt x="622088" y="866532"/>
                    <a:pt x="623578" y="874048"/>
                  </a:cubicBezTo>
                  <a:cubicBezTo>
                    <a:pt x="624052" y="876350"/>
                    <a:pt x="625339" y="877569"/>
                    <a:pt x="627032" y="878382"/>
                  </a:cubicBezTo>
                  <a:cubicBezTo>
                    <a:pt x="625677" y="878788"/>
                    <a:pt x="624391" y="879330"/>
                    <a:pt x="623443" y="879871"/>
                  </a:cubicBezTo>
                  <a:cubicBezTo>
                    <a:pt x="623984" y="880278"/>
                    <a:pt x="624526" y="880549"/>
                    <a:pt x="624932" y="880549"/>
                  </a:cubicBezTo>
                  <a:cubicBezTo>
                    <a:pt x="626016" y="880616"/>
                    <a:pt x="627302" y="879804"/>
                    <a:pt x="628521" y="878923"/>
                  </a:cubicBezTo>
                  <a:cubicBezTo>
                    <a:pt x="632313" y="880007"/>
                    <a:pt x="637324" y="879533"/>
                    <a:pt x="640574" y="881632"/>
                  </a:cubicBezTo>
                  <a:cubicBezTo>
                    <a:pt x="645924" y="885018"/>
                    <a:pt x="647278" y="877027"/>
                    <a:pt x="654117" y="877366"/>
                  </a:cubicBezTo>
                  <a:cubicBezTo>
                    <a:pt x="660956" y="877772"/>
                    <a:pt x="652357" y="882580"/>
                    <a:pt x="652763" y="888607"/>
                  </a:cubicBezTo>
                  <a:cubicBezTo>
                    <a:pt x="653169" y="894633"/>
                    <a:pt x="660347" y="885559"/>
                    <a:pt x="664545" y="884815"/>
                  </a:cubicBezTo>
                  <a:cubicBezTo>
                    <a:pt x="668744" y="884070"/>
                    <a:pt x="678021" y="897680"/>
                    <a:pt x="677276" y="898832"/>
                  </a:cubicBezTo>
                  <a:cubicBezTo>
                    <a:pt x="676531" y="899983"/>
                    <a:pt x="665223" y="903910"/>
                    <a:pt x="667525" y="904316"/>
                  </a:cubicBezTo>
                  <a:cubicBezTo>
                    <a:pt x="669827" y="904723"/>
                    <a:pt x="671452" y="901946"/>
                    <a:pt x="671046" y="904587"/>
                  </a:cubicBezTo>
                  <a:cubicBezTo>
                    <a:pt x="670640" y="907228"/>
                    <a:pt x="667254" y="907431"/>
                    <a:pt x="670640" y="907431"/>
                  </a:cubicBezTo>
                  <a:cubicBezTo>
                    <a:pt x="674025" y="907431"/>
                    <a:pt x="684927" y="925037"/>
                    <a:pt x="691360" y="925308"/>
                  </a:cubicBezTo>
                  <a:cubicBezTo>
                    <a:pt x="692579" y="932215"/>
                    <a:pt x="696439" y="943117"/>
                    <a:pt x="701247" y="945080"/>
                  </a:cubicBezTo>
                  <a:cubicBezTo>
                    <a:pt x="702127" y="945419"/>
                    <a:pt x="702872" y="945555"/>
                    <a:pt x="703549" y="945555"/>
                  </a:cubicBezTo>
                  <a:cubicBezTo>
                    <a:pt x="702195" y="946435"/>
                    <a:pt x="700976" y="947586"/>
                    <a:pt x="700366" y="949482"/>
                  </a:cubicBezTo>
                  <a:cubicBezTo>
                    <a:pt x="699689" y="951581"/>
                    <a:pt x="701382" y="954493"/>
                    <a:pt x="704023" y="956998"/>
                  </a:cubicBezTo>
                  <a:cubicBezTo>
                    <a:pt x="700434" y="959165"/>
                    <a:pt x="696507" y="961738"/>
                    <a:pt x="695423" y="962077"/>
                  </a:cubicBezTo>
                  <a:cubicBezTo>
                    <a:pt x="693934" y="962483"/>
                    <a:pt x="693256" y="962212"/>
                    <a:pt x="692986" y="961806"/>
                  </a:cubicBezTo>
                  <a:cubicBezTo>
                    <a:pt x="692986" y="961941"/>
                    <a:pt x="692986" y="962009"/>
                    <a:pt x="692986" y="962212"/>
                  </a:cubicBezTo>
                  <a:cubicBezTo>
                    <a:pt x="692715" y="965192"/>
                    <a:pt x="688787" y="971083"/>
                    <a:pt x="691699" y="970812"/>
                  </a:cubicBezTo>
                  <a:cubicBezTo>
                    <a:pt x="694611" y="970541"/>
                    <a:pt x="704903" y="973791"/>
                    <a:pt x="706596" y="972098"/>
                  </a:cubicBezTo>
                  <a:cubicBezTo>
                    <a:pt x="707612" y="971083"/>
                    <a:pt x="709034" y="965598"/>
                    <a:pt x="709846" y="960926"/>
                  </a:cubicBezTo>
                  <a:cubicBezTo>
                    <a:pt x="712149" y="962009"/>
                    <a:pt x="714586" y="962686"/>
                    <a:pt x="716686" y="962483"/>
                  </a:cubicBezTo>
                  <a:cubicBezTo>
                    <a:pt x="723931" y="961738"/>
                    <a:pt x="753861" y="969661"/>
                    <a:pt x="760700" y="973385"/>
                  </a:cubicBezTo>
                  <a:cubicBezTo>
                    <a:pt x="767539" y="977177"/>
                    <a:pt x="778983" y="980224"/>
                    <a:pt x="783926" y="980224"/>
                  </a:cubicBezTo>
                  <a:cubicBezTo>
                    <a:pt x="788869" y="980224"/>
                    <a:pt x="783520" y="966140"/>
                    <a:pt x="785416" y="964582"/>
                  </a:cubicBezTo>
                  <a:cubicBezTo>
                    <a:pt x="787312" y="963093"/>
                    <a:pt x="800381" y="969864"/>
                    <a:pt x="800178" y="972573"/>
                  </a:cubicBezTo>
                  <a:cubicBezTo>
                    <a:pt x="799704" y="979615"/>
                    <a:pt x="798823" y="975484"/>
                    <a:pt x="802277" y="980766"/>
                  </a:cubicBezTo>
                  <a:cubicBezTo>
                    <a:pt x="805730" y="986048"/>
                    <a:pt x="798891" y="986386"/>
                    <a:pt x="810673" y="990585"/>
                  </a:cubicBezTo>
                  <a:cubicBezTo>
                    <a:pt x="822456" y="994715"/>
                    <a:pt x="822997" y="1001622"/>
                    <a:pt x="829837" y="1000539"/>
                  </a:cubicBezTo>
                  <a:cubicBezTo>
                    <a:pt x="831055" y="1000336"/>
                    <a:pt x="831936" y="999997"/>
                    <a:pt x="832681" y="999658"/>
                  </a:cubicBezTo>
                  <a:cubicBezTo>
                    <a:pt x="833222" y="1002909"/>
                    <a:pt x="834644" y="1007107"/>
                    <a:pt x="833222" y="1010560"/>
                  </a:cubicBezTo>
                  <a:cubicBezTo>
                    <a:pt x="830920" y="1016181"/>
                    <a:pt x="826315" y="1014962"/>
                    <a:pt x="822185" y="1015707"/>
                  </a:cubicBezTo>
                  <a:cubicBezTo>
                    <a:pt x="817986" y="1016452"/>
                    <a:pt x="815278" y="1016045"/>
                    <a:pt x="817580" y="1020244"/>
                  </a:cubicBezTo>
                  <a:cubicBezTo>
                    <a:pt x="819882" y="1024374"/>
                    <a:pt x="830378" y="1025187"/>
                    <a:pt x="832274" y="1030469"/>
                  </a:cubicBezTo>
                  <a:cubicBezTo>
                    <a:pt x="834170" y="1035750"/>
                    <a:pt x="834644" y="1038730"/>
                    <a:pt x="840400" y="1043266"/>
                  </a:cubicBezTo>
                  <a:cubicBezTo>
                    <a:pt x="846088" y="1047803"/>
                    <a:pt x="847713" y="1042928"/>
                    <a:pt x="850693" y="1041438"/>
                  </a:cubicBezTo>
                  <a:cubicBezTo>
                    <a:pt x="853604" y="1039949"/>
                    <a:pt x="858073" y="1041370"/>
                    <a:pt x="859631" y="1040964"/>
                  </a:cubicBezTo>
                  <a:cubicBezTo>
                    <a:pt x="861121" y="1040558"/>
                    <a:pt x="854959" y="1043470"/>
                    <a:pt x="854959" y="1045704"/>
                  </a:cubicBezTo>
                  <a:cubicBezTo>
                    <a:pt x="854959" y="1047939"/>
                    <a:pt x="844869" y="1054846"/>
                    <a:pt x="847916" y="1060060"/>
                  </a:cubicBezTo>
                  <a:cubicBezTo>
                    <a:pt x="850964" y="1065341"/>
                    <a:pt x="842364" y="1083354"/>
                    <a:pt x="845411" y="1087890"/>
                  </a:cubicBezTo>
                  <a:cubicBezTo>
                    <a:pt x="848458" y="1092427"/>
                    <a:pt x="865184" y="1094323"/>
                    <a:pt x="866673" y="1104074"/>
                  </a:cubicBezTo>
                  <a:cubicBezTo>
                    <a:pt x="868163" y="1113893"/>
                    <a:pt x="854078" y="1143078"/>
                    <a:pt x="858615" y="1158178"/>
                  </a:cubicBezTo>
                  <a:cubicBezTo>
                    <a:pt x="863152" y="1173278"/>
                    <a:pt x="862136" y="1181201"/>
                    <a:pt x="865184" y="1203818"/>
                  </a:cubicBezTo>
                  <a:cubicBezTo>
                    <a:pt x="868231" y="1226434"/>
                    <a:pt x="865454" y="1248848"/>
                    <a:pt x="868569" y="1254197"/>
                  </a:cubicBezTo>
                  <a:cubicBezTo>
                    <a:pt x="871684" y="1259547"/>
                    <a:pt x="885904" y="1266318"/>
                    <a:pt x="886175" y="1271938"/>
                  </a:cubicBezTo>
                  <a:cubicBezTo>
                    <a:pt x="886446" y="1277559"/>
                    <a:pt x="874731" y="1297670"/>
                    <a:pt x="875002" y="1305051"/>
                  </a:cubicBezTo>
                  <a:cubicBezTo>
                    <a:pt x="875273" y="1312432"/>
                    <a:pt x="890373" y="1311010"/>
                    <a:pt x="897212" y="1313583"/>
                  </a:cubicBezTo>
                  <a:cubicBezTo>
                    <a:pt x="904052" y="1316156"/>
                    <a:pt x="902697" y="1318526"/>
                    <a:pt x="901546" y="1324349"/>
                  </a:cubicBezTo>
                  <a:cubicBezTo>
                    <a:pt x="900395" y="1330173"/>
                    <a:pt x="908453" y="1330308"/>
                    <a:pt x="912177" y="1329699"/>
                  </a:cubicBezTo>
                  <a:cubicBezTo>
                    <a:pt x="915902" y="1329157"/>
                    <a:pt x="911839" y="1342023"/>
                    <a:pt x="912990" y="1348253"/>
                  </a:cubicBezTo>
                  <a:cubicBezTo>
                    <a:pt x="914141" y="1354482"/>
                    <a:pt x="927345" y="1353873"/>
                    <a:pt x="931002" y="1352180"/>
                  </a:cubicBezTo>
                  <a:cubicBezTo>
                    <a:pt x="934726" y="1350487"/>
                    <a:pt x="938044" y="1341617"/>
                    <a:pt x="937503" y="1338502"/>
                  </a:cubicBezTo>
                  <a:cubicBezTo>
                    <a:pt x="936961" y="1335387"/>
                    <a:pt x="937570" y="1330647"/>
                    <a:pt x="941295" y="1328683"/>
                  </a:cubicBezTo>
                  <a:cubicBezTo>
                    <a:pt x="945019" y="1326719"/>
                    <a:pt x="954770" y="1325433"/>
                    <a:pt x="959916" y="1324553"/>
                  </a:cubicBezTo>
                  <a:cubicBezTo>
                    <a:pt x="965063" y="1323672"/>
                    <a:pt x="968922" y="1321979"/>
                    <a:pt x="972917" y="1323943"/>
                  </a:cubicBezTo>
                  <a:cubicBezTo>
                    <a:pt x="976913" y="1325907"/>
                    <a:pt x="976777" y="1323334"/>
                    <a:pt x="983345" y="1325027"/>
                  </a:cubicBezTo>
                  <a:cubicBezTo>
                    <a:pt x="985512" y="1325568"/>
                    <a:pt x="990659" y="1333626"/>
                    <a:pt x="993367" y="1335251"/>
                  </a:cubicBezTo>
                  <a:cubicBezTo>
                    <a:pt x="993232" y="1333084"/>
                    <a:pt x="993028" y="1331121"/>
                    <a:pt x="992690" y="1330715"/>
                  </a:cubicBezTo>
                  <a:cubicBezTo>
                    <a:pt x="997159" y="1333084"/>
                    <a:pt x="1004134" y="1340804"/>
                    <a:pt x="1005759" y="1345070"/>
                  </a:cubicBezTo>
                  <a:cubicBezTo>
                    <a:pt x="1008603" y="1352451"/>
                    <a:pt x="998310" y="1347372"/>
                    <a:pt x="994315" y="1348456"/>
                  </a:cubicBezTo>
                  <a:cubicBezTo>
                    <a:pt x="994180" y="1348524"/>
                    <a:pt x="993977" y="1348524"/>
                    <a:pt x="993841" y="1348524"/>
                  </a:cubicBezTo>
                  <a:cubicBezTo>
                    <a:pt x="993841" y="1345950"/>
                    <a:pt x="992893" y="1342429"/>
                    <a:pt x="993299" y="1341752"/>
                  </a:cubicBezTo>
                  <a:cubicBezTo>
                    <a:pt x="993502" y="1341346"/>
                    <a:pt x="993502" y="1338231"/>
                    <a:pt x="993367" y="1335387"/>
                  </a:cubicBezTo>
                  <a:cubicBezTo>
                    <a:pt x="990862" y="1335387"/>
                    <a:pt x="985444" y="1336606"/>
                    <a:pt x="984361" y="1338570"/>
                  </a:cubicBezTo>
                  <a:cubicBezTo>
                    <a:pt x="983210" y="1340601"/>
                    <a:pt x="976777" y="1334507"/>
                    <a:pt x="973324" y="1334236"/>
                  </a:cubicBezTo>
                  <a:cubicBezTo>
                    <a:pt x="969870" y="1333965"/>
                    <a:pt x="976100" y="1339721"/>
                    <a:pt x="974610" y="1344122"/>
                  </a:cubicBezTo>
                  <a:cubicBezTo>
                    <a:pt x="974001" y="1345950"/>
                    <a:pt x="972647" y="1346424"/>
                    <a:pt x="971292" y="1346357"/>
                  </a:cubicBezTo>
                  <a:cubicBezTo>
                    <a:pt x="973527" y="1350013"/>
                    <a:pt x="974813" y="1356988"/>
                    <a:pt x="978131" y="1356785"/>
                  </a:cubicBezTo>
                  <a:cubicBezTo>
                    <a:pt x="979079" y="1362134"/>
                    <a:pt x="980501" y="1368635"/>
                    <a:pt x="978064" y="1370734"/>
                  </a:cubicBezTo>
                  <a:cubicBezTo>
                    <a:pt x="974068" y="1374120"/>
                    <a:pt x="970412" y="1373984"/>
                    <a:pt x="968990" y="1376964"/>
                  </a:cubicBezTo>
                  <a:cubicBezTo>
                    <a:pt x="967568" y="1379943"/>
                    <a:pt x="973459" y="1381568"/>
                    <a:pt x="975220" y="1385225"/>
                  </a:cubicBezTo>
                  <a:cubicBezTo>
                    <a:pt x="976642" y="1388339"/>
                    <a:pt x="967162" y="1388949"/>
                    <a:pt x="963573" y="1390777"/>
                  </a:cubicBezTo>
                  <a:cubicBezTo>
                    <a:pt x="960458" y="1388678"/>
                    <a:pt x="956327" y="1386511"/>
                    <a:pt x="953483" y="1387324"/>
                  </a:cubicBezTo>
                  <a:cubicBezTo>
                    <a:pt x="949353" y="1388475"/>
                    <a:pt x="946441" y="1395924"/>
                    <a:pt x="947998" y="1400122"/>
                  </a:cubicBezTo>
                  <a:cubicBezTo>
                    <a:pt x="949556" y="1404388"/>
                    <a:pt x="954364" y="1403575"/>
                    <a:pt x="956801" y="1403440"/>
                  </a:cubicBezTo>
                  <a:cubicBezTo>
                    <a:pt x="959239" y="1403305"/>
                    <a:pt x="963573" y="1407570"/>
                    <a:pt x="964859" y="1405336"/>
                  </a:cubicBezTo>
                  <a:cubicBezTo>
                    <a:pt x="965130" y="1404862"/>
                    <a:pt x="965469" y="1404117"/>
                    <a:pt x="965875" y="1403237"/>
                  </a:cubicBezTo>
                  <a:cubicBezTo>
                    <a:pt x="966417" y="1404862"/>
                    <a:pt x="966823" y="1406555"/>
                    <a:pt x="966823" y="1408248"/>
                  </a:cubicBezTo>
                  <a:cubicBezTo>
                    <a:pt x="966823" y="1408383"/>
                    <a:pt x="966823" y="1408518"/>
                    <a:pt x="966823" y="1408654"/>
                  </a:cubicBezTo>
                  <a:cubicBezTo>
                    <a:pt x="965875" y="1408654"/>
                    <a:pt x="964792" y="1409399"/>
                    <a:pt x="964724" y="1410279"/>
                  </a:cubicBezTo>
                  <a:cubicBezTo>
                    <a:pt x="964453" y="1413055"/>
                    <a:pt x="965604" y="1413326"/>
                    <a:pt x="967026" y="1413868"/>
                  </a:cubicBezTo>
                  <a:cubicBezTo>
                    <a:pt x="967094" y="1413665"/>
                    <a:pt x="967229" y="1413462"/>
                    <a:pt x="967297" y="1413259"/>
                  </a:cubicBezTo>
                  <a:cubicBezTo>
                    <a:pt x="967365" y="1413529"/>
                    <a:pt x="967432" y="1413800"/>
                    <a:pt x="967500" y="1414071"/>
                  </a:cubicBezTo>
                  <a:cubicBezTo>
                    <a:pt x="967365" y="1414003"/>
                    <a:pt x="967229" y="1413936"/>
                    <a:pt x="967026" y="1413868"/>
                  </a:cubicBezTo>
                  <a:cubicBezTo>
                    <a:pt x="965807" y="1416712"/>
                    <a:pt x="964453" y="1419962"/>
                    <a:pt x="965672" y="1421181"/>
                  </a:cubicBezTo>
                  <a:cubicBezTo>
                    <a:pt x="966349" y="1421790"/>
                    <a:pt x="967771" y="1422061"/>
                    <a:pt x="969328" y="1422265"/>
                  </a:cubicBezTo>
                  <a:cubicBezTo>
                    <a:pt x="969464" y="1421994"/>
                    <a:pt x="969531" y="1421723"/>
                    <a:pt x="969667" y="1421452"/>
                  </a:cubicBezTo>
                  <a:cubicBezTo>
                    <a:pt x="969802" y="1421723"/>
                    <a:pt x="969938" y="1422061"/>
                    <a:pt x="970141" y="1422332"/>
                  </a:cubicBezTo>
                  <a:cubicBezTo>
                    <a:pt x="969870" y="1422332"/>
                    <a:pt x="969599" y="1422265"/>
                    <a:pt x="969328" y="1422197"/>
                  </a:cubicBezTo>
                  <a:cubicBezTo>
                    <a:pt x="967432" y="1426192"/>
                    <a:pt x="964182" y="1430593"/>
                    <a:pt x="964724" y="1432151"/>
                  </a:cubicBezTo>
                  <a:cubicBezTo>
                    <a:pt x="965604" y="1434724"/>
                    <a:pt x="965672" y="1432489"/>
                    <a:pt x="966959" y="1431338"/>
                  </a:cubicBezTo>
                  <a:cubicBezTo>
                    <a:pt x="967703" y="1430729"/>
                    <a:pt x="971766" y="1430052"/>
                    <a:pt x="974881" y="1428968"/>
                  </a:cubicBezTo>
                  <a:cubicBezTo>
                    <a:pt x="975490" y="1429781"/>
                    <a:pt x="975964" y="1430390"/>
                    <a:pt x="976032" y="1430661"/>
                  </a:cubicBezTo>
                  <a:cubicBezTo>
                    <a:pt x="976235" y="1431338"/>
                    <a:pt x="974881" y="1435401"/>
                    <a:pt x="974204" y="1438381"/>
                  </a:cubicBezTo>
                  <a:cubicBezTo>
                    <a:pt x="972850" y="1440141"/>
                    <a:pt x="971427" y="1442173"/>
                    <a:pt x="970683" y="1443798"/>
                  </a:cubicBezTo>
                  <a:cubicBezTo>
                    <a:pt x="969261" y="1446777"/>
                    <a:pt x="975017" y="1451720"/>
                    <a:pt x="977183" y="1452533"/>
                  </a:cubicBezTo>
                  <a:cubicBezTo>
                    <a:pt x="978335" y="1453007"/>
                    <a:pt x="979215" y="1454700"/>
                    <a:pt x="979960" y="1456257"/>
                  </a:cubicBezTo>
                  <a:cubicBezTo>
                    <a:pt x="978402" y="1457882"/>
                    <a:pt x="976845" y="1459982"/>
                    <a:pt x="977116" y="1462081"/>
                  </a:cubicBezTo>
                  <a:cubicBezTo>
                    <a:pt x="977251" y="1463435"/>
                    <a:pt x="977048" y="1466144"/>
                    <a:pt x="976913" y="1468920"/>
                  </a:cubicBezTo>
                  <a:cubicBezTo>
                    <a:pt x="971360" y="1467836"/>
                    <a:pt x="960729" y="1468920"/>
                    <a:pt x="960458" y="1471493"/>
                  </a:cubicBezTo>
                  <a:cubicBezTo>
                    <a:pt x="959442" y="1481108"/>
                    <a:pt x="974678" y="1482734"/>
                    <a:pt x="974949" y="1484765"/>
                  </a:cubicBezTo>
                  <a:cubicBezTo>
                    <a:pt x="975220" y="1486729"/>
                    <a:pt x="976439" y="1488557"/>
                    <a:pt x="976709" y="1485036"/>
                  </a:cubicBezTo>
                  <a:cubicBezTo>
                    <a:pt x="976845" y="1483343"/>
                    <a:pt x="978267" y="1480363"/>
                    <a:pt x="979418" y="1477452"/>
                  </a:cubicBezTo>
                  <a:cubicBezTo>
                    <a:pt x="982939" y="1478400"/>
                    <a:pt x="989914" y="1474337"/>
                    <a:pt x="990794" y="1476842"/>
                  </a:cubicBezTo>
                  <a:cubicBezTo>
                    <a:pt x="991742" y="1479483"/>
                    <a:pt x="986257" y="1486390"/>
                    <a:pt x="987408" y="1492620"/>
                  </a:cubicBezTo>
                  <a:cubicBezTo>
                    <a:pt x="988559" y="1498850"/>
                    <a:pt x="991539" y="1512799"/>
                    <a:pt x="998717" y="1510022"/>
                  </a:cubicBezTo>
                  <a:cubicBezTo>
                    <a:pt x="998717" y="1510022"/>
                    <a:pt x="998717" y="1510022"/>
                    <a:pt x="998784" y="1510022"/>
                  </a:cubicBezTo>
                  <a:cubicBezTo>
                    <a:pt x="998717" y="1510090"/>
                    <a:pt x="998649" y="1510158"/>
                    <a:pt x="998649" y="1510226"/>
                  </a:cubicBezTo>
                  <a:cubicBezTo>
                    <a:pt x="997904" y="1512257"/>
                    <a:pt x="997904" y="1518893"/>
                    <a:pt x="998581" y="1523430"/>
                  </a:cubicBezTo>
                  <a:cubicBezTo>
                    <a:pt x="997633" y="1523565"/>
                    <a:pt x="996685" y="1523768"/>
                    <a:pt x="995669" y="1524107"/>
                  </a:cubicBezTo>
                  <a:cubicBezTo>
                    <a:pt x="994383" y="1524513"/>
                    <a:pt x="993638" y="1525055"/>
                    <a:pt x="993164" y="1525732"/>
                  </a:cubicBezTo>
                  <a:cubicBezTo>
                    <a:pt x="992216" y="1520315"/>
                    <a:pt x="991065" y="1512663"/>
                    <a:pt x="988898" y="1513544"/>
                  </a:cubicBezTo>
                  <a:cubicBezTo>
                    <a:pt x="988559" y="1513679"/>
                    <a:pt x="992555" y="1524649"/>
                    <a:pt x="992284" y="1524784"/>
                  </a:cubicBezTo>
                  <a:cubicBezTo>
                    <a:pt x="989846" y="1525732"/>
                    <a:pt x="981856" y="1520992"/>
                    <a:pt x="980569" y="1523904"/>
                  </a:cubicBezTo>
                  <a:cubicBezTo>
                    <a:pt x="979147" y="1527154"/>
                    <a:pt x="984700" y="1525529"/>
                    <a:pt x="987137" y="1525394"/>
                  </a:cubicBezTo>
                  <a:cubicBezTo>
                    <a:pt x="989372" y="1525258"/>
                    <a:pt x="992893" y="1531556"/>
                    <a:pt x="994586" y="1532030"/>
                  </a:cubicBezTo>
                  <a:cubicBezTo>
                    <a:pt x="997159" y="1535822"/>
                    <a:pt x="1001357" y="1540088"/>
                    <a:pt x="1001357" y="1542932"/>
                  </a:cubicBezTo>
                  <a:cubicBezTo>
                    <a:pt x="1001357" y="1548078"/>
                    <a:pt x="989440" y="1567512"/>
                    <a:pt x="995602" y="1569544"/>
                  </a:cubicBezTo>
                  <a:cubicBezTo>
                    <a:pt x="994247" y="1570153"/>
                    <a:pt x="993096" y="1570695"/>
                    <a:pt x="992351" y="1570898"/>
                  </a:cubicBezTo>
                  <a:cubicBezTo>
                    <a:pt x="990862" y="1571304"/>
                    <a:pt x="988559" y="1574013"/>
                    <a:pt x="990117" y="1575096"/>
                  </a:cubicBezTo>
                  <a:cubicBezTo>
                    <a:pt x="990726" y="1575570"/>
                    <a:pt x="991742" y="1576383"/>
                    <a:pt x="992961" y="1577195"/>
                  </a:cubicBezTo>
                  <a:cubicBezTo>
                    <a:pt x="989846" y="1577331"/>
                    <a:pt x="986054" y="1577331"/>
                    <a:pt x="984022" y="1579091"/>
                  </a:cubicBezTo>
                  <a:cubicBezTo>
                    <a:pt x="980975" y="1581732"/>
                    <a:pt x="983481" y="1585186"/>
                    <a:pt x="978944" y="1583290"/>
                  </a:cubicBezTo>
                  <a:cubicBezTo>
                    <a:pt x="974407" y="1581394"/>
                    <a:pt x="965266" y="1588910"/>
                    <a:pt x="960322" y="1593040"/>
                  </a:cubicBezTo>
                  <a:cubicBezTo>
                    <a:pt x="955379" y="1597171"/>
                    <a:pt x="963843" y="1595072"/>
                    <a:pt x="963843" y="1598458"/>
                  </a:cubicBezTo>
                  <a:cubicBezTo>
                    <a:pt x="963843" y="1601437"/>
                    <a:pt x="959374" y="1604281"/>
                    <a:pt x="961948" y="1604755"/>
                  </a:cubicBezTo>
                  <a:cubicBezTo>
                    <a:pt x="961744" y="1604755"/>
                    <a:pt x="961541" y="1604755"/>
                    <a:pt x="961338" y="1604823"/>
                  </a:cubicBezTo>
                  <a:cubicBezTo>
                    <a:pt x="956801" y="1606312"/>
                    <a:pt x="966755" y="1620058"/>
                    <a:pt x="964859" y="1629471"/>
                  </a:cubicBezTo>
                  <a:cubicBezTo>
                    <a:pt x="962963" y="1638883"/>
                    <a:pt x="954567" y="1648702"/>
                    <a:pt x="955718" y="1665292"/>
                  </a:cubicBezTo>
                  <a:cubicBezTo>
                    <a:pt x="956869" y="1681882"/>
                    <a:pt x="985174" y="1689263"/>
                    <a:pt x="1005691" y="1692648"/>
                  </a:cubicBezTo>
                  <a:cubicBezTo>
                    <a:pt x="1026209" y="1696034"/>
                    <a:pt x="1026141" y="1692039"/>
                    <a:pt x="1028985" y="1696576"/>
                  </a:cubicBezTo>
                  <a:cubicBezTo>
                    <a:pt x="1031829" y="1701113"/>
                    <a:pt x="1025261" y="1710322"/>
                    <a:pt x="1030407" y="1719937"/>
                  </a:cubicBezTo>
                  <a:cubicBezTo>
                    <a:pt x="1031558" y="1722104"/>
                    <a:pt x="1033048" y="1723120"/>
                    <a:pt x="1034741" y="1723526"/>
                  </a:cubicBezTo>
                  <a:cubicBezTo>
                    <a:pt x="1035282" y="1727454"/>
                    <a:pt x="1036027" y="1731652"/>
                    <a:pt x="1035282" y="1733413"/>
                  </a:cubicBezTo>
                  <a:cubicBezTo>
                    <a:pt x="1033590" y="1737340"/>
                    <a:pt x="1023297" y="1742893"/>
                    <a:pt x="1024448" y="1749122"/>
                  </a:cubicBezTo>
                  <a:cubicBezTo>
                    <a:pt x="1025599" y="1755352"/>
                    <a:pt x="1032303" y="1760498"/>
                    <a:pt x="1032303" y="1765577"/>
                  </a:cubicBezTo>
                  <a:cubicBezTo>
                    <a:pt x="1032303" y="1770656"/>
                    <a:pt x="1021333" y="1780610"/>
                    <a:pt x="1021943" y="1786298"/>
                  </a:cubicBezTo>
                  <a:cubicBezTo>
                    <a:pt x="1022484" y="1791918"/>
                    <a:pt x="1027902" y="1796658"/>
                    <a:pt x="1027902" y="1799502"/>
                  </a:cubicBezTo>
                  <a:cubicBezTo>
                    <a:pt x="1027902" y="1802346"/>
                    <a:pt x="1017609" y="1802549"/>
                    <a:pt x="1016525" y="1805935"/>
                  </a:cubicBezTo>
                  <a:cubicBezTo>
                    <a:pt x="1015374" y="1809321"/>
                    <a:pt x="1036163" y="1814196"/>
                    <a:pt x="1037314" y="1817582"/>
                  </a:cubicBezTo>
                  <a:cubicBezTo>
                    <a:pt x="1038465" y="1820967"/>
                    <a:pt x="1021198" y="1825707"/>
                    <a:pt x="1017203" y="1834172"/>
                  </a:cubicBezTo>
                  <a:cubicBezTo>
                    <a:pt x="1013207" y="1842636"/>
                    <a:pt x="1013343" y="1868164"/>
                    <a:pt x="1004811" y="1891865"/>
                  </a:cubicBezTo>
                  <a:cubicBezTo>
                    <a:pt x="996279" y="1915632"/>
                    <a:pt x="992555" y="1921456"/>
                    <a:pt x="989710" y="1932764"/>
                  </a:cubicBezTo>
                  <a:cubicBezTo>
                    <a:pt x="986867" y="1944072"/>
                    <a:pt x="993367" y="1953282"/>
                    <a:pt x="987611" y="1968043"/>
                  </a:cubicBezTo>
                  <a:cubicBezTo>
                    <a:pt x="981923" y="1982737"/>
                    <a:pt x="969802" y="1984566"/>
                    <a:pt x="964114" y="1990186"/>
                  </a:cubicBezTo>
                  <a:cubicBezTo>
                    <a:pt x="958426" y="1995806"/>
                    <a:pt x="948405" y="1993369"/>
                    <a:pt x="948405" y="1998447"/>
                  </a:cubicBezTo>
                  <a:cubicBezTo>
                    <a:pt x="948405" y="2003526"/>
                    <a:pt x="955582" y="2017949"/>
                    <a:pt x="955582" y="2019913"/>
                  </a:cubicBezTo>
                  <a:cubicBezTo>
                    <a:pt x="955582" y="2021876"/>
                    <a:pt x="947795" y="2024720"/>
                    <a:pt x="945831" y="2028106"/>
                  </a:cubicBezTo>
                  <a:cubicBezTo>
                    <a:pt x="943868" y="2031492"/>
                    <a:pt x="946238" y="2051265"/>
                    <a:pt x="946780" y="2068803"/>
                  </a:cubicBezTo>
                  <a:cubicBezTo>
                    <a:pt x="947321" y="2086341"/>
                    <a:pt x="950504" y="2078824"/>
                    <a:pt x="949082" y="2086747"/>
                  </a:cubicBezTo>
                  <a:cubicBezTo>
                    <a:pt x="947660" y="2094669"/>
                    <a:pt x="950233" y="2106858"/>
                    <a:pt x="946238" y="2109702"/>
                  </a:cubicBezTo>
                  <a:cubicBezTo>
                    <a:pt x="942243" y="2112546"/>
                    <a:pt x="937029" y="2117354"/>
                    <a:pt x="934997" y="2123584"/>
                  </a:cubicBezTo>
                  <a:cubicBezTo>
                    <a:pt x="932966" y="2129813"/>
                    <a:pt x="934794" y="2133876"/>
                    <a:pt x="938383" y="2136991"/>
                  </a:cubicBezTo>
                  <a:cubicBezTo>
                    <a:pt x="941972" y="2140106"/>
                    <a:pt x="936419" y="2148841"/>
                    <a:pt x="938857" y="2151482"/>
                  </a:cubicBezTo>
                  <a:cubicBezTo>
                    <a:pt x="941295" y="2154190"/>
                    <a:pt x="937435" y="2153310"/>
                    <a:pt x="937570" y="2157441"/>
                  </a:cubicBezTo>
                  <a:cubicBezTo>
                    <a:pt x="937706" y="2161571"/>
                    <a:pt x="953551" y="2166582"/>
                    <a:pt x="952671" y="2169833"/>
                  </a:cubicBezTo>
                  <a:cubicBezTo>
                    <a:pt x="951790" y="2173083"/>
                    <a:pt x="942513" y="2173218"/>
                    <a:pt x="942649" y="2176740"/>
                  </a:cubicBezTo>
                  <a:cubicBezTo>
                    <a:pt x="942784" y="2180261"/>
                    <a:pt x="945222" y="2180599"/>
                    <a:pt x="946238" y="2185204"/>
                  </a:cubicBezTo>
                  <a:cubicBezTo>
                    <a:pt x="947389" y="2189470"/>
                    <a:pt x="941769" y="2192788"/>
                    <a:pt x="940617" y="2196174"/>
                  </a:cubicBezTo>
                  <a:cubicBezTo>
                    <a:pt x="939466" y="2199559"/>
                    <a:pt x="945425" y="2212696"/>
                    <a:pt x="948811" y="2217774"/>
                  </a:cubicBezTo>
                  <a:cubicBezTo>
                    <a:pt x="952264" y="2222853"/>
                    <a:pt x="947660" y="2226848"/>
                    <a:pt x="947931" y="2229963"/>
                  </a:cubicBezTo>
                  <a:cubicBezTo>
                    <a:pt x="948201" y="2233078"/>
                    <a:pt x="947321" y="2234635"/>
                    <a:pt x="947592" y="2238834"/>
                  </a:cubicBezTo>
                  <a:cubicBezTo>
                    <a:pt x="947863" y="2243100"/>
                    <a:pt x="957140" y="2247163"/>
                    <a:pt x="959104" y="2247433"/>
                  </a:cubicBezTo>
                  <a:cubicBezTo>
                    <a:pt x="961067" y="2247704"/>
                    <a:pt x="962692" y="2243371"/>
                    <a:pt x="964114" y="2245537"/>
                  </a:cubicBezTo>
                  <a:cubicBezTo>
                    <a:pt x="965536" y="2247704"/>
                    <a:pt x="967094" y="2245876"/>
                    <a:pt x="969938" y="2245334"/>
                  </a:cubicBezTo>
                  <a:cubicBezTo>
                    <a:pt x="972782" y="2244793"/>
                    <a:pt x="984970" y="2250413"/>
                    <a:pt x="984158" y="2254069"/>
                  </a:cubicBezTo>
                  <a:cubicBezTo>
                    <a:pt x="983278" y="2257726"/>
                    <a:pt x="969261" y="2260638"/>
                    <a:pt x="966417" y="2265716"/>
                  </a:cubicBezTo>
                  <a:cubicBezTo>
                    <a:pt x="963573" y="2270795"/>
                    <a:pt x="974881" y="2274519"/>
                    <a:pt x="977793" y="2280410"/>
                  </a:cubicBezTo>
                  <a:cubicBezTo>
                    <a:pt x="980637" y="2286369"/>
                    <a:pt x="971969" y="2289552"/>
                    <a:pt x="970073" y="2298016"/>
                  </a:cubicBezTo>
                  <a:cubicBezTo>
                    <a:pt x="968177" y="2306480"/>
                    <a:pt x="965469" y="2326388"/>
                    <a:pt x="968516" y="2335395"/>
                  </a:cubicBezTo>
                  <a:cubicBezTo>
                    <a:pt x="971563" y="2344468"/>
                    <a:pt x="989507" y="2344197"/>
                    <a:pt x="992555" y="2351375"/>
                  </a:cubicBezTo>
                  <a:cubicBezTo>
                    <a:pt x="995602" y="2358553"/>
                    <a:pt x="999123" y="2365528"/>
                    <a:pt x="1004811" y="2374195"/>
                  </a:cubicBezTo>
                  <a:cubicBezTo>
                    <a:pt x="1010499" y="2382862"/>
                    <a:pt x="992893" y="2387805"/>
                    <a:pt x="990591" y="2393087"/>
                  </a:cubicBezTo>
                  <a:cubicBezTo>
                    <a:pt x="988289" y="2398369"/>
                    <a:pt x="993367" y="2415636"/>
                    <a:pt x="999123" y="2415975"/>
                  </a:cubicBezTo>
                  <a:cubicBezTo>
                    <a:pt x="1004811" y="2416381"/>
                    <a:pt x="1025599" y="2411506"/>
                    <a:pt x="1032100" y="2411506"/>
                  </a:cubicBezTo>
                  <a:cubicBezTo>
                    <a:pt x="1038600" y="2411506"/>
                    <a:pt x="1046523" y="2406495"/>
                    <a:pt x="1051466" y="2415501"/>
                  </a:cubicBezTo>
                  <a:cubicBezTo>
                    <a:pt x="1056409" y="2424574"/>
                    <a:pt x="1047471" y="2431075"/>
                    <a:pt x="1056274" y="2436763"/>
                  </a:cubicBezTo>
                  <a:cubicBezTo>
                    <a:pt x="1065009" y="2442383"/>
                    <a:pt x="1088303" y="2451931"/>
                    <a:pt x="1095887" y="2463646"/>
                  </a:cubicBezTo>
                  <a:cubicBezTo>
                    <a:pt x="1103471" y="2475360"/>
                    <a:pt x="1100153" y="2482606"/>
                    <a:pt x="1099747" y="2490867"/>
                  </a:cubicBezTo>
                  <a:cubicBezTo>
                    <a:pt x="1099340" y="2499128"/>
                    <a:pt x="1101169" y="2512129"/>
                    <a:pt x="1104216" y="2527568"/>
                  </a:cubicBezTo>
                  <a:cubicBezTo>
                    <a:pt x="1107263" y="2543007"/>
                    <a:pt x="1110107" y="2538809"/>
                    <a:pt x="1114238" y="2549372"/>
                  </a:cubicBezTo>
                  <a:cubicBezTo>
                    <a:pt x="1118436" y="2559936"/>
                    <a:pt x="1116811" y="2562983"/>
                    <a:pt x="1121754" y="2576526"/>
                  </a:cubicBezTo>
                  <a:cubicBezTo>
                    <a:pt x="1126697" y="2590069"/>
                    <a:pt x="1124530" y="2611399"/>
                    <a:pt x="1129067" y="2618170"/>
                  </a:cubicBezTo>
                  <a:cubicBezTo>
                    <a:pt x="1133604" y="2624942"/>
                    <a:pt x="1142136" y="2628530"/>
                    <a:pt x="1148975" y="2636047"/>
                  </a:cubicBezTo>
                  <a:cubicBezTo>
                    <a:pt x="1155814" y="2643563"/>
                    <a:pt x="1169899" y="2640855"/>
                    <a:pt x="1173691" y="2647964"/>
                  </a:cubicBezTo>
                  <a:cubicBezTo>
                    <a:pt x="1177483" y="2655142"/>
                    <a:pt x="1163398" y="2668144"/>
                    <a:pt x="1163804" y="2674576"/>
                  </a:cubicBezTo>
                  <a:cubicBezTo>
                    <a:pt x="1164211" y="2681009"/>
                    <a:pt x="1168680" y="2684260"/>
                    <a:pt x="1165700" y="2683447"/>
                  </a:cubicBezTo>
                  <a:cubicBezTo>
                    <a:pt x="1162653" y="2682702"/>
                    <a:pt x="1161367" y="2674915"/>
                    <a:pt x="1153783" y="2673764"/>
                  </a:cubicBezTo>
                  <a:cubicBezTo>
                    <a:pt x="1146199" y="2672613"/>
                    <a:pt x="1148027" y="2683041"/>
                    <a:pt x="1146131" y="2687171"/>
                  </a:cubicBezTo>
                  <a:cubicBezTo>
                    <a:pt x="1144235" y="2691302"/>
                    <a:pt x="1141053" y="2694011"/>
                    <a:pt x="1146741" y="2696313"/>
                  </a:cubicBezTo>
                  <a:cubicBezTo>
                    <a:pt x="1152429" y="2698547"/>
                    <a:pt x="1160148" y="2701933"/>
                    <a:pt x="1170373" y="2709449"/>
                  </a:cubicBezTo>
                  <a:cubicBezTo>
                    <a:pt x="1180598" y="2716966"/>
                    <a:pt x="1176129" y="2725430"/>
                    <a:pt x="1179582" y="2725430"/>
                  </a:cubicBezTo>
                  <a:cubicBezTo>
                    <a:pt x="1183035" y="2725430"/>
                    <a:pt x="1183171" y="2725972"/>
                    <a:pt x="1189671" y="2733149"/>
                  </a:cubicBezTo>
                  <a:cubicBezTo>
                    <a:pt x="1196104" y="2740327"/>
                    <a:pt x="1202131" y="2734436"/>
                    <a:pt x="1205991" y="2737077"/>
                  </a:cubicBezTo>
                  <a:cubicBezTo>
                    <a:pt x="1209783" y="2739718"/>
                    <a:pt x="1221633" y="2754480"/>
                    <a:pt x="1224680" y="2761792"/>
                  </a:cubicBezTo>
                  <a:cubicBezTo>
                    <a:pt x="1227727" y="2769038"/>
                    <a:pt x="1218586" y="2774929"/>
                    <a:pt x="1216690" y="2781362"/>
                  </a:cubicBezTo>
                  <a:cubicBezTo>
                    <a:pt x="1214794" y="2787795"/>
                    <a:pt x="1211002" y="2796936"/>
                    <a:pt x="1211408" y="2803708"/>
                  </a:cubicBezTo>
                  <a:cubicBezTo>
                    <a:pt x="1211814" y="2810479"/>
                    <a:pt x="1216486" y="2818605"/>
                    <a:pt x="1223732" y="2825038"/>
                  </a:cubicBezTo>
                  <a:cubicBezTo>
                    <a:pt x="1230977" y="2831471"/>
                    <a:pt x="1245265" y="2839597"/>
                    <a:pt x="1251698" y="2846775"/>
                  </a:cubicBezTo>
                  <a:cubicBezTo>
                    <a:pt x="1258131" y="2853952"/>
                    <a:pt x="1259418" y="2855780"/>
                    <a:pt x="1264699" y="2862552"/>
                  </a:cubicBezTo>
                  <a:cubicBezTo>
                    <a:pt x="1270049" y="2869323"/>
                    <a:pt x="1277971" y="2869052"/>
                    <a:pt x="1284472" y="2873589"/>
                  </a:cubicBezTo>
                  <a:cubicBezTo>
                    <a:pt x="1290905" y="2878126"/>
                    <a:pt x="1300520" y="2879887"/>
                    <a:pt x="1302010" y="2878736"/>
                  </a:cubicBezTo>
                  <a:cubicBezTo>
                    <a:pt x="1303500" y="2877585"/>
                    <a:pt x="1314334" y="2850973"/>
                    <a:pt x="1310880" y="2846842"/>
                  </a:cubicBezTo>
                  <a:cubicBezTo>
                    <a:pt x="1307427" y="2842711"/>
                    <a:pt x="1293749" y="2844946"/>
                    <a:pt x="1290295" y="2837362"/>
                  </a:cubicBezTo>
                  <a:cubicBezTo>
                    <a:pt x="1286842" y="2829846"/>
                    <a:pt x="1278107" y="2831539"/>
                    <a:pt x="1275804" y="2827747"/>
                  </a:cubicBezTo>
                  <a:cubicBezTo>
                    <a:pt x="1273502" y="2823955"/>
                    <a:pt x="1274247" y="2810683"/>
                    <a:pt x="1272757" y="2812578"/>
                  </a:cubicBezTo>
                  <a:cubicBezTo>
                    <a:pt x="1271268" y="2814475"/>
                    <a:pt x="1275127" y="2827476"/>
                    <a:pt x="1269845" y="2826325"/>
                  </a:cubicBezTo>
                  <a:cubicBezTo>
                    <a:pt x="1264564" y="2825174"/>
                    <a:pt x="1260975" y="2819282"/>
                    <a:pt x="1258673" y="2815897"/>
                  </a:cubicBezTo>
                  <a:cubicBezTo>
                    <a:pt x="1256370" y="2812511"/>
                    <a:pt x="1258266" y="2802489"/>
                    <a:pt x="1260569" y="2799442"/>
                  </a:cubicBezTo>
                  <a:cubicBezTo>
                    <a:pt x="1262871" y="2796395"/>
                    <a:pt x="1269981" y="2805198"/>
                    <a:pt x="1274518" y="2805198"/>
                  </a:cubicBezTo>
                  <a:cubicBezTo>
                    <a:pt x="1279055" y="2805198"/>
                    <a:pt x="1276278" y="2799307"/>
                    <a:pt x="1276685" y="2796666"/>
                  </a:cubicBezTo>
                  <a:cubicBezTo>
                    <a:pt x="1277091" y="2794025"/>
                    <a:pt x="1276007" y="2798291"/>
                    <a:pt x="1271064" y="2798291"/>
                  </a:cubicBezTo>
                  <a:cubicBezTo>
                    <a:pt x="1266121" y="2798291"/>
                    <a:pt x="1259824" y="2796056"/>
                    <a:pt x="1258740" y="2794160"/>
                  </a:cubicBezTo>
                  <a:cubicBezTo>
                    <a:pt x="1257589" y="2792264"/>
                    <a:pt x="1263277" y="2785764"/>
                    <a:pt x="1261787" y="2780482"/>
                  </a:cubicBezTo>
                  <a:cubicBezTo>
                    <a:pt x="1260298" y="2775200"/>
                    <a:pt x="1256573" y="2775200"/>
                    <a:pt x="1252375" y="2766533"/>
                  </a:cubicBezTo>
                  <a:cubicBezTo>
                    <a:pt x="1248177" y="2757865"/>
                    <a:pt x="1252511" y="2746150"/>
                    <a:pt x="1253323" y="2739718"/>
                  </a:cubicBezTo>
                  <a:cubicBezTo>
                    <a:pt x="1254068" y="2733285"/>
                    <a:pt x="1256912" y="2729696"/>
                    <a:pt x="1251156" y="2721367"/>
                  </a:cubicBezTo>
                  <a:cubicBezTo>
                    <a:pt x="1245468" y="2713106"/>
                    <a:pt x="1237478" y="2731863"/>
                    <a:pt x="1235921" y="2729967"/>
                  </a:cubicBezTo>
                  <a:cubicBezTo>
                    <a:pt x="1234431" y="2728071"/>
                    <a:pt x="1237952" y="2722992"/>
                    <a:pt x="1238697" y="2719945"/>
                  </a:cubicBezTo>
                  <a:cubicBezTo>
                    <a:pt x="1239442" y="2716898"/>
                    <a:pt x="1241202" y="2712835"/>
                    <a:pt x="1239713" y="2710600"/>
                  </a:cubicBezTo>
                  <a:cubicBezTo>
                    <a:pt x="1238223" y="2708366"/>
                    <a:pt x="1239780" y="2706538"/>
                    <a:pt x="1239374" y="2703490"/>
                  </a:cubicBezTo>
                  <a:cubicBezTo>
                    <a:pt x="1238968" y="2700443"/>
                    <a:pt x="1233009" y="2694620"/>
                    <a:pt x="1231113" y="2691573"/>
                  </a:cubicBezTo>
                  <a:cubicBezTo>
                    <a:pt x="1229217" y="2688526"/>
                    <a:pt x="1224680" y="2686900"/>
                    <a:pt x="1221971" y="2684598"/>
                  </a:cubicBezTo>
                  <a:cubicBezTo>
                    <a:pt x="1219330" y="2682364"/>
                    <a:pt x="1208293" y="2679113"/>
                    <a:pt x="1208293" y="2674983"/>
                  </a:cubicBezTo>
                  <a:cubicBezTo>
                    <a:pt x="1208293" y="2670852"/>
                    <a:pt x="1222039" y="2658799"/>
                    <a:pt x="1220143" y="2655413"/>
                  </a:cubicBezTo>
                  <a:cubicBezTo>
                    <a:pt x="1218247" y="2652028"/>
                    <a:pt x="1206194" y="2657241"/>
                    <a:pt x="1204704" y="2653111"/>
                  </a:cubicBezTo>
                  <a:cubicBezTo>
                    <a:pt x="1203214" y="2648980"/>
                    <a:pt x="1208158" y="2641667"/>
                    <a:pt x="1203959" y="2639365"/>
                  </a:cubicBezTo>
                  <a:cubicBezTo>
                    <a:pt x="1199761" y="2637130"/>
                    <a:pt x="1182562" y="2634625"/>
                    <a:pt x="1183374" y="2628598"/>
                  </a:cubicBezTo>
                  <a:cubicBezTo>
                    <a:pt x="1184119" y="2622572"/>
                    <a:pt x="1182291" y="2627515"/>
                    <a:pt x="1177754" y="2622233"/>
                  </a:cubicBezTo>
                  <a:cubicBezTo>
                    <a:pt x="1173217" y="2616952"/>
                    <a:pt x="1183171" y="2613024"/>
                    <a:pt x="1176332" y="2570838"/>
                  </a:cubicBezTo>
                  <a:cubicBezTo>
                    <a:pt x="1169492" y="2528652"/>
                    <a:pt x="1194615" y="2544091"/>
                    <a:pt x="1207548" y="2553503"/>
                  </a:cubicBezTo>
                  <a:cubicBezTo>
                    <a:pt x="1220482" y="2562915"/>
                    <a:pt x="1215335" y="2560071"/>
                    <a:pt x="1215674" y="2571041"/>
                  </a:cubicBezTo>
                  <a:cubicBezTo>
                    <a:pt x="1216080" y="2581943"/>
                    <a:pt x="1233009" y="2588647"/>
                    <a:pt x="1235650" y="2598397"/>
                  </a:cubicBezTo>
                  <a:cubicBezTo>
                    <a:pt x="1238290" y="2608216"/>
                    <a:pt x="1226644" y="2621624"/>
                    <a:pt x="1230842" y="2629885"/>
                  </a:cubicBezTo>
                  <a:cubicBezTo>
                    <a:pt x="1235040" y="2638146"/>
                    <a:pt x="1258537" y="2658663"/>
                    <a:pt x="1260840" y="2666586"/>
                  </a:cubicBezTo>
                  <a:cubicBezTo>
                    <a:pt x="1263142" y="2674509"/>
                    <a:pt x="1266257" y="2688322"/>
                    <a:pt x="1272012" y="2692114"/>
                  </a:cubicBezTo>
                  <a:cubicBezTo>
                    <a:pt x="1277700" y="2695906"/>
                    <a:pt x="1281425" y="2694891"/>
                    <a:pt x="1281425" y="2702069"/>
                  </a:cubicBezTo>
                  <a:cubicBezTo>
                    <a:pt x="1281425" y="2709246"/>
                    <a:pt x="1282847" y="2716491"/>
                    <a:pt x="1292394" y="2719132"/>
                  </a:cubicBezTo>
                  <a:cubicBezTo>
                    <a:pt x="1301874" y="2721773"/>
                    <a:pt x="1295712" y="2733149"/>
                    <a:pt x="1300656" y="2736535"/>
                  </a:cubicBezTo>
                  <a:cubicBezTo>
                    <a:pt x="1305599" y="2739921"/>
                    <a:pt x="1328622" y="2731321"/>
                    <a:pt x="1315756" y="2739582"/>
                  </a:cubicBezTo>
                  <a:cubicBezTo>
                    <a:pt x="1302822" y="2747843"/>
                    <a:pt x="1311625" y="2768158"/>
                    <a:pt x="1316975" y="2773033"/>
                  </a:cubicBezTo>
                  <a:cubicBezTo>
                    <a:pt x="1322324" y="2777909"/>
                    <a:pt x="1325642" y="2783393"/>
                    <a:pt x="1335122" y="2788269"/>
                  </a:cubicBezTo>
                  <a:cubicBezTo>
                    <a:pt x="1344602" y="2793144"/>
                    <a:pt x="1337696" y="2798968"/>
                    <a:pt x="1342639" y="2804250"/>
                  </a:cubicBezTo>
                  <a:cubicBezTo>
                    <a:pt x="1347582" y="2809532"/>
                    <a:pt x="1354489" y="2807839"/>
                    <a:pt x="1356046" y="2818402"/>
                  </a:cubicBezTo>
                  <a:cubicBezTo>
                    <a:pt x="1357536" y="2828966"/>
                    <a:pt x="1366745" y="2827002"/>
                    <a:pt x="1374329" y="2831132"/>
                  </a:cubicBezTo>
                  <a:cubicBezTo>
                    <a:pt x="1381913" y="2835263"/>
                    <a:pt x="1379814" y="2847790"/>
                    <a:pt x="1385840" y="2859437"/>
                  </a:cubicBezTo>
                  <a:cubicBezTo>
                    <a:pt x="1391935" y="2871152"/>
                    <a:pt x="1412723" y="2865328"/>
                    <a:pt x="1419224" y="2876636"/>
                  </a:cubicBezTo>
                  <a:cubicBezTo>
                    <a:pt x="1425724" y="2887945"/>
                    <a:pt x="1430938" y="2904738"/>
                    <a:pt x="1431345" y="2913405"/>
                  </a:cubicBezTo>
                  <a:cubicBezTo>
                    <a:pt x="1431751" y="2922073"/>
                    <a:pt x="1419291" y="2931553"/>
                    <a:pt x="1423083" y="2940627"/>
                  </a:cubicBezTo>
                  <a:cubicBezTo>
                    <a:pt x="1426875" y="2949700"/>
                    <a:pt x="1436220" y="2958029"/>
                    <a:pt x="1428636" y="2965952"/>
                  </a:cubicBezTo>
                  <a:cubicBezTo>
                    <a:pt x="1421052" y="2973874"/>
                    <a:pt x="1409947" y="2971504"/>
                    <a:pt x="1409947" y="2981729"/>
                  </a:cubicBezTo>
                  <a:cubicBezTo>
                    <a:pt x="1409947" y="2991887"/>
                    <a:pt x="1416786" y="3004007"/>
                    <a:pt x="1420984" y="3013013"/>
                  </a:cubicBezTo>
                  <a:cubicBezTo>
                    <a:pt x="1425183" y="3022087"/>
                    <a:pt x="1439538" y="3016128"/>
                    <a:pt x="1454300" y="3022561"/>
                  </a:cubicBezTo>
                  <a:cubicBezTo>
                    <a:pt x="1469129" y="3028994"/>
                    <a:pt x="1479828" y="3044636"/>
                    <a:pt x="1488225" y="3052559"/>
                  </a:cubicBezTo>
                  <a:cubicBezTo>
                    <a:pt x="1496554" y="3060481"/>
                    <a:pt x="1497908" y="3054184"/>
                    <a:pt x="1511586" y="3053439"/>
                  </a:cubicBezTo>
                  <a:cubicBezTo>
                    <a:pt x="1525265" y="3052694"/>
                    <a:pt x="1547475" y="3076868"/>
                    <a:pt x="1554314" y="3091156"/>
                  </a:cubicBezTo>
                  <a:cubicBezTo>
                    <a:pt x="1561153" y="3105511"/>
                    <a:pt x="1578150" y="3102193"/>
                    <a:pt x="1593385" y="3107408"/>
                  </a:cubicBezTo>
                  <a:cubicBezTo>
                    <a:pt x="1608554" y="3112689"/>
                    <a:pt x="1644036" y="3121153"/>
                    <a:pt x="1663402" y="3130159"/>
                  </a:cubicBezTo>
                  <a:cubicBezTo>
                    <a:pt x="1682769" y="3139233"/>
                    <a:pt x="1690285" y="3131852"/>
                    <a:pt x="1708906" y="3136389"/>
                  </a:cubicBezTo>
                  <a:cubicBezTo>
                    <a:pt x="1727528" y="3140926"/>
                    <a:pt x="1736195" y="3135103"/>
                    <a:pt x="1738091" y="3133545"/>
                  </a:cubicBezTo>
                  <a:cubicBezTo>
                    <a:pt x="1739987" y="3132056"/>
                    <a:pt x="1758541" y="3132259"/>
                    <a:pt x="1768834" y="3132259"/>
                  </a:cubicBezTo>
                  <a:cubicBezTo>
                    <a:pt x="1779126" y="3132259"/>
                    <a:pt x="1782377" y="3134967"/>
                    <a:pt x="1792195" y="3139910"/>
                  </a:cubicBezTo>
                  <a:cubicBezTo>
                    <a:pt x="1802082" y="3144786"/>
                    <a:pt x="1801337" y="3153656"/>
                    <a:pt x="1810884" y="3158938"/>
                  </a:cubicBezTo>
                  <a:cubicBezTo>
                    <a:pt x="1820365" y="3164220"/>
                    <a:pt x="1851107" y="3191441"/>
                    <a:pt x="1861400" y="3200853"/>
                  </a:cubicBezTo>
                  <a:cubicBezTo>
                    <a:pt x="1871692" y="3210266"/>
                    <a:pt x="1873859" y="3212026"/>
                    <a:pt x="1888282" y="3213584"/>
                  </a:cubicBezTo>
                  <a:cubicBezTo>
                    <a:pt x="1902705" y="3215073"/>
                    <a:pt x="1913946" y="3209386"/>
                    <a:pt x="1915842" y="3212026"/>
                  </a:cubicBezTo>
                  <a:cubicBezTo>
                    <a:pt x="1917738" y="3214667"/>
                    <a:pt x="1927489" y="3212297"/>
                    <a:pt x="1935073" y="3214938"/>
                  </a:cubicBezTo>
                  <a:cubicBezTo>
                    <a:pt x="1942657" y="3217579"/>
                    <a:pt x="1941506" y="3218053"/>
                    <a:pt x="1947194" y="3219881"/>
                  </a:cubicBezTo>
                  <a:cubicBezTo>
                    <a:pt x="1952882" y="3221710"/>
                    <a:pt x="1956132" y="3223673"/>
                    <a:pt x="1959179" y="3225569"/>
                  </a:cubicBezTo>
                  <a:cubicBezTo>
                    <a:pt x="1962226" y="3227465"/>
                    <a:pt x="1962768" y="3232341"/>
                    <a:pt x="1965409" y="3232747"/>
                  </a:cubicBezTo>
                  <a:cubicBezTo>
                    <a:pt x="1968050" y="3233153"/>
                    <a:pt x="1972858" y="3233424"/>
                    <a:pt x="1972858" y="3231189"/>
                  </a:cubicBezTo>
                  <a:cubicBezTo>
                    <a:pt x="1972858" y="3230783"/>
                    <a:pt x="1972722" y="3230377"/>
                    <a:pt x="1972587" y="3229971"/>
                  </a:cubicBezTo>
                  <a:cubicBezTo>
                    <a:pt x="1974347" y="3231867"/>
                    <a:pt x="1977259" y="3233627"/>
                    <a:pt x="1980103" y="3235185"/>
                  </a:cubicBezTo>
                  <a:cubicBezTo>
                    <a:pt x="1983556" y="3237081"/>
                    <a:pt x="1984572" y="3228616"/>
                    <a:pt x="1989177" y="3228278"/>
                  </a:cubicBezTo>
                  <a:cubicBezTo>
                    <a:pt x="1993781" y="3227939"/>
                    <a:pt x="1997438" y="3233424"/>
                    <a:pt x="1999334" y="3229700"/>
                  </a:cubicBezTo>
                  <a:cubicBezTo>
                    <a:pt x="2001230" y="3225908"/>
                    <a:pt x="2004345" y="3218798"/>
                    <a:pt x="2010778" y="3222184"/>
                  </a:cubicBezTo>
                  <a:cubicBezTo>
                    <a:pt x="2017211" y="3225569"/>
                    <a:pt x="2006105" y="3231189"/>
                    <a:pt x="2001162" y="3232747"/>
                  </a:cubicBezTo>
                  <a:cubicBezTo>
                    <a:pt x="1996219" y="3234237"/>
                    <a:pt x="1990125" y="3241821"/>
                    <a:pt x="1992427" y="3247441"/>
                  </a:cubicBezTo>
                  <a:cubicBezTo>
                    <a:pt x="1994729" y="3253061"/>
                    <a:pt x="2014976" y="3244055"/>
                    <a:pt x="2021003" y="3250082"/>
                  </a:cubicBezTo>
                  <a:cubicBezTo>
                    <a:pt x="2027097" y="3256108"/>
                    <a:pt x="2043078" y="3279538"/>
                    <a:pt x="2048021" y="3285158"/>
                  </a:cubicBezTo>
                  <a:cubicBezTo>
                    <a:pt x="2052964" y="3290778"/>
                    <a:pt x="2056214" y="3295383"/>
                    <a:pt x="2059261" y="3298430"/>
                  </a:cubicBezTo>
                  <a:cubicBezTo>
                    <a:pt x="2062308" y="3301477"/>
                    <a:pt x="2064408" y="3309603"/>
                    <a:pt x="2064408" y="3313395"/>
                  </a:cubicBezTo>
                  <a:cubicBezTo>
                    <a:pt x="2064408" y="3317187"/>
                    <a:pt x="2056824" y="3316374"/>
                    <a:pt x="2054183" y="3320911"/>
                  </a:cubicBezTo>
                  <a:cubicBezTo>
                    <a:pt x="2051542" y="3325448"/>
                    <a:pt x="2052625" y="3329849"/>
                    <a:pt x="2053438" y="3335470"/>
                  </a:cubicBezTo>
                  <a:cubicBezTo>
                    <a:pt x="2054183" y="3341090"/>
                    <a:pt x="2067387" y="3334792"/>
                    <a:pt x="2071179" y="3337501"/>
                  </a:cubicBezTo>
                  <a:cubicBezTo>
                    <a:pt x="2074971" y="3340210"/>
                    <a:pt x="2081201" y="3340684"/>
                    <a:pt x="2084248" y="3342986"/>
                  </a:cubicBezTo>
                  <a:cubicBezTo>
                    <a:pt x="2087295" y="3345221"/>
                    <a:pt x="2081878" y="3348268"/>
                    <a:pt x="2084113" y="3347523"/>
                  </a:cubicBezTo>
                  <a:cubicBezTo>
                    <a:pt x="2086415" y="3346778"/>
                    <a:pt x="2090139" y="3349622"/>
                    <a:pt x="2092441" y="3347726"/>
                  </a:cubicBezTo>
                  <a:cubicBezTo>
                    <a:pt x="2094744" y="3345830"/>
                    <a:pt x="2099958" y="3342918"/>
                    <a:pt x="2102599" y="3349351"/>
                  </a:cubicBezTo>
                  <a:cubicBezTo>
                    <a:pt x="2105239" y="3355784"/>
                    <a:pt x="2116006" y="3357477"/>
                    <a:pt x="2122101" y="3368379"/>
                  </a:cubicBezTo>
                  <a:cubicBezTo>
                    <a:pt x="2128195" y="3379281"/>
                    <a:pt x="2114720" y="3384698"/>
                    <a:pt x="2116616" y="3391808"/>
                  </a:cubicBezTo>
                  <a:cubicBezTo>
                    <a:pt x="2118512" y="3398986"/>
                    <a:pt x="2141061" y="3389235"/>
                    <a:pt x="2151353" y="3392215"/>
                  </a:cubicBezTo>
                  <a:cubicBezTo>
                    <a:pt x="2161646" y="3395262"/>
                    <a:pt x="2154536" y="3392215"/>
                    <a:pt x="2158734" y="3389912"/>
                  </a:cubicBezTo>
                  <a:cubicBezTo>
                    <a:pt x="2162932" y="3387678"/>
                    <a:pt x="2179725" y="3407857"/>
                    <a:pt x="2185075" y="3409752"/>
                  </a:cubicBezTo>
                  <a:cubicBezTo>
                    <a:pt x="2190424" y="3411649"/>
                    <a:pt x="2189883" y="3412597"/>
                    <a:pt x="2193336" y="3417540"/>
                  </a:cubicBezTo>
                  <a:cubicBezTo>
                    <a:pt x="2196790" y="3422415"/>
                    <a:pt x="2203493" y="3408399"/>
                    <a:pt x="2207285" y="3407653"/>
                  </a:cubicBezTo>
                  <a:cubicBezTo>
                    <a:pt x="2211077" y="3406909"/>
                    <a:pt x="2212838" y="3411513"/>
                    <a:pt x="2216088" y="3412258"/>
                  </a:cubicBezTo>
                  <a:cubicBezTo>
                    <a:pt x="2219338" y="3413003"/>
                    <a:pt x="2209994" y="3415305"/>
                    <a:pt x="2208910" y="3420587"/>
                  </a:cubicBezTo>
                  <a:cubicBezTo>
                    <a:pt x="2207759" y="3425869"/>
                    <a:pt x="2217713" y="3432708"/>
                    <a:pt x="2223808" y="3435687"/>
                  </a:cubicBezTo>
                  <a:cubicBezTo>
                    <a:pt x="2229902" y="3438734"/>
                    <a:pt x="2233288" y="3428713"/>
                    <a:pt x="2233694" y="3425733"/>
                  </a:cubicBezTo>
                  <a:cubicBezTo>
                    <a:pt x="2234100" y="3422686"/>
                    <a:pt x="2235929" y="3424718"/>
                    <a:pt x="2240465" y="3426614"/>
                  </a:cubicBezTo>
                  <a:cubicBezTo>
                    <a:pt x="2245002" y="3428510"/>
                    <a:pt x="2248388" y="3424582"/>
                    <a:pt x="2250623" y="3422686"/>
                  </a:cubicBezTo>
                  <a:cubicBezTo>
                    <a:pt x="2252925" y="3420790"/>
                    <a:pt x="2252925" y="3416389"/>
                    <a:pt x="2251435" y="3413748"/>
                  </a:cubicBezTo>
                  <a:cubicBezTo>
                    <a:pt x="2249946" y="3411107"/>
                    <a:pt x="2250555" y="3407383"/>
                    <a:pt x="2251368" y="3403997"/>
                  </a:cubicBezTo>
                  <a:cubicBezTo>
                    <a:pt x="2252112" y="3400611"/>
                    <a:pt x="2246763" y="3396887"/>
                    <a:pt x="2249065" y="3394991"/>
                  </a:cubicBezTo>
                  <a:cubicBezTo>
                    <a:pt x="2251368" y="3393095"/>
                    <a:pt x="2249675" y="3388558"/>
                    <a:pt x="2251571" y="3387204"/>
                  </a:cubicBezTo>
                  <a:cubicBezTo>
                    <a:pt x="2253467" y="3385849"/>
                    <a:pt x="2260441" y="3398512"/>
                    <a:pt x="2263082" y="3397902"/>
                  </a:cubicBezTo>
                  <a:cubicBezTo>
                    <a:pt x="2265723" y="3397293"/>
                    <a:pt x="2262134" y="3385172"/>
                    <a:pt x="2262879" y="3381042"/>
                  </a:cubicBezTo>
                  <a:cubicBezTo>
                    <a:pt x="2263624" y="3376911"/>
                    <a:pt x="2268093" y="3382667"/>
                    <a:pt x="2271885" y="3381922"/>
                  </a:cubicBezTo>
                  <a:cubicBezTo>
                    <a:pt x="2275677" y="3381177"/>
                    <a:pt x="2279198" y="3381177"/>
                    <a:pt x="2284480" y="3381583"/>
                  </a:cubicBezTo>
                  <a:cubicBezTo>
                    <a:pt x="2289829" y="3381990"/>
                    <a:pt x="2290574" y="3382260"/>
                    <a:pt x="2294028" y="3388355"/>
                  </a:cubicBezTo>
                  <a:cubicBezTo>
                    <a:pt x="2297481" y="3394382"/>
                    <a:pt x="2301341" y="3384292"/>
                    <a:pt x="2307300" y="3382938"/>
                  </a:cubicBezTo>
                  <a:cubicBezTo>
                    <a:pt x="2309602" y="3382396"/>
                    <a:pt x="2315019" y="3386662"/>
                    <a:pt x="2316847" y="3385172"/>
                  </a:cubicBezTo>
                  <a:cubicBezTo>
                    <a:pt x="2315832" y="3387475"/>
                    <a:pt x="2310008" y="3389438"/>
                    <a:pt x="2308993" y="3390928"/>
                  </a:cubicBezTo>
                  <a:cubicBezTo>
                    <a:pt x="2306555" y="3394449"/>
                    <a:pt x="2312040" y="3401085"/>
                    <a:pt x="2308519" y="3406706"/>
                  </a:cubicBezTo>
                  <a:cubicBezTo>
                    <a:pt x="2304930" y="3412326"/>
                    <a:pt x="2311566" y="3409414"/>
                    <a:pt x="2315967" y="3415644"/>
                  </a:cubicBezTo>
                  <a:cubicBezTo>
                    <a:pt x="2320369" y="3421874"/>
                    <a:pt x="2317592" y="3428780"/>
                    <a:pt x="2316035" y="3436297"/>
                  </a:cubicBezTo>
                  <a:cubicBezTo>
                    <a:pt x="2314545" y="3443813"/>
                    <a:pt x="2316306" y="3450652"/>
                    <a:pt x="2323483" y="3454986"/>
                  </a:cubicBezTo>
                  <a:cubicBezTo>
                    <a:pt x="2330729" y="3459320"/>
                    <a:pt x="2334453" y="3456611"/>
                    <a:pt x="2336146" y="3459049"/>
                  </a:cubicBezTo>
                  <a:cubicBezTo>
                    <a:pt x="2337839" y="3461486"/>
                    <a:pt x="2329781" y="3476519"/>
                    <a:pt x="2329781" y="3482749"/>
                  </a:cubicBezTo>
                  <a:cubicBezTo>
                    <a:pt x="2329781" y="3488979"/>
                    <a:pt x="2330255" y="3485322"/>
                    <a:pt x="2328765" y="3489994"/>
                  </a:cubicBezTo>
                  <a:cubicBezTo>
                    <a:pt x="2327275" y="3494734"/>
                    <a:pt x="2332828" y="3499068"/>
                    <a:pt x="2333979" y="3503944"/>
                  </a:cubicBezTo>
                  <a:cubicBezTo>
                    <a:pt x="2335130" y="3508819"/>
                    <a:pt x="2326057" y="3517486"/>
                    <a:pt x="2325312" y="3520330"/>
                  </a:cubicBezTo>
                  <a:cubicBezTo>
                    <a:pt x="2324567" y="3523174"/>
                    <a:pt x="2321587" y="3526086"/>
                    <a:pt x="2336078" y="3536446"/>
                  </a:cubicBezTo>
                  <a:cubicBezTo>
                    <a:pt x="2350501" y="3546807"/>
                    <a:pt x="2343392" y="3565496"/>
                    <a:pt x="2339396" y="3569085"/>
                  </a:cubicBezTo>
                  <a:cubicBezTo>
                    <a:pt x="2335401" y="3572674"/>
                    <a:pt x="2328765" y="3571455"/>
                    <a:pt x="2327072" y="3574840"/>
                  </a:cubicBezTo>
                  <a:cubicBezTo>
                    <a:pt x="2325379" y="3578226"/>
                    <a:pt x="2320978" y="3588519"/>
                    <a:pt x="2306149" y="3592108"/>
                  </a:cubicBezTo>
                  <a:cubicBezTo>
                    <a:pt x="2291319" y="3595697"/>
                    <a:pt x="2279334" y="3611813"/>
                    <a:pt x="2276828" y="3624611"/>
                  </a:cubicBezTo>
                  <a:cubicBezTo>
                    <a:pt x="2274390" y="3637409"/>
                    <a:pt x="2269380" y="3640253"/>
                    <a:pt x="2263895" y="3641201"/>
                  </a:cubicBezTo>
                  <a:cubicBezTo>
                    <a:pt x="2258410" y="3642149"/>
                    <a:pt x="2260848" y="3640321"/>
                    <a:pt x="2258003" y="3642758"/>
                  </a:cubicBezTo>
                  <a:cubicBezTo>
                    <a:pt x="2255160" y="3645196"/>
                    <a:pt x="2252993" y="3643165"/>
                    <a:pt x="2240601" y="3647363"/>
                  </a:cubicBezTo>
                  <a:cubicBezTo>
                    <a:pt x="2228277" y="3651493"/>
                    <a:pt x="2228954" y="3664291"/>
                    <a:pt x="2230511" y="3665984"/>
                  </a:cubicBezTo>
                  <a:cubicBezTo>
                    <a:pt x="2232001" y="3667677"/>
                    <a:pt x="2246627" y="3678782"/>
                    <a:pt x="2239992" y="3683522"/>
                  </a:cubicBezTo>
                  <a:cubicBezTo>
                    <a:pt x="2233355" y="3688262"/>
                    <a:pt x="2221099" y="3689210"/>
                    <a:pt x="2220896" y="3694289"/>
                  </a:cubicBezTo>
                  <a:cubicBezTo>
                    <a:pt x="2220693" y="3699367"/>
                    <a:pt x="2228345" y="3705462"/>
                    <a:pt x="2224349" y="3708102"/>
                  </a:cubicBezTo>
                  <a:cubicBezTo>
                    <a:pt x="2220354" y="3710743"/>
                    <a:pt x="2210197" y="3708644"/>
                    <a:pt x="2209249" y="3712233"/>
                  </a:cubicBezTo>
                  <a:cubicBezTo>
                    <a:pt x="2208301" y="3715822"/>
                    <a:pt x="2215072" y="3717109"/>
                    <a:pt x="2214869" y="3721239"/>
                  </a:cubicBezTo>
                  <a:cubicBezTo>
                    <a:pt x="2214666" y="3725370"/>
                    <a:pt x="2208233" y="3736272"/>
                    <a:pt x="2207692" y="3745684"/>
                  </a:cubicBezTo>
                  <a:cubicBezTo>
                    <a:pt x="2207150" y="3755096"/>
                    <a:pt x="2213176" y="3754149"/>
                    <a:pt x="2212635" y="3757941"/>
                  </a:cubicBezTo>
                  <a:cubicBezTo>
                    <a:pt x="2212093" y="3761733"/>
                    <a:pt x="2219542" y="3758279"/>
                    <a:pt x="2225026" y="3761665"/>
                  </a:cubicBezTo>
                  <a:cubicBezTo>
                    <a:pt x="2230511" y="3765051"/>
                    <a:pt x="2238637" y="3765660"/>
                    <a:pt x="2241278" y="3770332"/>
                  </a:cubicBezTo>
                  <a:cubicBezTo>
                    <a:pt x="2243919" y="3775072"/>
                    <a:pt x="2235048" y="3782453"/>
                    <a:pt x="2240533" y="3787938"/>
                  </a:cubicBezTo>
                  <a:cubicBezTo>
                    <a:pt x="2246018" y="3793423"/>
                    <a:pt x="2239788" y="3796673"/>
                    <a:pt x="2233694" y="3797757"/>
                  </a:cubicBezTo>
                  <a:cubicBezTo>
                    <a:pt x="2227600" y="3798908"/>
                    <a:pt x="2214531" y="3798366"/>
                    <a:pt x="2203493" y="3807237"/>
                  </a:cubicBezTo>
                  <a:cubicBezTo>
                    <a:pt x="2192456" y="3816107"/>
                    <a:pt x="2200717" y="3834458"/>
                    <a:pt x="2200920" y="3843667"/>
                  </a:cubicBezTo>
                  <a:cubicBezTo>
                    <a:pt x="2201123" y="3852876"/>
                    <a:pt x="2198008" y="3857210"/>
                    <a:pt x="2203155" y="3863440"/>
                  </a:cubicBezTo>
                  <a:cubicBezTo>
                    <a:pt x="2208301" y="3869670"/>
                    <a:pt x="2214395" y="3873258"/>
                    <a:pt x="2210197" y="3879488"/>
                  </a:cubicBezTo>
                  <a:cubicBezTo>
                    <a:pt x="2205999" y="3885718"/>
                    <a:pt x="2211484" y="3882264"/>
                    <a:pt x="2216224" y="3889239"/>
                  </a:cubicBezTo>
                  <a:cubicBezTo>
                    <a:pt x="2220964" y="3896214"/>
                    <a:pt x="2220964" y="3908673"/>
                    <a:pt x="2232610" y="3909959"/>
                  </a:cubicBezTo>
                  <a:cubicBezTo>
                    <a:pt x="2244190" y="3911246"/>
                    <a:pt x="2262947" y="3913819"/>
                    <a:pt x="2264843" y="3920388"/>
                  </a:cubicBezTo>
                  <a:cubicBezTo>
                    <a:pt x="2266739" y="3926956"/>
                    <a:pt x="2256581" y="3946796"/>
                    <a:pt x="2272359" y="3960542"/>
                  </a:cubicBezTo>
                  <a:cubicBezTo>
                    <a:pt x="2288136" y="3974288"/>
                    <a:pt x="2275948" y="3980383"/>
                    <a:pt x="2278995" y="3986951"/>
                  </a:cubicBezTo>
                  <a:cubicBezTo>
                    <a:pt x="2282042" y="3993519"/>
                    <a:pt x="2306013" y="3996905"/>
                    <a:pt x="2308112" y="4000155"/>
                  </a:cubicBezTo>
                  <a:cubicBezTo>
                    <a:pt x="2310211" y="4003338"/>
                    <a:pt x="2299174" y="4020334"/>
                    <a:pt x="2311362" y="4030153"/>
                  </a:cubicBezTo>
                  <a:cubicBezTo>
                    <a:pt x="2323551" y="4039971"/>
                    <a:pt x="2328359" y="4050603"/>
                    <a:pt x="2330052" y="4056832"/>
                  </a:cubicBezTo>
                  <a:cubicBezTo>
                    <a:pt x="2331745" y="4063062"/>
                    <a:pt x="2342917" y="4059947"/>
                    <a:pt x="2345762" y="4064484"/>
                  </a:cubicBezTo>
                  <a:cubicBezTo>
                    <a:pt x="2348605" y="4069021"/>
                    <a:pt x="2341428" y="4082699"/>
                    <a:pt x="2348673" y="4087575"/>
                  </a:cubicBezTo>
                  <a:cubicBezTo>
                    <a:pt x="2355919" y="4092450"/>
                    <a:pt x="2368717" y="4101998"/>
                    <a:pt x="2372847" y="4105722"/>
                  </a:cubicBezTo>
                  <a:cubicBezTo>
                    <a:pt x="2377046" y="4109514"/>
                    <a:pt x="2374879" y="4135246"/>
                    <a:pt x="2374337" y="4147908"/>
                  </a:cubicBezTo>
                  <a:cubicBezTo>
                    <a:pt x="2373795" y="4160503"/>
                    <a:pt x="2402371" y="4179599"/>
                    <a:pt x="2409007" y="4186573"/>
                  </a:cubicBezTo>
                  <a:cubicBezTo>
                    <a:pt x="2415643" y="4193548"/>
                    <a:pt x="2414221" y="4202757"/>
                    <a:pt x="2419299" y="4207836"/>
                  </a:cubicBezTo>
                  <a:cubicBezTo>
                    <a:pt x="2424446" y="4212914"/>
                    <a:pt x="2430269" y="4214404"/>
                    <a:pt x="2437650" y="4217587"/>
                  </a:cubicBezTo>
                  <a:cubicBezTo>
                    <a:pt x="2445031" y="4220769"/>
                    <a:pt x="2454511" y="4219347"/>
                    <a:pt x="2456949" y="4222868"/>
                  </a:cubicBezTo>
                  <a:cubicBezTo>
                    <a:pt x="2459387" y="4226457"/>
                    <a:pt x="2461824" y="4225983"/>
                    <a:pt x="2471507" y="4225238"/>
                  </a:cubicBezTo>
                  <a:cubicBezTo>
                    <a:pt x="2481191" y="4224493"/>
                    <a:pt x="2480581" y="4244673"/>
                    <a:pt x="2499000" y="4247516"/>
                  </a:cubicBezTo>
                  <a:cubicBezTo>
                    <a:pt x="2517418" y="4250360"/>
                    <a:pt x="2562312" y="4286046"/>
                    <a:pt x="2576194" y="4295458"/>
                  </a:cubicBezTo>
                  <a:cubicBezTo>
                    <a:pt x="2590075" y="4304870"/>
                    <a:pt x="2589737" y="4312387"/>
                    <a:pt x="2590279" y="4320851"/>
                  </a:cubicBezTo>
                  <a:cubicBezTo>
                    <a:pt x="2590820" y="4329316"/>
                    <a:pt x="2579241" y="4340421"/>
                    <a:pt x="2582695" y="4349494"/>
                  </a:cubicBezTo>
                  <a:cubicBezTo>
                    <a:pt x="2586148" y="4358568"/>
                    <a:pt x="2594883" y="4367845"/>
                    <a:pt x="2593190" y="4374617"/>
                  </a:cubicBezTo>
                  <a:cubicBezTo>
                    <a:pt x="2591497" y="4381388"/>
                    <a:pt x="2583101" y="4393983"/>
                    <a:pt x="2587096" y="4403056"/>
                  </a:cubicBezTo>
                  <a:cubicBezTo>
                    <a:pt x="2591091" y="4412130"/>
                    <a:pt x="2592716" y="4418428"/>
                    <a:pt x="2592513" y="4430346"/>
                  </a:cubicBezTo>
                  <a:cubicBezTo>
                    <a:pt x="2592310" y="4442196"/>
                    <a:pt x="2595628" y="4458650"/>
                    <a:pt x="2588992" y="4462104"/>
                  </a:cubicBezTo>
                  <a:cubicBezTo>
                    <a:pt x="2582356" y="4465489"/>
                    <a:pt x="2592852" y="4477475"/>
                    <a:pt x="2591701" y="4483840"/>
                  </a:cubicBezTo>
                  <a:cubicBezTo>
                    <a:pt x="2590550" y="4490273"/>
                    <a:pt x="2586487" y="4490070"/>
                    <a:pt x="2589872" y="4495690"/>
                  </a:cubicBezTo>
                  <a:cubicBezTo>
                    <a:pt x="2593326" y="4501310"/>
                    <a:pt x="2598269" y="4523792"/>
                    <a:pt x="2602061" y="4529683"/>
                  </a:cubicBezTo>
                  <a:cubicBezTo>
                    <a:pt x="2605853" y="4535506"/>
                    <a:pt x="2600165" y="4549861"/>
                    <a:pt x="2600368" y="4554940"/>
                  </a:cubicBezTo>
                  <a:cubicBezTo>
                    <a:pt x="2600571" y="4560019"/>
                    <a:pt x="2590550" y="4564217"/>
                    <a:pt x="2589805" y="4567264"/>
                  </a:cubicBezTo>
                  <a:cubicBezTo>
                    <a:pt x="2589060" y="4570311"/>
                    <a:pt x="2601993" y="4572208"/>
                    <a:pt x="2604702" y="4575593"/>
                  </a:cubicBezTo>
                  <a:cubicBezTo>
                    <a:pt x="2607343" y="4578979"/>
                    <a:pt x="2591971" y="4605387"/>
                    <a:pt x="2591565" y="4613107"/>
                  </a:cubicBezTo>
                  <a:cubicBezTo>
                    <a:pt x="2591159" y="4620827"/>
                    <a:pt x="2599827" y="4623467"/>
                    <a:pt x="2600571" y="4630036"/>
                  </a:cubicBezTo>
                  <a:cubicBezTo>
                    <a:pt x="2601316" y="4636604"/>
                    <a:pt x="2598811" y="4642427"/>
                    <a:pt x="2597118" y="4645407"/>
                  </a:cubicBezTo>
                  <a:cubicBezTo>
                    <a:pt x="2595425" y="4648454"/>
                    <a:pt x="2596305" y="4650011"/>
                    <a:pt x="2594341" y="4656580"/>
                  </a:cubicBezTo>
                  <a:cubicBezTo>
                    <a:pt x="2592445" y="4663148"/>
                    <a:pt x="2580799" y="4666737"/>
                    <a:pt x="2579851" y="4672967"/>
                  </a:cubicBezTo>
                  <a:cubicBezTo>
                    <a:pt x="2578903" y="4679196"/>
                    <a:pt x="2582898" y="4681160"/>
                    <a:pt x="2582288" y="4686645"/>
                  </a:cubicBezTo>
                  <a:cubicBezTo>
                    <a:pt x="2581747" y="4692130"/>
                    <a:pt x="2579309" y="4701474"/>
                    <a:pt x="2582356" y="4708246"/>
                  </a:cubicBezTo>
                  <a:cubicBezTo>
                    <a:pt x="2585403" y="4715017"/>
                    <a:pt x="2582627" y="4716846"/>
                    <a:pt x="2582085" y="4722669"/>
                  </a:cubicBezTo>
                  <a:cubicBezTo>
                    <a:pt x="2581544" y="4728492"/>
                    <a:pt x="2581679" y="4724430"/>
                    <a:pt x="2576533" y="4729170"/>
                  </a:cubicBezTo>
                  <a:cubicBezTo>
                    <a:pt x="2571386" y="4733910"/>
                    <a:pt x="2580866" y="4744744"/>
                    <a:pt x="2586758" y="4754359"/>
                  </a:cubicBezTo>
                  <a:cubicBezTo>
                    <a:pt x="2592649" y="4763975"/>
                    <a:pt x="2595899" y="4778669"/>
                    <a:pt x="2595899" y="4787336"/>
                  </a:cubicBezTo>
                  <a:cubicBezTo>
                    <a:pt x="2595899" y="4796004"/>
                    <a:pt x="2591362" y="4802640"/>
                    <a:pt x="2593123" y="4806974"/>
                  </a:cubicBezTo>
                  <a:cubicBezTo>
                    <a:pt x="2594883" y="4811307"/>
                    <a:pt x="2601519" y="4808802"/>
                    <a:pt x="2603415" y="4814490"/>
                  </a:cubicBezTo>
                  <a:cubicBezTo>
                    <a:pt x="2605311" y="4820110"/>
                    <a:pt x="2598404" y="4828168"/>
                    <a:pt x="2598607" y="4835684"/>
                  </a:cubicBezTo>
                  <a:cubicBezTo>
                    <a:pt x="2598811" y="4843201"/>
                    <a:pt x="2593935" y="4850920"/>
                    <a:pt x="2594545" y="4855660"/>
                  </a:cubicBezTo>
                  <a:cubicBezTo>
                    <a:pt x="2595086" y="4860400"/>
                    <a:pt x="2604363" y="4855254"/>
                    <a:pt x="2607207" y="4860874"/>
                  </a:cubicBezTo>
                  <a:cubicBezTo>
                    <a:pt x="2610051" y="4866494"/>
                    <a:pt x="2598540" y="4874891"/>
                    <a:pt x="2593190" y="4880376"/>
                  </a:cubicBezTo>
                  <a:cubicBezTo>
                    <a:pt x="2587841" y="4885861"/>
                    <a:pt x="2591430" y="4891617"/>
                    <a:pt x="2591024" y="4898727"/>
                  </a:cubicBezTo>
                  <a:cubicBezTo>
                    <a:pt x="2590617" y="4905904"/>
                    <a:pt x="2593529" y="4906717"/>
                    <a:pt x="2591024" y="4911254"/>
                  </a:cubicBezTo>
                  <a:cubicBezTo>
                    <a:pt x="2588586" y="4915791"/>
                    <a:pt x="2582695" y="4920260"/>
                    <a:pt x="2582153" y="4938881"/>
                  </a:cubicBezTo>
                  <a:cubicBezTo>
                    <a:pt x="2581611" y="4957571"/>
                    <a:pt x="2574704" y="4958654"/>
                    <a:pt x="2572605" y="4965967"/>
                  </a:cubicBezTo>
                  <a:cubicBezTo>
                    <a:pt x="2570506" y="4973348"/>
                    <a:pt x="2573147" y="4987636"/>
                    <a:pt x="2573282" y="4993662"/>
                  </a:cubicBezTo>
                  <a:cubicBezTo>
                    <a:pt x="2573486" y="4999689"/>
                    <a:pt x="2567662" y="5008424"/>
                    <a:pt x="2565157" y="5010659"/>
                  </a:cubicBezTo>
                  <a:cubicBezTo>
                    <a:pt x="2562719" y="5012893"/>
                    <a:pt x="2556354" y="5003752"/>
                    <a:pt x="2552697" y="5004497"/>
                  </a:cubicBezTo>
                  <a:cubicBezTo>
                    <a:pt x="2549108" y="5005241"/>
                    <a:pt x="2541660" y="5019191"/>
                    <a:pt x="2541660" y="5024472"/>
                  </a:cubicBezTo>
                  <a:cubicBezTo>
                    <a:pt x="2541660" y="5029754"/>
                    <a:pt x="2558927" y="5028671"/>
                    <a:pt x="2564818" y="5034494"/>
                  </a:cubicBezTo>
                  <a:cubicBezTo>
                    <a:pt x="2570709" y="5040318"/>
                    <a:pt x="2570980" y="5055892"/>
                    <a:pt x="2572402" y="5062392"/>
                  </a:cubicBezTo>
                  <a:cubicBezTo>
                    <a:pt x="2573824" y="5068893"/>
                    <a:pt x="2572944" y="5082572"/>
                    <a:pt x="2576058" y="5092051"/>
                  </a:cubicBezTo>
                  <a:cubicBezTo>
                    <a:pt x="2579174" y="5101532"/>
                    <a:pt x="2570100" y="5113788"/>
                    <a:pt x="2561365" y="5120559"/>
                  </a:cubicBezTo>
                  <a:cubicBezTo>
                    <a:pt x="2552697" y="5127331"/>
                    <a:pt x="2557505" y="5138301"/>
                    <a:pt x="2557979" y="5139858"/>
                  </a:cubicBezTo>
                  <a:cubicBezTo>
                    <a:pt x="2558385" y="5141416"/>
                    <a:pt x="2561906" y="5142363"/>
                    <a:pt x="2564208" y="5146291"/>
                  </a:cubicBezTo>
                  <a:cubicBezTo>
                    <a:pt x="2566511" y="5150218"/>
                    <a:pt x="2561432" y="5179403"/>
                    <a:pt x="2564141" y="5184482"/>
                  </a:cubicBezTo>
                  <a:cubicBezTo>
                    <a:pt x="2566849" y="5189560"/>
                    <a:pt x="2582085" y="5181638"/>
                    <a:pt x="2586622" y="5186717"/>
                  </a:cubicBezTo>
                  <a:cubicBezTo>
                    <a:pt x="2591159" y="5191795"/>
                    <a:pt x="2573011" y="5193691"/>
                    <a:pt x="2564073" y="5200734"/>
                  </a:cubicBezTo>
                  <a:cubicBezTo>
                    <a:pt x="2555067" y="5207776"/>
                    <a:pt x="2570303" y="5220506"/>
                    <a:pt x="2572266" y="5223214"/>
                  </a:cubicBezTo>
                  <a:cubicBezTo>
                    <a:pt x="2574230" y="5225923"/>
                    <a:pt x="2586216" y="5251113"/>
                    <a:pt x="2575111" y="5259036"/>
                  </a:cubicBezTo>
                  <a:cubicBezTo>
                    <a:pt x="2564005" y="5266958"/>
                    <a:pt x="2557031" y="5266484"/>
                    <a:pt x="2558317" y="5270073"/>
                  </a:cubicBezTo>
                  <a:cubicBezTo>
                    <a:pt x="2559604" y="5273594"/>
                    <a:pt x="2569490" y="5269734"/>
                    <a:pt x="2575178" y="5274406"/>
                  </a:cubicBezTo>
                  <a:cubicBezTo>
                    <a:pt x="2576533" y="5275558"/>
                    <a:pt x="2576803" y="5277792"/>
                    <a:pt x="2576533" y="5280569"/>
                  </a:cubicBezTo>
                  <a:cubicBezTo>
                    <a:pt x="2575314" y="5279891"/>
                    <a:pt x="2574027" y="5279214"/>
                    <a:pt x="2572673" y="5278605"/>
                  </a:cubicBezTo>
                  <a:cubicBezTo>
                    <a:pt x="2568678" y="5276777"/>
                    <a:pt x="2563735" y="5276438"/>
                    <a:pt x="2562312" y="5277386"/>
                  </a:cubicBezTo>
                  <a:cubicBezTo>
                    <a:pt x="2560958" y="5278266"/>
                    <a:pt x="2561568" y="5278537"/>
                    <a:pt x="2559943" y="5279350"/>
                  </a:cubicBezTo>
                  <a:cubicBezTo>
                    <a:pt x="2558317" y="5280230"/>
                    <a:pt x="2554593" y="5286460"/>
                    <a:pt x="2556083" y="5288830"/>
                  </a:cubicBezTo>
                  <a:cubicBezTo>
                    <a:pt x="2557573" y="5291200"/>
                    <a:pt x="2563802" y="5289846"/>
                    <a:pt x="2565563" y="5289846"/>
                  </a:cubicBezTo>
                  <a:cubicBezTo>
                    <a:pt x="2567256" y="5289846"/>
                    <a:pt x="2566104" y="5283480"/>
                    <a:pt x="2568068" y="5282600"/>
                  </a:cubicBezTo>
                  <a:cubicBezTo>
                    <a:pt x="2569084" y="5282126"/>
                    <a:pt x="2572876" y="5282939"/>
                    <a:pt x="2576058" y="5283616"/>
                  </a:cubicBezTo>
                  <a:cubicBezTo>
                    <a:pt x="2574027" y="5292487"/>
                    <a:pt x="2568001" y="5304540"/>
                    <a:pt x="2567391" y="5308196"/>
                  </a:cubicBezTo>
                  <a:cubicBezTo>
                    <a:pt x="2566511" y="5313546"/>
                    <a:pt x="2577345" y="5321197"/>
                    <a:pt x="2588315" y="5334673"/>
                  </a:cubicBezTo>
                  <a:cubicBezTo>
                    <a:pt x="2599285" y="5348080"/>
                    <a:pt x="2599149" y="5359591"/>
                    <a:pt x="2597456" y="5365415"/>
                  </a:cubicBezTo>
                  <a:cubicBezTo>
                    <a:pt x="2595763" y="5371239"/>
                    <a:pt x="2577413" y="5370358"/>
                    <a:pt x="2570709" y="5375572"/>
                  </a:cubicBezTo>
                  <a:cubicBezTo>
                    <a:pt x="2564005" y="5380786"/>
                    <a:pt x="2570845" y="5381531"/>
                    <a:pt x="2571996" y="5382682"/>
                  </a:cubicBezTo>
                  <a:cubicBezTo>
                    <a:pt x="2573147" y="5383833"/>
                    <a:pt x="2564547" y="5388776"/>
                    <a:pt x="2562651" y="5395006"/>
                  </a:cubicBezTo>
                  <a:cubicBezTo>
                    <a:pt x="2560755" y="5401236"/>
                    <a:pt x="2567933" y="5401913"/>
                    <a:pt x="2566579" y="5407330"/>
                  </a:cubicBezTo>
                  <a:cubicBezTo>
                    <a:pt x="2565224" y="5412815"/>
                    <a:pt x="2566172" y="5415050"/>
                    <a:pt x="2571657" y="5415998"/>
                  </a:cubicBezTo>
                  <a:cubicBezTo>
                    <a:pt x="2577142" y="5416946"/>
                    <a:pt x="2575720" y="5421009"/>
                    <a:pt x="2584997" y="5423649"/>
                  </a:cubicBezTo>
                  <a:cubicBezTo>
                    <a:pt x="2594341" y="5426290"/>
                    <a:pt x="2604702" y="5419925"/>
                    <a:pt x="2607343" y="5429134"/>
                  </a:cubicBezTo>
                  <a:cubicBezTo>
                    <a:pt x="2609984" y="5438343"/>
                    <a:pt x="2612557" y="5448162"/>
                    <a:pt x="2612557" y="5456965"/>
                  </a:cubicBezTo>
                  <a:cubicBezTo>
                    <a:pt x="2612557" y="5465835"/>
                    <a:pt x="2604296" y="5468815"/>
                    <a:pt x="2597253" y="5470914"/>
                  </a:cubicBezTo>
                  <a:cubicBezTo>
                    <a:pt x="2590211" y="5473013"/>
                    <a:pt x="2585200" y="5477753"/>
                    <a:pt x="2586893" y="5481545"/>
                  </a:cubicBezTo>
                  <a:cubicBezTo>
                    <a:pt x="2586893" y="5481613"/>
                    <a:pt x="2586893" y="5481749"/>
                    <a:pt x="2586961" y="5481749"/>
                  </a:cubicBezTo>
                  <a:cubicBezTo>
                    <a:pt x="2585065" y="5482764"/>
                    <a:pt x="2583236" y="5483848"/>
                    <a:pt x="2581882" y="5483712"/>
                  </a:cubicBezTo>
                  <a:cubicBezTo>
                    <a:pt x="2578564" y="5483442"/>
                    <a:pt x="2572741" y="5476263"/>
                    <a:pt x="2572673" y="5478295"/>
                  </a:cubicBezTo>
                  <a:cubicBezTo>
                    <a:pt x="2572537" y="5482629"/>
                    <a:pt x="2576465" y="5484863"/>
                    <a:pt x="2578090" y="5487098"/>
                  </a:cubicBezTo>
                  <a:cubicBezTo>
                    <a:pt x="2579309" y="5488791"/>
                    <a:pt x="2584184" y="5484863"/>
                    <a:pt x="2587232" y="5483442"/>
                  </a:cubicBezTo>
                  <a:cubicBezTo>
                    <a:pt x="2587367" y="5484863"/>
                    <a:pt x="2587232" y="5486692"/>
                    <a:pt x="2587096" y="5488791"/>
                  </a:cubicBezTo>
                  <a:cubicBezTo>
                    <a:pt x="2586893" y="5489062"/>
                    <a:pt x="2586758" y="5489400"/>
                    <a:pt x="2586554" y="5489671"/>
                  </a:cubicBezTo>
                  <a:cubicBezTo>
                    <a:pt x="2586758" y="5489536"/>
                    <a:pt x="2586893" y="5489400"/>
                    <a:pt x="2587096" y="5489265"/>
                  </a:cubicBezTo>
                  <a:cubicBezTo>
                    <a:pt x="2586893" y="5491432"/>
                    <a:pt x="2586690" y="5493734"/>
                    <a:pt x="2586419" y="5496104"/>
                  </a:cubicBezTo>
                  <a:cubicBezTo>
                    <a:pt x="2585065" y="5495901"/>
                    <a:pt x="2583846" y="5495630"/>
                    <a:pt x="2583033" y="5495224"/>
                  </a:cubicBezTo>
                  <a:cubicBezTo>
                    <a:pt x="2582627" y="5495901"/>
                    <a:pt x="2582356" y="5496443"/>
                    <a:pt x="2582153" y="5496849"/>
                  </a:cubicBezTo>
                  <a:cubicBezTo>
                    <a:pt x="2582356" y="5496375"/>
                    <a:pt x="2582491" y="5495833"/>
                    <a:pt x="2582627" y="5495292"/>
                  </a:cubicBezTo>
                  <a:cubicBezTo>
                    <a:pt x="2582695" y="5495088"/>
                    <a:pt x="2582627" y="5494953"/>
                    <a:pt x="2582627" y="5494885"/>
                  </a:cubicBezTo>
                  <a:cubicBezTo>
                    <a:pt x="2582762" y="5495020"/>
                    <a:pt x="2582830" y="5495156"/>
                    <a:pt x="2583101" y="5495224"/>
                  </a:cubicBezTo>
                  <a:cubicBezTo>
                    <a:pt x="2584049" y="5493666"/>
                    <a:pt x="2585403" y="5491635"/>
                    <a:pt x="2586622" y="5489671"/>
                  </a:cubicBezTo>
                  <a:cubicBezTo>
                    <a:pt x="2584049" y="5491770"/>
                    <a:pt x="2581882" y="5493666"/>
                    <a:pt x="2582288" y="5494546"/>
                  </a:cubicBezTo>
                  <a:cubicBezTo>
                    <a:pt x="2582356" y="5494614"/>
                    <a:pt x="2582491" y="5494682"/>
                    <a:pt x="2582559" y="5494750"/>
                  </a:cubicBezTo>
                  <a:cubicBezTo>
                    <a:pt x="2582017" y="5494546"/>
                    <a:pt x="2579918" y="5497323"/>
                    <a:pt x="2581544" y="5498338"/>
                  </a:cubicBezTo>
                  <a:cubicBezTo>
                    <a:pt x="2581814" y="5497932"/>
                    <a:pt x="2582017" y="5497458"/>
                    <a:pt x="2582221" y="5496917"/>
                  </a:cubicBezTo>
                  <a:cubicBezTo>
                    <a:pt x="2582017" y="5497323"/>
                    <a:pt x="2582017" y="5497661"/>
                    <a:pt x="2582085" y="5497797"/>
                  </a:cubicBezTo>
                  <a:cubicBezTo>
                    <a:pt x="2582424" y="5498271"/>
                    <a:pt x="2584252" y="5498406"/>
                    <a:pt x="2586283" y="5498406"/>
                  </a:cubicBezTo>
                  <a:cubicBezTo>
                    <a:pt x="2585945" y="5502334"/>
                    <a:pt x="2585877" y="5505787"/>
                    <a:pt x="2586622" y="5507548"/>
                  </a:cubicBezTo>
                  <a:cubicBezTo>
                    <a:pt x="2586893" y="5508089"/>
                    <a:pt x="2587232" y="5508563"/>
                    <a:pt x="2587705" y="5509037"/>
                  </a:cubicBezTo>
                  <a:cubicBezTo>
                    <a:pt x="2584387" y="5509241"/>
                    <a:pt x="2579174" y="5510121"/>
                    <a:pt x="2577142" y="5511069"/>
                  </a:cubicBezTo>
                  <a:cubicBezTo>
                    <a:pt x="2577548" y="5508428"/>
                    <a:pt x="2577954" y="5504162"/>
                    <a:pt x="2578632" y="5503282"/>
                  </a:cubicBezTo>
                  <a:cubicBezTo>
                    <a:pt x="2579715" y="5501927"/>
                    <a:pt x="2583169" y="5502469"/>
                    <a:pt x="2583507" y="5499963"/>
                  </a:cubicBezTo>
                  <a:cubicBezTo>
                    <a:pt x="2583846" y="5497391"/>
                    <a:pt x="2583507" y="5499693"/>
                    <a:pt x="2581544" y="5498474"/>
                  </a:cubicBezTo>
                  <a:lnTo>
                    <a:pt x="2581544" y="5498474"/>
                  </a:lnTo>
                  <a:cubicBezTo>
                    <a:pt x="2579783" y="5501318"/>
                    <a:pt x="2577007" y="5501995"/>
                    <a:pt x="2577819" y="5503417"/>
                  </a:cubicBezTo>
                  <a:cubicBezTo>
                    <a:pt x="2578632" y="5504771"/>
                    <a:pt x="2576871" y="5509308"/>
                    <a:pt x="2576329" y="5511746"/>
                  </a:cubicBezTo>
                  <a:lnTo>
                    <a:pt x="2576329" y="5511746"/>
                  </a:lnTo>
                  <a:cubicBezTo>
                    <a:pt x="2576329" y="5511813"/>
                    <a:pt x="2576329" y="5511881"/>
                    <a:pt x="2576329" y="5511881"/>
                  </a:cubicBezTo>
                  <a:cubicBezTo>
                    <a:pt x="2576194" y="5512491"/>
                    <a:pt x="2576194" y="5512965"/>
                    <a:pt x="2576329" y="5513168"/>
                  </a:cubicBezTo>
                  <a:cubicBezTo>
                    <a:pt x="2577481" y="5516621"/>
                    <a:pt x="2587232" y="5517908"/>
                    <a:pt x="2588044" y="5520481"/>
                  </a:cubicBezTo>
                  <a:cubicBezTo>
                    <a:pt x="2588992" y="5523393"/>
                    <a:pt x="2584455" y="5525830"/>
                    <a:pt x="2583913" y="5527997"/>
                  </a:cubicBezTo>
                  <a:cubicBezTo>
                    <a:pt x="2583440" y="5530164"/>
                    <a:pt x="2584929" y="5530435"/>
                    <a:pt x="2588112" y="5530232"/>
                  </a:cubicBezTo>
                  <a:cubicBezTo>
                    <a:pt x="2591362" y="5530029"/>
                    <a:pt x="2592175" y="5529419"/>
                    <a:pt x="2592920" y="5527862"/>
                  </a:cubicBezTo>
                  <a:cubicBezTo>
                    <a:pt x="2593664" y="5526304"/>
                    <a:pt x="2589940" y="5524409"/>
                    <a:pt x="2590617" y="5522716"/>
                  </a:cubicBezTo>
                  <a:cubicBezTo>
                    <a:pt x="2590956" y="5521836"/>
                    <a:pt x="2594274" y="5519872"/>
                    <a:pt x="2597253" y="5517908"/>
                  </a:cubicBezTo>
                  <a:cubicBezTo>
                    <a:pt x="2598472" y="5520549"/>
                    <a:pt x="2599149" y="5524070"/>
                    <a:pt x="2598472" y="5529216"/>
                  </a:cubicBezTo>
                  <a:cubicBezTo>
                    <a:pt x="2597727" y="5534972"/>
                    <a:pt x="2597660" y="5541405"/>
                    <a:pt x="2598066" y="5547499"/>
                  </a:cubicBezTo>
                  <a:cubicBezTo>
                    <a:pt x="2597524" y="5548109"/>
                    <a:pt x="2597118" y="5548583"/>
                    <a:pt x="2597050" y="5548854"/>
                  </a:cubicBezTo>
                  <a:cubicBezTo>
                    <a:pt x="2596441" y="5550546"/>
                    <a:pt x="2596982" y="5550817"/>
                    <a:pt x="2597727" y="5551291"/>
                  </a:cubicBezTo>
                  <a:cubicBezTo>
                    <a:pt x="2597930" y="5551020"/>
                    <a:pt x="2598134" y="5550817"/>
                    <a:pt x="2598337" y="5550546"/>
                  </a:cubicBezTo>
                  <a:cubicBezTo>
                    <a:pt x="2598404" y="5550953"/>
                    <a:pt x="2598404" y="5551427"/>
                    <a:pt x="2598472" y="5551833"/>
                  </a:cubicBezTo>
                  <a:cubicBezTo>
                    <a:pt x="2598269" y="5551562"/>
                    <a:pt x="2597998" y="5551427"/>
                    <a:pt x="2597727" y="5551291"/>
                  </a:cubicBezTo>
                  <a:cubicBezTo>
                    <a:pt x="2596102" y="5553120"/>
                    <a:pt x="2594816" y="5554948"/>
                    <a:pt x="2594951" y="5556099"/>
                  </a:cubicBezTo>
                  <a:cubicBezTo>
                    <a:pt x="2594951" y="5556438"/>
                    <a:pt x="2595086" y="5556844"/>
                    <a:pt x="2595222" y="5557182"/>
                  </a:cubicBezTo>
                  <a:cubicBezTo>
                    <a:pt x="2596712" y="5556438"/>
                    <a:pt x="2598201" y="5555489"/>
                    <a:pt x="2598811" y="5554474"/>
                  </a:cubicBezTo>
                  <a:cubicBezTo>
                    <a:pt x="2599962" y="5563209"/>
                    <a:pt x="2602129" y="5570116"/>
                    <a:pt x="2604363" y="5571538"/>
                  </a:cubicBezTo>
                  <a:cubicBezTo>
                    <a:pt x="2608765" y="5574179"/>
                    <a:pt x="2613843" y="5562126"/>
                    <a:pt x="2615333" y="5565579"/>
                  </a:cubicBezTo>
                  <a:cubicBezTo>
                    <a:pt x="2616823" y="5568965"/>
                    <a:pt x="2641268" y="5575059"/>
                    <a:pt x="2645601" y="5577903"/>
                  </a:cubicBezTo>
                  <a:cubicBezTo>
                    <a:pt x="2650003" y="5580747"/>
                    <a:pt x="2644112" y="5590430"/>
                    <a:pt x="2645060" y="5607020"/>
                  </a:cubicBezTo>
                  <a:cubicBezTo>
                    <a:pt x="2646008" y="5623610"/>
                    <a:pt x="2658941" y="5621443"/>
                    <a:pt x="2663478" y="5627267"/>
                  </a:cubicBezTo>
                  <a:cubicBezTo>
                    <a:pt x="2668015" y="5633090"/>
                    <a:pt x="2672349" y="5636882"/>
                    <a:pt x="2673093" y="5643248"/>
                  </a:cubicBezTo>
                  <a:cubicBezTo>
                    <a:pt x="2673838" y="5649681"/>
                    <a:pt x="2676750" y="5646363"/>
                    <a:pt x="2680204" y="5650696"/>
                  </a:cubicBezTo>
                  <a:cubicBezTo>
                    <a:pt x="2683657" y="5655030"/>
                    <a:pt x="2673974" y="5660582"/>
                    <a:pt x="2673974" y="5675412"/>
                  </a:cubicBezTo>
                  <a:cubicBezTo>
                    <a:pt x="2673974" y="5682860"/>
                    <a:pt x="2676005" y="5688887"/>
                    <a:pt x="2678443" y="5693153"/>
                  </a:cubicBezTo>
                  <a:cubicBezTo>
                    <a:pt x="2678307" y="5692950"/>
                    <a:pt x="2678037" y="5692747"/>
                    <a:pt x="2677969" y="5692543"/>
                  </a:cubicBezTo>
                  <a:cubicBezTo>
                    <a:pt x="2677292" y="5691122"/>
                    <a:pt x="2671604" y="5692747"/>
                    <a:pt x="2668489" y="5692543"/>
                  </a:cubicBezTo>
                  <a:cubicBezTo>
                    <a:pt x="2667338" y="5689497"/>
                    <a:pt x="2666119" y="5685027"/>
                    <a:pt x="2663681" y="5684079"/>
                  </a:cubicBezTo>
                  <a:cubicBezTo>
                    <a:pt x="2665035" y="5682928"/>
                    <a:pt x="2666254" y="5682048"/>
                    <a:pt x="2666864" y="5682319"/>
                  </a:cubicBezTo>
                  <a:cubicBezTo>
                    <a:pt x="2668082" y="5682928"/>
                    <a:pt x="2669031" y="5682454"/>
                    <a:pt x="2670114" y="5682116"/>
                  </a:cubicBezTo>
                  <a:cubicBezTo>
                    <a:pt x="2669437" y="5682116"/>
                    <a:pt x="2668624" y="5681777"/>
                    <a:pt x="2668286" y="5680626"/>
                  </a:cubicBezTo>
                  <a:cubicBezTo>
                    <a:pt x="2667473" y="5678053"/>
                    <a:pt x="2667135" y="5679407"/>
                    <a:pt x="2664900" y="5677511"/>
                  </a:cubicBezTo>
                  <a:cubicBezTo>
                    <a:pt x="2662665" y="5675615"/>
                    <a:pt x="2664697" y="5672229"/>
                    <a:pt x="2663546" y="5673109"/>
                  </a:cubicBezTo>
                  <a:cubicBezTo>
                    <a:pt x="2661785" y="5674464"/>
                    <a:pt x="2650815" y="5675615"/>
                    <a:pt x="2652440" y="5678324"/>
                  </a:cubicBezTo>
                  <a:cubicBezTo>
                    <a:pt x="2653998" y="5680897"/>
                    <a:pt x="2655894" y="5685772"/>
                    <a:pt x="2657587" y="5687262"/>
                  </a:cubicBezTo>
                  <a:cubicBezTo>
                    <a:pt x="2656165" y="5689293"/>
                    <a:pt x="2655488" y="5691528"/>
                    <a:pt x="2655826" y="5692070"/>
                  </a:cubicBezTo>
                  <a:cubicBezTo>
                    <a:pt x="2656504" y="5693221"/>
                    <a:pt x="2662327" y="5697622"/>
                    <a:pt x="2665916" y="5698502"/>
                  </a:cubicBezTo>
                  <a:cubicBezTo>
                    <a:pt x="2669505" y="5699450"/>
                    <a:pt x="2668963" y="5696065"/>
                    <a:pt x="2669911" y="5698299"/>
                  </a:cubicBezTo>
                  <a:cubicBezTo>
                    <a:pt x="2670927" y="5700466"/>
                    <a:pt x="2674313" y="5710352"/>
                    <a:pt x="2677156" y="5710488"/>
                  </a:cubicBezTo>
                  <a:cubicBezTo>
                    <a:pt x="2679662" y="5710624"/>
                    <a:pt x="2682099" y="5701821"/>
                    <a:pt x="2682641" y="5698435"/>
                  </a:cubicBezTo>
                  <a:cubicBezTo>
                    <a:pt x="2683657" y="5699315"/>
                    <a:pt x="2684673" y="5699925"/>
                    <a:pt x="2685417" y="5700060"/>
                  </a:cubicBezTo>
                  <a:cubicBezTo>
                    <a:pt x="2688871" y="5700602"/>
                    <a:pt x="2677969" y="5707779"/>
                    <a:pt x="2678714" y="5713061"/>
                  </a:cubicBezTo>
                  <a:cubicBezTo>
                    <a:pt x="2678985" y="5714890"/>
                    <a:pt x="2680136" y="5715364"/>
                    <a:pt x="2681355" y="5715160"/>
                  </a:cubicBezTo>
                  <a:cubicBezTo>
                    <a:pt x="2678985" y="5718614"/>
                    <a:pt x="2676276" y="5723895"/>
                    <a:pt x="2674041" y="5723151"/>
                  </a:cubicBezTo>
                  <a:cubicBezTo>
                    <a:pt x="2670791" y="5722000"/>
                    <a:pt x="2666593" y="5719223"/>
                    <a:pt x="2663749" y="5717733"/>
                  </a:cubicBezTo>
                  <a:cubicBezTo>
                    <a:pt x="2662733" y="5717192"/>
                    <a:pt x="2661311" y="5716379"/>
                    <a:pt x="2659822" y="5715431"/>
                  </a:cubicBezTo>
                  <a:cubicBezTo>
                    <a:pt x="2659618" y="5718004"/>
                    <a:pt x="2659144" y="5720307"/>
                    <a:pt x="2663681" y="5720713"/>
                  </a:cubicBezTo>
                  <a:cubicBezTo>
                    <a:pt x="2670046" y="5721322"/>
                    <a:pt x="2671400" y="5726130"/>
                    <a:pt x="2672213" y="5728771"/>
                  </a:cubicBezTo>
                  <a:cubicBezTo>
                    <a:pt x="2669708" y="5728161"/>
                    <a:pt x="2667541" y="5727891"/>
                    <a:pt x="2667067" y="5728500"/>
                  </a:cubicBezTo>
                  <a:cubicBezTo>
                    <a:pt x="2665645" y="5730396"/>
                    <a:pt x="2670385" y="5733105"/>
                    <a:pt x="2673635" y="5734662"/>
                  </a:cubicBezTo>
                  <a:cubicBezTo>
                    <a:pt x="2676818" y="5733172"/>
                    <a:pt x="2681761" y="5731818"/>
                    <a:pt x="2680813" y="5731412"/>
                  </a:cubicBezTo>
                  <a:cubicBezTo>
                    <a:pt x="2680474" y="5731276"/>
                    <a:pt x="2679323" y="5730870"/>
                    <a:pt x="2677969" y="5730396"/>
                  </a:cubicBezTo>
                  <a:cubicBezTo>
                    <a:pt x="2679458" y="5729990"/>
                    <a:pt x="2680948" y="5729313"/>
                    <a:pt x="2681829" y="5728568"/>
                  </a:cubicBezTo>
                  <a:cubicBezTo>
                    <a:pt x="2683860" y="5726740"/>
                    <a:pt x="2683589" y="5731750"/>
                    <a:pt x="2687788" y="5733511"/>
                  </a:cubicBezTo>
                  <a:cubicBezTo>
                    <a:pt x="2686433" y="5733376"/>
                    <a:pt x="2684943" y="5733714"/>
                    <a:pt x="2684673" y="5735678"/>
                  </a:cubicBezTo>
                  <a:cubicBezTo>
                    <a:pt x="2684131" y="5740215"/>
                    <a:pt x="2702956" y="5755044"/>
                    <a:pt x="2705935" y="5760326"/>
                  </a:cubicBezTo>
                  <a:cubicBezTo>
                    <a:pt x="2708982" y="5765608"/>
                    <a:pt x="2717243" y="5759581"/>
                    <a:pt x="2722593" y="5759987"/>
                  </a:cubicBezTo>
                  <a:cubicBezTo>
                    <a:pt x="2727942" y="5760394"/>
                    <a:pt x="2725708" y="5766962"/>
                    <a:pt x="2726859" y="5769603"/>
                  </a:cubicBezTo>
                  <a:cubicBezTo>
                    <a:pt x="2727875" y="5771973"/>
                    <a:pt x="2735594" y="5776442"/>
                    <a:pt x="2739589" y="5775562"/>
                  </a:cubicBezTo>
                  <a:cubicBezTo>
                    <a:pt x="2741485" y="5777254"/>
                    <a:pt x="2743787" y="5778812"/>
                    <a:pt x="2746293" y="5778677"/>
                  </a:cubicBezTo>
                  <a:cubicBezTo>
                    <a:pt x="2750288" y="5778473"/>
                    <a:pt x="2751778" y="5759513"/>
                    <a:pt x="2757669" y="5758024"/>
                  </a:cubicBezTo>
                  <a:cubicBezTo>
                    <a:pt x="2763560" y="5756534"/>
                    <a:pt x="2767420" y="5769196"/>
                    <a:pt x="2769519" y="5773192"/>
                  </a:cubicBezTo>
                  <a:cubicBezTo>
                    <a:pt x="2771618" y="5777119"/>
                    <a:pt x="2773514" y="5779083"/>
                    <a:pt x="2766878" y="5781927"/>
                  </a:cubicBezTo>
                  <a:cubicBezTo>
                    <a:pt x="2760242" y="5784771"/>
                    <a:pt x="2762003" y="5784703"/>
                    <a:pt x="2763154" y="5787682"/>
                  </a:cubicBezTo>
                  <a:cubicBezTo>
                    <a:pt x="2764305" y="5790730"/>
                    <a:pt x="2769654" y="5786057"/>
                    <a:pt x="2773040" y="5786057"/>
                  </a:cubicBezTo>
                  <a:cubicBezTo>
                    <a:pt x="2776494" y="5786057"/>
                    <a:pt x="2777374" y="5790053"/>
                    <a:pt x="2780624" y="5790594"/>
                  </a:cubicBezTo>
                  <a:cubicBezTo>
                    <a:pt x="2783875" y="5791136"/>
                    <a:pt x="2785432" y="5785312"/>
                    <a:pt x="2787667" y="5786396"/>
                  </a:cubicBezTo>
                  <a:cubicBezTo>
                    <a:pt x="2788818" y="5787005"/>
                    <a:pt x="2788411" y="5788563"/>
                    <a:pt x="2788005" y="5790594"/>
                  </a:cubicBezTo>
                  <a:cubicBezTo>
                    <a:pt x="2786718" y="5790391"/>
                    <a:pt x="2783062" y="5795944"/>
                    <a:pt x="2781978" y="5796485"/>
                  </a:cubicBezTo>
                  <a:cubicBezTo>
                    <a:pt x="2780827" y="5797027"/>
                    <a:pt x="2773582" y="5791271"/>
                    <a:pt x="2772499" y="5792964"/>
                  </a:cubicBezTo>
                  <a:cubicBezTo>
                    <a:pt x="2771347" y="5795064"/>
                    <a:pt x="2776087" y="5810841"/>
                    <a:pt x="2777780" y="5811044"/>
                  </a:cubicBezTo>
                  <a:cubicBezTo>
                    <a:pt x="2778660" y="5811112"/>
                    <a:pt x="2780015" y="5808607"/>
                    <a:pt x="2781166" y="5805966"/>
                  </a:cubicBezTo>
                  <a:cubicBezTo>
                    <a:pt x="2780353" y="5809689"/>
                    <a:pt x="2777577" y="5818289"/>
                    <a:pt x="2779609" y="5818289"/>
                  </a:cubicBezTo>
                  <a:cubicBezTo>
                    <a:pt x="2781234" y="5818289"/>
                    <a:pt x="2786854" y="5815648"/>
                    <a:pt x="2790646" y="5813279"/>
                  </a:cubicBezTo>
                  <a:cubicBezTo>
                    <a:pt x="2794032" y="5814768"/>
                    <a:pt x="2800668" y="5815378"/>
                    <a:pt x="2805408" y="5817273"/>
                  </a:cubicBezTo>
                  <a:cubicBezTo>
                    <a:pt x="2811841" y="5819914"/>
                    <a:pt x="2817732" y="5814836"/>
                    <a:pt x="2824774" y="5815039"/>
                  </a:cubicBezTo>
                  <a:cubicBezTo>
                    <a:pt x="2831816" y="5815243"/>
                    <a:pt x="2835811" y="5826416"/>
                    <a:pt x="2843260" y="5829801"/>
                  </a:cubicBezTo>
                  <a:cubicBezTo>
                    <a:pt x="2850641" y="5833187"/>
                    <a:pt x="2850709" y="5843886"/>
                    <a:pt x="2852063" y="5843886"/>
                  </a:cubicBezTo>
                  <a:cubicBezTo>
                    <a:pt x="2853417" y="5843886"/>
                    <a:pt x="2847458" y="5831832"/>
                    <a:pt x="2847458" y="5828447"/>
                  </a:cubicBezTo>
                  <a:cubicBezTo>
                    <a:pt x="2847458" y="5825061"/>
                    <a:pt x="2853146" y="5815716"/>
                    <a:pt x="2856194" y="5815513"/>
                  </a:cubicBezTo>
                  <a:cubicBezTo>
                    <a:pt x="2859241" y="5815310"/>
                    <a:pt x="2857819" y="5824452"/>
                    <a:pt x="2862423" y="5825400"/>
                  </a:cubicBezTo>
                  <a:cubicBezTo>
                    <a:pt x="2866960" y="5826348"/>
                    <a:pt x="2880842" y="5820863"/>
                    <a:pt x="2881993" y="5823707"/>
                  </a:cubicBezTo>
                  <a:cubicBezTo>
                    <a:pt x="2883144" y="5826550"/>
                    <a:pt x="2880164" y="5826754"/>
                    <a:pt x="2884566" y="5827160"/>
                  </a:cubicBezTo>
                  <a:cubicBezTo>
                    <a:pt x="2888967" y="5827566"/>
                    <a:pt x="2885581" y="5830749"/>
                    <a:pt x="2887681" y="5830410"/>
                  </a:cubicBezTo>
                  <a:cubicBezTo>
                    <a:pt x="2889780" y="5830004"/>
                    <a:pt x="2893233" y="5830004"/>
                    <a:pt x="2898921" y="5830816"/>
                  </a:cubicBezTo>
                  <a:cubicBezTo>
                    <a:pt x="2903932" y="5831494"/>
                    <a:pt x="2910568" y="5834947"/>
                    <a:pt x="2907860" y="5836843"/>
                  </a:cubicBezTo>
                  <a:cubicBezTo>
                    <a:pt x="2908469" y="5836843"/>
                    <a:pt x="2909079" y="5836843"/>
                    <a:pt x="2909688" y="5836775"/>
                  </a:cubicBezTo>
                  <a:cubicBezTo>
                    <a:pt x="2914089" y="5836369"/>
                    <a:pt x="2914293" y="5836030"/>
                    <a:pt x="2926075" y="5834677"/>
                  </a:cubicBezTo>
                  <a:cubicBezTo>
                    <a:pt x="2937857" y="5833390"/>
                    <a:pt x="2936503" y="5822420"/>
                    <a:pt x="2936977" y="5813007"/>
                  </a:cubicBezTo>
                  <a:cubicBezTo>
                    <a:pt x="2937315" y="5806846"/>
                    <a:pt x="2934539" y="5803121"/>
                    <a:pt x="2935352" y="5796350"/>
                  </a:cubicBezTo>
                  <a:cubicBezTo>
                    <a:pt x="2936097" y="5789578"/>
                    <a:pt x="2947811" y="5782198"/>
                    <a:pt x="2958442" y="5778812"/>
                  </a:cubicBezTo>
                  <a:cubicBezTo>
                    <a:pt x="2969074" y="5775426"/>
                    <a:pt x="2964266" y="5764795"/>
                    <a:pt x="2955869" y="5762493"/>
                  </a:cubicBezTo>
                  <a:cubicBezTo>
                    <a:pt x="2947540" y="5760258"/>
                    <a:pt x="2935826" y="5776103"/>
                    <a:pt x="2932034" y="5775291"/>
                  </a:cubicBezTo>
                  <a:cubicBezTo>
                    <a:pt x="2928242" y="5774546"/>
                    <a:pt x="2928242" y="5751861"/>
                    <a:pt x="2920996" y="5747731"/>
                  </a:cubicBezTo>
                  <a:cubicBezTo>
                    <a:pt x="2913751" y="5743600"/>
                    <a:pt x="2902510" y="5742382"/>
                    <a:pt x="2892218" y="5741636"/>
                  </a:cubicBezTo>
                  <a:cubicBezTo>
                    <a:pt x="2881925" y="5740892"/>
                    <a:pt x="2883347" y="5746309"/>
                    <a:pt x="2881789" y="5742178"/>
                  </a:cubicBezTo>
                  <a:cubicBezTo>
                    <a:pt x="2880300" y="5738048"/>
                    <a:pt x="2882738" y="5728635"/>
                    <a:pt x="2877795" y="5725994"/>
                  </a:cubicBezTo>
                  <a:cubicBezTo>
                    <a:pt x="2872851" y="5723354"/>
                    <a:pt x="2869939" y="5731344"/>
                    <a:pt x="2862762" y="5720036"/>
                  </a:cubicBezTo>
                  <a:cubicBezTo>
                    <a:pt x="2855516" y="5708727"/>
                    <a:pt x="2853214" y="5716379"/>
                    <a:pt x="2847120" y="5715973"/>
                  </a:cubicBezTo>
                  <a:cubicBezTo>
                    <a:pt x="2841026" y="5715567"/>
                    <a:pt x="2837166" y="5704935"/>
                    <a:pt x="2839400" y="5699654"/>
                  </a:cubicBezTo>
                  <a:cubicBezTo>
                    <a:pt x="2841703" y="5694372"/>
                    <a:pt x="2849084" y="5695184"/>
                    <a:pt x="2844140" y="5687668"/>
                  </a:cubicBezTo>
                  <a:cubicBezTo>
                    <a:pt x="2839197" y="5680152"/>
                    <a:pt x="2835541" y="5679475"/>
                    <a:pt x="2831004" y="5674599"/>
                  </a:cubicBezTo>
                  <a:cubicBezTo>
                    <a:pt x="2826467" y="5669724"/>
                    <a:pt x="2828498" y="5664916"/>
                    <a:pt x="2833103" y="5664916"/>
                  </a:cubicBezTo>
                  <a:cubicBezTo>
                    <a:pt x="2837640" y="5664916"/>
                    <a:pt x="2835135" y="5660853"/>
                    <a:pt x="2838520" y="5657400"/>
                  </a:cubicBezTo>
                  <a:cubicBezTo>
                    <a:pt x="2841973" y="5654014"/>
                    <a:pt x="2844344" y="5652457"/>
                    <a:pt x="2835608" y="5646836"/>
                  </a:cubicBezTo>
                  <a:cubicBezTo>
                    <a:pt x="2826873" y="5641216"/>
                    <a:pt x="2828227" y="5634241"/>
                    <a:pt x="2822878" y="5625574"/>
                  </a:cubicBezTo>
                  <a:cubicBezTo>
                    <a:pt x="2817528" y="5616907"/>
                    <a:pt x="2819154" y="5607359"/>
                    <a:pt x="2814955" y="5595712"/>
                  </a:cubicBezTo>
                  <a:cubicBezTo>
                    <a:pt x="2810757" y="5583997"/>
                    <a:pt x="2809606" y="5584065"/>
                    <a:pt x="2812653" y="5577700"/>
                  </a:cubicBezTo>
                  <a:cubicBezTo>
                    <a:pt x="2815700" y="5571267"/>
                    <a:pt x="2818003" y="5562803"/>
                    <a:pt x="2825993" y="5557521"/>
                  </a:cubicBezTo>
                  <a:cubicBezTo>
                    <a:pt x="2833983" y="5552239"/>
                    <a:pt x="2836692" y="5545806"/>
                    <a:pt x="2838181" y="5533008"/>
                  </a:cubicBezTo>
                  <a:cubicBezTo>
                    <a:pt x="2839671" y="5520210"/>
                    <a:pt x="2828498" y="5514861"/>
                    <a:pt x="2831952" y="5509241"/>
                  </a:cubicBezTo>
                  <a:cubicBezTo>
                    <a:pt x="2835405" y="5503620"/>
                    <a:pt x="2840078" y="5499693"/>
                    <a:pt x="2843531" y="5495562"/>
                  </a:cubicBezTo>
                  <a:cubicBezTo>
                    <a:pt x="2846985" y="5491432"/>
                    <a:pt x="2848542" y="5486218"/>
                    <a:pt x="2854975" y="5480936"/>
                  </a:cubicBezTo>
                  <a:cubicBezTo>
                    <a:pt x="2861407" y="5475654"/>
                    <a:pt x="2861881" y="5468206"/>
                    <a:pt x="2865741" y="5461434"/>
                  </a:cubicBezTo>
                  <a:cubicBezTo>
                    <a:pt x="2869533" y="5454663"/>
                    <a:pt x="2874341" y="5446199"/>
                    <a:pt x="2875424" y="5437531"/>
                  </a:cubicBezTo>
                  <a:cubicBezTo>
                    <a:pt x="2876576" y="5428863"/>
                    <a:pt x="2873257" y="5430895"/>
                    <a:pt x="2868721" y="5428254"/>
                  </a:cubicBezTo>
                  <a:cubicBezTo>
                    <a:pt x="2864184" y="5425613"/>
                    <a:pt x="2864522" y="5423243"/>
                    <a:pt x="2846307" y="5414576"/>
                  </a:cubicBezTo>
                  <a:cubicBezTo>
                    <a:pt x="2828092" y="5405908"/>
                    <a:pt x="2827279" y="5411867"/>
                    <a:pt x="2820034" y="5382817"/>
                  </a:cubicBezTo>
                  <a:cubicBezTo>
                    <a:pt x="2812788" y="5353768"/>
                    <a:pt x="2837911" y="5350924"/>
                    <a:pt x="2845156" y="5341850"/>
                  </a:cubicBezTo>
                  <a:cubicBezTo>
                    <a:pt x="2852402" y="5332777"/>
                    <a:pt x="2858970" y="5337991"/>
                    <a:pt x="2863100" y="5335688"/>
                  </a:cubicBezTo>
                  <a:cubicBezTo>
                    <a:pt x="2867299" y="5333454"/>
                    <a:pt x="2858970" y="5326885"/>
                    <a:pt x="2855584" y="5320453"/>
                  </a:cubicBezTo>
                  <a:cubicBezTo>
                    <a:pt x="2852131" y="5314020"/>
                    <a:pt x="2864590" y="5315103"/>
                    <a:pt x="2869127" y="5305284"/>
                  </a:cubicBezTo>
                  <a:cubicBezTo>
                    <a:pt x="2873664" y="5295466"/>
                    <a:pt x="2859714" y="5298174"/>
                    <a:pt x="2854771" y="5292148"/>
                  </a:cubicBezTo>
                  <a:cubicBezTo>
                    <a:pt x="2849828" y="5286121"/>
                    <a:pt x="2854975" y="5265604"/>
                    <a:pt x="2859173" y="5254295"/>
                  </a:cubicBezTo>
                  <a:cubicBezTo>
                    <a:pt x="2863371" y="5242987"/>
                    <a:pt x="2872784" y="5250097"/>
                    <a:pt x="2875831" y="5243664"/>
                  </a:cubicBezTo>
                  <a:cubicBezTo>
                    <a:pt x="2878878" y="5237231"/>
                    <a:pt x="2879690" y="5235945"/>
                    <a:pt x="2871768" y="5235945"/>
                  </a:cubicBezTo>
                  <a:cubicBezTo>
                    <a:pt x="2863778" y="5235945"/>
                    <a:pt x="2868518" y="5230866"/>
                    <a:pt x="2870075" y="5228564"/>
                  </a:cubicBezTo>
                  <a:cubicBezTo>
                    <a:pt x="2871565" y="5226329"/>
                    <a:pt x="2875221" y="5222808"/>
                    <a:pt x="2879758" y="5219829"/>
                  </a:cubicBezTo>
                  <a:cubicBezTo>
                    <a:pt x="2884295" y="5216782"/>
                    <a:pt x="2882264" y="5215292"/>
                    <a:pt x="2871632" y="5210755"/>
                  </a:cubicBezTo>
                  <a:cubicBezTo>
                    <a:pt x="2861001" y="5206218"/>
                    <a:pt x="2864387" y="5190711"/>
                    <a:pt x="2865877" y="5183195"/>
                  </a:cubicBezTo>
                  <a:cubicBezTo>
                    <a:pt x="2867366" y="5175679"/>
                    <a:pt x="2850844" y="5172564"/>
                    <a:pt x="2847797" y="5167689"/>
                  </a:cubicBezTo>
                  <a:cubicBezTo>
                    <a:pt x="2844750" y="5162813"/>
                    <a:pt x="2857480" y="5163693"/>
                    <a:pt x="2860527" y="5161798"/>
                  </a:cubicBezTo>
                  <a:cubicBezTo>
                    <a:pt x="2863574" y="5159901"/>
                    <a:pt x="2871700" y="5145410"/>
                    <a:pt x="2888426" y="5155906"/>
                  </a:cubicBezTo>
                  <a:cubicBezTo>
                    <a:pt x="2905151" y="5166470"/>
                    <a:pt x="2923502" y="5163423"/>
                    <a:pt x="2933794" y="5154755"/>
                  </a:cubicBezTo>
                  <a:cubicBezTo>
                    <a:pt x="2944087" y="5146088"/>
                    <a:pt x="2932779" y="5134170"/>
                    <a:pt x="2930883" y="5126654"/>
                  </a:cubicBezTo>
                  <a:cubicBezTo>
                    <a:pt x="2928987" y="5119137"/>
                    <a:pt x="2931221" y="5113652"/>
                    <a:pt x="2934268" y="5103089"/>
                  </a:cubicBezTo>
                  <a:cubicBezTo>
                    <a:pt x="2937315" y="5092525"/>
                    <a:pt x="2939212" y="5091104"/>
                    <a:pt x="2933862" y="5088124"/>
                  </a:cubicBezTo>
                  <a:cubicBezTo>
                    <a:pt x="2928513" y="5085077"/>
                    <a:pt x="2923908" y="5071873"/>
                    <a:pt x="2923908" y="5066591"/>
                  </a:cubicBezTo>
                  <a:cubicBezTo>
                    <a:pt x="2923908" y="5061309"/>
                    <a:pt x="2946457" y="5058126"/>
                    <a:pt x="2958239" y="5061106"/>
                  </a:cubicBezTo>
                  <a:cubicBezTo>
                    <a:pt x="2970022" y="5064153"/>
                    <a:pt x="2988237" y="5073091"/>
                    <a:pt x="3003066" y="5068555"/>
                  </a:cubicBezTo>
                  <a:cubicBezTo>
                    <a:pt x="3017896" y="5064018"/>
                    <a:pt x="3005166" y="5065305"/>
                    <a:pt x="3040106" y="5053996"/>
                  </a:cubicBezTo>
                  <a:cubicBezTo>
                    <a:pt x="3075047" y="5042688"/>
                    <a:pt x="3089673" y="5026098"/>
                    <a:pt x="3090418" y="5015534"/>
                  </a:cubicBezTo>
                  <a:cubicBezTo>
                    <a:pt x="3091163" y="5004971"/>
                    <a:pt x="3074844" y="5005580"/>
                    <a:pt x="3085881" y="4988652"/>
                  </a:cubicBezTo>
                  <a:cubicBezTo>
                    <a:pt x="3096919" y="4971723"/>
                    <a:pt x="3098612" y="4968134"/>
                    <a:pt x="3095564" y="4965899"/>
                  </a:cubicBezTo>
                  <a:cubicBezTo>
                    <a:pt x="3092517" y="4963665"/>
                    <a:pt x="3085069" y="4959873"/>
                    <a:pt x="3077485" y="4954591"/>
                  </a:cubicBezTo>
                  <a:cubicBezTo>
                    <a:pt x="3069901" y="4949310"/>
                    <a:pt x="3072000" y="4936308"/>
                    <a:pt x="3074641" y="4930620"/>
                  </a:cubicBezTo>
                  <a:cubicBezTo>
                    <a:pt x="3077281" y="4924932"/>
                    <a:pt x="3087168" y="4922359"/>
                    <a:pt x="3081886" y="4917077"/>
                  </a:cubicBezTo>
                  <a:cubicBezTo>
                    <a:pt x="3076537" y="4911795"/>
                    <a:pt x="3067463" y="4921682"/>
                    <a:pt x="3063265" y="4916400"/>
                  </a:cubicBezTo>
                  <a:cubicBezTo>
                    <a:pt x="3059066" y="4911118"/>
                    <a:pt x="3046607" y="4901571"/>
                    <a:pt x="3048842" y="4894393"/>
                  </a:cubicBezTo>
                  <a:cubicBezTo>
                    <a:pt x="3051144" y="4887215"/>
                    <a:pt x="3059879" y="4901164"/>
                    <a:pt x="3073219" y="4901909"/>
                  </a:cubicBezTo>
                  <a:cubicBezTo>
                    <a:pt x="3086491" y="4902654"/>
                    <a:pt x="3089199" y="4888367"/>
                    <a:pt x="3097596" y="4891346"/>
                  </a:cubicBezTo>
                  <a:cubicBezTo>
                    <a:pt x="3105925" y="4894393"/>
                    <a:pt x="3108565" y="4904686"/>
                    <a:pt x="3119942" y="4905837"/>
                  </a:cubicBezTo>
                  <a:cubicBezTo>
                    <a:pt x="3131318" y="4906988"/>
                    <a:pt x="3134703" y="4904144"/>
                    <a:pt x="3141204" y="4903399"/>
                  </a:cubicBezTo>
                  <a:cubicBezTo>
                    <a:pt x="3147637" y="4902654"/>
                    <a:pt x="3146215" y="4903060"/>
                    <a:pt x="3159081" y="4898185"/>
                  </a:cubicBezTo>
                  <a:cubicBezTo>
                    <a:pt x="3172014" y="4893310"/>
                    <a:pt x="3180072" y="4878954"/>
                    <a:pt x="3184609" y="4868797"/>
                  </a:cubicBezTo>
                  <a:cubicBezTo>
                    <a:pt x="3189146" y="4858640"/>
                    <a:pt x="3196662" y="4848279"/>
                    <a:pt x="3205059" y="4841508"/>
                  </a:cubicBezTo>
                  <a:cubicBezTo>
                    <a:pt x="3213049" y="4835007"/>
                    <a:pt x="3205939" y="4829455"/>
                    <a:pt x="3205330" y="4824647"/>
                  </a:cubicBezTo>
                  <a:cubicBezTo>
                    <a:pt x="3204991" y="4825866"/>
                    <a:pt x="3204179" y="4827152"/>
                    <a:pt x="3202350" y="4827288"/>
                  </a:cubicBezTo>
                  <a:cubicBezTo>
                    <a:pt x="3197813" y="4827694"/>
                    <a:pt x="3185286" y="4835414"/>
                    <a:pt x="3183390" y="4834669"/>
                  </a:cubicBezTo>
                  <a:cubicBezTo>
                    <a:pt x="3181494" y="4833924"/>
                    <a:pt x="3185828" y="4820652"/>
                    <a:pt x="3186166" y="4818011"/>
                  </a:cubicBezTo>
                  <a:cubicBezTo>
                    <a:pt x="3186573" y="4815370"/>
                    <a:pt x="3194428" y="4822074"/>
                    <a:pt x="3199709" y="4819839"/>
                  </a:cubicBezTo>
                  <a:cubicBezTo>
                    <a:pt x="3205059" y="4817605"/>
                    <a:pt x="3201064" y="4807786"/>
                    <a:pt x="3201064" y="4804400"/>
                  </a:cubicBezTo>
                  <a:cubicBezTo>
                    <a:pt x="3201064" y="4801015"/>
                    <a:pt x="3202689" y="4805077"/>
                    <a:pt x="3205397" y="4805416"/>
                  </a:cubicBezTo>
                  <a:cubicBezTo>
                    <a:pt x="3208038" y="4805823"/>
                    <a:pt x="3211356" y="4801827"/>
                    <a:pt x="3213658" y="4799931"/>
                  </a:cubicBezTo>
                  <a:cubicBezTo>
                    <a:pt x="3215961" y="4798035"/>
                    <a:pt x="3207903" y="4793160"/>
                    <a:pt x="3208309" y="4789435"/>
                  </a:cubicBezTo>
                  <a:cubicBezTo>
                    <a:pt x="3208648" y="4786321"/>
                    <a:pt x="3220362" y="4784018"/>
                    <a:pt x="3225576" y="4780294"/>
                  </a:cubicBezTo>
                  <a:cubicBezTo>
                    <a:pt x="3227066" y="4780565"/>
                    <a:pt x="3228759" y="4780497"/>
                    <a:pt x="3230249" y="4780023"/>
                  </a:cubicBezTo>
                  <a:cubicBezTo>
                    <a:pt x="3234785" y="4778533"/>
                    <a:pt x="3244266" y="4776096"/>
                    <a:pt x="3249209" y="4772304"/>
                  </a:cubicBezTo>
                  <a:cubicBezTo>
                    <a:pt x="3254152" y="4768512"/>
                    <a:pt x="3263700" y="4772710"/>
                    <a:pt x="3268643" y="4769731"/>
                  </a:cubicBezTo>
                  <a:cubicBezTo>
                    <a:pt x="3273586" y="4766683"/>
                    <a:pt x="3276430" y="4748130"/>
                    <a:pt x="3287874" y="4717997"/>
                  </a:cubicBezTo>
                  <a:cubicBezTo>
                    <a:pt x="3299250" y="4687864"/>
                    <a:pt x="3304735" y="4669784"/>
                    <a:pt x="3312725" y="4658476"/>
                  </a:cubicBezTo>
                  <a:cubicBezTo>
                    <a:pt x="3320715" y="4647168"/>
                    <a:pt x="3336696" y="4641818"/>
                    <a:pt x="3338998" y="4624144"/>
                  </a:cubicBezTo>
                  <a:cubicBezTo>
                    <a:pt x="3341301" y="4606403"/>
                    <a:pt x="3319970" y="4605997"/>
                    <a:pt x="3316178" y="4579994"/>
                  </a:cubicBezTo>
                  <a:cubicBezTo>
                    <a:pt x="3312386" y="4553992"/>
                    <a:pt x="3320580" y="4542819"/>
                    <a:pt x="3325523" y="4539840"/>
                  </a:cubicBezTo>
                  <a:cubicBezTo>
                    <a:pt x="3330466" y="4536793"/>
                    <a:pt x="3342993" y="4552232"/>
                    <a:pt x="3349832" y="4544715"/>
                  </a:cubicBezTo>
                  <a:cubicBezTo>
                    <a:pt x="3356671" y="4537199"/>
                    <a:pt x="3386466" y="4498060"/>
                    <a:pt x="3392763" y="4497248"/>
                  </a:cubicBezTo>
                  <a:cubicBezTo>
                    <a:pt x="3399061" y="4496367"/>
                    <a:pt x="3404816" y="4498737"/>
                    <a:pt x="3408405" y="4493049"/>
                  </a:cubicBezTo>
                  <a:cubicBezTo>
                    <a:pt x="3411994" y="4487429"/>
                    <a:pt x="3412333" y="4479506"/>
                    <a:pt x="3419172" y="4483095"/>
                  </a:cubicBezTo>
                  <a:cubicBezTo>
                    <a:pt x="3426011" y="4486616"/>
                    <a:pt x="3422084" y="4483908"/>
                    <a:pt x="3425673" y="4480657"/>
                  </a:cubicBezTo>
                  <a:cubicBezTo>
                    <a:pt x="3429262" y="4477407"/>
                    <a:pt x="3431902" y="4473073"/>
                    <a:pt x="3434069" y="4471381"/>
                  </a:cubicBezTo>
                  <a:cubicBezTo>
                    <a:pt x="3436236" y="4469688"/>
                    <a:pt x="3435559" y="4466640"/>
                    <a:pt x="3437861" y="4463119"/>
                  </a:cubicBezTo>
                  <a:cubicBezTo>
                    <a:pt x="3440164" y="4459598"/>
                    <a:pt x="3444023" y="4458380"/>
                    <a:pt x="3445987" y="4454316"/>
                  </a:cubicBezTo>
                  <a:cubicBezTo>
                    <a:pt x="3447951" y="4450186"/>
                    <a:pt x="3454722" y="4456416"/>
                    <a:pt x="3463728" y="4454588"/>
                  </a:cubicBezTo>
                  <a:cubicBezTo>
                    <a:pt x="3468468" y="4453639"/>
                    <a:pt x="3471515" y="4454384"/>
                    <a:pt x="3472938" y="4455467"/>
                  </a:cubicBezTo>
                  <a:cubicBezTo>
                    <a:pt x="3474156" y="4454655"/>
                    <a:pt x="3475443" y="4453910"/>
                    <a:pt x="3476662" y="4453436"/>
                  </a:cubicBezTo>
                  <a:cubicBezTo>
                    <a:pt x="3480657" y="4451743"/>
                    <a:pt x="3479641" y="4456957"/>
                    <a:pt x="3482485" y="4458380"/>
                  </a:cubicBezTo>
                  <a:cubicBezTo>
                    <a:pt x="3485329" y="4459801"/>
                    <a:pt x="3497789" y="4454249"/>
                    <a:pt x="3519931" y="4454452"/>
                  </a:cubicBezTo>
                  <a:cubicBezTo>
                    <a:pt x="3542006" y="4454588"/>
                    <a:pt x="3548439" y="4446055"/>
                    <a:pt x="3551689" y="4440367"/>
                  </a:cubicBezTo>
                  <a:cubicBezTo>
                    <a:pt x="3554940" y="4434747"/>
                    <a:pt x="3554940" y="4428653"/>
                    <a:pt x="3565368" y="4424387"/>
                  </a:cubicBezTo>
                  <a:cubicBezTo>
                    <a:pt x="3575796" y="4420121"/>
                    <a:pt x="3567196" y="4411589"/>
                    <a:pt x="3566858" y="4404546"/>
                  </a:cubicBezTo>
                  <a:cubicBezTo>
                    <a:pt x="3566586" y="4397504"/>
                    <a:pt x="3570176" y="4382133"/>
                    <a:pt x="3572410" y="4379018"/>
                  </a:cubicBezTo>
                  <a:cubicBezTo>
                    <a:pt x="3574644" y="4375903"/>
                    <a:pt x="3583312" y="4368319"/>
                    <a:pt x="3582906" y="4363037"/>
                  </a:cubicBezTo>
                  <a:cubicBezTo>
                    <a:pt x="3582500" y="4357755"/>
                    <a:pt x="3601392" y="4353219"/>
                    <a:pt x="3608434" y="4342520"/>
                  </a:cubicBezTo>
                  <a:cubicBezTo>
                    <a:pt x="3615477" y="4331753"/>
                    <a:pt x="3594891" y="4324576"/>
                    <a:pt x="3593198" y="4320242"/>
                  </a:cubicBezTo>
                  <a:cubicBezTo>
                    <a:pt x="3591505" y="4315908"/>
                    <a:pt x="3604168" y="4300740"/>
                    <a:pt x="3604710" y="4295323"/>
                  </a:cubicBezTo>
                  <a:cubicBezTo>
                    <a:pt x="3605252" y="4289838"/>
                    <a:pt x="3604778" y="4287265"/>
                    <a:pt x="3605929" y="4282389"/>
                  </a:cubicBezTo>
                  <a:cubicBezTo>
                    <a:pt x="3607080" y="4277514"/>
                    <a:pt x="3617440" y="4288348"/>
                    <a:pt x="3622180" y="4288145"/>
                  </a:cubicBezTo>
                  <a:cubicBezTo>
                    <a:pt x="3626920" y="4287942"/>
                    <a:pt x="3625160" y="4272435"/>
                    <a:pt x="3624076" y="4269591"/>
                  </a:cubicBezTo>
                  <a:cubicBezTo>
                    <a:pt x="3622925" y="4266747"/>
                    <a:pt x="3612023" y="4273316"/>
                    <a:pt x="3609924" y="4270878"/>
                  </a:cubicBezTo>
                  <a:cubicBezTo>
                    <a:pt x="3607825" y="4268440"/>
                    <a:pt x="3608095" y="4254085"/>
                    <a:pt x="3610736" y="4250157"/>
                  </a:cubicBezTo>
                  <a:cubicBezTo>
                    <a:pt x="3613377" y="4246230"/>
                    <a:pt x="3627055" y="4247313"/>
                    <a:pt x="3628004" y="4242776"/>
                  </a:cubicBezTo>
                  <a:cubicBezTo>
                    <a:pt x="3628952" y="4238240"/>
                    <a:pt x="3629561" y="4227338"/>
                    <a:pt x="3628952" y="4219618"/>
                  </a:cubicBezTo>
                  <a:cubicBezTo>
                    <a:pt x="3628410" y="4211899"/>
                    <a:pt x="3616221" y="4172556"/>
                    <a:pt x="3616221" y="4166123"/>
                  </a:cubicBezTo>
                  <a:cubicBezTo>
                    <a:pt x="3616221" y="4159690"/>
                    <a:pt x="3617237" y="4153190"/>
                    <a:pt x="3620081" y="4149601"/>
                  </a:cubicBezTo>
                  <a:cubicBezTo>
                    <a:pt x="3622925" y="4146012"/>
                    <a:pt x="3626243" y="4145877"/>
                    <a:pt x="3625092" y="4143981"/>
                  </a:cubicBezTo>
                  <a:cubicBezTo>
                    <a:pt x="3623941" y="4142085"/>
                    <a:pt x="3625566" y="4141679"/>
                    <a:pt x="3623061" y="4136600"/>
                  </a:cubicBezTo>
                  <a:cubicBezTo>
                    <a:pt x="3620623" y="4131521"/>
                    <a:pt x="3621774" y="4122989"/>
                    <a:pt x="3626175" y="4118114"/>
                  </a:cubicBezTo>
                  <a:cubicBezTo>
                    <a:pt x="3630577" y="4113238"/>
                    <a:pt x="3639041" y="4118859"/>
                    <a:pt x="3643646" y="4116760"/>
                  </a:cubicBezTo>
                  <a:cubicBezTo>
                    <a:pt x="3648182" y="4114661"/>
                    <a:pt x="3655699" y="4099357"/>
                    <a:pt x="3664434" y="4075047"/>
                  </a:cubicBezTo>
                  <a:cubicBezTo>
                    <a:pt x="3673169" y="4050738"/>
                    <a:pt x="3697953" y="4022704"/>
                    <a:pt x="3710683" y="4010651"/>
                  </a:cubicBezTo>
                  <a:cubicBezTo>
                    <a:pt x="3723413" y="3998598"/>
                    <a:pt x="3739800" y="3973611"/>
                    <a:pt x="3745082" y="3958714"/>
                  </a:cubicBezTo>
                  <a:cubicBezTo>
                    <a:pt x="3750432" y="3943817"/>
                    <a:pt x="3754020" y="3938535"/>
                    <a:pt x="3753614" y="3932102"/>
                  </a:cubicBezTo>
                  <a:cubicBezTo>
                    <a:pt x="3753208" y="3925669"/>
                    <a:pt x="3758557" y="3909486"/>
                    <a:pt x="3755307" y="3906641"/>
                  </a:cubicBezTo>
                  <a:cubicBezTo>
                    <a:pt x="3750567" y="3903121"/>
                    <a:pt x="3749551" y="3903256"/>
                    <a:pt x="3749213" y="3896823"/>
                  </a:cubicBezTo>
                  <a:close/>
                  <a:moveTo>
                    <a:pt x="486118" y="324206"/>
                  </a:moveTo>
                  <a:cubicBezTo>
                    <a:pt x="485847" y="324139"/>
                    <a:pt x="485576" y="323868"/>
                    <a:pt x="485305" y="323597"/>
                  </a:cubicBezTo>
                  <a:cubicBezTo>
                    <a:pt x="486592" y="319399"/>
                    <a:pt x="488691" y="324951"/>
                    <a:pt x="486118" y="324206"/>
                  </a:cubicBezTo>
                  <a:close/>
                  <a:moveTo>
                    <a:pt x="500609" y="940137"/>
                  </a:moveTo>
                  <a:cubicBezTo>
                    <a:pt x="504739" y="940340"/>
                    <a:pt x="508599" y="940679"/>
                    <a:pt x="508802" y="942169"/>
                  </a:cubicBezTo>
                  <a:cubicBezTo>
                    <a:pt x="508599" y="941424"/>
                    <a:pt x="504739" y="940747"/>
                    <a:pt x="500609" y="940137"/>
                  </a:cubicBezTo>
                  <a:close/>
                  <a:moveTo>
                    <a:pt x="565750" y="855630"/>
                  </a:moveTo>
                  <a:cubicBezTo>
                    <a:pt x="561552" y="853395"/>
                    <a:pt x="559926" y="845269"/>
                    <a:pt x="553087" y="845269"/>
                  </a:cubicBezTo>
                  <a:cubicBezTo>
                    <a:pt x="546248" y="845269"/>
                    <a:pt x="537513" y="843644"/>
                    <a:pt x="534466" y="846624"/>
                  </a:cubicBezTo>
                  <a:cubicBezTo>
                    <a:pt x="532028" y="848994"/>
                    <a:pt x="528236" y="848316"/>
                    <a:pt x="521668" y="849535"/>
                  </a:cubicBezTo>
                  <a:cubicBezTo>
                    <a:pt x="522480" y="843780"/>
                    <a:pt x="522480" y="835315"/>
                    <a:pt x="528507" y="833622"/>
                  </a:cubicBezTo>
                  <a:cubicBezTo>
                    <a:pt x="536836" y="831388"/>
                    <a:pt x="546858" y="835925"/>
                    <a:pt x="552884" y="830643"/>
                  </a:cubicBezTo>
                  <a:cubicBezTo>
                    <a:pt x="558978" y="825361"/>
                    <a:pt x="563109" y="821095"/>
                    <a:pt x="568459" y="821502"/>
                  </a:cubicBezTo>
                  <a:cubicBezTo>
                    <a:pt x="573808" y="821908"/>
                    <a:pt x="574891" y="828341"/>
                    <a:pt x="570693" y="832471"/>
                  </a:cubicBezTo>
                  <a:cubicBezTo>
                    <a:pt x="566495" y="836602"/>
                    <a:pt x="585861" y="847775"/>
                    <a:pt x="586200" y="851567"/>
                  </a:cubicBezTo>
                  <a:cubicBezTo>
                    <a:pt x="586674" y="855359"/>
                    <a:pt x="569880" y="857864"/>
                    <a:pt x="565750" y="855630"/>
                  </a:cubicBezTo>
                  <a:close/>
                  <a:moveTo>
                    <a:pt x="706596" y="942575"/>
                  </a:moveTo>
                  <a:cubicBezTo>
                    <a:pt x="707476" y="941085"/>
                    <a:pt x="707612" y="939596"/>
                    <a:pt x="707612" y="940950"/>
                  </a:cubicBezTo>
                  <a:cubicBezTo>
                    <a:pt x="707612" y="941559"/>
                    <a:pt x="707206" y="942101"/>
                    <a:pt x="706596" y="942575"/>
                  </a:cubicBezTo>
                  <a:close/>
                  <a:moveTo>
                    <a:pt x="979079" y="1608683"/>
                  </a:moveTo>
                  <a:cubicBezTo>
                    <a:pt x="977386" y="1614032"/>
                    <a:pt x="967365" y="1604958"/>
                    <a:pt x="962015" y="1604213"/>
                  </a:cubicBezTo>
                  <a:cubicBezTo>
                    <a:pt x="962286" y="1604213"/>
                    <a:pt x="962422" y="1604213"/>
                    <a:pt x="962692" y="1604213"/>
                  </a:cubicBezTo>
                  <a:cubicBezTo>
                    <a:pt x="968448" y="1603807"/>
                    <a:pt x="980908" y="1602724"/>
                    <a:pt x="979079" y="1608683"/>
                  </a:cubicBezTo>
                  <a:close/>
                  <a:moveTo>
                    <a:pt x="1011041" y="1521940"/>
                  </a:moveTo>
                  <a:cubicBezTo>
                    <a:pt x="1010431" y="1525055"/>
                    <a:pt x="1007045" y="1522685"/>
                    <a:pt x="1001561" y="1522482"/>
                  </a:cubicBezTo>
                  <a:cubicBezTo>
                    <a:pt x="1002441" y="1518622"/>
                    <a:pt x="1003321" y="1513747"/>
                    <a:pt x="1004269" y="1512934"/>
                  </a:cubicBezTo>
                  <a:cubicBezTo>
                    <a:pt x="1005962" y="1511580"/>
                    <a:pt x="1011921" y="1517742"/>
                    <a:pt x="1011041" y="1521940"/>
                  </a:cubicBezTo>
                  <a:close/>
                  <a:moveTo>
                    <a:pt x="1051466" y="1735647"/>
                  </a:moveTo>
                  <a:cubicBezTo>
                    <a:pt x="1051060" y="1740861"/>
                    <a:pt x="1047403" y="1742960"/>
                    <a:pt x="1042799" y="1739575"/>
                  </a:cubicBezTo>
                  <a:cubicBezTo>
                    <a:pt x="1039819" y="1737340"/>
                    <a:pt x="1040632" y="1728876"/>
                    <a:pt x="1039819" y="1722443"/>
                  </a:cubicBezTo>
                  <a:cubicBezTo>
                    <a:pt x="1044288" y="1721089"/>
                    <a:pt x="1048893" y="1718515"/>
                    <a:pt x="1051602" y="1720344"/>
                  </a:cubicBezTo>
                  <a:cubicBezTo>
                    <a:pt x="1056748" y="1723662"/>
                    <a:pt x="1052076" y="1728605"/>
                    <a:pt x="1051466" y="1735647"/>
                  </a:cubicBezTo>
                  <a:close/>
                  <a:moveTo>
                    <a:pt x="2531502" y="3351518"/>
                  </a:moveTo>
                  <a:cubicBezTo>
                    <a:pt x="2533602" y="3362826"/>
                    <a:pt x="2536920" y="3373322"/>
                    <a:pt x="2531976" y="3375015"/>
                  </a:cubicBezTo>
                  <a:cubicBezTo>
                    <a:pt x="2527033" y="3376708"/>
                    <a:pt x="2516944" y="3367364"/>
                    <a:pt x="2513761" y="3363571"/>
                  </a:cubicBezTo>
                  <a:cubicBezTo>
                    <a:pt x="2510511" y="3359779"/>
                    <a:pt x="2509834" y="3342580"/>
                    <a:pt x="2516470" y="3332152"/>
                  </a:cubicBezTo>
                  <a:cubicBezTo>
                    <a:pt x="2519314" y="3327750"/>
                    <a:pt x="2523106" y="3324229"/>
                    <a:pt x="2526492" y="3321250"/>
                  </a:cubicBezTo>
                  <a:cubicBezTo>
                    <a:pt x="2527507" y="3325245"/>
                    <a:pt x="2545519" y="3327412"/>
                    <a:pt x="2545316" y="3331272"/>
                  </a:cubicBezTo>
                  <a:cubicBezTo>
                    <a:pt x="2545045" y="3335334"/>
                    <a:pt x="2529403" y="3340210"/>
                    <a:pt x="2531502" y="3351518"/>
                  </a:cubicBezTo>
                  <a:close/>
                  <a:moveTo>
                    <a:pt x="2665239" y="5691866"/>
                  </a:moveTo>
                  <a:cubicBezTo>
                    <a:pt x="2664900" y="5691054"/>
                    <a:pt x="2665983" y="5691731"/>
                    <a:pt x="2667135" y="5692679"/>
                  </a:cubicBezTo>
                  <a:cubicBezTo>
                    <a:pt x="2666187" y="5692679"/>
                    <a:pt x="2665509" y="5692408"/>
                    <a:pt x="2665239" y="5691866"/>
                  </a:cubicBezTo>
                  <a:close/>
                  <a:moveTo>
                    <a:pt x="2668895" y="5695456"/>
                  </a:moveTo>
                  <a:cubicBezTo>
                    <a:pt x="2668286" y="5695388"/>
                    <a:pt x="2667744" y="5694236"/>
                    <a:pt x="2667202" y="5692747"/>
                  </a:cubicBezTo>
                  <a:cubicBezTo>
                    <a:pt x="2668624" y="5693898"/>
                    <a:pt x="2670046" y="5695523"/>
                    <a:pt x="2668895" y="5695456"/>
                  </a:cubicBezTo>
                  <a:close/>
                  <a:moveTo>
                    <a:pt x="2783468" y="5798314"/>
                  </a:moveTo>
                  <a:cubicBezTo>
                    <a:pt x="2784281" y="5797027"/>
                    <a:pt x="2785364" y="5795334"/>
                    <a:pt x="2786109" y="5793845"/>
                  </a:cubicBezTo>
                  <a:cubicBezTo>
                    <a:pt x="2786041" y="5794996"/>
                    <a:pt x="2786109" y="5796214"/>
                    <a:pt x="2786583" y="5797501"/>
                  </a:cubicBezTo>
                  <a:cubicBezTo>
                    <a:pt x="2787125" y="5798991"/>
                    <a:pt x="2787260" y="5800548"/>
                    <a:pt x="2787260" y="5802105"/>
                  </a:cubicBezTo>
                  <a:cubicBezTo>
                    <a:pt x="2785838" y="5800480"/>
                    <a:pt x="2784484" y="5799126"/>
                    <a:pt x="2783468" y="5798314"/>
                  </a:cubicBezTo>
                  <a:close/>
                  <a:moveTo>
                    <a:pt x="3212575" y="3706003"/>
                  </a:moveTo>
                  <a:cubicBezTo>
                    <a:pt x="3209122" y="3707696"/>
                    <a:pt x="3205262" y="3706342"/>
                    <a:pt x="3201876" y="3705936"/>
                  </a:cubicBezTo>
                  <a:cubicBezTo>
                    <a:pt x="3198423" y="3705529"/>
                    <a:pt x="3196594" y="3702144"/>
                    <a:pt x="3196391" y="3695982"/>
                  </a:cubicBezTo>
                  <a:cubicBezTo>
                    <a:pt x="3196256" y="3690632"/>
                    <a:pt x="3203705" y="3692799"/>
                    <a:pt x="3209054" y="3689549"/>
                  </a:cubicBezTo>
                  <a:cubicBezTo>
                    <a:pt x="3209189" y="3689684"/>
                    <a:pt x="3209257" y="3689820"/>
                    <a:pt x="3209325" y="3690023"/>
                  </a:cubicBezTo>
                  <a:cubicBezTo>
                    <a:pt x="3210611" y="3688804"/>
                    <a:pt x="3216435" y="3685892"/>
                    <a:pt x="3217789" y="3686028"/>
                  </a:cubicBezTo>
                  <a:cubicBezTo>
                    <a:pt x="3218669" y="3686095"/>
                    <a:pt x="3220565" y="3686976"/>
                    <a:pt x="3222258" y="3687382"/>
                  </a:cubicBezTo>
                  <a:cubicBezTo>
                    <a:pt x="3217857" y="3688262"/>
                    <a:pt x="3211491" y="3690226"/>
                    <a:pt x="3209663" y="3690497"/>
                  </a:cubicBezTo>
                  <a:cubicBezTo>
                    <a:pt x="3210950" y="3692258"/>
                    <a:pt x="3212643" y="3694221"/>
                    <a:pt x="3213930" y="3695711"/>
                  </a:cubicBezTo>
                  <a:cubicBezTo>
                    <a:pt x="3213930" y="3695711"/>
                    <a:pt x="3213862" y="3695779"/>
                    <a:pt x="3213930" y="3695779"/>
                  </a:cubicBezTo>
                  <a:cubicBezTo>
                    <a:pt x="3213997" y="3695846"/>
                    <a:pt x="3213997" y="3695779"/>
                    <a:pt x="3213997" y="3695779"/>
                  </a:cubicBezTo>
                  <a:cubicBezTo>
                    <a:pt x="3214336" y="3696185"/>
                    <a:pt x="3214607" y="3696524"/>
                    <a:pt x="3214877" y="3696794"/>
                  </a:cubicBezTo>
                  <a:cubicBezTo>
                    <a:pt x="3215825" y="3695711"/>
                    <a:pt x="3216773" y="3694560"/>
                    <a:pt x="3217586" y="3693679"/>
                  </a:cubicBezTo>
                  <a:cubicBezTo>
                    <a:pt x="3216164" y="3694357"/>
                    <a:pt x="3214471" y="3695034"/>
                    <a:pt x="3213997" y="3695440"/>
                  </a:cubicBezTo>
                  <a:cubicBezTo>
                    <a:pt x="3213658" y="3694424"/>
                    <a:pt x="3212507" y="3691783"/>
                    <a:pt x="3213455" y="3690971"/>
                  </a:cubicBezTo>
                  <a:cubicBezTo>
                    <a:pt x="3214742" y="3689887"/>
                    <a:pt x="3227608" y="3688804"/>
                    <a:pt x="3226321" y="3687247"/>
                  </a:cubicBezTo>
                  <a:cubicBezTo>
                    <a:pt x="3226118" y="3686976"/>
                    <a:pt x="3225508" y="3686976"/>
                    <a:pt x="3224696" y="3686976"/>
                  </a:cubicBezTo>
                  <a:cubicBezTo>
                    <a:pt x="3224764" y="3686840"/>
                    <a:pt x="3224899" y="3686773"/>
                    <a:pt x="3224967" y="3686569"/>
                  </a:cubicBezTo>
                  <a:cubicBezTo>
                    <a:pt x="3225712" y="3684199"/>
                    <a:pt x="3227743" y="3677699"/>
                    <a:pt x="3225441" y="3676616"/>
                  </a:cubicBezTo>
                  <a:cubicBezTo>
                    <a:pt x="3223071" y="3675532"/>
                    <a:pt x="3217180" y="3679459"/>
                    <a:pt x="3215081" y="3681220"/>
                  </a:cubicBezTo>
                  <a:cubicBezTo>
                    <a:pt x="3214403" y="3681762"/>
                    <a:pt x="3213794" y="3682236"/>
                    <a:pt x="3213252" y="3682574"/>
                  </a:cubicBezTo>
                  <a:cubicBezTo>
                    <a:pt x="3214200" y="3675600"/>
                    <a:pt x="3211221" y="3665781"/>
                    <a:pt x="3215283" y="3662260"/>
                  </a:cubicBezTo>
                  <a:cubicBezTo>
                    <a:pt x="3219550" y="3658468"/>
                    <a:pt x="3225983" y="3658400"/>
                    <a:pt x="3231874" y="3655421"/>
                  </a:cubicBezTo>
                  <a:cubicBezTo>
                    <a:pt x="3233228" y="3657317"/>
                    <a:pt x="3236478" y="3660161"/>
                    <a:pt x="3238239" y="3661854"/>
                  </a:cubicBezTo>
                  <a:lnTo>
                    <a:pt x="3238171" y="3661922"/>
                  </a:lnTo>
                  <a:lnTo>
                    <a:pt x="3238171" y="3661854"/>
                  </a:lnTo>
                  <a:cubicBezTo>
                    <a:pt x="3237968" y="3661718"/>
                    <a:pt x="3237765" y="3661989"/>
                    <a:pt x="3237562" y="3662395"/>
                  </a:cubicBezTo>
                  <a:cubicBezTo>
                    <a:pt x="3236682" y="3661176"/>
                    <a:pt x="3235869" y="3660025"/>
                    <a:pt x="3235259" y="3660161"/>
                  </a:cubicBezTo>
                  <a:cubicBezTo>
                    <a:pt x="3234379" y="3660296"/>
                    <a:pt x="3236004" y="3661650"/>
                    <a:pt x="3237494" y="3662599"/>
                  </a:cubicBezTo>
                  <a:cubicBezTo>
                    <a:pt x="3237426" y="3662666"/>
                    <a:pt x="3237426" y="3662734"/>
                    <a:pt x="3237358" y="3662801"/>
                  </a:cubicBezTo>
                  <a:cubicBezTo>
                    <a:pt x="3235666" y="3664901"/>
                    <a:pt x="3233837" y="3668760"/>
                    <a:pt x="3233092" y="3671266"/>
                  </a:cubicBezTo>
                  <a:cubicBezTo>
                    <a:pt x="3232686" y="3671943"/>
                    <a:pt x="3232280" y="3672620"/>
                    <a:pt x="3231941" y="3673298"/>
                  </a:cubicBezTo>
                  <a:cubicBezTo>
                    <a:pt x="3232009" y="3673433"/>
                    <a:pt x="3232077" y="3673568"/>
                    <a:pt x="3232077" y="3673704"/>
                  </a:cubicBezTo>
                  <a:cubicBezTo>
                    <a:pt x="3232280" y="3673636"/>
                    <a:pt x="3232551" y="3673636"/>
                    <a:pt x="3232890" y="3673568"/>
                  </a:cubicBezTo>
                  <a:cubicBezTo>
                    <a:pt x="3233702" y="3674923"/>
                    <a:pt x="3239458" y="3677902"/>
                    <a:pt x="3243250" y="3678173"/>
                  </a:cubicBezTo>
                  <a:cubicBezTo>
                    <a:pt x="3247245" y="3678444"/>
                    <a:pt x="3251714" y="3682845"/>
                    <a:pt x="3255032" y="3682303"/>
                  </a:cubicBezTo>
                  <a:cubicBezTo>
                    <a:pt x="3256048" y="3682100"/>
                    <a:pt x="3256996" y="3680543"/>
                    <a:pt x="3257876" y="3678444"/>
                  </a:cubicBezTo>
                  <a:cubicBezTo>
                    <a:pt x="3259366" y="3679256"/>
                    <a:pt x="3260652" y="3679459"/>
                    <a:pt x="3262955" y="3678985"/>
                  </a:cubicBezTo>
                  <a:cubicBezTo>
                    <a:pt x="3264241" y="3678715"/>
                    <a:pt x="3265257" y="3679189"/>
                    <a:pt x="3266205" y="3679527"/>
                  </a:cubicBezTo>
                  <a:cubicBezTo>
                    <a:pt x="3265460" y="3679866"/>
                    <a:pt x="3264648" y="3680340"/>
                    <a:pt x="3263767" y="3681017"/>
                  </a:cubicBezTo>
                  <a:cubicBezTo>
                    <a:pt x="3259975" y="3683658"/>
                    <a:pt x="3260314" y="3689346"/>
                    <a:pt x="3255371" y="3688940"/>
                  </a:cubicBezTo>
                  <a:cubicBezTo>
                    <a:pt x="3250427" y="3688533"/>
                    <a:pt x="3249344" y="3682777"/>
                    <a:pt x="3244198" y="3679392"/>
                  </a:cubicBezTo>
                  <a:cubicBezTo>
                    <a:pt x="3239051" y="3676006"/>
                    <a:pt x="3237900" y="3684132"/>
                    <a:pt x="3232957" y="3687517"/>
                  </a:cubicBezTo>
                  <a:cubicBezTo>
                    <a:pt x="3228014" y="3690903"/>
                    <a:pt x="3232144" y="3691039"/>
                    <a:pt x="3231941" y="3695982"/>
                  </a:cubicBezTo>
                  <a:cubicBezTo>
                    <a:pt x="3231738" y="3700857"/>
                    <a:pt x="3227540" y="3693679"/>
                    <a:pt x="3224696" y="3692528"/>
                  </a:cubicBezTo>
                  <a:cubicBezTo>
                    <a:pt x="3221784" y="3691513"/>
                    <a:pt x="3215961" y="3704311"/>
                    <a:pt x="3212575" y="3706003"/>
                  </a:cubicBezTo>
                  <a:close/>
                  <a:moveTo>
                    <a:pt x="3265122" y="4740207"/>
                  </a:moveTo>
                  <a:cubicBezTo>
                    <a:pt x="3263632" y="4743593"/>
                    <a:pt x="3262142" y="4743254"/>
                    <a:pt x="3261736" y="4746979"/>
                  </a:cubicBezTo>
                  <a:cubicBezTo>
                    <a:pt x="3261330" y="4750771"/>
                    <a:pt x="3262819" y="4759167"/>
                    <a:pt x="3258621" y="4762959"/>
                  </a:cubicBezTo>
                  <a:cubicBezTo>
                    <a:pt x="3256251" y="4765058"/>
                    <a:pt x="3247380" y="4767361"/>
                    <a:pt x="3247245" y="4767293"/>
                  </a:cubicBezTo>
                  <a:cubicBezTo>
                    <a:pt x="3247313" y="4767361"/>
                    <a:pt x="3250969" y="4761131"/>
                    <a:pt x="3252391" y="4758964"/>
                  </a:cubicBezTo>
                  <a:cubicBezTo>
                    <a:pt x="3250698" y="4760386"/>
                    <a:pt x="3245552" y="4762282"/>
                    <a:pt x="3242369" y="4765126"/>
                  </a:cubicBezTo>
                  <a:cubicBezTo>
                    <a:pt x="3238577" y="4768512"/>
                    <a:pt x="3241083" y="4774403"/>
                    <a:pt x="3239187" y="4775554"/>
                  </a:cubicBezTo>
                  <a:cubicBezTo>
                    <a:pt x="3237562" y="4776502"/>
                    <a:pt x="3230790" y="4771694"/>
                    <a:pt x="3225306" y="4773252"/>
                  </a:cubicBezTo>
                  <a:cubicBezTo>
                    <a:pt x="3223342" y="4771356"/>
                    <a:pt x="3219888" y="4770137"/>
                    <a:pt x="3220091" y="4767970"/>
                  </a:cubicBezTo>
                  <a:cubicBezTo>
                    <a:pt x="3220498" y="4764584"/>
                    <a:pt x="3228556" y="4767361"/>
                    <a:pt x="3231264" y="4765871"/>
                  </a:cubicBezTo>
                  <a:cubicBezTo>
                    <a:pt x="3233905" y="4764381"/>
                    <a:pt x="3228691" y="4753885"/>
                    <a:pt x="3230587" y="4751989"/>
                  </a:cubicBezTo>
                  <a:cubicBezTo>
                    <a:pt x="3232483" y="4750093"/>
                    <a:pt x="3242640" y="4752260"/>
                    <a:pt x="3244536" y="4748468"/>
                  </a:cubicBezTo>
                  <a:cubicBezTo>
                    <a:pt x="3246432" y="4744676"/>
                    <a:pt x="3239796" y="4740139"/>
                    <a:pt x="3242437" y="4735603"/>
                  </a:cubicBezTo>
                  <a:cubicBezTo>
                    <a:pt x="3245078" y="4731065"/>
                    <a:pt x="3252798" y="4729034"/>
                    <a:pt x="3256590" y="4726055"/>
                  </a:cubicBezTo>
                  <a:cubicBezTo>
                    <a:pt x="3260382" y="4723007"/>
                    <a:pt x="3269523" y="4726867"/>
                    <a:pt x="3269523" y="4731404"/>
                  </a:cubicBezTo>
                  <a:cubicBezTo>
                    <a:pt x="3269591" y="4735941"/>
                    <a:pt x="3266679" y="4736821"/>
                    <a:pt x="3265122" y="474020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586786F5-6E96-6BDD-4FE4-1C6052EF7D43}"/>
                </a:ext>
              </a:extLst>
            </p:cNvPr>
            <p:cNvSpPr/>
            <p:nvPr/>
          </p:nvSpPr>
          <p:spPr bwMode="ltGray">
            <a:xfrm>
              <a:off x="8433379" y="3509329"/>
              <a:ext cx="270" cy="203"/>
            </a:xfrm>
            <a:custGeom>
              <a:avLst/>
              <a:gdLst>
                <a:gd name="connsiteX0" fmla="*/ 0 w 270"/>
                <a:gd name="connsiteY0" fmla="*/ 0 h 203"/>
                <a:gd name="connsiteX1" fmla="*/ 0 w 270"/>
                <a:gd name="connsiteY1" fmla="*/ 203 h 203"/>
                <a:gd name="connsiteX2" fmla="*/ 271 w 270"/>
                <a:gd name="connsiteY2" fmla="*/ 203 h 203"/>
                <a:gd name="connsiteX3" fmla="*/ 0 w 270"/>
                <a:gd name="connsiteY3" fmla="*/ 0 h 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" h="203">
                  <a:moveTo>
                    <a:pt x="0" y="0"/>
                  </a:moveTo>
                  <a:cubicBezTo>
                    <a:pt x="0" y="68"/>
                    <a:pt x="0" y="135"/>
                    <a:pt x="0" y="203"/>
                  </a:cubicBezTo>
                  <a:cubicBezTo>
                    <a:pt x="68" y="203"/>
                    <a:pt x="203" y="203"/>
                    <a:pt x="271" y="203"/>
                  </a:cubicBezTo>
                  <a:cubicBezTo>
                    <a:pt x="203" y="135"/>
                    <a:pt x="68" y="0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2C61E316-AD48-443E-D301-3E9603429235}"/>
                </a:ext>
              </a:extLst>
            </p:cNvPr>
            <p:cNvSpPr/>
            <p:nvPr/>
          </p:nvSpPr>
          <p:spPr bwMode="ltGray">
            <a:xfrm>
              <a:off x="10270349" y="3192560"/>
              <a:ext cx="2886" cy="2624"/>
            </a:xfrm>
            <a:custGeom>
              <a:avLst/>
              <a:gdLst>
                <a:gd name="connsiteX0" fmla="*/ 667 w 2886"/>
                <a:gd name="connsiteY0" fmla="*/ 1896 h 2624"/>
                <a:gd name="connsiteX1" fmla="*/ 2630 w 2886"/>
                <a:gd name="connsiteY1" fmla="*/ 0 h 2624"/>
                <a:gd name="connsiteX2" fmla="*/ 667 w 2886"/>
                <a:gd name="connsiteY2" fmla="*/ 1896 h 2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6" h="2624">
                  <a:moveTo>
                    <a:pt x="667" y="1896"/>
                  </a:moveTo>
                  <a:cubicBezTo>
                    <a:pt x="-1974" y="3453"/>
                    <a:pt x="4188" y="2370"/>
                    <a:pt x="2630" y="0"/>
                  </a:cubicBezTo>
                  <a:cubicBezTo>
                    <a:pt x="1886" y="813"/>
                    <a:pt x="1140" y="1557"/>
                    <a:pt x="667" y="189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569E2F8-3829-80B4-AD00-221938E20626}"/>
                </a:ext>
              </a:extLst>
            </p:cNvPr>
            <p:cNvSpPr/>
            <p:nvPr/>
          </p:nvSpPr>
          <p:spPr bwMode="ltGray">
            <a:xfrm>
              <a:off x="10186373" y="3197233"/>
              <a:ext cx="1083" cy="1354"/>
            </a:xfrm>
            <a:custGeom>
              <a:avLst/>
              <a:gdLst>
                <a:gd name="connsiteX0" fmla="*/ 1083 w 1083"/>
                <a:gd name="connsiteY0" fmla="*/ 1016 h 1354"/>
                <a:gd name="connsiteX1" fmla="*/ 203 w 1083"/>
                <a:gd name="connsiteY1" fmla="*/ 0 h 1354"/>
                <a:gd name="connsiteX2" fmla="*/ 0 w 1083"/>
                <a:gd name="connsiteY2" fmla="*/ 1354 h 1354"/>
                <a:gd name="connsiteX3" fmla="*/ 1083 w 1083"/>
                <a:gd name="connsiteY3" fmla="*/ 1016 h 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3" h="1354">
                  <a:moveTo>
                    <a:pt x="1083" y="1016"/>
                  </a:moveTo>
                  <a:cubicBezTo>
                    <a:pt x="813" y="745"/>
                    <a:pt x="474" y="338"/>
                    <a:pt x="203" y="0"/>
                  </a:cubicBezTo>
                  <a:cubicBezTo>
                    <a:pt x="135" y="406"/>
                    <a:pt x="67" y="880"/>
                    <a:pt x="0" y="1354"/>
                  </a:cubicBezTo>
                  <a:cubicBezTo>
                    <a:pt x="541" y="1287"/>
                    <a:pt x="948" y="1151"/>
                    <a:pt x="1083" y="101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A44C851-08B8-D1E6-AD47-F6A534DB00E6}"/>
                </a:ext>
              </a:extLst>
            </p:cNvPr>
            <p:cNvSpPr/>
            <p:nvPr/>
          </p:nvSpPr>
          <p:spPr bwMode="ltGray">
            <a:xfrm>
              <a:off x="10250362" y="4205556"/>
              <a:ext cx="7411" cy="3820"/>
            </a:xfrm>
            <a:custGeom>
              <a:avLst/>
              <a:gdLst>
                <a:gd name="connsiteX0" fmla="*/ 0 w 7411"/>
                <a:gd name="connsiteY0" fmla="*/ 149 h 3820"/>
                <a:gd name="connsiteX1" fmla="*/ 1490 w 7411"/>
                <a:gd name="connsiteY1" fmla="*/ 2180 h 3820"/>
                <a:gd name="connsiteX2" fmla="*/ 0 w 7411"/>
                <a:gd name="connsiteY2" fmla="*/ 149 h 3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11" h="3820">
                  <a:moveTo>
                    <a:pt x="0" y="149"/>
                  </a:moveTo>
                  <a:cubicBezTo>
                    <a:pt x="474" y="894"/>
                    <a:pt x="948" y="1571"/>
                    <a:pt x="1490" y="2180"/>
                  </a:cubicBezTo>
                  <a:cubicBezTo>
                    <a:pt x="6365" y="7259"/>
                    <a:pt x="12595" y="-1205"/>
                    <a:pt x="0" y="14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19017059-8E67-E869-32C6-4B299590E546}"/>
                </a:ext>
              </a:extLst>
            </p:cNvPr>
            <p:cNvSpPr/>
            <p:nvPr/>
          </p:nvSpPr>
          <p:spPr bwMode="ltGray">
            <a:xfrm>
              <a:off x="10899635" y="6631786"/>
              <a:ext cx="8641" cy="2679"/>
            </a:xfrm>
            <a:custGeom>
              <a:avLst/>
              <a:gdLst>
                <a:gd name="connsiteX0" fmla="*/ 1667 w 8641"/>
                <a:gd name="connsiteY0" fmla="*/ 1212 h 2679"/>
                <a:gd name="connsiteX1" fmla="*/ 4714 w 8641"/>
                <a:gd name="connsiteY1" fmla="*/ 1889 h 2679"/>
                <a:gd name="connsiteX2" fmla="*/ 8642 w 8641"/>
                <a:gd name="connsiteY2" fmla="*/ 467 h 2679"/>
                <a:gd name="connsiteX3" fmla="*/ 1667 w 8641"/>
                <a:gd name="connsiteY3" fmla="*/ 1212 h 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1" h="2679">
                  <a:moveTo>
                    <a:pt x="1667" y="1212"/>
                  </a:moveTo>
                  <a:cubicBezTo>
                    <a:pt x="-2328" y="4056"/>
                    <a:pt x="1734" y="1889"/>
                    <a:pt x="4714" y="1889"/>
                  </a:cubicBezTo>
                  <a:cubicBezTo>
                    <a:pt x="5865" y="1889"/>
                    <a:pt x="7219" y="1280"/>
                    <a:pt x="8642" y="467"/>
                  </a:cubicBezTo>
                  <a:cubicBezTo>
                    <a:pt x="6475" y="-7"/>
                    <a:pt x="4105" y="-548"/>
                    <a:pt x="1667" y="121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6EAE949-38C4-41E9-64E9-C964FC80EB38}"/>
                </a:ext>
              </a:extLst>
            </p:cNvPr>
            <p:cNvSpPr/>
            <p:nvPr/>
          </p:nvSpPr>
          <p:spPr bwMode="ltGray">
            <a:xfrm>
              <a:off x="10908277" y="6629816"/>
              <a:ext cx="4740" cy="2731"/>
            </a:xfrm>
            <a:custGeom>
              <a:avLst/>
              <a:gdLst>
                <a:gd name="connsiteX0" fmla="*/ 3656 w 4740"/>
                <a:gd name="connsiteY0" fmla="*/ 2573 h 2731"/>
                <a:gd name="connsiteX1" fmla="*/ 3792 w 4740"/>
                <a:gd name="connsiteY1" fmla="*/ 0 h 2731"/>
                <a:gd name="connsiteX2" fmla="*/ 0 w 4740"/>
                <a:gd name="connsiteY2" fmla="*/ 2370 h 2731"/>
                <a:gd name="connsiteX3" fmla="*/ 3656 w 4740"/>
                <a:gd name="connsiteY3" fmla="*/ 2573 h 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0" h="2731">
                  <a:moveTo>
                    <a:pt x="3656" y="2573"/>
                  </a:moveTo>
                  <a:cubicBezTo>
                    <a:pt x="5079" y="2167"/>
                    <a:pt x="5079" y="948"/>
                    <a:pt x="3792" y="0"/>
                  </a:cubicBezTo>
                  <a:cubicBezTo>
                    <a:pt x="2505" y="813"/>
                    <a:pt x="1219" y="1693"/>
                    <a:pt x="0" y="2370"/>
                  </a:cubicBezTo>
                  <a:cubicBezTo>
                    <a:pt x="1287" y="2641"/>
                    <a:pt x="2505" y="2912"/>
                    <a:pt x="3656" y="257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453007B-DFDA-C941-8C49-7A4445AAF81C}"/>
                </a:ext>
              </a:extLst>
            </p:cNvPr>
            <p:cNvSpPr/>
            <p:nvPr/>
          </p:nvSpPr>
          <p:spPr bwMode="ltGray">
            <a:xfrm>
              <a:off x="10337397" y="8011232"/>
              <a:ext cx="9526" cy="5619"/>
            </a:xfrm>
            <a:custGeom>
              <a:avLst/>
              <a:gdLst>
                <a:gd name="connsiteX0" fmla="*/ 521 w 9526"/>
                <a:gd name="connsiteY0" fmla="*/ 1449 h 5619"/>
                <a:gd name="connsiteX1" fmla="*/ 5532 w 9526"/>
                <a:gd name="connsiteY1" fmla="*/ 3684 h 5619"/>
                <a:gd name="connsiteX2" fmla="*/ 7834 w 9526"/>
                <a:gd name="connsiteY2" fmla="*/ 908 h 5619"/>
                <a:gd name="connsiteX3" fmla="*/ 9527 w 9526"/>
                <a:gd name="connsiteY3" fmla="*/ 230 h 5619"/>
                <a:gd name="connsiteX4" fmla="*/ 521 w 9526"/>
                <a:gd name="connsiteY4" fmla="*/ 1449 h 5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6" h="5619">
                  <a:moveTo>
                    <a:pt x="521" y="1449"/>
                  </a:moveTo>
                  <a:cubicBezTo>
                    <a:pt x="-2323" y="4090"/>
                    <a:pt x="7495" y="8017"/>
                    <a:pt x="5532" y="3684"/>
                  </a:cubicBezTo>
                  <a:cubicBezTo>
                    <a:pt x="3636" y="-649"/>
                    <a:pt x="1537" y="2465"/>
                    <a:pt x="7834" y="908"/>
                  </a:cubicBezTo>
                  <a:cubicBezTo>
                    <a:pt x="8579" y="705"/>
                    <a:pt x="9121" y="501"/>
                    <a:pt x="9527" y="230"/>
                  </a:cubicBezTo>
                  <a:cubicBezTo>
                    <a:pt x="5938" y="230"/>
                    <a:pt x="2959" y="-785"/>
                    <a:pt x="521" y="144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5E78A4A6-045B-93D0-2D35-081E3571CC96}"/>
                </a:ext>
              </a:extLst>
            </p:cNvPr>
            <p:cNvSpPr/>
            <p:nvPr/>
          </p:nvSpPr>
          <p:spPr bwMode="ltGray">
            <a:xfrm>
              <a:off x="10644393" y="6996969"/>
              <a:ext cx="292" cy="2228"/>
            </a:xfrm>
            <a:custGeom>
              <a:avLst/>
              <a:gdLst>
                <a:gd name="connsiteX0" fmla="*/ 0 w 292"/>
                <a:gd name="connsiteY0" fmla="*/ 1619 h 2228"/>
                <a:gd name="connsiteX1" fmla="*/ 68 w 292"/>
                <a:gd name="connsiteY1" fmla="*/ 2229 h 2228"/>
                <a:gd name="connsiteX2" fmla="*/ 0 w 292"/>
                <a:gd name="connsiteY2" fmla="*/ 1619 h 2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" h="2228">
                  <a:moveTo>
                    <a:pt x="0" y="1619"/>
                  </a:moveTo>
                  <a:cubicBezTo>
                    <a:pt x="0" y="1822"/>
                    <a:pt x="68" y="2025"/>
                    <a:pt x="68" y="2229"/>
                  </a:cubicBezTo>
                  <a:cubicBezTo>
                    <a:pt x="610" y="333"/>
                    <a:pt x="0" y="-1360"/>
                    <a:pt x="0" y="16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9F4F5B96-5F8A-ECF3-5810-A7CC8080D956}"/>
                </a:ext>
              </a:extLst>
            </p:cNvPr>
            <p:cNvSpPr/>
            <p:nvPr/>
          </p:nvSpPr>
          <p:spPr bwMode="ltGray">
            <a:xfrm>
              <a:off x="10683464" y="6924631"/>
              <a:ext cx="12933" cy="1638"/>
            </a:xfrm>
            <a:custGeom>
              <a:avLst/>
              <a:gdLst>
                <a:gd name="connsiteX0" fmla="*/ 0 w 12933"/>
                <a:gd name="connsiteY0" fmla="*/ 1638 h 1638"/>
                <a:gd name="connsiteX1" fmla="*/ 12934 w 12933"/>
                <a:gd name="connsiteY1" fmla="*/ 1164 h 1638"/>
                <a:gd name="connsiteX2" fmla="*/ 0 w 12933"/>
                <a:gd name="connsiteY2" fmla="*/ 1638 h 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33" h="1638">
                  <a:moveTo>
                    <a:pt x="0" y="1638"/>
                  </a:moveTo>
                  <a:cubicBezTo>
                    <a:pt x="-68" y="1638"/>
                    <a:pt x="12934" y="1096"/>
                    <a:pt x="12934" y="1164"/>
                  </a:cubicBezTo>
                  <a:cubicBezTo>
                    <a:pt x="12934" y="1164"/>
                    <a:pt x="3589" y="-1747"/>
                    <a:pt x="0" y="163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06CA51E-08A1-5C06-7313-4763E8D239A0}"/>
                </a:ext>
              </a:extLst>
            </p:cNvPr>
            <p:cNvSpPr/>
            <p:nvPr/>
          </p:nvSpPr>
          <p:spPr bwMode="ltGray">
            <a:xfrm>
              <a:off x="9316173" y="5884427"/>
              <a:ext cx="2568" cy="2800"/>
            </a:xfrm>
            <a:custGeom>
              <a:avLst/>
              <a:gdLst>
                <a:gd name="connsiteX0" fmla="*/ 813 w 2568"/>
                <a:gd name="connsiteY0" fmla="*/ 732 h 2800"/>
                <a:gd name="connsiteX1" fmla="*/ 0 w 2568"/>
                <a:gd name="connsiteY1" fmla="*/ 1680 h 2800"/>
                <a:gd name="connsiteX2" fmla="*/ 474 w 2568"/>
                <a:gd name="connsiteY2" fmla="*/ 2425 h 2800"/>
                <a:gd name="connsiteX3" fmla="*/ 813 w 2568"/>
                <a:gd name="connsiteY3" fmla="*/ 732 h 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8" h="2800">
                  <a:moveTo>
                    <a:pt x="813" y="732"/>
                  </a:moveTo>
                  <a:cubicBezTo>
                    <a:pt x="474" y="1002"/>
                    <a:pt x="203" y="1341"/>
                    <a:pt x="0" y="1680"/>
                  </a:cubicBezTo>
                  <a:cubicBezTo>
                    <a:pt x="135" y="1883"/>
                    <a:pt x="338" y="2154"/>
                    <a:pt x="474" y="2425"/>
                  </a:cubicBezTo>
                  <a:cubicBezTo>
                    <a:pt x="1896" y="4388"/>
                    <a:pt x="4198" y="-2112"/>
                    <a:pt x="813" y="73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0CD94E0-DAE3-A390-85A0-582241C68D80}"/>
                </a:ext>
              </a:extLst>
            </p:cNvPr>
            <p:cNvSpPr/>
            <p:nvPr/>
          </p:nvSpPr>
          <p:spPr bwMode="ltGray">
            <a:xfrm>
              <a:off x="9302257" y="5858412"/>
              <a:ext cx="509" cy="469"/>
            </a:xfrm>
            <a:custGeom>
              <a:avLst/>
              <a:gdLst>
                <a:gd name="connsiteX0" fmla="*/ 509 w 509"/>
                <a:gd name="connsiteY0" fmla="*/ 0 h 469"/>
                <a:gd name="connsiteX1" fmla="*/ 509 w 509"/>
                <a:gd name="connsiteY1" fmla="*/ 0 h 469"/>
                <a:gd name="connsiteX2" fmla="*/ 509 w 509"/>
                <a:gd name="connsiteY2" fmla="*/ 0 h 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9" h="469">
                  <a:moveTo>
                    <a:pt x="509" y="0"/>
                  </a:moveTo>
                  <a:cubicBezTo>
                    <a:pt x="-100" y="406"/>
                    <a:pt x="-236" y="813"/>
                    <a:pt x="509" y="0"/>
                  </a:cubicBezTo>
                  <a:lnTo>
                    <a:pt x="509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C7A066C0-9DF6-E2F1-B719-0D61B1A89717}"/>
                </a:ext>
              </a:extLst>
            </p:cNvPr>
            <p:cNvSpPr/>
            <p:nvPr/>
          </p:nvSpPr>
          <p:spPr bwMode="ltGray">
            <a:xfrm>
              <a:off x="9301404" y="5880825"/>
              <a:ext cx="2309" cy="3928"/>
            </a:xfrm>
            <a:custGeom>
              <a:avLst/>
              <a:gdLst>
                <a:gd name="connsiteX0" fmla="*/ 278 w 2309"/>
                <a:gd name="connsiteY0" fmla="*/ 3725 h 3928"/>
                <a:gd name="connsiteX1" fmla="*/ 2310 w 2309"/>
                <a:gd name="connsiteY1" fmla="*/ 0 h 3928"/>
                <a:gd name="connsiteX2" fmla="*/ 278 w 2309"/>
                <a:gd name="connsiteY2" fmla="*/ 3725 h 3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" h="3928">
                  <a:moveTo>
                    <a:pt x="278" y="3725"/>
                  </a:moveTo>
                  <a:cubicBezTo>
                    <a:pt x="1158" y="4605"/>
                    <a:pt x="1836" y="2505"/>
                    <a:pt x="2310" y="0"/>
                  </a:cubicBezTo>
                  <a:cubicBezTo>
                    <a:pt x="752" y="1422"/>
                    <a:pt x="-602" y="2777"/>
                    <a:pt x="278" y="372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1AD4FDB-B455-9CD3-4E0B-A353B68DEF0D}"/>
                </a:ext>
              </a:extLst>
            </p:cNvPr>
            <p:cNvSpPr/>
            <p:nvPr/>
          </p:nvSpPr>
          <p:spPr bwMode="ltGray">
            <a:xfrm>
              <a:off x="9303714" y="5874792"/>
              <a:ext cx="1317" cy="6032"/>
            </a:xfrm>
            <a:custGeom>
              <a:avLst/>
              <a:gdLst>
                <a:gd name="connsiteX0" fmla="*/ 1151 w 1317"/>
                <a:gd name="connsiteY0" fmla="*/ 210 h 6032"/>
                <a:gd name="connsiteX1" fmla="*/ 0 w 1317"/>
                <a:gd name="connsiteY1" fmla="*/ 6033 h 6032"/>
                <a:gd name="connsiteX2" fmla="*/ 745 w 1317"/>
                <a:gd name="connsiteY2" fmla="*/ 5288 h 6032"/>
                <a:gd name="connsiteX3" fmla="*/ 1151 w 1317"/>
                <a:gd name="connsiteY3" fmla="*/ 3731 h 6032"/>
                <a:gd name="connsiteX4" fmla="*/ 1151 w 1317"/>
                <a:gd name="connsiteY4" fmla="*/ 210 h 6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7" h="6032">
                  <a:moveTo>
                    <a:pt x="1151" y="210"/>
                  </a:moveTo>
                  <a:cubicBezTo>
                    <a:pt x="813" y="1022"/>
                    <a:pt x="474" y="3663"/>
                    <a:pt x="0" y="6033"/>
                  </a:cubicBezTo>
                  <a:cubicBezTo>
                    <a:pt x="271" y="5762"/>
                    <a:pt x="542" y="5559"/>
                    <a:pt x="745" y="5288"/>
                  </a:cubicBezTo>
                  <a:cubicBezTo>
                    <a:pt x="880" y="4679"/>
                    <a:pt x="1016" y="4205"/>
                    <a:pt x="1151" y="3731"/>
                  </a:cubicBezTo>
                  <a:cubicBezTo>
                    <a:pt x="1219" y="1361"/>
                    <a:pt x="1490" y="-671"/>
                    <a:pt x="1151" y="21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C4901E5-B329-DC7C-CFE7-C919EDEBD1F6}"/>
                </a:ext>
              </a:extLst>
            </p:cNvPr>
            <p:cNvSpPr/>
            <p:nvPr/>
          </p:nvSpPr>
          <p:spPr bwMode="ltGray">
            <a:xfrm>
              <a:off x="9332290" y="5868492"/>
              <a:ext cx="9973" cy="23597"/>
            </a:xfrm>
            <a:custGeom>
              <a:avLst/>
              <a:gdLst>
                <a:gd name="connsiteX0" fmla="*/ 2911 w 9973"/>
                <a:gd name="connsiteY0" fmla="*/ 145 h 23597"/>
                <a:gd name="connsiteX1" fmla="*/ 2301 w 9973"/>
                <a:gd name="connsiteY1" fmla="*/ 23574 h 23597"/>
                <a:gd name="connsiteX2" fmla="*/ 6838 w 9973"/>
                <a:gd name="connsiteY2" fmla="*/ 11589 h 23597"/>
                <a:gd name="connsiteX3" fmla="*/ 2911 w 9973"/>
                <a:gd name="connsiteY3" fmla="*/ 145 h 23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73" h="23597">
                  <a:moveTo>
                    <a:pt x="2911" y="145"/>
                  </a:moveTo>
                  <a:cubicBezTo>
                    <a:pt x="-610" y="551"/>
                    <a:pt x="-1085" y="22965"/>
                    <a:pt x="2301" y="23574"/>
                  </a:cubicBezTo>
                  <a:cubicBezTo>
                    <a:pt x="5755" y="24116"/>
                    <a:pt x="5416" y="14975"/>
                    <a:pt x="6838" y="11589"/>
                  </a:cubicBezTo>
                  <a:cubicBezTo>
                    <a:pt x="8328" y="8135"/>
                    <a:pt x="14896" y="-1277"/>
                    <a:pt x="2911" y="14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81146D6-ECD6-98FA-E28F-8C637E3A0878}"/>
                </a:ext>
              </a:extLst>
            </p:cNvPr>
            <p:cNvSpPr/>
            <p:nvPr/>
          </p:nvSpPr>
          <p:spPr bwMode="ltGray">
            <a:xfrm>
              <a:off x="9302766" y="5854666"/>
              <a:ext cx="19995" cy="40521"/>
            </a:xfrm>
            <a:custGeom>
              <a:avLst/>
              <a:gdLst>
                <a:gd name="connsiteX0" fmla="*/ 19096 w 19995"/>
                <a:gd name="connsiteY0" fmla="*/ 15325 h 40521"/>
                <a:gd name="connsiteX1" fmla="*/ 17064 w 19995"/>
                <a:gd name="connsiteY1" fmla="*/ 11601 h 40521"/>
                <a:gd name="connsiteX2" fmla="*/ 18621 w 19995"/>
                <a:gd name="connsiteY2" fmla="*/ 8012 h 40521"/>
                <a:gd name="connsiteX3" fmla="*/ 3250 w 19995"/>
                <a:gd name="connsiteY3" fmla="*/ 3001 h 40521"/>
                <a:gd name="connsiteX4" fmla="*/ 542 w 19995"/>
                <a:gd name="connsiteY4" fmla="*/ 3069 h 40521"/>
                <a:gd name="connsiteX5" fmla="*/ 0 w 19995"/>
                <a:gd name="connsiteY5" fmla="*/ 3746 h 40521"/>
                <a:gd name="connsiteX6" fmla="*/ 2031 w 19995"/>
                <a:gd name="connsiteY6" fmla="*/ 3407 h 40521"/>
                <a:gd name="connsiteX7" fmla="*/ 1761 w 19995"/>
                <a:gd name="connsiteY7" fmla="*/ 16679 h 40521"/>
                <a:gd name="connsiteX8" fmla="*/ 4469 w 19995"/>
                <a:gd name="connsiteY8" fmla="*/ 21961 h 40521"/>
                <a:gd name="connsiteX9" fmla="*/ 4469 w 19995"/>
                <a:gd name="connsiteY9" fmla="*/ 21961 h 40521"/>
                <a:gd name="connsiteX10" fmla="*/ 3386 w 19995"/>
                <a:gd name="connsiteY10" fmla="*/ 21622 h 40521"/>
                <a:gd name="connsiteX11" fmla="*/ 2167 w 19995"/>
                <a:gd name="connsiteY11" fmla="*/ 23789 h 40521"/>
                <a:gd name="connsiteX12" fmla="*/ 2167 w 19995"/>
                <a:gd name="connsiteY12" fmla="*/ 24940 h 40521"/>
                <a:gd name="connsiteX13" fmla="*/ 1761 w 19995"/>
                <a:gd name="connsiteY13" fmla="*/ 25347 h 40521"/>
                <a:gd name="connsiteX14" fmla="*/ 2844 w 19995"/>
                <a:gd name="connsiteY14" fmla="*/ 40108 h 40521"/>
                <a:gd name="connsiteX15" fmla="*/ 11105 w 19995"/>
                <a:gd name="connsiteY15" fmla="*/ 37671 h 40521"/>
                <a:gd name="connsiteX16" fmla="*/ 13408 w 19995"/>
                <a:gd name="connsiteY16" fmla="*/ 31441 h 40521"/>
                <a:gd name="connsiteX17" fmla="*/ 8735 w 19995"/>
                <a:gd name="connsiteY17" fmla="*/ 23045 h 40521"/>
                <a:gd name="connsiteX18" fmla="*/ 16455 w 19995"/>
                <a:gd name="connsiteY18" fmla="*/ 12278 h 40521"/>
                <a:gd name="connsiteX19" fmla="*/ 16455 w 19995"/>
                <a:gd name="connsiteY19" fmla="*/ 13361 h 40521"/>
                <a:gd name="connsiteX20" fmla="*/ 19096 w 19995"/>
                <a:gd name="connsiteY20" fmla="*/ 15325 h 4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995" h="40521">
                  <a:moveTo>
                    <a:pt x="19096" y="15325"/>
                  </a:moveTo>
                  <a:cubicBezTo>
                    <a:pt x="18012" y="14783"/>
                    <a:pt x="17335" y="13226"/>
                    <a:pt x="17064" y="11601"/>
                  </a:cubicBezTo>
                  <a:cubicBezTo>
                    <a:pt x="18283" y="10246"/>
                    <a:pt x="19028" y="8960"/>
                    <a:pt x="18621" y="8012"/>
                  </a:cubicBezTo>
                  <a:cubicBezTo>
                    <a:pt x="17200" y="4355"/>
                    <a:pt x="5011" y="8079"/>
                    <a:pt x="3250" y="3001"/>
                  </a:cubicBezTo>
                  <a:cubicBezTo>
                    <a:pt x="1490" y="-2078"/>
                    <a:pt x="2844" y="225"/>
                    <a:pt x="542" y="3069"/>
                  </a:cubicBezTo>
                  <a:cubicBezTo>
                    <a:pt x="271" y="3339"/>
                    <a:pt x="135" y="3543"/>
                    <a:pt x="0" y="3746"/>
                  </a:cubicBezTo>
                  <a:cubicBezTo>
                    <a:pt x="474" y="3407"/>
                    <a:pt x="1219" y="3069"/>
                    <a:pt x="2031" y="3407"/>
                  </a:cubicBezTo>
                  <a:cubicBezTo>
                    <a:pt x="3995" y="4287"/>
                    <a:pt x="6026" y="14106"/>
                    <a:pt x="1761" y="16679"/>
                  </a:cubicBezTo>
                  <a:cubicBezTo>
                    <a:pt x="-2505" y="19253"/>
                    <a:pt x="5620" y="18711"/>
                    <a:pt x="4469" y="21961"/>
                  </a:cubicBezTo>
                  <a:lnTo>
                    <a:pt x="4469" y="21961"/>
                  </a:lnTo>
                  <a:cubicBezTo>
                    <a:pt x="4198" y="21555"/>
                    <a:pt x="3860" y="21284"/>
                    <a:pt x="3386" y="21622"/>
                  </a:cubicBezTo>
                  <a:cubicBezTo>
                    <a:pt x="2912" y="21961"/>
                    <a:pt x="2505" y="22773"/>
                    <a:pt x="2167" y="23789"/>
                  </a:cubicBezTo>
                  <a:cubicBezTo>
                    <a:pt x="2167" y="24196"/>
                    <a:pt x="2167" y="24534"/>
                    <a:pt x="2167" y="24940"/>
                  </a:cubicBezTo>
                  <a:cubicBezTo>
                    <a:pt x="2031" y="25076"/>
                    <a:pt x="1896" y="25211"/>
                    <a:pt x="1761" y="25347"/>
                  </a:cubicBezTo>
                  <a:cubicBezTo>
                    <a:pt x="813" y="30154"/>
                    <a:pt x="1083" y="38009"/>
                    <a:pt x="2844" y="40108"/>
                  </a:cubicBezTo>
                  <a:cubicBezTo>
                    <a:pt x="4401" y="41937"/>
                    <a:pt x="7381" y="37061"/>
                    <a:pt x="11105" y="37671"/>
                  </a:cubicBezTo>
                  <a:cubicBezTo>
                    <a:pt x="14423" y="38145"/>
                    <a:pt x="11579" y="34285"/>
                    <a:pt x="13408" y="31441"/>
                  </a:cubicBezTo>
                  <a:cubicBezTo>
                    <a:pt x="12121" y="29478"/>
                    <a:pt x="10767" y="26837"/>
                    <a:pt x="8735" y="23045"/>
                  </a:cubicBezTo>
                  <a:cubicBezTo>
                    <a:pt x="7178" y="20133"/>
                    <a:pt x="13069" y="15867"/>
                    <a:pt x="16455" y="12278"/>
                  </a:cubicBezTo>
                  <a:cubicBezTo>
                    <a:pt x="16455" y="12616"/>
                    <a:pt x="16455" y="12955"/>
                    <a:pt x="16455" y="13361"/>
                  </a:cubicBezTo>
                  <a:cubicBezTo>
                    <a:pt x="16725" y="17356"/>
                    <a:pt x="22075" y="16747"/>
                    <a:pt x="19096" y="1532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B8F333D-E1B8-D329-103B-9DE4F4417786}"/>
                </a:ext>
              </a:extLst>
            </p:cNvPr>
            <p:cNvSpPr/>
            <p:nvPr/>
          </p:nvSpPr>
          <p:spPr bwMode="ltGray">
            <a:xfrm>
              <a:off x="9352055" y="5881056"/>
              <a:ext cx="13558" cy="18208"/>
            </a:xfrm>
            <a:custGeom>
              <a:avLst/>
              <a:gdLst>
                <a:gd name="connsiteX0" fmla="*/ 75 w 13558"/>
                <a:gd name="connsiteY0" fmla="*/ 649 h 18208"/>
                <a:gd name="connsiteX1" fmla="*/ 7862 w 13558"/>
                <a:gd name="connsiteY1" fmla="*/ 15479 h 18208"/>
                <a:gd name="connsiteX2" fmla="*/ 10841 w 13558"/>
                <a:gd name="connsiteY2" fmla="*/ 18120 h 18208"/>
                <a:gd name="connsiteX3" fmla="*/ 8404 w 13558"/>
                <a:gd name="connsiteY3" fmla="*/ 10806 h 18208"/>
                <a:gd name="connsiteX4" fmla="*/ 12941 w 13558"/>
                <a:gd name="connsiteY4" fmla="*/ 5525 h 18208"/>
                <a:gd name="connsiteX5" fmla="*/ 75 w 13558"/>
                <a:gd name="connsiteY5" fmla="*/ 649 h 18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58" h="18208">
                  <a:moveTo>
                    <a:pt x="75" y="649"/>
                  </a:moveTo>
                  <a:cubicBezTo>
                    <a:pt x="-941" y="3087"/>
                    <a:pt x="8742" y="14937"/>
                    <a:pt x="7862" y="15479"/>
                  </a:cubicBezTo>
                  <a:cubicBezTo>
                    <a:pt x="6982" y="16021"/>
                    <a:pt x="5966" y="18729"/>
                    <a:pt x="10841" y="18120"/>
                  </a:cubicBezTo>
                  <a:cubicBezTo>
                    <a:pt x="15717" y="17578"/>
                    <a:pt x="8945" y="12973"/>
                    <a:pt x="8404" y="10806"/>
                  </a:cubicBezTo>
                  <a:cubicBezTo>
                    <a:pt x="7862" y="8640"/>
                    <a:pt x="15784" y="7488"/>
                    <a:pt x="12941" y="5525"/>
                  </a:cubicBezTo>
                  <a:cubicBezTo>
                    <a:pt x="10096" y="3561"/>
                    <a:pt x="1090" y="-1856"/>
                    <a:pt x="75" y="64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02B257A2-E375-A727-3C18-3AFBC23059FD}"/>
                </a:ext>
              </a:extLst>
            </p:cNvPr>
            <p:cNvSpPr/>
            <p:nvPr/>
          </p:nvSpPr>
          <p:spPr bwMode="ltGray">
            <a:xfrm>
              <a:off x="10028191" y="5417642"/>
              <a:ext cx="3258" cy="11341"/>
            </a:xfrm>
            <a:custGeom>
              <a:avLst/>
              <a:gdLst>
                <a:gd name="connsiteX0" fmla="*/ 2641 w 3258"/>
                <a:gd name="connsiteY0" fmla="*/ 10851 h 11341"/>
                <a:gd name="connsiteX1" fmla="*/ 1896 w 3258"/>
                <a:gd name="connsiteY1" fmla="*/ 85 h 11341"/>
                <a:gd name="connsiteX2" fmla="*/ 0 w 3258"/>
                <a:gd name="connsiteY2" fmla="*/ 7872 h 11341"/>
                <a:gd name="connsiteX3" fmla="*/ 2641 w 3258"/>
                <a:gd name="connsiteY3" fmla="*/ 10851 h 1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8" h="11341">
                  <a:moveTo>
                    <a:pt x="2641" y="10851"/>
                  </a:moveTo>
                  <a:cubicBezTo>
                    <a:pt x="3183" y="8143"/>
                    <a:pt x="3995" y="1168"/>
                    <a:pt x="1896" y="85"/>
                  </a:cubicBezTo>
                  <a:cubicBezTo>
                    <a:pt x="271" y="-728"/>
                    <a:pt x="609" y="4486"/>
                    <a:pt x="0" y="7872"/>
                  </a:cubicBezTo>
                  <a:cubicBezTo>
                    <a:pt x="1354" y="10174"/>
                    <a:pt x="2370" y="12341"/>
                    <a:pt x="2641" y="108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E5F42EF-533B-D15F-30EB-87F10E7BE768}"/>
                </a:ext>
              </a:extLst>
            </p:cNvPr>
            <p:cNvSpPr/>
            <p:nvPr/>
          </p:nvSpPr>
          <p:spPr bwMode="ltGray">
            <a:xfrm>
              <a:off x="10023818" y="5421914"/>
              <a:ext cx="4373" cy="6276"/>
            </a:xfrm>
            <a:custGeom>
              <a:avLst/>
              <a:gdLst>
                <a:gd name="connsiteX0" fmla="*/ 3358 w 4373"/>
                <a:gd name="connsiteY0" fmla="*/ 6104 h 6276"/>
                <a:gd name="connsiteX1" fmla="*/ 4374 w 4373"/>
                <a:gd name="connsiteY1" fmla="*/ 3667 h 6276"/>
                <a:gd name="connsiteX2" fmla="*/ 3087 w 4373"/>
                <a:gd name="connsiteY2" fmla="*/ 1703 h 6276"/>
                <a:gd name="connsiteX3" fmla="*/ 3629 w 4373"/>
                <a:gd name="connsiteY3" fmla="*/ 146 h 6276"/>
                <a:gd name="connsiteX4" fmla="*/ 3087 w 4373"/>
                <a:gd name="connsiteY4" fmla="*/ 1636 h 6276"/>
                <a:gd name="connsiteX5" fmla="*/ 852 w 4373"/>
                <a:gd name="connsiteY5" fmla="*/ 10 h 6276"/>
                <a:gd name="connsiteX6" fmla="*/ 3019 w 4373"/>
                <a:gd name="connsiteY6" fmla="*/ 1771 h 6276"/>
                <a:gd name="connsiteX7" fmla="*/ 3358 w 4373"/>
                <a:gd name="connsiteY7" fmla="*/ 6104 h 6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73" h="6276">
                  <a:moveTo>
                    <a:pt x="3358" y="6104"/>
                  </a:moveTo>
                  <a:cubicBezTo>
                    <a:pt x="3832" y="5698"/>
                    <a:pt x="4170" y="4750"/>
                    <a:pt x="4374" y="3667"/>
                  </a:cubicBezTo>
                  <a:cubicBezTo>
                    <a:pt x="3967" y="2990"/>
                    <a:pt x="3561" y="2313"/>
                    <a:pt x="3087" y="1703"/>
                  </a:cubicBezTo>
                  <a:cubicBezTo>
                    <a:pt x="3425" y="1432"/>
                    <a:pt x="3629" y="1026"/>
                    <a:pt x="3629" y="146"/>
                  </a:cubicBezTo>
                  <a:cubicBezTo>
                    <a:pt x="3629" y="-328"/>
                    <a:pt x="3358" y="484"/>
                    <a:pt x="3087" y="1636"/>
                  </a:cubicBezTo>
                  <a:cubicBezTo>
                    <a:pt x="2410" y="755"/>
                    <a:pt x="1665" y="78"/>
                    <a:pt x="852" y="10"/>
                  </a:cubicBezTo>
                  <a:cubicBezTo>
                    <a:pt x="-1518" y="-193"/>
                    <a:pt x="1665" y="2651"/>
                    <a:pt x="3019" y="1771"/>
                  </a:cubicBezTo>
                  <a:cubicBezTo>
                    <a:pt x="2545" y="3870"/>
                    <a:pt x="2139" y="7053"/>
                    <a:pt x="3358" y="61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3DCF94A0-E01C-7E85-F718-834533F30958}"/>
                </a:ext>
              </a:extLst>
            </p:cNvPr>
            <p:cNvSpPr/>
            <p:nvPr/>
          </p:nvSpPr>
          <p:spPr bwMode="ltGray">
            <a:xfrm>
              <a:off x="10042161" y="5427113"/>
              <a:ext cx="24105" cy="9220"/>
            </a:xfrm>
            <a:custGeom>
              <a:avLst/>
              <a:gdLst>
                <a:gd name="connsiteX0" fmla="*/ 14538 w 24105"/>
                <a:gd name="connsiteY0" fmla="*/ 8422 h 9220"/>
                <a:gd name="connsiteX1" fmla="*/ 22799 w 24105"/>
                <a:gd name="connsiteY1" fmla="*/ 4088 h 9220"/>
                <a:gd name="connsiteX2" fmla="*/ 115 w 24105"/>
                <a:gd name="connsiteY2" fmla="*/ 1379 h 9220"/>
                <a:gd name="connsiteX3" fmla="*/ 12913 w 24105"/>
                <a:gd name="connsiteY3" fmla="*/ 7609 h 9220"/>
                <a:gd name="connsiteX4" fmla="*/ 14538 w 24105"/>
                <a:gd name="connsiteY4" fmla="*/ 8422 h 9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05" h="9220">
                  <a:moveTo>
                    <a:pt x="14538" y="8422"/>
                  </a:moveTo>
                  <a:cubicBezTo>
                    <a:pt x="18127" y="6593"/>
                    <a:pt x="27539" y="7203"/>
                    <a:pt x="22799" y="4088"/>
                  </a:cubicBezTo>
                  <a:cubicBezTo>
                    <a:pt x="18127" y="973"/>
                    <a:pt x="1401" y="-1735"/>
                    <a:pt x="115" y="1379"/>
                  </a:cubicBezTo>
                  <a:cubicBezTo>
                    <a:pt x="-1308" y="4833"/>
                    <a:pt x="10949" y="6796"/>
                    <a:pt x="12913" y="7609"/>
                  </a:cubicBezTo>
                  <a:cubicBezTo>
                    <a:pt x="14944" y="8489"/>
                    <a:pt x="11016" y="10250"/>
                    <a:pt x="14538" y="842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4268EA5-7826-2659-0820-E002013A8E35}"/>
                </a:ext>
              </a:extLst>
            </p:cNvPr>
            <p:cNvSpPr/>
            <p:nvPr/>
          </p:nvSpPr>
          <p:spPr bwMode="ltGray">
            <a:xfrm>
              <a:off x="10075716" y="5427656"/>
              <a:ext cx="12185" cy="17090"/>
            </a:xfrm>
            <a:custGeom>
              <a:avLst/>
              <a:gdLst>
                <a:gd name="connsiteX0" fmla="*/ 5360 w 12185"/>
                <a:gd name="connsiteY0" fmla="*/ 16614 h 17090"/>
                <a:gd name="connsiteX1" fmla="*/ 11387 w 12185"/>
                <a:gd name="connsiteY1" fmla="*/ 17088 h 17090"/>
                <a:gd name="connsiteX2" fmla="*/ 10304 w 12185"/>
                <a:gd name="connsiteY2" fmla="*/ 6728 h 17090"/>
                <a:gd name="connsiteX3" fmla="*/ 756 w 12185"/>
                <a:gd name="connsiteY3" fmla="*/ 160 h 17090"/>
                <a:gd name="connsiteX4" fmla="*/ 6715 w 12185"/>
                <a:gd name="connsiteY4" fmla="*/ 5171 h 17090"/>
                <a:gd name="connsiteX5" fmla="*/ 5360 w 12185"/>
                <a:gd name="connsiteY5" fmla="*/ 16614 h 1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85" h="17090">
                  <a:moveTo>
                    <a:pt x="5360" y="16614"/>
                  </a:moveTo>
                  <a:cubicBezTo>
                    <a:pt x="8340" y="16750"/>
                    <a:pt x="10100" y="16953"/>
                    <a:pt x="11387" y="17088"/>
                  </a:cubicBezTo>
                  <a:cubicBezTo>
                    <a:pt x="12673" y="17224"/>
                    <a:pt x="12471" y="9707"/>
                    <a:pt x="10304" y="6728"/>
                  </a:cubicBezTo>
                  <a:cubicBezTo>
                    <a:pt x="8137" y="3749"/>
                    <a:pt x="4209" y="-924"/>
                    <a:pt x="756" y="160"/>
                  </a:cubicBezTo>
                  <a:cubicBezTo>
                    <a:pt x="-2630" y="1243"/>
                    <a:pt x="6444" y="2801"/>
                    <a:pt x="6715" y="5171"/>
                  </a:cubicBezTo>
                  <a:cubicBezTo>
                    <a:pt x="7256" y="9707"/>
                    <a:pt x="2313" y="16479"/>
                    <a:pt x="5360" y="166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D0F1E62-8CD5-61C5-2D55-6F2D5BE53BF6}"/>
                </a:ext>
              </a:extLst>
            </p:cNvPr>
            <p:cNvSpPr/>
            <p:nvPr/>
          </p:nvSpPr>
          <p:spPr bwMode="ltGray">
            <a:xfrm>
              <a:off x="10210332" y="5473997"/>
              <a:ext cx="10658" cy="10568"/>
            </a:xfrm>
            <a:custGeom>
              <a:avLst/>
              <a:gdLst>
                <a:gd name="connsiteX0" fmla="*/ 485 w 10658"/>
                <a:gd name="connsiteY0" fmla="*/ 8599 h 10568"/>
                <a:gd name="connsiteX1" fmla="*/ 4480 w 10658"/>
                <a:gd name="connsiteY1" fmla="*/ 10428 h 10568"/>
                <a:gd name="connsiteX2" fmla="*/ 10101 w 10658"/>
                <a:gd name="connsiteY2" fmla="*/ 7042 h 10568"/>
                <a:gd name="connsiteX3" fmla="*/ 8340 w 10658"/>
                <a:gd name="connsiteY3" fmla="*/ 0 h 10568"/>
                <a:gd name="connsiteX4" fmla="*/ 485 w 10658"/>
                <a:gd name="connsiteY4" fmla="*/ 8599 h 10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58" h="10568">
                  <a:moveTo>
                    <a:pt x="485" y="8599"/>
                  </a:moveTo>
                  <a:cubicBezTo>
                    <a:pt x="-1479" y="7719"/>
                    <a:pt x="3059" y="11308"/>
                    <a:pt x="4480" y="10428"/>
                  </a:cubicBezTo>
                  <a:cubicBezTo>
                    <a:pt x="5902" y="9548"/>
                    <a:pt x="5835" y="8058"/>
                    <a:pt x="10101" y="7042"/>
                  </a:cubicBezTo>
                  <a:cubicBezTo>
                    <a:pt x="11523" y="6704"/>
                    <a:pt x="9965" y="3386"/>
                    <a:pt x="8340" y="0"/>
                  </a:cubicBezTo>
                  <a:cubicBezTo>
                    <a:pt x="4684" y="1422"/>
                    <a:pt x="2381" y="9412"/>
                    <a:pt x="485" y="859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A274753-BFBB-46D3-5F86-379E6F5F808D}"/>
                </a:ext>
              </a:extLst>
            </p:cNvPr>
            <p:cNvSpPr/>
            <p:nvPr/>
          </p:nvSpPr>
          <p:spPr bwMode="ltGray">
            <a:xfrm>
              <a:off x="10227069" y="5473318"/>
              <a:ext cx="6695" cy="3181"/>
            </a:xfrm>
            <a:custGeom>
              <a:avLst/>
              <a:gdLst>
                <a:gd name="connsiteX0" fmla="*/ 0 w 6695"/>
                <a:gd name="connsiteY0" fmla="*/ 1 h 3181"/>
                <a:gd name="connsiteX1" fmla="*/ 6298 w 6695"/>
                <a:gd name="connsiteY1" fmla="*/ 3116 h 3181"/>
                <a:gd name="connsiteX2" fmla="*/ 0 w 6695"/>
                <a:gd name="connsiteY2" fmla="*/ 1 h 3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95" h="3181">
                  <a:moveTo>
                    <a:pt x="0" y="1"/>
                  </a:moveTo>
                  <a:cubicBezTo>
                    <a:pt x="2844" y="1965"/>
                    <a:pt x="5350" y="3523"/>
                    <a:pt x="6298" y="3116"/>
                  </a:cubicBezTo>
                  <a:cubicBezTo>
                    <a:pt x="8194" y="2236"/>
                    <a:pt x="2844" y="-66"/>
                    <a:pt x="0" y="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720663EB-C72B-7C1B-054C-2601C36FD085}"/>
                </a:ext>
              </a:extLst>
            </p:cNvPr>
            <p:cNvSpPr/>
            <p:nvPr/>
          </p:nvSpPr>
          <p:spPr bwMode="ltGray">
            <a:xfrm>
              <a:off x="10291235" y="5479389"/>
              <a:ext cx="38627" cy="38283"/>
            </a:xfrm>
            <a:custGeom>
              <a:avLst/>
              <a:gdLst>
                <a:gd name="connsiteX0" fmla="*/ 4429 w 38627"/>
                <a:gd name="connsiteY0" fmla="*/ 38284 h 38283"/>
                <a:gd name="connsiteX1" fmla="*/ 18378 w 38627"/>
                <a:gd name="connsiteY1" fmla="*/ 25215 h 38283"/>
                <a:gd name="connsiteX2" fmla="*/ 28061 w 38627"/>
                <a:gd name="connsiteY2" fmla="*/ 33070 h 38283"/>
                <a:gd name="connsiteX3" fmla="*/ 38489 w 38627"/>
                <a:gd name="connsiteY3" fmla="*/ 16209 h 38283"/>
                <a:gd name="connsiteX4" fmla="*/ 35374 w 38627"/>
                <a:gd name="connsiteY4" fmla="*/ 16412 h 38283"/>
                <a:gd name="connsiteX5" fmla="*/ 32530 w 38627"/>
                <a:gd name="connsiteY5" fmla="*/ 5442 h 38283"/>
                <a:gd name="connsiteX6" fmla="*/ 36052 w 38627"/>
                <a:gd name="connsiteY6" fmla="*/ 93 h 38283"/>
                <a:gd name="connsiteX7" fmla="*/ 28129 w 38627"/>
                <a:gd name="connsiteY7" fmla="*/ 2463 h 38283"/>
                <a:gd name="connsiteX8" fmla="*/ 22779 w 38627"/>
                <a:gd name="connsiteY8" fmla="*/ 8286 h 38283"/>
                <a:gd name="connsiteX9" fmla="*/ 13638 w 38627"/>
                <a:gd name="connsiteY9" fmla="*/ 1854 h 38283"/>
                <a:gd name="connsiteX10" fmla="*/ 9236 w 38627"/>
                <a:gd name="connsiteY10" fmla="*/ 8354 h 38283"/>
                <a:gd name="connsiteX11" fmla="*/ 13232 w 38627"/>
                <a:gd name="connsiteY11" fmla="*/ 15329 h 38283"/>
                <a:gd name="connsiteX12" fmla="*/ 6257 w 38627"/>
                <a:gd name="connsiteY12" fmla="*/ 21220 h 38283"/>
                <a:gd name="connsiteX13" fmla="*/ 975 w 38627"/>
                <a:gd name="connsiteY13" fmla="*/ 24944 h 38283"/>
                <a:gd name="connsiteX14" fmla="*/ 4429 w 38627"/>
                <a:gd name="connsiteY14" fmla="*/ 38284 h 38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627" h="38283">
                  <a:moveTo>
                    <a:pt x="4429" y="38284"/>
                  </a:moveTo>
                  <a:cubicBezTo>
                    <a:pt x="9440" y="38284"/>
                    <a:pt x="14925" y="25689"/>
                    <a:pt x="18378" y="25215"/>
                  </a:cubicBezTo>
                  <a:cubicBezTo>
                    <a:pt x="21831" y="24808"/>
                    <a:pt x="24337" y="35507"/>
                    <a:pt x="28061" y="33070"/>
                  </a:cubicBezTo>
                  <a:cubicBezTo>
                    <a:pt x="31785" y="30700"/>
                    <a:pt x="39776" y="19933"/>
                    <a:pt x="38489" y="16209"/>
                  </a:cubicBezTo>
                  <a:cubicBezTo>
                    <a:pt x="37812" y="14313"/>
                    <a:pt x="36390" y="15261"/>
                    <a:pt x="35374" y="16412"/>
                  </a:cubicBezTo>
                  <a:cubicBezTo>
                    <a:pt x="35645" y="13230"/>
                    <a:pt x="32056" y="6323"/>
                    <a:pt x="32530" y="5442"/>
                  </a:cubicBezTo>
                  <a:cubicBezTo>
                    <a:pt x="33072" y="4426"/>
                    <a:pt x="39234" y="634"/>
                    <a:pt x="36052" y="93"/>
                  </a:cubicBezTo>
                  <a:cubicBezTo>
                    <a:pt x="32937" y="-449"/>
                    <a:pt x="29821" y="1515"/>
                    <a:pt x="28129" y="2463"/>
                  </a:cubicBezTo>
                  <a:cubicBezTo>
                    <a:pt x="26436" y="3479"/>
                    <a:pt x="28468" y="8286"/>
                    <a:pt x="22779" y="8286"/>
                  </a:cubicBezTo>
                  <a:cubicBezTo>
                    <a:pt x="17091" y="8286"/>
                    <a:pt x="16617" y="1989"/>
                    <a:pt x="13638" y="1854"/>
                  </a:cubicBezTo>
                  <a:cubicBezTo>
                    <a:pt x="10659" y="1718"/>
                    <a:pt x="8559" y="5374"/>
                    <a:pt x="9236" y="8354"/>
                  </a:cubicBezTo>
                  <a:cubicBezTo>
                    <a:pt x="9981" y="11333"/>
                    <a:pt x="13028" y="14313"/>
                    <a:pt x="13232" y="15329"/>
                  </a:cubicBezTo>
                  <a:cubicBezTo>
                    <a:pt x="13977" y="19188"/>
                    <a:pt x="9236" y="18782"/>
                    <a:pt x="6257" y="21220"/>
                  </a:cubicBezTo>
                  <a:cubicBezTo>
                    <a:pt x="3278" y="23657"/>
                    <a:pt x="2668" y="23928"/>
                    <a:pt x="975" y="24944"/>
                  </a:cubicBezTo>
                  <a:cubicBezTo>
                    <a:pt x="-717" y="25960"/>
                    <a:pt x="-582" y="38284"/>
                    <a:pt x="4429" y="3828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CB2F1A6-EAC3-5096-D1FB-B1EE4D655C21}"/>
                </a:ext>
              </a:extLst>
            </p:cNvPr>
            <p:cNvSpPr/>
            <p:nvPr/>
          </p:nvSpPr>
          <p:spPr bwMode="ltGray">
            <a:xfrm>
              <a:off x="10323578" y="5466480"/>
              <a:ext cx="11834" cy="17200"/>
            </a:xfrm>
            <a:custGeom>
              <a:avLst/>
              <a:gdLst>
                <a:gd name="connsiteX0" fmla="*/ 10345 w 11834"/>
                <a:gd name="connsiteY0" fmla="*/ 17200 h 17200"/>
                <a:gd name="connsiteX1" fmla="*/ 11834 w 11834"/>
                <a:gd name="connsiteY1" fmla="*/ 9413 h 17200"/>
                <a:gd name="connsiteX2" fmla="*/ 120 w 11834"/>
                <a:gd name="connsiteY2" fmla="*/ 271 h 17200"/>
                <a:gd name="connsiteX3" fmla="*/ 5605 w 11834"/>
                <a:gd name="connsiteY3" fmla="*/ 10699 h 17200"/>
                <a:gd name="connsiteX4" fmla="*/ 10345 w 11834"/>
                <a:gd name="connsiteY4" fmla="*/ 17200 h 1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4" h="17200">
                  <a:moveTo>
                    <a:pt x="10345" y="17200"/>
                  </a:moveTo>
                  <a:cubicBezTo>
                    <a:pt x="11699" y="17200"/>
                    <a:pt x="11496" y="11444"/>
                    <a:pt x="11834" y="9413"/>
                  </a:cubicBezTo>
                  <a:cubicBezTo>
                    <a:pt x="9464" y="7584"/>
                    <a:pt x="1745" y="-1693"/>
                    <a:pt x="120" y="271"/>
                  </a:cubicBezTo>
                  <a:cubicBezTo>
                    <a:pt x="-896" y="1422"/>
                    <a:pt x="4860" y="9548"/>
                    <a:pt x="5605" y="10699"/>
                  </a:cubicBezTo>
                  <a:cubicBezTo>
                    <a:pt x="6349" y="11918"/>
                    <a:pt x="8990" y="17200"/>
                    <a:pt x="10345" y="172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CD8F20B0-5849-A14D-A14E-928FA8EB7D0D}"/>
                </a:ext>
              </a:extLst>
            </p:cNvPr>
            <p:cNvSpPr/>
            <p:nvPr/>
          </p:nvSpPr>
          <p:spPr bwMode="ltGray">
            <a:xfrm>
              <a:off x="10335480" y="5475114"/>
              <a:ext cx="1196" cy="1252"/>
            </a:xfrm>
            <a:custGeom>
              <a:avLst/>
              <a:gdLst>
                <a:gd name="connsiteX0" fmla="*/ 0 w 1196"/>
                <a:gd name="connsiteY0" fmla="*/ 576 h 1252"/>
                <a:gd name="connsiteX1" fmla="*/ 0 w 1196"/>
                <a:gd name="connsiteY1" fmla="*/ 779 h 1252"/>
                <a:gd name="connsiteX2" fmla="*/ 474 w 1196"/>
                <a:gd name="connsiteY2" fmla="*/ 1117 h 1252"/>
                <a:gd name="connsiteX3" fmla="*/ 0 w 1196"/>
                <a:gd name="connsiteY3" fmla="*/ 576 h 1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6" h="1252">
                  <a:moveTo>
                    <a:pt x="0" y="576"/>
                  </a:moveTo>
                  <a:cubicBezTo>
                    <a:pt x="0" y="643"/>
                    <a:pt x="0" y="711"/>
                    <a:pt x="0" y="779"/>
                  </a:cubicBezTo>
                  <a:cubicBezTo>
                    <a:pt x="136" y="914"/>
                    <a:pt x="338" y="1117"/>
                    <a:pt x="474" y="1117"/>
                  </a:cubicBezTo>
                  <a:cubicBezTo>
                    <a:pt x="2167" y="1930"/>
                    <a:pt x="406" y="-1252"/>
                    <a:pt x="0" y="57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C0F596E9-7D5E-D0F9-DB2D-654F40878311}"/>
                </a:ext>
              </a:extLst>
            </p:cNvPr>
            <p:cNvSpPr/>
            <p:nvPr/>
          </p:nvSpPr>
          <p:spPr bwMode="ltGray">
            <a:xfrm>
              <a:off x="10654415" y="5871684"/>
              <a:ext cx="1836" cy="1246"/>
            </a:xfrm>
            <a:custGeom>
              <a:avLst/>
              <a:gdLst>
                <a:gd name="connsiteX0" fmla="*/ 1828 w 1836"/>
                <a:gd name="connsiteY0" fmla="*/ 1219 h 1246"/>
                <a:gd name="connsiteX1" fmla="*/ 1015 w 1836"/>
                <a:gd name="connsiteY1" fmla="*/ 0 h 1246"/>
                <a:gd name="connsiteX2" fmla="*/ 0 w 1836"/>
                <a:gd name="connsiteY2" fmla="*/ 1151 h 1246"/>
                <a:gd name="connsiteX3" fmla="*/ 1828 w 1836"/>
                <a:gd name="connsiteY3" fmla="*/ 1219 h 1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6" h="1246">
                  <a:moveTo>
                    <a:pt x="1828" y="1219"/>
                  </a:moveTo>
                  <a:cubicBezTo>
                    <a:pt x="1896" y="1151"/>
                    <a:pt x="1557" y="610"/>
                    <a:pt x="1015" y="0"/>
                  </a:cubicBezTo>
                  <a:cubicBezTo>
                    <a:pt x="677" y="406"/>
                    <a:pt x="338" y="745"/>
                    <a:pt x="0" y="1151"/>
                  </a:cubicBezTo>
                  <a:cubicBezTo>
                    <a:pt x="1083" y="1219"/>
                    <a:pt x="1761" y="1287"/>
                    <a:pt x="1828" y="12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4A6D7930-F409-D297-39D9-F13192422DA6}"/>
                </a:ext>
              </a:extLst>
            </p:cNvPr>
            <p:cNvSpPr/>
            <p:nvPr/>
          </p:nvSpPr>
          <p:spPr bwMode="ltGray">
            <a:xfrm>
              <a:off x="10649540" y="5872158"/>
              <a:ext cx="4875" cy="2708"/>
            </a:xfrm>
            <a:custGeom>
              <a:avLst/>
              <a:gdLst>
                <a:gd name="connsiteX0" fmla="*/ 2709 w 4875"/>
                <a:gd name="connsiteY0" fmla="*/ 2708 h 2708"/>
                <a:gd name="connsiteX1" fmla="*/ 4876 w 4875"/>
                <a:gd name="connsiteY1" fmla="*/ 677 h 2708"/>
                <a:gd name="connsiteX2" fmla="*/ 0 w 4875"/>
                <a:gd name="connsiteY2" fmla="*/ 0 h 2708"/>
                <a:gd name="connsiteX3" fmla="*/ 2709 w 4875"/>
                <a:gd name="connsiteY3" fmla="*/ 2708 h 2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5" h="2708">
                  <a:moveTo>
                    <a:pt x="2709" y="2708"/>
                  </a:moveTo>
                  <a:cubicBezTo>
                    <a:pt x="2979" y="2708"/>
                    <a:pt x="3860" y="1828"/>
                    <a:pt x="4876" y="677"/>
                  </a:cubicBezTo>
                  <a:cubicBezTo>
                    <a:pt x="3657" y="542"/>
                    <a:pt x="1896" y="271"/>
                    <a:pt x="0" y="0"/>
                  </a:cubicBezTo>
                  <a:cubicBezTo>
                    <a:pt x="1151" y="1354"/>
                    <a:pt x="2302" y="2708"/>
                    <a:pt x="2709" y="270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E27A322-28FA-414B-91E7-998D3B0B7B33}"/>
                </a:ext>
              </a:extLst>
            </p:cNvPr>
            <p:cNvSpPr/>
            <p:nvPr/>
          </p:nvSpPr>
          <p:spPr bwMode="ltGray">
            <a:xfrm>
              <a:off x="10658139" y="5866679"/>
              <a:ext cx="2099" cy="1822"/>
            </a:xfrm>
            <a:custGeom>
              <a:avLst/>
              <a:gdLst>
                <a:gd name="connsiteX0" fmla="*/ 2099 w 2099"/>
                <a:gd name="connsiteY0" fmla="*/ 130 h 1822"/>
                <a:gd name="connsiteX1" fmla="*/ 0 w 2099"/>
                <a:gd name="connsiteY1" fmla="*/ 1823 h 1822"/>
                <a:gd name="connsiteX2" fmla="*/ 2099 w 2099"/>
                <a:gd name="connsiteY2" fmla="*/ 130 h 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9" h="1822">
                  <a:moveTo>
                    <a:pt x="2099" y="130"/>
                  </a:moveTo>
                  <a:cubicBezTo>
                    <a:pt x="2031" y="-344"/>
                    <a:pt x="1151" y="537"/>
                    <a:pt x="0" y="1823"/>
                  </a:cubicBezTo>
                  <a:cubicBezTo>
                    <a:pt x="1151" y="1281"/>
                    <a:pt x="2099" y="672"/>
                    <a:pt x="2099" y="1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B444E80-1018-F77D-40B7-F557EDE64047}"/>
                </a:ext>
              </a:extLst>
            </p:cNvPr>
            <p:cNvSpPr/>
            <p:nvPr/>
          </p:nvSpPr>
          <p:spPr bwMode="ltGray">
            <a:xfrm>
              <a:off x="10639852" y="5871210"/>
              <a:ext cx="1697" cy="601"/>
            </a:xfrm>
            <a:custGeom>
              <a:avLst/>
              <a:gdLst>
                <a:gd name="connsiteX0" fmla="*/ 1698 w 1697"/>
                <a:gd name="connsiteY0" fmla="*/ 0 h 601"/>
                <a:gd name="connsiteX1" fmla="*/ 5 w 1697"/>
                <a:gd name="connsiteY1" fmla="*/ 406 h 601"/>
                <a:gd name="connsiteX2" fmla="*/ 1698 w 1697"/>
                <a:gd name="connsiteY2" fmla="*/ 0 h 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97" h="601">
                  <a:moveTo>
                    <a:pt x="1698" y="0"/>
                  </a:moveTo>
                  <a:cubicBezTo>
                    <a:pt x="614" y="0"/>
                    <a:pt x="-63" y="68"/>
                    <a:pt x="5" y="406"/>
                  </a:cubicBezTo>
                  <a:cubicBezTo>
                    <a:pt x="140" y="813"/>
                    <a:pt x="817" y="542"/>
                    <a:pt x="1698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2B72932-AA40-8BE3-2C79-669382F96547}"/>
                </a:ext>
              </a:extLst>
            </p:cNvPr>
            <p:cNvSpPr/>
            <p:nvPr/>
          </p:nvSpPr>
          <p:spPr bwMode="ltGray">
            <a:xfrm>
              <a:off x="10641549" y="5865928"/>
              <a:ext cx="8345" cy="6230"/>
            </a:xfrm>
            <a:custGeom>
              <a:avLst/>
              <a:gdLst>
                <a:gd name="connsiteX0" fmla="*/ 8126 w 8345"/>
                <a:gd name="connsiteY0" fmla="*/ 1 h 6230"/>
                <a:gd name="connsiteX1" fmla="*/ 0 w 8345"/>
                <a:gd name="connsiteY1" fmla="*/ 5350 h 6230"/>
                <a:gd name="connsiteX2" fmla="*/ 7990 w 8345"/>
                <a:gd name="connsiteY2" fmla="*/ 6230 h 6230"/>
                <a:gd name="connsiteX3" fmla="*/ 5756 w 8345"/>
                <a:gd name="connsiteY3" fmla="*/ 3793 h 6230"/>
                <a:gd name="connsiteX4" fmla="*/ 8126 w 8345"/>
                <a:gd name="connsiteY4" fmla="*/ 1 h 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45" h="6230">
                  <a:moveTo>
                    <a:pt x="8126" y="1"/>
                  </a:moveTo>
                  <a:cubicBezTo>
                    <a:pt x="7178" y="-67"/>
                    <a:pt x="2573" y="3793"/>
                    <a:pt x="0" y="5350"/>
                  </a:cubicBezTo>
                  <a:cubicBezTo>
                    <a:pt x="1896" y="5418"/>
                    <a:pt x="5079" y="5824"/>
                    <a:pt x="7990" y="6230"/>
                  </a:cubicBezTo>
                  <a:cubicBezTo>
                    <a:pt x="7178" y="5282"/>
                    <a:pt x="6365" y="4334"/>
                    <a:pt x="5756" y="3793"/>
                  </a:cubicBezTo>
                  <a:cubicBezTo>
                    <a:pt x="7042" y="2777"/>
                    <a:pt x="9006" y="68"/>
                    <a:pt x="8126" y="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2100843-EC61-A440-D765-FC4C3EBAFC43}"/>
                </a:ext>
              </a:extLst>
            </p:cNvPr>
            <p:cNvSpPr/>
            <p:nvPr/>
          </p:nvSpPr>
          <p:spPr bwMode="ltGray">
            <a:xfrm>
              <a:off x="10649607" y="5864913"/>
              <a:ext cx="609" cy="406"/>
            </a:xfrm>
            <a:custGeom>
              <a:avLst/>
              <a:gdLst>
                <a:gd name="connsiteX0" fmla="*/ 610 w 609"/>
                <a:gd name="connsiteY0" fmla="*/ 406 h 406"/>
                <a:gd name="connsiteX1" fmla="*/ 271 w 609"/>
                <a:gd name="connsiteY1" fmla="*/ 0 h 406"/>
                <a:gd name="connsiteX2" fmla="*/ 0 w 609"/>
                <a:gd name="connsiteY2" fmla="*/ 406 h 406"/>
                <a:gd name="connsiteX3" fmla="*/ 610 w 609"/>
                <a:gd name="connsiteY3" fmla="*/ 406 h 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" h="406">
                  <a:moveTo>
                    <a:pt x="610" y="406"/>
                  </a:moveTo>
                  <a:cubicBezTo>
                    <a:pt x="474" y="271"/>
                    <a:pt x="406" y="136"/>
                    <a:pt x="271" y="0"/>
                  </a:cubicBezTo>
                  <a:cubicBezTo>
                    <a:pt x="68" y="203"/>
                    <a:pt x="0" y="338"/>
                    <a:pt x="0" y="406"/>
                  </a:cubicBezTo>
                  <a:cubicBezTo>
                    <a:pt x="68" y="406"/>
                    <a:pt x="338" y="406"/>
                    <a:pt x="610" y="40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DFECDE7-343B-14A8-09E9-9C1736D60234}"/>
                </a:ext>
              </a:extLst>
            </p:cNvPr>
            <p:cNvSpPr/>
            <p:nvPr/>
          </p:nvSpPr>
          <p:spPr bwMode="ltGray">
            <a:xfrm>
              <a:off x="10671238" y="5843498"/>
              <a:ext cx="904" cy="3605"/>
            </a:xfrm>
            <a:custGeom>
              <a:avLst/>
              <a:gdLst>
                <a:gd name="connsiteX0" fmla="*/ 376 w 904"/>
                <a:gd name="connsiteY0" fmla="*/ 17 h 3605"/>
                <a:gd name="connsiteX1" fmla="*/ 782 w 904"/>
                <a:gd name="connsiteY1" fmla="*/ 3605 h 3605"/>
                <a:gd name="connsiteX2" fmla="*/ 376 w 904"/>
                <a:gd name="connsiteY2" fmla="*/ 17 h 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4" h="3605">
                  <a:moveTo>
                    <a:pt x="376" y="17"/>
                  </a:moveTo>
                  <a:cubicBezTo>
                    <a:pt x="-436" y="355"/>
                    <a:pt x="241" y="2116"/>
                    <a:pt x="782" y="3605"/>
                  </a:cubicBezTo>
                  <a:cubicBezTo>
                    <a:pt x="986" y="1506"/>
                    <a:pt x="986" y="-187"/>
                    <a:pt x="376" y="1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19D4622-3795-C860-A891-196F3B839558}"/>
                </a:ext>
              </a:extLst>
            </p:cNvPr>
            <p:cNvSpPr/>
            <p:nvPr/>
          </p:nvSpPr>
          <p:spPr bwMode="ltGray">
            <a:xfrm>
              <a:off x="10670285" y="5849745"/>
              <a:ext cx="1397" cy="3630"/>
            </a:xfrm>
            <a:custGeom>
              <a:avLst/>
              <a:gdLst>
                <a:gd name="connsiteX0" fmla="*/ 110 w 1397"/>
                <a:gd name="connsiteY0" fmla="*/ 3454 h 3630"/>
                <a:gd name="connsiteX1" fmla="*/ 517 w 1397"/>
                <a:gd name="connsiteY1" fmla="*/ 3318 h 3630"/>
                <a:gd name="connsiteX2" fmla="*/ 585 w 1397"/>
                <a:gd name="connsiteY2" fmla="*/ 3182 h 3630"/>
                <a:gd name="connsiteX3" fmla="*/ 1397 w 1397"/>
                <a:gd name="connsiteY3" fmla="*/ 0 h 3630"/>
                <a:gd name="connsiteX4" fmla="*/ 449 w 1397"/>
                <a:gd name="connsiteY4" fmla="*/ 3047 h 3630"/>
                <a:gd name="connsiteX5" fmla="*/ 110 w 1397"/>
                <a:gd name="connsiteY5" fmla="*/ 3454 h 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7" h="3630">
                  <a:moveTo>
                    <a:pt x="110" y="3454"/>
                  </a:moveTo>
                  <a:cubicBezTo>
                    <a:pt x="246" y="3792"/>
                    <a:pt x="381" y="3589"/>
                    <a:pt x="517" y="3318"/>
                  </a:cubicBezTo>
                  <a:cubicBezTo>
                    <a:pt x="991" y="3724"/>
                    <a:pt x="855" y="3454"/>
                    <a:pt x="585" y="3182"/>
                  </a:cubicBezTo>
                  <a:cubicBezTo>
                    <a:pt x="855" y="2573"/>
                    <a:pt x="1126" y="1354"/>
                    <a:pt x="1397" y="0"/>
                  </a:cubicBezTo>
                  <a:cubicBezTo>
                    <a:pt x="652" y="1490"/>
                    <a:pt x="246" y="2573"/>
                    <a:pt x="449" y="3047"/>
                  </a:cubicBezTo>
                  <a:cubicBezTo>
                    <a:pt x="110" y="2708"/>
                    <a:pt x="-160" y="2641"/>
                    <a:pt x="110" y="34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09B3977B-95B5-89BC-8197-0502548B09F5}"/>
                </a:ext>
              </a:extLst>
            </p:cNvPr>
            <p:cNvSpPr/>
            <p:nvPr/>
          </p:nvSpPr>
          <p:spPr bwMode="ltGray">
            <a:xfrm>
              <a:off x="10672235" y="5848661"/>
              <a:ext cx="432" cy="390"/>
            </a:xfrm>
            <a:custGeom>
              <a:avLst/>
              <a:gdLst>
                <a:gd name="connsiteX0" fmla="*/ 192 w 432"/>
                <a:gd name="connsiteY0" fmla="*/ 339 h 390"/>
                <a:gd name="connsiteX1" fmla="*/ 395 w 432"/>
                <a:gd name="connsiteY1" fmla="*/ 0 h 390"/>
                <a:gd name="connsiteX2" fmla="*/ 192 w 432"/>
                <a:gd name="connsiteY2" fmla="*/ 339 h 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2" h="390">
                  <a:moveTo>
                    <a:pt x="192" y="339"/>
                  </a:moveTo>
                  <a:cubicBezTo>
                    <a:pt x="462" y="474"/>
                    <a:pt x="462" y="339"/>
                    <a:pt x="395" y="0"/>
                  </a:cubicBezTo>
                  <a:cubicBezTo>
                    <a:pt x="-11" y="0"/>
                    <a:pt x="-147" y="68"/>
                    <a:pt x="192" y="33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79526856-C56E-43D3-BA64-02C6DA35A989}"/>
                </a:ext>
              </a:extLst>
            </p:cNvPr>
            <p:cNvSpPr/>
            <p:nvPr/>
          </p:nvSpPr>
          <p:spPr bwMode="ltGray">
            <a:xfrm>
              <a:off x="10671682" y="5847104"/>
              <a:ext cx="812" cy="2573"/>
            </a:xfrm>
            <a:custGeom>
              <a:avLst/>
              <a:gdLst>
                <a:gd name="connsiteX0" fmla="*/ 0 w 812"/>
                <a:gd name="connsiteY0" fmla="*/ 2573 h 2573"/>
                <a:gd name="connsiteX1" fmla="*/ 813 w 812"/>
                <a:gd name="connsiteY1" fmla="*/ 1151 h 2573"/>
                <a:gd name="connsiteX2" fmla="*/ 338 w 812"/>
                <a:gd name="connsiteY2" fmla="*/ 0 h 2573"/>
                <a:gd name="connsiteX3" fmla="*/ 0 w 812"/>
                <a:gd name="connsiteY3" fmla="*/ 2573 h 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" h="2573">
                  <a:moveTo>
                    <a:pt x="0" y="2573"/>
                  </a:moveTo>
                  <a:cubicBezTo>
                    <a:pt x="203" y="2099"/>
                    <a:pt x="542" y="1625"/>
                    <a:pt x="813" y="1151"/>
                  </a:cubicBezTo>
                  <a:cubicBezTo>
                    <a:pt x="677" y="813"/>
                    <a:pt x="542" y="474"/>
                    <a:pt x="338" y="0"/>
                  </a:cubicBezTo>
                  <a:cubicBezTo>
                    <a:pt x="271" y="813"/>
                    <a:pt x="136" y="1693"/>
                    <a:pt x="0" y="257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D9445696-20E2-4AEE-EB44-56C160D31AB6}"/>
                </a:ext>
              </a:extLst>
            </p:cNvPr>
            <p:cNvSpPr/>
            <p:nvPr/>
          </p:nvSpPr>
          <p:spPr bwMode="ltGray">
            <a:xfrm>
              <a:off x="10688001" y="5832911"/>
              <a:ext cx="4021" cy="1239"/>
            </a:xfrm>
            <a:custGeom>
              <a:avLst/>
              <a:gdLst>
                <a:gd name="connsiteX0" fmla="*/ 3521 w 4021"/>
                <a:gd name="connsiteY0" fmla="*/ 920 h 1239"/>
                <a:gd name="connsiteX1" fmla="*/ 0 w 4021"/>
                <a:gd name="connsiteY1" fmla="*/ 176 h 1239"/>
                <a:gd name="connsiteX2" fmla="*/ 3521 w 4021"/>
                <a:gd name="connsiteY2" fmla="*/ 920 h 1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21" h="1239">
                  <a:moveTo>
                    <a:pt x="3521" y="920"/>
                  </a:moveTo>
                  <a:cubicBezTo>
                    <a:pt x="5146" y="-1043"/>
                    <a:pt x="2505" y="853"/>
                    <a:pt x="0" y="176"/>
                  </a:cubicBezTo>
                  <a:cubicBezTo>
                    <a:pt x="1625" y="1124"/>
                    <a:pt x="2912" y="1598"/>
                    <a:pt x="3521" y="92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559D23AB-8EF8-116D-0C79-6A638EF46AF2}"/>
                </a:ext>
              </a:extLst>
            </p:cNvPr>
            <p:cNvSpPr/>
            <p:nvPr/>
          </p:nvSpPr>
          <p:spPr bwMode="ltGray">
            <a:xfrm>
              <a:off x="10687121" y="5832613"/>
              <a:ext cx="880" cy="474"/>
            </a:xfrm>
            <a:custGeom>
              <a:avLst/>
              <a:gdLst>
                <a:gd name="connsiteX0" fmla="*/ 880 w 880"/>
                <a:gd name="connsiteY0" fmla="*/ 474 h 474"/>
                <a:gd name="connsiteX1" fmla="*/ 0 w 880"/>
                <a:gd name="connsiteY1" fmla="*/ 0 h 474"/>
                <a:gd name="connsiteX2" fmla="*/ 339 w 880"/>
                <a:gd name="connsiteY2" fmla="*/ 338 h 474"/>
                <a:gd name="connsiteX3" fmla="*/ 880 w 880"/>
                <a:gd name="connsiteY3" fmla="*/ 474 h 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0" h="474">
                  <a:moveTo>
                    <a:pt x="880" y="474"/>
                  </a:moveTo>
                  <a:cubicBezTo>
                    <a:pt x="610" y="338"/>
                    <a:pt x="271" y="203"/>
                    <a:pt x="0" y="0"/>
                  </a:cubicBezTo>
                  <a:cubicBezTo>
                    <a:pt x="136" y="68"/>
                    <a:pt x="203" y="271"/>
                    <a:pt x="339" y="338"/>
                  </a:cubicBezTo>
                  <a:cubicBezTo>
                    <a:pt x="474" y="406"/>
                    <a:pt x="677" y="474"/>
                    <a:pt x="880" y="4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A5448E96-E805-3046-86CC-ADBB6DEB20E6}"/>
                </a:ext>
              </a:extLst>
            </p:cNvPr>
            <p:cNvSpPr/>
            <p:nvPr/>
          </p:nvSpPr>
          <p:spPr bwMode="ltGray">
            <a:xfrm>
              <a:off x="10678123" y="5828592"/>
              <a:ext cx="8109" cy="5320"/>
            </a:xfrm>
            <a:custGeom>
              <a:avLst/>
              <a:gdLst>
                <a:gd name="connsiteX0" fmla="*/ 466 w 8109"/>
                <a:gd name="connsiteY0" fmla="*/ 228 h 5320"/>
                <a:gd name="connsiteX1" fmla="*/ 398 w 8109"/>
                <a:gd name="connsiteY1" fmla="*/ 2869 h 5320"/>
                <a:gd name="connsiteX2" fmla="*/ 8050 w 8109"/>
                <a:gd name="connsiteY2" fmla="*/ 4765 h 5320"/>
                <a:gd name="connsiteX3" fmla="*/ 7305 w 8109"/>
                <a:gd name="connsiteY3" fmla="*/ 2937 h 5320"/>
                <a:gd name="connsiteX4" fmla="*/ 466 w 8109"/>
                <a:gd name="connsiteY4" fmla="*/ 228 h 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9" h="5320">
                  <a:moveTo>
                    <a:pt x="466" y="228"/>
                  </a:moveTo>
                  <a:cubicBezTo>
                    <a:pt x="-211" y="770"/>
                    <a:pt x="-76" y="1718"/>
                    <a:pt x="398" y="2869"/>
                  </a:cubicBezTo>
                  <a:cubicBezTo>
                    <a:pt x="3446" y="4630"/>
                    <a:pt x="6696" y="6187"/>
                    <a:pt x="8050" y="4765"/>
                  </a:cubicBezTo>
                  <a:cubicBezTo>
                    <a:pt x="8253" y="4562"/>
                    <a:pt x="7914" y="3817"/>
                    <a:pt x="7305" y="2937"/>
                  </a:cubicBezTo>
                  <a:cubicBezTo>
                    <a:pt x="4461" y="1176"/>
                    <a:pt x="1617" y="-652"/>
                    <a:pt x="466" y="22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10B01B65-9E27-FE22-EC1A-4413CC149A94}"/>
                </a:ext>
              </a:extLst>
            </p:cNvPr>
            <p:cNvSpPr/>
            <p:nvPr/>
          </p:nvSpPr>
          <p:spPr bwMode="ltGray">
            <a:xfrm>
              <a:off x="10322399" y="7368506"/>
              <a:ext cx="28453" cy="45038"/>
            </a:xfrm>
            <a:custGeom>
              <a:avLst/>
              <a:gdLst>
                <a:gd name="connsiteX0" fmla="*/ 15519 w 28453"/>
                <a:gd name="connsiteY0" fmla="*/ 12331 h 45038"/>
                <a:gd name="connsiteX1" fmla="*/ 8002 w 28453"/>
                <a:gd name="connsiteY1" fmla="*/ 7 h 45038"/>
                <a:gd name="connsiteX2" fmla="*/ 5836 w 28453"/>
                <a:gd name="connsiteY2" fmla="*/ 13821 h 45038"/>
                <a:gd name="connsiteX3" fmla="*/ 825 w 28453"/>
                <a:gd name="connsiteY3" fmla="*/ 17206 h 45038"/>
                <a:gd name="connsiteX4" fmla="*/ 11185 w 28453"/>
                <a:gd name="connsiteY4" fmla="*/ 20524 h 45038"/>
                <a:gd name="connsiteX5" fmla="*/ 1637 w 28453"/>
                <a:gd name="connsiteY5" fmla="*/ 34338 h 45038"/>
                <a:gd name="connsiteX6" fmla="*/ 14300 w 28453"/>
                <a:gd name="connsiteY6" fmla="*/ 39755 h 45038"/>
                <a:gd name="connsiteX7" fmla="*/ 10576 w 28453"/>
                <a:gd name="connsiteY7" fmla="*/ 42193 h 45038"/>
                <a:gd name="connsiteX8" fmla="*/ 22764 w 28453"/>
                <a:gd name="connsiteY8" fmla="*/ 44563 h 45038"/>
                <a:gd name="connsiteX9" fmla="*/ 25067 w 28453"/>
                <a:gd name="connsiteY9" fmla="*/ 31426 h 45038"/>
                <a:gd name="connsiteX10" fmla="*/ 13149 w 28453"/>
                <a:gd name="connsiteY10" fmla="*/ 26618 h 45038"/>
                <a:gd name="connsiteX11" fmla="*/ 27572 w 28453"/>
                <a:gd name="connsiteY11" fmla="*/ 17003 h 45038"/>
                <a:gd name="connsiteX12" fmla="*/ 28385 w 28453"/>
                <a:gd name="connsiteY12" fmla="*/ 10299 h 45038"/>
                <a:gd name="connsiteX13" fmla="*/ 15519 w 28453"/>
                <a:gd name="connsiteY13" fmla="*/ 12331 h 4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453" h="45038">
                  <a:moveTo>
                    <a:pt x="15519" y="12331"/>
                  </a:moveTo>
                  <a:cubicBezTo>
                    <a:pt x="10576" y="12331"/>
                    <a:pt x="11050" y="-332"/>
                    <a:pt x="8002" y="7"/>
                  </a:cubicBezTo>
                  <a:cubicBezTo>
                    <a:pt x="4955" y="413"/>
                    <a:pt x="8476" y="11789"/>
                    <a:pt x="5836" y="13821"/>
                  </a:cubicBezTo>
                  <a:cubicBezTo>
                    <a:pt x="3195" y="15920"/>
                    <a:pt x="-2019" y="15310"/>
                    <a:pt x="825" y="17206"/>
                  </a:cubicBezTo>
                  <a:cubicBezTo>
                    <a:pt x="3669" y="19102"/>
                    <a:pt x="11794" y="18019"/>
                    <a:pt x="11185" y="20524"/>
                  </a:cubicBezTo>
                  <a:cubicBezTo>
                    <a:pt x="10643" y="22962"/>
                    <a:pt x="-665" y="32239"/>
                    <a:pt x="1637" y="34338"/>
                  </a:cubicBezTo>
                  <a:cubicBezTo>
                    <a:pt x="3940" y="36437"/>
                    <a:pt x="14300" y="36776"/>
                    <a:pt x="14300" y="39755"/>
                  </a:cubicBezTo>
                  <a:cubicBezTo>
                    <a:pt x="14300" y="42802"/>
                    <a:pt x="8274" y="41448"/>
                    <a:pt x="10576" y="42193"/>
                  </a:cubicBezTo>
                  <a:cubicBezTo>
                    <a:pt x="12878" y="42938"/>
                    <a:pt x="18431" y="46256"/>
                    <a:pt x="22764" y="44563"/>
                  </a:cubicBezTo>
                  <a:cubicBezTo>
                    <a:pt x="27166" y="42870"/>
                    <a:pt x="24660" y="35218"/>
                    <a:pt x="25067" y="31426"/>
                  </a:cubicBezTo>
                  <a:cubicBezTo>
                    <a:pt x="25473" y="27634"/>
                    <a:pt x="13623" y="28515"/>
                    <a:pt x="13149" y="26618"/>
                  </a:cubicBezTo>
                  <a:cubicBezTo>
                    <a:pt x="12743" y="24723"/>
                    <a:pt x="27708" y="18560"/>
                    <a:pt x="27572" y="17003"/>
                  </a:cubicBezTo>
                  <a:cubicBezTo>
                    <a:pt x="27436" y="15514"/>
                    <a:pt x="27436" y="14836"/>
                    <a:pt x="28385" y="10299"/>
                  </a:cubicBezTo>
                  <a:cubicBezTo>
                    <a:pt x="29333" y="5830"/>
                    <a:pt x="20327" y="12331"/>
                    <a:pt x="15519" y="123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DD78FFBB-96A6-A0E5-69B7-267F7CAAFAAA}"/>
                </a:ext>
              </a:extLst>
            </p:cNvPr>
            <p:cNvSpPr/>
            <p:nvPr/>
          </p:nvSpPr>
          <p:spPr bwMode="ltGray">
            <a:xfrm>
              <a:off x="10542002" y="7773378"/>
              <a:ext cx="5561" cy="9005"/>
            </a:xfrm>
            <a:custGeom>
              <a:avLst/>
              <a:gdLst>
                <a:gd name="connsiteX0" fmla="*/ 3664 w 5561"/>
                <a:gd name="connsiteY0" fmla="*/ 2844 h 9005"/>
                <a:gd name="connsiteX1" fmla="*/ 5492 w 5561"/>
                <a:gd name="connsiteY1" fmla="*/ 4333 h 9005"/>
                <a:gd name="connsiteX2" fmla="*/ 1632 w 5561"/>
                <a:gd name="connsiteY2" fmla="*/ 0 h 9005"/>
                <a:gd name="connsiteX3" fmla="*/ 3596 w 5561"/>
                <a:gd name="connsiteY3" fmla="*/ 2776 h 9005"/>
                <a:gd name="connsiteX4" fmla="*/ 7 w 5561"/>
                <a:gd name="connsiteY4" fmla="*/ 7042 h 9005"/>
                <a:gd name="connsiteX5" fmla="*/ 888 w 5561"/>
                <a:gd name="connsiteY5" fmla="*/ 9006 h 9005"/>
                <a:gd name="connsiteX6" fmla="*/ 3325 w 5561"/>
                <a:gd name="connsiteY6" fmla="*/ 3115 h 9005"/>
                <a:gd name="connsiteX7" fmla="*/ 3664 w 5561"/>
                <a:gd name="connsiteY7" fmla="*/ 2844 h 9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61" h="9005">
                  <a:moveTo>
                    <a:pt x="3664" y="2844"/>
                  </a:moveTo>
                  <a:cubicBezTo>
                    <a:pt x="4545" y="3995"/>
                    <a:pt x="5222" y="4672"/>
                    <a:pt x="5492" y="4333"/>
                  </a:cubicBezTo>
                  <a:cubicBezTo>
                    <a:pt x="5966" y="3724"/>
                    <a:pt x="3935" y="1828"/>
                    <a:pt x="1632" y="0"/>
                  </a:cubicBezTo>
                  <a:cubicBezTo>
                    <a:pt x="2310" y="1015"/>
                    <a:pt x="2987" y="1964"/>
                    <a:pt x="3596" y="2776"/>
                  </a:cubicBezTo>
                  <a:cubicBezTo>
                    <a:pt x="2852" y="3250"/>
                    <a:pt x="211" y="5417"/>
                    <a:pt x="7" y="7042"/>
                  </a:cubicBezTo>
                  <a:cubicBezTo>
                    <a:pt x="-60" y="7584"/>
                    <a:pt x="346" y="8261"/>
                    <a:pt x="888" y="9006"/>
                  </a:cubicBezTo>
                  <a:cubicBezTo>
                    <a:pt x="1632" y="6365"/>
                    <a:pt x="2378" y="3927"/>
                    <a:pt x="3325" y="3115"/>
                  </a:cubicBezTo>
                  <a:cubicBezTo>
                    <a:pt x="3529" y="3047"/>
                    <a:pt x="3596" y="2912"/>
                    <a:pt x="3664" y="28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26F6134E-C233-2EF8-A495-257FE84D39A9}"/>
                </a:ext>
              </a:extLst>
            </p:cNvPr>
            <p:cNvSpPr/>
            <p:nvPr/>
          </p:nvSpPr>
          <p:spPr bwMode="ltGray">
            <a:xfrm>
              <a:off x="10499362" y="7767448"/>
              <a:ext cx="48058" cy="53116"/>
            </a:xfrm>
            <a:custGeom>
              <a:avLst/>
              <a:gdLst>
                <a:gd name="connsiteX0" fmla="*/ 46507 w 48058"/>
                <a:gd name="connsiteY0" fmla="*/ 30375 h 53116"/>
                <a:gd name="connsiteX1" fmla="*/ 47793 w 48058"/>
                <a:gd name="connsiteY1" fmla="*/ 22113 h 53116"/>
                <a:gd name="connsiteX2" fmla="*/ 43527 w 48058"/>
                <a:gd name="connsiteY2" fmla="*/ 15003 h 53116"/>
                <a:gd name="connsiteX3" fmla="*/ 40277 w 48058"/>
                <a:gd name="connsiteY3" fmla="*/ 23535 h 53116"/>
                <a:gd name="connsiteX4" fmla="*/ 32422 w 48058"/>
                <a:gd name="connsiteY4" fmla="*/ 20218 h 53116"/>
                <a:gd name="connsiteX5" fmla="*/ 28901 w 48058"/>
                <a:gd name="connsiteY5" fmla="*/ 12498 h 53116"/>
                <a:gd name="connsiteX6" fmla="*/ 30256 w 48058"/>
                <a:gd name="connsiteY6" fmla="*/ 12498 h 53116"/>
                <a:gd name="connsiteX7" fmla="*/ 27141 w 48058"/>
                <a:gd name="connsiteY7" fmla="*/ 377 h 53116"/>
                <a:gd name="connsiteX8" fmla="*/ 15493 w 48058"/>
                <a:gd name="connsiteY8" fmla="*/ 2747 h 53116"/>
                <a:gd name="connsiteX9" fmla="*/ 20301 w 48058"/>
                <a:gd name="connsiteY9" fmla="*/ 9789 h 53116"/>
                <a:gd name="connsiteX10" fmla="*/ 27073 w 48058"/>
                <a:gd name="connsiteY10" fmla="*/ 12024 h 53116"/>
                <a:gd name="connsiteX11" fmla="*/ 19353 w 48058"/>
                <a:gd name="connsiteY11" fmla="*/ 21436 h 53116"/>
                <a:gd name="connsiteX12" fmla="*/ 12311 w 48058"/>
                <a:gd name="connsiteY12" fmla="*/ 22791 h 53116"/>
                <a:gd name="connsiteX13" fmla="*/ 2696 w 48058"/>
                <a:gd name="connsiteY13" fmla="*/ 22587 h 53116"/>
                <a:gd name="connsiteX14" fmla="*/ 14952 w 48058"/>
                <a:gd name="connsiteY14" fmla="*/ 30849 h 53116"/>
                <a:gd name="connsiteX15" fmla="*/ 16103 w 48058"/>
                <a:gd name="connsiteY15" fmla="*/ 30645 h 53116"/>
                <a:gd name="connsiteX16" fmla="*/ 16374 w 48058"/>
                <a:gd name="connsiteY16" fmla="*/ 32338 h 53116"/>
                <a:gd name="connsiteX17" fmla="*/ 14342 w 48058"/>
                <a:gd name="connsiteY17" fmla="*/ 37011 h 53116"/>
                <a:gd name="connsiteX18" fmla="*/ 7503 w 48058"/>
                <a:gd name="connsiteY18" fmla="*/ 37349 h 53116"/>
                <a:gd name="connsiteX19" fmla="*/ 12379 w 48058"/>
                <a:gd name="connsiteY19" fmla="*/ 39042 h 53116"/>
                <a:gd name="connsiteX20" fmla="*/ 9602 w 48058"/>
                <a:gd name="connsiteY20" fmla="*/ 40735 h 53116"/>
                <a:gd name="connsiteX21" fmla="*/ 7639 w 48058"/>
                <a:gd name="connsiteY21" fmla="*/ 42563 h 53116"/>
                <a:gd name="connsiteX22" fmla="*/ 1815 w 48058"/>
                <a:gd name="connsiteY22" fmla="*/ 50215 h 53116"/>
                <a:gd name="connsiteX23" fmla="*/ 15629 w 48058"/>
                <a:gd name="connsiteY23" fmla="*/ 52450 h 53116"/>
                <a:gd name="connsiteX24" fmla="*/ 31542 w 48058"/>
                <a:gd name="connsiteY24" fmla="*/ 50621 h 53116"/>
                <a:gd name="connsiteX25" fmla="*/ 26599 w 48058"/>
                <a:gd name="connsiteY25" fmla="*/ 46762 h 53116"/>
                <a:gd name="connsiteX26" fmla="*/ 30662 w 48058"/>
                <a:gd name="connsiteY26" fmla="*/ 29020 h 53116"/>
                <a:gd name="connsiteX27" fmla="*/ 46507 w 48058"/>
                <a:gd name="connsiteY27" fmla="*/ 30375 h 53116"/>
                <a:gd name="connsiteX28" fmla="*/ 15426 w 48058"/>
                <a:gd name="connsiteY28" fmla="*/ 42293 h 53116"/>
                <a:gd name="connsiteX29" fmla="*/ 17660 w 48058"/>
                <a:gd name="connsiteY29" fmla="*/ 43646 h 53116"/>
                <a:gd name="connsiteX30" fmla="*/ 15426 w 48058"/>
                <a:gd name="connsiteY30" fmla="*/ 42293 h 53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8058" h="53116">
                  <a:moveTo>
                    <a:pt x="46507" y="30375"/>
                  </a:moveTo>
                  <a:cubicBezTo>
                    <a:pt x="46778" y="27057"/>
                    <a:pt x="46100" y="24687"/>
                    <a:pt x="47793" y="22113"/>
                  </a:cubicBezTo>
                  <a:cubicBezTo>
                    <a:pt x="49080" y="20218"/>
                    <a:pt x="45356" y="17238"/>
                    <a:pt x="43527" y="15003"/>
                  </a:cubicBezTo>
                  <a:cubicBezTo>
                    <a:pt x="42444" y="18999"/>
                    <a:pt x="41496" y="23535"/>
                    <a:pt x="40277" y="23535"/>
                  </a:cubicBezTo>
                  <a:cubicBezTo>
                    <a:pt x="38314" y="23535"/>
                    <a:pt x="37230" y="22655"/>
                    <a:pt x="32422" y="20218"/>
                  </a:cubicBezTo>
                  <a:cubicBezTo>
                    <a:pt x="29510" y="18795"/>
                    <a:pt x="29172" y="14868"/>
                    <a:pt x="28901" y="12498"/>
                  </a:cubicBezTo>
                  <a:cubicBezTo>
                    <a:pt x="29510" y="12634"/>
                    <a:pt x="30052" y="12634"/>
                    <a:pt x="30256" y="12498"/>
                  </a:cubicBezTo>
                  <a:cubicBezTo>
                    <a:pt x="31271" y="11618"/>
                    <a:pt x="29307" y="1258"/>
                    <a:pt x="27141" y="377"/>
                  </a:cubicBezTo>
                  <a:cubicBezTo>
                    <a:pt x="24974" y="-503"/>
                    <a:pt x="16035" y="106"/>
                    <a:pt x="15493" y="2747"/>
                  </a:cubicBezTo>
                  <a:cubicBezTo>
                    <a:pt x="15087" y="4711"/>
                    <a:pt x="18608" y="9654"/>
                    <a:pt x="20301" y="9789"/>
                  </a:cubicBezTo>
                  <a:cubicBezTo>
                    <a:pt x="21385" y="9857"/>
                    <a:pt x="24567" y="11211"/>
                    <a:pt x="27073" y="12024"/>
                  </a:cubicBezTo>
                  <a:cubicBezTo>
                    <a:pt x="24906" y="15342"/>
                    <a:pt x="22265" y="22452"/>
                    <a:pt x="19353" y="21436"/>
                  </a:cubicBezTo>
                  <a:cubicBezTo>
                    <a:pt x="16239" y="20285"/>
                    <a:pt x="17186" y="23603"/>
                    <a:pt x="12311" y="22791"/>
                  </a:cubicBezTo>
                  <a:cubicBezTo>
                    <a:pt x="7435" y="21978"/>
                    <a:pt x="664" y="19473"/>
                    <a:pt x="2696" y="22587"/>
                  </a:cubicBezTo>
                  <a:cubicBezTo>
                    <a:pt x="4659" y="25702"/>
                    <a:pt x="9873" y="30307"/>
                    <a:pt x="14952" y="30849"/>
                  </a:cubicBezTo>
                  <a:cubicBezTo>
                    <a:pt x="15426" y="30916"/>
                    <a:pt x="15765" y="30781"/>
                    <a:pt x="16103" y="30645"/>
                  </a:cubicBezTo>
                  <a:cubicBezTo>
                    <a:pt x="16239" y="30984"/>
                    <a:pt x="16374" y="31526"/>
                    <a:pt x="16374" y="32338"/>
                  </a:cubicBezTo>
                  <a:cubicBezTo>
                    <a:pt x="16374" y="33760"/>
                    <a:pt x="15493" y="35453"/>
                    <a:pt x="14342" y="37011"/>
                  </a:cubicBezTo>
                  <a:cubicBezTo>
                    <a:pt x="12853" y="36672"/>
                    <a:pt x="10280" y="36943"/>
                    <a:pt x="7503" y="37349"/>
                  </a:cubicBezTo>
                  <a:cubicBezTo>
                    <a:pt x="9332" y="38162"/>
                    <a:pt x="11024" y="38771"/>
                    <a:pt x="12379" y="39042"/>
                  </a:cubicBezTo>
                  <a:cubicBezTo>
                    <a:pt x="11431" y="39854"/>
                    <a:pt x="10483" y="40532"/>
                    <a:pt x="9602" y="40735"/>
                  </a:cubicBezTo>
                  <a:cubicBezTo>
                    <a:pt x="6894" y="41277"/>
                    <a:pt x="7909" y="41141"/>
                    <a:pt x="7639" y="42563"/>
                  </a:cubicBezTo>
                  <a:cubicBezTo>
                    <a:pt x="7368" y="43985"/>
                    <a:pt x="-4415" y="48251"/>
                    <a:pt x="1815" y="50215"/>
                  </a:cubicBezTo>
                  <a:cubicBezTo>
                    <a:pt x="8113" y="52179"/>
                    <a:pt x="13056" y="51908"/>
                    <a:pt x="15629" y="52450"/>
                  </a:cubicBezTo>
                  <a:cubicBezTo>
                    <a:pt x="18202" y="52991"/>
                    <a:pt x="30391" y="54278"/>
                    <a:pt x="31542" y="50621"/>
                  </a:cubicBezTo>
                  <a:cubicBezTo>
                    <a:pt x="32016" y="49199"/>
                    <a:pt x="29646" y="47913"/>
                    <a:pt x="26599" y="46762"/>
                  </a:cubicBezTo>
                  <a:cubicBezTo>
                    <a:pt x="28292" y="42631"/>
                    <a:pt x="27479" y="31119"/>
                    <a:pt x="30662" y="29020"/>
                  </a:cubicBezTo>
                  <a:cubicBezTo>
                    <a:pt x="34792" y="26379"/>
                    <a:pt x="46236" y="33760"/>
                    <a:pt x="46507" y="30375"/>
                  </a:cubicBezTo>
                  <a:close/>
                  <a:moveTo>
                    <a:pt x="15426" y="42293"/>
                  </a:moveTo>
                  <a:cubicBezTo>
                    <a:pt x="15155" y="41480"/>
                    <a:pt x="16171" y="42360"/>
                    <a:pt x="17660" y="43646"/>
                  </a:cubicBezTo>
                  <a:cubicBezTo>
                    <a:pt x="16441" y="43105"/>
                    <a:pt x="15561" y="42699"/>
                    <a:pt x="15426" y="422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36730138-A786-126E-13A1-3E75083F3A9B}"/>
                </a:ext>
              </a:extLst>
            </p:cNvPr>
            <p:cNvSpPr/>
            <p:nvPr/>
          </p:nvSpPr>
          <p:spPr bwMode="ltGray">
            <a:xfrm>
              <a:off x="10493565" y="7799150"/>
              <a:ext cx="13300" cy="7340"/>
            </a:xfrm>
            <a:custGeom>
              <a:avLst/>
              <a:gdLst>
                <a:gd name="connsiteX0" fmla="*/ 2940 w 13300"/>
                <a:gd name="connsiteY0" fmla="*/ 7340 h 7340"/>
                <a:gd name="connsiteX1" fmla="*/ 13300 w 13300"/>
                <a:gd name="connsiteY1" fmla="*/ 5648 h 7340"/>
                <a:gd name="connsiteX2" fmla="*/ 2330 w 13300"/>
                <a:gd name="connsiteY2" fmla="*/ 298 h 7340"/>
                <a:gd name="connsiteX3" fmla="*/ 2940 w 13300"/>
                <a:gd name="connsiteY3" fmla="*/ 7340 h 7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00" h="7340">
                  <a:moveTo>
                    <a:pt x="2940" y="7340"/>
                  </a:moveTo>
                  <a:cubicBezTo>
                    <a:pt x="4362" y="7340"/>
                    <a:pt x="9034" y="6257"/>
                    <a:pt x="13300" y="5648"/>
                  </a:cubicBezTo>
                  <a:cubicBezTo>
                    <a:pt x="9102" y="3820"/>
                    <a:pt x="4497" y="1314"/>
                    <a:pt x="2330" y="298"/>
                  </a:cubicBezTo>
                  <a:cubicBezTo>
                    <a:pt x="-1936" y="-1733"/>
                    <a:pt x="502" y="7273"/>
                    <a:pt x="2940" y="734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33B15A50-9E4F-4A5F-D958-ADD5432EC1A4}"/>
                </a:ext>
              </a:extLst>
            </p:cNvPr>
            <p:cNvSpPr/>
            <p:nvPr/>
          </p:nvSpPr>
          <p:spPr bwMode="ltGray">
            <a:xfrm>
              <a:off x="10534493" y="7766268"/>
              <a:ext cx="9141" cy="7177"/>
            </a:xfrm>
            <a:custGeom>
              <a:avLst/>
              <a:gdLst>
                <a:gd name="connsiteX0" fmla="*/ 4130 w 9141"/>
                <a:gd name="connsiteY0" fmla="*/ 677 h 7177"/>
                <a:gd name="connsiteX1" fmla="*/ 0 w 9141"/>
                <a:gd name="connsiteY1" fmla="*/ 0 h 7177"/>
                <a:gd name="connsiteX2" fmla="*/ 3860 w 9141"/>
                <a:gd name="connsiteY2" fmla="*/ 3725 h 7177"/>
                <a:gd name="connsiteX3" fmla="*/ 9141 w 9141"/>
                <a:gd name="connsiteY3" fmla="*/ 7178 h 7177"/>
                <a:gd name="connsiteX4" fmla="*/ 4130 w 9141"/>
                <a:gd name="connsiteY4" fmla="*/ 677 h 7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1" h="7177">
                  <a:moveTo>
                    <a:pt x="4130" y="677"/>
                  </a:moveTo>
                  <a:cubicBezTo>
                    <a:pt x="3521" y="406"/>
                    <a:pt x="1828" y="203"/>
                    <a:pt x="0" y="0"/>
                  </a:cubicBezTo>
                  <a:cubicBezTo>
                    <a:pt x="1490" y="1490"/>
                    <a:pt x="2844" y="3251"/>
                    <a:pt x="3860" y="3725"/>
                  </a:cubicBezTo>
                  <a:cubicBezTo>
                    <a:pt x="4808" y="4131"/>
                    <a:pt x="7042" y="5620"/>
                    <a:pt x="9141" y="7178"/>
                  </a:cubicBezTo>
                  <a:cubicBezTo>
                    <a:pt x="7178" y="4266"/>
                    <a:pt x="5079" y="1084"/>
                    <a:pt x="4130" y="67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3184DC16-A9E1-CF50-BCB0-52015A396090}"/>
                </a:ext>
              </a:extLst>
            </p:cNvPr>
            <p:cNvSpPr/>
            <p:nvPr/>
          </p:nvSpPr>
          <p:spPr bwMode="ltGray">
            <a:xfrm>
              <a:off x="10529313" y="7764162"/>
              <a:ext cx="5180" cy="2105"/>
            </a:xfrm>
            <a:custGeom>
              <a:avLst/>
              <a:gdLst>
                <a:gd name="connsiteX0" fmla="*/ 982 w 5180"/>
                <a:gd name="connsiteY0" fmla="*/ 142 h 2105"/>
                <a:gd name="connsiteX1" fmla="*/ 5180 w 5180"/>
                <a:gd name="connsiteY1" fmla="*/ 2106 h 2105"/>
                <a:gd name="connsiteX2" fmla="*/ 982 w 5180"/>
                <a:gd name="connsiteY2" fmla="*/ 142 h 2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80" h="2105">
                  <a:moveTo>
                    <a:pt x="982" y="142"/>
                  </a:moveTo>
                  <a:cubicBezTo>
                    <a:pt x="-1794" y="1225"/>
                    <a:pt x="1862" y="1699"/>
                    <a:pt x="5180" y="2106"/>
                  </a:cubicBezTo>
                  <a:cubicBezTo>
                    <a:pt x="3826" y="684"/>
                    <a:pt x="2404" y="-400"/>
                    <a:pt x="982" y="14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554B4FBE-BD51-803E-29CE-CD258BEAD71A}"/>
                </a:ext>
              </a:extLst>
            </p:cNvPr>
            <p:cNvSpPr/>
            <p:nvPr/>
          </p:nvSpPr>
          <p:spPr bwMode="ltGray">
            <a:xfrm>
              <a:off x="10551015" y="7765007"/>
              <a:ext cx="44310" cy="52927"/>
            </a:xfrm>
            <a:custGeom>
              <a:avLst/>
              <a:gdLst>
                <a:gd name="connsiteX0" fmla="*/ 34873 w 44310"/>
                <a:gd name="connsiteY0" fmla="*/ 14397 h 52927"/>
                <a:gd name="connsiteX1" fmla="*/ 32164 w 44310"/>
                <a:gd name="connsiteY1" fmla="*/ 17783 h 52927"/>
                <a:gd name="connsiteX2" fmla="*/ 32571 w 44310"/>
                <a:gd name="connsiteY2" fmla="*/ 16158 h 52927"/>
                <a:gd name="connsiteX3" fmla="*/ 27763 w 44310"/>
                <a:gd name="connsiteY3" fmla="*/ 11418 h 52927"/>
                <a:gd name="connsiteX4" fmla="*/ 27695 w 44310"/>
                <a:gd name="connsiteY4" fmla="*/ 9929 h 52927"/>
                <a:gd name="connsiteX5" fmla="*/ 18351 w 44310"/>
                <a:gd name="connsiteY5" fmla="*/ 448 h 52927"/>
                <a:gd name="connsiteX6" fmla="*/ 14153 w 44310"/>
                <a:gd name="connsiteY6" fmla="*/ 5527 h 52927"/>
                <a:gd name="connsiteX7" fmla="*/ 8803 w 44310"/>
                <a:gd name="connsiteY7" fmla="*/ 8168 h 52927"/>
                <a:gd name="connsiteX8" fmla="*/ 14762 w 44310"/>
                <a:gd name="connsiteY8" fmla="*/ 14669 h 52927"/>
                <a:gd name="connsiteX9" fmla="*/ 16048 w 44310"/>
                <a:gd name="connsiteY9" fmla="*/ 22659 h 52927"/>
                <a:gd name="connsiteX10" fmla="*/ 11918 w 44310"/>
                <a:gd name="connsiteY10" fmla="*/ 28753 h 52927"/>
                <a:gd name="connsiteX11" fmla="*/ 5146 w 44310"/>
                <a:gd name="connsiteY11" fmla="*/ 21034 h 52927"/>
                <a:gd name="connsiteX12" fmla="*/ 0 w 44310"/>
                <a:gd name="connsiteY12" fmla="*/ 29159 h 52927"/>
                <a:gd name="connsiteX13" fmla="*/ 1422 w 44310"/>
                <a:gd name="connsiteY13" fmla="*/ 42635 h 52927"/>
                <a:gd name="connsiteX14" fmla="*/ 9954 w 44310"/>
                <a:gd name="connsiteY14" fmla="*/ 52927 h 52927"/>
                <a:gd name="connsiteX15" fmla="*/ 20382 w 44310"/>
                <a:gd name="connsiteY15" fmla="*/ 40400 h 52927"/>
                <a:gd name="connsiteX16" fmla="*/ 17132 w 44310"/>
                <a:gd name="connsiteY16" fmla="*/ 39790 h 52927"/>
                <a:gd name="connsiteX17" fmla="*/ 17335 w 44310"/>
                <a:gd name="connsiteY17" fmla="*/ 38910 h 52927"/>
                <a:gd name="connsiteX18" fmla="*/ 17199 w 44310"/>
                <a:gd name="connsiteY18" fmla="*/ 38098 h 52927"/>
                <a:gd name="connsiteX19" fmla="*/ 36972 w 44310"/>
                <a:gd name="connsiteY19" fmla="*/ 37691 h 52927"/>
                <a:gd name="connsiteX20" fmla="*/ 36972 w 44310"/>
                <a:gd name="connsiteY20" fmla="*/ 24487 h 52927"/>
                <a:gd name="connsiteX21" fmla="*/ 43676 w 44310"/>
                <a:gd name="connsiteY21" fmla="*/ 15007 h 52927"/>
                <a:gd name="connsiteX22" fmla="*/ 34873 w 44310"/>
                <a:gd name="connsiteY22" fmla="*/ 14397 h 5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4310" h="52927">
                  <a:moveTo>
                    <a:pt x="34873" y="14397"/>
                  </a:moveTo>
                  <a:cubicBezTo>
                    <a:pt x="34399" y="15955"/>
                    <a:pt x="32571" y="19138"/>
                    <a:pt x="32164" y="17783"/>
                  </a:cubicBezTo>
                  <a:cubicBezTo>
                    <a:pt x="31623" y="15820"/>
                    <a:pt x="36024" y="17106"/>
                    <a:pt x="32571" y="16158"/>
                  </a:cubicBezTo>
                  <a:cubicBezTo>
                    <a:pt x="30201" y="15481"/>
                    <a:pt x="29185" y="12298"/>
                    <a:pt x="27763" y="11418"/>
                  </a:cubicBezTo>
                  <a:cubicBezTo>
                    <a:pt x="27831" y="11012"/>
                    <a:pt x="27831" y="10470"/>
                    <a:pt x="27695" y="9929"/>
                  </a:cubicBezTo>
                  <a:cubicBezTo>
                    <a:pt x="26544" y="5798"/>
                    <a:pt x="23158" y="1870"/>
                    <a:pt x="18351" y="448"/>
                  </a:cubicBezTo>
                  <a:cubicBezTo>
                    <a:pt x="13475" y="-973"/>
                    <a:pt x="15304" y="1058"/>
                    <a:pt x="14153" y="5527"/>
                  </a:cubicBezTo>
                  <a:cubicBezTo>
                    <a:pt x="13746" y="7085"/>
                    <a:pt x="11647" y="6881"/>
                    <a:pt x="8803" y="8168"/>
                  </a:cubicBezTo>
                  <a:cubicBezTo>
                    <a:pt x="5959" y="9454"/>
                    <a:pt x="14762" y="11283"/>
                    <a:pt x="14762" y="14669"/>
                  </a:cubicBezTo>
                  <a:cubicBezTo>
                    <a:pt x="14762" y="18054"/>
                    <a:pt x="15710" y="20966"/>
                    <a:pt x="16048" y="22659"/>
                  </a:cubicBezTo>
                  <a:cubicBezTo>
                    <a:pt x="16387" y="24352"/>
                    <a:pt x="11918" y="27940"/>
                    <a:pt x="11918" y="28753"/>
                  </a:cubicBezTo>
                  <a:cubicBezTo>
                    <a:pt x="11918" y="29633"/>
                    <a:pt x="8261" y="21034"/>
                    <a:pt x="5146" y="21034"/>
                  </a:cubicBezTo>
                  <a:cubicBezTo>
                    <a:pt x="2031" y="21034"/>
                    <a:pt x="0" y="25571"/>
                    <a:pt x="0" y="29159"/>
                  </a:cubicBezTo>
                  <a:cubicBezTo>
                    <a:pt x="0" y="31665"/>
                    <a:pt x="1219" y="38436"/>
                    <a:pt x="1422" y="42635"/>
                  </a:cubicBezTo>
                  <a:cubicBezTo>
                    <a:pt x="4334" y="45479"/>
                    <a:pt x="8532" y="50422"/>
                    <a:pt x="9954" y="52927"/>
                  </a:cubicBezTo>
                  <a:cubicBezTo>
                    <a:pt x="13272" y="50693"/>
                    <a:pt x="21330" y="42567"/>
                    <a:pt x="20382" y="40400"/>
                  </a:cubicBezTo>
                  <a:cubicBezTo>
                    <a:pt x="20044" y="39587"/>
                    <a:pt x="18689" y="39520"/>
                    <a:pt x="17132" y="39790"/>
                  </a:cubicBezTo>
                  <a:cubicBezTo>
                    <a:pt x="17199" y="39520"/>
                    <a:pt x="17335" y="39316"/>
                    <a:pt x="17335" y="38910"/>
                  </a:cubicBezTo>
                  <a:cubicBezTo>
                    <a:pt x="17335" y="38572"/>
                    <a:pt x="17267" y="38301"/>
                    <a:pt x="17199" y="38098"/>
                  </a:cubicBezTo>
                  <a:cubicBezTo>
                    <a:pt x="21398" y="38910"/>
                    <a:pt x="34873" y="40062"/>
                    <a:pt x="36972" y="37691"/>
                  </a:cubicBezTo>
                  <a:cubicBezTo>
                    <a:pt x="39274" y="35118"/>
                    <a:pt x="34941" y="25367"/>
                    <a:pt x="36972" y="24487"/>
                  </a:cubicBezTo>
                  <a:cubicBezTo>
                    <a:pt x="39004" y="23607"/>
                    <a:pt x="46520" y="16158"/>
                    <a:pt x="43676" y="15007"/>
                  </a:cubicBezTo>
                  <a:cubicBezTo>
                    <a:pt x="41645" y="14330"/>
                    <a:pt x="36701" y="14669"/>
                    <a:pt x="34873" y="1439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4F0E71B7-E75B-E22F-9869-EB2F5814D9EC}"/>
                </a:ext>
              </a:extLst>
            </p:cNvPr>
            <p:cNvSpPr/>
            <p:nvPr/>
          </p:nvSpPr>
          <p:spPr bwMode="ltGray">
            <a:xfrm>
              <a:off x="10585129" y="7778536"/>
              <a:ext cx="861" cy="868"/>
            </a:xfrm>
            <a:custGeom>
              <a:avLst/>
              <a:gdLst>
                <a:gd name="connsiteX0" fmla="*/ 285 w 861"/>
                <a:gd name="connsiteY0" fmla="*/ 192 h 868"/>
                <a:gd name="connsiteX1" fmla="*/ 759 w 861"/>
                <a:gd name="connsiteY1" fmla="*/ 869 h 868"/>
                <a:gd name="connsiteX2" fmla="*/ 285 w 861"/>
                <a:gd name="connsiteY2" fmla="*/ 192 h 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1" h="868">
                  <a:moveTo>
                    <a:pt x="285" y="192"/>
                  </a:moveTo>
                  <a:cubicBezTo>
                    <a:pt x="-257" y="598"/>
                    <a:pt x="14" y="801"/>
                    <a:pt x="759" y="869"/>
                  </a:cubicBezTo>
                  <a:cubicBezTo>
                    <a:pt x="962" y="192"/>
                    <a:pt x="894" y="-282"/>
                    <a:pt x="285" y="19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CDAE1342-7627-7B0E-BD80-865827067FE4}"/>
                </a:ext>
              </a:extLst>
            </p:cNvPr>
            <p:cNvSpPr/>
            <p:nvPr/>
          </p:nvSpPr>
          <p:spPr bwMode="ltGray">
            <a:xfrm>
              <a:off x="10556743" y="7816790"/>
              <a:ext cx="4717" cy="3750"/>
            </a:xfrm>
            <a:custGeom>
              <a:avLst/>
              <a:gdLst>
                <a:gd name="connsiteX0" fmla="*/ 28 w 4717"/>
                <a:gd name="connsiteY0" fmla="*/ 1279 h 3750"/>
                <a:gd name="connsiteX1" fmla="*/ 4700 w 4717"/>
                <a:gd name="connsiteY1" fmla="*/ 2362 h 3750"/>
                <a:gd name="connsiteX2" fmla="*/ 4226 w 4717"/>
                <a:gd name="connsiteY2" fmla="*/ 1211 h 3750"/>
                <a:gd name="connsiteX3" fmla="*/ 2940 w 4717"/>
                <a:gd name="connsiteY3" fmla="*/ 1821 h 3750"/>
                <a:gd name="connsiteX4" fmla="*/ 28 w 4717"/>
                <a:gd name="connsiteY4" fmla="*/ 1279 h 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7" h="3750">
                  <a:moveTo>
                    <a:pt x="28" y="1279"/>
                  </a:moveTo>
                  <a:cubicBezTo>
                    <a:pt x="299" y="4326"/>
                    <a:pt x="5039" y="4394"/>
                    <a:pt x="4700" y="2362"/>
                  </a:cubicBezTo>
                  <a:cubicBezTo>
                    <a:pt x="4633" y="2092"/>
                    <a:pt x="4497" y="1686"/>
                    <a:pt x="4226" y="1211"/>
                  </a:cubicBezTo>
                  <a:cubicBezTo>
                    <a:pt x="3617" y="1618"/>
                    <a:pt x="3143" y="1888"/>
                    <a:pt x="2940" y="1821"/>
                  </a:cubicBezTo>
                  <a:cubicBezTo>
                    <a:pt x="1518" y="1550"/>
                    <a:pt x="-243" y="-1768"/>
                    <a:pt x="28" y="12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C2F0DFA2-9AF9-20C1-E63B-DD66C9083E8E}"/>
                </a:ext>
              </a:extLst>
            </p:cNvPr>
            <p:cNvSpPr/>
            <p:nvPr/>
          </p:nvSpPr>
          <p:spPr bwMode="ltGray">
            <a:xfrm>
              <a:off x="10538759" y="7807649"/>
              <a:ext cx="1015" cy="280"/>
            </a:xfrm>
            <a:custGeom>
              <a:avLst/>
              <a:gdLst>
                <a:gd name="connsiteX0" fmla="*/ 0 w 1015"/>
                <a:gd name="connsiteY0" fmla="*/ 128 h 280"/>
                <a:gd name="connsiteX1" fmla="*/ 1016 w 1015"/>
                <a:gd name="connsiteY1" fmla="*/ 128 h 280"/>
                <a:gd name="connsiteX2" fmla="*/ 0 w 1015"/>
                <a:gd name="connsiteY2" fmla="*/ 128 h 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5" h="280">
                  <a:moveTo>
                    <a:pt x="0" y="128"/>
                  </a:moveTo>
                  <a:cubicBezTo>
                    <a:pt x="0" y="331"/>
                    <a:pt x="406" y="331"/>
                    <a:pt x="1016" y="128"/>
                  </a:cubicBezTo>
                  <a:cubicBezTo>
                    <a:pt x="474" y="-7"/>
                    <a:pt x="0" y="-75"/>
                    <a:pt x="0" y="12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702AAA53-45C4-337C-7E63-AAC9266CE2F9}"/>
                </a:ext>
              </a:extLst>
            </p:cNvPr>
            <p:cNvSpPr/>
            <p:nvPr/>
          </p:nvSpPr>
          <p:spPr bwMode="ltGray">
            <a:xfrm>
              <a:off x="10539842" y="7805513"/>
              <a:ext cx="12611" cy="5805"/>
            </a:xfrm>
            <a:custGeom>
              <a:avLst/>
              <a:gdLst>
                <a:gd name="connsiteX0" fmla="*/ 0 w 12611"/>
                <a:gd name="connsiteY0" fmla="*/ 2264 h 5805"/>
                <a:gd name="connsiteX1" fmla="*/ 12053 w 12611"/>
                <a:gd name="connsiteY1" fmla="*/ 5650 h 5805"/>
                <a:gd name="connsiteX2" fmla="*/ 12595 w 12611"/>
                <a:gd name="connsiteY2" fmla="*/ 2196 h 5805"/>
                <a:gd name="connsiteX3" fmla="*/ 10631 w 12611"/>
                <a:gd name="connsiteY3" fmla="*/ 503 h 5805"/>
                <a:gd name="connsiteX4" fmla="*/ 0 w 12611"/>
                <a:gd name="connsiteY4" fmla="*/ 2264 h 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11" h="5805">
                  <a:moveTo>
                    <a:pt x="0" y="2264"/>
                  </a:moveTo>
                  <a:cubicBezTo>
                    <a:pt x="2777" y="2941"/>
                    <a:pt x="10631" y="6598"/>
                    <a:pt x="12053" y="5650"/>
                  </a:cubicBezTo>
                  <a:cubicBezTo>
                    <a:pt x="12527" y="5311"/>
                    <a:pt x="12663" y="3957"/>
                    <a:pt x="12595" y="2196"/>
                  </a:cubicBezTo>
                  <a:cubicBezTo>
                    <a:pt x="11850" y="1451"/>
                    <a:pt x="11173" y="842"/>
                    <a:pt x="10631" y="503"/>
                  </a:cubicBezTo>
                  <a:cubicBezTo>
                    <a:pt x="8329" y="-1122"/>
                    <a:pt x="2370" y="1655"/>
                    <a:pt x="0" y="226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2683D57-18D3-4C4B-62B1-EE1D1738BCB9}"/>
                </a:ext>
              </a:extLst>
            </p:cNvPr>
            <p:cNvSpPr/>
            <p:nvPr/>
          </p:nvSpPr>
          <p:spPr bwMode="ltGray">
            <a:xfrm>
              <a:off x="10437390" y="7946769"/>
              <a:ext cx="5714" cy="4156"/>
            </a:xfrm>
            <a:custGeom>
              <a:avLst/>
              <a:gdLst>
                <a:gd name="connsiteX0" fmla="*/ 5214 w 5714"/>
                <a:gd name="connsiteY0" fmla="*/ 432 h 4156"/>
                <a:gd name="connsiteX1" fmla="*/ 0 w 5714"/>
                <a:gd name="connsiteY1" fmla="*/ 2463 h 4156"/>
                <a:gd name="connsiteX2" fmla="*/ 1422 w 5714"/>
                <a:gd name="connsiteY2" fmla="*/ 3952 h 4156"/>
                <a:gd name="connsiteX3" fmla="*/ 5214 w 5714"/>
                <a:gd name="connsiteY3" fmla="*/ 432 h 4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4" h="4156">
                  <a:moveTo>
                    <a:pt x="5214" y="432"/>
                  </a:moveTo>
                  <a:cubicBezTo>
                    <a:pt x="4063" y="2124"/>
                    <a:pt x="2709" y="1786"/>
                    <a:pt x="0" y="2463"/>
                  </a:cubicBezTo>
                  <a:cubicBezTo>
                    <a:pt x="474" y="3208"/>
                    <a:pt x="1016" y="3749"/>
                    <a:pt x="1422" y="3952"/>
                  </a:cubicBezTo>
                  <a:cubicBezTo>
                    <a:pt x="4469" y="5442"/>
                    <a:pt x="6771" y="-1803"/>
                    <a:pt x="5214" y="43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A37B7589-DFD8-B4F8-359A-9F23F1CD6891}"/>
                </a:ext>
              </a:extLst>
            </p:cNvPr>
            <p:cNvSpPr/>
            <p:nvPr/>
          </p:nvSpPr>
          <p:spPr bwMode="ltGray">
            <a:xfrm>
              <a:off x="10413284" y="7935293"/>
              <a:ext cx="24106" cy="22108"/>
            </a:xfrm>
            <a:custGeom>
              <a:avLst/>
              <a:gdLst>
                <a:gd name="connsiteX0" fmla="*/ 14965 w 24106"/>
                <a:gd name="connsiteY0" fmla="*/ 126 h 22108"/>
                <a:gd name="connsiteX1" fmla="*/ 12053 w 24106"/>
                <a:gd name="connsiteY1" fmla="*/ 10960 h 22108"/>
                <a:gd name="connsiteX2" fmla="*/ 0 w 24106"/>
                <a:gd name="connsiteY2" fmla="*/ 19830 h 22108"/>
                <a:gd name="connsiteX3" fmla="*/ 13069 w 24106"/>
                <a:gd name="connsiteY3" fmla="*/ 21252 h 22108"/>
                <a:gd name="connsiteX4" fmla="*/ 20992 w 24106"/>
                <a:gd name="connsiteY4" fmla="*/ 15022 h 22108"/>
                <a:gd name="connsiteX5" fmla="*/ 24106 w 24106"/>
                <a:gd name="connsiteY5" fmla="*/ 13939 h 22108"/>
                <a:gd name="connsiteX6" fmla="*/ 14965 w 24106"/>
                <a:gd name="connsiteY6" fmla="*/ 126 h 2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106" h="22108">
                  <a:moveTo>
                    <a:pt x="14965" y="126"/>
                  </a:moveTo>
                  <a:cubicBezTo>
                    <a:pt x="11241" y="2293"/>
                    <a:pt x="15507" y="10215"/>
                    <a:pt x="12053" y="10960"/>
                  </a:cubicBezTo>
                  <a:cubicBezTo>
                    <a:pt x="8600" y="11705"/>
                    <a:pt x="0" y="16851"/>
                    <a:pt x="0" y="19830"/>
                  </a:cubicBezTo>
                  <a:cubicBezTo>
                    <a:pt x="0" y="22878"/>
                    <a:pt x="7584" y="22336"/>
                    <a:pt x="13069" y="21252"/>
                  </a:cubicBezTo>
                  <a:cubicBezTo>
                    <a:pt x="18554" y="20101"/>
                    <a:pt x="16049" y="17325"/>
                    <a:pt x="20992" y="15022"/>
                  </a:cubicBezTo>
                  <a:cubicBezTo>
                    <a:pt x="22211" y="14481"/>
                    <a:pt x="23226" y="14143"/>
                    <a:pt x="24106" y="13939"/>
                  </a:cubicBezTo>
                  <a:cubicBezTo>
                    <a:pt x="21195" y="9741"/>
                    <a:pt x="17470" y="-1297"/>
                    <a:pt x="14965" y="12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592686C-E6B6-0B07-8BF6-DA61A6D14C91}"/>
                </a:ext>
              </a:extLst>
            </p:cNvPr>
            <p:cNvSpPr/>
            <p:nvPr/>
          </p:nvSpPr>
          <p:spPr bwMode="ltGray">
            <a:xfrm>
              <a:off x="10110299" y="7909687"/>
              <a:ext cx="5198" cy="2500"/>
            </a:xfrm>
            <a:custGeom>
              <a:avLst/>
              <a:gdLst>
                <a:gd name="connsiteX0" fmla="*/ 30 w 5198"/>
                <a:gd name="connsiteY0" fmla="*/ 1693 h 2500"/>
                <a:gd name="connsiteX1" fmla="*/ 4973 w 5198"/>
                <a:gd name="connsiteY1" fmla="*/ 1084 h 2500"/>
                <a:gd name="connsiteX2" fmla="*/ 2468 w 5198"/>
                <a:gd name="connsiteY2" fmla="*/ 0 h 2500"/>
                <a:gd name="connsiteX3" fmla="*/ 30 w 5198"/>
                <a:gd name="connsiteY3" fmla="*/ 1693 h 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98" h="2500">
                  <a:moveTo>
                    <a:pt x="30" y="1693"/>
                  </a:moveTo>
                  <a:cubicBezTo>
                    <a:pt x="-512" y="3589"/>
                    <a:pt x="6531" y="1625"/>
                    <a:pt x="4973" y="1084"/>
                  </a:cubicBezTo>
                  <a:cubicBezTo>
                    <a:pt x="4567" y="948"/>
                    <a:pt x="3619" y="542"/>
                    <a:pt x="2468" y="0"/>
                  </a:cubicBezTo>
                  <a:cubicBezTo>
                    <a:pt x="1249" y="542"/>
                    <a:pt x="233" y="1151"/>
                    <a:pt x="30" y="16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726CD47C-7758-1FD4-3116-FED3CDB2F100}"/>
                </a:ext>
              </a:extLst>
            </p:cNvPr>
            <p:cNvSpPr/>
            <p:nvPr/>
          </p:nvSpPr>
          <p:spPr bwMode="ltGray">
            <a:xfrm>
              <a:off x="10109381" y="7856881"/>
              <a:ext cx="1013" cy="260"/>
            </a:xfrm>
            <a:custGeom>
              <a:avLst/>
              <a:gdLst>
                <a:gd name="connsiteX0" fmla="*/ 677 w 1013"/>
                <a:gd name="connsiteY0" fmla="*/ 57 h 260"/>
                <a:gd name="connsiteX1" fmla="*/ 0 w 1013"/>
                <a:gd name="connsiteY1" fmla="*/ 260 h 260"/>
                <a:gd name="connsiteX2" fmla="*/ 677 w 1013"/>
                <a:gd name="connsiteY2" fmla="*/ 57 h 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3" h="260">
                  <a:moveTo>
                    <a:pt x="677" y="57"/>
                  </a:moveTo>
                  <a:cubicBezTo>
                    <a:pt x="406" y="125"/>
                    <a:pt x="203" y="192"/>
                    <a:pt x="0" y="260"/>
                  </a:cubicBezTo>
                  <a:cubicBezTo>
                    <a:pt x="813" y="260"/>
                    <a:pt x="1422" y="-146"/>
                    <a:pt x="677" y="5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9AB1FBE6-C018-1FA2-5C07-48F9200CCDDA}"/>
                </a:ext>
              </a:extLst>
            </p:cNvPr>
            <p:cNvSpPr/>
            <p:nvPr/>
          </p:nvSpPr>
          <p:spPr bwMode="ltGray">
            <a:xfrm>
              <a:off x="10077969" y="7831070"/>
              <a:ext cx="18210" cy="21578"/>
            </a:xfrm>
            <a:custGeom>
              <a:avLst/>
              <a:gdLst>
                <a:gd name="connsiteX0" fmla="*/ 16583 w 18210"/>
                <a:gd name="connsiteY0" fmla="*/ 12866 h 21578"/>
                <a:gd name="connsiteX1" fmla="*/ 14619 w 18210"/>
                <a:gd name="connsiteY1" fmla="*/ 5079 h 21578"/>
                <a:gd name="connsiteX2" fmla="*/ 15567 w 18210"/>
                <a:gd name="connsiteY2" fmla="*/ 3724 h 21578"/>
                <a:gd name="connsiteX3" fmla="*/ 15499 w 18210"/>
                <a:gd name="connsiteY3" fmla="*/ 3724 h 21578"/>
                <a:gd name="connsiteX4" fmla="*/ 14551 w 18210"/>
                <a:gd name="connsiteY4" fmla="*/ 5011 h 21578"/>
                <a:gd name="connsiteX5" fmla="*/ 13670 w 18210"/>
                <a:gd name="connsiteY5" fmla="*/ 2370 h 21578"/>
                <a:gd name="connsiteX6" fmla="*/ 15499 w 18210"/>
                <a:gd name="connsiteY6" fmla="*/ 3792 h 21578"/>
                <a:gd name="connsiteX7" fmla="*/ 15499 w 18210"/>
                <a:gd name="connsiteY7" fmla="*/ 406 h 21578"/>
                <a:gd name="connsiteX8" fmla="*/ 12045 w 18210"/>
                <a:gd name="connsiteY8" fmla="*/ 0 h 21578"/>
                <a:gd name="connsiteX9" fmla="*/ 12113 w 18210"/>
                <a:gd name="connsiteY9" fmla="*/ 203 h 21578"/>
                <a:gd name="connsiteX10" fmla="*/ 13264 w 18210"/>
                <a:gd name="connsiteY10" fmla="*/ 9886 h 21578"/>
                <a:gd name="connsiteX11" fmla="*/ 5139 w 18210"/>
                <a:gd name="connsiteY11" fmla="*/ 10361 h 21578"/>
                <a:gd name="connsiteX12" fmla="*/ 128 w 18210"/>
                <a:gd name="connsiteY12" fmla="*/ 10293 h 21578"/>
                <a:gd name="connsiteX13" fmla="*/ 7576 w 18210"/>
                <a:gd name="connsiteY13" fmla="*/ 19637 h 21578"/>
                <a:gd name="connsiteX14" fmla="*/ 6493 w 18210"/>
                <a:gd name="connsiteY14" fmla="*/ 21398 h 21578"/>
                <a:gd name="connsiteX15" fmla="*/ 12384 w 18210"/>
                <a:gd name="connsiteY15" fmla="*/ 19231 h 21578"/>
                <a:gd name="connsiteX16" fmla="*/ 16583 w 18210"/>
                <a:gd name="connsiteY16" fmla="*/ 12866 h 21578"/>
                <a:gd name="connsiteX17" fmla="*/ 7779 w 18210"/>
                <a:gd name="connsiteY17" fmla="*/ 19705 h 21578"/>
                <a:gd name="connsiteX18" fmla="*/ 7983 w 18210"/>
                <a:gd name="connsiteY18" fmla="*/ 20247 h 21578"/>
                <a:gd name="connsiteX19" fmla="*/ 7779 w 18210"/>
                <a:gd name="connsiteY19" fmla="*/ 19705 h 21578"/>
                <a:gd name="connsiteX20" fmla="*/ 7779 w 18210"/>
                <a:gd name="connsiteY20" fmla="*/ 19299 h 21578"/>
                <a:gd name="connsiteX21" fmla="*/ 9201 w 18210"/>
                <a:gd name="connsiteY21" fmla="*/ 14897 h 21578"/>
                <a:gd name="connsiteX22" fmla="*/ 7779 w 18210"/>
                <a:gd name="connsiteY22" fmla="*/ 19299 h 21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10" h="21578">
                  <a:moveTo>
                    <a:pt x="16583" y="12866"/>
                  </a:moveTo>
                  <a:cubicBezTo>
                    <a:pt x="16311" y="11647"/>
                    <a:pt x="15499" y="8126"/>
                    <a:pt x="14619" y="5079"/>
                  </a:cubicBezTo>
                  <a:cubicBezTo>
                    <a:pt x="15973" y="5079"/>
                    <a:pt x="21390" y="7313"/>
                    <a:pt x="15567" y="3724"/>
                  </a:cubicBezTo>
                  <a:cubicBezTo>
                    <a:pt x="15567" y="3724"/>
                    <a:pt x="15567" y="3724"/>
                    <a:pt x="15499" y="3724"/>
                  </a:cubicBezTo>
                  <a:cubicBezTo>
                    <a:pt x="15160" y="4266"/>
                    <a:pt x="14822" y="4740"/>
                    <a:pt x="14551" y="5011"/>
                  </a:cubicBezTo>
                  <a:cubicBezTo>
                    <a:pt x="14280" y="4063"/>
                    <a:pt x="13942" y="3115"/>
                    <a:pt x="13670" y="2370"/>
                  </a:cubicBezTo>
                  <a:cubicBezTo>
                    <a:pt x="14145" y="2844"/>
                    <a:pt x="14754" y="3318"/>
                    <a:pt x="15499" y="3792"/>
                  </a:cubicBezTo>
                  <a:cubicBezTo>
                    <a:pt x="16311" y="2505"/>
                    <a:pt x="16989" y="813"/>
                    <a:pt x="15499" y="406"/>
                  </a:cubicBezTo>
                  <a:cubicBezTo>
                    <a:pt x="14619" y="136"/>
                    <a:pt x="13332" y="68"/>
                    <a:pt x="12045" y="0"/>
                  </a:cubicBezTo>
                  <a:cubicBezTo>
                    <a:pt x="12045" y="68"/>
                    <a:pt x="12113" y="136"/>
                    <a:pt x="12113" y="203"/>
                  </a:cubicBezTo>
                  <a:cubicBezTo>
                    <a:pt x="11030" y="745"/>
                    <a:pt x="13264" y="7922"/>
                    <a:pt x="13264" y="9886"/>
                  </a:cubicBezTo>
                  <a:cubicBezTo>
                    <a:pt x="13264" y="10089"/>
                    <a:pt x="5139" y="10225"/>
                    <a:pt x="5139" y="10361"/>
                  </a:cubicBezTo>
                  <a:cubicBezTo>
                    <a:pt x="5139" y="12527"/>
                    <a:pt x="1347" y="9006"/>
                    <a:pt x="128" y="10293"/>
                  </a:cubicBezTo>
                  <a:cubicBezTo>
                    <a:pt x="-1023" y="11444"/>
                    <a:pt x="5951" y="17335"/>
                    <a:pt x="7576" y="19637"/>
                  </a:cubicBezTo>
                  <a:cubicBezTo>
                    <a:pt x="6696" y="20992"/>
                    <a:pt x="5884" y="22007"/>
                    <a:pt x="6493" y="21398"/>
                  </a:cubicBezTo>
                  <a:cubicBezTo>
                    <a:pt x="7779" y="19976"/>
                    <a:pt x="11030" y="20721"/>
                    <a:pt x="12384" y="19231"/>
                  </a:cubicBezTo>
                  <a:cubicBezTo>
                    <a:pt x="13806" y="17606"/>
                    <a:pt x="17124" y="15033"/>
                    <a:pt x="16583" y="12866"/>
                  </a:cubicBezTo>
                  <a:close/>
                  <a:moveTo>
                    <a:pt x="7779" y="19705"/>
                  </a:moveTo>
                  <a:cubicBezTo>
                    <a:pt x="7915" y="19908"/>
                    <a:pt x="8050" y="20179"/>
                    <a:pt x="7983" y="20247"/>
                  </a:cubicBezTo>
                  <a:cubicBezTo>
                    <a:pt x="7847" y="20585"/>
                    <a:pt x="7779" y="20314"/>
                    <a:pt x="7779" y="19705"/>
                  </a:cubicBezTo>
                  <a:close/>
                  <a:moveTo>
                    <a:pt x="7779" y="19299"/>
                  </a:moveTo>
                  <a:cubicBezTo>
                    <a:pt x="7779" y="17538"/>
                    <a:pt x="8118" y="14220"/>
                    <a:pt x="9201" y="14897"/>
                  </a:cubicBezTo>
                  <a:cubicBezTo>
                    <a:pt x="10014" y="15439"/>
                    <a:pt x="8863" y="17606"/>
                    <a:pt x="7779" y="1929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B606EF00-984E-4384-5AF2-DF500163E071}"/>
                </a:ext>
              </a:extLst>
            </p:cNvPr>
            <p:cNvSpPr/>
            <p:nvPr/>
          </p:nvSpPr>
          <p:spPr bwMode="ltGray">
            <a:xfrm>
              <a:off x="10071917" y="7835778"/>
              <a:ext cx="2648" cy="2318"/>
            </a:xfrm>
            <a:custGeom>
              <a:avLst/>
              <a:gdLst>
                <a:gd name="connsiteX0" fmla="*/ 86 w 2648"/>
                <a:gd name="connsiteY0" fmla="*/ 1251 h 2318"/>
                <a:gd name="connsiteX1" fmla="*/ 2388 w 2648"/>
                <a:gd name="connsiteY1" fmla="*/ 168 h 2318"/>
                <a:gd name="connsiteX2" fmla="*/ 2252 w 2648"/>
                <a:gd name="connsiteY2" fmla="*/ 32 h 2318"/>
                <a:gd name="connsiteX3" fmla="*/ 86 w 2648"/>
                <a:gd name="connsiteY3" fmla="*/ 1251 h 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48" h="2318">
                  <a:moveTo>
                    <a:pt x="86" y="1251"/>
                  </a:moveTo>
                  <a:cubicBezTo>
                    <a:pt x="-659" y="3824"/>
                    <a:pt x="3742" y="1048"/>
                    <a:pt x="2388" y="168"/>
                  </a:cubicBezTo>
                  <a:cubicBezTo>
                    <a:pt x="2320" y="100"/>
                    <a:pt x="2320" y="100"/>
                    <a:pt x="2252" y="32"/>
                  </a:cubicBezTo>
                  <a:cubicBezTo>
                    <a:pt x="1237" y="-103"/>
                    <a:pt x="356" y="168"/>
                    <a:pt x="86" y="12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2D26662D-66B8-E0ED-DC07-D2FD33C5E741}"/>
                </a:ext>
              </a:extLst>
            </p:cNvPr>
            <p:cNvSpPr/>
            <p:nvPr/>
          </p:nvSpPr>
          <p:spPr bwMode="ltGray">
            <a:xfrm>
              <a:off x="10068528" y="7820439"/>
              <a:ext cx="21486" cy="16870"/>
            </a:xfrm>
            <a:custGeom>
              <a:avLst/>
              <a:gdLst>
                <a:gd name="connsiteX0" fmla="*/ 21013 w 21486"/>
                <a:gd name="connsiteY0" fmla="*/ 2844 h 16870"/>
                <a:gd name="connsiteX1" fmla="*/ 11262 w 21486"/>
                <a:gd name="connsiteY1" fmla="*/ 4334 h 16870"/>
                <a:gd name="connsiteX2" fmla="*/ 7063 w 21486"/>
                <a:gd name="connsiteY2" fmla="*/ 0 h 16870"/>
                <a:gd name="connsiteX3" fmla="*/ 7063 w 21486"/>
                <a:gd name="connsiteY3" fmla="*/ 68 h 16870"/>
                <a:gd name="connsiteX4" fmla="*/ 1443 w 21486"/>
                <a:gd name="connsiteY4" fmla="*/ 3115 h 16870"/>
                <a:gd name="connsiteX5" fmla="*/ 4355 w 21486"/>
                <a:gd name="connsiteY5" fmla="*/ 8329 h 16870"/>
                <a:gd name="connsiteX6" fmla="*/ 157 w 21486"/>
                <a:gd name="connsiteY6" fmla="*/ 12189 h 16870"/>
                <a:gd name="connsiteX7" fmla="*/ 5574 w 21486"/>
                <a:gd name="connsiteY7" fmla="*/ 12730 h 16870"/>
                <a:gd name="connsiteX8" fmla="*/ 5574 w 21486"/>
                <a:gd name="connsiteY8" fmla="*/ 15371 h 16870"/>
                <a:gd name="connsiteX9" fmla="*/ 9298 w 21486"/>
                <a:gd name="connsiteY9" fmla="*/ 16793 h 16870"/>
                <a:gd name="connsiteX10" fmla="*/ 15054 w 21486"/>
                <a:gd name="connsiteY10" fmla="*/ 10970 h 16870"/>
                <a:gd name="connsiteX11" fmla="*/ 21487 w 21486"/>
                <a:gd name="connsiteY11" fmla="*/ 10428 h 16870"/>
                <a:gd name="connsiteX12" fmla="*/ 21013 w 21486"/>
                <a:gd name="connsiteY12" fmla="*/ 2844 h 16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486" h="16870">
                  <a:moveTo>
                    <a:pt x="21013" y="2844"/>
                  </a:moveTo>
                  <a:cubicBezTo>
                    <a:pt x="19659" y="406"/>
                    <a:pt x="13767" y="5756"/>
                    <a:pt x="11262" y="4334"/>
                  </a:cubicBezTo>
                  <a:cubicBezTo>
                    <a:pt x="9162" y="3183"/>
                    <a:pt x="8011" y="406"/>
                    <a:pt x="7063" y="0"/>
                  </a:cubicBezTo>
                  <a:cubicBezTo>
                    <a:pt x="7063" y="0"/>
                    <a:pt x="7063" y="0"/>
                    <a:pt x="7063" y="68"/>
                  </a:cubicBezTo>
                  <a:cubicBezTo>
                    <a:pt x="7199" y="4334"/>
                    <a:pt x="3271" y="2573"/>
                    <a:pt x="1443" y="3115"/>
                  </a:cubicBezTo>
                  <a:cubicBezTo>
                    <a:pt x="-317" y="3657"/>
                    <a:pt x="4761" y="6297"/>
                    <a:pt x="4355" y="8329"/>
                  </a:cubicBezTo>
                  <a:cubicBezTo>
                    <a:pt x="3949" y="10293"/>
                    <a:pt x="-927" y="11309"/>
                    <a:pt x="157" y="12189"/>
                  </a:cubicBezTo>
                  <a:cubicBezTo>
                    <a:pt x="1240" y="13137"/>
                    <a:pt x="5032" y="12256"/>
                    <a:pt x="5574" y="12730"/>
                  </a:cubicBezTo>
                  <a:cubicBezTo>
                    <a:pt x="6116" y="13204"/>
                    <a:pt x="4626" y="14491"/>
                    <a:pt x="5574" y="15371"/>
                  </a:cubicBezTo>
                  <a:cubicBezTo>
                    <a:pt x="6860" y="15575"/>
                    <a:pt x="8418" y="16319"/>
                    <a:pt x="9298" y="16793"/>
                  </a:cubicBezTo>
                  <a:cubicBezTo>
                    <a:pt x="10855" y="17606"/>
                    <a:pt x="13090" y="11715"/>
                    <a:pt x="15054" y="10970"/>
                  </a:cubicBezTo>
                  <a:cubicBezTo>
                    <a:pt x="16340" y="10496"/>
                    <a:pt x="19049" y="10361"/>
                    <a:pt x="21487" y="10428"/>
                  </a:cubicBezTo>
                  <a:cubicBezTo>
                    <a:pt x="20403" y="7449"/>
                    <a:pt x="21961" y="4537"/>
                    <a:pt x="21013" y="28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FE851DF1-164F-41BE-9A6F-21BA39D02D5F}"/>
                </a:ext>
              </a:extLst>
            </p:cNvPr>
            <p:cNvSpPr/>
            <p:nvPr/>
          </p:nvSpPr>
          <p:spPr bwMode="ltGray">
            <a:xfrm>
              <a:off x="10090069" y="7819627"/>
              <a:ext cx="13421" cy="7922"/>
            </a:xfrm>
            <a:custGeom>
              <a:avLst/>
              <a:gdLst>
                <a:gd name="connsiteX0" fmla="*/ 13 w 13421"/>
                <a:gd name="connsiteY0" fmla="*/ 4808 h 7922"/>
                <a:gd name="connsiteX1" fmla="*/ 8477 w 13421"/>
                <a:gd name="connsiteY1" fmla="*/ 7923 h 7922"/>
                <a:gd name="connsiteX2" fmla="*/ 13420 w 13421"/>
                <a:gd name="connsiteY2" fmla="*/ 4402 h 7922"/>
                <a:gd name="connsiteX3" fmla="*/ 4414 w 13421"/>
                <a:gd name="connsiteY3" fmla="*/ 0 h 7922"/>
                <a:gd name="connsiteX4" fmla="*/ 13 w 13421"/>
                <a:gd name="connsiteY4" fmla="*/ 4808 h 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21" h="7922">
                  <a:moveTo>
                    <a:pt x="13" y="4808"/>
                  </a:moveTo>
                  <a:cubicBezTo>
                    <a:pt x="216" y="5756"/>
                    <a:pt x="4414" y="6704"/>
                    <a:pt x="8477" y="7923"/>
                  </a:cubicBezTo>
                  <a:cubicBezTo>
                    <a:pt x="10847" y="6569"/>
                    <a:pt x="13488" y="5214"/>
                    <a:pt x="13420" y="4402"/>
                  </a:cubicBezTo>
                  <a:cubicBezTo>
                    <a:pt x="13285" y="3183"/>
                    <a:pt x="6852" y="1761"/>
                    <a:pt x="4414" y="0"/>
                  </a:cubicBezTo>
                  <a:cubicBezTo>
                    <a:pt x="2044" y="2031"/>
                    <a:pt x="-190" y="4063"/>
                    <a:pt x="13" y="480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083F4C45-75F3-99EA-3CA1-A3A33A25EAA8}"/>
                </a:ext>
              </a:extLst>
            </p:cNvPr>
            <p:cNvSpPr/>
            <p:nvPr/>
          </p:nvSpPr>
          <p:spPr bwMode="ltGray">
            <a:xfrm>
              <a:off x="10094825" y="7827550"/>
              <a:ext cx="5888" cy="3356"/>
            </a:xfrm>
            <a:custGeom>
              <a:avLst/>
              <a:gdLst>
                <a:gd name="connsiteX0" fmla="*/ 133 w 5888"/>
                <a:gd name="connsiteY0" fmla="*/ 3115 h 3356"/>
                <a:gd name="connsiteX1" fmla="*/ 5888 w 5888"/>
                <a:gd name="connsiteY1" fmla="*/ 745 h 3356"/>
                <a:gd name="connsiteX2" fmla="*/ 3653 w 5888"/>
                <a:gd name="connsiteY2" fmla="*/ 0 h 3356"/>
                <a:gd name="connsiteX3" fmla="*/ 133 w 5888"/>
                <a:gd name="connsiteY3" fmla="*/ 3115 h 3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88" h="3356">
                  <a:moveTo>
                    <a:pt x="133" y="3115"/>
                  </a:moveTo>
                  <a:cubicBezTo>
                    <a:pt x="1419" y="4266"/>
                    <a:pt x="4060" y="948"/>
                    <a:pt x="5888" y="745"/>
                  </a:cubicBezTo>
                  <a:cubicBezTo>
                    <a:pt x="5143" y="474"/>
                    <a:pt x="4466" y="271"/>
                    <a:pt x="3653" y="0"/>
                  </a:cubicBezTo>
                  <a:cubicBezTo>
                    <a:pt x="1487" y="1219"/>
                    <a:pt x="-545" y="2438"/>
                    <a:pt x="133" y="311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DC2A448B-3AFB-EC8D-56B4-027FAD0392D6}"/>
                </a:ext>
              </a:extLst>
            </p:cNvPr>
            <p:cNvSpPr/>
            <p:nvPr/>
          </p:nvSpPr>
          <p:spPr bwMode="ltGray">
            <a:xfrm>
              <a:off x="10100588" y="7828497"/>
              <a:ext cx="6626" cy="18402"/>
            </a:xfrm>
            <a:custGeom>
              <a:avLst/>
              <a:gdLst>
                <a:gd name="connsiteX0" fmla="*/ 1412 w 6626"/>
                <a:gd name="connsiteY0" fmla="*/ 13204 h 18402"/>
                <a:gd name="connsiteX1" fmla="*/ 193 w 6626"/>
                <a:gd name="connsiteY1" fmla="*/ 18351 h 18402"/>
                <a:gd name="connsiteX2" fmla="*/ 2089 w 6626"/>
                <a:gd name="connsiteY2" fmla="*/ 15507 h 18402"/>
                <a:gd name="connsiteX3" fmla="*/ 2157 w 6626"/>
                <a:gd name="connsiteY3" fmla="*/ 15574 h 18402"/>
                <a:gd name="connsiteX4" fmla="*/ 4256 w 6626"/>
                <a:gd name="connsiteY4" fmla="*/ 10699 h 18402"/>
                <a:gd name="connsiteX5" fmla="*/ 5611 w 6626"/>
                <a:gd name="connsiteY5" fmla="*/ 8058 h 18402"/>
                <a:gd name="connsiteX6" fmla="*/ 4798 w 6626"/>
                <a:gd name="connsiteY6" fmla="*/ 7923 h 18402"/>
                <a:gd name="connsiteX7" fmla="*/ 5746 w 6626"/>
                <a:gd name="connsiteY7" fmla="*/ 3860 h 18402"/>
                <a:gd name="connsiteX8" fmla="*/ 4662 w 6626"/>
                <a:gd name="connsiteY8" fmla="*/ 2031 h 18402"/>
                <a:gd name="connsiteX9" fmla="*/ 938 w 6626"/>
                <a:gd name="connsiteY9" fmla="*/ 0 h 18402"/>
                <a:gd name="connsiteX10" fmla="*/ 1412 w 6626"/>
                <a:gd name="connsiteY10" fmla="*/ 13204 h 18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6" h="18402">
                  <a:moveTo>
                    <a:pt x="1412" y="13204"/>
                  </a:moveTo>
                  <a:cubicBezTo>
                    <a:pt x="532" y="15439"/>
                    <a:pt x="-416" y="17809"/>
                    <a:pt x="193" y="18351"/>
                  </a:cubicBezTo>
                  <a:cubicBezTo>
                    <a:pt x="532" y="18689"/>
                    <a:pt x="1277" y="17335"/>
                    <a:pt x="2089" y="15507"/>
                  </a:cubicBezTo>
                  <a:lnTo>
                    <a:pt x="2157" y="15574"/>
                  </a:lnTo>
                  <a:cubicBezTo>
                    <a:pt x="3037" y="15642"/>
                    <a:pt x="3715" y="13272"/>
                    <a:pt x="4256" y="10699"/>
                  </a:cubicBezTo>
                  <a:cubicBezTo>
                    <a:pt x="4730" y="9683"/>
                    <a:pt x="5204" y="8803"/>
                    <a:pt x="5611" y="8058"/>
                  </a:cubicBezTo>
                  <a:cubicBezTo>
                    <a:pt x="5340" y="7990"/>
                    <a:pt x="5069" y="7990"/>
                    <a:pt x="4798" y="7923"/>
                  </a:cubicBezTo>
                  <a:cubicBezTo>
                    <a:pt x="5204" y="5824"/>
                    <a:pt x="5475" y="4063"/>
                    <a:pt x="5746" y="3860"/>
                  </a:cubicBezTo>
                  <a:cubicBezTo>
                    <a:pt x="6491" y="3386"/>
                    <a:pt x="7710" y="4943"/>
                    <a:pt x="4662" y="2031"/>
                  </a:cubicBezTo>
                  <a:cubicBezTo>
                    <a:pt x="3918" y="1287"/>
                    <a:pt x="2563" y="610"/>
                    <a:pt x="938" y="0"/>
                  </a:cubicBezTo>
                  <a:cubicBezTo>
                    <a:pt x="2157" y="1151"/>
                    <a:pt x="1209" y="9142"/>
                    <a:pt x="1412" y="132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12D3D59E-1564-CBB6-E132-AA69A6F14684}"/>
                </a:ext>
              </a:extLst>
            </p:cNvPr>
            <p:cNvSpPr/>
            <p:nvPr/>
          </p:nvSpPr>
          <p:spPr bwMode="ltGray">
            <a:xfrm>
              <a:off x="10100714" y="7828294"/>
              <a:ext cx="812" cy="270"/>
            </a:xfrm>
            <a:custGeom>
              <a:avLst/>
              <a:gdLst>
                <a:gd name="connsiteX0" fmla="*/ 745 w 812"/>
                <a:gd name="connsiteY0" fmla="*/ 135 h 270"/>
                <a:gd name="connsiteX1" fmla="*/ 0 w 812"/>
                <a:gd name="connsiteY1" fmla="*/ 0 h 270"/>
                <a:gd name="connsiteX2" fmla="*/ 813 w 812"/>
                <a:gd name="connsiteY2" fmla="*/ 271 h 270"/>
                <a:gd name="connsiteX3" fmla="*/ 745 w 812"/>
                <a:gd name="connsiteY3" fmla="*/ 135 h 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" h="270">
                  <a:moveTo>
                    <a:pt x="745" y="135"/>
                  </a:moveTo>
                  <a:cubicBezTo>
                    <a:pt x="542" y="0"/>
                    <a:pt x="271" y="0"/>
                    <a:pt x="0" y="0"/>
                  </a:cubicBezTo>
                  <a:cubicBezTo>
                    <a:pt x="271" y="68"/>
                    <a:pt x="542" y="203"/>
                    <a:pt x="813" y="271"/>
                  </a:cubicBezTo>
                  <a:cubicBezTo>
                    <a:pt x="813" y="203"/>
                    <a:pt x="813" y="135"/>
                    <a:pt x="745" y="13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641E3C1A-5A03-118E-2E69-42EC8C093AA6}"/>
                </a:ext>
              </a:extLst>
            </p:cNvPr>
            <p:cNvSpPr/>
            <p:nvPr/>
          </p:nvSpPr>
          <p:spPr bwMode="ltGray">
            <a:xfrm>
              <a:off x="10093462" y="7813983"/>
              <a:ext cx="6448" cy="5576"/>
            </a:xfrm>
            <a:custGeom>
              <a:avLst/>
              <a:gdLst>
                <a:gd name="connsiteX0" fmla="*/ 6372 w 6448"/>
                <a:gd name="connsiteY0" fmla="*/ 92 h 5576"/>
                <a:gd name="connsiteX1" fmla="*/ 6 w 6448"/>
                <a:gd name="connsiteY1" fmla="*/ 4155 h 5576"/>
                <a:gd name="connsiteX2" fmla="*/ 1022 w 6448"/>
                <a:gd name="connsiteY2" fmla="*/ 5576 h 5576"/>
                <a:gd name="connsiteX3" fmla="*/ 6372 w 6448"/>
                <a:gd name="connsiteY3" fmla="*/ 92 h 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48" h="5576">
                  <a:moveTo>
                    <a:pt x="6372" y="92"/>
                  </a:moveTo>
                  <a:cubicBezTo>
                    <a:pt x="5221" y="-585"/>
                    <a:pt x="142" y="2665"/>
                    <a:pt x="6" y="4155"/>
                  </a:cubicBezTo>
                  <a:cubicBezTo>
                    <a:pt x="-61" y="4696"/>
                    <a:pt x="413" y="5103"/>
                    <a:pt x="1022" y="5576"/>
                  </a:cubicBezTo>
                  <a:cubicBezTo>
                    <a:pt x="3866" y="3071"/>
                    <a:pt x="6981" y="498"/>
                    <a:pt x="6372" y="9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980DC5D5-308E-9E42-5687-A89FD1D2FC1D}"/>
                </a:ext>
              </a:extLst>
            </p:cNvPr>
            <p:cNvSpPr/>
            <p:nvPr/>
          </p:nvSpPr>
          <p:spPr bwMode="ltGray">
            <a:xfrm>
              <a:off x="10109032" y="7840618"/>
              <a:ext cx="257" cy="2361"/>
            </a:xfrm>
            <a:custGeom>
              <a:avLst/>
              <a:gdLst>
                <a:gd name="connsiteX0" fmla="*/ 78 w 257"/>
                <a:gd name="connsiteY0" fmla="*/ 0 h 2361"/>
                <a:gd name="connsiteX1" fmla="*/ 78 w 257"/>
                <a:gd name="connsiteY1" fmla="*/ 1964 h 2361"/>
                <a:gd name="connsiteX2" fmla="*/ 78 w 257"/>
                <a:gd name="connsiteY2" fmla="*/ 0 h 2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7" h="2361">
                  <a:moveTo>
                    <a:pt x="78" y="0"/>
                  </a:moveTo>
                  <a:cubicBezTo>
                    <a:pt x="10" y="609"/>
                    <a:pt x="-57" y="1287"/>
                    <a:pt x="78" y="1964"/>
                  </a:cubicBezTo>
                  <a:cubicBezTo>
                    <a:pt x="349" y="3047"/>
                    <a:pt x="282" y="1760"/>
                    <a:pt x="78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C9B1F5E7-3594-8DC4-92C1-6C34743F561C}"/>
                </a:ext>
              </a:extLst>
            </p:cNvPr>
            <p:cNvSpPr/>
            <p:nvPr/>
          </p:nvSpPr>
          <p:spPr bwMode="ltGray">
            <a:xfrm>
              <a:off x="10106198" y="7835269"/>
              <a:ext cx="2302" cy="1963"/>
            </a:xfrm>
            <a:custGeom>
              <a:avLst/>
              <a:gdLst>
                <a:gd name="connsiteX0" fmla="*/ 2302 w 2302"/>
                <a:gd name="connsiteY0" fmla="*/ 1964 h 1963"/>
                <a:gd name="connsiteX1" fmla="*/ 1151 w 2302"/>
                <a:gd name="connsiteY1" fmla="*/ 0 h 1963"/>
                <a:gd name="connsiteX2" fmla="*/ 0 w 2302"/>
                <a:gd name="connsiteY2" fmla="*/ 1287 h 1963"/>
                <a:gd name="connsiteX3" fmla="*/ 1422 w 2302"/>
                <a:gd name="connsiteY3" fmla="*/ 1625 h 1963"/>
                <a:gd name="connsiteX4" fmla="*/ 2302 w 2302"/>
                <a:gd name="connsiteY4" fmla="*/ 1964 h 1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2" h="1963">
                  <a:moveTo>
                    <a:pt x="2302" y="1964"/>
                  </a:moveTo>
                  <a:cubicBezTo>
                    <a:pt x="2031" y="813"/>
                    <a:pt x="1625" y="0"/>
                    <a:pt x="1151" y="0"/>
                  </a:cubicBezTo>
                  <a:cubicBezTo>
                    <a:pt x="880" y="0"/>
                    <a:pt x="406" y="542"/>
                    <a:pt x="0" y="1287"/>
                  </a:cubicBezTo>
                  <a:cubicBezTo>
                    <a:pt x="474" y="1354"/>
                    <a:pt x="948" y="1490"/>
                    <a:pt x="1422" y="1625"/>
                  </a:cubicBezTo>
                  <a:cubicBezTo>
                    <a:pt x="1761" y="1693"/>
                    <a:pt x="2031" y="1828"/>
                    <a:pt x="2302" y="196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62053FFD-E15F-9788-3E79-5B656E852B93}"/>
                </a:ext>
              </a:extLst>
            </p:cNvPr>
            <p:cNvSpPr/>
            <p:nvPr/>
          </p:nvSpPr>
          <p:spPr bwMode="ltGray">
            <a:xfrm>
              <a:off x="10108501" y="7837233"/>
              <a:ext cx="767" cy="3317"/>
            </a:xfrm>
            <a:custGeom>
              <a:avLst/>
              <a:gdLst>
                <a:gd name="connsiteX0" fmla="*/ 0 w 767"/>
                <a:gd name="connsiteY0" fmla="*/ 0 h 3317"/>
                <a:gd name="connsiteX1" fmla="*/ 609 w 767"/>
                <a:gd name="connsiteY1" fmla="*/ 3318 h 3317"/>
                <a:gd name="connsiteX2" fmla="*/ 0 w 767"/>
                <a:gd name="connsiteY2" fmla="*/ 0 h 3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7" h="3317">
                  <a:moveTo>
                    <a:pt x="0" y="0"/>
                  </a:moveTo>
                  <a:cubicBezTo>
                    <a:pt x="271" y="1015"/>
                    <a:pt x="474" y="2234"/>
                    <a:pt x="609" y="3318"/>
                  </a:cubicBezTo>
                  <a:cubicBezTo>
                    <a:pt x="745" y="1964"/>
                    <a:pt x="1083" y="745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EE7E16F4-EBB9-1A41-8E67-8B1C1D140769}"/>
                </a:ext>
              </a:extLst>
            </p:cNvPr>
            <p:cNvSpPr/>
            <p:nvPr/>
          </p:nvSpPr>
          <p:spPr bwMode="ltGray">
            <a:xfrm>
              <a:off x="10062495" y="7793534"/>
              <a:ext cx="4142" cy="8012"/>
            </a:xfrm>
            <a:custGeom>
              <a:avLst/>
              <a:gdLst>
                <a:gd name="connsiteX0" fmla="*/ 2058 w 4142"/>
                <a:gd name="connsiteY0" fmla="*/ 429 h 8012"/>
                <a:gd name="connsiteX1" fmla="*/ 975 w 4142"/>
                <a:gd name="connsiteY1" fmla="*/ 2257 h 8012"/>
                <a:gd name="connsiteX2" fmla="*/ 1855 w 4142"/>
                <a:gd name="connsiteY2" fmla="*/ 7268 h 8012"/>
                <a:gd name="connsiteX3" fmla="*/ 3955 w 4142"/>
                <a:gd name="connsiteY3" fmla="*/ 8013 h 8012"/>
                <a:gd name="connsiteX4" fmla="*/ 4090 w 4142"/>
                <a:gd name="connsiteY4" fmla="*/ 7539 h 8012"/>
                <a:gd name="connsiteX5" fmla="*/ 2058 w 4142"/>
                <a:gd name="connsiteY5" fmla="*/ 429 h 8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2" h="8012">
                  <a:moveTo>
                    <a:pt x="2058" y="429"/>
                  </a:moveTo>
                  <a:cubicBezTo>
                    <a:pt x="1855" y="-1400"/>
                    <a:pt x="-514" y="3273"/>
                    <a:pt x="975" y="2257"/>
                  </a:cubicBezTo>
                  <a:cubicBezTo>
                    <a:pt x="2465" y="1241"/>
                    <a:pt x="-2546" y="4356"/>
                    <a:pt x="1855" y="7268"/>
                  </a:cubicBezTo>
                  <a:cubicBezTo>
                    <a:pt x="2532" y="7742"/>
                    <a:pt x="3210" y="7945"/>
                    <a:pt x="3955" y="8013"/>
                  </a:cubicBezTo>
                  <a:cubicBezTo>
                    <a:pt x="4022" y="7810"/>
                    <a:pt x="4090" y="7742"/>
                    <a:pt x="4090" y="7539"/>
                  </a:cubicBezTo>
                  <a:cubicBezTo>
                    <a:pt x="4496" y="4492"/>
                    <a:pt x="2397" y="3679"/>
                    <a:pt x="2058" y="42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13516634-C802-6646-F0F6-75117F989D37}"/>
                </a:ext>
              </a:extLst>
            </p:cNvPr>
            <p:cNvSpPr/>
            <p:nvPr/>
          </p:nvSpPr>
          <p:spPr bwMode="ltGray">
            <a:xfrm>
              <a:off x="10056627" y="7799637"/>
              <a:ext cx="33761" cy="21138"/>
            </a:xfrm>
            <a:custGeom>
              <a:avLst/>
              <a:gdLst>
                <a:gd name="connsiteX0" fmla="*/ 23231 w 33761"/>
                <a:gd name="connsiteY0" fmla="*/ 8207 h 21138"/>
                <a:gd name="connsiteX1" fmla="*/ 33726 w 33761"/>
                <a:gd name="connsiteY1" fmla="*/ 5566 h 21138"/>
                <a:gd name="connsiteX2" fmla="*/ 20793 w 33761"/>
                <a:gd name="connsiteY2" fmla="*/ 420 h 21138"/>
                <a:gd name="connsiteX3" fmla="*/ 9688 w 33761"/>
                <a:gd name="connsiteY3" fmla="*/ 1910 h 21138"/>
                <a:gd name="connsiteX4" fmla="*/ 6031 w 33761"/>
                <a:gd name="connsiteY4" fmla="*/ 7598 h 21138"/>
                <a:gd name="connsiteX5" fmla="*/ 5 w 33761"/>
                <a:gd name="connsiteY5" fmla="*/ 9561 h 21138"/>
                <a:gd name="connsiteX6" fmla="*/ 5828 w 33761"/>
                <a:gd name="connsiteY6" fmla="*/ 16333 h 21138"/>
                <a:gd name="connsiteX7" fmla="*/ 18017 w 33761"/>
                <a:gd name="connsiteY7" fmla="*/ 20870 h 21138"/>
                <a:gd name="connsiteX8" fmla="*/ 18288 w 33761"/>
                <a:gd name="connsiteY8" fmla="*/ 20937 h 21138"/>
                <a:gd name="connsiteX9" fmla="*/ 18558 w 33761"/>
                <a:gd name="connsiteY9" fmla="*/ 20870 h 21138"/>
                <a:gd name="connsiteX10" fmla="*/ 18626 w 33761"/>
                <a:gd name="connsiteY10" fmla="*/ 20870 h 21138"/>
                <a:gd name="connsiteX11" fmla="*/ 18694 w 33761"/>
                <a:gd name="connsiteY11" fmla="*/ 20802 h 21138"/>
                <a:gd name="connsiteX12" fmla="*/ 18897 w 33761"/>
                <a:gd name="connsiteY12" fmla="*/ 20870 h 21138"/>
                <a:gd name="connsiteX13" fmla="*/ 18897 w 33761"/>
                <a:gd name="connsiteY13" fmla="*/ 20667 h 21138"/>
                <a:gd name="connsiteX14" fmla="*/ 23231 w 33761"/>
                <a:gd name="connsiteY14" fmla="*/ 8207 h 2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761" h="21138">
                  <a:moveTo>
                    <a:pt x="23231" y="8207"/>
                  </a:moveTo>
                  <a:cubicBezTo>
                    <a:pt x="25195" y="7327"/>
                    <a:pt x="34404" y="9155"/>
                    <a:pt x="33726" y="5566"/>
                  </a:cubicBezTo>
                  <a:cubicBezTo>
                    <a:pt x="33049" y="1977"/>
                    <a:pt x="24856" y="2316"/>
                    <a:pt x="20793" y="420"/>
                  </a:cubicBezTo>
                  <a:cubicBezTo>
                    <a:pt x="17407" y="-1205"/>
                    <a:pt x="13480" y="2451"/>
                    <a:pt x="9688" y="1910"/>
                  </a:cubicBezTo>
                  <a:cubicBezTo>
                    <a:pt x="9146" y="4551"/>
                    <a:pt x="7318" y="5702"/>
                    <a:pt x="6031" y="7598"/>
                  </a:cubicBezTo>
                  <a:cubicBezTo>
                    <a:pt x="4677" y="9629"/>
                    <a:pt x="140" y="7124"/>
                    <a:pt x="5" y="9561"/>
                  </a:cubicBezTo>
                  <a:cubicBezTo>
                    <a:pt x="-131" y="11999"/>
                    <a:pt x="2781" y="16333"/>
                    <a:pt x="5828" y="16333"/>
                  </a:cubicBezTo>
                  <a:cubicBezTo>
                    <a:pt x="8740" y="16333"/>
                    <a:pt x="14563" y="21141"/>
                    <a:pt x="18017" y="20870"/>
                  </a:cubicBezTo>
                  <a:cubicBezTo>
                    <a:pt x="17881" y="21141"/>
                    <a:pt x="17949" y="21276"/>
                    <a:pt x="18288" y="20937"/>
                  </a:cubicBezTo>
                  <a:cubicBezTo>
                    <a:pt x="18355" y="20870"/>
                    <a:pt x="18423" y="20870"/>
                    <a:pt x="18558" y="20870"/>
                  </a:cubicBezTo>
                  <a:lnTo>
                    <a:pt x="18626" y="20870"/>
                  </a:lnTo>
                  <a:cubicBezTo>
                    <a:pt x="18626" y="20870"/>
                    <a:pt x="18626" y="20870"/>
                    <a:pt x="18694" y="20802"/>
                  </a:cubicBezTo>
                  <a:cubicBezTo>
                    <a:pt x="18762" y="20802"/>
                    <a:pt x="18829" y="20870"/>
                    <a:pt x="18897" y="20870"/>
                  </a:cubicBezTo>
                  <a:cubicBezTo>
                    <a:pt x="18897" y="20802"/>
                    <a:pt x="18897" y="20734"/>
                    <a:pt x="18897" y="20667"/>
                  </a:cubicBezTo>
                  <a:cubicBezTo>
                    <a:pt x="21944" y="19312"/>
                    <a:pt x="21335" y="9087"/>
                    <a:pt x="23231" y="820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822D817D-2272-624B-BF22-0E86856803F7}"/>
                </a:ext>
              </a:extLst>
            </p:cNvPr>
            <p:cNvSpPr/>
            <p:nvPr/>
          </p:nvSpPr>
          <p:spPr bwMode="ltGray">
            <a:xfrm>
              <a:off x="10053001" y="7772102"/>
              <a:ext cx="2885" cy="2089"/>
            </a:xfrm>
            <a:custGeom>
              <a:avLst/>
              <a:gdLst>
                <a:gd name="connsiteX0" fmla="*/ 312 w 2885"/>
                <a:gd name="connsiteY0" fmla="*/ 193 h 2089"/>
                <a:gd name="connsiteX1" fmla="*/ 2885 w 2885"/>
                <a:gd name="connsiteY1" fmla="*/ 2089 h 2089"/>
                <a:gd name="connsiteX2" fmla="*/ 312 w 2885"/>
                <a:gd name="connsiteY2" fmla="*/ 193 h 2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5" h="2089">
                  <a:moveTo>
                    <a:pt x="312" y="193"/>
                  </a:moveTo>
                  <a:cubicBezTo>
                    <a:pt x="-704" y="1547"/>
                    <a:pt x="922" y="802"/>
                    <a:pt x="2885" y="2089"/>
                  </a:cubicBezTo>
                  <a:cubicBezTo>
                    <a:pt x="1801" y="735"/>
                    <a:pt x="854" y="-484"/>
                    <a:pt x="312" y="1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0D2DBDB7-F760-5B37-26C9-6AE111821B17}"/>
                </a:ext>
              </a:extLst>
            </p:cNvPr>
            <p:cNvSpPr/>
            <p:nvPr/>
          </p:nvSpPr>
          <p:spPr bwMode="ltGray">
            <a:xfrm>
              <a:off x="10056504" y="7775612"/>
              <a:ext cx="15430" cy="17072"/>
            </a:xfrm>
            <a:custGeom>
              <a:avLst/>
              <a:gdLst>
                <a:gd name="connsiteX0" fmla="*/ 601 w 15430"/>
                <a:gd name="connsiteY0" fmla="*/ 9683 h 17072"/>
                <a:gd name="connsiteX1" fmla="*/ 11909 w 15430"/>
                <a:gd name="connsiteY1" fmla="*/ 8871 h 17072"/>
                <a:gd name="connsiteX2" fmla="*/ 12587 w 15430"/>
                <a:gd name="connsiteY2" fmla="*/ 16929 h 17072"/>
                <a:gd name="connsiteX3" fmla="*/ 15431 w 15430"/>
                <a:gd name="connsiteY3" fmla="*/ 14355 h 17072"/>
                <a:gd name="connsiteX4" fmla="*/ 14754 w 15430"/>
                <a:gd name="connsiteY4" fmla="*/ 14153 h 17072"/>
                <a:gd name="connsiteX5" fmla="*/ 13196 w 15430"/>
                <a:gd name="connsiteY5" fmla="*/ 1219 h 17072"/>
                <a:gd name="connsiteX6" fmla="*/ 5477 w 15430"/>
                <a:gd name="connsiteY6" fmla="*/ 271 h 17072"/>
                <a:gd name="connsiteX7" fmla="*/ 3310 w 15430"/>
                <a:gd name="connsiteY7" fmla="*/ 1422 h 17072"/>
                <a:gd name="connsiteX8" fmla="*/ 601 w 15430"/>
                <a:gd name="connsiteY8" fmla="*/ 0 h 17072"/>
                <a:gd name="connsiteX9" fmla="*/ 601 w 15430"/>
                <a:gd name="connsiteY9" fmla="*/ 9683 h 1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430" h="17072">
                  <a:moveTo>
                    <a:pt x="601" y="9683"/>
                  </a:moveTo>
                  <a:cubicBezTo>
                    <a:pt x="2633" y="11309"/>
                    <a:pt x="11097" y="6501"/>
                    <a:pt x="11909" y="8871"/>
                  </a:cubicBezTo>
                  <a:cubicBezTo>
                    <a:pt x="12722" y="11241"/>
                    <a:pt x="9810" y="15574"/>
                    <a:pt x="12587" y="16929"/>
                  </a:cubicBezTo>
                  <a:cubicBezTo>
                    <a:pt x="13873" y="17538"/>
                    <a:pt x="14686" y="16116"/>
                    <a:pt x="15431" y="14355"/>
                  </a:cubicBezTo>
                  <a:cubicBezTo>
                    <a:pt x="15160" y="14355"/>
                    <a:pt x="14957" y="14288"/>
                    <a:pt x="14754" y="14153"/>
                  </a:cubicBezTo>
                  <a:cubicBezTo>
                    <a:pt x="13061" y="13001"/>
                    <a:pt x="17733" y="2505"/>
                    <a:pt x="13196" y="1219"/>
                  </a:cubicBezTo>
                  <a:cubicBezTo>
                    <a:pt x="9540" y="203"/>
                    <a:pt x="6763" y="610"/>
                    <a:pt x="5477" y="271"/>
                  </a:cubicBezTo>
                  <a:cubicBezTo>
                    <a:pt x="5409" y="610"/>
                    <a:pt x="4935" y="1084"/>
                    <a:pt x="3310" y="1422"/>
                  </a:cubicBezTo>
                  <a:cubicBezTo>
                    <a:pt x="2430" y="1625"/>
                    <a:pt x="1482" y="948"/>
                    <a:pt x="601" y="0"/>
                  </a:cubicBezTo>
                  <a:cubicBezTo>
                    <a:pt x="1414" y="2844"/>
                    <a:pt x="-1092" y="8261"/>
                    <a:pt x="601" y="968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7D960B55-55A5-5440-7839-74C13A319F3B}"/>
                </a:ext>
              </a:extLst>
            </p:cNvPr>
            <p:cNvSpPr/>
            <p:nvPr/>
          </p:nvSpPr>
          <p:spPr bwMode="ltGray">
            <a:xfrm>
              <a:off x="10055887" y="7774191"/>
              <a:ext cx="1286" cy="1489"/>
            </a:xfrm>
            <a:custGeom>
              <a:avLst/>
              <a:gdLst>
                <a:gd name="connsiteX0" fmla="*/ 0 w 1286"/>
                <a:gd name="connsiteY0" fmla="*/ 0 h 1489"/>
                <a:gd name="connsiteX1" fmla="*/ 1287 w 1286"/>
                <a:gd name="connsiteY1" fmla="*/ 1490 h 1489"/>
                <a:gd name="connsiteX2" fmla="*/ 677 w 1286"/>
                <a:gd name="connsiteY2" fmla="*/ 406 h 1489"/>
                <a:gd name="connsiteX3" fmla="*/ 0 w 1286"/>
                <a:gd name="connsiteY3" fmla="*/ 0 h 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6" h="1489">
                  <a:moveTo>
                    <a:pt x="0" y="0"/>
                  </a:moveTo>
                  <a:cubicBezTo>
                    <a:pt x="406" y="541"/>
                    <a:pt x="813" y="1015"/>
                    <a:pt x="1287" y="1490"/>
                  </a:cubicBezTo>
                  <a:cubicBezTo>
                    <a:pt x="1151" y="1083"/>
                    <a:pt x="1016" y="677"/>
                    <a:pt x="677" y="406"/>
                  </a:cubicBezTo>
                  <a:cubicBezTo>
                    <a:pt x="474" y="203"/>
                    <a:pt x="271" y="135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97D89428-3D13-F935-0AD9-ADC97314F7C4}"/>
                </a:ext>
              </a:extLst>
            </p:cNvPr>
            <p:cNvSpPr/>
            <p:nvPr/>
          </p:nvSpPr>
          <p:spPr bwMode="ltGray">
            <a:xfrm>
              <a:off x="10072003" y="7785418"/>
              <a:ext cx="6365" cy="4566"/>
            </a:xfrm>
            <a:custGeom>
              <a:avLst/>
              <a:gdLst>
                <a:gd name="connsiteX0" fmla="*/ 6365 w 6365"/>
                <a:gd name="connsiteY0" fmla="*/ 3940 h 4566"/>
                <a:gd name="connsiteX1" fmla="*/ 2708 w 6365"/>
                <a:gd name="connsiteY1" fmla="*/ 13 h 4566"/>
                <a:gd name="connsiteX2" fmla="*/ 0 w 6365"/>
                <a:gd name="connsiteY2" fmla="*/ 4549 h 4566"/>
                <a:gd name="connsiteX3" fmla="*/ 6365 w 6365"/>
                <a:gd name="connsiteY3" fmla="*/ 3940 h 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65" h="4566">
                  <a:moveTo>
                    <a:pt x="6365" y="3940"/>
                  </a:moveTo>
                  <a:cubicBezTo>
                    <a:pt x="5349" y="2112"/>
                    <a:pt x="3928" y="-190"/>
                    <a:pt x="2708" y="13"/>
                  </a:cubicBezTo>
                  <a:cubicBezTo>
                    <a:pt x="1557" y="216"/>
                    <a:pt x="813" y="2586"/>
                    <a:pt x="0" y="4549"/>
                  </a:cubicBezTo>
                  <a:cubicBezTo>
                    <a:pt x="1693" y="4753"/>
                    <a:pt x="4672" y="3060"/>
                    <a:pt x="6365" y="394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B9E014AC-F642-95E4-DA6E-A7AA04AD843C}"/>
                </a:ext>
              </a:extLst>
            </p:cNvPr>
            <p:cNvSpPr/>
            <p:nvPr/>
          </p:nvSpPr>
          <p:spPr bwMode="ltGray">
            <a:xfrm>
              <a:off x="10061199" y="7775261"/>
              <a:ext cx="852" cy="689"/>
            </a:xfrm>
            <a:custGeom>
              <a:avLst/>
              <a:gdLst>
                <a:gd name="connsiteX0" fmla="*/ 105 w 852"/>
                <a:gd name="connsiteY0" fmla="*/ 351 h 689"/>
                <a:gd name="connsiteX1" fmla="*/ 850 w 852"/>
                <a:gd name="connsiteY1" fmla="*/ 690 h 689"/>
                <a:gd name="connsiteX2" fmla="*/ 105 w 852"/>
                <a:gd name="connsiteY2" fmla="*/ 351 h 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2" h="689">
                  <a:moveTo>
                    <a:pt x="105" y="351"/>
                  </a:moveTo>
                  <a:cubicBezTo>
                    <a:pt x="241" y="555"/>
                    <a:pt x="511" y="622"/>
                    <a:pt x="850" y="690"/>
                  </a:cubicBezTo>
                  <a:cubicBezTo>
                    <a:pt x="918" y="80"/>
                    <a:pt x="-369" y="-326"/>
                    <a:pt x="105" y="3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9BB4EF5E-A67F-C360-BAAD-969983BFE081}"/>
                </a:ext>
              </a:extLst>
            </p:cNvPr>
            <p:cNvSpPr/>
            <p:nvPr/>
          </p:nvSpPr>
          <p:spPr bwMode="ltGray">
            <a:xfrm>
              <a:off x="10078368" y="7789291"/>
              <a:ext cx="1123" cy="2031"/>
            </a:xfrm>
            <a:custGeom>
              <a:avLst/>
              <a:gdLst>
                <a:gd name="connsiteX0" fmla="*/ 948 w 1123"/>
                <a:gd name="connsiteY0" fmla="*/ 1219 h 2031"/>
                <a:gd name="connsiteX1" fmla="*/ 0 w 1123"/>
                <a:gd name="connsiteY1" fmla="*/ 0 h 2031"/>
                <a:gd name="connsiteX2" fmla="*/ 948 w 1123"/>
                <a:gd name="connsiteY2" fmla="*/ 1219 h 2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3" h="2031">
                  <a:moveTo>
                    <a:pt x="948" y="1219"/>
                  </a:moveTo>
                  <a:cubicBezTo>
                    <a:pt x="745" y="542"/>
                    <a:pt x="406" y="271"/>
                    <a:pt x="0" y="0"/>
                  </a:cubicBezTo>
                  <a:cubicBezTo>
                    <a:pt x="880" y="1693"/>
                    <a:pt x="1422" y="2912"/>
                    <a:pt x="948" y="12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3ACF4325-167C-EC3E-71F4-3CDBECD69831}"/>
                </a:ext>
              </a:extLst>
            </p:cNvPr>
            <p:cNvSpPr/>
            <p:nvPr/>
          </p:nvSpPr>
          <p:spPr bwMode="ltGray">
            <a:xfrm>
              <a:off x="10071140" y="7757892"/>
              <a:ext cx="8175" cy="16011"/>
            </a:xfrm>
            <a:custGeom>
              <a:avLst/>
              <a:gdLst>
                <a:gd name="connsiteX0" fmla="*/ 2691 w 8175"/>
                <a:gd name="connsiteY0" fmla="*/ 46 h 16011"/>
                <a:gd name="connsiteX1" fmla="*/ 794 w 8175"/>
                <a:gd name="connsiteY1" fmla="*/ 9255 h 16011"/>
                <a:gd name="connsiteX2" fmla="*/ 591 w 8175"/>
                <a:gd name="connsiteY2" fmla="*/ 15824 h 16011"/>
                <a:gd name="connsiteX3" fmla="*/ 8175 w 8175"/>
                <a:gd name="connsiteY3" fmla="*/ 15486 h 16011"/>
                <a:gd name="connsiteX4" fmla="*/ 2691 w 8175"/>
                <a:gd name="connsiteY4" fmla="*/ 46 h 1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75" h="16011">
                  <a:moveTo>
                    <a:pt x="2691" y="46"/>
                  </a:moveTo>
                  <a:cubicBezTo>
                    <a:pt x="524" y="-631"/>
                    <a:pt x="1336" y="6276"/>
                    <a:pt x="794" y="9255"/>
                  </a:cubicBezTo>
                  <a:cubicBezTo>
                    <a:pt x="2081" y="11355"/>
                    <a:pt x="-1305" y="15011"/>
                    <a:pt x="591" y="15824"/>
                  </a:cubicBezTo>
                  <a:cubicBezTo>
                    <a:pt x="1810" y="16298"/>
                    <a:pt x="5399" y="15756"/>
                    <a:pt x="8175" y="15486"/>
                  </a:cubicBezTo>
                  <a:cubicBezTo>
                    <a:pt x="5737" y="12032"/>
                    <a:pt x="5060" y="791"/>
                    <a:pt x="2691" y="4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DB6DBA6F-5314-3CBE-B78B-6D4275128DE2}"/>
                </a:ext>
              </a:extLst>
            </p:cNvPr>
            <p:cNvSpPr/>
            <p:nvPr/>
          </p:nvSpPr>
          <p:spPr bwMode="ltGray">
            <a:xfrm>
              <a:off x="10077284" y="7773229"/>
              <a:ext cx="5603" cy="15655"/>
            </a:xfrm>
            <a:custGeom>
              <a:avLst/>
              <a:gdLst>
                <a:gd name="connsiteX0" fmla="*/ 5485 w 5603"/>
                <a:gd name="connsiteY0" fmla="*/ 352 h 15655"/>
                <a:gd name="connsiteX1" fmla="*/ 2032 w 5603"/>
                <a:gd name="connsiteY1" fmla="*/ 81 h 15655"/>
                <a:gd name="connsiteX2" fmla="*/ 2235 w 5603"/>
                <a:gd name="connsiteY2" fmla="*/ 352 h 15655"/>
                <a:gd name="connsiteX3" fmla="*/ 0 w 5603"/>
                <a:gd name="connsiteY3" fmla="*/ 6040 h 15655"/>
                <a:gd name="connsiteX4" fmla="*/ 2777 w 5603"/>
                <a:gd name="connsiteY4" fmla="*/ 15655 h 15655"/>
                <a:gd name="connsiteX5" fmla="*/ 5485 w 5603"/>
                <a:gd name="connsiteY5" fmla="*/ 352 h 1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03" h="15655">
                  <a:moveTo>
                    <a:pt x="5485" y="352"/>
                  </a:moveTo>
                  <a:cubicBezTo>
                    <a:pt x="5146" y="-54"/>
                    <a:pt x="3725" y="-54"/>
                    <a:pt x="2032" y="81"/>
                  </a:cubicBezTo>
                  <a:cubicBezTo>
                    <a:pt x="2099" y="149"/>
                    <a:pt x="2167" y="284"/>
                    <a:pt x="2235" y="352"/>
                  </a:cubicBezTo>
                  <a:cubicBezTo>
                    <a:pt x="4808" y="3467"/>
                    <a:pt x="0" y="4618"/>
                    <a:pt x="0" y="6040"/>
                  </a:cubicBezTo>
                  <a:cubicBezTo>
                    <a:pt x="0" y="7123"/>
                    <a:pt x="2235" y="13150"/>
                    <a:pt x="2777" y="15655"/>
                  </a:cubicBezTo>
                  <a:cubicBezTo>
                    <a:pt x="3251" y="12202"/>
                    <a:pt x="6230" y="1300"/>
                    <a:pt x="5485" y="35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5FFB2D4F-9523-36B8-4EBD-B8FE80AA509B}"/>
                </a:ext>
              </a:extLst>
            </p:cNvPr>
            <p:cNvSpPr/>
            <p:nvPr/>
          </p:nvSpPr>
          <p:spPr bwMode="ltGray">
            <a:xfrm>
              <a:off x="10070868" y="7766528"/>
              <a:ext cx="1134" cy="2051"/>
            </a:xfrm>
            <a:custGeom>
              <a:avLst/>
              <a:gdLst>
                <a:gd name="connsiteX0" fmla="*/ 864 w 1134"/>
                <a:gd name="connsiteY0" fmla="*/ 1568 h 2051"/>
                <a:gd name="connsiteX1" fmla="*/ 1135 w 1134"/>
                <a:gd name="connsiteY1" fmla="*/ 620 h 2051"/>
                <a:gd name="connsiteX2" fmla="*/ 1067 w 1134"/>
                <a:gd name="connsiteY2" fmla="*/ 484 h 2051"/>
                <a:gd name="connsiteX3" fmla="*/ 864 w 1134"/>
                <a:gd name="connsiteY3" fmla="*/ 1568 h 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4" h="2051">
                  <a:moveTo>
                    <a:pt x="864" y="1568"/>
                  </a:moveTo>
                  <a:cubicBezTo>
                    <a:pt x="999" y="1364"/>
                    <a:pt x="1067" y="1026"/>
                    <a:pt x="1135" y="620"/>
                  </a:cubicBezTo>
                  <a:cubicBezTo>
                    <a:pt x="1135" y="552"/>
                    <a:pt x="1135" y="552"/>
                    <a:pt x="1067" y="484"/>
                  </a:cubicBezTo>
                  <a:cubicBezTo>
                    <a:pt x="-490" y="-1547"/>
                    <a:pt x="-152" y="3599"/>
                    <a:pt x="864" y="156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F32CEF7B-B932-2891-9151-E0095C6AE7B3}"/>
                </a:ext>
              </a:extLst>
            </p:cNvPr>
            <p:cNvSpPr/>
            <p:nvPr/>
          </p:nvSpPr>
          <p:spPr bwMode="ltGray">
            <a:xfrm>
              <a:off x="10079982" y="7788952"/>
              <a:ext cx="206" cy="1151"/>
            </a:xfrm>
            <a:custGeom>
              <a:avLst/>
              <a:gdLst>
                <a:gd name="connsiteX0" fmla="*/ 78 w 206"/>
                <a:gd name="connsiteY0" fmla="*/ 1151 h 1151"/>
                <a:gd name="connsiteX1" fmla="*/ 78 w 206"/>
                <a:gd name="connsiteY1" fmla="*/ 0 h 1151"/>
                <a:gd name="connsiteX2" fmla="*/ 78 w 206"/>
                <a:gd name="connsiteY2" fmla="*/ 1151 h 1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" h="1151">
                  <a:moveTo>
                    <a:pt x="78" y="1151"/>
                  </a:moveTo>
                  <a:cubicBezTo>
                    <a:pt x="281" y="1151"/>
                    <a:pt x="213" y="677"/>
                    <a:pt x="78" y="0"/>
                  </a:cubicBezTo>
                  <a:cubicBezTo>
                    <a:pt x="10" y="677"/>
                    <a:pt x="-57" y="1151"/>
                    <a:pt x="78" y="11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18E67198-F7A3-DE42-AADA-F42B10E9E0BD}"/>
                </a:ext>
              </a:extLst>
            </p:cNvPr>
            <p:cNvSpPr/>
            <p:nvPr/>
          </p:nvSpPr>
          <p:spPr bwMode="ltGray">
            <a:xfrm>
              <a:off x="10039361" y="7746362"/>
              <a:ext cx="23726" cy="35231"/>
            </a:xfrm>
            <a:custGeom>
              <a:avLst/>
              <a:gdLst>
                <a:gd name="connsiteX0" fmla="*/ 19370 w 23726"/>
                <a:gd name="connsiteY0" fmla="*/ 18958 h 35231"/>
                <a:gd name="connsiteX1" fmla="*/ 10025 w 23726"/>
                <a:gd name="connsiteY1" fmla="*/ 3993 h 35231"/>
                <a:gd name="connsiteX2" fmla="*/ 17271 w 23726"/>
                <a:gd name="connsiteY2" fmla="*/ 6837 h 35231"/>
                <a:gd name="connsiteX3" fmla="*/ 23703 w 23726"/>
                <a:gd name="connsiteY3" fmla="*/ 540 h 35231"/>
                <a:gd name="connsiteX4" fmla="*/ 14833 w 23726"/>
                <a:gd name="connsiteY4" fmla="*/ 2436 h 35231"/>
                <a:gd name="connsiteX5" fmla="*/ 12530 w 23726"/>
                <a:gd name="connsiteY5" fmla="*/ 1284 h 35231"/>
                <a:gd name="connsiteX6" fmla="*/ 1628 w 23726"/>
                <a:gd name="connsiteY6" fmla="*/ 1826 h 35231"/>
                <a:gd name="connsiteX7" fmla="*/ 1087 w 23726"/>
                <a:gd name="connsiteY7" fmla="*/ 17739 h 35231"/>
                <a:gd name="connsiteX8" fmla="*/ 6098 w 23726"/>
                <a:gd name="connsiteY8" fmla="*/ 24172 h 35231"/>
                <a:gd name="connsiteX9" fmla="*/ 4066 w 23726"/>
                <a:gd name="connsiteY9" fmla="*/ 24443 h 35231"/>
                <a:gd name="connsiteX10" fmla="*/ 8061 w 23726"/>
                <a:gd name="connsiteY10" fmla="*/ 35209 h 35231"/>
                <a:gd name="connsiteX11" fmla="*/ 13411 w 23726"/>
                <a:gd name="connsiteY11" fmla="*/ 25120 h 35231"/>
                <a:gd name="connsiteX12" fmla="*/ 14223 w 23726"/>
                <a:gd name="connsiteY12" fmla="*/ 22750 h 35231"/>
                <a:gd name="connsiteX13" fmla="*/ 19370 w 23726"/>
                <a:gd name="connsiteY13" fmla="*/ 18958 h 3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726" h="35231">
                  <a:moveTo>
                    <a:pt x="19370" y="18958"/>
                  </a:moveTo>
                  <a:cubicBezTo>
                    <a:pt x="20386" y="17197"/>
                    <a:pt x="8874" y="5415"/>
                    <a:pt x="10025" y="3993"/>
                  </a:cubicBezTo>
                  <a:cubicBezTo>
                    <a:pt x="11244" y="2571"/>
                    <a:pt x="17271" y="8191"/>
                    <a:pt x="17271" y="6837"/>
                  </a:cubicBezTo>
                  <a:cubicBezTo>
                    <a:pt x="17271" y="5483"/>
                    <a:pt x="24178" y="1623"/>
                    <a:pt x="23703" y="540"/>
                  </a:cubicBezTo>
                  <a:cubicBezTo>
                    <a:pt x="23229" y="-611"/>
                    <a:pt x="17068" y="2436"/>
                    <a:pt x="14833" y="2436"/>
                  </a:cubicBezTo>
                  <a:cubicBezTo>
                    <a:pt x="12598" y="2436"/>
                    <a:pt x="12802" y="-2169"/>
                    <a:pt x="12530" y="1284"/>
                  </a:cubicBezTo>
                  <a:cubicBezTo>
                    <a:pt x="12327" y="3993"/>
                    <a:pt x="3118" y="201"/>
                    <a:pt x="1628" y="1826"/>
                  </a:cubicBezTo>
                  <a:cubicBezTo>
                    <a:pt x="139" y="3451"/>
                    <a:pt x="-877" y="16452"/>
                    <a:pt x="1087" y="17739"/>
                  </a:cubicBezTo>
                  <a:cubicBezTo>
                    <a:pt x="2577" y="18755"/>
                    <a:pt x="4269" y="22411"/>
                    <a:pt x="6098" y="24172"/>
                  </a:cubicBezTo>
                  <a:cubicBezTo>
                    <a:pt x="5218" y="23833"/>
                    <a:pt x="4608" y="23292"/>
                    <a:pt x="4066" y="24443"/>
                  </a:cubicBezTo>
                  <a:cubicBezTo>
                    <a:pt x="3186" y="26271"/>
                    <a:pt x="6030" y="35751"/>
                    <a:pt x="8061" y="35209"/>
                  </a:cubicBezTo>
                  <a:cubicBezTo>
                    <a:pt x="10161" y="34668"/>
                    <a:pt x="12666" y="26203"/>
                    <a:pt x="13411" y="25120"/>
                  </a:cubicBezTo>
                  <a:cubicBezTo>
                    <a:pt x="13614" y="24849"/>
                    <a:pt x="13885" y="23901"/>
                    <a:pt x="14223" y="22750"/>
                  </a:cubicBezTo>
                  <a:cubicBezTo>
                    <a:pt x="16661" y="21464"/>
                    <a:pt x="18896" y="19838"/>
                    <a:pt x="19370" y="1895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0FDE70D-E633-CE05-BD65-97CABFF8552C}"/>
                </a:ext>
              </a:extLst>
            </p:cNvPr>
            <p:cNvSpPr/>
            <p:nvPr/>
          </p:nvSpPr>
          <p:spPr bwMode="ltGray">
            <a:xfrm>
              <a:off x="10030496" y="7732140"/>
              <a:ext cx="6948" cy="8197"/>
            </a:xfrm>
            <a:custGeom>
              <a:avLst/>
              <a:gdLst>
                <a:gd name="connsiteX0" fmla="*/ 66 w 6948"/>
                <a:gd name="connsiteY0" fmla="*/ 2505 h 8197"/>
                <a:gd name="connsiteX1" fmla="*/ 6228 w 6948"/>
                <a:gd name="connsiteY1" fmla="*/ 8126 h 8197"/>
                <a:gd name="connsiteX2" fmla="*/ 3925 w 6948"/>
                <a:gd name="connsiteY2" fmla="*/ 0 h 8197"/>
                <a:gd name="connsiteX3" fmla="*/ 66 w 6948"/>
                <a:gd name="connsiteY3" fmla="*/ 2505 h 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48" h="8197">
                  <a:moveTo>
                    <a:pt x="66" y="2505"/>
                  </a:moveTo>
                  <a:cubicBezTo>
                    <a:pt x="878" y="3589"/>
                    <a:pt x="3722" y="8871"/>
                    <a:pt x="6228" y="8126"/>
                  </a:cubicBezTo>
                  <a:cubicBezTo>
                    <a:pt x="8462" y="7516"/>
                    <a:pt x="4874" y="3182"/>
                    <a:pt x="3925" y="0"/>
                  </a:cubicBezTo>
                  <a:cubicBezTo>
                    <a:pt x="1759" y="1151"/>
                    <a:pt x="-408" y="1964"/>
                    <a:pt x="66" y="25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9509E98-BED9-4B8E-0AD6-B15B050A52E4}"/>
                </a:ext>
              </a:extLst>
            </p:cNvPr>
            <p:cNvSpPr/>
            <p:nvPr/>
          </p:nvSpPr>
          <p:spPr bwMode="ltGray">
            <a:xfrm>
              <a:off x="9986529" y="7579082"/>
              <a:ext cx="23411" cy="27544"/>
            </a:xfrm>
            <a:custGeom>
              <a:avLst/>
              <a:gdLst>
                <a:gd name="connsiteX0" fmla="*/ 19384 w 23411"/>
                <a:gd name="connsiteY0" fmla="*/ 26229 h 27544"/>
                <a:gd name="connsiteX1" fmla="*/ 8076 w 23411"/>
                <a:gd name="connsiteY1" fmla="*/ 16207 h 27544"/>
                <a:gd name="connsiteX2" fmla="*/ 17149 w 23411"/>
                <a:gd name="connsiteY2" fmla="*/ 23 h 27544"/>
                <a:gd name="connsiteX3" fmla="*/ 966 w 23411"/>
                <a:gd name="connsiteY3" fmla="*/ 8961 h 27544"/>
                <a:gd name="connsiteX4" fmla="*/ 966 w 23411"/>
                <a:gd name="connsiteY4" fmla="*/ 22031 h 27544"/>
                <a:gd name="connsiteX5" fmla="*/ 8753 w 23411"/>
                <a:gd name="connsiteY5" fmla="*/ 27109 h 27544"/>
                <a:gd name="connsiteX6" fmla="*/ 16404 w 23411"/>
                <a:gd name="connsiteY6" fmla="*/ 26296 h 27544"/>
                <a:gd name="connsiteX7" fmla="*/ 21415 w 23411"/>
                <a:gd name="connsiteY7" fmla="*/ 26364 h 27544"/>
                <a:gd name="connsiteX8" fmla="*/ 22837 w 23411"/>
                <a:gd name="connsiteY8" fmla="*/ 22978 h 27544"/>
                <a:gd name="connsiteX9" fmla="*/ 19384 w 23411"/>
                <a:gd name="connsiteY9" fmla="*/ 26229 h 27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411" h="27544">
                  <a:moveTo>
                    <a:pt x="19384" y="26229"/>
                  </a:moveTo>
                  <a:cubicBezTo>
                    <a:pt x="16269" y="25552"/>
                    <a:pt x="8617" y="17900"/>
                    <a:pt x="8076" y="16207"/>
                  </a:cubicBezTo>
                  <a:cubicBezTo>
                    <a:pt x="7602" y="14582"/>
                    <a:pt x="18978" y="497"/>
                    <a:pt x="17149" y="23"/>
                  </a:cubicBezTo>
                  <a:cubicBezTo>
                    <a:pt x="15389" y="-451"/>
                    <a:pt x="1711" y="6389"/>
                    <a:pt x="966" y="8961"/>
                  </a:cubicBezTo>
                  <a:cubicBezTo>
                    <a:pt x="356" y="11196"/>
                    <a:pt x="-863" y="19796"/>
                    <a:pt x="966" y="22031"/>
                  </a:cubicBezTo>
                  <a:cubicBezTo>
                    <a:pt x="2794" y="24333"/>
                    <a:pt x="6518" y="25552"/>
                    <a:pt x="8753" y="27109"/>
                  </a:cubicBezTo>
                  <a:cubicBezTo>
                    <a:pt x="11055" y="28667"/>
                    <a:pt x="15795" y="25484"/>
                    <a:pt x="16404" y="26296"/>
                  </a:cubicBezTo>
                  <a:cubicBezTo>
                    <a:pt x="16946" y="27177"/>
                    <a:pt x="19113" y="27718"/>
                    <a:pt x="21415" y="26364"/>
                  </a:cubicBezTo>
                  <a:cubicBezTo>
                    <a:pt x="23718" y="25010"/>
                    <a:pt x="23785" y="26500"/>
                    <a:pt x="22837" y="22978"/>
                  </a:cubicBezTo>
                  <a:cubicBezTo>
                    <a:pt x="21889" y="19593"/>
                    <a:pt x="22567" y="26906"/>
                    <a:pt x="19384" y="2622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16AA7BDD-936C-6E50-9233-77CC9D7BC705}"/>
                </a:ext>
              </a:extLst>
            </p:cNvPr>
            <p:cNvSpPr/>
            <p:nvPr/>
          </p:nvSpPr>
          <p:spPr bwMode="ltGray">
            <a:xfrm>
              <a:off x="9999571" y="7502726"/>
              <a:ext cx="518" cy="1216"/>
            </a:xfrm>
            <a:custGeom>
              <a:avLst/>
              <a:gdLst>
                <a:gd name="connsiteX0" fmla="*/ 519 w 518"/>
                <a:gd name="connsiteY0" fmla="*/ 1216 h 1216"/>
                <a:gd name="connsiteX1" fmla="*/ 248 w 518"/>
                <a:gd name="connsiteY1" fmla="*/ 65 h 1216"/>
                <a:gd name="connsiteX2" fmla="*/ 519 w 518"/>
                <a:gd name="connsiteY2" fmla="*/ 1216 h 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8" h="1216">
                  <a:moveTo>
                    <a:pt x="519" y="1216"/>
                  </a:moveTo>
                  <a:cubicBezTo>
                    <a:pt x="519" y="674"/>
                    <a:pt x="451" y="201"/>
                    <a:pt x="248" y="65"/>
                  </a:cubicBezTo>
                  <a:cubicBezTo>
                    <a:pt x="-226" y="-206"/>
                    <a:pt x="45" y="404"/>
                    <a:pt x="519" y="121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ECFA6BCF-0220-BF38-3AE2-4FDDE69A051C}"/>
                </a:ext>
              </a:extLst>
            </p:cNvPr>
            <p:cNvSpPr/>
            <p:nvPr/>
          </p:nvSpPr>
          <p:spPr bwMode="ltGray">
            <a:xfrm>
              <a:off x="9996395" y="7491874"/>
              <a:ext cx="18185" cy="21147"/>
            </a:xfrm>
            <a:custGeom>
              <a:avLst/>
              <a:gdLst>
                <a:gd name="connsiteX0" fmla="*/ 376 w 18185"/>
                <a:gd name="connsiteY0" fmla="*/ 15 h 21147"/>
                <a:gd name="connsiteX1" fmla="*/ 7148 w 18185"/>
                <a:gd name="connsiteY1" fmla="*/ 14506 h 21147"/>
                <a:gd name="connsiteX2" fmla="*/ 3627 w 18185"/>
                <a:gd name="connsiteY2" fmla="*/ 12068 h 21147"/>
                <a:gd name="connsiteX3" fmla="*/ 4033 w 18185"/>
                <a:gd name="connsiteY3" fmla="*/ 21074 h 21147"/>
                <a:gd name="connsiteX4" fmla="*/ 18185 w 18185"/>
                <a:gd name="connsiteY4" fmla="*/ 18027 h 21147"/>
                <a:gd name="connsiteX5" fmla="*/ 8909 w 18185"/>
                <a:gd name="connsiteY5" fmla="*/ 11933 h 21147"/>
                <a:gd name="connsiteX6" fmla="*/ 376 w 18185"/>
                <a:gd name="connsiteY6" fmla="*/ 15 h 2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85" h="21147">
                  <a:moveTo>
                    <a:pt x="376" y="15"/>
                  </a:moveTo>
                  <a:cubicBezTo>
                    <a:pt x="-1994" y="489"/>
                    <a:pt x="7622" y="13490"/>
                    <a:pt x="7148" y="14506"/>
                  </a:cubicBezTo>
                  <a:cubicBezTo>
                    <a:pt x="6471" y="15996"/>
                    <a:pt x="4575" y="13626"/>
                    <a:pt x="3627" y="12068"/>
                  </a:cubicBezTo>
                  <a:cubicBezTo>
                    <a:pt x="3695" y="14709"/>
                    <a:pt x="2137" y="20871"/>
                    <a:pt x="4033" y="21074"/>
                  </a:cubicBezTo>
                  <a:cubicBezTo>
                    <a:pt x="6403" y="21277"/>
                    <a:pt x="18185" y="21277"/>
                    <a:pt x="18185" y="18027"/>
                  </a:cubicBezTo>
                  <a:cubicBezTo>
                    <a:pt x="18185" y="14777"/>
                    <a:pt x="12362" y="13693"/>
                    <a:pt x="8909" y="11933"/>
                  </a:cubicBezTo>
                  <a:cubicBezTo>
                    <a:pt x="5591" y="10240"/>
                    <a:pt x="2746" y="-459"/>
                    <a:pt x="376" y="1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5FE9AAF-CACD-56FC-82E7-056A5E14CEFA}"/>
                </a:ext>
              </a:extLst>
            </p:cNvPr>
            <p:cNvSpPr/>
            <p:nvPr/>
          </p:nvSpPr>
          <p:spPr bwMode="ltGray">
            <a:xfrm>
              <a:off x="10014310" y="7499608"/>
              <a:ext cx="509" cy="677"/>
            </a:xfrm>
            <a:custGeom>
              <a:avLst/>
              <a:gdLst>
                <a:gd name="connsiteX0" fmla="*/ 474 w 509"/>
                <a:gd name="connsiteY0" fmla="*/ 677 h 677"/>
                <a:gd name="connsiteX1" fmla="*/ 0 w 509"/>
                <a:gd name="connsiteY1" fmla="*/ 0 h 677"/>
                <a:gd name="connsiteX2" fmla="*/ 474 w 509"/>
                <a:gd name="connsiteY2" fmla="*/ 677 h 677"/>
                <a:gd name="connsiteX3" fmla="*/ 474 w 509"/>
                <a:gd name="connsiteY3" fmla="*/ 677 h 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9" h="677">
                  <a:moveTo>
                    <a:pt x="474" y="677"/>
                  </a:moveTo>
                  <a:cubicBezTo>
                    <a:pt x="609" y="474"/>
                    <a:pt x="339" y="203"/>
                    <a:pt x="0" y="0"/>
                  </a:cubicBezTo>
                  <a:cubicBezTo>
                    <a:pt x="203" y="271"/>
                    <a:pt x="339" y="474"/>
                    <a:pt x="474" y="677"/>
                  </a:cubicBezTo>
                  <a:lnTo>
                    <a:pt x="474" y="677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DAB61F30-DE63-DA96-67B2-0AA5E9606B14}"/>
                </a:ext>
              </a:extLst>
            </p:cNvPr>
            <p:cNvSpPr/>
            <p:nvPr/>
          </p:nvSpPr>
          <p:spPr bwMode="ltGray">
            <a:xfrm>
              <a:off x="10013768" y="7500082"/>
              <a:ext cx="3115" cy="5395"/>
            </a:xfrm>
            <a:custGeom>
              <a:avLst/>
              <a:gdLst>
                <a:gd name="connsiteX0" fmla="*/ 0 w 3115"/>
                <a:gd name="connsiteY0" fmla="*/ 0 h 5395"/>
                <a:gd name="connsiteX1" fmla="*/ 2844 w 3115"/>
                <a:gd name="connsiteY1" fmla="*/ 5282 h 5395"/>
                <a:gd name="connsiteX2" fmla="*/ 948 w 3115"/>
                <a:gd name="connsiteY2" fmla="*/ 203 h 5395"/>
                <a:gd name="connsiteX3" fmla="*/ 0 w 3115"/>
                <a:gd name="connsiteY3" fmla="*/ 0 h 5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15" h="5395">
                  <a:moveTo>
                    <a:pt x="0" y="0"/>
                  </a:moveTo>
                  <a:cubicBezTo>
                    <a:pt x="1083" y="2979"/>
                    <a:pt x="2167" y="6027"/>
                    <a:pt x="2844" y="5282"/>
                  </a:cubicBezTo>
                  <a:cubicBezTo>
                    <a:pt x="3724" y="4334"/>
                    <a:pt x="2302" y="2099"/>
                    <a:pt x="948" y="203"/>
                  </a:cubicBezTo>
                  <a:cubicBezTo>
                    <a:pt x="813" y="542"/>
                    <a:pt x="474" y="406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58C3A953-C960-72DE-F419-5B2AD34D6F0E}"/>
                </a:ext>
              </a:extLst>
            </p:cNvPr>
            <p:cNvSpPr/>
            <p:nvPr/>
          </p:nvSpPr>
          <p:spPr bwMode="ltGray">
            <a:xfrm>
              <a:off x="10013023" y="7497848"/>
              <a:ext cx="1286" cy="1828"/>
            </a:xfrm>
            <a:custGeom>
              <a:avLst/>
              <a:gdLst>
                <a:gd name="connsiteX0" fmla="*/ 406 w 1286"/>
                <a:gd name="connsiteY0" fmla="*/ 1354 h 1828"/>
                <a:gd name="connsiteX1" fmla="*/ 1287 w 1286"/>
                <a:gd name="connsiteY1" fmla="*/ 1828 h 1828"/>
                <a:gd name="connsiteX2" fmla="*/ 339 w 1286"/>
                <a:gd name="connsiteY2" fmla="*/ 406 h 1828"/>
                <a:gd name="connsiteX3" fmla="*/ 136 w 1286"/>
                <a:gd name="connsiteY3" fmla="*/ 0 h 1828"/>
                <a:gd name="connsiteX4" fmla="*/ 0 w 1286"/>
                <a:gd name="connsiteY4" fmla="*/ 203 h 1828"/>
                <a:gd name="connsiteX5" fmla="*/ 406 w 1286"/>
                <a:gd name="connsiteY5" fmla="*/ 1354 h 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6" h="1828">
                  <a:moveTo>
                    <a:pt x="406" y="1354"/>
                  </a:moveTo>
                  <a:cubicBezTo>
                    <a:pt x="745" y="1490"/>
                    <a:pt x="1016" y="1625"/>
                    <a:pt x="1287" y="1828"/>
                  </a:cubicBezTo>
                  <a:cubicBezTo>
                    <a:pt x="880" y="1287"/>
                    <a:pt x="542" y="813"/>
                    <a:pt x="339" y="406"/>
                  </a:cubicBezTo>
                  <a:cubicBezTo>
                    <a:pt x="203" y="203"/>
                    <a:pt x="203" y="135"/>
                    <a:pt x="136" y="0"/>
                  </a:cubicBezTo>
                  <a:cubicBezTo>
                    <a:pt x="136" y="67"/>
                    <a:pt x="0" y="135"/>
                    <a:pt x="0" y="203"/>
                  </a:cubicBezTo>
                  <a:cubicBezTo>
                    <a:pt x="136" y="541"/>
                    <a:pt x="271" y="948"/>
                    <a:pt x="406" y="13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241C8C82-7EEA-A438-A02E-16E05FBBFF71}"/>
                </a:ext>
              </a:extLst>
            </p:cNvPr>
            <p:cNvSpPr/>
            <p:nvPr/>
          </p:nvSpPr>
          <p:spPr bwMode="ltGray">
            <a:xfrm>
              <a:off x="10011021" y="7495000"/>
              <a:ext cx="2815" cy="5082"/>
            </a:xfrm>
            <a:custGeom>
              <a:avLst/>
              <a:gdLst>
                <a:gd name="connsiteX0" fmla="*/ 1799 w 2815"/>
                <a:gd name="connsiteY0" fmla="*/ 3254 h 5082"/>
                <a:gd name="connsiteX1" fmla="*/ 2002 w 2815"/>
                <a:gd name="connsiteY1" fmla="*/ 2983 h 5082"/>
                <a:gd name="connsiteX2" fmla="*/ 377 w 2815"/>
                <a:gd name="connsiteY2" fmla="*/ 71 h 5082"/>
                <a:gd name="connsiteX3" fmla="*/ 2815 w 2815"/>
                <a:gd name="connsiteY3" fmla="*/ 5082 h 5082"/>
                <a:gd name="connsiteX4" fmla="*/ 2476 w 2815"/>
                <a:gd name="connsiteY4" fmla="*/ 4202 h 5082"/>
                <a:gd name="connsiteX5" fmla="*/ 1799 w 2815"/>
                <a:gd name="connsiteY5" fmla="*/ 3254 h 5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15" h="5082">
                  <a:moveTo>
                    <a:pt x="1799" y="3254"/>
                  </a:moveTo>
                  <a:cubicBezTo>
                    <a:pt x="1935" y="3186"/>
                    <a:pt x="1935" y="3051"/>
                    <a:pt x="2002" y="2983"/>
                  </a:cubicBezTo>
                  <a:cubicBezTo>
                    <a:pt x="1393" y="1561"/>
                    <a:pt x="851" y="342"/>
                    <a:pt x="377" y="71"/>
                  </a:cubicBezTo>
                  <a:cubicBezTo>
                    <a:pt x="-909" y="-606"/>
                    <a:pt x="1393" y="3728"/>
                    <a:pt x="2815" y="5082"/>
                  </a:cubicBezTo>
                  <a:cubicBezTo>
                    <a:pt x="2680" y="4744"/>
                    <a:pt x="2612" y="4473"/>
                    <a:pt x="2476" y="4202"/>
                  </a:cubicBezTo>
                  <a:cubicBezTo>
                    <a:pt x="1799" y="3863"/>
                    <a:pt x="1258" y="3593"/>
                    <a:pt x="1799" y="32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15F1345F-ECFF-90EE-CD6D-7174DA8010E6}"/>
                </a:ext>
              </a:extLst>
            </p:cNvPr>
            <p:cNvSpPr/>
            <p:nvPr/>
          </p:nvSpPr>
          <p:spPr bwMode="ltGray">
            <a:xfrm>
              <a:off x="10301352" y="5423284"/>
              <a:ext cx="14455" cy="22341"/>
            </a:xfrm>
            <a:custGeom>
              <a:avLst/>
              <a:gdLst>
                <a:gd name="connsiteX0" fmla="*/ 8871 w 14455"/>
                <a:gd name="connsiteY0" fmla="*/ 9204 h 22341"/>
                <a:gd name="connsiteX1" fmla="*/ 6907 w 14455"/>
                <a:gd name="connsiteY1" fmla="*/ 10559 h 22341"/>
                <a:gd name="connsiteX2" fmla="*/ 3928 w 14455"/>
                <a:gd name="connsiteY2" fmla="*/ 9001 h 22341"/>
                <a:gd name="connsiteX3" fmla="*/ 6297 w 14455"/>
                <a:gd name="connsiteY3" fmla="*/ 12116 h 22341"/>
                <a:gd name="connsiteX4" fmla="*/ 813 w 14455"/>
                <a:gd name="connsiteY4" fmla="*/ 15502 h 22341"/>
                <a:gd name="connsiteX5" fmla="*/ 0 w 14455"/>
                <a:gd name="connsiteY5" fmla="*/ 22341 h 22341"/>
                <a:gd name="connsiteX6" fmla="*/ 6704 w 14455"/>
                <a:gd name="connsiteY6" fmla="*/ 17872 h 22341"/>
                <a:gd name="connsiteX7" fmla="*/ 6771 w 14455"/>
                <a:gd name="connsiteY7" fmla="*/ 12590 h 22341"/>
                <a:gd name="connsiteX8" fmla="*/ 9074 w 14455"/>
                <a:gd name="connsiteY8" fmla="*/ 14080 h 22341"/>
                <a:gd name="connsiteX9" fmla="*/ 14355 w 14455"/>
                <a:gd name="connsiteY9" fmla="*/ 7647 h 22341"/>
                <a:gd name="connsiteX10" fmla="*/ 12527 w 14455"/>
                <a:gd name="connsiteY10" fmla="*/ 63 h 22341"/>
                <a:gd name="connsiteX11" fmla="*/ 10089 w 14455"/>
                <a:gd name="connsiteY11" fmla="*/ 10965 h 22341"/>
                <a:gd name="connsiteX12" fmla="*/ 8464 w 14455"/>
                <a:gd name="connsiteY12" fmla="*/ 10897 h 22341"/>
                <a:gd name="connsiteX13" fmla="*/ 8871 w 14455"/>
                <a:gd name="connsiteY13" fmla="*/ 9204 h 2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455" h="22341">
                  <a:moveTo>
                    <a:pt x="8871" y="9204"/>
                  </a:moveTo>
                  <a:cubicBezTo>
                    <a:pt x="7652" y="8933"/>
                    <a:pt x="7110" y="9543"/>
                    <a:pt x="6907" y="10559"/>
                  </a:cubicBezTo>
                  <a:cubicBezTo>
                    <a:pt x="5756" y="10152"/>
                    <a:pt x="4740" y="9611"/>
                    <a:pt x="3928" y="9001"/>
                  </a:cubicBezTo>
                  <a:cubicBezTo>
                    <a:pt x="4672" y="9949"/>
                    <a:pt x="5485" y="11100"/>
                    <a:pt x="6297" y="12116"/>
                  </a:cubicBezTo>
                  <a:cubicBezTo>
                    <a:pt x="4130" y="13199"/>
                    <a:pt x="1625" y="14418"/>
                    <a:pt x="813" y="15502"/>
                  </a:cubicBezTo>
                  <a:cubicBezTo>
                    <a:pt x="-474" y="17195"/>
                    <a:pt x="880" y="20716"/>
                    <a:pt x="0" y="22341"/>
                  </a:cubicBezTo>
                  <a:cubicBezTo>
                    <a:pt x="2370" y="21596"/>
                    <a:pt x="5823" y="20242"/>
                    <a:pt x="6704" y="17872"/>
                  </a:cubicBezTo>
                  <a:cubicBezTo>
                    <a:pt x="7178" y="16653"/>
                    <a:pt x="6839" y="14486"/>
                    <a:pt x="6771" y="12590"/>
                  </a:cubicBezTo>
                  <a:cubicBezTo>
                    <a:pt x="7516" y="13403"/>
                    <a:pt x="8329" y="14012"/>
                    <a:pt x="9074" y="14080"/>
                  </a:cubicBezTo>
                  <a:cubicBezTo>
                    <a:pt x="11512" y="14351"/>
                    <a:pt x="14355" y="9881"/>
                    <a:pt x="14355" y="7647"/>
                  </a:cubicBezTo>
                  <a:cubicBezTo>
                    <a:pt x="14355" y="5412"/>
                    <a:pt x="15100" y="-682"/>
                    <a:pt x="12527" y="63"/>
                  </a:cubicBezTo>
                  <a:cubicBezTo>
                    <a:pt x="9954" y="808"/>
                    <a:pt x="12392" y="10626"/>
                    <a:pt x="10089" y="10965"/>
                  </a:cubicBezTo>
                  <a:cubicBezTo>
                    <a:pt x="9548" y="11032"/>
                    <a:pt x="9006" y="10965"/>
                    <a:pt x="8464" y="10897"/>
                  </a:cubicBezTo>
                  <a:cubicBezTo>
                    <a:pt x="9683" y="10152"/>
                    <a:pt x="10225" y="9543"/>
                    <a:pt x="8871" y="92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8F392BF4-B232-3CA8-E51D-0DE112FFC719}"/>
                </a:ext>
              </a:extLst>
            </p:cNvPr>
            <p:cNvSpPr/>
            <p:nvPr/>
          </p:nvSpPr>
          <p:spPr bwMode="ltGray">
            <a:xfrm>
              <a:off x="10298892" y="5445557"/>
              <a:ext cx="2459" cy="880"/>
            </a:xfrm>
            <a:custGeom>
              <a:avLst/>
              <a:gdLst>
                <a:gd name="connsiteX0" fmla="*/ 767 w 2459"/>
                <a:gd name="connsiteY0" fmla="*/ 880 h 880"/>
                <a:gd name="connsiteX1" fmla="*/ 2460 w 2459"/>
                <a:gd name="connsiteY1" fmla="*/ 0 h 880"/>
                <a:gd name="connsiteX2" fmla="*/ 767 w 2459"/>
                <a:gd name="connsiteY2" fmla="*/ 880 h 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59" h="880">
                  <a:moveTo>
                    <a:pt x="767" y="880"/>
                  </a:moveTo>
                  <a:cubicBezTo>
                    <a:pt x="1647" y="880"/>
                    <a:pt x="2189" y="542"/>
                    <a:pt x="2460" y="0"/>
                  </a:cubicBezTo>
                  <a:cubicBezTo>
                    <a:pt x="428" y="677"/>
                    <a:pt x="-926" y="880"/>
                    <a:pt x="767" y="88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4A907DC8-BA38-1653-92F5-F0169163095B}"/>
                </a:ext>
              </a:extLst>
            </p:cNvPr>
            <p:cNvSpPr/>
            <p:nvPr/>
          </p:nvSpPr>
          <p:spPr bwMode="ltGray">
            <a:xfrm>
              <a:off x="10303268" y="5430294"/>
              <a:ext cx="1943" cy="1990"/>
            </a:xfrm>
            <a:custGeom>
              <a:avLst/>
              <a:gdLst>
                <a:gd name="connsiteX0" fmla="*/ 319 w 1943"/>
                <a:gd name="connsiteY0" fmla="*/ 162 h 1990"/>
                <a:gd name="connsiteX1" fmla="*/ 1944 w 1943"/>
                <a:gd name="connsiteY1" fmla="*/ 1990 h 1990"/>
                <a:gd name="connsiteX2" fmla="*/ 319 w 1943"/>
                <a:gd name="connsiteY2" fmla="*/ 162 h 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43" h="1990">
                  <a:moveTo>
                    <a:pt x="319" y="162"/>
                  </a:moveTo>
                  <a:cubicBezTo>
                    <a:pt x="-494" y="-447"/>
                    <a:pt x="319" y="771"/>
                    <a:pt x="1944" y="1990"/>
                  </a:cubicBezTo>
                  <a:cubicBezTo>
                    <a:pt x="1402" y="1178"/>
                    <a:pt x="793" y="433"/>
                    <a:pt x="319" y="16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30D8C65A-AF05-D510-F23F-80936AC2BA5D}"/>
                </a:ext>
              </a:extLst>
            </p:cNvPr>
            <p:cNvSpPr/>
            <p:nvPr/>
          </p:nvSpPr>
          <p:spPr bwMode="ltGray">
            <a:xfrm>
              <a:off x="10364775" y="5401797"/>
              <a:ext cx="16868" cy="18708"/>
            </a:xfrm>
            <a:custGeom>
              <a:avLst/>
              <a:gdLst>
                <a:gd name="connsiteX0" fmla="*/ 5984 w 16868"/>
                <a:gd name="connsiteY0" fmla="*/ 558 h 18708"/>
                <a:gd name="connsiteX1" fmla="*/ 1921 w 16868"/>
                <a:gd name="connsiteY1" fmla="*/ 18435 h 18708"/>
                <a:gd name="connsiteX2" fmla="*/ 15938 w 16868"/>
                <a:gd name="connsiteY2" fmla="*/ 6855 h 18708"/>
                <a:gd name="connsiteX3" fmla="*/ 14245 w 16868"/>
                <a:gd name="connsiteY3" fmla="*/ 4756 h 18708"/>
                <a:gd name="connsiteX4" fmla="*/ 5984 w 16868"/>
                <a:gd name="connsiteY4" fmla="*/ 558 h 1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68" h="18708">
                  <a:moveTo>
                    <a:pt x="5984" y="558"/>
                  </a:moveTo>
                  <a:cubicBezTo>
                    <a:pt x="1921" y="2928"/>
                    <a:pt x="-2684" y="16200"/>
                    <a:pt x="1921" y="18435"/>
                  </a:cubicBezTo>
                  <a:cubicBezTo>
                    <a:pt x="6458" y="20669"/>
                    <a:pt x="13974" y="8548"/>
                    <a:pt x="15938" y="6855"/>
                  </a:cubicBezTo>
                  <a:cubicBezTo>
                    <a:pt x="17902" y="5162"/>
                    <a:pt x="16480" y="7329"/>
                    <a:pt x="14245" y="4756"/>
                  </a:cubicBezTo>
                  <a:cubicBezTo>
                    <a:pt x="12011" y="2251"/>
                    <a:pt x="9438" y="-1406"/>
                    <a:pt x="5984" y="55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D41A2D5A-2E5E-925F-2459-C2EA4920BE4E}"/>
                </a:ext>
              </a:extLst>
            </p:cNvPr>
            <p:cNvSpPr/>
            <p:nvPr/>
          </p:nvSpPr>
          <p:spPr bwMode="ltGray">
            <a:xfrm>
              <a:off x="10309410" y="5367543"/>
              <a:ext cx="29815" cy="45135"/>
            </a:xfrm>
            <a:custGeom>
              <a:avLst/>
              <a:gdLst>
                <a:gd name="connsiteX0" fmla="*/ 29659 w 29815"/>
                <a:gd name="connsiteY0" fmla="*/ 4408 h 45135"/>
                <a:gd name="connsiteX1" fmla="*/ 11918 w 29815"/>
                <a:gd name="connsiteY1" fmla="*/ 142 h 45135"/>
                <a:gd name="connsiteX2" fmla="*/ 12459 w 29815"/>
                <a:gd name="connsiteY2" fmla="*/ 8809 h 45135"/>
                <a:gd name="connsiteX3" fmla="*/ 14762 w 29815"/>
                <a:gd name="connsiteY3" fmla="*/ 18425 h 45135"/>
                <a:gd name="connsiteX4" fmla="*/ 13069 w 29815"/>
                <a:gd name="connsiteY4" fmla="*/ 24113 h 45135"/>
                <a:gd name="connsiteX5" fmla="*/ 13001 w 29815"/>
                <a:gd name="connsiteY5" fmla="*/ 24045 h 45135"/>
                <a:gd name="connsiteX6" fmla="*/ 0 w 29815"/>
                <a:gd name="connsiteY6" fmla="*/ 26009 h 45135"/>
                <a:gd name="connsiteX7" fmla="*/ 3928 w 29815"/>
                <a:gd name="connsiteY7" fmla="*/ 37927 h 45135"/>
                <a:gd name="connsiteX8" fmla="*/ 9412 w 29815"/>
                <a:gd name="connsiteY8" fmla="*/ 39755 h 45135"/>
                <a:gd name="connsiteX9" fmla="*/ 18283 w 29815"/>
                <a:gd name="connsiteY9" fmla="*/ 42802 h 45135"/>
                <a:gd name="connsiteX10" fmla="*/ 14220 w 29815"/>
                <a:gd name="connsiteY10" fmla="*/ 25399 h 45135"/>
                <a:gd name="connsiteX11" fmla="*/ 15778 w 29815"/>
                <a:gd name="connsiteY11" fmla="*/ 25196 h 45135"/>
                <a:gd name="connsiteX12" fmla="*/ 25393 w 29815"/>
                <a:gd name="connsiteY12" fmla="*/ 17951 h 45135"/>
                <a:gd name="connsiteX13" fmla="*/ 29659 w 29815"/>
                <a:gd name="connsiteY13" fmla="*/ 4408 h 45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815" h="45135">
                  <a:moveTo>
                    <a:pt x="29659" y="4408"/>
                  </a:moveTo>
                  <a:cubicBezTo>
                    <a:pt x="28508" y="2173"/>
                    <a:pt x="13340" y="-671"/>
                    <a:pt x="11918" y="142"/>
                  </a:cubicBezTo>
                  <a:cubicBezTo>
                    <a:pt x="10496" y="1022"/>
                    <a:pt x="13475" y="6846"/>
                    <a:pt x="12459" y="8809"/>
                  </a:cubicBezTo>
                  <a:cubicBezTo>
                    <a:pt x="10766" y="13346"/>
                    <a:pt x="14762" y="16190"/>
                    <a:pt x="14762" y="18425"/>
                  </a:cubicBezTo>
                  <a:cubicBezTo>
                    <a:pt x="14762" y="19779"/>
                    <a:pt x="13137" y="22488"/>
                    <a:pt x="13069" y="24113"/>
                  </a:cubicBezTo>
                  <a:lnTo>
                    <a:pt x="13001" y="24045"/>
                  </a:lnTo>
                  <a:cubicBezTo>
                    <a:pt x="11308" y="23774"/>
                    <a:pt x="1693" y="23910"/>
                    <a:pt x="0" y="26009"/>
                  </a:cubicBezTo>
                  <a:cubicBezTo>
                    <a:pt x="0" y="28717"/>
                    <a:pt x="4740" y="34608"/>
                    <a:pt x="3928" y="37927"/>
                  </a:cubicBezTo>
                  <a:cubicBezTo>
                    <a:pt x="3047" y="41245"/>
                    <a:pt x="6839" y="37791"/>
                    <a:pt x="9412" y="39755"/>
                  </a:cubicBezTo>
                  <a:cubicBezTo>
                    <a:pt x="11986" y="41651"/>
                    <a:pt x="17403" y="48761"/>
                    <a:pt x="18283" y="42802"/>
                  </a:cubicBezTo>
                  <a:cubicBezTo>
                    <a:pt x="18960" y="37927"/>
                    <a:pt x="16184" y="28785"/>
                    <a:pt x="14220" y="25399"/>
                  </a:cubicBezTo>
                  <a:cubicBezTo>
                    <a:pt x="14626" y="25399"/>
                    <a:pt x="15168" y="25399"/>
                    <a:pt x="15778" y="25196"/>
                  </a:cubicBezTo>
                  <a:cubicBezTo>
                    <a:pt x="21195" y="23774"/>
                    <a:pt x="24851" y="21337"/>
                    <a:pt x="25393" y="17951"/>
                  </a:cubicBezTo>
                  <a:cubicBezTo>
                    <a:pt x="25867" y="14565"/>
                    <a:pt x="30742" y="6642"/>
                    <a:pt x="29659" y="440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AA071FC2-9F50-DDF1-568E-3E36805A6577}"/>
                </a:ext>
              </a:extLst>
            </p:cNvPr>
            <p:cNvSpPr/>
            <p:nvPr/>
          </p:nvSpPr>
          <p:spPr bwMode="ltGray">
            <a:xfrm>
              <a:off x="10324781" y="5359791"/>
              <a:ext cx="5542" cy="5354"/>
            </a:xfrm>
            <a:custGeom>
              <a:avLst/>
              <a:gdLst>
                <a:gd name="connsiteX0" fmla="*/ 4943 w 5542"/>
                <a:gd name="connsiteY0" fmla="*/ 378 h 5354"/>
                <a:gd name="connsiteX1" fmla="*/ 0 w 5542"/>
                <a:gd name="connsiteY1" fmla="*/ 445 h 5354"/>
                <a:gd name="connsiteX2" fmla="*/ 1015 w 5542"/>
                <a:gd name="connsiteY2" fmla="*/ 3221 h 5354"/>
                <a:gd name="connsiteX3" fmla="*/ 4943 w 5542"/>
                <a:gd name="connsiteY3" fmla="*/ 378 h 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42" h="5354">
                  <a:moveTo>
                    <a:pt x="4943" y="378"/>
                  </a:moveTo>
                  <a:cubicBezTo>
                    <a:pt x="3792" y="-368"/>
                    <a:pt x="1760" y="174"/>
                    <a:pt x="0" y="445"/>
                  </a:cubicBezTo>
                  <a:cubicBezTo>
                    <a:pt x="338" y="1325"/>
                    <a:pt x="677" y="2273"/>
                    <a:pt x="1015" y="3221"/>
                  </a:cubicBezTo>
                  <a:cubicBezTo>
                    <a:pt x="3115" y="8842"/>
                    <a:pt x="7042" y="1731"/>
                    <a:pt x="4943" y="3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AE11E836-7246-A31E-FF57-4F9591D4953F}"/>
                </a:ext>
              </a:extLst>
            </p:cNvPr>
            <p:cNvSpPr/>
            <p:nvPr/>
          </p:nvSpPr>
          <p:spPr bwMode="ltGray">
            <a:xfrm>
              <a:off x="10309959" y="5336182"/>
              <a:ext cx="14754" cy="24177"/>
            </a:xfrm>
            <a:custGeom>
              <a:avLst/>
              <a:gdLst>
                <a:gd name="connsiteX0" fmla="*/ 737 w 14754"/>
                <a:gd name="connsiteY0" fmla="*/ 21414 h 24177"/>
                <a:gd name="connsiteX1" fmla="*/ 11436 w 14754"/>
                <a:gd name="connsiteY1" fmla="*/ 23310 h 24177"/>
                <a:gd name="connsiteX2" fmla="*/ 14754 w 14754"/>
                <a:gd name="connsiteY2" fmla="*/ 24055 h 24177"/>
                <a:gd name="connsiteX3" fmla="*/ 11233 w 14754"/>
                <a:gd name="connsiteY3" fmla="*/ 13898 h 24177"/>
                <a:gd name="connsiteX4" fmla="*/ 9744 w 14754"/>
                <a:gd name="connsiteY4" fmla="*/ 16 h 24177"/>
                <a:gd name="connsiteX5" fmla="*/ 2769 w 14754"/>
                <a:gd name="connsiteY5" fmla="*/ 8345 h 24177"/>
                <a:gd name="connsiteX6" fmla="*/ 737 w 14754"/>
                <a:gd name="connsiteY6" fmla="*/ 21414 h 24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54" h="24177">
                  <a:moveTo>
                    <a:pt x="737" y="21414"/>
                  </a:moveTo>
                  <a:cubicBezTo>
                    <a:pt x="2227" y="23987"/>
                    <a:pt x="10285" y="21008"/>
                    <a:pt x="11436" y="23310"/>
                  </a:cubicBezTo>
                  <a:cubicBezTo>
                    <a:pt x="11978" y="24326"/>
                    <a:pt x="13265" y="24258"/>
                    <a:pt x="14754" y="24055"/>
                  </a:cubicBezTo>
                  <a:cubicBezTo>
                    <a:pt x="13062" y="19315"/>
                    <a:pt x="11707" y="14846"/>
                    <a:pt x="11233" y="13898"/>
                  </a:cubicBezTo>
                  <a:cubicBezTo>
                    <a:pt x="10691" y="12746"/>
                    <a:pt x="13739" y="-525"/>
                    <a:pt x="9744" y="16"/>
                  </a:cubicBezTo>
                  <a:cubicBezTo>
                    <a:pt x="5748" y="558"/>
                    <a:pt x="4326" y="7194"/>
                    <a:pt x="2769" y="8345"/>
                  </a:cubicBezTo>
                  <a:cubicBezTo>
                    <a:pt x="60" y="10444"/>
                    <a:pt x="-752" y="18909"/>
                    <a:pt x="737" y="214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F4F86836-9DF9-08D9-2069-1C0E6B3A3447}"/>
                </a:ext>
              </a:extLst>
            </p:cNvPr>
            <p:cNvSpPr/>
            <p:nvPr/>
          </p:nvSpPr>
          <p:spPr bwMode="ltGray">
            <a:xfrm>
              <a:off x="10310755" y="5319612"/>
              <a:ext cx="7321" cy="7918"/>
            </a:xfrm>
            <a:custGeom>
              <a:avLst/>
              <a:gdLst>
                <a:gd name="connsiteX0" fmla="*/ 5358 w 7321"/>
                <a:gd name="connsiteY0" fmla="*/ 5616 h 7918"/>
                <a:gd name="connsiteX1" fmla="*/ 280 w 7321"/>
                <a:gd name="connsiteY1" fmla="*/ 402 h 7918"/>
                <a:gd name="connsiteX2" fmla="*/ 6780 w 7321"/>
                <a:gd name="connsiteY2" fmla="*/ 7174 h 7918"/>
                <a:gd name="connsiteX3" fmla="*/ 7322 w 7321"/>
                <a:gd name="connsiteY3" fmla="*/ 7919 h 7918"/>
                <a:gd name="connsiteX4" fmla="*/ 5358 w 7321"/>
                <a:gd name="connsiteY4" fmla="*/ 5616 h 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1" h="7918">
                  <a:moveTo>
                    <a:pt x="5358" y="5616"/>
                  </a:moveTo>
                  <a:cubicBezTo>
                    <a:pt x="3665" y="5075"/>
                    <a:pt x="2040" y="-1697"/>
                    <a:pt x="280" y="402"/>
                  </a:cubicBezTo>
                  <a:cubicBezTo>
                    <a:pt x="-1345" y="4940"/>
                    <a:pt x="4546" y="5752"/>
                    <a:pt x="6780" y="7174"/>
                  </a:cubicBezTo>
                  <a:cubicBezTo>
                    <a:pt x="6983" y="7309"/>
                    <a:pt x="7187" y="7580"/>
                    <a:pt x="7322" y="7919"/>
                  </a:cubicBezTo>
                  <a:cubicBezTo>
                    <a:pt x="6916" y="6565"/>
                    <a:pt x="6239" y="5888"/>
                    <a:pt x="5358" y="561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4FAE153-BCF0-F252-28F9-C3C38F76C246}"/>
                </a:ext>
              </a:extLst>
            </p:cNvPr>
            <p:cNvSpPr/>
            <p:nvPr/>
          </p:nvSpPr>
          <p:spPr bwMode="ltGray">
            <a:xfrm>
              <a:off x="10318077" y="5327463"/>
              <a:ext cx="479" cy="6978"/>
            </a:xfrm>
            <a:custGeom>
              <a:avLst/>
              <a:gdLst>
                <a:gd name="connsiteX0" fmla="*/ 0 w 479"/>
                <a:gd name="connsiteY0" fmla="*/ 0 h 6978"/>
                <a:gd name="connsiteX1" fmla="*/ 203 w 479"/>
                <a:gd name="connsiteY1" fmla="*/ 5553 h 6978"/>
                <a:gd name="connsiteX2" fmla="*/ 0 w 479"/>
                <a:gd name="connsiteY2" fmla="*/ 0 h 6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9" h="6978">
                  <a:moveTo>
                    <a:pt x="0" y="0"/>
                  </a:moveTo>
                  <a:cubicBezTo>
                    <a:pt x="406" y="1219"/>
                    <a:pt x="542" y="2979"/>
                    <a:pt x="203" y="5553"/>
                  </a:cubicBezTo>
                  <a:cubicBezTo>
                    <a:pt x="-338" y="10089"/>
                    <a:pt x="1219" y="2573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F2E8094B-E673-5667-9778-FC5028A07FED}"/>
                </a:ext>
              </a:extLst>
            </p:cNvPr>
            <p:cNvSpPr/>
            <p:nvPr/>
          </p:nvSpPr>
          <p:spPr bwMode="ltGray">
            <a:xfrm>
              <a:off x="10293969" y="5290747"/>
              <a:ext cx="24032" cy="20375"/>
            </a:xfrm>
            <a:custGeom>
              <a:avLst/>
              <a:gdLst>
                <a:gd name="connsiteX0" fmla="*/ 2 w 24032"/>
                <a:gd name="connsiteY0" fmla="*/ 1639 h 20375"/>
                <a:gd name="connsiteX1" fmla="*/ 11039 w 24032"/>
                <a:gd name="connsiteY1" fmla="*/ 11187 h 20375"/>
                <a:gd name="connsiteX2" fmla="*/ 23770 w 24032"/>
                <a:gd name="connsiteY2" fmla="*/ 17146 h 20375"/>
                <a:gd name="connsiteX3" fmla="*/ 12664 w 24032"/>
                <a:gd name="connsiteY3" fmla="*/ 1165 h 20375"/>
                <a:gd name="connsiteX4" fmla="*/ 2 w 24032"/>
                <a:gd name="connsiteY4" fmla="*/ 1639 h 20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32" h="20375">
                  <a:moveTo>
                    <a:pt x="2" y="1639"/>
                  </a:moveTo>
                  <a:cubicBezTo>
                    <a:pt x="273" y="5025"/>
                    <a:pt x="9550" y="8072"/>
                    <a:pt x="11039" y="11187"/>
                  </a:cubicBezTo>
                  <a:cubicBezTo>
                    <a:pt x="12529" y="14302"/>
                    <a:pt x="22009" y="25949"/>
                    <a:pt x="23770" y="17146"/>
                  </a:cubicBezTo>
                  <a:cubicBezTo>
                    <a:pt x="25598" y="8411"/>
                    <a:pt x="17472" y="2858"/>
                    <a:pt x="12664" y="1165"/>
                  </a:cubicBezTo>
                  <a:cubicBezTo>
                    <a:pt x="7925" y="-460"/>
                    <a:pt x="-133" y="-460"/>
                    <a:pt x="2" y="163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A08A0786-8CBD-CD1A-82C6-8E45D573EF5C}"/>
                </a:ext>
              </a:extLst>
            </p:cNvPr>
            <p:cNvSpPr/>
            <p:nvPr/>
          </p:nvSpPr>
          <p:spPr bwMode="ltGray">
            <a:xfrm>
              <a:off x="10315991" y="5281745"/>
              <a:ext cx="10854" cy="16033"/>
            </a:xfrm>
            <a:custGeom>
              <a:avLst/>
              <a:gdLst>
                <a:gd name="connsiteX0" fmla="*/ 8113 w 10854"/>
                <a:gd name="connsiteY0" fmla="*/ 484 h 16033"/>
                <a:gd name="connsiteX1" fmla="*/ 461 w 10854"/>
                <a:gd name="connsiteY1" fmla="*/ 1839 h 16033"/>
                <a:gd name="connsiteX2" fmla="*/ 6149 w 10854"/>
                <a:gd name="connsiteY2" fmla="*/ 7662 h 16033"/>
                <a:gd name="connsiteX3" fmla="*/ 5336 w 10854"/>
                <a:gd name="connsiteY3" fmla="*/ 15584 h 16033"/>
                <a:gd name="connsiteX4" fmla="*/ 10753 w 10854"/>
                <a:gd name="connsiteY4" fmla="*/ 12605 h 16033"/>
                <a:gd name="connsiteX5" fmla="*/ 8113 w 10854"/>
                <a:gd name="connsiteY5" fmla="*/ 484 h 16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54" h="16033">
                  <a:moveTo>
                    <a:pt x="8113" y="484"/>
                  </a:moveTo>
                  <a:cubicBezTo>
                    <a:pt x="7300" y="-667"/>
                    <a:pt x="2289" y="416"/>
                    <a:pt x="461" y="1839"/>
                  </a:cubicBezTo>
                  <a:cubicBezTo>
                    <a:pt x="-1909" y="3667"/>
                    <a:pt x="5607" y="3667"/>
                    <a:pt x="6149" y="7662"/>
                  </a:cubicBezTo>
                  <a:cubicBezTo>
                    <a:pt x="6691" y="11657"/>
                    <a:pt x="4998" y="14772"/>
                    <a:pt x="5336" y="15584"/>
                  </a:cubicBezTo>
                  <a:cubicBezTo>
                    <a:pt x="5675" y="16465"/>
                    <a:pt x="11702" y="16329"/>
                    <a:pt x="10753" y="12605"/>
                  </a:cubicBezTo>
                  <a:cubicBezTo>
                    <a:pt x="9738" y="8949"/>
                    <a:pt x="8993" y="1635"/>
                    <a:pt x="8113" y="48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35E72A18-E99C-DB79-FECE-11827422527E}"/>
                </a:ext>
              </a:extLst>
            </p:cNvPr>
            <p:cNvSpPr/>
            <p:nvPr/>
          </p:nvSpPr>
          <p:spPr bwMode="ltGray">
            <a:xfrm>
              <a:off x="10301622" y="5264265"/>
              <a:ext cx="8027" cy="4691"/>
            </a:xfrm>
            <a:custGeom>
              <a:avLst/>
              <a:gdLst>
                <a:gd name="connsiteX0" fmla="*/ 7923 w 8027"/>
                <a:gd name="connsiteY0" fmla="*/ 426 h 4691"/>
                <a:gd name="connsiteX1" fmla="*/ 0 w 8027"/>
                <a:gd name="connsiteY1" fmla="*/ 4692 h 4691"/>
                <a:gd name="connsiteX2" fmla="*/ 7923 w 8027"/>
                <a:gd name="connsiteY2" fmla="*/ 426 h 4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27" h="4691">
                  <a:moveTo>
                    <a:pt x="7923" y="426"/>
                  </a:moveTo>
                  <a:cubicBezTo>
                    <a:pt x="6907" y="-1538"/>
                    <a:pt x="3521" y="3879"/>
                    <a:pt x="0" y="4692"/>
                  </a:cubicBezTo>
                  <a:cubicBezTo>
                    <a:pt x="3928" y="4286"/>
                    <a:pt x="8803" y="2119"/>
                    <a:pt x="7923" y="42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562AF928-85EF-2E33-478A-A79DF8925083}"/>
                </a:ext>
              </a:extLst>
            </p:cNvPr>
            <p:cNvSpPr/>
            <p:nvPr/>
          </p:nvSpPr>
          <p:spPr bwMode="ltGray">
            <a:xfrm>
              <a:off x="10296288" y="5263054"/>
              <a:ext cx="4115" cy="5971"/>
            </a:xfrm>
            <a:custGeom>
              <a:avLst/>
              <a:gdLst>
                <a:gd name="connsiteX0" fmla="*/ 2220 w 4115"/>
                <a:gd name="connsiteY0" fmla="*/ 5768 h 5971"/>
                <a:gd name="connsiteX1" fmla="*/ 4116 w 4115"/>
                <a:gd name="connsiteY1" fmla="*/ 5971 h 5971"/>
                <a:gd name="connsiteX2" fmla="*/ 1949 w 4115"/>
                <a:gd name="connsiteY2" fmla="*/ 216 h 5971"/>
                <a:gd name="connsiteX3" fmla="*/ 2220 w 4115"/>
                <a:gd name="connsiteY3" fmla="*/ 5768 h 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15" h="5971">
                  <a:moveTo>
                    <a:pt x="2220" y="5768"/>
                  </a:moveTo>
                  <a:cubicBezTo>
                    <a:pt x="2761" y="5903"/>
                    <a:pt x="3439" y="5971"/>
                    <a:pt x="4116" y="5971"/>
                  </a:cubicBezTo>
                  <a:cubicBezTo>
                    <a:pt x="865" y="5429"/>
                    <a:pt x="3100" y="-1274"/>
                    <a:pt x="1949" y="216"/>
                  </a:cubicBezTo>
                  <a:cubicBezTo>
                    <a:pt x="121" y="2518"/>
                    <a:pt x="-1437" y="4685"/>
                    <a:pt x="2220" y="576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334286E0-B076-FBDC-5AD9-D8007EBF0676}"/>
                </a:ext>
              </a:extLst>
            </p:cNvPr>
            <p:cNvSpPr/>
            <p:nvPr/>
          </p:nvSpPr>
          <p:spPr bwMode="ltGray">
            <a:xfrm>
              <a:off x="10300404" y="5268957"/>
              <a:ext cx="1218" cy="154"/>
            </a:xfrm>
            <a:custGeom>
              <a:avLst/>
              <a:gdLst>
                <a:gd name="connsiteX0" fmla="*/ 1219 w 1218"/>
                <a:gd name="connsiteY0" fmla="*/ 0 h 154"/>
                <a:gd name="connsiteX1" fmla="*/ 0 w 1218"/>
                <a:gd name="connsiteY1" fmla="*/ 68 h 154"/>
                <a:gd name="connsiteX2" fmla="*/ 338 w 1218"/>
                <a:gd name="connsiteY2" fmla="*/ 136 h 154"/>
                <a:gd name="connsiteX3" fmla="*/ 1219 w 1218"/>
                <a:gd name="connsiteY3" fmla="*/ 0 h 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8" h="154">
                  <a:moveTo>
                    <a:pt x="1219" y="0"/>
                  </a:moveTo>
                  <a:cubicBezTo>
                    <a:pt x="813" y="68"/>
                    <a:pt x="406" y="68"/>
                    <a:pt x="0" y="68"/>
                  </a:cubicBezTo>
                  <a:cubicBezTo>
                    <a:pt x="136" y="68"/>
                    <a:pt x="203" y="136"/>
                    <a:pt x="338" y="136"/>
                  </a:cubicBezTo>
                  <a:cubicBezTo>
                    <a:pt x="677" y="203"/>
                    <a:pt x="948" y="68"/>
                    <a:pt x="1219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723D55BD-C7A8-2DFD-D0C5-CF2874116568}"/>
                </a:ext>
              </a:extLst>
            </p:cNvPr>
            <p:cNvSpPr/>
            <p:nvPr/>
          </p:nvSpPr>
          <p:spPr bwMode="ltGray">
            <a:xfrm>
              <a:off x="10257618" y="5251734"/>
              <a:ext cx="17464" cy="18954"/>
            </a:xfrm>
            <a:custGeom>
              <a:avLst/>
              <a:gdLst>
                <a:gd name="connsiteX0" fmla="*/ 13262 w 17464"/>
                <a:gd name="connsiteY0" fmla="*/ 12348 h 18954"/>
                <a:gd name="connsiteX1" fmla="*/ 464 w 17464"/>
                <a:gd name="connsiteY1" fmla="*/ 159 h 18954"/>
                <a:gd name="connsiteX2" fmla="*/ 2969 w 17464"/>
                <a:gd name="connsiteY2" fmla="*/ 18578 h 18954"/>
                <a:gd name="connsiteX3" fmla="*/ 16986 w 17464"/>
                <a:gd name="connsiteY3" fmla="*/ 13025 h 18954"/>
                <a:gd name="connsiteX4" fmla="*/ 13262 w 17464"/>
                <a:gd name="connsiteY4" fmla="*/ 12348 h 1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64" h="18954">
                  <a:moveTo>
                    <a:pt x="13262" y="12348"/>
                  </a:moveTo>
                  <a:cubicBezTo>
                    <a:pt x="11299" y="11806"/>
                    <a:pt x="1006" y="-1601"/>
                    <a:pt x="464" y="159"/>
                  </a:cubicBezTo>
                  <a:cubicBezTo>
                    <a:pt x="-348" y="2665"/>
                    <a:pt x="-416" y="16885"/>
                    <a:pt x="2969" y="18578"/>
                  </a:cubicBezTo>
                  <a:cubicBezTo>
                    <a:pt x="6423" y="20271"/>
                    <a:pt x="15294" y="15869"/>
                    <a:pt x="16986" y="13025"/>
                  </a:cubicBezTo>
                  <a:cubicBezTo>
                    <a:pt x="18747" y="10181"/>
                    <a:pt x="15226" y="12890"/>
                    <a:pt x="13262" y="1234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7B24FB6B-D016-FB1E-2E5F-C80CB0809833}"/>
                </a:ext>
              </a:extLst>
            </p:cNvPr>
            <p:cNvSpPr/>
            <p:nvPr/>
          </p:nvSpPr>
          <p:spPr bwMode="ltGray">
            <a:xfrm>
              <a:off x="10114551" y="5209451"/>
              <a:ext cx="65194" cy="31825"/>
            </a:xfrm>
            <a:custGeom>
              <a:avLst/>
              <a:gdLst>
                <a:gd name="connsiteX0" fmla="*/ 55773 w 65194"/>
                <a:gd name="connsiteY0" fmla="*/ 17117 h 31825"/>
                <a:gd name="connsiteX1" fmla="*/ 33630 w 65194"/>
                <a:gd name="connsiteY1" fmla="*/ 53 h 31825"/>
                <a:gd name="connsiteX2" fmla="*/ 7831 w 65194"/>
                <a:gd name="connsiteY2" fmla="*/ 8179 h 31825"/>
                <a:gd name="connsiteX3" fmla="*/ 1330 w 65194"/>
                <a:gd name="connsiteY3" fmla="*/ 28696 h 31825"/>
                <a:gd name="connsiteX4" fmla="*/ 21983 w 65194"/>
                <a:gd name="connsiteY4" fmla="*/ 29983 h 31825"/>
                <a:gd name="connsiteX5" fmla="*/ 46902 w 65194"/>
                <a:gd name="connsiteY5" fmla="*/ 29238 h 31825"/>
                <a:gd name="connsiteX6" fmla="*/ 61122 w 65194"/>
                <a:gd name="connsiteY6" fmla="*/ 23144 h 31825"/>
                <a:gd name="connsiteX7" fmla="*/ 64034 w 65194"/>
                <a:gd name="connsiteY7" fmla="*/ 15898 h 31825"/>
                <a:gd name="connsiteX8" fmla="*/ 55773 w 65194"/>
                <a:gd name="connsiteY8" fmla="*/ 17117 h 3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194" h="31825">
                  <a:moveTo>
                    <a:pt x="55773" y="17117"/>
                  </a:moveTo>
                  <a:cubicBezTo>
                    <a:pt x="46631" y="16846"/>
                    <a:pt x="41891" y="-1098"/>
                    <a:pt x="33630" y="53"/>
                  </a:cubicBezTo>
                  <a:cubicBezTo>
                    <a:pt x="25369" y="1204"/>
                    <a:pt x="10607" y="5267"/>
                    <a:pt x="7831" y="8179"/>
                  </a:cubicBezTo>
                  <a:cubicBezTo>
                    <a:pt x="2955" y="13257"/>
                    <a:pt x="-2597" y="23008"/>
                    <a:pt x="1330" y="28696"/>
                  </a:cubicBezTo>
                  <a:cubicBezTo>
                    <a:pt x="5258" y="34384"/>
                    <a:pt x="12300" y="30728"/>
                    <a:pt x="21983" y="29983"/>
                  </a:cubicBezTo>
                  <a:cubicBezTo>
                    <a:pt x="31666" y="29238"/>
                    <a:pt x="43449" y="34317"/>
                    <a:pt x="46902" y="29238"/>
                  </a:cubicBezTo>
                  <a:cubicBezTo>
                    <a:pt x="50355" y="24159"/>
                    <a:pt x="57669" y="25107"/>
                    <a:pt x="61122" y="23144"/>
                  </a:cubicBezTo>
                  <a:cubicBezTo>
                    <a:pt x="64576" y="21180"/>
                    <a:pt x="66607" y="19690"/>
                    <a:pt x="64034" y="15898"/>
                  </a:cubicBezTo>
                  <a:cubicBezTo>
                    <a:pt x="61461" y="11971"/>
                    <a:pt x="64914" y="17455"/>
                    <a:pt x="55773" y="1711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9871A8D0-0557-DFDF-C321-7DD7357A6D51}"/>
                </a:ext>
              </a:extLst>
            </p:cNvPr>
            <p:cNvSpPr/>
            <p:nvPr/>
          </p:nvSpPr>
          <p:spPr bwMode="ltGray">
            <a:xfrm>
              <a:off x="10296880" y="5226968"/>
              <a:ext cx="16771" cy="25940"/>
            </a:xfrm>
            <a:custGeom>
              <a:avLst/>
              <a:gdLst>
                <a:gd name="connsiteX0" fmla="*/ 1424 w 16771"/>
                <a:gd name="connsiteY0" fmla="*/ 25264 h 25940"/>
                <a:gd name="connsiteX1" fmla="*/ 9008 w 16771"/>
                <a:gd name="connsiteY1" fmla="*/ 21404 h 25940"/>
                <a:gd name="connsiteX2" fmla="*/ 13681 w 16771"/>
                <a:gd name="connsiteY2" fmla="*/ 13820 h 25940"/>
                <a:gd name="connsiteX3" fmla="*/ 14967 w 16771"/>
                <a:gd name="connsiteY3" fmla="*/ 6 h 25940"/>
                <a:gd name="connsiteX4" fmla="*/ 3321 w 16771"/>
                <a:gd name="connsiteY4" fmla="*/ 9216 h 25940"/>
                <a:gd name="connsiteX5" fmla="*/ 2237 w 16771"/>
                <a:gd name="connsiteY5" fmla="*/ 14023 h 25940"/>
                <a:gd name="connsiteX6" fmla="*/ 1424 w 16771"/>
                <a:gd name="connsiteY6" fmla="*/ 25264 h 2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71" h="25940">
                  <a:moveTo>
                    <a:pt x="1424" y="25264"/>
                  </a:moveTo>
                  <a:cubicBezTo>
                    <a:pt x="4878" y="26957"/>
                    <a:pt x="8128" y="25399"/>
                    <a:pt x="9008" y="21404"/>
                  </a:cubicBezTo>
                  <a:cubicBezTo>
                    <a:pt x="9957" y="17477"/>
                    <a:pt x="11785" y="14633"/>
                    <a:pt x="13681" y="13820"/>
                  </a:cubicBezTo>
                  <a:cubicBezTo>
                    <a:pt x="15577" y="12940"/>
                    <a:pt x="18827" y="277"/>
                    <a:pt x="14967" y="6"/>
                  </a:cubicBezTo>
                  <a:cubicBezTo>
                    <a:pt x="11175" y="-264"/>
                    <a:pt x="5894" y="8335"/>
                    <a:pt x="3321" y="9216"/>
                  </a:cubicBezTo>
                  <a:cubicBezTo>
                    <a:pt x="748" y="10096"/>
                    <a:pt x="2847" y="11789"/>
                    <a:pt x="2237" y="14023"/>
                  </a:cubicBezTo>
                  <a:cubicBezTo>
                    <a:pt x="1831" y="18560"/>
                    <a:pt x="-2029" y="23571"/>
                    <a:pt x="1424" y="2526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CDA79838-6909-A79E-E89C-129142ABBF6A}"/>
                </a:ext>
              </a:extLst>
            </p:cNvPr>
            <p:cNvSpPr/>
            <p:nvPr/>
          </p:nvSpPr>
          <p:spPr bwMode="ltGray">
            <a:xfrm>
              <a:off x="10247867" y="5220319"/>
              <a:ext cx="45876" cy="29415"/>
            </a:xfrm>
            <a:custGeom>
              <a:avLst/>
              <a:gdLst>
                <a:gd name="connsiteX0" fmla="*/ 32020 w 45876"/>
                <a:gd name="connsiteY0" fmla="*/ 22094 h 29415"/>
                <a:gd name="connsiteX1" fmla="*/ 39062 w 45876"/>
                <a:gd name="connsiteY1" fmla="*/ 29407 h 29415"/>
                <a:gd name="connsiteX2" fmla="*/ 45833 w 45876"/>
                <a:gd name="connsiteY2" fmla="*/ 23584 h 29415"/>
                <a:gd name="connsiteX3" fmla="*/ 42041 w 45876"/>
                <a:gd name="connsiteY3" fmla="*/ 10041 h 29415"/>
                <a:gd name="connsiteX4" fmla="*/ 24842 w 45876"/>
                <a:gd name="connsiteY4" fmla="*/ 10921 h 29415"/>
                <a:gd name="connsiteX5" fmla="*/ 25045 w 45876"/>
                <a:gd name="connsiteY5" fmla="*/ 4962 h 29415"/>
                <a:gd name="connsiteX6" fmla="*/ 1142 w 45876"/>
                <a:gd name="connsiteY6" fmla="*/ 967 h 29415"/>
                <a:gd name="connsiteX7" fmla="*/ 6965 w 45876"/>
                <a:gd name="connsiteY7" fmla="*/ 10989 h 29415"/>
                <a:gd name="connsiteX8" fmla="*/ 19628 w 45876"/>
                <a:gd name="connsiteY8" fmla="*/ 21214 h 29415"/>
                <a:gd name="connsiteX9" fmla="*/ 23690 w 45876"/>
                <a:gd name="connsiteY9" fmla="*/ 14442 h 29415"/>
                <a:gd name="connsiteX10" fmla="*/ 32020 w 45876"/>
                <a:gd name="connsiteY10" fmla="*/ 22094 h 2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76" h="29415">
                  <a:moveTo>
                    <a:pt x="32020" y="22094"/>
                  </a:moveTo>
                  <a:cubicBezTo>
                    <a:pt x="35473" y="23245"/>
                    <a:pt x="37640" y="29678"/>
                    <a:pt x="39062" y="29407"/>
                  </a:cubicBezTo>
                  <a:cubicBezTo>
                    <a:pt x="40484" y="29136"/>
                    <a:pt x="46443" y="26902"/>
                    <a:pt x="45833" y="23584"/>
                  </a:cubicBezTo>
                  <a:cubicBezTo>
                    <a:pt x="45291" y="20266"/>
                    <a:pt x="45765" y="10583"/>
                    <a:pt x="42041" y="10041"/>
                  </a:cubicBezTo>
                  <a:cubicBezTo>
                    <a:pt x="38858" y="9567"/>
                    <a:pt x="28769" y="9973"/>
                    <a:pt x="24842" y="10921"/>
                  </a:cubicBezTo>
                  <a:cubicBezTo>
                    <a:pt x="25383" y="8754"/>
                    <a:pt x="25654" y="6655"/>
                    <a:pt x="25045" y="4962"/>
                  </a:cubicBezTo>
                  <a:cubicBezTo>
                    <a:pt x="23352" y="-116"/>
                    <a:pt x="2767" y="-997"/>
                    <a:pt x="1142" y="967"/>
                  </a:cubicBezTo>
                  <a:cubicBezTo>
                    <a:pt x="-2447" y="5301"/>
                    <a:pt x="3241" y="9025"/>
                    <a:pt x="6965" y="10989"/>
                  </a:cubicBezTo>
                  <a:cubicBezTo>
                    <a:pt x="10689" y="12952"/>
                    <a:pt x="17596" y="23245"/>
                    <a:pt x="19628" y="21214"/>
                  </a:cubicBezTo>
                  <a:cubicBezTo>
                    <a:pt x="20576" y="20266"/>
                    <a:pt x="22336" y="17557"/>
                    <a:pt x="23690" y="14442"/>
                  </a:cubicBezTo>
                  <a:cubicBezTo>
                    <a:pt x="25248" y="17490"/>
                    <a:pt x="29581" y="21282"/>
                    <a:pt x="32020" y="2209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10510DAD-0762-7BFE-A091-E38A35EA5EB1}"/>
                </a:ext>
              </a:extLst>
            </p:cNvPr>
            <p:cNvSpPr/>
            <p:nvPr/>
          </p:nvSpPr>
          <p:spPr bwMode="ltGray">
            <a:xfrm>
              <a:off x="10183007" y="5232987"/>
              <a:ext cx="11424" cy="9728"/>
            </a:xfrm>
            <a:custGeom>
              <a:avLst/>
              <a:gdLst>
                <a:gd name="connsiteX0" fmla="*/ 8106 w 11424"/>
                <a:gd name="connsiteY0" fmla="*/ 4550 h 9728"/>
                <a:gd name="connsiteX1" fmla="*/ 928 w 11424"/>
                <a:gd name="connsiteY1" fmla="*/ 284 h 9728"/>
                <a:gd name="connsiteX2" fmla="*/ 6413 w 11424"/>
                <a:gd name="connsiteY2" fmla="*/ 9697 h 9728"/>
                <a:gd name="connsiteX3" fmla="*/ 11424 w 11424"/>
                <a:gd name="connsiteY3" fmla="*/ 4415 h 9728"/>
                <a:gd name="connsiteX4" fmla="*/ 8106 w 11424"/>
                <a:gd name="connsiteY4" fmla="*/ 4550 h 9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24" h="9728">
                  <a:moveTo>
                    <a:pt x="8106" y="4550"/>
                  </a:moveTo>
                  <a:cubicBezTo>
                    <a:pt x="6616" y="6040"/>
                    <a:pt x="3975" y="2587"/>
                    <a:pt x="928" y="284"/>
                  </a:cubicBezTo>
                  <a:cubicBezTo>
                    <a:pt x="-2119" y="-2018"/>
                    <a:pt x="3027" y="10441"/>
                    <a:pt x="6413" y="9697"/>
                  </a:cubicBezTo>
                  <a:cubicBezTo>
                    <a:pt x="7632" y="9426"/>
                    <a:pt x="9866" y="6311"/>
                    <a:pt x="11424" y="4415"/>
                  </a:cubicBezTo>
                  <a:cubicBezTo>
                    <a:pt x="10340" y="4144"/>
                    <a:pt x="8918" y="3738"/>
                    <a:pt x="8106" y="455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C05D4BD1-27F6-5DA8-A2D3-976D435F34D3}"/>
                </a:ext>
              </a:extLst>
            </p:cNvPr>
            <p:cNvSpPr/>
            <p:nvPr/>
          </p:nvSpPr>
          <p:spPr bwMode="ltGray">
            <a:xfrm>
              <a:off x="10194431" y="5235940"/>
              <a:ext cx="1760" cy="1496"/>
            </a:xfrm>
            <a:custGeom>
              <a:avLst/>
              <a:gdLst>
                <a:gd name="connsiteX0" fmla="*/ 0 w 1760"/>
                <a:gd name="connsiteY0" fmla="*/ 1395 h 1496"/>
                <a:gd name="connsiteX1" fmla="*/ 1760 w 1760"/>
                <a:gd name="connsiteY1" fmla="*/ 447 h 1496"/>
                <a:gd name="connsiteX2" fmla="*/ 0 w 1760"/>
                <a:gd name="connsiteY2" fmla="*/ 1395 h 1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0" h="1496">
                  <a:moveTo>
                    <a:pt x="0" y="1395"/>
                  </a:moveTo>
                  <a:cubicBezTo>
                    <a:pt x="1015" y="1598"/>
                    <a:pt x="1760" y="1598"/>
                    <a:pt x="1760" y="447"/>
                  </a:cubicBezTo>
                  <a:cubicBezTo>
                    <a:pt x="1760" y="-502"/>
                    <a:pt x="1015" y="176"/>
                    <a:pt x="0" y="139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4AB61E58-9E18-29DB-876E-FC094B1ABFB5}"/>
                </a:ext>
              </a:extLst>
            </p:cNvPr>
            <p:cNvSpPr/>
            <p:nvPr/>
          </p:nvSpPr>
          <p:spPr bwMode="ltGray">
            <a:xfrm>
              <a:off x="10201116" y="5239231"/>
              <a:ext cx="492" cy="3047"/>
            </a:xfrm>
            <a:custGeom>
              <a:avLst/>
              <a:gdLst>
                <a:gd name="connsiteX0" fmla="*/ 492 w 492"/>
                <a:gd name="connsiteY0" fmla="*/ 3047 h 3047"/>
                <a:gd name="connsiteX1" fmla="*/ 221 w 492"/>
                <a:gd name="connsiteY1" fmla="*/ 0 h 3047"/>
                <a:gd name="connsiteX2" fmla="*/ 153 w 492"/>
                <a:gd name="connsiteY2" fmla="*/ 203 h 3047"/>
                <a:gd name="connsiteX3" fmla="*/ 492 w 492"/>
                <a:gd name="connsiteY3" fmla="*/ 3047 h 3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2" h="3047">
                  <a:moveTo>
                    <a:pt x="492" y="3047"/>
                  </a:moveTo>
                  <a:cubicBezTo>
                    <a:pt x="357" y="2032"/>
                    <a:pt x="289" y="1016"/>
                    <a:pt x="221" y="0"/>
                  </a:cubicBezTo>
                  <a:cubicBezTo>
                    <a:pt x="221" y="68"/>
                    <a:pt x="153" y="136"/>
                    <a:pt x="153" y="203"/>
                  </a:cubicBezTo>
                  <a:cubicBezTo>
                    <a:pt x="-185" y="813"/>
                    <a:pt x="86" y="1828"/>
                    <a:pt x="492" y="304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D85756B0-70EE-56EB-C032-EDF7948406E0}"/>
                </a:ext>
              </a:extLst>
            </p:cNvPr>
            <p:cNvSpPr/>
            <p:nvPr/>
          </p:nvSpPr>
          <p:spPr bwMode="ltGray">
            <a:xfrm>
              <a:off x="10201263" y="5231423"/>
              <a:ext cx="2404" cy="7807"/>
            </a:xfrm>
            <a:custGeom>
              <a:avLst/>
              <a:gdLst>
                <a:gd name="connsiteX0" fmla="*/ 819 w 2404"/>
                <a:gd name="connsiteY0" fmla="*/ 88 h 7807"/>
                <a:gd name="connsiteX1" fmla="*/ 74 w 2404"/>
                <a:gd name="connsiteY1" fmla="*/ 7807 h 7807"/>
                <a:gd name="connsiteX2" fmla="*/ 819 w 2404"/>
                <a:gd name="connsiteY2" fmla="*/ 88 h 7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4" h="7807">
                  <a:moveTo>
                    <a:pt x="819" y="88"/>
                  </a:moveTo>
                  <a:cubicBezTo>
                    <a:pt x="74" y="1171"/>
                    <a:pt x="-129" y="4354"/>
                    <a:pt x="74" y="7807"/>
                  </a:cubicBezTo>
                  <a:cubicBezTo>
                    <a:pt x="1428" y="5166"/>
                    <a:pt x="4137" y="-792"/>
                    <a:pt x="819" y="8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76391C52-6D2F-4755-C36F-63A18A6F8602}"/>
                </a:ext>
              </a:extLst>
            </p:cNvPr>
            <p:cNvSpPr/>
            <p:nvPr/>
          </p:nvSpPr>
          <p:spPr bwMode="ltGray">
            <a:xfrm>
              <a:off x="10201676" y="5242278"/>
              <a:ext cx="3494" cy="8802"/>
            </a:xfrm>
            <a:custGeom>
              <a:avLst/>
              <a:gdLst>
                <a:gd name="connsiteX0" fmla="*/ 2912 w 3494"/>
                <a:gd name="connsiteY0" fmla="*/ 8803 h 8802"/>
                <a:gd name="connsiteX1" fmla="*/ 0 w 3494"/>
                <a:gd name="connsiteY1" fmla="*/ 0 h 8802"/>
                <a:gd name="connsiteX2" fmla="*/ 2912 w 3494"/>
                <a:gd name="connsiteY2" fmla="*/ 8803 h 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94" h="8802">
                  <a:moveTo>
                    <a:pt x="2912" y="8803"/>
                  </a:moveTo>
                  <a:cubicBezTo>
                    <a:pt x="4876" y="8803"/>
                    <a:pt x="1354" y="3657"/>
                    <a:pt x="0" y="0"/>
                  </a:cubicBezTo>
                  <a:cubicBezTo>
                    <a:pt x="474" y="4605"/>
                    <a:pt x="1558" y="8803"/>
                    <a:pt x="2912" y="88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514823BE-465B-A12C-D36C-4357B76F5F12}"/>
                </a:ext>
              </a:extLst>
            </p:cNvPr>
            <p:cNvSpPr/>
            <p:nvPr/>
          </p:nvSpPr>
          <p:spPr bwMode="ltGray">
            <a:xfrm>
              <a:off x="9884277" y="5153504"/>
              <a:ext cx="211295" cy="101788"/>
            </a:xfrm>
            <a:custGeom>
              <a:avLst/>
              <a:gdLst>
                <a:gd name="connsiteX0" fmla="*/ 211020 w 211295"/>
                <a:gd name="connsiteY0" fmla="*/ 60469 h 101788"/>
                <a:gd name="connsiteX1" fmla="*/ 203977 w 211295"/>
                <a:gd name="connsiteY1" fmla="*/ 50718 h 101788"/>
                <a:gd name="connsiteX2" fmla="*/ 194700 w 211295"/>
                <a:gd name="connsiteY2" fmla="*/ 48416 h 101788"/>
                <a:gd name="connsiteX3" fmla="*/ 180616 w 211295"/>
                <a:gd name="connsiteY3" fmla="*/ 50312 h 101788"/>
                <a:gd name="connsiteX4" fmla="*/ 180480 w 211295"/>
                <a:gd name="connsiteY4" fmla="*/ 50312 h 101788"/>
                <a:gd name="connsiteX5" fmla="*/ 182715 w 211295"/>
                <a:gd name="connsiteY5" fmla="*/ 35618 h 101788"/>
                <a:gd name="connsiteX6" fmla="*/ 174521 w 211295"/>
                <a:gd name="connsiteY6" fmla="*/ 22278 h 101788"/>
                <a:gd name="connsiteX7" fmla="*/ 156306 w 211295"/>
                <a:gd name="connsiteY7" fmla="*/ 26273 h 101788"/>
                <a:gd name="connsiteX8" fmla="*/ 141951 w 211295"/>
                <a:gd name="connsiteY8" fmla="*/ 7110 h 101788"/>
                <a:gd name="connsiteX9" fmla="*/ 106604 w 211295"/>
                <a:gd name="connsiteY9" fmla="*/ 14965 h 101788"/>
                <a:gd name="connsiteX10" fmla="*/ 83987 w 211295"/>
                <a:gd name="connsiteY10" fmla="*/ 20924 h 101788"/>
                <a:gd name="connsiteX11" fmla="*/ 65569 w 211295"/>
                <a:gd name="connsiteY11" fmla="*/ 20991 h 101788"/>
                <a:gd name="connsiteX12" fmla="*/ 69835 w 211295"/>
                <a:gd name="connsiteY12" fmla="*/ 13746 h 101788"/>
                <a:gd name="connsiteX13" fmla="*/ 69835 w 211295"/>
                <a:gd name="connsiteY13" fmla="*/ 13746 h 101788"/>
                <a:gd name="connsiteX14" fmla="*/ 61506 w 211295"/>
                <a:gd name="connsiteY14" fmla="*/ 0 h 101788"/>
                <a:gd name="connsiteX15" fmla="*/ 64011 w 211295"/>
                <a:gd name="connsiteY15" fmla="*/ 5146 h 101788"/>
                <a:gd name="connsiteX16" fmla="*/ 59000 w 211295"/>
                <a:gd name="connsiteY16" fmla="*/ 20314 h 101788"/>
                <a:gd name="connsiteX17" fmla="*/ 44239 w 211295"/>
                <a:gd name="connsiteY17" fmla="*/ 18012 h 101788"/>
                <a:gd name="connsiteX18" fmla="*/ 40582 w 211295"/>
                <a:gd name="connsiteY18" fmla="*/ 34331 h 101788"/>
                <a:gd name="connsiteX19" fmla="*/ 58933 w 211295"/>
                <a:gd name="connsiteY19" fmla="*/ 29727 h 101788"/>
                <a:gd name="connsiteX20" fmla="*/ 67465 w 211295"/>
                <a:gd name="connsiteY20" fmla="*/ 38732 h 101788"/>
                <a:gd name="connsiteX21" fmla="*/ 67465 w 211295"/>
                <a:gd name="connsiteY21" fmla="*/ 52682 h 101788"/>
                <a:gd name="connsiteX22" fmla="*/ 79112 w 211295"/>
                <a:gd name="connsiteY22" fmla="*/ 67579 h 101788"/>
                <a:gd name="connsiteX23" fmla="*/ 54802 w 211295"/>
                <a:gd name="connsiteY23" fmla="*/ 60943 h 101788"/>
                <a:gd name="connsiteX24" fmla="*/ 59271 w 211295"/>
                <a:gd name="connsiteY24" fmla="*/ 48009 h 101788"/>
                <a:gd name="connsiteX25" fmla="*/ 52026 w 211295"/>
                <a:gd name="connsiteY25" fmla="*/ 43066 h 101788"/>
                <a:gd name="connsiteX26" fmla="*/ 51552 w 211295"/>
                <a:gd name="connsiteY26" fmla="*/ 43405 h 101788"/>
                <a:gd name="connsiteX27" fmla="*/ 47489 w 211295"/>
                <a:gd name="connsiteY27" fmla="*/ 56339 h 101788"/>
                <a:gd name="connsiteX28" fmla="*/ 36384 w 211295"/>
                <a:gd name="connsiteY28" fmla="*/ 57015 h 101788"/>
                <a:gd name="connsiteX29" fmla="*/ 39295 w 211295"/>
                <a:gd name="connsiteY29" fmla="*/ 62568 h 101788"/>
                <a:gd name="connsiteX30" fmla="*/ 15121 w 211295"/>
                <a:gd name="connsiteY30" fmla="*/ 66563 h 101788"/>
                <a:gd name="connsiteX31" fmla="*/ 292 w 211295"/>
                <a:gd name="connsiteY31" fmla="*/ 64329 h 101788"/>
                <a:gd name="connsiteX32" fmla="*/ 10788 w 211295"/>
                <a:gd name="connsiteY32" fmla="*/ 71981 h 101788"/>
                <a:gd name="connsiteX33" fmla="*/ 20065 w 211295"/>
                <a:gd name="connsiteY33" fmla="*/ 89045 h 101788"/>
                <a:gd name="connsiteX34" fmla="*/ 32118 w 211295"/>
                <a:gd name="connsiteY34" fmla="*/ 84440 h 101788"/>
                <a:gd name="connsiteX35" fmla="*/ 58391 w 211295"/>
                <a:gd name="connsiteY35" fmla="*/ 92430 h 101788"/>
                <a:gd name="connsiteX36" fmla="*/ 83716 w 211295"/>
                <a:gd name="connsiteY36" fmla="*/ 84034 h 101788"/>
                <a:gd name="connsiteX37" fmla="*/ 97665 w 211295"/>
                <a:gd name="connsiteY37" fmla="*/ 101707 h 101788"/>
                <a:gd name="connsiteX38" fmla="*/ 99426 w 211295"/>
                <a:gd name="connsiteY38" fmla="*/ 87961 h 101788"/>
                <a:gd name="connsiteX39" fmla="*/ 122246 w 211295"/>
                <a:gd name="connsiteY39" fmla="*/ 79497 h 101788"/>
                <a:gd name="connsiteX40" fmla="*/ 125564 w 211295"/>
                <a:gd name="connsiteY40" fmla="*/ 82476 h 101788"/>
                <a:gd name="connsiteX41" fmla="*/ 147232 w 211295"/>
                <a:gd name="connsiteY41" fmla="*/ 76721 h 101788"/>
                <a:gd name="connsiteX42" fmla="*/ 162942 w 211295"/>
                <a:gd name="connsiteY42" fmla="*/ 63516 h 101788"/>
                <a:gd name="connsiteX43" fmla="*/ 205738 w 211295"/>
                <a:gd name="connsiteY43" fmla="*/ 76721 h 101788"/>
                <a:gd name="connsiteX44" fmla="*/ 211020 w 211295"/>
                <a:gd name="connsiteY44" fmla="*/ 60469 h 101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11295" h="101788">
                  <a:moveTo>
                    <a:pt x="211020" y="60469"/>
                  </a:moveTo>
                  <a:cubicBezTo>
                    <a:pt x="211020" y="57083"/>
                    <a:pt x="206280" y="53359"/>
                    <a:pt x="203977" y="50718"/>
                  </a:cubicBezTo>
                  <a:cubicBezTo>
                    <a:pt x="201675" y="48077"/>
                    <a:pt x="197341" y="49906"/>
                    <a:pt x="194700" y="48416"/>
                  </a:cubicBezTo>
                  <a:cubicBezTo>
                    <a:pt x="192060" y="46926"/>
                    <a:pt x="186507" y="50312"/>
                    <a:pt x="180616" y="50312"/>
                  </a:cubicBezTo>
                  <a:cubicBezTo>
                    <a:pt x="180548" y="50312"/>
                    <a:pt x="180548" y="50312"/>
                    <a:pt x="180480" y="50312"/>
                  </a:cubicBezTo>
                  <a:cubicBezTo>
                    <a:pt x="181496" y="47129"/>
                    <a:pt x="182715" y="38123"/>
                    <a:pt x="182715" y="35618"/>
                  </a:cubicBezTo>
                  <a:cubicBezTo>
                    <a:pt x="182715" y="32571"/>
                    <a:pt x="179329" y="22616"/>
                    <a:pt x="174521" y="22278"/>
                  </a:cubicBezTo>
                  <a:cubicBezTo>
                    <a:pt x="169714" y="21872"/>
                    <a:pt x="160098" y="29659"/>
                    <a:pt x="156306" y="26273"/>
                  </a:cubicBezTo>
                  <a:cubicBezTo>
                    <a:pt x="152514" y="22888"/>
                    <a:pt x="153733" y="11308"/>
                    <a:pt x="141951" y="7110"/>
                  </a:cubicBezTo>
                  <a:cubicBezTo>
                    <a:pt x="130168" y="2979"/>
                    <a:pt x="117235" y="13814"/>
                    <a:pt x="106604" y="14965"/>
                  </a:cubicBezTo>
                  <a:cubicBezTo>
                    <a:pt x="95973" y="16116"/>
                    <a:pt x="91910" y="20924"/>
                    <a:pt x="83987" y="20924"/>
                  </a:cubicBezTo>
                  <a:cubicBezTo>
                    <a:pt x="76877" y="20924"/>
                    <a:pt x="71054" y="20991"/>
                    <a:pt x="65569" y="20991"/>
                  </a:cubicBezTo>
                  <a:cubicBezTo>
                    <a:pt x="67465" y="18621"/>
                    <a:pt x="69022" y="15642"/>
                    <a:pt x="69835" y="13746"/>
                  </a:cubicBezTo>
                  <a:lnTo>
                    <a:pt x="69835" y="13746"/>
                  </a:lnTo>
                  <a:cubicBezTo>
                    <a:pt x="68142" y="12866"/>
                    <a:pt x="64621" y="0"/>
                    <a:pt x="61506" y="0"/>
                  </a:cubicBezTo>
                  <a:cubicBezTo>
                    <a:pt x="58391" y="0"/>
                    <a:pt x="63537" y="3454"/>
                    <a:pt x="64011" y="5146"/>
                  </a:cubicBezTo>
                  <a:cubicBezTo>
                    <a:pt x="64553" y="7313"/>
                    <a:pt x="60287" y="15304"/>
                    <a:pt x="59000" y="20314"/>
                  </a:cubicBezTo>
                  <a:cubicBezTo>
                    <a:pt x="55615" y="19366"/>
                    <a:pt x="52364" y="17741"/>
                    <a:pt x="44239" y="18012"/>
                  </a:cubicBezTo>
                  <a:cubicBezTo>
                    <a:pt x="32863" y="18418"/>
                    <a:pt x="36993" y="32503"/>
                    <a:pt x="40582" y="34331"/>
                  </a:cubicBezTo>
                  <a:cubicBezTo>
                    <a:pt x="46270" y="37379"/>
                    <a:pt x="53651" y="27424"/>
                    <a:pt x="58933" y="29727"/>
                  </a:cubicBezTo>
                  <a:cubicBezTo>
                    <a:pt x="64282" y="31961"/>
                    <a:pt x="66652" y="34196"/>
                    <a:pt x="67465" y="38732"/>
                  </a:cubicBezTo>
                  <a:cubicBezTo>
                    <a:pt x="68210" y="43270"/>
                    <a:pt x="65230" y="46994"/>
                    <a:pt x="67465" y="52682"/>
                  </a:cubicBezTo>
                  <a:cubicBezTo>
                    <a:pt x="69767" y="58302"/>
                    <a:pt x="80669" y="64329"/>
                    <a:pt x="79112" y="67579"/>
                  </a:cubicBezTo>
                  <a:cubicBezTo>
                    <a:pt x="77825" y="70288"/>
                    <a:pt x="67533" y="62433"/>
                    <a:pt x="54802" y="60943"/>
                  </a:cubicBezTo>
                  <a:cubicBezTo>
                    <a:pt x="58120" y="58573"/>
                    <a:pt x="60693" y="52479"/>
                    <a:pt x="59271" y="48009"/>
                  </a:cubicBezTo>
                  <a:cubicBezTo>
                    <a:pt x="57849" y="43473"/>
                    <a:pt x="54328" y="41373"/>
                    <a:pt x="52026" y="43066"/>
                  </a:cubicBezTo>
                  <a:cubicBezTo>
                    <a:pt x="51823" y="43202"/>
                    <a:pt x="51687" y="43270"/>
                    <a:pt x="51552" y="43405"/>
                  </a:cubicBezTo>
                  <a:cubicBezTo>
                    <a:pt x="51281" y="46384"/>
                    <a:pt x="50333" y="54713"/>
                    <a:pt x="47489" y="56339"/>
                  </a:cubicBezTo>
                  <a:cubicBezTo>
                    <a:pt x="44645" y="58031"/>
                    <a:pt x="37264" y="55323"/>
                    <a:pt x="36384" y="57015"/>
                  </a:cubicBezTo>
                  <a:cubicBezTo>
                    <a:pt x="35978" y="57760"/>
                    <a:pt x="37332" y="60266"/>
                    <a:pt x="39295" y="62568"/>
                  </a:cubicBezTo>
                  <a:cubicBezTo>
                    <a:pt x="28867" y="65683"/>
                    <a:pt x="21690" y="70965"/>
                    <a:pt x="15121" y="66563"/>
                  </a:cubicBezTo>
                  <a:cubicBezTo>
                    <a:pt x="6793" y="60943"/>
                    <a:pt x="2188" y="60943"/>
                    <a:pt x="292" y="64329"/>
                  </a:cubicBezTo>
                  <a:cubicBezTo>
                    <a:pt x="-1604" y="67714"/>
                    <a:pt x="6183" y="69001"/>
                    <a:pt x="10788" y="71981"/>
                  </a:cubicBezTo>
                  <a:cubicBezTo>
                    <a:pt x="15324" y="75028"/>
                    <a:pt x="17356" y="88977"/>
                    <a:pt x="20065" y="89045"/>
                  </a:cubicBezTo>
                  <a:cubicBezTo>
                    <a:pt x="22706" y="89112"/>
                    <a:pt x="26768" y="83086"/>
                    <a:pt x="32118" y="84440"/>
                  </a:cubicBezTo>
                  <a:cubicBezTo>
                    <a:pt x="37467" y="85794"/>
                    <a:pt x="48166" y="91482"/>
                    <a:pt x="58391" y="92430"/>
                  </a:cubicBezTo>
                  <a:cubicBezTo>
                    <a:pt x="68684" y="93378"/>
                    <a:pt x="77622" y="82002"/>
                    <a:pt x="83716" y="84034"/>
                  </a:cubicBezTo>
                  <a:cubicBezTo>
                    <a:pt x="89810" y="86065"/>
                    <a:pt x="92316" y="100556"/>
                    <a:pt x="97665" y="101707"/>
                  </a:cubicBezTo>
                  <a:cubicBezTo>
                    <a:pt x="103015" y="102858"/>
                    <a:pt x="98275" y="91482"/>
                    <a:pt x="99426" y="87961"/>
                  </a:cubicBezTo>
                  <a:cubicBezTo>
                    <a:pt x="100577" y="84440"/>
                    <a:pt x="118860" y="85185"/>
                    <a:pt x="122246" y="79497"/>
                  </a:cubicBezTo>
                  <a:cubicBezTo>
                    <a:pt x="125631" y="73809"/>
                    <a:pt x="123261" y="78075"/>
                    <a:pt x="125564" y="82476"/>
                  </a:cubicBezTo>
                  <a:cubicBezTo>
                    <a:pt x="127866" y="86878"/>
                    <a:pt x="140393" y="82408"/>
                    <a:pt x="147232" y="76721"/>
                  </a:cubicBezTo>
                  <a:cubicBezTo>
                    <a:pt x="154071" y="71032"/>
                    <a:pt x="153394" y="66225"/>
                    <a:pt x="162942" y="63516"/>
                  </a:cubicBezTo>
                  <a:cubicBezTo>
                    <a:pt x="172422" y="60875"/>
                    <a:pt x="198154" y="76788"/>
                    <a:pt x="205738" y="76721"/>
                  </a:cubicBezTo>
                  <a:cubicBezTo>
                    <a:pt x="213119" y="76721"/>
                    <a:pt x="211020" y="63855"/>
                    <a:pt x="211020" y="6046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B26C0E9A-E092-86D9-871F-E43C356DA236}"/>
                </a:ext>
              </a:extLst>
            </p:cNvPr>
            <p:cNvSpPr/>
            <p:nvPr/>
          </p:nvSpPr>
          <p:spPr bwMode="ltGray">
            <a:xfrm>
              <a:off x="9935158" y="5196239"/>
              <a:ext cx="611" cy="781"/>
            </a:xfrm>
            <a:custGeom>
              <a:avLst/>
              <a:gdLst>
                <a:gd name="connsiteX0" fmla="*/ 603 w 611"/>
                <a:gd name="connsiteY0" fmla="*/ 603 h 781"/>
                <a:gd name="connsiteX1" fmla="*/ 603 w 611"/>
                <a:gd name="connsiteY1" fmla="*/ 400 h 781"/>
                <a:gd name="connsiteX2" fmla="*/ 603 w 611"/>
                <a:gd name="connsiteY2" fmla="*/ 603 h 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1" h="781">
                  <a:moveTo>
                    <a:pt x="603" y="603"/>
                  </a:moveTo>
                  <a:cubicBezTo>
                    <a:pt x="603" y="535"/>
                    <a:pt x="603" y="468"/>
                    <a:pt x="603" y="400"/>
                  </a:cubicBezTo>
                  <a:cubicBezTo>
                    <a:pt x="738" y="-887"/>
                    <a:pt x="-819" y="1416"/>
                    <a:pt x="603" y="6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A4665BF1-4BD4-75BA-7A9D-2C04A325BBB1}"/>
                </a:ext>
              </a:extLst>
            </p:cNvPr>
            <p:cNvSpPr/>
            <p:nvPr/>
          </p:nvSpPr>
          <p:spPr bwMode="ltGray">
            <a:xfrm>
              <a:off x="9954044" y="5165542"/>
              <a:ext cx="1210" cy="1738"/>
            </a:xfrm>
            <a:custGeom>
              <a:avLst/>
              <a:gdLst>
                <a:gd name="connsiteX0" fmla="*/ 135 w 1210"/>
                <a:gd name="connsiteY0" fmla="*/ 1301 h 1738"/>
                <a:gd name="connsiteX1" fmla="*/ 0 w 1210"/>
                <a:gd name="connsiteY1" fmla="*/ 1640 h 1738"/>
                <a:gd name="connsiteX2" fmla="*/ 135 w 1210"/>
                <a:gd name="connsiteY2" fmla="*/ 1301 h 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0" h="1738">
                  <a:moveTo>
                    <a:pt x="135" y="1301"/>
                  </a:moveTo>
                  <a:cubicBezTo>
                    <a:pt x="68" y="1437"/>
                    <a:pt x="0" y="1572"/>
                    <a:pt x="0" y="1640"/>
                  </a:cubicBezTo>
                  <a:cubicBezTo>
                    <a:pt x="1625" y="2453"/>
                    <a:pt x="1558" y="-2152"/>
                    <a:pt x="135" y="130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9F8ED4DF-3837-318F-7C5A-AF2ABCC08BB0}"/>
                </a:ext>
              </a:extLst>
            </p:cNvPr>
            <p:cNvSpPr/>
            <p:nvPr/>
          </p:nvSpPr>
          <p:spPr bwMode="ltGray">
            <a:xfrm>
              <a:off x="9912670" y="5108309"/>
              <a:ext cx="30101" cy="30924"/>
            </a:xfrm>
            <a:custGeom>
              <a:avLst/>
              <a:gdLst>
                <a:gd name="connsiteX0" fmla="*/ 14897 w 30101"/>
                <a:gd name="connsiteY0" fmla="*/ 11202 h 30924"/>
                <a:gd name="connsiteX1" fmla="*/ 9006 w 30101"/>
                <a:gd name="connsiteY1" fmla="*/ 14047 h 30924"/>
                <a:gd name="connsiteX2" fmla="*/ 8600 w 30101"/>
                <a:gd name="connsiteY2" fmla="*/ 18583 h 30924"/>
                <a:gd name="connsiteX3" fmla="*/ 0 w 30101"/>
                <a:gd name="connsiteY3" fmla="*/ 20479 h 30924"/>
                <a:gd name="connsiteX4" fmla="*/ 7652 w 30101"/>
                <a:gd name="connsiteY4" fmla="*/ 21563 h 30924"/>
                <a:gd name="connsiteX5" fmla="*/ 24106 w 30101"/>
                <a:gd name="connsiteY5" fmla="*/ 29959 h 30924"/>
                <a:gd name="connsiteX6" fmla="*/ 29523 w 30101"/>
                <a:gd name="connsiteY6" fmla="*/ 16416 h 30924"/>
                <a:gd name="connsiteX7" fmla="*/ 25528 w 30101"/>
                <a:gd name="connsiteY7" fmla="*/ 97 h 30924"/>
                <a:gd name="connsiteX8" fmla="*/ 14897 w 30101"/>
                <a:gd name="connsiteY8" fmla="*/ 11202 h 30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101" h="30924">
                  <a:moveTo>
                    <a:pt x="14897" y="11202"/>
                  </a:moveTo>
                  <a:cubicBezTo>
                    <a:pt x="12933" y="12624"/>
                    <a:pt x="12933" y="12963"/>
                    <a:pt x="9006" y="14047"/>
                  </a:cubicBezTo>
                  <a:cubicBezTo>
                    <a:pt x="8532" y="14182"/>
                    <a:pt x="9074" y="18448"/>
                    <a:pt x="8600" y="18583"/>
                  </a:cubicBezTo>
                  <a:cubicBezTo>
                    <a:pt x="6162" y="19193"/>
                    <a:pt x="0" y="16484"/>
                    <a:pt x="0" y="20479"/>
                  </a:cubicBezTo>
                  <a:cubicBezTo>
                    <a:pt x="0" y="25287"/>
                    <a:pt x="5146" y="21563"/>
                    <a:pt x="7652" y="21563"/>
                  </a:cubicBezTo>
                  <a:cubicBezTo>
                    <a:pt x="10225" y="21563"/>
                    <a:pt x="20314" y="34496"/>
                    <a:pt x="24106" y="29959"/>
                  </a:cubicBezTo>
                  <a:cubicBezTo>
                    <a:pt x="27898" y="25423"/>
                    <a:pt x="28101" y="19531"/>
                    <a:pt x="29523" y="16416"/>
                  </a:cubicBezTo>
                  <a:cubicBezTo>
                    <a:pt x="30945" y="13301"/>
                    <a:pt x="29794" y="-1325"/>
                    <a:pt x="25528" y="97"/>
                  </a:cubicBezTo>
                  <a:cubicBezTo>
                    <a:pt x="21262" y="1519"/>
                    <a:pt x="16861" y="9781"/>
                    <a:pt x="14897" y="1120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DA08D6F5-F7CD-06D8-0445-327ED6FEA298}"/>
                </a:ext>
              </a:extLst>
            </p:cNvPr>
            <p:cNvSpPr/>
            <p:nvPr/>
          </p:nvSpPr>
          <p:spPr bwMode="ltGray">
            <a:xfrm>
              <a:off x="9821797" y="5235123"/>
              <a:ext cx="1410" cy="902"/>
            </a:xfrm>
            <a:custGeom>
              <a:avLst/>
              <a:gdLst>
                <a:gd name="connsiteX0" fmla="*/ 0 w 1410"/>
                <a:gd name="connsiteY0" fmla="*/ 384 h 902"/>
                <a:gd name="connsiteX1" fmla="*/ 0 w 1410"/>
                <a:gd name="connsiteY1" fmla="*/ 384 h 902"/>
                <a:gd name="connsiteX2" fmla="*/ 0 w 1410"/>
                <a:gd name="connsiteY2" fmla="*/ 384 h 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0" h="902">
                  <a:moveTo>
                    <a:pt x="0" y="384"/>
                  </a:moveTo>
                  <a:cubicBezTo>
                    <a:pt x="609" y="2076"/>
                    <a:pt x="2844" y="-1038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2DC85687-553A-07A2-3846-7C309601E612}"/>
                </a:ext>
              </a:extLst>
            </p:cNvPr>
            <p:cNvSpPr/>
            <p:nvPr/>
          </p:nvSpPr>
          <p:spPr bwMode="ltGray">
            <a:xfrm>
              <a:off x="9744925" y="5209465"/>
              <a:ext cx="80252" cy="39965"/>
            </a:xfrm>
            <a:custGeom>
              <a:avLst/>
              <a:gdLst>
                <a:gd name="connsiteX0" fmla="*/ 79649 w 80252"/>
                <a:gd name="connsiteY0" fmla="*/ 10196 h 39965"/>
                <a:gd name="connsiteX1" fmla="*/ 70304 w 80252"/>
                <a:gd name="connsiteY1" fmla="*/ 11889 h 39965"/>
                <a:gd name="connsiteX2" fmla="*/ 59402 w 80252"/>
                <a:gd name="connsiteY2" fmla="*/ 852 h 39965"/>
                <a:gd name="connsiteX3" fmla="*/ 12002 w 80252"/>
                <a:gd name="connsiteY3" fmla="*/ 2274 h 39965"/>
                <a:gd name="connsiteX4" fmla="*/ 288 w 80252"/>
                <a:gd name="connsiteY4" fmla="*/ 26854 h 39965"/>
                <a:gd name="connsiteX5" fmla="*/ 20534 w 80252"/>
                <a:gd name="connsiteY5" fmla="*/ 35657 h 39965"/>
                <a:gd name="connsiteX6" fmla="*/ 41119 w 80252"/>
                <a:gd name="connsiteY6" fmla="*/ 32068 h 39965"/>
                <a:gd name="connsiteX7" fmla="*/ 54933 w 80252"/>
                <a:gd name="connsiteY7" fmla="*/ 39517 h 39965"/>
                <a:gd name="connsiteX8" fmla="*/ 69492 w 80252"/>
                <a:gd name="connsiteY8" fmla="*/ 39449 h 39965"/>
                <a:gd name="connsiteX9" fmla="*/ 76737 w 80252"/>
                <a:gd name="connsiteY9" fmla="*/ 26041 h 39965"/>
                <a:gd name="connsiteX10" fmla="*/ 76873 w 80252"/>
                <a:gd name="connsiteY10" fmla="*/ 25974 h 39965"/>
                <a:gd name="connsiteX11" fmla="*/ 76737 w 80252"/>
                <a:gd name="connsiteY11" fmla="*/ 25635 h 39965"/>
                <a:gd name="connsiteX12" fmla="*/ 79649 w 80252"/>
                <a:gd name="connsiteY12" fmla="*/ 10196 h 39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252" h="39965">
                  <a:moveTo>
                    <a:pt x="79649" y="10196"/>
                  </a:moveTo>
                  <a:cubicBezTo>
                    <a:pt x="77211" y="9451"/>
                    <a:pt x="72200" y="13582"/>
                    <a:pt x="70304" y="11889"/>
                  </a:cubicBezTo>
                  <a:cubicBezTo>
                    <a:pt x="68408" y="10196"/>
                    <a:pt x="64278" y="2545"/>
                    <a:pt x="59402" y="852"/>
                  </a:cubicBezTo>
                  <a:cubicBezTo>
                    <a:pt x="54459" y="-841"/>
                    <a:pt x="31775" y="174"/>
                    <a:pt x="12002" y="2274"/>
                  </a:cubicBezTo>
                  <a:cubicBezTo>
                    <a:pt x="8142" y="2680"/>
                    <a:pt x="-1812" y="20286"/>
                    <a:pt x="288" y="26854"/>
                  </a:cubicBezTo>
                  <a:cubicBezTo>
                    <a:pt x="2387" y="33423"/>
                    <a:pt x="14101" y="33423"/>
                    <a:pt x="20534" y="35657"/>
                  </a:cubicBezTo>
                  <a:cubicBezTo>
                    <a:pt x="26967" y="37891"/>
                    <a:pt x="37734" y="29089"/>
                    <a:pt x="41119" y="32068"/>
                  </a:cubicBezTo>
                  <a:cubicBezTo>
                    <a:pt x="44573" y="35115"/>
                    <a:pt x="49245" y="38975"/>
                    <a:pt x="54933" y="39517"/>
                  </a:cubicBezTo>
                  <a:cubicBezTo>
                    <a:pt x="60621" y="40058"/>
                    <a:pt x="68002" y="40194"/>
                    <a:pt x="69492" y="39449"/>
                  </a:cubicBezTo>
                  <a:cubicBezTo>
                    <a:pt x="70982" y="38704"/>
                    <a:pt x="73487" y="27802"/>
                    <a:pt x="76737" y="26041"/>
                  </a:cubicBezTo>
                  <a:cubicBezTo>
                    <a:pt x="76805" y="26041"/>
                    <a:pt x="76805" y="26041"/>
                    <a:pt x="76873" y="25974"/>
                  </a:cubicBezTo>
                  <a:cubicBezTo>
                    <a:pt x="76805" y="25839"/>
                    <a:pt x="76805" y="25771"/>
                    <a:pt x="76737" y="25635"/>
                  </a:cubicBezTo>
                  <a:cubicBezTo>
                    <a:pt x="76331" y="22994"/>
                    <a:pt x="82087" y="10941"/>
                    <a:pt x="79649" y="1019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928B2089-A3AF-B05E-DEA1-6FEA05EB1136}"/>
                </a:ext>
              </a:extLst>
            </p:cNvPr>
            <p:cNvSpPr/>
            <p:nvPr/>
          </p:nvSpPr>
          <p:spPr bwMode="ltGray">
            <a:xfrm>
              <a:off x="9772733" y="4910776"/>
              <a:ext cx="20421" cy="22784"/>
            </a:xfrm>
            <a:custGeom>
              <a:avLst/>
              <a:gdLst>
                <a:gd name="connsiteX0" fmla="*/ 18052 w 20421"/>
                <a:gd name="connsiteY0" fmla="*/ 22182 h 22784"/>
                <a:gd name="connsiteX1" fmla="*/ 20422 w 20421"/>
                <a:gd name="connsiteY1" fmla="*/ 12973 h 22784"/>
                <a:gd name="connsiteX2" fmla="*/ 8436 w 20421"/>
                <a:gd name="connsiteY2" fmla="*/ 107 h 22784"/>
                <a:gd name="connsiteX3" fmla="*/ 175 w 20421"/>
                <a:gd name="connsiteY3" fmla="*/ 5795 h 22784"/>
                <a:gd name="connsiteX4" fmla="*/ 40 w 20421"/>
                <a:gd name="connsiteY4" fmla="*/ 15478 h 22784"/>
                <a:gd name="connsiteX5" fmla="*/ 18052 w 20421"/>
                <a:gd name="connsiteY5" fmla="*/ 22182 h 2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421" h="22784">
                  <a:moveTo>
                    <a:pt x="18052" y="22182"/>
                  </a:moveTo>
                  <a:cubicBezTo>
                    <a:pt x="19203" y="21031"/>
                    <a:pt x="19812" y="17035"/>
                    <a:pt x="20422" y="12973"/>
                  </a:cubicBezTo>
                  <a:cubicBezTo>
                    <a:pt x="16156" y="9519"/>
                    <a:pt x="12025" y="-1180"/>
                    <a:pt x="8436" y="107"/>
                  </a:cubicBezTo>
                  <a:cubicBezTo>
                    <a:pt x="4306" y="1597"/>
                    <a:pt x="4712" y="5118"/>
                    <a:pt x="175" y="5795"/>
                  </a:cubicBezTo>
                  <a:cubicBezTo>
                    <a:pt x="-299" y="5863"/>
                    <a:pt x="378" y="13650"/>
                    <a:pt x="40" y="15478"/>
                  </a:cubicBezTo>
                  <a:cubicBezTo>
                    <a:pt x="4847" y="19744"/>
                    <a:pt x="15749" y="24484"/>
                    <a:pt x="18052" y="2218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4BCC07E7-63ED-617C-781C-A45B5819516D}"/>
                </a:ext>
              </a:extLst>
            </p:cNvPr>
            <p:cNvSpPr/>
            <p:nvPr/>
          </p:nvSpPr>
          <p:spPr bwMode="ltGray">
            <a:xfrm>
              <a:off x="9769816" y="4923348"/>
              <a:ext cx="2956" cy="3399"/>
            </a:xfrm>
            <a:custGeom>
              <a:avLst/>
              <a:gdLst>
                <a:gd name="connsiteX0" fmla="*/ 2820 w 2956"/>
                <a:gd name="connsiteY0" fmla="*/ 3381 h 3399"/>
                <a:gd name="connsiteX1" fmla="*/ 2956 w 2956"/>
                <a:gd name="connsiteY1" fmla="*/ 2975 h 3399"/>
                <a:gd name="connsiteX2" fmla="*/ 1263 w 2956"/>
                <a:gd name="connsiteY2" fmla="*/ 1146 h 3399"/>
                <a:gd name="connsiteX3" fmla="*/ 2820 w 2956"/>
                <a:gd name="connsiteY3" fmla="*/ 3381 h 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6" h="3399">
                  <a:moveTo>
                    <a:pt x="2820" y="3381"/>
                  </a:moveTo>
                  <a:cubicBezTo>
                    <a:pt x="2888" y="3381"/>
                    <a:pt x="2956" y="3177"/>
                    <a:pt x="2956" y="2975"/>
                  </a:cubicBezTo>
                  <a:cubicBezTo>
                    <a:pt x="2211" y="2365"/>
                    <a:pt x="1669" y="1756"/>
                    <a:pt x="1263" y="1146"/>
                  </a:cubicBezTo>
                  <a:cubicBezTo>
                    <a:pt x="-1107" y="-2510"/>
                    <a:pt x="112" y="3787"/>
                    <a:pt x="2820" y="338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E9DDE702-48CA-F5DE-5285-01210851CF88}"/>
                </a:ext>
              </a:extLst>
            </p:cNvPr>
            <p:cNvSpPr/>
            <p:nvPr/>
          </p:nvSpPr>
          <p:spPr bwMode="ltGray">
            <a:xfrm>
              <a:off x="9793222" y="4913677"/>
              <a:ext cx="4568" cy="11094"/>
            </a:xfrm>
            <a:custGeom>
              <a:avLst/>
              <a:gdLst>
                <a:gd name="connsiteX0" fmla="*/ 2032 w 4568"/>
                <a:gd name="connsiteY0" fmla="*/ 7093 h 11094"/>
                <a:gd name="connsiteX1" fmla="*/ 3386 w 4568"/>
                <a:gd name="connsiteY1" fmla="*/ 186 h 11094"/>
                <a:gd name="connsiteX2" fmla="*/ 0 w 4568"/>
                <a:gd name="connsiteY2" fmla="*/ 10005 h 11094"/>
                <a:gd name="connsiteX3" fmla="*/ 2032 w 4568"/>
                <a:gd name="connsiteY3" fmla="*/ 11020 h 11094"/>
                <a:gd name="connsiteX4" fmla="*/ 2032 w 4568"/>
                <a:gd name="connsiteY4" fmla="*/ 7093 h 11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68" h="11094">
                  <a:moveTo>
                    <a:pt x="2032" y="7093"/>
                  </a:moveTo>
                  <a:cubicBezTo>
                    <a:pt x="542" y="8515"/>
                    <a:pt x="6501" y="2488"/>
                    <a:pt x="3386" y="186"/>
                  </a:cubicBezTo>
                  <a:cubicBezTo>
                    <a:pt x="1558" y="-1101"/>
                    <a:pt x="813" y="4520"/>
                    <a:pt x="0" y="10005"/>
                  </a:cubicBezTo>
                  <a:cubicBezTo>
                    <a:pt x="677" y="10546"/>
                    <a:pt x="1354" y="10953"/>
                    <a:pt x="2032" y="11020"/>
                  </a:cubicBezTo>
                  <a:cubicBezTo>
                    <a:pt x="6907" y="11833"/>
                    <a:pt x="3521" y="5671"/>
                    <a:pt x="2032" y="70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3677DDF2-E949-1B37-775B-546E50E748A7}"/>
                </a:ext>
              </a:extLst>
            </p:cNvPr>
            <p:cNvSpPr/>
            <p:nvPr/>
          </p:nvSpPr>
          <p:spPr bwMode="ltGray">
            <a:xfrm>
              <a:off x="9804943" y="4914434"/>
              <a:ext cx="11708" cy="11278"/>
            </a:xfrm>
            <a:custGeom>
              <a:avLst/>
              <a:gdLst>
                <a:gd name="connsiteX0" fmla="*/ 8593 w 11708"/>
                <a:gd name="connsiteY0" fmla="*/ 4168 h 11278"/>
                <a:gd name="connsiteX1" fmla="*/ 1212 w 11708"/>
                <a:gd name="connsiteY1" fmla="*/ 173 h 11278"/>
                <a:gd name="connsiteX2" fmla="*/ 9812 w 11708"/>
                <a:gd name="connsiteY2" fmla="*/ 9450 h 11278"/>
                <a:gd name="connsiteX3" fmla="*/ 11708 w 11708"/>
                <a:gd name="connsiteY3" fmla="*/ 11278 h 11278"/>
                <a:gd name="connsiteX4" fmla="*/ 8593 w 11708"/>
                <a:gd name="connsiteY4" fmla="*/ 4168 h 1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8" h="11278">
                  <a:moveTo>
                    <a:pt x="8593" y="4168"/>
                  </a:moveTo>
                  <a:cubicBezTo>
                    <a:pt x="4395" y="3423"/>
                    <a:pt x="5004" y="-910"/>
                    <a:pt x="1212" y="173"/>
                  </a:cubicBezTo>
                  <a:cubicBezTo>
                    <a:pt x="-3731" y="1663"/>
                    <a:pt x="7916" y="6200"/>
                    <a:pt x="9812" y="9450"/>
                  </a:cubicBezTo>
                  <a:cubicBezTo>
                    <a:pt x="10489" y="10601"/>
                    <a:pt x="11099" y="11007"/>
                    <a:pt x="11708" y="11278"/>
                  </a:cubicBezTo>
                  <a:cubicBezTo>
                    <a:pt x="10421" y="7757"/>
                    <a:pt x="12521" y="4845"/>
                    <a:pt x="8593" y="416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60C1C6FB-1DF1-3C70-9A0D-5E8B82800FB3}"/>
                </a:ext>
              </a:extLst>
            </p:cNvPr>
            <p:cNvSpPr/>
            <p:nvPr/>
          </p:nvSpPr>
          <p:spPr bwMode="ltGray">
            <a:xfrm>
              <a:off x="9816516" y="4927609"/>
              <a:ext cx="17863" cy="24988"/>
            </a:xfrm>
            <a:custGeom>
              <a:avLst/>
              <a:gdLst>
                <a:gd name="connsiteX0" fmla="*/ 0 w 17863"/>
                <a:gd name="connsiteY0" fmla="*/ 10970 h 24988"/>
                <a:gd name="connsiteX1" fmla="*/ 16861 w 17863"/>
                <a:gd name="connsiteY1" fmla="*/ 20449 h 24988"/>
                <a:gd name="connsiteX2" fmla="*/ 1490 w 17863"/>
                <a:gd name="connsiteY2" fmla="*/ 0 h 24988"/>
                <a:gd name="connsiteX3" fmla="*/ 1287 w 17863"/>
                <a:gd name="connsiteY3" fmla="*/ 677 h 24988"/>
                <a:gd name="connsiteX4" fmla="*/ 0 w 17863"/>
                <a:gd name="connsiteY4" fmla="*/ 10970 h 24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63" h="24988">
                  <a:moveTo>
                    <a:pt x="0" y="10970"/>
                  </a:moveTo>
                  <a:cubicBezTo>
                    <a:pt x="0" y="15371"/>
                    <a:pt x="11173" y="33248"/>
                    <a:pt x="16861" y="20449"/>
                  </a:cubicBezTo>
                  <a:cubicBezTo>
                    <a:pt x="22007" y="8803"/>
                    <a:pt x="5891" y="3724"/>
                    <a:pt x="1490" y="0"/>
                  </a:cubicBezTo>
                  <a:cubicBezTo>
                    <a:pt x="1422" y="203"/>
                    <a:pt x="1422" y="406"/>
                    <a:pt x="1287" y="677"/>
                  </a:cubicBezTo>
                  <a:cubicBezTo>
                    <a:pt x="135" y="3927"/>
                    <a:pt x="0" y="6568"/>
                    <a:pt x="0" y="1097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CFB076F6-7529-EEB0-0D8B-36A40AF2574A}"/>
                </a:ext>
              </a:extLst>
            </p:cNvPr>
            <p:cNvSpPr/>
            <p:nvPr/>
          </p:nvSpPr>
          <p:spPr bwMode="ltGray">
            <a:xfrm>
              <a:off x="9816719" y="4925780"/>
              <a:ext cx="1351" cy="1760"/>
            </a:xfrm>
            <a:custGeom>
              <a:avLst/>
              <a:gdLst>
                <a:gd name="connsiteX0" fmla="*/ 0 w 1351"/>
                <a:gd name="connsiteY0" fmla="*/ 0 h 1760"/>
                <a:gd name="connsiteX1" fmla="*/ 271 w 1351"/>
                <a:gd name="connsiteY1" fmla="*/ 677 h 1760"/>
                <a:gd name="connsiteX2" fmla="*/ 1287 w 1351"/>
                <a:gd name="connsiteY2" fmla="*/ 1761 h 1760"/>
                <a:gd name="connsiteX3" fmla="*/ 0 w 1351"/>
                <a:gd name="connsiteY3" fmla="*/ 0 h 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1" h="1760">
                  <a:moveTo>
                    <a:pt x="0" y="0"/>
                  </a:moveTo>
                  <a:cubicBezTo>
                    <a:pt x="68" y="203"/>
                    <a:pt x="135" y="474"/>
                    <a:pt x="271" y="677"/>
                  </a:cubicBezTo>
                  <a:cubicBezTo>
                    <a:pt x="474" y="1016"/>
                    <a:pt x="813" y="1422"/>
                    <a:pt x="1287" y="1761"/>
                  </a:cubicBezTo>
                  <a:cubicBezTo>
                    <a:pt x="1558" y="338"/>
                    <a:pt x="948" y="406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D81D6CC5-320A-B7CE-840A-6C98D7ED9E36}"/>
                </a:ext>
              </a:extLst>
            </p:cNvPr>
            <p:cNvSpPr/>
            <p:nvPr/>
          </p:nvSpPr>
          <p:spPr bwMode="ltGray">
            <a:xfrm>
              <a:off x="9804800" y="4984477"/>
              <a:ext cx="11986" cy="3643"/>
            </a:xfrm>
            <a:custGeom>
              <a:avLst/>
              <a:gdLst>
                <a:gd name="connsiteX0" fmla="*/ 2303 w 11986"/>
                <a:gd name="connsiteY0" fmla="*/ 3127 h 3643"/>
                <a:gd name="connsiteX1" fmla="*/ 11987 w 11986"/>
                <a:gd name="connsiteY1" fmla="*/ 3262 h 3643"/>
                <a:gd name="connsiteX2" fmla="*/ 2777 w 11986"/>
                <a:gd name="connsiteY2" fmla="*/ 12 h 3643"/>
                <a:gd name="connsiteX3" fmla="*/ 2303 w 11986"/>
                <a:gd name="connsiteY3" fmla="*/ 3127 h 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86" h="3643">
                  <a:moveTo>
                    <a:pt x="2303" y="3127"/>
                  </a:moveTo>
                  <a:cubicBezTo>
                    <a:pt x="4199" y="3601"/>
                    <a:pt x="8668" y="3939"/>
                    <a:pt x="11987" y="3262"/>
                  </a:cubicBezTo>
                  <a:cubicBezTo>
                    <a:pt x="9481" y="2314"/>
                    <a:pt x="7856" y="-191"/>
                    <a:pt x="2777" y="12"/>
                  </a:cubicBezTo>
                  <a:cubicBezTo>
                    <a:pt x="-947" y="12"/>
                    <a:pt x="-744" y="2382"/>
                    <a:pt x="2303" y="312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863A96AC-D87B-219F-FDF8-6A65FCDCBC7A}"/>
                </a:ext>
              </a:extLst>
            </p:cNvPr>
            <p:cNvSpPr/>
            <p:nvPr/>
          </p:nvSpPr>
          <p:spPr bwMode="ltGray">
            <a:xfrm>
              <a:off x="9816854" y="4984355"/>
              <a:ext cx="4559" cy="3735"/>
            </a:xfrm>
            <a:custGeom>
              <a:avLst/>
              <a:gdLst>
                <a:gd name="connsiteX0" fmla="*/ 3995 w 4559"/>
                <a:gd name="connsiteY0" fmla="*/ 1014 h 3735"/>
                <a:gd name="connsiteX1" fmla="*/ 0 w 4559"/>
                <a:gd name="connsiteY1" fmla="*/ 3385 h 3735"/>
                <a:gd name="connsiteX2" fmla="*/ 1287 w 4559"/>
                <a:gd name="connsiteY2" fmla="*/ 3723 h 3735"/>
                <a:gd name="connsiteX3" fmla="*/ 3995 w 4559"/>
                <a:gd name="connsiteY3" fmla="*/ 1014 h 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59" h="3735">
                  <a:moveTo>
                    <a:pt x="3995" y="1014"/>
                  </a:moveTo>
                  <a:cubicBezTo>
                    <a:pt x="3589" y="2301"/>
                    <a:pt x="1964" y="3046"/>
                    <a:pt x="0" y="3385"/>
                  </a:cubicBezTo>
                  <a:cubicBezTo>
                    <a:pt x="406" y="3520"/>
                    <a:pt x="813" y="3655"/>
                    <a:pt x="1287" y="3723"/>
                  </a:cubicBezTo>
                  <a:cubicBezTo>
                    <a:pt x="4672" y="4062"/>
                    <a:pt x="5146" y="-2439"/>
                    <a:pt x="3995" y="10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2EC924E6-CB6F-360D-0612-BDF81D0DD44D}"/>
                </a:ext>
              </a:extLst>
            </p:cNvPr>
            <p:cNvSpPr/>
            <p:nvPr/>
          </p:nvSpPr>
          <p:spPr bwMode="ltGray">
            <a:xfrm>
              <a:off x="9836943" y="4977243"/>
              <a:ext cx="10150" cy="12760"/>
            </a:xfrm>
            <a:custGeom>
              <a:avLst/>
              <a:gdLst>
                <a:gd name="connsiteX0" fmla="*/ 8013 w 10150"/>
                <a:gd name="connsiteY0" fmla="*/ 12730 h 12760"/>
                <a:gd name="connsiteX1" fmla="*/ 7606 w 10150"/>
                <a:gd name="connsiteY1" fmla="*/ 7720 h 12760"/>
                <a:gd name="connsiteX2" fmla="*/ 5778 w 10150"/>
                <a:gd name="connsiteY2" fmla="*/ 0 h 12760"/>
                <a:gd name="connsiteX3" fmla="*/ 90 w 10150"/>
                <a:gd name="connsiteY3" fmla="*/ 7043 h 12760"/>
                <a:gd name="connsiteX4" fmla="*/ 8013 w 10150"/>
                <a:gd name="connsiteY4" fmla="*/ 12730 h 12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50" h="12760">
                  <a:moveTo>
                    <a:pt x="8013" y="12730"/>
                  </a:moveTo>
                  <a:cubicBezTo>
                    <a:pt x="12685" y="12324"/>
                    <a:pt x="8351" y="11512"/>
                    <a:pt x="7606" y="7720"/>
                  </a:cubicBezTo>
                  <a:cubicBezTo>
                    <a:pt x="7064" y="5011"/>
                    <a:pt x="6861" y="1828"/>
                    <a:pt x="5778" y="0"/>
                  </a:cubicBezTo>
                  <a:cubicBezTo>
                    <a:pt x="3611" y="2505"/>
                    <a:pt x="564" y="5688"/>
                    <a:pt x="90" y="7043"/>
                  </a:cubicBezTo>
                  <a:cubicBezTo>
                    <a:pt x="-655" y="9277"/>
                    <a:pt x="3340" y="13137"/>
                    <a:pt x="8013" y="127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413F04A1-A091-0637-382D-F1A31E6772E2}"/>
                </a:ext>
              </a:extLst>
            </p:cNvPr>
            <p:cNvSpPr/>
            <p:nvPr/>
          </p:nvSpPr>
          <p:spPr bwMode="ltGray">
            <a:xfrm>
              <a:off x="9840357" y="4973510"/>
              <a:ext cx="4399" cy="3868"/>
            </a:xfrm>
            <a:custGeom>
              <a:avLst/>
              <a:gdLst>
                <a:gd name="connsiteX0" fmla="*/ 4192 w 4399"/>
                <a:gd name="connsiteY0" fmla="*/ 686 h 3868"/>
                <a:gd name="connsiteX1" fmla="*/ 3380 w 4399"/>
                <a:gd name="connsiteY1" fmla="*/ 957 h 3868"/>
                <a:gd name="connsiteX2" fmla="*/ 604 w 4399"/>
                <a:gd name="connsiteY2" fmla="*/ 2514 h 3868"/>
                <a:gd name="connsiteX3" fmla="*/ 2364 w 4399"/>
                <a:gd name="connsiteY3" fmla="*/ 3869 h 3868"/>
                <a:gd name="connsiteX4" fmla="*/ 4192 w 4399"/>
                <a:gd name="connsiteY4" fmla="*/ 686 h 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9" h="3868">
                  <a:moveTo>
                    <a:pt x="4192" y="686"/>
                  </a:moveTo>
                  <a:cubicBezTo>
                    <a:pt x="3854" y="619"/>
                    <a:pt x="3583" y="754"/>
                    <a:pt x="3380" y="957"/>
                  </a:cubicBezTo>
                  <a:cubicBezTo>
                    <a:pt x="4260" y="-1752"/>
                    <a:pt x="-1902" y="2108"/>
                    <a:pt x="604" y="2514"/>
                  </a:cubicBezTo>
                  <a:cubicBezTo>
                    <a:pt x="1348" y="2650"/>
                    <a:pt x="1890" y="3124"/>
                    <a:pt x="2364" y="3869"/>
                  </a:cubicBezTo>
                  <a:cubicBezTo>
                    <a:pt x="3786" y="2108"/>
                    <a:pt x="4869" y="754"/>
                    <a:pt x="4192" y="68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06A27169-6C4B-EB18-BD36-BB4F9CAFF854}"/>
                </a:ext>
              </a:extLst>
            </p:cNvPr>
            <p:cNvSpPr/>
            <p:nvPr/>
          </p:nvSpPr>
          <p:spPr bwMode="ltGray">
            <a:xfrm>
              <a:off x="9775546" y="4974182"/>
              <a:ext cx="15983" cy="37663"/>
            </a:xfrm>
            <a:custGeom>
              <a:avLst/>
              <a:gdLst>
                <a:gd name="connsiteX0" fmla="*/ 8264 w 15983"/>
                <a:gd name="connsiteY0" fmla="*/ 37664 h 37663"/>
                <a:gd name="connsiteX1" fmla="*/ 15984 w 15983"/>
                <a:gd name="connsiteY1" fmla="*/ 24392 h 37663"/>
                <a:gd name="connsiteX2" fmla="*/ 10025 w 15983"/>
                <a:gd name="connsiteY2" fmla="*/ 22699 h 37663"/>
                <a:gd name="connsiteX3" fmla="*/ 14155 w 15983"/>
                <a:gd name="connsiteY3" fmla="*/ 15 h 37663"/>
                <a:gd name="connsiteX4" fmla="*/ 3 w 15983"/>
                <a:gd name="connsiteY4" fmla="*/ 11052 h 37663"/>
                <a:gd name="connsiteX5" fmla="*/ 3253 w 15983"/>
                <a:gd name="connsiteY5" fmla="*/ 20600 h 37663"/>
                <a:gd name="connsiteX6" fmla="*/ 8264 w 15983"/>
                <a:gd name="connsiteY6" fmla="*/ 37664 h 3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83" h="37663">
                  <a:moveTo>
                    <a:pt x="8264" y="37664"/>
                  </a:moveTo>
                  <a:cubicBezTo>
                    <a:pt x="10905" y="37664"/>
                    <a:pt x="12124" y="26829"/>
                    <a:pt x="15984" y="24392"/>
                  </a:cubicBezTo>
                  <a:cubicBezTo>
                    <a:pt x="14155" y="25001"/>
                    <a:pt x="11244" y="25340"/>
                    <a:pt x="10025" y="22699"/>
                  </a:cubicBezTo>
                  <a:cubicBezTo>
                    <a:pt x="7722" y="17824"/>
                    <a:pt x="16390" y="353"/>
                    <a:pt x="14155" y="15"/>
                  </a:cubicBezTo>
                  <a:cubicBezTo>
                    <a:pt x="11988" y="-392"/>
                    <a:pt x="138" y="7801"/>
                    <a:pt x="3" y="11052"/>
                  </a:cubicBezTo>
                  <a:cubicBezTo>
                    <a:pt x="-133" y="14911"/>
                    <a:pt x="4404" y="16875"/>
                    <a:pt x="3253" y="20600"/>
                  </a:cubicBezTo>
                  <a:cubicBezTo>
                    <a:pt x="2170" y="24324"/>
                    <a:pt x="5555" y="37664"/>
                    <a:pt x="8264" y="3766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46640558-BE16-B449-0B8D-14E748293C0B}"/>
                </a:ext>
              </a:extLst>
            </p:cNvPr>
            <p:cNvSpPr/>
            <p:nvPr/>
          </p:nvSpPr>
          <p:spPr bwMode="ltGray">
            <a:xfrm>
              <a:off x="9791597" y="4997875"/>
              <a:ext cx="1470" cy="698"/>
            </a:xfrm>
            <a:custGeom>
              <a:avLst/>
              <a:gdLst>
                <a:gd name="connsiteX0" fmla="*/ 338 w 1470"/>
                <a:gd name="connsiteY0" fmla="*/ 428 h 698"/>
                <a:gd name="connsiteX1" fmla="*/ 0 w 1470"/>
                <a:gd name="connsiteY1" fmla="*/ 698 h 698"/>
                <a:gd name="connsiteX2" fmla="*/ 338 w 1470"/>
                <a:gd name="connsiteY2" fmla="*/ 428 h 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0" h="698">
                  <a:moveTo>
                    <a:pt x="338" y="428"/>
                  </a:moveTo>
                  <a:cubicBezTo>
                    <a:pt x="203" y="495"/>
                    <a:pt x="135" y="630"/>
                    <a:pt x="0" y="698"/>
                  </a:cubicBezTo>
                  <a:cubicBezTo>
                    <a:pt x="1490" y="224"/>
                    <a:pt x="2234" y="-453"/>
                    <a:pt x="338" y="42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BEB0DB66-B17A-9EBD-9C89-B89CF58785D1}"/>
                </a:ext>
              </a:extLst>
            </p:cNvPr>
            <p:cNvSpPr/>
            <p:nvPr/>
          </p:nvSpPr>
          <p:spPr bwMode="ltGray">
            <a:xfrm>
              <a:off x="9796290" y="5010773"/>
              <a:ext cx="6871" cy="12448"/>
            </a:xfrm>
            <a:custGeom>
              <a:avLst/>
              <a:gdLst>
                <a:gd name="connsiteX0" fmla="*/ 6615 w 6871"/>
                <a:gd name="connsiteY0" fmla="*/ 2969 h 12448"/>
                <a:gd name="connsiteX1" fmla="*/ 792 w 6871"/>
                <a:gd name="connsiteY1" fmla="*/ 2427 h 12448"/>
                <a:gd name="connsiteX2" fmla="*/ 4380 w 6871"/>
                <a:gd name="connsiteY2" fmla="*/ 5135 h 12448"/>
                <a:gd name="connsiteX3" fmla="*/ 3094 w 6871"/>
                <a:gd name="connsiteY3" fmla="*/ 12449 h 12448"/>
                <a:gd name="connsiteX4" fmla="*/ 6615 w 6871"/>
                <a:gd name="connsiteY4" fmla="*/ 2969 h 12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71" h="12448">
                  <a:moveTo>
                    <a:pt x="6615" y="2969"/>
                  </a:moveTo>
                  <a:cubicBezTo>
                    <a:pt x="5125" y="-823"/>
                    <a:pt x="3906" y="-959"/>
                    <a:pt x="792" y="2427"/>
                  </a:cubicBezTo>
                  <a:cubicBezTo>
                    <a:pt x="-2323" y="5812"/>
                    <a:pt x="4787" y="2901"/>
                    <a:pt x="4380" y="5135"/>
                  </a:cubicBezTo>
                  <a:cubicBezTo>
                    <a:pt x="3432" y="10214"/>
                    <a:pt x="2349" y="10282"/>
                    <a:pt x="3094" y="12449"/>
                  </a:cubicBezTo>
                  <a:cubicBezTo>
                    <a:pt x="5464" y="9063"/>
                    <a:pt x="7631" y="5339"/>
                    <a:pt x="6615" y="296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D4059733-F47B-0BE1-7C7A-FE394C25FE46}"/>
                </a:ext>
              </a:extLst>
            </p:cNvPr>
            <p:cNvSpPr/>
            <p:nvPr/>
          </p:nvSpPr>
          <p:spPr bwMode="ltGray">
            <a:xfrm>
              <a:off x="9795092" y="5023154"/>
              <a:ext cx="4691" cy="6469"/>
            </a:xfrm>
            <a:custGeom>
              <a:avLst/>
              <a:gdLst>
                <a:gd name="connsiteX0" fmla="*/ 4563 w 4691"/>
                <a:gd name="connsiteY0" fmla="*/ 813 h 6469"/>
                <a:gd name="connsiteX1" fmla="*/ 4292 w 4691"/>
                <a:gd name="connsiteY1" fmla="*/ 0 h 6469"/>
                <a:gd name="connsiteX2" fmla="*/ 568 w 4691"/>
                <a:gd name="connsiteY2" fmla="*/ 5079 h 6469"/>
                <a:gd name="connsiteX3" fmla="*/ 4563 w 4691"/>
                <a:gd name="connsiteY3" fmla="*/ 813 h 6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1" h="6469">
                  <a:moveTo>
                    <a:pt x="4563" y="813"/>
                  </a:moveTo>
                  <a:cubicBezTo>
                    <a:pt x="4428" y="542"/>
                    <a:pt x="4360" y="271"/>
                    <a:pt x="4292" y="0"/>
                  </a:cubicBezTo>
                  <a:cubicBezTo>
                    <a:pt x="2938" y="1896"/>
                    <a:pt x="1516" y="3724"/>
                    <a:pt x="568" y="5079"/>
                  </a:cubicBezTo>
                  <a:cubicBezTo>
                    <a:pt x="-2141" y="8938"/>
                    <a:pt x="5782" y="3860"/>
                    <a:pt x="4563" y="8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CA307B35-3E4B-563C-B78F-DCB757B99876}"/>
                </a:ext>
              </a:extLst>
            </p:cNvPr>
            <p:cNvSpPr/>
            <p:nvPr/>
          </p:nvSpPr>
          <p:spPr bwMode="ltGray">
            <a:xfrm>
              <a:off x="9861558" y="5003110"/>
              <a:ext cx="13598" cy="13746"/>
            </a:xfrm>
            <a:custGeom>
              <a:avLst/>
              <a:gdLst>
                <a:gd name="connsiteX0" fmla="*/ 56 w 13598"/>
                <a:gd name="connsiteY0" fmla="*/ 2235 h 13746"/>
                <a:gd name="connsiteX1" fmla="*/ 9468 w 13598"/>
                <a:gd name="connsiteY1" fmla="*/ 13746 h 13746"/>
                <a:gd name="connsiteX2" fmla="*/ 13599 w 13598"/>
                <a:gd name="connsiteY2" fmla="*/ 8803 h 13746"/>
                <a:gd name="connsiteX3" fmla="*/ 191 w 13598"/>
                <a:gd name="connsiteY3" fmla="*/ 0 h 13746"/>
                <a:gd name="connsiteX4" fmla="*/ 56 w 13598"/>
                <a:gd name="connsiteY4" fmla="*/ 2235 h 1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98" h="13746">
                  <a:moveTo>
                    <a:pt x="56" y="2235"/>
                  </a:moveTo>
                  <a:cubicBezTo>
                    <a:pt x="530" y="4131"/>
                    <a:pt x="5744" y="9954"/>
                    <a:pt x="9468" y="13746"/>
                  </a:cubicBezTo>
                  <a:cubicBezTo>
                    <a:pt x="11771" y="11647"/>
                    <a:pt x="13599" y="9751"/>
                    <a:pt x="13599" y="8803"/>
                  </a:cubicBezTo>
                  <a:cubicBezTo>
                    <a:pt x="13599" y="6975"/>
                    <a:pt x="4187" y="3657"/>
                    <a:pt x="191" y="0"/>
                  </a:cubicBezTo>
                  <a:cubicBezTo>
                    <a:pt x="56" y="948"/>
                    <a:pt x="-79" y="1761"/>
                    <a:pt x="56" y="223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708F9144-E743-F077-7184-486749B21149}"/>
                </a:ext>
              </a:extLst>
            </p:cNvPr>
            <p:cNvSpPr/>
            <p:nvPr/>
          </p:nvSpPr>
          <p:spPr bwMode="ltGray">
            <a:xfrm>
              <a:off x="9860020" y="4997005"/>
              <a:ext cx="2760" cy="6104"/>
            </a:xfrm>
            <a:custGeom>
              <a:avLst/>
              <a:gdLst>
                <a:gd name="connsiteX0" fmla="*/ 849 w 2760"/>
                <a:gd name="connsiteY0" fmla="*/ 1230 h 6104"/>
                <a:gd name="connsiteX1" fmla="*/ 1797 w 2760"/>
                <a:gd name="connsiteY1" fmla="*/ 6105 h 6104"/>
                <a:gd name="connsiteX2" fmla="*/ 849 w 2760"/>
                <a:gd name="connsiteY2" fmla="*/ 1230 h 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60" h="6104">
                  <a:moveTo>
                    <a:pt x="849" y="1230"/>
                  </a:moveTo>
                  <a:cubicBezTo>
                    <a:pt x="-709" y="2855"/>
                    <a:pt x="36" y="4548"/>
                    <a:pt x="1797" y="6105"/>
                  </a:cubicBezTo>
                  <a:cubicBezTo>
                    <a:pt x="2338" y="2719"/>
                    <a:pt x="4099" y="-2359"/>
                    <a:pt x="849" y="12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1CFEE008-8674-7D2F-888E-9639E0A685A6}"/>
                </a:ext>
              </a:extLst>
            </p:cNvPr>
            <p:cNvSpPr/>
            <p:nvPr/>
          </p:nvSpPr>
          <p:spPr bwMode="ltGray">
            <a:xfrm>
              <a:off x="9862289" y="5016856"/>
              <a:ext cx="15474" cy="10208"/>
            </a:xfrm>
            <a:custGeom>
              <a:avLst/>
              <a:gdLst>
                <a:gd name="connsiteX0" fmla="*/ 69 w 15474"/>
                <a:gd name="connsiteY0" fmla="*/ 8803 h 10208"/>
                <a:gd name="connsiteX1" fmla="*/ 14831 w 15474"/>
                <a:gd name="connsiteY1" fmla="*/ 8871 h 10208"/>
                <a:gd name="connsiteX2" fmla="*/ 10768 w 15474"/>
                <a:gd name="connsiteY2" fmla="*/ 2031 h 10208"/>
                <a:gd name="connsiteX3" fmla="*/ 8737 w 15474"/>
                <a:gd name="connsiteY3" fmla="*/ 0 h 10208"/>
                <a:gd name="connsiteX4" fmla="*/ 69 w 15474"/>
                <a:gd name="connsiteY4" fmla="*/ 8803 h 10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74" h="10208">
                  <a:moveTo>
                    <a:pt x="69" y="8803"/>
                  </a:moveTo>
                  <a:cubicBezTo>
                    <a:pt x="1221" y="10157"/>
                    <a:pt x="12935" y="11105"/>
                    <a:pt x="14831" y="8871"/>
                  </a:cubicBezTo>
                  <a:cubicBezTo>
                    <a:pt x="16727" y="6636"/>
                    <a:pt x="14154" y="5417"/>
                    <a:pt x="10768" y="2031"/>
                  </a:cubicBezTo>
                  <a:cubicBezTo>
                    <a:pt x="10226" y="1490"/>
                    <a:pt x="9482" y="745"/>
                    <a:pt x="8737" y="0"/>
                  </a:cubicBezTo>
                  <a:cubicBezTo>
                    <a:pt x="4742" y="3656"/>
                    <a:pt x="-675" y="7990"/>
                    <a:pt x="69" y="88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ED9C3A19-6D5A-8233-2B1B-594717BD956C}"/>
                </a:ext>
              </a:extLst>
            </p:cNvPr>
            <p:cNvSpPr/>
            <p:nvPr/>
          </p:nvSpPr>
          <p:spPr bwMode="ltGray">
            <a:xfrm>
              <a:off x="9871069" y="5035179"/>
              <a:ext cx="12282" cy="23211"/>
            </a:xfrm>
            <a:custGeom>
              <a:avLst/>
              <a:gdLst>
                <a:gd name="connsiteX0" fmla="*/ 11875 w 12282"/>
                <a:gd name="connsiteY0" fmla="*/ 2127 h 23211"/>
                <a:gd name="connsiteX1" fmla="*/ 2192 w 12282"/>
                <a:gd name="connsiteY1" fmla="*/ 4294 h 23211"/>
                <a:gd name="connsiteX2" fmla="*/ 973 w 12282"/>
                <a:gd name="connsiteY2" fmla="*/ 22509 h 23211"/>
                <a:gd name="connsiteX3" fmla="*/ 8828 w 12282"/>
                <a:gd name="connsiteY3" fmla="*/ 20884 h 23211"/>
                <a:gd name="connsiteX4" fmla="*/ 1650 w 12282"/>
                <a:gd name="connsiteY4" fmla="*/ 17701 h 23211"/>
                <a:gd name="connsiteX5" fmla="*/ 11875 w 12282"/>
                <a:gd name="connsiteY5" fmla="*/ 2127 h 2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82" h="23211">
                  <a:moveTo>
                    <a:pt x="11875" y="2127"/>
                  </a:moveTo>
                  <a:cubicBezTo>
                    <a:pt x="8895" y="-1259"/>
                    <a:pt x="2260" y="-649"/>
                    <a:pt x="2192" y="4294"/>
                  </a:cubicBezTo>
                  <a:cubicBezTo>
                    <a:pt x="2056" y="11810"/>
                    <a:pt x="-1736" y="19462"/>
                    <a:pt x="973" y="22509"/>
                  </a:cubicBezTo>
                  <a:cubicBezTo>
                    <a:pt x="2463" y="24202"/>
                    <a:pt x="5848" y="22509"/>
                    <a:pt x="8828" y="20884"/>
                  </a:cubicBezTo>
                  <a:cubicBezTo>
                    <a:pt x="5578" y="20342"/>
                    <a:pt x="2260" y="20004"/>
                    <a:pt x="1650" y="17701"/>
                  </a:cubicBezTo>
                  <a:cubicBezTo>
                    <a:pt x="499" y="13368"/>
                    <a:pt x="14854" y="5513"/>
                    <a:pt x="11875" y="212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04CA57BC-C6B4-23A1-4169-85A2F9BBEA01}"/>
                </a:ext>
              </a:extLst>
            </p:cNvPr>
            <p:cNvSpPr/>
            <p:nvPr/>
          </p:nvSpPr>
          <p:spPr bwMode="ltGray">
            <a:xfrm>
              <a:off x="9879897" y="5053839"/>
              <a:ext cx="6987" cy="6542"/>
            </a:xfrm>
            <a:custGeom>
              <a:avLst/>
              <a:gdLst>
                <a:gd name="connsiteX0" fmla="*/ 6162 w 6987"/>
                <a:gd name="connsiteY0" fmla="*/ 5272 h 6542"/>
                <a:gd name="connsiteX1" fmla="*/ 4808 w 6987"/>
                <a:gd name="connsiteY1" fmla="*/ 57 h 6542"/>
                <a:gd name="connsiteX2" fmla="*/ 0 w 6987"/>
                <a:gd name="connsiteY2" fmla="*/ 2156 h 6542"/>
                <a:gd name="connsiteX3" fmla="*/ 6162 w 6987"/>
                <a:gd name="connsiteY3" fmla="*/ 5272 h 6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7" h="6542">
                  <a:moveTo>
                    <a:pt x="6162" y="5272"/>
                  </a:moveTo>
                  <a:cubicBezTo>
                    <a:pt x="8058" y="9808"/>
                    <a:pt x="6297" y="803"/>
                    <a:pt x="4808" y="57"/>
                  </a:cubicBezTo>
                  <a:cubicBezTo>
                    <a:pt x="4130" y="-281"/>
                    <a:pt x="2234" y="938"/>
                    <a:pt x="0" y="2156"/>
                  </a:cubicBezTo>
                  <a:cubicBezTo>
                    <a:pt x="2641" y="2631"/>
                    <a:pt x="5282" y="3240"/>
                    <a:pt x="6162" y="527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2D6016EC-E909-C864-CDE4-0635A24CE65F}"/>
                </a:ext>
              </a:extLst>
            </p:cNvPr>
            <p:cNvSpPr/>
            <p:nvPr/>
          </p:nvSpPr>
          <p:spPr bwMode="ltGray">
            <a:xfrm>
              <a:off x="9900148" y="5070351"/>
              <a:ext cx="2232" cy="1182"/>
            </a:xfrm>
            <a:custGeom>
              <a:avLst/>
              <a:gdLst>
                <a:gd name="connsiteX0" fmla="*/ 875 w 2232"/>
                <a:gd name="connsiteY0" fmla="*/ 1016 h 1182"/>
                <a:gd name="connsiteX1" fmla="*/ 1552 w 2232"/>
                <a:gd name="connsiteY1" fmla="*/ 0 h 1182"/>
                <a:gd name="connsiteX2" fmla="*/ 875 w 2232"/>
                <a:gd name="connsiteY2" fmla="*/ 1016 h 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2" h="1182">
                  <a:moveTo>
                    <a:pt x="875" y="1016"/>
                  </a:moveTo>
                  <a:cubicBezTo>
                    <a:pt x="2771" y="1422"/>
                    <a:pt x="2365" y="1084"/>
                    <a:pt x="1552" y="0"/>
                  </a:cubicBezTo>
                  <a:cubicBezTo>
                    <a:pt x="130" y="406"/>
                    <a:pt x="-750" y="677"/>
                    <a:pt x="875" y="101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CE25CB8C-AA99-543A-8D01-B4CA56AA4C1D}"/>
                </a:ext>
              </a:extLst>
            </p:cNvPr>
            <p:cNvSpPr/>
            <p:nvPr/>
          </p:nvSpPr>
          <p:spPr bwMode="ltGray">
            <a:xfrm>
              <a:off x="9899980" y="5064530"/>
              <a:ext cx="5900" cy="5752"/>
            </a:xfrm>
            <a:custGeom>
              <a:avLst/>
              <a:gdLst>
                <a:gd name="connsiteX0" fmla="*/ 5580 w 5900"/>
                <a:gd name="connsiteY0" fmla="*/ 2909 h 5752"/>
                <a:gd name="connsiteX1" fmla="*/ 2736 w 5900"/>
                <a:gd name="connsiteY1" fmla="*/ 3857 h 5752"/>
                <a:gd name="connsiteX2" fmla="*/ 27 w 5900"/>
                <a:gd name="connsiteY2" fmla="*/ 1487 h 5752"/>
                <a:gd name="connsiteX3" fmla="*/ 1653 w 5900"/>
                <a:gd name="connsiteY3" fmla="*/ 5753 h 5752"/>
                <a:gd name="connsiteX4" fmla="*/ 5580 w 5900"/>
                <a:gd name="connsiteY4" fmla="*/ 2909 h 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00" h="5752">
                  <a:moveTo>
                    <a:pt x="5580" y="2909"/>
                  </a:moveTo>
                  <a:cubicBezTo>
                    <a:pt x="6934" y="1351"/>
                    <a:pt x="3616" y="3112"/>
                    <a:pt x="2736" y="3857"/>
                  </a:cubicBezTo>
                  <a:cubicBezTo>
                    <a:pt x="2601" y="2502"/>
                    <a:pt x="-311" y="-2441"/>
                    <a:pt x="27" y="1487"/>
                  </a:cubicBezTo>
                  <a:cubicBezTo>
                    <a:pt x="163" y="3450"/>
                    <a:pt x="1043" y="4873"/>
                    <a:pt x="1653" y="5753"/>
                  </a:cubicBezTo>
                  <a:cubicBezTo>
                    <a:pt x="3210" y="5279"/>
                    <a:pt x="5377" y="4534"/>
                    <a:pt x="5580" y="29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AD628417-AE97-5915-C736-4A877067C559}"/>
                </a:ext>
              </a:extLst>
            </p:cNvPr>
            <p:cNvSpPr/>
            <p:nvPr/>
          </p:nvSpPr>
          <p:spPr bwMode="ltGray">
            <a:xfrm>
              <a:off x="9910842" y="5061895"/>
              <a:ext cx="15559" cy="21534"/>
            </a:xfrm>
            <a:custGeom>
              <a:avLst/>
              <a:gdLst>
                <a:gd name="connsiteX0" fmla="*/ 12527 w 15559"/>
                <a:gd name="connsiteY0" fmla="*/ 21186 h 21534"/>
                <a:gd name="connsiteX1" fmla="*/ 15371 w 15559"/>
                <a:gd name="connsiteY1" fmla="*/ 1617 h 21534"/>
                <a:gd name="connsiteX2" fmla="*/ 9616 w 15559"/>
                <a:gd name="connsiteY2" fmla="*/ 3580 h 21534"/>
                <a:gd name="connsiteX3" fmla="*/ 0 w 15559"/>
                <a:gd name="connsiteY3" fmla="*/ 15295 h 21534"/>
                <a:gd name="connsiteX4" fmla="*/ 12527 w 15559"/>
                <a:gd name="connsiteY4" fmla="*/ 21186 h 21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59" h="21534">
                  <a:moveTo>
                    <a:pt x="12527" y="21186"/>
                  </a:moveTo>
                  <a:cubicBezTo>
                    <a:pt x="15981" y="18680"/>
                    <a:pt x="15710" y="4596"/>
                    <a:pt x="15371" y="1617"/>
                  </a:cubicBezTo>
                  <a:cubicBezTo>
                    <a:pt x="14965" y="-1363"/>
                    <a:pt x="10022" y="59"/>
                    <a:pt x="9616" y="3580"/>
                  </a:cubicBezTo>
                  <a:cubicBezTo>
                    <a:pt x="9142" y="7778"/>
                    <a:pt x="4605" y="12721"/>
                    <a:pt x="0" y="15295"/>
                  </a:cubicBezTo>
                  <a:cubicBezTo>
                    <a:pt x="5553" y="18003"/>
                    <a:pt x="10157" y="22879"/>
                    <a:pt x="12527" y="2118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E058C4B8-B3B4-2A91-ABE1-BA3EE08173EF}"/>
                </a:ext>
              </a:extLst>
            </p:cNvPr>
            <p:cNvSpPr/>
            <p:nvPr/>
          </p:nvSpPr>
          <p:spPr bwMode="ltGray">
            <a:xfrm>
              <a:off x="9898978" y="5075495"/>
              <a:ext cx="11863" cy="3507"/>
            </a:xfrm>
            <a:custGeom>
              <a:avLst/>
              <a:gdLst>
                <a:gd name="connsiteX0" fmla="*/ 9290 w 11863"/>
                <a:gd name="connsiteY0" fmla="*/ 2913 h 3507"/>
                <a:gd name="connsiteX1" fmla="*/ 11864 w 11863"/>
                <a:gd name="connsiteY1" fmla="*/ 1694 h 3507"/>
                <a:gd name="connsiteX2" fmla="*/ 3873 w 11863"/>
                <a:gd name="connsiteY2" fmla="*/ 137 h 3507"/>
                <a:gd name="connsiteX3" fmla="*/ 9290 w 11863"/>
                <a:gd name="connsiteY3" fmla="*/ 2913 h 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63" h="3507">
                  <a:moveTo>
                    <a:pt x="9290" y="2913"/>
                  </a:moveTo>
                  <a:cubicBezTo>
                    <a:pt x="10103" y="2643"/>
                    <a:pt x="10983" y="2168"/>
                    <a:pt x="11864" y="1694"/>
                  </a:cubicBezTo>
                  <a:cubicBezTo>
                    <a:pt x="9358" y="476"/>
                    <a:pt x="6718" y="-337"/>
                    <a:pt x="3873" y="137"/>
                  </a:cubicBezTo>
                  <a:cubicBezTo>
                    <a:pt x="-5268" y="1694"/>
                    <a:pt x="3941" y="4809"/>
                    <a:pt x="9290" y="29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5E547E0E-56F6-26F8-79F4-873EC2E1C4AF}"/>
                </a:ext>
              </a:extLst>
            </p:cNvPr>
            <p:cNvSpPr/>
            <p:nvPr/>
          </p:nvSpPr>
          <p:spPr bwMode="ltGray">
            <a:xfrm>
              <a:off x="9931926" y="5069780"/>
              <a:ext cx="24070" cy="20344"/>
            </a:xfrm>
            <a:custGeom>
              <a:avLst/>
              <a:gdLst>
                <a:gd name="connsiteX0" fmla="*/ 17716 w 24070"/>
                <a:gd name="connsiteY0" fmla="*/ 11676 h 20344"/>
                <a:gd name="connsiteX1" fmla="*/ 23878 w 24070"/>
                <a:gd name="connsiteY1" fmla="*/ 12420 h 20344"/>
                <a:gd name="connsiteX2" fmla="*/ 3970 w 24070"/>
                <a:gd name="connsiteY2" fmla="*/ 300 h 20344"/>
                <a:gd name="connsiteX3" fmla="*/ 4512 w 24070"/>
                <a:gd name="connsiteY3" fmla="*/ 20343 h 20344"/>
                <a:gd name="connsiteX4" fmla="*/ 17716 w 24070"/>
                <a:gd name="connsiteY4" fmla="*/ 11676 h 20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70" h="20344">
                  <a:moveTo>
                    <a:pt x="17716" y="11676"/>
                  </a:moveTo>
                  <a:cubicBezTo>
                    <a:pt x="20763" y="14113"/>
                    <a:pt x="25029" y="16619"/>
                    <a:pt x="23878" y="12420"/>
                  </a:cubicBezTo>
                  <a:cubicBezTo>
                    <a:pt x="22727" y="8290"/>
                    <a:pt x="7220" y="-1867"/>
                    <a:pt x="3970" y="300"/>
                  </a:cubicBezTo>
                  <a:cubicBezTo>
                    <a:pt x="-1244" y="3821"/>
                    <a:pt x="-1583" y="20478"/>
                    <a:pt x="4512" y="20343"/>
                  </a:cubicBezTo>
                  <a:cubicBezTo>
                    <a:pt x="10606" y="20208"/>
                    <a:pt x="14669" y="9238"/>
                    <a:pt x="17716" y="1167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BDCA2EFE-4530-3338-523F-A28DBF2C5E2A}"/>
                </a:ext>
              </a:extLst>
            </p:cNvPr>
            <p:cNvSpPr/>
            <p:nvPr/>
          </p:nvSpPr>
          <p:spPr bwMode="ltGray">
            <a:xfrm>
              <a:off x="9655606" y="5189878"/>
              <a:ext cx="10755" cy="10282"/>
            </a:xfrm>
            <a:custGeom>
              <a:avLst/>
              <a:gdLst>
                <a:gd name="connsiteX0" fmla="*/ 2661 w 10755"/>
                <a:gd name="connsiteY0" fmla="*/ 5067 h 10282"/>
                <a:gd name="connsiteX1" fmla="*/ 5031 w 10755"/>
                <a:gd name="connsiteY1" fmla="*/ 10146 h 10282"/>
                <a:gd name="connsiteX2" fmla="*/ 9704 w 10755"/>
                <a:gd name="connsiteY2" fmla="*/ 463 h 10282"/>
                <a:gd name="connsiteX3" fmla="*/ 2661 w 10755"/>
                <a:gd name="connsiteY3" fmla="*/ 5067 h 1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55" h="10282">
                  <a:moveTo>
                    <a:pt x="2661" y="5067"/>
                  </a:moveTo>
                  <a:cubicBezTo>
                    <a:pt x="-2214" y="5541"/>
                    <a:pt x="224" y="11229"/>
                    <a:pt x="5031" y="10146"/>
                  </a:cubicBezTo>
                  <a:cubicBezTo>
                    <a:pt x="9907" y="8995"/>
                    <a:pt x="12277" y="2698"/>
                    <a:pt x="9704" y="463"/>
                  </a:cubicBezTo>
                  <a:cubicBezTo>
                    <a:pt x="7198" y="-1772"/>
                    <a:pt x="5505" y="4797"/>
                    <a:pt x="2661" y="50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ED4CBEFD-A5CB-EC5F-B997-47482A5F10A9}"/>
                </a:ext>
              </a:extLst>
            </p:cNvPr>
            <p:cNvSpPr/>
            <p:nvPr/>
          </p:nvSpPr>
          <p:spPr bwMode="ltGray">
            <a:xfrm>
              <a:off x="9603286" y="5101443"/>
              <a:ext cx="19388" cy="24772"/>
            </a:xfrm>
            <a:custGeom>
              <a:avLst/>
              <a:gdLst>
                <a:gd name="connsiteX0" fmla="*/ 18483 w 19388"/>
                <a:gd name="connsiteY0" fmla="*/ 1343 h 24772"/>
                <a:gd name="connsiteX1" fmla="*/ 12863 w 19388"/>
                <a:gd name="connsiteY1" fmla="*/ 2359 h 24772"/>
                <a:gd name="connsiteX2" fmla="*/ 1622 w 19388"/>
                <a:gd name="connsiteY2" fmla="*/ 12042 h 24772"/>
                <a:gd name="connsiteX3" fmla="*/ 16045 w 19388"/>
                <a:gd name="connsiteY3" fmla="*/ 24772 h 24772"/>
                <a:gd name="connsiteX4" fmla="*/ 14149 w 19388"/>
                <a:gd name="connsiteY4" fmla="*/ 8724 h 24772"/>
                <a:gd name="connsiteX5" fmla="*/ 18483 w 19388"/>
                <a:gd name="connsiteY5" fmla="*/ 1343 h 2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388" h="24772">
                  <a:moveTo>
                    <a:pt x="18483" y="1343"/>
                  </a:moveTo>
                  <a:cubicBezTo>
                    <a:pt x="15030" y="-621"/>
                    <a:pt x="16045" y="-553"/>
                    <a:pt x="12863" y="2359"/>
                  </a:cubicBezTo>
                  <a:cubicBezTo>
                    <a:pt x="9138" y="5745"/>
                    <a:pt x="-4675" y="7505"/>
                    <a:pt x="1622" y="12042"/>
                  </a:cubicBezTo>
                  <a:cubicBezTo>
                    <a:pt x="7919" y="16579"/>
                    <a:pt x="12863" y="24772"/>
                    <a:pt x="16045" y="24772"/>
                  </a:cubicBezTo>
                  <a:cubicBezTo>
                    <a:pt x="19160" y="24772"/>
                    <a:pt x="13878" y="12922"/>
                    <a:pt x="14149" y="8724"/>
                  </a:cubicBezTo>
                  <a:cubicBezTo>
                    <a:pt x="14420" y="4391"/>
                    <a:pt x="21936" y="3307"/>
                    <a:pt x="18483" y="134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5876F2A0-BC6F-80D4-0D7D-3AD8EC4076F4}"/>
                </a:ext>
              </a:extLst>
            </p:cNvPr>
            <p:cNvSpPr/>
            <p:nvPr/>
          </p:nvSpPr>
          <p:spPr bwMode="ltGray">
            <a:xfrm>
              <a:off x="9544792" y="5046569"/>
              <a:ext cx="353216" cy="134135"/>
            </a:xfrm>
            <a:custGeom>
              <a:avLst/>
              <a:gdLst>
                <a:gd name="connsiteX0" fmla="*/ 344043 w 353216"/>
                <a:gd name="connsiteY0" fmla="*/ 130161 h 134135"/>
                <a:gd name="connsiteX1" fmla="*/ 342553 w 353216"/>
                <a:gd name="connsiteY1" fmla="*/ 109102 h 134135"/>
                <a:gd name="connsiteX2" fmla="*/ 331313 w 353216"/>
                <a:gd name="connsiteY2" fmla="*/ 84318 h 134135"/>
                <a:gd name="connsiteX3" fmla="*/ 313030 w 353216"/>
                <a:gd name="connsiteY3" fmla="*/ 83912 h 134135"/>
                <a:gd name="connsiteX4" fmla="*/ 303008 w 353216"/>
                <a:gd name="connsiteY4" fmla="*/ 87704 h 134135"/>
                <a:gd name="connsiteX5" fmla="*/ 287501 w 353216"/>
                <a:gd name="connsiteY5" fmla="*/ 85876 h 134135"/>
                <a:gd name="connsiteX6" fmla="*/ 271385 w 353216"/>
                <a:gd name="connsiteY6" fmla="*/ 67661 h 134135"/>
                <a:gd name="connsiteX7" fmla="*/ 245789 w 353216"/>
                <a:gd name="connsiteY7" fmla="*/ 49581 h 134135"/>
                <a:gd name="connsiteX8" fmla="*/ 227642 w 353216"/>
                <a:gd name="connsiteY8" fmla="*/ 36715 h 134135"/>
                <a:gd name="connsiteX9" fmla="*/ 201165 w 353216"/>
                <a:gd name="connsiteY9" fmla="*/ 24933 h 134135"/>
                <a:gd name="connsiteX10" fmla="*/ 187690 w 353216"/>
                <a:gd name="connsiteY10" fmla="*/ 24053 h 134135"/>
                <a:gd name="connsiteX11" fmla="*/ 179565 w 353216"/>
                <a:gd name="connsiteY11" fmla="*/ 8139 h 134135"/>
                <a:gd name="connsiteX12" fmla="*/ 150244 w 353216"/>
                <a:gd name="connsiteY12" fmla="*/ 81 h 134135"/>
                <a:gd name="connsiteX13" fmla="*/ 126544 w 353216"/>
                <a:gd name="connsiteY13" fmla="*/ 1029 h 134135"/>
                <a:gd name="connsiteX14" fmla="*/ 111715 w 353216"/>
                <a:gd name="connsiteY14" fmla="*/ 2384 h 134135"/>
                <a:gd name="connsiteX15" fmla="*/ 90926 w 353216"/>
                <a:gd name="connsiteY15" fmla="*/ 6582 h 134135"/>
                <a:gd name="connsiteX16" fmla="*/ 82394 w 353216"/>
                <a:gd name="connsiteY16" fmla="*/ 9697 h 134135"/>
                <a:gd name="connsiteX17" fmla="*/ 62418 w 353216"/>
                <a:gd name="connsiteY17" fmla="*/ 17281 h 134135"/>
                <a:gd name="connsiteX18" fmla="*/ 35536 w 353216"/>
                <a:gd name="connsiteY18" fmla="*/ 24662 h 134135"/>
                <a:gd name="connsiteX19" fmla="*/ 15086 w 353216"/>
                <a:gd name="connsiteY19" fmla="*/ 45789 h 134135"/>
                <a:gd name="connsiteX20" fmla="*/ 1272 w 353216"/>
                <a:gd name="connsiteY20" fmla="*/ 62311 h 134135"/>
                <a:gd name="connsiteX21" fmla="*/ 21654 w 353216"/>
                <a:gd name="connsiteY21" fmla="*/ 40913 h 134135"/>
                <a:gd name="connsiteX22" fmla="*/ 37838 w 353216"/>
                <a:gd name="connsiteY22" fmla="*/ 40981 h 134135"/>
                <a:gd name="connsiteX23" fmla="*/ 57069 w 353216"/>
                <a:gd name="connsiteY23" fmla="*/ 41929 h 134135"/>
                <a:gd name="connsiteX24" fmla="*/ 77045 w 353216"/>
                <a:gd name="connsiteY24" fmla="*/ 39559 h 134135"/>
                <a:gd name="connsiteX25" fmla="*/ 76842 w 353216"/>
                <a:gd name="connsiteY25" fmla="*/ 25068 h 134135"/>
                <a:gd name="connsiteX26" fmla="*/ 95869 w 353216"/>
                <a:gd name="connsiteY26" fmla="*/ 26084 h 134135"/>
                <a:gd name="connsiteX27" fmla="*/ 94244 w 353216"/>
                <a:gd name="connsiteY27" fmla="*/ 42742 h 134135"/>
                <a:gd name="connsiteX28" fmla="*/ 121398 w 353216"/>
                <a:gd name="connsiteY28" fmla="*/ 38070 h 134135"/>
                <a:gd name="connsiteX29" fmla="*/ 152005 w 353216"/>
                <a:gd name="connsiteY29" fmla="*/ 41929 h 134135"/>
                <a:gd name="connsiteX30" fmla="*/ 167241 w 353216"/>
                <a:gd name="connsiteY30" fmla="*/ 67525 h 134135"/>
                <a:gd name="connsiteX31" fmla="*/ 195477 w 353216"/>
                <a:gd name="connsiteY31" fmla="*/ 63869 h 134135"/>
                <a:gd name="connsiteX32" fmla="*/ 204754 w 353216"/>
                <a:gd name="connsiteY32" fmla="*/ 74026 h 134135"/>
                <a:gd name="connsiteX33" fmla="*/ 225407 w 353216"/>
                <a:gd name="connsiteY33" fmla="*/ 87704 h 134135"/>
                <a:gd name="connsiteX34" fmla="*/ 245586 w 353216"/>
                <a:gd name="connsiteY34" fmla="*/ 102195 h 134135"/>
                <a:gd name="connsiteX35" fmla="*/ 248498 w 353216"/>
                <a:gd name="connsiteY35" fmla="*/ 112420 h 134135"/>
                <a:gd name="connsiteX36" fmla="*/ 250055 w 353216"/>
                <a:gd name="connsiteY36" fmla="*/ 117363 h 134135"/>
                <a:gd name="connsiteX37" fmla="*/ 271182 w 353216"/>
                <a:gd name="connsiteY37" fmla="*/ 131041 h 134135"/>
                <a:gd name="connsiteX38" fmla="*/ 313436 w 353216"/>
                <a:gd name="connsiteY38" fmla="*/ 134089 h 134135"/>
                <a:gd name="connsiteX39" fmla="*/ 344043 w 353216"/>
                <a:gd name="connsiteY39" fmla="*/ 130161 h 134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53216" h="134135">
                  <a:moveTo>
                    <a:pt x="344043" y="130161"/>
                  </a:moveTo>
                  <a:cubicBezTo>
                    <a:pt x="361717" y="127723"/>
                    <a:pt x="349663" y="113639"/>
                    <a:pt x="342553" y="109102"/>
                  </a:cubicBezTo>
                  <a:cubicBezTo>
                    <a:pt x="335443" y="104565"/>
                    <a:pt x="335646" y="86688"/>
                    <a:pt x="331313" y="84318"/>
                  </a:cubicBezTo>
                  <a:cubicBezTo>
                    <a:pt x="326979" y="81948"/>
                    <a:pt x="316145" y="85876"/>
                    <a:pt x="313030" y="83912"/>
                  </a:cubicBezTo>
                  <a:cubicBezTo>
                    <a:pt x="309915" y="81948"/>
                    <a:pt x="305040" y="88855"/>
                    <a:pt x="303008" y="87704"/>
                  </a:cubicBezTo>
                  <a:cubicBezTo>
                    <a:pt x="301044" y="86553"/>
                    <a:pt x="294070" y="87027"/>
                    <a:pt x="287501" y="85876"/>
                  </a:cubicBezTo>
                  <a:cubicBezTo>
                    <a:pt x="280933" y="84725"/>
                    <a:pt x="275110" y="73620"/>
                    <a:pt x="271385" y="67661"/>
                  </a:cubicBezTo>
                  <a:cubicBezTo>
                    <a:pt x="267661" y="61702"/>
                    <a:pt x="253780" y="52154"/>
                    <a:pt x="245789" y="49581"/>
                  </a:cubicBezTo>
                  <a:cubicBezTo>
                    <a:pt x="237799" y="47008"/>
                    <a:pt x="233059" y="41252"/>
                    <a:pt x="227642" y="36715"/>
                  </a:cubicBezTo>
                  <a:cubicBezTo>
                    <a:pt x="222225" y="32178"/>
                    <a:pt x="207124" y="25474"/>
                    <a:pt x="201165" y="24933"/>
                  </a:cubicBezTo>
                  <a:cubicBezTo>
                    <a:pt x="195207" y="24391"/>
                    <a:pt x="192024" y="27167"/>
                    <a:pt x="187690" y="24053"/>
                  </a:cubicBezTo>
                  <a:cubicBezTo>
                    <a:pt x="183424" y="20938"/>
                    <a:pt x="183898" y="12067"/>
                    <a:pt x="179565" y="8139"/>
                  </a:cubicBezTo>
                  <a:cubicBezTo>
                    <a:pt x="175299" y="4212"/>
                    <a:pt x="160266" y="623"/>
                    <a:pt x="150244" y="81"/>
                  </a:cubicBezTo>
                  <a:cubicBezTo>
                    <a:pt x="140290" y="-460"/>
                    <a:pt x="134534" y="1910"/>
                    <a:pt x="126544" y="1029"/>
                  </a:cubicBezTo>
                  <a:cubicBezTo>
                    <a:pt x="118554" y="149"/>
                    <a:pt x="116861" y="4077"/>
                    <a:pt x="111715" y="2384"/>
                  </a:cubicBezTo>
                  <a:cubicBezTo>
                    <a:pt x="106568" y="691"/>
                    <a:pt x="98917" y="5160"/>
                    <a:pt x="90926" y="6582"/>
                  </a:cubicBezTo>
                  <a:cubicBezTo>
                    <a:pt x="82936" y="8004"/>
                    <a:pt x="86931" y="6040"/>
                    <a:pt x="82394" y="9697"/>
                  </a:cubicBezTo>
                  <a:cubicBezTo>
                    <a:pt x="77857" y="13354"/>
                    <a:pt x="74404" y="16130"/>
                    <a:pt x="62418" y="17281"/>
                  </a:cubicBezTo>
                  <a:cubicBezTo>
                    <a:pt x="50433" y="18432"/>
                    <a:pt x="44068" y="19854"/>
                    <a:pt x="35536" y="24662"/>
                  </a:cubicBezTo>
                  <a:cubicBezTo>
                    <a:pt x="27004" y="29470"/>
                    <a:pt x="21519" y="38814"/>
                    <a:pt x="15086" y="45789"/>
                  </a:cubicBezTo>
                  <a:cubicBezTo>
                    <a:pt x="10549" y="50664"/>
                    <a:pt x="-4416" y="58925"/>
                    <a:pt x="1272" y="62311"/>
                  </a:cubicBezTo>
                  <a:cubicBezTo>
                    <a:pt x="6960" y="65697"/>
                    <a:pt x="16237" y="42200"/>
                    <a:pt x="21654" y="40913"/>
                  </a:cubicBezTo>
                  <a:cubicBezTo>
                    <a:pt x="27071" y="39627"/>
                    <a:pt x="36145" y="44976"/>
                    <a:pt x="37838" y="40981"/>
                  </a:cubicBezTo>
                  <a:cubicBezTo>
                    <a:pt x="39531" y="36918"/>
                    <a:pt x="48537" y="41049"/>
                    <a:pt x="57069" y="41929"/>
                  </a:cubicBezTo>
                  <a:cubicBezTo>
                    <a:pt x="65601" y="42809"/>
                    <a:pt x="75487" y="41523"/>
                    <a:pt x="77045" y="39559"/>
                  </a:cubicBezTo>
                  <a:cubicBezTo>
                    <a:pt x="78534" y="37595"/>
                    <a:pt x="73727" y="27167"/>
                    <a:pt x="76842" y="25068"/>
                  </a:cubicBezTo>
                  <a:cubicBezTo>
                    <a:pt x="79956" y="22969"/>
                    <a:pt x="84493" y="24797"/>
                    <a:pt x="95869" y="26084"/>
                  </a:cubicBezTo>
                  <a:cubicBezTo>
                    <a:pt x="107245" y="27371"/>
                    <a:pt x="92551" y="39898"/>
                    <a:pt x="94244" y="42742"/>
                  </a:cubicBezTo>
                  <a:cubicBezTo>
                    <a:pt x="95937" y="45586"/>
                    <a:pt x="110834" y="36647"/>
                    <a:pt x="121398" y="38070"/>
                  </a:cubicBezTo>
                  <a:cubicBezTo>
                    <a:pt x="131961" y="39491"/>
                    <a:pt x="141780" y="40101"/>
                    <a:pt x="152005" y="41929"/>
                  </a:cubicBezTo>
                  <a:cubicBezTo>
                    <a:pt x="162297" y="43757"/>
                    <a:pt x="161823" y="64343"/>
                    <a:pt x="167241" y="67525"/>
                  </a:cubicBezTo>
                  <a:cubicBezTo>
                    <a:pt x="172658" y="70708"/>
                    <a:pt x="186675" y="63869"/>
                    <a:pt x="195477" y="63869"/>
                  </a:cubicBezTo>
                  <a:cubicBezTo>
                    <a:pt x="204280" y="63869"/>
                    <a:pt x="202181" y="68405"/>
                    <a:pt x="204754" y="74026"/>
                  </a:cubicBezTo>
                  <a:cubicBezTo>
                    <a:pt x="207327" y="79646"/>
                    <a:pt x="218839" y="81678"/>
                    <a:pt x="225407" y="87704"/>
                  </a:cubicBezTo>
                  <a:cubicBezTo>
                    <a:pt x="231976" y="93798"/>
                    <a:pt x="234278" y="102195"/>
                    <a:pt x="245586" y="102195"/>
                  </a:cubicBezTo>
                  <a:cubicBezTo>
                    <a:pt x="256894" y="102195"/>
                    <a:pt x="256353" y="107341"/>
                    <a:pt x="248498" y="112420"/>
                  </a:cubicBezTo>
                  <a:cubicBezTo>
                    <a:pt x="240711" y="117499"/>
                    <a:pt x="244774" y="114722"/>
                    <a:pt x="250055" y="117363"/>
                  </a:cubicBezTo>
                  <a:cubicBezTo>
                    <a:pt x="255405" y="120004"/>
                    <a:pt x="258926" y="133073"/>
                    <a:pt x="271182" y="131041"/>
                  </a:cubicBezTo>
                  <a:cubicBezTo>
                    <a:pt x="283439" y="129078"/>
                    <a:pt x="305446" y="134698"/>
                    <a:pt x="313436" y="134089"/>
                  </a:cubicBezTo>
                  <a:cubicBezTo>
                    <a:pt x="321630" y="133682"/>
                    <a:pt x="326370" y="132666"/>
                    <a:pt x="344043" y="13016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id="{1D9E216F-406D-16C7-694F-C56FB32EDA5D}"/>
                </a:ext>
              </a:extLst>
            </p:cNvPr>
            <p:cNvSpPr/>
            <p:nvPr/>
          </p:nvSpPr>
          <p:spPr bwMode="ltGray">
            <a:xfrm>
              <a:off x="8274475" y="3550164"/>
              <a:ext cx="80897" cy="129828"/>
            </a:xfrm>
            <a:custGeom>
              <a:avLst/>
              <a:gdLst>
                <a:gd name="connsiteX0" fmla="*/ 61057 w 80897"/>
                <a:gd name="connsiteY0" fmla="*/ 7175 h 129828"/>
                <a:gd name="connsiteX1" fmla="*/ 42571 w 80897"/>
                <a:gd name="connsiteY1" fmla="*/ 2841 h 129828"/>
                <a:gd name="connsiteX2" fmla="*/ 12709 w 80897"/>
                <a:gd name="connsiteY2" fmla="*/ 16926 h 129828"/>
                <a:gd name="connsiteX3" fmla="*/ 2484 w 80897"/>
                <a:gd name="connsiteY3" fmla="*/ 61143 h 129828"/>
                <a:gd name="connsiteX4" fmla="*/ 31330 w 80897"/>
                <a:gd name="connsiteY4" fmla="*/ 86401 h 129828"/>
                <a:gd name="connsiteX5" fmla="*/ 41690 w 80897"/>
                <a:gd name="connsiteY5" fmla="*/ 93104 h 129828"/>
                <a:gd name="connsiteX6" fmla="*/ 48462 w 80897"/>
                <a:gd name="connsiteY6" fmla="*/ 112335 h 129828"/>
                <a:gd name="connsiteX7" fmla="*/ 59635 w 80897"/>
                <a:gd name="connsiteY7" fmla="*/ 129738 h 129828"/>
                <a:gd name="connsiteX8" fmla="*/ 80897 w 80897"/>
                <a:gd name="connsiteY8" fmla="*/ 122831 h 129828"/>
                <a:gd name="connsiteX9" fmla="*/ 72162 w 80897"/>
                <a:gd name="connsiteY9" fmla="*/ 106850 h 129828"/>
                <a:gd name="connsiteX10" fmla="*/ 63494 w 80897"/>
                <a:gd name="connsiteY10" fmla="*/ 98115 h 129828"/>
                <a:gd name="connsiteX11" fmla="*/ 55233 w 80897"/>
                <a:gd name="connsiteY11" fmla="*/ 79155 h 129828"/>
                <a:gd name="connsiteX12" fmla="*/ 58890 w 80897"/>
                <a:gd name="connsiteY12" fmla="*/ 73873 h 129828"/>
                <a:gd name="connsiteX13" fmla="*/ 60312 w 80897"/>
                <a:gd name="connsiteY13" fmla="*/ 62971 h 129828"/>
                <a:gd name="connsiteX14" fmla="*/ 69656 w 80897"/>
                <a:gd name="connsiteY14" fmla="*/ 51595 h 129828"/>
                <a:gd name="connsiteX15" fmla="*/ 74667 w 80897"/>
                <a:gd name="connsiteY15" fmla="*/ 38797 h 129828"/>
                <a:gd name="connsiteX16" fmla="*/ 80152 w 80897"/>
                <a:gd name="connsiteY16" fmla="*/ 20514 h 129828"/>
                <a:gd name="connsiteX17" fmla="*/ 74464 w 80897"/>
                <a:gd name="connsiteY17" fmla="*/ 335 h 129828"/>
                <a:gd name="connsiteX18" fmla="*/ 61057 w 80897"/>
                <a:gd name="connsiteY18" fmla="*/ 7175 h 129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897" h="129828">
                  <a:moveTo>
                    <a:pt x="61057" y="7175"/>
                  </a:moveTo>
                  <a:cubicBezTo>
                    <a:pt x="54759" y="6633"/>
                    <a:pt x="47108" y="-342"/>
                    <a:pt x="42571" y="2841"/>
                  </a:cubicBezTo>
                  <a:cubicBezTo>
                    <a:pt x="32617" y="9883"/>
                    <a:pt x="19548" y="10154"/>
                    <a:pt x="12709" y="16926"/>
                  </a:cubicBezTo>
                  <a:cubicBezTo>
                    <a:pt x="5869" y="23697"/>
                    <a:pt x="-4897" y="47532"/>
                    <a:pt x="2484" y="61143"/>
                  </a:cubicBezTo>
                  <a:cubicBezTo>
                    <a:pt x="9865" y="74686"/>
                    <a:pt x="26251" y="84708"/>
                    <a:pt x="31330" y="86401"/>
                  </a:cubicBezTo>
                  <a:cubicBezTo>
                    <a:pt x="36476" y="88093"/>
                    <a:pt x="38846" y="87484"/>
                    <a:pt x="41690" y="93104"/>
                  </a:cubicBezTo>
                  <a:cubicBezTo>
                    <a:pt x="44534" y="98725"/>
                    <a:pt x="47311" y="109491"/>
                    <a:pt x="48462" y="112335"/>
                  </a:cubicBezTo>
                  <a:cubicBezTo>
                    <a:pt x="49613" y="115179"/>
                    <a:pt x="55098" y="129129"/>
                    <a:pt x="59635" y="129738"/>
                  </a:cubicBezTo>
                  <a:cubicBezTo>
                    <a:pt x="64172" y="130280"/>
                    <a:pt x="80897" y="128451"/>
                    <a:pt x="80897" y="122831"/>
                  </a:cubicBezTo>
                  <a:cubicBezTo>
                    <a:pt x="80897" y="117211"/>
                    <a:pt x="76089" y="110236"/>
                    <a:pt x="72162" y="106850"/>
                  </a:cubicBezTo>
                  <a:cubicBezTo>
                    <a:pt x="68167" y="103465"/>
                    <a:pt x="64646" y="106647"/>
                    <a:pt x="63494" y="98115"/>
                  </a:cubicBezTo>
                  <a:cubicBezTo>
                    <a:pt x="62343" y="89651"/>
                    <a:pt x="53540" y="84843"/>
                    <a:pt x="55233" y="79155"/>
                  </a:cubicBezTo>
                  <a:cubicBezTo>
                    <a:pt x="55775" y="77259"/>
                    <a:pt x="57197" y="75499"/>
                    <a:pt x="58890" y="73873"/>
                  </a:cubicBezTo>
                  <a:cubicBezTo>
                    <a:pt x="53473" y="71910"/>
                    <a:pt x="55843" y="63852"/>
                    <a:pt x="60312" y="62971"/>
                  </a:cubicBezTo>
                  <a:cubicBezTo>
                    <a:pt x="66000" y="61820"/>
                    <a:pt x="67422" y="57825"/>
                    <a:pt x="69656" y="51595"/>
                  </a:cubicBezTo>
                  <a:cubicBezTo>
                    <a:pt x="71823" y="45366"/>
                    <a:pt x="69047" y="45569"/>
                    <a:pt x="74667" y="38797"/>
                  </a:cubicBezTo>
                  <a:cubicBezTo>
                    <a:pt x="79069" y="33516"/>
                    <a:pt x="78663" y="25457"/>
                    <a:pt x="80152" y="20514"/>
                  </a:cubicBezTo>
                  <a:cubicBezTo>
                    <a:pt x="78595" y="14420"/>
                    <a:pt x="76902" y="1961"/>
                    <a:pt x="74464" y="335"/>
                  </a:cubicBezTo>
                  <a:cubicBezTo>
                    <a:pt x="71011" y="-1899"/>
                    <a:pt x="67286" y="7784"/>
                    <a:pt x="61057" y="717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62397567-F43F-6E1C-09F7-8BAF3DD1F3A8}"/>
                </a:ext>
              </a:extLst>
            </p:cNvPr>
            <p:cNvSpPr/>
            <p:nvPr/>
          </p:nvSpPr>
          <p:spPr bwMode="ltGray">
            <a:xfrm>
              <a:off x="8354627" y="3563907"/>
              <a:ext cx="6161" cy="10112"/>
            </a:xfrm>
            <a:custGeom>
              <a:avLst/>
              <a:gdLst>
                <a:gd name="connsiteX0" fmla="*/ 0 w 6161"/>
                <a:gd name="connsiteY0" fmla="*/ 6771 h 10112"/>
                <a:gd name="connsiteX1" fmla="*/ 1828 w 6161"/>
                <a:gd name="connsiteY1" fmla="*/ 10022 h 10112"/>
                <a:gd name="connsiteX2" fmla="*/ 6162 w 6161"/>
                <a:gd name="connsiteY2" fmla="*/ 0 h 10112"/>
                <a:gd name="connsiteX3" fmla="*/ 1896 w 6161"/>
                <a:gd name="connsiteY3" fmla="*/ 3386 h 10112"/>
                <a:gd name="connsiteX4" fmla="*/ 0 w 6161"/>
                <a:gd name="connsiteY4" fmla="*/ 6771 h 1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61" h="10112">
                  <a:moveTo>
                    <a:pt x="0" y="6771"/>
                  </a:moveTo>
                  <a:cubicBezTo>
                    <a:pt x="609" y="9074"/>
                    <a:pt x="1219" y="10496"/>
                    <a:pt x="1828" y="10022"/>
                  </a:cubicBezTo>
                  <a:cubicBezTo>
                    <a:pt x="2979" y="9141"/>
                    <a:pt x="4401" y="4401"/>
                    <a:pt x="6162" y="0"/>
                  </a:cubicBezTo>
                  <a:cubicBezTo>
                    <a:pt x="4537" y="1287"/>
                    <a:pt x="2979" y="2505"/>
                    <a:pt x="1896" y="3386"/>
                  </a:cubicBezTo>
                  <a:cubicBezTo>
                    <a:pt x="948" y="4198"/>
                    <a:pt x="406" y="5417"/>
                    <a:pt x="0" y="677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 170">
              <a:extLst>
                <a:ext uri="{FF2B5EF4-FFF2-40B4-BE49-F238E27FC236}">
                  <a16:creationId xmlns:a16="http://schemas.microsoft.com/office/drawing/2014/main" id="{6AD9A55E-D5C9-BC3F-BAC7-41B1D510C08F}"/>
                </a:ext>
              </a:extLst>
            </p:cNvPr>
            <p:cNvSpPr/>
            <p:nvPr/>
          </p:nvSpPr>
          <p:spPr bwMode="ltGray">
            <a:xfrm>
              <a:off x="8333432" y="3616408"/>
              <a:ext cx="14018" cy="8137"/>
            </a:xfrm>
            <a:custGeom>
              <a:avLst/>
              <a:gdLst>
                <a:gd name="connsiteX0" fmla="*/ 5891 w 14018"/>
                <a:gd name="connsiteY0" fmla="*/ 7765 h 8137"/>
                <a:gd name="connsiteX1" fmla="*/ 10157 w 14018"/>
                <a:gd name="connsiteY1" fmla="*/ 452 h 8137"/>
                <a:gd name="connsiteX2" fmla="*/ 0 w 14018"/>
                <a:gd name="connsiteY2" fmla="*/ 7629 h 8137"/>
                <a:gd name="connsiteX3" fmla="*/ 5891 w 14018"/>
                <a:gd name="connsiteY3" fmla="*/ 7765 h 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18" h="8137">
                  <a:moveTo>
                    <a:pt x="5891" y="7765"/>
                  </a:moveTo>
                  <a:cubicBezTo>
                    <a:pt x="18418" y="4853"/>
                    <a:pt x="13610" y="-1783"/>
                    <a:pt x="10157" y="452"/>
                  </a:cubicBezTo>
                  <a:cubicBezTo>
                    <a:pt x="7855" y="1941"/>
                    <a:pt x="3318" y="4514"/>
                    <a:pt x="0" y="7629"/>
                  </a:cubicBezTo>
                  <a:cubicBezTo>
                    <a:pt x="1422" y="8171"/>
                    <a:pt x="3250" y="8374"/>
                    <a:pt x="5891" y="776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id="{F94586F0-EA19-3C20-A46A-89D7C0D4C0C5}"/>
                </a:ext>
              </a:extLst>
            </p:cNvPr>
            <p:cNvSpPr/>
            <p:nvPr/>
          </p:nvSpPr>
          <p:spPr bwMode="ltGray">
            <a:xfrm>
              <a:off x="8360789" y="3556174"/>
              <a:ext cx="6928" cy="7800"/>
            </a:xfrm>
            <a:custGeom>
              <a:avLst/>
              <a:gdLst>
                <a:gd name="connsiteX0" fmla="*/ 5824 w 6928"/>
                <a:gd name="connsiteY0" fmla="*/ 13 h 7800"/>
                <a:gd name="connsiteX1" fmla="*/ 0 w 6928"/>
                <a:gd name="connsiteY1" fmla="*/ 7801 h 7800"/>
                <a:gd name="connsiteX2" fmla="*/ 5824 w 6928"/>
                <a:gd name="connsiteY2" fmla="*/ 13 h 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28" h="7800">
                  <a:moveTo>
                    <a:pt x="5824" y="13"/>
                  </a:moveTo>
                  <a:cubicBezTo>
                    <a:pt x="3589" y="-257"/>
                    <a:pt x="1693" y="3602"/>
                    <a:pt x="0" y="7801"/>
                  </a:cubicBezTo>
                  <a:cubicBezTo>
                    <a:pt x="4334" y="4347"/>
                    <a:pt x="9142" y="420"/>
                    <a:pt x="5824" y="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57F990A3-F2E8-7A04-DF16-CC3B371D66A0}"/>
                </a:ext>
              </a:extLst>
            </p:cNvPr>
            <p:cNvSpPr/>
            <p:nvPr/>
          </p:nvSpPr>
          <p:spPr bwMode="ltGray">
            <a:xfrm>
              <a:off x="8376302" y="3590813"/>
              <a:ext cx="31771" cy="32625"/>
            </a:xfrm>
            <a:custGeom>
              <a:avLst/>
              <a:gdLst>
                <a:gd name="connsiteX0" fmla="*/ 19360 w 31771"/>
                <a:gd name="connsiteY0" fmla="*/ 31328 h 32625"/>
                <a:gd name="connsiteX1" fmla="*/ 29856 w 31771"/>
                <a:gd name="connsiteY1" fmla="*/ 21103 h 32625"/>
                <a:gd name="connsiteX2" fmla="*/ 18954 w 31771"/>
                <a:gd name="connsiteY2" fmla="*/ 6409 h 32625"/>
                <a:gd name="connsiteX3" fmla="*/ 1280 w 31771"/>
                <a:gd name="connsiteY3" fmla="*/ 179 h 32625"/>
                <a:gd name="connsiteX4" fmla="*/ 400 w 31771"/>
                <a:gd name="connsiteY4" fmla="*/ 12435 h 32625"/>
                <a:gd name="connsiteX5" fmla="*/ 18615 w 31771"/>
                <a:gd name="connsiteY5" fmla="*/ 19748 h 32625"/>
                <a:gd name="connsiteX6" fmla="*/ 19360 w 31771"/>
                <a:gd name="connsiteY6" fmla="*/ 31328 h 3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71" h="32625">
                  <a:moveTo>
                    <a:pt x="19360" y="31328"/>
                  </a:moveTo>
                  <a:cubicBezTo>
                    <a:pt x="22204" y="33698"/>
                    <a:pt x="36966" y="34104"/>
                    <a:pt x="29856" y="21103"/>
                  </a:cubicBezTo>
                  <a:cubicBezTo>
                    <a:pt x="22746" y="8102"/>
                    <a:pt x="20647" y="9050"/>
                    <a:pt x="18954" y="6409"/>
                  </a:cubicBezTo>
                  <a:cubicBezTo>
                    <a:pt x="17261" y="3700"/>
                    <a:pt x="2025" y="-972"/>
                    <a:pt x="1280" y="179"/>
                  </a:cubicBezTo>
                  <a:cubicBezTo>
                    <a:pt x="536" y="1330"/>
                    <a:pt x="-616" y="10404"/>
                    <a:pt x="400" y="12435"/>
                  </a:cubicBezTo>
                  <a:cubicBezTo>
                    <a:pt x="4463" y="20426"/>
                    <a:pt x="16719" y="16363"/>
                    <a:pt x="18615" y="19748"/>
                  </a:cubicBezTo>
                  <a:cubicBezTo>
                    <a:pt x="20511" y="23067"/>
                    <a:pt x="16516" y="28890"/>
                    <a:pt x="19360" y="3132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 173">
              <a:extLst>
                <a:ext uri="{FF2B5EF4-FFF2-40B4-BE49-F238E27FC236}">
                  <a16:creationId xmlns:a16="http://schemas.microsoft.com/office/drawing/2014/main" id="{21E2398A-78BE-DC60-AD11-3656199929A2}"/>
                </a:ext>
              </a:extLst>
            </p:cNvPr>
            <p:cNvSpPr/>
            <p:nvPr/>
          </p:nvSpPr>
          <p:spPr bwMode="ltGray">
            <a:xfrm>
              <a:off x="8425253" y="3720733"/>
              <a:ext cx="947" cy="1489"/>
            </a:xfrm>
            <a:custGeom>
              <a:avLst/>
              <a:gdLst>
                <a:gd name="connsiteX0" fmla="*/ 948 w 947"/>
                <a:gd name="connsiteY0" fmla="*/ 0 h 1489"/>
                <a:gd name="connsiteX1" fmla="*/ 0 w 947"/>
                <a:gd name="connsiteY1" fmla="*/ 1490 h 1489"/>
                <a:gd name="connsiteX2" fmla="*/ 948 w 947"/>
                <a:gd name="connsiteY2" fmla="*/ 0 h 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7" h="1489">
                  <a:moveTo>
                    <a:pt x="948" y="0"/>
                  </a:moveTo>
                  <a:cubicBezTo>
                    <a:pt x="474" y="542"/>
                    <a:pt x="203" y="1016"/>
                    <a:pt x="0" y="1490"/>
                  </a:cubicBezTo>
                  <a:cubicBezTo>
                    <a:pt x="542" y="948"/>
                    <a:pt x="948" y="474"/>
                    <a:pt x="948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EC6488F8-ADC3-C4DA-20F8-3C3940C2AC31}"/>
                </a:ext>
              </a:extLst>
            </p:cNvPr>
            <p:cNvSpPr/>
            <p:nvPr/>
          </p:nvSpPr>
          <p:spPr bwMode="ltGray">
            <a:xfrm>
              <a:off x="8426811" y="3718220"/>
              <a:ext cx="2787" cy="2024"/>
            </a:xfrm>
            <a:custGeom>
              <a:avLst/>
              <a:gdLst>
                <a:gd name="connsiteX0" fmla="*/ 2709 w 2787"/>
                <a:gd name="connsiteY0" fmla="*/ 821 h 2024"/>
                <a:gd name="connsiteX1" fmla="*/ 0 w 2787"/>
                <a:gd name="connsiteY1" fmla="*/ 1837 h 2024"/>
                <a:gd name="connsiteX2" fmla="*/ 2709 w 2787"/>
                <a:gd name="connsiteY2" fmla="*/ 821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87" h="2024">
                  <a:moveTo>
                    <a:pt x="2709" y="821"/>
                  </a:moveTo>
                  <a:cubicBezTo>
                    <a:pt x="3183" y="-872"/>
                    <a:pt x="1422" y="347"/>
                    <a:pt x="0" y="1837"/>
                  </a:cubicBezTo>
                  <a:cubicBezTo>
                    <a:pt x="1083" y="2175"/>
                    <a:pt x="2302" y="2175"/>
                    <a:pt x="2709" y="82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2AC4B450-F578-5B25-9B76-9FB4304AAE70}"/>
                </a:ext>
              </a:extLst>
            </p:cNvPr>
            <p:cNvSpPr/>
            <p:nvPr/>
          </p:nvSpPr>
          <p:spPr bwMode="ltGray">
            <a:xfrm>
              <a:off x="8424711" y="3722223"/>
              <a:ext cx="541" cy="609"/>
            </a:xfrm>
            <a:custGeom>
              <a:avLst/>
              <a:gdLst>
                <a:gd name="connsiteX0" fmla="*/ 542 w 541"/>
                <a:gd name="connsiteY0" fmla="*/ 609 h 609"/>
                <a:gd name="connsiteX1" fmla="*/ 542 w 541"/>
                <a:gd name="connsiteY1" fmla="*/ 0 h 609"/>
                <a:gd name="connsiteX2" fmla="*/ 0 w 541"/>
                <a:gd name="connsiteY2" fmla="*/ 406 h 609"/>
                <a:gd name="connsiteX3" fmla="*/ 542 w 541"/>
                <a:gd name="connsiteY3" fmla="*/ 609 h 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1" h="609">
                  <a:moveTo>
                    <a:pt x="542" y="609"/>
                  </a:moveTo>
                  <a:cubicBezTo>
                    <a:pt x="406" y="474"/>
                    <a:pt x="406" y="271"/>
                    <a:pt x="542" y="0"/>
                  </a:cubicBezTo>
                  <a:cubicBezTo>
                    <a:pt x="406" y="135"/>
                    <a:pt x="203" y="271"/>
                    <a:pt x="0" y="406"/>
                  </a:cubicBezTo>
                  <a:cubicBezTo>
                    <a:pt x="203" y="474"/>
                    <a:pt x="406" y="542"/>
                    <a:pt x="542" y="6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5B581595-82C4-730E-A451-2E3F2CD9F213}"/>
                </a:ext>
              </a:extLst>
            </p:cNvPr>
            <p:cNvSpPr/>
            <p:nvPr/>
          </p:nvSpPr>
          <p:spPr bwMode="ltGray">
            <a:xfrm>
              <a:off x="8425077" y="3719367"/>
              <a:ext cx="1665" cy="1366"/>
            </a:xfrm>
            <a:custGeom>
              <a:avLst/>
              <a:gdLst>
                <a:gd name="connsiteX0" fmla="*/ 718 w 1665"/>
                <a:gd name="connsiteY0" fmla="*/ 621 h 1366"/>
                <a:gd name="connsiteX1" fmla="*/ 1056 w 1665"/>
                <a:gd name="connsiteY1" fmla="*/ 1366 h 1366"/>
                <a:gd name="connsiteX2" fmla="*/ 1666 w 1665"/>
                <a:gd name="connsiteY2" fmla="*/ 689 h 1366"/>
                <a:gd name="connsiteX3" fmla="*/ 718 w 1665"/>
                <a:gd name="connsiteY3" fmla="*/ 621 h 1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65" h="1366">
                  <a:moveTo>
                    <a:pt x="718" y="621"/>
                  </a:moveTo>
                  <a:cubicBezTo>
                    <a:pt x="989" y="824"/>
                    <a:pt x="1056" y="1095"/>
                    <a:pt x="1056" y="1366"/>
                  </a:cubicBezTo>
                  <a:cubicBezTo>
                    <a:pt x="1259" y="1163"/>
                    <a:pt x="1463" y="892"/>
                    <a:pt x="1666" y="689"/>
                  </a:cubicBezTo>
                  <a:cubicBezTo>
                    <a:pt x="311" y="283"/>
                    <a:pt x="-772" y="-597"/>
                    <a:pt x="718" y="62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3228BCF3-51F7-6906-FC6E-D14CED17D4AF}"/>
                </a:ext>
              </a:extLst>
            </p:cNvPr>
            <p:cNvSpPr/>
            <p:nvPr/>
          </p:nvSpPr>
          <p:spPr bwMode="ltGray">
            <a:xfrm>
              <a:off x="8425253" y="3722832"/>
              <a:ext cx="283" cy="161"/>
            </a:xfrm>
            <a:custGeom>
              <a:avLst/>
              <a:gdLst>
                <a:gd name="connsiteX0" fmla="*/ 0 w 283"/>
                <a:gd name="connsiteY0" fmla="*/ 0 h 161"/>
                <a:gd name="connsiteX1" fmla="*/ 135 w 283"/>
                <a:gd name="connsiteY1" fmla="*/ 135 h 161"/>
                <a:gd name="connsiteX2" fmla="*/ 0 w 283"/>
                <a:gd name="connsiteY2" fmla="*/ 0 h 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3" h="161">
                  <a:moveTo>
                    <a:pt x="0" y="0"/>
                  </a:moveTo>
                  <a:cubicBezTo>
                    <a:pt x="68" y="68"/>
                    <a:pt x="0" y="135"/>
                    <a:pt x="135" y="135"/>
                  </a:cubicBezTo>
                  <a:cubicBezTo>
                    <a:pt x="406" y="203"/>
                    <a:pt x="271" y="135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BB220176-F1FD-4FFC-6B76-03E79D227D05}"/>
                </a:ext>
              </a:extLst>
            </p:cNvPr>
            <p:cNvSpPr/>
            <p:nvPr/>
          </p:nvSpPr>
          <p:spPr bwMode="ltGray">
            <a:xfrm>
              <a:off x="8417713" y="3721646"/>
              <a:ext cx="6998" cy="2915"/>
            </a:xfrm>
            <a:custGeom>
              <a:avLst/>
              <a:gdLst>
                <a:gd name="connsiteX0" fmla="*/ 24 w 6998"/>
                <a:gd name="connsiteY0" fmla="*/ 1593 h 2915"/>
                <a:gd name="connsiteX1" fmla="*/ 6998 w 6998"/>
                <a:gd name="connsiteY1" fmla="*/ 916 h 2915"/>
                <a:gd name="connsiteX2" fmla="*/ 24 w 6998"/>
                <a:gd name="connsiteY2" fmla="*/ 1593 h 2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8" h="2915">
                  <a:moveTo>
                    <a:pt x="24" y="1593"/>
                  </a:moveTo>
                  <a:cubicBezTo>
                    <a:pt x="-382" y="4031"/>
                    <a:pt x="4493" y="2676"/>
                    <a:pt x="6998" y="916"/>
                  </a:cubicBezTo>
                  <a:cubicBezTo>
                    <a:pt x="5035" y="239"/>
                    <a:pt x="430" y="-1048"/>
                    <a:pt x="24" y="15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id="{0E579AF8-3435-E963-FFBD-46D4F6459F7D}"/>
                </a:ext>
              </a:extLst>
            </p:cNvPr>
            <p:cNvSpPr/>
            <p:nvPr/>
          </p:nvSpPr>
          <p:spPr bwMode="ltGray">
            <a:xfrm>
              <a:off x="8392438" y="3535147"/>
              <a:ext cx="18130" cy="11724"/>
            </a:xfrm>
            <a:custGeom>
              <a:avLst/>
              <a:gdLst>
                <a:gd name="connsiteX0" fmla="*/ 177 w 18130"/>
                <a:gd name="connsiteY0" fmla="*/ 861 h 11724"/>
                <a:gd name="connsiteX1" fmla="*/ 6406 w 18130"/>
                <a:gd name="connsiteY1" fmla="*/ 8242 h 11724"/>
                <a:gd name="connsiteX2" fmla="*/ 18053 w 18130"/>
                <a:gd name="connsiteY2" fmla="*/ 10951 h 11724"/>
                <a:gd name="connsiteX3" fmla="*/ 10131 w 18130"/>
                <a:gd name="connsiteY3" fmla="*/ 2012 h 11724"/>
                <a:gd name="connsiteX4" fmla="*/ 177 w 18130"/>
                <a:gd name="connsiteY4" fmla="*/ 861 h 11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30" h="11724">
                  <a:moveTo>
                    <a:pt x="177" y="861"/>
                  </a:moveTo>
                  <a:cubicBezTo>
                    <a:pt x="-1042" y="4721"/>
                    <a:pt x="4375" y="7091"/>
                    <a:pt x="6406" y="8242"/>
                  </a:cubicBezTo>
                  <a:cubicBezTo>
                    <a:pt x="8438" y="9393"/>
                    <a:pt x="17173" y="13388"/>
                    <a:pt x="18053" y="10951"/>
                  </a:cubicBezTo>
                  <a:cubicBezTo>
                    <a:pt x="18933" y="8581"/>
                    <a:pt x="12027" y="3705"/>
                    <a:pt x="10131" y="2012"/>
                  </a:cubicBezTo>
                  <a:cubicBezTo>
                    <a:pt x="8235" y="319"/>
                    <a:pt x="718" y="-899"/>
                    <a:pt x="177" y="86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83E31CF0-473A-FC80-5D7A-E13D550345B9}"/>
                </a:ext>
              </a:extLst>
            </p:cNvPr>
            <p:cNvSpPr/>
            <p:nvPr/>
          </p:nvSpPr>
          <p:spPr bwMode="ltGray">
            <a:xfrm>
              <a:off x="8393969" y="3508922"/>
              <a:ext cx="7332" cy="10569"/>
            </a:xfrm>
            <a:custGeom>
              <a:avLst/>
              <a:gdLst>
                <a:gd name="connsiteX0" fmla="*/ 7245 w 7332"/>
                <a:gd name="connsiteY0" fmla="*/ 10563 h 10569"/>
                <a:gd name="connsiteX1" fmla="*/ 4469 w 7332"/>
                <a:gd name="connsiteY1" fmla="*/ 0 h 10569"/>
                <a:gd name="connsiteX2" fmla="*/ 0 w 7332"/>
                <a:gd name="connsiteY2" fmla="*/ 6501 h 10569"/>
                <a:gd name="connsiteX3" fmla="*/ 7245 w 7332"/>
                <a:gd name="connsiteY3" fmla="*/ 10563 h 10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32" h="10569">
                  <a:moveTo>
                    <a:pt x="7245" y="10563"/>
                  </a:moveTo>
                  <a:cubicBezTo>
                    <a:pt x="7855" y="9615"/>
                    <a:pt x="5079" y="2979"/>
                    <a:pt x="4469" y="0"/>
                  </a:cubicBezTo>
                  <a:cubicBezTo>
                    <a:pt x="3386" y="1625"/>
                    <a:pt x="1219" y="4334"/>
                    <a:pt x="0" y="6501"/>
                  </a:cubicBezTo>
                  <a:cubicBezTo>
                    <a:pt x="3453" y="8464"/>
                    <a:pt x="7178" y="10699"/>
                    <a:pt x="7245" y="1056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5CF54439-046F-B2DA-AB4F-963F199097EC}"/>
                </a:ext>
              </a:extLst>
            </p:cNvPr>
            <p:cNvSpPr/>
            <p:nvPr/>
          </p:nvSpPr>
          <p:spPr bwMode="ltGray">
            <a:xfrm>
              <a:off x="8398377" y="3507365"/>
              <a:ext cx="695" cy="1557"/>
            </a:xfrm>
            <a:custGeom>
              <a:avLst/>
              <a:gdLst>
                <a:gd name="connsiteX0" fmla="*/ 400 w 695"/>
                <a:gd name="connsiteY0" fmla="*/ 0 h 1557"/>
                <a:gd name="connsiteX1" fmla="*/ 129 w 695"/>
                <a:gd name="connsiteY1" fmla="*/ 1558 h 1557"/>
                <a:gd name="connsiteX2" fmla="*/ 400 w 695"/>
                <a:gd name="connsiteY2" fmla="*/ 0 h 1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5" h="1557">
                  <a:moveTo>
                    <a:pt x="400" y="0"/>
                  </a:moveTo>
                  <a:cubicBezTo>
                    <a:pt x="-74" y="0"/>
                    <a:pt x="-74" y="609"/>
                    <a:pt x="129" y="1558"/>
                  </a:cubicBezTo>
                  <a:cubicBezTo>
                    <a:pt x="671" y="677"/>
                    <a:pt x="941" y="68"/>
                    <a:pt x="40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D0ACE29F-63F6-0F43-1379-CB48E0D82A79}"/>
                </a:ext>
              </a:extLst>
            </p:cNvPr>
            <p:cNvSpPr/>
            <p:nvPr/>
          </p:nvSpPr>
          <p:spPr bwMode="ltGray">
            <a:xfrm>
              <a:off x="8387925" y="3512232"/>
              <a:ext cx="6746" cy="9109"/>
            </a:xfrm>
            <a:custGeom>
              <a:avLst/>
              <a:gdLst>
                <a:gd name="connsiteX0" fmla="*/ 4080 w 6746"/>
                <a:gd name="connsiteY0" fmla="*/ 7389 h 9109"/>
                <a:gd name="connsiteX1" fmla="*/ 6112 w 6746"/>
                <a:gd name="connsiteY1" fmla="*/ 8066 h 9109"/>
                <a:gd name="connsiteX2" fmla="*/ 5232 w 6746"/>
                <a:gd name="connsiteY2" fmla="*/ 5425 h 9109"/>
                <a:gd name="connsiteX3" fmla="*/ 6044 w 6746"/>
                <a:gd name="connsiteY3" fmla="*/ 3123 h 9109"/>
                <a:gd name="connsiteX4" fmla="*/ 492 w 6746"/>
                <a:gd name="connsiteY4" fmla="*/ 8 h 9109"/>
                <a:gd name="connsiteX5" fmla="*/ 4080 w 6746"/>
                <a:gd name="connsiteY5" fmla="*/ 7389 h 9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46" h="9109">
                  <a:moveTo>
                    <a:pt x="4080" y="7389"/>
                  </a:moveTo>
                  <a:cubicBezTo>
                    <a:pt x="6247" y="8405"/>
                    <a:pt x="4351" y="10301"/>
                    <a:pt x="6112" y="8066"/>
                  </a:cubicBezTo>
                  <a:cubicBezTo>
                    <a:pt x="7872" y="5832"/>
                    <a:pt x="5435" y="8269"/>
                    <a:pt x="5232" y="5425"/>
                  </a:cubicBezTo>
                  <a:cubicBezTo>
                    <a:pt x="5164" y="4816"/>
                    <a:pt x="5570" y="4003"/>
                    <a:pt x="6044" y="3123"/>
                  </a:cubicBezTo>
                  <a:cubicBezTo>
                    <a:pt x="3200" y="1430"/>
                    <a:pt x="559" y="-127"/>
                    <a:pt x="492" y="8"/>
                  </a:cubicBezTo>
                  <a:cubicBezTo>
                    <a:pt x="-1269" y="2852"/>
                    <a:pt x="2117" y="6509"/>
                    <a:pt x="4080" y="738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AC6E6B9B-C899-526E-CD3C-4CA99D683BC9}"/>
                </a:ext>
              </a:extLst>
            </p:cNvPr>
            <p:cNvSpPr/>
            <p:nvPr/>
          </p:nvSpPr>
          <p:spPr bwMode="ltGray">
            <a:xfrm>
              <a:off x="8333546" y="3500547"/>
              <a:ext cx="16345" cy="24512"/>
            </a:xfrm>
            <a:custGeom>
              <a:avLst/>
              <a:gdLst>
                <a:gd name="connsiteX0" fmla="*/ 11195 w 16345"/>
                <a:gd name="connsiteY0" fmla="*/ 5667 h 24512"/>
                <a:gd name="connsiteX1" fmla="*/ 3340 w 16345"/>
                <a:gd name="connsiteY1" fmla="*/ 46 h 24512"/>
                <a:gd name="connsiteX2" fmla="*/ 22 w 16345"/>
                <a:gd name="connsiteY2" fmla="*/ 6886 h 24512"/>
                <a:gd name="connsiteX3" fmla="*/ 3814 w 16345"/>
                <a:gd name="connsiteY3" fmla="*/ 13793 h 24512"/>
                <a:gd name="connsiteX4" fmla="*/ 16206 w 16345"/>
                <a:gd name="connsiteY4" fmla="*/ 20429 h 24512"/>
                <a:gd name="connsiteX5" fmla="*/ 10247 w 16345"/>
                <a:gd name="connsiteY5" fmla="*/ 24492 h 24512"/>
                <a:gd name="connsiteX6" fmla="*/ 16341 w 16345"/>
                <a:gd name="connsiteY6" fmla="*/ 20699 h 24512"/>
                <a:gd name="connsiteX7" fmla="*/ 10518 w 16345"/>
                <a:gd name="connsiteY7" fmla="*/ 16163 h 24512"/>
                <a:gd name="connsiteX8" fmla="*/ 11195 w 16345"/>
                <a:gd name="connsiteY8" fmla="*/ 5667 h 24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45" h="24512">
                  <a:moveTo>
                    <a:pt x="11195" y="5667"/>
                  </a:moveTo>
                  <a:cubicBezTo>
                    <a:pt x="9028" y="3838"/>
                    <a:pt x="4626" y="-495"/>
                    <a:pt x="3340" y="46"/>
                  </a:cubicBezTo>
                  <a:cubicBezTo>
                    <a:pt x="2053" y="588"/>
                    <a:pt x="-249" y="2958"/>
                    <a:pt x="22" y="6886"/>
                  </a:cubicBezTo>
                  <a:cubicBezTo>
                    <a:pt x="157" y="9120"/>
                    <a:pt x="2392" y="11422"/>
                    <a:pt x="3814" y="13793"/>
                  </a:cubicBezTo>
                  <a:cubicBezTo>
                    <a:pt x="5236" y="16163"/>
                    <a:pt x="16070" y="18397"/>
                    <a:pt x="16206" y="20429"/>
                  </a:cubicBezTo>
                  <a:cubicBezTo>
                    <a:pt x="16341" y="22392"/>
                    <a:pt x="6861" y="24762"/>
                    <a:pt x="10247" y="24492"/>
                  </a:cubicBezTo>
                  <a:cubicBezTo>
                    <a:pt x="13700" y="24288"/>
                    <a:pt x="16477" y="24965"/>
                    <a:pt x="16341" y="20699"/>
                  </a:cubicBezTo>
                  <a:cubicBezTo>
                    <a:pt x="16206" y="16433"/>
                    <a:pt x="12549" y="17855"/>
                    <a:pt x="10518" y="16163"/>
                  </a:cubicBezTo>
                  <a:cubicBezTo>
                    <a:pt x="8554" y="14537"/>
                    <a:pt x="13294" y="7563"/>
                    <a:pt x="11195" y="56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 184">
              <a:extLst>
                <a:ext uri="{FF2B5EF4-FFF2-40B4-BE49-F238E27FC236}">
                  <a16:creationId xmlns:a16="http://schemas.microsoft.com/office/drawing/2014/main" id="{18F89372-74BE-DD94-B9A3-7E741F49194B}"/>
                </a:ext>
              </a:extLst>
            </p:cNvPr>
            <p:cNvSpPr/>
            <p:nvPr/>
          </p:nvSpPr>
          <p:spPr bwMode="ltGray">
            <a:xfrm>
              <a:off x="8061355" y="3070559"/>
              <a:ext cx="4956" cy="3162"/>
            </a:xfrm>
            <a:custGeom>
              <a:avLst/>
              <a:gdLst>
                <a:gd name="connsiteX0" fmla="*/ 4740 w 4956"/>
                <a:gd name="connsiteY0" fmla="*/ 319 h 3162"/>
                <a:gd name="connsiteX1" fmla="*/ 0 w 4956"/>
                <a:gd name="connsiteY1" fmla="*/ 2350 h 3162"/>
                <a:gd name="connsiteX2" fmla="*/ 1693 w 4956"/>
                <a:gd name="connsiteY2" fmla="*/ 3163 h 3162"/>
                <a:gd name="connsiteX3" fmla="*/ 4740 w 4956"/>
                <a:gd name="connsiteY3" fmla="*/ 319 h 3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6" h="3162">
                  <a:moveTo>
                    <a:pt x="4740" y="319"/>
                  </a:moveTo>
                  <a:cubicBezTo>
                    <a:pt x="3183" y="48"/>
                    <a:pt x="813" y="-833"/>
                    <a:pt x="0" y="2350"/>
                  </a:cubicBezTo>
                  <a:cubicBezTo>
                    <a:pt x="0" y="2418"/>
                    <a:pt x="745" y="2756"/>
                    <a:pt x="1693" y="3163"/>
                  </a:cubicBezTo>
                  <a:cubicBezTo>
                    <a:pt x="3657" y="1605"/>
                    <a:pt x="5620" y="522"/>
                    <a:pt x="4740" y="3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DD3AB00F-E26D-51C3-EAA4-DF50670E5445}"/>
                </a:ext>
              </a:extLst>
            </p:cNvPr>
            <p:cNvSpPr/>
            <p:nvPr/>
          </p:nvSpPr>
          <p:spPr bwMode="ltGray">
            <a:xfrm>
              <a:off x="8046757" y="3086778"/>
              <a:ext cx="8436" cy="5027"/>
            </a:xfrm>
            <a:custGeom>
              <a:avLst/>
              <a:gdLst>
                <a:gd name="connsiteX0" fmla="*/ 920 w 8436"/>
                <a:gd name="connsiteY0" fmla="*/ 3398 h 5027"/>
                <a:gd name="connsiteX1" fmla="*/ 3019 w 8436"/>
                <a:gd name="connsiteY1" fmla="*/ 3736 h 5027"/>
                <a:gd name="connsiteX2" fmla="*/ 8436 w 8436"/>
                <a:gd name="connsiteY2" fmla="*/ 12 h 5027"/>
                <a:gd name="connsiteX3" fmla="*/ 4780 w 8436"/>
                <a:gd name="connsiteY3" fmla="*/ 1095 h 5027"/>
                <a:gd name="connsiteX4" fmla="*/ 920 w 8436"/>
                <a:gd name="connsiteY4" fmla="*/ 3398 h 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36" h="5027">
                  <a:moveTo>
                    <a:pt x="920" y="3398"/>
                  </a:moveTo>
                  <a:cubicBezTo>
                    <a:pt x="-1653" y="4413"/>
                    <a:pt x="1868" y="6309"/>
                    <a:pt x="3019" y="3736"/>
                  </a:cubicBezTo>
                  <a:cubicBezTo>
                    <a:pt x="3899" y="1705"/>
                    <a:pt x="5254" y="1502"/>
                    <a:pt x="8436" y="12"/>
                  </a:cubicBezTo>
                  <a:cubicBezTo>
                    <a:pt x="6811" y="-56"/>
                    <a:pt x="5389" y="147"/>
                    <a:pt x="4780" y="1095"/>
                  </a:cubicBezTo>
                  <a:cubicBezTo>
                    <a:pt x="2613" y="4346"/>
                    <a:pt x="3493" y="2450"/>
                    <a:pt x="920" y="339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 186">
              <a:extLst>
                <a:ext uri="{FF2B5EF4-FFF2-40B4-BE49-F238E27FC236}">
                  <a16:creationId xmlns:a16="http://schemas.microsoft.com/office/drawing/2014/main" id="{053E6C42-24AF-F190-1CA5-F1CA40CF06A5}"/>
                </a:ext>
              </a:extLst>
            </p:cNvPr>
            <p:cNvSpPr/>
            <p:nvPr/>
          </p:nvSpPr>
          <p:spPr bwMode="ltGray">
            <a:xfrm>
              <a:off x="8059855" y="3073654"/>
              <a:ext cx="6648" cy="8599"/>
            </a:xfrm>
            <a:custGeom>
              <a:avLst/>
              <a:gdLst>
                <a:gd name="connsiteX0" fmla="*/ 3193 w 6648"/>
                <a:gd name="connsiteY0" fmla="*/ 0 h 8599"/>
                <a:gd name="connsiteX1" fmla="*/ 11 w 6648"/>
                <a:gd name="connsiteY1" fmla="*/ 4130 h 8599"/>
                <a:gd name="connsiteX2" fmla="*/ 2449 w 6648"/>
                <a:gd name="connsiteY2" fmla="*/ 8600 h 8599"/>
                <a:gd name="connsiteX3" fmla="*/ 6647 w 6648"/>
                <a:gd name="connsiteY3" fmla="*/ 1490 h 8599"/>
                <a:gd name="connsiteX4" fmla="*/ 3193 w 6648"/>
                <a:gd name="connsiteY4" fmla="*/ 0 h 8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48" h="8599">
                  <a:moveTo>
                    <a:pt x="3193" y="0"/>
                  </a:moveTo>
                  <a:cubicBezTo>
                    <a:pt x="1704" y="1151"/>
                    <a:pt x="214" y="2641"/>
                    <a:pt x="11" y="4130"/>
                  </a:cubicBezTo>
                  <a:cubicBezTo>
                    <a:pt x="-125" y="5485"/>
                    <a:pt x="1027" y="7110"/>
                    <a:pt x="2449" y="8600"/>
                  </a:cubicBezTo>
                  <a:cubicBezTo>
                    <a:pt x="4480" y="6771"/>
                    <a:pt x="5699" y="4672"/>
                    <a:pt x="6647" y="1490"/>
                  </a:cubicBezTo>
                  <a:cubicBezTo>
                    <a:pt x="6715" y="1354"/>
                    <a:pt x="4683" y="609"/>
                    <a:pt x="3193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 187">
              <a:extLst>
                <a:ext uri="{FF2B5EF4-FFF2-40B4-BE49-F238E27FC236}">
                  <a16:creationId xmlns:a16="http://schemas.microsoft.com/office/drawing/2014/main" id="{E635E1E0-46C1-0DB1-7F3F-AA1BAC74634A}"/>
                </a:ext>
              </a:extLst>
            </p:cNvPr>
            <p:cNvSpPr/>
            <p:nvPr/>
          </p:nvSpPr>
          <p:spPr bwMode="ltGray">
            <a:xfrm>
              <a:off x="8055193" y="3082253"/>
              <a:ext cx="11069" cy="5998"/>
            </a:xfrm>
            <a:custGeom>
              <a:avLst/>
              <a:gdLst>
                <a:gd name="connsiteX0" fmla="*/ 0 w 11069"/>
                <a:gd name="connsiteY0" fmla="*/ 4537 h 5998"/>
                <a:gd name="connsiteX1" fmla="*/ 10767 w 11069"/>
                <a:gd name="connsiteY1" fmla="*/ 5620 h 5998"/>
                <a:gd name="connsiteX2" fmla="*/ 7110 w 11069"/>
                <a:gd name="connsiteY2" fmla="*/ 0 h 5998"/>
                <a:gd name="connsiteX3" fmla="*/ 2709 w 11069"/>
                <a:gd name="connsiteY3" fmla="*/ 3115 h 5998"/>
                <a:gd name="connsiteX4" fmla="*/ 0 w 11069"/>
                <a:gd name="connsiteY4" fmla="*/ 4537 h 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69" h="5998">
                  <a:moveTo>
                    <a:pt x="0" y="4537"/>
                  </a:moveTo>
                  <a:cubicBezTo>
                    <a:pt x="3860" y="4740"/>
                    <a:pt x="9345" y="6839"/>
                    <a:pt x="10767" y="5620"/>
                  </a:cubicBezTo>
                  <a:cubicBezTo>
                    <a:pt x="11985" y="4605"/>
                    <a:pt x="9277" y="2370"/>
                    <a:pt x="7110" y="0"/>
                  </a:cubicBezTo>
                  <a:cubicBezTo>
                    <a:pt x="5959" y="1083"/>
                    <a:pt x="4605" y="2099"/>
                    <a:pt x="2709" y="3115"/>
                  </a:cubicBezTo>
                  <a:cubicBezTo>
                    <a:pt x="1625" y="3792"/>
                    <a:pt x="813" y="4198"/>
                    <a:pt x="0" y="45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 188">
              <a:extLst>
                <a:ext uri="{FF2B5EF4-FFF2-40B4-BE49-F238E27FC236}">
                  <a16:creationId xmlns:a16="http://schemas.microsoft.com/office/drawing/2014/main" id="{A5FFDF0C-58DA-8C97-DB76-FA539E2F9103}"/>
                </a:ext>
              </a:extLst>
            </p:cNvPr>
            <p:cNvSpPr/>
            <p:nvPr/>
          </p:nvSpPr>
          <p:spPr bwMode="ltGray">
            <a:xfrm>
              <a:off x="8091627" y="3070127"/>
              <a:ext cx="1549" cy="4813"/>
            </a:xfrm>
            <a:custGeom>
              <a:avLst/>
              <a:gdLst>
                <a:gd name="connsiteX0" fmla="*/ 606 w 1549"/>
                <a:gd name="connsiteY0" fmla="*/ 6 h 4813"/>
                <a:gd name="connsiteX1" fmla="*/ 1351 w 1549"/>
                <a:gd name="connsiteY1" fmla="*/ 4814 h 4813"/>
                <a:gd name="connsiteX2" fmla="*/ 606 w 1549"/>
                <a:gd name="connsiteY2" fmla="*/ 6 h 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49" h="4813">
                  <a:moveTo>
                    <a:pt x="606" y="6"/>
                  </a:moveTo>
                  <a:cubicBezTo>
                    <a:pt x="-613" y="-130"/>
                    <a:pt x="200" y="2105"/>
                    <a:pt x="1351" y="4814"/>
                  </a:cubicBezTo>
                  <a:cubicBezTo>
                    <a:pt x="1689" y="2173"/>
                    <a:pt x="1689" y="74"/>
                    <a:pt x="606" y="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 189">
              <a:extLst>
                <a:ext uri="{FF2B5EF4-FFF2-40B4-BE49-F238E27FC236}">
                  <a16:creationId xmlns:a16="http://schemas.microsoft.com/office/drawing/2014/main" id="{1B83735D-5E3C-B666-02E0-5A5B24C87158}"/>
                </a:ext>
              </a:extLst>
            </p:cNvPr>
            <p:cNvSpPr/>
            <p:nvPr/>
          </p:nvSpPr>
          <p:spPr bwMode="ltGray">
            <a:xfrm>
              <a:off x="8091652" y="3074940"/>
              <a:ext cx="6681" cy="18273"/>
            </a:xfrm>
            <a:custGeom>
              <a:avLst/>
              <a:gdLst>
                <a:gd name="connsiteX0" fmla="*/ 6134 w 6681"/>
                <a:gd name="connsiteY0" fmla="*/ 18215 h 18273"/>
                <a:gd name="connsiteX1" fmla="*/ 1733 w 6681"/>
                <a:gd name="connsiteY1" fmla="*/ 12189 h 18273"/>
                <a:gd name="connsiteX2" fmla="*/ 4373 w 6681"/>
                <a:gd name="connsiteY2" fmla="*/ 8532 h 18273"/>
                <a:gd name="connsiteX3" fmla="*/ 1326 w 6681"/>
                <a:gd name="connsiteY3" fmla="*/ 0 h 18273"/>
                <a:gd name="connsiteX4" fmla="*/ 108 w 6681"/>
                <a:gd name="connsiteY4" fmla="*/ 9954 h 18273"/>
                <a:gd name="connsiteX5" fmla="*/ 1394 w 6681"/>
                <a:gd name="connsiteY5" fmla="*/ 12595 h 18273"/>
                <a:gd name="connsiteX6" fmla="*/ 1259 w 6681"/>
                <a:gd name="connsiteY6" fmla="*/ 12798 h 18273"/>
                <a:gd name="connsiteX7" fmla="*/ 1394 w 6681"/>
                <a:gd name="connsiteY7" fmla="*/ 12663 h 18273"/>
                <a:gd name="connsiteX8" fmla="*/ 6134 w 6681"/>
                <a:gd name="connsiteY8" fmla="*/ 18215 h 1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81" h="18273">
                  <a:moveTo>
                    <a:pt x="6134" y="18215"/>
                  </a:moveTo>
                  <a:cubicBezTo>
                    <a:pt x="8233" y="19028"/>
                    <a:pt x="3764" y="11105"/>
                    <a:pt x="1733" y="12189"/>
                  </a:cubicBezTo>
                  <a:cubicBezTo>
                    <a:pt x="3087" y="10699"/>
                    <a:pt x="4103" y="9412"/>
                    <a:pt x="4373" y="8532"/>
                  </a:cubicBezTo>
                  <a:cubicBezTo>
                    <a:pt x="4780" y="7313"/>
                    <a:pt x="2748" y="3318"/>
                    <a:pt x="1326" y="0"/>
                  </a:cubicBezTo>
                  <a:cubicBezTo>
                    <a:pt x="852" y="3860"/>
                    <a:pt x="-367" y="8735"/>
                    <a:pt x="108" y="9954"/>
                  </a:cubicBezTo>
                  <a:cubicBezTo>
                    <a:pt x="311" y="10563"/>
                    <a:pt x="785" y="11511"/>
                    <a:pt x="1394" y="12595"/>
                  </a:cubicBezTo>
                  <a:cubicBezTo>
                    <a:pt x="1326" y="12663"/>
                    <a:pt x="1326" y="12730"/>
                    <a:pt x="1259" y="12798"/>
                  </a:cubicBezTo>
                  <a:cubicBezTo>
                    <a:pt x="1326" y="12730"/>
                    <a:pt x="1326" y="12663"/>
                    <a:pt x="1394" y="12663"/>
                  </a:cubicBezTo>
                  <a:cubicBezTo>
                    <a:pt x="2748" y="14897"/>
                    <a:pt x="4712" y="17606"/>
                    <a:pt x="6134" y="1821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 190">
              <a:extLst>
                <a:ext uri="{FF2B5EF4-FFF2-40B4-BE49-F238E27FC236}">
                  <a16:creationId xmlns:a16="http://schemas.microsoft.com/office/drawing/2014/main" id="{E50F8035-0BB1-38CA-B80A-B74F08A28467}"/>
                </a:ext>
              </a:extLst>
            </p:cNvPr>
            <p:cNvSpPr/>
            <p:nvPr/>
          </p:nvSpPr>
          <p:spPr bwMode="ltGray">
            <a:xfrm>
              <a:off x="8132831" y="3135094"/>
              <a:ext cx="173" cy="654"/>
            </a:xfrm>
            <a:custGeom>
              <a:avLst/>
              <a:gdLst>
                <a:gd name="connsiteX0" fmla="*/ 166 w 173"/>
                <a:gd name="connsiteY0" fmla="*/ 654 h 654"/>
                <a:gd name="connsiteX1" fmla="*/ 166 w 173"/>
                <a:gd name="connsiteY1" fmla="*/ 654 h 654"/>
                <a:gd name="connsiteX2" fmla="*/ 166 w 173"/>
                <a:gd name="connsiteY2" fmla="*/ 654 h 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" h="654">
                  <a:moveTo>
                    <a:pt x="166" y="654"/>
                  </a:moveTo>
                  <a:cubicBezTo>
                    <a:pt x="234" y="-497"/>
                    <a:pt x="-240" y="113"/>
                    <a:pt x="166" y="654"/>
                  </a:cubicBezTo>
                  <a:lnTo>
                    <a:pt x="166" y="654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 191">
              <a:extLst>
                <a:ext uri="{FF2B5EF4-FFF2-40B4-BE49-F238E27FC236}">
                  <a16:creationId xmlns:a16="http://schemas.microsoft.com/office/drawing/2014/main" id="{EEBF19AE-E0F7-68D8-97A5-E6B4740F4417}"/>
                </a:ext>
              </a:extLst>
            </p:cNvPr>
            <p:cNvSpPr/>
            <p:nvPr/>
          </p:nvSpPr>
          <p:spPr bwMode="ltGray">
            <a:xfrm>
              <a:off x="8037249" y="3086455"/>
              <a:ext cx="55661" cy="27962"/>
            </a:xfrm>
            <a:custGeom>
              <a:avLst/>
              <a:gdLst>
                <a:gd name="connsiteX0" fmla="*/ 2031 w 55661"/>
                <a:gd name="connsiteY0" fmla="*/ 24441 h 27962"/>
                <a:gd name="connsiteX1" fmla="*/ 1490 w 55661"/>
                <a:gd name="connsiteY1" fmla="*/ 27962 h 27962"/>
                <a:gd name="connsiteX2" fmla="*/ 3318 w 55661"/>
                <a:gd name="connsiteY2" fmla="*/ 25931 h 27962"/>
                <a:gd name="connsiteX3" fmla="*/ 16861 w 55661"/>
                <a:gd name="connsiteY3" fmla="*/ 21123 h 27962"/>
                <a:gd name="connsiteX4" fmla="*/ 23903 w 55661"/>
                <a:gd name="connsiteY4" fmla="*/ 13404 h 27962"/>
                <a:gd name="connsiteX5" fmla="*/ 40290 w 55661"/>
                <a:gd name="connsiteY5" fmla="*/ 19701 h 27962"/>
                <a:gd name="connsiteX6" fmla="*/ 46520 w 55661"/>
                <a:gd name="connsiteY6" fmla="*/ 13539 h 27962"/>
                <a:gd name="connsiteX7" fmla="*/ 47265 w 55661"/>
                <a:gd name="connsiteY7" fmla="*/ 13945 h 27962"/>
                <a:gd name="connsiteX8" fmla="*/ 55661 w 55661"/>
                <a:gd name="connsiteY8" fmla="*/ 1215 h 27962"/>
                <a:gd name="connsiteX9" fmla="*/ 49973 w 55661"/>
                <a:gd name="connsiteY9" fmla="*/ 7174 h 27962"/>
                <a:gd name="connsiteX10" fmla="*/ 50041 w 55661"/>
                <a:gd name="connsiteY10" fmla="*/ 6294 h 27962"/>
                <a:gd name="connsiteX11" fmla="*/ 31352 w 55661"/>
                <a:gd name="connsiteY11" fmla="*/ 267 h 27962"/>
                <a:gd name="connsiteX12" fmla="*/ 21601 w 55661"/>
                <a:gd name="connsiteY12" fmla="*/ 7986 h 27962"/>
                <a:gd name="connsiteX13" fmla="*/ 11444 w 55661"/>
                <a:gd name="connsiteY13" fmla="*/ 19295 h 27962"/>
                <a:gd name="connsiteX14" fmla="*/ 5485 w 55661"/>
                <a:gd name="connsiteY14" fmla="*/ 13675 h 27962"/>
                <a:gd name="connsiteX15" fmla="*/ 135 w 55661"/>
                <a:gd name="connsiteY15" fmla="*/ 18076 h 27962"/>
                <a:gd name="connsiteX16" fmla="*/ 0 w 55661"/>
                <a:gd name="connsiteY16" fmla="*/ 18144 h 27962"/>
                <a:gd name="connsiteX17" fmla="*/ 10293 w 55661"/>
                <a:gd name="connsiteY17" fmla="*/ 20649 h 27962"/>
                <a:gd name="connsiteX18" fmla="*/ 2031 w 55661"/>
                <a:gd name="connsiteY18" fmla="*/ 24441 h 2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661" h="27962">
                  <a:moveTo>
                    <a:pt x="2031" y="24441"/>
                  </a:moveTo>
                  <a:cubicBezTo>
                    <a:pt x="474" y="24712"/>
                    <a:pt x="745" y="26202"/>
                    <a:pt x="1490" y="27962"/>
                  </a:cubicBezTo>
                  <a:cubicBezTo>
                    <a:pt x="1896" y="27421"/>
                    <a:pt x="2505" y="26811"/>
                    <a:pt x="3318" y="25931"/>
                  </a:cubicBezTo>
                  <a:cubicBezTo>
                    <a:pt x="6907" y="22274"/>
                    <a:pt x="13881" y="22952"/>
                    <a:pt x="16861" y="21123"/>
                  </a:cubicBezTo>
                  <a:cubicBezTo>
                    <a:pt x="19840" y="19295"/>
                    <a:pt x="20043" y="15841"/>
                    <a:pt x="23903" y="13404"/>
                  </a:cubicBezTo>
                  <a:cubicBezTo>
                    <a:pt x="27763" y="11034"/>
                    <a:pt x="37582" y="21800"/>
                    <a:pt x="40290" y="19701"/>
                  </a:cubicBezTo>
                  <a:cubicBezTo>
                    <a:pt x="41712" y="18618"/>
                    <a:pt x="44285" y="16180"/>
                    <a:pt x="46520" y="13539"/>
                  </a:cubicBezTo>
                  <a:cubicBezTo>
                    <a:pt x="46655" y="13742"/>
                    <a:pt x="46926" y="13878"/>
                    <a:pt x="47265" y="13945"/>
                  </a:cubicBezTo>
                  <a:cubicBezTo>
                    <a:pt x="52072" y="15164"/>
                    <a:pt x="53833" y="3856"/>
                    <a:pt x="55661" y="1215"/>
                  </a:cubicBezTo>
                  <a:cubicBezTo>
                    <a:pt x="53901" y="3111"/>
                    <a:pt x="51802" y="5210"/>
                    <a:pt x="49973" y="7174"/>
                  </a:cubicBezTo>
                  <a:cubicBezTo>
                    <a:pt x="50041" y="6903"/>
                    <a:pt x="50109" y="6565"/>
                    <a:pt x="50041" y="6294"/>
                  </a:cubicBezTo>
                  <a:cubicBezTo>
                    <a:pt x="49635" y="2163"/>
                    <a:pt x="32232" y="-952"/>
                    <a:pt x="31352" y="267"/>
                  </a:cubicBezTo>
                  <a:cubicBezTo>
                    <a:pt x="29456" y="3043"/>
                    <a:pt x="28440" y="5007"/>
                    <a:pt x="21601" y="7986"/>
                  </a:cubicBezTo>
                  <a:cubicBezTo>
                    <a:pt x="15033" y="10831"/>
                    <a:pt x="13949" y="15706"/>
                    <a:pt x="11444" y="19295"/>
                  </a:cubicBezTo>
                  <a:cubicBezTo>
                    <a:pt x="10970" y="17196"/>
                    <a:pt x="8058" y="13742"/>
                    <a:pt x="5485" y="13675"/>
                  </a:cubicBezTo>
                  <a:cubicBezTo>
                    <a:pt x="2370" y="13539"/>
                    <a:pt x="1761" y="16654"/>
                    <a:pt x="135" y="18076"/>
                  </a:cubicBezTo>
                  <a:cubicBezTo>
                    <a:pt x="68" y="18144"/>
                    <a:pt x="68" y="18144"/>
                    <a:pt x="0" y="18144"/>
                  </a:cubicBezTo>
                  <a:cubicBezTo>
                    <a:pt x="3860" y="19092"/>
                    <a:pt x="8261" y="20514"/>
                    <a:pt x="10293" y="20649"/>
                  </a:cubicBezTo>
                  <a:cubicBezTo>
                    <a:pt x="7923" y="23358"/>
                    <a:pt x="5485" y="23764"/>
                    <a:pt x="2031" y="2444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 192">
              <a:extLst>
                <a:ext uri="{FF2B5EF4-FFF2-40B4-BE49-F238E27FC236}">
                  <a16:creationId xmlns:a16="http://schemas.microsoft.com/office/drawing/2014/main" id="{424939FA-E53F-9ECC-2694-9515DC10955A}"/>
                </a:ext>
              </a:extLst>
            </p:cNvPr>
            <p:cNvSpPr/>
            <p:nvPr/>
          </p:nvSpPr>
          <p:spPr bwMode="ltGray">
            <a:xfrm>
              <a:off x="8033771" y="3114418"/>
              <a:ext cx="7399" cy="8480"/>
            </a:xfrm>
            <a:custGeom>
              <a:avLst/>
              <a:gdLst>
                <a:gd name="connsiteX0" fmla="*/ 905 w 7399"/>
                <a:gd name="connsiteY0" fmla="*/ 1354 h 8480"/>
                <a:gd name="connsiteX1" fmla="*/ 7135 w 7399"/>
                <a:gd name="connsiteY1" fmla="*/ 7923 h 8480"/>
                <a:gd name="connsiteX2" fmla="*/ 4900 w 7399"/>
                <a:gd name="connsiteY2" fmla="*/ 0 h 8480"/>
                <a:gd name="connsiteX3" fmla="*/ 905 w 7399"/>
                <a:gd name="connsiteY3" fmla="*/ 1354 h 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99" h="8480">
                  <a:moveTo>
                    <a:pt x="905" y="1354"/>
                  </a:moveTo>
                  <a:cubicBezTo>
                    <a:pt x="-2684" y="948"/>
                    <a:pt x="5442" y="10902"/>
                    <a:pt x="7135" y="7923"/>
                  </a:cubicBezTo>
                  <a:cubicBezTo>
                    <a:pt x="8151" y="6162"/>
                    <a:pt x="5984" y="2641"/>
                    <a:pt x="4900" y="0"/>
                  </a:cubicBezTo>
                  <a:cubicBezTo>
                    <a:pt x="3546" y="1625"/>
                    <a:pt x="3614" y="1693"/>
                    <a:pt x="905" y="13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 193">
              <a:extLst>
                <a:ext uri="{FF2B5EF4-FFF2-40B4-BE49-F238E27FC236}">
                  <a16:creationId xmlns:a16="http://schemas.microsoft.com/office/drawing/2014/main" id="{C64B427E-E1F1-0DCC-CDF7-2D0F04D18C5A}"/>
                </a:ext>
              </a:extLst>
            </p:cNvPr>
            <p:cNvSpPr/>
            <p:nvPr/>
          </p:nvSpPr>
          <p:spPr bwMode="ltGray">
            <a:xfrm>
              <a:off x="8051049" y="3041037"/>
              <a:ext cx="12473" cy="19369"/>
            </a:xfrm>
            <a:custGeom>
              <a:avLst/>
              <a:gdLst>
                <a:gd name="connsiteX0" fmla="*/ 623 w 12473"/>
                <a:gd name="connsiteY0" fmla="*/ 114 h 19369"/>
                <a:gd name="connsiteX1" fmla="*/ 3129 w 12473"/>
                <a:gd name="connsiteY1" fmla="*/ 18600 h 19369"/>
                <a:gd name="connsiteX2" fmla="*/ 11255 w 12473"/>
                <a:gd name="connsiteY2" fmla="*/ 14402 h 19369"/>
                <a:gd name="connsiteX3" fmla="*/ 12474 w 12473"/>
                <a:gd name="connsiteY3" fmla="*/ 12844 h 19369"/>
                <a:gd name="connsiteX4" fmla="*/ 623 w 12473"/>
                <a:gd name="connsiteY4" fmla="*/ 114 h 19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73" h="19369">
                  <a:moveTo>
                    <a:pt x="623" y="114"/>
                  </a:moveTo>
                  <a:cubicBezTo>
                    <a:pt x="-798" y="2552"/>
                    <a:pt x="285" y="16230"/>
                    <a:pt x="3129" y="18600"/>
                  </a:cubicBezTo>
                  <a:cubicBezTo>
                    <a:pt x="5973" y="20970"/>
                    <a:pt x="11119" y="17381"/>
                    <a:pt x="11255" y="14402"/>
                  </a:cubicBezTo>
                  <a:cubicBezTo>
                    <a:pt x="11255" y="13792"/>
                    <a:pt x="11796" y="13251"/>
                    <a:pt x="12474" y="12844"/>
                  </a:cubicBezTo>
                  <a:cubicBezTo>
                    <a:pt x="8614" y="9865"/>
                    <a:pt x="1436" y="-1240"/>
                    <a:pt x="623" y="1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 194">
              <a:extLst>
                <a:ext uri="{FF2B5EF4-FFF2-40B4-BE49-F238E27FC236}">
                  <a16:creationId xmlns:a16="http://schemas.microsoft.com/office/drawing/2014/main" id="{3DC71817-4852-3894-B8B5-48A4B4840AEB}"/>
                </a:ext>
              </a:extLst>
            </p:cNvPr>
            <p:cNvSpPr/>
            <p:nvPr/>
          </p:nvSpPr>
          <p:spPr bwMode="ltGray">
            <a:xfrm>
              <a:off x="8072056" y="3058712"/>
              <a:ext cx="12212" cy="11786"/>
            </a:xfrm>
            <a:custGeom>
              <a:avLst/>
              <a:gdLst>
                <a:gd name="connsiteX0" fmla="*/ 66 w 12212"/>
                <a:gd name="connsiteY0" fmla="*/ 857 h 11786"/>
                <a:gd name="connsiteX1" fmla="*/ 10223 w 12212"/>
                <a:gd name="connsiteY1" fmla="*/ 11759 h 11786"/>
                <a:gd name="connsiteX2" fmla="*/ 10697 w 12212"/>
                <a:gd name="connsiteY2" fmla="*/ 8238 h 11786"/>
                <a:gd name="connsiteX3" fmla="*/ 66 w 12212"/>
                <a:gd name="connsiteY3" fmla="*/ 857 h 11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2" h="11786">
                  <a:moveTo>
                    <a:pt x="66" y="857"/>
                  </a:moveTo>
                  <a:cubicBezTo>
                    <a:pt x="-815" y="2686"/>
                    <a:pt x="7379" y="12369"/>
                    <a:pt x="10223" y="11759"/>
                  </a:cubicBezTo>
                  <a:cubicBezTo>
                    <a:pt x="13067" y="11218"/>
                    <a:pt x="12525" y="11488"/>
                    <a:pt x="10697" y="8238"/>
                  </a:cubicBezTo>
                  <a:cubicBezTo>
                    <a:pt x="8869" y="4988"/>
                    <a:pt x="1623" y="-2528"/>
                    <a:pt x="66" y="85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 195">
              <a:extLst>
                <a:ext uri="{FF2B5EF4-FFF2-40B4-BE49-F238E27FC236}">
                  <a16:creationId xmlns:a16="http://schemas.microsoft.com/office/drawing/2014/main" id="{0F932688-B0BE-8773-248B-7BCADE4BE44F}"/>
                </a:ext>
              </a:extLst>
            </p:cNvPr>
            <p:cNvSpPr/>
            <p:nvPr/>
          </p:nvSpPr>
          <p:spPr bwMode="ltGray">
            <a:xfrm>
              <a:off x="7845878" y="3149563"/>
              <a:ext cx="21912" cy="22138"/>
            </a:xfrm>
            <a:custGeom>
              <a:avLst/>
              <a:gdLst>
                <a:gd name="connsiteX0" fmla="*/ 20595 w 21912"/>
                <a:gd name="connsiteY0" fmla="*/ 21667 h 22138"/>
                <a:gd name="connsiteX1" fmla="*/ 17819 w 21912"/>
                <a:gd name="connsiteY1" fmla="*/ 3723 h 22138"/>
                <a:gd name="connsiteX2" fmla="*/ 9896 w 21912"/>
                <a:gd name="connsiteY2" fmla="*/ 405 h 22138"/>
                <a:gd name="connsiteX3" fmla="*/ 10 w 21912"/>
                <a:gd name="connsiteY3" fmla="*/ 6702 h 22138"/>
                <a:gd name="connsiteX4" fmla="*/ 20595 w 21912"/>
                <a:gd name="connsiteY4" fmla="*/ 21667 h 2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2" h="22138">
                  <a:moveTo>
                    <a:pt x="20595" y="21667"/>
                  </a:moveTo>
                  <a:cubicBezTo>
                    <a:pt x="24048" y="18485"/>
                    <a:pt x="19850" y="6364"/>
                    <a:pt x="17819" y="3723"/>
                  </a:cubicBezTo>
                  <a:cubicBezTo>
                    <a:pt x="15719" y="1082"/>
                    <a:pt x="11386" y="-882"/>
                    <a:pt x="9896" y="405"/>
                  </a:cubicBezTo>
                  <a:cubicBezTo>
                    <a:pt x="8406" y="1691"/>
                    <a:pt x="-329" y="4400"/>
                    <a:pt x="10" y="6702"/>
                  </a:cubicBezTo>
                  <a:cubicBezTo>
                    <a:pt x="687" y="11036"/>
                    <a:pt x="17209" y="24850"/>
                    <a:pt x="20595" y="216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 196">
              <a:extLst>
                <a:ext uri="{FF2B5EF4-FFF2-40B4-BE49-F238E27FC236}">
                  <a16:creationId xmlns:a16="http://schemas.microsoft.com/office/drawing/2014/main" id="{DA94A1D1-960B-5DE1-A335-69231FCEC96C}"/>
                </a:ext>
              </a:extLst>
            </p:cNvPr>
            <p:cNvSpPr/>
            <p:nvPr/>
          </p:nvSpPr>
          <p:spPr bwMode="ltGray">
            <a:xfrm>
              <a:off x="7860406" y="3185653"/>
              <a:ext cx="1936" cy="1489"/>
            </a:xfrm>
            <a:custGeom>
              <a:avLst/>
              <a:gdLst>
                <a:gd name="connsiteX0" fmla="*/ 785 w 1936"/>
                <a:gd name="connsiteY0" fmla="*/ 1490 h 1489"/>
                <a:gd name="connsiteX1" fmla="*/ 1936 w 1936"/>
                <a:gd name="connsiteY1" fmla="*/ 0 h 1489"/>
                <a:gd name="connsiteX2" fmla="*/ 785 w 1936"/>
                <a:gd name="connsiteY2" fmla="*/ 1490 h 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36" h="1489">
                  <a:moveTo>
                    <a:pt x="785" y="1490"/>
                  </a:moveTo>
                  <a:cubicBezTo>
                    <a:pt x="1665" y="1490"/>
                    <a:pt x="1936" y="813"/>
                    <a:pt x="1936" y="0"/>
                  </a:cubicBezTo>
                  <a:cubicBezTo>
                    <a:pt x="446" y="813"/>
                    <a:pt x="-908" y="1490"/>
                    <a:pt x="785" y="149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 197">
              <a:extLst>
                <a:ext uri="{FF2B5EF4-FFF2-40B4-BE49-F238E27FC236}">
                  <a16:creationId xmlns:a16="http://schemas.microsoft.com/office/drawing/2014/main" id="{FD478337-40C2-EFC4-AEF3-30D48732AC28}"/>
                </a:ext>
              </a:extLst>
            </p:cNvPr>
            <p:cNvSpPr/>
            <p:nvPr/>
          </p:nvSpPr>
          <p:spPr bwMode="ltGray">
            <a:xfrm>
              <a:off x="7743688" y="3170645"/>
              <a:ext cx="132147" cy="98636"/>
            </a:xfrm>
            <a:custGeom>
              <a:avLst/>
              <a:gdLst>
                <a:gd name="connsiteX0" fmla="*/ 116149 w 132147"/>
                <a:gd name="connsiteY0" fmla="*/ 7696 h 98636"/>
                <a:gd name="connsiteX1" fmla="*/ 109919 w 132147"/>
                <a:gd name="connsiteY1" fmla="*/ 247 h 98636"/>
                <a:gd name="connsiteX2" fmla="*/ 108565 w 132147"/>
                <a:gd name="connsiteY2" fmla="*/ 9253 h 98636"/>
                <a:gd name="connsiteX3" fmla="*/ 97054 w 132147"/>
                <a:gd name="connsiteY3" fmla="*/ 10878 h 98636"/>
                <a:gd name="connsiteX4" fmla="*/ 85339 w 132147"/>
                <a:gd name="connsiteY4" fmla="*/ 8373 h 98636"/>
                <a:gd name="connsiteX5" fmla="*/ 72405 w 132147"/>
                <a:gd name="connsiteY5" fmla="*/ 16702 h 98636"/>
                <a:gd name="connsiteX6" fmla="*/ 74911 w 132147"/>
                <a:gd name="connsiteY6" fmla="*/ 19952 h 98636"/>
                <a:gd name="connsiteX7" fmla="*/ 71254 w 132147"/>
                <a:gd name="connsiteY7" fmla="*/ 21306 h 98636"/>
                <a:gd name="connsiteX8" fmla="*/ 68884 w 132147"/>
                <a:gd name="connsiteY8" fmla="*/ 29567 h 98636"/>
                <a:gd name="connsiteX9" fmla="*/ 60149 w 132147"/>
                <a:gd name="connsiteY9" fmla="*/ 26046 h 98636"/>
                <a:gd name="connsiteX10" fmla="*/ 40986 w 132147"/>
                <a:gd name="connsiteY10" fmla="*/ 36068 h 98636"/>
                <a:gd name="connsiteX11" fmla="*/ 42002 w 132147"/>
                <a:gd name="connsiteY11" fmla="*/ 37761 h 98636"/>
                <a:gd name="connsiteX12" fmla="*/ 29407 w 132147"/>
                <a:gd name="connsiteY12" fmla="*/ 46428 h 98636"/>
                <a:gd name="connsiteX13" fmla="*/ 17218 w 132147"/>
                <a:gd name="connsiteY13" fmla="*/ 56179 h 98636"/>
                <a:gd name="connsiteX14" fmla="*/ 2795 w 132147"/>
                <a:gd name="connsiteY14" fmla="*/ 65118 h 98636"/>
                <a:gd name="connsiteX15" fmla="*/ 3743 w 132147"/>
                <a:gd name="connsiteY15" fmla="*/ 74394 h 98636"/>
                <a:gd name="connsiteX16" fmla="*/ 560 w 132147"/>
                <a:gd name="connsiteY16" fmla="*/ 89224 h 98636"/>
                <a:gd name="connsiteX17" fmla="*/ 17083 w 132147"/>
                <a:gd name="connsiteY17" fmla="*/ 98636 h 98636"/>
                <a:gd name="connsiteX18" fmla="*/ 18098 w 132147"/>
                <a:gd name="connsiteY18" fmla="*/ 93964 h 98636"/>
                <a:gd name="connsiteX19" fmla="*/ 16609 w 132147"/>
                <a:gd name="connsiteY19" fmla="*/ 89021 h 98636"/>
                <a:gd name="connsiteX20" fmla="*/ 22974 w 132147"/>
                <a:gd name="connsiteY20" fmla="*/ 89562 h 98636"/>
                <a:gd name="connsiteX21" fmla="*/ 21687 w 132147"/>
                <a:gd name="connsiteY21" fmla="*/ 96334 h 98636"/>
                <a:gd name="connsiteX22" fmla="*/ 28933 w 132147"/>
                <a:gd name="connsiteY22" fmla="*/ 92000 h 98636"/>
                <a:gd name="connsiteX23" fmla="*/ 41121 w 132147"/>
                <a:gd name="connsiteY23" fmla="*/ 85025 h 98636"/>
                <a:gd name="connsiteX24" fmla="*/ 46809 w 132147"/>
                <a:gd name="connsiteY24" fmla="*/ 86989 h 98636"/>
                <a:gd name="connsiteX25" fmla="*/ 58524 w 132147"/>
                <a:gd name="connsiteY25" fmla="*/ 80421 h 98636"/>
                <a:gd name="connsiteX26" fmla="*/ 61097 w 132147"/>
                <a:gd name="connsiteY26" fmla="*/ 69993 h 98636"/>
                <a:gd name="connsiteX27" fmla="*/ 61571 w 132147"/>
                <a:gd name="connsiteY27" fmla="*/ 63154 h 98636"/>
                <a:gd name="connsiteX28" fmla="*/ 76942 w 132147"/>
                <a:gd name="connsiteY28" fmla="*/ 67420 h 98636"/>
                <a:gd name="connsiteX29" fmla="*/ 85339 w 132147"/>
                <a:gd name="connsiteY29" fmla="*/ 65050 h 98636"/>
                <a:gd name="connsiteX30" fmla="*/ 70780 w 132147"/>
                <a:gd name="connsiteY30" fmla="*/ 63357 h 98636"/>
                <a:gd name="connsiteX31" fmla="*/ 77484 w 132147"/>
                <a:gd name="connsiteY31" fmla="*/ 62612 h 98636"/>
                <a:gd name="connsiteX32" fmla="*/ 85610 w 132147"/>
                <a:gd name="connsiteY32" fmla="*/ 59836 h 98636"/>
                <a:gd name="connsiteX33" fmla="*/ 94548 w 132147"/>
                <a:gd name="connsiteY33" fmla="*/ 60784 h 98636"/>
                <a:gd name="connsiteX34" fmla="*/ 96241 w 132147"/>
                <a:gd name="connsiteY34" fmla="*/ 48053 h 98636"/>
                <a:gd name="connsiteX35" fmla="*/ 92178 w 132147"/>
                <a:gd name="connsiteY35" fmla="*/ 45006 h 98636"/>
                <a:gd name="connsiteX36" fmla="*/ 100101 w 132147"/>
                <a:gd name="connsiteY36" fmla="*/ 50762 h 98636"/>
                <a:gd name="connsiteX37" fmla="*/ 102064 w 132147"/>
                <a:gd name="connsiteY37" fmla="*/ 30312 h 98636"/>
                <a:gd name="connsiteX38" fmla="*/ 92923 w 132147"/>
                <a:gd name="connsiteY38" fmla="*/ 35662 h 98636"/>
                <a:gd name="connsiteX39" fmla="*/ 77484 w 132147"/>
                <a:gd name="connsiteY39" fmla="*/ 45751 h 98636"/>
                <a:gd name="connsiteX40" fmla="*/ 85813 w 132147"/>
                <a:gd name="connsiteY40" fmla="*/ 28619 h 98636"/>
                <a:gd name="connsiteX41" fmla="*/ 84594 w 132147"/>
                <a:gd name="connsiteY41" fmla="*/ 26926 h 98636"/>
                <a:gd name="connsiteX42" fmla="*/ 96444 w 132147"/>
                <a:gd name="connsiteY42" fmla="*/ 24692 h 98636"/>
                <a:gd name="connsiteX43" fmla="*/ 103757 w 132147"/>
                <a:gd name="connsiteY43" fmla="*/ 18394 h 98636"/>
                <a:gd name="connsiteX44" fmla="*/ 106940 w 132147"/>
                <a:gd name="connsiteY44" fmla="*/ 19952 h 98636"/>
                <a:gd name="connsiteX45" fmla="*/ 115743 w 132147"/>
                <a:gd name="connsiteY45" fmla="*/ 19072 h 98636"/>
                <a:gd name="connsiteX46" fmla="*/ 116420 w 132147"/>
                <a:gd name="connsiteY46" fmla="*/ 12774 h 98636"/>
                <a:gd name="connsiteX47" fmla="*/ 118384 w 132147"/>
                <a:gd name="connsiteY47" fmla="*/ 15009 h 98636"/>
                <a:gd name="connsiteX48" fmla="*/ 120347 w 132147"/>
                <a:gd name="connsiteY48" fmla="*/ 13858 h 98636"/>
                <a:gd name="connsiteX49" fmla="*/ 131926 w 132147"/>
                <a:gd name="connsiteY49" fmla="*/ 8373 h 98636"/>
                <a:gd name="connsiteX50" fmla="*/ 116149 w 132147"/>
                <a:gd name="connsiteY50" fmla="*/ 7696 h 98636"/>
                <a:gd name="connsiteX51" fmla="*/ 19385 w 132147"/>
                <a:gd name="connsiteY51" fmla="*/ 85161 h 98636"/>
                <a:gd name="connsiteX52" fmla="*/ 16338 w 132147"/>
                <a:gd name="connsiteY52" fmla="*/ 88073 h 98636"/>
                <a:gd name="connsiteX53" fmla="*/ 15458 w 132147"/>
                <a:gd name="connsiteY53" fmla="*/ 85432 h 98636"/>
                <a:gd name="connsiteX54" fmla="*/ 15390 w 132147"/>
                <a:gd name="connsiteY54" fmla="*/ 82249 h 98636"/>
                <a:gd name="connsiteX55" fmla="*/ 21281 w 132147"/>
                <a:gd name="connsiteY55" fmla="*/ 78525 h 98636"/>
                <a:gd name="connsiteX56" fmla="*/ 19385 w 132147"/>
                <a:gd name="connsiteY56" fmla="*/ 85161 h 98636"/>
                <a:gd name="connsiteX57" fmla="*/ 44642 w 132147"/>
                <a:gd name="connsiteY57" fmla="*/ 50559 h 98636"/>
                <a:gd name="connsiteX58" fmla="*/ 38616 w 132147"/>
                <a:gd name="connsiteY58" fmla="*/ 55976 h 98636"/>
                <a:gd name="connsiteX59" fmla="*/ 41460 w 132147"/>
                <a:gd name="connsiteY59" fmla="*/ 45480 h 98636"/>
                <a:gd name="connsiteX60" fmla="*/ 44642 w 132147"/>
                <a:gd name="connsiteY60" fmla="*/ 50559 h 98636"/>
                <a:gd name="connsiteX61" fmla="*/ 43424 w 132147"/>
                <a:gd name="connsiteY61" fmla="*/ 41417 h 98636"/>
                <a:gd name="connsiteX62" fmla="*/ 44236 w 132147"/>
                <a:gd name="connsiteY62" fmla="*/ 38980 h 98636"/>
                <a:gd name="connsiteX63" fmla="*/ 50940 w 132147"/>
                <a:gd name="connsiteY63" fmla="*/ 39928 h 98636"/>
                <a:gd name="connsiteX64" fmla="*/ 43424 w 132147"/>
                <a:gd name="connsiteY64" fmla="*/ 41417 h 98636"/>
                <a:gd name="connsiteX65" fmla="*/ 67124 w 132147"/>
                <a:gd name="connsiteY65" fmla="*/ 50356 h 98636"/>
                <a:gd name="connsiteX66" fmla="*/ 68139 w 132147"/>
                <a:gd name="connsiteY66" fmla="*/ 47850 h 98636"/>
                <a:gd name="connsiteX67" fmla="*/ 67124 w 132147"/>
                <a:gd name="connsiteY67" fmla="*/ 50356 h 9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32147" h="98636">
                  <a:moveTo>
                    <a:pt x="116149" y="7696"/>
                  </a:moveTo>
                  <a:cubicBezTo>
                    <a:pt x="112560" y="7899"/>
                    <a:pt x="111206" y="1940"/>
                    <a:pt x="109919" y="247"/>
                  </a:cubicBezTo>
                  <a:cubicBezTo>
                    <a:pt x="108700" y="-1446"/>
                    <a:pt x="111274" y="6003"/>
                    <a:pt x="108565" y="9253"/>
                  </a:cubicBezTo>
                  <a:cubicBezTo>
                    <a:pt x="105924" y="12436"/>
                    <a:pt x="99153" y="8102"/>
                    <a:pt x="97054" y="10878"/>
                  </a:cubicBezTo>
                  <a:cubicBezTo>
                    <a:pt x="94954" y="13722"/>
                    <a:pt x="91704" y="7357"/>
                    <a:pt x="85339" y="8373"/>
                  </a:cubicBezTo>
                  <a:cubicBezTo>
                    <a:pt x="82698" y="8779"/>
                    <a:pt x="72405" y="14061"/>
                    <a:pt x="72405" y="16702"/>
                  </a:cubicBezTo>
                  <a:cubicBezTo>
                    <a:pt x="72405" y="17853"/>
                    <a:pt x="73489" y="18868"/>
                    <a:pt x="74911" y="19952"/>
                  </a:cubicBezTo>
                  <a:cubicBezTo>
                    <a:pt x="73624" y="19884"/>
                    <a:pt x="72338" y="20223"/>
                    <a:pt x="71254" y="21306"/>
                  </a:cubicBezTo>
                  <a:cubicBezTo>
                    <a:pt x="68681" y="23947"/>
                    <a:pt x="68613" y="26994"/>
                    <a:pt x="68884" y="29567"/>
                  </a:cubicBezTo>
                  <a:cubicBezTo>
                    <a:pt x="66243" y="26859"/>
                    <a:pt x="62993" y="24963"/>
                    <a:pt x="60149" y="26046"/>
                  </a:cubicBezTo>
                  <a:cubicBezTo>
                    <a:pt x="53852" y="28484"/>
                    <a:pt x="38887" y="30177"/>
                    <a:pt x="40986" y="36068"/>
                  </a:cubicBezTo>
                  <a:cubicBezTo>
                    <a:pt x="41257" y="36745"/>
                    <a:pt x="41595" y="37355"/>
                    <a:pt x="42002" y="37761"/>
                  </a:cubicBezTo>
                  <a:cubicBezTo>
                    <a:pt x="38345" y="38980"/>
                    <a:pt x="33199" y="44261"/>
                    <a:pt x="29407" y="46428"/>
                  </a:cubicBezTo>
                  <a:cubicBezTo>
                    <a:pt x="25005" y="48866"/>
                    <a:pt x="21213" y="51642"/>
                    <a:pt x="17218" y="56179"/>
                  </a:cubicBezTo>
                  <a:cubicBezTo>
                    <a:pt x="13900" y="59971"/>
                    <a:pt x="3743" y="61190"/>
                    <a:pt x="2795" y="65118"/>
                  </a:cubicBezTo>
                  <a:cubicBezTo>
                    <a:pt x="1847" y="69045"/>
                    <a:pt x="5436" y="71212"/>
                    <a:pt x="3743" y="74394"/>
                  </a:cubicBezTo>
                  <a:cubicBezTo>
                    <a:pt x="2050" y="77577"/>
                    <a:pt x="-1336" y="86041"/>
                    <a:pt x="560" y="89224"/>
                  </a:cubicBezTo>
                  <a:cubicBezTo>
                    <a:pt x="2118" y="91932"/>
                    <a:pt x="12884" y="97350"/>
                    <a:pt x="17083" y="98636"/>
                  </a:cubicBezTo>
                  <a:cubicBezTo>
                    <a:pt x="16135" y="96063"/>
                    <a:pt x="15999" y="93219"/>
                    <a:pt x="18098" y="93964"/>
                  </a:cubicBezTo>
                  <a:cubicBezTo>
                    <a:pt x="17624" y="92271"/>
                    <a:pt x="17083" y="90510"/>
                    <a:pt x="16609" y="89021"/>
                  </a:cubicBezTo>
                  <a:cubicBezTo>
                    <a:pt x="18572" y="89291"/>
                    <a:pt x="25276" y="86854"/>
                    <a:pt x="22974" y="89562"/>
                  </a:cubicBezTo>
                  <a:cubicBezTo>
                    <a:pt x="21620" y="91120"/>
                    <a:pt x="21687" y="93828"/>
                    <a:pt x="21687" y="96334"/>
                  </a:cubicBezTo>
                  <a:cubicBezTo>
                    <a:pt x="24396" y="95860"/>
                    <a:pt x="27511" y="95995"/>
                    <a:pt x="28933" y="92000"/>
                  </a:cubicBezTo>
                  <a:cubicBezTo>
                    <a:pt x="31032" y="86177"/>
                    <a:pt x="37668" y="88411"/>
                    <a:pt x="41121" y="85025"/>
                  </a:cubicBezTo>
                  <a:cubicBezTo>
                    <a:pt x="44575" y="81640"/>
                    <a:pt x="41325" y="86989"/>
                    <a:pt x="46809" y="86989"/>
                  </a:cubicBezTo>
                  <a:cubicBezTo>
                    <a:pt x="52294" y="86989"/>
                    <a:pt x="54326" y="81369"/>
                    <a:pt x="58524" y="80421"/>
                  </a:cubicBezTo>
                  <a:cubicBezTo>
                    <a:pt x="62722" y="79473"/>
                    <a:pt x="63399" y="71889"/>
                    <a:pt x="61097" y="69993"/>
                  </a:cubicBezTo>
                  <a:cubicBezTo>
                    <a:pt x="58795" y="68097"/>
                    <a:pt x="57305" y="63966"/>
                    <a:pt x="61571" y="63154"/>
                  </a:cubicBezTo>
                  <a:cubicBezTo>
                    <a:pt x="65566" y="62477"/>
                    <a:pt x="75859" y="64982"/>
                    <a:pt x="76942" y="67420"/>
                  </a:cubicBezTo>
                  <a:cubicBezTo>
                    <a:pt x="81276" y="67420"/>
                    <a:pt x="85813" y="67420"/>
                    <a:pt x="85339" y="65050"/>
                  </a:cubicBezTo>
                  <a:cubicBezTo>
                    <a:pt x="84594" y="61258"/>
                    <a:pt x="71728" y="63966"/>
                    <a:pt x="70780" y="63357"/>
                  </a:cubicBezTo>
                  <a:cubicBezTo>
                    <a:pt x="69832" y="62815"/>
                    <a:pt x="74031" y="63154"/>
                    <a:pt x="77484" y="62612"/>
                  </a:cubicBezTo>
                  <a:cubicBezTo>
                    <a:pt x="80937" y="62070"/>
                    <a:pt x="83917" y="58752"/>
                    <a:pt x="85610" y="59836"/>
                  </a:cubicBezTo>
                  <a:cubicBezTo>
                    <a:pt x="87303" y="60987"/>
                    <a:pt x="92314" y="63222"/>
                    <a:pt x="94548" y="60784"/>
                  </a:cubicBezTo>
                  <a:cubicBezTo>
                    <a:pt x="96850" y="58346"/>
                    <a:pt x="98002" y="49543"/>
                    <a:pt x="96241" y="48053"/>
                  </a:cubicBezTo>
                  <a:cubicBezTo>
                    <a:pt x="94548" y="46564"/>
                    <a:pt x="88725" y="47241"/>
                    <a:pt x="92178" y="45006"/>
                  </a:cubicBezTo>
                  <a:cubicBezTo>
                    <a:pt x="95631" y="42772"/>
                    <a:pt x="97798" y="50762"/>
                    <a:pt x="100101" y="50762"/>
                  </a:cubicBezTo>
                  <a:cubicBezTo>
                    <a:pt x="102403" y="50762"/>
                    <a:pt x="105112" y="31057"/>
                    <a:pt x="102064" y="30312"/>
                  </a:cubicBezTo>
                  <a:cubicBezTo>
                    <a:pt x="99017" y="29567"/>
                    <a:pt x="95767" y="33766"/>
                    <a:pt x="92923" y="35662"/>
                  </a:cubicBezTo>
                  <a:cubicBezTo>
                    <a:pt x="90079" y="37558"/>
                    <a:pt x="79786" y="48053"/>
                    <a:pt x="77484" y="45751"/>
                  </a:cubicBezTo>
                  <a:cubicBezTo>
                    <a:pt x="75182" y="43517"/>
                    <a:pt x="87506" y="31463"/>
                    <a:pt x="85813" y="28619"/>
                  </a:cubicBezTo>
                  <a:cubicBezTo>
                    <a:pt x="85542" y="28213"/>
                    <a:pt x="85136" y="27604"/>
                    <a:pt x="84594" y="26926"/>
                  </a:cubicBezTo>
                  <a:cubicBezTo>
                    <a:pt x="88522" y="26926"/>
                    <a:pt x="93668" y="25301"/>
                    <a:pt x="96444" y="24692"/>
                  </a:cubicBezTo>
                  <a:cubicBezTo>
                    <a:pt x="100642" y="23744"/>
                    <a:pt x="102403" y="17853"/>
                    <a:pt x="103757" y="18394"/>
                  </a:cubicBezTo>
                  <a:cubicBezTo>
                    <a:pt x="105112" y="18936"/>
                    <a:pt x="105247" y="21306"/>
                    <a:pt x="106940" y="19952"/>
                  </a:cubicBezTo>
                  <a:cubicBezTo>
                    <a:pt x="108633" y="18665"/>
                    <a:pt x="113847" y="18868"/>
                    <a:pt x="115743" y="19072"/>
                  </a:cubicBezTo>
                  <a:cubicBezTo>
                    <a:pt x="117706" y="19275"/>
                    <a:pt x="115133" y="14467"/>
                    <a:pt x="116420" y="12774"/>
                  </a:cubicBezTo>
                  <a:cubicBezTo>
                    <a:pt x="117300" y="11691"/>
                    <a:pt x="118384" y="13519"/>
                    <a:pt x="118384" y="15009"/>
                  </a:cubicBezTo>
                  <a:cubicBezTo>
                    <a:pt x="119128" y="14602"/>
                    <a:pt x="119873" y="14264"/>
                    <a:pt x="120347" y="13858"/>
                  </a:cubicBezTo>
                  <a:cubicBezTo>
                    <a:pt x="121837" y="12706"/>
                    <a:pt x="130030" y="12706"/>
                    <a:pt x="131926" y="8373"/>
                  </a:cubicBezTo>
                  <a:cubicBezTo>
                    <a:pt x="134093" y="4107"/>
                    <a:pt x="119670" y="7560"/>
                    <a:pt x="116149" y="7696"/>
                  </a:cubicBezTo>
                  <a:close/>
                  <a:moveTo>
                    <a:pt x="19385" y="85161"/>
                  </a:moveTo>
                  <a:cubicBezTo>
                    <a:pt x="21484" y="85838"/>
                    <a:pt x="17354" y="86922"/>
                    <a:pt x="16338" y="88073"/>
                  </a:cubicBezTo>
                  <a:cubicBezTo>
                    <a:pt x="15932" y="86786"/>
                    <a:pt x="15525" y="85770"/>
                    <a:pt x="15458" y="85432"/>
                  </a:cubicBezTo>
                  <a:cubicBezTo>
                    <a:pt x="15051" y="84281"/>
                    <a:pt x="14780" y="84687"/>
                    <a:pt x="15390" y="82249"/>
                  </a:cubicBezTo>
                  <a:cubicBezTo>
                    <a:pt x="15932" y="79811"/>
                    <a:pt x="20130" y="76629"/>
                    <a:pt x="21281" y="78525"/>
                  </a:cubicBezTo>
                  <a:cubicBezTo>
                    <a:pt x="22432" y="80421"/>
                    <a:pt x="16880" y="84416"/>
                    <a:pt x="19385" y="85161"/>
                  </a:cubicBezTo>
                  <a:close/>
                  <a:moveTo>
                    <a:pt x="44642" y="50559"/>
                  </a:moveTo>
                  <a:cubicBezTo>
                    <a:pt x="43153" y="52455"/>
                    <a:pt x="39970" y="62206"/>
                    <a:pt x="38616" y="55976"/>
                  </a:cubicBezTo>
                  <a:cubicBezTo>
                    <a:pt x="38006" y="53132"/>
                    <a:pt x="39767" y="49069"/>
                    <a:pt x="41460" y="45480"/>
                  </a:cubicBezTo>
                  <a:cubicBezTo>
                    <a:pt x="42814" y="47647"/>
                    <a:pt x="45794" y="49137"/>
                    <a:pt x="44642" y="50559"/>
                  </a:cubicBezTo>
                  <a:close/>
                  <a:moveTo>
                    <a:pt x="43424" y="41417"/>
                  </a:moveTo>
                  <a:cubicBezTo>
                    <a:pt x="43898" y="40402"/>
                    <a:pt x="44101" y="39657"/>
                    <a:pt x="44236" y="38980"/>
                  </a:cubicBezTo>
                  <a:cubicBezTo>
                    <a:pt x="47283" y="39860"/>
                    <a:pt x="51075" y="38302"/>
                    <a:pt x="50940" y="39928"/>
                  </a:cubicBezTo>
                  <a:cubicBezTo>
                    <a:pt x="50805" y="41485"/>
                    <a:pt x="46335" y="40808"/>
                    <a:pt x="43424" y="41417"/>
                  </a:cubicBezTo>
                  <a:close/>
                  <a:moveTo>
                    <a:pt x="67124" y="50356"/>
                  </a:moveTo>
                  <a:cubicBezTo>
                    <a:pt x="66311" y="50491"/>
                    <a:pt x="66988" y="49408"/>
                    <a:pt x="68139" y="47850"/>
                  </a:cubicBezTo>
                  <a:cubicBezTo>
                    <a:pt x="67936" y="49272"/>
                    <a:pt x="67665" y="50288"/>
                    <a:pt x="67124" y="5035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 198">
              <a:extLst>
                <a:ext uri="{FF2B5EF4-FFF2-40B4-BE49-F238E27FC236}">
                  <a16:creationId xmlns:a16="http://schemas.microsoft.com/office/drawing/2014/main" id="{84494E40-AD6C-A2DA-D120-1D6EFC9C43D2}"/>
                </a:ext>
              </a:extLst>
            </p:cNvPr>
            <p:cNvSpPr/>
            <p:nvPr/>
          </p:nvSpPr>
          <p:spPr bwMode="ltGray">
            <a:xfrm>
              <a:off x="7735920" y="3283501"/>
              <a:ext cx="1713" cy="7719"/>
            </a:xfrm>
            <a:custGeom>
              <a:avLst/>
              <a:gdLst>
                <a:gd name="connsiteX0" fmla="*/ 1693 w 1713"/>
                <a:gd name="connsiteY0" fmla="*/ 3589 h 7719"/>
                <a:gd name="connsiteX1" fmla="*/ 0 w 1713"/>
                <a:gd name="connsiteY1" fmla="*/ 0 h 7719"/>
                <a:gd name="connsiteX2" fmla="*/ 677 w 1713"/>
                <a:gd name="connsiteY2" fmla="*/ 7719 h 7719"/>
                <a:gd name="connsiteX3" fmla="*/ 1693 w 1713"/>
                <a:gd name="connsiteY3" fmla="*/ 3589 h 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3" h="7719">
                  <a:moveTo>
                    <a:pt x="1693" y="3589"/>
                  </a:moveTo>
                  <a:cubicBezTo>
                    <a:pt x="1625" y="2709"/>
                    <a:pt x="948" y="1422"/>
                    <a:pt x="0" y="0"/>
                  </a:cubicBezTo>
                  <a:cubicBezTo>
                    <a:pt x="406" y="2709"/>
                    <a:pt x="948" y="5688"/>
                    <a:pt x="677" y="7719"/>
                  </a:cubicBezTo>
                  <a:cubicBezTo>
                    <a:pt x="1287" y="6501"/>
                    <a:pt x="1828" y="5011"/>
                    <a:pt x="1693" y="358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FCF961C9-37FE-7DD6-F0C9-9120C7645A97}"/>
                </a:ext>
              </a:extLst>
            </p:cNvPr>
            <p:cNvSpPr/>
            <p:nvPr/>
          </p:nvSpPr>
          <p:spPr bwMode="ltGray">
            <a:xfrm>
              <a:off x="7730253" y="3272437"/>
              <a:ext cx="6004" cy="10995"/>
            </a:xfrm>
            <a:custGeom>
              <a:avLst/>
              <a:gdLst>
                <a:gd name="connsiteX0" fmla="*/ 3973 w 6004"/>
                <a:gd name="connsiteY0" fmla="*/ 2532 h 10995"/>
                <a:gd name="connsiteX1" fmla="*/ 588 w 6004"/>
                <a:gd name="connsiteY1" fmla="*/ 26 h 10995"/>
                <a:gd name="connsiteX2" fmla="*/ 5666 w 6004"/>
                <a:gd name="connsiteY2" fmla="*/ 10996 h 10995"/>
                <a:gd name="connsiteX3" fmla="*/ 5666 w 6004"/>
                <a:gd name="connsiteY3" fmla="*/ 5308 h 10995"/>
                <a:gd name="connsiteX4" fmla="*/ 6005 w 6004"/>
                <a:gd name="connsiteY4" fmla="*/ 5240 h 10995"/>
                <a:gd name="connsiteX5" fmla="*/ 3973 w 6004"/>
                <a:gd name="connsiteY5" fmla="*/ 2532 h 10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04" h="10995">
                  <a:moveTo>
                    <a:pt x="3973" y="2532"/>
                  </a:moveTo>
                  <a:cubicBezTo>
                    <a:pt x="3635" y="2735"/>
                    <a:pt x="1062" y="-312"/>
                    <a:pt x="588" y="26"/>
                  </a:cubicBezTo>
                  <a:cubicBezTo>
                    <a:pt x="-1647" y="1448"/>
                    <a:pt x="3025" y="6866"/>
                    <a:pt x="5666" y="10996"/>
                  </a:cubicBezTo>
                  <a:cubicBezTo>
                    <a:pt x="5260" y="8423"/>
                    <a:pt x="4989" y="6121"/>
                    <a:pt x="5666" y="5308"/>
                  </a:cubicBezTo>
                  <a:cubicBezTo>
                    <a:pt x="5734" y="5240"/>
                    <a:pt x="5869" y="5240"/>
                    <a:pt x="6005" y="5240"/>
                  </a:cubicBezTo>
                  <a:cubicBezTo>
                    <a:pt x="5395" y="3344"/>
                    <a:pt x="4989" y="1922"/>
                    <a:pt x="3973" y="253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447D7BE4-18DB-0B40-CD01-E821EA6DC8E3}"/>
                </a:ext>
              </a:extLst>
            </p:cNvPr>
            <p:cNvSpPr/>
            <p:nvPr/>
          </p:nvSpPr>
          <p:spPr bwMode="ltGray">
            <a:xfrm>
              <a:off x="7735021" y="3291153"/>
              <a:ext cx="1575" cy="2606"/>
            </a:xfrm>
            <a:custGeom>
              <a:avLst/>
              <a:gdLst>
                <a:gd name="connsiteX0" fmla="*/ 830 w 1575"/>
                <a:gd name="connsiteY0" fmla="*/ 1964 h 2606"/>
                <a:gd name="connsiteX1" fmla="*/ 1575 w 1575"/>
                <a:gd name="connsiteY1" fmla="*/ 0 h 2606"/>
                <a:gd name="connsiteX2" fmla="*/ 830 w 1575"/>
                <a:gd name="connsiteY2" fmla="*/ 1964 h 2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5" h="2606">
                  <a:moveTo>
                    <a:pt x="830" y="1964"/>
                  </a:moveTo>
                  <a:cubicBezTo>
                    <a:pt x="1304" y="1557"/>
                    <a:pt x="1508" y="880"/>
                    <a:pt x="1575" y="0"/>
                  </a:cubicBezTo>
                  <a:cubicBezTo>
                    <a:pt x="492" y="2167"/>
                    <a:pt x="-930" y="3453"/>
                    <a:pt x="830" y="196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2F347905-EFB6-658A-4CBD-95695A4AC3C3}"/>
                </a:ext>
              </a:extLst>
            </p:cNvPr>
            <p:cNvSpPr/>
            <p:nvPr/>
          </p:nvSpPr>
          <p:spPr bwMode="ltGray">
            <a:xfrm>
              <a:off x="7736258" y="3277585"/>
              <a:ext cx="5924" cy="6654"/>
            </a:xfrm>
            <a:custGeom>
              <a:avLst/>
              <a:gdLst>
                <a:gd name="connsiteX0" fmla="*/ 0 w 5924"/>
                <a:gd name="connsiteY0" fmla="*/ 93 h 6654"/>
                <a:gd name="connsiteX1" fmla="*/ 4401 w 5924"/>
                <a:gd name="connsiteY1" fmla="*/ 6526 h 6654"/>
                <a:gd name="connsiteX2" fmla="*/ 0 w 5924"/>
                <a:gd name="connsiteY2" fmla="*/ 93 h 6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24" h="6654">
                  <a:moveTo>
                    <a:pt x="0" y="93"/>
                  </a:moveTo>
                  <a:cubicBezTo>
                    <a:pt x="745" y="2530"/>
                    <a:pt x="1761" y="5781"/>
                    <a:pt x="4401" y="6526"/>
                  </a:cubicBezTo>
                  <a:cubicBezTo>
                    <a:pt x="8938" y="7812"/>
                    <a:pt x="2099" y="-991"/>
                    <a:pt x="0" y="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09B082E2-C781-A227-228E-31B61F502907}"/>
                </a:ext>
              </a:extLst>
            </p:cNvPr>
            <p:cNvSpPr/>
            <p:nvPr/>
          </p:nvSpPr>
          <p:spPr bwMode="ltGray">
            <a:xfrm>
              <a:off x="7760771" y="3264541"/>
              <a:ext cx="4672" cy="8047"/>
            </a:xfrm>
            <a:custGeom>
              <a:avLst/>
              <a:gdLst>
                <a:gd name="connsiteX0" fmla="*/ 1287 w 4672"/>
                <a:gd name="connsiteY0" fmla="*/ 68 h 8047"/>
                <a:gd name="connsiteX1" fmla="*/ 1016 w 4672"/>
                <a:gd name="connsiteY1" fmla="*/ 0 h 8047"/>
                <a:gd name="connsiteX2" fmla="*/ 1761 w 4672"/>
                <a:gd name="connsiteY2" fmla="*/ 3521 h 8047"/>
                <a:gd name="connsiteX3" fmla="*/ 1287 w 4672"/>
                <a:gd name="connsiteY3" fmla="*/ 3927 h 8047"/>
                <a:gd name="connsiteX4" fmla="*/ 677 w 4672"/>
                <a:gd name="connsiteY4" fmla="*/ 4875 h 8047"/>
                <a:gd name="connsiteX5" fmla="*/ 0 w 4672"/>
                <a:gd name="connsiteY5" fmla="*/ 4672 h 8047"/>
                <a:gd name="connsiteX6" fmla="*/ 3386 w 4672"/>
                <a:gd name="connsiteY6" fmla="*/ 7855 h 8047"/>
                <a:gd name="connsiteX7" fmla="*/ 4672 w 4672"/>
                <a:gd name="connsiteY7" fmla="*/ 2370 h 8047"/>
                <a:gd name="connsiteX8" fmla="*/ 2505 w 4672"/>
                <a:gd name="connsiteY8" fmla="*/ 3047 h 8047"/>
                <a:gd name="connsiteX9" fmla="*/ 1287 w 4672"/>
                <a:gd name="connsiteY9" fmla="*/ 68 h 8047"/>
                <a:gd name="connsiteX10" fmla="*/ 1693 w 4672"/>
                <a:gd name="connsiteY10" fmla="*/ 5011 h 8047"/>
                <a:gd name="connsiteX11" fmla="*/ 813 w 4672"/>
                <a:gd name="connsiteY11" fmla="*/ 4943 h 8047"/>
                <a:gd name="connsiteX12" fmla="*/ 1828 w 4672"/>
                <a:gd name="connsiteY12" fmla="*/ 4063 h 8047"/>
                <a:gd name="connsiteX13" fmla="*/ 1693 w 4672"/>
                <a:gd name="connsiteY13" fmla="*/ 5011 h 8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72" h="8047">
                  <a:moveTo>
                    <a:pt x="1287" y="68"/>
                  </a:moveTo>
                  <a:cubicBezTo>
                    <a:pt x="1151" y="0"/>
                    <a:pt x="1151" y="68"/>
                    <a:pt x="1016" y="0"/>
                  </a:cubicBezTo>
                  <a:cubicBezTo>
                    <a:pt x="1422" y="1422"/>
                    <a:pt x="1693" y="2641"/>
                    <a:pt x="1761" y="3521"/>
                  </a:cubicBezTo>
                  <a:cubicBezTo>
                    <a:pt x="1625" y="3656"/>
                    <a:pt x="1422" y="3724"/>
                    <a:pt x="1287" y="3927"/>
                  </a:cubicBezTo>
                  <a:cubicBezTo>
                    <a:pt x="677" y="4605"/>
                    <a:pt x="609" y="4808"/>
                    <a:pt x="677" y="4875"/>
                  </a:cubicBezTo>
                  <a:cubicBezTo>
                    <a:pt x="474" y="4808"/>
                    <a:pt x="203" y="4740"/>
                    <a:pt x="0" y="4672"/>
                  </a:cubicBezTo>
                  <a:cubicBezTo>
                    <a:pt x="813" y="6771"/>
                    <a:pt x="2167" y="8667"/>
                    <a:pt x="3386" y="7855"/>
                  </a:cubicBezTo>
                  <a:cubicBezTo>
                    <a:pt x="4672" y="6907"/>
                    <a:pt x="4672" y="4740"/>
                    <a:pt x="4672" y="2370"/>
                  </a:cubicBezTo>
                  <a:cubicBezTo>
                    <a:pt x="3927" y="2505"/>
                    <a:pt x="3183" y="2709"/>
                    <a:pt x="2505" y="3047"/>
                  </a:cubicBezTo>
                  <a:cubicBezTo>
                    <a:pt x="2912" y="2031"/>
                    <a:pt x="2912" y="813"/>
                    <a:pt x="1287" y="68"/>
                  </a:cubicBezTo>
                  <a:close/>
                  <a:moveTo>
                    <a:pt x="1693" y="5011"/>
                  </a:moveTo>
                  <a:cubicBezTo>
                    <a:pt x="1557" y="5079"/>
                    <a:pt x="1219" y="5011"/>
                    <a:pt x="813" y="4943"/>
                  </a:cubicBezTo>
                  <a:cubicBezTo>
                    <a:pt x="1016" y="4808"/>
                    <a:pt x="1422" y="4537"/>
                    <a:pt x="1828" y="4063"/>
                  </a:cubicBezTo>
                  <a:cubicBezTo>
                    <a:pt x="1828" y="4469"/>
                    <a:pt x="1828" y="4875"/>
                    <a:pt x="1693" y="501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 203">
              <a:extLst>
                <a:ext uri="{FF2B5EF4-FFF2-40B4-BE49-F238E27FC236}">
                  <a16:creationId xmlns:a16="http://schemas.microsoft.com/office/drawing/2014/main" id="{00EA8896-BE94-ED58-8006-575769CE7060}"/>
                </a:ext>
              </a:extLst>
            </p:cNvPr>
            <p:cNvSpPr/>
            <p:nvPr/>
          </p:nvSpPr>
          <p:spPr bwMode="ltGray">
            <a:xfrm>
              <a:off x="7813405" y="3238064"/>
              <a:ext cx="7441" cy="2093"/>
            </a:xfrm>
            <a:custGeom>
              <a:avLst/>
              <a:gdLst>
                <a:gd name="connsiteX0" fmla="*/ 7428 w 7441"/>
                <a:gd name="connsiteY0" fmla="*/ 609 h 2093"/>
                <a:gd name="connsiteX1" fmla="*/ 7225 w 7441"/>
                <a:gd name="connsiteY1" fmla="*/ 0 h 2093"/>
                <a:gd name="connsiteX2" fmla="*/ 725 w 7441"/>
                <a:gd name="connsiteY2" fmla="*/ 474 h 2093"/>
                <a:gd name="connsiteX3" fmla="*/ 7428 w 7441"/>
                <a:gd name="connsiteY3" fmla="*/ 609 h 2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41" h="2093">
                  <a:moveTo>
                    <a:pt x="7428" y="609"/>
                  </a:moveTo>
                  <a:cubicBezTo>
                    <a:pt x="7496" y="406"/>
                    <a:pt x="7293" y="203"/>
                    <a:pt x="7225" y="0"/>
                  </a:cubicBezTo>
                  <a:cubicBezTo>
                    <a:pt x="4584" y="0"/>
                    <a:pt x="2011" y="0"/>
                    <a:pt x="725" y="474"/>
                  </a:cubicBezTo>
                  <a:cubicBezTo>
                    <a:pt x="-2661" y="1828"/>
                    <a:pt x="6887" y="3250"/>
                    <a:pt x="7428" y="6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 204">
              <a:extLst>
                <a:ext uri="{FF2B5EF4-FFF2-40B4-BE49-F238E27FC236}">
                  <a16:creationId xmlns:a16="http://schemas.microsoft.com/office/drawing/2014/main" id="{2E8B6850-C2E0-3D3B-DD46-4F0073823882}"/>
                </a:ext>
              </a:extLst>
            </p:cNvPr>
            <p:cNvSpPr/>
            <p:nvPr/>
          </p:nvSpPr>
          <p:spPr bwMode="ltGray">
            <a:xfrm>
              <a:off x="7677819" y="3320955"/>
              <a:ext cx="5389" cy="14688"/>
            </a:xfrm>
            <a:custGeom>
              <a:avLst/>
              <a:gdLst>
                <a:gd name="connsiteX0" fmla="*/ 678 w 5389"/>
                <a:gd name="connsiteY0" fmla="*/ 195 h 14688"/>
                <a:gd name="connsiteX1" fmla="*/ 3590 w 5389"/>
                <a:gd name="connsiteY1" fmla="*/ 14686 h 14688"/>
                <a:gd name="connsiteX2" fmla="*/ 4944 w 5389"/>
                <a:gd name="connsiteY2" fmla="*/ 6154 h 14688"/>
                <a:gd name="connsiteX3" fmla="*/ 678 w 5389"/>
                <a:gd name="connsiteY3" fmla="*/ 195 h 1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89" h="14688">
                  <a:moveTo>
                    <a:pt x="678" y="195"/>
                  </a:moveTo>
                  <a:cubicBezTo>
                    <a:pt x="-947" y="5883"/>
                    <a:pt x="475" y="14551"/>
                    <a:pt x="3590" y="14686"/>
                  </a:cubicBezTo>
                  <a:cubicBezTo>
                    <a:pt x="6231" y="14822"/>
                    <a:pt x="5283" y="9472"/>
                    <a:pt x="4944" y="6154"/>
                  </a:cubicBezTo>
                  <a:cubicBezTo>
                    <a:pt x="2236" y="4326"/>
                    <a:pt x="1017" y="-1091"/>
                    <a:pt x="678" y="19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 205">
              <a:extLst>
                <a:ext uri="{FF2B5EF4-FFF2-40B4-BE49-F238E27FC236}">
                  <a16:creationId xmlns:a16="http://schemas.microsoft.com/office/drawing/2014/main" id="{EEDC1B26-B172-A49E-CDB6-2317DF63D931}"/>
                </a:ext>
              </a:extLst>
            </p:cNvPr>
            <p:cNvSpPr/>
            <p:nvPr/>
          </p:nvSpPr>
          <p:spPr bwMode="ltGray">
            <a:xfrm>
              <a:off x="7682628" y="3324687"/>
              <a:ext cx="3114" cy="2969"/>
            </a:xfrm>
            <a:custGeom>
              <a:avLst/>
              <a:gdLst>
                <a:gd name="connsiteX0" fmla="*/ 0 w 3114"/>
                <a:gd name="connsiteY0" fmla="*/ 797 h 2969"/>
                <a:gd name="connsiteX1" fmla="*/ 135 w 3114"/>
                <a:gd name="connsiteY1" fmla="*/ 2355 h 2969"/>
                <a:gd name="connsiteX2" fmla="*/ 1761 w 3114"/>
                <a:gd name="connsiteY2" fmla="*/ 2964 h 2969"/>
                <a:gd name="connsiteX3" fmla="*/ 0 w 3114"/>
                <a:gd name="connsiteY3" fmla="*/ 797 h 2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14" h="2969">
                  <a:moveTo>
                    <a:pt x="0" y="797"/>
                  </a:moveTo>
                  <a:cubicBezTo>
                    <a:pt x="0" y="1204"/>
                    <a:pt x="68" y="1745"/>
                    <a:pt x="135" y="2355"/>
                  </a:cubicBezTo>
                  <a:cubicBezTo>
                    <a:pt x="610" y="2693"/>
                    <a:pt x="1151" y="2964"/>
                    <a:pt x="1761" y="2964"/>
                  </a:cubicBezTo>
                  <a:cubicBezTo>
                    <a:pt x="5620" y="3167"/>
                    <a:pt x="0" y="-1911"/>
                    <a:pt x="0" y="79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940A317F-0D58-4451-C96C-07620D534252}"/>
                </a:ext>
              </a:extLst>
            </p:cNvPr>
            <p:cNvSpPr/>
            <p:nvPr/>
          </p:nvSpPr>
          <p:spPr bwMode="ltGray">
            <a:xfrm>
              <a:off x="7509664" y="3333902"/>
              <a:ext cx="26807" cy="29594"/>
            </a:xfrm>
            <a:custGeom>
              <a:avLst/>
              <a:gdLst>
                <a:gd name="connsiteX0" fmla="*/ 24128 w 26807"/>
                <a:gd name="connsiteY0" fmla="*/ 6953 h 29594"/>
                <a:gd name="connsiteX1" fmla="*/ 11601 w 26807"/>
                <a:gd name="connsiteY1" fmla="*/ 1468 h 29594"/>
                <a:gd name="connsiteX2" fmla="*/ 18034 w 26807"/>
                <a:gd name="connsiteY2" fmla="*/ 5667 h 29594"/>
                <a:gd name="connsiteX3" fmla="*/ 14851 w 26807"/>
                <a:gd name="connsiteY3" fmla="*/ 15756 h 29594"/>
                <a:gd name="connsiteX4" fmla="*/ 22 w 26807"/>
                <a:gd name="connsiteY4" fmla="*/ 20902 h 29594"/>
                <a:gd name="connsiteX5" fmla="*/ 20810 w 26807"/>
                <a:gd name="connsiteY5" fmla="*/ 28825 h 29594"/>
                <a:gd name="connsiteX6" fmla="*/ 20878 w 26807"/>
                <a:gd name="connsiteY6" fmla="*/ 25033 h 29594"/>
                <a:gd name="connsiteX7" fmla="*/ 26701 w 26807"/>
                <a:gd name="connsiteY7" fmla="*/ 10948 h 29594"/>
                <a:gd name="connsiteX8" fmla="*/ 24128 w 26807"/>
                <a:gd name="connsiteY8" fmla="*/ 6953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807" h="29594">
                  <a:moveTo>
                    <a:pt x="24128" y="6953"/>
                  </a:moveTo>
                  <a:cubicBezTo>
                    <a:pt x="23112" y="5531"/>
                    <a:pt x="14038" y="-3475"/>
                    <a:pt x="11601" y="1468"/>
                  </a:cubicBezTo>
                  <a:cubicBezTo>
                    <a:pt x="11398" y="1875"/>
                    <a:pt x="18305" y="5328"/>
                    <a:pt x="18034" y="5667"/>
                  </a:cubicBezTo>
                  <a:cubicBezTo>
                    <a:pt x="15664" y="8917"/>
                    <a:pt x="17560" y="13995"/>
                    <a:pt x="14851" y="15756"/>
                  </a:cubicBezTo>
                  <a:cubicBezTo>
                    <a:pt x="11872" y="17720"/>
                    <a:pt x="-588" y="18397"/>
                    <a:pt x="22" y="20902"/>
                  </a:cubicBezTo>
                  <a:cubicBezTo>
                    <a:pt x="563" y="23475"/>
                    <a:pt x="18575" y="32211"/>
                    <a:pt x="20810" y="28825"/>
                  </a:cubicBezTo>
                  <a:cubicBezTo>
                    <a:pt x="23112" y="25439"/>
                    <a:pt x="18169" y="25913"/>
                    <a:pt x="20878" y="25033"/>
                  </a:cubicBezTo>
                  <a:cubicBezTo>
                    <a:pt x="23586" y="24153"/>
                    <a:pt x="26092" y="13928"/>
                    <a:pt x="26701" y="10948"/>
                  </a:cubicBezTo>
                  <a:cubicBezTo>
                    <a:pt x="27311" y="7969"/>
                    <a:pt x="25144" y="8375"/>
                    <a:pt x="24128" y="695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44DF8885-6247-E785-C1C4-2B828712618E}"/>
                </a:ext>
              </a:extLst>
            </p:cNvPr>
            <p:cNvSpPr/>
            <p:nvPr/>
          </p:nvSpPr>
          <p:spPr bwMode="ltGray">
            <a:xfrm>
              <a:off x="7434861" y="3331375"/>
              <a:ext cx="6365" cy="4268"/>
            </a:xfrm>
            <a:custGeom>
              <a:avLst/>
              <a:gdLst>
                <a:gd name="connsiteX0" fmla="*/ 3927 w 6365"/>
                <a:gd name="connsiteY0" fmla="*/ 1422 h 4268"/>
                <a:gd name="connsiteX1" fmla="*/ 0 w 6365"/>
                <a:gd name="connsiteY1" fmla="*/ 0 h 4268"/>
                <a:gd name="connsiteX2" fmla="*/ 4943 w 6365"/>
                <a:gd name="connsiteY2" fmla="*/ 4266 h 4268"/>
                <a:gd name="connsiteX3" fmla="*/ 6365 w 6365"/>
                <a:gd name="connsiteY3" fmla="*/ 1422 h 4268"/>
                <a:gd name="connsiteX4" fmla="*/ 3927 w 6365"/>
                <a:gd name="connsiteY4" fmla="*/ 1422 h 4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5" h="4268">
                  <a:moveTo>
                    <a:pt x="3927" y="1422"/>
                  </a:moveTo>
                  <a:cubicBezTo>
                    <a:pt x="3047" y="1016"/>
                    <a:pt x="1490" y="338"/>
                    <a:pt x="0" y="0"/>
                  </a:cubicBezTo>
                  <a:cubicBezTo>
                    <a:pt x="1964" y="2370"/>
                    <a:pt x="3792" y="4198"/>
                    <a:pt x="4943" y="4266"/>
                  </a:cubicBezTo>
                  <a:cubicBezTo>
                    <a:pt x="6094" y="4334"/>
                    <a:pt x="6365" y="3115"/>
                    <a:pt x="6365" y="1422"/>
                  </a:cubicBezTo>
                  <a:cubicBezTo>
                    <a:pt x="5417" y="1625"/>
                    <a:pt x="4537" y="1760"/>
                    <a:pt x="3927" y="142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49949859-B917-ECC5-A19C-EE625462ED76}"/>
                </a:ext>
              </a:extLst>
            </p:cNvPr>
            <p:cNvSpPr/>
            <p:nvPr/>
          </p:nvSpPr>
          <p:spPr bwMode="ltGray">
            <a:xfrm>
              <a:off x="7431608" y="3331917"/>
              <a:ext cx="4614" cy="13746"/>
            </a:xfrm>
            <a:custGeom>
              <a:avLst/>
              <a:gdLst>
                <a:gd name="connsiteX0" fmla="*/ 1966 w 4614"/>
                <a:gd name="connsiteY0" fmla="*/ 13746 h 13746"/>
                <a:gd name="connsiteX1" fmla="*/ 4607 w 4614"/>
                <a:gd name="connsiteY1" fmla="*/ 6839 h 13746"/>
                <a:gd name="connsiteX2" fmla="*/ 273 w 4614"/>
                <a:gd name="connsiteY2" fmla="*/ 0 h 13746"/>
                <a:gd name="connsiteX3" fmla="*/ 2 w 4614"/>
                <a:gd name="connsiteY3" fmla="*/ 1083 h 13746"/>
                <a:gd name="connsiteX4" fmla="*/ 1966 w 4614"/>
                <a:gd name="connsiteY4" fmla="*/ 13746 h 1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4" h="13746">
                  <a:moveTo>
                    <a:pt x="1966" y="13746"/>
                  </a:moveTo>
                  <a:cubicBezTo>
                    <a:pt x="3185" y="11308"/>
                    <a:pt x="4742" y="8464"/>
                    <a:pt x="4607" y="6839"/>
                  </a:cubicBezTo>
                  <a:cubicBezTo>
                    <a:pt x="4471" y="5688"/>
                    <a:pt x="2575" y="3047"/>
                    <a:pt x="273" y="0"/>
                  </a:cubicBezTo>
                  <a:cubicBezTo>
                    <a:pt x="70" y="271"/>
                    <a:pt x="2" y="609"/>
                    <a:pt x="2" y="1083"/>
                  </a:cubicBezTo>
                  <a:cubicBezTo>
                    <a:pt x="-66" y="3386"/>
                    <a:pt x="1492" y="9480"/>
                    <a:pt x="1966" y="1374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 209">
              <a:extLst>
                <a:ext uri="{FF2B5EF4-FFF2-40B4-BE49-F238E27FC236}">
                  <a16:creationId xmlns:a16="http://schemas.microsoft.com/office/drawing/2014/main" id="{12DB85CF-71EF-953A-0E10-6BA6FA60AA44}"/>
                </a:ext>
              </a:extLst>
            </p:cNvPr>
            <p:cNvSpPr/>
            <p:nvPr/>
          </p:nvSpPr>
          <p:spPr bwMode="ltGray">
            <a:xfrm>
              <a:off x="7501809" y="3313117"/>
              <a:ext cx="8756" cy="6665"/>
            </a:xfrm>
            <a:custGeom>
              <a:avLst/>
              <a:gdLst>
                <a:gd name="connsiteX0" fmla="*/ 4084 w 8756"/>
                <a:gd name="connsiteY0" fmla="*/ 381 h 6665"/>
                <a:gd name="connsiteX1" fmla="*/ 3813 w 8756"/>
                <a:gd name="connsiteY1" fmla="*/ 787 h 6665"/>
                <a:gd name="connsiteX2" fmla="*/ 3407 w 8756"/>
                <a:gd name="connsiteY2" fmla="*/ 652 h 6665"/>
                <a:gd name="connsiteX3" fmla="*/ 901 w 8756"/>
                <a:gd name="connsiteY3" fmla="*/ 6137 h 6665"/>
                <a:gd name="connsiteX4" fmla="*/ 8756 w 8756"/>
                <a:gd name="connsiteY4" fmla="*/ 3022 h 6665"/>
                <a:gd name="connsiteX5" fmla="*/ 4084 w 8756"/>
                <a:gd name="connsiteY5" fmla="*/ 381 h 6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56" h="6665">
                  <a:moveTo>
                    <a:pt x="4084" y="381"/>
                  </a:moveTo>
                  <a:cubicBezTo>
                    <a:pt x="3949" y="584"/>
                    <a:pt x="3881" y="652"/>
                    <a:pt x="3813" y="787"/>
                  </a:cubicBezTo>
                  <a:cubicBezTo>
                    <a:pt x="3678" y="720"/>
                    <a:pt x="3610" y="720"/>
                    <a:pt x="3407" y="652"/>
                  </a:cubicBezTo>
                  <a:cubicBezTo>
                    <a:pt x="834" y="245"/>
                    <a:pt x="-1266" y="8845"/>
                    <a:pt x="901" y="6137"/>
                  </a:cubicBezTo>
                  <a:cubicBezTo>
                    <a:pt x="2188" y="4579"/>
                    <a:pt x="5777" y="3767"/>
                    <a:pt x="8756" y="3022"/>
                  </a:cubicBezTo>
                  <a:cubicBezTo>
                    <a:pt x="6725" y="855"/>
                    <a:pt x="4964" y="-770"/>
                    <a:pt x="4084" y="38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 210">
              <a:extLst>
                <a:ext uri="{FF2B5EF4-FFF2-40B4-BE49-F238E27FC236}">
                  <a16:creationId xmlns:a16="http://schemas.microsoft.com/office/drawing/2014/main" id="{A11FCDD1-4192-F517-2D74-F0011E0CEFAA}"/>
                </a:ext>
              </a:extLst>
            </p:cNvPr>
            <p:cNvSpPr/>
            <p:nvPr/>
          </p:nvSpPr>
          <p:spPr bwMode="ltGray">
            <a:xfrm>
              <a:off x="7432031" y="3345663"/>
              <a:ext cx="1611" cy="4469"/>
            </a:xfrm>
            <a:custGeom>
              <a:avLst/>
              <a:gdLst>
                <a:gd name="connsiteX0" fmla="*/ 663 w 1611"/>
                <a:gd name="connsiteY0" fmla="*/ 4469 h 4469"/>
                <a:gd name="connsiteX1" fmla="*/ 1476 w 1611"/>
                <a:gd name="connsiteY1" fmla="*/ 0 h 4469"/>
                <a:gd name="connsiteX2" fmla="*/ 663 w 1611"/>
                <a:gd name="connsiteY2" fmla="*/ 4469 h 4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1" h="4469">
                  <a:moveTo>
                    <a:pt x="663" y="4469"/>
                  </a:moveTo>
                  <a:cubicBezTo>
                    <a:pt x="1679" y="4469"/>
                    <a:pt x="1746" y="2573"/>
                    <a:pt x="1476" y="0"/>
                  </a:cubicBezTo>
                  <a:cubicBezTo>
                    <a:pt x="257" y="2438"/>
                    <a:pt x="-691" y="4469"/>
                    <a:pt x="663" y="446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 211">
              <a:extLst>
                <a:ext uri="{FF2B5EF4-FFF2-40B4-BE49-F238E27FC236}">
                  <a16:creationId xmlns:a16="http://schemas.microsoft.com/office/drawing/2014/main" id="{350D81A5-35E5-A1D5-59AD-F413F6765519}"/>
                </a:ext>
              </a:extLst>
            </p:cNvPr>
            <p:cNvSpPr/>
            <p:nvPr/>
          </p:nvSpPr>
          <p:spPr bwMode="ltGray">
            <a:xfrm>
              <a:off x="7445153" y="3332120"/>
              <a:ext cx="1885" cy="472"/>
            </a:xfrm>
            <a:custGeom>
              <a:avLst/>
              <a:gdLst>
                <a:gd name="connsiteX0" fmla="*/ 1490 w 1885"/>
                <a:gd name="connsiteY0" fmla="*/ 203 h 472"/>
                <a:gd name="connsiteX1" fmla="*/ 0 w 1885"/>
                <a:gd name="connsiteY1" fmla="*/ 0 h 472"/>
                <a:gd name="connsiteX2" fmla="*/ 1490 w 1885"/>
                <a:gd name="connsiteY2" fmla="*/ 203 h 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5" h="472">
                  <a:moveTo>
                    <a:pt x="1490" y="203"/>
                  </a:moveTo>
                  <a:cubicBezTo>
                    <a:pt x="1083" y="0"/>
                    <a:pt x="542" y="0"/>
                    <a:pt x="0" y="0"/>
                  </a:cubicBezTo>
                  <a:cubicBezTo>
                    <a:pt x="1219" y="474"/>
                    <a:pt x="2573" y="677"/>
                    <a:pt x="1490" y="2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18A58BCE-B0E3-6EA4-8813-92351C03B3BE}"/>
                </a:ext>
              </a:extLst>
            </p:cNvPr>
            <p:cNvSpPr/>
            <p:nvPr/>
          </p:nvSpPr>
          <p:spPr bwMode="ltGray">
            <a:xfrm>
              <a:off x="7423636" y="3319166"/>
              <a:ext cx="11157" cy="12818"/>
            </a:xfrm>
            <a:custGeom>
              <a:avLst/>
              <a:gdLst>
                <a:gd name="connsiteX0" fmla="*/ 255 w 11157"/>
                <a:gd name="connsiteY0" fmla="*/ 88 h 12818"/>
                <a:gd name="connsiteX1" fmla="*/ 8178 w 11157"/>
                <a:gd name="connsiteY1" fmla="*/ 12819 h 12818"/>
                <a:gd name="connsiteX2" fmla="*/ 11157 w 11157"/>
                <a:gd name="connsiteY2" fmla="*/ 12277 h 12818"/>
                <a:gd name="connsiteX3" fmla="*/ 255 w 11157"/>
                <a:gd name="connsiteY3" fmla="*/ 88 h 1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57" h="12818">
                  <a:moveTo>
                    <a:pt x="255" y="88"/>
                  </a:moveTo>
                  <a:cubicBezTo>
                    <a:pt x="-1235" y="968"/>
                    <a:pt x="4115" y="7469"/>
                    <a:pt x="8178" y="12819"/>
                  </a:cubicBezTo>
                  <a:cubicBezTo>
                    <a:pt x="8719" y="12006"/>
                    <a:pt x="9870" y="11938"/>
                    <a:pt x="11157" y="12277"/>
                  </a:cubicBezTo>
                  <a:cubicBezTo>
                    <a:pt x="6959" y="7063"/>
                    <a:pt x="1812" y="-928"/>
                    <a:pt x="255" y="8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 213">
              <a:extLst>
                <a:ext uri="{FF2B5EF4-FFF2-40B4-BE49-F238E27FC236}">
                  <a16:creationId xmlns:a16="http://schemas.microsoft.com/office/drawing/2014/main" id="{5466AC1B-85F0-49F7-2064-F8481A007A5E}"/>
                </a:ext>
              </a:extLst>
            </p:cNvPr>
            <p:cNvSpPr/>
            <p:nvPr/>
          </p:nvSpPr>
          <p:spPr bwMode="ltGray">
            <a:xfrm>
              <a:off x="7358692" y="3323370"/>
              <a:ext cx="71128" cy="44159"/>
            </a:xfrm>
            <a:custGeom>
              <a:avLst/>
              <a:gdLst>
                <a:gd name="connsiteX0" fmla="*/ 70955 w 71128"/>
                <a:gd name="connsiteY0" fmla="*/ 19381 h 44159"/>
                <a:gd name="connsiteX1" fmla="*/ 65131 w 71128"/>
                <a:gd name="connsiteY1" fmla="*/ 5026 h 44159"/>
                <a:gd name="connsiteX2" fmla="*/ 42244 w 71128"/>
                <a:gd name="connsiteY2" fmla="*/ 760 h 44159"/>
                <a:gd name="connsiteX3" fmla="*/ 31071 w 71128"/>
                <a:gd name="connsiteY3" fmla="*/ 13219 h 44159"/>
                <a:gd name="connsiteX4" fmla="*/ 26331 w 71128"/>
                <a:gd name="connsiteY4" fmla="*/ 9969 h 44159"/>
                <a:gd name="connsiteX5" fmla="*/ 7980 w 71128"/>
                <a:gd name="connsiteY5" fmla="*/ 18772 h 44159"/>
                <a:gd name="connsiteX6" fmla="*/ 3173 w 71128"/>
                <a:gd name="connsiteY6" fmla="*/ 41253 h 44159"/>
                <a:gd name="connsiteX7" fmla="*/ 30191 w 71128"/>
                <a:gd name="connsiteY7" fmla="*/ 39831 h 44159"/>
                <a:gd name="connsiteX8" fmla="*/ 39874 w 71128"/>
                <a:gd name="connsiteY8" fmla="*/ 21751 h 44159"/>
                <a:gd name="connsiteX9" fmla="*/ 59240 w 71128"/>
                <a:gd name="connsiteY9" fmla="*/ 37190 h 44159"/>
                <a:gd name="connsiteX10" fmla="*/ 66079 w 71128"/>
                <a:gd name="connsiteY10" fmla="*/ 23105 h 44159"/>
                <a:gd name="connsiteX11" fmla="*/ 70955 w 71128"/>
                <a:gd name="connsiteY11" fmla="*/ 19381 h 44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128" h="44159">
                  <a:moveTo>
                    <a:pt x="70955" y="19381"/>
                  </a:moveTo>
                  <a:cubicBezTo>
                    <a:pt x="70413" y="13761"/>
                    <a:pt x="73663" y="9969"/>
                    <a:pt x="65131" y="5026"/>
                  </a:cubicBezTo>
                  <a:cubicBezTo>
                    <a:pt x="56599" y="83"/>
                    <a:pt x="46239" y="-933"/>
                    <a:pt x="42244" y="760"/>
                  </a:cubicBezTo>
                  <a:cubicBezTo>
                    <a:pt x="38249" y="2453"/>
                    <a:pt x="35608" y="15521"/>
                    <a:pt x="31071" y="13219"/>
                  </a:cubicBezTo>
                  <a:cubicBezTo>
                    <a:pt x="26534" y="10985"/>
                    <a:pt x="28092" y="6583"/>
                    <a:pt x="26331" y="9969"/>
                  </a:cubicBezTo>
                  <a:cubicBezTo>
                    <a:pt x="22810" y="16740"/>
                    <a:pt x="15361" y="15725"/>
                    <a:pt x="7980" y="18772"/>
                  </a:cubicBezTo>
                  <a:cubicBezTo>
                    <a:pt x="599" y="21819"/>
                    <a:pt x="-3057" y="37258"/>
                    <a:pt x="3173" y="41253"/>
                  </a:cubicBezTo>
                  <a:cubicBezTo>
                    <a:pt x="9470" y="45180"/>
                    <a:pt x="26737" y="45519"/>
                    <a:pt x="30191" y="39831"/>
                  </a:cubicBezTo>
                  <a:cubicBezTo>
                    <a:pt x="33644" y="34211"/>
                    <a:pt x="33035" y="20058"/>
                    <a:pt x="39874" y="21751"/>
                  </a:cubicBezTo>
                  <a:cubicBezTo>
                    <a:pt x="46713" y="23444"/>
                    <a:pt x="53552" y="40508"/>
                    <a:pt x="59240" y="37190"/>
                  </a:cubicBezTo>
                  <a:cubicBezTo>
                    <a:pt x="64928" y="33804"/>
                    <a:pt x="60324" y="28117"/>
                    <a:pt x="66079" y="23105"/>
                  </a:cubicBezTo>
                  <a:cubicBezTo>
                    <a:pt x="70075" y="19381"/>
                    <a:pt x="71497" y="25069"/>
                    <a:pt x="70955" y="1938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71574AF0-EEFE-273A-442E-862DEA67E2DD}"/>
                </a:ext>
              </a:extLst>
            </p:cNvPr>
            <p:cNvSpPr/>
            <p:nvPr/>
          </p:nvSpPr>
          <p:spPr bwMode="ltGray">
            <a:xfrm>
              <a:off x="7420457" y="3358308"/>
              <a:ext cx="25010" cy="9971"/>
            </a:xfrm>
            <a:custGeom>
              <a:avLst/>
              <a:gdLst>
                <a:gd name="connsiteX0" fmla="*/ 319 w 25010"/>
                <a:gd name="connsiteY0" fmla="*/ 1168 h 9971"/>
                <a:gd name="connsiteX1" fmla="*/ 9460 w 25010"/>
                <a:gd name="connsiteY1" fmla="*/ 8075 h 9971"/>
                <a:gd name="connsiteX2" fmla="*/ 9528 w 25010"/>
                <a:gd name="connsiteY2" fmla="*/ 9971 h 9971"/>
                <a:gd name="connsiteX3" fmla="*/ 10070 w 25010"/>
                <a:gd name="connsiteY3" fmla="*/ 9903 h 9971"/>
                <a:gd name="connsiteX4" fmla="*/ 24290 w 25010"/>
                <a:gd name="connsiteY4" fmla="*/ 4689 h 9971"/>
                <a:gd name="connsiteX5" fmla="*/ 319 w 25010"/>
                <a:gd name="connsiteY5" fmla="*/ 1168 h 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010" h="9971">
                  <a:moveTo>
                    <a:pt x="319" y="1168"/>
                  </a:moveTo>
                  <a:cubicBezTo>
                    <a:pt x="-1983" y="3945"/>
                    <a:pt x="8919" y="6382"/>
                    <a:pt x="9460" y="8075"/>
                  </a:cubicBezTo>
                  <a:cubicBezTo>
                    <a:pt x="9731" y="8955"/>
                    <a:pt x="9663" y="9565"/>
                    <a:pt x="9528" y="9971"/>
                  </a:cubicBezTo>
                  <a:cubicBezTo>
                    <a:pt x="9731" y="9971"/>
                    <a:pt x="9799" y="9903"/>
                    <a:pt x="10070" y="9903"/>
                  </a:cubicBezTo>
                  <a:cubicBezTo>
                    <a:pt x="15961" y="9497"/>
                    <a:pt x="28082" y="8481"/>
                    <a:pt x="24290" y="4689"/>
                  </a:cubicBezTo>
                  <a:cubicBezTo>
                    <a:pt x="20430" y="965"/>
                    <a:pt x="2621" y="-1608"/>
                    <a:pt x="319" y="116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75A4C078-DAEA-B22A-6FB1-3503AB039A3B}"/>
                </a:ext>
              </a:extLst>
            </p:cNvPr>
            <p:cNvSpPr/>
            <p:nvPr/>
          </p:nvSpPr>
          <p:spPr bwMode="ltGray">
            <a:xfrm>
              <a:off x="7428109" y="3368347"/>
              <a:ext cx="1876" cy="940"/>
            </a:xfrm>
            <a:custGeom>
              <a:avLst/>
              <a:gdLst>
                <a:gd name="connsiteX0" fmla="*/ 1876 w 1876"/>
                <a:gd name="connsiteY0" fmla="*/ 0 h 940"/>
                <a:gd name="connsiteX1" fmla="*/ 1876 w 1876"/>
                <a:gd name="connsiteY1" fmla="*/ 0 h 940"/>
                <a:gd name="connsiteX2" fmla="*/ 1876 w 1876"/>
                <a:gd name="connsiteY2" fmla="*/ 0 h 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76" h="940">
                  <a:moveTo>
                    <a:pt x="1876" y="0"/>
                  </a:moveTo>
                  <a:cubicBezTo>
                    <a:pt x="-1984" y="406"/>
                    <a:pt x="1199" y="1896"/>
                    <a:pt x="1876" y="0"/>
                  </a:cubicBezTo>
                  <a:lnTo>
                    <a:pt x="1876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39C8AFCE-67F5-7D91-EAF1-05AE7DFB9A41}"/>
                </a:ext>
              </a:extLst>
            </p:cNvPr>
            <p:cNvSpPr/>
            <p:nvPr/>
          </p:nvSpPr>
          <p:spPr bwMode="ltGray">
            <a:xfrm>
              <a:off x="7447128" y="3339991"/>
              <a:ext cx="13395" cy="17318"/>
            </a:xfrm>
            <a:custGeom>
              <a:avLst/>
              <a:gdLst>
                <a:gd name="connsiteX0" fmla="*/ 1275 w 13395"/>
                <a:gd name="connsiteY0" fmla="*/ 1609 h 17318"/>
                <a:gd name="connsiteX1" fmla="*/ 4255 w 13395"/>
                <a:gd name="connsiteY1" fmla="*/ 17319 h 17318"/>
                <a:gd name="connsiteX2" fmla="*/ 13328 w 13395"/>
                <a:gd name="connsiteY2" fmla="*/ 3505 h 17318"/>
                <a:gd name="connsiteX3" fmla="*/ 1275 w 13395"/>
                <a:gd name="connsiteY3" fmla="*/ 1609 h 1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95" h="17318">
                  <a:moveTo>
                    <a:pt x="1275" y="1609"/>
                  </a:moveTo>
                  <a:cubicBezTo>
                    <a:pt x="-1230" y="5875"/>
                    <a:pt x="56" y="17319"/>
                    <a:pt x="4255" y="17319"/>
                  </a:cubicBezTo>
                  <a:cubicBezTo>
                    <a:pt x="8453" y="17319"/>
                    <a:pt x="14073" y="5401"/>
                    <a:pt x="13328" y="3505"/>
                  </a:cubicBezTo>
                  <a:cubicBezTo>
                    <a:pt x="12516" y="1677"/>
                    <a:pt x="3510" y="-2183"/>
                    <a:pt x="1275" y="16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F2477BD4-DD82-B02B-BD7F-EF42E94B5533}"/>
                </a:ext>
              </a:extLst>
            </p:cNvPr>
            <p:cNvSpPr/>
            <p:nvPr/>
          </p:nvSpPr>
          <p:spPr bwMode="ltGray">
            <a:xfrm>
              <a:off x="7494587" y="3324374"/>
              <a:ext cx="20256" cy="17807"/>
            </a:xfrm>
            <a:custGeom>
              <a:avLst/>
              <a:gdLst>
                <a:gd name="connsiteX0" fmla="*/ 16046 w 20256"/>
                <a:gd name="connsiteY0" fmla="*/ 17700 h 17807"/>
                <a:gd name="connsiteX1" fmla="*/ 20244 w 20256"/>
                <a:gd name="connsiteY1" fmla="*/ 5308 h 17807"/>
                <a:gd name="connsiteX2" fmla="*/ 16249 w 20256"/>
                <a:gd name="connsiteY2" fmla="*/ 771 h 17807"/>
                <a:gd name="connsiteX3" fmla="*/ 133 w 20256"/>
                <a:gd name="connsiteY3" fmla="*/ 3209 h 17807"/>
                <a:gd name="connsiteX4" fmla="*/ 16046 w 20256"/>
                <a:gd name="connsiteY4" fmla="*/ 17700 h 17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56" h="17807">
                  <a:moveTo>
                    <a:pt x="16046" y="17700"/>
                  </a:moveTo>
                  <a:cubicBezTo>
                    <a:pt x="18687" y="16481"/>
                    <a:pt x="20109" y="7137"/>
                    <a:pt x="20244" y="5308"/>
                  </a:cubicBezTo>
                  <a:cubicBezTo>
                    <a:pt x="20380" y="3412"/>
                    <a:pt x="19432" y="-786"/>
                    <a:pt x="16249" y="771"/>
                  </a:cubicBezTo>
                  <a:cubicBezTo>
                    <a:pt x="13067" y="2261"/>
                    <a:pt x="1691" y="-3224"/>
                    <a:pt x="133" y="3209"/>
                  </a:cubicBezTo>
                  <a:cubicBezTo>
                    <a:pt x="-1560" y="10522"/>
                    <a:pt x="13405" y="18851"/>
                    <a:pt x="16046" y="177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30CCB093-9311-9A2B-FD90-C6EFECABDF37}"/>
                </a:ext>
              </a:extLst>
            </p:cNvPr>
            <p:cNvSpPr/>
            <p:nvPr/>
          </p:nvSpPr>
          <p:spPr bwMode="ltGray">
            <a:xfrm>
              <a:off x="7319548" y="3360911"/>
              <a:ext cx="22408" cy="19963"/>
            </a:xfrm>
            <a:custGeom>
              <a:avLst/>
              <a:gdLst>
                <a:gd name="connsiteX0" fmla="*/ 9204 w 22408"/>
                <a:gd name="connsiteY0" fmla="*/ 1884 h 19963"/>
                <a:gd name="connsiteX1" fmla="*/ 13403 w 22408"/>
                <a:gd name="connsiteY1" fmla="*/ 12989 h 19963"/>
                <a:gd name="connsiteX2" fmla="*/ 5277 w 22408"/>
                <a:gd name="connsiteY2" fmla="*/ 16849 h 19963"/>
                <a:gd name="connsiteX3" fmla="*/ 198 w 22408"/>
                <a:gd name="connsiteY3" fmla="*/ 11093 h 19963"/>
                <a:gd name="connsiteX4" fmla="*/ 4871 w 22408"/>
                <a:gd name="connsiteY4" fmla="*/ 19964 h 19963"/>
                <a:gd name="connsiteX5" fmla="*/ 18346 w 22408"/>
                <a:gd name="connsiteY5" fmla="*/ 16916 h 19963"/>
                <a:gd name="connsiteX6" fmla="*/ 22409 w 22408"/>
                <a:gd name="connsiteY6" fmla="*/ 11838 h 19963"/>
                <a:gd name="connsiteX7" fmla="*/ 9204 w 22408"/>
                <a:gd name="connsiteY7" fmla="*/ 1884 h 19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408" h="19963">
                  <a:moveTo>
                    <a:pt x="9204" y="1884"/>
                  </a:moveTo>
                  <a:cubicBezTo>
                    <a:pt x="8663" y="5608"/>
                    <a:pt x="10897" y="9942"/>
                    <a:pt x="13403" y="12989"/>
                  </a:cubicBezTo>
                  <a:cubicBezTo>
                    <a:pt x="10626" y="14343"/>
                    <a:pt x="7647" y="17458"/>
                    <a:pt x="5277" y="16849"/>
                  </a:cubicBezTo>
                  <a:cubicBezTo>
                    <a:pt x="1417" y="15833"/>
                    <a:pt x="537" y="8046"/>
                    <a:pt x="198" y="11093"/>
                  </a:cubicBezTo>
                  <a:cubicBezTo>
                    <a:pt x="-343" y="15698"/>
                    <a:pt x="-72" y="19964"/>
                    <a:pt x="4871" y="19964"/>
                  </a:cubicBezTo>
                  <a:cubicBezTo>
                    <a:pt x="8663" y="19964"/>
                    <a:pt x="16518" y="19557"/>
                    <a:pt x="18346" y="16916"/>
                  </a:cubicBezTo>
                  <a:cubicBezTo>
                    <a:pt x="21325" y="17594"/>
                    <a:pt x="22409" y="15901"/>
                    <a:pt x="22409" y="11838"/>
                  </a:cubicBezTo>
                  <a:cubicBezTo>
                    <a:pt x="22341" y="7707"/>
                    <a:pt x="10152" y="-4684"/>
                    <a:pt x="9204" y="188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22515B5B-ABFE-DEDE-3E95-65458D4ACFE1}"/>
                </a:ext>
              </a:extLst>
            </p:cNvPr>
            <p:cNvSpPr/>
            <p:nvPr/>
          </p:nvSpPr>
          <p:spPr bwMode="ltGray">
            <a:xfrm>
              <a:off x="7240042" y="3410872"/>
              <a:ext cx="21605" cy="9372"/>
            </a:xfrm>
            <a:custGeom>
              <a:avLst/>
              <a:gdLst>
                <a:gd name="connsiteX0" fmla="*/ 6776 w 21605"/>
                <a:gd name="connsiteY0" fmla="*/ 9141 h 9372"/>
                <a:gd name="connsiteX1" fmla="*/ 21605 w 21605"/>
                <a:gd name="connsiteY1" fmla="*/ 0 h 9372"/>
                <a:gd name="connsiteX2" fmla="*/ 15240 w 21605"/>
                <a:gd name="connsiteY2" fmla="*/ 2844 h 9372"/>
                <a:gd name="connsiteX3" fmla="*/ 6776 w 21605"/>
                <a:gd name="connsiteY3" fmla="*/ 9141 h 9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05" h="9372">
                  <a:moveTo>
                    <a:pt x="6776" y="9141"/>
                  </a:moveTo>
                  <a:cubicBezTo>
                    <a:pt x="13750" y="8600"/>
                    <a:pt x="18422" y="4401"/>
                    <a:pt x="21605" y="0"/>
                  </a:cubicBezTo>
                  <a:cubicBezTo>
                    <a:pt x="19912" y="880"/>
                    <a:pt x="17881" y="1828"/>
                    <a:pt x="15240" y="2844"/>
                  </a:cubicBezTo>
                  <a:cubicBezTo>
                    <a:pt x="4541" y="6975"/>
                    <a:pt x="-8054" y="10293"/>
                    <a:pt x="6776" y="914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 220">
              <a:extLst>
                <a:ext uri="{FF2B5EF4-FFF2-40B4-BE49-F238E27FC236}">
                  <a16:creationId xmlns:a16="http://schemas.microsoft.com/office/drawing/2014/main" id="{192604D4-44C9-EB2F-D1B5-410CCF7E69E5}"/>
                </a:ext>
              </a:extLst>
            </p:cNvPr>
            <p:cNvSpPr/>
            <p:nvPr/>
          </p:nvSpPr>
          <p:spPr bwMode="ltGray">
            <a:xfrm>
              <a:off x="7261647" y="3385892"/>
              <a:ext cx="21059" cy="38662"/>
            </a:xfrm>
            <a:custGeom>
              <a:avLst/>
              <a:gdLst>
                <a:gd name="connsiteX0" fmla="*/ 10022 w 21059"/>
                <a:gd name="connsiteY0" fmla="*/ 61 h 38662"/>
                <a:gd name="connsiteX1" fmla="*/ 6027 w 21059"/>
                <a:gd name="connsiteY1" fmla="*/ 13807 h 38662"/>
                <a:gd name="connsiteX2" fmla="*/ 0 w 21059"/>
                <a:gd name="connsiteY2" fmla="*/ 24912 h 38662"/>
                <a:gd name="connsiteX3" fmla="*/ 8397 w 21059"/>
                <a:gd name="connsiteY3" fmla="*/ 19360 h 38662"/>
                <a:gd name="connsiteX4" fmla="*/ 18486 w 21059"/>
                <a:gd name="connsiteY4" fmla="*/ 38658 h 38662"/>
                <a:gd name="connsiteX5" fmla="*/ 20585 w 21059"/>
                <a:gd name="connsiteY5" fmla="*/ 10624 h 38662"/>
                <a:gd name="connsiteX6" fmla="*/ 21059 w 21059"/>
                <a:gd name="connsiteY6" fmla="*/ 10624 h 38662"/>
                <a:gd name="connsiteX7" fmla="*/ 10022 w 21059"/>
                <a:gd name="connsiteY7" fmla="*/ 61 h 3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059" h="38662">
                  <a:moveTo>
                    <a:pt x="10022" y="61"/>
                  </a:moveTo>
                  <a:cubicBezTo>
                    <a:pt x="7719" y="1212"/>
                    <a:pt x="7516" y="12317"/>
                    <a:pt x="6027" y="13807"/>
                  </a:cubicBezTo>
                  <a:cubicBezTo>
                    <a:pt x="5214" y="14619"/>
                    <a:pt x="3589" y="19901"/>
                    <a:pt x="0" y="24912"/>
                  </a:cubicBezTo>
                  <a:cubicBezTo>
                    <a:pt x="5214" y="22203"/>
                    <a:pt x="6704" y="20172"/>
                    <a:pt x="8397" y="19360"/>
                  </a:cubicBezTo>
                  <a:cubicBezTo>
                    <a:pt x="10699" y="18208"/>
                    <a:pt x="14694" y="38997"/>
                    <a:pt x="18486" y="38658"/>
                  </a:cubicBezTo>
                  <a:cubicBezTo>
                    <a:pt x="22278" y="38252"/>
                    <a:pt x="15981" y="11708"/>
                    <a:pt x="20585" y="10624"/>
                  </a:cubicBezTo>
                  <a:cubicBezTo>
                    <a:pt x="20721" y="10557"/>
                    <a:pt x="20924" y="10624"/>
                    <a:pt x="21059" y="10624"/>
                  </a:cubicBezTo>
                  <a:cubicBezTo>
                    <a:pt x="16861" y="6765"/>
                    <a:pt x="11647" y="-752"/>
                    <a:pt x="10022" y="6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 221">
              <a:extLst>
                <a:ext uri="{FF2B5EF4-FFF2-40B4-BE49-F238E27FC236}">
                  <a16:creationId xmlns:a16="http://schemas.microsoft.com/office/drawing/2014/main" id="{BE20CE83-73E5-4FA9-A2D8-E72452774EC0}"/>
                </a:ext>
              </a:extLst>
            </p:cNvPr>
            <p:cNvSpPr/>
            <p:nvPr/>
          </p:nvSpPr>
          <p:spPr bwMode="ltGray">
            <a:xfrm>
              <a:off x="7282639" y="3396516"/>
              <a:ext cx="1421" cy="1151"/>
            </a:xfrm>
            <a:custGeom>
              <a:avLst/>
              <a:gdLst>
                <a:gd name="connsiteX0" fmla="*/ 0 w 1421"/>
                <a:gd name="connsiteY0" fmla="*/ 0 h 1151"/>
                <a:gd name="connsiteX1" fmla="*/ 1422 w 1421"/>
                <a:gd name="connsiteY1" fmla="*/ 1151 h 1151"/>
                <a:gd name="connsiteX2" fmla="*/ 0 w 1421"/>
                <a:gd name="connsiteY2" fmla="*/ 0 h 1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" h="1151">
                  <a:moveTo>
                    <a:pt x="0" y="0"/>
                  </a:moveTo>
                  <a:cubicBezTo>
                    <a:pt x="474" y="474"/>
                    <a:pt x="948" y="813"/>
                    <a:pt x="1422" y="1151"/>
                  </a:cubicBezTo>
                  <a:cubicBezTo>
                    <a:pt x="1083" y="474"/>
                    <a:pt x="609" y="68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 222">
              <a:extLst>
                <a:ext uri="{FF2B5EF4-FFF2-40B4-BE49-F238E27FC236}">
                  <a16:creationId xmlns:a16="http://schemas.microsoft.com/office/drawing/2014/main" id="{FAB7F00F-9B0B-3F90-3603-1FB84F19DB02}"/>
                </a:ext>
              </a:extLst>
            </p:cNvPr>
            <p:cNvSpPr/>
            <p:nvPr/>
          </p:nvSpPr>
          <p:spPr bwMode="ltGray">
            <a:xfrm>
              <a:off x="7280582" y="3373973"/>
              <a:ext cx="29584" cy="38982"/>
            </a:xfrm>
            <a:custGeom>
              <a:avLst/>
              <a:gdLst>
                <a:gd name="connsiteX0" fmla="*/ 27585 w 29584"/>
                <a:gd name="connsiteY0" fmla="*/ 14892 h 38982"/>
                <a:gd name="connsiteX1" fmla="*/ 21017 w 29584"/>
                <a:gd name="connsiteY1" fmla="*/ 1010 h 38982"/>
                <a:gd name="connsiteX2" fmla="*/ 8151 w 29584"/>
                <a:gd name="connsiteY2" fmla="*/ 2432 h 38982"/>
                <a:gd name="connsiteX3" fmla="*/ 432 w 29584"/>
                <a:gd name="connsiteY3" fmla="*/ 15840 h 38982"/>
                <a:gd name="connsiteX4" fmla="*/ 6120 w 29584"/>
                <a:gd name="connsiteY4" fmla="*/ 24778 h 38982"/>
                <a:gd name="connsiteX5" fmla="*/ 3547 w 29584"/>
                <a:gd name="connsiteY5" fmla="*/ 23762 h 38982"/>
                <a:gd name="connsiteX6" fmla="*/ 9302 w 29584"/>
                <a:gd name="connsiteY6" fmla="*/ 38930 h 38982"/>
                <a:gd name="connsiteX7" fmla="*/ 27585 w 29584"/>
                <a:gd name="connsiteY7" fmla="*/ 32362 h 38982"/>
                <a:gd name="connsiteX8" fmla="*/ 26773 w 29584"/>
                <a:gd name="connsiteY8" fmla="*/ 18684 h 38982"/>
                <a:gd name="connsiteX9" fmla="*/ 27585 w 29584"/>
                <a:gd name="connsiteY9" fmla="*/ 14892 h 38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84" h="38982">
                  <a:moveTo>
                    <a:pt x="27585" y="14892"/>
                  </a:moveTo>
                  <a:cubicBezTo>
                    <a:pt x="23793" y="13402"/>
                    <a:pt x="26705" y="1755"/>
                    <a:pt x="21017" y="1010"/>
                  </a:cubicBezTo>
                  <a:cubicBezTo>
                    <a:pt x="18512" y="672"/>
                    <a:pt x="13094" y="-1766"/>
                    <a:pt x="8151" y="2432"/>
                  </a:cubicBezTo>
                  <a:cubicBezTo>
                    <a:pt x="3208" y="6631"/>
                    <a:pt x="-1464" y="13605"/>
                    <a:pt x="432" y="15840"/>
                  </a:cubicBezTo>
                  <a:cubicBezTo>
                    <a:pt x="2328" y="18074"/>
                    <a:pt x="9505" y="23627"/>
                    <a:pt x="6120" y="24778"/>
                  </a:cubicBezTo>
                  <a:cubicBezTo>
                    <a:pt x="5443" y="24981"/>
                    <a:pt x="4562" y="24507"/>
                    <a:pt x="3547" y="23762"/>
                  </a:cubicBezTo>
                  <a:cubicBezTo>
                    <a:pt x="5443" y="27757"/>
                    <a:pt x="4359" y="39878"/>
                    <a:pt x="9302" y="38930"/>
                  </a:cubicBezTo>
                  <a:cubicBezTo>
                    <a:pt x="15397" y="37779"/>
                    <a:pt x="21830" y="37237"/>
                    <a:pt x="27585" y="32362"/>
                  </a:cubicBezTo>
                  <a:cubicBezTo>
                    <a:pt x="33273" y="27487"/>
                    <a:pt x="24538" y="23559"/>
                    <a:pt x="26773" y="18684"/>
                  </a:cubicBezTo>
                  <a:cubicBezTo>
                    <a:pt x="29007" y="13741"/>
                    <a:pt x="31377" y="16381"/>
                    <a:pt x="27585" y="1489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 223">
              <a:extLst>
                <a:ext uri="{FF2B5EF4-FFF2-40B4-BE49-F238E27FC236}">
                  <a16:creationId xmlns:a16="http://schemas.microsoft.com/office/drawing/2014/main" id="{CE9AD922-5B83-13F1-CA1A-5A07EBA1474D}"/>
                </a:ext>
              </a:extLst>
            </p:cNvPr>
            <p:cNvSpPr/>
            <p:nvPr/>
          </p:nvSpPr>
          <p:spPr bwMode="ltGray">
            <a:xfrm>
              <a:off x="7191418" y="3397494"/>
              <a:ext cx="58324" cy="51823"/>
            </a:xfrm>
            <a:custGeom>
              <a:avLst/>
              <a:gdLst>
                <a:gd name="connsiteX0" fmla="*/ 57025 w 58324"/>
                <a:gd name="connsiteY0" fmla="*/ 5658 h 51823"/>
                <a:gd name="connsiteX1" fmla="*/ 29668 w 58324"/>
                <a:gd name="connsiteY1" fmla="*/ 2814 h 51823"/>
                <a:gd name="connsiteX2" fmla="*/ 21813 w 58324"/>
                <a:gd name="connsiteY2" fmla="*/ 16695 h 51823"/>
                <a:gd name="connsiteX3" fmla="*/ 11859 w 58324"/>
                <a:gd name="connsiteY3" fmla="*/ 31119 h 51823"/>
                <a:gd name="connsiteX4" fmla="*/ 280 w 58324"/>
                <a:gd name="connsiteY4" fmla="*/ 38567 h 51823"/>
                <a:gd name="connsiteX5" fmla="*/ 11182 w 58324"/>
                <a:gd name="connsiteY5" fmla="*/ 51365 h 51823"/>
                <a:gd name="connsiteX6" fmla="*/ 18698 w 58324"/>
                <a:gd name="connsiteY6" fmla="*/ 29764 h 51823"/>
                <a:gd name="connsiteX7" fmla="*/ 25808 w 58324"/>
                <a:gd name="connsiteY7" fmla="*/ 19743 h 51823"/>
                <a:gd name="connsiteX8" fmla="*/ 42669 w 58324"/>
                <a:gd name="connsiteY8" fmla="*/ 15002 h 51823"/>
                <a:gd name="connsiteX9" fmla="*/ 57025 w 58324"/>
                <a:gd name="connsiteY9" fmla="*/ 5658 h 5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324" h="51823">
                  <a:moveTo>
                    <a:pt x="57025" y="5658"/>
                  </a:moveTo>
                  <a:cubicBezTo>
                    <a:pt x="51337" y="376"/>
                    <a:pt x="33866" y="-2468"/>
                    <a:pt x="29668" y="2814"/>
                  </a:cubicBezTo>
                  <a:cubicBezTo>
                    <a:pt x="24115" y="9856"/>
                    <a:pt x="29058" y="12226"/>
                    <a:pt x="21813" y="16695"/>
                  </a:cubicBezTo>
                  <a:cubicBezTo>
                    <a:pt x="14568" y="21232"/>
                    <a:pt x="14906" y="27733"/>
                    <a:pt x="11859" y="31119"/>
                  </a:cubicBezTo>
                  <a:cubicBezTo>
                    <a:pt x="8812" y="34504"/>
                    <a:pt x="2176" y="35181"/>
                    <a:pt x="280" y="38567"/>
                  </a:cubicBezTo>
                  <a:cubicBezTo>
                    <a:pt x="-1616" y="41953"/>
                    <a:pt x="6577" y="54345"/>
                    <a:pt x="11182" y="51365"/>
                  </a:cubicBezTo>
                  <a:cubicBezTo>
                    <a:pt x="15719" y="48318"/>
                    <a:pt x="13755" y="30171"/>
                    <a:pt x="18698" y="29764"/>
                  </a:cubicBezTo>
                  <a:cubicBezTo>
                    <a:pt x="23641" y="29358"/>
                    <a:pt x="21610" y="23805"/>
                    <a:pt x="25808" y="19743"/>
                  </a:cubicBezTo>
                  <a:cubicBezTo>
                    <a:pt x="30006" y="15680"/>
                    <a:pt x="36913" y="19133"/>
                    <a:pt x="42669" y="15002"/>
                  </a:cubicBezTo>
                  <a:cubicBezTo>
                    <a:pt x="48222" y="10804"/>
                    <a:pt x="62713" y="10940"/>
                    <a:pt x="57025" y="565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 224">
              <a:extLst>
                <a:ext uri="{FF2B5EF4-FFF2-40B4-BE49-F238E27FC236}">
                  <a16:creationId xmlns:a16="http://schemas.microsoft.com/office/drawing/2014/main" id="{ED82DD20-01AB-B1AA-C66F-CD646024E5DA}"/>
                </a:ext>
              </a:extLst>
            </p:cNvPr>
            <p:cNvSpPr/>
            <p:nvPr/>
          </p:nvSpPr>
          <p:spPr bwMode="ltGray">
            <a:xfrm>
              <a:off x="7163688" y="3431459"/>
              <a:ext cx="4242" cy="6769"/>
            </a:xfrm>
            <a:custGeom>
              <a:avLst/>
              <a:gdLst>
                <a:gd name="connsiteX0" fmla="*/ 3294 w 4242"/>
                <a:gd name="connsiteY0" fmla="*/ 6702 h 6769"/>
                <a:gd name="connsiteX1" fmla="*/ 4242 w 4242"/>
                <a:gd name="connsiteY1" fmla="*/ 6769 h 6769"/>
                <a:gd name="connsiteX2" fmla="*/ 2143 w 4242"/>
                <a:gd name="connsiteY2" fmla="*/ 404 h 6769"/>
                <a:gd name="connsiteX3" fmla="*/ 3294 w 4242"/>
                <a:gd name="connsiteY3" fmla="*/ 6702 h 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42" h="6769">
                  <a:moveTo>
                    <a:pt x="3294" y="6702"/>
                  </a:moveTo>
                  <a:cubicBezTo>
                    <a:pt x="3633" y="6702"/>
                    <a:pt x="3904" y="6769"/>
                    <a:pt x="4242" y="6769"/>
                  </a:cubicBezTo>
                  <a:cubicBezTo>
                    <a:pt x="2956" y="2977"/>
                    <a:pt x="3159" y="-1356"/>
                    <a:pt x="2143" y="404"/>
                  </a:cubicBezTo>
                  <a:cubicBezTo>
                    <a:pt x="-159" y="4196"/>
                    <a:pt x="-1649" y="7108"/>
                    <a:pt x="3294" y="670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 225">
              <a:extLst>
                <a:ext uri="{FF2B5EF4-FFF2-40B4-BE49-F238E27FC236}">
                  <a16:creationId xmlns:a16="http://schemas.microsoft.com/office/drawing/2014/main" id="{AFD50AAD-A66C-342A-1D66-86859244E99F}"/>
                </a:ext>
              </a:extLst>
            </p:cNvPr>
            <p:cNvSpPr/>
            <p:nvPr/>
          </p:nvSpPr>
          <p:spPr bwMode="ltGray">
            <a:xfrm>
              <a:off x="7167862" y="3438296"/>
              <a:ext cx="2666" cy="3211"/>
            </a:xfrm>
            <a:custGeom>
              <a:avLst/>
              <a:gdLst>
                <a:gd name="connsiteX0" fmla="*/ 0 w 2666"/>
                <a:gd name="connsiteY0" fmla="*/ 0 h 3211"/>
                <a:gd name="connsiteX1" fmla="*/ 813 w 2666"/>
                <a:gd name="connsiteY1" fmla="*/ 1896 h 3211"/>
                <a:gd name="connsiteX2" fmla="*/ 0 w 2666"/>
                <a:gd name="connsiteY2" fmla="*/ 0 h 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6" h="3211">
                  <a:moveTo>
                    <a:pt x="0" y="0"/>
                  </a:moveTo>
                  <a:cubicBezTo>
                    <a:pt x="203" y="677"/>
                    <a:pt x="474" y="1287"/>
                    <a:pt x="813" y="1896"/>
                  </a:cubicBezTo>
                  <a:cubicBezTo>
                    <a:pt x="2979" y="5553"/>
                    <a:pt x="3860" y="474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A63EF290-6D6F-6D2D-8448-69F7D36EC3DF}"/>
                </a:ext>
              </a:extLst>
            </p:cNvPr>
            <p:cNvSpPr/>
            <p:nvPr/>
          </p:nvSpPr>
          <p:spPr bwMode="ltGray">
            <a:xfrm>
              <a:off x="7136985" y="3431227"/>
              <a:ext cx="12062" cy="19400"/>
            </a:xfrm>
            <a:custGeom>
              <a:avLst/>
              <a:gdLst>
                <a:gd name="connsiteX0" fmla="*/ 7923 w 12062"/>
                <a:gd name="connsiteY0" fmla="*/ 298 h 19400"/>
                <a:gd name="connsiteX1" fmla="*/ 1151 w 12062"/>
                <a:gd name="connsiteY1" fmla="*/ 11200 h 19400"/>
                <a:gd name="connsiteX2" fmla="*/ 0 w 12062"/>
                <a:gd name="connsiteY2" fmla="*/ 12012 h 19400"/>
                <a:gd name="connsiteX3" fmla="*/ 9954 w 12062"/>
                <a:gd name="connsiteY3" fmla="*/ 19190 h 19400"/>
                <a:gd name="connsiteX4" fmla="*/ 7923 w 12062"/>
                <a:gd name="connsiteY4" fmla="*/ 298 h 1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2" h="19400">
                  <a:moveTo>
                    <a:pt x="7923" y="298"/>
                  </a:moveTo>
                  <a:cubicBezTo>
                    <a:pt x="1828" y="-1598"/>
                    <a:pt x="5485" y="5986"/>
                    <a:pt x="1151" y="11200"/>
                  </a:cubicBezTo>
                  <a:cubicBezTo>
                    <a:pt x="813" y="11606"/>
                    <a:pt x="406" y="11809"/>
                    <a:pt x="0" y="12012"/>
                  </a:cubicBezTo>
                  <a:cubicBezTo>
                    <a:pt x="4063" y="15601"/>
                    <a:pt x="8397" y="20477"/>
                    <a:pt x="9954" y="19190"/>
                  </a:cubicBezTo>
                  <a:cubicBezTo>
                    <a:pt x="12189" y="17226"/>
                    <a:pt x="14017" y="2194"/>
                    <a:pt x="7923" y="29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A1991EE4-34C9-087E-ECD4-A495D1FB174D}"/>
                </a:ext>
              </a:extLst>
            </p:cNvPr>
            <p:cNvSpPr/>
            <p:nvPr/>
          </p:nvSpPr>
          <p:spPr bwMode="ltGray">
            <a:xfrm>
              <a:off x="7130134" y="3439603"/>
              <a:ext cx="6782" cy="3801"/>
            </a:xfrm>
            <a:custGeom>
              <a:avLst/>
              <a:gdLst>
                <a:gd name="connsiteX0" fmla="*/ 6783 w 6782"/>
                <a:gd name="connsiteY0" fmla="*/ 3568 h 3801"/>
                <a:gd name="connsiteX1" fmla="*/ 1366 w 6782"/>
                <a:gd name="connsiteY1" fmla="*/ 47 h 3801"/>
                <a:gd name="connsiteX2" fmla="*/ 6783 w 6782"/>
                <a:gd name="connsiteY2" fmla="*/ 3568 h 3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82" h="3801">
                  <a:moveTo>
                    <a:pt x="6783" y="3568"/>
                  </a:moveTo>
                  <a:cubicBezTo>
                    <a:pt x="4819" y="1808"/>
                    <a:pt x="2856" y="318"/>
                    <a:pt x="1366" y="47"/>
                  </a:cubicBezTo>
                  <a:cubicBezTo>
                    <a:pt x="-2697" y="-562"/>
                    <a:pt x="3262" y="4990"/>
                    <a:pt x="6783" y="356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614FFD31-3560-232B-E63C-F6D6C05E3A3E}"/>
                </a:ext>
              </a:extLst>
            </p:cNvPr>
            <p:cNvSpPr/>
            <p:nvPr/>
          </p:nvSpPr>
          <p:spPr bwMode="ltGray">
            <a:xfrm>
              <a:off x="7064503" y="3454131"/>
              <a:ext cx="21358" cy="11484"/>
            </a:xfrm>
            <a:custGeom>
              <a:avLst/>
              <a:gdLst>
                <a:gd name="connsiteX0" fmla="*/ 21290 w 21358"/>
                <a:gd name="connsiteY0" fmla="*/ 6240 h 11484"/>
                <a:gd name="connsiteX1" fmla="*/ 12351 w 21358"/>
                <a:gd name="connsiteY1" fmla="*/ 1365 h 11484"/>
                <a:gd name="connsiteX2" fmla="*/ 3684 w 21358"/>
                <a:gd name="connsiteY2" fmla="*/ 1094 h 11484"/>
                <a:gd name="connsiteX3" fmla="*/ 4700 w 21358"/>
                <a:gd name="connsiteY3" fmla="*/ 11454 h 11484"/>
                <a:gd name="connsiteX4" fmla="*/ 21290 w 21358"/>
                <a:gd name="connsiteY4" fmla="*/ 6240 h 11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58" h="11484">
                  <a:moveTo>
                    <a:pt x="21290" y="6240"/>
                  </a:moveTo>
                  <a:cubicBezTo>
                    <a:pt x="22035" y="3193"/>
                    <a:pt x="16550" y="2110"/>
                    <a:pt x="12351" y="1365"/>
                  </a:cubicBezTo>
                  <a:cubicBezTo>
                    <a:pt x="8153" y="620"/>
                    <a:pt x="7070" y="-1141"/>
                    <a:pt x="3684" y="1094"/>
                  </a:cubicBezTo>
                  <a:cubicBezTo>
                    <a:pt x="-650" y="3938"/>
                    <a:pt x="-2140" y="11048"/>
                    <a:pt x="4700" y="11454"/>
                  </a:cubicBezTo>
                  <a:cubicBezTo>
                    <a:pt x="11539" y="11793"/>
                    <a:pt x="20545" y="9220"/>
                    <a:pt x="21290" y="624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A3A22399-DA38-9328-9AC7-E997A9B8E0FD}"/>
                </a:ext>
              </a:extLst>
            </p:cNvPr>
            <p:cNvSpPr/>
            <p:nvPr/>
          </p:nvSpPr>
          <p:spPr bwMode="ltGray">
            <a:xfrm>
              <a:off x="7024190" y="3453821"/>
              <a:ext cx="28986" cy="24224"/>
            </a:xfrm>
            <a:custGeom>
              <a:avLst/>
              <a:gdLst>
                <a:gd name="connsiteX0" fmla="*/ 23344 w 28986"/>
                <a:gd name="connsiteY0" fmla="*/ 12509 h 24224"/>
                <a:gd name="connsiteX1" fmla="*/ 5128 w 28986"/>
                <a:gd name="connsiteY1" fmla="*/ 49 h 24224"/>
                <a:gd name="connsiteX2" fmla="*/ 388 w 28986"/>
                <a:gd name="connsiteY2" fmla="*/ 11764 h 24224"/>
                <a:gd name="connsiteX3" fmla="*/ 3774 w 28986"/>
                <a:gd name="connsiteY3" fmla="*/ 15623 h 24224"/>
                <a:gd name="connsiteX4" fmla="*/ 12577 w 28986"/>
                <a:gd name="connsiteY4" fmla="*/ 24020 h 24224"/>
                <a:gd name="connsiteX5" fmla="*/ 27610 w 28986"/>
                <a:gd name="connsiteY5" fmla="*/ 13253 h 24224"/>
                <a:gd name="connsiteX6" fmla="*/ 23344 w 28986"/>
                <a:gd name="connsiteY6" fmla="*/ 12509 h 24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986" h="24224">
                  <a:moveTo>
                    <a:pt x="23344" y="12509"/>
                  </a:moveTo>
                  <a:cubicBezTo>
                    <a:pt x="21448" y="11019"/>
                    <a:pt x="13186" y="1539"/>
                    <a:pt x="5128" y="49"/>
                  </a:cubicBezTo>
                  <a:cubicBezTo>
                    <a:pt x="727" y="-763"/>
                    <a:pt x="1540" y="8717"/>
                    <a:pt x="388" y="11764"/>
                  </a:cubicBezTo>
                  <a:cubicBezTo>
                    <a:pt x="-763" y="14811"/>
                    <a:pt x="727" y="15623"/>
                    <a:pt x="3774" y="15623"/>
                  </a:cubicBezTo>
                  <a:cubicBezTo>
                    <a:pt x="6821" y="15623"/>
                    <a:pt x="6483" y="22124"/>
                    <a:pt x="12577" y="24020"/>
                  </a:cubicBezTo>
                  <a:cubicBezTo>
                    <a:pt x="18671" y="25916"/>
                    <a:pt x="23479" y="13998"/>
                    <a:pt x="27610" y="13253"/>
                  </a:cubicBezTo>
                  <a:cubicBezTo>
                    <a:pt x="31808" y="12576"/>
                    <a:pt x="25240" y="13998"/>
                    <a:pt x="23344" y="125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 230">
              <a:extLst>
                <a:ext uri="{FF2B5EF4-FFF2-40B4-BE49-F238E27FC236}">
                  <a16:creationId xmlns:a16="http://schemas.microsoft.com/office/drawing/2014/main" id="{05113A0B-6D43-570F-A754-A44555C6C701}"/>
                </a:ext>
              </a:extLst>
            </p:cNvPr>
            <p:cNvSpPr/>
            <p:nvPr/>
          </p:nvSpPr>
          <p:spPr bwMode="ltGray">
            <a:xfrm>
              <a:off x="6984930" y="3456681"/>
              <a:ext cx="4166" cy="3689"/>
            </a:xfrm>
            <a:custGeom>
              <a:avLst/>
              <a:gdLst>
                <a:gd name="connsiteX0" fmla="*/ 1390 w 4166"/>
                <a:gd name="connsiteY0" fmla="*/ 304 h 3689"/>
                <a:gd name="connsiteX1" fmla="*/ 4166 w 4166"/>
                <a:gd name="connsiteY1" fmla="*/ 3690 h 3689"/>
                <a:gd name="connsiteX2" fmla="*/ 1390 w 4166"/>
                <a:gd name="connsiteY2" fmla="*/ 304 h 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66" h="3689">
                  <a:moveTo>
                    <a:pt x="1390" y="304"/>
                  </a:moveTo>
                  <a:cubicBezTo>
                    <a:pt x="-1319" y="-982"/>
                    <a:pt x="103" y="2132"/>
                    <a:pt x="4166" y="3690"/>
                  </a:cubicBezTo>
                  <a:cubicBezTo>
                    <a:pt x="3218" y="1929"/>
                    <a:pt x="2270" y="710"/>
                    <a:pt x="1390" y="3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 231">
              <a:extLst>
                <a:ext uri="{FF2B5EF4-FFF2-40B4-BE49-F238E27FC236}">
                  <a16:creationId xmlns:a16="http://schemas.microsoft.com/office/drawing/2014/main" id="{68813477-01CF-CC18-4B07-2B054AB840D5}"/>
                </a:ext>
              </a:extLst>
            </p:cNvPr>
            <p:cNvSpPr/>
            <p:nvPr/>
          </p:nvSpPr>
          <p:spPr bwMode="ltGray">
            <a:xfrm>
              <a:off x="6989164" y="3443571"/>
              <a:ext cx="31727" cy="30284"/>
            </a:xfrm>
            <a:custGeom>
              <a:avLst/>
              <a:gdLst>
                <a:gd name="connsiteX0" fmla="*/ 30607 w 31727"/>
                <a:gd name="connsiteY0" fmla="*/ 2106 h 30284"/>
                <a:gd name="connsiteX1" fmla="*/ 16522 w 31727"/>
                <a:gd name="connsiteY1" fmla="*/ 5762 h 30284"/>
                <a:gd name="connsiteX2" fmla="*/ 3724 w 31727"/>
                <a:gd name="connsiteY2" fmla="*/ 17612 h 30284"/>
                <a:gd name="connsiteX3" fmla="*/ 0 w 31727"/>
                <a:gd name="connsiteY3" fmla="*/ 16800 h 30284"/>
                <a:gd name="connsiteX4" fmla="*/ 11376 w 31727"/>
                <a:gd name="connsiteY4" fmla="*/ 30275 h 30284"/>
                <a:gd name="connsiteX5" fmla="*/ 21736 w 31727"/>
                <a:gd name="connsiteY5" fmla="*/ 11924 h 30284"/>
                <a:gd name="connsiteX6" fmla="*/ 31690 w 31727"/>
                <a:gd name="connsiteY6" fmla="*/ 4272 h 30284"/>
                <a:gd name="connsiteX7" fmla="*/ 30607 w 31727"/>
                <a:gd name="connsiteY7" fmla="*/ 2106 h 30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727" h="30284">
                  <a:moveTo>
                    <a:pt x="30607" y="2106"/>
                  </a:moveTo>
                  <a:cubicBezTo>
                    <a:pt x="29253" y="6913"/>
                    <a:pt x="23362" y="4205"/>
                    <a:pt x="16522" y="5762"/>
                  </a:cubicBezTo>
                  <a:cubicBezTo>
                    <a:pt x="9683" y="7252"/>
                    <a:pt x="10563" y="18018"/>
                    <a:pt x="3724" y="17612"/>
                  </a:cubicBezTo>
                  <a:cubicBezTo>
                    <a:pt x="2302" y="17545"/>
                    <a:pt x="1083" y="17206"/>
                    <a:pt x="0" y="16800"/>
                  </a:cubicBezTo>
                  <a:cubicBezTo>
                    <a:pt x="3047" y="21878"/>
                    <a:pt x="6839" y="30613"/>
                    <a:pt x="11376" y="30275"/>
                  </a:cubicBezTo>
                  <a:cubicBezTo>
                    <a:pt x="17470" y="29869"/>
                    <a:pt x="16793" y="15310"/>
                    <a:pt x="21736" y="11924"/>
                  </a:cubicBezTo>
                  <a:cubicBezTo>
                    <a:pt x="26680" y="8538"/>
                    <a:pt x="32232" y="6642"/>
                    <a:pt x="31690" y="4272"/>
                  </a:cubicBezTo>
                  <a:cubicBezTo>
                    <a:pt x="31081" y="1903"/>
                    <a:pt x="31961" y="-2702"/>
                    <a:pt x="30607" y="210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 232">
              <a:extLst>
                <a:ext uri="{FF2B5EF4-FFF2-40B4-BE49-F238E27FC236}">
                  <a16:creationId xmlns:a16="http://schemas.microsoft.com/office/drawing/2014/main" id="{B84CC7DE-4446-252C-31D4-F379E3459BFA}"/>
                </a:ext>
              </a:extLst>
            </p:cNvPr>
            <p:cNvSpPr/>
            <p:nvPr/>
          </p:nvSpPr>
          <p:spPr bwMode="ltGray">
            <a:xfrm>
              <a:off x="7478519" y="2946235"/>
              <a:ext cx="57599" cy="39100"/>
            </a:xfrm>
            <a:custGeom>
              <a:avLst/>
              <a:gdLst>
                <a:gd name="connsiteX0" fmla="*/ 23717 w 57599"/>
                <a:gd name="connsiteY0" fmla="*/ 36478 h 39100"/>
                <a:gd name="connsiteX1" fmla="*/ 39766 w 57599"/>
                <a:gd name="connsiteY1" fmla="*/ 37697 h 39100"/>
                <a:gd name="connsiteX2" fmla="*/ 44235 w 57599"/>
                <a:gd name="connsiteY2" fmla="*/ 30452 h 39100"/>
                <a:gd name="connsiteX3" fmla="*/ 54257 w 57599"/>
                <a:gd name="connsiteY3" fmla="*/ 14471 h 39100"/>
                <a:gd name="connsiteX4" fmla="*/ 54798 w 57599"/>
                <a:gd name="connsiteY4" fmla="*/ 387 h 39100"/>
                <a:gd name="connsiteX5" fmla="*/ 44506 w 57599"/>
                <a:gd name="connsiteY5" fmla="*/ 10612 h 39100"/>
                <a:gd name="connsiteX6" fmla="*/ 29676 w 57599"/>
                <a:gd name="connsiteY6" fmla="*/ 15216 h 39100"/>
                <a:gd name="connsiteX7" fmla="*/ 5841 w 57599"/>
                <a:gd name="connsiteY7" fmla="*/ 4720 h 39100"/>
                <a:gd name="connsiteX8" fmla="*/ 4690 w 57599"/>
                <a:gd name="connsiteY8" fmla="*/ 30113 h 39100"/>
                <a:gd name="connsiteX9" fmla="*/ 23717 w 57599"/>
                <a:gd name="connsiteY9" fmla="*/ 36478 h 3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599" h="39100">
                  <a:moveTo>
                    <a:pt x="23717" y="36478"/>
                  </a:moveTo>
                  <a:cubicBezTo>
                    <a:pt x="27916" y="36478"/>
                    <a:pt x="33671" y="35395"/>
                    <a:pt x="39766" y="37697"/>
                  </a:cubicBezTo>
                  <a:cubicBezTo>
                    <a:pt x="45860" y="39932"/>
                    <a:pt x="44235" y="32686"/>
                    <a:pt x="44235" y="30452"/>
                  </a:cubicBezTo>
                  <a:cubicBezTo>
                    <a:pt x="44235" y="28217"/>
                    <a:pt x="50736" y="21581"/>
                    <a:pt x="54257" y="14471"/>
                  </a:cubicBezTo>
                  <a:cubicBezTo>
                    <a:pt x="57778" y="7293"/>
                    <a:pt x="59335" y="3027"/>
                    <a:pt x="54798" y="387"/>
                  </a:cubicBezTo>
                  <a:cubicBezTo>
                    <a:pt x="50261" y="-2254"/>
                    <a:pt x="50939" y="9460"/>
                    <a:pt x="44506" y="10612"/>
                  </a:cubicBezTo>
                  <a:cubicBezTo>
                    <a:pt x="38073" y="11763"/>
                    <a:pt x="36109" y="13659"/>
                    <a:pt x="29676" y="15216"/>
                  </a:cubicBezTo>
                  <a:cubicBezTo>
                    <a:pt x="23243" y="16774"/>
                    <a:pt x="21415" y="8986"/>
                    <a:pt x="5841" y="4720"/>
                  </a:cubicBezTo>
                  <a:cubicBezTo>
                    <a:pt x="-1743" y="2689"/>
                    <a:pt x="-1743" y="14607"/>
                    <a:pt x="4690" y="30113"/>
                  </a:cubicBezTo>
                  <a:cubicBezTo>
                    <a:pt x="11122" y="45484"/>
                    <a:pt x="19587" y="36478"/>
                    <a:pt x="23717" y="364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 233">
              <a:extLst>
                <a:ext uri="{FF2B5EF4-FFF2-40B4-BE49-F238E27FC236}">
                  <a16:creationId xmlns:a16="http://schemas.microsoft.com/office/drawing/2014/main" id="{4AE0571B-9DBA-CBA1-E9B1-1CAC974CC3CC}"/>
                </a:ext>
              </a:extLst>
            </p:cNvPr>
            <p:cNvSpPr/>
            <p:nvPr/>
          </p:nvSpPr>
          <p:spPr bwMode="ltGray">
            <a:xfrm>
              <a:off x="7333471" y="2879766"/>
              <a:ext cx="17798" cy="31373"/>
            </a:xfrm>
            <a:custGeom>
              <a:avLst/>
              <a:gdLst>
                <a:gd name="connsiteX0" fmla="*/ 1511 w 17798"/>
                <a:gd name="connsiteY0" fmla="*/ 7537 h 31373"/>
                <a:gd name="connsiteX1" fmla="*/ 2052 w 17798"/>
                <a:gd name="connsiteY1" fmla="*/ 156 h 31373"/>
                <a:gd name="connsiteX2" fmla="*/ 969 w 17798"/>
                <a:gd name="connsiteY2" fmla="*/ 7199 h 31373"/>
                <a:gd name="connsiteX3" fmla="*/ 3000 w 17798"/>
                <a:gd name="connsiteY3" fmla="*/ 25820 h 31373"/>
                <a:gd name="connsiteX4" fmla="*/ 15460 w 17798"/>
                <a:gd name="connsiteY4" fmla="*/ 30696 h 31373"/>
                <a:gd name="connsiteX5" fmla="*/ 14918 w 17798"/>
                <a:gd name="connsiteY5" fmla="*/ 17762 h 31373"/>
                <a:gd name="connsiteX6" fmla="*/ 1511 w 17798"/>
                <a:gd name="connsiteY6" fmla="*/ 7537 h 3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98" h="31373">
                  <a:moveTo>
                    <a:pt x="1511" y="7537"/>
                  </a:moveTo>
                  <a:cubicBezTo>
                    <a:pt x="1511" y="4490"/>
                    <a:pt x="5438" y="-995"/>
                    <a:pt x="2052" y="156"/>
                  </a:cubicBezTo>
                  <a:cubicBezTo>
                    <a:pt x="-1401" y="1307"/>
                    <a:pt x="427" y="4016"/>
                    <a:pt x="969" y="7199"/>
                  </a:cubicBezTo>
                  <a:cubicBezTo>
                    <a:pt x="2052" y="13564"/>
                    <a:pt x="-453" y="22434"/>
                    <a:pt x="3000" y="25820"/>
                  </a:cubicBezTo>
                  <a:cubicBezTo>
                    <a:pt x="6454" y="29206"/>
                    <a:pt x="13157" y="32930"/>
                    <a:pt x="15460" y="30696"/>
                  </a:cubicBezTo>
                  <a:cubicBezTo>
                    <a:pt x="17762" y="28461"/>
                    <a:pt x="19523" y="21757"/>
                    <a:pt x="14918" y="17762"/>
                  </a:cubicBezTo>
                  <a:cubicBezTo>
                    <a:pt x="10313" y="13767"/>
                    <a:pt x="1511" y="10584"/>
                    <a:pt x="1511" y="75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 234">
              <a:extLst>
                <a:ext uri="{FF2B5EF4-FFF2-40B4-BE49-F238E27FC236}">
                  <a16:creationId xmlns:a16="http://schemas.microsoft.com/office/drawing/2014/main" id="{298061C9-673B-80F6-2113-0D435AD873B9}"/>
                </a:ext>
              </a:extLst>
            </p:cNvPr>
            <p:cNvSpPr/>
            <p:nvPr/>
          </p:nvSpPr>
          <p:spPr bwMode="ltGray">
            <a:xfrm>
              <a:off x="7488786" y="2653756"/>
              <a:ext cx="84496" cy="69451"/>
            </a:xfrm>
            <a:custGeom>
              <a:avLst/>
              <a:gdLst>
                <a:gd name="connsiteX0" fmla="*/ 19816 w 84496"/>
                <a:gd name="connsiteY0" fmla="*/ 22752 h 69451"/>
                <a:gd name="connsiteX1" fmla="*/ 28145 w 84496"/>
                <a:gd name="connsiteY1" fmla="*/ 40628 h 69451"/>
                <a:gd name="connsiteX2" fmla="*/ 33765 w 84496"/>
                <a:gd name="connsiteY2" fmla="*/ 62974 h 69451"/>
                <a:gd name="connsiteX3" fmla="*/ 43990 w 84496"/>
                <a:gd name="connsiteY3" fmla="*/ 66766 h 69451"/>
                <a:gd name="connsiteX4" fmla="*/ 42094 w 84496"/>
                <a:gd name="connsiteY4" fmla="*/ 69407 h 69451"/>
                <a:gd name="connsiteX5" fmla="*/ 57397 w 84496"/>
                <a:gd name="connsiteY5" fmla="*/ 65886 h 69451"/>
                <a:gd name="connsiteX6" fmla="*/ 73513 w 84496"/>
                <a:gd name="connsiteY6" fmla="*/ 59182 h 69451"/>
                <a:gd name="connsiteX7" fmla="*/ 84212 w 84496"/>
                <a:gd name="connsiteY7" fmla="*/ 61146 h 69451"/>
                <a:gd name="connsiteX8" fmla="*/ 67690 w 84496"/>
                <a:gd name="connsiteY8" fmla="*/ 47738 h 69451"/>
                <a:gd name="connsiteX9" fmla="*/ 59564 w 84496"/>
                <a:gd name="connsiteY9" fmla="*/ 36227 h 69451"/>
                <a:gd name="connsiteX10" fmla="*/ 61867 w 84496"/>
                <a:gd name="connsiteY10" fmla="*/ 28101 h 69451"/>
                <a:gd name="connsiteX11" fmla="*/ 50490 w 84496"/>
                <a:gd name="connsiteY11" fmla="*/ 2708 h 69451"/>
                <a:gd name="connsiteX12" fmla="*/ 28077 w 84496"/>
                <a:gd name="connsiteY12" fmla="*/ 17605 h 69451"/>
                <a:gd name="connsiteX13" fmla="*/ 29702 w 84496"/>
                <a:gd name="connsiteY13" fmla="*/ 2437 h 69451"/>
                <a:gd name="connsiteX14" fmla="*/ 24082 w 84496"/>
                <a:gd name="connsiteY14" fmla="*/ 677 h 69451"/>
                <a:gd name="connsiteX15" fmla="*/ 23811 w 84496"/>
                <a:gd name="connsiteY15" fmla="*/ 541 h 69451"/>
                <a:gd name="connsiteX16" fmla="*/ 4377 w 84496"/>
                <a:gd name="connsiteY16" fmla="*/ 7854 h 69451"/>
                <a:gd name="connsiteX17" fmla="*/ 3632 w 84496"/>
                <a:gd name="connsiteY17" fmla="*/ 28169 h 69451"/>
                <a:gd name="connsiteX18" fmla="*/ 19816 w 84496"/>
                <a:gd name="connsiteY18" fmla="*/ 22752 h 69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4496" h="69451">
                  <a:moveTo>
                    <a:pt x="19816" y="22752"/>
                  </a:moveTo>
                  <a:cubicBezTo>
                    <a:pt x="30108" y="23158"/>
                    <a:pt x="28145" y="34940"/>
                    <a:pt x="28145" y="40628"/>
                  </a:cubicBezTo>
                  <a:cubicBezTo>
                    <a:pt x="28145" y="46249"/>
                    <a:pt x="31530" y="61484"/>
                    <a:pt x="33765" y="62974"/>
                  </a:cubicBezTo>
                  <a:cubicBezTo>
                    <a:pt x="36067" y="64464"/>
                    <a:pt x="46292" y="63313"/>
                    <a:pt x="43990" y="66766"/>
                  </a:cubicBezTo>
                  <a:cubicBezTo>
                    <a:pt x="41688" y="70152"/>
                    <a:pt x="36812" y="69001"/>
                    <a:pt x="42094" y="69407"/>
                  </a:cubicBezTo>
                  <a:cubicBezTo>
                    <a:pt x="47443" y="69813"/>
                    <a:pt x="48662" y="67375"/>
                    <a:pt x="57397" y="65886"/>
                  </a:cubicBezTo>
                  <a:cubicBezTo>
                    <a:pt x="66132" y="64396"/>
                    <a:pt x="68977" y="59182"/>
                    <a:pt x="73513" y="59182"/>
                  </a:cubicBezTo>
                  <a:cubicBezTo>
                    <a:pt x="78050" y="59182"/>
                    <a:pt x="86108" y="66089"/>
                    <a:pt x="84212" y="61146"/>
                  </a:cubicBezTo>
                  <a:cubicBezTo>
                    <a:pt x="82316" y="56270"/>
                    <a:pt x="71482" y="53359"/>
                    <a:pt x="67690" y="47738"/>
                  </a:cubicBezTo>
                  <a:cubicBezTo>
                    <a:pt x="63898" y="42118"/>
                    <a:pt x="63018" y="38529"/>
                    <a:pt x="59564" y="36227"/>
                  </a:cubicBezTo>
                  <a:cubicBezTo>
                    <a:pt x="56111" y="33924"/>
                    <a:pt x="58819" y="30742"/>
                    <a:pt x="61867" y="28101"/>
                  </a:cubicBezTo>
                  <a:cubicBezTo>
                    <a:pt x="64914" y="25460"/>
                    <a:pt x="63018" y="1963"/>
                    <a:pt x="50490" y="2708"/>
                  </a:cubicBezTo>
                  <a:cubicBezTo>
                    <a:pt x="37963" y="3453"/>
                    <a:pt x="34510" y="24783"/>
                    <a:pt x="28077" y="17605"/>
                  </a:cubicBezTo>
                  <a:cubicBezTo>
                    <a:pt x="21644" y="10428"/>
                    <a:pt x="27806" y="6568"/>
                    <a:pt x="29702" y="2437"/>
                  </a:cubicBezTo>
                  <a:cubicBezTo>
                    <a:pt x="31598" y="-1693"/>
                    <a:pt x="26384" y="677"/>
                    <a:pt x="24082" y="677"/>
                  </a:cubicBezTo>
                  <a:cubicBezTo>
                    <a:pt x="23879" y="677"/>
                    <a:pt x="23879" y="609"/>
                    <a:pt x="23811" y="541"/>
                  </a:cubicBezTo>
                  <a:cubicBezTo>
                    <a:pt x="16836" y="5688"/>
                    <a:pt x="8914" y="4266"/>
                    <a:pt x="4377" y="7854"/>
                  </a:cubicBezTo>
                  <a:cubicBezTo>
                    <a:pt x="-973" y="11985"/>
                    <a:pt x="-1650" y="21804"/>
                    <a:pt x="3632" y="28169"/>
                  </a:cubicBezTo>
                  <a:cubicBezTo>
                    <a:pt x="8914" y="34399"/>
                    <a:pt x="9523" y="22413"/>
                    <a:pt x="19816" y="2275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 235">
              <a:extLst>
                <a:ext uri="{FF2B5EF4-FFF2-40B4-BE49-F238E27FC236}">
                  <a16:creationId xmlns:a16="http://schemas.microsoft.com/office/drawing/2014/main" id="{4C3EB697-CA4E-22CD-C38B-718F31748978}"/>
                </a:ext>
              </a:extLst>
            </p:cNvPr>
            <p:cNvSpPr/>
            <p:nvPr/>
          </p:nvSpPr>
          <p:spPr bwMode="ltGray">
            <a:xfrm>
              <a:off x="7512501" y="2650536"/>
              <a:ext cx="3709" cy="3558"/>
            </a:xfrm>
            <a:custGeom>
              <a:avLst/>
              <a:gdLst>
                <a:gd name="connsiteX0" fmla="*/ 3550 w 3709"/>
                <a:gd name="connsiteY0" fmla="*/ 376 h 3558"/>
                <a:gd name="connsiteX1" fmla="*/ 96 w 3709"/>
                <a:gd name="connsiteY1" fmla="*/ 3558 h 3558"/>
                <a:gd name="connsiteX2" fmla="*/ 3550 w 3709"/>
                <a:gd name="connsiteY2" fmla="*/ 376 h 3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09" h="3558">
                  <a:moveTo>
                    <a:pt x="3550" y="376"/>
                  </a:moveTo>
                  <a:cubicBezTo>
                    <a:pt x="4701" y="-1249"/>
                    <a:pt x="-784" y="2881"/>
                    <a:pt x="96" y="3558"/>
                  </a:cubicBezTo>
                  <a:cubicBezTo>
                    <a:pt x="1315" y="2746"/>
                    <a:pt x="2466" y="1730"/>
                    <a:pt x="3550" y="37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 236">
              <a:extLst>
                <a:ext uri="{FF2B5EF4-FFF2-40B4-BE49-F238E27FC236}">
                  <a16:creationId xmlns:a16="http://schemas.microsoft.com/office/drawing/2014/main" id="{0A0E8A61-D9B3-793A-BABA-DFF7E0883B3C}"/>
                </a:ext>
              </a:extLst>
            </p:cNvPr>
            <p:cNvSpPr/>
            <p:nvPr/>
          </p:nvSpPr>
          <p:spPr bwMode="ltGray">
            <a:xfrm>
              <a:off x="7747584" y="2726838"/>
              <a:ext cx="24840" cy="16823"/>
            </a:xfrm>
            <a:custGeom>
              <a:avLst/>
              <a:gdLst>
                <a:gd name="connsiteX0" fmla="*/ 23818 w 24840"/>
                <a:gd name="connsiteY0" fmla="*/ 11290 h 16823"/>
                <a:gd name="connsiteX1" fmla="*/ 9327 w 24840"/>
                <a:gd name="connsiteY1" fmla="*/ 524 h 16823"/>
                <a:gd name="connsiteX2" fmla="*/ 456 w 24840"/>
                <a:gd name="connsiteY2" fmla="*/ 998 h 16823"/>
                <a:gd name="connsiteX3" fmla="*/ 9598 w 24840"/>
                <a:gd name="connsiteY3" fmla="*/ 15286 h 16823"/>
                <a:gd name="connsiteX4" fmla="*/ 23818 w 24840"/>
                <a:gd name="connsiteY4" fmla="*/ 11290 h 1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40" h="16823">
                  <a:moveTo>
                    <a:pt x="23818" y="11290"/>
                  </a:moveTo>
                  <a:cubicBezTo>
                    <a:pt x="19281" y="3029"/>
                    <a:pt x="11629" y="185"/>
                    <a:pt x="9327" y="524"/>
                  </a:cubicBezTo>
                  <a:cubicBezTo>
                    <a:pt x="7025" y="930"/>
                    <a:pt x="1201" y="-1169"/>
                    <a:pt x="456" y="998"/>
                  </a:cubicBezTo>
                  <a:cubicBezTo>
                    <a:pt x="-1440" y="6280"/>
                    <a:pt x="2759" y="14134"/>
                    <a:pt x="9598" y="15286"/>
                  </a:cubicBezTo>
                  <a:cubicBezTo>
                    <a:pt x="16369" y="16369"/>
                    <a:pt x="28422" y="19619"/>
                    <a:pt x="23818" y="1129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 237">
              <a:extLst>
                <a:ext uri="{FF2B5EF4-FFF2-40B4-BE49-F238E27FC236}">
                  <a16:creationId xmlns:a16="http://schemas.microsoft.com/office/drawing/2014/main" id="{B1648980-ADF5-BB27-ABC9-E910924A48DE}"/>
                </a:ext>
              </a:extLst>
            </p:cNvPr>
            <p:cNvSpPr/>
            <p:nvPr/>
          </p:nvSpPr>
          <p:spPr bwMode="ltGray">
            <a:xfrm>
              <a:off x="7656639" y="2578444"/>
              <a:ext cx="6961" cy="12067"/>
            </a:xfrm>
            <a:custGeom>
              <a:avLst/>
              <a:gdLst>
                <a:gd name="connsiteX0" fmla="*/ 4185 w 6961"/>
                <a:gd name="connsiteY0" fmla="*/ 11322 h 12067"/>
                <a:gd name="connsiteX1" fmla="*/ 6961 w 6961"/>
                <a:gd name="connsiteY1" fmla="*/ 12067 h 12067"/>
                <a:gd name="connsiteX2" fmla="*/ 731 w 6961"/>
                <a:gd name="connsiteY2" fmla="*/ 82 h 12067"/>
                <a:gd name="connsiteX3" fmla="*/ 4185 w 6961"/>
                <a:gd name="connsiteY3" fmla="*/ 11322 h 1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61" h="12067">
                  <a:moveTo>
                    <a:pt x="4185" y="11322"/>
                  </a:moveTo>
                  <a:cubicBezTo>
                    <a:pt x="4794" y="10916"/>
                    <a:pt x="5810" y="11322"/>
                    <a:pt x="6961" y="12067"/>
                  </a:cubicBezTo>
                  <a:cubicBezTo>
                    <a:pt x="5065" y="6650"/>
                    <a:pt x="4185" y="-866"/>
                    <a:pt x="731" y="82"/>
                  </a:cubicBezTo>
                  <a:cubicBezTo>
                    <a:pt x="-1503" y="826"/>
                    <a:pt x="1883" y="12880"/>
                    <a:pt x="4185" y="1132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 238">
              <a:extLst>
                <a:ext uri="{FF2B5EF4-FFF2-40B4-BE49-F238E27FC236}">
                  <a16:creationId xmlns:a16="http://schemas.microsoft.com/office/drawing/2014/main" id="{D1347F14-BC81-6FB5-2388-CE0C4ABE4CD6}"/>
                </a:ext>
              </a:extLst>
            </p:cNvPr>
            <p:cNvSpPr/>
            <p:nvPr/>
          </p:nvSpPr>
          <p:spPr bwMode="ltGray">
            <a:xfrm>
              <a:off x="7663600" y="2590511"/>
              <a:ext cx="4750" cy="5467"/>
            </a:xfrm>
            <a:custGeom>
              <a:avLst/>
              <a:gdLst>
                <a:gd name="connsiteX0" fmla="*/ 3250 w 4750"/>
                <a:gd name="connsiteY0" fmla="*/ 5011 h 5467"/>
                <a:gd name="connsiteX1" fmla="*/ 0 w 4750"/>
                <a:gd name="connsiteY1" fmla="*/ 0 h 5467"/>
                <a:gd name="connsiteX2" fmla="*/ 3250 w 4750"/>
                <a:gd name="connsiteY2" fmla="*/ 5011 h 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50" h="5467">
                  <a:moveTo>
                    <a:pt x="3250" y="5011"/>
                  </a:moveTo>
                  <a:cubicBezTo>
                    <a:pt x="6907" y="6975"/>
                    <a:pt x="3115" y="2099"/>
                    <a:pt x="0" y="0"/>
                  </a:cubicBezTo>
                  <a:cubicBezTo>
                    <a:pt x="813" y="2302"/>
                    <a:pt x="1828" y="4266"/>
                    <a:pt x="3250" y="501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 239">
              <a:extLst>
                <a:ext uri="{FF2B5EF4-FFF2-40B4-BE49-F238E27FC236}">
                  <a16:creationId xmlns:a16="http://schemas.microsoft.com/office/drawing/2014/main" id="{F21D474B-3284-6EDA-78ED-9892C11CEDC6}"/>
                </a:ext>
              </a:extLst>
            </p:cNvPr>
            <p:cNvSpPr/>
            <p:nvPr/>
          </p:nvSpPr>
          <p:spPr bwMode="ltGray">
            <a:xfrm>
              <a:off x="9646805" y="2365274"/>
              <a:ext cx="37281" cy="19133"/>
            </a:xfrm>
            <a:custGeom>
              <a:avLst/>
              <a:gdLst>
                <a:gd name="connsiteX0" fmla="*/ 36855 w 37281"/>
                <a:gd name="connsiteY0" fmla="*/ 13155 h 19133"/>
                <a:gd name="connsiteX1" fmla="*/ 15863 w 37281"/>
                <a:gd name="connsiteY1" fmla="*/ 357 h 19133"/>
                <a:gd name="connsiteX2" fmla="*/ 357 w 37281"/>
                <a:gd name="connsiteY2" fmla="*/ 5368 h 19133"/>
                <a:gd name="connsiteX3" fmla="*/ 15796 w 37281"/>
                <a:gd name="connsiteY3" fmla="*/ 17083 h 19133"/>
                <a:gd name="connsiteX4" fmla="*/ 36855 w 37281"/>
                <a:gd name="connsiteY4" fmla="*/ 13155 h 1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81" h="19133">
                  <a:moveTo>
                    <a:pt x="36855" y="13155"/>
                  </a:moveTo>
                  <a:cubicBezTo>
                    <a:pt x="33401" y="2998"/>
                    <a:pt x="21010" y="-1336"/>
                    <a:pt x="15863" y="357"/>
                  </a:cubicBezTo>
                  <a:cubicBezTo>
                    <a:pt x="10717" y="2050"/>
                    <a:pt x="1711" y="967"/>
                    <a:pt x="357" y="5368"/>
                  </a:cubicBezTo>
                  <a:cubicBezTo>
                    <a:pt x="-2216" y="13426"/>
                    <a:pt x="9769" y="16473"/>
                    <a:pt x="15796" y="17083"/>
                  </a:cubicBezTo>
                  <a:cubicBezTo>
                    <a:pt x="21822" y="17557"/>
                    <a:pt x="40308" y="23312"/>
                    <a:pt x="36855" y="1315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 240">
              <a:extLst>
                <a:ext uri="{FF2B5EF4-FFF2-40B4-BE49-F238E27FC236}">
                  <a16:creationId xmlns:a16="http://schemas.microsoft.com/office/drawing/2014/main" id="{F1531F14-5EC4-F2AB-BD27-93D02395D7A9}"/>
                </a:ext>
              </a:extLst>
            </p:cNvPr>
            <p:cNvSpPr/>
            <p:nvPr/>
          </p:nvSpPr>
          <p:spPr bwMode="ltGray">
            <a:xfrm>
              <a:off x="9679011" y="2369172"/>
              <a:ext cx="80113" cy="91592"/>
            </a:xfrm>
            <a:custGeom>
              <a:avLst/>
              <a:gdLst>
                <a:gd name="connsiteX0" fmla="*/ 17853 w 80113"/>
                <a:gd name="connsiteY0" fmla="*/ 44130 h 91592"/>
                <a:gd name="connsiteX1" fmla="*/ 23541 w 80113"/>
                <a:gd name="connsiteY1" fmla="*/ 66679 h 91592"/>
                <a:gd name="connsiteX2" fmla="*/ 29974 w 80113"/>
                <a:gd name="connsiteY2" fmla="*/ 80831 h 91592"/>
                <a:gd name="connsiteX3" fmla="*/ 36610 w 80113"/>
                <a:gd name="connsiteY3" fmla="*/ 90311 h 91592"/>
                <a:gd name="connsiteX4" fmla="*/ 47986 w 80113"/>
                <a:gd name="connsiteY4" fmla="*/ 60314 h 91592"/>
                <a:gd name="connsiteX5" fmla="*/ 78051 w 80113"/>
                <a:gd name="connsiteY5" fmla="*/ 56318 h 91592"/>
                <a:gd name="connsiteX6" fmla="*/ 74327 w 80113"/>
                <a:gd name="connsiteY6" fmla="*/ 26524 h 91592"/>
                <a:gd name="connsiteX7" fmla="*/ 61732 w 80113"/>
                <a:gd name="connsiteY7" fmla="*/ 19143 h 91592"/>
                <a:gd name="connsiteX8" fmla="*/ 37355 w 80113"/>
                <a:gd name="connsiteY8" fmla="*/ 4246 h 91592"/>
                <a:gd name="connsiteX9" fmla="*/ 22661 w 80113"/>
                <a:gd name="connsiteY9" fmla="*/ 454 h 91592"/>
                <a:gd name="connsiteX10" fmla="*/ 23067 w 80113"/>
                <a:gd name="connsiteY10" fmla="*/ 13997 h 91592"/>
                <a:gd name="connsiteX11" fmla="*/ 10675 w 80113"/>
                <a:gd name="connsiteY11" fmla="*/ 26727 h 91592"/>
                <a:gd name="connsiteX12" fmla="*/ 924 w 80113"/>
                <a:gd name="connsiteY12" fmla="*/ 35259 h 91592"/>
                <a:gd name="connsiteX13" fmla="*/ 17853 w 80113"/>
                <a:gd name="connsiteY13" fmla="*/ 44130 h 91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0113" h="91592">
                  <a:moveTo>
                    <a:pt x="17853" y="44130"/>
                  </a:moveTo>
                  <a:cubicBezTo>
                    <a:pt x="19004" y="50901"/>
                    <a:pt x="22661" y="61871"/>
                    <a:pt x="23541" y="66679"/>
                  </a:cubicBezTo>
                  <a:cubicBezTo>
                    <a:pt x="24421" y="71486"/>
                    <a:pt x="29703" y="77716"/>
                    <a:pt x="29974" y="80831"/>
                  </a:cubicBezTo>
                  <a:cubicBezTo>
                    <a:pt x="30245" y="83946"/>
                    <a:pt x="29771" y="95390"/>
                    <a:pt x="36610" y="90311"/>
                  </a:cubicBezTo>
                  <a:cubicBezTo>
                    <a:pt x="43449" y="85232"/>
                    <a:pt x="38845" y="65121"/>
                    <a:pt x="47986" y="60314"/>
                  </a:cubicBezTo>
                  <a:cubicBezTo>
                    <a:pt x="57128" y="55506"/>
                    <a:pt x="73514" y="67627"/>
                    <a:pt x="78051" y="56318"/>
                  </a:cubicBezTo>
                  <a:cubicBezTo>
                    <a:pt x="82588" y="45010"/>
                    <a:pt x="78864" y="37562"/>
                    <a:pt x="74327" y="26524"/>
                  </a:cubicBezTo>
                  <a:cubicBezTo>
                    <a:pt x="69790" y="15487"/>
                    <a:pt x="74259" y="20836"/>
                    <a:pt x="61732" y="19143"/>
                  </a:cubicBezTo>
                  <a:cubicBezTo>
                    <a:pt x="49205" y="17450"/>
                    <a:pt x="43043" y="7361"/>
                    <a:pt x="37355" y="4246"/>
                  </a:cubicBezTo>
                  <a:cubicBezTo>
                    <a:pt x="31667" y="1131"/>
                    <a:pt x="26114" y="-968"/>
                    <a:pt x="22661" y="454"/>
                  </a:cubicBezTo>
                  <a:cubicBezTo>
                    <a:pt x="19207" y="1876"/>
                    <a:pt x="25437" y="11627"/>
                    <a:pt x="23067" y="13997"/>
                  </a:cubicBezTo>
                  <a:cubicBezTo>
                    <a:pt x="15551" y="21378"/>
                    <a:pt x="14400" y="21919"/>
                    <a:pt x="10675" y="26727"/>
                  </a:cubicBezTo>
                  <a:cubicBezTo>
                    <a:pt x="6951" y="31535"/>
                    <a:pt x="-3071" y="29300"/>
                    <a:pt x="924" y="35259"/>
                  </a:cubicBezTo>
                  <a:cubicBezTo>
                    <a:pt x="4920" y="41286"/>
                    <a:pt x="16702" y="37358"/>
                    <a:pt x="17853" y="441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 241">
              <a:extLst>
                <a:ext uri="{FF2B5EF4-FFF2-40B4-BE49-F238E27FC236}">
                  <a16:creationId xmlns:a16="http://schemas.microsoft.com/office/drawing/2014/main" id="{F60EE1C3-FFF0-6DA7-4D0A-C4858FF8E467}"/>
                </a:ext>
              </a:extLst>
            </p:cNvPr>
            <p:cNvSpPr/>
            <p:nvPr/>
          </p:nvSpPr>
          <p:spPr bwMode="ltGray">
            <a:xfrm>
              <a:off x="9529728" y="2073237"/>
              <a:ext cx="311492" cy="213798"/>
            </a:xfrm>
            <a:custGeom>
              <a:avLst/>
              <a:gdLst>
                <a:gd name="connsiteX0" fmla="*/ 249816 w 311492"/>
                <a:gd name="connsiteY0" fmla="*/ 208766 h 213798"/>
                <a:gd name="connsiteX1" fmla="*/ 270739 w 311492"/>
                <a:gd name="connsiteY1" fmla="*/ 184592 h 213798"/>
                <a:gd name="connsiteX2" fmla="*/ 278391 w 311492"/>
                <a:gd name="connsiteY2" fmla="*/ 164819 h 213798"/>
                <a:gd name="connsiteX3" fmla="*/ 297622 w 311492"/>
                <a:gd name="connsiteY3" fmla="*/ 148026 h 213798"/>
                <a:gd name="connsiteX4" fmla="*/ 308050 w 311492"/>
                <a:gd name="connsiteY4" fmla="*/ 120534 h 213798"/>
                <a:gd name="connsiteX5" fmla="*/ 283944 w 311492"/>
                <a:gd name="connsiteY5" fmla="*/ 116268 h 213798"/>
                <a:gd name="connsiteX6" fmla="*/ 279136 w 311492"/>
                <a:gd name="connsiteY6" fmla="*/ 113560 h 213798"/>
                <a:gd name="connsiteX7" fmla="*/ 265390 w 311492"/>
                <a:gd name="connsiteY7" fmla="*/ 102454 h 213798"/>
                <a:gd name="connsiteX8" fmla="*/ 263359 w 311492"/>
                <a:gd name="connsiteY8" fmla="*/ 86203 h 213798"/>
                <a:gd name="connsiteX9" fmla="*/ 265255 w 311492"/>
                <a:gd name="connsiteY9" fmla="*/ 71712 h 213798"/>
                <a:gd name="connsiteX10" fmla="*/ 272161 w 311492"/>
                <a:gd name="connsiteY10" fmla="*/ 43204 h 213798"/>
                <a:gd name="connsiteX11" fmla="*/ 292273 w 311492"/>
                <a:gd name="connsiteY11" fmla="*/ 33115 h 213798"/>
                <a:gd name="connsiteX12" fmla="*/ 270536 w 311492"/>
                <a:gd name="connsiteY12" fmla="*/ 20791 h 213798"/>
                <a:gd name="connsiteX13" fmla="*/ 247039 w 311492"/>
                <a:gd name="connsiteY13" fmla="*/ 32979 h 213798"/>
                <a:gd name="connsiteX14" fmla="*/ 231194 w 311492"/>
                <a:gd name="connsiteY14" fmla="*/ 50924 h 213798"/>
                <a:gd name="connsiteX15" fmla="*/ 230246 w 311492"/>
                <a:gd name="connsiteY15" fmla="*/ 67785 h 213798"/>
                <a:gd name="connsiteX16" fmla="*/ 212911 w 311492"/>
                <a:gd name="connsiteY16" fmla="*/ 82411 h 213798"/>
                <a:gd name="connsiteX17" fmla="*/ 215010 w 311492"/>
                <a:gd name="connsiteY17" fmla="*/ 115862 h 213798"/>
                <a:gd name="connsiteX18" fmla="*/ 199978 w 311492"/>
                <a:gd name="connsiteY18" fmla="*/ 129134 h 213798"/>
                <a:gd name="connsiteX19" fmla="*/ 164360 w 311492"/>
                <a:gd name="connsiteY19" fmla="*/ 119180 h 213798"/>
                <a:gd name="connsiteX20" fmla="*/ 158401 w 311492"/>
                <a:gd name="connsiteY20" fmla="*/ 94803 h 213798"/>
                <a:gd name="connsiteX21" fmla="*/ 168897 w 311492"/>
                <a:gd name="connsiteY21" fmla="*/ 79025 h 213798"/>
                <a:gd name="connsiteX22" fmla="*/ 161584 w 311492"/>
                <a:gd name="connsiteY22" fmla="*/ 61216 h 213798"/>
                <a:gd name="connsiteX23" fmla="*/ 148785 w 311492"/>
                <a:gd name="connsiteY23" fmla="*/ 45371 h 213798"/>
                <a:gd name="connsiteX24" fmla="*/ 140118 w 311492"/>
                <a:gd name="connsiteY24" fmla="*/ 29661 h 213798"/>
                <a:gd name="connsiteX25" fmla="*/ 136123 w 311492"/>
                <a:gd name="connsiteY25" fmla="*/ 14629 h 213798"/>
                <a:gd name="connsiteX26" fmla="*/ 135039 w 311492"/>
                <a:gd name="connsiteY26" fmla="*/ 950 h 213798"/>
                <a:gd name="connsiteX27" fmla="*/ 103484 w 311492"/>
                <a:gd name="connsiteY27" fmla="*/ 13545 h 213798"/>
                <a:gd name="connsiteX28" fmla="*/ 89671 w 311492"/>
                <a:gd name="connsiteY28" fmla="*/ 18895 h 213798"/>
                <a:gd name="connsiteX29" fmla="*/ 86691 w 311492"/>
                <a:gd name="connsiteY29" fmla="*/ 30812 h 213798"/>
                <a:gd name="connsiteX30" fmla="*/ 75180 w 311492"/>
                <a:gd name="connsiteY30" fmla="*/ 26140 h 213798"/>
                <a:gd name="connsiteX31" fmla="*/ 55814 w 311492"/>
                <a:gd name="connsiteY31" fmla="*/ 33047 h 213798"/>
                <a:gd name="connsiteX32" fmla="*/ 55881 w 311492"/>
                <a:gd name="connsiteY32" fmla="*/ 52210 h 213798"/>
                <a:gd name="connsiteX33" fmla="*/ 39359 w 311492"/>
                <a:gd name="connsiteY33" fmla="*/ 68800 h 213798"/>
                <a:gd name="connsiteX34" fmla="*/ 29811 w 311492"/>
                <a:gd name="connsiteY34" fmla="*/ 75639 h 213798"/>
                <a:gd name="connsiteX35" fmla="*/ 9903 w 311492"/>
                <a:gd name="connsiteY35" fmla="*/ 92162 h 213798"/>
                <a:gd name="connsiteX36" fmla="*/ 1642 w 311492"/>
                <a:gd name="connsiteY36" fmla="*/ 110445 h 213798"/>
                <a:gd name="connsiteX37" fmla="*/ 3741 w 311492"/>
                <a:gd name="connsiteY37" fmla="*/ 122701 h 213798"/>
                <a:gd name="connsiteX38" fmla="*/ 6991 w 311492"/>
                <a:gd name="connsiteY38" fmla="*/ 132520 h 213798"/>
                <a:gd name="connsiteX39" fmla="*/ 19518 w 311492"/>
                <a:gd name="connsiteY39" fmla="*/ 147688 h 213798"/>
                <a:gd name="connsiteX40" fmla="*/ 30488 w 311492"/>
                <a:gd name="connsiteY40" fmla="*/ 152157 h 213798"/>
                <a:gd name="connsiteX41" fmla="*/ 49855 w 311492"/>
                <a:gd name="connsiteY41" fmla="*/ 158996 h 213798"/>
                <a:gd name="connsiteX42" fmla="*/ 32113 w 311492"/>
                <a:gd name="connsiteY42" fmla="*/ 180597 h 213798"/>
                <a:gd name="connsiteX43" fmla="*/ 38411 w 311492"/>
                <a:gd name="connsiteY43" fmla="*/ 203281 h 213798"/>
                <a:gd name="connsiteX44" fmla="*/ 67596 w 311492"/>
                <a:gd name="connsiteY44" fmla="*/ 200843 h 213798"/>
                <a:gd name="connsiteX45" fmla="*/ 93057 w 311492"/>
                <a:gd name="connsiteY45" fmla="*/ 213438 h 213798"/>
                <a:gd name="connsiteX46" fmla="*/ 113371 w 311492"/>
                <a:gd name="connsiteY46" fmla="*/ 197119 h 213798"/>
                <a:gd name="connsiteX47" fmla="*/ 134430 w 311492"/>
                <a:gd name="connsiteY47" fmla="*/ 185337 h 213798"/>
                <a:gd name="connsiteX48" fmla="*/ 153526 w 311492"/>
                <a:gd name="connsiteY48" fmla="*/ 181206 h 213798"/>
                <a:gd name="connsiteX49" fmla="*/ 174246 w 311492"/>
                <a:gd name="connsiteY49" fmla="*/ 182222 h 213798"/>
                <a:gd name="connsiteX50" fmla="*/ 199436 w 311492"/>
                <a:gd name="connsiteY50" fmla="*/ 189806 h 213798"/>
                <a:gd name="connsiteX51" fmla="*/ 219886 w 311492"/>
                <a:gd name="connsiteY51" fmla="*/ 194004 h 213798"/>
                <a:gd name="connsiteX52" fmla="*/ 249816 w 311492"/>
                <a:gd name="connsiteY52" fmla="*/ 208766 h 213798"/>
                <a:gd name="connsiteX53" fmla="*/ 74435 w 311492"/>
                <a:gd name="connsiteY53" fmla="*/ 57153 h 213798"/>
                <a:gd name="connsiteX54" fmla="*/ 64345 w 311492"/>
                <a:gd name="connsiteY54" fmla="*/ 56476 h 213798"/>
                <a:gd name="connsiteX55" fmla="*/ 74435 w 311492"/>
                <a:gd name="connsiteY55" fmla="*/ 57153 h 213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11492" h="213798">
                  <a:moveTo>
                    <a:pt x="249816" y="208766"/>
                  </a:moveTo>
                  <a:cubicBezTo>
                    <a:pt x="262952" y="207073"/>
                    <a:pt x="268437" y="188519"/>
                    <a:pt x="270739" y="184592"/>
                  </a:cubicBezTo>
                  <a:cubicBezTo>
                    <a:pt x="273042" y="180665"/>
                    <a:pt x="273245" y="169898"/>
                    <a:pt x="278391" y="164819"/>
                  </a:cubicBezTo>
                  <a:cubicBezTo>
                    <a:pt x="283537" y="159741"/>
                    <a:pt x="292476" y="149719"/>
                    <a:pt x="297622" y="148026"/>
                  </a:cubicBezTo>
                  <a:cubicBezTo>
                    <a:pt x="302768" y="146333"/>
                    <a:pt x="318343" y="151615"/>
                    <a:pt x="308050" y="120534"/>
                  </a:cubicBezTo>
                  <a:cubicBezTo>
                    <a:pt x="297757" y="89453"/>
                    <a:pt x="289564" y="111190"/>
                    <a:pt x="283944" y="116268"/>
                  </a:cubicBezTo>
                  <a:cubicBezTo>
                    <a:pt x="278323" y="121347"/>
                    <a:pt x="281371" y="118638"/>
                    <a:pt x="279136" y="113560"/>
                  </a:cubicBezTo>
                  <a:cubicBezTo>
                    <a:pt x="276834" y="108481"/>
                    <a:pt x="265932" y="105095"/>
                    <a:pt x="265390" y="102454"/>
                  </a:cubicBezTo>
                  <a:cubicBezTo>
                    <a:pt x="264848" y="99881"/>
                    <a:pt x="263968" y="90740"/>
                    <a:pt x="263359" y="86203"/>
                  </a:cubicBezTo>
                  <a:cubicBezTo>
                    <a:pt x="262817" y="81666"/>
                    <a:pt x="263562" y="76791"/>
                    <a:pt x="265255" y="71712"/>
                  </a:cubicBezTo>
                  <a:cubicBezTo>
                    <a:pt x="266947" y="66633"/>
                    <a:pt x="268166" y="60742"/>
                    <a:pt x="272161" y="43204"/>
                  </a:cubicBezTo>
                  <a:cubicBezTo>
                    <a:pt x="276156" y="25666"/>
                    <a:pt x="287736" y="41037"/>
                    <a:pt x="292273" y="33115"/>
                  </a:cubicBezTo>
                  <a:cubicBezTo>
                    <a:pt x="296810" y="25192"/>
                    <a:pt x="280219" y="22484"/>
                    <a:pt x="270536" y="20791"/>
                  </a:cubicBezTo>
                  <a:cubicBezTo>
                    <a:pt x="260853" y="19098"/>
                    <a:pt x="255571" y="23906"/>
                    <a:pt x="247039" y="32979"/>
                  </a:cubicBezTo>
                  <a:cubicBezTo>
                    <a:pt x="238507" y="42053"/>
                    <a:pt x="241961" y="42392"/>
                    <a:pt x="231194" y="50924"/>
                  </a:cubicBezTo>
                  <a:cubicBezTo>
                    <a:pt x="220428" y="59388"/>
                    <a:pt x="229433" y="55393"/>
                    <a:pt x="230246" y="67785"/>
                  </a:cubicBezTo>
                  <a:cubicBezTo>
                    <a:pt x="231059" y="80244"/>
                    <a:pt x="227741" y="76249"/>
                    <a:pt x="212911" y="82411"/>
                  </a:cubicBezTo>
                  <a:cubicBezTo>
                    <a:pt x="198082" y="88641"/>
                    <a:pt x="208713" y="104553"/>
                    <a:pt x="215010" y="115862"/>
                  </a:cubicBezTo>
                  <a:cubicBezTo>
                    <a:pt x="221308" y="127170"/>
                    <a:pt x="207968" y="127983"/>
                    <a:pt x="199978" y="129134"/>
                  </a:cubicBezTo>
                  <a:cubicBezTo>
                    <a:pt x="191987" y="130285"/>
                    <a:pt x="166865" y="122024"/>
                    <a:pt x="164360" y="119180"/>
                  </a:cubicBezTo>
                  <a:cubicBezTo>
                    <a:pt x="161854" y="116336"/>
                    <a:pt x="161787" y="101574"/>
                    <a:pt x="158401" y="94803"/>
                  </a:cubicBezTo>
                  <a:cubicBezTo>
                    <a:pt x="154948" y="88031"/>
                    <a:pt x="160365" y="86948"/>
                    <a:pt x="168897" y="79025"/>
                  </a:cubicBezTo>
                  <a:cubicBezTo>
                    <a:pt x="177429" y="71103"/>
                    <a:pt x="164969" y="66295"/>
                    <a:pt x="161584" y="61216"/>
                  </a:cubicBezTo>
                  <a:cubicBezTo>
                    <a:pt x="158130" y="56138"/>
                    <a:pt x="151088" y="52143"/>
                    <a:pt x="148785" y="45371"/>
                  </a:cubicBezTo>
                  <a:cubicBezTo>
                    <a:pt x="146483" y="38600"/>
                    <a:pt x="147228" y="29661"/>
                    <a:pt x="140118" y="29661"/>
                  </a:cubicBezTo>
                  <a:cubicBezTo>
                    <a:pt x="138899" y="25666"/>
                    <a:pt x="132602" y="20046"/>
                    <a:pt x="136123" y="14629"/>
                  </a:cubicBezTo>
                  <a:cubicBezTo>
                    <a:pt x="140118" y="8399"/>
                    <a:pt x="140186" y="6300"/>
                    <a:pt x="135039" y="950"/>
                  </a:cubicBezTo>
                  <a:cubicBezTo>
                    <a:pt x="129893" y="-4399"/>
                    <a:pt x="106329" y="14629"/>
                    <a:pt x="103484" y="13545"/>
                  </a:cubicBezTo>
                  <a:cubicBezTo>
                    <a:pt x="100641" y="12394"/>
                    <a:pt x="89671" y="9279"/>
                    <a:pt x="89671" y="18895"/>
                  </a:cubicBezTo>
                  <a:cubicBezTo>
                    <a:pt x="89671" y="28510"/>
                    <a:pt x="89535" y="31422"/>
                    <a:pt x="86691" y="30812"/>
                  </a:cubicBezTo>
                  <a:cubicBezTo>
                    <a:pt x="83847" y="30271"/>
                    <a:pt x="80326" y="24989"/>
                    <a:pt x="75180" y="26140"/>
                  </a:cubicBezTo>
                  <a:cubicBezTo>
                    <a:pt x="70033" y="27291"/>
                    <a:pt x="62653" y="26817"/>
                    <a:pt x="55814" y="33047"/>
                  </a:cubicBezTo>
                  <a:cubicBezTo>
                    <a:pt x="50464" y="37922"/>
                    <a:pt x="52495" y="47064"/>
                    <a:pt x="55881" y="52210"/>
                  </a:cubicBezTo>
                  <a:cubicBezTo>
                    <a:pt x="51073" y="52413"/>
                    <a:pt x="48703" y="64399"/>
                    <a:pt x="39359" y="68800"/>
                  </a:cubicBezTo>
                  <a:cubicBezTo>
                    <a:pt x="29676" y="73337"/>
                    <a:pt x="28118" y="70019"/>
                    <a:pt x="29811" y="75639"/>
                  </a:cubicBezTo>
                  <a:cubicBezTo>
                    <a:pt x="31504" y="81327"/>
                    <a:pt x="25342" y="89927"/>
                    <a:pt x="9903" y="92162"/>
                  </a:cubicBezTo>
                  <a:cubicBezTo>
                    <a:pt x="-5468" y="94396"/>
                    <a:pt x="1642" y="105366"/>
                    <a:pt x="1642" y="110445"/>
                  </a:cubicBezTo>
                  <a:cubicBezTo>
                    <a:pt x="1642" y="115523"/>
                    <a:pt x="-1338" y="118774"/>
                    <a:pt x="3741" y="122701"/>
                  </a:cubicBezTo>
                  <a:cubicBezTo>
                    <a:pt x="8887" y="126628"/>
                    <a:pt x="6450" y="128050"/>
                    <a:pt x="6991" y="132520"/>
                  </a:cubicBezTo>
                  <a:cubicBezTo>
                    <a:pt x="7533" y="137056"/>
                    <a:pt x="17758" y="147688"/>
                    <a:pt x="19518" y="147688"/>
                  </a:cubicBezTo>
                  <a:cubicBezTo>
                    <a:pt x="21279" y="147688"/>
                    <a:pt x="28118" y="151615"/>
                    <a:pt x="30488" y="152157"/>
                  </a:cubicBezTo>
                  <a:cubicBezTo>
                    <a:pt x="32858" y="152698"/>
                    <a:pt x="49855" y="153376"/>
                    <a:pt x="49855" y="158996"/>
                  </a:cubicBezTo>
                  <a:cubicBezTo>
                    <a:pt x="49855" y="164616"/>
                    <a:pt x="35567" y="168679"/>
                    <a:pt x="32113" y="180597"/>
                  </a:cubicBezTo>
                  <a:cubicBezTo>
                    <a:pt x="28660" y="192447"/>
                    <a:pt x="31572" y="195900"/>
                    <a:pt x="38411" y="203281"/>
                  </a:cubicBezTo>
                  <a:cubicBezTo>
                    <a:pt x="45250" y="210662"/>
                    <a:pt x="61908" y="200234"/>
                    <a:pt x="67596" y="200843"/>
                  </a:cubicBezTo>
                  <a:cubicBezTo>
                    <a:pt x="73284" y="201385"/>
                    <a:pt x="85675" y="216282"/>
                    <a:pt x="93057" y="213438"/>
                  </a:cubicBezTo>
                  <a:cubicBezTo>
                    <a:pt x="100437" y="210594"/>
                    <a:pt x="106532" y="200505"/>
                    <a:pt x="113371" y="197119"/>
                  </a:cubicBezTo>
                  <a:cubicBezTo>
                    <a:pt x="120210" y="193734"/>
                    <a:pt x="124341" y="189603"/>
                    <a:pt x="134430" y="185337"/>
                  </a:cubicBezTo>
                  <a:cubicBezTo>
                    <a:pt x="151765" y="177956"/>
                    <a:pt x="150411" y="181748"/>
                    <a:pt x="153526" y="181206"/>
                  </a:cubicBezTo>
                  <a:cubicBezTo>
                    <a:pt x="156640" y="180665"/>
                    <a:pt x="167407" y="185608"/>
                    <a:pt x="174246" y="182222"/>
                  </a:cubicBezTo>
                  <a:cubicBezTo>
                    <a:pt x="181085" y="178836"/>
                    <a:pt x="193206" y="191499"/>
                    <a:pt x="199436" y="189806"/>
                  </a:cubicBezTo>
                  <a:cubicBezTo>
                    <a:pt x="205733" y="188113"/>
                    <a:pt x="211286" y="188316"/>
                    <a:pt x="219886" y="194004"/>
                  </a:cubicBezTo>
                  <a:cubicBezTo>
                    <a:pt x="228486" y="199895"/>
                    <a:pt x="236679" y="210459"/>
                    <a:pt x="249816" y="208766"/>
                  </a:cubicBezTo>
                  <a:close/>
                  <a:moveTo>
                    <a:pt x="74435" y="57153"/>
                  </a:moveTo>
                  <a:cubicBezTo>
                    <a:pt x="70982" y="59726"/>
                    <a:pt x="67528" y="58372"/>
                    <a:pt x="64345" y="56476"/>
                  </a:cubicBezTo>
                  <a:cubicBezTo>
                    <a:pt x="70440" y="56409"/>
                    <a:pt x="77821" y="54648"/>
                    <a:pt x="74435" y="5715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 242">
              <a:extLst>
                <a:ext uri="{FF2B5EF4-FFF2-40B4-BE49-F238E27FC236}">
                  <a16:creationId xmlns:a16="http://schemas.microsoft.com/office/drawing/2014/main" id="{DF6FA8C8-2F14-7C82-DB84-F26B36E5E1CC}"/>
                </a:ext>
              </a:extLst>
            </p:cNvPr>
            <p:cNvSpPr/>
            <p:nvPr/>
          </p:nvSpPr>
          <p:spPr bwMode="ltGray">
            <a:xfrm>
              <a:off x="9824940" y="2248558"/>
              <a:ext cx="27909" cy="34940"/>
            </a:xfrm>
            <a:custGeom>
              <a:avLst/>
              <a:gdLst>
                <a:gd name="connsiteX0" fmla="*/ 3291 w 27909"/>
                <a:gd name="connsiteY0" fmla="*/ 34935 h 34940"/>
                <a:gd name="connsiteX1" fmla="*/ 27668 w 27909"/>
                <a:gd name="connsiteY1" fmla="*/ 24710 h 34940"/>
                <a:gd name="connsiteX2" fmla="*/ 18323 w 27909"/>
                <a:gd name="connsiteY2" fmla="*/ 7849 h 34940"/>
                <a:gd name="connsiteX3" fmla="*/ 8708 w 27909"/>
                <a:gd name="connsiteY3" fmla="*/ 3245 h 34940"/>
                <a:gd name="connsiteX4" fmla="*/ 3223 w 27909"/>
                <a:gd name="connsiteY4" fmla="*/ 16110 h 34940"/>
                <a:gd name="connsiteX5" fmla="*/ 3291 w 27909"/>
                <a:gd name="connsiteY5" fmla="*/ 34935 h 3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09" h="34940">
                  <a:moveTo>
                    <a:pt x="3291" y="34935"/>
                  </a:moveTo>
                  <a:cubicBezTo>
                    <a:pt x="9385" y="34529"/>
                    <a:pt x="25704" y="32971"/>
                    <a:pt x="27668" y="24710"/>
                  </a:cubicBezTo>
                  <a:cubicBezTo>
                    <a:pt x="29632" y="16449"/>
                    <a:pt x="19000" y="12725"/>
                    <a:pt x="18323" y="7849"/>
                  </a:cubicBezTo>
                  <a:cubicBezTo>
                    <a:pt x="17646" y="2974"/>
                    <a:pt x="13990" y="-4272"/>
                    <a:pt x="8708" y="3245"/>
                  </a:cubicBezTo>
                  <a:cubicBezTo>
                    <a:pt x="4103" y="9813"/>
                    <a:pt x="5457" y="12318"/>
                    <a:pt x="3223" y="16110"/>
                  </a:cubicBezTo>
                  <a:cubicBezTo>
                    <a:pt x="921" y="19835"/>
                    <a:pt x="-2736" y="35274"/>
                    <a:pt x="3291" y="3493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 243">
              <a:extLst>
                <a:ext uri="{FF2B5EF4-FFF2-40B4-BE49-F238E27FC236}">
                  <a16:creationId xmlns:a16="http://schemas.microsoft.com/office/drawing/2014/main" id="{1DC4B826-DBAF-DD36-CE07-32E07E7EC97E}"/>
                </a:ext>
              </a:extLst>
            </p:cNvPr>
            <p:cNvSpPr/>
            <p:nvPr/>
          </p:nvSpPr>
          <p:spPr bwMode="ltGray">
            <a:xfrm>
              <a:off x="9499592" y="2087699"/>
              <a:ext cx="66051" cy="54234"/>
            </a:xfrm>
            <a:custGeom>
              <a:avLst/>
              <a:gdLst>
                <a:gd name="connsiteX0" fmla="*/ 57983 w 66051"/>
                <a:gd name="connsiteY0" fmla="*/ 21700 h 54234"/>
                <a:gd name="connsiteX1" fmla="*/ 65703 w 66051"/>
                <a:gd name="connsiteY1" fmla="*/ 10324 h 54234"/>
                <a:gd name="connsiteX2" fmla="*/ 50128 w 66051"/>
                <a:gd name="connsiteY2" fmla="*/ 2131 h 54234"/>
                <a:gd name="connsiteX3" fmla="*/ 10718 w 66051"/>
                <a:gd name="connsiteY3" fmla="*/ 37749 h 54234"/>
                <a:gd name="connsiteX4" fmla="*/ 900 w 66051"/>
                <a:gd name="connsiteY4" fmla="*/ 51562 h 54234"/>
                <a:gd name="connsiteX5" fmla="*/ 14985 w 66051"/>
                <a:gd name="connsiteY5" fmla="*/ 52375 h 54234"/>
                <a:gd name="connsiteX6" fmla="*/ 40174 w 66051"/>
                <a:gd name="connsiteY6" fmla="*/ 45197 h 54234"/>
                <a:gd name="connsiteX7" fmla="*/ 57983 w 66051"/>
                <a:gd name="connsiteY7" fmla="*/ 21700 h 54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051" h="54234">
                  <a:moveTo>
                    <a:pt x="57983" y="21700"/>
                  </a:moveTo>
                  <a:cubicBezTo>
                    <a:pt x="64822" y="18315"/>
                    <a:pt x="64552" y="13304"/>
                    <a:pt x="65703" y="10324"/>
                  </a:cubicBezTo>
                  <a:cubicBezTo>
                    <a:pt x="66854" y="7277"/>
                    <a:pt x="65974" y="-4844"/>
                    <a:pt x="50128" y="2131"/>
                  </a:cubicBezTo>
                  <a:cubicBezTo>
                    <a:pt x="38956" y="7074"/>
                    <a:pt x="16813" y="30165"/>
                    <a:pt x="10718" y="37749"/>
                  </a:cubicBezTo>
                  <a:cubicBezTo>
                    <a:pt x="4624" y="45265"/>
                    <a:pt x="-2554" y="47432"/>
                    <a:pt x="900" y="51562"/>
                  </a:cubicBezTo>
                  <a:cubicBezTo>
                    <a:pt x="4353" y="55693"/>
                    <a:pt x="10109" y="54271"/>
                    <a:pt x="14985" y="52375"/>
                  </a:cubicBezTo>
                  <a:cubicBezTo>
                    <a:pt x="19928" y="50479"/>
                    <a:pt x="31033" y="53526"/>
                    <a:pt x="40174" y="45197"/>
                  </a:cubicBezTo>
                  <a:cubicBezTo>
                    <a:pt x="49383" y="36936"/>
                    <a:pt x="51144" y="25086"/>
                    <a:pt x="57983" y="217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 244">
              <a:extLst>
                <a:ext uri="{FF2B5EF4-FFF2-40B4-BE49-F238E27FC236}">
                  <a16:creationId xmlns:a16="http://schemas.microsoft.com/office/drawing/2014/main" id="{AD89BDBD-2A13-F060-6AB7-312892F8F370}"/>
                </a:ext>
              </a:extLst>
            </p:cNvPr>
            <p:cNvSpPr/>
            <p:nvPr/>
          </p:nvSpPr>
          <p:spPr bwMode="ltGray">
            <a:xfrm>
              <a:off x="9653188" y="1965755"/>
              <a:ext cx="410" cy="563"/>
            </a:xfrm>
            <a:custGeom>
              <a:avLst/>
              <a:gdLst>
                <a:gd name="connsiteX0" fmla="*/ 0 w 410"/>
                <a:gd name="connsiteY0" fmla="*/ 563 h 563"/>
                <a:gd name="connsiteX1" fmla="*/ 0 w 410"/>
                <a:gd name="connsiteY1" fmla="*/ 563 h 563"/>
                <a:gd name="connsiteX2" fmla="*/ 0 w 410"/>
                <a:gd name="connsiteY2" fmla="*/ 563 h 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" h="563">
                  <a:moveTo>
                    <a:pt x="0" y="563"/>
                  </a:moveTo>
                  <a:cubicBezTo>
                    <a:pt x="813" y="-46"/>
                    <a:pt x="203" y="-317"/>
                    <a:pt x="0" y="563"/>
                  </a:cubicBezTo>
                  <a:lnTo>
                    <a:pt x="0" y="563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 245">
              <a:extLst>
                <a:ext uri="{FF2B5EF4-FFF2-40B4-BE49-F238E27FC236}">
                  <a16:creationId xmlns:a16="http://schemas.microsoft.com/office/drawing/2014/main" id="{D75882D9-A707-9CA9-0DDE-61F8A8507791}"/>
                </a:ext>
              </a:extLst>
            </p:cNvPr>
            <p:cNvSpPr/>
            <p:nvPr/>
          </p:nvSpPr>
          <p:spPr bwMode="ltGray">
            <a:xfrm>
              <a:off x="9450732" y="1965433"/>
              <a:ext cx="253216" cy="130590"/>
            </a:xfrm>
            <a:custGeom>
              <a:avLst/>
              <a:gdLst>
                <a:gd name="connsiteX0" fmla="*/ 14075 w 253216"/>
                <a:gd name="connsiteY0" fmla="*/ 101442 h 130590"/>
                <a:gd name="connsiteX1" fmla="*/ 30394 w 253216"/>
                <a:gd name="connsiteY1" fmla="*/ 107401 h 130590"/>
                <a:gd name="connsiteX2" fmla="*/ 27143 w 253216"/>
                <a:gd name="connsiteY2" fmla="*/ 120876 h 130590"/>
                <a:gd name="connsiteX3" fmla="*/ 35608 w 253216"/>
                <a:gd name="connsiteY3" fmla="*/ 120605 h 130590"/>
                <a:gd name="connsiteX4" fmla="*/ 48541 w 253216"/>
                <a:gd name="connsiteY4" fmla="*/ 129069 h 130590"/>
                <a:gd name="connsiteX5" fmla="*/ 78539 w 253216"/>
                <a:gd name="connsiteY5" fmla="*/ 127241 h 130590"/>
                <a:gd name="connsiteX6" fmla="*/ 75830 w 253216"/>
                <a:gd name="connsiteY6" fmla="*/ 100358 h 130590"/>
                <a:gd name="connsiteX7" fmla="*/ 84633 w 253216"/>
                <a:gd name="connsiteY7" fmla="*/ 107468 h 130590"/>
                <a:gd name="connsiteX8" fmla="*/ 100275 w 253216"/>
                <a:gd name="connsiteY8" fmla="*/ 98395 h 130590"/>
                <a:gd name="connsiteX9" fmla="*/ 129121 w 253216"/>
                <a:gd name="connsiteY9" fmla="*/ 113834 h 130590"/>
                <a:gd name="connsiteX10" fmla="*/ 147743 w 253216"/>
                <a:gd name="connsiteY10" fmla="*/ 119318 h 130590"/>
                <a:gd name="connsiteX11" fmla="*/ 153499 w 253216"/>
                <a:gd name="connsiteY11" fmla="*/ 99072 h 130590"/>
                <a:gd name="connsiteX12" fmla="*/ 172459 w 253216"/>
                <a:gd name="connsiteY12" fmla="*/ 97040 h 130590"/>
                <a:gd name="connsiteX13" fmla="*/ 193180 w 253216"/>
                <a:gd name="connsiteY13" fmla="*/ 78487 h 130590"/>
                <a:gd name="connsiteX14" fmla="*/ 211462 w 253216"/>
                <a:gd name="connsiteY14" fmla="*/ 73205 h 130590"/>
                <a:gd name="connsiteX15" fmla="*/ 225547 w 253216"/>
                <a:gd name="connsiteY15" fmla="*/ 51943 h 130590"/>
                <a:gd name="connsiteX16" fmla="*/ 223922 w 253216"/>
                <a:gd name="connsiteY16" fmla="*/ 27836 h 130590"/>
                <a:gd name="connsiteX17" fmla="*/ 253107 w 253216"/>
                <a:gd name="connsiteY17" fmla="*/ 30003 h 130590"/>
                <a:gd name="connsiteX18" fmla="*/ 229948 w 253216"/>
                <a:gd name="connsiteY18" fmla="*/ 7115 h 130590"/>
                <a:gd name="connsiteX19" fmla="*/ 202524 w 253216"/>
                <a:gd name="connsiteY19" fmla="*/ 2985 h 130590"/>
                <a:gd name="connsiteX20" fmla="*/ 202321 w 253216"/>
                <a:gd name="connsiteY20" fmla="*/ 954 h 130590"/>
                <a:gd name="connsiteX21" fmla="*/ 191690 w 253216"/>
                <a:gd name="connsiteY21" fmla="*/ 2579 h 130590"/>
                <a:gd name="connsiteX22" fmla="*/ 162776 w 253216"/>
                <a:gd name="connsiteY22" fmla="*/ 2714 h 130590"/>
                <a:gd name="connsiteX23" fmla="*/ 139143 w 253216"/>
                <a:gd name="connsiteY23" fmla="*/ 6777 h 130590"/>
                <a:gd name="connsiteX24" fmla="*/ 115579 w 253216"/>
                <a:gd name="connsiteY24" fmla="*/ 24654 h 130590"/>
                <a:gd name="connsiteX25" fmla="*/ 104406 w 253216"/>
                <a:gd name="connsiteY25" fmla="*/ 33727 h 130590"/>
                <a:gd name="connsiteX26" fmla="*/ 88357 w 253216"/>
                <a:gd name="connsiteY26" fmla="*/ 35759 h 130590"/>
                <a:gd name="connsiteX27" fmla="*/ 76372 w 253216"/>
                <a:gd name="connsiteY27" fmla="*/ 53229 h 130590"/>
                <a:gd name="connsiteX28" fmla="*/ 50437 w 253216"/>
                <a:gd name="connsiteY28" fmla="*/ 49505 h 130590"/>
                <a:gd name="connsiteX29" fmla="*/ 32290 w 253216"/>
                <a:gd name="connsiteY29" fmla="*/ 60475 h 130590"/>
                <a:gd name="connsiteX30" fmla="*/ 25383 w 253216"/>
                <a:gd name="connsiteY30" fmla="*/ 63115 h 130590"/>
                <a:gd name="connsiteX31" fmla="*/ 11028 w 253216"/>
                <a:gd name="connsiteY31" fmla="*/ 68397 h 130590"/>
                <a:gd name="connsiteX32" fmla="*/ 8183 w 253216"/>
                <a:gd name="connsiteY32" fmla="*/ 79773 h 130590"/>
                <a:gd name="connsiteX33" fmla="*/ 7168 w 253216"/>
                <a:gd name="connsiteY33" fmla="*/ 91691 h 130590"/>
                <a:gd name="connsiteX34" fmla="*/ 58 w 253216"/>
                <a:gd name="connsiteY34" fmla="*/ 98936 h 130590"/>
                <a:gd name="connsiteX35" fmla="*/ 14075 w 253216"/>
                <a:gd name="connsiteY35" fmla="*/ 101442 h 130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53216" h="130590">
                  <a:moveTo>
                    <a:pt x="14075" y="101442"/>
                  </a:moveTo>
                  <a:cubicBezTo>
                    <a:pt x="21659" y="102187"/>
                    <a:pt x="30394" y="104760"/>
                    <a:pt x="30394" y="107401"/>
                  </a:cubicBezTo>
                  <a:cubicBezTo>
                    <a:pt x="30394" y="110042"/>
                    <a:pt x="23351" y="120470"/>
                    <a:pt x="27143" y="120876"/>
                  </a:cubicBezTo>
                  <a:cubicBezTo>
                    <a:pt x="30935" y="121282"/>
                    <a:pt x="35608" y="117558"/>
                    <a:pt x="35608" y="120605"/>
                  </a:cubicBezTo>
                  <a:cubicBezTo>
                    <a:pt x="35608" y="123652"/>
                    <a:pt x="42447" y="128324"/>
                    <a:pt x="48541" y="129069"/>
                  </a:cubicBezTo>
                  <a:cubicBezTo>
                    <a:pt x="54635" y="129814"/>
                    <a:pt x="76101" y="132929"/>
                    <a:pt x="78539" y="127241"/>
                  </a:cubicBezTo>
                  <a:cubicBezTo>
                    <a:pt x="80977" y="121621"/>
                    <a:pt x="71293" y="103338"/>
                    <a:pt x="75830" y="100358"/>
                  </a:cubicBezTo>
                  <a:cubicBezTo>
                    <a:pt x="80367" y="97311"/>
                    <a:pt x="84633" y="101780"/>
                    <a:pt x="84633" y="107468"/>
                  </a:cubicBezTo>
                  <a:cubicBezTo>
                    <a:pt x="84633" y="113156"/>
                    <a:pt x="88493" y="118032"/>
                    <a:pt x="100275" y="98395"/>
                  </a:cubicBezTo>
                  <a:cubicBezTo>
                    <a:pt x="112057" y="78825"/>
                    <a:pt x="128783" y="107333"/>
                    <a:pt x="129121" y="113834"/>
                  </a:cubicBezTo>
                  <a:cubicBezTo>
                    <a:pt x="129528" y="120334"/>
                    <a:pt x="142055" y="125345"/>
                    <a:pt x="147743" y="119318"/>
                  </a:cubicBezTo>
                  <a:cubicBezTo>
                    <a:pt x="153431" y="113292"/>
                    <a:pt x="148556" y="102119"/>
                    <a:pt x="153499" y="99072"/>
                  </a:cubicBezTo>
                  <a:cubicBezTo>
                    <a:pt x="158442" y="96025"/>
                    <a:pt x="161828" y="98936"/>
                    <a:pt x="172459" y="97040"/>
                  </a:cubicBezTo>
                  <a:cubicBezTo>
                    <a:pt x="183090" y="95144"/>
                    <a:pt x="190877" y="85664"/>
                    <a:pt x="193180" y="78487"/>
                  </a:cubicBezTo>
                  <a:cubicBezTo>
                    <a:pt x="195482" y="71309"/>
                    <a:pt x="203878" y="73611"/>
                    <a:pt x="211462" y="73205"/>
                  </a:cubicBezTo>
                  <a:cubicBezTo>
                    <a:pt x="219046" y="72799"/>
                    <a:pt x="226631" y="61016"/>
                    <a:pt x="225547" y="51943"/>
                  </a:cubicBezTo>
                  <a:cubicBezTo>
                    <a:pt x="224464" y="42869"/>
                    <a:pt x="216338" y="29732"/>
                    <a:pt x="223922" y="27836"/>
                  </a:cubicBezTo>
                  <a:cubicBezTo>
                    <a:pt x="231506" y="25940"/>
                    <a:pt x="251956" y="35285"/>
                    <a:pt x="253107" y="30003"/>
                  </a:cubicBezTo>
                  <a:cubicBezTo>
                    <a:pt x="254258" y="24721"/>
                    <a:pt x="246335" y="9011"/>
                    <a:pt x="229948" y="7115"/>
                  </a:cubicBezTo>
                  <a:cubicBezTo>
                    <a:pt x="213629" y="5219"/>
                    <a:pt x="204081" y="8673"/>
                    <a:pt x="202524" y="2985"/>
                  </a:cubicBezTo>
                  <a:cubicBezTo>
                    <a:pt x="202253" y="1969"/>
                    <a:pt x="202253" y="1360"/>
                    <a:pt x="202321" y="954"/>
                  </a:cubicBezTo>
                  <a:cubicBezTo>
                    <a:pt x="201441" y="1631"/>
                    <a:pt x="198732" y="2579"/>
                    <a:pt x="191690" y="2579"/>
                  </a:cubicBezTo>
                  <a:cubicBezTo>
                    <a:pt x="175371" y="2579"/>
                    <a:pt x="168870" y="-3313"/>
                    <a:pt x="162776" y="2714"/>
                  </a:cubicBezTo>
                  <a:cubicBezTo>
                    <a:pt x="156681" y="8741"/>
                    <a:pt x="152822" y="4881"/>
                    <a:pt x="139143" y="6777"/>
                  </a:cubicBezTo>
                  <a:cubicBezTo>
                    <a:pt x="125465" y="8673"/>
                    <a:pt x="120522" y="21606"/>
                    <a:pt x="115579" y="24654"/>
                  </a:cubicBezTo>
                  <a:cubicBezTo>
                    <a:pt x="110636" y="27701"/>
                    <a:pt x="107453" y="28513"/>
                    <a:pt x="104406" y="33727"/>
                  </a:cubicBezTo>
                  <a:cubicBezTo>
                    <a:pt x="101359" y="39009"/>
                    <a:pt x="96280" y="35759"/>
                    <a:pt x="88357" y="35759"/>
                  </a:cubicBezTo>
                  <a:cubicBezTo>
                    <a:pt x="80435" y="35759"/>
                    <a:pt x="78877" y="51672"/>
                    <a:pt x="76372" y="53229"/>
                  </a:cubicBezTo>
                  <a:cubicBezTo>
                    <a:pt x="73934" y="54719"/>
                    <a:pt x="57344" y="49099"/>
                    <a:pt x="50437" y="49505"/>
                  </a:cubicBezTo>
                  <a:cubicBezTo>
                    <a:pt x="43463" y="49911"/>
                    <a:pt x="34186" y="59730"/>
                    <a:pt x="32290" y="60475"/>
                  </a:cubicBezTo>
                  <a:cubicBezTo>
                    <a:pt x="30394" y="61219"/>
                    <a:pt x="28972" y="59933"/>
                    <a:pt x="25383" y="63115"/>
                  </a:cubicBezTo>
                  <a:cubicBezTo>
                    <a:pt x="19763" y="68126"/>
                    <a:pt x="14820" y="67652"/>
                    <a:pt x="11028" y="68397"/>
                  </a:cubicBezTo>
                  <a:cubicBezTo>
                    <a:pt x="7235" y="69142"/>
                    <a:pt x="9673" y="75236"/>
                    <a:pt x="8183" y="79773"/>
                  </a:cubicBezTo>
                  <a:cubicBezTo>
                    <a:pt x="6694" y="84310"/>
                    <a:pt x="8251" y="88711"/>
                    <a:pt x="7168" y="91691"/>
                  </a:cubicBezTo>
                  <a:cubicBezTo>
                    <a:pt x="6017" y="94738"/>
                    <a:pt x="-687" y="95144"/>
                    <a:pt x="58" y="98936"/>
                  </a:cubicBezTo>
                  <a:cubicBezTo>
                    <a:pt x="803" y="102593"/>
                    <a:pt x="6491" y="100697"/>
                    <a:pt x="14075" y="10144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 246">
              <a:extLst>
                <a:ext uri="{FF2B5EF4-FFF2-40B4-BE49-F238E27FC236}">
                  <a16:creationId xmlns:a16="http://schemas.microsoft.com/office/drawing/2014/main" id="{5E5BFD3A-160C-C73B-A162-B3B1EE37C1EA}"/>
                </a:ext>
              </a:extLst>
            </p:cNvPr>
            <p:cNvSpPr/>
            <p:nvPr/>
          </p:nvSpPr>
          <p:spPr bwMode="ltGray">
            <a:xfrm>
              <a:off x="9678296" y="2043839"/>
              <a:ext cx="7395" cy="6106"/>
            </a:xfrm>
            <a:custGeom>
              <a:avLst/>
              <a:gdLst>
                <a:gd name="connsiteX0" fmla="*/ 150 w 7395"/>
                <a:gd name="connsiteY0" fmla="*/ 1570 h 6106"/>
                <a:gd name="connsiteX1" fmla="*/ 7395 w 7395"/>
                <a:gd name="connsiteY1" fmla="*/ 6107 h 6106"/>
                <a:gd name="connsiteX2" fmla="*/ 150 w 7395"/>
                <a:gd name="connsiteY2" fmla="*/ 1570 h 6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95" h="6106">
                  <a:moveTo>
                    <a:pt x="150" y="1570"/>
                  </a:moveTo>
                  <a:cubicBezTo>
                    <a:pt x="692" y="4007"/>
                    <a:pt x="3806" y="5226"/>
                    <a:pt x="7395" y="6107"/>
                  </a:cubicBezTo>
                  <a:cubicBezTo>
                    <a:pt x="3468" y="2721"/>
                    <a:pt x="-866" y="-2696"/>
                    <a:pt x="150" y="157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 247">
              <a:extLst>
                <a:ext uri="{FF2B5EF4-FFF2-40B4-BE49-F238E27FC236}">
                  <a16:creationId xmlns:a16="http://schemas.microsoft.com/office/drawing/2014/main" id="{2563A660-1B8B-3714-5F2C-F55F5A65CD71}"/>
                </a:ext>
              </a:extLst>
            </p:cNvPr>
            <p:cNvSpPr/>
            <p:nvPr/>
          </p:nvSpPr>
          <p:spPr bwMode="ltGray">
            <a:xfrm>
              <a:off x="9695442" y="2050837"/>
              <a:ext cx="12751" cy="9509"/>
            </a:xfrm>
            <a:custGeom>
              <a:avLst/>
              <a:gdLst>
                <a:gd name="connsiteX0" fmla="*/ 0 w 12751"/>
                <a:gd name="connsiteY0" fmla="*/ 1005 h 9509"/>
                <a:gd name="connsiteX1" fmla="*/ 4672 w 12751"/>
                <a:gd name="connsiteY1" fmla="*/ 3646 h 9509"/>
                <a:gd name="connsiteX2" fmla="*/ 6704 w 12751"/>
                <a:gd name="connsiteY2" fmla="*/ 7709 h 9509"/>
                <a:gd name="connsiteX3" fmla="*/ 10699 w 12751"/>
                <a:gd name="connsiteY3" fmla="*/ 7776 h 9509"/>
                <a:gd name="connsiteX4" fmla="*/ 9886 w 12751"/>
                <a:gd name="connsiteY4" fmla="*/ 328 h 9509"/>
                <a:gd name="connsiteX5" fmla="*/ 0 w 12751"/>
                <a:gd name="connsiteY5" fmla="*/ 1005 h 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751" h="9509">
                  <a:moveTo>
                    <a:pt x="0" y="1005"/>
                  </a:moveTo>
                  <a:cubicBezTo>
                    <a:pt x="2370" y="1614"/>
                    <a:pt x="4198" y="2359"/>
                    <a:pt x="4672" y="3646"/>
                  </a:cubicBezTo>
                  <a:cubicBezTo>
                    <a:pt x="6162" y="8183"/>
                    <a:pt x="2099" y="8115"/>
                    <a:pt x="6704" y="7709"/>
                  </a:cubicBezTo>
                  <a:cubicBezTo>
                    <a:pt x="11241" y="7302"/>
                    <a:pt x="10360" y="11907"/>
                    <a:pt x="10699" y="7776"/>
                  </a:cubicBezTo>
                  <a:cubicBezTo>
                    <a:pt x="11105" y="3646"/>
                    <a:pt x="15574" y="1817"/>
                    <a:pt x="9886" y="328"/>
                  </a:cubicBezTo>
                  <a:cubicBezTo>
                    <a:pt x="6636" y="-485"/>
                    <a:pt x="3183" y="395"/>
                    <a:pt x="0" y="10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 248">
              <a:extLst>
                <a:ext uri="{FF2B5EF4-FFF2-40B4-BE49-F238E27FC236}">
                  <a16:creationId xmlns:a16="http://schemas.microsoft.com/office/drawing/2014/main" id="{1563E6BC-DE71-E9E1-289E-67ED6318267B}"/>
                </a:ext>
              </a:extLst>
            </p:cNvPr>
            <p:cNvSpPr/>
            <p:nvPr/>
          </p:nvSpPr>
          <p:spPr bwMode="ltGray">
            <a:xfrm>
              <a:off x="9685691" y="2049946"/>
              <a:ext cx="9750" cy="2525"/>
            </a:xfrm>
            <a:custGeom>
              <a:avLst/>
              <a:gdLst>
                <a:gd name="connsiteX0" fmla="*/ 3250 w 9750"/>
                <a:gd name="connsiteY0" fmla="*/ 2167 h 2525"/>
                <a:gd name="connsiteX1" fmla="*/ 9751 w 9750"/>
                <a:gd name="connsiteY1" fmla="*/ 1964 h 2525"/>
                <a:gd name="connsiteX2" fmla="*/ 0 w 9750"/>
                <a:gd name="connsiteY2" fmla="*/ 0 h 2525"/>
                <a:gd name="connsiteX3" fmla="*/ 3250 w 9750"/>
                <a:gd name="connsiteY3" fmla="*/ 2167 h 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" h="2525">
                  <a:moveTo>
                    <a:pt x="3250" y="2167"/>
                  </a:moveTo>
                  <a:cubicBezTo>
                    <a:pt x="5079" y="2844"/>
                    <a:pt x="7313" y="2438"/>
                    <a:pt x="9751" y="1964"/>
                  </a:cubicBezTo>
                  <a:cubicBezTo>
                    <a:pt x="6907" y="1219"/>
                    <a:pt x="3250" y="745"/>
                    <a:pt x="0" y="0"/>
                  </a:cubicBezTo>
                  <a:cubicBezTo>
                    <a:pt x="1151" y="948"/>
                    <a:pt x="2302" y="1828"/>
                    <a:pt x="3250" y="21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 249">
              <a:extLst>
                <a:ext uri="{FF2B5EF4-FFF2-40B4-BE49-F238E27FC236}">
                  <a16:creationId xmlns:a16="http://schemas.microsoft.com/office/drawing/2014/main" id="{875BE295-561F-9199-BCA0-E7C1EDB1C2D0}"/>
                </a:ext>
              </a:extLst>
            </p:cNvPr>
            <p:cNvSpPr/>
            <p:nvPr/>
          </p:nvSpPr>
          <p:spPr bwMode="ltGray">
            <a:xfrm>
              <a:off x="9721598" y="1829163"/>
              <a:ext cx="203340" cy="208120"/>
            </a:xfrm>
            <a:custGeom>
              <a:avLst/>
              <a:gdLst>
                <a:gd name="connsiteX0" fmla="*/ 6347 w 203340"/>
                <a:gd name="connsiteY0" fmla="*/ 195661 h 208120"/>
                <a:gd name="connsiteX1" fmla="*/ 32011 w 203340"/>
                <a:gd name="connsiteY1" fmla="*/ 187400 h 208120"/>
                <a:gd name="connsiteX2" fmla="*/ 45283 w 203340"/>
                <a:gd name="connsiteY2" fmla="*/ 181712 h 208120"/>
                <a:gd name="connsiteX3" fmla="*/ 73114 w 203340"/>
                <a:gd name="connsiteY3" fmla="*/ 185775 h 208120"/>
                <a:gd name="connsiteX4" fmla="*/ 85099 w 203340"/>
                <a:gd name="connsiteY4" fmla="*/ 208120 h 208120"/>
                <a:gd name="connsiteX5" fmla="*/ 112117 w 203340"/>
                <a:gd name="connsiteY5" fmla="*/ 192478 h 208120"/>
                <a:gd name="connsiteX6" fmla="*/ 116519 w 203340"/>
                <a:gd name="connsiteY6" fmla="*/ 172570 h 208120"/>
                <a:gd name="connsiteX7" fmla="*/ 121259 w 203340"/>
                <a:gd name="connsiteY7" fmla="*/ 166476 h 208120"/>
                <a:gd name="connsiteX8" fmla="*/ 145365 w 203340"/>
                <a:gd name="connsiteY8" fmla="*/ 164377 h 208120"/>
                <a:gd name="connsiteX9" fmla="*/ 146516 w 203340"/>
                <a:gd name="connsiteY9" fmla="*/ 128759 h 208120"/>
                <a:gd name="connsiteX10" fmla="*/ 177123 w 203340"/>
                <a:gd name="connsiteY10" fmla="*/ 118940 h 208120"/>
                <a:gd name="connsiteX11" fmla="*/ 199537 w 203340"/>
                <a:gd name="connsiteY11" fmla="*/ 102553 h 208120"/>
                <a:gd name="connsiteX12" fmla="*/ 192494 w 203340"/>
                <a:gd name="connsiteY12" fmla="*/ 79937 h 208120"/>
                <a:gd name="connsiteX13" fmla="*/ 159111 w 203340"/>
                <a:gd name="connsiteY13" fmla="*/ 71743 h 208120"/>
                <a:gd name="connsiteX14" fmla="*/ 134057 w 203340"/>
                <a:gd name="connsiteY14" fmla="*/ 55086 h 208120"/>
                <a:gd name="connsiteX15" fmla="*/ 140828 w 203340"/>
                <a:gd name="connsiteY15" fmla="*/ 13644 h 208120"/>
                <a:gd name="connsiteX16" fmla="*/ 122748 w 203340"/>
                <a:gd name="connsiteY16" fmla="*/ 2133 h 208120"/>
                <a:gd name="connsiteX17" fmla="*/ 87469 w 203340"/>
                <a:gd name="connsiteY17" fmla="*/ 19739 h 208120"/>
                <a:gd name="connsiteX18" fmla="*/ 94985 w 203340"/>
                <a:gd name="connsiteY18" fmla="*/ 56034 h 208120"/>
                <a:gd name="connsiteX19" fmla="*/ 106294 w 203340"/>
                <a:gd name="connsiteY19" fmla="*/ 79734 h 208120"/>
                <a:gd name="connsiteX20" fmla="*/ 89974 w 203340"/>
                <a:gd name="connsiteY20" fmla="*/ 86437 h 208120"/>
                <a:gd name="connsiteX21" fmla="*/ 53409 w 203340"/>
                <a:gd name="connsiteY21" fmla="*/ 98965 h 208120"/>
                <a:gd name="connsiteX22" fmla="*/ 23411 w 203340"/>
                <a:gd name="connsiteY22" fmla="*/ 107903 h 208120"/>
                <a:gd name="connsiteX23" fmla="*/ 22666 w 203340"/>
                <a:gd name="connsiteY23" fmla="*/ 125373 h 208120"/>
                <a:gd name="connsiteX24" fmla="*/ 930 w 203340"/>
                <a:gd name="connsiteY24" fmla="*/ 143114 h 208120"/>
                <a:gd name="connsiteX25" fmla="*/ 3300 w 203340"/>
                <a:gd name="connsiteY25" fmla="*/ 169320 h 208120"/>
                <a:gd name="connsiteX26" fmla="*/ 6347 w 203340"/>
                <a:gd name="connsiteY26" fmla="*/ 195661 h 20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03340" h="208120">
                  <a:moveTo>
                    <a:pt x="6347" y="195661"/>
                  </a:moveTo>
                  <a:cubicBezTo>
                    <a:pt x="14337" y="196067"/>
                    <a:pt x="22531" y="189702"/>
                    <a:pt x="32011" y="187400"/>
                  </a:cubicBezTo>
                  <a:cubicBezTo>
                    <a:pt x="41491" y="185165"/>
                    <a:pt x="42981" y="177987"/>
                    <a:pt x="45283" y="181712"/>
                  </a:cubicBezTo>
                  <a:cubicBezTo>
                    <a:pt x="47585" y="185504"/>
                    <a:pt x="69660" y="179342"/>
                    <a:pt x="73114" y="185775"/>
                  </a:cubicBezTo>
                  <a:cubicBezTo>
                    <a:pt x="76499" y="192207"/>
                    <a:pt x="75619" y="208120"/>
                    <a:pt x="85099" y="208120"/>
                  </a:cubicBezTo>
                  <a:cubicBezTo>
                    <a:pt x="94579" y="208120"/>
                    <a:pt x="105684" y="199250"/>
                    <a:pt x="112117" y="192478"/>
                  </a:cubicBezTo>
                  <a:cubicBezTo>
                    <a:pt x="118550" y="185707"/>
                    <a:pt x="119159" y="175211"/>
                    <a:pt x="116519" y="172570"/>
                  </a:cubicBezTo>
                  <a:cubicBezTo>
                    <a:pt x="113878" y="169929"/>
                    <a:pt x="116248" y="168033"/>
                    <a:pt x="121259" y="166476"/>
                  </a:cubicBezTo>
                  <a:cubicBezTo>
                    <a:pt x="126270" y="164986"/>
                    <a:pt x="136630" y="168507"/>
                    <a:pt x="145365" y="164377"/>
                  </a:cubicBezTo>
                  <a:cubicBezTo>
                    <a:pt x="154100" y="160246"/>
                    <a:pt x="140828" y="137833"/>
                    <a:pt x="146516" y="128759"/>
                  </a:cubicBezTo>
                  <a:cubicBezTo>
                    <a:pt x="152204" y="119685"/>
                    <a:pt x="166086" y="123071"/>
                    <a:pt x="177123" y="118940"/>
                  </a:cubicBezTo>
                  <a:cubicBezTo>
                    <a:pt x="188160" y="114810"/>
                    <a:pt x="193849" y="113862"/>
                    <a:pt x="199537" y="102553"/>
                  </a:cubicBezTo>
                  <a:cubicBezTo>
                    <a:pt x="205225" y="91245"/>
                    <a:pt x="205766" y="85557"/>
                    <a:pt x="192494" y="79937"/>
                  </a:cubicBezTo>
                  <a:cubicBezTo>
                    <a:pt x="179222" y="74316"/>
                    <a:pt x="173602" y="71337"/>
                    <a:pt x="159111" y="71743"/>
                  </a:cubicBezTo>
                  <a:cubicBezTo>
                    <a:pt x="144688" y="72150"/>
                    <a:pt x="136698" y="70186"/>
                    <a:pt x="134057" y="55086"/>
                  </a:cubicBezTo>
                  <a:cubicBezTo>
                    <a:pt x="131483" y="39985"/>
                    <a:pt x="135479" y="20822"/>
                    <a:pt x="140828" y="13644"/>
                  </a:cubicBezTo>
                  <a:cubicBezTo>
                    <a:pt x="146178" y="6467"/>
                    <a:pt x="129587" y="-4706"/>
                    <a:pt x="122748" y="2133"/>
                  </a:cubicBezTo>
                  <a:cubicBezTo>
                    <a:pt x="115909" y="8904"/>
                    <a:pt x="88214" y="914"/>
                    <a:pt x="87469" y="19739"/>
                  </a:cubicBezTo>
                  <a:cubicBezTo>
                    <a:pt x="86724" y="38563"/>
                    <a:pt x="94850" y="49262"/>
                    <a:pt x="94985" y="56034"/>
                  </a:cubicBezTo>
                  <a:cubicBezTo>
                    <a:pt x="95053" y="62805"/>
                    <a:pt x="110831" y="74858"/>
                    <a:pt x="106294" y="79734"/>
                  </a:cubicBezTo>
                  <a:cubicBezTo>
                    <a:pt x="101824" y="84609"/>
                    <a:pt x="101012" y="84948"/>
                    <a:pt x="89974" y="86437"/>
                  </a:cubicBezTo>
                  <a:cubicBezTo>
                    <a:pt x="78937" y="87927"/>
                    <a:pt x="62550" y="96324"/>
                    <a:pt x="53409" y="98965"/>
                  </a:cubicBezTo>
                  <a:cubicBezTo>
                    <a:pt x="44267" y="101605"/>
                    <a:pt x="26865" y="104923"/>
                    <a:pt x="23411" y="107903"/>
                  </a:cubicBezTo>
                  <a:cubicBezTo>
                    <a:pt x="19958" y="110950"/>
                    <a:pt x="27338" y="121243"/>
                    <a:pt x="22666" y="125373"/>
                  </a:cubicBezTo>
                  <a:cubicBezTo>
                    <a:pt x="10478" y="136275"/>
                    <a:pt x="3977" y="132551"/>
                    <a:pt x="930" y="143114"/>
                  </a:cubicBezTo>
                  <a:cubicBezTo>
                    <a:pt x="-2117" y="153678"/>
                    <a:pt x="3300" y="158756"/>
                    <a:pt x="3300" y="169320"/>
                  </a:cubicBezTo>
                  <a:cubicBezTo>
                    <a:pt x="3368" y="179951"/>
                    <a:pt x="-1643" y="195322"/>
                    <a:pt x="6347" y="19566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 250">
              <a:extLst>
                <a:ext uri="{FF2B5EF4-FFF2-40B4-BE49-F238E27FC236}">
                  <a16:creationId xmlns:a16="http://schemas.microsoft.com/office/drawing/2014/main" id="{1B932E5A-DFBB-DE5D-8ADE-29D43DA6C8CD}"/>
                </a:ext>
              </a:extLst>
            </p:cNvPr>
            <p:cNvSpPr/>
            <p:nvPr/>
          </p:nvSpPr>
          <p:spPr bwMode="ltGray">
            <a:xfrm>
              <a:off x="9916736" y="2032131"/>
              <a:ext cx="38050" cy="68489"/>
            </a:xfrm>
            <a:custGeom>
              <a:avLst/>
              <a:gdLst>
                <a:gd name="connsiteX0" fmla="*/ 65 w 38050"/>
                <a:gd name="connsiteY0" fmla="*/ 48761 h 68489"/>
                <a:gd name="connsiteX1" fmla="*/ 19635 w 38050"/>
                <a:gd name="connsiteY1" fmla="*/ 68398 h 68489"/>
                <a:gd name="connsiteX2" fmla="*/ 26948 w 38050"/>
                <a:gd name="connsiteY2" fmla="*/ 55329 h 68489"/>
                <a:gd name="connsiteX3" fmla="*/ 37715 w 38050"/>
                <a:gd name="connsiteY3" fmla="*/ 31155 h 68489"/>
                <a:gd name="connsiteX4" fmla="*/ 33313 w 38050"/>
                <a:gd name="connsiteY4" fmla="*/ 8877 h 68489"/>
                <a:gd name="connsiteX5" fmla="*/ 37105 w 38050"/>
                <a:gd name="connsiteY5" fmla="*/ 74 h 68489"/>
                <a:gd name="connsiteX6" fmla="*/ 32907 w 38050"/>
                <a:gd name="connsiteY6" fmla="*/ 3392 h 68489"/>
                <a:gd name="connsiteX7" fmla="*/ 26813 w 38050"/>
                <a:gd name="connsiteY7" fmla="*/ 28175 h 68489"/>
                <a:gd name="connsiteX8" fmla="*/ 65 w 38050"/>
                <a:gd name="connsiteY8" fmla="*/ 48761 h 68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050" h="68489">
                  <a:moveTo>
                    <a:pt x="65" y="48761"/>
                  </a:moveTo>
                  <a:cubicBezTo>
                    <a:pt x="1555" y="57157"/>
                    <a:pt x="10629" y="69684"/>
                    <a:pt x="19635" y="68398"/>
                  </a:cubicBezTo>
                  <a:cubicBezTo>
                    <a:pt x="28641" y="67179"/>
                    <a:pt x="28099" y="65080"/>
                    <a:pt x="26948" y="55329"/>
                  </a:cubicBezTo>
                  <a:cubicBezTo>
                    <a:pt x="25797" y="45510"/>
                    <a:pt x="35954" y="36437"/>
                    <a:pt x="37715" y="31155"/>
                  </a:cubicBezTo>
                  <a:cubicBezTo>
                    <a:pt x="39543" y="25873"/>
                    <a:pt x="33313" y="15106"/>
                    <a:pt x="33313" y="8877"/>
                  </a:cubicBezTo>
                  <a:cubicBezTo>
                    <a:pt x="33313" y="2647"/>
                    <a:pt x="38189" y="-536"/>
                    <a:pt x="37105" y="74"/>
                  </a:cubicBezTo>
                  <a:cubicBezTo>
                    <a:pt x="35954" y="683"/>
                    <a:pt x="34397" y="-1754"/>
                    <a:pt x="32907" y="3392"/>
                  </a:cubicBezTo>
                  <a:cubicBezTo>
                    <a:pt x="31823" y="7184"/>
                    <a:pt x="30605" y="22149"/>
                    <a:pt x="26813" y="28175"/>
                  </a:cubicBezTo>
                  <a:cubicBezTo>
                    <a:pt x="23021" y="34134"/>
                    <a:pt x="-1424" y="40364"/>
                    <a:pt x="65" y="4876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 251">
              <a:extLst>
                <a:ext uri="{FF2B5EF4-FFF2-40B4-BE49-F238E27FC236}">
                  <a16:creationId xmlns:a16="http://schemas.microsoft.com/office/drawing/2014/main" id="{7276F628-C8FE-B3D1-7AA2-77DC649B899D}"/>
                </a:ext>
              </a:extLst>
            </p:cNvPr>
            <p:cNvSpPr/>
            <p:nvPr/>
          </p:nvSpPr>
          <p:spPr bwMode="ltGray">
            <a:xfrm>
              <a:off x="10020223" y="2035627"/>
              <a:ext cx="36721" cy="42266"/>
            </a:xfrm>
            <a:custGeom>
              <a:avLst/>
              <a:gdLst>
                <a:gd name="connsiteX0" fmla="*/ 8103 w 36721"/>
                <a:gd name="connsiteY0" fmla="*/ 32331 h 42266"/>
                <a:gd name="connsiteX1" fmla="*/ 21850 w 36721"/>
                <a:gd name="connsiteY1" fmla="*/ 31247 h 42266"/>
                <a:gd name="connsiteX2" fmla="*/ 35799 w 36721"/>
                <a:gd name="connsiteY2" fmla="*/ 41337 h 42266"/>
                <a:gd name="connsiteX3" fmla="*/ 27741 w 36721"/>
                <a:gd name="connsiteY3" fmla="*/ 13371 h 42266"/>
                <a:gd name="connsiteX4" fmla="*/ 17245 w 36721"/>
                <a:gd name="connsiteY4" fmla="*/ 1318 h 42266"/>
                <a:gd name="connsiteX5" fmla="*/ 1535 w 36721"/>
                <a:gd name="connsiteY5" fmla="*/ 6396 h 42266"/>
                <a:gd name="connsiteX6" fmla="*/ 4379 w 36721"/>
                <a:gd name="connsiteY6" fmla="*/ 12626 h 42266"/>
                <a:gd name="connsiteX7" fmla="*/ 8103 w 36721"/>
                <a:gd name="connsiteY7" fmla="*/ 32331 h 42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721" h="42266">
                  <a:moveTo>
                    <a:pt x="8103" y="32331"/>
                  </a:moveTo>
                  <a:cubicBezTo>
                    <a:pt x="12640" y="34565"/>
                    <a:pt x="19615" y="30096"/>
                    <a:pt x="21850" y="31247"/>
                  </a:cubicBezTo>
                  <a:cubicBezTo>
                    <a:pt x="24152" y="32398"/>
                    <a:pt x="31601" y="45874"/>
                    <a:pt x="35799" y="41337"/>
                  </a:cubicBezTo>
                  <a:cubicBezTo>
                    <a:pt x="39997" y="36800"/>
                    <a:pt x="28553" y="16418"/>
                    <a:pt x="27741" y="13371"/>
                  </a:cubicBezTo>
                  <a:cubicBezTo>
                    <a:pt x="26996" y="10324"/>
                    <a:pt x="24897" y="3755"/>
                    <a:pt x="17245" y="1318"/>
                  </a:cubicBezTo>
                  <a:cubicBezTo>
                    <a:pt x="9661" y="-1120"/>
                    <a:pt x="4515" y="-578"/>
                    <a:pt x="1535" y="6396"/>
                  </a:cubicBezTo>
                  <a:cubicBezTo>
                    <a:pt x="-767" y="11813"/>
                    <a:pt x="-970" y="8901"/>
                    <a:pt x="4379" y="12626"/>
                  </a:cubicBezTo>
                  <a:cubicBezTo>
                    <a:pt x="9729" y="16350"/>
                    <a:pt x="3499" y="30096"/>
                    <a:pt x="8103" y="323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 252">
              <a:extLst>
                <a:ext uri="{FF2B5EF4-FFF2-40B4-BE49-F238E27FC236}">
                  <a16:creationId xmlns:a16="http://schemas.microsoft.com/office/drawing/2014/main" id="{7B80AE53-A49C-97FB-2598-DE8C37AB0766}"/>
                </a:ext>
              </a:extLst>
            </p:cNvPr>
            <p:cNvSpPr/>
            <p:nvPr/>
          </p:nvSpPr>
          <p:spPr bwMode="ltGray">
            <a:xfrm>
              <a:off x="9886052" y="2120063"/>
              <a:ext cx="185258" cy="206369"/>
            </a:xfrm>
            <a:custGeom>
              <a:avLst/>
              <a:gdLst>
                <a:gd name="connsiteX0" fmla="*/ 48557 w 185258"/>
                <a:gd name="connsiteY0" fmla="*/ 60165 h 206369"/>
                <a:gd name="connsiteX1" fmla="*/ 26821 w 185258"/>
                <a:gd name="connsiteY1" fmla="*/ 24276 h 206369"/>
                <a:gd name="connsiteX2" fmla="*/ 31493 w 185258"/>
                <a:gd name="connsiteY2" fmla="*/ 102 h 206369"/>
                <a:gd name="connsiteX3" fmla="*/ 25331 w 185258"/>
                <a:gd name="connsiteY3" fmla="*/ 17437 h 206369"/>
                <a:gd name="connsiteX4" fmla="*/ 7793 w 185258"/>
                <a:gd name="connsiteY4" fmla="*/ 29287 h 206369"/>
                <a:gd name="connsiteX5" fmla="*/ 19440 w 185258"/>
                <a:gd name="connsiteY5" fmla="*/ 40054 h 206369"/>
                <a:gd name="connsiteX6" fmla="*/ 20185 w 185258"/>
                <a:gd name="connsiteY6" fmla="*/ 49331 h 206369"/>
                <a:gd name="connsiteX7" fmla="*/ 10908 w 185258"/>
                <a:gd name="connsiteY7" fmla="*/ 64499 h 206369"/>
                <a:gd name="connsiteX8" fmla="*/ 5423 w 185258"/>
                <a:gd name="connsiteY8" fmla="*/ 62941 h 206369"/>
                <a:gd name="connsiteX9" fmla="*/ 6574 w 185258"/>
                <a:gd name="connsiteY9" fmla="*/ 66124 h 206369"/>
                <a:gd name="connsiteX10" fmla="*/ 12601 w 185258"/>
                <a:gd name="connsiteY10" fmla="*/ 83527 h 206369"/>
                <a:gd name="connsiteX11" fmla="*/ 14768 w 185258"/>
                <a:gd name="connsiteY11" fmla="*/ 90637 h 206369"/>
                <a:gd name="connsiteX12" fmla="*/ 2647 w 185258"/>
                <a:gd name="connsiteY12" fmla="*/ 83865 h 206369"/>
                <a:gd name="connsiteX13" fmla="*/ 4408 w 185258"/>
                <a:gd name="connsiteY13" fmla="*/ 95986 h 206369"/>
                <a:gd name="connsiteX14" fmla="*/ 2105 w 185258"/>
                <a:gd name="connsiteY14" fmla="*/ 101606 h 206369"/>
                <a:gd name="connsiteX15" fmla="*/ 16258 w 185258"/>
                <a:gd name="connsiteY15" fmla="*/ 110003 h 206369"/>
                <a:gd name="connsiteX16" fmla="*/ 14159 w 185258"/>
                <a:gd name="connsiteY16" fmla="*/ 113660 h 206369"/>
                <a:gd name="connsiteX17" fmla="*/ 14294 w 185258"/>
                <a:gd name="connsiteY17" fmla="*/ 114066 h 206369"/>
                <a:gd name="connsiteX18" fmla="*/ 10096 w 185258"/>
                <a:gd name="connsiteY18" fmla="*/ 126593 h 206369"/>
                <a:gd name="connsiteX19" fmla="*/ 24112 w 185258"/>
                <a:gd name="connsiteY19" fmla="*/ 138782 h 206369"/>
                <a:gd name="connsiteX20" fmla="*/ 49370 w 185258"/>
                <a:gd name="connsiteY20" fmla="*/ 142980 h 206369"/>
                <a:gd name="connsiteX21" fmla="*/ 57428 w 185258"/>
                <a:gd name="connsiteY21" fmla="*/ 154762 h 206369"/>
                <a:gd name="connsiteX22" fmla="*/ 35014 w 185258"/>
                <a:gd name="connsiteY22" fmla="*/ 182390 h 206369"/>
                <a:gd name="connsiteX23" fmla="*/ 54110 w 185258"/>
                <a:gd name="connsiteY23" fmla="*/ 196136 h 206369"/>
                <a:gd name="connsiteX24" fmla="*/ 84988 w 185258"/>
                <a:gd name="connsiteY24" fmla="*/ 205819 h 206369"/>
                <a:gd name="connsiteX25" fmla="*/ 97854 w 185258"/>
                <a:gd name="connsiteY25" fmla="*/ 186182 h 206369"/>
                <a:gd name="connsiteX26" fmla="*/ 99343 w 185258"/>
                <a:gd name="connsiteY26" fmla="*/ 177379 h 206369"/>
                <a:gd name="connsiteX27" fmla="*/ 106859 w 185258"/>
                <a:gd name="connsiteY27" fmla="*/ 165867 h 206369"/>
                <a:gd name="connsiteX28" fmla="*/ 124127 w 185258"/>
                <a:gd name="connsiteY28" fmla="*/ 162211 h 206369"/>
                <a:gd name="connsiteX29" fmla="*/ 117626 w 185258"/>
                <a:gd name="connsiteY29" fmla="*/ 144605 h 206369"/>
                <a:gd name="connsiteX30" fmla="*/ 134216 w 185258"/>
                <a:gd name="connsiteY30" fmla="*/ 136412 h 206369"/>
                <a:gd name="connsiteX31" fmla="*/ 156494 w 185258"/>
                <a:gd name="connsiteY31" fmla="*/ 121040 h 206369"/>
                <a:gd name="connsiteX32" fmla="*/ 165974 w 185258"/>
                <a:gd name="connsiteY32" fmla="*/ 97002 h 206369"/>
                <a:gd name="connsiteX33" fmla="*/ 181007 w 185258"/>
                <a:gd name="connsiteY33" fmla="*/ 89215 h 206369"/>
                <a:gd name="connsiteX34" fmla="*/ 184460 w 185258"/>
                <a:gd name="connsiteY34" fmla="*/ 74521 h 206369"/>
                <a:gd name="connsiteX35" fmla="*/ 174777 w 185258"/>
                <a:gd name="connsiteY35" fmla="*/ 85287 h 206369"/>
                <a:gd name="connsiteX36" fmla="*/ 172746 w 185258"/>
                <a:gd name="connsiteY36" fmla="*/ 63483 h 206369"/>
                <a:gd name="connsiteX37" fmla="*/ 160760 w 185258"/>
                <a:gd name="connsiteY37" fmla="*/ 52242 h 206369"/>
                <a:gd name="connsiteX38" fmla="*/ 149994 w 185258"/>
                <a:gd name="connsiteY38" fmla="*/ 59353 h 206369"/>
                <a:gd name="connsiteX39" fmla="*/ 143019 w 185258"/>
                <a:gd name="connsiteY39" fmla="*/ 66327 h 206369"/>
                <a:gd name="connsiteX40" fmla="*/ 131034 w 185258"/>
                <a:gd name="connsiteY40" fmla="*/ 45200 h 206369"/>
                <a:gd name="connsiteX41" fmla="*/ 101578 w 185258"/>
                <a:gd name="connsiteY41" fmla="*/ 35382 h 206369"/>
                <a:gd name="connsiteX42" fmla="*/ 67924 w 185258"/>
                <a:gd name="connsiteY42" fmla="*/ 50482 h 206369"/>
                <a:gd name="connsiteX43" fmla="*/ 48557 w 185258"/>
                <a:gd name="connsiteY43" fmla="*/ 60165 h 206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85258" h="206369">
                  <a:moveTo>
                    <a:pt x="48557" y="60165"/>
                  </a:moveTo>
                  <a:cubicBezTo>
                    <a:pt x="46255" y="47706"/>
                    <a:pt x="26212" y="33350"/>
                    <a:pt x="26821" y="24276"/>
                  </a:cubicBezTo>
                  <a:cubicBezTo>
                    <a:pt x="27363" y="15203"/>
                    <a:pt x="37791" y="1253"/>
                    <a:pt x="31493" y="102"/>
                  </a:cubicBezTo>
                  <a:cubicBezTo>
                    <a:pt x="25196" y="-1049"/>
                    <a:pt x="28175" y="7686"/>
                    <a:pt x="25331" y="17437"/>
                  </a:cubicBezTo>
                  <a:cubicBezTo>
                    <a:pt x="23706" y="23193"/>
                    <a:pt x="8200" y="25902"/>
                    <a:pt x="7793" y="29287"/>
                  </a:cubicBezTo>
                  <a:cubicBezTo>
                    <a:pt x="7387" y="32673"/>
                    <a:pt x="19034" y="34027"/>
                    <a:pt x="19440" y="40054"/>
                  </a:cubicBezTo>
                  <a:cubicBezTo>
                    <a:pt x="19847" y="46081"/>
                    <a:pt x="18695" y="48180"/>
                    <a:pt x="20185" y="49331"/>
                  </a:cubicBezTo>
                  <a:cubicBezTo>
                    <a:pt x="21675" y="50482"/>
                    <a:pt x="20388" y="65244"/>
                    <a:pt x="10908" y="64499"/>
                  </a:cubicBezTo>
                  <a:cubicBezTo>
                    <a:pt x="7929" y="64296"/>
                    <a:pt x="6371" y="63551"/>
                    <a:pt x="5423" y="62941"/>
                  </a:cubicBezTo>
                  <a:cubicBezTo>
                    <a:pt x="5830" y="63619"/>
                    <a:pt x="6236" y="64499"/>
                    <a:pt x="6574" y="66124"/>
                  </a:cubicBezTo>
                  <a:cubicBezTo>
                    <a:pt x="8470" y="74047"/>
                    <a:pt x="11111" y="83188"/>
                    <a:pt x="12601" y="83527"/>
                  </a:cubicBezTo>
                  <a:cubicBezTo>
                    <a:pt x="14091" y="83933"/>
                    <a:pt x="22352" y="91381"/>
                    <a:pt x="14768" y="90637"/>
                  </a:cubicBezTo>
                  <a:cubicBezTo>
                    <a:pt x="7184" y="89892"/>
                    <a:pt x="3053" y="77839"/>
                    <a:pt x="2647" y="83865"/>
                  </a:cubicBezTo>
                  <a:cubicBezTo>
                    <a:pt x="2444" y="87319"/>
                    <a:pt x="2985" y="92329"/>
                    <a:pt x="4408" y="95986"/>
                  </a:cubicBezTo>
                  <a:cubicBezTo>
                    <a:pt x="-332" y="97611"/>
                    <a:pt x="-1484" y="99372"/>
                    <a:pt x="2105" y="101606"/>
                  </a:cubicBezTo>
                  <a:cubicBezTo>
                    <a:pt x="6304" y="104247"/>
                    <a:pt x="12466" y="110748"/>
                    <a:pt x="16258" y="110003"/>
                  </a:cubicBezTo>
                  <a:cubicBezTo>
                    <a:pt x="20050" y="109258"/>
                    <a:pt x="14159" y="111425"/>
                    <a:pt x="14159" y="113660"/>
                  </a:cubicBezTo>
                  <a:cubicBezTo>
                    <a:pt x="14159" y="113795"/>
                    <a:pt x="14226" y="113930"/>
                    <a:pt x="14294" y="114066"/>
                  </a:cubicBezTo>
                  <a:cubicBezTo>
                    <a:pt x="8335" y="116030"/>
                    <a:pt x="7793" y="122056"/>
                    <a:pt x="10096" y="126593"/>
                  </a:cubicBezTo>
                  <a:cubicBezTo>
                    <a:pt x="12736" y="131875"/>
                    <a:pt x="17951" y="139120"/>
                    <a:pt x="24112" y="138782"/>
                  </a:cubicBezTo>
                  <a:cubicBezTo>
                    <a:pt x="30274" y="138375"/>
                    <a:pt x="38400" y="141897"/>
                    <a:pt x="49370" y="142980"/>
                  </a:cubicBezTo>
                  <a:cubicBezTo>
                    <a:pt x="60407" y="144063"/>
                    <a:pt x="84852" y="141558"/>
                    <a:pt x="57428" y="154762"/>
                  </a:cubicBezTo>
                  <a:cubicBezTo>
                    <a:pt x="29936" y="167967"/>
                    <a:pt x="30004" y="173384"/>
                    <a:pt x="35014" y="182390"/>
                  </a:cubicBezTo>
                  <a:cubicBezTo>
                    <a:pt x="40093" y="191463"/>
                    <a:pt x="42328" y="193901"/>
                    <a:pt x="54110" y="196136"/>
                  </a:cubicBezTo>
                  <a:cubicBezTo>
                    <a:pt x="65892" y="198370"/>
                    <a:pt x="76998" y="208866"/>
                    <a:pt x="84988" y="205819"/>
                  </a:cubicBezTo>
                  <a:cubicBezTo>
                    <a:pt x="92978" y="202772"/>
                    <a:pt x="92166" y="187671"/>
                    <a:pt x="97854" y="186182"/>
                  </a:cubicBezTo>
                  <a:cubicBezTo>
                    <a:pt x="103542" y="184692"/>
                    <a:pt x="98260" y="182254"/>
                    <a:pt x="99343" y="177379"/>
                  </a:cubicBezTo>
                  <a:cubicBezTo>
                    <a:pt x="100495" y="172503"/>
                    <a:pt x="102323" y="169998"/>
                    <a:pt x="106859" y="165867"/>
                  </a:cubicBezTo>
                  <a:cubicBezTo>
                    <a:pt x="111396" y="161737"/>
                    <a:pt x="117626" y="164175"/>
                    <a:pt x="124127" y="162211"/>
                  </a:cubicBezTo>
                  <a:cubicBezTo>
                    <a:pt x="130560" y="160247"/>
                    <a:pt x="115392" y="150632"/>
                    <a:pt x="117626" y="144605"/>
                  </a:cubicBezTo>
                  <a:cubicBezTo>
                    <a:pt x="119929" y="138578"/>
                    <a:pt x="131169" y="141693"/>
                    <a:pt x="134216" y="136412"/>
                  </a:cubicBezTo>
                  <a:cubicBezTo>
                    <a:pt x="137263" y="131130"/>
                    <a:pt x="151145" y="128218"/>
                    <a:pt x="156494" y="121040"/>
                  </a:cubicBezTo>
                  <a:cubicBezTo>
                    <a:pt x="161844" y="113863"/>
                    <a:pt x="160760" y="103028"/>
                    <a:pt x="165974" y="97002"/>
                  </a:cubicBezTo>
                  <a:cubicBezTo>
                    <a:pt x="171188" y="90975"/>
                    <a:pt x="173084" y="91449"/>
                    <a:pt x="181007" y="89215"/>
                  </a:cubicBezTo>
                  <a:cubicBezTo>
                    <a:pt x="187372" y="87386"/>
                    <a:pt x="184799" y="79464"/>
                    <a:pt x="184460" y="74521"/>
                  </a:cubicBezTo>
                  <a:cubicBezTo>
                    <a:pt x="180398" y="80276"/>
                    <a:pt x="176944" y="85964"/>
                    <a:pt x="174777" y="85287"/>
                  </a:cubicBezTo>
                  <a:cubicBezTo>
                    <a:pt x="171324" y="84136"/>
                    <a:pt x="175387" y="70255"/>
                    <a:pt x="172746" y="63483"/>
                  </a:cubicBezTo>
                  <a:cubicBezTo>
                    <a:pt x="170105" y="56712"/>
                    <a:pt x="168209" y="54545"/>
                    <a:pt x="160760" y="52242"/>
                  </a:cubicBezTo>
                  <a:cubicBezTo>
                    <a:pt x="153380" y="50008"/>
                    <a:pt x="151687" y="56779"/>
                    <a:pt x="149994" y="59353"/>
                  </a:cubicBezTo>
                  <a:cubicBezTo>
                    <a:pt x="148301" y="61926"/>
                    <a:pt x="149317" y="66327"/>
                    <a:pt x="143019" y="66327"/>
                  </a:cubicBezTo>
                  <a:cubicBezTo>
                    <a:pt x="136722" y="66327"/>
                    <a:pt x="146337" y="48586"/>
                    <a:pt x="131034" y="45200"/>
                  </a:cubicBezTo>
                  <a:cubicBezTo>
                    <a:pt x="115730" y="41815"/>
                    <a:pt x="116407" y="35923"/>
                    <a:pt x="101578" y="35382"/>
                  </a:cubicBezTo>
                  <a:cubicBezTo>
                    <a:pt x="86748" y="34840"/>
                    <a:pt x="76456" y="39715"/>
                    <a:pt x="67924" y="50482"/>
                  </a:cubicBezTo>
                  <a:cubicBezTo>
                    <a:pt x="59459" y="61384"/>
                    <a:pt x="50860" y="72625"/>
                    <a:pt x="48557" y="6016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 253">
              <a:extLst>
                <a:ext uri="{FF2B5EF4-FFF2-40B4-BE49-F238E27FC236}">
                  <a16:creationId xmlns:a16="http://schemas.microsoft.com/office/drawing/2014/main" id="{CB30E662-0B80-6E0C-7FF5-D734A5FC3060}"/>
                </a:ext>
              </a:extLst>
            </p:cNvPr>
            <p:cNvSpPr/>
            <p:nvPr/>
          </p:nvSpPr>
          <p:spPr bwMode="ltGray">
            <a:xfrm>
              <a:off x="10217718" y="2433539"/>
              <a:ext cx="2240" cy="1321"/>
            </a:xfrm>
            <a:custGeom>
              <a:avLst/>
              <a:gdLst>
                <a:gd name="connsiteX0" fmla="*/ 886 w 2240"/>
                <a:gd name="connsiteY0" fmla="*/ 212 h 1321"/>
                <a:gd name="connsiteX1" fmla="*/ 2241 w 2240"/>
                <a:gd name="connsiteY1" fmla="*/ 145 h 1321"/>
                <a:gd name="connsiteX2" fmla="*/ 886 w 2240"/>
                <a:gd name="connsiteY2" fmla="*/ 212 h 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0" h="1321">
                  <a:moveTo>
                    <a:pt x="886" y="212"/>
                  </a:moveTo>
                  <a:cubicBezTo>
                    <a:pt x="-1348" y="1702"/>
                    <a:pt x="1225" y="1702"/>
                    <a:pt x="2241" y="145"/>
                  </a:cubicBezTo>
                  <a:cubicBezTo>
                    <a:pt x="1767" y="-58"/>
                    <a:pt x="1293" y="-58"/>
                    <a:pt x="886" y="21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 254">
              <a:extLst>
                <a:ext uri="{FF2B5EF4-FFF2-40B4-BE49-F238E27FC236}">
                  <a16:creationId xmlns:a16="http://schemas.microsoft.com/office/drawing/2014/main" id="{9AE2C7FC-1540-521A-5E81-E1DD3E6E2D5E}"/>
                </a:ext>
              </a:extLst>
            </p:cNvPr>
            <p:cNvSpPr/>
            <p:nvPr/>
          </p:nvSpPr>
          <p:spPr bwMode="ltGray">
            <a:xfrm>
              <a:off x="10616156" y="1719803"/>
              <a:ext cx="1549" cy="1523"/>
            </a:xfrm>
            <a:custGeom>
              <a:avLst/>
              <a:gdLst>
                <a:gd name="connsiteX0" fmla="*/ 0 w 1549"/>
                <a:gd name="connsiteY0" fmla="*/ 1524 h 1523"/>
                <a:gd name="connsiteX1" fmla="*/ 0 w 1549"/>
                <a:gd name="connsiteY1" fmla="*/ 1524 h 1523"/>
                <a:gd name="connsiteX2" fmla="*/ 0 w 1549"/>
                <a:gd name="connsiteY2" fmla="*/ 1524 h 1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49" h="1523">
                  <a:moveTo>
                    <a:pt x="0" y="1524"/>
                  </a:moveTo>
                  <a:cubicBezTo>
                    <a:pt x="2573" y="-440"/>
                    <a:pt x="1490" y="-575"/>
                    <a:pt x="0" y="1524"/>
                  </a:cubicBezTo>
                  <a:lnTo>
                    <a:pt x="0" y="1524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 255">
              <a:extLst>
                <a:ext uri="{FF2B5EF4-FFF2-40B4-BE49-F238E27FC236}">
                  <a16:creationId xmlns:a16="http://schemas.microsoft.com/office/drawing/2014/main" id="{BDC80F7E-2A6E-DCF3-20B5-436C8BC2611F}"/>
                </a:ext>
              </a:extLst>
            </p:cNvPr>
            <p:cNvSpPr/>
            <p:nvPr/>
          </p:nvSpPr>
          <p:spPr bwMode="ltGray">
            <a:xfrm>
              <a:off x="9890578" y="2182092"/>
              <a:ext cx="897" cy="981"/>
            </a:xfrm>
            <a:custGeom>
              <a:avLst/>
              <a:gdLst>
                <a:gd name="connsiteX0" fmla="*/ 897 w 897"/>
                <a:gd name="connsiteY0" fmla="*/ 981 h 981"/>
                <a:gd name="connsiteX1" fmla="*/ 897 w 897"/>
                <a:gd name="connsiteY1" fmla="*/ 981 h 981"/>
                <a:gd name="connsiteX2" fmla="*/ 897 w 897"/>
                <a:gd name="connsiteY2" fmla="*/ 981 h 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7" h="981">
                  <a:moveTo>
                    <a:pt x="897" y="981"/>
                  </a:moveTo>
                  <a:cubicBezTo>
                    <a:pt x="-51" y="-644"/>
                    <a:pt x="-524" y="33"/>
                    <a:pt x="897" y="981"/>
                  </a:cubicBezTo>
                  <a:lnTo>
                    <a:pt x="897" y="981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 256">
              <a:extLst>
                <a:ext uri="{FF2B5EF4-FFF2-40B4-BE49-F238E27FC236}">
                  <a16:creationId xmlns:a16="http://schemas.microsoft.com/office/drawing/2014/main" id="{BBA92182-936F-DCB6-A611-4BA212143CD2}"/>
                </a:ext>
              </a:extLst>
            </p:cNvPr>
            <p:cNvSpPr/>
            <p:nvPr/>
          </p:nvSpPr>
          <p:spPr bwMode="ltGray">
            <a:xfrm>
              <a:off x="10070479" y="2181718"/>
              <a:ext cx="12357" cy="13001"/>
            </a:xfrm>
            <a:custGeom>
              <a:avLst/>
              <a:gdLst>
                <a:gd name="connsiteX0" fmla="*/ 7617 w 12357"/>
                <a:gd name="connsiteY0" fmla="*/ 4469 h 13001"/>
                <a:gd name="connsiteX1" fmla="*/ 12357 w 12357"/>
                <a:gd name="connsiteY1" fmla="*/ 0 h 13001"/>
                <a:gd name="connsiteX2" fmla="*/ 372 w 12357"/>
                <a:gd name="connsiteY2" fmla="*/ 9954 h 13001"/>
                <a:gd name="connsiteX3" fmla="*/ 33 w 12357"/>
                <a:gd name="connsiteY3" fmla="*/ 13001 h 13001"/>
                <a:gd name="connsiteX4" fmla="*/ 7617 w 12357"/>
                <a:gd name="connsiteY4" fmla="*/ 4469 h 1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57" h="13001">
                  <a:moveTo>
                    <a:pt x="7617" y="4469"/>
                  </a:moveTo>
                  <a:cubicBezTo>
                    <a:pt x="10055" y="2641"/>
                    <a:pt x="11409" y="1219"/>
                    <a:pt x="12357" y="0"/>
                  </a:cubicBezTo>
                  <a:cubicBezTo>
                    <a:pt x="7482" y="1896"/>
                    <a:pt x="1930" y="7178"/>
                    <a:pt x="372" y="9954"/>
                  </a:cubicBezTo>
                  <a:cubicBezTo>
                    <a:pt x="-34" y="10631"/>
                    <a:pt x="-34" y="11715"/>
                    <a:pt x="33" y="13001"/>
                  </a:cubicBezTo>
                  <a:cubicBezTo>
                    <a:pt x="2404" y="9751"/>
                    <a:pt x="4977" y="6501"/>
                    <a:pt x="7617" y="446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 257">
              <a:extLst>
                <a:ext uri="{FF2B5EF4-FFF2-40B4-BE49-F238E27FC236}">
                  <a16:creationId xmlns:a16="http://schemas.microsoft.com/office/drawing/2014/main" id="{2398CCEC-D5C0-EC9F-7325-A95C911DAD54}"/>
                </a:ext>
              </a:extLst>
            </p:cNvPr>
            <p:cNvSpPr/>
            <p:nvPr/>
          </p:nvSpPr>
          <p:spPr bwMode="ltGray">
            <a:xfrm>
              <a:off x="10082295" y="1641547"/>
              <a:ext cx="1070824" cy="831118"/>
            </a:xfrm>
            <a:custGeom>
              <a:avLst/>
              <a:gdLst>
                <a:gd name="connsiteX0" fmla="*/ 27492 w 1070824"/>
                <a:gd name="connsiteY0" fmla="*/ 547484 h 831118"/>
                <a:gd name="connsiteX1" fmla="*/ 24716 w 1070824"/>
                <a:gd name="connsiteY1" fmla="*/ 564345 h 831118"/>
                <a:gd name="connsiteX2" fmla="*/ 29117 w 1070824"/>
                <a:gd name="connsiteY2" fmla="*/ 589671 h 831118"/>
                <a:gd name="connsiteX3" fmla="*/ 47129 w 1070824"/>
                <a:gd name="connsiteY3" fmla="*/ 600234 h 831118"/>
                <a:gd name="connsiteX4" fmla="*/ 69543 w 1070824"/>
                <a:gd name="connsiteY4" fmla="*/ 594884 h 831118"/>
                <a:gd name="connsiteX5" fmla="*/ 68594 w 1070824"/>
                <a:gd name="connsiteY5" fmla="*/ 632263 h 831118"/>
                <a:gd name="connsiteX6" fmla="*/ 61959 w 1070824"/>
                <a:gd name="connsiteY6" fmla="*/ 668016 h 831118"/>
                <a:gd name="connsiteX7" fmla="*/ 45301 w 1070824"/>
                <a:gd name="connsiteY7" fmla="*/ 686367 h 831118"/>
                <a:gd name="connsiteX8" fmla="*/ 28440 w 1070824"/>
                <a:gd name="connsiteY8" fmla="*/ 702889 h 831118"/>
                <a:gd name="connsiteX9" fmla="*/ 33722 w 1070824"/>
                <a:gd name="connsiteY9" fmla="*/ 718734 h 831118"/>
                <a:gd name="connsiteX10" fmla="*/ 39003 w 1070824"/>
                <a:gd name="connsiteY10" fmla="*/ 735324 h 831118"/>
                <a:gd name="connsiteX11" fmla="*/ 39003 w 1070824"/>
                <a:gd name="connsiteY11" fmla="*/ 755774 h 831118"/>
                <a:gd name="connsiteX12" fmla="*/ 57286 w 1070824"/>
                <a:gd name="connsiteY12" fmla="*/ 757399 h 831118"/>
                <a:gd name="connsiteX13" fmla="*/ 82205 w 1070824"/>
                <a:gd name="connsiteY13" fmla="*/ 777714 h 831118"/>
                <a:gd name="connsiteX14" fmla="*/ 93175 w 1070824"/>
                <a:gd name="connsiteY14" fmla="*/ 760785 h 831118"/>
                <a:gd name="connsiteX15" fmla="*/ 94055 w 1070824"/>
                <a:gd name="connsiteY15" fmla="*/ 774599 h 831118"/>
                <a:gd name="connsiteX16" fmla="*/ 101978 w 1070824"/>
                <a:gd name="connsiteY16" fmla="*/ 793220 h 831118"/>
                <a:gd name="connsiteX17" fmla="*/ 136851 w 1070824"/>
                <a:gd name="connsiteY17" fmla="*/ 788074 h 831118"/>
                <a:gd name="connsiteX18" fmla="*/ 137663 w 1070824"/>
                <a:gd name="connsiteY18" fmla="*/ 792137 h 831118"/>
                <a:gd name="connsiteX19" fmla="*/ 158722 w 1070824"/>
                <a:gd name="connsiteY19" fmla="*/ 804122 h 831118"/>
                <a:gd name="connsiteX20" fmla="*/ 182626 w 1070824"/>
                <a:gd name="connsiteY20" fmla="*/ 803784 h 831118"/>
                <a:gd name="connsiteX21" fmla="*/ 201857 w 1070824"/>
                <a:gd name="connsiteY21" fmla="*/ 799585 h 831118"/>
                <a:gd name="connsiteX22" fmla="*/ 229146 w 1070824"/>
                <a:gd name="connsiteY22" fmla="*/ 795252 h 831118"/>
                <a:gd name="connsiteX23" fmla="*/ 235240 w 1070824"/>
                <a:gd name="connsiteY23" fmla="*/ 810691 h 831118"/>
                <a:gd name="connsiteX24" fmla="*/ 244585 w 1070824"/>
                <a:gd name="connsiteY24" fmla="*/ 818681 h 831118"/>
                <a:gd name="connsiteX25" fmla="*/ 267811 w 1070824"/>
                <a:gd name="connsiteY25" fmla="*/ 828093 h 831118"/>
                <a:gd name="connsiteX26" fmla="*/ 282843 w 1070824"/>
                <a:gd name="connsiteY26" fmla="*/ 807169 h 831118"/>
                <a:gd name="connsiteX27" fmla="*/ 302616 w 1070824"/>
                <a:gd name="connsiteY27" fmla="*/ 830802 h 831118"/>
                <a:gd name="connsiteX28" fmla="*/ 317716 w 1070824"/>
                <a:gd name="connsiteY28" fmla="*/ 817462 h 831118"/>
                <a:gd name="connsiteX29" fmla="*/ 324488 w 1070824"/>
                <a:gd name="connsiteY29" fmla="*/ 793491 h 831118"/>
                <a:gd name="connsiteX30" fmla="*/ 328144 w 1070824"/>
                <a:gd name="connsiteY30" fmla="*/ 789496 h 831118"/>
                <a:gd name="connsiteX31" fmla="*/ 339588 w 1070824"/>
                <a:gd name="connsiteY31" fmla="*/ 783334 h 831118"/>
                <a:gd name="connsiteX32" fmla="*/ 345208 w 1070824"/>
                <a:gd name="connsiteY32" fmla="*/ 764916 h 831118"/>
                <a:gd name="connsiteX33" fmla="*/ 342568 w 1070824"/>
                <a:gd name="connsiteY33" fmla="*/ 748529 h 831118"/>
                <a:gd name="connsiteX34" fmla="*/ 335254 w 1070824"/>
                <a:gd name="connsiteY34" fmla="*/ 735663 h 831118"/>
                <a:gd name="connsiteX35" fmla="*/ 321982 w 1070824"/>
                <a:gd name="connsiteY35" fmla="*/ 742976 h 831118"/>
                <a:gd name="connsiteX36" fmla="*/ 318665 w 1070824"/>
                <a:gd name="connsiteY36" fmla="*/ 718531 h 831118"/>
                <a:gd name="connsiteX37" fmla="*/ 289547 w 1070824"/>
                <a:gd name="connsiteY37" fmla="*/ 707358 h 831118"/>
                <a:gd name="connsiteX38" fmla="*/ 258940 w 1070824"/>
                <a:gd name="connsiteY38" fmla="*/ 712572 h 831118"/>
                <a:gd name="connsiteX39" fmla="*/ 228604 w 1070824"/>
                <a:gd name="connsiteY39" fmla="*/ 696998 h 831118"/>
                <a:gd name="connsiteX40" fmla="*/ 192986 w 1070824"/>
                <a:gd name="connsiteY40" fmla="*/ 712234 h 831118"/>
                <a:gd name="connsiteX41" fmla="*/ 185741 w 1070824"/>
                <a:gd name="connsiteY41" fmla="*/ 715145 h 831118"/>
                <a:gd name="connsiteX42" fmla="*/ 179376 w 1070824"/>
                <a:gd name="connsiteY42" fmla="*/ 713656 h 831118"/>
                <a:gd name="connsiteX43" fmla="*/ 170572 w 1070824"/>
                <a:gd name="connsiteY43" fmla="*/ 702347 h 831118"/>
                <a:gd name="connsiteX44" fmla="*/ 145992 w 1070824"/>
                <a:gd name="connsiteY44" fmla="*/ 701738 h 831118"/>
                <a:gd name="connsiteX45" fmla="*/ 142471 w 1070824"/>
                <a:gd name="connsiteY45" fmla="*/ 676751 h 831118"/>
                <a:gd name="connsiteX46" fmla="*/ 128861 w 1070824"/>
                <a:gd name="connsiteY46" fmla="*/ 679934 h 831118"/>
                <a:gd name="connsiteX47" fmla="*/ 129673 w 1070824"/>
                <a:gd name="connsiteY47" fmla="*/ 659010 h 831118"/>
                <a:gd name="connsiteX48" fmla="*/ 121683 w 1070824"/>
                <a:gd name="connsiteY48" fmla="*/ 649665 h 831118"/>
                <a:gd name="connsiteX49" fmla="*/ 123240 w 1070824"/>
                <a:gd name="connsiteY49" fmla="*/ 638628 h 831118"/>
                <a:gd name="connsiteX50" fmla="*/ 145586 w 1070824"/>
                <a:gd name="connsiteY50" fmla="*/ 639373 h 831118"/>
                <a:gd name="connsiteX51" fmla="*/ 157571 w 1070824"/>
                <a:gd name="connsiteY51" fmla="*/ 630502 h 831118"/>
                <a:gd name="connsiteX52" fmla="*/ 174297 w 1070824"/>
                <a:gd name="connsiteY52" fmla="*/ 638357 h 831118"/>
                <a:gd name="connsiteX53" fmla="*/ 189533 w 1070824"/>
                <a:gd name="connsiteY53" fmla="*/ 644452 h 831118"/>
                <a:gd name="connsiteX54" fmla="*/ 212420 w 1070824"/>
                <a:gd name="connsiteY54" fmla="*/ 640795 h 831118"/>
                <a:gd name="connsiteX55" fmla="*/ 241876 w 1070824"/>
                <a:gd name="connsiteY55" fmla="*/ 668287 h 831118"/>
                <a:gd name="connsiteX56" fmla="*/ 272077 w 1070824"/>
                <a:gd name="connsiteY56" fmla="*/ 658671 h 831118"/>
                <a:gd name="connsiteX57" fmla="*/ 302481 w 1070824"/>
                <a:gd name="connsiteY57" fmla="*/ 652510 h 831118"/>
                <a:gd name="connsiteX58" fmla="*/ 322863 w 1070824"/>
                <a:gd name="connsiteY58" fmla="*/ 657723 h 831118"/>
                <a:gd name="connsiteX59" fmla="*/ 343312 w 1070824"/>
                <a:gd name="connsiteY59" fmla="*/ 657723 h 831118"/>
                <a:gd name="connsiteX60" fmla="*/ 361189 w 1070824"/>
                <a:gd name="connsiteY60" fmla="*/ 675397 h 831118"/>
                <a:gd name="connsiteX61" fmla="*/ 352183 w 1070824"/>
                <a:gd name="connsiteY61" fmla="*/ 686841 h 831118"/>
                <a:gd name="connsiteX62" fmla="*/ 373513 w 1070824"/>
                <a:gd name="connsiteY62" fmla="*/ 694018 h 831118"/>
                <a:gd name="connsiteX63" fmla="*/ 398568 w 1070824"/>
                <a:gd name="connsiteY63" fmla="*/ 678918 h 831118"/>
                <a:gd name="connsiteX64" fmla="*/ 410688 w 1070824"/>
                <a:gd name="connsiteY64" fmla="*/ 670522 h 831118"/>
                <a:gd name="connsiteX65" fmla="*/ 410959 w 1070824"/>
                <a:gd name="connsiteY65" fmla="*/ 675939 h 831118"/>
                <a:gd name="connsiteX66" fmla="*/ 432154 w 1070824"/>
                <a:gd name="connsiteY66" fmla="*/ 677902 h 831118"/>
                <a:gd name="connsiteX67" fmla="*/ 446306 w 1070824"/>
                <a:gd name="connsiteY67" fmla="*/ 652035 h 831118"/>
                <a:gd name="connsiteX68" fmla="*/ 429987 w 1070824"/>
                <a:gd name="connsiteY68" fmla="*/ 637815 h 831118"/>
                <a:gd name="connsiteX69" fmla="*/ 427549 w 1070824"/>
                <a:gd name="connsiteY69" fmla="*/ 632669 h 831118"/>
                <a:gd name="connsiteX70" fmla="*/ 416579 w 1070824"/>
                <a:gd name="connsiteY70" fmla="*/ 615808 h 831118"/>
                <a:gd name="connsiteX71" fmla="*/ 427617 w 1070824"/>
                <a:gd name="connsiteY71" fmla="*/ 594275 h 831118"/>
                <a:gd name="connsiteX72" fmla="*/ 453822 w 1070824"/>
                <a:gd name="connsiteY72" fmla="*/ 601453 h 831118"/>
                <a:gd name="connsiteX73" fmla="*/ 477794 w 1070824"/>
                <a:gd name="connsiteY73" fmla="*/ 578633 h 831118"/>
                <a:gd name="connsiteX74" fmla="*/ 481315 w 1070824"/>
                <a:gd name="connsiteY74" fmla="*/ 560215 h 831118"/>
                <a:gd name="connsiteX75" fmla="*/ 500342 w 1070824"/>
                <a:gd name="connsiteY75" fmla="*/ 560079 h 831118"/>
                <a:gd name="connsiteX76" fmla="*/ 531491 w 1070824"/>
                <a:gd name="connsiteY76" fmla="*/ 549177 h 831118"/>
                <a:gd name="connsiteX77" fmla="*/ 545305 w 1070824"/>
                <a:gd name="connsiteY77" fmla="*/ 549109 h 831118"/>
                <a:gd name="connsiteX78" fmla="*/ 546795 w 1070824"/>
                <a:gd name="connsiteY78" fmla="*/ 536244 h 831118"/>
                <a:gd name="connsiteX79" fmla="*/ 556952 w 1070824"/>
                <a:gd name="connsiteY79" fmla="*/ 538546 h 831118"/>
                <a:gd name="connsiteX80" fmla="*/ 566838 w 1070824"/>
                <a:gd name="connsiteY80" fmla="*/ 523581 h 831118"/>
                <a:gd name="connsiteX81" fmla="*/ 571578 w 1070824"/>
                <a:gd name="connsiteY81" fmla="*/ 510174 h 831118"/>
                <a:gd name="connsiteX82" fmla="*/ 592163 w 1070824"/>
                <a:gd name="connsiteY82" fmla="*/ 498798 h 831118"/>
                <a:gd name="connsiteX83" fmla="*/ 599341 w 1070824"/>
                <a:gd name="connsiteY83" fmla="*/ 474691 h 831118"/>
                <a:gd name="connsiteX84" fmla="*/ 612681 w 1070824"/>
                <a:gd name="connsiteY84" fmla="*/ 459997 h 831118"/>
                <a:gd name="connsiteX85" fmla="*/ 631573 w 1070824"/>
                <a:gd name="connsiteY85" fmla="*/ 442256 h 831118"/>
                <a:gd name="connsiteX86" fmla="*/ 626359 w 1070824"/>
                <a:gd name="connsiteY86" fmla="*/ 418624 h 831118"/>
                <a:gd name="connsiteX87" fmla="*/ 655002 w 1070824"/>
                <a:gd name="connsiteY87" fmla="*/ 425463 h 831118"/>
                <a:gd name="connsiteX88" fmla="*/ 669561 w 1070824"/>
                <a:gd name="connsiteY88" fmla="*/ 418082 h 831118"/>
                <a:gd name="connsiteX89" fmla="*/ 702741 w 1070824"/>
                <a:gd name="connsiteY89" fmla="*/ 419707 h 831118"/>
                <a:gd name="connsiteX90" fmla="*/ 731926 w 1070824"/>
                <a:gd name="connsiteY90" fmla="*/ 400544 h 831118"/>
                <a:gd name="connsiteX91" fmla="*/ 738833 w 1070824"/>
                <a:gd name="connsiteY91" fmla="*/ 372916 h 831118"/>
                <a:gd name="connsiteX92" fmla="*/ 754137 w 1070824"/>
                <a:gd name="connsiteY92" fmla="*/ 376438 h 831118"/>
                <a:gd name="connsiteX93" fmla="*/ 757725 w 1070824"/>
                <a:gd name="connsiteY93" fmla="*/ 361202 h 831118"/>
                <a:gd name="connsiteX94" fmla="*/ 782170 w 1070824"/>
                <a:gd name="connsiteY94" fmla="*/ 363707 h 831118"/>
                <a:gd name="connsiteX95" fmla="*/ 782780 w 1070824"/>
                <a:gd name="connsiteY95" fmla="*/ 338924 h 831118"/>
                <a:gd name="connsiteX96" fmla="*/ 801469 w 1070824"/>
                <a:gd name="connsiteY96" fmla="*/ 325449 h 831118"/>
                <a:gd name="connsiteX97" fmla="*/ 831534 w 1070824"/>
                <a:gd name="connsiteY97" fmla="*/ 324704 h 831118"/>
                <a:gd name="connsiteX98" fmla="*/ 853000 w 1070824"/>
                <a:gd name="connsiteY98" fmla="*/ 308452 h 831118"/>
                <a:gd name="connsiteX99" fmla="*/ 881982 w 1070824"/>
                <a:gd name="connsiteY99" fmla="*/ 304728 h 831118"/>
                <a:gd name="connsiteX100" fmla="*/ 899317 w 1070824"/>
                <a:gd name="connsiteY100" fmla="*/ 285023 h 831118"/>
                <a:gd name="connsiteX101" fmla="*/ 927147 w 1070824"/>
                <a:gd name="connsiteY101" fmla="*/ 277168 h 831118"/>
                <a:gd name="connsiteX102" fmla="*/ 936288 w 1070824"/>
                <a:gd name="connsiteY102" fmla="*/ 238571 h 831118"/>
                <a:gd name="connsiteX103" fmla="*/ 962494 w 1070824"/>
                <a:gd name="connsiteY103" fmla="*/ 233154 h 831118"/>
                <a:gd name="connsiteX104" fmla="*/ 1010910 w 1070824"/>
                <a:gd name="connsiteY104" fmla="*/ 224283 h 831118"/>
                <a:gd name="connsiteX105" fmla="*/ 1070296 w 1070824"/>
                <a:gd name="connsiteY105" fmla="*/ 159277 h 831118"/>
                <a:gd name="connsiteX106" fmla="*/ 1032172 w 1070824"/>
                <a:gd name="connsiteY106" fmla="*/ 136931 h 831118"/>
                <a:gd name="connsiteX107" fmla="*/ 1031698 w 1070824"/>
                <a:gd name="connsiteY107" fmla="*/ 114992 h 831118"/>
                <a:gd name="connsiteX108" fmla="*/ 1032511 w 1070824"/>
                <a:gd name="connsiteY108" fmla="*/ 98944 h 831118"/>
                <a:gd name="connsiteX109" fmla="*/ 1012738 w 1070824"/>
                <a:gd name="connsiteY109" fmla="*/ 104293 h 831118"/>
                <a:gd name="connsiteX110" fmla="*/ 998586 w 1070824"/>
                <a:gd name="connsiteY110" fmla="*/ 93459 h 831118"/>
                <a:gd name="connsiteX111" fmla="*/ 986871 w 1070824"/>
                <a:gd name="connsiteY111" fmla="*/ 87026 h 831118"/>
                <a:gd name="connsiteX112" fmla="*/ 981589 w 1070824"/>
                <a:gd name="connsiteY112" fmla="*/ 66644 h 831118"/>
                <a:gd name="connsiteX113" fmla="*/ 964119 w 1070824"/>
                <a:gd name="connsiteY113" fmla="*/ 59331 h 831118"/>
                <a:gd name="connsiteX114" fmla="*/ 939674 w 1070824"/>
                <a:gd name="connsiteY114" fmla="*/ 54523 h 831118"/>
                <a:gd name="connsiteX115" fmla="*/ 930262 w 1070824"/>
                <a:gd name="connsiteY115" fmla="*/ 50054 h 831118"/>
                <a:gd name="connsiteX116" fmla="*/ 922543 w 1070824"/>
                <a:gd name="connsiteY116" fmla="*/ 25947 h 831118"/>
                <a:gd name="connsiteX117" fmla="*/ 884081 w 1070824"/>
                <a:gd name="connsiteY117" fmla="*/ 25812 h 831118"/>
                <a:gd name="connsiteX118" fmla="*/ 857807 w 1070824"/>
                <a:gd name="connsiteY118" fmla="*/ 27437 h 831118"/>
                <a:gd name="connsiteX119" fmla="*/ 845686 w 1070824"/>
                <a:gd name="connsiteY119" fmla="*/ 39693 h 831118"/>
                <a:gd name="connsiteX120" fmla="*/ 832347 w 1070824"/>
                <a:gd name="connsiteY120" fmla="*/ 22697 h 831118"/>
                <a:gd name="connsiteX121" fmla="*/ 811084 w 1070824"/>
                <a:gd name="connsiteY121" fmla="*/ 15113 h 831118"/>
                <a:gd name="connsiteX122" fmla="*/ 791853 w 1070824"/>
                <a:gd name="connsiteY122" fmla="*/ 12878 h 831118"/>
                <a:gd name="connsiteX123" fmla="*/ 783728 w 1070824"/>
                <a:gd name="connsiteY123" fmla="*/ 10847 h 831118"/>
                <a:gd name="connsiteX124" fmla="*/ 784811 w 1070824"/>
                <a:gd name="connsiteY124" fmla="*/ 38542 h 831118"/>
                <a:gd name="connsiteX125" fmla="*/ 768289 w 1070824"/>
                <a:gd name="connsiteY125" fmla="*/ 45178 h 831118"/>
                <a:gd name="connsiteX126" fmla="*/ 757048 w 1070824"/>
                <a:gd name="connsiteY126" fmla="*/ 37730 h 831118"/>
                <a:gd name="connsiteX127" fmla="*/ 764158 w 1070824"/>
                <a:gd name="connsiteY127" fmla="*/ 21275 h 831118"/>
                <a:gd name="connsiteX128" fmla="*/ 748042 w 1070824"/>
                <a:gd name="connsiteY128" fmla="*/ 17889 h 831118"/>
                <a:gd name="connsiteX129" fmla="*/ 734364 w 1070824"/>
                <a:gd name="connsiteY129" fmla="*/ 13962 h 831118"/>
                <a:gd name="connsiteX130" fmla="*/ 717164 w 1070824"/>
                <a:gd name="connsiteY130" fmla="*/ 825 h 831118"/>
                <a:gd name="connsiteX131" fmla="*/ 709648 w 1070824"/>
                <a:gd name="connsiteY131" fmla="*/ 10712 h 831118"/>
                <a:gd name="connsiteX132" fmla="*/ 718315 w 1070824"/>
                <a:gd name="connsiteY132" fmla="*/ 28250 h 831118"/>
                <a:gd name="connsiteX133" fmla="*/ 711070 w 1070824"/>
                <a:gd name="connsiteY133" fmla="*/ 47142 h 831118"/>
                <a:gd name="connsiteX134" fmla="*/ 695157 w 1070824"/>
                <a:gd name="connsiteY134" fmla="*/ 34412 h 831118"/>
                <a:gd name="connsiteX135" fmla="*/ 684323 w 1070824"/>
                <a:gd name="connsiteY135" fmla="*/ 5565 h 831118"/>
                <a:gd name="connsiteX136" fmla="*/ 666920 w 1070824"/>
                <a:gd name="connsiteY136" fmla="*/ 12134 h 831118"/>
                <a:gd name="connsiteX137" fmla="*/ 664618 w 1070824"/>
                <a:gd name="connsiteY137" fmla="*/ 25947 h 831118"/>
                <a:gd name="connsiteX138" fmla="*/ 652429 w 1070824"/>
                <a:gd name="connsiteY138" fmla="*/ 46194 h 831118"/>
                <a:gd name="connsiteX139" fmla="*/ 627172 w 1070824"/>
                <a:gd name="connsiteY139" fmla="*/ 48090 h 831118"/>
                <a:gd name="connsiteX140" fmla="*/ 626427 w 1070824"/>
                <a:gd name="connsiteY140" fmla="*/ 62716 h 831118"/>
                <a:gd name="connsiteX141" fmla="*/ 614780 w 1070824"/>
                <a:gd name="connsiteY141" fmla="*/ 67930 h 831118"/>
                <a:gd name="connsiteX142" fmla="*/ 609972 w 1070824"/>
                <a:gd name="connsiteY142" fmla="*/ 58721 h 831118"/>
                <a:gd name="connsiteX143" fmla="*/ 600425 w 1070824"/>
                <a:gd name="connsiteY143" fmla="*/ 43553 h 831118"/>
                <a:gd name="connsiteX144" fmla="*/ 589319 w 1070824"/>
                <a:gd name="connsiteY144" fmla="*/ 34005 h 831118"/>
                <a:gd name="connsiteX145" fmla="*/ 559186 w 1070824"/>
                <a:gd name="connsiteY145" fmla="*/ 36849 h 831118"/>
                <a:gd name="connsiteX146" fmla="*/ 570698 w 1070824"/>
                <a:gd name="connsiteY146" fmla="*/ 50054 h 831118"/>
                <a:gd name="connsiteX147" fmla="*/ 542055 w 1070824"/>
                <a:gd name="connsiteY147" fmla="*/ 49580 h 831118"/>
                <a:gd name="connsiteX148" fmla="*/ 545034 w 1070824"/>
                <a:gd name="connsiteY148" fmla="*/ 85401 h 831118"/>
                <a:gd name="connsiteX149" fmla="*/ 550654 w 1070824"/>
                <a:gd name="connsiteY149" fmla="*/ 90005 h 831118"/>
                <a:gd name="connsiteX150" fmla="*/ 531085 w 1070824"/>
                <a:gd name="connsiteY150" fmla="*/ 94000 h 831118"/>
                <a:gd name="connsiteX151" fmla="*/ 533455 w 1070824"/>
                <a:gd name="connsiteY151" fmla="*/ 79713 h 831118"/>
                <a:gd name="connsiteX152" fmla="*/ 532439 w 1070824"/>
                <a:gd name="connsiteY152" fmla="*/ 80457 h 831118"/>
                <a:gd name="connsiteX153" fmla="*/ 523501 w 1070824"/>
                <a:gd name="connsiteY153" fmla="*/ 76665 h 831118"/>
                <a:gd name="connsiteX154" fmla="*/ 505489 w 1070824"/>
                <a:gd name="connsiteY154" fmla="*/ 66237 h 831118"/>
                <a:gd name="connsiteX155" fmla="*/ 489237 w 1070824"/>
                <a:gd name="connsiteY155" fmla="*/ 73889 h 831118"/>
                <a:gd name="connsiteX156" fmla="*/ 483955 w 1070824"/>
                <a:gd name="connsiteY156" fmla="*/ 81812 h 831118"/>
                <a:gd name="connsiteX157" fmla="*/ 463303 w 1070824"/>
                <a:gd name="connsiteY157" fmla="*/ 66576 h 831118"/>
                <a:gd name="connsiteX158" fmla="*/ 413397 w 1070824"/>
                <a:gd name="connsiteY158" fmla="*/ 113231 h 831118"/>
                <a:gd name="connsiteX159" fmla="*/ 413397 w 1070824"/>
                <a:gd name="connsiteY159" fmla="*/ 155824 h 831118"/>
                <a:gd name="connsiteX160" fmla="*/ 403443 w 1070824"/>
                <a:gd name="connsiteY160" fmla="*/ 195504 h 831118"/>
                <a:gd name="connsiteX161" fmla="*/ 429581 w 1070824"/>
                <a:gd name="connsiteY161" fmla="*/ 233357 h 831118"/>
                <a:gd name="connsiteX162" fmla="*/ 455515 w 1070824"/>
                <a:gd name="connsiteY162" fmla="*/ 245478 h 831118"/>
                <a:gd name="connsiteX163" fmla="*/ 452130 w 1070824"/>
                <a:gd name="connsiteY163" fmla="*/ 276694 h 831118"/>
                <a:gd name="connsiteX164" fmla="*/ 417324 w 1070824"/>
                <a:gd name="connsiteY164" fmla="*/ 266266 h 831118"/>
                <a:gd name="connsiteX165" fmla="*/ 408047 w 1070824"/>
                <a:gd name="connsiteY165" fmla="*/ 268365 h 831118"/>
                <a:gd name="connsiteX166" fmla="*/ 399177 w 1070824"/>
                <a:gd name="connsiteY166" fmla="*/ 217579 h 831118"/>
                <a:gd name="connsiteX167" fmla="*/ 363356 w 1070824"/>
                <a:gd name="connsiteY167" fmla="*/ 174851 h 831118"/>
                <a:gd name="connsiteX168" fmla="*/ 362069 w 1070824"/>
                <a:gd name="connsiteY168" fmla="*/ 117226 h 831118"/>
                <a:gd name="connsiteX169" fmla="*/ 337353 w 1070824"/>
                <a:gd name="connsiteY169" fmla="*/ 107814 h 831118"/>
                <a:gd name="connsiteX170" fmla="*/ 321034 w 1070824"/>
                <a:gd name="connsiteY170" fmla="*/ 110726 h 831118"/>
                <a:gd name="connsiteX171" fmla="*/ 347172 w 1070824"/>
                <a:gd name="connsiteY171" fmla="*/ 122305 h 831118"/>
                <a:gd name="connsiteX172" fmla="*/ 349813 w 1070824"/>
                <a:gd name="connsiteY172" fmla="*/ 155147 h 831118"/>
                <a:gd name="connsiteX173" fmla="*/ 322118 w 1070824"/>
                <a:gd name="connsiteY173" fmla="*/ 136728 h 831118"/>
                <a:gd name="connsiteX174" fmla="*/ 303835 w 1070824"/>
                <a:gd name="connsiteY174" fmla="*/ 150474 h 831118"/>
                <a:gd name="connsiteX175" fmla="*/ 291375 w 1070824"/>
                <a:gd name="connsiteY175" fmla="*/ 159480 h 831118"/>
                <a:gd name="connsiteX176" fmla="*/ 295912 w 1070824"/>
                <a:gd name="connsiteY176" fmla="*/ 188868 h 831118"/>
                <a:gd name="connsiteX177" fmla="*/ 277697 w 1070824"/>
                <a:gd name="connsiteY177" fmla="*/ 189952 h 831118"/>
                <a:gd name="connsiteX178" fmla="*/ 256976 w 1070824"/>
                <a:gd name="connsiteY178" fmla="*/ 183925 h 831118"/>
                <a:gd name="connsiteX179" fmla="*/ 242418 w 1070824"/>
                <a:gd name="connsiteY179" fmla="*/ 217512 h 831118"/>
                <a:gd name="connsiteX180" fmla="*/ 229146 w 1070824"/>
                <a:gd name="connsiteY180" fmla="*/ 217918 h 831118"/>
                <a:gd name="connsiteX181" fmla="*/ 226098 w 1070824"/>
                <a:gd name="connsiteY181" fmla="*/ 240670 h 831118"/>
                <a:gd name="connsiteX182" fmla="*/ 224270 w 1070824"/>
                <a:gd name="connsiteY182" fmla="*/ 253739 h 831118"/>
                <a:gd name="connsiteX183" fmla="*/ 223119 w 1070824"/>
                <a:gd name="connsiteY183" fmla="*/ 272699 h 831118"/>
                <a:gd name="connsiteX184" fmla="*/ 205378 w 1070824"/>
                <a:gd name="connsiteY184" fmla="*/ 299514 h 831118"/>
                <a:gd name="connsiteX185" fmla="*/ 205175 w 1070824"/>
                <a:gd name="connsiteY185" fmla="*/ 327345 h 831118"/>
                <a:gd name="connsiteX186" fmla="*/ 218312 w 1070824"/>
                <a:gd name="connsiteY186" fmla="*/ 344883 h 831118"/>
                <a:gd name="connsiteX187" fmla="*/ 199080 w 1070824"/>
                <a:gd name="connsiteY187" fmla="*/ 345086 h 831118"/>
                <a:gd name="connsiteX188" fmla="*/ 193257 w 1070824"/>
                <a:gd name="connsiteY188" fmla="*/ 372781 h 831118"/>
                <a:gd name="connsiteX189" fmla="*/ 200029 w 1070824"/>
                <a:gd name="connsiteY189" fmla="*/ 387069 h 831118"/>
                <a:gd name="connsiteX190" fmla="*/ 186418 w 1070824"/>
                <a:gd name="connsiteY190" fmla="*/ 418217 h 831118"/>
                <a:gd name="connsiteX191" fmla="*/ 189397 w 1070824"/>
                <a:gd name="connsiteY191" fmla="*/ 452616 h 831118"/>
                <a:gd name="connsiteX192" fmla="*/ 215332 w 1070824"/>
                <a:gd name="connsiteY192" fmla="*/ 464128 h 831118"/>
                <a:gd name="connsiteX193" fmla="*/ 226708 w 1070824"/>
                <a:gd name="connsiteY193" fmla="*/ 448418 h 831118"/>
                <a:gd name="connsiteX194" fmla="*/ 241266 w 1070824"/>
                <a:gd name="connsiteY194" fmla="*/ 457559 h 831118"/>
                <a:gd name="connsiteX195" fmla="*/ 248580 w 1070824"/>
                <a:gd name="connsiteY195" fmla="*/ 451127 h 831118"/>
                <a:gd name="connsiteX196" fmla="*/ 253116 w 1070824"/>
                <a:gd name="connsiteY196" fmla="*/ 462367 h 831118"/>
                <a:gd name="connsiteX197" fmla="*/ 268420 w 1070824"/>
                <a:gd name="connsiteY197" fmla="*/ 448553 h 831118"/>
                <a:gd name="connsiteX198" fmla="*/ 285958 w 1070824"/>
                <a:gd name="connsiteY198" fmla="*/ 461351 h 831118"/>
                <a:gd name="connsiteX199" fmla="*/ 271264 w 1070824"/>
                <a:gd name="connsiteY199" fmla="*/ 504079 h 831118"/>
                <a:gd name="connsiteX200" fmla="*/ 260836 w 1070824"/>
                <a:gd name="connsiteY200" fmla="*/ 546333 h 831118"/>
                <a:gd name="connsiteX201" fmla="*/ 236933 w 1070824"/>
                <a:gd name="connsiteY201" fmla="*/ 560824 h 831118"/>
                <a:gd name="connsiteX202" fmla="*/ 166442 w 1070824"/>
                <a:gd name="connsiteY202" fmla="*/ 580055 h 831118"/>
                <a:gd name="connsiteX203" fmla="*/ 153915 w 1070824"/>
                <a:gd name="connsiteY203" fmla="*/ 604635 h 831118"/>
                <a:gd name="connsiteX204" fmla="*/ 156285 w 1070824"/>
                <a:gd name="connsiteY204" fmla="*/ 583441 h 831118"/>
                <a:gd name="connsiteX205" fmla="*/ 148159 w 1070824"/>
                <a:gd name="connsiteY205" fmla="*/ 584660 h 831118"/>
                <a:gd name="connsiteX206" fmla="*/ 118636 w 1070824"/>
                <a:gd name="connsiteY206" fmla="*/ 588858 h 831118"/>
                <a:gd name="connsiteX207" fmla="*/ 107801 w 1070824"/>
                <a:gd name="connsiteY207" fmla="*/ 574096 h 831118"/>
                <a:gd name="connsiteX208" fmla="*/ 95410 w 1070824"/>
                <a:gd name="connsiteY208" fmla="*/ 560621 h 831118"/>
                <a:gd name="connsiteX209" fmla="*/ 96358 w 1070824"/>
                <a:gd name="connsiteY209" fmla="*/ 537056 h 831118"/>
                <a:gd name="connsiteX210" fmla="*/ 84101 w 1070824"/>
                <a:gd name="connsiteY210" fmla="*/ 509767 h 831118"/>
                <a:gd name="connsiteX211" fmla="*/ 35415 w 1070824"/>
                <a:gd name="connsiteY211" fmla="*/ 511189 h 831118"/>
                <a:gd name="connsiteX212" fmla="*/ 8667 w 1070824"/>
                <a:gd name="connsiteY212" fmla="*/ 518435 h 831118"/>
                <a:gd name="connsiteX213" fmla="*/ 3250 w 1070824"/>
                <a:gd name="connsiteY213" fmla="*/ 535160 h 831118"/>
                <a:gd name="connsiteX214" fmla="*/ 0 w 1070824"/>
                <a:gd name="connsiteY214" fmla="*/ 540036 h 831118"/>
                <a:gd name="connsiteX215" fmla="*/ 3115 w 1070824"/>
                <a:gd name="connsiteY215" fmla="*/ 539291 h 831118"/>
                <a:gd name="connsiteX216" fmla="*/ 27492 w 1070824"/>
                <a:gd name="connsiteY216" fmla="*/ 547484 h 83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1070824" h="831118">
                  <a:moveTo>
                    <a:pt x="27492" y="547484"/>
                  </a:moveTo>
                  <a:cubicBezTo>
                    <a:pt x="30539" y="550870"/>
                    <a:pt x="24716" y="559808"/>
                    <a:pt x="24716" y="564345"/>
                  </a:cubicBezTo>
                  <a:cubicBezTo>
                    <a:pt x="24716" y="568882"/>
                    <a:pt x="24919" y="588181"/>
                    <a:pt x="29117" y="589671"/>
                  </a:cubicBezTo>
                  <a:cubicBezTo>
                    <a:pt x="33315" y="591160"/>
                    <a:pt x="41848" y="597593"/>
                    <a:pt x="47129" y="600234"/>
                  </a:cubicBezTo>
                  <a:cubicBezTo>
                    <a:pt x="52479" y="602875"/>
                    <a:pt x="66902" y="594478"/>
                    <a:pt x="69543" y="594884"/>
                  </a:cubicBezTo>
                  <a:cubicBezTo>
                    <a:pt x="72183" y="595291"/>
                    <a:pt x="70084" y="616824"/>
                    <a:pt x="68594" y="632263"/>
                  </a:cubicBezTo>
                  <a:cubicBezTo>
                    <a:pt x="67105" y="647702"/>
                    <a:pt x="69543" y="661583"/>
                    <a:pt x="61959" y="668016"/>
                  </a:cubicBezTo>
                  <a:cubicBezTo>
                    <a:pt x="54375" y="674449"/>
                    <a:pt x="49906" y="677699"/>
                    <a:pt x="45301" y="686367"/>
                  </a:cubicBezTo>
                  <a:cubicBezTo>
                    <a:pt x="40764" y="695034"/>
                    <a:pt x="26950" y="695034"/>
                    <a:pt x="28440" y="702889"/>
                  </a:cubicBezTo>
                  <a:cubicBezTo>
                    <a:pt x="29930" y="710812"/>
                    <a:pt x="39003" y="712708"/>
                    <a:pt x="33722" y="718734"/>
                  </a:cubicBezTo>
                  <a:cubicBezTo>
                    <a:pt x="28372" y="724761"/>
                    <a:pt x="38258" y="726251"/>
                    <a:pt x="39003" y="735324"/>
                  </a:cubicBezTo>
                  <a:cubicBezTo>
                    <a:pt x="39748" y="744398"/>
                    <a:pt x="31013" y="755774"/>
                    <a:pt x="39003" y="755774"/>
                  </a:cubicBezTo>
                  <a:cubicBezTo>
                    <a:pt x="46993" y="755774"/>
                    <a:pt x="51937" y="742299"/>
                    <a:pt x="57286" y="757399"/>
                  </a:cubicBezTo>
                  <a:cubicBezTo>
                    <a:pt x="62636" y="772500"/>
                    <a:pt x="74215" y="780761"/>
                    <a:pt x="82205" y="777714"/>
                  </a:cubicBezTo>
                  <a:cubicBezTo>
                    <a:pt x="90195" y="774666"/>
                    <a:pt x="89789" y="759295"/>
                    <a:pt x="93175" y="760785"/>
                  </a:cubicBezTo>
                  <a:cubicBezTo>
                    <a:pt x="96628" y="762275"/>
                    <a:pt x="93649" y="769656"/>
                    <a:pt x="94055" y="774599"/>
                  </a:cubicBezTo>
                  <a:cubicBezTo>
                    <a:pt x="94461" y="779474"/>
                    <a:pt x="90534" y="789090"/>
                    <a:pt x="101978" y="793220"/>
                  </a:cubicBezTo>
                  <a:cubicBezTo>
                    <a:pt x="113354" y="797351"/>
                    <a:pt x="132720" y="782792"/>
                    <a:pt x="136851" y="788074"/>
                  </a:cubicBezTo>
                  <a:cubicBezTo>
                    <a:pt x="138341" y="789970"/>
                    <a:pt x="138205" y="791256"/>
                    <a:pt x="137663" y="792137"/>
                  </a:cubicBezTo>
                  <a:cubicBezTo>
                    <a:pt x="141252" y="793627"/>
                    <a:pt x="147076" y="805747"/>
                    <a:pt x="158722" y="804122"/>
                  </a:cubicBezTo>
                  <a:cubicBezTo>
                    <a:pt x="171995" y="802226"/>
                    <a:pt x="178428" y="798502"/>
                    <a:pt x="182626" y="803784"/>
                  </a:cubicBezTo>
                  <a:cubicBezTo>
                    <a:pt x="186824" y="809065"/>
                    <a:pt x="191632" y="800330"/>
                    <a:pt x="201857" y="799585"/>
                  </a:cubicBezTo>
                  <a:cubicBezTo>
                    <a:pt x="212149" y="798841"/>
                    <a:pt x="226911" y="795658"/>
                    <a:pt x="229146" y="795252"/>
                  </a:cubicBezTo>
                  <a:cubicBezTo>
                    <a:pt x="231448" y="794845"/>
                    <a:pt x="231448" y="806492"/>
                    <a:pt x="235240" y="810691"/>
                  </a:cubicBezTo>
                  <a:cubicBezTo>
                    <a:pt x="239032" y="814821"/>
                    <a:pt x="235105" y="818275"/>
                    <a:pt x="244585" y="818681"/>
                  </a:cubicBezTo>
                  <a:cubicBezTo>
                    <a:pt x="254065" y="819087"/>
                    <a:pt x="262461" y="830734"/>
                    <a:pt x="267811" y="828093"/>
                  </a:cubicBezTo>
                  <a:cubicBezTo>
                    <a:pt x="273160" y="825452"/>
                    <a:pt x="276343" y="806018"/>
                    <a:pt x="282843" y="807169"/>
                  </a:cubicBezTo>
                  <a:cubicBezTo>
                    <a:pt x="289276" y="808321"/>
                    <a:pt x="293881" y="834255"/>
                    <a:pt x="302616" y="830802"/>
                  </a:cubicBezTo>
                  <a:cubicBezTo>
                    <a:pt x="311351" y="827416"/>
                    <a:pt x="312367" y="823150"/>
                    <a:pt x="317716" y="817462"/>
                  </a:cubicBezTo>
                  <a:cubicBezTo>
                    <a:pt x="323066" y="811842"/>
                    <a:pt x="319138" y="795387"/>
                    <a:pt x="324488" y="793491"/>
                  </a:cubicBezTo>
                  <a:cubicBezTo>
                    <a:pt x="329837" y="791595"/>
                    <a:pt x="330853" y="792137"/>
                    <a:pt x="328144" y="789496"/>
                  </a:cubicBezTo>
                  <a:cubicBezTo>
                    <a:pt x="325503" y="786855"/>
                    <a:pt x="336947" y="785230"/>
                    <a:pt x="339588" y="783334"/>
                  </a:cubicBezTo>
                  <a:cubicBezTo>
                    <a:pt x="342229" y="781438"/>
                    <a:pt x="343312" y="769046"/>
                    <a:pt x="345208" y="764916"/>
                  </a:cubicBezTo>
                  <a:cubicBezTo>
                    <a:pt x="347104" y="760785"/>
                    <a:pt x="344464" y="752321"/>
                    <a:pt x="342568" y="748529"/>
                  </a:cubicBezTo>
                  <a:cubicBezTo>
                    <a:pt x="340672" y="744737"/>
                    <a:pt x="337218" y="737559"/>
                    <a:pt x="335254" y="735663"/>
                  </a:cubicBezTo>
                  <a:cubicBezTo>
                    <a:pt x="333358" y="733767"/>
                    <a:pt x="327332" y="745617"/>
                    <a:pt x="321982" y="742976"/>
                  </a:cubicBezTo>
                  <a:cubicBezTo>
                    <a:pt x="316633" y="740335"/>
                    <a:pt x="333833" y="724151"/>
                    <a:pt x="318665" y="718531"/>
                  </a:cubicBezTo>
                  <a:cubicBezTo>
                    <a:pt x="303496" y="712911"/>
                    <a:pt x="300178" y="706613"/>
                    <a:pt x="289547" y="707358"/>
                  </a:cubicBezTo>
                  <a:cubicBezTo>
                    <a:pt x="278916" y="708103"/>
                    <a:pt x="268420" y="719005"/>
                    <a:pt x="258940" y="712572"/>
                  </a:cubicBezTo>
                  <a:cubicBezTo>
                    <a:pt x="249460" y="706139"/>
                    <a:pt x="251017" y="695508"/>
                    <a:pt x="228604" y="696998"/>
                  </a:cubicBezTo>
                  <a:cubicBezTo>
                    <a:pt x="206190" y="698488"/>
                    <a:pt x="196778" y="709254"/>
                    <a:pt x="192986" y="712234"/>
                  </a:cubicBezTo>
                  <a:cubicBezTo>
                    <a:pt x="189194" y="715281"/>
                    <a:pt x="191767" y="715145"/>
                    <a:pt x="185741" y="715145"/>
                  </a:cubicBezTo>
                  <a:cubicBezTo>
                    <a:pt x="179646" y="715145"/>
                    <a:pt x="180527" y="718599"/>
                    <a:pt x="179376" y="713656"/>
                  </a:cubicBezTo>
                  <a:cubicBezTo>
                    <a:pt x="178224" y="708780"/>
                    <a:pt x="175516" y="708035"/>
                    <a:pt x="170572" y="702347"/>
                  </a:cubicBezTo>
                  <a:cubicBezTo>
                    <a:pt x="165629" y="696659"/>
                    <a:pt x="153238" y="706207"/>
                    <a:pt x="145992" y="701738"/>
                  </a:cubicBezTo>
                  <a:cubicBezTo>
                    <a:pt x="138747" y="697201"/>
                    <a:pt x="147076" y="677496"/>
                    <a:pt x="142471" y="676751"/>
                  </a:cubicBezTo>
                  <a:cubicBezTo>
                    <a:pt x="137934" y="676006"/>
                    <a:pt x="131163" y="691242"/>
                    <a:pt x="128861" y="679934"/>
                  </a:cubicBezTo>
                  <a:cubicBezTo>
                    <a:pt x="126558" y="668626"/>
                    <a:pt x="130079" y="663953"/>
                    <a:pt x="129673" y="659010"/>
                  </a:cubicBezTo>
                  <a:cubicBezTo>
                    <a:pt x="129267" y="654067"/>
                    <a:pt x="123985" y="653796"/>
                    <a:pt x="121683" y="649665"/>
                  </a:cubicBezTo>
                  <a:cubicBezTo>
                    <a:pt x="119380" y="645535"/>
                    <a:pt x="113354" y="640185"/>
                    <a:pt x="123240" y="638628"/>
                  </a:cubicBezTo>
                  <a:cubicBezTo>
                    <a:pt x="133127" y="637138"/>
                    <a:pt x="138747" y="642352"/>
                    <a:pt x="145586" y="639373"/>
                  </a:cubicBezTo>
                  <a:cubicBezTo>
                    <a:pt x="152425" y="636326"/>
                    <a:pt x="148092" y="634294"/>
                    <a:pt x="157571" y="630502"/>
                  </a:cubicBezTo>
                  <a:cubicBezTo>
                    <a:pt x="167052" y="626710"/>
                    <a:pt x="170911" y="636461"/>
                    <a:pt x="174297" y="638357"/>
                  </a:cubicBezTo>
                  <a:cubicBezTo>
                    <a:pt x="177751" y="640253"/>
                    <a:pt x="184183" y="644858"/>
                    <a:pt x="189533" y="644452"/>
                  </a:cubicBezTo>
                  <a:cubicBezTo>
                    <a:pt x="194882" y="644045"/>
                    <a:pt x="209035" y="638154"/>
                    <a:pt x="212420" y="640795"/>
                  </a:cubicBezTo>
                  <a:cubicBezTo>
                    <a:pt x="215874" y="643436"/>
                    <a:pt x="226302" y="667136"/>
                    <a:pt x="241876" y="668287"/>
                  </a:cubicBezTo>
                  <a:cubicBezTo>
                    <a:pt x="257450" y="669438"/>
                    <a:pt x="264831" y="661312"/>
                    <a:pt x="272077" y="658671"/>
                  </a:cubicBezTo>
                  <a:cubicBezTo>
                    <a:pt x="279322" y="656031"/>
                    <a:pt x="292256" y="649936"/>
                    <a:pt x="302481" y="652510"/>
                  </a:cubicBezTo>
                  <a:cubicBezTo>
                    <a:pt x="312773" y="655083"/>
                    <a:pt x="315685" y="656166"/>
                    <a:pt x="322863" y="657723"/>
                  </a:cubicBezTo>
                  <a:cubicBezTo>
                    <a:pt x="330108" y="659213"/>
                    <a:pt x="330311" y="656234"/>
                    <a:pt x="343312" y="657723"/>
                  </a:cubicBezTo>
                  <a:cubicBezTo>
                    <a:pt x="356314" y="659213"/>
                    <a:pt x="368028" y="667474"/>
                    <a:pt x="361189" y="675397"/>
                  </a:cubicBezTo>
                  <a:cubicBezTo>
                    <a:pt x="354350" y="683320"/>
                    <a:pt x="349881" y="683049"/>
                    <a:pt x="352183" y="686841"/>
                  </a:cubicBezTo>
                  <a:cubicBezTo>
                    <a:pt x="354485" y="690633"/>
                    <a:pt x="358345" y="698894"/>
                    <a:pt x="373513" y="694018"/>
                  </a:cubicBezTo>
                  <a:cubicBezTo>
                    <a:pt x="388681" y="689143"/>
                    <a:pt x="394369" y="684538"/>
                    <a:pt x="398568" y="678918"/>
                  </a:cubicBezTo>
                  <a:cubicBezTo>
                    <a:pt x="402766" y="673298"/>
                    <a:pt x="409605" y="665578"/>
                    <a:pt x="410688" y="670522"/>
                  </a:cubicBezTo>
                  <a:cubicBezTo>
                    <a:pt x="411839" y="675397"/>
                    <a:pt x="405678" y="675194"/>
                    <a:pt x="410959" y="675939"/>
                  </a:cubicBezTo>
                  <a:cubicBezTo>
                    <a:pt x="416309" y="676684"/>
                    <a:pt x="428768" y="682439"/>
                    <a:pt x="432154" y="677902"/>
                  </a:cubicBezTo>
                  <a:cubicBezTo>
                    <a:pt x="435607" y="673366"/>
                    <a:pt x="447119" y="672350"/>
                    <a:pt x="446306" y="652035"/>
                  </a:cubicBezTo>
                  <a:cubicBezTo>
                    <a:pt x="445561" y="631653"/>
                    <a:pt x="435675" y="634091"/>
                    <a:pt x="429987" y="637815"/>
                  </a:cubicBezTo>
                  <a:cubicBezTo>
                    <a:pt x="424299" y="641608"/>
                    <a:pt x="429852" y="638696"/>
                    <a:pt x="427549" y="632669"/>
                  </a:cubicBezTo>
                  <a:cubicBezTo>
                    <a:pt x="425247" y="626643"/>
                    <a:pt x="414684" y="623731"/>
                    <a:pt x="416579" y="615808"/>
                  </a:cubicBezTo>
                  <a:cubicBezTo>
                    <a:pt x="418476" y="607886"/>
                    <a:pt x="420033" y="594681"/>
                    <a:pt x="427617" y="594275"/>
                  </a:cubicBezTo>
                  <a:cubicBezTo>
                    <a:pt x="435201" y="593869"/>
                    <a:pt x="444343" y="606328"/>
                    <a:pt x="453822" y="601453"/>
                  </a:cubicBezTo>
                  <a:cubicBezTo>
                    <a:pt x="463303" y="596577"/>
                    <a:pt x="472850" y="584998"/>
                    <a:pt x="477794" y="578633"/>
                  </a:cubicBezTo>
                  <a:cubicBezTo>
                    <a:pt x="482737" y="572200"/>
                    <a:pt x="480570" y="566580"/>
                    <a:pt x="481315" y="560215"/>
                  </a:cubicBezTo>
                  <a:cubicBezTo>
                    <a:pt x="482059" y="553782"/>
                    <a:pt x="477523" y="551412"/>
                    <a:pt x="500342" y="560079"/>
                  </a:cubicBezTo>
                  <a:cubicBezTo>
                    <a:pt x="523162" y="568747"/>
                    <a:pt x="522756" y="549922"/>
                    <a:pt x="531491" y="549177"/>
                  </a:cubicBezTo>
                  <a:cubicBezTo>
                    <a:pt x="540226" y="548432"/>
                    <a:pt x="547201" y="554391"/>
                    <a:pt x="545305" y="549109"/>
                  </a:cubicBezTo>
                  <a:cubicBezTo>
                    <a:pt x="543409" y="543828"/>
                    <a:pt x="545305" y="539291"/>
                    <a:pt x="546795" y="536244"/>
                  </a:cubicBezTo>
                  <a:cubicBezTo>
                    <a:pt x="548284" y="533197"/>
                    <a:pt x="548961" y="539697"/>
                    <a:pt x="556952" y="538546"/>
                  </a:cubicBezTo>
                  <a:cubicBezTo>
                    <a:pt x="564942" y="537395"/>
                    <a:pt x="568734" y="530420"/>
                    <a:pt x="566838" y="523581"/>
                  </a:cubicBezTo>
                  <a:cubicBezTo>
                    <a:pt x="564942" y="516742"/>
                    <a:pt x="565348" y="510919"/>
                    <a:pt x="571578" y="510174"/>
                  </a:cubicBezTo>
                  <a:cubicBezTo>
                    <a:pt x="577808" y="509429"/>
                    <a:pt x="586408" y="508210"/>
                    <a:pt x="592163" y="498798"/>
                  </a:cubicBezTo>
                  <a:cubicBezTo>
                    <a:pt x="597851" y="489385"/>
                    <a:pt x="601237" y="480718"/>
                    <a:pt x="599341" y="474691"/>
                  </a:cubicBezTo>
                  <a:cubicBezTo>
                    <a:pt x="597445" y="468665"/>
                    <a:pt x="602794" y="459591"/>
                    <a:pt x="612681" y="459997"/>
                  </a:cubicBezTo>
                  <a:cubicBezTo>
                    <a:pt x="622567" y="460403"/>
                    <a:pt x="633469" y="453226"/>
                    <a:pt x="631573" y="442256"/>
                  </a:cubicBezTo>
                  <a:cubicBezTo>
                    <a:pt x="629677" y="431354"/>
                    <a:pt x="615728" y="420858"/>
                    <a:pt x="626359" y="418624"/>
                  </a:cubicBezTo>
                  <a:cubicBezTo>
                    <a:pt x="636990" y="416389"/>
                    <a:pt x="645861" y="426208"/>
                    <a:pt x="655002" y="425463"/>
                  </a:cubicBezTo>
                  <a:cubicBezTo>
                    <a:pt x="664144" y="424718"/>
                    <a:pt x="656966" y="418420"/>
                    <a:pt x="669561" y="418082"/>
                  </a:cubicBezTo>
                  <a:cubicBezTo>
                    <a:pt x="682088" y="417676"/>
                    <a:pt x="687912" y="423499"/>
                    <a:pt x="702741" y="419707"/>
                  </a:cubicBezTo>
                  <a:cubicBezTo>
                    <a:pt x="717571" y="415915"/>
                    <a:pt x="724342" y="406909"/>
                    <a:pt x="731926" y="400544"/>
                  </a:cubicBezTo>
                  <a:cubicBezTo>
                    <a:pt x="739510" y="394111"/>
                    <a:pt x="738833" y="375896"/>
                    <a:pt x="738833" y="372916"/>
                  </a:cubicBezTo>
                  <a:cubicBezTo>
                    <a:pt x="738833" y="369869"/>
                    <a:pt x="749193" y="367364"/>
                    <a:pt x="754137" y="376438"/>
                  </a:cubicBezTo>
                  <a:cubicBezTo>
                    <a:pt x="759080" y="385511"/>
                    <a:pt x="761517" y="366822"/>
                    <a:pt x="757725" y="361202"/>
                  </a:cubicBezTo>
                  <a:cubicBezTo>
                    <a:pt x="753933" y="355581"/>
                    <a:pt x="772690" y="366348"/>
                    <a:pt x="782170" y="363707"/>
                  </a:cubicBezTo>
                  <a:cubicBezTo>
                    <a:pt x="791650" y="361066"/>
                    <a:pt x="781696" y="342309"/>
                    <a:pt x="782780" y="338924"/>
                  </a:cubicBezTo>
                  <a:cubicBezTo>
                    <a:pt x="783931" y="335538"/>
                    <a:pt x="794630" y="327683"/>
                    <a:pt x="801469" y="325449"/>
                  </a:cubicBezTo>
                  <a:cubicBezTo>
                    <a:pt x="808308" y="323214"/>
                    <a:pt x="824356" y="329241"/>
                    <a:pt x="831534" y="324704"/>
                  </a:cubicBezTo>
                  <a:cubicBezTo>
                    <a:pt x="838780" y="320167"/>
                    <a:pt x="840879" y="309942"/>
                    <a:pt x="853000" y="308452"/>
                  </a:cubicBezTo>
                  <a:cubicBezTo>
                    <a:pt x="865188" y="306962"/>
                    <a:pt x="875887" y="310348"/>
                    <a:pt x="881982" y="304728"/>
                  </a:cubicBezTo>
                  <a:cubicBezTo>
                    <a:pt x="888076" y="299108"/>
                    <a:pt x="887534" y="286919"/>
                    <a:pt x="899317" y="285023"/>
                  </a:cubicBezTo>
                  <a:cubicBezTo>
                    <a:pt x="911099" y="283127"/>
                    <a:pt x="921053" y="289289"/>
                    <a:pt x="927147" y="277168"/>
                  </a:cubicBezTo>
                  <a:cubicBezTo>
                    <a:pt x="933241" y="265115"/>
                    <a:pt x="937846" y="244259"/>
                    <a:pt x="936288" y="238571"/>
                  </a:cubicBezTo>
                  <a:cubicBezTo>
                    <a:pt x="934799" y="232950"/>
                    <a:pt x="938929" y="220356"/>
                    <a:pt x="962494" y="233154"/>
                  </a:cubicBezTo>
                  <a:cubicBezTo>
                    <a:pt x="986059" y="245952"/>
                    <a:pt x="1006373" y="227669"/>
                    <a:pt x="1010910" y="224283"/>
                  </a:cubicBezTo>
                  <a:cubicBezTo>
                    <a:pt x="1015447" y="220897"/>
                    <a:pt x="1077135" y="194286"/>
                    <a:pt x="1070296" y="159277"/>
                  </a:cubicBezTo>
                  <a:cubicBezTo>
                    <a:pt x="1063456" y="124201"/>
                    <a:pt x="1037318" y="135780"/>
                    <a:pt x="1032172" y="136931"/>
                  </a:cubicBezTo>
                  <a:cubicBezTo>
                    <a:pt x="1027026" y="138082"/>
                    <a:pt x="1030547" y="125758"/>
                    <a:pt x="1031698" y="114992"/>
                  </a:cubicBezTo>
                  <a:cubicBezTo>
                    <a:pt x="1032849" y="104225"/>
                    <a:pt x="1045647" y="94407"/>
                    <a:pt x="1032511" y="98944"/>
                  </a:cubicBezTo>
                  <a:cubicBezTo>
                    <a:pt x="1019374" y="103480"/>
                    <a:pt x="1019577" y="109913"/>
                    <a:pt x="1012738" y="104293"/>
                  </a:cubicBezTo>
                  <a:cubicBezTo>
                    <a:pt x="1005899" y="98673"/>
                    <a:pt x="1010030" y="94068"/>
                    <a:pt x="998586" y="93459"/>
                  </a:cubicBezTo>
                  <a:cubicBezTo>
                    <a:pt x="987210" y="92917"/>
                    <a:pt x="990866" y="94948"/>
                    <a:pt x="986871" y="87026"/>
                  </a:cubicBezTo>
                  <a:cubicBezTo>
                    <a:pt x="982876" y="79103"/>
                    <a:pt x="982673" y="70571"/>
                    <a:pt x="981589" y="66644"/>
                  </a:cubicBezTo>
                  <a:cubicBezTo>
                    <a:pt x="980438" y="62716"/>
                    <a:pt x="973261" y="59940"/>
                    <a:pt x="964119" y="59331"/>
                  </a:cubicBezTo>
                  <a:cubicBezTo>
                    <a:pt x="954978" y="58789"/>
                    <a:pt x="943128" y="56757"/>
                    <a:pt x="939674" y="54523"/>
                  </a:cubicBezTo>
                  <a:cubicBezTo>
                    <a:pt x="936221" y="52288"/>
                    <a:pt x="929720" y="55132"/>
                    <a:pt x="930262" y="50054"/>
                  </a:cubicBezTo>
                  <a:cubicBezTo>
                    <a:pt x="930804" y="44975"/>
                    <a:pt x="931142" y="27640"/>
                    <a:pt x="922543" y="25947"/>
                  </a:cubicBezTo>
                  <a:cubicBezTo>
                    <a:pt x="914010" y="24254"/>
                    <a:pt x="892612" y="29739"/>
                    <a:pt x="884081" y="25812"/>
                  </a:cubicBezTo>
                  <a:cubicBezTo>
                    <a:pt x="875549" y="21884"/>
                    <a:pt x="862953" y="21207"/>
                    <a:pt x="857807" y="27437"/>
                  </a:cubicBezTo>
                  <a:cubicBezTo>
                    <a:pt x="852661" y="33667"/>
                    <a:pt x="850765" y="41996"/>
                    <a:pt x="845686" y="39693"/>
                  </a:cubicBezTo>
                  <a:cubicBezTo>
                    <a:pt x="840540" y="37459"/>
                    <a:pt x="840879" y="25541"/>
                    <a:pt x="832347" y="22697"/>
                  </a:cubicBezTo>
                  <a:cubicBezTo>
                    <a:pt x="823815" y="19853"/>
                    <a:pt x="816772" y="18499"/>
                    <a:pt x="811084" y="15113"/>
                  </a:cubicBezTo>
                  <a:cubicBezTo>
                    <a:pt x="805396" y="11727"/>
                    <a:pt x="800995" y="12337"/>
                    <a:pt x="791853" y="12878"/>
                  </a:cubicBezTo>
                  <a:cubicBezTo>
                    <a:pt x="782712" y="13420"/>
                    <a:pt x="783728" y="2924"/>
                    <a:pt x="783728" y="10847"/>
                  </a:cubicBezTo>
                  <a:cubicBezTo>
                    <a:pt x="783728" y="18770"/>
                    <a:pt x="784811" y="34615"/>
                    <a:pt x="784811" y="38542"/>
                  </a:cubicBezTo>
                  <a:cubicBezTo>
                    <a:pt x="784811" y="42470"/>
                    <a:pt x="773435" y="44095"/>
                    <a:pt x="768289" y="45178"/>
                  </a:cubicBezTo>
                  <a:cubicBezTo>
                    <a:pt x="763142" y="46329"/>
                    <a:pt x="756439" y="49580"/>
                    <a:pt x="757048" y="37730"/>
                  </a:cubicBezTo>
                  <a:cubicBezTo>
                    <a:pt x="757590" y="25880"/>
                    <a:pt x="775602" y="17889"/>
                    <a:pt x="764158" y="21275"/>
                  </a:cubicBezTo>
                  <a:cubicBezTo>
                    <a:pt x="752782" y="24661"/>
                    <a:pt x="752647" y="21275"/>
                    <a:pt x="748042" y="17889"/>
                  </a:cubicBezTo>
                  <a:cubicBezTo>
                    <a:pt x="743505" y="14504"/>
                    <a:pt x="742964" y="19650"/>
                    <a:pt x="734364" y="13962"/>
                  </a:cubicBezTo>
                  <a:cubicBezTo>
                    <a:pt x="725832" y="8342"/>
                    <a:pt x="723394" y="-3170"/>
                    <a:pt x="717164" y="825"/>
                  </a:cubicBezTo>
                  <a:cubicBezTo>
                    <a:pt x="710867" y="4888"/>
                    <a:pt x="709106" y="6716"/>
                    <a:pt x="709648" y="10712"/>
                  </a:cubicBezTo>
                  <a:cubicBezTo>
                    <a:pt x="710190" y="14639"/>
                    <a:pt x="718925" y="24322"/>
                    <a:pt x="718315" y="28250"/>
                  </a:cubicBezTo>
                  <a:cubicBezTo>
                    <a:pt x="717774" y="32177"/>
                    <a:pt x="713914" y="44907"/>
                    <a:pt x="711070" y="47142"/>
                  </a:cubicBezTo>
                  <a:cubicBezTo>
                    <a:pt x="708226" y="49376"/>
                    <a:pt x="697460" y="46871"/>
                    <a:pt x="695157" y="34412"/>
                  </a:cubicBezTo>
                  <a:cubicBezTo>
                    <a:pt x="692855" y="21952"/>
                    <a:pt x="691162" y="6107"/>
                    <a:pt x="684323" y="5565"/>
                  </a:cubicBezTo>
                  <a:cubicBezTo>
                    <a:pt x="677484" y="5024"/>
                    <a:pt x="665160" y="5904"/>
                    <a:pt x="666920" y="12134"/>
                  </a:cubicBezTo>
                  <a:cubicBezTo>
                    <a:pt x="668613" y="18363"/>
                    <a:pt x="671457" y="26489"/>
                    <a:pt x="664618" y="25947"/>
                  </a:cubicBezTo>
                  <a:cubicBezTo>
                    <a:pt x="657779" y="25406"/>
                    <a:pt x="642136" y="22494"/>
                    <a:pt x="652429" y="46194"/>
                  </a:cubicBezTo>
                  <a:cubicBezTo>
                    <a:pt x="662722" y="69962"/>
                    <a:pt x="630016" y="43553"/>
                    <a:pt x="627172" y="48090"/>
                  </a:cubicBezTo>
                  <a:cubicBezTo>
                    <a:pt x="624328" y="52627"/>
                    <a:pt x="632657" y="58721"/>
                    <a:pt x="626427" y="62716"/>
                  </a:cubicBezTo>
                  <a:cubicBezTo>
                    <a:pt x="620129" y="66644"/>
                    <a:pt x="621619" y="69623"/>
                    <a:pt x="614780" y="67930"/>
                  </a:cubicBezTo>
                  <a:cubicBezTo>
                    <a:pt x="607941" y="66237"/>
                    <a:pt x="610514" y="66576"/>
                    <a:pt x="609972" y="58721"/>
                  </a:cubicBezTo>
                  <a:cubicBezTo>
                    <a:pt x="609431" y="50798"/>
                    <a:pt x="600966" y="54861"/>
                    <a:pt x="600425" y="43553"/>
                  </a:cubicBezTo>
                  <a:cubicBezTo>
                    <a:pt x="599883" y="32245"/>
                    <a:pt x="601305" y="33464"/>
                    <a:pt x="589319" y="34005"/>
                  </a:cubicBezTo>
                  <a:cubicBezTo>
                    <a:pt x="577334" y="34547"/>
                    <a:pt x="556342" y="27776"/>
                    <a:pt x="559186" y="36849"/>
                  </a:cubicBezTo>
                  <a:cubicBezTo>
                    <a:pt x="562031" y="45923"/>
                    <a:pt x="585527" y="50054"/>
                    <a:pt x="570698" y="50054"/>
                  </a:cubicBezTo>
                  <a:cubicBezTo>
                    <a:pt x="555868" y="50054"/>
                    <a:pt x="546050" y="45652"/>
                    <a:pt x="542055" y="49580"/>
                  </a:cubicBezTo>
                  <a:cubicBezTo>
                    <a:pt x="538059" y="53507"/>
                    <a:pt x="541039" y="82015"/>
                    <a:pt x="545034" y="85401"/>
                  </a:cubicBezTo>
                  <a:cubicBezTo>
                    <a:pt x="549029" y="88786"/>
                    <a:pt x="552347" y="85468"/>
                    <a:pt x="550654" y="90005"/>
                  </a:cubicBezTo>
                  <a:cubicBezTo>
                    <a:pt x="548961" y="94542"/>
                    <a:pt x="533387" y="109846"/>
                    <a:pt x="531085" y="94000"/>
                  </a:cubicBezTo>
                  <a:cubicBezTo>
                    <a:pt x="530001" y="86416"/>
                    <a:pt x="531965" y="81879"/>
                    <a:pt x="533455" y="79713"/>
                  </a:cubicBezTo>
                  <a:cubicBezTo>
                    <a:pt x="533184" y="79916"/>
                    <a:pt x="532845" y="80187"/>
                    <a:pt x="532439" y="80457"/>
                  </a:cubicBezTo>
                  <a:cubicBezTo>
                    <a:pt x="525058" y="85536"/>
                    <a:pt x="531491" y="83979"/>
                    <a:pt x="523501" y="76665"/>
                  </a:cubicBezTo>
                  <a:cubicBezTo>
                    <a:pt x="515510" y="69285"/>
                    <a:pt x="515714" y="68540"/>
                    <a:pt x="505489" y="66237"/>
                  </a:cubicBezTo>
                  <a:cubicBezTo>
                    <a:pt x="495196" y="64003"/>
                    <a:pt x="486935" y="66508"/>
                    <a:pt x="489237" y="73889"/>
                  </a:cubicBezTo>
                  <a:cubicBezTo>
                    <a:pt x="491539" y="81270"/>
                    <a:pt x="494180" y="90276"/>
                    <a:pt x="483955" y="81812"/>
                  </a:cubicBezTo>
                  <a:cubicBezTo>
                    <a:pt x="473663" y="73347"/>
                    <a:pt x="476439" y="63732"/>
                    <a:pt x="463303" y="66576"/>
                  </a:cubicBezTo>
                  <a:cubicBezTo>
                    <a:pt x="450166" y="69420"/>
                    <a:pt x="389426" y="73686"/>
                    <a:pt x="413397" y="113231"/>
                  </a:cubicBezTo>
                  <a:cubicBezTo>
                    <a:pt x="437368" y="152777"/>
                    <a:pt x="416783" y="147901"/>
                    <a:pt x="413397" y="155824"/>
                  </a:cubicBezTo>
                  <a:cubicBezTo>
                    <a:pt x="409944" y="163746"/>
                    <a:pt x="393218" y="179659"/>
                    <a:pt x="403443" y="195504"/>
                  </a:cubicBezTo>
                  <a:cubicBezTo>
                    <a:pt x="413736" y="211350"/>
                    <a:pt x="419153" y="229971"/>
                    <a:pt x="429581" y="233357"/>
                  </a:cubicBezTo>
                  <a:cubicBezTo>
                    <a:pt x="440009" y="236742"/>
                    <a:pt x="453822" y="242634"/>
                    <a:pt x="455515" y="245478"/>
                  </a:cubicBezTo>
                  <a:cubicBezTo>
                    <a:pt x="457208" y="248322"/>
                    <a:pt x="461813" y="276085"/>
                    <a:pt x="452130" y="276694"/>
                  </a:cubicBezTo>
                  <a:cubicBezTo>
                    <a:pt x="442446" y="277236"/>
                    <a:pt x="426466" y="257802"/>
                    <a:pt x="417324" y="266266"/>
                  </a:cubicBezTo>
                  <a:cubicBezTo>
                    <a:pt x="408183" y="274730"/>
                    <a:pt x="403511" y="294909"/>
                    <a:pt x="408047" y="268365"/>
                  </a:cubicBezTo>
                  <a:cubicBezTo>
                    <a:pt x="412585" y="241821"/>
                    <a:pt x="411704" y="222048"/>
                    <a:pt x="399177" y="217579"/>
                  </a:cubicBezTo>
                  <a:cubicBezTo>
                    <a:pt x="386650" y="213042"/>
                    <a:pt x="357668" y="221168"/>
                    <a:pt x="363356" y="174851"/>
                  </a:cubicBezTo>
                  <a:cubicBezTo>
                    <a:pt x="369044" y="128535"/>
                    <a:pt x="369518" y="124066"/>
                    <a:pt x="362069" y="117226"/>
                  </a:cubicBezTo>
                  <a:cubicBezTo>
                    <a:pt x="354688" y="110455"/>
                    <a:pt x="347037" y="104428"/>
                    <a:pt x="337353" y="107814"/>
                  </a:cubicBezTo>
                  <a:cubicBezTo>
                    <a:pt x="327670" y="111200"/>
                    <a:pt x="308507" y="96032"/>
                    <a:pt x="321034" y="110726"/>
                  </a:cubicBezTo>
                  <a:cubicBezTo>
                    <a:pt x="333561" y="125420"/>
                    <a:pt x="340875" y="122305"/>
                    <a:pt x="347172" y="122305"/>
                  </a:cubicBezTo>
                  <a:cubicBezTo>
                    <a:pt x="353469" y="122305"/>
                    <a:pt x="357194" y="151219"/>
                    <a:pt x="349813" y="155147"/>
                  </a:cubicBezTo>
                  <a:cubicBezTo>
                    <a:pt x="342432" y="159074"/>
                    <a:pt x="327264" y="136728"/>
                    <a:pt x="322118" y="136728"/>
                  </a:cubicBezTo>
                  <a:cubicBezTo>
                    <a:pt x="316972" y="136728"/>
                    <a:pt x="313518" y="144854"/>
                    <a:pt x="303835" y="150474"/>
                  </a:cubicBezTo>
                  <a:cubicBezTo>
                    <a:pt x="294151" y="156095"/>
                    <a:pt x="281692" y="148781"/>
                    <a:pt x="291375" y="159480"/>
                  </a:cubicBezTo>
                  <a:cubicBezTo>
                    <a:pt x="301058" y="170247"/>
                    <a:pt x="297605" y="183180"/>
                    <a:pt x="295912" y="188868"/>
                  </a:cubicBezTo>
                  <a:cubicBezTo>
                    <a:pt x="294219" y="194489"/>
                    <a:pt x="285687" y="193338"/>
                    <a:pt x="277697" y="189952"/>
                  </a:cubicBezTo>
                  <a:cubicBezTo>
                    <a:pt x="269707" y="186566"/>
                    <a:pt x="267269" y="180539"/>
                    <a:pt x="256976" y="183925"/>
                  </a:cubicBezTo>
                  <a:cubicBezTo>
                    <a:pt x="246684" y="187311"/>
                    <a:pt x="237272" y="192660"/>
                    <a:pt x="242418" y="217512"/>
                  </a:cubicBezTo>
                  <a:cubicBezTo>
                    <a:pt x="247564" y="242363"/>
                    <a:pt x="233141" y="217918"/>
                    <a:pt x="229146" y="217918"/>
                  </a:cubicBezTo>
                  <a:cubicBezTo>
                    <a:pt x="225151" y="217918"/>
                    <a:pt x="224406" y="234440"/>
                    <a:pt x="226098" y="240670"/>
                  </a:cubicBezTo>
                  <a:cubicBezTo>
                    <a:pt x="227791" y="246900"/>
                    <a:pt x="232193" y="250353"/>
                    <a:pt x="224270" y="253739"/>
                  </a:cubicBezTo>
                  <a:cubicBezTo>
                    <a:pt x="216280" y="257125"/>
                    <a:pt x="221426" y="265927"/>
                    <a:pt x="223119" y="272699"/>
                  </a:cubicBezTo>
                  <a:cubicBezTo>
                    <a:pt x="224812" y="279470"/>
                    <a:pt x="208222" y="277507"/>
                    <a:pt x="205378" y="299514"/>
                  </a:cubicBezTo>
                  <a:cubicBezTo>
                    <a:pt x="202534" y="321589"/>
                    <a:pt x="201180" y="321724"/>
                    <a:pt x="205175" y="327345"/>
                  </a:cubicBezTo>
                  <a:cubicBezTo>
                    <a:pt x="209170" y="332965"/>
                    <a:pt x="220072" y="338111"/>
                    <a:pt x="218312" y="344883"/>
                  </a:cubicBezTo>
                  <a:cubicBezTo>
                    <a:pt x="216619" y="351654"/>
                    <a:pt x="202534" y="344544"/>
                    <a:pt x="199080" y="345086"/>
                  </a:cubicBezTo>
                  <a:cubicBezTo>
                    <a:pt x="195627" y="345627"/>
                    <a:pt x="191022" y="367161"/>
                    <a:pt x="193257" y="372781"/>
                  </a:cubicBezTo>
                  <a:cubicBezTo>
                    <a:pt x="195559" y="378401"/>
                    <a:pt x="204633" y="381448"/>
                    <a:pt x="200029" y="387069"/>
                  </a:cubicBezTo>
                  <a:cubicBezTo>
                    <a:pt x="195492" y="392689"/>
                    <a:pt x="184183" y="405216"/>
                    <a:pt x="186418" y="418217"/>
                  </a:cubicBezTo>
                  <a:cubicBezTo>
                    <a:pt x="188720" y="431219"/>
                    <a:pt x="184251" y="449231"/>
                    <a:pt x="189397" y="452616"/>
                  </a:cubicBezTo>
                  <a:cubicBezTo>
                    <a:pt x="194544" y="456002"/>
                    <a:pt x="209035" y="463044"/>
                    <a:pt x="215332" y="464128"/>
                  </a:cubicBezTo>
                  <a:cubicBezTo>
                    <a:pt x="221629" y="465279"/>
                    <a:pt x="225557" y="451804"/>
                    <a:pt x="226708" y="448418"/>
                  </a:cubicBezTo>
                  <a:cubicBezTo>
                    <a:pt x="227859" y="445032"/>
                    <a:pt x="235037" y="455325"/>
                    <a:pt x="241266" y="457559"/>
                  </a:cubicBezTo>
                  <a:cubicBezTo>
                    <a:pt x="247564" y="459794"/>
                    <a:pt x="245194" y="452278"/>
                    <a:pt x="248580" y="451127"/>
                  </a:cubicBezTo>
                  <a:cubicBezTo>
                    <a:pt x="252033" y="449975"/>
                    <a:pt x="245668" y="461758"/>
                    <a:pt x="253116" y="462367"/>
                  </a:cubicBezTo>
                  <a:cubicBezTo>
                    <a:pt x="260498" y="462909"/>
                    <a:pt x="261581" y="453632"/>
                    <a:pt x="268420" y="448553"/>
                  </a:cubicBezTo>
                  <a:cubicBezTo>
                    <a:pt x="275259" y="443475"/>
                    <a:pt x="280812" y="448892"/>
                    <a:pt x="285958" y="461351"/>
                  </a:cubicBezTo>
                  <a:cubicBezTo>
                    <a:pt x="291105" y="473811"/>
                    <a:pt x="299230" y="500694"/>
                    <a:pt x="271264" y="504079"/>
                  </a:cubicBezTo>
                  <a:cubicBezTo>
                    <a:pt x="243366" y="507465"/>
                    <a:pt x="264831" y="537327"/>
                    <a:pt x="260836" y="546333"/>
                  </a:cubicBezTo>
                  <a:cubicBezTo>
                    <a:pt x="256841" y="555407"/>
                    <a:pt x="249460" y="561908"/>
                    <a:pt x="236933" y="560824"/>
                  </a:cubicBezTo>
                  <a:cubicBezTo>
                    <a:pt x="224406" y="559673"/>
                    <a:pt x="171521" y="566512"/>
                    <a:pt x="166442" y="580055"/>
                  </a:cubicBezTo>
                  <a:cubicBezTo>
                    <a:pt x="161296" y="593598"/>
                    <a:pt x="158452" y="613100"/>
                    <a:pt x="153915" y="604635"/>
                  </a:cubicBezTo>
                  <a:cubicBezTo>
                    <a:pt x="149378" y="596171"/>
                    <a:pt x="168812" y="590212"/>
                    <a:pt x="156285" y="583441"/>
                  </a:cubicBezTo>
                  <a:cubicBezTo>
                    <a:pt x="143758" y="576669"/>
                    <a:pt x="149852" y="575044"/>
                    <a:pt x="148159" y="584660"/>
                  </a:cubicBezTo>
                  <a:cubicBezTo>
                    <a:pt x="146466" y="594275"/>
                    <a:pt x="122089" y="593936"/>
                    <a:pt x="118636" y="588858"/>
                  </a:cubicBezTo>
                  <a:cubicBezTo>
                    <a:pt x="115182" y="583779"/>
                    <a:pt x="114641" y="577482"/>
                    <a:pt x="107801" y="574096"/>
                  </a:cubicBezTo>
                  <a:cubicBezTo>
                    <a:pt x="100962" y="570710"/>
                    <a:pt x="90873" y="571388"/>
                    <a:pt x="95410" y="560621"/>
                  </a:cubicBezTo>
                  <a:cubicBezTo>
                    <a:pt x="99946" y="549854"/>
                    <a:pt x="96358" y="550057"/>
                    <a:pt x="96358" y="537056"/>
                  </a:cubicBezTo>
                  <a:cubicBezTo>
                    <a:pt x="96358" y="524055"/>
                    <a:pt x="106311" y="514304"/>
                    <a:pt x="84101" y="509767"/>
                  </a:cubicBezTo>
                  <a:cubicBezTo>
                    <a:pt x="61891" y="505231"/>
                    <a:pt x="47400" y="502657"/>
                    <a:pt x="35415" y="511189"/>
                  </a:cubicBezTo>
                  <a:cubicBezTo>
                    <a:pt x="23429" y="519654"/>
                    <a:pt x="12121" y="514440"/>
                    <a:pt x="8667" y="518435"/>
                  </a:cubicBezTo>
                  <a:cubicBezTo>
                    <a:pt x="5214" y="522362"/>
                    <a:pt x="5485" y="533467"/>
                    <a:pt x="3250" y="535160"/>
                  </a:cubicBezTo>
                  <a:cubicBezTo>
                    <a:pt x="1693" y="536311"/>
                    <a:pt x="1964" y="537598"/>
                    <a:pt x="0" y="540036"/>
                  </a:cubicBezTo>
                  <a:cubicBezTo>
                    <a:pt x="1083" y="539629"/>
                    <a:pt x="2167" y="539291"/>
                    <a:pt x="3115" y="539291"/>
                  </a:cubicBezTo>
                  <a:cubicBezTo>
                    <a:pt x="9006" y="539494"/>
                    <a:pt x="24445" y="544099"/>
                    <a:pt x="27492" y="54748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 258">
              <a:extLst>
                <a:ext uri="{FF2B5EF4-FFF2-40B4-BE49-F238E27FC236}">
                  <a16:creationId xmlns:a16="http://schemas.microsoft.com/office/drawing/2014/main" id="{E738AB7F-1229-986E-8BD1-085384298B7C}"/>
                </a:ext>
              </a:extLst>
            </p:cNvPr>
            <p:cNvSpPr/>
            <p:nvPr/>
          </p:nvSpPr>
          <p:spPr bwMode="ltGray">
            <a:xfrm>
              <a:off x="9995208" y="1872912"/>
              <a:ext cx="238280" cy="285497"/>
            </a:xfrm>
            <a:custGeom>
              <a:avLst/>
              <a:gdLst>
                <a:gd name="connsiteX0" fmla="*/ 36843 w 238280"/>
                <a:gd name="connsiteY0" fmla="*/ 126993 h 285497"/>
                <a:gd name="connsiteX1" fmla="*/ 43276 w 238280"/>
                <a:gd name="connsiteY1" fmla="*/ 148933 h 285497"/>
                <a:gd name="connsiteX2" fmla="*/ 79842 w 238280"/>
                <a:gd name="connsiteY2" fmla="*/ 152996 h 285497"/>
                <a:gd name="connsiteX3" fmla="*/ 74830 w 238280"/>
                <a:gd name="connsiteY3" fmla="*/ 175748 h 285497"/>
                <a:gd name="connsiteX4" fmla="*/ 83701 w 238280"/>
                <a:gd name="connsiteY4" fmla="*/ 195182 h 285497"/>
                <a:gd name="connsiteX5" fmla="*/ 109704 w 238280"/>
                <a:gd name="connsiteY5" fmla="*/ 205407 h 285497"/>
                <a:gd name="connsiteX6" fmla="*/ 139362 w 238280"/>
                <a:gd name="connsiteY6" fmla="*/ 197958 h 285497"/>
                <a:gd name="connsiteX7" fmla="*/ 167058 w 238280"/>
                <a:gd name="connsiteY7" fmla="*/ 221320 h 285497"/>
                <a:gd name="connsiteX8" fmla="*/ 182226 w 238280"/>
                <a:gd name="connsiteY8" fmla="*/ 222877 h 285497"/>
                <a:gd name="connsiteX9" fmla="*/ 152905 w 238280"/>
                <a:gd name="connsiteY9" fmla="*/ 227685 h 285497"/>
                <a:gd name="connsiteX10" fmla="*/ 143087 w 238280"/>
                <a:gd name="connsiteY10" fmla="*/ 256667 h 285497"/>
                <a:gd name="connsiteX11" fmla="*/ 180397 w 238280"/>
                <a:gd name="connsiteY11" fmla="*/ 262355 h 285497"/>
                <a:gd name="connsiteX12" fmla="*/ 217573 w 238280"/>
                <a:gd name="connsiteY12" fmla="*/ 284768 h 285497"/>
                <a:gd name="connsiteX13" fmla="*/ 238023 w 238280"/>
                <a:gd name="connsiteY13" fmla="*/ 268720 h 285497"/>
                <a:gd name="connsiteX14" fmla="*/ 197529 w 238280"/>
                <a:gd name="connsiteY14" fmla="*/ 225044 h 285497"/>
                <a:gd name="connsiteX15" fmla="*/ 214323 w 238280"/>
                <a:gd name="connsiteY15" fmla="*/ 224367 h 285497"/>
                <a:gd name="connsiteX16" fmla="*/ 221568 w 238280"/>
                <a:gd name="connsiteY16" fmla="*/ 191999 h 285497"/>
                <a:gd name="connsiteX17" fmla="*/ 228001 w 238280"/>
                <a:gd name="connsiteY17" fmla="*/ 166877 h 285497"/>
                <a:gd name="connsiteX18" fmla="*/ 211343 w 238280"/>
                <a:gd name="connsiteY18" fmla="*/ 106137 h 285497"/>
                <a:gd name="connsiteX19" fmla="*/ 172746 w 238280"/>
                <a:gd name="connsiteY19" fmla="*/ 126722 h 285497"/>
                <a:gd name="connsiteX20" fmla="*/ 151077 w 238280"/>
                <a:gd name="connsiteY20" fmla="*/ 90698 h 285497"/>
                <a:gd name="connsiteX21" fmla="*/ 136586 w 238280"/>
                <a:gd name="connsiteY21" fmla="*/ 49867 h 285497"/>
                <a:gd name="connsiteX22" fmla="*/ 105573 w 238280"/>
                <a:gd name="connsiteY22" fmla="*/ 35308 h 285497"/>
                <a:gd name="connsiteX23" fmla="*/ 103542 w 238280"/>
                <a:gd name="connsiteY23" fmla="*/ 15129 h 285497"/>
                <a:gd name="connsiteX24" fmla="*/ 49844 w 238280"/>
                <a:gd name="connsiteY24" fmla="*/ 2670 h 285497"/>
                <a:gd name="connsiteX25" fmla="*/ 49302 w 238280"/>
                <a:gd name="connsiteY25" fmla="*/ 25760 h 285497"/>
                <a:gd name="connsiteX26" fmla="*/ 44359 w 238280"/>
                <a:gd name="connsiteY26" fmla="*/ 40116 h 285497"/>
                <a:gd name="connsiteX27" fmla="*/ 31493 w 238280"/>
                <a:gd name="connsiteY27" fmla="*/ 69233 h 285497"/>
                <a:gd name="connsiteX28" fmla="*/ 52756 w 238280"/>
                <a:gd name="connsiteY28" fmla="*/ 58737 h 285497"/>
                <a:gd name="connsiteX29" fmla="*/ 65351 w 238280"/>
                <a:gd name="connsiteY29" fmla="*/ 82844 h 285497"/>
                <a:gd name="connsiteX30" fmla="*/ 59527 w 238280"/>
                <a:gd name="connsiteY30" fmla="*/ 93136 h 285497"/>
                <a:gd name="connsiteX31" fmla="*/ 30071 w 238280"/>
                <a:gd name="connsiteY31" fmla="*/ 87516 h 285497"/>
                <a:gd name="connsiteX32" fmla="*/ 2241 w 238280"/>
                <a:gd name="connsiteY32" fmla="*/ 115346 h 285497"/>
                <a:gd name="connsiteX33" fmla="*/ 36843 w 238280"/>
                <a:gd name="connsiteY33" fmla="*/ 126993 h 285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8280" h="285497">
                  <a:moveTo>
                    <a:pt x="36843" y="126993"/>
                  </a:moveTo>
                  <a:cubicBezTo>
                    <a:pt x="40161" y="129228"/>
                    <a:pt x="33592" y="142161"/>
                    <a:pt x="43276" y="148933"/>
                  </a:cubicBezTo>
                  <a:cubicBezTo>
                    <a:pt x="52959" y="155704"/>
                    <a:pt x="77675" y="145209"/>
                    <a:pt x="79842" y="152996"/>
                  </a:cubicBezTo>
                  <a:cubicBezTo>
                    <a:pt x="82008" y="160783"/>
                    <a:pt x="74830" y="168976"/>
                    <a:pt x="74830" y="175748"/>
                  </a:cubicBezTo>
                  <a:cubicBezTo>
                    <a:pt x="74830" y="182519"/>
                    <a:pt x="83160" y="192947"/>
                    <a:pt x="83701" y="195182"/>
                  </a:cubicBezTo>
                  <a:cubicBezTo>
                    <a:pt x="84243" y="197416"/>
                    <a:pt x="101104" y="210959"/>
                    <a:pt x="109704" y="205407"/>
                  </a:cubicBezTo>
                  <a:cubicBezTo>
                    <a:pt x="118236" y="199854"/>
                    <a:pt x="127377" y="189426"/>
                    <a:pt x="139362" y="197958"/>
                  </a:cubicBezTo>
                  <a:cubicBezTo>
                    <a:pt x="151348" y="206490"/>
                    <a:pt x="146540" y="220236"/>
                    <a:pt x="167058" y="221320"/>
                  </a:cubicBezTo>
                  <a:cubicBezTo>
                    <a:pt x="172339" y="221591"/>
                    <a:pt x="177418" y="222200"/>
                    <a:pt x="182226" y="222877"/>
                  </a:cubicBezTo>
                  <a:cubicBezTo>
                    <a:pt x="172543" y="222403"/>
                    <a:pt x="162182" y="223283"/>
                    <a:pt x="152905" y="227685"/>
                  </a:cubicBezTo>
                  <a:cubicBezTo>
                    <a:pt x="145998" y="230935"/>
                    <a:pt x="132794" y="249895"/>
                    <a:pt x="143087" y="256667"/>
                  </a:cubicBezTo>
                  <a:cubicBezTo>
                    <a:pt x="153379" y="263438"/>
                    <a:pt x="169563" y="257818"/>
                    <a:pt x="180397" y="262355"/>
                  </a:cubicBezTo>
                  <a:cubicBezTo>
                    <a:pt x="191232" y="266892"/>
                    <a:pt x="208431" y="289847"/>
                    <a:pt x="217573" y="284768"/>
                  </a:cubicBezTo>
                  <a:cubicBezTo>
                    <a:pt x="226714" y="279690"/>
                    <a:pt x="240325" y="285107"/>
                    <a:pt x="238023" y="268720"/>
                  </a:cubicBezTo>
                  <a:cubicBezTo>
                    <a:pt x="235923" y="253755"/>
                    <a:pt x="211343" y="230326"/>
                    <a:pt x="197529" y="225044"/>
                  </a:cubicBezTo>
                  <a:cubicBezTo>
                    <a:pt x="204572" y="225924"/>
                    <a:pt x="210463" y="226127"/>
                    <a:pt x="214323" y="224367"/>
                  </a:cubicBezTo>
                  <a:cubicBezTo>
                    <a:pt x="222855" y="220439"/>
                    <a:pt x="213578" y="194572"/>
                    <a:pt x="221568" y="191999"/>
                  </a:cubicBezTo>
                  <a:cubicBezTo>
                    <a:pt x="229558" y="189426"/>
                    <a:pt x="239986" y="190442"/>
                    <a:pt x="228001" y="166877"/>
                  </a:cubicBezTo>
                  <a:cubicBezTo>
                    <a:pt x="216015" y="143245"/>
                    <a:pt x="243304" y="115685"/>
                    <a:pt x="211343" y="106137"/>
                  </a:cubicBezTo>
                  <a:cubicBezTo>
                    <a:pt x="179449" y="96590"/>
                    <a:pt x="181887" y="119883"/>
                    <a:pt x="172746" y="126722"/>
                  </a:cubicBezTo>
                  <a:cubicBezTo>
                    <a:pt x="163604" y="133494"/>
                    <a:pt x="154463" y="108778"/>
                    <a:pt x="151077" y="90698"/>
                  </a:cubicBezTo>
                  <a:cubicBezTo>
                    <a:pt x="147691" y="72619"/>
                    <a:pt x="145728" y="57789"/>
                    <a:pt x="136586" y="49867"/>
                  </a:cubicBezTo>
                  <a:cubicBezTo>
                    <a:pt x="127445" y="41944"/>
                    <a:pt x="107266" y="53455"/>
                    <a:pt x="105573" y="35308"/>
                  </a:cubicBezTo>
                  <a:cubicBezTo>
                    <a:pt x="103880" y="17228"/>
                    <a:pt x="123517" y="18515"/>
                    <a:pt x="103542" y="15129"/>
                  </a:cubicBezTo>
                  <a:cubicBezTo>
                    <a:pt x="83566" y="11743"/>
                    <a:pt x="59730" y="-6810"/>
                    <a:pt x="49844" y="2670"/>
                  </a:cubicBezTo>
                  <a:cubicBezTo>
                    <a:pt x="44968" y="7410"/>
                    <a:pt x="47068" y="14452"/>
                    <a:pt x="49302" y="25760"/>
                  </a:cubicBezTo>
                  <a:cubicBezTo>
                    <a:pt x="51604" y="37069"/>
                    <a:pt x="46661" y="32193"/>
                    <a:pt x="44359" y="40116"/>
                  </a:cubicBezTo>
                  <a:cubicBezTo>
                    <a:pt x="42125" y="48038"/>
                    <a:pt x="25331" y="62461"/>
                    <a:pt x="31493" y="69233"/>
                  </a:cubicBezTo>
                  <a:cubicBezTo>
                    <a:pt x="37655" y="76004"/>
                    <a:pt x="52214" y="49596"/>
                    <a:pt x="52756" y="58737"/>
                  </a:cubicBezTo>
                  <a:cubicBezTo>
                    <a:pt x="53297" y="67879"/>
                    <a:pt x="63590" y="81760"/>
                    <a:pt x="65351" y="82844"/>
                  </a:cubicBezTo>
                  <a:cubicBezTo>
                    <a:pt x="67043" y="83995"/>
                    <a:pt x="63387" y="88599"/>
                    <a:pt x="59527" y="93136"/>
                  </a:cubicBezTo>
                  <a:cubicBezTo>
                    <a:pt x="55600" y="97673"/>
                    <a:pt x="43208" y="81828"/>
                    <a:pt x="30071" y="87516"/>
                  </a:cubicBezTo>
                  <a:cubicBezTo>
                    <a:pt x="16935" y="93204"/>
                    <a:pt x="-7510" y="102345"/>
                    <a:pt x="2241" y="115346"/>
                  </a:cubicBezTo>
                  <a:cubicBezTo>
                    <a:pt x="11924" y="128348"/>
                    <a:pt x="33525" y="124691"/>
                    <a:pt x="36843" y="1269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 259">
              <a:extLst>
                <a:ext uri="{FF2B5EF4-FFF2-40B4-BE49-F238E27FC236}">
                  <a16:creationId xmlns:a16="http://schemas.microsoft.com/office/drawing/2014/main" id="{F3A0DDC1-2F46-3B81-C647-581CACD69137}"/>
                </a:ext>
              </a:extLst>
            </p:cNvPr>
            <p:cNvSpPr/>
            <p:nvPr/>
          </p:nvSpPr>
          <p:spPr bwMode="ltGray">
            <a:xfrm>
              <a:off x="10248271" y="2147832"/>
              <a:ext cx="28644" cy="46808"/>
            </a:xfrm>
            <a:custGeom>
              <a:avLst/>
              <a:gdLst>
                <a:gd name="connsiteX0" fmla="*/ 26266 w 28644"/>
                <a:gd name="connsiteY0" fmla="*/ 503 h 46808"/>
                <a:gd name="connsiteX1" fmla="*/ 15093 w 28644"/>
                <a:gd name="connsiteY1" fmla="*/ 14859 h 46808"/>
                <a:gd name="connsiteX2" fmla="*/ 399 w 28644"/>
                <a:gd name="connsiteY2" fmla="*/ 26980 h 46808"/>
                <a:gd name="connsiteX3" fmla="*/ 20172 w 28644"/>
                <a:gd name="connsiteY3" fmla="*/ 45195 h 46808"/>
                <a:gd name="connsiteX4" fmla="*/ 22880 w 28644"/>
                <a:gd name="connsiteY4" fmla="*/ 25625 h 46808"/>
                <a:gd name="connsiteX5" fmla="*/ 26266 w 28644"/>
                <a:gd name="connsiteY5" fmla="*/ 503 h 4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44" h="46808">
                  <a:moveTo>
                    <a:pt x="26266" y="503"/>
                  </a:moveTo>
                  <a:cubicBezTo>
                    <a:pt x="18276" y="-2882"/>
                    <a:pt x="18344" y="11812"/>
                    <a:pt x="15093" y="14859"/>
                  </a:cubicBezTo>
                  <a:cubicBezTo>
                    <a:pt x="10692" y="18989"/>
                    <a:pt x="-2445" y="18177"/>
                    <a:pt x="399" y="26980"/>
                  </a:cubicBezTo>
                  <a:cubicBezTo>
                    <a:pt x="3243" y="35782"/>
                    <a:pt x="9947" y="51966"/>
                    <a:pt x="20172" y="45195"/>
                  </a:cubicBezTo>
                  <a:cubicBezTo>
                    <a:pt x="30464" y="38423"/>
                    <a:pt x="26266" y="36324"/>
                    <a:pt x="22880" y="25625"/>
                  </a:cubicBezTo>
                  <a:cubicBezTo>
                    <a:pt x="19495" y="14926"/>
                    <a:pt x="34189" y="3889"/>
                    <a:pt x="26266" y="5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 260">
              <a:extLst>
                <a:ext uri="{FF2B5EF4-FFF2-40B4-BE49-F238E27FC236}">
                  <a16:creationId xmlns:a16="http://schemas.microsoft.com/office/drawing/2014/main" id="{52FC3927-566D-E1E4-7FBF-20A44E621D23}"/>
                </a:ext>
              </a:extLst>
            </p:cNvPr>
            <p:cNvSpPr/>
            <p:nvPr/>
          </p:nvSpPr>
          <p:spPr bwMode="ltGray">
            <a:xfrm>
              <a:off x="10238616" y="2182505"/>
              <a:ext cx="6723" cy="7520"/>
            </a:xfrm>
            <a:custGeom>
              <a:avLst/>
              <a:gdLst>
                <a:gd name="connsiteX0" fmla="*/ 845 w 6723"/>
                <a:gd name="connsiteY0" fmla="*/ 1313 h 7520"/>
                <a:gd name="connsiteX1" fmla="*/ 5923 w 6723"/>
                <a:gd name="connsiteY1" fmla="*/ 7136 h 7520"/>
                <a:gd name="connsiteX2" fmla="*/ 845 w 6723"/>
                <a:gd name="connsiteY2" fmla="*/ 1313 h 7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7520">
                  <a:moveTo>
                    <a:pt x="845" y="1313"/>
                  </a:moveTo>
                  <a:cubicBezTo>
                    <a:pt x="-2270" y="3818"/>
                    <a:pt x="4095" y="8965"/>
                    <a:pt x="5923" y="7136"/>
                  </a:cubicBezTo>
                  <a:cubicBezTo>
                    <a:pt x="7752" y="5308"/>
                    <a:pt x="6601" y="-3224"/>
                    <a:pt x="845" y="13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 261">
              <a:extLst>
                <a:ext uri="{FF2B5EF4-FFF2-40B4-BE49-F238E27FC236}">
                  <a16:creationId xmlns:a16="http://schemas.microsoft.com/office/drawing/2014/main" id="{26354EDB-8ABE-9F9A-1427-70721BB9F000}"/>
                </a:ext>
              </a:extLst>
            </p:cNvPr>
            <p:cNvSpPr/>
            <p:nvPr/>
          </p:nvSpPr>
          <p:spPr bwMode="ltGray">
            <a:xfrm>
              <a:off x="10218469" y="1850555"/>
              <a:ext cx="44939" cy="49228"/>
            </a:xfrm>
            <a:custGeom>
              <a:avLst/>
              <a:gdLst>
                <a:gd name="connsiteX0" fmla="*/ 8803 w 44939"/>
                <a:gd name="connsiteY0" fmla="*/ 11144 h 49228"/>
                <a:gd name="connsiteX1" fmla="*/ 11647 w 44939"/>
                <a:gd name="connsiteY1" fmla="*/ 26177 h 49228"/>
                <a:gd name="connsiteX2" fmla="*/ 20247 w 44939"/>
                <a:gd name="connsiteY2" fmla="*/ 48861 h 49228"/>
                <a:gd name="connsiteX3" fmla="*/ 32503 w 44939"/>
                <a:gd name="connsiteY3" fmla="*/ 15884 h 49228"/>
                <a:gd name="connsiteX4" fmla="*/ 44014 w 44939"/>
                <a:gd name="connsiteY4" fmla="*/ 5998 h 49228"/>
                <a:gd name="connsiteX5" fmla="*/ 32977 w 44939"/>
                <a:gd name="connsiteY5" fmla="*/ 378 h 49228"/>
                <a:gd name="connsiteX6" fmla="*/ 22616 w 44939"/>
                <a:gd name="connsiteY6" fmla="*/ 648 h 49228"/>
                <a:gd name="connsiteX7" fmla="*/ 20111 w 44939"/>
                <a:gd name="connsiteY7" fmla="*/ 3357 h 49228"/>
                <a:gd name="connsiteX8" fmla="*/ 0 w 44939"/>
                <a:gd name="connsiteY8" fmla="*/ 8639 h 49228"/>
                <a:gd name="connsiteX9" fmla="*/ 8803 w 44939"/>
                <a:gd name="connsiteY9" fmla="*/ 11144 h 4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39" h="49228">
                  <a:moveTo>
                    <a:pt x="8803" y="11144"/>
                  </a:moveTo>
                  <a:cubicBezTo>
                    <a:pt x="14220" y="11144"/>
                    <a:pt x="13069" y="21098"/>
                    <a:pt x="11647" y="26177"/>
                  </a:cubicBezTo>
                  <a:cubicBezTo>
                    <a:pt x="10225" y="31255"/>
                    <a:pt x="11105" y="52247"/>
                    <a:pt x="20247" y="48861"/>
                  </a:cubicBezTo>
                  <a:cubicBezTo>
                    <a:pt x="29388" y="45475"/>
                    <a:pt x="26273" y="20692"/>
                    <a:pt x="32503" y="15884"/>
                  </a:cubicBezTo>
                  <a:cubicBezTo>
                    <a:pt x="38800" y="11076"/>
                    <a:pt x="47874" y="13920"/>
                    <a:pt x="44014" y="5998"/>
                  </a:cubicBezTo>
                  <a:cubicBezTo>
                    <a:pt x="40155" y="-1925"/>
                    <a:pt x="40967" y="919"/>
                    <a:pt x="32977" y="378"/>
                  </a:cubicBezTo>
                  <a:cubicBezTo>
                    <a:pt x="24987" y="-164"/>
                    <a:pt x="24716" y="-164"/>
                    <a:pt x="22616" y="648"/>
                  </a:cubicBezTo>
                  <a:cubicBezTo>
                    <a:pt x="21533" y="1055"/>
                    <a:pt x="21127" y="2951"/>
                    <a:pt x="20111" y="3357"/>
                  </a:cubicBezTo>
                  <a:cubicBezTo>
                    <a:pt x="10428" y="7217"/>
                    <a:pt x="0" y="3018"/>
                    <a:pt x="0" y="8639"/>
                  </a:cubicBezTo>
                  <a:cubicBezTo>
                    <a:pt x="0" y="15004"/>
                    <a:pt x="3454" y="11144"/>
                    <a:pt x="8803" y="111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 262">
              <a:extLst>
                <a:ext uri="{FF2B5EF4-FFF2-40B4-BE49-F238E27FC236}">
                  <a16:creationId xmlns:a16="http://schemas.microsoft.com/office/drawing/2014/main" id="{2DD72205-6870-ADDA-FE57-25EC57FC5FC6}"/>
                </a:ext>
              </a:extLst>
            </p:cNvPr>
            <p:cNvSpPr/>
            <p:nvPr/>
          </p:nvSpPr>
          <p:spPr bwMode="ltGray">
            <a:xfrm>
              <a:off x="10011928" y="2288302"/>
              <a:ext cx="68888" cy="83264"/>
            </a:xfrm>
            <a:custGeom>
              <a:avLst/>
              <a:gdLst>
                <a:gd name="connsiteX0" fmla="*/ 29197 w 68888"/>
                <a:gd name="connsiteY0" fmla="*/ 70151 h 83264"/>
                <a:gd name="connsiteX1" fmla="*/ 46464 w 68888"/>
                <a:gd name="connsiteY1" fmla="*/ 83017 h 83264"/>
                <a:gd name="connsiteX2" fmla="*/ 63799 w 68888"/>
                <a:gd name="connsiteY2" fmla="*/ 65953 h 83264"/>
                <a:gd name="connsiteX3" fmla="*/ 68268 w 68888"/>
                <a:gd name="connsiteY3" fmla="*/ 37445 h 83264"/>
                <a:gd name="connsiteX4" fmla="*/ 62716 w 68888"/>
                <a:gd name="connsiteY4" fmla="*/ 18418 h 83264"/>
                <a:gd name="connsiteX5" fmla="*/ 24863 w 68888"/>
                <a:gd name="connsiteY5" fmla="*/ 5349 h 83264"/>
                <a:gd name="connsiteX6" fmla="*/ 14570 w 68888"/>
                <a:gd name="connsiteY6" fmla="*/ 5755 h 83264"/>
                <a:gd name="connsiteX7" fmla="*/ 14367 w 68888"/>
                <a:gd name="connsiteY7" fmla="*/ 6364 h 83264"/>
                <a:gd name="connsiteX8" fmla="*/ 6783 w 68888"/>
                <a:gd name="connsiteY8" fmla="*/ 20449 h 83264"/>
                <a:gd name="connsiteX9" fmla="*/ 24795 w 68888"/>
                <a:gd name="connsiteY9" fmla="*/ 12730 h 83264"/>
                <a:gd name="connsiteX10" fmla="*/ 27436 w 68888"/>
                <a:gd name="connsiteY10" fmla="*/ 31013 h 83264"/>
                <a:gd name="connsiteX11" fmla="*/ 2924 w 68888"/>
                <a:gd name="connsiteY11" fmla="*/ 29184 h 83264"/>
                <a:gd name="connsiteX12" fmla="*/ 7934 w 68888"/>
                <a:gd name="connsiteY12" fmla="*/ 48144 h 83264"/>
                <a:gd name="connsiteX13" fmla="*/ 29197 w 68888"/>
                <a:gd name="connsiteY13" fmla="*/ 70151 h 83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888" h="83264">
                  <a:moveTo>
                    <a:pt x="29197" y="70151"/>
                  </a:moveTo>
                  <a:cubicBezTo>
                    <a:pt x="37187" y="75433"/>
                    <a:pt x="34682" y="84913"/>
                    <a:pt x="46464" y="83017"/>
                  </a:cubicBezTo>
                  <a:cubicBezTo>
                    <a:pt x="58246" y="81121"/>
                    <a:pt x="59939" y="73131"/>
                    <a:pt x="63799" y="65953"/>
                  </a:cubicBezTo>
                  <a:cubicBezTo>
                    <a:pt x="67591" y="58775"/>
                    <a:pt x="67929" y="46925"/>
                    <a:pt x="68268" y="37445"/>
                  </a:cubicBezTo>
                  <a:cubicBezTo>
                    <a:pt x="68674" y="28033"/>
                    <a:pt x="71044" y="24106"/>
                    <a:pt x="62716" y="18418"/>
                  </a:cubicBezTo>
                  <a:cubicBezTo>
                    <a:pt x="54386" y="12797"/>
                    <a:pt x="29197" y="-10293"/>
                    <a:pt x="24863" y="5349"/>
                  </a:cubicBezTo>
                  <a:cubicBezTo>
                    <a:pt x="22290" y="3182"/>
                    <a:pt x="17482" y="5146"/>
                    <a:pt x="14570" y="5755"/>
                  </a:cubicBezTo>
                  <a:cubicBezTo>
                    <a:pt x="14570" y="5958"/>
                    <a:pt x="14503" y="6161"/>
                    <a:pt x="14367" y="6364"/>
                  </a:cubicBezTo>
                  <a:cubicBezTo>
                    <a:pt x="11929" y="10901"/>
                    <a:pt x="1095" y="21600"/>
                    <a:pt x="6783" y="20449"/>
                  </a:cubicBezTo>
                  <a:cubicBezTo>
                    <a:pt x="11117" y="19569"/>
                    <a:pt x="20868" y="17131"/>
                    <a:pt x="24795" y="12730"/>
                  </a:cubicBezTo>
                  <a:cubicBezTo>
                    <a:pt x="26488" y="20720"/>
                    <a:pt x="32108" y="28101"/>
                    <a:pt x="27436" y="31013"/>
                  </a:cubicBezTo>
                  <a:cubicBezTo>
                    <a:pt x="21342" y="34805"/>
                    <a:pt x="8611" y="24715"/>
                    <a:pt x="2924" y="29184"/>
                  </a:cubicBezTo>
                  <a:cubicBezTo>
                    <a:pt x="-2764" y="33721"/>
                    <a:pt x="350" y="36497"/>
                    <a:pt x="7934" y="48144"/>
                  </a:cubicBezTo>
                  <a:cubicBezTo>
                    <a:pt x="15518" y="59994"/>
                    <a:pt x="21206" y="64937"/>
                    <a:pt x="29197" y="701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 263">
              <a:extLst>
                <a:ext uri="{FF2B5EF4-FFF2-40B4-BE49-F238E27FC236}">
                  <a16:creationId xmlns:a16="http://schemas.microsoft.com/office/drawing/2014/main" id="{72C940E8-6ABF-5FC0-A6AE-FDFD2ABD4ED4}"/>
                </a:ext>
              </a:extLst>
            </p:cNvPr>
            <p:cNvSpPr/>
            <p:nvPr/>
          </p:nvSpPr>
          <p:spPr bwMode="ltGray">
            <a:xfrm>
              <a:off x="10071314" y="2260730"/>
              <a:ext cx="18047" cy="28113"/>
            </a:xfrm>
            <a:custGeom>
              <a:avLst/>
              <a:gdLst>
                <a:gd name="connsiteX0" fmla="*/ 17956 w 18047"/>
                <a:gd name="connsiteY0" fmla="*/ 17210 h 28113"/>
                <a:gd name="connsiteX1" fmla="*/ 2653 w 18047"/>
                <a:gd name="connsiteY1" fmla="*/ 2516 h 28113"/>
                <a:gd name="connsiteX2" fmla="*/ 7122 w 18047"/>
                <a:gd name="connsiteY2" fmla="*/ 28112 h 28113"/>
                <a:gd name="connsiteX3" fmla="*/ 17956 w 18047"/>
                <a:gd name="connsiteY3" fmla="*/ 17210 h 28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47" h="28113">
                  <a:moveTo>
                    <a:pt x="17956" y="17210"/>
                  </a:moveTo>
                  <a:cubicBezTo>
                    <a:pt x="19107" y="8475"/>
                    <a:pt x="9086" y="-5813"/>
                    <a:pt x="2653" y="2516"/>
                  </a:cubicBezTo>
                  <a:cubicBezTo>
                    <a:pt x="-3239" y="10100"/>
                    <a:pt x="1772" y="28315"/>
                    <a:pt x="7122" y="28112"/>
                  </a:cubicBezTo>
                  <a:cubicBezTo>
                    <a:pt x="12403" y="27909"/>
                    <a:pt x="16805" y="25945"/>
                    <a:pt x="17956" y="1721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 264">
              <a:extLst>
                <a:ext uri="{FF2B5EF4-FFF2-40B4-BE49-F238E27FC236}">
                  <a16:creationId xmlns:a16="http://schemas.microsoft.com/office/drawing/2014/main" id="{16397EF4-326B-55BA-2254-30F7C677DB29}"/>
                </a:ext>
              </a:extLst>
            </p:cNvPr>
            <p:cNvSpPr/>
            <p:nvPr/>
          </p:nvSpPr>
          <p:spPr bwMode="ltGray">
            <a:xfrm>
              <a:off x="10024087" y="2293095"/>
              <a:ext cx="2431" cy="1170"/>
            </a:xfrm>
            <a:custGeom>
              <a:avLst/>
              <a:gdLst>
                <a:gd name="connsiteX0" fmla="*/ 583 w 2431"/>
                <a:gd name="connsiteY0" fmla="*/ 1097 h 1170"/>
                <a:gd name="connsiteX1" fmla="*/ 2412 w 2431"/>
                <a:gd name="connsiteY1" fmla="*/ 1029 h 1170"/>
                <a:gd name="connsiteX2" fmla="*/ 583 w 2431"/>
                <a:gd name="connsiteY2" fmla="*/ 1097 h 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1" h="1170">
                  <a:moveTo>
                    <a:pt x="583" y="1097"/>
                  </a:moveTo>
                  <a:cubicBezTo>
                    <a:pt x="990" y="1232"/>
                    <a:pt x="1667" y="1165"/>
                    <a:pt x="2412" y="1029"/>
                  </a:cubicBezTo>
                  <a:cubicBezTo>
                    <a:pt x="2750" y="-867"/>
                    <a:pt x="-1516" y="284"/>
                    <a:pt x="583" y="109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 265">
              <a:extLst>
                <a:ext uri="{FF2B5EF4-FFF2-40B4-BE49-F238E27FC236}">
                  <a16:creationId xmlns:a16="http://schemas.microsoft.com/office/drawing/2014/main" id="{0809E3DD-3FCB-23EC-3F89-72790BD960AC}"/>
                </a:ext>
              </a:extLst>
            </p:cNvPr>
            <p:cNvSpPr/>
            <p:nvPr/>
          </p:nvSpPr>
          <p:spPr bwMode="ltGray">
            <a:xfrm>
              <a:off x="10034474" y="2271982"/>
              <a:ext cx="421" cy="970"/>
            </a:xfrm>
            <a:custGeom>
              <a:avLst/>
              <a:gdLst>
                <a:gd name="connsiteX0" fmla="*/ 421 w 421"/>
                <a:gd name="connsiteY0" fmla="*/ 0 h 970"/>
                <a:gd name="connsiteX1" fmla="*/ 421 w 421"/>
                <a:gd name="connsiteY1" fmla="*/ 0 h 970"/>
                <a:gd name="connsiteX2" fmla="*/ 421 w 421"/>
                <a:gd name="connsiteY2" fmla="*/ 0 h 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1" h="970">
                  <a:moveTo>
                    <a:pt x="421" y="0"/>
                  </a:moveTo>
                  <a:cubicBezTo>
                    <a:pt x="-527" y="1490"/>
                    <a:pt x="421" y="1083"/>
                    <a:pt x="421" y="0"/>
                  </a:cubicBezTo>
                  <a:lnTo>
                    <a:pt x="421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 266">
              <a:extLst>
                <a:ext uri="{FF2B5EF4-FFF2-40B4-BE49-F238E27FC236}">
                  <a16:creationId xmlns:a16="http://schemas.microsoft.com/office/drawing/2014/main" id="{D88DA139-EBF1-7199-9A9B-737B03F46166}"/>
                </a:ext>
              </a:extLst>
            </p:cNvPr>
            <p:cNvSpPr/>
            <p:nvPr/>
          </p:nvSpPr>
          <p:spPr bwMode="ltGray">
            <a:xfrm>
              <a:off x="10036317" y="2266249"/>
              <a:ext cx="6518" cy="3836"/>
            </a:xfrm>
            <a:custGeom>
              <a:avLst/>
              <a:gdLst>
                <a:gd name="connsiteX0" fmla="*/ 0 w 6518"/>
                <a:gd name="connsiteY0" fmla="*/ 3837 h 3836"/>
                <a:gd name="connsiteX1" fmla="*/ 4605 w 6518"/>
                <a:gd name="connsiteY1" fmla="*/ 2280 h 3836"/>
                <a:gd name="connsiteX2" fmla="*/ 0 w 6518"/>
                <a:gd name="connsiteY2" fmla="*/ 3837 h 3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8" h="3836">
                  <a:moveTo>
                    <a:pt x="0" y="3837"/>
                  </a:moveTo>
                  <a:cubicBezTo>
                    <a:pt x="1219" y="3837"/>
                    <a:pt x="2844" y="3566"/>
                    <a:pt x="4605" y="2280"/>
                  </a:cubicBezTo>
                  <a:cubicBezTo>
                    <a:pt x="9548" y="-1309"/>
                    <a:pt x="3792" y="-564"/>
                    <a:pt x="0" y="38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 267">
              <a:extLst>
                <a:ext uri="{FF2B5EF4-FFF2-40B4-BE49-F238E27FC236}">
                  <a16:creationId xmlns:a16="http://schemas.microsoft.com/office/drawing/2014/main" id="{57AFF8B2-0296-D7BE-5D9B-B4732DCBE669}"/>
                </a:ext>
              </a:extLst>
            </p:cNvPr>
            <p:cNvSpPr/>
            <p:nvPr/>
          </p:nvSpPr>
          <p:spPr bwMode="ltGray">
            <a:xfrm>
              <a:off x="10033872" y="2269754"/>
              <a:ext cx="2444" cy="2227"/>
            </a:xfrm>
            <a:custGeom>
              <a:avLst/>
              <a:gdLst>
                <a:gd name="connsiteX0" fmla="*/ 2445 w 2444"/>
                <a:gd name="connsiteY0" fmla="*/ 331 h 2227"/>
                <a:gd name="connsiteX1" fmla="*/ 481 w 2444"/>
                <a:gd name="connsiteY1" fmla="*/ 805 h 2227"/>
                <a:gd name="connsiteX2" fmla="*/ 1023 w 2444"/>
                <a:gd name="connsiteY2" fmla="*/ 2227 h 2227"/>
                <a:gd name="connsiteX3" fmla="*/ 2310 w 2444"/>
                <a:gd name="connsiteY3" fmla="*/ 534 h 2227"/>
                <a:gd name="connsiteX4" fmla="*/ 2445 w 2444"/>
                <a:gd name="connsiteY4" fmla="*/ 331 h 2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4" h="2227">
                  <a:moveTo>
                    <a:pt x="2445" y="331"/>
                  </a:moveTo>
                  <a:cubicBezTo>
                    <a:pt x="346" y="264"/>
                    <a:pt x="-670" y="-617"/>
                    <a:pt x="481" y="805"/>
                  </a:cubicBezTo>
                  <a:cubicBezTo>
                    <a:pt x="888" y="1347"/>
                    <a:pt x="1023" y="1821"/>
                    <a:pt x="1023" y="2227"/>
                  </a:cubicBezTo>
                  <a:cubicBezTo>
                    <a:pt x="1294" y="1821"/>
                    <a:pt x="1632" y="1279"/>
                    <a:pt x="2310" y="534"/>
                  </a:cubicBezTo>
                  <a:cubicBezTo>
                    <a:pt x="2310" y="467"/>
                    <a:pt x="2377" y="399"/>
                    <a:pt x="2445" y="3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 268">
              <a:extLst>
                <a:ext uri="{FF2B5EF4-FFF2-40B4-BE49-F238E27FC236}">
                  <a16:creationId xmlns:a16="http://schemas.microsoft.com/office/drawing/2014/main" id="{0EF678F1-1827-E43A-1A46-1584E8598CA5}"/>
                </a:ext>
              </a:extLst>
            </p:cNvPr>
            <p:cNvSpPr/>
            <p:nvPr/>
          </p:nvSpPr>
          <p:spPr bwMode="ltGray">
            <a:xfrm>
              <a:off x="9947039" y="2354067"/>
              <a:ext cx="22643" cy="15504"/>
            </a:xfrm>
            <a:custGeom>
              <a:avLst/>
              <a:gdLst>
                <a:gd name="connsiteX0" fmla="*/ 16214 w 22643"/>
                <a:gd name="connsiteY0" fmla="*/ 8178 h 15504"/>
                <a:gd name="connsiteX1" fmla="*/ 6463 w 22643"/>
                <a:gd name="connsiteY1" fmla="*/ 323 h 15504"/>
                <a:gd name="connsiteX2" fmla="*/ 3077 w 22643"/>
                <a:gd name="connsiteY2" fmla="*/ 14137 h 15504"/>
                <a:gd name="connsiteX3" fmla="*/ 22579 w 22643"/>
                <a:gd name="connsiteY3" fmla="*/ 11225 h 15504"/>
                <a:gd name="connsiteX4" fmla="*/ 16214 w 22643"/>
                <a:gd name="connsiteY4" fmla="*/ 8178 h 1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43" h="15504">
                  <a:moveTo>
                    <a:pt x="16214" y="8178"/>
                  </a:moveTo>
                  <a:cubicBezTo>
                    <a:pt x="12422" y="8178"/>
                    <a:pt x="9375" y="-1912"/>
                    <a:pt x="6463" y="323"/>
                  </a:cubicBezTo>
                  <a:cubicBezTo>
                    <a:pt x="910" y="4657"/>
                    <a:pt x="-3017" y="13053"/>
                    <a:pt x="3077" y="14137"/>
                  </a:cubicBezTo>
                  <a:cubicBezTo>
                    <a:pt x="9172" y="15288"/>
                    <a:pt x="23730" y="17590"/>
                    <a:pt x="22579" y="11225"/>
                  </a:cubicBezTo>
                  <a:cubicBezTo>
                    <a:pt x="21496" y="4792"/>
                    <a:pt x="20006" y="8178"/>
                    <a:pt x="16214" y="81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 269">
              <a:extLst>
                <a:ext uri="{FF2B5EF4-FFF2-40B4-BE49-F238E27FC236}">
                  <a16:creationId xmlns:a16="http://schemas.microsoft.com/office/drawing/2014/main" id="{B574B935-DE41-CF3F-2761-34AEB5D0F958}"/>
                </a:ext>
              </a:extLst>
            </p:cNvPr>
            <p:cNvSpPr/>
            <p:nvPr/>
          </p:nvSpPr>
          <p:spPr bwMode="ltGray">
            <a:xfrm>
              <a:off x="10013707" y="2368769"/>
              <a:ext cx="4571" cy="9118"/>
            </a:xfrm>
            <a:custGeom>
              <a:avLst/>
              <a:gdLst>
                <a:gd name="connsiteX0" fmla="*/ 4395 w 4571"/>
                <a:gd name="connsiteY0" fmla="*/ 1263 h 9118"/>
                <a:gd name="connsiteX1" fmla="*/ 941 w 4571"/>
                <a:gd name="connsiteY1" fmla="*/ 8644 h 9118"/>
                <a:gd name="connsiteX2" fmla="*/ 2905 w 4571"/>
                <a:gd name="connsiteY2" fmla="*/ 9118 h 9118"/>
                <a:gd name="connsiteX3" fmla="*/ 4395 w 4571"/>
                <a:gd name="connsiteY3" fmla="*/ 1263 h 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1" h="9118">
                  <a:moveTo>
                    <a:pt x="4395" y="1263"/>
                  </a:moveTo>
                  <a:cubicBezTo>
                    <a:pt x="3108" y="-3612"/>
                    <a:pt x="-2106" y="7087"/>
                    <a:pt x="941" y="8644"/>
                  </a:cubicBezTo>
                  <a:cubicBezTo>
                    <a:pt x="1754" y="9051"/>
                    <a:pt x="2431" y="9118"/>
                    <a:pt x="2905" y="9118"/>
                  </a:cubicBezTo>
                  <a:cubicBezTo>
                    <a:pt x="3921" y="6816"/>
                    <a:pt x="5004" y="3769"/>
                    <a:pt x="4395" y="126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 270">
              <a:extLst>
                <a:ext uri="{FF2B5EF4-FFF2-40B4-BE49-F238E27FC236}">
                  <a16:creationId xmlns:a16="http://schemas.microsoft.com/office/drawing/2014/main" id="{F32BCDA0-E526-299B-B435-1A63BDC0428B}"/>
                </a:ext>
              </a:extLst>
            </p:cNvPr>
            <p:cNvSpPr/>
            <p:nvPr/>
          </p:nvSpPr>
          <p:spPr bwMode="ltGray">
            <a:xfrm>
              <a:off x="10014784" y="2377791"/>
              <a:ext cx="2525" cy="3278"/>
            </a:xfrm>
            <a:custGeom>
              <a:avLst/>
              <a:gdLst>
                <a:gd name="connsiteX0" fmla="*/ 609 w 2525"/>
                <a:gd name="connsiteY0" fmla="*/ 2398 h 3278"/>
                <a:gd name="connsiteX1" fmla="*/ 1761 w 2525"/>
                <a:gd name="connsiteY1" fmla="*/ 96 h 3278"/>
                <a:gd name="connsiteX2" fmla="*/ 0 w 2525"/>
                <a:gd name="connsiteY2" fmla="*/ 3279 h 3278"/>
                <a:gd name="connsiteX3" fmla="*/ 609 w 2525"/>
                <a:gd name="connsiteY3" fmla="*/ 2398 h 3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25" h="3278">
                  <a:moveTo>
                    <a:pt x="609" y="2398"/>
                  </a:moveTo>
                  <a:cubicBezTo>
                    <a:pt x="2844" y="-581"/>
                    <a:pt x="2979" y="28"/>
                    <a:pt x="1761" y="96"/>
                  </a:cubicBezTo>
                  <a:cubicBezTo>
                    <a:pt x="1016" y="1586"/>
                    <a:pt x="338" y="2805"/>
                    <a:pt x="0" y="3279"/>
                  </a:cubicBezTo>
                  <a:cubicBezTo>
                    <a:pt x="135" y="3076"/>
                    <a:pt x="271" y="2872"/>
                    <a:pt x="609" y="239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 271">
              <a:extLst>
                <a:ext uri="{FF2B5EF4-FFF2-40B4-BE49-F238E27FC236}">
                  <a16:creationId xmlns:a16="http://schemas.microsoft.com/office/drawing/2014/main" id="{3A8F1C9C-80F2-0946-A3FA-AD676BFE720E}"/>
                </a:ext>
              </a:extLst>
            </p:cNvPr>
            <p:cNvSpPr/>
            <p:nvPr/>
          </p:nvSpPr>
          <p:spPr bwMode="ltGray">
            <a:xfrm>
              <a:off x="10443558" y="2335821"/>
              <a:ext cx="35663" cy="32939"/>
            </a:xfrm>
            <a:custGeom>
              <a:avLst/>
              <a:gdLst>
                <a:gd name="connsiteX0" fmla="*/ 28367 w 35663"/>
                <a:gd name="connsiteY0" fmla="*/ 21346 h 32939"/>
                <a:gd name="connsiteX1" fmla="*/ 35206 w 35663"/>
                <a:gd name="connsiteY1" fmla="*/ 1031 h 32939"/>
                <a:gd name="connsiteX2" fmla="*/ 18887 w 35663"/>
                <a:gd name="connsiteY2" fmla="*/ 4011 h 32939"/>
                <a:gd name="connsiteX3" fmla="*/ 8865 w 35663"/>
                <a:gd name="connsiteY3" fmla="*/ 20736 h 32939"/>
                <a:gd name="connsiteX4" fmla="*/ 3313 w 35663"/>
                <a:gd name="connsiteY4" fmla="*/ 32857 h 32939"/>
                <a:gd name="connsiteX5" fmla="*/ 18819 w 35663"/>
                <a:gd name="connsiteY5" fmla="*/ 22226 h 32939"/>
                <a:gd name="connsiteX6" fmla="*/ 20783 w 35663"/>
                <a:gd name="connsiteY6" fmla="*/ 28659 h 32939"/>
                <a:gd name="connsiteX7" fmla="*/ 28367 w 35663"/>
                <a:gd name="connsiteY7" fmla="*/ 21346 h 3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63" h="32939">
                  <a:moveTo>
                    <a:pt x="28367" y="21346"/>
                  </a:moveTo>
                  <a:cubicBezTo>
                    <a:pt x="32768" y="17012"/>
                    <a:pt x="37102" y="2386"/>
                    <a:pt x="35206" y="1031"/>
                  </a:cubicBezTo>
                  <a:cubicBezTo>
                    <a:pt x="33310" y="-255"/>
                    <a:pt x="24236" y="-1271"/>
                    <a:pt x="18887" y="4011"/>
                  </a:cubicBezTo>
                  <a:cubicBezTo>
                    <a:pt x="14486" y="8344"/>
                    <a:pt x="13605" y="14913"/>
                    <a:pt x="8865" y="20736"/>
                  </a:cubicBezTo>
                  <a:cubicBezTo>
                    <a:pt x="4125" y="26560"/>
                    <a:pt x="-4881" y="31774"/>
                    <a:pt x="3313" y="32857"/>
                  </a:cubicBezTo>
                  <a:cubicBezTo>
                    <a:pt x="11506" y="34008"/>
                    <a:pt x="15772" y="22768"/>
                    <a:pt x="18819" y="22226"/>
                  </a:cubicBezTo>
                  <a:cubicBezTo>
                    <a:pt x="20647" y="21887"/>
                    <a:pt x="21054" y="25679"/>
                    <a:pt x="20783" y="28659"/>
                  </a:cubicBezTo>
                  <a:cubicBezTo>
                    <a:pt x="22747" y="26560"/>
                    <a:pt x="25929" y="23783"/>
                    <a:pt x="28367" y="2134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 272">
              <a:extLst>
                <a:ext uri="{FF2B5EF4-FFF2-40B4-BE49-F238E27FC236}">
                  <a16:creationId xmlns:a16="http://schemas.microsoft.com/office/drawing/2014/main" id="{C15DBE80-E42B-86D6-AB71-EB9E8F2C798D}"/>
                </a:ext>
              </a:extLst>
            </p:cNvPr>
            <p:cNvSpPr/>
            <p:nvPr/>
          </p:nvSpPr>
          <p:spPr bwMode="ltGray">
            <a:xfrm>
              <a:off x="10462463" y="2364547"/>
              <a:ext cx="1877" cy="3378"/>
            </a:xfrm>
            <a:custGeom>
              <a:avLst/>
              <a:gdLst>
                <a:gd name="connsiteX0" fmla="*/ 320 w 1877"/>
                <a:gd name="connsiteY0" fmla="*/ 3318 h 3378"/>
                <a:gd name="connsiteX1" fmla="*/ 1878 w 1877"/>
                <a:gd name="connsiteY1" fmla="*/ 0 h 3378"/>
                <a:gd name="connsiteX2" fmla="*/ 320 w 1877"/>
                <a:gd name="connsiteY2" fmla="*/ 3318 h 3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77" h="3378">
                  <a:moveTo>
                    <a:pt x="320" y="3318"/>
                  </a:moveTo>
                  <a:cubicBezTo>
                    <a:pt x="1065" y="3724"/>
                    <a:pt x="1674" y="2031"/>
                    <a:pt x="1878" y="0"/>
                  </a:cubicBezTo>
                  <a:cubicBezTo>
                    <a:pt x="320" y="1625"/>
                    <a:pt x="-492" y="2912"/>
                    <a:pt x="320" y="331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 273">
              <a:extLst>
                <a:ext uri="{FF2B5EF4-FFF2-40B4-BE49-F238E27FC236}">
                  <a16:creationId xmlns:a16="http://schemas.microsoft.com/office/drawing/2014/main" id="{E7EFD452-1A44-6DC5-CDBB-2749D9AF68CE}"/>
                </a:ext>
              </a:extLst>
            </p:cNvPr>
            <p:cNvSpPr/>
            <p:nvPr/>
          </p:nvSpPr>
          <p:spPr bwMode="ltGray">
            <a:xfrm>
              <a:off x="10249376" y="2931927"/>
              <a:ext cx="91055" cy="90334"/>
            </a:xfrm>
            <a:custGeom>
              <a:avLst/>
              <a:gdLst>
                <a:gd name="connsiteX0" fmla="*/ 86645 w 91055"/>
                <a:gd name="connsiteY0" fmla="*/ 30878 h 90334"/>
                <a:gd name="connsiteX1" fmla="*/ 63893 w 91055"/>
                <a:gd name="connsiteY1" fmla="*/ 203 h 90334"/>
                <a:gd name="connsiteX2" fmla="*/ 39855 w 91055"/>
                <a:gd name="connsiteY2" fmla="*/ 15303 h 90334"/>
                <a:gd name="connsiteX3" fmla="*/ 13581 w 91055"/>
                <a:gd name="connsiteY3" fmla="*/ 32097 h 90334"/>
                <a:gd name="connsiteX4" fmla="*/ 1257 w 91055"/>
                <a:gd name="connsiteY4" fmla="*/ 64599 h 90334"/>
                <a:gd name="connsiteX5" fmla="*/ 31661 w 91055"/>
                <a:gd name="connsiteY5" fmla="*/ 72793 h 90334"/>
                <a:gd name="connsiteX6" fmla="*/ 54007 w 91055"/>
                <a:gd name="connsiteY6" fmla="*/ 89586 h 90334"/>
                <a:gd name="connsiteX7" fmla="*/ 75946 w 91055"/>
                <a:gd name="connsiteY7" fmla="*/ 64870 h 90334"/>
                <a:gd name="connsiteX8" fmla="*/ 83056 w 91055"/>
                <a:gd name="connsiteY8" fmla="*/ 37717 h 90334"/>
                <a:gd name="connsiteX9" fmla="*/ 86645 w 91055"/>
                <a:gd name="connsiteY9" fmla="*/ 30878 h 90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055" h="90334">
                  <a:moveTo>
                    <a:pt x="86645" y="30878"/>
                  </a:moveTo>
                  <a:cubicBezTo>
                    <a:pt x="76352" y="25257"/>
                    <a:pt x="83801" y="-2641"/>
                    <a:pt x="63893" y="203"/>
                  </a:cubicBezTo>
                  <a:cubicBezTo>
                    <a:pt x="43917" y="3047"/>
                    <a:pt x="49267" y="8870"/>
                    <a:pt x="39855" y="15303"/>
                  </a:cubicBezTo>
                  <a:cubicBezTo>
                    <a:pt x="31661" y="20924"/>
                    <a:pt x="21572" y="21872"/>
                    <a:pt x="13581" y="32097"/>
                  </a:cubicBezTo>
                  <a:cubicBezTo>
                    <a:pt x="5591" y="42254"/>
                    <a:pt x="-3347" y="53833"/>
                    <a:pt x="1257" y="64599"/>
                  </a:cubicBezTo>
                  <a:cubicBezTo>
                    <a:pt x="5794" y="75366"/>
                    <a:pt x="24280" y="68798"/>
                    <a:pt x="31661" y="72793"/>
                  </a:cubicBezTo>
                  <a:cubicBezTo>
                    <a:pt x="39042" y="76720"/>
                    <a:pt x="44324" y="94123"/>
                    <a:pt x="54007" y="89586"/>
                  </a:cubicBezTo>
                  <a:cubicBezTo>
                    <a:pt x="63690" y="85049"/>
                    <a:pt x="63961" y="78413"/>
                    <a:pt x="75946" y="64870"/>
                  </a:cubicBezTo>
                  <a:cubicBezTo>
                    <a:pt x="87932" y="51327"/>
                    <a:pt x="79603" y="43405"/>
                    <a:pt x="83056" y="37717"/>
                  </a:cubicBezTo>
                  <a:cubicBezTo>
                    <a:pt x="86442" y="32029"/>
                    <a:pt x="96938" y="36566"/>
                    <a:pt x="86645" y="308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 274">
              <a:extLst>
                <a:ext uri="{FF2B5EF4-FFF2-40B4-BE49-F238E27FC236}">
                  <a16:creationId xmlns:a16="http://schemas.microsoft.com/office/drawing/2014/main" id="{5F64D535-344A-3ED6-5823-C6CE8ECE20EB}"/>
                </a:ext>
              </a:extLst>
            </p:cNvPr>
            <p:cNvSpPr/>
            <p:nvPr/>
          </p:nvSpPr>
          <p:spPr bwMode="ltGray">
            <a:xfrm>
              <a:off x="10221870" y="2855068"/>
              <a:ext cx="55685" cy="51798"/>
            </a:xfrm>
            <a:custGeom>
              <a:avLst/>
              <a:gdLst>
                <a:gd name="connsiteX0" fmla="*/ 52599 w 55685"/>
                <a:gd name="connsiteY0" fmla="*/ 71 h 51798"/>
                <a:gd name="connsiteX1" fmla="*/ 36144 w 55685"/>
                <a:gd name="connsiteY1" fmla="*/ 13208 h 51798"/>
                <a:gd name="connsiteX2" fmla="*/ 12851 w 55685"/>
                <a:gd name="connsiteY2" fmla="*/ 18557 h 51798"/>
                <a:gd name="connsiteX3" fmla="*/ 459 w 55685"/>
                <a:gd name="connsiteY3" fmla="*/ 42867 h 51798"/>
                <a:gd name="connsiteX4" fmla="*/ 35332 w 55685"/>
                <a:gd name="connsiteY4" fmla="*/ 49164 h 51798"/>
                <a:gd name="connsiteX5" fmla="*/ 45692 w 55685"/>
                <a:gd name="connsiteY5" fmla="*/ 22485 h 51798"/>
                <a:gd name="connsiteX6" fmla="*/ 52599 w 55685"/>
                <a:gd name="connsiteY6" fmla="*/ 71 h 5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685" h="51798">
                  <a:moveTo>
                    <a:pt x="52599" y="71"/>
                  </a:moveTo>
                  <a:cubicBezTo>
                    <a:pt x="45218" y="-470"/>
                    <a:pt x="46979" y="1900"/>
                    <a:pt x="36144" y="13208"/>
                  </a:cubicBezTo>
                  <a:cubicBezTo>
                    <a:pt x="26665" y="23094"/>
                    <a:pt x="20841" y="14562"/>
                    <a:pt x="12851" y="18557"/>
                  </a:cubicBezTo>
                  <a:cubicBezTo>
                    <a:pt x="4860" y="22485"/>
                    <a:pt x="-1843" y="37788"/>
                    <a:pt x="459" y="42867"/>
                  </a:cubicBezTo>
                  <a:cubicBezTo>
                    <a:pt x="2761" y="47946"/>
                    <a:pt x="26800" y="56004"/>
                    <a:pt x="35332" y="49164"/>
                  </a:cubicBezTo>
                  <a:cubicBezTo>
                    <a:pt x="43864" y="42393"/>
                    <a:pt x="38853" y="28715"/>
                    <a:pt x="45692" y="22485"/>
                  </a:cubicBezTo>
                  <a:cubicBezTo>
                    <a:pt x="52532" y="16323"/>
                    <a:pt x="60048" y="681"/>
                    <a:pt x="52599" y="7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 275">
              <a:extLst>
                <a:ext uri="{FF2B5EF4-FFF2-40B4-BE49-F238E27FC236}">
                  <a16:creationId xmlns:a16="http://schemas.microsoft.com/office/drawing/2014/main" id="{D59ABF05-E775-A669-799E-B3AB5FA9B688}"/>
                </a:ext>
              </a:extLst>
            </p:cNvPr>
            <p:cNvSpPr/>
            <p:nvPr/>
          </p:nvSpPr>
          <p:spPr bwMode="ltGray">
            <a:xfrm>
              <a:off x="9946915" y="3259781"/>
              <a:ext cx="83691" cy="40868"/>
            </a:xfrm>
            <a:custGeom>
              <a:avLst/>
              <a:gdLst>
                <a:gd name="connsiteX0" fmla="*/ 82157 w 83691"/>
                <a:gd name="connsiteY0" fmla="*/ 3474 h 40868"/>
                <a:gd name="connsiteX1" fmla="*/ 32590 w 83691"/>
                <a:gd name="connsiteY1" fmla="*/ 2255 h 40868"/>
                <a:gd name="connsiteX2" fmla="*/ 10041 w 83691"/>
                <a:gd name="connsiteY2" fmla="*/ 7401 h 40868"/>
                <a:gd name="connsiteX3" fmla="*/ 1170 w 83691"/>
                <a:gd name="connsiteY3" fmla="*/ 39633 h 40868"/>
                <a:gd name="connsiteX4" fmla="*/ 27918 w 83691"/>
                <a:gd name="connsiteY4" fmla="*/ 28122 h 40868"/>
                <a:gd name="connsiteX5" fmla="*/ 62723 w 83691"/>
                <a:gd name="connsiteY5" fmla="*/ 25345 h 40868"/>
                <a:gd name="connsiteX6" fmla="*/ 82157 w 83691"/>
                <a:gd name="connsiteY6" fmla="*/ 3474 h 40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691" h="40868">
                  <a:moveTo>
                    <a:pt x="82157" y="3474"/>
                  </a:moveTo>
                  <a:cubicBezTo>
                    <a:pt x="75318" y="-3907"/>
                    <a:pt x="45659" y="2864"/>
                    <a:pt x="32590" y="2255"/>
                  </a:cubicBezTo>
                  <a:cubicBezTo>
                    <a:pt x="21823" y="1781"/>
                    <a:pt x="17963" y="3406"/>
                    <a:pt x="10041" y="7401"/>
                  </a:cubicBezTo>
                  <a:cubicBezTo>
                    <a:pt x="2051" y="11329"/>
                    <a:pt x="-2216" y="33403"/>
                    <a:pt x="1170" y="39633"/>
                  </a:cubicBezTo>
                  <a:cubicBezTo>
                    <a:pt x="4624" y="45863"/>
                    <a:pt x="11937" y="26429"/>
                    <a:pt x="27918" y="28122"/>
                  </a:cubicBezTo>
                  <a:cubicBezTo>
                    <a:pt x="43898" y="29814"/>
                    <a:pt x="54191" y="30424"/>
                    <a:pt x="62723" y="25345"/>
                  </a:cubicBezTo>
                  <a:cubicBezTo>
                    <a:pt x="71255" y="20199"/>
                    <a:pt x="88996" y="10787"/>
                    <a:pt x="82157" y="34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 276">
              <a:extLst>
                <a:ext uri="{FF2B5EF4-FFF2-40B4-BE49-F238E27FC236}">
                  <a16:creationId xmlns:a16="http://schemas.microsoft.com/office/drawing/2014/main" id="{067A2A9C-CDB4-E741-6A86-08691A69BCDF}"/>
                </a:ext>
              </a:extLst>
            </p:cNvPr>
            <p:cNvSpPr/>
            <p:nvPr/>
          </p:nvSpPr>
          <p:spPr bwMode="ltGray">
            <a:xfrm>
              <a:off x="10046651" y="3285009"/>
              <a:ext cx="42578" cy="64796"/>
            </a:xfrm>
            <a:custGeom>
              <a:avLst/>
              <a:gdLst>
                <a:gd name="connsiteX0" fmla="*/ 18987 w 42578"/>
                <a:gd name="connsiteY0" fmla="*/ 12779 h 64796"/>
                <a:gd name="connsiteX1" fmla="*/ 704 w 42578"/>
                <a:gd name="connsiteY1" fmla="*/ 37698 h 64796"/>
                <a:gd name="connsiteX2" fmla="*/ 12283 w 42578"/>
                <a:gd name="connsiteY2" fmla="*/ 64784 h 64796"/>
                <a:gd name="connsiteX3" fmla="*/ 27790 w 42578"/>
                <a:gd name="connsiteY3" fmla="*/ 46163 h 64796"/>
                <a:gd name="connsiteX4" fmla="*/ 34223 w 42578"/>
                <a:gd name="connsiteY4" fmla="*/ 21311 h 64796"/>
                <a:gd name="connsiteX5" fmla="*/ 40655 w 42578"/>
                <a:gd name="connsiteY5" fmla="*/ 726 h 64796"/>
                <a:gd name="connsiteX6" fmla="*/ 18987 w 42578"/>
                <a:gd name="connsiteY6" fmla="*/ 12779 h 64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578" h="64796">
                  <a:moveTo>
                    <a:pt x="18987" y="12779"/>
                  </a:moveTo>
                  <a:cubicBezTo>
                    <a:pt x="10658" y="23004"/>
                    <a:pt x="-3291" y="27541"/>
                    <a:pt x="704" y="37698"/>
                  </a:cubicBezTo>
                  <a:cubicBezTo>
                    <a:pt x="4699" y="47856"/>
                    <a:pt x="5986" y="65326"/>
                    <a:pt x="12283" y="64784"/>
                  </a:cubicBezTo>
                  <a:cubicBezTo>
                    <a:pt x="18580" y="64242"/>
                    <a:pt x="20950" y="52934"/>
                    <a:pt x="27790" y="46163"/>
                  </a:cubicBezTo>
                  <a:cubicBezTo>
                    <a:pt x="34629" y="39391"/>
                    <a:pt x="32530" y="26390"/>
                    <a:pt x="34223" y="21311"/>
                  </a:cubicBezTo>
                  <a:cubicBezTo>
                    <a:pt x="35915" y="16233"/>
                    <a:pt x="46953" y="4112"/>
                    <a:pt x="40655" y="726"/>
                  </a:cubicBezTo>
                  <a:cubicBezTo>
                    <a:pt x="34358" y="-2660"/>
                    <a:pt x="24065" y="6550"/>
                    <a:pt x="18987" y="127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 277">
              <a:extLst>
                <a:ext uri="{FF2B5EF4-FFF2-40B4-BE49-F238E27FC236}">
                  <a16:creationId xmlns:a16="http://schemas.microsoft.com/office/drawing/2014/main" id="{C0FD6056-121C-E4D8-5B06-A95C73D4897C}"/>
                </a:ext>
              </a:extLst>
            </p:cNvPr>
            <p:cNvSpPr/>
            <p:nvPr/>
          </p:nvSpPr>
          <p:spPr bwMode="ltGray">
            <a:xfrm>
              <a:off x="10477206" y="3388278"/>
              <a:ext cx="23930" cy="20600"/>
            </a:xfrm>
            <a:custGeom>
              <a:avLst/>
              <a:gdLst>
                <a:gd name="connsiteX0" fmla="*/ 9954 w 23930"/>
                <a:gd name="connsiteY0" fmla="*/ 519 h 20600"/>
                <a:gd name="connsiteX1" fmla="*/ 1151 w 23930"/>
                <a:gd name="connsiteY1" fmla="*/ 5733 h 20600"/>
                <a:gd name="connsiteX2" fmla="*/ 0 w 23930"/>
                <a:gd name="connsiteY2" fmla="*/ 6275 h 20600"/>
                <a:gd name="connsiteX3" fmla="*/ 5756 w 23930"/>
                <a:gd name="connsiteY3" fmla="*/ 20562 h 20600"/>
                <a:gd name="connsiteX4" fmla="*/ 23836 w 23930"/>
                <a:gd name="connsiteY4" fmla="*/ 11082 h 20600"/>
                <a:gd name="connsiteX5" fmla="*/ 9954 w 23930"/>
                <a:gd name="connsiteY5" fmla="*/ 519 h 2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930" h="20600">
                  <a:moveTo>
                    <a:pt x="9954" y="519"/>
                  </a:moveTo>
                  <a:cubicBezTo>
                    <a:pt x="5756" y="-1377"/>
                    <a:pt x="6704" y="2279"/>
                    <a:pt x="1151" y="5733"/>
                  </a:cubicBezTo>
                  <a:cubicBezTo>
                    <a:pt x="677" y="6004"/>
                    <a:pt x="339" y="6071"/>
                    <a:pt x="0" y="6275"/>
                  </a:cubicBezTo>
                  <a:cubicBezTo>
                    <a:pt x="3589" y="10947"/>
                    <a:pt x="2438" y="21307"/>
                    <a:pt x="5756" y="20562"/>
                  </a:cubicBezTo>
                  <a:cubicBezTo>
                    <a:pt x="9209" y="19818"/>
                    <a:pt x="22752" y="16364"/>
                    <a:pt x="23836" y="11082"/>
                  </a:cubicBezTo>
                  <a:cubicBezTo>
                    <a:pt x="25054" y="5665"/>
                    <a:pt x="14153" y="2347"/>
                    <a:pt x="9954" y="5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 278">
              <a:extLst>
                <a:ext uri="{FF2B5EF4-FFF2-40B4-BE49-F238E27FC236}">
                  <a16:creationId xmlns:a16="http://schemas.microsoft.com/office/drawing/2014/main" id="{C171D668-9A66-FD6D-A311-EF81EF605C77}"/>
                </a:ext>
              </a:extLst>
            </p:cNvPr>
            <p:cNvSpPr/>
            <p:nvPr/>
          </p:nvSpPr>
          <p:spPr bwMode="ltGray">
            <a:xfrm>
              <a:off x="10474242" y="3392739"/>
              <a:ext cx="2964" cy="2031"/>
            </a:xfrm>
            <a:custGeom>
              <a:avLst/>
              <a:gdLst>
                <a:gd name="connsiteX0" fmla="*/ 2964 w 2964"/>
                <a:gd name="connsiteY0" fmla="*/ 1746 h 2031"/>
                <a:gd name="connsiteX1" fmla="*/ 2829 w 2964"/>
                <a:gd name="connsiteY1" fmla="*/ 1475 h 2031"/>
                <a:gd name="connsiteX2" fmla="*/ 2964 w 2964"/>
                <a:gd name="connsiteY2" fmla="*/ 1746 h 2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4" h="2031">
                  <a:moveTo>
                    <a:pt x="2964" y="1746"/>
                  </a:moveTo>
                  <a:cubicBezTo>
                    <a:pt x="2897" y="1679"/>
                    <a:pt x="2897" y="1543"/>
                    <a:pt x="2829" y="1475"/>
                  </a:cubicBezTo>
                  <a:cubicBezTo>
                    <a:pt x="-692" y="-2655"/>
                    <a:pt x="-1234" y="3371"/>
                    <a:pt x="2964" y="174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 279">
              <a:extLst>
                <a:ext uri="{FF2B5EF4-FFF2-40B4-BE49-F238E27FC236}">
                  <a16:creationId xmlns:a16="http://schemas.microsoft.com/office/drawing/2014/main" id="{0A5A111C-855B-64F1-90C7-092871C0632B}"/>
                </a:ext>
              </a:extLst>
            </p:cNvPr>
            <p:cNvSpPr/>
            <p:nvPr/>
          </p:nvSpPr>
          <p:spPr bwMode="ltGray">
            <a:xfrm>
              <a:off x="10365016" y="3433526"/>
              <a:ext cx="27261" cy="20901"/>
            </a:xfrm>
            <a:custGeom>
              <a:avLst/>
              <a:gdLst>
                <a:gd name="connsiteX0" fmla="*/ 22874 w 27261"/>
                <a:gd name="connsiteY0" fmla="*/ 30 h 20901"/>
                <a:gd name="connsiteX1" fmla="*/ 15697 w 27261"/>
                <a:gd name="connsiteY1" fmla="*/ 8495 h 20901"/>
                <a:gd name="connsiteX2" fmla="*/ 123 w 27261"/>
                <a:gd name="connsiteY2" fmla="*/ 19194 h 20901"/>
                <a:gd name="connsiteX3" fmla="*/ 6555 w 27261"/>
                <a:gd name="connsiteY3" fmla="*/ 14724 h 20901"/>
                <a:gd name="connsiteX4" fmla="*/ 27005 w 27261"/>
                <a:gd name="connsiteY4" fmla="*/ 9646 h 20901"/>
                <a:gd name="connsiteX5" fmla="*/ 22874 w 27261"/>
                <a:gd name="connsiteY5" fmla="*/ 30 h 20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261" h="20901">
                  <a:moveTo>
                    <a:pt x="22874" y="30"/>
                  </a:moveTo>
                  <a:cubicBezTo>
                    <a:pt x="17525" y="437"/>
                    <a:pt x="21995" y="2265"/>
                    <a:pt x="15697" y="8495"/>
                  </a:cubicBezTo>
                  <a:cubicBezTo>
                    <a:pt x="10618" y="13506"/>
                    <a:pt x="123" y="15402"/>
                    <a:pt x="123" y="19194"/>
                  </a:cubicBezTo>
                  <a:cubicBezTo>
                    <a:pt x="123" y="22986"/>
                    <a:pt x="-1435" y="20006"/>
                    <a:pt x="6555" y="14724"/>
                  </a:cubicBezTo>
                  <a:cubicBezTo>
                    <a:pt x="14546" y="9443"/>
                    <a:pt x="26599" y="17230"/>
                    <a:pt x="27005" y="9646"/>
                  </a:cubicBezTo>
                  <a:cubicBezTo>
                    <a:pt x="27344" y="2130"/>
                    <a:pt x="28156" y="-308"/>
                    <a:pt x="22874" y="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 280">
              <a:extLst>
                <a:ext uri="{FF2B5EF4-FFF2-40B4-BE49-F238E27FC236}">
                  <a16:creationId xmlns:a16="http://schemas.microsoft.com/office/drawing/2014/main" id="{0F2FA55F-AEAD-C6A8-5F21-16EA9A4EABBB}"/>
                </a:ext>
              </a:extLst>
            </p:cNvPr>
            <p:cNvSpPr/>
            <p:nvPr/>
          </p:nvSpPr>
          <p:spPr bwMode="ltGray">
            <a:xfrm>
              <a:off x="10496996" y="3334594"/>
              <a:ext cx="25902" cy="20026"/>
            </a:xfrm>
            <a:custGeom>
              <a:avLst/>
              <a:gdLst>
                <a:gd name="connsiteX0" fmla="*/ 25241 w 25902"/>
                <a:gd name="connsiteY0" fmla="*/ 979 h 20026"/>
                <a:gd name="connsiteX1" fmla="*/ 13187 w 25902"/>
                <a:gd name="connsiteY1" fmla="*/ 11746 h 20026"/>
                <a:gd name="connsiteX2" fmla="*/ 728 w 25902"/>
                <a:gd name="connsiteY2" fmla="*/ 19059 h 20026"/>
                <a:gd name="connsiteX3" fmla="*/ 13458 w 25902"/>
                <a:gd name="connsiteY3" fmla="*/ 16012 h 20026"/>
                <a:gd name="connsiteX4" fmla="*/ 25241 w 25902"/>
                <a:gd name="connsiteY4" fmla="*/ 979 h 20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02" h="20026">
                  <a:moveTo>
                    <a:pt x="25241" y="979"/>
                  </a:moveTo>
                  <a:cubicBezTo>
                    <a:pt x="21787" y="-2813"/>
                    <a:pt x="18808" y="5178"/>
                    <a:pt x="13187" y="11746"/>
                  </a:cubicBezTo>
                  <a:cubicBezTo>
                    <a:pt x="8989" y="16689"/>
                    <a:pt x="-3064" y="16825"/>
                    <a:pt x="728" y="19059"/>
                  </a:cubicBezTo>
                  <a:cubicBezTo>
                    <a:pt x="4520" y="21294"/>
                    <a:pt x="9328" y="19398"/>
                    <a:pt x="13458" y="16012"/>
                  </a:cubicBezTo>
                  <a:cubicBezTo>
                    <a:pt x="17724" y="12559"/>
                    <a:pt x="28694" y="4704"/>
                    <a:pt x="25241" y="9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 281">
              <a:extLst>
                <a:ext uri="{FF2B5EF4-FFF2-40B4-BE49-F238E27FC236}">
                  <a16:creationId xmlns:a16="http://schemas.microsoft.com/office/drawing/2014/main" id="{968624D7-5821-0624-9DAF-8F2AEEB5987E}"/>
                </a:ext>
              </a:extLst>
            </p:cNvPr>
            <p:cNvSpPr/>
            <p:nvPr/>
          </p:nvSpPr>
          <p:spPr bwMode="ltGray">
            <a:xfrm>
              <a:off x="9859260" y="3800162"/>
              <a:ext cx="15286" cy="4184"/>
            </a:xfrm>
            <a:custGeom>
              <a:avLst/>
              <a:gdLst>
                <a:gd name="connsiteX0" fmla="*/ 11901 w 15286"/>
                <a:gd name="connsiteY0" fmla="*/ 1896 h 4184"/>
                <a:gd name="connsiteX1" fmla="*/ 15287 w 15286"/>
                <a:gd name="connsiteY1" fmla="*/ 0 h 4184"/>
                <a:gd name="connsiteX2" fmla="*/ 5197 w 15286"/>
                <a:gd name="connsiteY2" fmla="*/ 948 h 4184"/>
                <a:gd name="connsiteX3" fmla="*/ 11901 w 15286"/>
                <a:gd name="connsiteY3" fmla="*/ 1896 h 4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86" h="4184">
                  <a:moveTo>
                    <a:pt x="11901" y="1896"/>
                  </a:moveTo>
                  <a:cubicBezTo>
                    <a:pt x="13052" y="1490"/>
                    <a:pt x="14204" y="813"/>
                    <a:pt x="15287" y="0"/>
                  </a:cubicBezTo>
                  <a:cubicBezTo>
                    <a:pt x="11563" y="0"/>
                    <a:pt x="8041" y="339"/>
                    <a:pt x="5197" y="948"/>
                  </a:cubicBezTo>
                  <a:cubicBezTo>
                    <a:pt x="-3538" y="2844"/>
                    <a:pt x="-1235" y="6636"/>
                    <a:pt x="11901" y="189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 282">
              <a:extLst>
                <a:ext uri="{FF2B5EF4-FFF2-40B4-BE49-F238E27FC236}">
                  <a16:creationId xmlns:a16="http://schemas.microsoft.com/office/drawing/2014/main" id="{7B8FE090-DE73-3837-9FFC-70962A726EE6}"/>
                </a:ext>
              </a:extLst>
            </p:cNvPr>
            <p:cNvSpPr/>
            <p:nvPr/>
          </p:nvSpPr>
          <p:spPr bwMode="ltGray">
            <a:xfrm>
              <a:off x="9874547" y="3786863"/>
              <a:ext cx="36171" cy="21261"/>
            </a:xfrm>
            <a:custGeom>
              <a:avLst/>
              <a:gdLst>
                <a:gd name="connsiteX0" fmla="*/ 0 w 36171"/>
                <a:gd name="connsiteY0" fmla="*/ 13367 h 21261"/>
                <a:gd name="connsiteX1" fmla="*/ 22075 w 36171"/>
                <a:gd name="connsiteY1" fmla="*/ 16076 h 21261"/>
                <a:gd name="connsiteX2" fmla="*/ 36160 w 36171"/>
                <a:gd name="connsiteY2" fmla="*/ 18852 h 21261"/>
                <a:gd name="connsiteX3" fmla="*/ 19908 w 36171"/>
                <a:gd name="connsiteY3" fmla="*/ 569 h 21261"/>
                <a:gd name="connsiteX4" fmla="*/ 0 w 36171"/>
                <a:gd name="connsiteY4" fmla="*/ 13367 h 21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71" h="21261">
                  <a:moveTo>
                    <a:pt x="0" y="13367"/>
                  </a:moveTo>
                  <a:cubicBezTo>
                    <a:pt x="7652" y="13300"/>
                    <a:pt x="16184" y="14316"/>
                    <a:pt x="22075" y="16076"/>
                  </a:cubicBezTo>
                  <a:cubicBezTo>
                    <a:pt x="30810" y="18717"/>
                    <a:pt x="35821" y="24540"/>
                    <a:pt x="36160" y="18852"/>
                  </a:cubicBezTo>
                  <a:cubicBezTo>
                    <a:pt x="36566" y="13232"/>
                    <a:pt x="26747" y="4361"/>
                    <a:pt x="19908" y="569"/>
                  </a:cubicBezTo>
                  <a:cubicBezTo>
                    <a:pt x="14085" y="-2613"/>
                    <a:pt x="7042" y="8357"/>
                    <a:pt x="0" y="133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 283">
              <a:extLst>
                <a:ext uri="{FF2B5EF4-FFF2-40B4-BE49-F238E27FC236}">
                  <a16:creationId xmlns:a16="http://schemas.microsoft.com/office/drawing/2014/main" id="{128E59AA-A937-B322-16E9-8059D8CBF8BA}"/>
                </a:ext>
              </a:extLst>
            </p:cNvPr>
            <p:cNvSpPr/>
            <p:nvPr/>
          </p:nvSpPr>
          <p:spPr bwMode="ltGray">
            <a:xfrm>
              <a:off x="9964771" y="3612932"/>
              <a:ext cx="39887" cy="43102"/>
            </a:xfrm>
            <a:custGeom>
              <a:avLst/>
              <a:gdLst>
                <a:gd name="connsiteX0" fmla="*/ 26245 w 39887"/>
                <a:gd name="connsiteY0" fmla="*/ 0 h 43102"/>
                <a:gd name="connsiteX1" fmla="*/ 14395 w 39887"/>
                <a:gd name="connsiteY1" fmla="*/ 11918 h 43102"/>
                <a:gd name="connsiteX2" fmla="*/ 2545 w 39887"/>
                <a:gd name="connsiteY2" fmla="*/ 32774 h 43102"/>
                <a:gd name="connsiteX3" fmla="*/ 1326 w 39887"/>
                <a:gd name="connsiteY3" fmla="*/ 43067 h 43102"/>
                <a:gd name="connsiteX4" fmla="*/ 8436 w 39887"/>
                <a:gd name="connsiteY4" fmla="*/ 36227 h 43102"/>
                <a:gd name="connsiteX5" fmla="*/ 21708 w 39887"/>
                <a:gd name="connsiteY5" fmla="*/ 36092 h 43102"/>
                <a:gd name="connsiteX6" fmla="*/ 32475 w 39887"/>
                <a:gd name="connsiteY6" fmla="*/ 34534 h 43102"/>
                <a:gd name="connsiteX7" fmla="*/ 39382 w 39887"/>
                <a:gd name="connsiteY7" fmla="*/ 13882 h 43102"/>
                <a:gd name="connsiteX8" fmla="*/ 26245 w 39887"/>
                <a:gd name="connsiteY8" fmla="*/ 0 h 43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887" h="43102">
                  <a:moveTo>
                    <a:pt x="26245" y="0"/>
                  </a:moveTo>
                  <a:cubicBezTo>
                    <a:pt x="20896" y="0"/>
                    <a:pt x="21370" y="5146"/>
                    <a:pt x="14395" y="11918"/>
                  </a:cubicBezTo>
                  <a:cubicBezTo>
                    <a:pt x="7488" y="18621"/>
                    <a:pt x="5186" y="26747"/>
                    <a:pt x="2545" y="32774"/>
                  </a:cubicBezTo>
                  <a:cubicBezTo>
                    <a:pt x="-96" y="38800"/>
                    <a:pt x="-976" y="42728"/>
                    <a:pt x="1326" y="43067"/>
                  </a:cubicBezTo>
                  <a:cubicBezTo>
                    <a:pt x="3628" y="43473"/>
                    <a:pt x="3087" y="40358"/>
                    <a:pt x="8436" y="36227"/>
                  </a:cubicBezTo>
                  <a:cubicBezTo>
                    <a:pt x="13786" y="32097"/>
                    <a:pt x="20219" y="36092"/>
                    <a:pt x="21708" y="36092"/>
                  </a:cubicBezTo>
                  <a:cubicBezTo>
                    <a:pt x="23198" y="36092"/>
                    <a:pt x="29021" y="37175"/>
                    <a:pt x="32475" y="34534"/>
                  </a:cubicBezTo>
                  <a:cubicBezTo>
                    <a:pt x="35928" y="31893"/>
                    <a:pt x="41616" y="17606"/>
                    <a:pt x="39382" y="13882"/>
                  </a:cubicBezTo>
                  <a:cubicBezTo>
                    <a:pt x="37012" y="10157"/>
                    <a:pt x="31527" y="0"/>
                    <a:pt x="26245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 284">
              <a:extLst>
                <a:ext uri="{FF2B5EF4-FFF2-40B4-BE49-F238E27FC236}">
                  <a16:creationId xmlns:a16="http://schemas.microsoft.com/office/drawing/2014/main" id="{B47F346F-95B3-DAE5-D082-42A4E30169D0}"/>
                </a:ext>
              </a:extLst>
            </p:cNvPr>
            <p:cNvSpPr/>
            <p:nvPr/>
          </p:nvSpPr>
          <p:spPr bwMode="ltGray">
            <a:xfrm>
              <a:off x="10372601" y="3975835"/>
              <a:ext cx="2898" cy="5802"/>
            </a:xfrm>
            <a:custGeom>
              <a:avLst/>
              <a:gdLst>
                <a:gd name="connsiteX0" fmla="*/ 2899 w 2898"/>
                <a:gd name="connsiteY0" fmla="*/ 5802 h 5802"/>
                <a:gd name="connsiteX1" fmla="*/ 2899 w 2898"/>
                <a:gd name="connsiteY1" fmla="*/ 5802 h 5802"/>
                <a:gd name="connsiteX2" fmla="*/ 2899 w 2898"/>
                <a:gd name="connsiteY2" fmla="*/ 5802 h 5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8" h="5802">
                  <a:moveTo>
                    <a:pt x="2899" y="5802"/>
                  </a:moveTo>
                  <a:cubicBezTo>
                    <a:pt x="-1232" y="-3745"/>
                    <a:pt x="-691" y="114"/>
                    <a:pt x="2899" y="5802"/>
                  </a:cubicBezTo>
                  <a:lnTo>
                    <a:pt x="2899" y="5802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 285">
              <a:extLst>
                <a:ext uri="{FF2B5EF4-FFF2-40B4-BE49-F238E27FC236}">
                  <a16:creationId xmlns:a16="http://schemas.microsoft.com/office/drawing/2014/main" id="{7E3759B7-4714-76AE-1898-02E4D90597D8}"/>
                </a:ext>
              </a:extLst>
            </p:cNvPr>
            <p:cNvSpPr/>
            <p:nvPr/>
          </p:nvSpPr>
          <p:spPr bwMode="ltGray">
            <a:xfrm>
              <a:off x="10375499" y="3981637"/>
              <a:ext cx="72250" cy="39584"/>
            </a:xfrm>
            <a:custGeom>
              <a:avLst/>
              <a:gdLst>
                <a:gd name="connsiteX0" fmla="*/ 65209 w 72250"/>
                <a:gd name="connsiteY0" fmla="*/ 39342 h 39584"/>
                <a:gd name="connsiteX1" fmla="*/ 59995 w 72250"/>
                <a:gd name="connsiteY1" fmla="*/ 14288 h 39584"/>
                <a:gd name="connsiteX2" fmla="*/ 12121 w 72250"/>
                <a:gd name="connsiteY2" fmla="*/ 10699 h 39584"/>
                <a:gd name="connsiteX3" fmla="*/ 0 w 72250"/>
                <a:gd name="connsiteY3" fmla="*/ 0 h 39584"/>
                <a:gd name="connsiteX4" fmla="*/ 406 w 72250"/>
                <a:gd name="connsiteY4" fmla="*/ 1016 h 39584"/>
                <a:gd name="connsiteX5" fmla="*/ 21804 w 72250"/>
                <a:gd name="connsiteY5" fmla="*/ 18757 h 39584"/>
                <a:gd name="connsiteX6" fmla="*/ 41238 w 72250"/>
                <a:gd name="connsiteY6" fmla="*/ 35482 h 39584"/>
                <a:gd name="connsiteX7" fmla="*/ 65209 w 72250"/>
                <a:gd name="connsiteY7" fmla="*/ 39342 h 3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250" h="39584">
                  <a:moveTo>
                    <a:pt x="65209" y="39342"/>
                  </a:moveTo>
                  <a:cubicBezTo>
                    <a:pt x="71507" y="38191"/>
                    <a:pt x="79361" y="22752"/>
                    <a:pt x="59995" y="14288"/>
                  </a:cubicBezTo>
                  <a:cubicBezTo>
                    <a:pt x="40629" y="5823"/>
                    <a:pt x="24648" y="14085"/>
                    <a:pt x="12121" y="10699"/>
                  </a:cubicBezTo>
                  <a:cubicBezTo>
                    <a:pt x="6907" y="9277"/>
                    <a:pt x="2641" y="4198"/>
                    <a:pt x="0" y="0"/>
                  </a:cubicBezTo>
                  <a:cubicBezTo>
                    <a:pt x="135" y="338"/>
                    <a:pt x="271" y="609"/>
                    <a:pt x="406" y="1016"/>
                  </a:cubicBezTo>
                  <a:cubicBezTo>
                    <a:pt x="7313" y="17199"/>
                    <a:pt x="16658" y="13069"/>
                    <a:pt x="21804" y="18757"/>
                  </a:cubicBezTo>
                  <a:cubicBezTo>
                    <a:pt x="26950" y="24377"/>
                    <a:pt x="31013" y="33248"/>
                    <a:pt x="41238" y="35482"/>
                  </a:cubicBezTo>
                  <a:cubicBezTo>
                    <a:pt x="51531" y="37649"/>
                    <a:pt x="58912" y="40426"/>
                    <a:pt x="65209" y="3934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 286">
              <a:extLst>
                <a:ext uri="{FF2B5EF4-FFF2-40B4-BE49-F238E27FC236}">
                  <a16:creationId xmlns:a16="http://schemas.microsoft.com/office/drawing/2014/main" id="{B0DA4AD5-BFD9-A345-0405-085E8608466E}"/>
                </a:ext>
              </a:extLst>
            </p:cNvPr>
            <p:cNvSpPr/>
            <p:nvPr/>
          </p:nvSpPr>
          <p:spPr bwMode="ltGray">
            <a:xfrm>
              <a:off x="10651348" y="4079914"/>
              <a:ext cx="62204" cy="66524"/>
            </a:xfrm>
            <a:custGeom>
              <a:avLst/>
              <a:gdLst>
                <a:gd name="connsiteX0" fmla="*/ 48978 w 62204"/>
                <a:gd name="connsiteY0" fmla="*/ 3701 h 66524"/>
                <a:gd name="connsiteX1" fmla="*/ 35029 w 62204"/>
                <a:gd name="connsiteY1" fmla="*/ 15416 h 66524"/>
                <a:gd name="connsiteX2" fmla="*/ 24804 w 62204"/>
                <a:gd name="connsiteY2" fmla="*/ 16905 h 66524"/>
                <a:gd name="connsiteX3" fmla="*/ 16678 w 62204"/>
                <a:gd name="connsiteY3" fmla="*/ 21104 h 66524"/>
                <a:gd name="connsiteX4" fmla="*/ 1239 w 62204"/>
                <a:gd name="connsiteY4" fmla="*/ 40741 h 66524"/>
                <a:gd name="connsiteX5" fmla="*/ 8485 w 62204"/>
                <a:gd name="connsiteY5" fmla="*/ 51237 h 66524"/>
                <a:gd name="connsiteX6" fmla="*/ 22569 w 62204"/>
                <a:gd name="connsiteY6" fmla="*/ 30855 h 66524"/>
                <a:gd name="connsiteX7" fmla="*/ 30018 w 62204"/>
                <a:gd name="connsiteY7" fmla="*/ 38100 h 66524"/>
                <a:gd name="connsiteX8" fmla="*/ 28935 w 62204"/>
                <a:gd name="connsiteY8" fmla="*/ 57196 h 66524"/>
                <a:gd name="connsiteX9" fmla="*/ 39092 w 62204"/>
                <a:gd name="connsiteY9" fmla="*/ 58347 h 66524"/>
                <a:gd name="connsiteX10" fmla="*/ 54328 w 62204"/>
                <a:gd name="connsiteY10" fmla="*/ 61258 h 66524"/>
                <a:gd name="connsiteX11" fmla="*/ 55207 w 62204"/>
                <a:gd name="connsiteY11" fmla="*/ 35256 h 66524"/>
                <a:gd name="connsiteX12" fmla="*/ 59948 w 62204"/>
                <a:gd name="connsiteY12" fmla="*/ 19208 h 66524"/>
                <a:gd name="connsiteX13" fmla="*/ 58932 w 62204"/>
                <a:gd name="connsiteY13" fmla="*/ 8035 h 66524"/>
                <a:gd name="connsiteX14" fmla="*/ 61912 w 62204"/>
                <a:gd name="connsiteY14" fmla="*/ 3362 h 66524"/>
                <a:gd name="connsiteX15" fmla="*/ 48978 w 62204"/>
                <a:gd name="connsiteY15" fmla="*/ 3701 h 66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204" h="66524">
                  <a:moveTo>
                    <a:pt x="48978" y="3701"/>
                  </a:moveTo>
                  <a:cubicBezTo>
                    <a:pt x="41732" y="8983"/>
                    <a:pt x="39972" y="13181"/>
                    <a:pt x="35029" y="15416"/>
                  </a:cubicBezTo>
                  <a:cubicBezTo>
                    <a:pt x="30086" y="17650"/>
                    <a:pt x="27106" y="16905"/>
                    <a:pt x="24804" y="16905"/>
                  </a:cubicBezTo>
                  <a:cubicBezTo>
                    <a:pt x="22502" y="16905"/>
                    <a:pt x="17220" y="18937"/>
                    <a:pt x="16678" y="21104"/>
                  </a:cubicBezTo>
                  <a:cubicBezTo>
                    <a:pt x="14172" y="30990"/>
                    <a:pt x="4625" y="33970"/>
                    <a:pt x="1239" y="40741"/>
                  </a:cubicBezTo>
                  <a:cubicBezTo>
                    <a:pt x="-2214" y="47512"/>
                    <a:pt x="1984" y="51982"/>
                    <a:pt x="8485" y="51237"/>
                  </a:cubicBezTo>
                  <a:cubicBezTo>
                    <a:pt x="14918" y="50492"/>
                    <a:pt x="17220" y="33089"/>
                    <a:pt x="22569" y="30855"/>
                  </a:cubicBezTo>
                  <a:cubicBezTo>
                    <a:pt x="27919" y="28620"/>
                    <a:pt x="34961" y="30178"/>
                    <a:pt x="30018" y="38100"/>
                  </a:cubicBezTo>
                  <a:cubicBezTo>
                    <a:pt x="25075" y="46090"/>
                    <a:pt x="27445" y="53471"/>
                    <a:pt x="28935" y="57196"/>
                  </a:cubicBezTo>
                  <a:cubicBezTo>
                    <a:pt x="30424" y="60920"/>
                    <a:pt x="37196" y="53878"/>
                    <a:pt x="39092" y="58347"/>
                  </a:cubicBezTo>
                  <a:cubicBezTo>
                    <a:pt x="40988" y="62816"/>
                    <a:pt x="52025" y="72567"/>
                    <a:pt x="54328" y="61258"/>
                  </a:cubicBezTo>
                  <a:cubicBezTo>
                    <a:pt x="56630" y="49950"/>
                    <a:pt x="51077" y="41689"/>
                    <a:pt x="55207" y="35256"/>
                  </a:cubicBezTo>
                  <a:cubicBezTo>
                    <a:pt x="59406" y="28823"/>
                    <a:pt x="59948" y="22594"/>
                    <a:pt x="59948" y="19208"/>
                  </a:cubicBezTo>
                  <a:cubicBezTo>
                    <a:pt x="59948" y="15822"/>
                    <a:pt x="63265" y="5733"/>
                    <a:pt x="58932" y="8035"/>
                  </a:cubicBezTo>
                  <a:cubicBezTo>
                    <a:pt x="60219" y="6274"/>
                    <a:pt x="61302" y="4717"/>
                    <a:pt x="61912" y="3362"/>
                  </a:cubicBezTo>
                  <a:cubicBezTo>
                    <a:pt x="63807" y="-768"/>
                    <a:pt x="56156" y="-1581"/>
                    <a:pt x="48978" y="370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 287">
              <a:extLst>
                <a:ext uri="{FF2B5EF4-FFF2-40B4-BE49-F238E27FC236}">
                  <a16:creationId xmlns:a16="http://schemas.microsoft.com/office/drawing/2014/main" id="{9C3BEB5A-DBC4-31F2-25B1-E668E8FB0176}"/>
                </a:ext>
              </a:extLst>
            </p:cNvPr>
            <p:cNvSpPr/>
            <p:nvPr/>
          </p:nvSpPr>
          <p:spPr bwMode="ltGray">
            <a:xfrm>
              <a:off x="10475378" y="4158440"/>
              <a:ext cx="1289" cy="817"/>
            </a:xfrm>
            <a:custGeom>
              <a:avLst/>
              <a:gdLst>
                <a:gd name="connsiteX0" fmla="*/ 0 w 1289"/>
                <a:gd name="connsiteY0" fmla="*/ 0 h 817"/>
                <a:gd name="connsiteX1" fmla="*/ 271 w 1289"/>
                <a:gd name="connsiteY1" fmla="*/ 271 h 817"/>
                <a:gd name="connsiteX2" fmla="*/ 0 w 1289"/>
                <a:gd name="connsiteY2" fmla="*/ 0 h 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9" h="817">
                  <a:moveTo>
                    <a:pt x="0" y="0"/>
                  </a:moveTo>
                  <a:cubicBezTo>
                    <a:pt x="68" y="68"/>
                    <a:pt x="135" y="203"/>
                    <a:pt x="271" y="271"/>
                  </a:cubicBezTo>
                  <a:cubicBezTo>
                    <a:pt x="1828" y="1490"/>
                    <a:pt x="1490" y="339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 288">
              <a:extLst>
                <a:ext uri="{FF2B5EF4-FFF2-40B4-BE49-F238E27FC236}">
                  <a16:creationId xmlns:a16="http://schemas.microsoft.com/office/drawing/2014/main" id="{E38C4A26-BE80-20B1-91AB-4DC28044437A}"/>
                </a:ext>
              </a:extLst>
            </p:cNvPr>
            <p:cNvSpPr/>
            <p:nvPr/>
          </p:nvSpPr>
          <p:spPr bwMode="ltGray">
            <a:xfrm>
              <a:off x="10342454" y="4113729"/>
              <a:ext cx="67466" cy="44743"/>
            </a:xfrm>
            <a:custGeom>
              <a:avLst/>
              <a:gdLst>
                <a:gd name="connsiteX0" fmla="*/ 66766 w 67466"/>
                <a:gd name="connsiteY0" fmla="*/ 33606 h 44743"/>
                <a:gd name="connsiteX1" fmla="*/ 46520 w 67466"/>
                <a:gd name="connsiteY1" fmla="*/ 20401 h 44743"/>
                <a:gd name="connsiteX2" fmla="*/ 25528 w 67466"/>
                <a:gd name="connsiteY2" fmla="*/ 14036 h 44743"/>
                <a:gd name="connsiteX3" fmla="*/ 4807 w 67466"/>
                <a:gd name="connsiteY3" fmla="*/ 3202 h 44743"/>
                <a:gd name="connsiteX4" fmla="*/ 2167 w 67466"/>
                <a:gd name="connsiteY4" fmla="*/ 8416 h 44743"/>
                <a:gd name="connsiteX5" fmla="*/ 14829 w 67466"/>
                <a:gd name="connsiteY5" fmla="*/ 22636 h 44743"/>
                <a:gd name="connsiteX6" fmla="*/ 25731 w 67466"/>
                <a:gd name="connsiteY6" fmla="*/ 35705 h 44743"/>
                <a:gd name="connsiteX7" fmla="*/ 45504 w 67466"/>
                <a:gd name="connsiteY7" fmla="*/ 34215 h 44743"/>
                <a:gd name="connsiteX8" fmla="*/ 49093 w 67466"/>
                <a:gd name="connsiteY8" fmla="*/ 44575 h 44743"/>
                <a:gd name="connsiteX9" fmla="*/ 64938 w 67466"/>
                <a:gd name="connsiteY9" fmla="*/ 38820 h 44743"/>
                <a:gd name="connsiteX10" fmla="*/ 66766 w 67466"/>
                <a:gd name="connsiteY10" fmla="*/ 33606 h 44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7466" h="44743">
                  <a:moveTo>
                    <a:pt x="66766" y="33606"/>
                  </a:moveTo>
                  <a:cubicBezTo>
                    <a:pt x="69881" y="32522"/>
                    <a:pt x="62500" y="21552"/>
                    <a:pt x="46520" y="20401"/>
                  </a:cubicBezTo>
                  <a:cubicBezTo>
                    <a:pt x="30539" y="19250"/>
                    <a:pt x="28575" y="20875"/>
                    <a:pt x="25528" y="14036"/>
                  </a:cubicBezTo>
                  <a:cubicBezTo>
                    <a:pt x="22481" y="7265"/>
                    <a:pt x="5959" y="6587"/>
                    <a:pt x="4807" y="3202"/>
                  </a:cubicBezTo>
                  <a:cubicBezTo>
                    <a:pt x="3656" y="-184"/>
                    <a:pt x="-3521" y="-3637"/>
                    <a:pt x="2167" y="8416"/>
                  </a:cubicBezTo>
                  <a:cubicBezTo>
                    <a:pt x="4605" y="13562"/>
                    <a:pt x="7245" y="18505"/>
                    <a:pt x="14829" y="22636"/>
                  </a:cubicBezTo>
                  <a:cubicBezTo>
                    <a:pt x="22413" y="26766"/>
                    <a:pt x="20788" y="33538"/>
                    <a:pt x="25731" y="35705"/>
                  </a:cubicBezTo>
                  <a:cubicBezTo>
                    <a:pt x="30674" y="37872"/>
                    <a:pt x="42863" y="31236"/>
                    <a:pt x="45504" y="34215"/>
                  </a:cubicBezTo>
                  <a:cubicBezTo>
                    <a:pt x="48145" y="37262"/>
                    <a:pt x="44488" y="46065"/>
                    <a:pt x="49093" y="44575"/>
                  </a:cubicBezTo>
                  <a:cubicBezTo>
                    <a:pt x="53630" y="43086"/>
                    <a:pt x="62297" y="43763"/>
                    <a:pt x="64938" y="38820"/>
                  </a:cubicBezTo>
                  <a:cubicBezTo>
                    <a:pt x="67647" y="33944"/>
                    <a:pt x="63651" y="34689"/>
                    <a:pt x="66766" y="3360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 289">
              <a:extLst>
                <a:ext uri="{FF2B5EF4-FFF2-40B4-BE49-F238E27FC236}">
                  <a16:creationId xmlns:a16="http://schemas.microsoft.com/office/drawing/2014/main" id="{560A3679-64CB-14E6-46BF-7B926CCA02EB}"/>
                </a:ext>
              </a:extLst>
            </p:cNvPr>
            <p:cNvSpPr/>
            <p:nvPr/>
          </p:nvSpPr>
          <p:spPr bwMode="ltGray">
            <a:xfrm>
              <a:off x="11413334" y="1841806"/>
              <a:ext cx="1244" cy="2964"/>
            </a:xfrm>
            <a:custGeom>
              <a:avLst/>
              <a:gdLst>
                <a:gd name="connsiteX0" fmla="*/ 1244 w 1244"/>
                <a:gd name="connsiteY0" fmla="*/ 2965 h 2964"/>
                <a:gd name="connsiteX1" fmla="*/ 1244 w 1244"/>
                <a:gd name="connsiteY1" fmla="*/ 2965 h 2964"/>
                <a:gd name="connsiteX2" fmla="*/ 1244 w 1244"/>
                <a:gd name="connsiteY2" fmla="*/ 2965 h 2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4" h="2964">
                  <a:moveTo>
                    <a:pt x="1244" y="2965"/>
                  </a:moveTo>
                  <a:cubicBezTo>
                    <a:pt x="702" y="-2453"/>
                    <a:pt x="-1262" y="798"/>
                    <a:pt x="1244" y="2965"/>
                  </a:cubicBezTo>
                  <a:lnTo>
                    <a:pt x="1244" y="2965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 290">
              <a:extLst>
                <a:ext uri="{FF2B5EF4-FFF2-40B4-BE49-F238E27FC236}">
                  <a16:creationId xmlns:a16="http://schemas.microsoft.com/office/drawing/2014/main" id="{48E7179C-E2D7-88BF-7945-07E7F75E484E}"/>
                </a:ext>
              </a:extLst>
            </p:cNvPr>
            <p:cNvSpPr/>
            <p:nvPr/>
          </p:nvSpPr>
          <p:spPr bwMode="ltGray">
            <a:xfrm>
              <a:off x="11916358" y="2022940"/>
              <a:ext cx="7883" cy="11770"/>
            </a:xfrm>
            <a:custGeom>
              <a:avLst/>
              <a:gdLst>
                <a:gd name="connsiteX0" fmla="*/ 53 w 7883"/>
                <a:gd name="connsiteY0" fmla="*/ 8114 h 11770"/>
                <a:gd name="connsiteX1" fmla="*/ 2423 w 7883"/>
                <a:gd name="connsiteY1" fmla="*/ 11771 h 11770"/>
                <a:gd name="connsiteX2" fmla="*/ 7637 w 7883"/>
                <a:gd name="connsiteY2" fmla="*/ 3103 h 11770"/>
                <a:gd name="connsiteX3" fmla="*/ 53 w 7883"/>
                <a:gd name="connsiteY3" fmla="*/ 8114 h 11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83" h="11770">
                  <a:moveTo>
                    <a:pt x="53" y="8114"/>
                  </a:moveTo>
                  <a:cubicBezTo>
                    <a:pt x="256" y="9197"/>
                    <a:pt x="1136" y="10416"/>
                    <a:pt x="2423" y="11771"/>
                  </a:cubicBezTo>
                  <a:cubicBezTo>
                    <a:pt x="5199" y="9130"/>
                    <a:pt x="6757" y="6421"/>
                    <a:pt x="7637" y="3103"/>
                  </a:cubicBezTo>
                  <a:cubicBezTo>
                    <a:pt x="9600" y="-4210"/>
                    <a:pt x="-827" y="3035"/>
                    <a:pt x="53" y="81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 291">
              <a:extLst>
                <a:ext uri="{FF2B5EF4-FFF2-40B4-BE49-F238E27FC236}">
                  <a16:creationId xmlns:a16="http://schemas.microsoft.com/office/drawing/2014/main" id="{040FEFD4-BC93-4920-A437-BA55DA0951CC}"/>
                </a:ext>
              </a:extLst>
            </p:cNvPr>
            <p:cNvSpPr/>
            <p:nvPr/>
          </p:nvSpPr>
          <p:spPr bwMode="ltGray">
            <a:xfrm>
              <a:off x="11268147" y="1900499"/>
              <a:ext cx="2236" cy="8600"/>
            </a:xfrm>
            <a:custGeom>
              <a:avLst/>
              <a:gdLst>
                <a:gd name="connsiteX0" fmla="*/ 236 w 2236"/>
                <a:gd name="connsiteY0" fmla="*/ 8601 h 8600"/>
                <a:gd name="connsiteX1" fmla="*/ 1929 w 2236"/>
                <a:gd name="connsiteY1" fmla="*/ 3251 h 8600"/>
                <a:gd name="connsiteX2" fmla="*/ 236 w 2236"/>
                <a:gd name="connsiteY2" fmla="*/ 8601 h 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6" h="8600">
                  <a:moveTo>
                    <a:pt x="236" y="8601"/>
                  </a:moveTo>
                  <a:cubicBezTo>
                    <a:pt x="980" y="7111"/>
                    <a:pt x="1522" y="5283"/>
                    <a:pt x="1929" y="3251"/>
                  </a:cubicBezTo>
                  <a:cubicBezTo>
                    <a:pt x="3418" y="-4874"/>
                    <a:pt x="-1051" y="4267"/>
                    <a:pt x="236" y="860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 292">
              <a:extLst>
                <a:ext uri="{FF2B5EF4-FFF2-40B4-BE49-F238E27FC236}">
                  <a16:creationId xmlns:a16="http://schemas.microsoft.com/office/drawing/2014/main" id="{57EEE2AB-C729-465B-3C62-3AE4D9B0E77F}"/>
                </a:ext>
              </a:extLst>
            </p:cNvPr>
            <p:cNvSpPr/>
            <p:nvPr/>
          </p:nvSpPr>
          <p:spPr bwMode="ltGray">
            <a:xfrm>
              <a:off x="11981214" y="2153211"/>
              <a:ext cx="1081" cy="2567"/>
            </a:xfrm>
            <a:custGeom>
              <a:avLst/>
              <a:gdLst>
                <a:gd name="connsiteX0" fmla="*/ 0 w 1081"/>
                <a:gd name="connsiteY0" fmla="*/ 0 h 2567"/>
                <a:gd name="connsiteX1" fmla="*/ 0 w 1081"/>
                <a:gd name="connsiteY1" fmla="*/ 0 h 2567"/>
                <a:gd name="connsiteX2" fmla="*/ 0 w 1081"/>
                <a:gd name="connsiteY2" fmla="*/ 0 h 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" h="2567">
                  <a:moveTo>
                    <a:pt x="0" y="0"/>
                  </a:moveTo>
                  <a:cubicBezTo>
                    <a:pt x="0" y="68"/>
                    <a:pt x="0" y="68"/>
                    <a:pt x="0" y="0"/>
                  </a:cubicBezTo>
                  <a:cubicBezTo>
                    <a:pt x="1083" y="4537"/>
                    <a:pt x="1760" y="2099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 293">
              <a:extLst>
                <a:ext uri="{FF2B5EF4-FFF2-40B4-BE49-F238E27FC236}">
                  <a16:creationId xmlns:a16="http://schemas.microsoft.com/office/drawing/2014/main" id="{621BC64B-2A09-9F8E-20B4-DD5489C27D28}"/>
                </a:ext>
              </a:extLst>
            </p:cNvPr>
            <p:cNvSpPr/>
            <p:nvPr/>
          </p:nvSpPr>
          <p:spPr bwMode="ltGray">
            <a:xfrm>
              <a:off x="10687700" y="1735609"/>
              <a:ext cx="1396104" cy="1783874"/>
            </a:xfrm>
            <a:custGeom>
              <a:avLst/>
              <a:gdLst>
                <a:gd name="connsiteX0" fmla="*/ 1011685 w 1396104"/>
                <a:gd name="connsiteY0" fmla="*/ 1278049 h 1783874"/>
                <a:gd name="connsiteX1" fmla="*/ 1026515 w 1396104"/>
                <a:gd name="connsiteY1" fmla="*/ 1269517 h 1783874"/>
                <a:gd name="connsiteX2" fmla="*/ 1031458 w 1396104"/>
                <a:gd name="connsiteY2" fmla="*/ 1250490 h 1783874"/>
                <a:gd name="connsiteX3" fmla="*/ 1052585 w 1396104"/>
                <a:gd name="connsiteY3" fmla="*/ 1252047 h 1783874"/>
                <a:gd name="connsiteX4" fmla="*/ 1060237 w 1396104"/>
                <a:gd name="connsiteY4" fmla="*/ 1237353 h 1783874"/>
                <a:gd name="connsiteX5" fmla="*/ 1071342 w 1396104"/>
                <a:gd name="connsiteY5" fmla="*/ 1226045 h 1783874"/>
                <a:gd name="connsiteX6" fmla="*/ 1079738 w 1396104"/>
                <a:gd name="connsiteY6" fmla="*/ 1183046 h 1783874"/>
                <a:gd name="connsiteX7" fmla="*/ 1072019 w 1396104"/>
                <a:gd name="connsiteY7" fmla="*/ 1164154 h 1783874"/>
                <a:gd name="connsiteX8" fmla="*/ 1073915 w 1396104"/>
                <a:gd name="connsiteY8" fmla="*/ 1155419 h 1783874"/>
                <a:gd name="connsiteX9" fmla="*/ 1081634 w 1396104"/>
                <a:gd name="connsiteY9" fmla="*/ 1138828 h 1783874"/>
                <a:gd name="connsiteX10" fmla="*/ 1070326 w 1396104"/>
                <a:gd name="connsiteY10" fmla="*/ 1129213 h 1783874"/>
                <a:gd name="connsiteX11" fmla="*/ 1059424 w 1396104"/>
                <a:gd name="connsiteY11" fmla="*/ 1100164 h 1783874"/>
                <a:gd name="connsiteX12" fmla="*/ 1063690 w 1396104"/>
                <a:gd name="connsiteY12" fmla="*/ 1088720 h 1783874"/>
                <a:gd name="connsiteX13" fmla="*/ 1083937 w 1396104"/>
                <a:gd name="connsiteY13" fmla="*/ 1086959 h 1783874"/>
                <a:gd name="connsiteX14" fmla="*/ 1074321 w 1396104"/>
                <a:gd name="connsiteY14" fmla="*/ 1071859 h 1783874"/>
                <a:gd name="connsiteX15" fmla="*/ 1080077 w 1396104"/>
                <a:gd name="connsiteY15" fmla="*/ 1060754 h 1783874"/>
                <a:gd name="connsiteX16" fmla="*/ 1084343 w 1396104"/>
                <a:gd name="connsiteY16" fmla="*/ 1046466 h 1783874"/>
                <a:gd name="connsiteX17" fmla="*/ 1084546 w 1396104"/>
                <a:gd name="connsiteY17" fmla="*/ 1009832 h 1783874"/>
                <a:gd name="connsiteX18" fmla="*/ 1107569 w 1396104"/>
                <a:gd name="connsiteY18" fmla="*/ 1012406 h 1783874"/>
                <a:gd name="connsiteX19" fmla="*/ 1134519 w 1396104"/>
                <a:gd name="connsiteY19" fmla="*/ 1002384 h 1783874"/>
                <a:gd name="connsiteX20" fmla="*/ 1128493 w 1396104"/>
                <a:gd name="connsiteY20" fmla="*/ 980851 h 1783874"/>
                <a:gd name="connsiteX21" fmla="*/ 1133639 w 1396104"/>
                <a:gd name="connsiteY21" fmla="*/ 957421 h 1783874"/>
                <a:gd name="connsiteX22" fmla="*/ 1119148 w 1396104"/>
                <a:gd name="connsiteY22" fmla="*/ 965412 h 1783874"/>
                <a:gd name="connsiteX23" fmla="*/ 1111767 w 1396104"/>
                <a:gd name="connsiteY23" fmla="*/ 959859 h 1783874"/>
                <a:gd name="connsiteX24" fmla="*/ 1125242 w 1396104"/>
                <a:gd name="connsiteY24" fmla="*/ 951530 h 1783874"/>
                <a:gd name="connsiteX25" fmla="*/ 1140681 w 1396104"/>
                <a:gd name="connsiteY25" fmla="*/ 951395 h 1783874"/>
                <a:gd name="connsiteX26" fmla="*/ 1171153 w 1396104"/>
                <a:gd name="connsiteY26" fmla="*/ 948212 h 1783874"/>
                <a:gd name="connsiteX27" fmla="*/ 1165736 w 1396104"/>
                <a:gd name="connsiteY27" fmla="*/ 919907 h 1783874"/>
                <a:gd name="connsiteX28" fmla="*/ 1157272 w 1396104"/>
                <a:gd name="connsiteY28" fmla="*/ 922684 h 1783874"/>
                <a:gd name="connsiteX29" fmla="*/ 1145692 w 1396104"/>
                <a:gd name="connsiteY29" fmla="*/ 905281 h 1783874"/>
                <a:gd name="connsiteX30" fmla="*/ 1156188 w 1396104"/>
                <a:gd name="connsiteY30" fmla="*/ 889639 h 1783874"/>
                <a:gd name="connsiteX31" fmla="*/ 1153886 w 1396104"/>
                <a:gd name="connsiteY31" fmla="*/ 883206 h 1783874"/>
                <a:gd name="connsiteX32" fmla="*/ 1162892 w 1396104"/>
                <a:gd name="connsiteY32" fmla="*/ 870408 h 1783874"/>
                <a:gd name="connsiteX33" fmla="*/ 1169731 w 1396104"/>
                <a:gd name="connsiteY33" fmla="*/ 830795 h 1783874"/>
                <a:gd name="connsiteX34" fmla="*/ 1162553 w 1396104"/>
                <a:gd name="connsiteY34" fmla="*/ 809194 h 1783874"/>
                <a:gd name="connsiteX35" fmla="*/ 1165871 w 1396104"/>
                <a:gd name="connsiteY35" fmla="*/ 809127 h 1783874"/>
                <a:gd name="connsiteX36" fmla="*/ 1157068 w 1396104"/>
                <a:gd name="connsiteY36" fmla="*/ 792469 h 1783874"/>
                <a:gd name="connsiteX37" fmla="*/ 1135671 w 1396104"/>
                <a:gd name="connsiteY37" fmla="*/ 779671 h 1783874"/>
                <a:gd name="connsiteX38" fmla="*/ 1118809 w 1396104"/>
                <a:gd name="connsiteY38" fmla="*/ 771139 h 1783874"/>
                <a:gd name="connsiteX39" fmla="*/ 1124972 w 1396104"/>
                <a:gd name="connsiteY39" fmla="*/ 758205 h 1783874"/>
                <a:gd name="connsiteX40" fmla="*/ 1149214 w 1396104"/>
                <a:gd name="connsiteY40" fmla="*/ 746017 h 1783874"/>
                <a:gd name="connsiteX41" fmla="*/ 1159167 w 1396104"/>
                <a:gd name="connsiteY41" fmla="*/ 728343 h 1783874"/>
                <a:gd name="connsiteX42" fmla="*/ 1169663 w 1396104"/>
                <a:gd name="connsiteY42" fmla="*/ 742631 h 1783874"/>
                <a:gd name="connsiteX43" fmla="*/ 1184764 w 1396104"/>
                <a:gd name="connsiteY43" fmla="*/ 749673 h 1783874"/>
                <a:gd name="connsiteX44" fmla="*/ 1202166 w 1396104"/>
                <a:gd name="connsiteY44" fmla="*/ 755090 h 1783874"/>
                <a:gd name="connsiteX45" fmla="*/ 1205958 w 1396104"/>
                <a:gd name="connsiteY45" fmla="*/ 750147 h 1783874"/>
                <a:gd name="connsiteX46" fmla="*/ 1213881 w 1396104"/>
                <a:gd name="connsiteY46" fmla="*/ 724145 h 1783874"/>
                <a:gd name="connsiteX47" fmla="*/ 1202776 w 1396104"/>
                <a:gd name="connsiteY47" fmla="*/ 701325 h 1783874"/>
                <a:gd name="connsiteX48" fmla="*/ 1189571 w 1396104"/>
                <a:gd name="connsiteY48" fmla="*/ 683855 h 1783874"/>
                <a:gd name="connsiteX49" fmla="*/ 1177450 w 1396104"/>
                <a:gd name="connsiteY49" fmla="*/ 650268 h 1783874"/>
                <a:gd name="connsiteX50" fmla="*/ 1158964 w 1396104"/>
                <a:gd name="connsiteY50" fmla="*/ 632460 h 1783874"/>
                <a:gd name="connsiteX51" fmla="*/ 1172846 w 1396104"/>
                <a:gd name="connsiteY51" fmla="*/ 639028 h 1783874"/>
                <a:gd name="connsiteX52" fmla="*/ 1196478 w 1396104"/>
                <a:gd name="connsiteY52" fmla="*/ 623386 h 1783874"/>
                <a:gd name="connsiteX53" fmla="*/ 1207786 w 1396104"/>
                <a:gd name="connsiteY53" fmla="*/ 567928 h 1783874"/>
                <a:gd name="connsiteX54" fmla="*/ 1219840 w 1396104"/>
                <a:gd name="connsiteY54" fmla="*/ 533190 h 1783874"/>
                <a:gd name="connsiteX55" fmla="*/ 1237378 w 1396104"/>
                <a:gd name="connsiteY55" fmla="*/ 488702 h 1783874"/>
                <a:gd name="connsiteX56" fmla="*/ 1264599 w 1396104"/>
                <a:gd name="connsiteY56" fmla="*/ 459652 h 1783874"/>
                <a:gd name="connsiteX57" fmla="*/ 1257624 w 1396104"/>
                <a:gd name="connsiteY57" fmla="*/ 442588 h 1783874"/>
                <a:gd name="connsiteX58" fmla="*/ 1282408 w 1396104"/>
                <a:gd name="connsiteY58" fmla="*/ 439202 h 1783874"/>
                <a:gd name="connsiteX59" fmla="*/ 1287893 w 1396104"/>
                <a:gd name="connsiteY59" fmla="*/ 415773 h 1783874"/>
                <a:gd name="connsiteX60" fmla="*/ 1293513 w 1396104"/>
                <a:gd name="connsiteY60" fmla="*/ 417601 h 1783874"/>
                <a:gd name="connsiteX61" fmla="*/ 1283153 w 1396104"/>
                <a:gd name="connsiteY61" fmla="*/ 403111 h 1783874"/>
                <a:gd name="connsiteX62" fmla="*/ 1308343 w 1396104"/>
                <a:gd name="connsiteY62" fmla="*/ 387604 h 1783874"/>
                <a:gd name="connsiteX63" fmla="*/ 1330147 w 1396104"/>
                <a:gd name="connsiteY63" fmla="*/ 395188 h 1783874"/>
                <a:gd name="connsiteX64" fmla="*/ 1338205 w 1396104"/>
                <a:gd name="connsiteY64" fmla="*/ 369592 h 1783874"/>
                <a:gd name="connsiteX65" fmla="*/ 1354321 w 1396104"/>
                <a:gd name="connsiteY65" fmla="*/ 358283 h 1783874"/>
                <a:gd name="connsiteX66" fmla="*/ 1375922 w 1396104"/>
                <a:gd name="connsiteY66" fmla="*/ 347178 h 1783874"/>
                <a:gd name="connsiteX67" fmla="*/ 1395762 w 1396104"/>
                <a:gd name="connsiteY67" fmla="*/ 322666 h 1783874"/>
                <a:gd name="connsiteX68" fmla="*/ 1361431 w 1396104"/>
                <a:gd name="connsiteY68" fmla="*/ 269239 h 1783874"/>
                <a:gd name="connsiteX69" fmla="*/ 1320531 w 1396104"/>
                <a:gd name="connsiteY69" fmla="*/ 275807 h 1783874"/>
                <a:gd name="connsiteX70" fmla="*/ 1289247 w 1396104"/>
                <a:gd name="connsiteY70" fmla="*/ 279396 h 1783874"/>
                <a:gd name="connsiteX71" fmla="*/ 1268052 w 1396104"/>
                <a:gd name="connsiteY71" fmla="*/ 272151 h 1783874"/>
                <a:gd name="connsiteX72" fmla="*/ 1261552 w 1396104"/>
                <a:gd name="connsiteY72" fmla="*/ 290027 h 1783874"/>
                <a:gd name="connsiteX73" fmla="*/ 1254306 w 1396104"/>
                <a:gd name="connsiteY73" fmla="*/ 312576 h 1783874"/>
                <a:gd name="connsiteX74" fmla="*/ 1231148 w 1396104"/>
                <a:gd name="connsiteY74" fmla="*/ 299101 h 1783874"/>
                <a:gd name="connsiteX75" fmla="*/ 1214355 w 1396104"/>
                <a:gd name="connsiteY75" fmla="*/ 309055 h 1783874"/>
                <a:gd name="connsiteX76" fmla="*/ 1159506 w 1396104"/>
                <a:gd name="connsiteY76" fmla="*/ 335802 h 1783874"/>
                <a:gd name="connsiteX77" fmla="*/ 1156662 w 1396104"/>
                <a:gd name="connsiteY77" fmla="*/ 326390 h 1783874"/>
                <a:gd name="connsiteX78" fmla="*/ 1184493 w 1396104"/>
                <a:gd name="connsiteY78" fmla="*/ 302690 h 1783874"/>
                <a:gd name="connsiteX79" fmla="*/ 1196275 w 1396104"/>
                <a:gd name="connsiteY79" fmla="*/ 273911 h 1783874"/>
                <a:gd name="connsiteX80" fmla="*/ 1207109 w 1396104"/>
                <a:gd name="connsiteY80" fmla="*/ 258879 h 1783874"/>
                <a:gd name="connsiteX81" fmla="*/ 1190181 w 1396104"/>
                <a:gd name="connsiteY81" fmla="*/ 243507 h 1783874"/>
                <a:gd name="connsiteX82" fmla="*/ 1163772 w 1396104"/>
                <a:gd name="connsiteY82" fmla="*/ 238903 h 1783874"/>
                <a:gd name="connsiteX83" fmla="*/ 1169731 w 1396104"/>
                <a:gd name="connsiteY83" fmla="*/ 272557 h 1783874"/>
                <a:gd name="connsiteX84" fmla="*/ 1149755 w 1396104"/>
                <a:gd name="connsiteY84" fmla="*/ 280276 h 1783874"/>
                <a:gd name="connsiteX85" fmla="*/ 1102897 w 1396104"/>
                <a:gd name="connsiteY85" fmla="*/ 268088 h 1783874"/>
                <a:gd name="connsiteX86" fmla="*/ 1101407 w 1396104"/>
                <a:gd name="connsiteY86" fmla="*/ 256509 h 1783874"/>
                <a:gd name="connsiteX87" fmla="*/ 1128696 w 1396104"/>
                <a:gd name="connsiteY87" fmla="*/ 253055 h 1783874"/>
                <a:gd name="connsiteX88" fmla="*/ 1130863 w 1396104"/>
                <a:gd name="connsiteY88" fmla="*/ 232876 h 1783874"/>
                <a:gd name="connsiteX89" fmla="*/ 1120570 w 1396104"/>
                <a:gd name="connsiteY89" fmla="*/ 209718 h 1783874"/>
                <a:gd name="connsiteX90" fmla="*/ 1170747 w 1396104"/>
                <a:gd name="connsiteY90" fmla="*/ 222448 h 1783874"/>
                <a:gd name="connsiteX91" fmla="*/ 1222413 w 1396104"/>
                <a:gd name="connsiteY91" fmla="*/ 205994 h 1783874"/>
                <a:gd name="connsiteX92" fmla="*/ 1242388 w 1396104"/>
                <a:gd name="connsiteY92" fmla="*/ 166313 h 1783874"/>
                <a:gd name="connsiteX93" fmla="*/ 1193973 w 1396104"/>
                <a:gd name="connsiteY93" fmla="*/ 131982 h 1783874"/>
                <a:gd name="connsiteX94" fmla="*/ 1162418 w 1396104"/>
                <a:gd name="connsiteY94" fmla="*/ 130966 h 1783874"/>
                <a:gd name="connsiteX95" fmla="*/ 1154224 w 1396104"/>
                <a:gd name="connsiteY95" fmla="*/ 115392 h 1783874"/>
                <a:gd name="connsiteX96" fmla="*/ 1154157 w 1396104"/>
                <a:gd name="connsiteY96" fmla="*/ 92369 h 1783874"/>
                <a:gd name="connsiteX97" fmla="*/ 1142577 w 1396104"/>
                <a:gd name="connsiteY97" fmla="*/ 71310 h 1783874"/>
                <a:gd name="connsiteX98" fmla="*/ 1120367 w 1396104"/>
                <a:gd name="connsiteY98" fmla="*/ 60340 h 1783874"/>
                <a:gd name="connsiteX99" fmla="*/ 1098360 w 1396104"/>
                <a:gd name="connsiteY99" fmla="*/ 45172 h 1783874"/>
                <a:gd name="connsiteX100" fmla="*/ 1059559 w 1396104"/>
                <a:gd name="connsiteY100" fmla="*/ 28311 h 1783874"/>
                <a:gd name="connsiteX101" fmla="*/ 1038703 w 1396104"/>
                <a:gd name="connsiteY101" fmla="*/ 21675 h 1783874"/>
                <a:gd name="connsiteX102" fmla="*/ 1008638 w 1396104"/>
                <a:gd name="connsiteY102" fmla="*/ 20862 h 1783874"/>
                <a:gd name="connsiteX103" fmla="*/ 975390 w 1396104"/>
                <a:gd name="connsiteY103" fmla="*/ 9825 h 1783874"/>
                <a:gd name="connsiteX104" fmla="*/ 954602 w 1396104"/>
                <a:gd name="connsiteY104" fmla="*/ 5085 h 1783874"/>
                <a:gd name="connsiteX105" fmla="*/ 953857 w 1396104"/>
                <a:gd name="connsiteY105" fmla="*/ 19440 h 1783874"/>
                <a:gd name="connsiteX106" fmla="*/ 936048 w 1396104"/>
                <a:gd name="connsiteY106" fmla="*/ 18695 h 1783874"/>
                <a:gd name="connsiteX107" fmla="*/ 927787 w 1396104"/>
                <a:gd name="connsiteY107" fmla="*/ 345 h 1783874"/>
                <a:gd name="connsiteX108" fmla="*/ 923589 w 1396104"/>
                <a:gd name="connsiteY108" fmla="*/ 21810 h 1783874"/>
                <a:gd name="connsiteX109" fmla="*/ 919932 w 1396104"/>
                <a:gd name="connsiteY109" fmla="*/ 20794 h 1783874"/>
                <a:gd name="connsiteX110" fmla="*/ 920271 w 1396104"/>
                <a:gd name="connsiteY110" fmla="*/ 38807 h 1783874"/>
                <a:gd name="connsiteX111" fmla="*/ 907473 w 1396104"/>
                <a:gd name="connsiteY111" fmla="*/ 52079 h 1783874"/>
                <a:gd name="connsiteX112" fmla="*/ 881538 w 1396104"/>
                <a:gd name="connsiteY112" fmla="*/ 41109 h 1783874"/>
                <a:gd name="connsiteX113" fmla="*/ 892305 w 1396104"/>
                <a:gd name="connsiteY113" fmla="*/ 62574 h 1783874"/>
                <a:gd name="connsiteX114" fmla="*/ 888174 w 1396104"/>
                <a:gd name="connsiteY114" fmla="*/ 68736 h 1783874"/>
                <a:gd name="connsiteX115" fmla="*/ 869282 w 1396104"/>
                <a:gd name="connsiteY115" fmla="*/ 64877 h 1783874"/>
                <a:gd name="connsiteX116" fmla="*/ 854384 w 1396104"/>
                <a:gd name="connsiteY116" fmla="*/ 65418 h 1783874"/>
                <a:gd name="connsiteX117" fmla="*/ 849915 w 1396104"/>
                <a:gd name="connsiteY117" fmla="*/ 37791 h 1783874"/>
                <a:gd name="connsiteX118" fmla="*/ 826757 w 1396104"/>
                <a:gd name="connsiteY118" fmla="*/ 30816 h 1783874"/>
                <a:gd name="connsiteX119" fmla="*/ 812537 w 1396104"/>
                <a:gd name="connsiteY119" fmla="*/ 47000 h 1783874"/>
                <a:gd name="connsiteX120" fmla="*/ 800280 w 1396104"/>
                <a:gd name="connsiteY120" fmla="*/ 48490 h 1783874"/>
                <a:gd name="connsiteX121" fmla="*/ 793238 w 1396104"/>
                <a:gd name="connsiteY121" fmla="*/ 57496 h 1783874"/>
                <a:gd name="connsiteX122" fmla="*/ 780711 w 1396104"/>
                <a:gd name="connsiteY122" fmla="*/ 69549 h 1783874"/>
                <a:gd name="connsiteX123" fmla="*/ 791952 w 1396104"/>
                <a:gd name="connsiteY123" fmla="*/ 79029 h 1783874"/>
                <a:gd name="connsiteX124" fmla="*/ 787347 w 1396104"/>
                <a:gd name="connsiteY124" fmla="*/ 89796 h 1783874"/>
                <a:gd name="connsiteX125" fmla="*/ 774955 w 1396104"/>
                <a:gd name="connsiteY125" fmla="*/ 107401 h 1783874"/>
                <a:gd name="connsiteX126" fmla="*/ 768726 w 1396104"/>
                <a:gd name="connsiteY126" fmla="*/ 119319 h 1783874"/>
                <a:gd name="connsiteX127" fmla="*/ 755386 w 1396104"/>
                <a:gd name="connsiteY127" fmla="*/ 109162 h 1783874"/>
                <a:gd name="connsiteX128" fmla="*/ 732837 w 1396104"/>
                <a:gd name="connsiteY128" fmla="*/ 110516 h 1783874"/>
                <a:gd name="connsiteX129" fmla="*/ 726945 w 1396104"/>
                <a:gd name="connsiteY129" fmla="*/ 109162 h 1783874"/>
                <a:gd name="connsiteX130" fmla="*/ 727081 w 1396104"/>
                <a:gd name="connsiteY130" fmla="*/ 110787 h 1783874"/>
                <a:gd name="connsiteX131" fmla="*/ 732972 w 1396104"/>
                <a:gd name="connsiteY131" fmla="*/ 147217 h 1783874"/>
                <a:gd name="connsiteX132" fmla="*/ 736629 w 1396104"/>
                <a:gd name="connsiteY132" fmla="*/ 182497 h 1783874"/>
                <a:gd name="connsiteX133" fmla="*/ 736764 w 1396104"/>
                <a:gd name="connsiteY133" fmla="*/ 213645 h 1783874"/>
                <a:gd name="connsiteX134" fmla="*/ 716788 w 1396104"/>
                <a:gd name="connsiteY134" fmla="*/ 237007 h 1783874"/>
                <a:gd name="connsiteX135" fmla="*/ 696542 w 1396104"/>
                <a:gd name="connsiteY135" fmla="*/ 224886 h 1783874"/>
                <a:gd name="connsiteX136" fmla="*/ 696271 w 1396104"/>
                <a:gd name="connsiteY136" fmla="*/ 197936 h 1783874"/>
                <a:gd name="connsiteX137" fmla="*/ 700876 w 1396104"/>
                <a:gd name="connsiteY137" fmla="*/ 155343 h 1783874"/>
                <a:gd name="connsiteX138" fmla="*/ 673248 w 1396104"/>
                <a:gd name="connsiteY138" fmla="*/ 129747 h 1783874"/>
                <a:gd name="connsiteX139" fmla="*/ 657132 w 1396104"/>
                <a:gd name="connsiteY139" fmla="*/ 117491 h 1783874"/>
                <a:gd name="connsiteX140" fmla="*/ 648397 w 1396104"/>
                <a:gd name="connsiteY140" fmla="*/ 130289 h 1783874"/>
                <a:gd name="connsiteX141" fmla="*/ 644943 w 1396104"/>
                <a:gd name="connsiteY141" fmla="*/ 162724 h 1783874"/>
                <a:gd name="connsiteX142" fmla="*/ 641558 w 1396104"/>
                <a:gd name="connsiteY142" fmla="*/ 204843 h 1783874"/>
                <a:gd name="connsiteX143" fmla="*/ 615962 w 1396104"/>
                <a:gd name="connsiteY143" fmla="*/ 190013 h 1783874"/>
                <a:gd name="connsiteX144" fmla="*/ 604856 w 1396104"/>
                <a:gd name="connsiteY144" fmla="*/ 202743 h 1783874"/>
                <a:gd name="connsiteX145" fmla="*/ 595241 w 1396104"/>
                <a:gd name="connsiteY145" fmla="*/ 192518 h 1783874"/>
                <a:gd name="connsiteX146" fmla="*/ 580818 w 1396104"/>
                <a:gd name="connsiteY146" fmla="*/ 173694 h 1783874"/>
                <a:gd name="connsiteX147" fmla="*/ 580750 w 1396104"/>
                <a:gd name="connsiteY147" fmla="*/ 173423 h 1783874"/>
                <a:gd name="connsiteX148" fmla="*/ 570796 w 1396104"/>
                <a:gd name="connsiteY148" fmla="*/ 177960 h 1783874"/>
                <a:gd name="connsiteX149" fmla="*/ 567681 w 1396104"/>
                <a:gd name="connsiteY149" fmla="*/ 166177 h 1783874"/>
                <a:gd name="connsiteX150" fmla="*/ 582714 w 1396104"/>
                <a:gd name="connsiteY150" fmla="*/ 142342 h 1783874"/>
                <a:gd name="connsiteX151" fmla="*/ 574588 w 1396104"/>
                <a:gd name="connsiteY151" fmla="*/ 106927 h 1783874"/>
                <a:gd name="connsiteX152" fmla="*/ 549195 w 1396104"/>
                <a:gd name="connsiteY152" fmla="*/ 108756 h 1783874"/>
                <a:gd name="connsiteX153" fmla="*/ 523531 w 1396104"/>
                <a:gd name="connsiteY153" fmla="*/ 118845 h 1783874"/>
                <a:gd name="connsiteX154" fmla="*/ 527459 w 1396104"/>
                <a:gd name="connsiteY154" fmla="*/ 144644 h 1783874"/>
                <a:gd name="connsiteX155" fmla="*/ 515609 w 1396104"/>
                <a:gd name="connsiteY155" fmla="*/ 127174 h 1783874"/>
                <a:gd name="connsiteX156" fmla="*/ 486018 w 1396104"/>
                <a:gd name="connsiteY156" fmla="*/ 112344 h 1783874"/>
                <a:gd name="connsiteX157" fmla="*/ 459676 w 1396104"/>
                <a:gd name="connsiteY157" fmla="*/ 122705 h 1783874"/>
                <a:gd name="connsiteX158" fmla="*/ 437195 w 1396104"/>
                <a:gd name="connsiteY158" fmla="*/ 132456 h 1783874"/>
                <a:gd name="connsiteX159" fmla="*/ 409568 w 1396104"/>
                <a:gd name="connsiteY159" fmla="*/ 141800 h 1783874"/>
                <a:gd name="connsiteX160" fmla="*/ 383768 w 1396104"/>
                <a:gd name="connsiteY160" fmla="*/ 155953 h 1783874"/>
                <a:gd name="connsiteX161" fmla="*/ 394264 w 1396104"/>
                <a:gd name="connsiteY161" fmla="*/ 187237 h 1783874"/>
                <a:gd name="connsiteX162" fmla="*/ 371851 w 1396104"/>
                <a:gd name="connsiteY162" fmla="*/ 197936 h 1783874"/>
                <a:gd name="connsiteX163" fmla="*/ 365756 w 1396104"/>
                <a:gd name="connsiteY163" fmla="*/ 225834 h 1783874"/>
                <a:gd name="connsiteX164" fmla="*/ 336165 w 1396104"/>
                <a:gd name="connsiteY164" fmla="*/ 203691 h 1783874"/>
                <a:gd name="connsiteX165" fmla="*/ 287275 w 1396104"/>
                <a:gd name="connsiteY165" fmla="*/ 220010 h 1783874"/>
                <a:gd name="connsiteX166" fmla="*/ 268247 w 1396104"/>
                <a:gd name="connsiteY166" fmla="*/ 253529 h 1783874"/>
                <a:gd name="connsiteX167" fmla="*/ 236015 w 1396104"/>
                <a:gd name="connsiteY167" fmla="*/ 267004 h 1783874"/>
                <a:gd name="connsiteX168" fmla="*/ 209336 w 1396104"/>
                <a:gd name="connsiteY168" fmla="*/ 307633 h 1783874"/>
                <a:gd name="connsiteX169" fmla="*/ 237708 w 1396104"/>
                <a:gd name="connsiteY169" fmla="*/ 314066 h 1783874"/>
                <a:gd name="connsiteX170" fmla="*/ 262627 w 1396104"/>
                <a:gd name="connsiteY170" fmla="*/ 312305 h 1783874"/>
                <a:gd name="connsiteX171" fmla="*/ 263643 w 1396104"/>
                <a:gd name="connsiteY171" fmla="*/ 336547 h 1783874"/>
                <a:gd name="connsiteX172" fmla="*/ 244480 w 1396104"/>
                <a:gd name="connsiteY172" fmla="*/ 341490 h 1783874"/>
                <a:gd name="connsiteX173" fmla="*/ 242516 w 1396104"/>
                <a:gd name="connsiteY173" fmla="*/ 359231 h 1783874"/>
                <a:gd name="connsiteX174" fmla="*/ 219358 w 1396104"/>
                <a:gd name="connsiteY174" fmla="*/ 367425 h 1783874"/>
                <a:gd name="connsiteX175" fmla="*/ 205950 w 1396104"/>
                <a:gd name="connsiteY175" fmla="*/ 394240 h 1783874"/>
                <a:gd name="connsiteX176" fmla="*/ 185162 w 1396104"/>
                <a:gd name="connsiteY176" fmla="*/ 390313 h 1783874"/>
                <a:gd name="connsiteX177" fmla="*/ 141012 w 1396104"/>
                <a:gd name="connsiteY177" fmla="*/ 385505 h 1783874"/>
                <a:gd name="connsiteX178" fmla="*/ 79391 w 1396104"/>
                <a:gd name="connsiteY178" fmla="*/ 414080 h 1783874"/>
                <a:gd name="connsiteX179" fmla="*/ 39846 w 1396104"/>
                <a:gd name="connsiteY179" fmla="*/ 414961 h 1783874"/>
                <a:gd name="connsiteX180" fmla="*/ 13438 w 1396104"/>
                <a:gd name="connsiteY180" fmla="*/ 418279 h 1783874"/>
                <a:gd name="connsiteX181" fmla="*/ 7072 w 1396104"/>
                <a:gd name="connsiteY181" fmla="*/ 438187 h 1783874"/>
                <a:gd name="connsiteX182" fmla="*/ 3822 w 1396104"/>
                <a:gd name="connsiteY182" fmla="*/ 456808 h 1783874"/>
                <a:gd name="connsiteX183" fmla="*/ 25897 w 1396104"/>
                <a:gd name="connsiteY183" fmla="*/ 478883 h 1783874"/>
                <a:gd name="connsiteX184" fmla="*/ 28064 w 1396104"/>
                <a:gd name="connsiteY184" fmla="*/ 504411 h 1783874"/>
                <a:gd name="connsiteX185" fmla="*/ 52238 w 1396104"/>
                <a:gd name="connsiteY185" fmla="*/ 514772 h 1783874"/>
                <a:gd name="connsiteX186" fmla="*/ 40388 w 1396104"/>
                <a:gd name="connsiteY186" fmla="*/ 538065 h 1783874"/>
                <a:gd name="connsiteX187" fmla="*/ 16417 w 1396104"/>
                <a:gd name="connsiteY187" fmla="*/ 541993 h 1783874"/>
                <a:gd name="connsiteX188" fmla="*/ 9036 w 1396104"/>
                <a:gd name="connsiteY188" fmla="*/ 581064 h 1783874"/>
                <a:gd name="connsiteX189" fmla="*/ 11000 w 1396104"/>
                <a:gd name="connsiteY189" fmla="*/ 609030 h 1783874"/>
                <a:gd name="connsiteX190" fmla="*/ 20209 w 1396104"/>
                <a:gd name="connsiteY190" fmla="*/ 622573 h 1783874"/>
                <a:gd name="connsiteX191" fmla="*/ 5989 w 1396104"/>
                <a:gd name="connsiteY191" fmla="*/ 633611 h 1783874"/>
                <a:gd name="connsiteX192" fmla="*/ 28199 w 1396104"/>
                <a:gd name="connsiteY192" fmla="*/ 662660 h 1783874"/>
                <a:gd name="connsiteX193" fmla="*/ 50274 w 1396104"/>
                <a:gd name="connsiteY193" fmla="*/ 675661 h 1783874"/>
                <a:gd name="connsiteX194" fmla="*/ 64698 w 1396104"/>
                <a:gd name="connsiteY194" fmla="*/ 694554 h 1783874"/>
                <a:gd name="connsiteX195" fmla="*/ 70792 w 1396104"/>
                <a:gd name="connsiteY195" fmla="*/ 668416 h 1783874"/>
                <a:gd name="connsiteX196" fmla="*/ 76006 w 1396104"/>
                <a:gd name="connsiteY196" fmla="*/ 655821 h 1783874"/>
                <a:gd name="connsiteX197" fmla="*/ 88533 w 1396104"/>
                <a:gd name="connsiteY197" fmla="*/ 676135 h 1783874"/>
                <a:gd name="connsiteX198" fmla="*/ 89278 w 1396104"/>
                <a:gd name="connsiteY198" fmla="*/ 675458 h 1783874"/>
                <a:gd name="connsiteX199" fmla="*/ 98826 w 1396104"/>
                <a:gd name="connsiteY199" fmla="*/ 684397 h 1783874"/>
                <a:gd name="connsiteX200" fmla="*/ 115009 w 1396104"/>
                <a:gd name="connsiteY200" fmla="*/ 669296 h 1783874"/>
                <a:gd name="connsiteX201" fmla="*/ 120291 w 1396104"/>
                <a:gd name="connsiteY201" fmla="*/ 659004 h 1783874"/>
                <a:gd name="connsiteX202" fmla="*/ 121307 w 1396104"/>
                <a:gd name="connsiteY202" fmla="*/ 679386 h 1783874"/>
                <a:gd name="connsiteX203" fmla="*/ 145142 w 1396104"/>
                <a:gd name="connsiteY203" fmla="*/ 684193 h 1783874"/>
                <a:gd name="connsiteX204" fmla="*/ 141689 w 1396104"/>
                <a:gd name="connsiteY204" fmla="*/ 659274 h 1783874"/>
                <a:gd name="connsiteX205" fmla="*/ 155232 w 1396104"/>
                <a:gd name="connsiteY205" fmla="*/ 670244 h 1783874"/>
                <a:gd name="connsiteX206" fmla="*/ 185500 w 1396104"/>
                <a:gd name="connsiteY206" fmla="*/ 676474 h 1783874"/>
                <a:gd name="connsiteX207" fmla="*/ 216649 w 1396104"/>
                <a:gd name="connsiteY207" fmla="*/ 696247 h 1783874"/>
                <a:gd name="connsiteX208" fmla="*/ 226061 w 1396104"/>
                <a:gd name="connsiteY208" fmla="*/ 714665 h 1783874"/>
                <a:gd name="connsiteX209" fmla="*/ 251522 w 1396104"/>
                <a:gd name="connsiteY209" fmla="*/ 731594 h 1783874"/>
                <a:gd name="connsiteX210" fmla="*/ 244818 w 1396104"/>
                <a:gd name="connsiteY210" fmla="*/ 754887 h 1783874"/>
                <a:gd name="connsiteX211" fmla="*/ 240959 w 1396104"/>
                <a:gd name="connsiteY211" fmla="*/ 773035 h 1783874"/>
                <a:gd name="connsiteX212" fmla="*/ 240688 w 1396104"/>
                <a:gd name="connsiteY212" fmla="*/ 799917 h 1783874"/>
                <a:gd name="connsiteX213" fmla="*/ 260663 w 1396104"/>
                <a:gd name="connsiteY213" fmla="*/ 808720 h 1783874"/>
                <a:gd name="connsiteX214" fmla="*/ 258090 w 1396104"/>
                <a:gd name="connsiteY214" fmla="*/ 832691 h 1783874"/>
                <a:gd name="connsiteX215" fmla="*/ 264117 w 1396104"/>
                <a:gd name="connsiteY215" fmla="*/ 853547 h 1783874"/>
                <a:gd name="connsiteX216" fmla="*/ 250235 w 1396104"/>
                <a:gd name="connsiteY216" fmla="*/ 860725 h 1783874"/>
                <a:gd name="connsiteX217" fmla="*/ 269805 w 1396104"/>
                <a:gd name="connsiteY217" fmla="*/ 863908 h 1783874"/>
                <a:gd name="connsiteX218" fmla="*/ 269670 w 1396104"/>
                <a:gd name="connsiteY218" fmla="*/ 876435 h 1783874"/>
                <a:gd name="connsiteX219" fmla="*/ 257481 w 1396104"/>
                <a:gd name="connsiteY219" fmla="*/ 887743 h 1783874"/>
                <a:gd name="connsiteX220" fmla="*/ 260325 w 1396104"/>
                <a:gd name="connsiteY220" fmla="*/ 913746 h 1783874"/>
                <a:gd name="connsiteX221" fmla="*/ 259512 w 1396104"/>
                <a:gd name="connsiteY221" fmla="*/ 935143 h 1783874"/>
                <a:gd name="connsiteX222" fmla="*/ 249423 w 1396104"/>
                <a:gd name="connsiteY222" fmla="*/ 948348 h 1783874"/>
                <a:gd name="connsiteX223" fmla="*/ 273462 w 1396104"/>
                <a:gd name="connsiteY223" fmla="*/ 954442 h 1783874"/>
                <a:gd name="connsiteX224" fmla="*/ 273055 w 1396104"/>
                <a:gd name="connsiteY224" fmla="*/ 980444 h 1783874"/>
                <a:gd name="connsiteX225" fmla="*/ 255179 w 1396104"/>
                <a:gd name="connsiteY225" fmla="*/ 1008546 h 1783874"/>
                <a:gd name="connsiteX226" fmla="*/ 238521 w 1396104"/>
                <a:gd name="connsiteY226" fmla="*/ 1021005 h 1783874"/>
                <a:gd name="connsiteX227" fmla="*/ 229109 w 1396104"/>
                <a:gd name="connsiteY227" fmla="*/ 1032788 h 1783874"/>
                <a:gd name="connsiteX228" fmla="*/ 243938 w 1396104"/>
                <a:gd name="connsiteY228" fmla="*/ 1042335 h 1783874"/>
                <a:gd name="connsiteX229" fmla="*/ 229515 w 1396104"/>
                <a:gd name="connsiteY229" fmla="*/ 1041117 h 1783874"/>
                <a:gd name="connsiteX230" fmla="*/ 225249 w 1396104"/>
                <a:gd name="connsiteY230" fmla="*/ 1052967 h 1783874"/>
                <a:gd name="connsiteX231" fmla="*/ 225113 w 1396104"/>
                <a:gd name="connsiteY231" fmla="*/ 1079443 h 1783874"/>
                <a:gd name="connsiteX232" fmla="*/ 246714 w 1396104"/>
                <a:gd name="connsiteY232" fmla="*/ 1075448 h 1783874"/>
                <a:gd name="connsiteX233" fmla="*/ 268044 w 1396104"/>
                <a:gd name="connsiteY233" fmla="*/ 1068338 h 1783874"/>
                <a:gd name="connsiteX234" fmla="*/ 285921 w 1396104"/>
                <a:gd name="connsiteY234" fmla="*/ 1075989 h 1783874"/>
                <a:gd name="connsiteX235" fmla="*/ 300547 w 1396104"/>
                <a:gd name="connsiteY235" fmla="*/ 1112217 h 1783874"/>
                <a:gd name="connsiteX236" fmla="*/ 296688 w 1396104"/>
                <a:gd name="connsiteY236" fmla="*/ 1128197 h 1783874"/>
                <a:gd name="connsiteX237" fmla="*/ 282671 w 1396104"/>
                <a:gd name="connsiteY237" fmla="*/ 1130906 h 1783874"/>
                <a:gd name="connsiteX238" fmla="*/ 252538 w 1396104"/>
                <a:gd name="connsiteY238" fmla="*/ 1114113 h 1783874"/>
                <a:gd name="connsiteX239" fmla="*/ 220847 w 1396104"/>
                <a:gd name="connsiteY239" fmla="*/ 1123186 h 1783874"/>
                <a:gd name="connsiteX240" fmla="*/ 226671 w 1396104"/>
                <a:gd name="connsiteY240" fmla="*/ 1142214 h 1783874"/>
                <a:gd name="connsiteX241" fmla="*/ 226874 w 1396104"/>
                <a:gd name="connsiteY241" fmla="*/ 1148850 h 1783874"/>
                <a:gd name="connsiteX242" fmla="*/ 204799 w 1396104"/>
                <a:gd name="connsiteY242" fmla="*/ 1157111 h 1783874"/>
                <a:gd name="connsiteX243" fmla="*/ 211232 w 1396104"/>
                <a:gd name="connsiteY243" fmla="*/ 1175394 h 1783874"/>
                <a:gd name="connsiteX244" fmla="*/ 202361 w 1396104"/>
                <a:gd name="connsiteY244" fmla="*/ 1189750 h 1783874"/>
                <a:gd name="connsiteX245" fmla="*/ 215092 w 1396104"/>
                <a:gd name="connsiteY245" fmla="*/ 1209184 h 1783874"/>
                <a:gd name="connsiteX246" fmla="*/ 253689 w 1396104"/>
                <a:gd name="connsiteY246" fmla="*/ 1224487 h 1783874"/>
                <a:gd name="connsiteX247" fmla="*/ 275831 w 1396104"/>
                <a:gd name="connsiteY247" fmla="*/ 1218055 h 1783874"/>
                <a:gd name="connsiteX248" fmla="*/ 285312 w 1396104"/>
                <a:gd name="connsiteY248" fmla="*/ 1213585 h 1783874"/>
                <a:gd name="connsiteX249" fmla="*/ 308199 w 1396104"/>
                <a:gd name="connsiteY249" fmla="*/ 1205663 h 1783874"/>
                <a:gd name="connsiteX250" fmla="*/ 303323 w 1396104"/>
                <a:gd name="connsiteY250" fmla="*/ 1227941 h 1783874"/>
                <a:gd name="connsiteX251" fmla="*/ 280301 w 1396104"/>
                <a:gd name="connsiteY251" fmla="*/ 1262475 h 1783874"/>
                <a:gd name="connsiteX252" fmla="*/ 261002 w 1396104"/>
                <a:gd name="connsiteY252" fmla="*/ 1269856 h 1783874"/>
                <a:gd name="connsiteX253" fmla="*/ 232968 w 1396104"/>
                <a:gd name="connsiteY253" fmla="*/ 1275476 h 1783874"/>
                <a:gd name="connsiteX254" fmla="*/ 231478 w 1396104"/>
                <a:gd name="connsiteY254" fmla="*/ 1290306 h 1783874"/>
                <a:gd name="connsiteX255" fmla="*/ 224030 w 1396104"/>
                <a:gd name="connsiteY255" fmla="*/ 1298906 h 1783874"/>
                <a:gd name="connsiteX256" fmla="*/ 224639 w 1396104"/>
                <a:gd name="connsiteY256" fmla="*/ 1300328 h 1783874"/>
                <a:gd name="connsiteX257" fmla="*/ 218951 w 1396104"/>
                <a:gd name="connsiteY257" fmla="*/ 1308250 h 1783874"/>
                <a:gd name="connsiteX258" fmla="*/ 209065 w 1396104"/>
                <a:gd name="connsiteY258" fmla="*/ 1325924 h 1783874"/>
                <a:gd name="connsiteX259" fmla="*/ 190241 w 1396104"/>
                <a:gd name="connsiteY259" fmla="*/ 1330934 h 1783874"/>
                <a:gd name="connsiteX260" fmla="*/ 201752 w 1396104"/>
                <a:gd name="connsiteY260" fmla="*/ 1352197 h 1783874"/>
                <a:gd name="connsiteX261" fmla="*/ 188683 w 1396104"/>
                <a:gd name="connsiteY261" fmla="*/ 1353280 h 1783874"/>
                <a:gd name="connsiteX262" fmla="*/ 192272 w 1396104"/>
                <a:gd name="connsiteY262" fmla="*/ 1366214 h 1783874"/>
                <a:gd name="connsiteX263" fmla="*/ 194845 w 1396104"/>
                <a:gd name="connsiteY263" fmla="*/ 1393096 h 1783874"/>
                <a:gd name="connsiteX264" fmla="*/ 173379 w 1396104"/>
                <a:gd name="connsiteY264" fmla="*/ 1411176 h 1783874"/>
                <a:gd name="connsiteX265" fmla="*/ 191459 w 1396104"/>
                <a:gd name="connsiteY265" fmla="*/ 1419505 h 1783874"/>
                <a:gd name="connsiteX266" fmla="*/ 191730 w 1396104"/>
                <a:gd name="connsiteY266" fmla="*/ 1428646 h 1783874"/>
                <a:gd name="connsiteX267" fmla="*/ 188548 w 1396104"/>
                <a:gd name="connsiteY267" fmla="*/ 1451670 h 1783874"/>
                <a:gd name="connsiteX268" fmla="*/ 194033 w 1396104"/>
                <a:gd name="connsiteY268" fmla="*/ 1476588 h 1783874"/>
                <a:gd name="connsiteX269" fmla="*/ 200262 w 1396104"/>
                <a:gd name="connsiteY269" fmla="*/ 1502049 h 1783874"/>
                <a:gd name="connsiteX270" fmla="*/ 204799 w 1396104"/>
                <a:gd name="connsiteY270" fmla="*/ 1536719 h 1783874"/>
                <a:gd name="connsiteX271" fmla="*/ 198772 w 1396104"/>
                <a:gd name="connsiteY271" fmla="*/ 1561502 h 1783874"/>
                <a:gd name="connsiteX272" fmla="*/ 204393 w 1396104"/>
                <a:gd name="connsiteY272" fmla="*/ 1586083 h 1783874"/>
                <a:gd name="connsiteX273" fmla="*/ 223488 w 1396104"/>
                <a:gd name="connsiteY273" fmla="*/ 1611611 h 1783874"/>
                <a:gd name="connsiteX274" fmla="*/ 236083 w 1396104"/>
                <a:gd name="connsiteY274" fmla="*/ 1629217 h 1783874"/>
                <a:gd name="connsiteX275" fmla="*/ 230056 w 1396104"/>
                <a:gd name="connsiteY275" fmla="*/ 1656709 h 1783874"/>
                <a:gd name="connsiteX276" fmla="*/ 248136 w 1396104"/>
                <a:gd name="connsiteY276" fmla="*/ 1673773 h 1783874"/>
                <a:gd name="connsiteX277" fmla="*/ 242245 w 1396104"/>
                <a:gd name="connsiteY277" fmla="*/ 1691447 h 1783874"/>
                <a:gd name="connsiteX278" fmla="*/ 244277 w 1396104"/>
                <a:gd name="connsiteY278" fmla="*/ 1705531 h 1783874"/>
                <a:gd name="connsiteX279" fmla="*/ 258768 w 1396104"/>
                <a:gd name="connsiteY279" fmla="*/ 1717110 h 1783874"/>
                <a:gd name="connsiteX280" fmla="*/ 269466 w 1396104"/>
                <a:gd name="connsiteY280" fmla="*/ 1728080 h 1783874"/>
                <a:gd name="connsiteX281" fmla="*/ 294995 w 1396104"/>
                <a:gd name="connsiteY281" fmla="*/ 1737154 h 1783874"/>
                <a:gd name="connsiteX282" fmla="*/ 310840 w 1396104"/>
                <a:gd name="connsiteY282" fmla="*/ 1742232 h 1783874"/>
                <a:gd name="connsiteX283" fmla="*/ 326821 w 1396104"/>
                <a:gd name="connsiteY283" fmla="*/ 1753405 h 1783874"/>
                <a:gd name="connsiteX284" fmla="*/ 330680 w 1396104"/>
                <a:gd name="connsiteY284" fmla="*/ 1764984 h 1783874"/>
                <a:gd name="connsiteX285" fmla="*/ 342598 w 1396104"/>
                <a:gd name="connsiteY285" fmla="*/ 1767558 h 1783874"/>
                <a:gd name="connsiteX286" fmla="*/ 347948 w 1396104"/>
                <a:gd name="connsiteY286" fmla="*/ 1782590 h 1783874"/>
                <a:gd name="connsiteX287" fmla="*/ 359933 w 1396104"/>
                <a:gd name="connsiteY287" fmla="*/ 1779475 h 1783874"/>
                <a:gd name="connsiteX288" fmla="*/ 379976 w 1396104"/>
                <a:gd name="connsiteY288" fmla="*/ 1774261 h 1783874"/>
                <a:gd name="connsiteX289" fmla="*/ 388102 w 1396104"/>
                <a:gd name="connsiteY289" fmla="*/ 1778324 h 1783874"/>
                <a:gd name="connsiteX290" fmla="*/ 398395 w 1396104"/>
                <a:gd name="connsiteY290" fmla="*/ 1766136 h 1783874"/>
                <a:gd name="connsiteX291" fmla="*/ 415459 w 1396104"/>
                <a:gd name="connsiteY291" fmla="*/ 1743451 h 1783874"/>
                <a:gd name="connsiteX292" fmla="*/ 436315 w 1396104"/>
                <a:gd name="connsiteY292" fmla="*/ 1733836 h 1783874"/>
                <a:gd name="connsiteX293" fmla="*/ 411802 w 1396104"/>
                <a:gd name="connsiteY293" fmla="*/ 1716907 h 1783874"/>
                <a:gd name="connsiteX294" fmla="*/ 434419 w 1396104"/>
                <a:gd name="connsiteY294" fmla="*/ 1712303 h 1783874"/>
                <a:gd name="connsiteX295" fmla="*/ 448775 w 1396104"/>
                <a:gd name="connsiteY295" fmla="*/ 1692733 h 1783874"/>
                <a:gd name="connsiteX296" fmla="*/ 442883 w 1396104"/>
                <a:gd name="connsiteY296" fmla="*/ 1667950 h 1783874"/>
                <a:gd name="connsiteX297" fmla="*/ 459067 w 1396104"/>
                <a:gd name="connsiteY297" fmla="*/ 1637275 h 1783874"/>
                <a:gd name="connsiteX298" fmla="*/ 467667 w 1396104"/>
                <a:gd name="connsiteY298" fmla="*/ 1620617 h 1783874"/>
                <a:gd name="connsiteX299" fmla="*/ 509040 w 1396104"/>
                <a:gd name="connsiteY299" fmla="*/ 1605991 h 1783874"/>
                <a:gd name="connsiteX300" fmla="*/ 512561 w 1396104"/>
                <a:gd name="connsiteY300" fmla="*/ 1572337 h 1783874"/>
                <a:gd name="connsiteX301" fmla="*/ 502743 w 1396104"/>
                <a:gd name="connsiteY301" fmla="*/ 1562857 h 1783874"/>
                <a:gd name="connsiteX302" fmla="*/ 503420 w 1396104"/>
                <a:gd name="connsiteY302" fmla="*/ 1548840 h 1783874"/>
                <a:gd name="connsiteX303" fmla="*/ 512426 w 1396104"/>
                <a:gd name="connsiteY303" fmla="*/ 1526900 h 1783874"/>
                <a:gd name="connsiteX304" fmla="*/ 525834 w 1396104"/>
                <a:gd name="connsiteY304" fmla="*/ 1514170 h 1783874"/>
                <a:gd name="connsiteX305" fmla="*/ 543846 w 1396104"/>
                <a:gd name="connsiteY305" fmla="*/ 1492704 h 1783874"/>
                <a:gd name="connsiteX306" fmla="*/ 559217 w 1396104"/>
                <a:gd name="connsiteY306" fmla="*/ 1486949 h 1783874"/>
                <a:gd name="connsiteX307" fmla="*/ 582511 w 1396104"/>
                <a:gd name="connsiteY307" fmla="*/ 1489251 h 1783874"/>
                <a:gd name="connsiteX308" fmla="*/ 603231 w 1396104"/>
                <a:gd name="connsiteY308" fmla="*/ 1477401 h 1783874"/>
                <a:gd name="connsiteX309" fmla="*/ 631062 w 1396104"/>
                <a:gd name="connsiteY309" fmla="*/ 1483157 h 1783874"/>
                <a:gd name="connsiteX310" fmla="*/ 660924 w 1396104"/>
                <a:gd name="connsiteY310" fmla="*/ 1460675 h 1783874"/>
                <a:gd name="connsiteX311" fmla="*/ 683811 w 1396104"/>
                <a:gd name="connsiteY311" fmla="*/ 1448284 h 1783874"/>
                <a:gd name="connsiteX312" fmla="*/ 695865 w 1396104"/>
                <a:gd name="connsiteY312" fmla="*/ 1440090 h 1783874"/>
                <a:gd name="connsiteX313" fmla="*/ 718414 w 1396104"/>
                <a:gd name="connsiteY313" fmla="*/ 1430339 h 1783874"/>
                <a:gd name="connsiteX314" fmla="*/ 721258 w 1396104"/>
                <a:gd name="connsiteY314" fmla="*/ 1409619 h 1783874"/>
                <a:gd name="connsiteX315" fmla="*/ 741369 w 1396104"/>
                <a:gd name="connsiteY315" fmla="*/ 1404269 h 1783874"/>
                <a:gd name="connsiteX316" fmla="*/ 760261 w 1396104"/>
                <a:gd name="connsiteY316" fmla="*/ 1373121 h 1783874"/>
                <a:gd name="connsiteX317" fmla="*/ 779492 w 1396104"/>
                <a:gd name="connsiteY317" fmla="*/ 1372579 h 1783874"/>
                <a:gd name="connsiteX318" fmla="*/ 792900 w 1396104"/>
                <a:gd name="connsiteY318" fmla="*/ 1362083 h 1783874"/>
                <a:gd name="connsiteX319" fmla="*/ 828856 w 1396104"/>
                <a:gd name="connsiteY319" fmla="*/ 1341159 h 1783874"/>
                <a:gd name="connsiteX320" fmla="*/ 848561 w 1396104"/>
                <a:gd name="connsiteY320" fmla="*/ 1347660 h 1783874"/>
                <a:gd name="connsiteX321" fmla="*/ 868333 w 1396104"/>
                <a:gd name="connsiteY321" fmla="*/ 1347796 h 1783874"/>
                <a:gd name="connsiteX322" fmla="*/ 882486 w 1396104"/>
                <a:gd name="connsiteY322" fmla="*/ 1334523 h 1783874"/>
                <a:gd name="connsiteX323" fmla="*/ 925823 w 1396104"/>
                <a:gd name="connsiteY323" fmla="*/ 1331544 h 1783874"/>
                <a:gd name="connsiteX324" fmla="*/ 960561 w 1396104"/>
                <a:gd name="connsiteY324" fmla="*/ 1311297 h 1783874"/>
                <a:gd name="connsiteX325" fmla="*/ 981281 w 1396104"/>
                <a:gd name="connsiteY325" fmla="*/ 1286446 h 1783874"/>
                <a:gd name="connsiteX326" fmla="*/ 1011685 w 1396104"/>
                <a:gd name="connsiteY326" fmla="*/ 1278049 h 1783874"/>
                <a:gd name="connsiteX327" fmla="*/ 751391 w 1396104"/>
                <a:gd name="connsiteY327" fmla="*/ 241205 h 1783874"/>
                <a:gd name="connsiteX328" fmla="*/ 743333 w 1396104"/>
                <a:gd name="connsiteY328" fmla="*/ 236871 h 1783874"/>
                <a:gd name="connsiteX329" fmla="*/ 743062 w 1396104"/>
                <a:gd name="connsiteY329" fmla="*/ 222110 h 1783874"/>
                <a:gd name="connsiteX330" fmla="*/ 754573 w 1396104"/>
                <a:gd name="connsiteY330" fmla="*/ 229423 h 1783874"/>
                <a:gd name="connsiteX331" fmla="*/ 751391 w 1396104"/>
                <a:gd name="connsiteY331" fmla="*/ 241205 h 178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</a:cxnLst>
              <a:rect l="l" t="t" r="r" b="b"/>
              <a:pathLst>
                <a:path w="1396104" h="1783874">
                  <a:moveTo>
                    <a:pt x="1011685" y="1278049"/>
                  </a:moveTo>
                  <a:cubicBezTo>
                    <a:pt x="1016831" y="1271820"/>
                    <a:pt x="1023129" y="1270940"/>
                    <a:pt x="1026515" y="1269517"/>
                  </a:cubicBezTo>
                  <a:cubicBezTo>
                    <a:pt x="1029968" y="1268095"/>
                    <a:pt x="1026853" y="1255297"/>
                    <a:pt x="1031458" y="1250490"/>
                  </a:cubicBezTo>
                  <a:cubicBezTo>
                    <a:pt x="1035995" y="1245682"/>
                    <a:pt x="1048928" y="1254282"/>
                    <a:pt x="1052585" y="1252047"/>
                  </a:cubicBezTo>
                  <a:cubicBezTo>
                    <a:pt x="1056309" y="1249813"/>
                    <a:pt x="1058002" y="1240739"/>
                    <a:pt x="1060237" y="1237353"/>
                  </a:cubicBezTo>
                  <a:cubicBezTo>
                    <a:pt x="1062539" y="1233967"/>
                    <a:pt x="1064503" y="1230514"/>
                    <a:pt x="1071342" y="1226045"/>
                  </a:cubicBezTo>
                  <a:cubicBezTo>
                    <a:pt x="1078181" y="1221508"/>
                    <a:pt x="1082040" y="1192052"/>
                    <a:pt x="1079738" y="1183046"/>
                  </a:cubicBezTo>
                  <a:cubicBezTo>
                    <a:pt x="1077436" y="1173972"/>
                    <a:pt x="1070868" y="1169842"/>
                    <a:pt x="1072019" y="1164154"/>
                  </a:cubicBezTo>
                  <a:cubicBezTo>
                    <a:pt x="1073170" y="1158533"/>
                    <a:pt x="1076623" y="1159685"/>
                    <a:pt x="1073915" y="1155419"/>
                  </a:cubicBezTo>
                  <a:cubicBezTo>
                    <a:pt x="1071206" y="1151153"/>
                    <a:pt x="1081634" y="1144787"/>
                    <a:pt x="1081634" y="1138828"/>
                  </a:cubicBezTo>
                  <a:cubicBezTo>
                    <a:pt x="1081634" y="1132870"/>
                    <a:pt x="1078046" y="1135104"/>
                    <a:pt x="1070326" y="1129213"/>
                  </a:cubicBezTo>
                  <a:cubicBezTo>
                    <a:pt x="1062606" y="1123322"/>
                    <a:pt x="1061929" y="1102940"/>
                    <a:pt x="1059424" y="1100164"/>
                  </a:cubicBezTo>
                  <a:cubicBezTo>
                    <a:pt x="1056851" y="1097319"/>
                    <a:pt x="1058002" y="1088178"/>
                    <a:pt x="1063690" y="1088720"/>
                  </a:cubicBezTo>
                  <a:cubicBezTo>
                    <a:pt x="1069378" y="1089261"/>
                    <a:pt x="1083395" y="1095220"/>
                    <a:pt x="1083937" y="1086959"/>
                  </a:cubicBezTo>
                  <a:cubicBezTo>
                    <a:pt x="1084478" y="1078766"/>
                    <a:pt x="1077436" y="1076938"/>
                    <a:pt x="1074321" y="1071859"/>
                  </a:cubicBezTo>
                  <a:cubicBezTo>
                    <a:pt x="1071206" y="1066780"/>
                    <a:pt x="1074660" y="1062108"/>
                    <a:pt x="1080077" y="1060754"/>
                  </a:cubicBezTo>
                  <a:cubicBezTo>
                    <a:pt x="1085494" y="1059332"/>
                    <a:pt x="1098901" y="1056962"/>
                    <a:pt x="1084343" y="1046466"/>
                  </a:cubicBezTo>
                  <a:cubicBezTo>
                    <a:pt x="1069784" y="1036038"/>
                    <a:pt x="1070597" y="1013760"/>
                    <a:pt x="1084546" y="1009832"/>
                  </a:cubicBezTo>
                  <a:cubicBezTo>
                    <a:pt x="1098495" y="1005905"/>
                    <a:pt x="1095922" y="1012135"/>
                    <a:pt x="1107569" y="1012406"/>
                  </a:cubicBezTo>
                  <a:cubicBezTo>
                    <a:pt x="1119283" y="1012676"/>
                    <a:pt x="1133097" y="1007462"/>
                    <a:pt x="1134519" y="1002384"/>
                  </a:cubicBezTo>
                  <a:cubicBezTo>
                    <a:pt x="1135941" y="997305"/>
                    <a:pt x="1122737" y="985658"/>
                    <a:pt x="1128493" y="980851"/>
                  </a:cubicBezTo>
                  <a:cubicBezTo>
                    <a:pt x="1134181" y="976043"/>
                    <a:pt x="1139598" y="958302"/>
                    <a:pt x="1133639" y="957421"/>
                  </a:cubicBezTo>
                  <a:cubicBezTo>
                    <a:pt x="1127680" y="956541"/>
                    <a:pt x="1127139" y="968865"/>
                    <a:pt x="1119148" y="965412"/>
                  </a:cubicBezTo>
                  <a:cubicBezTo>
                    <a:pt x="1111158" y="962026"/>
                    <a:pt x="1105741" y="960401"/>
                    <a:pt x="1111767" y="959859"/>
                  </a:cubicBezTo>
                  <a:cubicBezTo>
                    <a:pt x="1117726" y="959317"/>
                    <a:pt x="1119555" y="956067"/>
                    <a:pt x="1125242" y="951530"/>
                  </a:cubicBezTo>
                  <a:cubicBezTo>
                    <a:pt x="1130931" y="946993"/>
                    <a:pt x="1134451" y="948551"/>
                    <a:pt x="1140681" y="951395"/>
                  </a:cubicBezTo>
                  <a:cubicBezTo>
                    <a:pt x="1146979" y="954239"/>
                    <a:pt x="1164856" y="960672"/>
                    <a:pt x="1171153" y="948212"/>
                  </a:cubicBezTo>
                  <a:cubicBezTo>
                    <a:pt x="1177450" y="935753"/>
                    <a:pt x="1166887" y="922751"/>
                    <a:pt x="1165736" y="919907"/>
                  </a:cubicBezTo>
                  <a:cubicBezTo>
                    <a:pt x="1164584" y="917064"/>
                    <a:pt x="1162418" y="920382"/>
                    <a:pt x="1157272" y="922684"/>
                  </a:cubicBezTo>
                  <a:cubicBezTo>
                    <a:pt x="1152125" y="924918"/>
                    <a:pt x="1141697" y="912594"/>
                    <a:pt x="1145692" y="905281"/>
                  </a:cubicBezTo>
                  <a:cubicBezTo>
                    <a:pt x="1149687" y="897900"/>
                    <a:pt x="1156730" y="895259"/>
                    <a:pt x="1156188" y="889639"/>
                  </a:cubicBezTo>
                  <a:cubicBezTo>
                    <a:pt x="1155646" y="884019"/>
                    <a:pt x="1147588" y="881513"/>
                    <a:pt x="1153886" y="883206"/>
                  </a:cubicBezTo>
                  <a:cubicBezTo>
                    <a:pt x="1160183" y="884899"/>
                    <a:pt x="1162282" y="886253"/>
                    <a:pt x="1162892" y="870408"/>
                  </a:cubicBezTo>
                  <a:cubicBezTo>
                    <a:pt x="1163501" y="854563"/>
                    <a:pt x="1172507" y="839869"/>
                    <a:pt x="1169731" y="830795"/>
                  </a:cubicBezTo>
                  <a:cubicBezTo>
                    <a:pt x="1167361" y="823279"/>
                    <a:pt x="1165668" y="814070"/>
                    <a:pt x="1162553" y="809194"/>
                  </a:cubicBezTo>
                  <a:cubicBezTo>
                    <a:pt x="1163501" y="809262"/>
                    <a:pt x="1164584" y="809262"/>
                    <a:pt x="1165871" y="809127"/>
                  </a:cubicBezTo>
                  <a:cubicBezTo>
                    <a:pt x="1177857" y="807975"/>
                    <a:pt x="1163907" y="792469"/>
                    <a:pt x="1157068" y="792469"/>
                  </a:cubicBezTo>
                  <a:cubicBezTo>
                    <a:pt x="1150229" y="792469"/>
                    <a:pt x="1147047" y="784749"/>
                    <a:pt x="1135671" y="779671"/>
                  </a:cubicBezTo>
                  <a:cubicBezTo>
                    <a:pt x="1124294" y="774592"/>
                    <a:pt x="1119351" y="781364"/>
                    <a:pt x="1118809" y="771139"/>
                  </a:cubicBezTo>
                  <a:cubicBezTo>
                    <a:pt x="1118268" y="760982"/>
                    <a:pt x="1115830" y="756513"/>
                    <a:pt x="1124972" y="758205"/>
                  </a:cubicBezTo>
                  <a:cubicBezTo>
                    <a:pt x="1134113" y="759898"/>
                    <a:pt x="1144676" y="752179"/>
                    <a:pt x="1149214" y="746017"/>
                  </a:cubicBezTo>
                  <a:cubicBezTo>
                    <a:pt x="1153750" y="739787"/>
                    <a:pt x="1150026" y="725499"/>
                    <a:pt x="1159167" y="728343"/>
                  </a:cubicBezTo>
                  <a:cubicBezTo>
                    <a:pt x="1168309" y="731187"/>
                    <a:pt x="1166819" y="736401"/>
                    <a:pt x="1169663" y="742631"/>
                  </a:cubicBezTo>
                  <a:cubicBezTo>
                    <a:pt x="1172507" y="748861"/>
                    <a:pt x="1177924" y="746897"/>
                    <a:pt x="1184764" y="749673"/>
                  </a:cubicBezTo>
                  <a:cubicBezTo>
                    <a:pt x="1191602" y="752517"/>
                    <a:pt x="1199932" y="752856"/>
                    <a:pt x="1202166" y="755090"/>
                  </a:cubicBezTo>
                  <a:cubicBezTo>
                    <a:pt x="1204468" y="757325"/>
                    <a:pt x="1203724" y="759763"/>
                    <a:pt x="1205958" y="750147"/>
                  </a:cubicBezTo>
                  <a:cubicBezTo>
                    <a:pt x="1208260" y="740532"/>
                    <a:pt x="1213881" y="733151"/>
                    <a:pt x="1213881" y="724145"/>
                  </a:cubicBezTo>
                  <a:cubicBezTo>
                    <a:pt x="1213881" y="715071"/>
                    <a:pt x="1210157" y="709248"/>
                    <a:pt x="1202776" y="701325"/>
                  </a:cubicBezTo>
                  <a:cubicBezTo>
                    <a:pt x="1195394" y="693403"/>
                    <a:pt x="1194108" y="694012"/>
                    <a:pt x="1189571" y="683855"/>
                  </a:cubicBezTo>
                  <a:cubicBezTo>
                    <a:pt x="1185034" y="673698"/>
                    <a:pt x="1184290" y="653654"/>
                    <a:pt x="1177450" y="650268"/>
                  </a:cubicBezTo>
                  <a:cubicBezTo>
                    <a:pt x="1170611" y="646883"/>
                    <a:pt x="1156120" y="641533"/>
                    <a:pt x="1158964" y="632460"/>
                  </a:cubicBezTo>
                  <a:cubicBezTo>
                    <a:pt x="1161808" y="623386"/>
                    <a:pt x="1168851" y="632256"/>
                    <a:pt x="1172846" y="639028"/>
                  </a:cubicBezTo>
                  <a:cubicBezTo>
                    <a:pt x="1176841" y="645799"/>
                    <a:pt x="1189639" y="644310"/>
                    <a:pt x="1196478" y="623386"/>
                  </a:cubicBezTo>
                  <a:cubicBezTo>
                    <a:pt x="1203317" y="602462"/>
                    <a:pt x="1199796" y="580387"/>
                    <a:pt x="1207786" y="567928"/>
                  </a:cubicBezTo>
                  <a:cubicBezTo>
                    <a:pt x="1215777" y="555468"/>
                    <a:pt x="1217605" y="548426"/>
                    <a:pt x="1219840" y="533190"/>
                  </a:cubicBezTo>
                  <a:cubicBezTo>
                    <a:pt x="1222142" y="517954"/>
                    <a:pt x="1227153" y="501161"/>
                    <a:pt x="1237378" y="488702"/>
                  </a:cubicBezTo>
                  <a:cubicBezTo>
                    <a:pt x="1247670" y="476242"/>
                    <a:pt x="1263448" y="465272"/>
                    <a:pt x="1264599" y="459652"/>
                  </a:cubicBezTo>
                  <a:cubicBezTo>
                    <a:pt x="1265750" y="453964"/>
                    <a:pt x="1249092" y="447667"/>
                    <a:pt x="1257624" y="442588"/>
                  </a:cubicBezTo>
                  <a:cubicBezTo>
                    <a:pt x="1266156" y="437510"/>
                    <a:pt x="1275569" y="441505"/>
                    <a:pt x="1282408" y="439202"/>
                  </a:cubicBezTo>
                  <a:cubicBezTo>
                    <a:pt x="1289247" y="436900"/>
                    <a:pt x="1279902" y="416924"/>
                    <a:pt x="1287893" y="415773"/>
                  </a:cubicBezTo>
                  <a:cubicBezTo>
                    <a:pt x="1290804" y="415367"/>
                    <a:pt x="1292565" y="416450"/>
                    <a:pt x="1293513" y="417601"/>
                  </a:cubicBezTo>
                  <a:cubicBezTo>
                    <a:pt x="1291753" y="410559"/>
                    <a:pt x="1281189" y="410424"/>
                    <a:pt x="1283153" y="403111"/>
                  </a:cubicBezTo>
                  <a:cubicBezTo>
                    <a:pt x="1285116" y="395730"/>
                    <a:pt x="1300962" y="387333"/>
                    <a:pt x="1308343" y="387604"/>
                  </a:cubicBezTo>
                  <a:cubicBezTo>
                    <a:pt x="1315723" y="387875"/>
                    <a:pt x="1325610" y="396610"/>
                    <a:pt x="1330147" y="395188"/>
                  </a:cubicBezTo>
                  <a:cubicBezTo>
                    <a:pt x="1334683" y="393766"/>
                    <a:pt x="1343351" y="381171"/>
                    <a:pt x="1338205" y="369592"/>
                  </a:cubicBezTo>
                  <a:cubicBezTo>
                    <a:pt x="1333058" y="358013"/>
                    <a:pt x="1344299" y="348939"/>
                    <a:pt x="1354321" y="358283"/>
                  </a:cubicBezTo>
                  <a:cubicBezTo>
                    <a:pt x="1364275" y="367628"/>
                    <a:pt x="1365900" y="350835"/>
                    <a:pt x="1375922" y="347178"/>
                  </a:cubicBezTo>
                  <a:cubicBezTo>
                    <a:pt x="1385875" y="343522"/>
                    <a:pt x="1398335" y="335667"/>
                    <a:pt x="1395762" y="322666"/>
                  </a:cubicBezTo>
                  <a:cubicBezTo>
                    <a:pt x="1393189" y="309665"/>
                    <a:pt x="1380188" y="274318"/>
                    <a:pt x="1361431" y="269239"/>
                  </a:cubicBezTo>
                  <a:cubicBezTo>
                    <a:pt x="1342606" y="264160"/>
                    <a:pt x="1336782" y="273776"/>
                    <a:pt x="1320531" y="275807"/>
                  </a:cubicBezTo>
                  <a:cubicBezTo>
                    <a:pt x="1304280" y="277771"/>
                    <a:pt x="1296628" y="279396"/>
                    <a:pt x="1289247" y="279396"/>
                  </a:cubicBezTo>
                  <a:cubicBezTo>
                    <a:pt x="1281866" y="279396"/>
                    <a:pt x="1270626" y="266801"/>
                    <a:pt x="1268052" y="272151"/>
                  </a:cubicBezTo>
                  <a:cubicBezTo>
                    <a:pt x="1265479" y="277500"/>
                    <a:pt x="1263786" y="286303"/>
                    <a:pt x="1261552" y="290027"/>
                  </a:cubicBezTo>
                  <a:cubicBezTo>
                    <a:pt x="1259250" y="293684"/>
                    <a:pt x="1263109" y="315420"/>
                    <a:pt x="1254306" y="312576"/>
                  </a:cubicBezTo>
                  <a:cubicBezTo>
                    <a:pt x="1247332" y="310342"/>
                    <a:pt x="1236023" y="304112"/>
                    <a:pt x="1231148" y="299101"/>
                  </a:cubicBezTo>
                  <a:cubicBezTo>
                    <a:pt x="1227762" y="302284"/>
                    <a:pt x="1222616" y="305331"/>
                    <a:pt x="1214355" y="309055"/>
                  </a:cubicBezTo>
                  <a:cubicBezTo>
                    <a:pt x="1199254" y="315827"/>
                    <a:pt x="1168038" y="342574"/>
                    <a:pt x="1159506" y="335802"/>
                  </a:cubicBezTo>
                  <a:cubicBezTo>
                    <a:pt x="1150974" y="329031"/>
                    <a:pt x="1141562" y="333161"/>
                    <a:pt x="1156662" y="326390"/>
                  </a:cubicBezTo>
                  <a:cubicBezTo>
                    <a:pt x="1171762" y="319619"/>
                    <a:pt x="1177044" y="314811"/>
                    <a:pt x="1184493" y="302690"/>
                  </a:cubicBezTo>
                  <a:cubicBezTo>
                    <a:pt x="1191874" y="290501"/>
                    <a:pt x="1192009" y="280141"/>
                    <a:pt x="1196275" y="273911"/>
                  </a:cubicBezTo>
                  <a:cubicBezTo>
                    <a:pt x="1200541" y="267682"/>
                    <a:pt x="1208193" y="267952"/>
                    <a:pt x="1207109" y="258879"/>
                  </a:cubicBezTo>
                  <a:cubicBezTo>
                    <a:pt x="1205958" y="249805"/>
                    <a:pt x="1197291" y="244929"/>
                    <a:pt x="1190181" y="243507"/>
                  </a:cubicBezTo>
                  <a:cubicBezTo>
                    <a:pt x="1183071" y="242085"/>
                    <a:pt x="1168918" y="231793"/>
                    <a:pt x="1163772" y="238903"/>
                  </a:cubicBezTo>
                  <a:cubicBezTo>
                    <a:pt x="1158626" y="245945"/>
                    <a:pt x="1173997" y="267140"/>
                    <a:pt x="1169731" y="272557"/>
                  </a:cubicBezTo>
                  <a:cubicBezTo>
                    <a:pt x="1165465" y="277906"/>
                    <a:pt x="1169189" y="280006"/>
                    <a:pt x="1149755" y="280276"/>
                  </a:cubicBezTo>
                  <a:cubicBezTo>
                    <a:pt x="1130389" y="280547"/>
                    <a:pt x="1115965" y="268968"/>
                    <a:pt x="1102897" y="268088"/>
                  </a:cubicBezTo>
                  <a:cubicBezTo>
                    <a:pt x="1089760" y="267208"/>
                    <a:pt x="1085426" y="260775"/>
                    <a:pt x="1101407" y="256509"/>
                  </a:cubicBezTo>
                  <a:cubicBezTo>
                    <a:pt x="1117388" y="252243"/>
                    <a:pt x="1125581" y="256712"/>
                    <a:pt x="1128696" y="253055"/>
                  </a:cubicBezTo>
                  <a:cubicBezTo>
                    <a:pt x="1131811" y="249399"/>
                    <a:pt x="1136280" y="238293"/>
                    <a:pt x="1130863" y="232876"/>
                  </a:cubicBezTo>
                  <a:cubicBezTo>
                    <a:pt x="1125446" y="227527"/>
                    <a:pt x="1116033" y="211682"/>
                    <a:pt x="1120570" y="209718"/>
                  </a:cubicBezTo>
                  <a:cubicBezTo>
                    <a:pt x="1125107" y="207754"/>
                    <a:pt x="1153953" y="223870"/>
                    <a:pt x="1170747" y="222448"/>
                  </a:cubicBezTo>
                  <a:cubicBezTo>
                    <a:pt x="1187540" y="221026"/>
                    <a:pt x="1212188" y="211682"/>
                    <a:pt x="1222413" y="205994"/>
                  </a:cubicBezTo>
                  <a:cubicBezTo>
                    <a:pt x="1232705" y="200373"/>
                    <a:pt x="1261349" y="183648"/>
                    <a:pt x="1242388" y="166313"/>
                  </a:cubicBezTo>
                  <a:cubicBezTo>
                    <a:pt x="1223361" y="148978"/>
                    <a:pt x="1206906" y="135706"/>
                    <a:pt x="1193973" y="131982"/>
                  </a:cubicBezTo>
                  <a:cubicBezTo>
                    <a:pt x="1181039" y="128190"/>
                    <a:pt x="1171491" y="127987"/>
                    <a:pt x="1162418" y="130966"/>
                  </a:cubicBezTo>
                  <a:cubicBezTo>
                    <a:pt x="1153276" y="134013"/>
                    <a:pt x="1148198" y="123721"/>
                    <a:pt x="1154224" y="115392"/>
                  </a:cubicBezTo>
                  <a:cubicBezTo>
                    <a:pt x="1160318" y="107130"/>
                    <a:pt x="1161741" y="97650"/>
                    <a:pt x="1154157" y="92369"/>
                  </a:cubicBezTo>
                  <a:cubicBezTo>
                    <a:pt x="1146573" y="87087"/>
                    <a:pt x="1144812" y="80383"/>
                    <a:pt x="1142577" y="71310"/>
                  </a:cubicBezTo>
                  <a:cubicBezTo>
                    <a:pt x="1140275" y="62236"/>
                    <a:pt x="1127206" y="64877"/>
                    <a:pt x="1120367" y="60340"/>
                  </a:cubicBezTo>
                  <a:cubicBezTo>
                    <a:pt x="1113528" y="55803"/>
                    <a:pt x="1107433" y="48964"/>
                    <a:pt x="1098360" y="45172"/>
                  </a:cubicBezTo>
                  <a:cubicBezTo>
                    <a:pt x="1089218" y="41380"/>
                    <a:pt x="1067956" y="32103"/>
                    <a:pt x="1059559" y="28311"/>
                  </a:cubicBezTo>
                  <a:cubicBezTo>
                    <a:pt x="1051230" y="24519"/>
                    <a:pt x="1046355" y="23909"/>
                    <a:pt x="1038703" y="21675"/>
                  </a:cubicBezTo>
                  <a:cubicBezTo>
                    <a:pt x="1031119" y="19440"/>
                    <a:pt x="1017035" y="22352"/>
                    <a:pt x="1008638" y="20862"/>
                  </a:cubicBezTo>
                  <a:cubicBezTo>
                    <a:pt x="1000309" y="19372"/>
                    <a:pt x="984532" y="9825"/>
                    <a:pt x="975390" y="9825"/>
                  </a:cubicBezTo>
                  <a:cubicBezTo>
                    <a:pt x="966249" y="9825"/>
                    <a:pt x="956836" y="2105"/>
                    <a:pt x="954602" y="5085"/>
                  </a:cubicBezTo>
                  <a:cubicBezTo>
                    <a:pt x="952300" y="8132"/>
                    <a:pt x="958800" y="20185"/>
                    <a:pt x="953857" y="19440"/>
                  </a:cubicBezTo>
                  <a:cubicBezTo>
                    <a:pt x="948914" y="18695"/>
                    <a:pt x="939095" y="22826"/>
                    <a:pt x="936048" y="18695"/>
                  </a:cubicBezTo>
                  <a:cubicBezTo>
                    <a:pt x="933001" y="14565"/>
                    <a:pt x="931579" y="-2635"/>
                    <a:pt x="927787" y="345"/>
                  </a:cubicBezTo>
                  <a:cubicBezTo>
                    <a:pt x="923995" y="3392"/>
                    <a:pt x="926974" y="21404"/>
                    <a:pt x="923589" y="21810"/>
                  </a:cubicBezTo>
                  <a:cubicBezTo>
                    <a:pt x="920135" y="22217"/>
                    <a:pt x="916952" y="13684"/>
                    <a:pt x="919932" y="20794"/>
                  </a:cubicBezTo>
                  <a:cubicBezTo>
                    <a:pt x="922979" y="27972"/>
                    <a:pt x="923656" y="34676"/>
                    <a:pt x="920271" y="38807"/>
                  </a:cubicBezTo>
                  <a:cubicBezTo>
                    <a:pt x="917765" y="41854"/>
                    <a:pt x="910723" y="48151"/>
                    <a:pt x="907473" y="52079"/>
                  </a:cubicBezTo>
                  <a:cubicBezTo>
                    <a:pt x="899482" y="48016"/>
                    <a:pt x="884585" y="37791"/>
                    <a:pt x="881538" y="41109"/>
                  </a:cubicBezTo>
                  <a:cubicBezTo>
                    <a:pt x="878084" y="44901"/>
                    <a:pt x="889257" y="57699"/>
                    <a:pt x="892305" y="62574"/>
                  </a:cubicBezTo>
                  <a:cubicBezTo>
                    <a:pt x="895351" y="67450"/>
                    <a:pt x="893862" y="71377"/>
                    <a:pt x="888174" y="68736"/>
                  </a:cubicBezTo>
                  <a:cubicBezTo>
                    <a:pt x="882486" y="66095"/>
                    <a:pt x="874225" y="69346"/>
                    <a:pt x="869282" y="64877"/>
                  </a:cubicBezTo>
                  <a:cubicBezTo>
                    <a:pt x="864338" y="60340"/>
                    <a:pt x="861223" y="66502"/>
                    <a:pt x="854384" y="65418"/>
                  </a:cubicBezTo>
                  <a:cubicBezTo>
                    <a:pt x="847545" y="64267"/>
                    <a:pt x="854114" y="43073"/>
                    <a:pt x="849915" y="37791"/>
                  </a:cubicBezTo>
                  <a:cubicBezTo>
                    <a:pt x="845717" y="32509"/>
                    <a:pt x="837049" y="28514"/>
                    <a:pt x="826757" y="30816"/>
                  </a:cubicBezTo>
                  <a:cubicBezTo>
                    <a:pt x="816464" y="33051"/>
                    <a:pt x="816329" y="43614"/>
                    <a:pt x="812537" y="47000"/>
                  </a:cubicBezTo>
                  <a:cubicBezTo>
                    <a:pt x="808745" y="50386"/>
                    <a:pt x="807120" y="48490"/>
                    <a:pt x="800280" y="48490"/>
                  </a:cubicBezTo>
                  <a:cubicBezTo>
                    <a:pt x="793441" y="48490"/>
                    <a:pt x="796692" y="52959"/>
                    <a:pt x="793238" y="57496"/>
                  </a:cubicBezTo>
                  <a:cubicBezTo>
                    <a:pt x="789785" y="62033"/>
                    <a:pt x="777664" y="65012"/>
                    <a:pt x="780711" y="69549"/>
                  </a:cubicBezTo>
                  <a:cubicBezTo>
                    <a:pt x="783758" y="74086"/>
                    <a:pt x="795405" y="73341"/>
                    <a:pt x="791952" y="79029"/>
                  </a:cubicBezTo>
                  <a:cubicBezTo>
                    <a:pt x="788498" y="84649"/>
                    <a:pt x="784706" y="85665"/>
                    <a:pt x="787347" y="89796"/>
                  </a:cubicBezTo>
                  <a:cubicBezTo>
                    <a:pt x="789988" y="93926"/>
                    <a:pt x="780846" y="106250"/>
                    <a:pt x="774955" y="107401"/>
                  </a:cubicBezTo>
                  <a:cubicBezTo>
                    <a:pt x="769064" y="108552"/>
                    <a:pt x="772179" y="116340"/>
                    <a:pt x="768726" y="119319"/>
                  </a:cubicBezTo>
                  <a:cubicBezTo>
                    <a:pt x="765272" y="122366"/>
                    <a:pt x="761142" y="117423"/>
                    <a:pt x="755386" y="109162"/>
                  </a:cubicBezTo>
                  <a:cubicBezTo>
                    <a:pt x="749698" y="100901"/>
                    <a:pt x="743874" y="109771"/>
                    <a:pt x="732837" y="110516"/>
                  </a:cubicBezTo>
                  <a:cubicBezTo>
                    <a:pt x="729790" y="110719"/>
                    <a:pt x="728029" y="110042"/>
                    <a:pt x="726945" y="109162"/>
                  </a:cubicBezTo>
                  <a:cubicBezTo>
                    <a:pt x="727013" y="109636"/>
                    <a:pt x="727013" y="110178"/>
                    <a:pt x="727081" y="110787"/>
                  </a:cubicBezTo>
                  <a:cubicBezTo>
                    <a:pt x="727487" y="121351"/>
                    <a:pt x="728435" y="131034"/>
                    <a:pt x="732972" y="147217"/>
                  </a:cubicBezTo>
                  <a:cubicBezTo>
                    <a:pt x="737509" y="163401"/>
                    <a:pt x="731686" y="169292"/>
                    <a:pt x="736629" y="182497"/>
                  </a:cubicBezTo>
                  <a:cubicBezTo>
                    <a:pt x="740488" y="192857"/>
                    <a:pt x="736290" y="205994"/>
                    <a:pt x="736764" y="213645"/>
                  </a:cubicBezTo>
                  <a:cubicBezTo>
                    <a:pt x="726201" y="212833"/>
                    <a:pt x="722341" y="239241"/>
                    <a:pt x="716788" y="237007"/>
                  </a:cubicBezTo>
                  <a:cubicBezTo>
                    <a:pt x="711101" y="234772"/>
                    <a:pt x="699521" y="235856"/>
                    <a:pt x="696542" y="224886"/>
                  </a:cubicBezTo>
                  <a:cubicBezTo>
                    <a:pt x="693494" y="213984"/>
                    <a:pt x="695865" y="205046"/>
                    <a:pt x="696271" y="197936"/>
                  </a:cubicBezTo>
                  <a:cubicBezTo>
                    <a:pt x="696677" y="190758"/>
                    <a:pt x="706225" y="163672"/>
                    <a:pt x="700876" y="155343"/>
                  </a:cubicBezTo>
                  <a:cubicBezTo>
                    <a:pt x="695526" y="147082"/>
                    <a:pt x="680426" y="135367"/>
                    <a:pt x="673248" y="129747"/>
                  </a:cubicBezTo>
                  <a:cubicBezTo>
                    <a:pt x="666002" y="124127"/>
                    <a:pt x="663971" y="119048"/>
                    <a:pt x="657132" y="117491"/>
                  </a:cubicBezTo>
                  <a:cubicBezTo>
                    <a:pt x="650293" y="116001"/>
                    <a:pt x="648397" y="116746"/>
                    <a:pt x="648397" y="130289"/>
                  </a:cubicBezTo>
                  <a:cubicBezTo>
                    <a:pt x="648397" y="143832"/>
                    <a:pt x="644943" y="151754"/>
                    <a:pt x="644943" y="162724"/>
                  </a:cubicBezTo>
                  <a:cubicBezTo>
                    <a:pt x="644943" y="173626"/>
                    <a:pt x="647584" y="202269"/>
                    <a:pt x="641558" y="204843"/>
                  </a:cubicBezTo>
                  <a:cubicBezTo>
                    <a:pt x="635464" y="207483"/>
                    <a:pt x="622056" y="191164"/>
                    <a:pt x="615962" y="190013"/>
                  </a:cubicBezTo>
                  <a:cubicBezTo>
                    <a:pt x="609867" y="188862"/>
                    <a:pt x="610544" y="203082"/>
                    <a:pt x="604856" y="202743"/>
                  </a:cubicBezTo>
                  <a:cubicBezTo>
                    <a:pt x="599168" y="202337"/>
                    <a:pt x="594496" y="199358"/>
                    <a:pt x="595241" y="192518"/>
                  </a:cubicBezTo>
                  <a:cubicBezTo>
                    <a:pt x="595986" y="185747"/>
                    <a:pt x="582375" y="177824"/>
                    <a:pt x="580818" y="173694"/>
                  </a:cubicBezTo>
                  <a:cubicBezTo>
                    <a:pt x="580818" y="173626"/>
                    <a:pt x="580750" y="173491"/>
                    <a:pt x="580750" y="173423"/>
                  </a:cubicBezTo>
                  <a:cubicBezTo>
                    <a:pt x="578515" y="178028"/>
                    <a:pt x="574791" y="179924"/>
                    <a:pt x="570796" y="177960"/>
                  </a:cubicBezTo>
                  <a:cubicBezTo>
                    <a:pt x="565447" y="175319"/>
                    <a:pt x="563483" y="172949"/>
                    <a:pt x="567681" y="166177"/>
                  </a:cubicBezTo>
                  <a:cubicBezTo>
                    <a:pt x="571879" y="159406"/>
                    <a:pt x="580412" y="154801"/>
                    <a:pt x="582714" y="142342"/>
                  </a:cubicBezTo>
                  <a:cubicBezTo>
                    <a:pt x="585016" y="129883"/>
                    <a:pt x="585219" y="106927"/>
                    <a:pt x="574588" y="106927"/>
                  </a:cubicBezTo>
                  <a:cubicBezTo>
                    <a:pt x="563957" y="106927"/>
                    <a:pt x="559420" y="104625"/>
                    <a:pt x="549195" y="108756"/>
                  </a:cubicBezTo>
                  <a:cubicBezTo>
                    <a:pt x="538903" y="112886"/>
                    <a:pt x="525427" y="112480"/>
                    <a:pt x="523531" y="118845"/>
                  </a:cubicBezTo>
                  <a:cubicBezTo>
                    <a:pt x="521635" y="125278"/>
                    <a:pt x="530506" y="143561"/>
                    <a:pt x="527459" y="144644"/>
                  </a:cubicBezTo>
                  <a:cubicBezTo>
                    <a:pt x="524412" y="145795"/>
                    <a:pt x="522448" y="131711"/>
                    <a:pt x="515609" y="127174"/>
                  </a:cubicBezTo>
                  <a:cubicBezTo>
                    <a:pt x="508769" y="122637"/>
                    <a:pt x="497461" y="110042"/>
                    <a:pt x="486018" y="112344"/>
                  </a:cubicBezTo>
                  <a:cubicBezTo>
                    <a:pt x="474642" y="114579"/>
                    <a:pt x="468411" y="123788"/>
                    <a:pt x="459676" y="122705"/>
                  </a:cubicBezTo>
                  <a:cubicBezTo>
                    <a:pt x="450941" y="121554"/>
                    <a:pt x="448977" y="126429"/>
                    <a:pt x="437195" y="132456"/>
                  </a:cubicBezTo>
                  <a:cubicBezTo>
                    <a:pt x="425413" y="138482"/>
                    <a:pt x="416001" y="138008"/>
                    <a:pt x="409568" y="141800"/>
                  </a:cubicBezTo>
                  <a:cubicBezTo>
                    <a:pt x="403135" y="145592"/>
                    <a:pt x="385326" y="140852"/>
                    <a:pt x="383768" y="155953"/>
                  </a:cubicBezTo>
                  <a:cubicBezTo>
                    <a:pt x="382279" y="171053"/>
                    <a:pt x="398056" y="180059"/>
                    <a:pt x="394264" y="187237"/>
                  </a:cubicBezTo>
                  <a:cubicBezTo>
                    <a:pt x="390472" y="194414"/>
                    <a:pt x="374491" y="193060"/>
                    <a:pt x="371851" y="197936"/>
                  </a:cubicBezTo>
                  <a:cubicBezTo>
                    <a:pt x="369210" y="202811"/>
                    <a:pt x="376794" y="224683"/>
                    <a:pt x="365756" y="225834"/>
                  </a:cubicBezTo>
                  <a:cubicBezTo>
                    <a:pt x="354719" y="226985"/>
                    <a:pt x="353229" y="206332"/>
                    <a:pt x="336165" y="203691"/>
                  </a:cubicBezTo>
                  <a:cubicBezTo>
                    <a:pt x="319033" y="201051"/>
                    <a:pt x="297568" y="213239"/>
                    <a:pt x="287275" y="220010"/>
                  </a:cubicBezTo>
                  <a:cubicBezTo>
                    <a:pt x="276983" y="226782"/>
                    <a:pt x="287207" y="247096"/>
                    <a:pt x="268247" y="253529"/>
                  </a:cubicBezTo>
                  <a:cubicBezTo>
                    <a:pt x="249220" y="259962"/>
                    <a:pt x="240213" y="254545"/>
                    <a:pt x="236015" y="267004"/>
                  </a:cubicBezTo>
                  <a:cubicBezTo>
                    <a:pt x="231817" y="279464"/>
                    <a:pt x="197553" y="295174"/>
                    <a:pt x="209336" y="307633"/>
                  </a:cubicBezTo>
                  <a:cubicBezTo>
                    <a:pt x="221118" y="320093"/>
                    <a:pt x="230056" y="312915"/>
                    <a:pt x="237708" y="314066"/>
                  </a:cubicBezTo>
                  <a:cubicBezTo>
                    <a:pt x="245292" y="315217"/>
                    <a:pt x="256939" y="306076"/>
                    <a:pt x="262627" y="312305"/>
                  </a:cubicBezTo>
                  <a:cubicBezTo>
                    <a:pt x="268315" y="318603"/>
                    <a:pt x="269737" y="333094"/>
                    <a:pt x="263643" y="336547"/>
                  </a:cubicBezTo>
                  <a:cubicBezTo>
                    <a:pt x="257548" y="339933"/>
                    <a:pt x="249017" y="338105"/>
                    <a:pt x="244480" y="341490"/>
                  </a:cubicBezTo>
                  <a:cubicBezTo>
                    <a:pt x="239943" y="344876"/>
                    <a:pt x="243667" y="354288"/>
                    <a:pt x="242516" y="359231"/>
                  </a:cubicBezTo>
                  <a:cubicBezTo>
                    <a:pt x="241365" y="364107"/>
                    <a:pt x="224707" y="359909"/>
                    <a:pt x="219358" y="367425"/>
                  </a:cubicBezTo>
                  <a:cubicBezTo>
                    <a:pt x="214008" y="374941"/>
                    <a:pt x="211300" y="392682"/>
                    <a:pt x="205950" y="394240"/>
                  </a:cubicBezTo>
                  <a:cubicBezTo>
                    <a:pt x="200601" y="395730"/>
                    <a:pt x="195048" y="400876"/>
                    <a:pt x="185162" y="390313"/>
                  </a:cubicBezTo>
                  <a:cubicBezTo>
                    <a:pt x="175275" y="379749"/>
                    <a:pt x="154352" y="383270"/>
                    <a:pt x="141012" y="385505"/>
                  </a:cubicBezTo>
                  <a:cubicBezTo>
                    <a:pt x="127740" y="387739"/>
                    <a:pt x="99503" y="414080"/>
                    <a:pt x="79391" y="414080"/>
                  </a:cubicBezTo>
                  <a:cubicBezTo>
                    <a:pt x="59280" y="414080"/>
                    <a:pt x="45940" y="414961"/>
                    <a:pt x="39846" y="414961"/>
                  </a:cubicBezTo>
                  <a:cubicBezTo>
                    <a:pt x="33752" y="414961"/>
                    <a:pt x="19532" y="411439"/>
                    <a:pt x="13438" y="418279"/>
                  </a:cubicBezTo>
                  <a:cubicBezTo>
                    <a:pt x="7344" y="425050"/>
                    <a:pt x="11203" y="431754"/>
                    <a:pt x="7072" y="438187"/>
                  </a:cubicBezTo>
                  <a:cubicBezTo>
                    <a:pt x="2874" y="444619"/>
                    <a:pt x="-4574" y="444755"/>
                    <a:pt x="3822" y="456808"/>
                  </a:cubicBezTo>
                  <a:cubicBezTo>
                    <a:pt x="12151" y="468861"/>
                    <a:pt x="24746" y="471773"/>
                    <a:pt x="25897" y="478883"/>
                  </a:cubicBezTo>
                  <a:cubicBezTo>
                    <a:pt x="27048" y="486061"/>
                    <a:pt x="16688" y="499942"/>
                    <a:pt x="28064" y="504411"/>
                  </a:cubicBezTo>
                  <a:cubicBezTo>
                    <a:pt x="39440" y="508948"/>
                    <a:pt x="52238" y="508000"/>
                    <a:pt x="52238" y="514772"/>
                  </a:cubicBezTo>
                  <a:cubicBezTo>
                    <a:pt x="52238" y="521543"/>
                    <a:pt x="43029" y="531294"/>
                    <a:pt x="40388" y="538065"/>
                  </a:cubicBezTo>
                  <a:cubicBezTo>
                    <a:pt x="37747" y="544837"/>
                    <a:pt x="43029" y="538201"/>
                    <a:pt x="16417" y="541993"/>
                  </a:cubicBezTo>
                  <a:cubicBezTo>
                    <a:pt x="-10195" y="545785"/>
                    <a:pt x="2942" y="575038"/>
                    <a:pt x="9036" y="581064"/>
                  </a:cubicBezTo>
                  <a:cubicBezTo>
                    <a:pt x="15130" y="587091"/>
                    <a:pt x="1926" y="595081"/>
                    <a:pt x="11000" y="609030"/>
                  </a:cubicBezTo>
                  <a:cubicBezTo>
                    <a:pt x="20141" y="622980"/>
                    <a:pt x="26304" y="620677"/>
                    <a:pt x="20209" y="622573"/>
                  </a:cubicBezTo>
                  <a:cubicBezTo>
                    <a:pt x="14115" y="624469"/>
                    <a:pt x="2536" y="620813"/>
                    <a:pt x="5989" y="633611"/>
                  </a:cubicBezTo>
                  <a:cubicBezTo>
                    <a:pt x="9443" y="646409"/>
                    <a:pt x="22444" y="658123"/>
                    <a:pt x="28199" y="662660"/>
                  </a:cubicBezTo>
                  <a:cubicBezTo>
                    <a:pt x="33888" y="667197"/>
                    <a:pt x="43841" y="669635"/>
                    <a:pt x="50274" y="675661"/>
                  </a:cubicBezTo>
                  <a:cubicBezTo>
                    <a:pt x="56707" y="681688"/>
                    <a:pt x="58265" y="697939"/>
                    <a:pt x="64698" y="694554"/>
                  </a:cubicBezTo>
                  <a:cubicBezTo>
                    <a:pt x="71131" y="691168"/>
                    <a:pt x="70386" y="675932"/>
                    <a:pt x="70792" y="668416"/>
                  </a:cubicBezTo>
                  <a:cubicBezTo>
                    <a:pt x="71198" y="660900"/>
                    <a:pt x="71469" y="646002"/>
                    <a:pt x="76006" y="655821"/>
                  </a:cubicBezTo>
                  <a:cubicBezTo>
                    <a:pt x="80543" y="665640"/>
                    <a:pt x="80543" y="682907"/>
                    <a:pt x="88533" y="676135"/>
                  </a:cubicBezTo>
                  <a:cubicBezTo>
                    <a:pt x="88804" y="675932"/>
                    <a:pt x="89007" y="675661"/>
                    <a:pt x="89278" y="675458"/>
                  </a:cubicBezTo>
                  <a:cubicBezTo>
                    <a:pt x="88195" y="684735"/>
                    <a:pt x="96388" y="693267"/>
                    <a:pt x="98826" y="684397"/>
                  </a:cubicBezTo>
                  <a:cubicBezTo>
                    <a:pt x="101466" y="674578"/>
                    <a:pt x="112775" y="666317"/>
                    <a:pt x="115009" y="669296"/>
                  </a:cubicBezTo>
                  <a:cubicBezTo>
                    <a:pt x="117312" y="672343"/>
                    <a:pt x="114197" y="660087"/>
                    <a:pt x="120291" y="659004"/>
                  </a:cubicBezTo>
                  <a:cubicBezTo>
                    <a:pt x="126385" y="657852"/>
                    <a:pt x="121646" y="674510"/>
                    <a:pt x="121307" y="679386"/>
                  </a:cubicBezTo>
                  <a:cubicBezTo>
                    <a:pt x="120901" y="684261"/>
                    <a:pt x="141350" y="690220"/>
                    <a:pt x="145142" y="684193"/>
                  </a:cubicBezTo>
                  <a:cubicBezTo>
                    <a:pt x="148934" y="678167"/>
                    <a:pt x="139048" y="660764"/>
                    <a:pt x="141689" y="659274"/>
                  </a:cubicBezTo>
                  <a:cubicBezTo>
                    <a:pt x="144330" y="657785"/>
                    <a:pt x="151846" y="668281"/>
                    <a:pt x="155232" y="670244"/>
                  </a:cubicBezTo>
                  <a:cubicBezTo>
                    <a:pt x="167691" y="677625"/>
                    <a:pt x="170400" y="672817"/>
                    <a:pt x="185500" y="676474"/>
                  </a:cubicBezTo>
                  <a:cubicBezTo>
                    <a:pt x="200601" y="680131"/>
                    <a:pt x="211570" y="690626"/>
                    <a:pt x="216649" y="696247"/>
                  </a:cubicBezTo>
                  <a:cubicBezTo>
                    <a:pt x="221795" y="701867"/>
                    <a:pt x="218884" y="711008"/>
                    <a:pt x="226061" y="714665"/>
                  </a:cubicBezTo>
                  <a:cubicBezTo>
                    <a:pt x="233171" y="718322"/>
                    <a:pt x="251251" y="720285"/>
                    <a:pt x="251522" y="731594"/>
                  </a:cubicBezTo>
                  <a:cubicBezTo>
                    <a:pt x="251793" y="742902"/>
                    <a:pt x="249084" y="746965"/>
                    <a:pt x="244818" y="754887"/>
                  </a:cubicBezTo>
                  <a:cubicBezTo>
                    <a:pt x="240552" y="762810"/>
                    <a:pt x="240959" y="765925"/>
                    <a:pt x="240959" y="773035"/>
                  </a:cubicBezTo>
                  <a:cubicBezTo>
                    <a:pt x="240959" y="780077"/>
                    <a:pt x="238385" y="796532"/>
                    <a:pt x="240688" y="799917"/>
                  </a:cubicBezTo>
                  <a:cubicBezTo>
                    <a:pt x="242990" y="803303"/>
                    <a:pt x="259783" y="803574"/>
                    <a:pt x="260663" y="808720"/>
                  </a:cubicBezTo>
                  <a:cubicBezTo>
                    <a:pt x="261544" y="813799"/>
                    <a:pt x="255517" y="823347"/>
                    <a:pt x="258090" y="832691"/>
                  </a:cubicBezTo>
                  <a:cubicBezTo>
                    <a:pt x="260663" y="842036"/>
                    <a:pt x="271227" y="849620"/>
                    <a:pt x="264117" y="853547"/>
                  </a:cubicBezTo>
                  <a:cubicBezTo>
                    <a:pt x="257007" y="857475"/>
                    <a:pt x="247662" y="854766"/>
                    <a:pt x="250235" y="860725"/>
                  </a:cubicBezTo>
                  <a:cubicBezTo>
                    <a:pt x="252809" y="866684"/>
                    <a:pt x="268992" y="857949"/>
                    <a:pt x="269805" y="863908"/>
                  </a:cubicBezTo>
                  <a:cubicBezTo>
                    <a:pt x="270685" y="869866"/>
                    <a:pt x="268247" y="872507"/>
                    <a:pt x="269670" y="876435"/>
                  </a:cubicBezTo>
                  <a:cubicBezTo>
                    <a:pt x="271091" y="880362"/>
                    <a:pt x="258361" y="883545"/>
                    <a:pt x="257481" y="887743"/>
                  </a:cubicBezTo>
                  <a:cubicBezTo>
                    <a:pt x="256668" y="892009"/>
                    <a:pt x="256059" y="895056"/>
                    <a:pt x="260325" y="913746"/>
                  </a:cubicBezTo>
                  <a:cubicBezTo>
                    <a:pt x="264591" y="932435"/>
                    <a:pt x="264659" y="929455"/>
                    <a:pt x="259512" y="935143"/>
                  </a:cubicBezTo>
                  <a:cubicBezTo>
                    <a:pt x="254366" y="940764"/>
                    <a:pt x="248881" y="941576"/>
                    <a:pt x="249423" y="948348"/>
                  </a:cubicBezTo>
                  <a:cubicBezTo>
                    <a:pt x="249964" y="955119"/>
                    <a:pt x="270347" y="948483"/>
                    <a:pt x="273462" y="954442"/>
                  </a:cubicBezTo>
                  <a:cubicBezTo>
                    <a:pt x="276577" y="960401"/>
                    <a:pt x="274003" y="966563"/>
                    <a:pt x="273055" y="980444"/>
                  </a:cubicBezTo>
                  <a:cubicBezTo>
                    <a:pt x="272107" y="994326"/>
                    <a:pt x="261137" y="999269"/>
                    <a:pt x="255179" y="1008546"/>
                  </a:cubicBezTo>
                  <a:cubicBezTo>
                    <a:pt x="249220" y="1017890"/>
                    <a:pt x="243396" y="1017890"/>
                    <a:pt x="238521" y="1021005"/>
                  </a:cubicBezTo>
                  <a:cubicBezTo>
                    <a:pt x="233645" y="1024120"/>
                    <a:pt x="229109" y="1027980"/>
                    <a:pt x="229109" y="1032788"/>
                  </a:cubicBezTo>
                  <a:cubicBezTo>
                    <a:pt x="229109" y="1037595"/>
                    <a:pt x="244480" y="1039221"/>
                    <a:pt x="243938" y="1042335"/>
                  </a:cubicBezTo>
                  <a:cubicBezTo>
                    <a:pt x="243396" y="1045450"/>
                    <a:pt x="232901" y="1040304"/>
                    <a:pt x="229515" y="1041117"/>
                  </a:cubicBezTo>
                  <a:cubicBezTo>
                    <a:pt x="226061" y="1041997"/>
                    <a:pt x="225858" y="1044231"/>
                    <a:pt x="225249" y="1052967"/>
                  </a:cubicBezTo>
                  <a:cubicBezTo>
                    <a:pt x="224707" y="1061702"/>
                    <a:pt x="221118" y="1076396"/>
                    <a:pt x="225113" y="1079443"/>
                  </a:cubicBezTo>
                  <a:cubicBezTo>
                    <a:pt x="229109" y="1082558"/>
                    <a:pt x="236421" y="1077141"/>
                    <a:pt x="246714" y="1075448"/>
                  </a:cubicBezTo>
                  <a:cubicBezTo>
                    <a:pt x="257007" y="1073755"/>
                    <a:pt x="261747" y="1071182"/>
                    <a:pt x="268044" y="1068338"/>
                  </a:cubicBezTo>
                  <a:cubicBezTo>
                    <a:pt x="274342" y="1065494"/>
                    <a:pt x="283077" y="1069218"/>
                    <a:pt x="285921" y="1075989"/>
                  </a:cubicBezTo>
                  <a:cubicBezTo>
                    <a:pt x="288765" y="1082761"/>
                    <a:pt x="300886" y="1102601"/>
                    <a:pt x="300547" y="1112217"/>
                  </a:cubicBezTo>
                  <a:cubicBezTo>
                    <a:pt x="300277" y="1121832"/>
                    <a:pt x="299803" y="1125353"/>
                    <a:pt x="296688" y="1128197"/>
                  </a:cubicBezTo>
                  <a:cubicBezTo>
                    <a:pt x="293573" y="1131041"/>
                    <a:pt x="292963" y="1134292"/>
                    <a:pt x="282671" y="1130906"/>
                  </a:cubicBezTo>
                  <a:cubicBezTo>
                    <a:pt x="272378" y="1127520"/>
                    <a:pt x="268247" y="1114113"/>
                    <a:pt x="252538" y="1114113"/>
                  </a:cubicBezTo>
                  <a:cubicBezTo>
                    <a:pt x="236828" y="1114113"/>
                    <a:pt x="220847" y="1115873"/>
                    <a:pt x="220847" y="1123186"/>
                  </a:cubicBezTo>
                  <a:cubicBezTo>
                    <a:pt x="220847" y="1130567"/>
                    <a:pt x="224098" y="1139167"/>
                    <a:pt x="226671" y="1142214"/>
                  </a:cubicBezTo>
                  <a:cubicBezTo>
                    <a:pt x="229244" y="1145329"/>
                    <a:pt x="236828" y="1146887"/>
                    <a:pt x="226874" y="1148850"/>
                  </a:cubicBezTo>
                  <a:cubicBezTo>
                    <a:pt x="216920" y="1150814"/>
                    <a:pt x="205679" y="1146954"/>
                    <a:pt x="204799" y="1157111"/>
                  </a:cubicBezTo>
                  <a:cubicBezTo>
                    <a:pt x="203919" y="1167269"/>
                    <a:pt x="215498" y="1170858"/>
                    <a:pt x="211232" y="1175394"/>
                  </a:cubicBezTo>
                  <a:cubicBezTo>
                    <a:pt x="206966" y="1179931"/>
                    <a:pt x="201210" y="1178442"/>
                    <a:pt x="202361" y="1189750"/>
                  </a:cubicBezTo>
                  <a:cubicBezTo>
                    <a:pt x="203512" y="1201058"/>
                    <a:pt x="205409" y="1207762"/>
                    <a:pt x="215092" y="1209184"/>
                  </a:cubicBezTo>
                  <a:cubicBezTo>
                    <a:pt x="224775" y="1210606"/>
                    <a:pt x="243464" y="1225571"/>
                    <a:pt x="253689" y="1224487"/>
                  </a:cubicBezTo>
                  <a:cubicBezTo>
                    <a:pt x="263981" y="1223336"/>
                    <a:pt x="272987" y="1224555"/>
                    <a:pt x="275831" y="1218055"/>
                  </a:cubicBezTo>
                  <a:cubicBezTo>
                    <a:pt x="278676" y="1211554"/>
                    <a:pt x="278472" y="1214127"/>
                    <a:pt x="285312" y="1213585"/>
                  </a:cubicBezTo>
                  <a:cubicBezTo>
                    <a:pt x="292151" y="1213044"/>
                    <a:pt x="305084" y="1203157"/>
                    <a:pt x="308199" y="1205663"/>
                  </a:cubicBezTo>
                  <a:cubicBezTo>
                    <a:pt x="311314" y="1208236"/>
                    <a:pt x="309892" y="1220831"/>
                    <a:pt x="303323" y="1227941"/>
                  </a:cubicBezTo>
                  <a:cubicBezTo>
                    <a:pt x="296755" y="1234983"/>
                    <a:pt x="285989" y="1258751"/>
                    <a:pt x="280301" y="1262475"/>
                  </a:cubicBezTo>
                  <a:cubicBezTo>
                    <a:pt x="274613" y="1266132"/>
                    <a:pt x="269263" y="1268773"/>
                    <a:pt x="261002" y="1269856"/>
                  </a:cubicBezTo>
                  <a:cubicBezTo>
                    <a:pt x="252741" y="1271007"/>
                    <a:pt x="236354" y="1265252"/>
                    <a:pt x="232968" y="1275476"/>
                  </a:cubicBezTo>
                  <a:cubicBezTo>
                    <a:pt x="229515" y="1285633"/>
                    <a:pt x="234661" y="1287191"/>
                    <a:pt x="231478" y="1290306"/>
                  </a:cubicBezTo>
                  <a:cubicBezTo>
                    <a:pt x="229515" y="1292270"/>
                    <a:pt x="226671" y="1296739"/>
                    <a:pt x="224030" y="1298906"/>
                  </a:cubicBezTo>
                  <a:cubicBezTo>
                    <a:pt x="224233" y="1299312"/>
                    <a:pt x="224436" y="1299786"/>
                    <a:pt x="224639" y="1300328"/>
                  </a:cubicBezTo>
                  <a:cubicBezTo>
                    <a:pt x="226061" y="1303984"/>
                    <a:pt x="224369" y="1303984"/>
                    <a:pt x="218951" y="1308250"/>
                  </a:cubicBezTo>
                  <a:cubicBezTo>
                    <a:pt x="213534" y="1312516"/>
                    <a:pt x="213941" y="1325382"/>
                    <a:pt x="209065" y="1325924"/>
                  </a:cubicBezTo>
                  <a:cubicBezTo>
                    <a:pt x="204190" y="1326465"/>
                    <a:pt x="188548" y="1324163"/>
                    <a:pt x="190241" y="1330934"/>
                  </a:cubicBezTo>
                  <a:cubicBezTo>
                    <a:pt x="191933" y="1337706"/>
                    <a:pt x="213128" y="1346577"/>
                    <a:pt x="201752" y="1352197"/>
                  </a:cubicBezTo>
                  <a:cubicBezTo>
                    <a:pt x="190376" y="1357817"/>
                    <a:pt x="187532" y="1348202"/>
                    <a:pt x="188683" y="1353280"/>
                  </a:cubicBezTo>
                  <a:cubicBezTo>
                    <a:pt x="189834" y="1358359"/>
                    <a:pt x="188548" y="1363438"/>
                    <a:pt x="192272" y="1366214"/>
                  </a:cubicBezTo>
                  <a:cubicBezTo>
                    <a:pt x="195996" y="1369058"/>
                    <a:pt x="200871" y="1380908"/>
                    <a:pt x="194845" y="1393096"/>
                  </a:cubicBezTo>
                  <a:cubicBezTo>
                    <a:pt x="188886" y="1405217"/>
                    <a:pt x="173650" y="1405217"/>
                    <a:pt x="173379" y="1411176"/>
                  </a:cubicBezTo>
                  <a:cubicBezTo>
                    <a:pt x="173109" y="1417135"/>
                    <a:pt x="190579" y="1417812"/>
                    <a:pt x="191459" y="1419505"/>
                  </a:cubicBezTo>
                  <a:cubicBezTo>
                    <a:pt x="192340" y="1421198"/>
                    <a:pt x="189428" y="1422958"/>
                    <a:pt x="191730" y="1428646"/>
                  </a:cubicBezTo>
                  <a:cubicBezTo>
                    <a:pt x="194033" y="1434267"/>
                    <a:pt x="187667" y="1443747"/>
                    <a:pt x="188548" y="1451670"/>
                  </a:cubicBezTo>
                  <a:cubicBezTo>
                    <a:pt x="189428" y="1459592"/>
                    <a:pt x="193694" y="1468395"/>
                    <a:pt x="194033" y="1476588"/>
                  </a:cubicBezTo>
                  <a:cubicBezTo>
                    <a:pt x="194303" y="1484782"/>
                    <a:pt x="203986" y="1492704"/>
                    <a:pt x="200262" y="1502049"/>
                  </a:cubicBezTo>
                  <a:cubicBezTo>
                    <a:pt x="196538" y="1511394"/>
                    <a:pt x="201075" y="1531911"/>
                    <a:pt x="204799" y="1536719"/>
                  </a:cubicBezTo>
                  <a:cubicBezTo>
                    <a:pt x="208523" y="1541527"/>
                    <a:pt x="198231" y="1549111"/>
                    <a:pt x="198772" y="1561502"/>
                  </a:cubicBezTo>
                  <a:cubicBezTo>
                    <a:pt x="199314" y="1573962"/>
                    <a:pt x="201210" y="1574774"/>
                    <a:pt x="204393" y="1586083"/>
                  </a:cubicBezTo>
                  <a:cubicBezTo>
                    <a:pt x="207508" y="1597391"/>
                    <a:pt x="218071" y="1603418"/>
                    <a:pt x="223488" y="1611611"/>
                  </a:cubicBezTo>
                  <a:cubicBezTo>
                    <a:pt x="228905" y="1619805"/>
                    <a:pt x="243735" y="1620414"/>
                    <a:pt x="236083" y="1629217"/>
                  </a:cubicBezTo>
                  <a:cubicBezTo>
                    <a:pt x="228363" y="1637952"/>
                    <a:pt x="222879" y="1645671"/>
                    <a:pt x="230056" y="1656709"/>
                  </a:cubicBezTo>
                  <a:cubicBezTo>
                    <a:pt x="237167" y="1667746"/>
                    <a:pt x="256397" y="1662803"/>
                    <a:pt x="248136" y="1673773"/>
                  </a:cubicBezTo>
                  <a:cubicBezTo>
                    <a:pt x="239875" y="1684810"/>
                    <a:pt x="239943" y="1685488"/>
                    <a:pt x="242245" y="1691447"/>
                  </a:cubicBezTo>
                  <a:cubicBezTo>
                    <a:pt x="244547" y="1697405"/>
                    <a:pt x="240620" y="1696525"/>
                    <a:pt x="244277" y="1705531"/>
                  </a:cubicBezTo>
                  <a:cubicBezTo>
                    <a:pt x="248001" y="1714605"/>
                    <a:pt x="253892" y="1711693"/>
                    <a:pt x="258768" y="1717110"/>
                  </a:cubicBezTo>
                  <a:cubicBezTo>
                    <a:pt x="263643" y="1722460"/>
                    <a:pt x="260122" y="1718735"/>
                    <a:pt x="269466" y="1728080"/>
                  </a:cubicBezTo>
                  <a:cubicBezTo>
                    <a:pt x="278879" y="1737425"/>
                    <a:pt x="288697" y="1737154"/>
                    <a:pt x="294995" y="1737154"/>
                  </a:cubicBezTo>
                  <a:cubicBezTo>
                    <a:pt x="301292" y="1737154"/>
                    <a:pt x="301698" y="1737425"/>
                    <a:pt x="310840" y="1742232"/>
                  </a:cubicBezTo>
                  <a:cubicBezTo>
                    <a:pt x="319981" y="1747040"/>
                    <a:pt x="325128" y="1751103"/>
                    <a:pt x="326821" y="1753405"/>
                  </a:cubicBezTo>
                  <a:cubicBezTo>
                    <a:pt x="328513" y="1755640"/>
                    <a:pt x="328378" y="1762750"/>
                    <a:pt x="330680" y="1764984"/>
                  </a:cubicBezTo>
                  <a:cubicBezTo>
                    <a:pt x="332982" y="1767219"/>
                    <a:pt x="340905" y="1763359"/>
                    <a:pt x="342598" y="1767558"/>
                  </a:cubicBezTo>
                  <a:cubicBezTo>
                    <a:pt x="344291" y="1771824"/>
                    <a:pt x="343681" y="1780017"/>
                    <a:pt x="347948" y="1782590"/>
                  </a:cubicBezTo>
                  <a:cubicBezTo>
                    <a:pt x="352214" y="1785163"/>
                    <a:pt x="357698" y="1783741"/>
                    <a:pt x="359933" y="1779475"/>
                  </a:cubicBezTo>
                  <a:cubicBezTo>
                    <a:pt x="362235" y="1775209"/>
                    <a:pt x="376252" y="1771688"/>
                    <a:pt x="379976" y="1774261"/>
                  </a:cubicBezTo>
                  <a:cubicBezTo>
                    <a:pt x="383701" y="1776834"/>
                    <a:pt x="382414" y="1778121"/>
                    <a:pt x="388102" y="1778324"/>
                  </a:cubicBezTo>
                  <a:cubicBezTo>
                    <a:pt x="393790" y="1778527"/>
                    <a:pt x="394400" y="1786247"/>
                    <a:pt x="398395" y="1766136"/>
                  </a:cubicBezTo>
                  <a:cubicBezTo>
                    <a:pt x="402390" y="1746092"/>
                    <a:pt x="409703" y="1745144"/>
                    <a:pt x="415459" y="1743451"/>
                  </a:cubicBezTo>
                  <a:cubicBezTo>
                    <a:pt x="421147" y="1741758"/>
                    <a:pt x="436924" y="1741217"/>
                    <a:pt x="436315" y="1733836"/>
                  </a:cubicBezTo>
                  <a:cubicBezTo>
                    <a:pt x="435773" y="1726455"/>
                    <a:pt x="410651" y="1724288"/>
                    <a:pt x="411802" y="1716907"/>
                  </a:cubicBezTo>
                  <a:cubicBezTo>
                    <a:pt x="412953" y="1709526"/>
                    <a:pt x="428731" y="1715688"/>
                    <a:pt x="434419" y="1712303"/>
                  </a:cubicBezTo>
                  <a:cubicBezTo>
                    <a:pt x="440107" y="1708917"/>
                    <a:pt x="447352" y="1698421"/>
                    <a:pt x="448775" y="1692733"/>
                  </a:cubicBezTo>
                  <a:cubicBezTo>
                    <a:pt x="450196" y="1687113"/>
                    <a:pt x="441732" y="1675330"/>
                    <a:pt x="442883" y="1667950"/>
                  </a:cubicBezTo>
                  <a:cubicBezTo>
                    <a:pt x="444034" y="1660569"/>
                    <a:pt x="449722" y="1643234"/>
                    <a:pt x="459067" y="1637275"/>
                  </a:cubicBezTo>
                  <a:cubicBezTo>
                    <a:pt x="468479" y="1631316"/>
                    <a:pt x="469698" y="1635040"/>
                    <a:pt x="467667" y="1620617"/>
                  </a:cubicBezTo>
                  <a:cubicBezTo>
                    <a:pt x="465703" y="1606194"/>
                    <a:pt x="504233" y="1609106"/>
                    <a:pt x="509040" y="1605991"/>
                  </a:cubicBezTo>
                  <a:cubicBezTo>
                    <a:pt x="513916" y="1602876"/>
                    <a:pt x="513103" y="1578837"/>
                    <a:pt x="512561" y="1572337"/>
                  </a:cubicBezTo>
                  <a:cubicBezTo>
                    <a:pt x="512020" y="1565836"/>
                    <a:pt x="507009" y="1563398"/>
                    <a:pt x="502743" y="1562857"/>
                  </a:cubicBezTo>
                  <a:cubicBezTo>
                    <a:pt x="498477" y="1562315"/>
                    <a:pt x="488591" y="1552767"/>
                    <a:pt x="503420" y="1548840"/>
                  </a:cubicBezTo>
                  <a:cubicBezTo>
                    <a:pt x="518249" y="1544912"/>
                    <a:pt x="516218" y="1533130"/>
                    <a:pt x="512426" y="1526900"/>
                  </a:cubicBezTo>
                  <a:cubicBezTo>
                    <a:pt x="508702" y="1520671"/>
                    <a:pt x="505045" y="1509904"/>
                    <a:pt x="525834" y="1514170"/>
                  </a:cubicBezTo>
                  <a:cubicBezTo>
                    <a:pt x="546622" y="1518436"/>
                    <a:pt x="541882" y="1496903"/>
                    <a:pt x="543846" y="1492704"/>
                  </a:cubicBezTo>
                  <a:cubicBezTo>
                    <a:pt x="545809" y="1488438"/>
                    <a:pt x="546961" y="1483021"/>
                    <a:pt x="559217" y="1486949"/>
                  </a:cubicBezTo>
                  <a:cubicBezTo>
                    <a:pt x="571473" y="1490876"/>
                    <a:pt x="572489" y="1493179"/>
                    <a:pt x="582511" y="1489251"/>
                  </a:cubicBezTo>
                  <a:cubicBezTo>
                    <a:pt x="592465" y="1485324"/>
                    <a:pt x="590162" y="1476317"/>
                    <a:pt x="603231" y="1477401"/>
                  </a:cubicBezTo>
                  <a:cubicBezTo>
                    <a:pt x="616368" y="1478552"/>
                    <a:pt x="622259" y="1488506"/>
                    <a:pt x="631062" y="1483157"/>
                  </a:cubicBezTo>
                  <a:cubicBezTo>
                    <a:pt x="639865" y="1477807"/>
                    <a:pt x="653814" y="1469411"/>
                    <a:pt x="660924" y="1460675"/>
                  </a:cubicBezTo>
                  <a:cubicBezTo>
                    <a:pt x="668034" y="1451940"/>
                    <a:pt x="675212" y="1449638"/>
                    <a:pt x="683811" y="1448284"/>
                  </a:cubicBezTo>
                  <a:cubicBezTo>
                    <a:pt x="692343" y="1446862"/>
                    <a:pt x="689296" y="1447674"/>
                    <a:pt x="695865" y="1440090"/>
                  </a:cubicBezTo>
                  <a:cubicBezTo>
                    <a:pt x="702433" y="1432439"/>
                    <a:pt x="717533" y="1439075"/>
                    <a:pt x="718414" y="1430339"/>
                  </a:cubicBezTo>
                  <a:cubicBezTo>
                    <a:pt x="719294" y="1421604"/>
                    <a:pt x="718414" y="1413004"/>
                    <a:pt x="721258" y="1409619"/>
                  </a:cubicBezTo>
                  <a:cubicBezTo>
                    <a:pt x="724102" y="1406233"/>
                    <a:pt x="734529" y="1407926"/>
                    <a:pt x="741369" y="1404269"/>
                  </a:cubicBezTo>
                  <a:cubicBezTo>
                    <a:pt x="748208" y="1400613"/>
                    <a:pt x="755724" y="1376777"/>
                    <a:pt x="760261" y="1373121"/>
                  </a:cubicBezTo>
                  <a:cubicBezTo>
                    <a:pt x="764798" y="1369464"/>
                    <a:pt x="772044" y="1376506"/>
                    <a:pt x="779492" y="1372579"/>
                  </a:cubicBezTo>
                  <a:cubicBezTo>
                    <a:pt x="786873" y="1368651"/>
                    <a:pt x="778883" y="1363505"/>
                    <a:pt x="792900" y="1362083"/>
                  </a:cubicBezTo>
                  <a:cubicBezTo>
                    <a:pt x="806849" y="1360661"/>
                    <a:pt x="821137" y="1345967"/>
                    <a:pt x="828856" y="1341159"/>
                  </a:cubicBezTo>
                  <a:cubicBezTo>
                    <a:pt x="836575" y="1336352"/>
                    <a:pt x="841112" y="1344545"/>
                    <a:pt x="848561" y="1347660"/>
                  </a:cubicBezTo>
                  <a:cubicBezTo>
                    <a:pt x="855942" y="1350775"/>
                    <a:pt x="862104" y="1353145"/>
                    <a:pt x="868333" y="1347796"/>
                  </a:cubicBezTo>
                  <a:cubicBezTo>
                    <a:pt x="874631" y="1342446"/>
                    <a:pt x="870771" y="1337300"/>
                    <a:pt x="882486" y="1334523"/>
                  </a:cubicBezTo>
                  <a:cubicBezTo>
                    <a:pt x="894200" y="1331679"/>
                    <a:pt x="917562" y="1334997"/>
                    <a:pt x="925823" y="1331544"/>
                  </a:cubicBezTo>
                  <a:cubicBezTo>
                    <a:pt x="934084" y="1328158"/>
                    <a:pt x="948914" y="1317527"/>
                    <a:pt x="960561" y="1311297"/>
                  </a:cubicBezTo>
                  <a:cubicBezTo>
                    <a:pt x="972275" y="1305067"/>
                    <a:pt x="974713" y="1290983"/>
                    <a:pt x="981281" y="1286446"/>
                  </a:cubicBezTo>
                  <a:cubicBezTo>
                    <a:pt x="987917" y="1281774"/>
                    <a:pt x="1006539" y="1284279"/>
                    <a:pt x="1011685" y="1278049"/>
                  </a:cubicBezTo>
                  <a:close/>
                  <a:moveTo>
                    <a:pt x="751391" y="241205"/>
                  </a:moveTo>
                  <a:cubicBezTo>
                    <a:pt x="749901" y="243846"/>
                    <a:pt x="747125" y="244794"/>
                    <a:pt x="743333" y="236871"/>
                  </a:cubicBezTo>
                  <a:cubicBezTo>
                    <a:pt x="741301" y="232673"/>
                    <a:pt x="742859" y="226850"/>
                    <a:pt x="743062" y="222110"/>
                  </a:cubicBezTo>
                  <a:cubicBezTo>
                    <a:pt x="747666" y="225157"/>
                    <a:pt x="752610" y="227459"/>
                    <a:pt x="754573" y="229423"/>
                  </a:cubicBezTo>
                  <a:cubicBezTo>
                    <a:pt x="757282" y="231996"/>
                    <a:pt x="752948" y="238564"/>
                    <a:pt x="751391" y="2412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 294">
              <a:extLst>
                <a:ext uri="{FF2B5EF4-FFF2-40B4-BE49-F238E27FC236}">
                  <a16:creationId xmlns:a16="http://schemas.microsoft.com/office/drawing/2014/main" id="{BDA07586-94ED-A832-D46E-29F0EE035562}"/>
                </a:ext>
              </a:extLst>
            </p:cNvPr>
            <p:cNvSpPr/>
            <p:nvPr/>
          </p:nvSpPr>
          <p:spPr bwMode="ltGray">
            <a:xfrm>
              <a:off x="10906720" y="3022694"/>
              <a:ext cx="4943" cy="13045"/>
            </a:xfrm>
            <a:custGeom>
              <a:avLst/>
              <a:gdLst>
                <a:gd name="connsiteX0" fmla="*/ 3724 w 4943"/>
                <a:gd name="connsiteY0" fmla="*/ 2137 h 13045"/>
                <a:gd name="connsiteX1" fmla="*/ 813 w 4943"/>
                <a:gd name="connsiteY1" fmla="*/ 12227 h 13045"/>
                <a:gd name="connsiteX2" fmla="*/ 4943 w 4943"/>
                <a:gd name="connsiteY2" fmla="*/ 11888 h 13045"/>
                <a:gd name="connsiteX3" fmla="*/ 3724 w 4943"/>
                <a:gd name="connsiteY3" fmla="*/ 2137 h 13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3" h="13045">
                  <a:moveTo>
                    <a:pt x="3724" y="2137"/>
                  </a:moveTo>
                  <a:cubicBezTo>
                    <a:pt x="4605" y="-5244"/>
                    <a:pt x="-2302" y="8570"/>
                    <a:pt x="813" y="12227"/>
                  </a:cubicBezTo>
                  <a:cubicBezTo>
                    <a:pt x="1964" y="13581"/>
                    <a:pt x="3386" y="13107"/>
                    <a:pt x="4943" y="11888"/>
                  </a:cubicBezTo>
                  <a:cubicBezTo>
                    <a:pt x="3859" y="9450"/>
                    <a:pt x="3047" y="8367"/>
                    <a:pt x="3724" y="21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 295">
              <a:extLst>
                <a:ext uri="{FF2B5EF4-FFF2-40B4-BE49-F238E27FC236}">
                  <a16:creationId xmlns:a16="http://schemas.microsoft.com/office/drawing/2014/main" id="{40437945-2DD3-9D86-F92B-2EB956BCC5EB}"/>
                </a:ext>
              </a:extLst>
            </p:cNvPr>
            <p:cNvSpPr/>
            <p:nvPr/>
          </p:nvSpPr>
          <p:spPr bwMode="ltGray">
            <a:xfrm>
              <a:off x="11869004" y="2489143"/>
              <a:ext cx="20579" cy="69736"/>
            </a:xfrm>
            <a:custGeom>
              <a:avLst/>
              <a:gdLst>
                <a:gd name="connsiteX0" fmla="*/ 15445 w 20579"/>
                <a:gd name="connsiteY0" fmla="*/ 337 h 69736"/>
                <a:gd name="connsiteX1" fmla="*/ 7 w 20579"/>
                <a:gd name="connsiteY1" fmla="*/ 6905 h 69736"/>
                <a:gd name="connsiteX2" fmla="*/ 14430 w 20579"/>
                <a:gd name="connsiteY2" fmla="*/ 23970 h 69736"/>
                <a:gd name="connsiteX3" fmla="*/ 11721 w 20579"/>
                <a:gd name="connsiteY3" fmla="*/ 36226 h 69736"/>
                <a:gd name="connsiteX4" fmla="*/ 11654 w 20579"/>
                <a:gd name="connsiteY4" fmla="*/ 54712 h 69736"/>
                <a:gd name="connsiteX5" fmla="*/ 18290 w 20579"/>
                <a:gd name="connsiteY5" fmla="*/ 69406 h 69736"/>
                <a:gd name="connsiteX6" fmla="*/ 17342 w 20579"/>
                <a:gd name="connsiteY6" fmla="*/ 49092 h 69736"/>
                <a:gd name="connsiteX7" fmla="*/ 16191 w 20579"/>
                <a:gd name="connsiteY7" fmla="*/ 33246 h 69736"/>
                <a:gd name="connsiteX8" fmla="*/ 20253 w 20579"/>
                <a:gd name="connsiteY8" fmla="*/ 22548 h 69736"/>
                <a:gd name="connsiteX9" fmla="*/ 15445 w 20579"/>
                <a:gd name="connsiteY9" fmla="*/ 337 h 6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579" h="69736">
                  <a:moveTo>
                    <a:pt x="15445" y="337"/>
                  </a:moveTo>
                  <a:cubicBezTo>
                    <a:pt x="12060" y="-1559"/>
                    <a:pt x="-332" y="5077"/>
                    <a:pt x="7" y="6905"/>
                  </a:cubicBezTo>
                  <a:cubicBezTo>
                    <a:pt x="1632" y="15167"/>
                    <a:pt x="15581" y="19771"/>
                    <a:pt x="14430" y="23970"/>
                  </a:cubicBezTo>
                  <a:cubicBezTo>
                    <a:pt x="13279" y="28100"/>
                    <a:pt x="10977" y="30606"/>
                    <a:pt x="11721" y="36226"/>
                  </a:cubicBezTo>
                  <a:cubicBezTo>
                    <a:pt x="12534" y="41846"/>
                    <a:pt x="11044" y="51326"/>
                    <a:pt x="11654" y="54712"/>
                  </a:cubicBezTo>
                  <a:cubicBezTo>
                    <a:pt x="12263" y="58098"/>
                    <a:pt x="15987" y="72047"/>
                    <a:pt x="18290" y="69406"/>
                  </a:cubicBezTo>
                  <a:cubicBezTo>
                    <a:pt x="20592" y="66765"/>
                    <a:pt x="16191" y="55457"/>
                    <a:pt x="17342" y="49092"/>
                  </a:cubicBezTo>
                  <a:cubicBezTo>
                    <a:pt x="18493" y="42659"/>
                    <a:pt x="17748" y="36226"/>
                    <a:pt x="16191" y="33246"/>
                  </a:cubicBezTo>
                  <a:cubicBezTo>
                    <a:pt x="14701" y="30199"/>
                    <a:pt x="19102" y="27829"/>
                    <a:pt x="20253" y="22548"/>
                  </a:cubicBezTo>
                  <a:cubicBezTo>
                    <a:pt x="21540" y="17198"/>
                    <a:pt x="18831" y="2233"/>
                    <a:pt x="15445" y="3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 296">
              <a:extLst>
                <a:ext uri="{FF2B5EF4-FFF2-40B4-BE49-F238E27FC236}">
                  <a16:creationId xmlns:a16="http://schemas.microsoft.com/office/drawing/2014/main" id="{70C9740A-EA0E-10C3-4FBA-64E1091B5A12}"/>
                </a:ext>
              </a:extLst>
            </p:cNvPr>
            <p:cNvSpPr/>
            <p:nvPr/>
          </p:nvSpPr>
          <p:spPr bwMode="ltGray">
            <a:xfrm>
              <a:off x="11864322" y="2590002"/>
              <a:ext cx="44131" cy="47992"/>
            </a:xfrm>
            <a:custGeom>
              <a:avLst/>
              <a:gdLst>
                <a:gd name="connsiteX0" fmla="*/ 11188 w 44131"/>
                <a:gd name="connsiteY0" fmla="*/ 33012 h 47992"/>
                <a:gd name="connsiteX1" fmla="*/ 23310 w 44131"/>
                <a:gd name="connsiteY1" fmla="*/ 36127 h 47992"/>
                <a:gd name="connsiteX2" fmla="*/ 43014 w 44131"/>
                <a:gd name="connsiteY2" fmla="*/ 46758 h 47992"/>
                <a:gd name="connsiteX3" fmla="*/ 35769 w 44131"/>
                <a:gd name="connsiteY3" fmla="*/ 27933 h 47992"/>
                <a:gd name="connsiteX4" fmla="*/ 30623 w 44131"/>
                <a:gd name="connsiteY4" fmla="*/ 19605 h 47992"/>
                <a:gd name="connsiteX5" fmla="*/ 19653 w 44131"/>
                <a:gd name="connsiteY5" fmla="*/ 26308 h 47992"/>
                <a:gd name="connsiteX6" fmla="*/ 28591 w 44131"/>
                <a:gd name="connsiteY6" fmla="*/ 8025 h 47992"/>
                <a:gd name="connsiteX7" fmla="*/ 21075 w 44131"/>
                <a:gd name="connsiteY7" fmla="*/ 1931 h 47992"/>
                <a:gd name="connsiteX8" fmla="*/ 16 w 44131"/>
                <a:gd name="connsiteY8" fmla="*/ 6197 h 47992"/>
                <a:gd name="connsiteX9" fmla="*/ 1505 w 44131"/>
                <a:gd name="connsiteY9" fmla="*/ 20282 h 47992"/>
                <a:gd name="connsiteX10" fmla="*/ 11188 w 44131"/>
                <a:gd name="connsiteY10" fmla="*/ 33012 h 47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131" h="47992">
                  <a:moveTo>
                    <a:pt x="11188" y="33012"/>
                  </a:moveTo>
                  <a:cubicBezTo>
                    <a:pt x="15048" y="35247"/>
                    <a:pt x="18637" y="33080"/>
                    <a:pt x="23310" y="36127"/>
                  </a:cubicBezTo>
                  <a:cubicBezTo>
                    <a:pt x="27982" y="39174"/>
                    <a:pt x="38816" y="51972"/>
                    <a:pt x="43014" y="46758"/>
                  </a:cubicBezTo>
                  <a:cubicBezTo>
                    <a:pt x="47213" y="41612"/>
                    <a:pt x="38410" y="33215"/>
                    <a:pt x="35769" y="27933"/>
                  </a:cubicBezTo>
                  <a:cubicBezTo>
                    <a:pt x="33128" y="22652"/>
                    <a:pt x="32925" y="14323"/>
                    <a:pt x="30623" y="19605"/>
                  </a:cubicBezTo>
                  <a:cubicBezTo>
                    <a:pt x="28320" y="24886"/>
                    <a:pt x="20804" y="31929"/>
                    <a:pt x="19653" y="26308"/>
                  </a:cubicBezTo>
                  <a:cubicBezTo>
                    <a:pt x="18502" y="20688"/>
                    <a:pt x="29743" y="15542"/>
                    <a:pt x="28591" y="8025"/>
                  </a:cubicBezTo>
                  <a:cubicBezTo>
                    <a:pt x="27440" y="509"/>
                    <a:pt x="27914" y="-2199"/>
                    <a:pt x="21075" y="1931"/>
                  </a:cubicBezTo>
                  <a:cubicBezTo>
                    <a:pt x="14236" y="6062"/>
                    <a:pt x="761" y="-2877"/>
                    <a:pt x="16" y="6197"/>
                  </a:cubicBezTo>
                  <a:cubicBezTo>
                    <a:pt x="-255" y="9583"/>
                    <a:pt x="3063" y="16151"/>
                    <a:pt x="1505" y="20282"/>
                  </a:cubicBezTo>
                  <a:cubicBezTo>
                    <a:pt x="16" y="24412"/>
                    <a:pt x="7329" y="30778"/>
                    <a:pt x="11188" y="3301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 297">
              <a:extLst>
                <a:ext uri="{FF2B5EF4-FFF2-40B4-BE49-F238E27FC236}">
                  <a16:creationId xmlns:a16="http://schemas.microsoft.com/office/drawing/2014/main" id="{3C260DDF-AB1A-40B8-E41D-B8E9D80B47FE}"/>
                </a:ext>
              </a:extLst>
            </p:cNvPr>
            <p:cNvSpPr/>
            <p:nvPr/>
          </p:nvSpPr>
          <p:spPr bwMode="ltGray">
            <a:xfrm>
              <a:off x="11908962" y="2394781"/>
              <a:ext cx="13081" cy="10394"/>
            </a:xfrm>
            <a:custGeom>
              <a:avLst/>
              <a:gdLst>
                <a:gd name="connsiteX0" fmla="*/ 13001 w 13081"/>
                <a:gd name="connsiteY0" fmla="*/ 1389 h 10394"/>
                <a:gd name="connsiteX1" fmla="*/ 1490 w 13081"/>
                <a:gd name="connsiteY1" fmla="*/ 5723 h 10394"/>
                <a:gd name="connsiteX2" fmla="*/ 0 w 13081"/>
                <a:gd name="connsiteY2" fmla="*/ 10395 h 10394"/>
                <a:gd name="connsiteX3" fmla="*/ 13001 w 13081"/>
                <a:gd name="connsiteY3" fmla="*/ 1389 h 10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1" h="10394">
                  <a:moveTo>
                    <a:pt x="13001" y="1389"/>
                  </a:moveTo>
                  <a:cubicBezTo>
                    <a:pt x="14220" y="-1794"/>
                    <a:pt x="1084" y="847"/>
                    <a:pt x="1490" y="5723"/>
                  </a:cubicBezTo>
                  <a:cubicBezTo>
                    <a:pt x="1761" y="9244"/>
                    <a:pt x="1084" y="9108"/>
                    <a:pt x="0" y="10395"/>
                  </a:cubicBezTo>
                  <a:cubicBezTo>
                    <a:pt x="5553" y="8634"/>
                    <a:pt x="11173" y="6129"/>
                    <a:pt x="13001" y="138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 298">
              <a:extLst>
                <a:ext uri="{FF2B5EF4-FFF2-40B4-BE49-F238E27FC236}">
                  <a16:creationId xmlns:a16="http://schemas.microsoft.com/office/drawing/2014/main" id="{EFB5A3E8-FFB1-A54A-8EB9-45ED1B509BEB}"/>
                </a:ext>
              </a:extLst>
            </p:cNvPr>
            <p:cNvSpPr/>
            <p:nvPr/>
          </p:nvSpPr>
          <p:spPr bwMode="ltGray">
            <a:xfrm>
              <a:off x="11895621" y="2405244"/>
              <a:ext cx="15294" cy="23231"/>
            </a:xfrm>
            <a:custGeom>
              <a:avLst/>
              <a:gdLst>
                <a:gd name="connsiteX0" fmla="*/ 13341 w 15294"/>
                <a:gd name="connsiteY0" fmla="*/ 0 h 23231"/>
                <a:gd name="connsiteX1" fmla="*/ 69 w 15294"/>
                <a:gd name="connsiteY1" fmla="*/ 5282 h 23231"/>
                <a:gd name="connsiteX2" fmla="*/ 14831 w 15294"/>
                <a:gd name="connsiteY2" fmla="*/ 23226 h 23231"/>
                <a:gd name="connsiteX3" fmla="*/ 11919 w 15294"/>
                <a:gd name="connsiteY3" fmla="*/ 2573 h 23231"/>
                <a:gd name="connsiteX4" fmla="*/ 13341 w 15294"/>
                <a:gd name="connsiteY4" fmla="*/ 0 h 23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94" h="23231">
                  <a:moveTo>
                    <a:pt x="13341" y="0"/>
                  </a:moveTo>
                  <a:cubicBezTo>
                    <a:pt x="6976" y="2031"/>
                    <a:pt x="678" y="3047"/>
                    <a:pt x="69" y="5282"/>
                  </a:cubicBezTo>
                  <a:cubicBezTo>
                    <a:pt x="-1082" y="9412"/>
                    <a:pt x="12528" y="23565"/>
                    <a:pt x="14831" y="23226"/>
                  </a:cubicBezTo>
                  <a:cubicBezTo>
                    <a:pt x="17133" y="22820"/>
                    <a:pt x="10023" y="7110"/>
                    <a:pt x="11919" y="2573"/>
                  </a:cubicBezTo>
                  <a:cubicBezTo>
                    <a:pt x="12393" y="1219"/>
                    <a:pt x="12867" y="474"/>
                    <a:pt x="13341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 299">
              <a:extLst>
                <a:ext uri="{FF2B5EF4-FFF2-40B4-BE49-F238E27FC236}">
                  <a16:creationId xmlns:a16="http://schemas.microsoft.com/office/drawing/2014/main" id="{C73FBAF0-8A7A-1A32-5509-8CAE3B139667}"/>
                </a:ext>
              </a:extLst>
            </p:cNvPr>
            <p:cNvSpPr/>
            <p:nvPr/>
          </p:nvSpPr>
          <p:spPr bwMode="ltGray">
            <a:xfrm>
              <a:off x="11911855" y="2265481"/>
              <a:ext cx="23245" cy="27637"/>
            </a:xfrm>
            <a:custGeom>
              <a:avLst/>
              <a:gdLst>
                <a:gd name="connsiteX0" fmla="*/ 23245 w 23245"/>
                <a:gd name="connsiteY0" fmla="*/ 8600 h 27637"/>
                <a:gd name="connsiteX1" fmla="*/ 13359 w 23245"/>
                <a:gd name="connsiteY1" fmla="*/ 542 h 27637"/>
                <a:gd name="connsiteX2" fmla="*/ 87 w 23245"/>
                <a:gd name="connsiteY2" fmla="*/ 17335 h 27637"/>
                <a:gd name="connsiteX3" fmla="*/ 13223 w 23245"/>
                <a:gd name="connsiteY3" fmla="*/ 24851 h 27637"/>
                <a:gd name="connsiteX4" fmla="*/ 23245 w 23245"/>
                <a:gd name="connsiteY4" fmla="*/ 8600 h 2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45" h="27637">
                  <a:moveTo>
                    <a:pt x="23245" y="8600"/>
                  </a:moveTo>
                  <a:cubicBezTo>
                    <a:pt x="23245" y="5214"/>
                    <a:pt x="14916" y="-2031"/>
                    <a:pt x="13359" y="542"/>
                  </a:cubicBezTo>
                  <a:cubicBezTo>
                    <a:pt x="9567" y="6771"/>
                    <a:pt x="-1064" y="9819"/>
                    <a:pt x="87" y="17335"/>
                  </a:cubicBezTo>
                  <a:cubicBezTo>
                    <a:pt x="1238" y="24851"/>
                    <a:pt x="8280" y="31623"/>
                    <a:pt x="13223" y="24851"/>
                  </a:cubicBezTo>
                  <a:cubicBezTo>
                    <a:pt x="18167" y="18147"/>
                    <a:pt x="23245" y="11985"/>
                    <a:pt x="23245" y="86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 300">
              <a:extLst>
                <a:ext uri="{FF2B5EF4-FFF2-40B4-BE49-F238E27FC236}">
                  <a16:creationId xmlns:a16="http://schemas.microsoft.com/office/drawing/2014/main" id="{F905EDD2-D89D-70FA-0510-3A6C6C6EBF36}"/>
                </a:ext>
              </a:extLst>
            </p:cNvPr>
            <p:cNvSpPr/>
            <p:nvPr/>
          </p:nvSpPr>
          <p:spPr bwMode="ltGray">
            <a:xfrm>
              <a:off x="13818398" y="2859879"/>
              <a:ext cx="59905" cy="59206"/>
            </a:xfrm>
            <a:custGeom>
              <a:avLst/>
              <a:gdLst>
                <a:gd name="connsiteX0" fmla="*/ 15349 w 59905"/>
                <a:gd name="connsiteY0" fmla="*/ 0 h 59206"/>
                <a:gd name="connsiteX1" fmla="*/ 1332 w 59905"/>
                <a:gd name="connsiteY1" fmla="*/ 10293 h 59206"/>
                <a:gd name="connsiteX2" fmla="*/ 14401 w 59905"/>
                <a:gd name="connsiteY2" fmla="*/ 33925 h 59206"/>
                <a:gd name="connsiteX3" fmla="*/ 38846 w 59905"/>
                <a:gd name="connsiteY3" fmla="*/ 48280 h 59206"/>
                <a:gd name="connsiteX4" fmla="*/ 51238 w 59905"/>
                <a:gd name="connsiteY4" fmla="*/ 59115 h 59206"/>
                <a:gd name="connsiteX5" fmla="*/ 59905 w 59905"/>
                <a:gd name="connsiteY5" fmla="*/ 51666 h 59206"/>
                <a:gd name="connsiteX6" fmla="*/ 30585 w 59905"/>
                <a:gd name="connsiteY6" fmla="*/ 33857 h 59206"/>
                <a:gd name="connsiteX7" fmla="*/ 15349 w 59905"/>
                <a:gd name="connsiteY7" fmla="*/ 0 h 59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905" h="59206">
                  <a:moveTo>
                    <a:pt x="15349" y="0"/>
                  </a:moveTo>
                  <a:cubicBezTo>
                    <a:pt x="10812" y="0"/>
                    <a:pt x="3702" y="6365"/>
                    <a:pt x="1332" y="10293"/>
                  </a:cubicBezTo>
                  <a:cubicBezTo>
                    <a:pt x="-3204" y="16319"/>
                    <a:pt x="4514" y="21872"/>
                    <a:pt x="14401" y="33925"/>
                  </a:cubicBezTo>
                  <a:cubicBezTo>
                    <a:pt x="24287" y="45978"/>
                    <a:pt x="31194" y="45301"/>
                    <a:pt x="38846" y="48280"/>
                  </a:cubicBezTo>
                  <a:cubicBezTo>
                    <a:pt x="46430" y="51327"/>
                    <a:pt x="46701" y="58370"/>
                    <a:pt x="51238" y="59115"/>
                  </a:cubicBezTo>
                  <a:cubicBezTo>
                    <a:pt x="54759" y="59724"/>
                    <a:pt x="57807" y="57286"/>
                    <a:pt x="59905" y="51666"/>
                  </a:cubicBezTo>
                  <a:cubicBezTo>
                    <a:pt x="52525" y="44014"/>
                    <a:pt x="40200" y="41238"/>
                    <a:pt x="30585" y="33857"/>
                  </a:cubicBezTo>
                  <a:cubicBezTo>
                    <a:pt x="19683" y="25596"/>
                    <a:pt x="19886" y="0"/>
                    <a:pt x="15349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 301">
              <a:extLst>
                <a:ext uri="{FF2B5EF4-FFF2-40B4-BE49-F238E27FC236}">
                  <a16:creationId xmlns:a16="http://schemas.microsoft.com/office/drawing/2014/main" id="{F9D3072A-CC83-A199-183E-7EB53F86F2D8}"/>
                </a:ext>
              </a:extLst>
            </p:cNvPr>
            <p:cNvSpPr/>
            <p:nvPr/>
          </p:nvSpPr>
          <p:spPr bwMode="ltGray">
            <a:xfrm>
              <a:off x="13878235" y="2911206"/>
              <a:ext cx="1625" cy="2302"/>
            </a:xfrm>
            <a:custGeom>
              <a:avLst/>
              <a:gdLst>
                <a:gd name="connsiteX0" fmla="*/ 0 w 1625"/>
                <a:gd name="connsiteY0" fmla="*/ 406 h 2302"/>
                <a:gd name="connsiteX1" fmla="*/ 1625 w 1625"/>
                <a:gd name="connsiteY1" fmla="*/ 2302 h 2302"/>
                <a:gd name="connsiteX2" fmla="*/ 203 w 1625"/>
                <a:gd name="connsiteY2" fmla="*/ 0 h 2302"/>
                <a:gd name="connsiteX3" fmla="*/ 0 w 1625"/>
                <a:gd name="connsiteY3" fmla="*/ 406 h 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5" h="2302">
                  <a:moveTo>
                    <a:pt x="0" y="406"/>
                  </a:moveTo>
                  <a:cubicBezTo>
                    <a:pt x="609" y="1016"/>
                    <a:pt x="1084" y="1693"/>
                    <a:pt x="1625" y="2302"/>
                  </a:cubicBezTo>
                  <a:cubicBezTo>
                    <a:pt x="948" y="1354"/>
                    <a:pt x="339" y="542"/>
                    <a:pt x="203" y="0"/>
                  </a:cubicBezTo>
                  <a:cubicBezTo>
                    <a:pt x="68" y="203"/>
                    <a:pt x="0" y="271"/>
                    <a:pt x="0" y="40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 302">
              <a:extLst>
                <a:ext uri="{FF2B5EF4-FFF2-40B4-BE49-F238E27FC236}">
                  <a16:creationId xmlns:a16="http://schemas.microsoft.com/office/drawing/2014/main" id="{6A9DC4CD-04BA-FBB3-9B6F-91475AEE33F1}"/>
                </a:ext>
              </a:extLst>
            </p:cNvPr>
            <p:cNvSpPr/>
            <p:nvPr/>
          </p:nvSpPr>
          <p:spPr bwMode="ltGray">
            <a:xfrm>
              <a:off x="14174333" y="2641727"/>
              <a:ext cx="11732" cy="18055"/>
            </a:xfrm>
            <a:custGeom>
              <a:avLst/>
              <a:gdLst>
                <a:gd name="connsiteX0" fmla="*/ 3471 w 11732"/>
                <a:gd name="connsiteY0" fmla="*/ 10200 h 18055"/>
                <a:gd name="connsiteX1" fmla="*/ 11732 w 11732"/>
                <a:gd name="connsiteY1" fmla="*/ 18055 h 18055"/>
                <a:gd name="connsiteX2" fmla="*/ 8414 w 11732"/>
                <a:gd name="connsiteY2" fmla="*/ 6611 h 18055"/>
                <a:gd name="connsiteX3" fmla="*/ 3471 w 11732"/>
                <a:gd name="connsiteY3" fmla="*/ 10200 h 18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32" h="18055">
                  <a:moveTo>
                    <a:pt x="3471" y="10200"/>
                  </a:moveTo>
                  <a:cubicBezTo>
                    <a:pt x="7128" y="15414"/>
                    <a:pt x="9905" y="17039"/>
                    <a:pt x="11732" y="18055"/>
                  </a:cubicBezTo>
                  <a:cubicBezTo>
                    <a:pt x="10988" y="13721"/>
                    <a:pt x="9972" y="9794"/>
                    <a:pt x="8414" y="6611"/>
                  </a:cubicBezTo>
                  <a:cubicBezTo>
                    <a:pt x="3065" y="-4020"/>
                    <a:pt x="-4519" y="-1108"/>
                    <a:pt x="3471" y="102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 303">
              <a:extLst>
                <a:ext uri="{FF2B5EF4-FFF2-40B4-BE49-F238E27FC236}">
                  <a16:creationId xmlns:a16="http://schemas.microsoft.com/office/drawing/2014/main" id="{062A3DC3-7639-A74E-F3C2-BE11C0B999CD}"/>
                </a:ext>
              </a:extLst>
            </p:cNvPr>
            <p:cNvSpPr/>
            <p:nvPr/>
          </p:nvSpPr>
          <p:spPr bwMode="ltGray">
            <a:xfrm>
              <a:off x="16236190" y="4966003"/>
              <a:ext cx="1805" cy="783"/>
            </a:xfrm>
            <a:custGeom>
              <a:avLst/>
              <a:gdLst>
                <a:gd name="connsiteX0" fmla="*/ 0 w 1805"/>
                <a:gd name="connsiteY0" fmla="*/ 0 h 783"/>
                <a:gd name="connsiteX1" fmla="*/ 0 w 1805"/>
                <a:gd name="connsiteY1" fmla="*/ 0 h 783"/>
                <a:gd name="connsiteX2" fmla="*/ 0 w 1805"/>
                <a:gd name="connsiteY2" fmla="*/ 0 h 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5" h="783">
                  <a:moveTo>
                    <a:pt x="0" y="0"/>
                  </a:moveTo>
                  <a:cubicBezTo>
                    <a:pt x="1084" y="1693"/>
                    <a:pt x="3454" y="13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 304">
              <a:extLst>
                <a:ext uri="{FF2B5EF4-FFF2-40B4-BE49-F238E27FC236}">
                  <a16:creationId xmlns:a16="http://schemas.microsoft.com/office/drawing/2014/main" id="{527C4C90-607D-46EC-B344-8873F0A7EE40}"/>
                </a:ext>
              </a:extLst>
            </p:cNvPr>
            <p:cNvSpPr/>
            <p:nvPr/>
          </p:nvSpPr>
          <p:spPr bwMode="ltGray">
            <a:xfrm>
              <a:off x="12613396" y="3679351"/>
              <a:ext cx="5003" cy="8675"/>
            </a:xfrm>
            <a:custGeom>
              <a:avLst/>
              <a:gdLst>
                <a:gd name="connsiteX0" fmla="*/ 0 w 5003"/>
                <a:gd name="connsiteY0" fmla="*/ 8676 h 8675"/>
                <a:gd name="connsiteX1" fmla="*/ 3454 w 5003"/>
                <a:gd name="connsiteY1" fmla="*/ 5087 h 8675"/>
                <a:gd name="connsiteX2" fmla="*/ 0 w 5003"/>
                <a:gd name="connsiteY2" fmla="*/ 8676 h 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03" h="8675">
                  <a:moveTo>
                    <a:pt x="0" y="8676"/>
                  </a:moveTo>
                  <a:cubicBezTo>
                    <a:pt x="1151" y="7660"/>
                    <a:pt x="2302" y="6441"/>
                    <a:pt x="3454" y="5087"/>
                  </a:cubicBezTo>
                  <a:cubicBezTo>
                    <a:pt x="8194" y="-533"/>
                    <a:pt x="609" y="-4054"/>
                    <a:pt x="0" y="867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 305">
              <a:extLst>
                <a:ext uri="{FF2B5EF4-FFF2-40B4-BE49-F238E27FC236}">
                  <a16:creationId xmlns:a16="http://schemas.microsoft.com/office/drawing/2014/main" id="{D822663C-C4B7-CC65-A6C7-E13E8472167B}"/>
                </a:ext>
              </a:extLst>
            </p:cNvPr>
            <p:cNvSpPr/>
            <p:nvPr/>
          </p:nvSpPr>
          <p:spPr bwMode="ltGray">
            <a:xfrm>
              <a:off x="13890345" y="4233132"/>
              <a:ext cx="5090" cy="2705"/>
            </a:xfrm>
            <a:custGeom>
              <a:avLst/>
              <a:gdLst>
                <a:gd name="connsiteX0" fmla="*/ 5090 w 5090"/>
                <a:gd name="connsiteY0" fmla="*/ 2706 h 2705"/>
                <a:gd name="connsiteX1" fmla="*/ 2382 w 5090"/>
                <a:gd name="connsiteY1" fmla="*/ 606 h 2705"/>
                <a:gd name="connsiteX2" fmla="*/ 5090 w 5090"/>
                <a:gd name="connsiteY2" fmla="*/ 2706 h 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90" h="2705">
                  <a:moveTo>
                    <a:pt x="5090" y="2706"/>
                  </a:moveTo>
                  <a:cubicBezTo>
                    <a:pt x="4074" y="1690"/>
                    <a:pt x="3194" y="877"/>
                    <a:pt x="2382" y="606"/>
                  </a:cubicBezTo>
                  <a:cubicBezTo>
                    <a:pt x="-1681" y="-1019"/>
                    <a:pt x="-395" y="945"/>
                    <a:pt x="5090" y="270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 306">
              <a:extLst>
                <a:ext uri="{FF2B5EF4-FFF2-40B4-BE49-F238E27FC236}">
                  <a16:creationId xmlns:a16="http://schemas.microsoft.com/office/drawing/2014/main" id="{92F5D38A-CF33-7FBC-BF6E-E1F97F20652D}"/>
                </a:ext>
              </a:extLst>
            </p:cNvPr>
            <p:cNvSpPr/>
            <p:nvPr/>
          </p:nvSpPr>
          <p:spPr bwMode="ltGray">
            <a:xfrm>
              <a:off x="13609870" y="3070276"/>
              <a:ext cx="6580" cy="5735"/>
            </a:xfrm>
            <a:custGeom>
              <a:avLst/>
              <a:gdLst>
                <a:gd name="connsiteX0" fmla="*/ 3534 w 6580"/>
                <a:gd name="connsiteY0" fmla="*/ 2565 h 5735"/>
                <a:gd name="connsiteX1" fmla="*/ 2518 w 6580"/>
                <a:gd name="connsiteY1" fmla="*/ 4935 h 5735"/>
                <a:gd name="connsiteX2" fmla="*/ 6581 w 6580"/>
                <a:gd name="connsiteY2" fmla="*/ 5341 h 5735"/>
                <a:gd name="connsiteX3" fmla="*/ 3534 w 6580"/>
                <a:gd name="connsiteY3" fmla="*/ 2565 h 5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0" h="5735">
                  <a:moveTo>
                    <a:pt x="3534" y="2565"/>
                  </a:moveTo>
                  <a:cubicBezTo>
                    <a:pt x="-1206" y="-2717"/>
                    <a:pt x="-800" y="1211"/>
                    <a:pt x="2518" y="4935"/>
                  </a:cubicBezTo>
                  <a:cubicBezTo>
                    <a:pt x="3398" y="5883"/>
                    <a:pt x="4820" y="5951"/>
                    <a:pt x="6581" y="5341"/>
                  </a:cubicBezTo>
                  <a:cubicBezTo>
                    <a:pt x="5768" y="4732"/>
                    <a:pt x="4685" y="3852"/>
                    <a:pt x="3534" y="256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 307">
              <a:extLst>
                <a:ext uri="{FF2B5EF4-FFF2-40B4-BE49-F238E27FC236}">
                  <a16:creationId xmlns:a16="http://schemas.microsoft.com/office/drawing/2014/main" id="{7AE2C1D8-9912-A78D-B05D-A31C1ABAD197}"/>
                </a:ext>
              </a:extLst>
            </p:cNvPr>
            <p:cNvSpPr/>
            <p:nvPr/>
          </p:nvSpPr>
          <p:spPr bwMode="ltGray">
            <a:xfrm>
              <a:off x="12859032" y="2967731"/>
              <a:ext cx="1860" cy="761"/>
            </a:xfrm>
            <a:custGeom>
              <a:avLst/>
              <a:gdLst>
                <a:gd name="connsiteX0" fmla="*/ 1861 w 1860"/>
                <a:gd name="connsiteY0" fmla="*/ 762 h 761"/>
                <a:gd name="connsiteX1" fmla="*/ 1861 w 1860"/>
                <a:gd name="connsiteY1" fmla="*/ 762 h 761"/>
                <a:gd name="connsiteX2" fmla="*/ 1861 w 1860"/>
                <a:gd name="connsiteY2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60" h="761">
                  <a:moveTo>
                    <a:pt x="1861" y="762"/>
                  </a:moveTo>
                  <a:cubicBezTo>
                    <a:pt x="-306" y="-254"/>
                    <a:pt x="-915" y="-254"/>
                    <a:pt x="1861" y="762"/>
                  </a:cubicBezTo>
                  <a:lnTo>
                    <a:pt x="1861" y="762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 308">
              <a:extLst>
                <a:ext uri="{FF2B5EF4-FFF2-40B4-BE49-F238E27FC236}">
                  <a16:creationId xmlns:a16="http://schemas.microsoft.com/office/drawing/2014/main" id="{57E7407F-DC85-BF32-FE4E-73920DB35B56}"/>
                </a:ext>
              </a:extLst>
            </p:cNvPr>
            <p:cNvSpPr/>
            <p:nvPr/>
          </p:nvSpPr>
          <p:spPr bwMode="ltGray">
            <a:xfrm>
              <a:off x="11746368" y="2043047"/>
              <a:ext cx="5684844" cy="5004654"/>
            </a:xfrm>
            <a:custGeom>
              <a:avLst/>
              <a:gdLst>
                <a:gd name="connsiteX0" fmla="*/ 3812203 w 5684844"/>
                <a:gd name="connsiteY0" fmla="*/ 3232885 h 5004654"/>
                <a:gd name="connsiteX1" fmla="*/ 3819448 w 5684844"/>
                <a:gd name="connsiteY1" fmla="*/ 3257872 h 5004654"/>
                <a:gd name="connsiteX2" fmla="*/ 3834346 w 5684844"/>
                <a:gd name="connsiteY2" fmla="*/ 3287328 h 5004654"/>
                <a:gd name="connsiteX3" fmla="*/ 3836242 w 5684844"/>
                <a:gd name="connsiteY3" fmla="*/ 3317799 h 5004654"/>
                <a:gd name="connsiteX4" fmla="*/ 3854254 w 5684844"/>
                <a:gd name="connsiteY4" fmla="*/ 3342854 h 5004654"/>
                <a:gd name="connsiteX5" fmla="*/ 3871114 w 5684844"/>
                <a:gd name="connsiteY5" fmla="*/ 3369195 h 5004654"/>
                <a:gd name="connsiteX6" fmla="*/ 3869760 w 5684844"/>
                <a:gd name="connsiteY6" fmla="*/ 3400546 h 5004654"/>
                <a:gd name="connsiteX7" fmla="*/ 3875380 w 5684844"/>
                <a:gd name="connsiteY7" fmla="*/ 3438669 h 5004654"/>
                <a:gd name="connsiteX8" fmla="*/ 3863734 w 5684844"/>
                <a:gd name="connsiteY8" fmla="*/ 3460812 h 5004654"/>
                <a:gd name="connsiteX9" fmla="*/ 3873214 w 5684844"/>
                <a:gd name="connsiteY9" fmla="*/ 3477741 h 5004654"/>
                <a:gd name="connsiteX10" fmla="*/ 3856895 w 5684844"/>
                <a:gd name="connsiteY10" fmla="*/ 3492706 h 5004654"/>
                <a:gd name="connsiteX11" fmla="*/ 3867255 w 5684844"/>
                <a:gd name="connsiteY11" fmla="*/ 3517218 h 5004654"/>
                <a:gd name="connsiteX12" fmla="*/ 3864953 w 5684844"/>
                <a:gd name="connsiteY12" fmla="*/ 3538819 h 5004654"/>
                <a:gd name="connsiteX13" fmla="*/ 3864953 w 5684844"/>
                <a:gd name="connsiteY13" fmla="*/ 3539767 h 5004654"/>
                <a:gd name="connsiteX14" fmla="*/ 3865021 w 5684844"/>
                <a:gd name="connsiteY14" fmla="*/ 3539564 h 5004654"/>
                <a:gd name="connsiteX15" fmla="*/ 3868812 w 5684844"/>
                <a:gd name="connsiteY15" fmla="*/ 3524735 h 5004654"/>
                <a:gd name="connsiteX16" fmla="*/ 3893189 w 5684844"/>
                <a:gd name="connsiteY16" fmla="*/ 3538752 h 5004654"/>
                <a:gd name="connsiteX17" fmla="*/ 3924406 w 5684844"/>
                <a:gd name="connsiteY17" fmla="*/ 3580193 h 5004654"/>
                <a:gd name="connsiteX18" fmla="*/ 3935308 w 5684844"/>
                <a:gd name="connsiteY18" fmla="*/ 3601455 h 5004654"/>
                <a:gd name="connsiteX19" fmla="*/ 3941267 w 5684844"/>
                <a:gd name="connsiteY19" fmla="*/ 3628947 h 5004654"/>
                <a:gd name="connsiteX20" fmla="*/ 3935308 w 5684844"/>
                <a:gd name="connsiteY20" fmla="*/ 3660434 h 5004654"/>
                <a:gd name="connsiteX21" fmla="*/ 3958060 w 5684844"/>
                <a:gd name="connsiteY21" fmla="*/ 3673639 h 5004654"/>
                <a:gd name="connsiteX22" fmla="*/ 3970045 w 5684844"/>
                <a:gd name="connsiteY22" fmla="*/ 3702011 h 5004654"/>
                <a:gd name="connsiteX23" fmla="*/ 3974718 w 5684844"/>
                <a:gd name="connsiteY23" fmla="*/ 3718669 h 5004654"/>
                <a:gd name="connsiteX24" fmla="*/ 3994491 w 5684844"/>
                <a:gd name="connsiteY24" fmla="*/ 3723003 h 5004654"/>
                <a:gd name="connsiteX25" fmla="*/ 4009727 w 5684844"/>
                <a:gd name="connsiteY25" fmla="*/ 3732076 h 5004654"/>
                <a:gd name="connsiteX26" fmla="*/ 4045615 w 5684844"/>
                <a:gd name="connsiteY26" fmla="*/ 3758553 h 5004654"/>
                <a:gd name="connsiteX27" fmla="*/ 4072497 w 5684844"/>
                <a:gd name="connsiteY27" fmla="*/ 3762954 h 5004654"/>
                <a:gd name="connsiteX28" fmla="*/ 4064304 w 5684844"/>
                <a:gd name="connsiteY28" fmla="*/ 3737290 h 5004654"/>
                <a:gd name="connsiteX29" fmla="*/ 4044464 w 5684844"/>
                <a:gd name="connsiteY29" fmla="*/ 3711559 h 5004654"/>
                <a:gd name="connsiteX30" fmla="*/ 4039724 w 5684844"/>
                <a:gd name="connsiteY30" fmla="*/ 3663279 h 5004654"/>
                <a:gd name="connsiteX31" fmla="*/ 4021306 w 5684844"/>
                <a:gd name="connsiteY31" fmla="*/ 3622379 h 5004654"/>
                <a:gd name="connsiteX32" fmla="*/ 4008711 w 5684844"/>
                <a:gd name="connsiteY32" fmla="*/ 3593939 h 5004654"/>
                <a:gd name="connsiteX33" fmla="*/ 3983386 w 5684844"/>
                <a:gd name="connsiteY33" fmla="*/ 3596173 h 5004654"/>
                <a:gd name="connsiteX34" fmla="*/ 3973567 w 5684844"/>
                <a:gd name="connsiteY34" fmla="*/ 3579989 h 5004654"/>
                <a:gd name="connsiteX35" fmla="*/ 3951492 w 5684844"/>
                <a:gd name="connsiteY35" fmla="*/ 3562993 h 5004654"/>
                <a:gd name="connsiteX36" fmla="*/ 3934495 w 5684844"/>
                <a:gd name="connsiteY36" fmla="*/ 3552565 h 5004654"/>
                <a:gd name="connsiteX37" fmla="*/ 3935511 w 5684844"/>
                <a:gd name="connsiteY37" fmla="*/ 3536855 h 5004654"/>
                <a:gd name="connsiteX38" fmla="*/ 3928266 w 5684844"/>
                <a:gd name="connsiteY38" fmla="*/ 3521417 h 5004654"/>
                <a:gd name="connsiteX39" fmla="*/ 3909238 w 5684844"/>
                <a:gd name="connsiteY39" fmla="*/ 3495008 h 5004654"/>
                <a:gd name="connsiteX40" fmla="*/ 3892851 w 5684844"/>
                <a:gd name="connsiteY40" fmla="*/ 3465891 h 5004654"/>
                <a:gd name="connsiteX41" fmla="*/ 3894679 w 5684844"/>
                <a:gd name="connsiteY41" fmla="*/ 3439143 h 5004654"/>
                <a:gd name="connsiteX42" fmla="*/ 3901450 w 5684844"/>
                <a:gd name="connsiteY42" fmla="*/ 3420116 h 5004654"/>
                <a:gd name="connsiteX43" fmla="*/ 3916009 w 5684844"/>
                <a:gd name="connsiteY43" fmla="*/ 3403593 h 5004654"/>
                <a:gd name="connsiteX44" fmla="*/ 3917973 w 5684844"/>
                <a:gd name="connsiteY44" fmla="*/ 3376575 h 5004654"/>
                <a:gd name="connsiteX45" fmla="*/ 3925557 w 5684844"/>
                <a:gd name="connsiteY45" fmla="*/ 3354026 h 5004654"/>
                <a:gd name="connsiteX46" fmla="*/ 3938693 w 5684844"/>
                <a:gd name="connsiteY46" fmla="*/ 3364657 h 5004654"/>
                <a:gd name="connsiteX47" fmla="*/ 3965779 w 5684844"/>
                <a:gd name="connsiteY47" fmla="*/ 3369533 h 5004654"/>
                <a:gd name="connsiteX48" fmla="*/ 3979187 w 5684844"/>
                <a:gd name="connsiteY48" fmla="*/ 3396213 h 5004654"/>
                <a:gd name="connsiteX49" fmla="*/ 3995913 w 5684844"/>
                <a:gd name="connsiteY49" fmla="*/ 3395197 h 5004654"/>
                <a:gd name="connsiteX50" fmla="*/ 4006543 w 5684844"/>
                <a:gd name="connsiteY50" fmla="*/ 3400546 h 5004654"/>
                <a:gd name="connsiteX51" fmla="*/ 4009794 w 5684844"/>
                <a:gd name="connsiteY51" fmla="*/ 3419032 h 5004654"/>
                <a:gd name="connsiteX52" fmla="*/ 4028213 w 5684844"/>
                <a:gd name="connsiteY52" fmla="*/ 3431763 h 5004654"/>
                <a:gd name="connsiteX53" fmla="*/ 4039386 w 5684844"/>
                <a:gd name="connsiteY53" fmla="*/ 3422689 h 5004654"/>
                <a:gd name="connsiteX54" fmla="*/ 4042636 w 5684844"/>
                <a:gd name="connsiteY54" fmla="*/ 3448014 h 5004654"/>
                <a:gd name="connsiteX55" fmla="*/ 4050897 w 5684844"/>
                <a:gd name="connsiteY55" fmla="*/ 3454582 h 5004654"/>
                <a:gd name="connsiteX56" fmla="*/ 4062543 w 5684844"/>
                <a:gd name="connsiteY56" fmla="*/ 3463047 h 5004654"/>
                <a:gd name="connsiteX57" fmla="*/ 4078254 w 5684844"/>
                <a:gd name="connsiteY57" fmla="*/ 3470563 h 5004654"/>
                <a:gd name="connsiteX58" fmla="*/ 4074597 w 5684844"/>
                <a:gd name="connsiteY58" fmla="*/ 3482210 h 5004654"/>
                <a:gd name="connsiteX59" fmla="*/ 4084009 w 5684844"/>
                <a:gd name="connsiteY59" fmla="*/ 3498868 h 5004654"/>
                <a:gd name="connsiteX60" fmla="*/ 4083061 w 5684844"/>
                <a:gd name="connsiteY60" fmla="*/ 3513629 h 5004654"/>
                <a:gd name="connsiteX61" fmla="*/ 4080420 w 5684844"/>
                <a:gd name="connsiteY61" fmla="*/ 3527511 h 5004654"/>
                <a:gd name="connsiteX62" fmla="*/ 4108319 w 5684844"/>
                <a:gd name="connsiteY62" fmla="*/ 3517353 h 5004654"/>
                <a:gd name="connsiteX63" fmla="*/ 4125315 w 5684844"/>
                <a:gd name="connsiteY63" fmla="*/ 3492841 h 5004654"/>
                <a:gd name="connsiteX64" fmla="*/ 4132967 w 5684844"/>
                <a:gd name="connsiteY64" fmla="*/ 3469547 h 5004654"/>
                <a:gd name="connsiteX65" fmla="*/ 4154974 w 5684844"/>
                <a:gd name="connsiteY65" fmla="*/ 3459119 h 5004654"/>
                <a:gd name="connsiteX66" fmla="*/ 4198989 w 5684844"/>
                <a:gd name="connsiteY66" fmla="*/ 3443748 h 5004654"/>
                <a:gd name="connsiteX67" fmla="*/ 4223705 w 5684844"/>
                <a:gd name="connsiteY67" fmla="*/ 3416121 h 5004654"/>
                <a:gd name="connsiteX68" fmla="*/ 4221267 w 5684844"/>
                <a:gd name="connsiteY68" fmla="*/ 3382670 h 5004654"/>
                <a:gd name="connsiteX69" fmla="*/ 4232101 w 5684844"/>
                <a:gd name="connsiteY69" fmla="*/ 3343734 h 5004654"/>
                <a:gd name="connsiteX70" fmla="*/ 4224923 w 5684844"/>
                <a:gd name="connsiteY70" fmla="*/ 3315564 h 5004654"/>
                <a:gd name="connsiteX71" fmla="*/ 4209213 w 5684844"/>
                <a:gd name="connsiteY71" fmla="*/ 3270467 h 5004654"/>
                <a:gd name="connsiteX72" fmla="*/ 4164860 w 5684844"/>
                <a:gd name="connsiteY72" fmla="*/ 3235187 h 5004654"/>
                <a:gd name="connsiteX73" fmla="*/ 4133508 w 5684844"/>
                <a:gd name="connsiteY73" fmla="*/ 3199434 h 5004654"/>
                <a:gd name="connsiteX74" fmla="*/ 4121997 w 5684844"/>
                <a:gd name="connsiteY74" fmla="*/ 3178375 h 5004654"/>
                <a:gd name="connsiteX75" fmla="*/ 4092202 w 5684844"/>
                <a:gd name="connsiteY75" fmla="*/ 3172484 h 5004654"/>
                <a:gd name="connsiteX76" fmla="*/ 4086988 w 5684844"/>
                <a:gd name="connsiteY76" fmla="*/ 3142622 h 5004654"/>
                <a:gd name="connsiteX77" fmla="*/ 4096672 w 5684844"/>
                <a:gd name="connsiteY77" fmla="*/ 3110931 h 5004654"/>
                <a:gd name="connsiteX78" fmla="*/ 4105542 w 5684844"/>
                <a:gd name="connsiteY78" fmla="*/ 3091565 h 5004654"/>
                <a:gd name="connsiteX79" fmla="*/ 4112788 w 5684844"/>
                <a:gd name="connsiteY79" fmla="*/ 3077548 h 5004654"/>
                <a:gd name="connsiteX80" fmla="*/ 4136420 w 5684844"/>
                <a:gd name="connsiteY80" fmla="*/ 3079376 h 5004654"/>
                <a:gd name="connsiteX81" fmla="*/ 4143259 w 5684844"/>
                <a:gd name="connsiteY81" fmla="*/ 3063463 h 5004654"/>
                <a:gd name="connsiteX82" fmla="*/ 4148947 w 5684844"/>
                <a:gd name="connsiteY82" fmla="*/ 3053306 h 5004654"/>
                <a:gd name="connsiteX83" fmla="*/ 4170549 w 5684844"/>
                <a:gd name="connsiteY83" fmla="*/ 3048837 h 5004654"/>
                <a:gd name="connsiteX84" fmla="*/ 4181112 w 5684844"/>
                <a:gd name="connsiteY84" fmla="*/ 3051410 h 5004654"/>
                <a:gd name="connsiteX85" fmla="*/ 4201968 w 5684844"/>
                <a:gd name="connsiteY85" fmla="*/ 3051681 h 5004654"/>
                <a:gd name="connsiteX86" fmla="*/ 4207453 w 5684844"/>
                <a:gd name="connsiteY86" fmla="*/ 3063463 h 5004654"/>
                <a:gd name="connsiteX87" fmla="*/ 4217610 w 5684844"/>
                <a:gd name="connsiteY87" fmla="*/ 3087570 h 5004654"/>
                <a:gd name="connsiteX88" fmla="*/ 4224585 w 5684844"/>
                <a:gd name="connsiteY88" fmla="*/ 3096102 h 5004654"/>
                <a:gd name="connsiteX89" fmla="*/ 4222621 w 5684844"/>
                <a:gd name="connsiteY89" fmla="*/ 3096711 h 5004654"/>
                <a:gd name="connsiteX90" fmla="*/ 4188899 w 5684844"/>
                <a:gd name="connsiteY90" fmla="*/ 3107275 h 5004654"/>
                <a:gd name="connsiteX91" fmla="*/ 4187003 w 5684844"/>
                <a:gd name="connsiteY91" fmla="*/ 3135308 h 5004654"/>
                <a:gd name="connsiteX92" fmla="*/ 4201697 w 5684844"/>
                <a:gd name="connsiteY92" fmla="*/ 3181354 h 5004654"/>
                <a:gd name="connsiteX93" fmla="*/ 4241378 w 5684844"/>
                <a:gd name="connsiteY93" fmla="*/ 3157925 h 5004654"/>
                <a:gd name="connsiteX94" fmla="*/ 4259864 w 5684844"/>
                <a:gd name="connsiteY94" fmla="*/ 3135444 h 5004654"/>
                <a:gd name="connsiteX95" fmla="*/ 4255327 w 5684844"/>
                <a:gd name="connsiteY95" fmla="*/ 3106259 h 5004654"/>
                <a:gd name="connsiteX96" fmla="*/ 4239076 w 5684844"/>
                <a:gd name="connsiteY96" fmla="*/ 3096170 h 5004654"/>
                <a:gd name="connsiteX97" fmla="*/ 4229799 w 5684844"/>
                <a:gd name="connsiteY97" fmla="*/ 3084455 h 5004654"/>
                <a:gd name="connsiteX98" fmla="*/ 4225397 w 5684844"/>
                <a:gd name="connsiteY98" fmla="*/ 3068948 h 5004654"/>
                <a:gd name="connsiteX99" fmla="*/ 4239685 w 5684844"/>
                <a:gd name="connsiteY99" fmla="*/ 3055473 h 5004654"/>
                <a:gd name="connsiteX100" fmla="*/ 4271308 w 5684844"/>
                <a:gd name="connsiteY100" fmla="*/ 3062380 h 5004654"/>
                <a:gd name="connsiteX101" fmla="*/ 4278892 w 5684844"/>
                <a:gd name="connsiteY101" fmla="*/ 3035633 h 5004654"/>
                <a:gd name="connsiteX102" fmla="*/ 4295617 w 5684844"/>
                <a:gd name="connsiteY102" fmla="*/ 3036648 h 5004654"/>
                <a:gd name="connsiteX103" fmla="*/ 4313087 w 5684844"/>
                <a:gd name="connsiteY103" fmla="*/ 3031773 h 5004654"/>
                <a:gd name="connsiteX104" fmla="*/ 4320198 w 5684844"/>
                <a:gd name="connsiteY104" fmla="*/ 3010104 h 5004654"/>
                <a:gd name="connsiteX105" fmla="*/ 4335027 w 5684844"/>
                <a:gd name="connsiteY105" fmla="*/ 3012339 h 5004654"/>
                <a:gd name="connsiteX106" fmla="*/ 4345794 w 5684844"/>
                <a:gd name="connsiteY106" fmla="*/ 3011188 h 5004654"/>
                <a:gd name="connsiteX107" fmla="*/ 4357847 w 5684844"/>
                <a:gd name="connsiteY107" fmla="*/ 3006109 h 5004654"/>
                <a:gd name="connsiteX108" fmla="*/ 4370441 w 5684844"/>
                <a:gd name="connsiteY108" fmla="*/ 3005635 h 5004654"/>
                <a:gd name="connsiteX109" fmla="*/ 4390823 w 5684844"/>
                <a:gd name="connsiteY109" fmla="*/ 3012407 h 5004654"/>
                <a:gd name="connsiteX110" fmla="*/ 4410123 w 5684844"/>
                <a:gd name="connsiteY110" fmla="*/ 2994530 h 5004654"/>
                <a:gd name="connsiteX111" fmla="*/ 4427931 w 5684844"/>
                <a:gd name="connsiteY111" fmla="*/ 2976721 h 5004654"/>
                <a:gd name="connsiteX112" fmla="*/ 4435854 w 5684844"/>
                <a:gd name="connsiteY112" fmla="*/ 2962637 h 5004654"/>
                <a:gd name="connsiteX113" fmla="*/ 4457252 w 5684844"/>
                <a:gd name="connsiteY113" fmla="*/ 2969273 h 5004654"/>
                <a:gd name="connsiteX114" fmla="*/ 4461111 w 5684844"/>
                <a:gd name="connsiteY114" fmla="*/ 2962840 h 5004654"/>
                <a:gd name="connsiteX115" fmla="*/ 4468560 w 5684844"/>
                <a:gd name="connsiteY115" fmla="*/ 2949297 h 5004654"/>
                <a:gd name="connsiteX116" fmla="*/ 4474722 w 5684844"/>
                <a:gd name="connsiteY116" fmla="*/ 2940020 h 5004654"/>
                <a:gd name="connsiteX117" fmla="*/ 4460909 w 5684844"/>
                <a:gd name="connsiteY117" fmla="*/ 2940223 h 5004654"/>
                <a:gd name="connsiteX118" fmla="*/ 4466393 w 5684844"/>
                <a:gd name="connsiteY118" fmla="*/ 2927086 h 5004654"/>
                <a:gd name="connsiteX119" fmla="*/ 4487452 w 5684844"/>
                <a:gd name="connsiteY119" fmla="*/ 2923294 h 5004654"/>
                <a:gd name="connsiteX120" fmla="*/ 4489822 w 5684844"/>
                <a:gd name="connsiteY120" fmla="*/ 2923227 h 5004654"/>
                <a:gd name="connsiteX121" fmla="*/ 4489348 w 5684844"/>
                <a:gd name="connsiteY121" fmla="*/ 2921060 h 5004654"/>
                <a:gd name="connsiteX122" fmla="*/ 4494563 w 5684844"/>
                <a:gd name="connsiteY122" fmla="*/ 2912799 h 5004654"/>
                <a:gd name="connsiteX123" fmla="*/ 4502959 w 5684844"/>
                <a:gd name="connsiteY123" fmla="*/ 2903319 h 5004654"/>
                <a:gd name="connsiteX124" fmla="*/ 4500183 w 5684844"/>
                <a:gd name="connsiteY124" fmla="*/ 2893703 h 5004654"/>
                <a:gd name="connsiteX125" fmla="*/ 4512913 w 5684844"/>
                <a:gd name="connsiteY125" fmla="*/ 2905418 h 5004654"/>
                <a:gd name="connsiteX126" fmla="*/ 4506751 w 5684844"/>
                <a:gd name="connsiteY126" fmla="*/ 2880905 h 5004654"/>
                <a:gd name="connsiteX127" fmla="*/ 4510204 w 5684844"/>
                <a:gd name="connsiteY127" fmla="*/ 2870409 h 5004654"/>
                <a:gd name="connsiteX128" fmla="*/ 4504449 w 5684844"/>
                <a:gd name="connsiteY128" fmla="*/ 2866414 h 5004654"/>
                <a:gd name="connsiteX129" fmla="*/ 4519007 w 5684844"/>
                <a:gd name="connsiteY129" fmla="*/ 2868852 h 5004654"/>
                <a:gd name="connsiteX130" fmla="*/ 4515080 w 5684844"/>
                <a:gd name="connsiteY130" fmla="*/ 2858085 h 5004654"/>
                <a:gd name="connsiteX131" fmla="*/ 4503907 w 5684844"/>
                <a:gd name="connsiteY131" fmla="*/ 2851856 h 5004654"/>
                <a:gd name="connsiteX132" fmla="*/ 4509054 w 5684844"/>
                <a:gd name="connsiteY132" fmla="*/ 2843730 h 5004654"/>
                <a:gd name="connsiteX133" fmla="*/ 4517518 w 5684844"/>
                <a:gd name="connsiteY133" fmla="*/ 2842037 h 5004654"/>
                <a:gd name="connsiteX134" fmla="*/ 4526795 w 5684844"/>
                <a:gd name="connsiteY134" fmla="*/ 2818675 h 5004654"/>
                <a:gd name="connsiteX135" fmla="*/ 4547989 w 5684844"/>
                <a:gd name="connsiteY135" fmla="*/ 2785496 h 5004654"/>
                <a:gd name="connsiteX136" fmla="*/ 4559297 w 5684844"/>
                <a:gd name="connsiteY136" fmla="*/ 2775135 h 5004654"/>
                <a:gd name="connsiteX137" fmla="*/ 4567288 w 5684844"/>
                <a:gd name="connsiteY137" fmla="*/ 2761660 h 5004654"/>
                <a:gd name="connsiteX138" fmla="*/ 4556454 w 5684844"/>
                <a:gd name="connsiteY138" fmla="*/ 2756514 h 5004654"/>
                <a:gd name="connsiteX139" fmla="*/ 4549343 w 5684844"/>
                <a:gd name="connsiteY139" fmla="*/ 2746830 h 5004654"/>
                <a:gd name="connsiteX140" fmla="*/ 4563495 w 5684844"/>
                <a:gd name="connsiteY140" fmla="*/ 2743648 h 5004654"/>
                <a:gd name="connsiteX141" fmla="*/ 4574127 w 5684844"/>
                <a:gd name="connsiteY141" fmla="*/ 2735116 h 5004654"/>
                <a:gd name="connsiteX142" fmla="*/ 4566001 w 5684844"/>
                <a:gd name="connsiteY142" fmla="*/ 2727193 h 5004654"/>
                <a:gd name="connsiteX143" fmla="*/ 4542369 w 5684844"/>
                <a:gd name="connsiteY143" fmla="*/ 2740127 h 5004654"/>
                <a:gd name="connsiteX144" fmla="*/ 4551172 w 5684844"/>
                <a:gd name="connsiteY144" fmla="*/ 2725704 h 5004654"/>
                <a:gd name="connsiteX145" fmla="*/ 4571486 w 5684844"/>
                <a:gd name="connsiteY145" fmla="*/ 2715817 h 5004654"/>
                <a:gd name="connsiteX146" fmla="*/ 4544333 w 5684844"/>
                <a:gd name="connsiteY146" fmla="*/ 2712567 h 5004654"/>
                <a:gd name="connsiteX147" fmla="*/ 4532279 w 5684844"/>
                <a:gd name="connsiteY147" fmla="*/ 2703155 h 5004654"/>
                <a:gd name="connsiteX148" fmla="*/ 4518398 w 5684844"/>
                <a:gd name="connsiteY148" fmla="*/ 2704509 h 5004654"/>
                <a:gd name="connsiteX149" fmla="*/ 4518804 w 5684844"/>
                <a:gd name="connsiteY149" fmla="*/ 2700311 h 5004654"/>
                <a:gd name="connsiteX150" fmla="*/ 4532076 w 5684844"/>
                <a:gd name="connsiteY150" fmla="*/ 2691440 h 5004654"/>
                <a:gd name="connsiteX151" fmla="*/ 4538306 w 5684844"/>
                <a:gd name="connsiteY151" fmla="*/ 2678574 h 5004654"/>
                <a:gd name="connsiteX152" fmla="*/ 4546499 w 5684844"/>
                <a:gd name="connsiteY152" fmla="*/ 2666453 h 5004654"/>
                <a:gd name="connsiteX153" fmla="*/ 4543384 w 5684844"/>
                <a:gd name="connsiteY153" fmla="*/ 2652910 h 5004654"/>
                <a:gd name="connsiteX154" fmla="*/ 4520497 w 5684844"/>
                <a:gd name="connsiteY154" fmla="*/ 2641196 h 5004654"/>
                <a:gd name="connsiteX155" fmla="*/ 4511085 w 5684844"/>
                <a:gd name="connsiteY155" fmla="*/ 2630565 h 5004654"/>
                <a:gd name="connsiteX156" fmla="*/ 4517653 w 5684844"/>
                <a:gd name="connsiteY156" fmla="*/ 2632664 h 5004654"/>
                <a:gd name="connsiteX157" fmla="*/ 4527607 w 5684844"/>
                <a:gd name="connsiteY157" fmla="*/ 2627179 h 5004654"/>
                <a:gd name="connsiteX158" fmla="*/ 4548395 w 5684844"/>
                <a:gd name="connsiteY158" fmla="*/ 2632596 h 5004654"/>
                <a:gd name="connsiteX159" fmla="*/ 4550901 w 5684844"/>
                <a:gd name="connsiteY159" fmla="*/ 2623590 h 5004654"/>
                <a:gd name="connsiteX160" fmla="*/ 4537900 w 5684844"/>
                <a:gd name="connsiteY160" fmla="*/ 2604562 h 5004654"/>
                <a:gd name="connsiteX161" fmla="*/ 4519684 w 5684844"/>
                <a:gd name="connsiteY161" fmla="*/ 2593593 h 5004654"/>
                <a:gd name="connsiteX162" fmla="*/ 4512574 w 5684844"/>
                <a:gd name="connsiteY162" fmla="*/ 2575377 h 5004654"/>
                <a:gd name="connsiteX163" fmla="*/ 4484947 w 5684844"/>
                <a:gd name="connsiteY163" fmla="*/ 2567319 h 5004654"/>
                <a:gd name="connsiteX164" fmla="*/ 4462736 w 5684844"/>
                <a:gd name="connsiteY164" fmla="*/ 2522154 h 5004654"/>
                <a:gd name="connsiteX165" fmla="*/ 4436599 w 5684844"/>
                <a:gd name="connsiteY165" fmla="*/ 2495474 h 5004654"/>
                <a:gd name="connsiteX166" fmla="*/ 4426306 w 5684844"/>
                <a:gd name="connsiteY166" fmla="*/ 2469065 h 5004654"/>
                <a:gd name="connsiteX167" fmla="*/ 4454882 w 5684844"/>
                <a:gd name="connsiteY167" fmla="*/ 2470014 h 5004654"/>
                <a:gd name="connsiteX168" fmla="*/ 4444657 w 5684844"/>
                <a:gd name="connsiteY168" fmla="*/ 2450647 h 5004654"/>
                <a:gd name="connsiteX169" fmla="*/ 4464632 w 5684844"/>
                <a:gd name="connsiteY169" fmla="*/ 2446855 h 5004654"/>
                <a:gd name="connsiteX170" fmla="*/ 4489754 w 5684844"/>
                <a:gd name="connsiteY170" fmla="*/ 2425593 h 5004654"/>
                <a:gd name="connsiteX171" fmla="*/ 4520023 w 5684844"/>
                <a:gd name="connsiteY171" fmla="*/ 2427624 h 5004654"/>
                <a:gd name="connsiteX172" fmla="*/ 4535191 w 5684844"/>
                <a:gd name="connsiteY172" fmla="*/ 2390178 h 5004654"/>
                <a:gd name="connsiteX173" fmla="*/ 4502282 w 5684844"/>
                <a:gd name="connsiteY173" fmla="*/ 2380292 h 5004654"/>
                <a:gd name="connsiteX174" fmla="*/ 4468627 w 5684844"/>
                <a:gd name="connsiteY174" fmla="*/ 2369390 h 5004654"/>
                <a:gd name="connsiteX175" fmla="*/ 4429557 w 5684844"/>
                <a:gd name="connsiteY175" fmla="*/ 2386928 h 5004654"/>
                <a:gd name="connsiteX176" fmla="*/ 4403757 w 5684844"/>
                <a:gd name="connsiteY176" fmla="*/ 2392887 h 5004654"/>
                <a:gd name="connsiteX177" fmla="*/ 4383646 w 5684844"/>
                <a:gd name="connsiteY177" fmla="*/ 2382730 h 5004654"/>
                <a:gd name="connsiteX178" fmla="*/ 4355816 w 5684844"/>
                <a:gd name="connsiteY178" fmla="*/ 2358149 h 5004654"/>
                <a:gd name="connsiteX179" fmla="*/ 4351685 w 5684844"/>
                <a:gd name="connsiteY179" fmla="*/ 2324698 h 5004654"/>
                <a:gd name="connsiteX180" fmla="*/ 4384865 w 5684844"/>
                <a:gd name="connsiteY180" fmla="*/ 2311291 h 5004654"/>
                <a:gd name="connsiteX181" fmla="*/ 4394074 w 5684844"/>
                <a:gd name="connsiteY181" fmla="*/ 2281903 h 5004654"/>
                <a:gd name="connsiteX182" fmla="*/ 4427525 w 5684844"/>
                <a:gd name="connsiteY182" fmla="*/ 2256713 h 5004654"/>
                <a:gd name="connsiteX183" fmla="*/ 4453527 w 5684844"/>
                <a:gd name="connsiteY183" fmla="*/ 2219538 h 5004654"/>
                <a:gd name="connsiteX184" fmla="*/ 4453595 w 5684844"/>
                <a:gd name="connsiteY184" fmla="*/ 2264907 h 5004654"/>
                <a:gd name="connsiteX185" fmla="*/ 4465581 w 5684844"/>
                <a:gd name="connsiteY185" fmla="*/ 2288200 h 5004654"/>
                <a:gd name="connsiteX186" fmla="*/ 4472691 w 5684844"/>
                <a:gd name="connsiteY186" fmla="*/ 2308650 h 5004654"/>
                <a:gd name="connsiteX187" fmla="*/ 4450006 w 5684844"/>
                <a:gd name="connsiteY187" fmla="*/ 2313661 h 5004654"/>
                <a:gd name="connsiteX188" fmla="*/ 4463211 w 5684844"/>
                <a:gd name="connsiteY188" fmla="*/ 2334381 h 5004654"/>
                <a:gd name="connsiteX189" fmla="*/ 4492531 w 5684844"/>
                <a:gd name="connsiteY189" fmla="*/ 2310208 h 5004654"/>
                <a:gd name="connsiteX190" fmla="*/ 4531602 w 5684844"/>
                <a:gd name="connsiteY190" fmla="*/ 2276215 h 5004654"/>
                <a:gd name="connsiteX191" fmla="*/ 4561667 w 5684844"/>
                <a:gd name="connsiteY191" fmla="*/ 2278517 h 5004654"/>
                <a:gd name="connsiteX192" fmla="*/ 4587940 w 5684844"/>
                <a:gd name="connsiteY192" fmla="*/ 2289758 h 5004654"/>
                <a:gd name="connsiteX193" fmla="*/ 4588144 w 5684844"/>
                <a:gd name="connsiteY193" fmla="*/ 2325850 h 5004654"/>
                <a:gd name="connsiteX194" fmla="*/ 4603583 w 5684844"/>
                <a:gd name="connsiteY194" fmla="*/ 2357878 h 5004654"/>
                <a:gd name="connsiteX195" fmla="*/ 4609745 w 5684844"/>
                <a:gd name="connsiteY195" fmla="*/ 2361197 h 5004654"/>
                <a:gd name="connsiteX196" fmla="*/ 4629992 w 5684844"/>
                <a:gd name="connsiteY196" fmla="*/ 2361670 h 5004654"/>
                <a:gd name="connsiteX197" fmla="*/ 4652472 w 5684844"/>
                <a:gd name="connsiteY197" fmla="*/ 2382933 h 5004654"/>
                <a:gd name="connsiteX198" fmla="*/ 4645565 w 5684844"/>
                <a:gd name="connsiteY198" fmla="*/ 2398778 h 5004654"/>
                <a:gd name="connsiteX199" fmla="*/ 4648478 w 5684844"/>
                <a:gd name="connsiteY199" fmla="*/ 2412050 h 5004654"/>
                <a:gd name="connsiteX200" fmla="*/ 4668183 w 5684844"/>
                <a:gd name="connsiteY200" fmla="*/ 2425051 h 5004654"/>
                <a:gd name="connsiteX201" fmla="*/ 4670553 w 5684844"/>
                <a:gd name="connsiteY201" fmla="*/ 2453221 h 5004654"/>
                <a:gd name="connsiteX202" fmla="*/ 4660192 w 5684844"/>
                <a:gd name="connsiteY202" fmla="*/ 2499131 h 5004654"/>
                <a:gd name="connsiteX203" fmla="*/ 4689445 w 5684844"/>
                <a:gd name="connsiteY203" fmla="*/ 2500282 h 5004654"/>
                <a:gd name="connsiteX204" fmla="*/ 4699060 w 5684844"/>
                <a:gd name="connsiteY204" fmla="*/ 2480983 h 5004654"/>
                <a:gd name="connsiteX205" fmla="*/ 4739824 w 5684844"/>
                <a:gd name="connsiteY205" fmla="*/ 2496016 h 5004654"/>
                <a:gd name="connsiteX206" fmla="*/ 4758785 w 5684844"/>
                <a:gd name="connsiteY206" fmla="*/ 2441100 h 5004654"/>
                <a:gd name="connsiteX207" fmla="*/ 4743617 w 5684844"/>
                <a:gd name="connsiteY207" fmla="*/ 2407716 h 5004654"/>
                <a:gd name="connsiteX208" fmla="*/ 4733121 w 5684844"/>
                <a:gd name="connsiteY208" fmla="*/ 2371218 h 5004654"/>
                <a:gd name="connsiteX209" fmla="*/ 4714770 w 5684844"/>
                <a:gd name="connsiteY209" fmla="*/ 2335465 h 5004654"/>
                <a:gd name="connsiteX210" fmla="*/ 4685992 w 5684844"/>
                <a:gd name="connsiteY210" fmla="*/ 2309869 h 5004654"/>
                <a:gd name="connsiteX211" fmla="*/ 4674819 w 5684844"/>
                <a:gd name="connsiteY211" fmla="*/ 2301269 h 5004654"/>
                <a:gd name="connsiteX212" fmla="*/ 4652811 w 5684844"/>
                <a:gd name="connsiteY212" fmla="*/ 2293956 h 5004654"/>
                <a:gd name="connsiteX213" fmla="*/ 4650576 w 5684844"/>
                <a:gd name="connsiteY213" fmla="*/ 2274183 h 5004654"/>
                <a:gd name="connsiteX214" fmla="*/ 4654640 w 5684844"/>
                <a:gd name="connsiteY214" fmla="*/ 2253937 h 5004654"/>
                <a:gd name="connsiteX215" fmla="*/ 4687278 w 5684844"/>
                <a:gd name="connsiteY215" fmla="*/ 2229356 h 5004654"/>
                <a:gd name="connsiteX216" fmla="*/ 4699331 w 5684844"/>
                <a:gd name="connsiteY216" fmla="*/ 2197869 h 5004654"/>
                <a:gd name="connsiteX217" fmla="*/ 4703665 w 5684844"/>
                <a:gd name="connsiteY217" fmla="*/ 2173560 h 5004654"/>
                <a:gd name="connsiteX218" fmla="*/ 4695742 w 5684844"/>
                <a:gd name="connsiteY218" fmla="*/ 2150198 h 5004654"/>
                <a:gd name="connsiteX219" fmla="*/ 4720932 w 5684844"/>
                <a:gd name="connsiteY219" fmla="*/ 2129274 h 5004654"/>
                <a:gd name="connsiteX220" fmla="*/ 4735762 w 5684844"/>
                <a:gd name="connsiteY220" fmla="*/ 2110044 h 5004654"/>
                <a:gd name="connsiteX221" fmla="*/ 4743346 w 5684844"/>
                <a:gd name="connsiteY221" fmla="*/ 2090880 h 5004654"/>
                <a:gd name="connsiteX222" fmla="*/ 4759258 w 5684844"/>
                <a:gd name="connsiteY222" fmla="*/ 2078895 h 5004654"/>
                <a:gd name="connsiteX223" fmla="*/ 4785261 w 5684844"/>
                <a:gd name="connsiteY223" fmla="*/ 2116002 h 5004654"/>
                <a:gd name="connsiteX224" fmla="*/ 4825619 w 5684844"/>
                <a:gd name="connsiteY224" fmla="*/ 2073816 h 5004654"/>
                <a:gd name="connsiteX225" fmla="*/ 4843225 w 5684844"/>
                <a:gd name="connsiteY225" fmla="*/ 2036370 h 5004654"/>
                <a:gd name="connsiteX226" fmla="*/ 4857716 w 5684844"/>
                <a:gd name="connsiteY226" fmla="*/ 1995538 h 5004654"/>
                <a:gd name="connsiteX227" fmla="*/ 4885749 w 5684844"/>
                <a:gd name="connsiteY227" fmla="*/ 1961478 h 5004654"/>
                <a:gd name="connsiteX228" fmla="*/ 4899225 w 5684844"/>
                <a:gd name="connsiteY228" fmla="*/ 1929990 h 5004654"/>
                <a:gd name="connsiteX229" fmla="*/ 4891708 w 5684844"/>
                <a:gd name="connsiteY229" fmla="*/ 1905342 h 5004654"/>
                <a:gd name="connsiteX230" fmla="*/ 4903693 w 5684844"/>
                <a:gd name="connsiteY230" fmla="*/ 1889565 h 5004654"/>
                <a:gd name="connsiteX231" fmla="*/ 4909178 w 5684844"/>
                <a:gd name="connsiteY231" fmla="*/ 1860651 h 5004654"/>
                <a:gd name="connsiteX232" fmla="*/ 4913648 w 5684844"/>
                <a:gd name="connsiteY232" fmla="*/ 1807631 h 5004654"/>
                <a:gd name="connsiteX233" fmla="*/ 4918929 w 5684844"/>
                <a:gd name="connsiteY233" fmla="*/ 1761178 h 5004654"/>
                <a:gd name="connsiteX234" fmla="*/ 4905318 w 5684844"/>
                <a:gd name="connsiteY234" fmla="*/ 1727660 h 5004654"/>
                <a:gd name="connsiteX235" fmla="*/ 4894078 w 5684844"/>
                <a:gd name="connsiteY235" fmla="*/ 1684255 h 5004654"/>
                <a:gd name="connsiteX236" fmla="*/ 4883176 w 5684844"/>
                <a:gd name="connsiteY236" fmla="*/ 1639089 h 5004654"/>
                <a:gd name="connsiteX237" fmla="*/ 4912903 w 5684844"/>
                <a:gd name="connsiteY237" fmla="*/ 1624192 h 5004654"/>
                <a:gd name="connsiteX238" fmla="*/ 4952584 w 5684844"/>
                <a:gd name="connsiteY238" fmla="*/ 1677280 h 5004654"/>
                <a:gd name="connsiteX239" fmla="*/ 4956850 w 5684844"/>
                <a:gd name="connsiteY239" fmla="*/ 1742421 h 5004654"/>
                <a:gd name="connsiteX240" fmla="*/ 4981565 w 5684844"/>
                <a:gd name="connsiteY240" fmla="*/ 1787655 h 5004654"/>
                <a:gd name="connsiteX241" fmla="*/ 4974455 w 5684844"/>
                <a:gd name="connsiteY241" fmla="*/ 1823408 h 5004654"/>
                <a:gd name="connsiteX242" fmla="*/ 4981768 w 5684844"/>
                <a:gd name="connsiteY242" fmla="*/ 1855843 h 5004654"/>
                <a:gd name="connsiteX243" fmla="*/ 4997952 w 5684844"/>
                <a:gd name="connsiteY243" fmla="*/ 1892747 h 5004654"/>
                <a:gd name="connsiteX244" fmla="*/ 5018943 w 5684844"/>
                <a:gd name="connsiteY244" fmla="*/ 1913604 h 5004654"/>
                <a:gd name="connsiteX245" fmla="*/ 5029643 w 5684844"/>
                <a:gd name="connsiteY245" fmla="*/ 1898029 h 5004654"/>
                <a:gd name="connsiteX246" fmla="*/ 5038784 w 5684844"/>
                <a:gd name="connsiteY246" fmla="*/ 1887398 h 5004654"/>
                <a:gd name="connsiteX247" fmla="*/ 5064718 w 5684844"/>
                <a:gd name="connsiteY247" fmla="*/ 1885367 h 5004654"/>
                <a:gd name="connsiteX248" fmla="*/ 5067427 w 5684844"/>
                <a:gd name="connsiteY248" fmla="*/ 1902160 h 5004654"/>
                <a:gd name="connsiteX249" fmla="*/ 5071558 w 5684844"/>
                <a:gd name="connsiteY249" fmla="*/ 1875616 h 5004654"/>
                <a:gd name="connsiteX250" fmla="*/ 5053343 w 5684844"/>
                <a:gd name="connsiteY250" fmla="*/ 1863021 h 5004654"/>
                <a:gd name="connsiteX251" fmla="*/ 5037972 w 5684844"/>
                <a:gd name="connsiteY251" fmla="*/ 1855775 h 5004654"/>
                <a:gd name="connsiteX252" fmla="*/ 5028220 w 5684844"/>
                <a:gd name="connsiteY252" fmla="*/ 1831534 h 5004654"/>
                <a:gd name="connsiteX253" fmla="*/ 5009802 w 5684844"/>
                <a:gd name="connsiteY253" fmla="*/ 1811964 h 5004654"/>
                <a:gd name="connsiteX254" fmla="*/ 5008380 w 5684844"/>
                <a:gd name="connsiteY254" fmla="*/ 1757115 h 5004654"/>
                <a:gd name="connsiteX255" fmla="*/ 5007974 w 5684844"/>
                <a:gd name="connsiteY255" fmla="*/ 1728337 h 5004654"/>
                <a:gd name="connsiteX256" fmla="*/ 5024970 w 5684844"/>
                <a:gd name="connsiteY256" fmla="*/ 1728201 h 5004654"/>
                <a:gd name="connsiteX257" fmla="*/ 5021652 w 5684844"/>
                <a:gd name="connsiteY257" fmla="*/ 1723664 h 5004654"/>
                <a:gd name="connsiteX258" fmla="*/ 5013256 w 5684844"/>
                <a:gd name="connsiteY258" fmla="*/ 1659607 h 5004654"/>
                <a:gd name="connsiteX259" fmla="*/ 4983258 w 5684844"/>
                <a:gd name="connsiteY259" fmla="*/ 1601101 h 5004654"/>
                <a:gd name="connsiteX260" fmla="*/ 4935519 w 5684844"/>
                <a:gd name="connsiteY260" fmla="*/ 1556613 h 5004654"/>
                <a:gd name="connsiteX261" fmla="*/ 4922992 w 5684844"/>
                <a:gd name="connsiteY261" fmla="*/ 1535080 h 5004654"/>
                <a:gd name="connsiteX262" fmla="*/ 4924143 w 5684844"/>
                <a:gd name="connsiteY262" fmla="*/ 1515239 h 5004654"/>
                <a:gd name="connsiteX263" fmla="*/ 4932879 w 5684844"/>
                <a:gd name="connsiteY263" fmla="*/ 1517609 h 5004654"/>
                <a:gd name="connsiteX264" fmla="*/ 4918049 w 5684844"/>
                <a:gd name="connsiteY264" fmla="*/ 1491472 h 5004654"/>
                <a:gd name="connsiteX265" fmla="*/ 4893536 w 5684844"/>
                <a:gd name="connsiteY265" fmla="*/ 1481721 h 5004654"/>
                <a:gd name="connsiteX266" fmla="*/ 4890218 w 5684844"/>
                <a:gd name="connsiteY266" fmla="*/ 1467568 h 5004654"/>
                <a:gd name="connsiteX267" fmla="*/ 4886630 w 5684844"/>
                <a:gd name="connsiteY267" fmla="*/ 1451859 h 5004654"/>
                <a:gd name="connsiteX268" fmla="*/ 4869023 w 5684844"/>
                <a:gd name="connsiteY268" fmla="*/ 1453077 h 5004654"/>
                <a:gd name="connsiteX269" fmla="*/ 4862387 w 5684844"/>
                <a:gd name="connsiteY269" fmla="*/ 1440347 h 5004654"/>
                <a:gd name="connsiteX270" fmla="*/ 4858934 w 5684844"/>
                <a:gd name="connsiteY270" fmla="*/ 1455786 h 5004654"/>
                <a:gd name="connsiteX271" fmla="*/ 4848303 w 5684844"/>
                <a:gd name="connsiteY271" fmla="*/ 1444749 h 5004654"/>
                <a:gd name="connsiteX272" fmla="*/ 4858393 w 5684844"/>
                <a:gd name="connsiteY272" fmla="*/ 1462693 h 5004654"/>
                <a:gd name="connsiteX273" fmla="*/ 4869294 w 5684844"/>
                <a:gd name="connsiteY273" fmla="*/ 1474137 h 5004654"/>
                <a:gd name="connsiteX274" fmla="*/ 4887036 w 5684844"/>
                <a:gd name="connsiteY274" fmla="*/ 1487747 h 5004654"/>
                <a:gd name="connsiteX275" fmla="*/ 4888593 w 5684844"/>
                <a:gd name="connsiteY275" fmla="*/ 1500952 h 5004654"/>
                <a:gd name="connsiteX276" fmla="*/ 4862320 w 5684844"/>
                <a:gd name="connsiteY276" fmla="*/ 1495873 h 5004654"/>
                <a:gd name="connsiteX277" fmla="*/ 4848574 w 5684844"/>
                <a:gd name="connsiteY277" fmla="*/ 1509822 h 5004654"/>
                <a:gd name="connsiteX278" fmla="*/ 4793387 w 5684844"/>
                <a:gd name="connsiteY278" fmla="*/ 1485987 h 5004654"/>
                <a:gd name="connsiteX279" fmla="*/ 4772124 w 5684844"/>
                <a:gd name="connsiteY279" fmla="*/ 1471157 h 5004654"/>
                <a:gd name="connsiteX280" fmla="*/ 4762373 w 5684844"/>
                <a:gd name="connsiteY280" fmla="*/ 1465334 h 5004654"/>
                <a:gd name="connsiteX281" fmla="*/ 4737048 w 5684844"/>
                <a:gd name="connsiteY281" fmla="*/ 1474543 h 5004654"/>
                <a:gd name="connsiteX282" fmla="*/ 4741924 w 5684844"/>
                <a:gd name="connsiteY282" fmla="*/ 1490388 h 5004654"/>
                <a:gd name="connsiteX283" fmla="*/ 4727094 w 5684844"/>
                <a:gd name="connsiteY283" fmla="*/ 1511447 h 5004654"/>
                <a:gd name="connsiteX284" fmla="*/ 4722692 w 5684844"/>
                <a:gd name="connsiteY284" fmla="*/ 1490185 h 5004654"/>
                <a:gd name="connsiteX285" fmla="*/ 4709760 w 5684844"/>
                <a:gd name="connsiteY285" fmla="*/ 1498988 h 5004654"/>
                <a:gd name="connsiteX286" fmla="*/ 4691747 w 5684844"/>
                <a:gd name="connsiteY286" fmla="*/ 1488221 h 5004654"/>
                <a:gd name="connsiteX287" fmla="*/ 4687142 w 5684844"/>
                <a:gd name="connsiteY287" fmla="*/ 1461000 h 5004654"/>
                <a:gd name="connsiteX288" fmla="*/ 4660463 w 5684844"/>
                <a:gd name="connsiteY288" fmla="*/ 1448541 h 5004654"/>
                <a:gd name="connsiteX289" fmla="*/ 4634054 w 5684844"/>
                <a:gd name="connsiteY289" fmla="*/ 1468110 h 5004654"/>
                <a:gd name="connsiteX290" fmla="*/ 4632633 w 5684844"/>
                <a:gd name="connsiteY290" fmla="*/ 1434117 h 5004654"/>
                <a:gd name="connsiteX291" fmla="*/ 4654369 w 5684844"/>
                <a:gd name="connsiteY291" fmla="*/ 1388613 h 5004654"/>
                <a:gd name="connsiteX292" fmla="*/ 4668521 w 5684844"/>
                <a:gd name="connsiteY292" fmla="*/ 1337218 h 5004654"/>
                <a:gd name="connsiteX293" fmla="*/ 4675631 w 5684844"/>
                <a:gd name="connsiteY293" fmla="*/ 1293000 h 5004654"/>
                <a:gd name="connsiteX294" fmla="*/ 4704139 w 5684844"/>
                <a:gd name="connsiteY294" fmla="*/ 1267337 h 5004654"/>
                <a:gd name="connsiteX295" fmla="*/ 4706712 w 5684844"/>
                <a:gd name="connsiteY295" fmla="*/ 1216348 h 5004654"/>
                <a:gd name="connsiteX296" fmla="*/ 4709149 w 5684844"/>
                <a:gd name="connsiteY296" fmla="*/ 1175854 h 5004654"/>
                <a:gd name="connsiteX297" fmla="*/ 4760545 w 5684844"/>
                <a:gd name="connsiteY297" fmla="*/ 1135496 h 5004654"/>
                <a:gd name="connsiteX298" fmla="*/ 4805169 w 5684844"/>
                <a:gd name="connsiteY298" fmla="*/ 1118026 h 5004654"/>
                <a:gd name="connsiteX299" fmla="*/ 4826634 w 5684844"/>
                <a:gd name="connsiteY299" fmla="*/ 1124459 h 5004654"/>
                <a:gd name="connsiteX300" fmla="*/ 4833000 w 5684844"/>
                <a:gd name="connsiteY300" fmla="*/ 1109020 h 5004654"/>
                <a:gd name="connsiteX301" fmla="*/ 4896109 w 5684844"/>
                <a:gd name="connsiteY301" fmla="*/ 1081866 h 5004654"/>
                <a:gd name="connsiteX302" fmla="*/ 4931050 w 5684844"/>
                <a:gd name="connsiteY302" fmla="*/ 1059047 h 5004654"/>
                <a:gd name="connsiteX303" fmla="*/ 4980820 w 5684844"/>
                <a:gd name="connsiteY303" fmla="*/ 1081257 h 5004654"/>
                <a:gd name="connsiteX304" fmla="*/ 5025918 w 5684844"/>
                <a:gd name="connsiteY304" fmla="*/ 1092024 h 5004654"/>
                <a:gd name="connsiteX305" fmla="*/ 5050160 w 5684844"/>
                <a:gd name="connsiteY305" fmla="*/ 1071709 h 5004654"/>
                <a:gd name="connsiteX306" fmla="*/ 5074063 w 5684844"/>
                <a:gd name="connsiteY306" fmla="*/ 1072048 h 5004654"/>
                <a:gd name="connsiteX307" fmla="*/ 5082189 w 5684844"/>
                <a:gd name="connsiteY307" fmla="*/ 1043540 h 5004654"/>
                <a:gd name="connsiteX308" fmla="*/ 5045081 w 5684844"/>
                <a:gd name="connsiteY308" fmla="*/ 1037175 h 5004654"/>
                <a:gd name="connsiteX309" fmla="*/ 5053545 w 5684844"/>
                <a:gd name="connsiteY309" fmla="*/ 999729 h 5004654"/>
                <a:gd name="connsiteX310" fmla="*/ 5056999 w 5684844"/>
                <a:gd name="connsiteY310" fmla="*/ 926529 h 5004654"/>
                <a:gd name="connsiteX311" fmla="*/ 5083747 w 5684844"/>
                <a:gd name="connsiteY311" fmla="*/ 880619 h 5004654"/>
                <a:gd name="connsiteX312" fmla="*/ 5112051 w 5684844"/>
                <a:gd name="connsiteY312" fmla="*/ 861117 h 5004654"/>
                <a:gd name="connsiteX313" fmla="*/ 5137173 w 5684844"/>
                <a:gd name="connsiteY313" fmla="*/ 865383 h 5004654"/>
                <a:gd name="connsiteX314" fmla="*/ 5144080 w 5684844"/>
                <a:gd name="connsiteY314" fmla="*/ 863352 h 5004654"/>
                <a:gd name="connsiteX315" fmla="*/ 5155321 w 5684844"/>
                <a:gd name="connsiteY315" fmla="*/ 895448 h 5004654"/>
                <a:gd name="connsiteX316" fmla="*/ 5166832 w 5684844"/>
                <a:gd name="connsiteY316" fmla="*/ 912513 h 5004654"/>
                <a:gd name="connsiteX317" fmla="*/ 5179495 w 5684844"/>
                <a:gd name="connsiteY317" fmla="*/ 933165 h 5004654"/>
                <a:gd name="connsiteX318" fmla="*/ 5201773 w 5684844"/>
                <a:gd name="connsiteY318" fmla="*/ 903777 h 5004654"/>
                <a:gd name="connsiteX319" fmla="*/ 5221681 w 5684844"/>
                <a:gd name="connsiteY319" fmla="*/ 850757 h 5004654"/>
                <a:gd name="connsiteX320" fmla="*/ 5200622 w 5684844"/>
                <a:gd name="connsiteY320" fmla="*/ 801122 h 5004654"/>
                <a:gd name="connsiteX321" fmla="*/ 5226083 w 5684844"/>
                <a:gd name="connsiteY321" fmla="*/ 745055 h 5004654"/>
                <a:gd name="connsiteX322" fmla="*/ 5247683 w 5684844"/>
                <a:gd name="connsiteY322" fmla="*/ 777354 h 5004654"/>
                <a:gd name="connsiteX323" fmla="*/ 5235833 w 5684844"/>
                <a:gd name="connsiteY323" fmla="*/ 798752 h 5004654"/>
                <a:gd name="connsiteX324" fmla="*/ 5253710 w 5684844"/>
                <a:gd name="connsiteY324" fmla="*/ 829291 h 5004654"/>
                <a:gd name="connsiteX325" fmla="*/ 5257705 w 5684844"/>
                <a:gd name="connsiteY325" fmla="*/ 850621 h 5004654"/>
                <a:gd name="connsiteX326" fmla="*/ 5257299 w 5684844"/>
                <a:gd name="connsiteY326" fmla="*/ 875676 h 5004654"/>
                <a:gd name="connsiteX327" fmla="*/ 5263596 w 5684844"/>
                <a:gd name="connsiteY327" fmla="*/ 898902 h 5004654"/>
                <a:gd name="connsiteX328" fmla="*/ 5241860 w 5684844"/>
                <a:gd name="connsiteY328" fmla="*/ 936213 h 5004654"/>
                <a:gd name="connsiteX329" fmla="*/ 5247615 w 5684844"/>
                <a:gd name="connsiteY329" fmla="*/ 982733 h 5004654"/>
                <a:gd name="connsiteX330" fmla="*/ 5246126 w 5684844"/>
                <a:gd name="connsiteY330" fmla="*/ 1035821 h 5004654"/>
                <a:gd name="connsiteX331" fmla="*/ 5237933 w 5684844"/>
                <a:gd name="connsiteY331" fmla="*/ 1098998 h 5004654"/>
                <a:gd name="connsiteX332" fmla="*/ 5223510 w 5684844"/>
                <a:gd name="connsiteY332" fmla="*/ 1127912 h 5004654"/>
                <a:gd name="connsiteX333" fmla="*/ 5192699 w 5684844"/>
                <a:gd name="connsiteY333" fmla="*/ 1137460 h 5004654"/>
                <a:gd name="connsiteX334" fmla="*/ 5202653 w 5684844"/>
                <a:gd name="connsiteY334" fmla="*/ 1163937 h 5004654"/>
                <a:gd name="connsiteX335" fmla="*/ 5214639 w 5684844"/>
                <a:gd name="connsiteY335" fmla="*/ 1201180 h 5004654"/>
                <a:gd name="connsiteX336" fmla="*/ 5205971 w 5684844"/>
                <a:gd name="connsiteY336" fmla="*/ 1256096 h 5004654"/>
                <a:gd name="connsiteX337" fmla="*/ 5211253 w 5684844"/>
                <a:gd name="connsiteY337" fmla="*/ 1302142 h 5004654"/>
                <a:gd name="connsiteX338" fmla="*/ 5245246 w 5684844"/>
                <a:gd name="connsiteY338" fmla="*/ 1350761 h 5004654"/>
                <a:gd name="connsiteX339" fmla="*/ 5273753 w 5684844"/>
                <a:gd name="connsiteY339" fmla="*/ 1403849 h 5004654"/>
                <a:gd name="connsiteX340" fmla="*/ 5290276 w 5684844"/>
                <a:gd name="connsiteY340" fmla="*/ 1447525 h 5004654"/>
                <a:gd name="connsiteX341" fmla="*/ 5330769 w 5684844"/>
                <a:gd name="connsiteY341" fmla="*/ 1484835 h 5004654"/>
                <a:gd name="connsiteX342" fmla="*/ 5350948 w 5684844"/>
                <a:gd name="connsiteY342" fmla="*/ 1524245 h 5004654"/>
                <a:gd name="connsiteX343" fmla="*/ 5370585 w 5684844"/>
                <a:gd name="connsiteY343" fmla="*/ 1557629 h 5004654"/>
                <a:gd name="connsiteX344" fmla="*/ 5385550 w 5684844"/>
                <a:gd name="connsiteY344" fmla="*/ 1588709 h 5004654"/>
                <a:gd name="connsiteX345" fmla="*/ 5383654 w 5684844"/>
                <a:gd name="connsiteY345" fmla="*/ 1561962 h 5004654"/>
                <a:gd name="connsiteX346" fmla="*/ 5410537 w 5684844"/>
                <a:gd name="connsiteY346" fmla="*/ 1541242 h 5004654"/>
                <a:gd name="connsiteX347" fmla="*/ 5408573 w 5684844"/>
                <a:gd name="connsiteY347" fmla="*/ 1474949 h 5004654"/>
                <a:gd name="connsiteX348" fmla="*/ 5404916 w 5684844"/>
                <a:gd name="connsiteY348" fmla="*/ 1445967 h 5004654"/>
                <a:gd name="connsiteX349" fmla="*/ 5426788 w 5684844"/>
                <a:gd name="connsiteY349" fmla="*/ 1427413 h 5004654"/>
                <a:gd name="connsiteX350" fmla="*/ 5399770 w 5684844"/>
                <a:gd name="connsiteY350" fmla="*/ 1393150 h 5004654"/>
                <a:gd name="connsiteX351" fmla="*/ 5430986 w 5684844"/>
                <a:gd name="connsiteY351" fmla="*/ 1337489 h 5004654"/>
                <a:gd name="connsiteX352" fmla="*/ 5441889 w 5684844"/>
                <a:gd name="connsiteY352" fmla="*/ 1305324 h 5004654"/>
                <a:gd name="connsiteX353" fmla="*/ 5411688 w 5684844"/>
                <a:gd name="connsiteY353" fmla="*/ 1253658 h 5004654"/>
                <a:gd name="connsiteX354" fmla="*/ 5423402 w 5684844"/>
                <a:gd name="connsiteY354" fmla="*/ 1220546 h 5004654"/>
                <a:gd name="connsiteX355" fmla="*/ 5440060 w 5684844"/>
                <a:gd name="connsiteY355" fmla="*/ 1201383 h 5004654"/>
                <a:gd name="connsiteX356" fmla="*/ 5416496 w 5684844"/>
                <a:gd name="connsiteY356" fmla="*/ 1173620 h 5004654"/>
                <a:gd name="connsiteX357" fmla="*/ 5398551 w 5684844"/>
                <a:gd name="connsiteY357" fmla="*/ 1167119 h 5004654"/>
                <a:gd name="connsiteX358" fmla="*/ 5390223 w 5684844"/>
                <a:gd name="connsiteY358" fmla="*/ 1150935 h 5004654"/>
                <a:gd name="connsiteX359" fmla="*/ 5394691 w 5684844"/>
                <a:gd name="connsiteY359" fmla="*/ 1119854 h 5004654"/>
                <a:gd name="connsiteX360" fmla="*/ 5359616 w 5684844"/>
                <a:gd name="connsiteY360" fmla="*/ 1087690 h 5004654"/>
                <a:gd name="connsiteX361" fmla="*/ 5358261 w 5684844"/>
                <a:gd name="connsiteY361" fmla="*/ 1117213 h 5004654"/>
                <a:gd name="connsiteX362" fmla="*/ 5339233 w 5684844"/>
                <a:gd name="connsiteY362" fmla="*/ 1081325 h 5004654"/>
                <a:gd name="connsiteX363" fmla="*/ 5326029 w 5684844"/>
                <a:gd name="connsiteY363" fmla="*/ 987811 h 5004654"/>
                <a:gd name="connsiteX364" fmla="*/ 5319190 w 5684844"/>
                <a:gd name="connsiteY364" fmla="*/ 955985 h 5004654"/>
                <a:gd name="connsiteX365" fmla="*/ 5339233 w 5684844"/>
                <a:gd name="connsiteY365" fmla="*/ 951381 h 5004654"/>
                <a:gd name="connsiteX366" fmla="*/ 5354875 w 5684844"/>
                <a:gd name="connsiteY366" fmla="*/ 932691 h 5004654"/>
                <a:gd name="connsiteX367" fmla="*/ 5369637 w 5684844"/>
                <a:gd name="connsiteY367" fmla="*/ 914409 h 5004654"/>
                <a:gd name="connsiteX368" fmla="*/ 5385008 w 5684844"/>
                <a:gd name="connsiteY368" fmla="*/ 955173 h 5004654"/>
                <a:gd name="connsiteX369" fmla="*/ 5401192 w 5684844"/>
                <a:gd name="connsiteY369" fmla="*/ 903100 h 5004654"/>
                <a:gd name="connsiteX370" fmla="*/ 5434711 w 5684844"/>
                <a:gd name="connsiteY370" fmla="*/ 874592 h 5004654"/>
                <a:gd name="connsiteX371" fmla="*/ 5457802 w 5684844"/>
                <a:gd name="connsiteY371" fmla="*/ 892672 h 5004654"/>
                <a:gd name="connsiteX372" fmla="*/ 5508249 w 5684844"/>
                <a:gd name="connsiteY372" fmla="*/ 899579 h 5004654"/>
                <a:gd name="connsiteX373" fmla="*/ 5497618 w 5684844"/>
                <a:gd name="connsiteY373" fmla="*/ 859560 h 5004654"/>
                <a:gd name="connsiteX374" fmla="*/ 5514749 w 5684844"/>
                <a:gd name="connsiteY374" fmla="*/ 780469 h 5004654"/>
                <a:gd name="connsiteX375" fmla="*/ 5544273 w 5684844"/>
                <a:gd name="connsiteY375" fmla="*/ 703207 h 5004654"/>
                <a:gd name="connsiteX376" fmla="*/ 5610497 w 5684844"/>
                <a:gd name="connsiteY376" fmla="*/ 669147 h 5004654"/>
                <a:gd name="connsiteX377" fmla="*/ 5640224 w 5684844"/>
                <a:gd name="connsiteY377" fmla="*/ 649171 h 5004654"/>
                <a:gd name="connsiteX378" fmla="*/ 5645438 w 5684844"/>
                <a:gd name="connsiteY378" fmla="*/ 608678 h 5004654"/>
                <a:gd name="connsiteX379" fmla="*/ 5619572 w 5684844"/>
                <a:gd name="connsiteY379" fmla="*/ 590462 h 5004654"/>
                <a:gd name="connsiteX380" fmla="*/ 5595465 w 5684844"/>
                <a:gd name="connsiteY380" fmla="*/ 568252 h 5004654"/>
                <a:gd name="connsiteX381" fmla="*/ 5559373 w 5684844"/>
                <a:gd name="connsiteY381" fmla="*/ 547667 h 5004654"/>
                <a:gd name="connsiteX382" fmla="*/ 5551179 w 5684844"/>
                <a:gd name="connsiteY382" fmla="*/ 532025 h 5004654"/>
                <a:gd name="connsiteX383" fmla="*/ 5539059 w 5684844"/>
                <a:gd name="connsiteY383" fmla="*/ 519768 h 5004654"/>
                <a:gd name="connsiteX384" fmla="*/ 5532152 w 5684844"/>
                <a:gd name="connsiteY384" fmla="*/ 508257 h 5004654"/>
                <a:gd name="connsiteX385" fmla="*/ 5501545 w 5684844"/>
                <a:gd name="connsiteY385" fmla="*/ 501012 h 5004654"/>
                <a:gd name="connsiteX386" fmla="*/ 5509400 w 5684844"/>
                <a:gd name="connsiteY386" fmla="*/ 484015 h 5004654"/>
                <a:gd name="connsiteX387" fmla="*/ 5522063 w 5684844"/>
                <a:gd name="connsiteY387" fmla="*/ 443522 h 5004654"/>
                <a:gd name="connsiteX388" fmla="*/ 5523349 w 5684844"/>
                <a:gd name="connsiteY388" fmla="*/ 388538 h 5004654"/>
                <a:gd name="connsiteX389" fmla="*/ 5526329 w 5684844"/>
                <a:gd name="connsiteY389" fmla="*/ 351295 h 5004654"/>
                <a:gd name="connsiteX390" fmla="*/ 5543663 w 5684844"/>
                <a:gd name="connsiteY390" fmla="*/ 318860 h 5004654"/>
                <a:gd name="connsiteX391" fmla="*/ 5597361 w 5684844"/>
                <a:gd name="connsiteY391" fmla="*/ 309244 h 5004654"/>
                <a:gd name="connsiteX392" fmla="*/ 5629525 w 5684844"/>
                <a:gd name="connsiteY392" fmla="*/ 340122 h 5004654"/>
                <a:gd name="connsiteX393" fmla="*/ 5667581 w 5684844"/>
                <a:gd name="connsiteY393" fmla="*/ 333757 h 5004654"/>
                <a:gd name="connsiteX394" fmla="*/ 5676858 w 5684844"/>
                <a:gd name="connsiteY394" fmla="*/ 293941 h 5004654"/>
                <a:gd name="connsiteX395" fmla="*/ 5657153 w 5684844"/>
                <a:gd name="connsiteY395" fmla="*/ 265975 h 5004654"/>
                <a:gd name="connsiteX396" fmla="*/ 5658981 w 5684844"/>
                <a:gd name="connsiteY396" fmla="*/ 237602 h 5004654"/>
                <a:gd name="connsiteX397" fmla="*/ 5640089 w 5684844"/>
                <a:gd name="connsiteY397" fmla="*/ 196770 h 5004654"/>
                <a:gd name="connsiteX398" fmla="*/ 5662976 w 5684844"/>
                <a:gd name="connsiteY398" fmla="*/ 158038 h 5004654"/>
                <a:gd name="connsiteX399" fmla="*/ 5630947 w 5684844"/>
                <a:gd name="connsiteY399" fmla="*/ 137656 h 5004654"/>
                <a:gd name="connsiteX400" fmla="*/ 5623092 w 5684844"/>
                <a:gd name="connsiteY400" fmla="*/ 113549 h 5004654"/>
                <a:gd name="connsiteX401" fmla="*/ 5570208 w 5684844"/>
                <a:gd name="connsiteY401" fmla="*/ 107049 h 5004654"/>
                <a:gd name="connsiteX402" fmla="*/ 5535673 w 5684844"/>
                <a:gd name="connsiteY402" fmla="*/ 98178 h 5004654"/>
                <a:gd name="connsiteX403" fmla="*/ 5503441 w 5684844"/>
                <a:gd name="connsiteY403" fmla="*/ 123706 h 5004654"/>
                <a:gd name="connsiteX404" fmla="*/ 5462880 w 5684844"/>
                <a:gd name="connsiteY404" fmla="*/ 122284 h 5004654"/>
                <a:gd name="connsiteX405" fmla="*/ 5406677 w 5684844"/>
                <a:gd name="connsiteY405" fmla="*/ 115987 h 5004654"/>
                <a:gd name="connsiteX406" fmla="*/ 5337946 w 5684844"/>
                <a:gd name="connsiteY406" fmla="*/ 103731 h 5004654"/>
                <a:gd name="connsiteX407" fmla="*/ 5280254 w 5684844"/>
                <a:gd name="connsiteY407" fmla="*/ 107252 h 5004654"/>
                <a:gd name="connsiteX408" fmla="*/ 5220733 w 5684844"/>
                <a:gd name="connsiteY408" fmla="*/ 77931 h 5004654"/>
                <a:gd name="connsiteX409" fmla="*/ 5139001 w 5684844"/>
                <a:gd name="connsiteY409" fmla="*/ 73056 h 5004654"/>
                <a:gd name="connsiteX410" fmla="*/ 5075282 w 5684844"/>
                <a:gd name="connsiteY410" fmla="*/ 71837 h 5004654"/>
                <a:gd name="connsiteX411" fmla="*/ 5017183 w 5684844"/>
                <a:gd name="connsiteY411" fmla="*/ 98855 h 5004654"/>
                <a:gd name="connsiteX412" fmla="*/ 4973575 w 5684844"/>
                <a:gd name="connsiteY412" fmla="*/ 101496 h 5004654"/>
                <a:gd name="connsiteX413" fmla="*/ 4994025 w 5684844"/>
                <a:gd name="connsiteY413" fmla="*/ 144698 h 5004654"/>
                <a:gd name="connsiteX414" fmla="*/ 5049686 w 5684844"/>
                <a:gd name="connsiteY414" fmla="*/ 185327 h 5004654"/>
                <a:gd name="connsiteX415" fmla="*/ 5004791 w 5684844"/>
                <a:gd name="connsiteY415" fmla="*/ 219590 h 5004654"/>
                <a:gd name="connsiteX416" fmla="*/ 4989014 w 5684844"/>
                <a:gd name="connsiteY416" fmla="*/ 198260 h 5004654"/>
                <a:gd name="connsiteX417" fmla="*/ 4943375 w 5684844"/>
                <a:gd name="connsiteY417" fmla="*/ 183295 h 5004654"/>
                <a:gd name="connsiteX418" fmla="*/ 4962470 w 5684844"/>
                <a:gd name="connsiteY418" fmla="*/ 148964 h 5004654"/>
                <a:gd name="connsiteX419" fmla="*/ 4920554 w 5684844"/>
                <a:gd name="connsiteY419" fmla="*/ 128040 h 5004654"/>
                <a:gd name="connsiteX420" fmla="*/ 4916966 w 5684844"/>
                <a:gd name="connsiteY420" fmla="*/ 173409 h 5004654"/>
                <a:gd name="connsiteX421" fmla="*/ 4884191 w 5684844"/>
                <a:gd name="connsiteY421" fmla="*/ 188780 h 5004654"/>
                <a:gd name="connsiteX422" fmla="*/ 4845255 w 5684844"/>
                <a:gd name="connsiteY422" fmla="*/ 196906 h 5004654"/>
                <a:gd name="connsiteX423" fmla="*/ 4811805 w 5684844"/>
                <a:gd name="connsiteY423" fmla="*/ 216678 h 5004654"/>
                <a:gd name="connsiteX424" fmla="*/ 4749778 w 5684844"/>
                <a:gd name="connsiteY424" fmla="*/ 245186 h 5004654"/>
                <a:gd name="connsiteX425" fmla="*/ 4686397 w 5684844"/>
                <a:gd name="connsiteY425" fmla="*/ 194265 h 5004654"/>
                <a:gd name="connsiteX426" fmla="*/ 4647665 w 5684844"/>
                <a:gd name="connsiteY426" fmla="*/ 155803 h 5004654"/>
                <a:gd name="connsiteX427" fmla="*/ 4592749 w 5684844"/>
                <a:gd name="connsiteY427" fmla="*/ 149438 h 5004654"/>
                <a:gd name="connsiteX428" fmla="*/ 4562006 w 5684844"/>
                <a:gd name="connsiteY428" fmla="*/ 163861 h 5004654"/>
                <a:gd name="connsiteX429" fmla="*/ 4520429 w 5684844"/>
                <a:gd name="connsiteY429" fmla="*/ 181873 h 5004654"/>
                <a:gd name="connsiteX430" fmla="*/ 4460502 w 5684844"/>
                <a:gd name="connsiteY430" fmla="*/ 210652 h 5004654"/>
                <a:gd name="connsiteX431" fmla="*/ 4442896 w 5684844"/>
                <a:gd name="connsiteY431" fmla="*/ 196567 h 5004654"/>
                <a:gd name="connsiteX432" fmla="*/ 4397730 w 5684844"/>
                <a:gd name="connsiteY432" fmla="*/ 176795 h 5004654"/>
                <a:gd name="connsiteX433" fmla="*/ 4379109 w 5684844"/>
                <a:gd name="connsiteY433" fmla="*/ 200292 h 5004654"/>
                <a:gd name="connsiteX434" fmla="*/ 4367868 w 5684844"/>
                <a:gd name="connsiteY434" fmla="*/ 185056 h 5004654"/>
                <a:gd name="connsiteX435" fmla="*/ 4357576 w 5684844"/>
                <a:gd name="connsiteY435" fmla="*/ 187155 h 5004654"/>
                <a:gd name="connsiteX436" fmla="*/ 4328120 w 5684844"/>
                <a:gd name="connsiteY436" fmla="*/ 167992 h 5004654"/>
                <a:gd name="connsiteX437" fmla="*/ 4330625 w 5684844"/>
                <a:gd name="connsiteY437" fmla="*/ 149167 h 5004654"/>
                <a:gd name="connsiteX438" fmla="*/ 4316948 w 5684844"/>
                <a:gd name="connsiteY438" fmla="*/ 135895 h 5004654"/>
                <a:gd name="connsiteX439" fmla="*/ 4251671 w 5684844"/>
                <a:gd name="connsiteY439" fmla="*/ 142396 h 5004654"/>
                <a:gd name="connsiteX440" fmla="*/ 4220251 w 5684844"/>
                <a:gd name="connsiteY440" fmla="*/ 150657 h 5004654"/>
                <a:gd name="connsiteX441" fmla="*/ 4216053 w 5684844"/>
                <a:gd name="connsiteY441" fmla="*/ 145307 h 5004654"/>
                <a:gd name="connsiteX442" fmla="*/ 4115429 w 5684844"/>
                <a:gd name="connsiteY442" fmla="*/ 146865 h 5004654"/>
                <a:gd name="connsiteX443" fmla="*/ 4063086 w 5684844"/>
                <a:gd name="connsiteY443" fmla="*/ 142328 h 5004654"/>
                <a:gd name="connsiteX444" fmla="*/ 4070399 w 5684844"/>
                <a:gd name="connsiteY444" fmla="*/ 161017 h 5004654"/>
                <a:gd name="connsiteX445" fmla="*/ 4052725 w 5684844"/>
                <a:gd name="connsiteY445" fmla="*/ 182483 h 5004654"/>
                <a:gd name="connsiteX446" fmla="*/ 4056585 w 5684844"/>
                <a:gd name="connsiteY446" fmla="*/ 227377 h 5004654"/>
                <a:gd name="connsiteX447" fmla="*/ 4075409 w 5684844"/>
                <a:gd name="connsiteY447" fmla="*/ 214038 h 5004654"/>
                <a:gd name="connsiteX448" fmla="*/ 4075748 w 5684844"/>
                <a:gd name="connsiteY448" fmla="*/ 246744 h 5004654"/>
                <a:gd name="connsiteX449" fmla="*/ 4099515 w 5684844"/>
                <a:gd name="connsiteY449" fmla="*/ 246676 h 5004654"/>
                <a:gd name="connsiteX450" fmla="*/ 4104188 w 5684844"/>
                <a:gd name="connsiteY450" fmla="*/ 282023 h 5004654"/>
                <a:gd name="connsiteX451" fmla="*/ 4090713 w 5684844"/>
                <a:gd name="connsiteY451" fmla="*/ 265162 h 5004654"/>
                <a:gd name="connsiteX452" fmla="*/ 4051980 w 5684844"/>
                <a:gd name="connsiteY452" fmla="*/ 275522 h 5004654"/>
                <a:gd name="connsiteX453" fmla="*/ 4021711 w 5684844"/>
                <a:gd name="connsiteY453" fmla="*/ 297665 h 5004654"/>
                <a:gd name="connsiteX454" fmla="*/ 3990157 w 5684844"/>
                <a:gd name="connsiteY454" fmla="*/ 312833 h 5004654"/>
                <a:gd name="connsiteX455" fmla="*/ 3958331 w 5684844"/>
                <a:gd name="connsiteY455" fmla="*/ 318589 h 5004654"/>
                <a:gd name="connsiteX456" fmla="*/ 3922239 w 5684844"/>
                <a:gd name="connsiteY456" fmla="*/ 304301 h 5004654"/>
                <a:gd name="connsiteX457" fmla="*/ 3899487 w 5684844"/>
                <a:gd name="connsiteY457" fmla="*/ 296311 h 5004654"/>
                <a:gd name="connsiteX458" fmla="*/ 3901518 w 5684844"/>
                <a:gd name="connsiteY458" fmla="*/ 323735 h 5004654"/>
                <a:gd name="connsiteX459" fmla="*/ 3924068 w 5684844"/>
                <a:gd name="connsiteY459" fmla="*/ 364770 h 5004654"/>
                <a:gd name="connsiteX460" fmla="*/ 3912488 w 5684844"/>
                <a:gd name="connsiteY460" fmla="*/ 391043 h 5004654"/>
                <a:gd name="connsiteX461" fmla="*/ 3890414 w 5684844"/>
                <a:gd name="connsiteY461" fmla="*/ 387387 h 5004654"/>
                <a:gd name="connsiteX462" fmla="*/ 3843691 w 5684844"/>
                <a:gd name="connsiteY462" fmla="*/ 355696 h 5004654"/>
                <a:gd name="connsiteX463" fmla="*/ 3793649 w 5684844"/>
                <a:gd name="connsiteY463" fmla="*/ 345539 h 5004654"/>
                <a:gd name="connsiteX464" fmla="*/ 3795816 w 5684844"/>
                <a:gd name="connsiteY464" fmla="*/ 323058 h 5004654"/>
                <a:gd name="connsiteX465" fmla="*/ 3815792 w 5684844"/>
                <a:gd name="connsiteY465" fmla="*/ 307551 h 5004654"/>
                <a:gd name="connsiteX466" fmla="*/ 3797171 w 5684844"/>
                <a:gd name="connsiteY466" fmla="*/ 280059 h 5004654"/>
                <a:gd name="connsiteX467" fmla="*/ 3766360 w 5684844"/>
                <a:gd name="connsiteY467" fmla="*/ 238957 h 5004654"/>
                <a:gd name="connsiteX468" fmla="*/ 3682869 w 5684844"/>
                <a:gd name="connsiteY468" fmla="*/ 218168 h 5004654"/>
                <a:gd name="connsiteX469" fmla="*/ 3674810 w 5684844"/>
                <a:gd name="connsiteY469" fmla="*/ 228393 h 5004654"/>
                <a:gd name="connsiteX470" fmla="*/ 3619013 w 5684844"/>
                <a:gd name="connsiteY470" fmla="*/ 227310 h 5004654"/>
                <a:gd name="connsiteX471" fmla="*/ 3619013 w 5684844"/>
                <a:gd name="connsiteY471" fmla="*/ 262860 h 5004654"/>
                <a:gd name="connsiteX472" fmla="*/ 3612784 w 5684844"/>
                <a:gd name="connsiteY472" fmla="*/ 286898 h 5004654"/>
                <a:gd name="connsiteX473" fmla="*/ 3584479 w 5684844"/>
                <a:gd name="connsiteY473" fmla="*/ 294889 h 5004654"/>
                <a:gd name="connsiteX474" fmla="*/ 3506946 w 5684844"/>
                <a:gd name="connsiteY474" fmla="*/ 316693 h 5004654"/>
                <a:gd name="connsiteX475" fmla="*/ 3486361 w 5684844"/>
                <a:gd name="connsiteY475" fmla="*/ 277012 h 5004654"/>
                <a:gd name="connsiteX476" fmla="*/ 3444039 w 5684844"/>
                <a:gd name="connsiteY476" fmla="*/ 274913 h 5004654"/>
                <a:gd name="connsiteX477" fmla="*/ 3393389 w 5684844"/>
                <a:gd name="connsiteY477" fmla="*/ 283106 h 5004654"/>
                <a:gd name="connsiteX478" fmla="*/ 3348088 w 5684844"/>
                <a:gd name="connsiteY478" fmla="*/ 305114 h 5004654"/>
                <a:gd name="connsiteX479" fmla="*/ 3337795 w 5684844"/>
                <a:gd name="connsiteY479" fmla="*/ 301389 h 5004654"/>
                <a:gd name="connsiteX480" fmla="*/ 3307053 w 5684844"/>
                <a:gd name="connsiteY480" fmla="*/ 310395 h 5004654"/>
                <a:gd name="connsiteX481" fmla="*/ 3284842 w 5684844"/>
                <a:gd name="connsiteY481" fmla="*/ 317844 h 5004654"/>
                <a:gd name="connsiteX482" fmla="*/ 3282811 w 5684844"/>
                <a:gd name="connsiteY482" fmla="*/ 298884 h 5004654"/>
                <a:gd name="connsiteX483" fmla="*/ 3277191 w 5684844"/>
                <a:gd name="connsiteY483" fmla="*/ 295092 h 5004654"/>
                <a:gd name="connsiteX484" fmla="*/ 3265950 w 5684844"/>
                <a:gd name="connsiteY484" fmla="*/ 291774 h 5004654"/>
                <a:gd name="connsiteX485" fmla="*/ 3246855 w 5684844"/>
                <a:gd name="connsiteY485" fmla="*/ 299900 h 5004654"/>
                <a:gd name="connsiteX486" fmla="*/ 3228233 w 5684844"/>
                <a:gd name="connsiteY486" fmla="*/ 320349 h 5004654"/>
                <a:gd name="connsiteX487" fmla="*/ 3259382 w 5684844"/>
                <a:gd name="connsiteY487" fmla="*/ 325699 h 5004654"/>
                <a:gd name="connsiteX488" fmla="*/ 3271028 w 5684844"/>
                <a:gd name="connsiteY488" fmla="*/ 323532 h 5004654"/>
                <a:gd name="connsiteX489" fmla="*/ 3273534 w 5684844"/>
                <a:gd name="connsiteY489" fmla="*/ 335721 h 5004654"/>
                <a:gd name="connsiteX490" fmla="*/ 3253829 w 5684844"/>
                <a:gd name="connsiteY490" fmla="*/ 358540 h 5004654"/>
                <a:gd name="connsiteX491" fmla="*/ 3210628 w 5684844"/>
                <a:gd name="connsiteY491" fmla="*/ 384543 h 5004654"/>
                <a:gd name="connsiteX492" fmla="*/ 3185844 w 5684844"/>
                <a:gd name="connsiteY492" fmla="*/ 378448 h 5004654"/>
                <a:gd name="connsiteX493" fmla="*/ 3195053 w 5684844"/>
                <a:gd name="connsiteY493" fmla="*/ 343575 h 5004654"/>
                <a:gd name="connsiteX494" fmla="*/ 3209408 w 5684844"/>
                <a:gd name="connsiteY494" fmla="*/ 332335 h 5004654"/>
                <a:gd name="connsiteX495" fmla="*/ 3222951 w 5684844"/>
                <a:gd name="connsiteY495" fmla="*/ 307551 h 5004654"/>
                <a:gd name="connsiteX496" fmla="*/ 3211237 w 5684844"/>
                <a:gd name="connsiteY496" fmla="*/ 282497 h 5004654"/>
                <a:gd name="connsiteX497" fmla="*/ 3225457 w 5684844"/>
                <a:gd name="connsiteY497" fmla="*/ 253989 h 5004654"/>
                <a:gd name="connsiteX498" fmla="*/ 3235276 w 5684844"/>
                <a:gd name="connsiteY498" fmla="*/ 232185 h 5004654"/>
                <a:gd name="connsiteX499" fmla="*/ 3237307 w 5684844"/>
                <a:gd name="connsiteY499" fmla="*/ 212954 h 5004654"/>
                <a:gd name="connsiteX500" fmla="*/ 3257418 w 5684844"/>
                <a:gd name="connsiteY500" fmla="*/ 184717 h 5004654"/>
                <a:gd name="connsiteX501" fmla="*/ 3254506 w 5684844"/>
                <a:gd name="connsiteY501" fmla="*/ 142734 h 5004654"/>
                <a:gd name="connsiteX502" fmla="*/ 3241505 w 5684844"/>
                <a:gd name="connsiteY502" fmla="*/ 134879 h 5004654"/>
                <a:gd name="connsiteX503" fmla="*/ 3228910 w 5684844"/>
                <a:gd name="connsiteY503" fmla="*/ 126009 h 5004654"/>
                <a:gd name="connsiteX504" fmla="*/ 3215503 w 5684844"/>
                <a:gd name="connsiteY504" fmla="*/ 96891 h 5004654"/>
                <a:gd name="connsiteX505" fmla="*/ 3191194 w 5684844"/>
                <a:gd name="connsiteY505" fmla="*/ 74546 h 5004654"/>
                <a:gd name="connsiteX506" fmla="*/ 3186250 w 5684844"/>
                <a:gd name="connsiteY506" fmla="*/ 86802 h 5004654"/>
                <a:gd name="connsiteX507" fmla="*/ 3166613 w 5684844"/>
                <a:gd name="connsiteY507" fmla="*/ 79489 h 5004654"/>
                <a:gd name="connsiteX508" fmla="*/ 3146095 w 5684844"/>
                <a:gd name="connsiteY508" fmla="*/ 58700 h 5004654"/>
                <a:gd name="connsiteX509" fmla="*/ 3124969 w 5684844"/>
                <a:gd name="connsiteY509" fmla="*/ 42923 h 5004654"/>
                <a:gd name="connsiteX510" fmla="*/ 3089892 w 5684844"/>
                <a:gd name="connsiteY510" fmla="*/ 62831 h 5004654"/>
                <a:gd name="connsiteX511" fmla="*/ 3049534 w 5684844"/>
                <a:gd name="connsiteY511" fmla="*/ 64253 h 5004654"/>
                <a:gd name="connsiteX512" fmla="*/ 3038226 w 5684844"/>
                <a:gd name="connsiteY512" fmla="*/ 82062 h 5004654"/>
                <a:gd name="connsiteX513" fmla="*/ 3042899 w 5684844"/>
                <a:gd name="connsiteY513" fmla="*/ 110773 h 5004654"/>
                <a:gd name="connsiteX514" fmla="*/ 3022720 w 5684844"/>
                <a:gd name="connsiteY514" fmla="*/ 101022 h 5004654"/>
                <a:gd name="connsiteX515" fmla="*/ 2993263 w 5684844"/>
                <a:gd name="connsiteY515" fmla="*/ 58091 h 5004654"/>
                <a:gd name="connsiteX516" fmla="*/ 2951754 w 5684844"/>
                <a:gd name="connsiteY516" fmla="*/ 71431 h 5004654"/>
                <a:gd name="connsiteX517" fmla="*/ 2945931 w 5684844"/>
                <a:gd name="connsiteY517" fmla="*/ 38522 h 5004654"/>
                <a:gd name="connsiteX518" fmla="*/ 2945863 w 5684844"/>
                <a:gd name="connsiteY518" fmla="*/ 18343 h 5004654"/>
                <a:gd name="connsiteX519" fmla="*/ 2919725 w 5684844"/>
                <a:gd name="connsiteY519" fmla="*/ 737 h 5004654"/>
                <a:gd name="connsiteX520" fmla="*/ 2882686 w 5684844"/>
                <a:gd name="connsiteY520" fmla="*/ 15295 h 5004654"/>
                <a:gd name="connsiteX521" fmla="*/ 2869211 w 5684844"/>
                <a:gd name="connsiteY521" fmla="*/ 69129 h 5004654"/>
                <a:gd name="connsiteX522" fmla="*/ 2864471 w 5684844"/>
                <a:gd name="connsiteY522" fmla="*/ 97704 h 5004654"/>
                <a:gd name="connsiteX523" fmla="*/ 2879707 w 5684844"/>
                <a:gd name="connsiteY523" fmla="*/ 131358 h 5004654"/>
                <a:gd name="connsiteX524" fmla="*/ 2876389 w 5684844"/>
                <a:gd name="connsiteY524" fmla="*/ 172799 h 5004654"/>
                <a:gd name="connsiteX525" fmla="*/ 2854652 w 5684844"/>
                <a:gd name="connsiteY525" fmla="*/ 178758 h 5004654"/>
                <a:gd name="connsiteX526" fmla="*/ 2857970 w 5684844"/>
                <a:gd name="connsiteY526" fmla="*/ 184988 h 5004654"/>
                <a:gd name="connsiteX527" fmla="*/ 2856819 w 5684844"/>
                <a:gd name="connsiteY527" fmla="*/ 185597 h 5004654"/>
                <a:gd name="connsiteX528" fmla="*/ 2842802 w 5684844"/>
                <a:gd name="connsiteY528" fmla="*/ 205438 h 5004654"/>
                <a:gd name="connsiteX529" fmla="*/ 2831426 w 5684844"/>
                <a:gd name="connsiteY529" fmla="*/ 214173 h 5004654"/>
                <a:gd name="connsiteX530" fmla="*/ 2823842 w 5684844"/>
                <a:gd name="connsiteY530" fmla="*/ 232795 h 5004654"/>
                <a:gd name="connsiteX531" fmla="*/ 2819508 w 5684844"/>
                <a:gd name="connsiteY531" fmla="*/ 226023 h 5004654"/>
                <a:gd name="connsiteX532" fmla="*/ 2800345 w 5684844"/>
                <a:gd name="connsiteY532" fmla="*/ 233878 h 5004654"/>
                <a:gd name="connsiteX533" fmla="*/ 2814565 w 5684844"/>
                <a:gd name="connsiteY533" fmla="*/ 213767 h 5004654"/>
                <a:gd name="connsiteX534" fmla="*/ 2768248 w 5684844"/>
                <a:gd name="connsiteY534" fmla="*/ 209704 h 5004654"/>
                <a:gd name="connsiteX535" fmla="*/ 2733375 w 5684844"/>
                <a:gd name="connsiteY535" fmla="*/ 240920 h 5004654"/>
                <a:gd name="connsiteX536" fmla="*/ 2725114 w 5684844"/>
                <a:gd name="connsiteY536" fmla="*/ 265027 h 5004654"/>
                <a:gd name="connsiteX537" fmla="*/ 2670333 w 5684844"/>
                <a:gd name="connsiteY537" fmla="*/ 311817 h 5004654"/>
                <a:gd name="connsiteX538" fmla="*/ 2654014 w 5684844"/>
                <a:gd name="connsiteY538" fmla="*/ 344930 h 5004654"/>
                <a:gd name="connsiteX539" fmla="*/ 2653133 w 5684844"/>
                <a:gd name="connsiteY539" fmla="*/ 388944 h 5004654"/>
                <a:gd name="connsiteX540" fmla="*/ 2666947 w 5684844"/>
                <a:gd name="connsiteY540" fmla="*/ 403300 h 5004654"/>
                <a:gd name="connsiteX541" fmla="*/ 2674058 w 5684844"/>
                <a:gd name="connsiteY541" fmla="*/ 430115 h 5004654"/>
                <a:gd name="connsiteX542" fmla="*/ 2677511 w 5684844"/>
                <a:gd name="connsiteY542" fmla="*/ 457945 h 5004654"/>
                <a:gd name="connsiteX543" fmla="*/ 2637424 w 5684844"/>
                <a:gd name="connsiteY543" fmla="*/ 474129 h 5004654"/>
                <a:gd name="connsiteX544" fmla="*/ 2605327 w 5684844"/>
                <a:gd name="connsiteY544" fmla="*/ 496610 h 5004654"/>
                <a:gd name="connsiteX545" fmla="*/ 2557453 w 5684844"/>
                <a:gd name="connsiteY545" fmla="*/ 499657 h 5004654"/>
                <a:gd name="connsiteX546" fmla="*/ 2555422 w 5684844"/>
                <a:gd name="connsiteY546" fmla="*/ 536426 h 5004654"/>
                <a:gd name="connsiteX547" fmla="*/ 2566120 w 5684844"/>
                <a:gd name="connsiteY547" fmla="*/ 576242 h 5004654"/>
                <a:gd name="connsiteX548" fmla="*/ 2607765 w 5684844"/>
                <a:gd name="connsiteY548" fmla="*/ 590936 h 5004654"/>
                <a:gd name="connsiteX549" fmla="*/ 2641758 w 5684844"/>
                <a:gd name="connsiteY549" fmla="*/ 619647 h 5004654"/>
                <a:gd name="connsiteX550" fmla="*/ 2630856 w 5684844"/>
                <a:gd name="connsiteY550" fmla="*/ 657635 h 5004654"/>
                <a:gd name="connsiteX551" fmla="*/ 2609932 w 5684844"/>
                <a:gd name="connsiteY551" fmla="*/ 630143 h 5004654"/>
                <a:gd name="connsiteX552" fmla="*/ 2588060 w 5684844"/>
                <a:gd name="connsiteY552" fmla="*/ 618158 h 5004654"/>
                <a:gd name="connsiteX553" fmla="*/ 2562193 w 5684844"/>
                <a:gd name="connsiteY553" fmla="*/ 609558 h 5004654"/>
                <a:gd name="connsiteX554" fmla="*/ 2519262 w 5684844"/>
                <a:gd name="connsiteY554" fmla="*/ 615043 h 5004654"/>
                <a:gd name="connsiteX555" fmla="*/ 2522986 w 5684844"/>
                <a:gd name="connsiteY555" fmla="*/ 631430 h 5004654"/>
                <a:gd name="connsiteX556" fmla="*/ 2513845 w 5684844"/>
                <a:gd name="connsiteY556" fmla="*/ 650457 h 5004654"/>
                <a:gd name="connsiteX557" fmla="*/ 2478024 w 5684844"/>
                <a:gd name="connsiteY557" fmla="*/ 657026 h 5004654"/>
                <a:gd name="connsiteX558" fmla="*/ 2506329 w 5684844"/>
                <a:gd name="connsiteY558" fmla="*/ 696029 h 5004654"/>
                <a:gd name="connsiteX559" fmla="*/ 2487707 w 5684844"/>
                <a:gd name="connsiteY559" fmla="*/ 716208 h 5004654"/>
                <a:gd name="connsiteX560" fmla="*/ 2475586 w 5684844"/>
                <a:gd name="connsiteY560" fmla="*/ 675715 h 5004654"/>
                <a:gd name="connsiteX561" fmla="*/ 2465158 w 5684844"/>
                <a:gd name="connsiteY561" fmla="*/ 657974 h 5004654"/>
                <a:gd name="connsiteX562" fmla="*/ 2463668 w 5684844"/>
                <a:gd name="connsiteY562" fmla="*/ 639894 h 5004654"/>
                <a:gd name="connsiteX563" fmla="*/ 2441729 w 5684844"/>
                <a:gd name="connsiteY563" fmla="*/ 623439 h 5004654"/>
                <a:gd name="connsiteX564" fmla="*/ 2439359 w 5684844"/>
                <a:gd name="connsiteY564" fmla="*/ 617277 h 5004654"/>
                <a:gd name="connsiteX565" fmla="*/ 2441526 w 5684844"/>
                <a:gd name="connsiteY565" fmla="*/ 649442 h 5004654"/>
                <a:gd name="connsiteX566" fmla="*/ 2419248 w 5684844"/>
                <a:gd name="connsiteY566" fmla="*/ 675647 h 5004654"/>
                <a:gd name="connsiteX567" fmla="*/ 2422972 w 5684844"/>
                <a:gd name="connsiteY567" fmla="*/ 710385 h 5004654"/>
                <a:gd name="connsiteX568" fmla="*/ 2400897 w 5684844"/>
                <a:gd name="connsiteY568" fmla="*/ 705442 h 5004654"/>
                <a:gd name="connsiteX569" fmla="*/ 2392907 w 5684844"/>
                <a:gd name="connsiteY569" fmla="*/ 686278 h 5004654"/>
                <a:gd name="connsiteX570" fmla="*/ 2391823 w 5684844"/>
                <a:gd name="connsiteY570" fmla="*/ 627435 h 5004654"/>
                <a:gd name="connsiteX571" fmla="*/ 2365686 w 5684844"/>
                <a:gd name="connsiteY571" fmla="*/ 610845 h 5004654"/>
                <a:gd name="connsiteX572" fmla="*/ 2334402 w 5684844"/>
                <a:gd name="connsiteY572" fmla="*/ 612537 h 5004654"/>
                <a:gd name="connsiteX573" fmla="*/ 2291809 w 5684844"/>
                <a:gd name="connsiteY573" fmla="*/ 617616 h 5004654"/>
                <a:gd name="connsiteX574" fmla="*/ 2276235 w 5684844"/>
                <a:gd name="connsiteY574" fmla="*/ 626554 h 5004654"/>
                <a:gd name="connsiteX575" fmla="*/ 2285037 w 5684844"/>
                <a:gd name="connsiteY575" fmla="*/ 667995 h 5004654"/>
                <a:gd name="connsiteX576" fmla="*/ 2276235 w 5684844"/>
                <a:gd name="connsiteY576" fmla="*/ 747086 h 5004654"/>
                <a:gd name="connsiteX577" fmla="*/ 2291200 w 5684844"/>
                <a:gd name="connsiteY577" fmla="*/ 789272 h 5004654"/>
                <a:gd name="connsiteX578" fmla="*/ 2296278 w 5684844"/>
                <a:gd name="connsiteY578" fmla="*/ 822182 h 5004654"/>
                <a:gd name="connsiteX579" fmla="*/ 2305216 w 5684844"/>
                <a:gd name="connsiteY579" fmla="*/ 849606 h 5004654"/>
                <a:gd name="connsiteX580" fmla="*/ 2328916 w 5684844"/>
                <a:gd name="connsiteY580" fmla="*/ 867550 h 5004654"/>
                <a:gd name="connsiteX581" fmla="*/ 2344491 w 5684844"/>
                <a:gd name="connsiteY581" fmla="*/ 881635 h 5004654"/>
                <a:gd name="connsiteX582" fmla="*/ 2376316 w 5684844"/>
                <a:gd name="connsiteY582" fmla="*/ 906621 h 5004654"/>
                <a:gd name="connsiteX583" fmla="*/ 2380786 w 5684844"/>
                <a:gd name="connsiteY583" fmla="*/ 946302 h 5004654"/>
                <a:gd name="connsiteX584" fmla="*/ 2347064 w 5684844"/>
                <a:gd name="connsiteY584" fmla="*/ 936551 h 5004654"/>
                <a:gd name="connsiteX585" fmla="*/ 2328578 w 5684844"/>
                <a:gd name="connsiteY585" fmla="*/ 913935 h 5004654"/>
                <a:gd name="connsiteX586" fmla="*/ 2296887 w 5684844"/>
                <a:gd name="connsiteY586" fmla="*/ 893079 h 5004654"/>
                <a:gd name="connsiteX587" fmla="*/ 2271156 w 5684844"/>
                <a:gd name="connsiteY587" fmla="*/ 882921 h 5004654"/>
                <a:gd name="connsiteX588" fmla="*/ 2241632 w 5684844"/>
                <a:gd name="connsiteY588" fmla="*/ 876150 h 5004654"/>
                <a:gd name="connsiteX589" fmla="*/ 2178252 w 5684844"/>
                <a:gd name="connsiteY589" fmla="*/ 858002 h 5004654"/>
                <a:gd name="connsiteX590" fmla="*/ 2145681 w 5684844"/>
                <a:gd name="connsiteY590" fmla="*/ 872832 h 5004654"/>
                <a:gd name="connsiteX591" fmla="*/ 2143040 w 5684844"/>
                <a:gd name="connsiteY591" fmla="*/ 870191 h 5004654"/>
                <a:gd name="connsiteX592" fmla="*/ 2133967 w 5684844"/>
                <a:gd name="connsiteY592" fmla="*/ 872019 h 5004654"/>
                <a:gd name="connsiteX593" fmla="*/ 2133019 w 5684844"/>
                <a:gd name="connsiteY593" fmla="*/ 870868 h 5004654"/>
                <a:gd name="connsiteX594" fmla="*/ 2135592 w 5684844"/>
                <a:gd name="connsiteY594" fmla="*/ 876488 h 5004654"/>
                <a:gd name="connsiteX595" fmla="*/ 2155432 w 5684844"/>
                <a:gd name="connsiteY595" fmla="*/ 897074 h 5004654"/>
                <a:gd name="connsiteX596" fmla="*/ 2164371 w 5684844"/>
                <a:gd name="connsiteY596" fmla="*/ 926191 h 5004654"/>
                <a:gd name="connsiteX597" fmla="*/ 2156244 w 5684844"/>
                <a:gd name="connsiteY597" fmla="*/ 941359 h 5004654"/>
                <a:gd name="connsiteX598" fmla="*/ 2147239 w 5684844"/>
                <a:gd name="connsiteY598" fmla="*/ 940208 h 5004654"/>
                <a:gd name="connsiteX599" fmla="*/ 2153333 w 5684844"/>
                <a:gd name="connsiteY599" fmla="*/ 952396 h 5004654"/>
                <a:gd name="connsiteX600" fmla="*/ 2135117 w 5684844"/>
                <a:gd name="connsiteY600" fmla="*/ 967429 h 5004654"/>
                <a:gd name="connsiteX601" fmla="*/ 2124622 w 5684844"/>
                <a:gd name="connsiteY601" fmla="*/ 937499 h 5004654"/>
                <a:gd name="connsiteX602" fmla="*/ 2107287 w 5684844"/>
                <a:gd name="connsiteY602" fmla="*/ 945219 h 5004654"/>
                <a:gd name="connsiteX603" fmla="*/ 2071060 w 5684844"/>
                <a:gd name="connsiteY603" fmla="*/ 954970 h 5004654"/>
                <a:gd name="connsiteX604" fmla="*/ 2026504 w 5684844"/>
                <a:gd name="connsiteY604" fmla="*/ 965939 h 5004654"/>
                <a:gd name="connsiteX605" fmla="*/ 2006122 w 5684844"/>
                <a:gd name="connsiteY605" fmla="*/ 990655 h 5004654"/>
                <a:gd name="connsiteX606" fmla="*/ 2002872 w 5684844"/>
                <a:gd name="connsiteY606" fmla="*/ 977451 h 5004654"/>
                <a:gd name="connsiteX607" fmla="*/ 1989261 w 5684844"/>
                <a:gd name="connsiteY607" fmla="*/ 966887 h 5004654"/>
                <a:gd name="connsiteX608" fmla="*/ 1985807 w 5684844"/>
                <a:gd name="connsiteY608" fmla="*/ 952735 h 5004654"/>
                <a:gd name="connsiteX609" fmla="*/ 1996032 w 5684844"/>
                <a:gd name="connsiteY609" fmla="*/ 943323 h 5004654"/>
                <a:gd name="connsiteX610" fmla="*/ 1973822 w 5684844"/>
                <a:gd name="connsiteY610" fmla="*/ 944541 h 5004654"/>
                <a:gd name="connsiteX611" fmla="*/ 1949579 w 5684844"/>
                <a:gd name="connsiteY611" fmla="*/ 954631 h 5004654"/>
                <a:gd name="connsiteX612" fmla="*/ 1932786 w 5684844"/>
                <a:gd name="connsiteY612" fmla="*/ 981581 h 5004654"/>
                <a:gd name="connsiteX613" fmla="*/ 1907732 w 5684844"/>
                <a:gd name="connsiteY613" fmla="*/ 998916 h 5004654"/>
                <a:gd name="connsiteX614" fmla="*/ 1886673 w 5684844"/>
                <a:gd name="connsiteY614" fmla="*/ 1020653 h 5004654"/>
                <a:gd name="connsiteX615" fmla="*/ 1869609 w 5684844"/>
                <a:gd name="connsiteY615" fmla="*/ 1033180 h 5004654"/>
                <a:gd name="connsiteX616" fmla="*/ 1861280 w 5684844"/>
                <a:gd name="connsiteY616" fmla="*/ 1034534 h 5004654"/>
                <a:gd name="connsiteX617" fmla="*/ 1851123 w 5684844"/>
                <a:gd name="connsiteY617" fmla="*/ 1050989 h 5004654"/>
                <a:gd name="connsiteX618" fmla="*/ 1845232 w 5684844"/>
                <a:gd name="connsiteY618" fmla="*/ 1089315 h 5004654"/>
                <a:gd name="connsiteX619" fmla="*/ 1811578 w 5684844"/>
                <a:gd name="connsiteY619" fmla="*/ 1104145 h 5004654"/>
                <a:gd name="connsiteX620" fmla="*/ 1782460 w 5684844"/>
                <a:gd name="connsiteY620" fmla="*/ 1086539 h 5004654"/>
                <a:gd name="connsiteX621" fmla="*/ 1767766 w 5684844"/>
                <a:gd name="connsiteY621" fmla="*/ 1065683 h 5004654"/>
                <a:gd name="connsiteX622" fmla="*/ 1775215 w 5684844"/>
                <a:gd name="connsiteY622" fmla="*/ 1048822 h 5004654"/>
                <a:gd name="connsiteX623" fmla="*/ 1784221 w 5684844"/>
                <a:gd name="connsiteY623" fmla="*/ 1035753 h 5004654"/>
                <a:gd name="connsiteX624" fmla="*/ 1804264 w 5684844"/>
                <a:gd name="connsiteY624" fmla="*/ 1034060 h 5004654"/>
                <a:gd name="connsiteX625" fmla="*/ 1790586 w 5684844"/>
                <a:gd name="connsiteY625" fmla="*/ 1018757 h 5004654"/>
                <a:gd name="connsiteX626" fmla="*/ 1773184 w 5684844"/>
                <a:gd name="connsiteY626" fmla="*/ 1003656 h 5004654"/>
                <a:gd name="connsiteX627" fmla="*/ 1760589 w 5684844"/>
                <a:gd name="connsiteY627" fmla="*/ 998645 h 5004654"/>
                <a:gd name="connsiteX628" fmla="*/ 1721246 w 5684844"/>
                <a:gd name="connsiteY628" fmla="*/ 983613 h 5004654"/>
                <a:gd name="connsiteX629" fmla="*/ 1719621 w 5684844"/>
                <a:gd name="connsiteY629" fmla="*/ 1008667 h 5004654"/>
                <a:gd name="connsiteX630" fmla="*/ 1745759 w 5684844"/>
                <a:gd name="connsiteY630" fmla="*/ 1049634 h 5004654"/>
                <a:gd name="connsiteX631" fmla="*/ 1751989 w 5684844"/>
                <a:gd name="connsiteY631" fmla="*/ 1078210 h 5004654"/>
                <a:gd name="connsiteX632" fmla="*/ 1769256 w 5684844"/>
                <a:gd name="connsiteY632" fmla="*/ 1115182 h 5004654"/>
                <a:gd name="connsiteX633" fmla="*/ 1741222 w 5684844"/>
                <a:gd name="connsiteY633" fmla="*/ 1125813 h 5004654"/>
                <a:gd name="connsiteX634" fmla="*/ 1701203 w 5684844"/>
                <a:gd name="connsiteY634" fmla="*/ 1121276 h 5004654"/>
                <a:gd name="connsiteX635" fmla="*/ 1654954 w 5684844"/>
                <a:gd name="connsiteY635" fmla="*/ 1160348 h 5004654"/>
                <a:gd name="connsiteX636" fmla="*/ 1667346 w 5684844"/>
                <a:gd name="connsiteY636" fmla="*/ 1212488 h 5004654"/>
                <a:gd name="connsiteX637" fmla="*/ 1645813 w 5684844"/>
                <a:gd name="connsiteY637" fmla="*/ 1259008 h 5004654"/>
                <a:gd name="connsiteX638" fmla="*/ 1636874 w 5684844"/>
                <a:gd name="connsiteY638" fmla="*/ 1228807 h 5004654"/>
                <a:gd name="connsiteX639" fmla="*/ 1607080 w 5684844"/>
                <a:gd name="connsiteY639" fmla="*/ 1217837 h 5004654"/>
                <a:gd name="connsiteX640" fmla="*/ 1587510 w 5684844"/>
                <a:gd name="connsiteY640" fmla="*/ 1207951 h 5004654"/>
                <a:gd name="connsiteX641" fmla="*/ 1567535 w 5684844"/>
                <a:gd name="connsiteY641" fmla="*/ 1214316 h 5004654"/>
                <a:gd name="connsiteX642" fmla="*/ 1565910 w 5684844"/>
                <a:gd name="connsiteY642" fmla="*/ 1233412 h 5004654"/>
                <a:gd name="connsiteX643" fmla="*/ 1562795 w 5684844"/>
                <a:gd name="connsiteY643" fmla="*/ 1253997 h 5004654"/>
                <a:gd name="connsiteX644" fmla="*/ 1591302 w 5684844"/>
                <a:gd name="connsiteY644" fmla="*/ 1258737 h 5004654"/>
                <a:gd name="connsiteX645" fmla="*/ 1613919 w 5684844"/>
                <a:gd name="connsiteY645" fmla="*/ 1281015 h 5004654"/>
                <a:gd name="connsiteX646" fmla="*/ 1554669 w 5684844"/>
                <a:gd name="connsiteY646" fmla="*/ 1282098 h 5004654"/>
                <a:gd name="connsiteX647" fmla="*/ 1522572 w 5684844"/>
                <a:gd name="connsiteY647" fmla="*/ 1257112 h 5004654"/>
                <a:gd name="connsiteX648" fmla="*/ 1511738 w 5684844"/>
                <a:gd name="connsiteY648" fmla="*/ 1230771 h 5004654"/>
                <a:gd name="connsiteX649" fmla="*/ 1516545 w 5684844"/>
                <a:gd name="connsiteY649" fmla="*/ 1188585 h 5004654"/>
                <a:gd name="connsiteX650" fmla="*/ 1476120 w 5684844"/>
                <a:gd name="connsiteY650" fmla="*/ 1149987 h 5004654"/>
                <a:gd name="connsiteX651" fmla="*/ 1476188 w 5684844"/>
                <a:gd name="connsiteY651" fmla="*/ 1132855 h 5004654"/>
                <a:gd name="connsiteX652" fmla="*/ 1491491 w 5684844"/>
                <a:gd name="connsiteY652" fmla="*/ 1127371 h 5004654"/>
                <a:gd name="connsiteX653" fmla="*/ 1497111 w 5684844"/>
                <a:gd name="connsiteY653" fmla="*/ 1141320 h 5004654"/>
                <a:gd name="connsiteX654" fmla="*/ 1517493 w 5684844"/>
                <a:gd name="connsiteY654" fmla="*/ 1147008 h 5004654"/>
                <a:gd name="connsiteX655" fmla="*/ 1543496 w 5684844"/>
                <a:gd name="connsiteY655" fmla="*/ 1149581 h 5004654"/>
                <a:gd name="connsiteX656" fmla="*/ 1591912 w 5684844"/>
                <a:gd name="connsiteY656" fmla="*/ 1159332 h 5004654"/>
                <a:gd name="connsiteX657" fmla="*/ 1652381 w 5684844"/>
                <a:gd name="connsiteY657" fmla="*/ 1120464 h 5004654"/>
                <a:gd name="connsiteX658" fmla="*/ 1661590 w 5684844"/>
                <a:gd name="connsiteY658" fmla="*/ 1068798 h 5004654"/>
                <a:gd name="connsiteX659" fmla="*/ 1638838 w 5684844"/>
                <a:gd name="connsiteY659" fmla="*/ 1055458 h 5004654"/>
                <a:gd name="connsiteX660" fmla="*/ 1573155 w 5684844"/>
                <a:gd name="connsiteY660" fmla="*/ 1013543 h 5004654"/>
                <a:gd name="connsiteX661" fmla="*/ 1479235 w 5684844"/>
                <a:gd name="connsiteY661" fmla="*/ 976570 h 5004654"/>
                <a:gd name="connsiteX662" fmla="*/ 1436710 w 5684844"/>
                <a:gd name="connsiteY662" fmla="*/ 964585 h 5004654"/>
                <a:gd name="connsiteX663" fmla="*/ 1416802 w 5684844"/>
                <a:gd name="connsiteY663" fmla="*/ 960725 h 5004654"/>
                <a:gd name="connsiteX664" fmla="*/ 1391748 w 5684844"/>
                <a:gd name="connsiteY664" fmla="*/ 954970 h 5004654"/>
                <a:gd name="connsiteX665" fmla="*/ 1378205 w 5684844"/>
                <a:gd name="connsiteY665" fmla="*/ 944948 h 5004654"/>
                <a:gd name="connsiteX666" fmla="*/ 1349494 w 5684844"/>
                <a:gd name="connsiteY666" fmla="*/ 947860 h 5004654"/>
                <a:gd name="connsiteX667" fmla="*/ 1336357 w 5684844"/>
                <a:gd name="connsiteY667" fmla="*/ 945083 h 5004654"/>
                <a:gd name="connsiteX668" fmla="*/ 1327216 w 5684844"/>
                <a:gd name="connsiteY668" fmla="*/ 942781 h 5004654"/>
                <a:gd name="connsiteX669" fmla="*/ 1315501 w 5684844"/>
                <a:gd name="connsiteY669" fmla="*/ 928899 h 5004654"/>
                <a:gd name="connsiteX670" fmla="*/ 1339201 w 5684844"/>
                <a:gd name="connsiteY670" fmla="*/ 930051 h 5004654"/>
                <a:gd name="connsiteX671" fmla="*/ 1353218 w 5684844"/>
                <a:gd name="connsiteY671" fmla="*/ 911768 h 5004654"/>
                <a:gd name="connsiteX672" fmla="*/ 1380168 w 5684844"/>
                <a:gd name="connsiteY672" fmla="*/ 904590 h 5004654"/>
                <a:gd name="connsiteX673" fmla="*/ 1354979 w 5684844"/>
                <a:gd name="connsiteY673" fmla="*/ 905132 h 5004654"/>
                <a:gd name="connsiteX674" fmla="*/ 1323898 w 5684844"/>
                <a:gd name="connsiteY674" fmla="*/ 884817 h 5004654"/>
                <a:gd name="connsiteX675" fmla="*/ 1293223 w 5684844"/>
                <a:gd name="connsiteY675" fmla="*/ 879536 h 5004654"/>
                <a:gd name="connsiteX676" fmla="*/ 1286113 w 5684844"/>
                <a:gd name="connsiteY676" fmla="*/ 884140 h 5004654"/>
                <a:gd name="connsiteX677" fmla="*/ 1260314 w 5684844"/>
                <a:gd name="connsiteY677" fmla="*/ 890234 h 5004654"/>
                <a:gd name="connsiteX678" fmla="*/ 1241963 w 5684844"/>
                <a:gd name="connsiteY678" fmla="*/ 892943 h 5004654"/>
                <a:gd name="connsiteX679" fmla="*/ 1206616 w 5684844"/>
                <a:gd name="connsiteY679" fmla="*/ 892672 h 5004654"/>
                <a:gd name="connsiteX680" fmla="*/ 1163482 w 5684844"/>
                <a:gd name="connsiteY680" fmla="*/ 908991 h 5004654"/>
                <a:gd name="connsiteX681" fmla="*/ 1124749 w 5684844"/>
                <a:gd name="connsiteY681" fmla="*/ 929306 h 5004654"/>
                <a:gd name="connsiteX682" fmla="*/ 1114186 w 5684844"/>
                <a:gd name="connsiteY682" fmla="*/ 925920 h 5004654"/>
                <a:gd name="connsiteX683" fmla="*/ 1124207 w 5684844"/>
                <a:gd name="connsiteY683" fmla="*/ 932285 h 5004654"/>
                <a:gd name="connsiteX684" fmla="*/ 1108904 w 5684844"/>
                <a:gd name="connsiteY684" fmla="*/ 945083 h 5004654"/>
                <a:gd name="connsiteX685" fmla="*/ 1100846 w 5684844"/>
                <a:gd name="connsiteY685" fmla="*/ 966684 h 5004654"/>
                <a:gd name="connsiteX686" fmla="*/ 1072067 w 5684844"/>
                <a:gd name="connsiteY686" fmla="*/ 975622 h 5004654"/>
                <a:gd name="connsiteX687" fmla="*/ 1059540 w 5684844"/>
                <a:gd name="connsiteY687" fmla="*/ 968445 h 5004654"/>
                <a:gd name="connsiteX688" fmla="*/ 1052769 w 5684844"/>
                <a:gd name="connsiteY688" fmla="*/ 976096 h 5004654"/>
                <a:gd name="connsiteX689" fmla="*/ 1043560 w 5684844"/>
                <a:gd name="connsiteY689" fmla="*/ 977045 h 5004654"/>
                <a:gd name="connsiteX690" fmla="*/ 1040648 w 5684844"/>
                <a:gd name="connsiteY690" fmla="*/ 992551 h 5004654"/>
                <a:gd name="connsiteX691" fmla="*/ 1029813 w 5684844"/>
                <a:gd name="connsiteY691" fmla="*/ 987676 h 5004654"/>
                <a:gd name="connsiteX692" fmla="*/ 1026631 w 5684844"/>
                <a:gd name="connsiteY692" fmla="*/ 994718 h 5004654"/>
                <a:gd name="connsiteX693" fmla="*/ 1027376 w 5684844"/>
                <a:gd name="connsiteY693" fmla="*/ 1011579 h 5004654"/>
                <a:gd name="connsiteX694" fmla="*/ 1016542 w 5684844"/>
                <a:gd name="connsiteY694" fmla="*/ 1025731 h 5004654"/>
                <a:gd name="connsiteX695" fmla="*/ 1008077 w 5684844"/>
                <a:gd name="connsiteY695" fmla="*/ 1036836 h 5004654"/>
                <a:gd name="connsiteX696" fmla="*/ 992096 w 5684844"/>
                <a:gd name="connsiteY696" fmla="*/ 1056135 h 5004654"/>
                <a:gd name="connsiteX697" fmla="*/ 965011 w 5684844"/>
                <a:gd name="connsiteY697" fmla="*/ 1081528 h 5004654"/>
                <a:gd name="connsiteX698" fmla="*/ 955801 w 5684844"/>
                <a:gd name="connsiteY698" fmla="*/ 1091956 h 5004654"/>
                <a:gd name="connsiteX699" fmla="*/ 957698 w 5684844"/>
                <a:gd name="connsiteY699" fmla="*/ 1121276 h 5004654"/>
                <a:gd name="connsiteX700" fmla="*/ 931492 w 5684844"/>
                <a:gd name="connsiteY700" fmla="*/ 1139153 h 5004654"/>
                <a:gd name="connsiteX701" fmla="*/ 922080 w 5684844"/>
                <a:gd name="connsiteY701" fmla="*/ 1151477 h 5004654"/>
                <a:gd name="connsiteX702" fmla="*/ 923773 w 5684844"/>
                <a:gd name="connsiteY702" fmla="*/ 1170640 h 5004654"/>
                <a:gd name="connsiteX703" fmla="*/ 915443 w 5684844"/>
                <a:gd name="connsiteY703" fmla="*/ 1171656 h 5004654"/>
                <a:gd name="connsiteX704" fmla="*/ 906979 w 5684844"/>
                <a:gd name="connsiteY704" fmla="*/ 1181339 h 5004654"/>
                <a:gd name="connsiteX705" fmla="*/ 906031 w 5684844"/>
                <a:gd name="connsiteY705" fmla="*/ 1191429 h 5004654"/>
                <a:gd name="connsiteX706" fmla="*/ 906438 w 5684844"/>
                <a:gd name="connsiteY706" fmla="*/ 1200028 h 5004654"/>
                <a:gd name="connsiteX707" fmla="*/ 894520 w 5684844"/>
                <a:gd name="connsiteY707" fmla="*/ 1222374 h 5004654"/>
                <a:gd name="connsiteX708" fmla="*/ 895739 w 5684844"/>
                <a:gd name="connsiteY708" fmla="*/ 1249934 h 5004654"/>
                <a:gd name="connsiteX709" fmla="*/ 886733 w 5684844"/>
                <a:gd name="connsiteY709" fmla="*/ 1272686 h 5004654"/>
                <a:gd name="connsiteX710" fmla="*/ 870278 w 5684844"/>
                <a:gd name="connsiteY710" fmla="*/ 1276478 h 5004654"/>
                <a:gd name="connsiteX711" fmla="*/ 859579 w 5684844"/>
                <a:gd name="connsiteY711" fmla="*/ 1274379 h 5004654"/>
                <a:gd name="connsiteX712" fmla="*/ 852605 w 5684844"/>
                <a:gd name="connsiteY712" fmla="*/ 1295032 h 5004654"/>
                <a:gd name="connsiteX713" fmla="*/ 825519 w 5684844"/>
                <a:gd name="connsiteY713" fmla="*/ 1321914 h 5004654"/>
                <a:gd name="connsiteX714" fmla="*/ 816174 w 5684844"/>
                <a:gd name="connsiteY714" fmla="*/ 1353469 h 5004654"/>
                <a:gd name="connsiteX715" fmla="*/ 794167 w 5684844"/>
                <a:gd name="connsiteY715" fmla="*/ 1381842 h 5004654"/>
                <a:gd name="connsiteX716" fmla="*/ 764846 w 5684844"/>
                <a:gd name="connsiteY716" fmla="*/ 1386311 h 5004654"/>
                <a:gd name="connsiteX717" fmla="*/ 744397 w 5684844"/>
                <a:gd name="connsiteY717" fmla="*/ 1383128 h 5004654"/>
                <a:gd name="connsiteX718" fmla="*/ 742569 w 5684844"/>
                <a:gd name="connsiteY718" fmla="*/ 1413667 h 5004654"/>
                <a:gd name="connsiteX719" fmla="*/ 711894 w 5684844"/>
                <a:gd name="connsiteY719" fmla="*/ 1452671 h 5004654"/>
                <a:gd name="connsiteX720" fmla="*/ 703294 w 5684844"/>
                <a:gd name="connsiteY720" fmla="*/ 1475085 h 5004654"/>
                <a:gd name="connsiteX721" fmla="*/ 713722 w 5684844"/>
                <a:gd name="connsiteY721" fmla="*/ 1493638 h 5004654"/>
                <a:gd name="connsiteX722" fmla="*/ 720900 w 5684844"/>
                <a:gd name="connsiteY722" fmla="*/ 1496618 h 5004654"/>
                <a:gd name="connsiteX723" fmla="*/ 732682 w 5684844"/>
                <a:gd name="connsiteY723" fmla="*/ 1507114 h 5004654"/>
                <a:gd name="connsiteX724" fmla="*/ 735797 w 5684844"/>
                <a:gd name="connsiteY724" fmla="*/ 1540091 h 5004654"/>
                <a:gd name="connsiteX725" fmla="*/ 736474 w 5684844"/>
                <a:gd name="connsiteY725" fmla="*/ 1545575 h 5004654"/>
                <a:gd name="connsiteX726" fmla="*/ 732141 w 5684844"/>
                <a:gd name="connsiteY726" fmla="*/ 1546659 h 5004654"/>
                <a:gd name="connsiteX727" fmla="*/ 718665 w 5684844"/>
                <a:gd name="connsiteY727" fmla="*/ 1541580 h 5004654"/>
                <a:gd name="connsiteX728" fmla="*/ 716160 w 5684844"/>
                <a:gd name="connsiteY728" fmla="*/ 1551534 h 5004654"/>
                <a:gd name="connsiteX729" fmla="*/ 726046 w 5684844"/>
                <a:gd name="connsiteY729" fmla="*/ 1568395 h 5004654"/>
                <a:gd name="connsiteX730" fmla="*/ 731870 w 5684844"/>
                <a:gd name="connsiteY730" fmla="*/ 1553972 h 5004654"/>
                <a:gd name="connsiteX731" fmla="*/ 737016 w 5684844"/>
                <a:gd name="connsiteY731" fmla="*/ 1551466 h 5004654"/>
                <a:gd name="connsiteX732" fmla="*/ 732411 w 5684844"/>
                <a:gd name="connsiteY732" fmla="*/ 1579500 h 5004654"/>
                <a:gd name="connsiteX733" fmla="*/ 717446 w 5684844"/>
                <a:gd name="connsiteY733" fmla="*/ 1590741 h 5004654"/>
                <a:gd name="connsiteX734" fmla="*/ 739928 w 5684844"/>
                <a:gd name="connsiteY734" fmla="*/ 1601981 h 5004654"/>
                <a:gd name="connsiteX735" fmla="*/ 765998 w 5684844"/>
                <a:gd name="connsiteY735" fmla="*/ 1638751 h 5004654"/>
                <a:gd name="connsiteX736" fmla="*/ 806017 w 5684844"/>
                <a:gd name="connsiteY736" fmla="*/ 1623109 h 5004654"/>
                <a:gd name="connsiteX737" fmla="*/ 851115 w 5684844"/>
                <a:gd name="connsiteY737" fmla="*/ 1583428 h 5004654"/>
                <a:gd name="connsiteX738" fmla="*/ 894249 w 5684844"/>
                <a:gd name="connsiteY738" fmla="*/ 1572661 h 5004654"/>
                <a:gd name="connsiteX739" fmla="*/ 891202 w 5684844"/>
                <a:gd name="connsiteY739" fmla="*/ 1610378 h 5004654"/>
                <a:gd name="connsiteX740" fmla="*/ 916189 w 5684844"/>
                <a:gd name="connsiteY740" fmla="*/ 1642543 h 5004654"/>
                <a:gd name="connsiteX741" fmla="*/ 929732 w 5684844"/>
                <a:gd name="connsiteY741" fmla="*/ 1696443 h 5004654"/>
                <a:gd name="connsiteX742" fmla="*/ 939685 w 5684844"/>
                <a:gd name="connsiteY742" fmla="*/ 1702538 h 5004654"/>
                <a:gd name="connsiteX743" fmla="*/ 937518 w 5684844"/>
                <a:gd name="connsiteY743" fmla="*/ 1705314 h 5004654"/>
                <a:gd name="connsiteX744" fmla="*/ 941717 w 5684844"/>
                <a:gd name="connsiteY744" fmla="*/ 1706668 h 5004654"/>
                <a:gd name="connsiteX745" fmla="*/ 938196 w 5684844"/>
                <a:gd name="connsiteY745" fmla="*/ 1733009 h 5004654"/>
                <a:gd name="connsiteX746" fmla="*/ 937180 w 5684844"/>
                <a:gd name="connsiteY746" fmla="*/ 1728879 h 5004654"/>
                <a:gd name="connsiteX747" fmla="*/ 920996 w 5684844"/>
                <a:gd name="connsiteY747" fmla="*/ 1722446 h 5004654"/>
                <a:gd name="connsiteX748" fmla="*/ 915241 w 5684844"/>
                <a:gd name="connsiteY748" fmla="*/ 1729285 h 5004654"/>
                <a:gd name="connsiteX749" fmla="*/ 896755 w 5684844"/>
                <a:gd name="connsiteY749" fmla="*/ 1739103 h 5004654"/>
                <a:gd name="connsiteX750" fmla="*/ 873461 w 5684844"/>
                <a:gd name="connsiteY750" fmla="*/ 1727457 h 5004654"/>
                <a:gd name="connsiteX751" fmla="*/ 874747 w 5684844"/>
                <a:gd name="connsiteY751" fmla="*/ 1716893 h 5004654"/>
                <a:gd name="connsiteX752" fmla="*/ 888832 w 5684844"/>
                <a:gd name="connsiteY752" fmla="*/ 1706126 h 5004654"/>
                <a:gd name="connsiteX753" fmla="*/ 873529 w 5684844"/>
                <a:gd name="connsiteY753" fmla="*/ 1702944 h 5004654"/>
                <a:gd name="connsiteX754" fmla="*/ 857480 w 5684844"/>
                <a:gd name="connsiteY754" fmla="*/ 1692583 h 5004654"/>
                <a:gd name="connsiteX755" fmla="*/ 862897 w 5684844"/>
                <a:gd name="connsiteY755" fmla="*/ 1669831 h 5004654"/>
                <a:gd name="connsiteX756" fmla="*/ 866418 w 5684844"/>
                <a:gd name="connsiteY756" fmla="*/ 1645183 h 5004654"/>
                <a:gd name="connsiteX757" fmla="*/ 866418 w 5684844"/>
                <a:gd name="connsiteY757" fmla="*/ 1645116 h 5004654"/>
                <a:gd name="connsiteX758" fmla="*/ 854162 w 5684844"/>
                <a:gd name="connsiteY758" fmla="*/ 1650871 h 5004654"/>
                <a:gd name="connsiteX759" fmla="*/ 840010 w 5684844"/>
                <a:gd name="connsiteY759" fmla="*/ 1661977 h 5004654"/>
                <a:gd name="connsiteX760" fmla="*/ 812924 w 5684844"/>
                <a:gd name="connsiteY760" fmla="*/ 1668410 h 5004654"/>
                <a:gd name="connsiteX761" fmla="*/ 813059 w 5684844"/>
                <a:gd name="connsiteY761" fmla="*/ 1680733 h 5004654"/>
                <a:gd name="connsiteX762" fmla="*/ 814143 w 5684844"/>
                <a:gd name="connsiteY762" fmla="*/ 1694209 h 5004654"/>
                <a:gd name="connsiteX763" fmla="*/ 806762 w 5684844"/>
                <a:gd name="connsiteY763" fmla="*/ 1700167 h 5004654"/>
                <a:gd name="connsiteX764" fmla="*/ 812247 w 5684844"/>
                <a:gd name="connsiteY764" fmla="*/ 1711137 h 5004654"/>
                <a:gd name="connsiteX765" fmla="*/ 802361 w 5684844"/>
                <a:gd name="connsiteY765" fmla="*/ 1720820 h 5004654"/>
                <a:gd name="connsiteX766" fmla="*/ 792610 w 5684844"/>
                <a:gd name="connsiteY766" fmla="*/ 1730030 h 5004654"/>
                <a:gd name="connsiteX767" fmla="*/ 808116 w 5684844"/>
                <a:gd name="connsiteY767" fmla="*/ 1757589 h 5004654"/>
                <a:gd name="connsiteX768" fmla="*/ 825315 w 5684844"/>
                <a:gd name="connsiteY768" fmla="*/ 1777633 h 5004654"/>
                <a:gd name="connsiteX769" fmla="*/ 826873 w 5684844"/>
                <a:gd name="connsiteY769" fmla="*/ 1796390 h 5004654"/>
                <a:gd name="connsiteX770" fmla="*/ 818680 w 5684844"/>
                <a:gd name="connsiteY770" fmla="*/ 1820632 h 5004654"/>
                <a:gd name="connsiteX771" fmla="*/ 798704 w 5684844"/>
                <a:gd name="connsiteY771" fmla="*/ 1832143 h 5004654"/>
                <a:gd name="connsiteX772" fmla="*/ 771821 w 5684844"/>
                <a:gd name="connsiteY772" fmla="*/ 1824559 h 5004654"/>
                <a:gd name="connsiteX773" fmla="*/ 764711 w 5684844"/>
                <a:gd name="connsiteY773" fmla="*/ 1836951 h 5004654"/>
                <a:gd name="connsiteX774" fmla="*/ 737558 w 5684844"/>
                <a:gd name="connsiteY774" fmla="*/ 1843654 h 5004654"/>
                <a:gd name="connsiteX775" fmla="*/ 706070 w 5684844"/>
                <a:gd name="connsiteY775" fmla="*/ 1850358 h 5004654"/>
                <a:gd name="connsiteX776" fmla="*/ 688600 w 5684844"/>
                <a:gd name="connsiteY776" fmla="*/ 1879272 h 5004654"/>
                <a:gd name="connsiteX777" fmla="*/ 691444 w 5684844"/>
                <a:gd name="connsiteY777" fmla="*/ 1899790 h 5004654"/>
                <a:gd name="connsiteX778" fmla="*/ 688668 w 5684844"/>
                <a:gd name="connsiteY778" fmla="*/ 1922474 h 5004654"/>
                <a:gd name="connsiteX779" fmla="*/ 698080 w 5684844"/>
                <a:gd name="connsiteY779" fmla="*/ 1937778 h 5004654"/>
                <a:gd name="connsiteX780" fmla="*/ 677698 w 5684844"/>
                <a:gd name="connsiteY780" fmla="*/ 1924709 h 5004654"/>
                <a:gd name="connsiteX781" fmla="*/ 657519 w 5684844"/>
                <a:gd name="connsiteY781" fmla="*/ 1928162 h 5004654"/>
                <a:gd name="connsiteX782" fmla="*/ 647023 w 5684844"/>
                <a:gd name="connsiteY782" fmla="*/ 1948883 h 5004654"/>
                <a:gd name="connsiteX783" fmla="*/ 637475 w 5684844"/>
                <a:gd name="connsiteY783" fmla="*/ 1959311 h 5004654"/>
                <a:gd name="connsiteX784" fmla="*/ 632058 w 5684844"/>
                <a:gd name="connsiteY784" fmla="*/ 1976578 h 5004654"/>
                <a:gd name="connsiteX785" fmla="*/ 608426 w 5684844"/>
                <a:gd name="connsiteY785" fmla="*/ 1986126 h 5004654"/>
                <a:gd name="connsiteX786" fmla="*/ 588382 w 5684844"/>
                <a:gd name="connsiteY786" fmla="*/ 2002919 h 5004654"/>
                <a:gd name="connsiteX787" fmla="*/ 576465 w 5684844"/>
                <a:gd name="connsiteY787" fmla="*/ 2013415 h 5004654"/>
                <a:gd name="connsiteX788" fmla="*/ 567188 w 5684844"/>
                <a:gd name="connsiteY788" fmla="*/ 2017004 h 5004654"/>
                <a:gd name="connsiteX789" fmla="*/ 553780 w 5684844"/>
                <a:gd name="connsiteY789" fmla="*/ 2014024 h 5004654"/>
                <a:gd name="connsiteX790" fmla="*/ 538138 w 5684844"/>
                <a:gd name="connsiteY790" fmla="*/ 2011316 h 5004654"/>
                <a:gd name="connsiteX791" fmla="*/ 531841 w 5684844"/>
                <a:gd name="connsiteY791" fmla="*/ 2010503 h 5004654"/>
                <a:gd name="connsiteX792" fmla="*/ 528252 w 5684844"/>
                <a:gd name="connsiteY792" fmla="*/ 2013753 h 5004654"/>
                <a:gd name="connsiteX793" fmla="*/ 523580 w 5684844"/>
                <a:gd name="connsiteY793" fmla="*/ 2025874 h 5004654"/>
                <a:gd name="connsiteX794" fmla="*/ 535091 w 5684844"/>
                <a:gd name="connsiteY794" fmla="*/ 2035016 h 5004654"/>
                <a:gd name="connsiteX795" fmla="*/ 527846 w 5684844"/>
                <a:gd name="connsiteY795" fmla="*/ 2049033 h 5004654"/>
                <a:gd name="connsiteX796" fmla="*/ 506177 w 5684844"/>
                <a:gd name="connsiteY796" fmla="*/ 2043142 h 5004654"/>
                <a:gd name="connsiteX797" fmla="*/ 499677 w 5684844"/>
                <a:gd name="connsiteY797" fmla="*/ 2047543 h 5004654"/>
                <a:gd name="connsiteX798" fmla="*/ 497171 w 5684844"/>
                <a:gd name="connsiteY798" fmla="*/ 2038605 h 5004654"/>
                <a:gd name="connsiteX799" fmla="*/ 473539 w 5684844"/>
                <a:gd name="connsiteY799" fmla="*/ 2036641 h 5004654"/>
                <a:gd name="connsiteX800" fmla="*/ 462230 w 5684844"/>
                <a:gd name="connsiteY800" fmla="*/ 2045850 h 5004654"/>
                <a:gd name="connsiteX801" fmla="*/ 442796 w 5684844"/>
                <a:gd name="connsiteY801" fmla="*/ 2041246 h 5004654"/>
                <a:gd name="connsiteX802" fmla="*/ 437515 w 5684844"/>
                <a:gd name="connsiteY802" fmla="*/ 2058851 h 5004654"/>
                <a:gd name="connsiteX803" fmla="*/ 441713 w 5684844"/>
                <a:gd name="connsiteY803" fmla="*/ 2059867 h 5004654"/>
                <a:gd name="connsiteX804" fmla="*/ 438124 w 5684844"/>
                <a:gd name="connsiteY804" fmla="*/ 2073884 h 5004654"/>
                <a:gd name="connsiteX805" fmla="*/ 453360 w 5684844"/>
                <a:gd name="connsiteY805" fmla="*/ 2087427 h 5004654"/>
                <a:gd name="connsiteX806" fmla="*/ 466903 w 5684844"/>
                <a:gd name="connsiteY806" fmla="*/ 2092370 h 5004654"/>
                <a:gd name="connsiteX807" fmla="*/ 494734 w 5684844"/>
                <a:gd name="connsiteY807" fmla="*/ 2087765 h 5004654"/>
                <a:gd name="connsiteX808" fmla="*/ 509292 w 5684844"/>
                <a:gd name="connsiteY808" fmla="*/ 2104829 h 5004654"/>
                <a:gd name="connsiteX809" fmla="*/ 509224 w 5684844"/>
                <a:gd name="connsiteY809" fmla="*/ 2105236 h 5004654"/>
                <a:gd name="connsiteX810" fmla="*/ 508818 w 5684844"/>
                <a:gd name="connsiteY810" fmla="*/ 2106454 h 5004654"/>
                <a:gd name="connsiteX811" fmla="*/ 509156 w 5684844"/>
                <a:gd name="connsiteY811" fmla="*/ 2105913 h 5004654"/>
                <a:gd name="connsiteX812" fmla="*/ 508886 w 5684844"/>
                <a:gd name="connsiteY812" fmla="*/ 2107470 h 5004654"/>
                <a:gd name="connsiteX813" fmla="*/ 509766 w 5684844"/>
                <a:gd name="connsiteY813" fmla="*/ 2119591 h 5004654"/>
                <a:gd name="connsiteX814" fmla="*/ 526221 w 5684844"/>
                <a:gd name="connsiteY814" fmla="*/ 2135030 h 5004654"/>
                <a:gd name="connsiteX815" fmla="*/ 545722 w 5684844"/>
                <a:gd name="connsiteY815" fmla="*/ 2151146 h 5004654"/>
                <a:gd name="connsiteX816" fmla="*/ 548702 w 5684844"/>
                <a:gd name="connsiteY816" fmla="*/ 2171934 h 5004654"/>
                <a:gd name="connsiteX817" fmla="*/ 562042 w 5684844"/>
                <a:gd name="connsiteY817" fmla="*/ 2181008 h 5004654"/>
                <a:gd name="connsiteX818" fmla="*/ 563057 w 5684844"/>
                <a:gd name="connsiteY818" fmla="*/ 2185410 h 5004654"/>
                <a:gd name="connsiteX819" fmla="*/ 547077 w 5684844"/>
                <a:gd name="connsiteY819" fmla="*/ 2183581 h 5004654"/>
                <a:gd name="connsiteX820" fmla="*/ 537800 w 5684844"/>
                <a:gd name="connsiteY820" fmla="*/ 2179180 h 5004654"/>
                <a:gd name="connsiteX821" fmla="*/ 537394 w 5684844"/>
                <a:gd name="connsiteY821" fmla="*/ 2242628 h 5004654"/>
                <a:gd name="connsiteX822" fmla="*/ 510646 w 5684844"/>
                <a:gd name="connsiteY822" fmla="*/ 2254682 h 5004654"/>
                <a:gd name="connsiteX823" fmla="*/ 497645 w 5684844"/>
                <a:gd name="connsiteY823" fmla="*/ 2259422 h 5004654"/>
                <a:gd name="connsiteX824" fmla="*/ 476518 w 5684844"/>
                <a:gd name="connsiteY824" fmla="*/ 2268089 h 5004654"/>
                <a:gd name="connsiteX825" fmla="*/ 457423 w 5684844"/>
                <a:gd name="connsiteY825" fmla="*/ 2263214 h 5004654"/>
                <a:gd name="connsiteX826" fmla="*/ 438192 w 5684844"/>
                <a:gd name="connsiteY826" fmla="*/ 2264907 h 5004654"/>
                <a:gd name="connsiteX827" fmla="*/ 416929 w 5684844"/>
                <a:gd name="connsiteY827" fmla="*/ 2262740 h 5004654"/>
                <a:gd name="connsiteX828" fmla="*/ 394922 w 5684844"/>
                <a:gd name="connsiteY828" fmla="*/ 2261115 h 5004654"/>
                <a:gd name="connsiteX829" fmla="*/ 378129 w 5684844"/>
                <a:gd name="connsiteY829" fmla="*/ 2265245 h 5004654"/>
                <a:gd name="connsiteX830" fmla="*/ 357679 w 5684844"/>
                <a:gd name="connsiteY830" fmla="*/ 2247504 h 5004654"/>
                <a:gd name="connsiteX831" fmla="*/ 339464 w 5684844"/>
                <a:gd name="connsiteY831" fmla="*/ 2251499 h 5004654"/>
                <a:gd name="connsiteX832" fmla="*/ 315764 w 5684844"/>
                <a:gd name="connsiteY832" fmla="*/ 2262333 h 5004654"/>
                <a:gd name="connsiteX833" fmla="*/ 300934 w 5684844"/>
                <a:gd name="connsiteY833" fmla="*/ 2273371 h 5004654"/>
                <a:gd name="connsiteX834" fmla="*/ 291590 w 5684844"/>
                <a:gd name="connsiteY834" fmla="*/ 2290638 h 5004654"/>
                <a:gd name="connsiteX835" fmla="*/ 309060 w 5684844"/>
                <a:gd name="connsiteY835" fmla="*/ 2294091 h 5004654"/>
                <a:gd name="connsiteX836" fmla="*/ 308112 w 5684844"/>
                <a:gd name="connsiteY836" fmla="*/ 2313864 h 5004654"/>
                <a:gd name="connsiteX837" fmla="*/ 314816 w 5684844"/>
                <a:gd name="connsiteY837" fmla="*/ 2328490 h 5004654"/>
                <a:gd name="connsiteX838" fmla="*/ 305539 w 5684844"/>
                <a:gd name="connsiteY838" fmla="*/ 2348534 h 5004654"/>
                <a:gd name="connsiteX839" fmla="*/ 315967 w 5684844"/>
                <a:gd name="connsiteY839" fmla="*/ 2367900 h 5004654"/>
                <a:gd name="connsiteX840" fmla="*/ 313258 w 5684844"/>
                <a:gd name="connsiteY840" fmla="*/ 2387063 h 5004654"/>
                <a:gd name="connsiteX841" fmla="*/ 308045 w 5684844"/>
                <a:gd name="connsiteY841" fmla="*/ 2400674 h 5004654"/>
                <a:gd name="connsiteX842" fmla="*/ 290913 w 5684844"/>
                <a:gd name="connsiteY842" fmla="*/ 2415029 h 5004654"/>
                <a:gd name="connsiteX843" fmla="*/ 285360 w 5684844"/>
                <a:gd name="connsiteY843" fmla="*/ 2438594 h 5004654"/>
                <a:gd name="connsiteX844" fmla="*/ 287662 w 5684844"/>
                <a:gd name="connsiteY844" fmla="*/ 2444892 h 5004654"/>
                <a:gd name="connsiteX845" fmla="*/ 293012 w 5684844"/>
                <a:gd name="connsiteY845" fmla="*/ 2453491 h 5004654"/>
                <a:gd name="connsiteX846" fmla="*/ 296195 w 5684844"/>
                <a:gd name="connsiteY846" fmla="*/ 2470149 h 5004654"/>
                <a:gd name="connsiteX847" fmla="*/ 302086 w 5684844"/>
                <a:gd name="connsiteY847" fmla="*/ 2465138 h 5004654"/>
                <a:gd name="connsiteX848" fmla="*/ 292809 w 5684844"/>
                <a:gd name="connsiteY848" fmla="*/ 2477462 h 5004654"/>
                <a:gd name="connsiteX849" fmla="*/ 307096 w 5684844"/>
                <a:gd name="connsiteY849" fmla="*/ 2491276 h 5004654"/>
                <a:gd name="connsiteX850" fmla="*/ 305878 w 5684844"/>
                <a:gd name="connsiteY850" fmla="*/ 2514908 h 5004654"/>
                <a:gd name="connsiteX851" fmla="*/ 308315 w 5684844"/>
                <a:gd name="connsiteY851" fmla="*/ 2515315 h 5004654"/>
                <a:gd name="connsiteX852" fmla="*/ 317931 w 5684844"/>
                <a:gd name="connsiteY852" fmla="*/ 2508746 h 5004654"/>
                <a:gd name="connsiteX853" fmla="*/ 336146 w 5684844"/>
                <a:gd name="connsiteY853" fmla="*/ 2521612 h 5004654"/>
                <a:gd name="connsiteX854" fmla="*/ 360320 w 5684844"/>
                <a:gd name="connsiteY854" fmla="*/ 2505767 h 5004654"/>
                <a:gd name="connsiteX855" fmla="*/ 385916 w 5684844"/>
                <a:gd name="connsiteY855" fmla="*/ 2544703 h 5004654"/>
                <a:gd name="connsiteX856" fmla="*/ 421399 w 5684844"/>
                <a:gd name="connsiteY856" fmla="*/ 2541182 h 5004654"/>
                <a:gd name="connsiteX857" fmla="*/ 430675 w 5684844"/>
                <a:gd name="connsiteY857" fmla="*/ 2537390 h 5004654"/>
                <a:gd name="connsiteX858" fmla="*/ 448349 w 5684844"/>
                <a:gd name="connsiteY858" fmla="*/ 2530550 h 5004654"/>
                <a:gd name="connsiteX859" fmla="*/ 486878 w 5684844"/>
                <a:gd name="connsiteY859" fmla="*/ 2537593 h 5004654"/>
                <a:gd name="connsiteX860" fmla="*/ 514777 w 5684844"/>
                <a:gd name="connsiteY860" fmla="*/ 2526217 h 5004654"/>
                <a:gd name="connsiteX861" fmla="*/ 521413 w 5684844"/>
                <a:gd name="connsiteY861" fmla="*/ 2517075 h 5004654"/>
                <a:gd name="connsiteX862" fmla="*/ 544842 w 5684844"/>
                <a:gd name="connsiteY862" fmla="*/ 2513419 h 5004654"/>
                <a:gd name="connsiteX863" fmla="*/ 551952 w 5684844"/>
                <a:gd name="connsiteY863" fmla="*/ 2490463 h 5004654"/>
                <a:gd name="connsiteX864" fmla="*/ 572131 w 5684844"/>
                <a:gd name="connsiteY864" fmla="*/ 2471165 h 5004654"/>
                <a:gd name="connsiteX865" fmla="*/ 581949 w 5684844"/>
                <a:gd name="connsiteY865" fmla="*/ 2448142 h 5004654"/>
                <a:gd name="connsiteX866" fmla="*/ 578429 w 5684844"/>
                <a:gd name="connsiteY866" fmla="*/ 2425593 h 5004654"/>
                <a:gd name="connsiteX867" fmla="*/ 579783 w 5684844"/>
                <a:gd name="connsiteY867" fmla="*/ 2407513 h 5004654"/>
                <a:gd name="connsiteX868" fmla="*/ 599691 w 5684844"/>
                <a:gd name="connsiteY868" fmla="*/ 2372979 h 5004654"/>
                <a:gd name="connsiteX869" fmla="*/ 660566 w 5684844"/>
                <a:gd name="connsiteY869" fmla="*/ 2355982 h 5004654"/>
                <a:gd name="connsiteX870" fmla="*/ 663004 w 5684844"/>
                <a:gd name="connsiteY870" fmla="*/ 2316369 h 5004654"/>
                <a:gd name="connsiteX871" fmla="*/ 680610 w 5684844"/>
                <a:gd name="connsiteY871" fmla="*/ 2280075 h 5004654"/>
                <a:gd name="connsiteX872" fmla="*/ 700992 w 5684844"/>
                <a:gd name="connsiteY872" fmla="*/ 2265042 h 5004654"/>
                <a:gd name="connsiteX873" fmla="*/ 747715 w 5684844"/>
                <a:gd name="connsiteY873" fmla="*/ 2270391 h 5004654"/>
                <a:gd name="connsiteX874" fmla="*/ 786380 w 5684844"/>
                <a:gd name="connsiteY874" fmla="*/ 2264568 h 5004654"/>
                <a:gd name="connsiteX875" fmla="*/ 805137 w 5684844"/>
                <a:gd name="connsiteY875" fmla="*/ 2250416 h 5004654"/>
                <a:gd name="connsiteX876" fmla="*/ 816648 w 5684844"/>
                <a:gd name="connsiteY876" fmla="*/ 2234435 h 5004654"/>
                <a:gd name="connsiteX877" fmla="*/ 858022 w 5684844"/>
                <a:gd name="connsiteY877" fmla="*/ 2223872 h 5004654"/>
                <a:gd name="connsiteX878" fmla="*/ 894114 w 5684844"/>
                <a:gd name="connsiteY878" fmla="*/ 2274183 h 5004654"/>
                <a:gd name="connsiteX879" fmla="*/ 929664 w 5684844"/>
                <a:gd name="connsiteY879" fmla="*/ 2305738 h 5004654"/>
                <a:gd name="connsiteX880" fmla="*/ 967652 w 5684844"/>
                <a:gd name="connsiteY880" fmla="*/ 2349482 h 5004654"/>
                <a:gd name="connsiteX881" fmla="*/ 1023719 w 5684844"/>
                <a:gd name="connsiteY881" fmla="*/ 2367155 h 5004654"/>
                <a:gd name="connsiteX882" fmla="*/ 1045591 w 5684844"/>
                <a:gd name="connsiteY882" fmla="*/ 2373453 h 5004654"/>
                <a:gd name="connsiteX883" fmla="*/ 1057644 w 5684844"/>
                <a:gd name="connsiteY883" fmla="*/ 2394444 h 5004654"/>
                <a:gd name="connsiteX884" fmla="*/ 1066041 w 5684844"/>
                <a:gd name="connsiteY884" fmla="*/ 2413878 h 5004654"/>
                <a:gd name="connsiteX885" fmla="*/ 1078229 w 5684844"/>
                <a:gd name="connsiteY885" fmla="*/ 2439610 h 5004654"/>
                <a:gd name="connsiteX886" fmla="*/ 1067734 w 5684844"/>
                <a:gd name="connsiteY886" fmla="*/ 2464326 h 5004654"/>
                <a:gd name="connsiteX887" fmla="*/ 1064551 w 5684844"/>
                <a:gd name="connsiteY887" fmla="*/ 2477462 h 5004654"/>
                <a:gd name="connsiteX888" fmla="*/ 1052701 w 5684844"/>
                <a:gd name="connsiteY888" fmla="*/ 2474821 h 5004654"/>
                <a:gd name="connsiteX889" fmla="*/ 1031236 w 5684844"/>
                <a:gd name="connsiteY889" fmla="*/ 2487078 h 5004654"/>
                <a:gd name="connsiteX890" fmla="*/ 981194 w 5684844"/>
                <a:gd name="connsiteY890" fmla="*/ 2486671 h 5004654"/>
                <a:gd name="connsiteX891" fmla="*/ 973746 w 5684844"/>
                <a:gd name="connsiteY891" fmla="*/ 2488093 h 5004654"/>
                <a:gd name="connsiteX892" fmla="*/ 980788 w 5684844"/>
                <a:gd name="connsiteY892" fmla="*/ 2514096 h 5004654"/>
                <a:gd name="connsiteX893" fmla="*/ 1025209 w 5684844"/>
                <a:gd name="connsiteY893" fmla="*/ 2526894 h 5004654"/>
                <a:gd name="connsiteX894" fmla="*/ 1051550 w 5684844"/>
                <a:gd name="connsiteY894" fmla="*/ 2534681 h 5004654"/>
                <a:gd name="connsiteX895" fmla="*/ 1052430 w 5684844"/>
                <a:gd name="connsiteY895" fmla="*/ 2506918 h 5004654"/>
                <a:gd name="connsiteX896" fmla="*/ 1069427 w 5684844"/>
                <a:gd name="connsiteY896" fmla="*/ 2491005 h 5004654"/>
                <a:gd name="connsiteX897" fmla="*/ 1072677 w 5684844"/>
                <a:gd name="connsiteY897" fmla="*/ 2494052 h 5004654"/>
                <a:gd name="connsiteX898" fmla="*/ 1107076 w 5684844"/>
                <a:gd name="connsiteY898" fmla="*/ 2476447 h 5004654"/>
                <a:gd name="connsiteX899" fmla="*/ 1105586 w 5684844"/>
                <a:gd name="connsiteY899" fmla="*/ 2439271 h 5004654"/>
                <a:gd name="connsiteX900" fmla="*/ 1096715 w 5684844"/>
                <a:gd name="connsiteY900" fmla="*/ 2423020 h 5004654"/>
                <a:gd name="connsiteX901" fmla="*/ 1100237 w 5684844"/>
                <a:gd name="connsiteY901" fmla="*/ 2393158 h 5004654"/>
                <a:gd name="connsiteX902" fmla="*/ 1119197 w 5684844"/>
                <a:gd name="connsiteY902" fmla="*/ 2396069 h 5004654"/>
                <a:gd name="connsiteX903" fmla="*/ 1146486 w 5684844"/>
                <a:gd name="connsiteY903" fmla="*/ 2404128 h 5004654"/>
                <a:gd name="connsiteX904" fmla="*/ 1150955 w 5684844"/>
                <a:gd name="connsiteY904" fmla="*/ 2397221 h 5004654"/>
                <a:gd name="connsiteX905" fmla="*/ 1141407 w 5684844"/>
                <a:gd name="connsiteY905" fmla="*/ 2382865 h 5004654"/>
                <a:gd name="connsiteX906" fmla="*/ 1124749 w 5684844"/>
                <a:gd name="connsiteY906" fmla="*/ 2359707 h 5004654"/>
                <a:gd name="connsiteX907" fmla="*/ 1093871 w 5684844"/>
                <a:gd name="connsiteY907" fmla="*/ 2339189 h 5004654"/>
                <a:gd name="connsiteX908" fmla="*/ 1075859 w 5684844"/>
                <a:gd name="connsiteY908" fmla="*/ 2340340 h 5004654"/>
                <a:gd name="connsiteX909" fmla="*/ 1071796 w 5684844"/>
                <a:gd name="connsiteY909" fmla="*/ 2333163 h 5004654"/>
                <a:gd name="connsiteX910" fmla="*/ 1039158 w 5684844"/>
                <a:gd name="connsiteY910" fmla="*/ 2317792 h 5004654"/>
                <a:gd name="connsiteX911" fmla="*/ 1013494 w 5684844"/>
                <a:gd name="connsiteY911" fmla="*/ 2296529 h 5004654"/>
                <a:gd name="connsiteX912" fmla="*/ 989320 w 5684844"/>
                <a:gd name="connsiteY912" fmla="*/ 2269917 h 5004654"/>
                <a:gd name="connsiteX913" fmla="*/ 972392 w 5684844"/>
                <a:gd name="connsiteY913" fmla="*/ 2234774 h 5004654"/>
                <a:gd name="connsiteX914" fmla="*/ 952416 w 5684844"/>
                <a:gd name="connsiteY914" fmla="*/ 2208094 h 5004654"/>
                <a:gd name="connsiteX915" fmla="*/ 970157 w 5684844"/>
                <a:gd name="connsiteY915" fmla="*/ 2172815 h 5004654"/>
                <a:gd name="connsiteX916" fmla="*/ 977809 w 5684844"/>
                <a:gd name="connsiteY916" fmla="*/ 2189202 h 5004654"/>
                <a:gd name="connsiteX917" fmla="*/ 1006655 w 5684844"/>
                <a:gd name="connsiteY917" fmla="*/ 2205385 h 5004654"/>
                <a:gd name="connsiteX918" fmla="*/ 1016000 w 5684844"/>
                <a:gd name="connsiteY918" fmla="*/ 2189947 h 5004654"/>
                <a:gd name="connsiteX919" fmla="*/ 1034079 w 5684844"/>
                <a:gd name="connsiteY919" fmla="*/ 2200442 h 5004654"/>
                <a:gd name="connsiteX920" fmla="*/ 1045591 w 5684844"/>
                <a:gd name="connsiteY920" fmla="*/ 2223059 h 5004654"/>
                <a:gd name="connsiteX921" fmla="*/ 1043560 w 5684844"/>
                <a:gd name="connsiteY921" fmla="*/ 2244118 h 5004654"/>
                <a:gd name="connsiteX922" fmla="*/ 1076537 w 5684844"/>
                <a:gd name="connsiteY922" fmla="*/ 2263281 h 5004654"/>
                <a:gd name="connsiteX923" fmla="*/ 1101252 w 5684844"/>
                <a:gd name="connsiteY923" fmla="*/ 2273371 h 5004654"/>
                <a:gd name="connsiteX924" fmla="*/ 1133417 w 5684844"/>
                <a:gd name="connsiteY924" fmla="*/ 2287997 h 5004654"/>
                <a:gd name="connsiteX925" fmla="*/ 1167545 w 5684844"/>
                <a:gd name="connsiteY925" fmla="*/ 2314609 h 5004654"/>
                <a:gd name="connsiteX926" fmla="*/ 1186369 w 5684844"/>
                <a:gd name="connsiteY926" fmla="*/ 2344336 h 5004654"/>
                <a:gd name="connsiteX927" fmla="*/ 1178989 w 5684844"/>
                <a:gd name="connsiteY927" fmla="*/ 2394986 h 5004654"/>
                <a:gd name="connsiteX928" fmla="*/ 1182103 w 5684844"/>
                <a:gd name="connsiteY928" fmla="*/ 2402096 h 5004654"/>
                <a:gd name="connsiteX929" fmla="*/ 1185354 w 5684844"/>
                <a:gd name="connsiteY929" fmla="*/ 2429791 h 5004654"/>
                <a:gd name="connsiteX930" fmla="*/ 1225711 w 5684844"/>
                <a:gd name="connsiteY930" fmla="*/ 2435276 h 5004654"/>
                <a:gd name="connsiteX931" fmla="*/ 1233093 w 5684844"/>
                <a:gd name="connsiteY931" fmla="*/ 2457689 h 5004654"/>
                <a:gd name="connsiteX932" fmla="*/ 1242369 w 5684844"/>
                <a:gd name="connsiteY932" fmla="*/ 2474957 h 5004654"/>
                <a:gd name="connsiteX933" fmla="*/ 1237155 w 5684844"/>
                <a:gd name="connsiteY933" fmla="*/ 2485656 h 5004654"/>
                <a:gd name="connsiteX934" fmla="*/ 1237087 w 5684844"/>
                <a:gd name="connsiteY934" fmla="*/ 2485656 h 5004654"/>
                <a:gd name="connsiteX935" fmla="*/ 1224696 w 5684844"/>
                <a:gd name="connsiteY935" fmla="*/ 2492969 h 5004654"/>
                <a:gd name="connsiteX936" fmla="*/ 1232822 w 5684844"/>
                <a:gd name="connsiteY936" fmla="*/ 2511320 h 5004654"/>
                <a:gd name="connsiteX937" fmla="*/ 1238645 w 5684844"/>
                <a:gd name="connsiteY937" fmla="*/ 2498724 h 5004654"/>
                <a:gd name="connsiteX938" fmla="*/ 1257605 w 5684844"/>
                <a:gd name="connsiteY938" fmla="*/ 2517075 h 5004654"/>
                <a:gd name="connsiteX939" fmla="*/ 1278800 w 5684844"/>
                <a:gd name="connsiteY939" fmla="*/ 2549104 h 5004654"/>
                <a:gd name="connsiteX940" fmla="*/ 1284352 w 5684844"/>
                <a:gd name="connsiteY940" fmla="*/ 2530212 h 5004654"/>
                <a:gd name="connsiteX941" fmla="*/ 1309542 w 5684844"/>
                <a:gd name="connsiteY941" fmla="*/ 2526826 h 5004654"/>
                <a:gd name="connsiteX942" fmla="*/ 1311100 w 5684844"/>
                <a:gd name="connsiteY942" fmla="*/ 2521341 h 5004654"/>
                <a:gd name="connsiteX943" fmla="*/ 1303109 w 5684844"/>
                <a:gd name="connsiteY943" fmla="*/ 2509288 h 5004654"/>
                <a:gd name="connsiteX944" fmla="*/ 1315501 w 5684844"/>
                <a:gd name="connsiteY944" fmla="*/ 2496151 h 5004654"/>
                <a:gd name="connsiteX945" fmla="*/ 1310355 w 5684844"/>
                <a:gd name="connsiteY945" fmla="*/ 2490531 h 5004654"/>
                <a:gd name="connsiteX946" fmla="*/ 1328773 w 5684844"/>
                <a:gd name="connsiteY946" fmla="*/ 2500824 h 5004654"/>
                <a:gd name="connsiteX947" fmla="*/ 1327554 w 5684844"/>
                <a:gd name="connsiteY947" fmla="*/ 2484708 h 5004654"/>
                <a:gd name="connsiteX948" fmla="*/ 1342181 w 5684844"/>
                <a:gd name="connsiteY948" fmla="*/ 2475566 h 5004654"/>
                <a:gd name="connsiteX949" fmla="*/ 1343332 w 5684844"/>
                <a:gd name="connsiteY949" fmla="*/ 2479020 h 5004654"/>
                <a:gd name="connsiteX950" fmla="*/ 1347462 w 5684844"/>
                <a:gd name="connsiteY950" fmla="*/ 2455116 h 5004654"/>
                <a:gd name="connsiteX951" fmla="*/ 1316585 w 5684844"/>
                <a:gd name="connsiteY951" fmla="*/ 2445095 h 5004654"/>
                <a:gd name="connsiteX952" fmla="*/ 1312860 w 5684844"/>
                <a:gd name="connsiteY952" fmla="*/ 2434734 h 5004654"/>
                <a:gd name="connsiteX953" fmla="*/ 1280357 w 5684844"/>
                <a:gd name="connsiteY953" fmla="*/ 2406430 h 5004654"/>
                <a:gd name="connsiteX954" fmla="*/ 1301890 w 5684844"/>
                <a:gd name="connsiteY954" fmla="*/ 2385438 h 5004654"/>
                <a:gd name="connsiteX955" fmla="*/ 1313808 w 5684844"/>
                <a:gd name="connsiteY955" fmla="*/ 2404195 h 5004654"/>
                <a:gd name="connsiteX956" fmla="*/ 1317126 w 5684844"/>
                <a:gd name="connsiteY956" fmla="*/ 2390923 h 5004654"/>
                <a:gd name="connsiteX957" fmla="*/ 1328502 w 5684844"/>
                <a:gd name="connsiteY957" fmla="*/ 2396273 h 5004654"/>
                <a:gd name="connsiteX958" fmla="*/ 1329653 w 5684844"/>
                <a:gd name="connsiteY958" fmla="*/ 2393564 h 5004654"/>
                <a:gd name="connsiteX959" fmla="*/ 1347462 w 5684844"/>
                <a:gd name="connsiteY959" fmla="*/ 2383678 h 5004654"/>
                <a:gd name="connsiteX960" fmla="*/ 1332971 w 5684844"/>
                <a:gd name="connsiteY960" fmla="*/ 2373724 h 5004654"/>
                <a:gd name="connsiteX961" fmla="*/ 1336560 w 5684844"/>
                <a:gd name="connsiteY961" fmla="*/ 2358623 h 5004654"/>
                <a:gd name="connsiteX962" fmla="*/ 1352202 w 5684844"/>
                <a:gd name="connsiteY962" fmla="*/ 2360587 h 5004654"/>
                <a:gd name="connsiteX963" fmla="*/ 1391680 w 5684844"/>
                <a:gd name="connsiteY963" fmla="*/ 2371083 h 5004654"/>
                <a:gd name="connsiteX964" fmla="*/ 1407051 w 5684844"/>
                <a:gd name="connsiteY964" fmla="*/ 2395595 h 5004654"/>
                <a:gd name="connsiteX965" fmla="*/ 1417953 w 5684844"/>
                <a:gd name="connsiteY965" fmla="*/ 2409883 h 5004654"/>
                <a:gd name="connsiteX966" fmla="*/ 1415312 w 5684844"/>
                <a:gd name="connsiteY966" fmla="*/ 2444688 h 5004654"/>
                <a:gd name="connsiteX967" fmla="*/ 1417141 w 5684844"/>
                <a:gd name="connsiteY967" fmla="*/ 2467305 h 5004654"/>
                <a:gd name="connsiteX968" fmla="*/ 1435152 w 5684844"/>
                <a:gd name="connsiteY968" fmla="*/ 2480103 h 5004654"/>
                <a:gd name="connsiteX969" fmla="*/ 1444294 w 5684844"/>
                <a:gd name="connsiteY969" fmla="*/ 2523373 h 5004654"/>
                <a:gd name="connsiteX970" fmla="*/ 1491762 w 5684844"/>
                <a:gd name="connsiteY970" fmla="*/ 2540708 h 5004654"/>
                <a:gd name="connsiteX971" fmla="*/ 1551080 w 5684844"/>
                <a:gd name="connsiteY971" fmla="*/ 2549714 h 5004654"/>
                <a:gd name="connsiteX972" fmla="*/ 1568753 w 5684844"/>
                <a:gd name="connsiteY972" fmla="*/ 2519581 h 5004654"/>
                <a:gd name="connsiteX973" fmla="*/ 1605725 w 5684844"/>
                <a:gd name="connsiteY973" fmla="*/ 2540505 h 5004654"/>
                <a:gd name="connsiteX974" fmla="*/ 1648656 w 5684844"/>
                <a:gd name="connsiteY974" fmla="*/ 2537322 h 5004654"/>
                <a:gd name="connsiteX975" fmla="*/ 1671002 w 5684844"/>
                <a:gd name="connsiteY975" fmla="*/ 2531024 h 5004654"/>
                <a:gd name="connsiteX976" fmla="*/ 1688947 w 5684844"/>
                <a:gd name="connsiteY976" fmla="*/ 2525878 h 5004654"/>
                <a:gd name="connsiteX977" fmla="*/ 1714949 w 5684844"/>
                <a:gd name="connsiteY977" fmla="*/ 2525675 h 5004654"/>
                <a:gd name="connsiteX978" fmla="*/ 1720163 w 5684844"/>
                <a:gd name="connsiteY978" fmla="*/ 2535697 h 5004654"/>
                <a:gd name="connsiteX979" fmla="*/ 1722398 w 5684844"/>
                <a:gd name="connsiteY979" fmla="*/ 2550729 h 5004654"/>
                <a:gd name="connsiteX980" fmla="*/ 1724226 w 5684844"/>
                <a:gd name="connsiteY980" fmla="*/ 2577476 h 5004654"/>
                <a:gd name="connsiteX981" fmla="*/ 1733638 w 5684844"/>
                <a:gd name="connsiteY981" fmla="*/ 2596640 h 5004654"/>
                <a:gd name="connsiteX982" fmla="*/ 1714610 w 5684844"/>
                <a:gd name="connsiteY982" fmla="*/ 2636524 h 5004654"/>
                <a:gd name="connsiteX983" fmla="*/ 1698224 w 5684844"/>
                <a:gd name="connsiteY983" fmla="*/ 2659546 h 5004654"/>
                <a:gd name="connsiteX984" fmla="*/ 1705604 w 5684844"/>
                <a:gd name="connsiteY984" fmla="*/ 2694420 h 5004654"/>
                <a:gd name="connsiteX985" fmla="*/ 1675810 w 5684844"/>
                <a:gd name="connsiteY985" fmla="*/ 2720963 h 5004654"/>
                <a:gd name="connsiteX986" fmla="*/ 1679264 w 5684844"/>
                <a:gd name="connsiteY986" fmla="*/ 2712228 h 5004654"/>
                <a:gd name="connsiteX987" fmla="*/ 1652787 w 5684844"/>
                <a:gd name="connsiteY987" fmla="*/ 2720219 h 5004654"/>
                <a:gd name="connsiteX988" fmla="*/ 1626514 w 5684844"/>
                <a:gd name="connsiteY988" fmla="*/ 2733762 h 5004654"/>
                <a:gd name="connsiteX989" fmla="*/ 1607824 w 5684844"/>
                <a:gd name="connsiteY989" fmla="*/ 2722386 h 5004654"/>
                <a:gd name="connsiteX990" fmla="*/ 1568956 w 5684844"/>
                <a:gd name="connsiteY990" fmla="*/ 2711754 h 5004654"/>
                <a:gd name="connsiteX991" fmla="*/ 1548236 w 5684844"/>
                <a:gd name="connsiteY991" fmla="*/ 2732272 h 5004654"/>
                <a:gd name="connsiteX992" fmla="*/ 1472937 w 5684844"/>
                <a:gd name="connsiteY992" fmla="*/ 2738705 h 5004654"/>
                <a:gd name="connsiteX993" fmla="*/ 1414161 w 5684844"/>
                <a:gd name="connsiteY993" fmla="*/ 2710197 h 5004654"/>
                <a:gd name="connsiteX994" fmla="*/ 1385044 w 5684844"/>
                <a:gd name="connsiteY994" fmla="*/ 2703019 h 5004654"/>
                <a:gd name="connsiteX995" fmla="*/ 1320038 w 5684844"/>
                <a:gd name="connsiteY995" fmla="*/ 2698618 h 5004654"/>
                <a:gd name="connsiteX996" fmla="*/ 1310626 w 5684844"/>
                <a:gd name="connsiteY996" fmla="*/ 2678168 h 5004654"/>
                <a:gd name="connsiteX997" fmla="*/ 1235124 w 5684844"/>
                <a:gd name="connsiteY997" fmla="*/ 2687851 h 5004654"/>
                <a:gd name="connsiteX998" fmla="*/ 1208580 w 5684844"/>
                <a:gd name="connsiteY998" fmla="*/ 2730647 h 5004654"/>
                <a:gd name="connsiteX999" fmla="*/ 1205465 w 5684844"/>
                <a:gd name="connsiteY999" fmla="*/ 2763759 h 5004654"/>
                <a:gd name="connsiteX1000" fmla="*/ 1145741 w 5684844"/>
                <a:gd name="connsiteY1000" fmla="*/ 2744664 h 5004654"/>
                <a:gd name="connsiteX1001" fmla="*/ 1074031 w 5684844"/>
                <a:gd name="connsiteY1001" fmla="*/ 2729022 h 5004654"/>
                <a:gd name="connsiteX1002" fmla="*/ 1071594 w 5684844"/>
                <a:gd name="connsiteY1002" fmla="*/ 2685346 h 5004654"/>
                <a:gd name="connsiteX1003" fmla="*/ 997717 w 5684844"/>
                <a:gd name="connsiteY1003" fmla="*/ 2664490 h 5004654"/>
                <a:gd name="connsiteX1004" fmla="*/ 942462 w 5684844"/>
                <a:gd name="connsiteY1004" fmla="*/ 2654468 h 5004654"/>
                <a:gd name="connsiteX1005" fmla="*/ 902375 w 5684844"/>
                <a:gd name="connsiteY1005" fmla="*/ 2644311 h 5004654"/>
                <a:gd name="connsiteX1006" fmla="*/ 898786 w 5684844"/>
                <a:gd name="connsiteY1006" fmla="*/ 2609370 h 5004654"/>
                <a:gd name="connsiteX1007" fmla="*/ 921402 w 5684844"/>
                <a:gd name="connsiteY1007" fmla="*/ 2582284 h 5004654"/>
                <a:gd name="connsiteX1008" fmla="*/ 911855 w 5684844"/>
                <a:gd name="connsiteY1008" fmla="*/ 2558110 h 5004654"/>
                <a:gd name="connsiteX1009" fmla="*/ 924043 w 5684844"/>
                <a:gd name="connsiteY1009" fmla="*/ 2538947 h 5004654"/>
                <a:gd name="connsiteX1010" fmla="*/ 917340 w 5684844"/>
                <a:gd name="connsiteY1010" fmla="*/ 2527029 h 5004654"/>
                <a:gd name="connsiteX1011" fmla="*/ 913683 w 5684844"/>
                <a:gd name="connsiteY1011" fmla="*/ 2536239 h 5004654"/>
                <a:gd name="connsiteX1012" fmla="*/ 893843 w 5684844"/>
                <a:gd name="connsiteY1012" fmla="*/ 2523847 h 5004654"/>
                <a:gd name="connsiteX1013" fmla="*/ 862288 w 5684844"/>
                <a:gd name="connsiteY1013" fmla="*/ 2512267 h 5004654"/>
                <a:gd name="connsiteX1014" fmla="*/ 818883 w 5684844"/>
                <a:gd name="connsiteY1014" fmla="*/ 2520732 h 5004654"/>
                <a:gd name="connsiteX1015" fmla="*/ 804256 w 5684844"/>
                <a:gd name="connsiteY1015" fmla="*/ 2525133 h 5004654"/>
                <a:gd name="connsiteX1016" fmla="*/ 787395 w 5684844"/>
                <a:gd name="connsiteY1016" fmla="*/ 2531837 h 5004654"/>
                <a:gd name="connsiteX1017" fmla="*/ 777103 w 5684844"/>
                <a:gd name="connsiteY1017" fmla="*/ 2518158 h 5004654"/>
                <a:gd name="connsiteX1018" fmla="*/ 758955 w 5684844"/>
                <a:gd name="connsiteY1018" fmla="*/ 2529738 h 5004654"/>
                <a:gd name="connsiteX1019" fmla="*/ 738979 w 5684844"/>
                <a:gd name="connsiteY1019" fmla="*/ 2533462 h 5004654"/>
                <a:gd name="connsiteX1020" fmla="*/ 717785 w 5684844"/>
                <a:gd name="connsiteY1020" fmla="*/ 2535020 h 5004654"/>
                <a:gd name="connsiteX1021" fmla="*/ 691579 w 5684844"/>
                <a:gd name="connsiteY1021" fmla="*/ 2531160 h 5004654"/>
                <a:gd name="connsiteX1022" fmla="*/ 662868 w 5684844"/>
                <a:gd name="connsiteY1022" fmla="*/ 2543213 h 5004654"/>
                <a:gd name="connsiteX1023" fmla="*/ 604837 w 5684844"/>
                <a:gd name="connsiteY1023" fmla="*/ 2536916 h 5004654"/>
                <a:gd name="connsiteX1024" fmla="*/ 582221 w 5684844"/>
                <a:gd name="connsiteY1024" fmla="*/ 2548021 h 5004654"/>
                <a:gd name="connsiteX1025" fmla="*/ 575652 w 5684844"/>
                <a:gd name="connsiteY1025" fmla="*/ 2566236 h 5004654"/>
                <a:gd name="connsiteX1026" fmla="*/ 538545 w 5684844"/>
                <a:gd name="connsiteY1026" fmla="*/ 2571924 h 5004654"/>
                <a:gd name="connsiteX1027" fmla="*/ 522361 w 5684844"/>
                <a:gd name="connsiteY1027" fmla="*/ 2598739 h 5004654"/>
                <a:gd name="connsiteX1028" fmla="*/ 490129 w 5684844"/>
                <a:gd name="connsiteY1028" fmla="*/ 2588175 h 5004654"/>
                <a:gd name="connsiteX1029" fmla="*/ 461621 w 5684844"/>
                <a:gd name="connsiteY1029" fmla="*/ 2578763 h 5004654"/>
                <a:gd name="connsiteX1030" fmla="*/ 432978 w 5684844"/>
                <a:gd name="connsiteY1030" fmla="*/ 2579643 h 5004654"/>
                <a:gd name="connsiteX1031" fmla="*/ 418758 w 5684844"/>
                <a:gd name="connsiteY1031" fmla="*/ 2569825 h 5004654"/>
                <a:gd name="connsiteX1032" fmla="*/ 392823 w 5684844"/>
                <a:gd name="connsiteY1032" fmla="*/ 2578831 h 5004654"/>
                <a:gd name="connsiteX1033" fmla="*/ 374947 w 5684844"/>
                <a:gd name="connsiteY1033" fmla="*/ 2607000 h 5004654"/>
                <a:gd name="connsiteX1034" fmla="*/ 367701 w 5684844"/>
                <a:gd name="connsiteY1034" fmla="*/ 2634560 h 5004654"/>
                <a:gd name="connsiteX1035" fmla="*/ 335469 w 5684844"/>
                <a:gd name="connsiteY1035" fmla="*/ 2650608 h 5004654"/>
                <a:gd name="connsiteX1036" fmla="*/ 293824 w 5684844"/>
                <a:gd name="connsiteY1036" fmla="*/ 2674850 h 5004654"/>
                <a:gd name="connsiteX1037" fmla="*/ 290574 w 5684844"/>
                <a:gd name="connsiteY1037" fmla="*/ 2700717 h 5004654"/>
                <a:gd name="connsiteX1038" fmla="*/ 267619 w 5684844"/>
                <a:gd name="connsiteY1038" fmla="*/ 2722453 h 5004654"/>
                <a:gd name="connsiteX1039" fmla="*/ 270598 w 5684844"/>
                <a:gd name="connsiteY1039" fmla="*/ 2752722 h 5004654"/>
                <a:gd name="connsiteX1040" fmla="*/ 259154 w 5684844"/>
                <a:gd name="connsiteY1040" fmla="*/ 2775203 h 5004654"/>
                <a:gd name="connsiteX1041" fmla="*/ 244528 w 5684844"/>
                <a:gd name="connsiteY1041" fmla="*/ 2800866 h 5004654"/>
                <a:gd name="connsiteX1042" fmla="*/ 240059 w 5684844"/>
                <a:gd name="connsiteY1042" fmla="*/ 2834521 h 5004654"/>
                <a:gd name="connsiteX1043" fmla="*/ 207420 w 5684844"/>
                <a:gd name="connsiteY1043" fmla="*/ 2831338 h 5004654"/>
                <a:gd name="connsiteX1044" fmla="*/ 190424 w 5684844"/>
                <a:gd name="connsiteY1044" fmla="*/ 2848199 h 5004654"/>
                <a:gd name="connsiteX1045" fmla="*/ 162323 w 5684844"/>
                <a:gd name="connsiteY1045" fmla="*/ 2857205 h 5004654"/>
                <a:gd name="connsiteX1046" fmla="*/ 145191 w 5684844"/>
                <a:gd name="connsiteY1046" fmla="*/ 2892146 h 5004654"/>
                <a:gd name="connsiteX1047" fmla="*/ 99484 w 5684844"/>
                <a:gd name="connsiteY1047" fmla="*/ 2914018 h 5004654"/>
                <a:gd name="connsiteX1048" fmla="*/ 80591 w 5684844"/>
                <a:gd name="connsiteY1048" fmla="*/ 2964939 h 5004654"/>
                <a:gd name="connsiteX1049" fmla="*/ 40843 w 5684844"/>
                <a:gd name="connsiteY1049" fmla="*/ 3041118 h 5004654"/>
                <a:gd name="connsiteX1050" fmla="*/ 19716 w 5684844"/>
                <a:gd name="connsiteY1050" fmla="*/ 3091768 h 5004654"/>
                <a:gd name="connsiteX1051" fmla="*/ 44635 w 5684844"/>
                <a:gd name="connsiteY1051" fmla="*/ 3107952 h 5004654"/>
                <a:gd name="connsiteX1052" fmla="*/ 44432 w 5684844"/>
                <a:gd name="connsiteY1052" fmla="*/ 3150274 h 5004654"/>
                <a:gd name="connsiteX1053" fmla="*/ 56891 w 5684844"/>
                <a:gd name="connsiteY1053" fmla="*/ 3193001 h 5004654"/>
                <a:gd name="connsiteX1054" fmla="*/ 36035 w 5684844"/>
                <a:gd name="connsiteY1054" fmla="*/ 3230041 h 5004654"/>
                <a:gd name="connsiteX1055" fmla="*/ 38067 w 5684844"/>
                <a:gd name="connsiteY1055" fmla="*/ 3273243 h 5004654"/>
                <a:gd name="connsiteX1056" fmla="*/ 2517 w 5684844"/>
                <a:gd name="connsiteY1056" fmla="*/ 3318679 h 5004654"/>
                <a:gd name="connsiteX1057" fmla="*/ 26826 w 5684844"/>
                <a:gd name="connsiteY1057" fmla="*/ 3333306 h 5004654"/>
                <a:gd name="connsiteX1058" fmla="*/ 37389 w 5684844"/>
                <a:gd name="connsiteY1058" fmla="*/ 3348541 h 5004654"/>
                <a:gd name="connsiteX1059" fmla="*/ 35900 w 5684844"/>
                <a:gd name="connsiteY1059" fmla="*/ 3354230 h 5004654"/>
                <a:gd name="connsiteX1060" fmla="*/ 25946 w 5684844"/>
                <a:gd name="connsiteY1060" fmla="*/ 3358970 h 5004654"/>
                <a:gd name="connsiteX1061" fmla="*/ 24659 w 5684844"/>
                <a:gd name="connsiteY1061" fmla="*/ 3374679 h 5004654"/>
                <a:gd name="connsiteX1062" fmla="*/ 33530 w 5684844"/>
                <a:gd name="connsiteY1062" fmla="*/ 3379622 h 5004654"/>
                <a:gd name="connsiteX1063" fmla="*/ 35426 w 5684844"/>
                <a:gd name="connsiteY1063" fmla="*/ 3381992 h 5004654"/>
                <a:gd name="connsiteX1064" fmla="*/ 38338 w 5684844"/>
                <a:gd name="connsiteY1064" fmla="*/ 3382805 h 5004654"/>
                <a:gd name="connsiteX1065" fmla="*/ 40640 w 5684844"/>
                <a:gd name="connsiteY1065" fmla="*/ 3386868 h 5004654"/>
                <a:gd name="connsiteX1066" fmla="*/ 42604 w 5684844"/>
                <a:gd name="connsiteY1066" fmla="*/ 3387342 h 5004654"/>
                <a:gd name="connsiteX1067" fmla="*/ 40707 w 5684844"/>
                <a:gd name="connsiteY1067" fmla="*/ 3410636 h 5004654"/>
                <a:gd name="connsiteX1068" fmla="*/ 66033 w 5684844"/>
                <a:gd name="connsiteY1068" fmla="*/ 3404948 h 5004654"/>
                <a:gd name="connsiteX1069" fmla="*/ 71721 w 5684844"/>
                <a:gd name="connsiteY1069" fmla="*/ 3416188 h 5004654"/>
                <a:gd name="connsiteX1070" fmla="*/ 79237 w 5684844"/>
                <a:gd name="connsiteY1070" fmla="*/ 3424585 h 5004654"/>
                <a:gd name="connsiteX1071" fmla="*/ 94134 w 5684844"/>
                <a:gd name="connsiteY1071" fmla="*/ 3425262 h 5004654"/>
                <a:gd name="connsiteX1072" fmla="*/ 95759 w 5684844"/>
                <a:gd name="connsiteY1072" fmla="*/ 3446727 h 5004654"/>
                <a:gd name="connsiteX1073" fmla="*/ 118918 w 5684844"/>
                <a:gd name="connsiteY1073" fmla="*/ 3457697 h 5004654"/>
                <a:gd name="connsiteX1074" fmla="*/ 137065 w 5684844"/>
                <a:gd name="connsiteY1074" fmla="*/ 3471240 h 5004654"/>
                <a:gd name="connsiteX1075" fmla="*/ 135373 w 5684844"/>
                <a:gd name="connsiteY1075" fmla="*/ 3492096 h 5004654"/>
                <a:gd name="connsiteX1076" fmla="*/ 158937 w 5684844"/>
                <a:gd name="connsiteY1076" fmla="*/ 3501779 h 5004654"/>
                <a:gd name="connsiteX1077" fmla="*/ 154671 w 5684844"/>
                <a:gd name="connsiteY1077" fmla="*/ 3534282 h 5004654"/>
                <a:gd name="connsiteX1078" fmla="*/ 187377 w 5684844"/>
                <a:gd name="connsiteY1078" fmla="*/ 3563467 h 5004654"/>
                <a:gd name="connsiteX1079" fmla="*/ 216901 w 5684844"/>
                <a:gd name="connsiteY1079" fmla="*/ 3568681 h 5004654"/>
                <a:gd name="connsiteX1080" fmla="*/ 238095 w 5684844"/>
                <a:gd name="connsiteY1080" fmla="*/ 3605924 h 5004654"/>
                <a:gd name="connsiteX1081" fmla="*/ 273713 w 5684844"/>
                <a:gd name="connsiteY1081" fmla="*/ 3614456 h 5004654"/>
                <a:gd name="connsiteX1082" fmla="*/ 289152 w 5684844"/>
                <a:gd name="connsiteY1082" fmla="*/ 3635786 h 5004654"/>
                <a:gd name="connsiteX1083" fmla="*/ 318066 w 5684844"/>
                <a:gd name="connsiteY1083" fmla="*/ 3649532 h 5004654"/>
                <a:gd name="connsiteX1084" fmla="*/ 344475 w 5684844"/>
                <a:gd name="connsiteY1084" fmla="*/ 3653054 h 5004654"/>
                <a:gd name="connsiteX1085" fmla="*/ 376572 w 5684844"/>
                <a:gd name="connsiteY1085" fmla="*/ 3644454 h 5004654"/>
                <a:gd name="connsiteX1086" fmla="*/ 423024 w 5684844"/>
                <a:gd name="connsiteY1086" fmla="*/ 3626374 h 5004654"/>
                <a:gd name="connsiteX1087" fmla="*/ 459996 w 5684844"/>
                <a:gd name="connsiteY1087" fmla="*/ 3633213 h 5004654"/>
                <a:gd name="connsiteX1088" fmla="*/ 484644 w 5684844"/>
                <a:gd name="connsiteY1088" fmla="*/ 3621295 h 5004654"/>
                <a:gd name="connsiteX1089" fmla="*/ 503671 w 5684844"/>
                <a:gd name="connsiteY1089" fmla="*/ 3637547 h 5004654"/>
                <a:gd name="connsiteX1090" fmla="*/ 534753 w 5684844"/>
                <a:gd name="connsiteY1090" fmla="*/ 3629556 h 5004654"/>
                <a:gd name="connsiteX1091" fmla="*/ 572944 w 5684844"/>
                <a:gd name="connsiteY1091" fmla="*/ 3618587 h 5004654"/>
                <a:gd name="connsiteX1092" fmla="*/ 615536 w 5684844"/>
                <a:gd name="connsiteY1092" fmla="*/ 3603689 h 5004654"/>
                <a:gd name="connsiteX1093" fmla="*/ 636866 w 5684844"/>
                <a:gd name="connsiteY1093" fmla="*/ 3599830 h 5004654"/>
                <a:gd name="connsiteX1094" fmla="*/ 670046 w 5684844"/>
                <a:gd name="connsiteY1094" fmla="*/ 3601997 h 5004654"/>
                <a:gd name="connsiteX1095" fmla="*/ 704649 w 5684844"/>
                <a:gd name="connsiteY1095" fmla="*/ 3584933 h 5004654"/>
                <a:gd name="connsiteX1096" fmla="*/ 732885 w 5684844"/>
                <a:gd name="connsiteY1096" fmla="*/ 3613102 h 5004654"/>
                <a:gd name="connsiteX1097" fmla="*/ 780827 w 5684844"/>
                <a:gd name="connsiteY1097" fmla="*/ 3657997 h 5004654"/>
                <a:gd name="connsiteX1098" fmla="*/ 829853 w 5684844"/>
                <a:gd name="connsiteY1098" fmla="*/ 3662263 h 5004654"/>
                <a:gd name="connsiteX1099" fmla="*/ 864251 w 5684844"/>
                <a:gd name="connsiteY1099" fmla="*/ 3645537 h 5004654"/>
                <a:gd name="connsiteX1100" fmla="*/ 870278 w 5684844"/>
                <a:gd name="connsiteY1100" fmla="*/ 3666529 h 5004654"/>
                <a:gd name="connsiteX1101" fmla="*/ 885920 w 5684844"/>
                <a:gd name="connsiteY1101" fmla="*/ 3678108 h 5004654"/>
                <a:gd name="connsiteX1102" fmla="*/ 897025 w 5684844"/>
                <a:gd name="connsiteY1102" fmla="*/ 3688400 h 5004654"/>
                <a:gd name="connsiteX1103" fmla="*/ 899666 w 5684844"/>
                <a:gd name="connsiteY1103" fmla="*/ 3712507 h 5004654"/>
                <a:gd name="connsiteX1104" fmla="*/ 906031 w 5684844"/>
                <a:gd name="connsiteY1104" fmla="*/ 3746093 h 5004654"/>
                <a:gd name="connsiteX1105" fmla="*/ 895806 w 5684844"/>
                <a:gd name="connsiteY1105" fmla="*/ 3761600 h 5004654"/>
                <a:gd name="connsiteX1106" fmla="*/ 881654 w 5684844"/>
                <a:gd name="connsiteY1106" fmla="*/ 3779206 h 5004654"/>
                <a:gd name="connsiteX1107" fmla="*/ 895671 w 5684844"/>
                <a:gd name="connsiteY1107" fmla="*/ 3782727 h 5004654"/>
                <a:gd name="connsiteX1108" fmla="*/ 887342 w 5684844"/>
                <a:gd name="connsiteY1108" fmla="*/ 3801145 h 5004654"/>
                <a:gd name="connsiteX1109" fmla="*/ 883889 w 5684844"/>
                <a:gd name="connsiteY1109" fmla="*/ 3810219 h 5004654"/>
                <a:gd name="connsiteX1110" fmla="*/ 875492 w 5684844"/>
                <a:gd name="connsiteY1110" fmla="*/ 3816245 h 5004654"/>
                <a:gd name="connsiteX1111" fmla="*/ 875831 w 5684844"/>
                <a:gd name="connsiteY1111" fmla="*/ 3832700 h 5004654"/>
                <a:gd name="connsiteX1112" fmla="*/ 884905 w 5684844"/>
                <a:gd name="connsiteY1112" fmla="*/ 3860260 h 5004654"/>
                <a:gd name="connsiteX1113" fmla="*/ 904067 w 5684844"/>
                <a:gd name="connsiteY1113" fmla="*/ 3899873 h 5004654"/>
                <a:gd name="connsiteX1114" fmla="*/ 964875 w 5684844"/>
                <a:gd name="connsiteY1114" fmla="*/ 3977880 h 5004654"/>
                <a:gd name="connsiteX1115" fmla="*/ 974829 w 5684844"/>
                <a:gd name="connsiteY1115" fmla="*/ 4010586 h 5004654"/>
                <a:gd name="connsiteX1116" fmla="*/ 992503 w 5684844"/>
                <a:gd name="connsiteY1116" fmla="*/ 4015665 h 5004654"/>
                <a:gd name="connsiteX1117" fmla="*/ 988034 w 5684844"/>
                <a:gd name="connsiteY1117" fmla="*/ 4036385 h 5004654"/>
                <a:gd name="connsiteX1118" fmla="*/ 1000493 w 5684844"/>
                <a:gd name="connsiteY1118" fmla="*/ 4054600 h 5004654"/>
                <a:gd name="connsiteX1119" fmla="*/ 1004827 w 5684844"/>
                <a:gd name="connsiteY1119" fmla="*/ 4070784 h 5004654"/>
                <a:gd name="connsiteX1120" fmla="*/ 1010786 w 5684844"/>
                <a:gd name="connsiteY1120" fmla="*/ 4095771 h 5004654"/>
                <a:gd name="connsiteX1121" fmla="*/ 1019453 w 5684844"/>
                <a:gd name="connsiteY1121" fmla="*/ 4123060 h 5004654"/>
                <a:gd name="connsiteX1122" fmla="*/ 1022365 w 5684844"/>
                <a:gd name="connsiteY1122" fmla="*/ 4216032 h 5004654"/>
                <a:gd name="connsiteX1123" fmla="*/ 980246 w 5684844"/>
                <a:gd name="connsiteY1123" fmla="*/ 4251988 h 5004654"/>
                <a:gd name="connsiteX1124" fmla="*/ 972595 w 5684844"/>
                <a:gd name="connsiteY1124" fmla="*/ 4289434 h 5004654"/>
                <a:gd name="connsiteX1125" fmla="*/ 969818 w 5684844"/>
                <a:gd name="connsiteY1125" fmla="*/ 4318687 h 5004654"/>
                <a:gd name="connsiteX1126" fmla="*/ 953025 w 5684844"/>
                <a:gd name="connsiteY1126" fmla="*/ 4414842 h 5004654"/>
                <a:gd name="connsiteX1127" fmla="*/ 989117 w 5684844"/>
                <a:gd name="connsiteY1127" fmla="*/ 4453371 h 5004654"/>
                <a:gd name="connsiteX1128" fmla="*/ 1023584 w 5684844"/>
                <a:gd name="connsiteY1128" fmla="*/ 4544921 h 5004654"/>
                <a:gd name="connsiteX1129" fmla="*/ 1048029 w 5684844"/>
                <a:gd name="connsiteY1129" fmla="*/ 4592592 h 5004654"/>
                <a:gd name="connsiteX1130" fmla="*/ 1054394 w 5684844"/>
                <a:gd name="connsiteY1130" fmla="*/ 4665588 h 5004654"/>
                <a:gd name="connsiteX1131" fmla="*/ 1053717 w 5684844"/>
                <a:gd name="connsiteY1131" fmla="*/ 4695518 h 5004654"/>
                <a:gd name="connsiteX1132" fmla="*/ 1066650 w 5684844"/>
                <a:gd name="connsiteY1132" fmla="*/ 4738923 h 5004654"/>
                <a:gd name="connsiteX1133" fmla="*/ 1106399 w 5684844"/>
                <a:gd name="connsiteY1133" fmla="*/ 4803455 h 5004654"/>
                <a:gd name="connsiteX1134" fmla="*/ 1130437 w 5684844"/>
                <a:gd name="connsiteY1134" fmla="*/ 4834265 h 5004654"/>
                <a:gd name="connsiteX1135" fmla="*/ 1134500 w 5684844"/>
                <a:gd name="connsiteY1135" fmla="*/ 4871034 h 5004654"/>
                <a:gd name="connsiteX1136" fmla="*/ 1149397 w 5684844"/>
                <a:gd name="connsiteY1136" fmla="*/ 4902589 h 5004654"/>
                <a:gd name="connsiteX1137" fmla="*/ 1138495 w 5684844"/>
                <a:gd name="connsiteY1137" fmla="*/ 4919315 h 5004654"/>
                <a:gd name="connsiteX1138" fmla="*/ 1128203 w 5684844"/>
                <a:gd name="connsiteY1138" fmla="*/ 4942609 h 5004654"/>
                <a:gd name="connsiteX1139" fmla="*/ 1153731 w 5684844"/>
                <a:gd name="connsiteY1139" fmla="*/ 4952766 h 5004654"/>
                <a:gd name="connsiteX1140" fmla="*/ 1148991 w 5684844"/>
                <a:gd name="connsiteY1140" fmla="*/ 4975315 h 5004654"/>
                <a:gd name="connsiteX1141" fmla="*/ 1151971 w 5684844"/>
                <a:gd name="connsiteY1141" fmla="*/ 5004635 h 5004654"/>
                <a:gd name="connsiteX1142" fmla="*/ 1173707 w 5684844"/>
                <a:gd name="connsiteY1142" fmla="*/ 4981544 h 5004654"/>
                <a:gd name="connsiteX1143" fmla="*/ 1184676 w 5684844"/>
                <a:gd name="connsiteY1143" fmla="*/ 5002807 h 5004654"/>
                <a:gd name="connsiteX1144" fmla="*/ 1212846 w 5684844"/>
                <a:gd name="connsiteY1144" fmla="*/ 4991972 h 5004654"/>
                <a:gd name="connsiteX1145" fmla="*/ 1242776 w 5684844"/>
                <a:gd name="connsiteY1145" fmla="*/ 4981544 h 5004654"/>
                <a:gd name="connsiteX1146" fmla="*/ 1288686 w 5684844"/>
                <a:gd name="connsiteY1146" fmla="*/ 4970642 h 5004654"/>
                <a:gd name="connsiteX1147" fmla="*/ 1322137 w 5684844"/>
                <a:gd name="connsiteY1147" fmla="*/ 4980190 h 5004654"/>
                <a:gd name="connsiteX1148" fmla="*/ 1345973 w 5684844"/>
                <a:gd name="connsiteY1148" fmla="*/ 4976127 h 5004654"/>
                <a:gd name="connsiteX1149" fmla="*/ 1366355 w 5684844"/>
                <a:gd name="connsiteY1149" fmla="*/ 4978971 h 5004654"/>
                <a:gd name="connsiteX1150" fmla="*/ 1382606 w 5684844"/>
                <a:gd name="connsiteY1150" fmla="*/ 4980800 h 5004654"/>
                <a:gd name="connsiteX1151" fmla="*/ 1397706 w 5684844"/>
                <a:gd name="connsiteY1151" fmla="*/ 4957979 h 5004654"/>
                <a:gd name="connsiteX1152" fmla="*/ 1428652 w 5684844"/>
                <a:gd name="connsiteY1152" fmla="*/ 4954391 h 5004654"/>
                <a:gd name="connsiteX1153" fmla="*/ 1501242 w 5684844"/>
                <a:gd name="connsiteY1153" fmla="*/ 4924190 h 5004654"/>
                <a:gd name="connsiteX1154" fmla="*/ 1555481 w 5684844"/>
                <a:gd name="connsiteY1154" fmla="*/ 4865820 h 5004654"/>
                <a:gd name="connsiteX1155" fmla="*/ 1587239 w 5684844"/>
                <a:gd name="connsiteY1155" fmla="*/ 4808331 h 5004654"/>
                <a:gd name="connsiteX1156" fmla="*/ 1630645 w 5684844"/>
                <a:gd name="connsiteY1156" fmla="*/ 4730594 h 5004654"/>
                <a:gd name="connsiteX1157" fmla="*/ 1647708 w 5684844"/>
                <a:gd name="connsiteY1157" fmla="*/ 4678860 h 5004654"/>
                <a:gd name="connsiteX1158" fmla="*/ 1670934 w 5684844"/>
                <a:gd name="connsiteY1158" fmla="*/ 4643378 h 5004654"/>
                <a:gd name="connsiteX1159" fmla="*/ 1726190 w 5684844"/>
                <a:gd name="connsiteY1159" fmla="*/ 4604239 h 5004654"/>
                <a:gd name="connsiteX1160" fmla="*/ 1736211 w 5684844"/>
                <a:gd name="connsiteY1160" fmla="*/ 4548239 h 5004654"/>
                <a:gd name="connsiteX1161" fmla="*/ 1730930 w 5684844"/>
                <a:gd name="connsiteY1161" fmla="*/ 4499553 h 5004654"/>
                <a:gd name="connsiteX1162" fmla="*/ 1736618 w 5684844"/>
                <a:gd name="connsiteY1162" fmla="*/ 4471315 h 5004654"/>
                <a:gd name="connsiteX1163" fmla="*/ 1768105 w 5684844"/>
                <a:gd name="connsiteY1163" fmla="*/ 4433937 h 5004654"/>
                <a:gd name="connsiteX1164" fmla="*/ 1859993 w 5684844"/>
                <a:gd name="connsiteY1164" fmla="*/ 4381391 h 5004654"/>
                <a:gd name="connsiteX1165" fmla="*/ 1907461 w 5684844"/>
                <a:gd name="connsiteY1165" fmla="*/ 4324375 h 5004654"/>
                <a:gd name="connsiteX1166" fmla="*/ 1922968 w 5684844"/>
                <a:gd name="connsiteY1166" fmla="*/ 4301691 h 5004654"/>
                <a:gd name="connsiteX1167" fmla="*/ 1924525 w 5684844"/>
                <a:gd name="connsiteY1167" fmla="*/ 4270677 h 5004654"/>
                <a:gd name="connsiteX1168" fmla="*/ 1915045 w 5684844"/>
                <a:gd name="connsiteY1168" fmla="*/ 4240883 h 5004654"/>
                <a:gd name="connsiteX1169" fmla="*/ 1924796 w 5684844"/>
                <a:gd name="connsiteY1169" fmla="*/ 4194431 h 5004654"/>
                <a:gd name="connsiteX1170" fmla="*/ 1921411 w 5684844"/>
                <a:gd name="connsiteY1170" fmla="*/ 4165652 h 5004654"/>
                <a:gd name="connsiteX1171" fmla="*/ 1906107 w 5684844"/>
                <a:gd name="connsiteY1171" fmla="*/ 4145812 h 5004654"/>
                <a:gd name="connsiteX1172" fmla="*/ 1896966 w 5684844"/>
                <a:gd name="connsiteY1172" fmla="*/ 4099563 h 5004654"/>
                <a:gd name="connsiteX1173" fmla="*/ 1880714 w 5684844"/>
                <a:gd name="connsiteY1173" fmla="*/ 4055887 h 5004654"/>
                <a:gd name="connsiteX1174" fmla="*/ 1884845 w 5684844"/>
                <a:gd name="connsiteY1174" fmla="*/ 4039297 h 5004654"/>
                <a:gd name="connsiteX1175" fmla="*/ 1883355 w 5684844"/>
                <a:gd name="connsiteY1175" fmla="*/ 4008216 h 5004654"/>
                <a:gd name="connsiteX1176" fmla="*/ 1879902 w 5684844"/>
                <a:gd name="connsiteY1176" fmla="*/ 3971854 h 5004654"/>
                <a:gd name="connsiteX1177" fmla="*/ 1910644 w 5684844"/>
                <a:gd name="connsiteY1177" fmla="*/ 3906915 h 5004654"/>
                <a:gd name="connsiteX1178" fmla="*/ 1936443 w 5684844"/>
                <a:gd name="connsiteY1178" fmla="*/ 3880913 h 5004654"/>
                <a:gd name="connsiteX1179" fmla="*/ 1973686 w 5684844"/>
                <a:gd name="connsiteY1179" fmla="*/ 3863443 h 5004654"/>
                <a:gd name="connsiteX1180" fmla="*/ 2009981 w 5684844"/>
                <a:gd name="connsiteY1180" fmla="*/ 3818548 h 5004654"/>
                <a:gd name="connsiteX1181" fmla="*/ 2050339 w 5684844"/>
                <a:gd name="connsiteY1181" fmla="*/ 3778325 h 5004654"/>
                <a:gd name="connsiteX1182" fmla="*/ 2104443 w 5684844"/>
                <a:gd name="connsiteY1182" fmla="*/ 3741082 h 5004654"/>
                <a:gd name="connsiteX1183" fmla="*/ 2148525 w 5684844"/>
                <a:gd name="connsiteY1183" fmla="*/ 3689213 h 5004654"/>
                <a:gd name="connsiteX1184" fmla="*/ 2183262 w 5684844"/>
                <a:gd name="connsiteY1184" fmla="*/ 3643709 h 5004654"/>
                <a:gd name="connsiteX1185" fmla="*/ 2216239 w 5684844"/>
                <a:gd name="connsiteY1185" fmla="*/ 3612154 h 5004654"/>
                <a:gd name="connsiteX1186" fmla="*/ 2228089 w 5684844"/>
                <a:gd name="connsiteY1186" fmla="*/ 3574640 h 5004654"/>
                <a:gd name="connsiteX1187" fmla="*/ 2249352 w 5684844"/>
                <a:gd name="connsiteY1187" fmla="*/ 3544710 h 5004654"/>
                <a:gd name="connsiteX1188" fmla="*/ 2266348 w 5684844"/>
                <a:gd name="connsiteY1188" fmla="*/ 3494873 h 5004654"/>
                <a:gd name="connsiteX1189" fmla="*/ 2273526 w 5684844"/>
                <a:gd name="connsiteY1189" fmla="*/ 3456885 h 5004654"/>
                <a:gd name="connsiteX1190" fmla="*/ 2285309 w 5684844"/>
                <a:gd name="connsiteY1190" fmla="*/ 3434200 h 5004654"/>
                <a:gd name="connsiteX1191" fmla="*/ 2254837 w 5684844"/>
                <a:gd name="connsiteY1191" fmla="*/ 3420928 h 5004654"/>
                <a:gd name="connsiteX1192" fmla="*/ 2199717 w 5684844"/>
                <a:gd name="connsiteY1192" fmla="*/ 3425398 h 5004654"/>
                <a:gd name="connsiteX1193" fmla="*/ 2143379 w 5684844"/>
                <a:gd name="connsiteY1193" fmla="*/ 3433862 h 5004654"/>
                <a:gd name="connsiteX1194" fmla="*/ 2122049 w 5684844"/>
                <a:gd name="connsiteY1194" fmla="*/ 3442665 h 5004654"/>
                <a:gd name="connsiteX1195" fmla="*/ 2083587 w 5684844"/>
                <a:gd name="connsiteY1195" fmla="*/ 3441175 h 5004654"/>
                <a:gd name="connsiteX1196" fmla="*/ 2066252 w 5684844"/>
                <a:gd name="connsiteY1196" fmla="*/ 3457156 h 5004654"/>
                <a:gd name="connsiteX1197" fmla="*/ 2027926 w 5684844"/>
                <a:gd name="connsiteY1197" fmla="*/ 3443409 h 5004654"/>
                <a:gd name="connsiteX1198" fmla="*/ 2011471 w 5684844"/>
                <a:gd name="connsiteY1198" fmla="*/ 3422757 h 5004654"/>
                <a:gd name="connsiteX1199" fmla="*/ 2011877 w 5684844"/>
                <a:gd name="connsiteY1199" fmla="*/ 3404745 h 5004654"/>
                <a:gd name="connsiteX1200" fmla="*/ 2012013 w 5684844"/>
                <a:gd name="connsiteY1200" fmla="*/ 3379216 h 5004654"/>
                <a:gd name="connsiteX1201" fmla="*/ 1974499 w 5684844"/>
                <a:gd name="connsiteY1201" fmla="*/ 3329988 h 5004654"/>
                <a:gd name="connsiteX1202" fmla="*/ 1927640 w 5684844"/>
                <a:gd name="connsiteY1202" fmla="*/ 3310554 h 5004654"/>
                <a:gd name="connsiteX1203" fmla="*/ 1877667 w 5684844"/>
                <a:gd name="connsiteY1203" fmla="*/ 3270060 h 5004654"/>
                <a:gd name="connsiteX1204" fmla="*/ 1874959 w 5684844"/>
                <a:gd name="connsiteY1204" fmla="*/ 3235458 h 5004654"/>
                <a:gd name="connsiteX1205" fmla="*/ 1853832 w 5684844"/>
                <a:gd name="connsiteY1205" fmla="*/ 3203633 h 5004654"/>
                <a:gd name="connsiteX1206" fmla="*/ 1799930 w 5684844"/>
                <a:gd name="connsiteY1206" fmla="*/ 3159821 h 5004654"/>
                <a:gd name="connsiteX1207" fmla="*/ 1814286 w 5684844"/>
                <a:gd name="connsiteY1207" fmla="*/ 3118177 h 5004654"/>
                <a:gd name="connsiteX1208" fmla="*/ 1801285 w 5684844"/>
                <a:gd name="connsiteY1208" fmla="*/ 3091226 h 5004654"/>
                <a:gd name="connsiteX1209" fmla="*/ 1791264 w 5684844"/>
                <a:gd name="connsiteY1209" fmla="*/ 3059536 h 5004654"/>
                <a:gd name="connsiteX1210" fmla="*/ 1761130 w 5684844"/>
                <a:gd name="connsiteY1210" fmla="*/ 3037800 h 5004654"/>
                <a:gd name="connsiteX1211" fmla="*/ 1739326 w 5684844"/>
                <a:gd name="connsiteY1211" fmla="*/ 3004010 h 5004654"/>
                <a:gd name="connsiteX1212" fmla="*/ 1728221 w 5684844"/>
                <a:gd name="connsiteY1212" fmla="*/ 2974554 h 5004654"/>
                <a:gd name="connsiteX1213" fmla="*/ 1698020 w 5684844"/>
                <a:gd name="connsiteY1213" fmla="*/ 2895125 h 5004654"/>
                <a:gd name="connsiteX1214" fmla="*/ 1671341 w 5684844"/>
                <a:gd name="connsiteY1214" fmla="*/ 2857679 h 5004654"/>
                <a:gd name="connsiteX1215" fmla="*/ 1654006 w 5684844"/>
                <a:gd name="connsiteY1215" fmla="*/ 2842105 h 5004654"/>
                <a:gd name="connsiteX1216" fmla="*/ 1629493 w 5684844"/>
                <a:gd name="connsiteY1216" fmla="*/ 2813529 h 5004654"/>
                <a:gd name="connsiteX1217" fmla="*/ 1630915 w 5684844"/>
                <a:gd name="connsiteY1217" fmla="*/ 2790913 h 5004654"/>
                <a:gd name="connsiteX1218" fmla="*/ 1636197 w 5684844"/>
                <a:gd name="connsiteY1218" fmla="*/ 2801070 h 5004654"/>
                <a:gd name="connsiteX1219" fmla="*/ 1670596 w 5684844"/>
                <a:gd name="connsiteY1219" fmla="*/ 2828562 h 5004654"/>
                <a:gd name="connsiteX1220" fmla="*/ 1684342 w 5684844"/>
                <a:gd name="connsiteY1220" fmla="*/ 2854632 h 5004654"/>
                <a:gd name="connsiteX1221" fmla="*/ 1698088 w 5684844"/>
                <a:gd name="connsiteY1221" fmla="*/ 2834927 h 5004654"/>
                <a:gd name="connsiteX1222" fmla="*/ 1709735 w 5684844"/>
                <a:gd name="connsiteY1222" fmla="*/ 2804388 h 5004654"/>
                <a:gd name="connsiteX1223" fmla="*/ 1716303 w 5684844"/>
                <a:gd name="connsiteY1223" fmla="*/ 2792944 h 5004654"/>
                <a:gd name="connsiteX1224" fmla="*/ 1723142 w 5684844"/>
                <a:gd name="connsiteY1224" fmla="*/ 2790371 h 5004654"/>
                <a:gd name="connsiteX1225" fmla="*/ 1701812 w 5684844"/>
                <a:gd name="connsiteY1225" fmla="*/ 2823077 h 5004654"/>
                <a:gd name="connsiteX1226" fmla="*/ 1704521 w 5684844"/>
                <a:gd name="connsiteY1226" fmla="*/ 2850772 h 5004654"/>
                <a:gd name="connsiteX1227" fmla="*/ 1722465 w 5684844"/>
                <a:gd name="connsiteY1227" fmla="*/ 2858221 h 5004654"/>
                <a:gd name="connsiteX1228" fmla="*/ 1751515 w 5684844"/>
                <a:gd name="connsiteY1228" fmla="*/ 2887744 h 5004654"/>
                <a:gd name="connsiteX1229" fmla="*/ 1773455 w 5684844"/>
                <a:gd name="connsiteY1229" fmla="*/ 2930675 h 5004654"/>
                <a:gd name="connsiteX1230" fmla="*/ 1797696 w 5684844"/>
                <a:gd name="connsiteY1230" fmla="*/ 2961350 h 5004654"/>
                <a:gd name="connsiteX1231" fmla="*/ 1823292 w 5684844"/>
                <a:gd name="connsiteY1231" fmla="*/ 2991754 h 5004654"/>
                <a:gd name="connsiteX1232" fmla="*/ 1866223 w 5684844"/>
                <a:gd name="connsiteY1232" fmla="*/ 3057775 h 5004654"/>
                <a:gd name="connsiteX1233" fmla="*/ 1901570 w 5684844"/>
                <a:gd name="connsiteY1233" fmla="*/ 3110593 h 5004654"/>
                <a:gd name="connsiteX1234" fmla="*/ 1929401 w 5684844"/>
                <a:gd name="connsiteY1234" fmla="*/ 3160973 h 5004654"/>
                <a:gd name="connsiteX1235" fmla="*/ 1960482 w 5684844"/>
                <a:gd name="connsiteY1235" fmla="*/ 3207289 h 5004654"/>
                <a:gd name="connsiteX1236" fmla="*/ 1983302 w 5684844"/>
                <a:gd name="connsiteY1236" fmla="*/ 3227400 h 5004654"/>
                <a:gd name="connsiteX1237" fmla="*/ 1994677 w 5684844"/>
                <a:gd name="connsiteY1237" fmla="*/ 3251303 h 5004654"/>
                <a:gd name="connsiteX1238" fmla="*/ 1984047 w 5684844"/>
                <a:gd name="connsiteY1238" fmla="*/ 3287057 h 5004654"/>
                <a:gd name="connsiteX1239" fmla="*/ 2007815 w 5684844"/>
                <a:gd name="connsiteY1239" fmla="*/ 3299855 h 5004654"/>
                <a:gd name="connsiteX1240" fmla="*/ 2005377 w 5684844"/>
                <a:gd name="connsiteY1240" fmla="*/ 3325993 h 5004654"/>
                <a:gd name="connsiteX1241" fmla="*/ 2007205 w 5684844"/>
                <a:gd name="connsiteY1241" fmla="*/ 3344411 h 5004654"/>
                <a:gd name="connsiteX1242" fmla="*/ 2016685 w 5684844"/>
                <a:gd name="connsiteY1242" fmla="*/ 3368246 h 5004654"/>
                <a:gd name="connsiteX1243" fmla="*/ 2048511 w 5684844"/>
                <a:gd name="connsiteY1243" fmla="*/ 3371158 h 5004654"/>
                <a:gd name="connsiteX1244" fmla="*/ 2092999 w 5684844"/>
                <a:gd name="connsiteY1244" fmla="*/ 3360256 h 5004654"/>
                <a:gd name="connsiteX1245" fmla="*/ 2117038 w 5684844"/>
                <a:gd name="connsiteY1245" fmla="*/ 3351453 h 5004654"/>
                <a:gd name="connsiteX1246" fmla="*/ 2148728 w 5684844"/>
                <a:gd name="connsiteY1246" fmla="*/ 3345291 h 5004654"/>
                <a:gd name="connsiteX1247" fmla="*/ 2167959 w 5684844"/>
                <a:gd name="connsiteY1247" fmla="*/ 3334389 h 5004654"/>
                <a:gd name="connsiteX1248" fmla="*/ 2194368 w 5684844"/>
                <a:gd name="connsiteY1248" fmla="*/ 3320711 h 5004654"/>
                <a:gd name="connsiteX1249" fmla="*/ 2229037 w 5684844"/>
                <a:gd name="connsiteY1249" fmla="*/ 3305678 h 5004654"/>
                <a:gd name="connsiteX1250" fmla="*/ 2284089 w 5684844"/>
                <a:gd name="connsiteY1250" fmla="*/ 3303985 h 5004654"/>
                <a:gd name="connsiteX1251" fmla="*/ 2302305 w 5684844"/>
                <a:gd name="connsiteY1251" fmla="*/ 3266945 h 5004654"/>
                <a:gd name="connsiteX1252" fmla="*/ 2344288 w 5684844"/>
                <a:gd name="connsiteY1252" fmla="*/ 3238099 h 5004654"/>
                <a:gd name="connsiteX1253" fmla="*/ 2370223 w 5684844"/>
                <a:gd name="connsiteY1253" fmla="*/ 3233494 h 5004654"/>
                <a:gd name="connsiteX1254" fmla="*/ 2398663 w 5684844"/>
                <a:gd name="connsiteY1254" fmla="*/ 3226791 h 5004654"/>
                <a:gd name="connsiteX1255" fmla="*/ 2413086 w 5684844"/>
                <a:gd name="connsiteY1255" fmla="*/ 3216769 h 5004654"/>
                <a:gd name="connsiteX1256" fmla="*/ 2422227 w 5684844"/>
                <a:gd name="connsiteY1256" fmla="*/ 3193069 h 5004654"/>
                <a:gd name="connsiteX1257" fmla="*/ 2452699 w 5684844"/>
                <a:gd name="connsiteY1257" fmla="*/ 3195710 h 5004654"/>
                <a:gd name="connsiteX1258" fmla="*/ 2459741 w 5684844"/>
                <a:gd name="connsiteY1258" fmla="*/ 3161379 h 5004654"/>
                <a:gd name="connsiteX1259" fmla="*/ 2493666 w 5684844"/>
                <a:gd name="connsiteY1259" fmla="*/ 3162326 h 5004654"/>
                <a:gd name="connsiteX1260" fmla="*/ 2477820 w 5684844"/>
                <a:gd name="connsiteY1260" fmla="*/ 3142554 h 5004654"/>
                <a:gd name="connsiteX1261" fmla="*/ 2499557 w 5684844"/>
                <a:gd name="connsiteY1261" fmla="*/ 3117432 h 5004654"/>
                <a:gd name="connsiteX1262" fmla="*/ 2504162 w 5684844"/>
                <a:gd name="connsiteY1262" fmla="*/ 3107613 h 5004654"/>
                <a:gd name="connsiteX1263" fmla="*/ 2505381 w 5684844"/>
                <a:gd name="connsiteY1263" fmla="*/ 3100436 h 5004654"/>
                <a:gd name="connsiteX1264" fmla="*/ 2525492 w 5684844"/>
                <a:gd name="connsiteY1264" fmla="*/ 3081340 h 5004654"/>
                <a:gd name="connsiteX1265" fmla="*/ 2544113 w 5684844"/>
                <a:gd name="connsiteY1265" fmla="*/ 3047821 h 5004654"/>
                <a:gd name="connsiteX1266" fmla="*/ 2534836 w 5684844"/>
                <a:gd name="connsiteY1266" fmla="*/ 3029945 h 5004654"/>
                <a:gd name="connsiteX1267" fmla="*/ 2512761 w 5684844"/>
                <a:gd name="connsiteY1267" fmla="*/ 3014438 h 5004654"/>
                <a:gd name="connsiteX1268" fmla="*/ 2507479 w 5684844"/>
                <a:gd name="connsiteY1268" fmla="*/ 2986337 h 5004654"/>
                <a:gd name="connsiteX1269" fmla="*/ 2468002 w 5684844"/>
                <a:gd name="connsiteY1269" fmla="*/ 2998525 h 5004654"/>
                <a:gd name="connsiteX1270" fmla="*/ 2446875 w 5684844"/>
                <a:gd name="connsiteY1270" fmla="*/ 2965819 h 5004654"/>
                <a:gd name="connsiteX1271" fmla="*/ 2422498 w 5684844"/>
                <a:gd name="connsiteY1271" fmla="*/ 2958980 h 5004654"/>
                <a:gd name="connsiteX1272" fmla="*/ 2422904 w 5684844"/>
                <a:gd name="connsiteY1272" fmla="*/ 2928034 h 5004654"/>
                <a:gd name="connsiteX1273" fmla="*/ 2390402 w 5684844"/>
                <a:gd name="connsiteY1273" fmla="*/ 2927358 h 5004654"/>
                <a:gd name="connsiteX1274" fmla="*/ 2378416 w 5684844"/>
                <a:gd name="connsiteY1274" fmla="*/ 2939072 h 5004654"/>
                <a:gd name="connsiteX1275" fmla="*/ 2364738 w 5684844"/>
                <a:gd name="connsiteY1275" fmla="*/ 2953698 h 5004654"/>
                <a:gd name="connsiteX1276" fmla="*/ 2357086 w 5684844"/>
                <a:gd name="connsiteY1276" fmla="*/ 2969544 h 5004654"/>
                <a:gd name="connsiteX1277" fmla="*/ 2337178 w 5684844"/>
                <a:gd name="connsiteY1277" fmla="*/ 2979497 h 5004654"/>
                <a:gd name="connsiteX1278" fmla="*/ 2314019 w 5684844"/>
                <a:gd name="connsiteY1278" fmla="*/ 2973674 h 5004654"/>
                <a:gd name="connsiteX1279" fmla="*/ 2286459 w 5684844"/>
                <a:gd name="connsiteY1279" fmla="*/ 2975502 h 5004654"/>
                <a:gd name="connsiteX1280" fmla="*/ 2280230 w 5684844"/>
                <a:gd name="connsiteY1280" fmla="*/ 2979362 h 5004654"/>
                <a:gd name="connsiteX1281" fmla="*/ 2265603 w 5684844"/>
                <a:gd name="connsiteY1281" fmla="*/ 2982883 h 5004654"/>
                <a:gd name="connsiteX1282" fmla="*/ 2257748 w 5684844"/>
                <a:gd name="connsiteY1282" fmla="*/ 2955391 h 5004654"/>
                <a:gd name="connsiteX1283" fmla="*/ 2266145 w 5684844"/>
                <a:gd name="connsiteY1283" fmla="*/ 2923904 h 5004654"/>
                <a:gd name="connsiteX1284" fmla="*/ 2250707 w 5684844"/>
                <a:gd name="connsiteY1284" fmla="*/ 2906704 h 5004654"/>
                <a:gd name="connsiteX1285" fmla="*/ 2240820 w 5684844"/>
                <a:gd name="connsiteY1285" fmla="*/ 2915914 h 5004654"/>
                <a:gd name="connsiteX1286" fmla="*/ 2240752 w 5684844"/>
                <a:gd name="connsiteY1286" fmla="*/ 2935483 h 5004654"/>
                <a:gd name="connsiteX1287" fmla="*/ 2250639 w 5684844"/>
                <a:gd name="connsiteY1287" fmla="*/ 2956542 h 5004654"/>
                <a:gd name="connsiteX1288" fmla="*/ 2244071 w 5684844"/>
                <a:gd name="connsiteY1288" fmla="*/ 2942322 h 5004654"/>
                <a:gd name="connsiteX1289" fmla="*/ 2224365 w 5684844"/>
                <a:gd name="connsiteY1289" fmla="*/ 2930066 h 5004654"/>
                <a:gd name="connsiteX1290" fmla="*/ 2219219 w 5684844"/>
                <a:gd name="connsiteY1290" fmla="*/ 2920044 h 5004654"/>
                <a:gd name="connsiteX1291" fmla="*/ 2225110 w 5684844"/>
                <a:gd name="connsiteY1291" fmla="*/ 2896141 h 5004654"/>
                <a:gd name="connsiteX1292" fmla="*/ 2213599 w 5684844"/>
                <a:gd name="connsiteY1292" fmla="*/ 2884426 h 5004654"/>
                <a:gd name="connsiteX1293" fmla="*/ 2203035 w 5684844"/>
                <a:gd name="connsiteY1293" fmla="*/ 2877519 h 5004654"/>
                <a:gd name="connsiteX1294" fmla="*/ 2200056 w 5684844"/>
                <a:gd name="connsiteY1294" fmla="*/ 2861607 h 5004654"/>
                <a:gd name="connsiteX1295" fmla="*/ 2181705 w 5684844"/>
                <a:gd name="connsiteY1295" fmla="*/ 2862622 h 5004654"/>
                <a:gd name="connsiteX1296" fmla="*/ 2180825 w 5684844"/>
                <a:gd name="connsiteY1296" fmla="*/ 2842443 h 5004654"/>
                <a:gd name="connsiteX1297" fmla="*/ 2172767 w 5684844"/>
                <a:gd name="connsiteY1297" fmla="*/ 2838381 h 5004654"/>
                <a:gd name="connsiteX1298" fmla="*/ 2155838 w 5684844"/>
                <a:gd name="connsiteY1298" fmla="*/ 2829036 h 5004654"/>
                <a:gd name="connsiteX1299" fmla="*/ 2154823 w 5684844"/>
                <a:gd name="connsiteY1299" fmla="*/ 2810482 h 5004654"/>
                <a:gd name="connsiteX1300" fmla="*/ 2152249 w 5684844"/>
                <a:gd name="connsiteY1300" fmla="*/ 2797142 h 5004654"/>
                <a:gd name="connsiteX1301" fmla="*/ 2133967 w 5684844"/>
                <a:gd name="connsiteY1301" fmla="*/ 2777438 h 5004654"/>
                <a:gd name="connsiteX1302" fmla="*/ 2145749 w 5684844"/>
                <a:gd name="connsiteY1302" fmla="*/ 2759629 h 5004654"/>
                <a:gd name="connsiteX1303" fmla="*/ 2145613 w 5684844"/>
                <a:gd name="connsiteY1303" fmla="*/ 2770463 h 5004654"/>
                <a:gd name="connsiteX1304" fmla="*/ 2169517 w 5684844"/>
                <a:gd name="connsiteY1304" fmla="*/ 2754279 h 5004654"/>
                <a:gd name="connsiteX1305" fmla="*/ 2195993 w 5684844"/>
                <a:gd name="connsiteY1305" fmla="*/ 2756988 h 5004654"/>
                <a:gd name="connsiteX1306" fmla="*/ 2213125 w 5684844"/>
                <a:gd name="connsiteY1306" fmla="*/ 2775406 h 5004654"/>
                <a:gd name="connsiteX1307" fmla="*/ 2233710 w 5684844"/>
                <a:gd name="connsiteY1307" fmla="*/ 2817592 h 5004654"/>
                <a:gd name="connsiteX1308" fmla="*/ 2246576 w 5684844"/>
                <a:gd name="connsiteY1308" fmla="*/ 2846167 h 5004654"/>
                <a:gd name="connsiteX1309" fmla="*/ 2284632 w 5684844"/>
                <a:gd name="connsiteY1309" fmla="*/ 2858153 h 5004654"/>
                <a:gd name="connsiteX1310" fmla="*/ 2307248 w 5684844"/>
                <a:gd name="connsiteY1310" fmla="*/ 2866008 h 5004654"/>
                <a:gd name="connsiteX1311" fmla="*/ 2328849 w 5684844"/>
                <a:gd name="connsiteY1311" fmla="*/ 2887880 h 5004654"/>
                <a:gd name="connsiteX1312" fmla="*/ 2357289 w 5684844"/>
                <a:gd name="connsiteY1312" fmla="*/ 2878806 h 5004654"/>
                <a:gd name="connsiteX1313" fmla="*/ 2388099 w 5684844"/>
                <a:gd name="connsiteY1313" fmla="*/ 2887406 h 5004654"/>
                <a:gd name="connsiteX1314" fmla="*/ 2429743 w 5684844"/>
                <a:gd name="connsiteY1314" fmla="*/ 2879483 h 5004654"/>
                <a:gd name="connsiteX1315" fmla="*/ 2454527 w 5684844"/>
                <a:gd name="connsiteY1315" fmla="*/ 2916523 h 5004654"/>
                <a:gd name="connsiteX1316" fmla="*/ 2484457 w 5684844"/>
                <a:gd name="connsiteY1316" fmla="*/ 2925461 h 5004654"/>
                <a:gd name="connsiteX1317" fmla="*/ 2495562 w 5684844"/>
                <a:gd name="connsiteY1317" fmla="*/ 2927290 h 5004654"/>
                <a:gd name="connsiteX1318" fmla="*/ 2538019 w 5684844"/>
                <a:gd name="connsiteY1318" fmla="*/ 2936634 h 5004654"/>
                <a:gd name="connsiteX1319" fmla="*/ 2596321 w 5684844"/>
                <a:gd name="connsiteY1319" fmla="*/ 2944895 h 5004654"/>
                <a:gd name="connsiteX1320" fmla="*/ 2651103 w 5684844"/>
                <a:gd name="connsiteY1320" fmla="*/ 2933587 h 5004654"/>
                <a:gd name="connsiteX1321" fmla="*/ 2670875 w 5684844"/>
                <a:gd name="connsiteY1321" fmla="*/ 2926951 h 5004654"/>
                <a:gd name="connsiteX1322" fmla="*/ 2690512 w 5684844"/>
                <a:gd name="connsiteY1322" fmla="*/ 2936295 h 5004654"/>
                <a:gd name="connsiteX1323" fmla="*/ 2721187 w 5684844"/>
                <a:gd name="connsiteY1323" fmla="*/ 2938192 h 5004654"/>
                <a:gd name="connsiteX1324" fmla="*/ 2755721 w 5684844"/>
                <a:gd name="connsiteY1324" fmla="*/ 2944828 h 5004654"/>
                <a:gd name="connsiteX1325" fmla="*/ 2781589 w 5684844"/>
                <a:gd name="connsiteY1325" fmla="*/ 2945099 h 5004654"/>
                <a:gd name="connsiteX1326" fmla="*/ 2792625 w 5684844"/>
                <a:gd name="connsiteY1326" fmla="*/ 2985863 h 5004654"/>
                <a:gd name="connsiteX1327" fmla="*/ 2822014 w 5684844"/>
                <a:gd name="connsiteY1327" fmla="*/ 2988165 h 5004654"/>
                <a:gd name="connsiteX1328" fmla="*/ 2840229 w 5684844"/>
                <a:gd name="connsiteY1328" fmla="*/ 2991889 h 5004654"/>
                <a:gd name="connsiteX1329" fmla="*/ 2841312 w 5684844"/>
                <a:gd name="connsiteY1329" fmla="*/ 3007735 h 5004654"/>
                <a:gd name="connsiteX1330" fmla="*/ 2878826 w 5684844"/>
                <a:gd name="connsiteY1330" fmla="*/ 3021480 h 5004654"/>
                <a:gd name="connsiteX1331" fmla="*/ 2887359 w 5684844"/>
                <a:gd name="connsiteY1331" fmla="*/ 3037394 h 5004654"/>
                <a:gd name="connsiteX1332" fmla="*/ 2873612 w 5684844"/>
                <a:gd name="connsiteY1332" fmla="*/ 3058927 h 5004654"/>
                <a:gd name="connsiteX1333" fmla="*/ 2923247 w 5684844"/>
                <a:gd name="connsiteY1333" fmla="*/ 3095086 h 5004654"/>
                <a:gd name="connsiteX1334" fmla="*/ 2948775 w 5684844"/>
                <a:gd name="connsiteY1334" fmla="*/ 3082491 h 5004654"/>
                <a:gd name="connsiteX1335" fmla="*/ 2970579 w 5684844"/>
                <a:gd name="connsiteY1335" fmla="*/ 3070980 h 5004654"/>
                <a:gd name="connsiteX1336" fmla="*/ 2960625 w 5684844"/>
                <a:gd name="connsiteY1336" fmla="*/ 3046873 h 5004654"/>
                <a:gd name="connsiteX1337" fmla="*/ 2969767 w 5684844"/>
                <a:gd name="connsiteY1337" fmla="*/ 3037326 h 5004654"/>
                <a:gd name="connsiteX1338" fmla="*/ 2985002 w 5684844"/>
                <a:gd name="connsiteY1338" fmla="*/ 3035768 h 5004654"/>
                <a:gd name="connsiteX1339" fmla="*/ 2977622 w 5684844"/>
                <a:gd name="connsiteY1339" fmla="*/ 3052087 h 5004654"/>
                <a:gd name="connsiteX1340" fmla="*/ 2970579 w 5684844"/>
                <a:gd name="connsiteY1340" fmla="*/ 3059604 h 5004654"/>
                <a:gd name="connsiteX1341" fmla="*/ 2979247 w 5684844"/>
                <a:gd name="connsiteY1341" fmla="*/ 3062854 h 5004654"/>
                <a:gd name="connsiteX1342" fmla="*/ 2983919 w 5684844"/>
                <a:gd name="connsiteY1342" fmla="*/ 3075923 h 5004654"/>
                <a:gd name="connsiteX1343" fmla="*/ 2990826 w 5684844"/>
                <a:gd name="connsiteY1343" fmla="*/ 3107546 h 5004654"/>
                <a:gd name="connsiteX1344" fmla="*/ 2988456 w 5684844"/>
                <a:gd name="connsiteY1344" fmla="*/ 3139372 h 5004654"/>
                <a:gd name="connsiteX1345" fmla="*/ 2987914 w 5684844"/>
                <a:gd name="connsiteY1345" fmla="*/ 3181219 h 5004654"/>
                <a:gd name="connsiteX1346" fmla="*/ 3013578 w 5684844"/>
                <a:gd name="connsiteY1346" fmla="*/ 3224895 h 5004654"/>
                <a:gd name="connsiteX1347" fmla="*/ 3031252 w 5684844"/>
                <a:gd name="connsiteY1347" fmla="*/ 3261935 h 5004654"/>
                <a:gd name="connsiteX1348" fmla="*/ 3063416 w 5684844"/>
                <a:gd name="connsiteY1348" fmla="*/ 3334321 h 5004654"/>
                <a:gd name="connsiteX1349" fmla="*/ 3084204 w 5684844"/>
                <a:gd name="connsiteY1349" fmla="*/ 3399531 h 5004654"/>
                <a:gd name="connsiteX1350" fmla="*/ 3134449 w 5684844"/>
                <a:gd name="connsiteY1350" fmla="*/ 3468464 h 5004654"/>
                <a:gd name="connsiteX1351" fmla="*/ 3159774 w 5684844"/>
                <a:gd name="connsiteY1351" fmla="*/ 3522839 h 5004654"/>
                <a:gd name="connsiteX1352" fmla="*/ 3186183 w 5684844"/>
                <a:gd name="connsiteY1352" fmla="*/ 3517421 h 5004654"/>
                <a:gd name="connsiteX1353" fmla="*/ 3210018 w 5684844"/>
                <a:gd name="connsiteY1353" fmla="*/ 3512343 h 5004654"/>
                <a:gd name="connsiteX1354" fmla="*/ 3229655 w 5684844"/>
                <a:gd name="connsiteY1354" fmla="*/ 3486882 h 5004654"/>
                <a:gd name="connsiteX1355" fmla="*/ 3243062 w 5684844"/>
                <a:gd name="connsiteY1355" fmla="*/ 3463250 h 5004654"/>
                <a:gd name="connsiteX1356" fmla="*/ 3248953 w 5684844"/>
                <a:gd name="connsiteY1356" fmla="*/ 3427158 h 5004654"/>
                <a:gd name="connsiteX1357" fmla="*/ 3252001 w 5684844"/>
                <a:gd name="connsiteY1357" fmla="*/ 3403932 h 5004654"/>
                <a:gd name="connsiteX1358" fmla="*/ 3258298 w 5684844"/>
                <a:gd name="connsiteY1358" fmla="*/ 3357615 h 5004654"/>
                <a:gd name="connsiteX1359" fmla="*/ 3235546 w 5684844"/>
                <a:gd name="connsiteY1359" fmla="*/ 3319356 h 5004654"/>
                <a:gd name="connsiteX1360" fmla="*/ 3270013 w 5684844"/>
                <a:gd name="connsiteY1360" fmla="*/ 3263357 h 5004654"/>
                <a:gd name="connsiteX1361" fmla="*/ 3303464 w 5684844"/>
                <a:gd name="connsiteY1361" fmla="*/ 3235526 h 5004654"/>
                <a:gd name="connsiteX1362" fmla="*/ 3321814 w 5684844"/>
                <a:gd name="connsiteY1362" fmla="*/ 3215957 h 5004654"/>
                <a:gd name="connsiteX1363" fmla="*/ 3349984 w 5684844"/>
                <a:gd name="connsiteY1363" fmla="*/ 3205867 h 5004654"/>
                <a:gd name="connsiteX1364" fmla="*/ 3369959 w 5684844"/>
                <a:gd name="connsiteY1364" fmla="*/ 3172077 h 5004654"/>
                <a:gd name="connsiteX1365" fmla="*/ 3382284 w 5684844"/>
                <a:gd name="connsiteY1365" fmla="*/ 3153795 h 5004654"/>
                <a:gd name="connsiteX1366" fmla="*/ 3398129 w 5684844"/>
                <a:gd name="connsiteY1366" fmla="*/ 3131720 h 5004654"/>
                <a:gd name="connsiteX1367" fmla="*/ 3436997 w 5684844"/>
                <a:gd name="connsiteY1367" fmla="*/ 3116687 h 5004654"/>
                <a:gd name="connsiteX1368" fmla="*/ 3457243 w 5684844"/>
                <a:gd name="connsiteY1368" fmla="*/ 3081814 h 5004654"/>
                <a:gd name="connsiteX1369" fmla="*/ 3460155 w 5684844"/>
                <a:gd name="connsiteY1369" fmla="*/ 3055744 h 5004654"/>
                <a:gd name="connsiteX1370" fmla="*/ 3491439 w 5684844"/>
                <a:gd name="connsiteY1370" fmla="*/ 3047009 h 5004654"/>
                <a:gd name="connsiteX1371" fmla="*/ 3512838 w 5684844"/>
                <a:gd name="connsiteY1371" fmla="*/ 3049244 h 5004654"/>
                <a:gd name="connsiteX1372" fmla="*/ 3530713 w 5684844"/>
                <a:gd name="connsiteY1372" fmla="*/ 3055473 h 5004654"/>
                <a:gd name="connsiteX1373" fmla="*/ 3554888 w 5684844"/>
                <a:gd name="connsiteY1373" fmla="*/ 3056828 h 5004654"/>
                <a:gd name="connsiteX1374" fmla="*/ 3566197 w 5684844"/>
                <a:gd name="connsiteY1374" fmla="*/ 3032179 h 5004654"/>
                <a:gd name="connsiteX1375" fmla="*/ 3563623 w 5684844"/>
                <a:gd name="connsiteY1375" fmla="*/ 3010172 h 5004654"/>
                <a:gd name="connsiteX1376" fmla="*/ 3586240 w 5684844"/>
                <a:gd name="connsiteY1376" fmla="*/ 3006651 h 5004654"/>
                <a:gd name="connsiteX1377" fmla="*/ 3591928 w 5684844"/>
                <a:gd name="connsiteY1377" fmla="*/ 3015319 h 5004654"/>
                <a:gd name="connsiteX1378" fmla="*/ 3613529 w 5684844"/>
                <a:gd name="connsiteY1378" fmla="*/ 3031773 h 5004654"/>
                <a:gd name="connsiteX1379" fmla="*/ 3617524 w 5684844"/>
                <a:gd name="connsiteY1379" fmla="*/ 3061838 h 5004654"/>
                <a:gd name="connsiteX1380" fmla="*/ 3633233 w 5684844"/>
                <a:gd name="connsiteY1380" fmla="*/ 3108290 h 5004654"/>
                <a:gd name="connsiteX1381" fmla="*/ 3679618 w 5684844"/>
                <a:gd name="connsiteY1381" fmla="*/ 3114656 h 5004654"/>
                <a:gd name="connsiteX1382" fmla="*/ 3696208 w 5684844"/>
                <a:gd name="connsiteY1382" fmla="*/ 3148174 h 5004654"/>
                <a:gd name="connsiteX1383" fmla="*/ 3708803 w 5684844"/>
                <a:gd name="connsiteY1383" fmla="*/ 3192324 h 5004654"/>
                <a:gd name="connsiteX1384" fmla="*/ 3721466 w 5684844"/>
                <a:gd name="connsiteY1384" fmla="*/ 3213654 h 5004654"/>
                <a:gd name="connsiteX1385" fmla="*/ 3708397 w 5684844"/>
                <a:gd name="connsiteY1385" fmla="*/ 3244396 h 5004654"/>
                <a:gd name="connsiteX1386" fmla="*/ 3729185 w 5684844"/>
                <a:gd name="connsiteY1386" fmla="*/ 3270873 h 5004654"/>
                <a:gd name="connsiteX1387" fmla="*/ 3774757 w 5684844"/>
                <a:gd name="connsiteY1387" fmla="*/ 3232817 h 5004654"/>
                <a:gd name="connsiteX1388" fmla="*/ 3812203 w 5684844"/>
                <a:gd name="connsiteY1388" fmla="*/ 3232885 h 5004654"/>
                <a:gd name="connsiteX1389" fmla="*/ 510714 w 5684844"/>
                <a:gd name="connsiteY1389" fmla="*/ 2104829 h 5004654"/>
                <a:gd name="connsiteX1390" fmla="*/ 513558 w 5684844"/>
                <a:gd name="connsiteY1390" fmla="*/ 2102933 h 5004654"/>
                <a:gd name="connsiteX1391" fmla="*/ 525408 w 5684844"/>
                <a:gd name="connsiteY1391" fmla="*/ 2108418 h 5004654"/>
                <a:gd name="connsiteX1392" fmla="*/ 510714 w 5684844"/>
                <a:gd name="connsiteY1392" fmla="*/ 2104829 h 5004654"/>
                <a:gd name="connsiteX1393" fmla="*/ 1385518 w 5684844"/>
                <a:gd name="connsiteY1393" fmla="*/ 1476303 h 5004654"/>
                <a:gd name="connsiteX1394" fmla="*/ 1379221 w 5684844"/>
                <a:gd name="connsiteY1394" fmla="*/ 1482059 h 5004654"/>
                <a:gd name="connsiteX1395" fmla="*/ 1385518 w 5684844"/>
                <a:gd name="connsiteY1395" fmla="*/ 1476303 h 5004654"/>
                <a:gd name="connsiteX1396" fmla="*/ 1405900 w 5684844"/>
                <a:gd name="connsiteY1396" fmla="*/ 1521063 h 5004654"/>
                <a:gd name="connsiteX1397" fmla="*/ 1378340 w 5684844"/>
                <a:gd name="connsiteY1397" fmla="*/ 1513140 h 5004654"/>
                <a:gd name="connsiteX1398" fmla="*/ 1376106 w 5684844"/>
                <a:gd name="connsiteY1398" fmla="*/ 1528985 h 5004654"/>
                <a:gd name="connsiteX1399" fmla="*/ 1351796 w 5684844"/>
                <a:gd name="connsiteY1399" fmla="*/ 1544086 h 5004654"/>
                <a:gd name="connsiteX1400" fmla="*/ 1337508 w 5684844"/>
                <a:gd name="connsiteY1400" fmla="*/ 1531762 h 5004654"/>
                <a:gd name="connsiteX1401" fmla="*/ 1316314 w 5684844"/>
                <a:gd name="connsiteY1401" fmla="*/ 1523907 h 5004654"/>
                <a:gd name="connsiteX1402" fmla="*/ 1294374 w 5684844"/>
                <a:gd name="connsiteY1402" fmla="*/ 1525870 h 5004654"/>
                <a:gd name="connsiteX1403" fmla="*/ 1285774 w 5684844"/>
                <a:gd name="connsiteY1403" fmla="*/ 1541851 h 5004654"/>
                <a:gd name="connsiteX1404" fmla="*/ 1254152 w 5684844"/>
                <a:gd name="connsiteY1404" fmla="*/ 1540226 h 5004654"/>
                <a:gd name="connsiteX1405" fmla="*/ 1232144 w 5684844"/>
                <a:gd name="connsiteY1405" fmla="*/ 1550519 h 5004654"/>
                <a:gd name="connsiteX1406" fmla="*/ 1231806 w 5684844"/>
                <a:gd name="connsiteY1406" fmla="*/ 1565280 h 5004654"/>
                <a:gd name="connsiteX1407" fmla="*/ 1208174 w 5684844"/>
                <a:gd name="connsiteY1407" fmla="*/ 1559728 h 5004654"/>
                <a:gd name="connsiteX1408" fmla="*/ 1198016 w 5684844"/>
                <a:gd name="connsiteY1408" fmla="*/ 1572797 h 5004654"/>
                <a:gd name="connsiteX1409" fmla="*/ 1209934 w 5684844"/>
                <a:gd name="connsiteY1409" fmla="*/ 1590335 h 5004654"/>
                <a:gd name="connsiteX1410" fmla="*/ 1229233 w 5684844"/>
                <a:gd name="connsiteY1410" fmla="*/ 1578078 h 5004654"/>
                <a:gd name="connsiteX1411" fmla="*/ 1233770 w 5684844"/>
                <a:gd name="connsiteY1411" fmla="*/ 1574828 h 5004654"/>
                <a:gd name="connsiteX1412" fmla="*/ 1235462 w 5684844"/>
                <a:gd name="connsiteY1412" fmla="*/ 1580584 h 5004654"/>
                <a:gd name="connsiteX1413" fmla="*/ 1236410 w 5684844"/>
                <a:gd name="connsiteY1413" fmla="*/ 1582277 h 5004654"/>
                <a:gd name="connsiteX1414" fmla="*/ 1234988 w 5684844"/>
                <a:gd name="connsiteY1414" fmla="*/ 1584714 h 5004654"/>
                <a:gd name="connsiteX1415" fmla="*/ 1240677 w 5684844"/>
                <a:gd name="connsiteY1415" fmla="*/ 1583766 h 5004654"/>
                <a:gd name="connsiteX1416" fmla="*/ 1240947 w 5684844"/>
                <a:gd name="connsiteY1416" fmla="*/ 1588642 h 5004654"/>
                <a:gd name="connsiteX1417" fmla="*/ 1242234 w 5684844"/>
                <a:gd name="connsiteY1417" fmla="*/ 1605841 h 5004654"/>
                <a:gd name="connsiteX1418" fmla="*/ 1259434 w 5684844"/>
                <a:gd name="connsiteY1418" fmla="*/ 1618098 h 5004654"/>
                <a:gd name="connsiteX1419" fmla="*/ 1264377 w 5684844"/>
                <a:gd name="connsiteY1419" fmla="*/ 1618098 h 5004654"/>
                <a:gd name="connsiteX1420" fmla="*/ 1275617 w 5684844"/>
                <a:gd name="connsiteY1420" fmla="*/ 1650330 h 5004654"/>
                <a:gd name="connsiteX1421" fmla="*/ 1249479 w 5684844"/>
                <a:gd name="connsiteY1421" fmla="*/ 1667055 h 5004654"/>
                <a:gd name="connsiteX1422" fmla="*/ 1235869 w 5684844"/>
                <a:gd name="connsiteY1422" fmla="*/ 1659742 h 5004654"/>
                <a:gd name="connsiteX1423" fmla="*/ 1223816 w 5684844"/>
                <a:gd name="connsiteY1423" fmla="*/ 1646335 h 5004654"/>
                <a:gd name="connsiteX1424" fmla="*/ 1214471 w 5684844"/>
                <a:gd name="connsiteY1424" fmla="*/ 1628593 h 5004654"/>
                <a:gd name="connsiteX1425" fmla="*/ 1206616 w 5684844"/>
                <a:gd name="connsiteY1425" fmla="*/ 1630828 h 5004654"/>
                <a:gd name="connsiteX1426" fmla="*/ 1201267 w 5684844"/>
                <a:gd name="connsiteY1426" fmla="*/ 1623786 h 5004654"/>
                <a:gd name="connsiteX1427" fmla="*/ 1217112 w 5684844"/>
                <a:gd name="connsiteY1427" fmla="*/ 1620874 h 5004654"/>
                <a:gd name="connsiteX1428" fmla="*/ 1212981 w 5684844"/>
                <a:gd name="connsiteY1428" fmla="*/ 1606722 h 5004654"/>
                <a:gd name="connsiteX1429" fmla="*/ 1226457 w 5684844"/>
                <a:gd name="connsiteY1429" fmla="*/ 1607331 h 5004654"/>
                <a:gd name="connsiteX1430" fmla="*/ 1227878 w 5684844"/>
                <a:gd name="connsiteY1430" fmla="*/ 1598325 h 5004654"/>
                <a:gd name="connsiteX1431" fmla="*/ 1236885 w 5684844"/>
                <a:gd name="connsiteY1431" fmla="*/ 1591621 h 5004654"/>
                <a:gd name="connsiteX1432" fmla="*/ 1229165 w 5684844"/>
                <a:gd name="connsiteY1432" fmla="*/ 1588235 h 5004654"/>
                <a:gd name="connsiteX1433" fmla="*/ 1229301 w 5684844"/>
                <a:gd name="connsiteY1433" fmla="*/ 1588100 h 5004654"/>
                <a:gd name="connsiteX1434" fmla="*/ 1218331 w 5684844"/>
                <a:gd name="connsiteY1434" fmla="*/ 1588709 h 5004654"/>
                <a:gd name="connsiteX1435" fmla="*/ 1212101 w 5684844"/>
                <a:gd name="connsiteY1435" fmla="*/ 1593991 h 5004654"/>
                <a:gd name="connsiteX1436" fmla="*/ 1205533 w 5684844"/>
                <a:gd name="connsiteY1436" fmla="*/ 1601711 h 5004654"/>
                <a:gd name="connsiteX1437" fmla="*/ 1191719 w 5684844"/>
                <a:gd name="connsiteY1437" fmla="*/ 1598867 h 5004654"/>
                <a:gd name="connsiteX1438" fmla="*/ 1195646 w 5684844"/>
                <a:gd name="connsiteY1438" fmla="*/ 1613425 h 5004654"/>
                <a:gd name="connsiteX1439" fmla="*/ 1205126 w 5684844"/>
                <a:gd name="connsiteY1439" fmla="*/ 1618707 h 5004654"/>
                <a:gd name="connsiteX1440" fmla="*/ 1195850 w 5684844"/>
                <a:gd name="connsiteY1440" fmla="*/ 1625275 h 5004654"/>
                <a:gd name="connsiteX1441" fmla="*/ 1201605 w 5684844"/>
                <a:gd name="connsiteY1441" fmla="*/ 1633943 h 5004654"/>
                <a:gd name="connsiteX1442" fmla="*/ 1184406 w 5684844"/>
                <a:gd name="connsiteY1442" fmla="*/ 1647960 h 5004654"/>
                <a:gd name="connsiteX1443" fmla="*/ 1192870 w 5684844"/>
                <a:gd name="connsiteY1443" fmla="*/ 1659945 h 5004654"/>
                <a:gd name="connsiteX1444" fmla="*/ 1188198 w 5684844"/>
                <a:gd name="connsiteY1444" fmla="*/ 1682426 h 5004654"/>
                <a:gd name="connsiteX1445" fmla="*/ 1174723 w 5684844"/>
                <a:gd name="connsiteY1445" fmla="*/ 1711814 h 5004654"/>
                <a:gd name="connsiteX1446" fmla="*/ 1203975 w 5684844"/>
                <a:gd name="connsiteY1446" fmla="*/ 1750141 h 5004654"/>
                <a:gd name="connsiteX1447" fmla="*/ 1233837 w 5684844"/>
                <a:gd name="connsiteY1447" fmla="*/ 1760840 h 5004654"/>
                <a:gd name="connsiteX1448" fmla="*/ 1225983 w 5684844"/>
                <a:gd name="connsiteY1448" fmla="*/ 1779326 h 5004654"/>
                <a:gd name="connsiteX1449" fmla="*/ 1154341 w 5684844"/>
                <a:gd name="connsiteY1449" fmla="*/ 1773976 h 5004654"/>
                <a:gd name="connsiteX1450" fmla="*/ 1130640 w 5684844"/>
                <a:gd name="connsiteY1450" fmla="*/ 1782170 h 5004654"/>
                <a:gd name="connsiteX1451" fmla="*/ 1111680 w 5684844"/>
                <a:gd name="connsiteY1451" fmla="*/ 1778175 h 5004654"/>
                <a:gd name="connsiteX1452" fmla="*/ 1097866 w 5684844"/>
                <a:gd name="connsiteY1452" fmla="*/ 1772013 h 5004654"/>
                <a:gd name="connsiteX1453" fmla="*/ 1067869 w 5684844"/>
                <a:gd name="connsiteY1453" fmla="*/ 1766663 h 5004654"/>
                <a:gd name="connsiteX1454" fmla="*/ 1055071 w 5684844"/>
                <a:gd name="connsiteY1454" fmla="*/ 1775805 h 5004654"/>
                <a:gd name="connsiteX1455" fmla="*/ 1052701 w 5684844"/>
                <a:gd name="connsiteY1455" fmla="*/ 1789618 h 5004654"/>
                <a:gd name="connsiteX1456" fmla="*/ 1031574 w 5684844"/>
                <a:gd name="connsiteY1456" fmla="*/ 1789009 h 5004654"/>
                <a:gd name="connsiteX1457" fmla="*/ 1007129 w 5684844"/>
                <a:gd name="connsiteY1457" fmla="*/ 1802078 h 5004654"/>
                <a:gd name="connsiteX1458" fmla="*/ 1003337 w 5684844"/>
                <a:gd name="connsiteY1458" fmla="*/ 1828283 h 5004654"/>
                <a:gd name="connsiteX1459" fmla="*/ 986273 w 5684844"/>
                <a:gd name="connsiteY1459" fmla="*/ 1817314 h 5004654"/>
                <a:gd name="connsiteX1460" fmla="*/ 964875 w 5684844"/>
                <a:gd name="connsiteY1460" fmla="*/ 1795984 h 5004654"/>
                <a:gd name="connsiteX1461" fmla="*/ 910433 w 5684844"/>
                <a:gd name="connsiteY1461" fmla="*/ 1796390 h 5004654"/>
                <a:gd name="connsiteX1462" fmla="*/ 891947 w 5684844"/>
                <a:gd name="connsiteY1462" fmla="*/ 1822460 h 5004654"/>
                <a:gd name="connsiteX1463" fmla="*/ 891270 w 5684844"/>
                <a:gd name="connsiteY1463" fmla="*/ 1804448 h 5004654"/>
                <a:gd name="connsiteX1464" fmla="*/ 893640 w 5684844"/>
                <a:gd name="connsiteY1464" fmla="*/ 1802958 h 5004654"/>
                <a:gd name="connsiteX1465" fmla="*/ 892082 w 5684844"/>
                <a:gd name="connsiteY1465" fmla="*/ 1803229 h 5004654"/>
                <a:gd name="connsiteX1466" fmla="*/ 886800 w 5684844"/>
                <a:gd name="connsiteY1466" fmla="*/ 1789822 h 5004654"/>
                <a:gd name="connsiteX1467" fmla="*/ 864184 w 5684844"/>
                <a:gd name="connsiteY1467" fmla="*/ 1798353 h 5004654"/>
                <a:gd name="connsiteX1468" fmla="*/ 864251 w 5684844"/>
                <a:gd name="connsiteY1468" fmla="*/ 1764970 h 5004654"/>
                <a:gd name="connsiteX1469" fmla="*/ 889374 w 5684844"/>
                <a:gd name="connsiteY1469" fmla="*/ 1783253 h 5004654"/>
                <a:gd name="connsiteX1470" fmla="*/ 919507 w 5684844"/>
                <a:gd name="connsiteY1470" fmla="*/ 1791379 h 5004654"/>
                <a:gd name="connsiteX1471" fmla="*/ 929122 w 5684844"/>
                <a:gd name="connsiteY1471" fmla="*/ 1762330 h 5004654"/>
                <a:gd name="connsiteX1472" fmla="*/ 934201 w 5684844"/>
                <a:gd name="connsiteY1472" fmla="*/ 1745943 h 5004654"/>
                <a:gd name="connsiteX1473" fmla="*/ 938534 w 5684844"/>
                <a:gd name="connsiteY1473" fmla="*/ 1741812 h 5004654"/>
                <a:gd name="connsiteX1474" fmla="*/ 938941 w 5684844"/>
                <a:gd name="connsiteY1474" fmla="*/ 1744114 h 5004654"/>
                <a:gd name="connsiteX1475" fmla="*/ 976928 w 5684844"/>
                <a:gd name="connsiteY1475" fmla="*/ 1734228 h 5004654"/>
                <a:gd name="connsiteX1476" fmla="*/ 1028392 w 5684844"/>
                <a:gd name="connsiteY1476" fmla="*/ 1723732 h 5004654"/>
                <a:gd name="connsiteX1477" fmla="*/ 1040715 w 5684844"/>
                <a:gd name="connsiteY1477" fmla="*/ 1714049 h 5004654"/>
                <a:gd name="connsiteX1478" fmla="*/ 1047419 w 5684844"/>
                <a:gd name="connsiteY1478" fmla="*/ 1702944 h 5004654"/>
                <a:gd name="connsiteX1479" fmla="*/ 1061030 w 5684844"/>
                <a:gd name="connsiteY1479" fmla="*/ 1683713 h 5004654"/>
                <a:gd name="connsiteX1480" fmla="*/ 1060962 w 5684844"/>
                <a:gd name="connsiteY1480" fmla="*/ 1666310 h 5004654"/>
                <a:gd name="connsiteX1481" fmla="*/ 1052024 w 5684844"/>
                <a:gd name="connsiteY1481" fmla="*/ 1663060 h 5004654"/>
                <a:gd name="connsiteX1482" fmla="*/ 1043289 w 5684844"/>
                <a:gd name="connsiteY1482" fmla="*/ 1681478 h 5004654"/>
                <a:gd name="connsiteX1483" fmla="*/ 1041325 w 5684844"/>
                <a:gd name="connsiteY1483" fmla="*/ 1633740 h 5004654"/>
                <a:gd name="connsiteX1484" fmla="*/ 1057780 w 5684844"/>
                <a:gd name="connsiteY1484" fmla="*/ 1607399 h 5004654"/>
                <a:gd name="connsiteX1485" fmla="*/ 1077688 w 5684844"/>
                <a:gd name="connsiteY1485" fmla="*/ 1569682 h 5004654"/>
                <a:gd name="connsiteX1486" fmla="*/ 1108633 w 5684844"/>
                <a:gd name="connsiteY1486" fmla="*/ 1523094 h 5004654"/>
                <a:gd name="connsiteX1487" fmla="*/ 1051685 w 5684844"/>
                <a:gd name="connsiteY1487" fmla="*/ 1490523 h 5004654"/>
                <a:gd name="connsiteX1488" fmla="*/ 1056967 w 5684844"/>
                <a:gd name="connsiteY1488" fmla="*/ 1449014 h 5004654"/>
                <a:gd name="connsiteX1489" fmla="*/ 1050060 w 5684844"/>
                <a:gd name="connsiteY1489" fmla="*/ 1427075 h 5004654"/>
                <a:gd name="connsiteX1490" fmla="*/ 1057915 w 5684844"/>
                <a:gd name="connsiteY1490" fmla="*/ 1395046 h 5004654"/>
                <a:gd name="connsiteX1491" fmla="*/ 1070713 w 5684844"/>
                <a:gd name="connsiteY1491" fmla="*/ 1380961 h 5004654"/>
                <a:gd name="connsiteX1492" fmla="*/ 1088590 w 5684844"/>
                <a:gd name="connsiteY1492" fmla="*/ 1368908 h 5004654"/>
                <a:gd name="connsiteX1493" fmla="*/ 1088251 w 5684844"/>
                <a:gd name="connsiteY1493" fmla="*/ 1339385 h 5004654"/>
                <a:gd name="connsiteX1494" fmla="*/ 1107753 w 5684844"/>
                <a:gd name="connsiteY1494" fmla="*/ 1340401 h 5004654"/>
                <a:gd name="connsiteX1495" fmla="*/ 1118858 w 5684844"/>
                <a:gd name="connsiteY1495" fmla="*/ 1327061 h 5004654"/>
                <a:gd name="connsiteX1496" fmla="*/ 1138089 w 5684844"/>
                <a:gd name="connsiteY1496" fmla="*/ 1306882 h 5004654"/>
                <a:gd name="connsiteX1497" fmla="*/ 1151429 w 5684844"/>
                <a:gd name="connsiteY1497" fmla="*/ 1286364 h 5004654"/>
                <a:gd name="connsiteX1498" fmla="*/ 1156710 w 5684844"/>
                <a:gd name="connsiteY1498" fmla="*/ 1269368 h 5004654"/>
                <a:gd name="connsiteX1499" fmla="*/ 1135922 w 5684844"/>
                <a:gd name="connsiteY1499" fmla="*/ 1258534 h 5004654"/>
                <a:gd name="connsiteX1500" fmla="*/ 1152241 w 5684844"/>
                <a:gd name="connsiteY1500" fmla="*/ 1241402 h 5004654"/>
                <a:gd name="connsiteX1501" fmla="*/ 1153934 w 5684844"/>
                <a:gd name="connsiteY1501" fmla="*/ 1219598 h 5004654"/>
                <a:gd name="connsiteX1502" fmla="*/ 1166935 w 5684844"/>
                <a:gd name="connsiteY1502" fmla="*/ 1196304 h 5004654"/>
                <a:gd name="connsiteX1503" fmla="*/ 1218940 w 5684844"/>
                <a:gd name="connsiteY1503" fmla="*/ 1192173 h 5004654"/>
                <a:gd name="connsiteX1504" fmla="*/ 1256928 w 5684844"/>
                <a:gd name="connsiteY1504" fmla="*/ 1211472 h 5004654"/>
                <a:gd name="connsiteX1505" fmla="*/ 1247042 w 5684844"/>
                <a:gd name="connsiteY1505" fmla="*/ 1251220 h 5004654"/>
                <a:gd name="connsiteX1506" fmla="*/ 1204788 w 5684844"/>
                <a:gd name="connsiteY1506" fmla="*/ 1279999 h 5004654"/>
                <a:gd name="connsiteX1507" fmla="*/ 1194631 w 5684844"/>
                <a:gd name="connsiteY1507" fmla="*/ 1315211 h 5004654"/>
                <a:gd name="connsiteX1508" fmla="*/ 1179666 w 5684844"/>
                <a:gd name="connsiteY1508" fmla="*/ 1328415 h 5004654"/>
                <a:gd name="connsiteX1509" fmla="*/ 1171879 w 5684844"/>
                <a:gd name="connsiteY1509" fmla="*/ 1350151 h 5004654"/>
                <a:gd name="connsiteX1510" fmla="*/ 1153189 w 5684844"/>
                <a:gd name="connsiteY1510" fmla="*/ 1373784 h 5004654"/>
                <a:gd name="connsiteX1511" fmla="*/ 1159487 w 5684844"/>
                <a:gd name="connsiteY1511" fmla="*/ 1389967 h 5004654"/>
                <a:gd name="connsiteX1512" fmla="*/ 1164024 w 5684844"/>
                <a:gd name="connsiteY1512" fmla="*/ 1412720 h 5004654"/>
                <a:gd name="connsiteX1513" fmla="*/ 1171540 w 5684844"/>
                <a:gd name="connsiteY1513" fmla="*/ 1463641 h 5004654"/>
                <a:gd name="connsiteX1514" fmla="*/ 1184067 w 5684844"/>
                <a:gd name="connsiteY1514" fmla="*/ 1490185 h 5004654"/>
                <a:gd name="connsiteX1515" fmla="*/ 1202689 w 5684844"/>
                <a:gd name="connsiteY1515" fmla="*/ 1484971 h 5004654"/>
                <a:gd name="connsiteX1516" fmla="*/ 1214607 w 5684844"/>
                <a:gd name="connsiteY1516" fmla="*/ 1498717 h 5004654"/>
                <a:gd name="connsiteX1517" fmla="*/ 1236140 w 5684844"/>
                <a:gd name="connsiteY1517" fmla="*/ 1511312 h 5004654"/>
                <a:gd name="connsiteX1518" fmla="*/ 1255980 w 5684844"/>
                <a:gd name="connsiteY1518" fmla="*/ 1500071 h 5004654"/>
                <a:gd name="connsiteX1519" fmla="*/ 1302364 w 5684844"/>
                <a:gd name="connsiteY1519" fmla="*/ 1507858 h 5004654"/>
                <a:gd name="connsiteX1520" fmla="*/ 1315839 w 5684844"/>
                <a:gd name="connsiteY1520" fmla="*/ 1484632 h 5004654"/>
                <a:gd name="connsiteX1521" fmla="*/ 1356401 w 5684844"/>
                <a:gd name="connsiteY1521" fmla="*/ 1489169 h 5004654"/>
                <a:gd name="connsiteX1522" fmla="*/ 1371569 w 5684844"/>
                <a:gd name="connsiteY1522" fmla="*/ 1487070 h 5004654"/>
                <a:gd name="connsiteX1523" fmla="*/ 1369605 w 5684844"/>
                <a:gd name="connsiteY1523" fmla="*/ 1490049 h 5004654"/>
                <a:gd name="connsiteX1524" fmla="*/ 1380913 w 5684844"/>
                <a:gd name="connsiteY1524" fmla="*/ 1496076 h 5004654"/>
                <a:gd name="connsiteX1525" fmla="*/ 1401431 w 5684844"/>
                <a:gd name="connsiteY1525" fmla="*/ 1506572 h 5004654"/>
                <a:gd name="connsiteX1526" fmla="*/ 1405900 w 5684844"/>
                <a:gd name="connsiteY1526" fmla="*/ 1521063 h 5004654"/>
                <a:gd name="connsiteX1527" fmla="*/ 1596922 w 5684844"/>
                <a:gd name="connsiteY1527" fmla="*/ 4091369 h 5004654"/>
                <a:gd name="connsiteX1528" fmla="*/ 1591167 w 5684844"/>
                <a:gd name="connsiteY1528" fmla="*/ 4078165 h 5004654"/>
                <a:gd name="connsiteX1529" fmla="*/ 1582161 w 5684844"/>
                <a:gd name="connsiteY1529" fmla="*/ 4060153 h 5004654"/>
                <a:gd name="connsiteX1530" fmla="*/ 1579723 w 5684844"/>
                <a:gd name="connsiteY1530" fmla="*/ 4035031 h 5004654"/>
                <a:gd name="connsiteX1531" fmla="*/ 1558190 w 5684844"/>
                <a:gd name="connsiteY1531" fmla="*/ 4024671 h 5004654"/>
                <a:gd name="connsiteX1532" fmla="*/ 1543496 w 5684844"/>
                <a:gd name="connsiteY1532" fmla="*/ 4001648 h 5004654"/>
                <a:gd name="connsiteX1533" fmla="*/ 1549184 w 5684844"/>
                <a:gd name="connsiteY1533" fmla="*/ 3979776 h 5004654"/>
                <a:gd name="connsiteX1534" fmla="*/ 1536589 w 5684844"/>
                <a:gd name="connsiteY1534" fmla="*/ 3959258 h 5004654"/>
                <a:gd name="connsiteX1535" fmla="*/ 1543970 w 5684844"/>
                <a:gd name="connsiteY1535" fmla="*/ 3924250 h 5004654"/>
                <a:gd name="connsiteX1536" fmla="*/ 1562795 w 5684844"/>
                <a:gd name="connsiteY1536" fmla="*/ 3944226 h 5004654"/>
                <a:gd name="connsiteX1537" fmla="*/ 1558731 w 5684844"/>
                <a:gd name="connsiteY1537" fmla="*/ 3974697 h 5004654"/>
                <a:gd name="connsiteX1538" fmla="*/ 1573087 w 5684844"/>
                <a:gd name="connsiteY1538" fmla="*/ 4001174 h 5004654"/>
                <a:gd name="connsiteX1539" fmla="*/ 1578775 w 5684844"/>
                <a:gd name="connsiteY1539" fmla="*/ 4022098 h 5004654"/>
                <a:gd name="connsiteX1540" fmla="*/ 1598819 w 5684844"/>
                <a:gd name="connsiteY1540" fmla="*/ 4043021 h 5004654"/>
                <a:gd name="connsiteX1541" fmla="*/ 1604032 w 5684844"/>
                <a:gd name="connsiteY1541" fmla="*/ 4064284 h 5004654"/>
                <a:gd name="connsiteX1542" fmla="*/ 1620149 w 5684844"/>
                <a:gd name="connsiteY1542" fmla="*/ 4089406 h 5004654"/>
                <a:gd name="connsiteX1543" fmla="*/ 1596922 w 5684844"/>
                <a:gd name="connsiteY1543" fmla="*/ 4091369 h 5004654"/>
                <a:gd name="connsiteX1544" fmla="*/ 1731471 w 5684844"/>
                <a:gd name="connsiteY1544" fmla="*/ 4165517 h 5004654"/>
                <a:gd name="connsiteX1545" fmla="*/ 1734112 w 5684844"/>
                <a:gd name="connsiteY1545" fmla="*/ 4182648 h 5004654"/>
                <a:gd name="connsiteX1546" fmla="*/ 1738108 w 5684844"/>
                <a:gd name="connsiteY1546" fmla="*/ 4201541 h 5004654"/>
                <a:gd name="connsiteX1547" fmla="*/ 1723684 w 5684844"/>
                <a:gd name="connsiteY1547" fmla="*/ 4225850 h 5004654"/>
                <a:gd name="connsiteX1548" fmla="*/ 1738514 w 5684844"/>
                <a:gd name="connsiteY1548" fmla="*/ 4258895 h 5004654"/>
                <a:gd name="connsiteX1549" fmla="*/ 1726257 w 5684844"/>
                <a:gd name="connsiteY1549" fmla="*/ 4271693 h 5004654"/>
                <a:gd name="connsiteX1550" fmla="*/ 1714001 w 5684844"/>
                <a:gd name="connsiteY1550" fmla="*/ 4260927 h 5004654"/>
                <a:gd name="connsiteX1551" fmla="*/ 1701541 w 5684844"/>
                <a:gd name="connsiteY1551" fmla="*/ 4237159 h 5004654"/>
                <a:gd name="connsiteX1552" fmla="*/ 1704927 w 5684844"/>
                <a:gd name="connsiteY1552" fmla="*/ 4210818 h 5004654"/>
                <a:gd name="connsiteX1553" fmla="*/ 1703438 w 5684844"/>
                <a:gd name="connsiteY1553" fmla="*/ 4181768 h 5004654"/>
                <a:gd name="connsiteX1554" fmla="*/ 1708584 w 5684844"/>
                <a:gd name="connsiteY1554" fmla="*/ 4151974 h 5004654"/>
                <a:gd name="connsiteX1555" fmla="*/ 1703031 w 5684844"/>
                <a:gd name="connsiteY1555" fmla="*/ 4126039 h 5004654"/>
                <a:gd name="connsiteX1556" fmla="*/ 1712376 w 5684844"/>
                <a:gd name="connsiteY1556" fmla="*/ 4138905 h 5004654"/>
                <a:gd name="connsiteX1557" fmla="*/ 1731471 w 5684844"/>
                <a:gd name="connsiteY1557" fmla="*/ 4165517 h 5004654"/>
                <a:gd name="connsiteX1558" fmla="*/ 1660507 w 5684844"/>
                <a:gd name="connsiteY1558" fmla="*/ 3742437 h 5004654"/>
                <a:gd name="connsiteX1559" fmla="*/ 1673169 w 5684844"/>
                <a:gd name="connsiteY1559" fmla="*/ 3748666 h 5004654"/>
                <a:gd name="connsiteX1560" fmla="*/ 1688066 w 5684844"/>
                <a:gd name="connsiteY1560" fmla="*/ 3746635 h 5004654"/>
                <a:gd name="connsiteX1561" fmla="*/ 1690098 w 5684844"/>
                <a:gd name="connsiteY1561" fmla="*/ 3762006 h 5004654"/>
                <a:gd name="connsiteX1562" fmla="*/ 1703167 w 5684844"/>
                <a:gd name="connsiteY1562" fmla="*/ 3763564 h 5004654"/>
                <a:gd name="connsiteX1563" fmla="*/ 1713730 w 5684844"/>
                <a:gd name="connsiteY1563" fmla="*/ 3779476 h 5004654"/>
                <a:gd name="connsiteX1564" fmla="*/ 1700729 w 5684844"/>
                <a:gd name="connsiteY1564" fmla="*/ 3773992 h 5004654"/>
                <a:gd name="connsiteX1565" fmla="*/ 1685764 w 5684844"/>
                <a:gd name="connsiteY1565" fmla="*/ 3772773 h 5004654"/>
                <a:gd name="connsiteX1566" fmla="*/ 1672966 w 5684844"/>
                <a:gd name="connsiteY1566" fmla="*/ 3757605 h 5004654"/>
                <a:gd name="connsiteX1567" fmla="*/ 1657798 w 5684844"/>
                <a:gd name="connsiteY1567" fmla="*/ 3750630 h 5004654"/>
                <a:gd name="connsiteX1568" fmla="*/ 1660507 w 5684844"/>
                <a:gd name="connsiteY1568" fmla="*/ 3742437 h 5004654"/>
                <a:gd name="connsiteX1569" fmla="*/ 1639718 w 5684844"/>
                <a:gd name="connsiteY1569" fmla="*/ 3843873 h 5004654"/>
                <a:gd name="connsiteX1570" fmla="*/ 1646354 w 5684844"/>
                <a:gd name="connsiteY1570" fmla="*/ 3824100 h 5004654"/>
                <a:gd name="connsiteX1571" fmla="*/ 1643036 w 5684844"/>
                <a:gd name="connsiteY1571" fmla="*/ 3801551 h 5004654"/>
                <a:gd name="connsiteX1572" fmla="*/ 1646828 w 5684844"/>
                <a:gd name="connsiteY1572" fmla="*/ 3808932 h 5004654"/>
                <a:gd name="connsiteX1573" fmla="*/ 1657933 w 5684844"/>
                <a:gd name="connsiteY1573" fmla="*/ 3800129 h 5004654"/>
                <a:gd name="connsiteX1574" fmla="*/ 1665991 w 5684844"/>
                <a:gd name="connsiteY1574" fmla="*/ 3791394 h 5004654"/>
                <a:gd name="connsiteX1575" fmla="*/ 1682920 w 5684844"/>
                <a:gd name="connsiteY1575" fmla="*/ 3802838 h 5004654"/>
                <a:gd name="connsiteX1576" fmla="*/ 1692671 w 5684844"/>
                <a:gd name="connsiteY1576" fmla="*/ 3791462 h 5004654"/>
                <a:gd name="connsiteX1577" fmla="*/ 1712511 w 5684844"/>
                <a:gd name="connsiteY1577" fmla="*/ 3804395 h 5004654"/>
                <a:gd name="connsiteX1578" fmla="*/ 1721653 w 5684844"/>
                <a:gd name="connsiteY1578" fmla="*/ 3812589 h 5004654"/>
                <a:gd name="connsiteX1579" fmla="*/ 1714610 w 5684844"/>
                <a:gd name="connsiteY1579" fmla="*/ 3833784 h 5004654"/>
                <a:gd name="connsiteX1580" fmla="*/ 1702218 w 5684844"/>
                <a:gd name="connsiteY1580" fmla="*/ 3848342 h 5004654"/>
                <a:gd name="connsiteX1581" fmla="*/ 1690233 w 5684844"/>
                <a:gd name="connsiteY1581" fmla="*/ 3873126 h 5004654"/>
                <a:gd name="connsiteX1582" fmla="*/ 1702218 w 5684844"/>
                <a:gd name="connsiteY1582" fmla="*/ 3875699 h 5004654"/>
                <a:gd name="connsiteX1583" fmla="*/ 1682920 w 5684844"/>
                <a:gd name="connsiteY1583" fmla="*/ 3895201 h 5004654"/>
                <a:gd name="connsiteX1584" fmla="*/ 1652923 w 5684844"/>
                <a:gd name="connsiteY1584" fmla="*/ 3892289 h 5004654"/>
                <a:gd name="connsiteX1585" fmla="*/ 1639244 w 5684844"/>
                <a:gd name="connsiteY1585" fmla="*/ 3894117 h 5004654"/>
                <a:gd name="connsiteX1586" fmla="*/ 1633759 w 5684844"/>
                <a:gd name="connsiteY1586" fmla="*/ 3870755 h 5004654"/>
                <a:gd name="connsiteX1587" fmla="*/ 1639718 w 5684844"/>
                <a:gd name="connsiteY1587" fmla="*/ 3843873 h 5004654"/>
                <a:gd name="connsiteX1588" fmla="*/ 1694432 w 5684844"/>
                <a:gd name="connsiteY1588" fmla="*/ 2737351 h 5004654"/>
                <a:gd name="connsiteX1589" fmla="*/ 1703370 w 5684844"/>
                <a:gd name="connsiteY1589" fmla="*/ 2754212 h 5004654"/>
                <a:gd name="connsiteX1590" fmla="*/ 1694432 w 5684844"/>
                <a:gd name="connsiteY1590" fmla="*/ 2737351 h 5004654"/>
                <a:gd name="connsiteX1591" fmla="*/ 1878547 w 5684844"/>
                <a:gd name="connsiteY1591" fmla="*/ 2333840 h 5004654"/>
                <a:gd name="connsiteX1592" fmla="*/ 1834939 w 5684844"/>
                <a:gd name="connsiteY1592" fmla="*/ 2346367 h 5004654"/>
                <a:gd name="connsiteX1593" fmla="*/ 1761739 w 5684844"/>
                <a:gd name="connsiteY1593" fmla="*/ 2346435 h 5004654"/>
                <a:gd name="connsiteX1594" fmla="*/ 1722872 w 5684844"/>
                <a:gd name="connsiteY1594" fmla="*/ 2319146 h 5004654"/>
                <a:gd name="connsiteX1595" fmla="*/ 1682378 w 5684844"/>
                <a:gd name="connsiteY1595" fmla="*/ 2315692 h 5004654"/>
                <a:gd name="connsiteX1596" fmla="*/ 1617982 w 5684844"/>
                <a:gd name="connsiteY1596" fmla="*/ 2317859 h 5004654"/>
                <a:gd name="connsiteX1597" fmla="*/ 1568212 w 5684844"/>
                <a:gd name="connsiteY1597" fmla="*/ 2333230 h 5004654"/>
                <a:gd name="connsiteX1598" fmla="*/ 1539433 w 5684844"/>
                <a:gd name="connsiteY1598" fmla="*/ 2357472 h 5004654"/>
                <a:gd name="connsiteX1599" fmla="*/ 1507404 w 5684844"/>
                <a:gd name="connsiteY1599" fmla="*/ 2343997 h 5004654"/>
                <a:gd name="connsiteX1600" fmla="*/ 1474630 w 5684844"/>
                <a:gd name="connsiteY1600" fmla="*/ 2340137 h 5004654"/>
                <a:gd name="connsiteX1601" fmla="*/ 1457634 w 5684844"/>
                <a:gd name="connsiteY1601" fmla="*/ 2305264 h 5004654"/>
                <a:gd name="connsiteX1602" fmla="*/ 1436845 w 5684844"/>
                <a:gd name="connsiteY1602" fmla="*/ 2280345 h 5004654"/>
                <a:gd name="connsiteX1603" fmla="*/ 1458108 w 5684844"/>
                <a:gd name="connsiteY1603" fmla="*/ 2256374 h 5004654"/>
                <a:gd name="connsiteX1604" fmla="*/ 1466369 w 5684844"/>
                <a:gd name="connsiteY1604" fmla="*/ 2220147 h 5004654"/>
                <a:gd name="connsiteX1605" fmla="*/ 1470974 w 5684844"/>
                <a:gd name="connsiteY1605" fmla="*/ 2200984 h 5004654"/>
                <a:gd name="connsiteX1606" fmla="*/ 1488783 w 5684844"/>
                <a:gd name="connsiteY1606" fmla="*/ 2184123 h 5004654"/>
                <a:gd name="connsiteX1607" fmla="*/ 1487090 w 5684844"/>
                <a:gd name="connsiteY1607" fmla="*/ 2169226 h 5004654"/>
                <a:gd name="connsiteX1608" fmla="*/ 1506794 w 5684844"/>
                <a:gd name="connsiteY1608" fmla="*/ 2161913 h 5004654"/>
                <a:gd name="connsiteX1609" fmla="*/ 1526229 w 5684844"/>
                <a:gd name="connsiteY1609" fmla="*/ 2131035 h 5004654"/>
                <a:gd name="connsiteX1610" fmla="*/ 1549658 w 5684844"/>
                <a:gd name="connsiteY1610" fmla="*/ 2141124 h 5004654"/>
                <a:gd name="connsiteX1611" fmla="*/ 1572681 w 5684844"/>
                <a:gd name="connsiteY1611" fmla="*/ 2133811 h 5004654"/>
                <a:gd name="connsiteX1612" fmla="*/ 1600376 w 5684844"/>
                <a:gd name="connsiteY1612" fmla="*/ 2154464 h 5004654"/>
                <a:gd name="connsiteX1613" fmla="*/ 1583109 w 5684844"/>
                <a:gd name="connsiteY1613" fmla="*/ 2165976 h 5004654"/>
                <a:gd name="connsiteX1614" fmla="*/ 1583312 w 5684844"/>
                <a:gd name="connsiteY1614" fmla="*/ 2174711 h 5004654"/>
                <a:gd name="connsiteX1615" fmla="*/ 1609044 w 5684844"/>
                <a:gd name="connsiteY1615" fmla="*/ 2201255 h 5004654"/>
                <a:gd name="connsiteX1616" fmla="*/ 1629222 w 5684844"/>
                <a:gd name="connsiteY1616" fmla="*/ 2208636 h 5004654"/>
                <a:gd name="connsiteX1617" fmla="*/ 1648047 w 5684844"/>
                <a:gd name="connsiteY1617" fmla="*/ 2201119 h 5004654"/>
                <a:gd name="connsiteX1618" fmla="*/ 1667481 w 5684844"/>
                <a:gd name="connsiteY1618" fmla="*/ 2196041 h 5004654"/>
                <a:gd name="connsiteX1619" fmla="*/ 1677435 w 5684844"/>
                <a:gd name="connsiteY1619" fmla="*/ 2181211 h 5004654"/>
                <a:gd name="connsiteX1620" fmla="*/ 1707703 w 5684844"/>
                <a:gd name="connsiteY1620" fmla="*/ 2179112 h 5004654"/>
                <a:gd name="connsiteX1621" fmla="*/ 1707297 w 5684844"/>
                <a:gd name="connsiteY1621" fmla="*/ 2170309 h 5004654"/>
                <a:gd name="connsiteX1622" fmla="*/ 1690098 w 5684844"/>
                <a:gd name="connsiteY1622" fmla="*/ 2159069 h 5004654"/>
                <a:gd name="connsiteX1623" fmla="*/ 1666465 w 5684844"/>
                <a:gd name="connsiteY1623" fmla="*/ 2170513 h 5004654"/>
                <a:gd name="connsiteX1624" fmla="*/ 1651907 w 5684844"/>
                <a:gd name="connsiteY1624" fmla="*/ 2149724 h 5004654"/>
                <a:gd name="connsiteX1625" fmla="*/ 1654751 w 5684844"/>
                <a:gd name="connsiteY1625" fmla="*/ 2139702 h 5004654"/>
                <a:gd name="connsiteX1626" fmla="*/ 1662809 w 5684844"/>
                <a:gd name="connsiteY1626" fmla="*/ 2123112 h 5004654"/>
                <a:gd name="connsiteX1627" fmla="*/ 1709329 w 5684844"/>
                <a:gd name="connsiteY1627" fmla="*/ 2101782 h 5004654"/>
                <a:gd name="connsiteX1628" fmla="*/ 1735669 w 5684844"/>
                <a:gd name="connsiteY1628" fmla="*/ 2093792 h 5004654"/>
                <a:gd name="connsiteX1629" fmla="*/ 1759370 w 5684844"/>
                <a:gd name="connsiteY1629" fmla="*/ 2101173 h 5004654"/>
                <a:gd name="connsiteX1630" fmla="*/ 1736076 w 5684844"/>
                <a:gd name="connsiteY1630" fmla="*/ 2122097 h 5004654"/>
                <a:gd name="connsiteX1631" fmla="*/ 1745962 w 5684844"/>
                <a:gd name="connsiteY1631" fmla="*/ 2134691 h 5004654"/>
                <a:gd name="connsiteX1632" fmla="*/ 1745488 w 5684844"/>
                <a:gd name="connsiteY1632" fmla="*/ 2150740 h 5004654"/>
                <a:gd name="connsiteX1633" fmla="*/ 1721246 w 5684844"/>
                <a:gd name="connsiteY1633" fmla="*/ 2161506 h 5004654"/>
                <a:gd name="connsiteX1634" fmla="*/ 1718064 w 5684844"/>
                <a:gd name="connsiteY1634" fmla="*/ 2186155 h 5004654"/>
                <a:gd name="connsiteX1635" fmla="*/ 1737701 w 5684844"/>
                <a:gd name="connsiteY1635" fmla="*/ 2207146 h 5004654"/>
                <a:gd name="connsiteX1636" fmla="*/ 1781241 w 5684844"/>
                <a:gd name="connsiteY1636" fmla="*/ 2221569 h 5004654"/>
                <a:gd name="connsiteX1637" fmla="*/ 1827016 w 5684844"/>
                <a:gd name="connsiteY1637" fmla="*/ 2239581 h 5004654"/>
                <a:gd name="connsiteX1638" fmla="*/ 1865884 w 5684844"/>
                <a:gd name="connsiteY1638" fmla="*/ 2291247 h 5004654"/>
                <a:gd name="connsiteX1639" fmla="*/ 1878547 w 5684844"/>
                <a:gd name="connsiteY1639" fmla="*/ 2333840 h 5004654"/>
                <a:gd name="connsiteX1640" fmla="*/ 2287205 w 5684844"/>
                <a:gd name="connsiteY1640" fmla="*/ 2512809 h 5004654"/>
                <a:gd name="connsiteX1641" fmla="*/ 2232491 w 5684844"/>
                <a:gd name="connsiteY1641" fmla="*/ 2511455 h 5004654"/>
                <a:gd name="connsiteX1642" fmla="*/ 2179944 w 5684844"/>
                <a:gd name="connsiteY1642" fmla="*/ 2493714 h 5004654"/>
                <a:gd name="connsiteX1643" fmla="*/ 2144530 w 5684844"/>
                <a:gd name="connsiteY1643" fmla="*/ 2471639 h 5004654"/>
                <a:gd name="connsiteX1644" fmla="*/ 2124012 w 5684844"/>
                <a:gd name="connsiteY1644" fmla="*/ 2454304 h 5004654"/>
                <a:gd name="connsiteX1645" fmla="*/ 2120694 w 5684844"/>
                <a:gd name="connsiteY1645" fmla="*/ 2418957 h 5004654"/>
                <a:gd name="connsiteX1646" fmla="*/ 2135727 w 5684844"/>
                <a:gd name="connsiteY1646" fmla="*/ 2427354 h 5004654"/>
                <a:gd name="connsiteX1647" fmla="*/ 2132003 w 5684844"/>
                <a:gd name="connsiteY1647" fmla="*/ 2408258 h 5004654"/>
                <a:gd name="connsiteX1648" fmla="*/ 2144056 w 5684844"/>
                <a:gd name="connsiteY1648" fmla="*/ 2382391 h 5004654"/>
                <a:gd name="connsiteX1649" fmla="*/ 2167417 w 5684844"/>
                <a:gd name="connsiteY1649" fmla="*/ 2367359 h 5004654"/>
                <a:gd name="connsiteX1650" fmla="*/ 2149270 w 5684844"/>
                <a:gd name="connsiteY1650" fmla="*/ 2342033 h 5004654"/>
                <a:gd name="connsiteX1651" fmla="*/ 2103766 w 5684844"/>
                <a:gd name="connsiteY1651" fmla="*/ 2302150 h 5004654"/>
                <a:gd name="connsiteX1652" fmla="*/ 2068960 w 5684844"/>
                <a:gd name="connsiteY1652" fmla="*/ 2265245 h 5004654"/>
                <a:gd name="connsiteX1653" fmla="*/ 2051965 w 5684844"/>
                <a:gd name="connsiteY1653" fmla="*/ 2225497 h 5004654"/>
                <a:gd name="connsiteX1654" fmla="*/ 2033749 w 5684844"/>
                <a:gd name="connsiteY1654" fmla="*/ 2180196 h 5004654"/>
                <a:gd name="connsiteX1655" fmla="*/ 2055621 w 5684844"/>
                <a:gd name="connsiteY1655" fmla="*/ 2138822 h 5004654"/>
                <a:gd name="connsiteX1656" fmla="*/ 2086431 w 5684844"/>
                <a:gd name="connsiteY1656" fmla="*/ 2117695 h 5004654"/>
                <a:gd name="connsiteX1657" fmla="*/ 2131664 w 5684844"/>
                <a:gd name="connsiteY1657" fmla="*/ 2092031 h 5004654"/>
                <a:gd name="connsiteX1658" fmla="*/ 2170735 w 5684844"/>
                <a:gd name="connsiteY1658" fmla="*/ 2089526 h 5004654"/>
                <a:gd name="connsiteX1659" fmla="*/ 2198769 w 5684844"/>
                <a:gd name="connsiteY1659" fmla="*/ 2088239 h 5004654"/>
                <a:gd name="connsiteX1660" fmla="*/ 2225381 w 5684844"/>
                <a:gd name="connsiteY1660" fmla="*/ 2114580 h 5004654"/>
                <a:gd name="connsiteX1661" fmla="*/ 2201816 w 5684844"/>
                <a:gd name="connsiteY1661" fmla="*/ 2147760 h 5004654"/>
                <a:gd name="connsiteX1662" fmla="*/ 2163964 w 5684844"/>
                <a:gd name="connsiteY1662" fmla="*/ 2161506 h 5004654"/>
                <a:gd name="connsiteX1663" fmla="*/ 2158005 w 5684844"/>
                <a:gd name="connsiteY1663" fmla="*/ 2194280 h 5004654"/>
                <a:gd name="connsiteX1664" fmla="*/ 2149135 w 5684844"/>
                <a:gd name="connsiteY1664" fmla="*/ 2192587 h 5004654"/>
                <a:gd name="connsiteX1665" fmla="*/ 2168027 w 5684844"/>
                <a:gd name="connsiteY1665" fmla="*/ 2223398 h 5004654"/>
                <a:gd name="connsiteX1666" fmla="*/ 2175814 w 5684844"/>
                <a:gd name="connsiteY1666" fmla="*/ 2251025 h 5004654"/>
                <a:gd name="connsiteX1667" fmla="*/ 2219625 w 5684844"/>
                <a:gd name="connsiteY1667" fmla="*/ 2265584 h 5004654"/>
                <a:gd name="connsiteX1668" fmla="*/ 2220505 w 5684844"/>
                <a:gd name="connsiteY1668" fmla="*/ 2304384 h 5004654"/>
                <a:gd name="connsiteX1669" fmla="*/ 2241362 w 5684844"/>
                <a:gd name="connsiteY1669" fmla="*/ 2334246 h 5004654"/>
                <a:gd name="connsiteX1670" fmla="*/ 2239059 w 5684844"/>
                <a:gd name="connsiteY1670" fmla="*/ 2359978 h 5004654"/>
                <a:gd name="connsiteX1671" fmla="*/ 2252060 w 5684844"/>
                <a:gd name="connsiteY1671" fmla="*/ 2395121 h 5004654"/>
                <a:gd name="connsiteX1672" fmla="*/ 2271630 w 5684844"/>
                <a:gd name="connsiteY1672" fmla="*/ 2381714 h 5004654"/>
                <a:gd name="connsiteX1673" fmla="*/ 2271698 w 5684844"/>
                <a:gd name="connsiteY1673" fmla="*/ 2407445 h 5004654"/>
                <a:gd name="connsiteX1674" fmla="*/ 2279756 w 5684844"/>
                <a:gd name="connsiteY1674" fmla="*/ 2423832 h 5004654"/>
                <a:gd name="connsiteX1675" fmla="*/ 2287137 w 5684844"/>
                <a:gd name="connsiteY1675" fmla="*/ 2453085 h 5004654"/>
                <a:gd name="connsiteX1676" fmla="*/ 2307316 w 5684844"/>
                <a:gd name="connsiteY1676" fmla="*/ 2490938 h 5004654"/>
                <a:gd name="connsiteX1677" fmla="*/ 2287205 w 5684844"/>
                <a:gd name="connsiteY1677" fmla="*/ 2512809 h 500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</a:cxnLst>
              <a:rect l="l" t="t" r="r" b="b"/>
              <a:pathLst>
                <a:path w="5684844" h="5004654">
                  <a:moveTo>
                    <a:pt x="3812203" y="3232885"/>
                  </a:moveTo>
                  <a:cubicBezTo>
                    <a:pt x="3815928" y="3237964"/>
                    <a:pt x="3817214" y="3246293"/>
                    <a:pt x="3819448" y="3257872"/>
                  </a:cubicBezTo>
                  <a:cubicBezTo>
                    <a:pt x="3821751" y="3269451"/>
                    <a:pt x="3834955" y="3272972"/>
                    <a:pt x="3834346" y="3287328"/>
                  </a:cubicBezTo>
                  <a:cubicBezTo>
                    <a:pt x="3833804" y="3301751"/>
                    <a:pt x="3837122" y="3308793"/>
                    <a:pt x="3836242" y="3317799"/>
                  </a:cubicBezTo>
                  <a:cubicBezTo>
                    <a:pt x="3835362" y="3326873"/>
                    <a:pt x="3845180" y="3335744"/>
                    <a:pt x="3854254" y="3342854"/>
                  </a:cubicBezTo>
                  <a:cubicBezTo>
                    <a:pt x="3863395" y="3349896"/>
                    <a:pt x="3865359" y="3353417"/>
                    <a:pt x="3871114" y="3369195"/>
                  </a:cubicBezTo>
                  <a:cubicBezTo>
                    <a:pt x="3876803" y="3385040"/>
                    <a:pt x="3866307" y="3387274"/>
                    <a:pt x="3869760" y="3400546"/>
                  </a:cubicBezTo>
                  <a:cubicBezTo>
                    <a:pt x="3873214" y="3413818"/>
                    <a:pt x="3878766" y="3429664"/>
                    <a:pt x="3875380" y="3438669"/>
                  </a:cubicBezTo>
                  <a:cubicBezTo>
                    <a:pt x="3871927" y="3447743"/>
                    <a:pt x="3863192" y="3449775"/>
                    <a:pt x="3863734" y="3460812"/>
                  </a:cubicBezTo>
                  <a:cubicBezTo>
                    <a:pt x="3864275" y="3471850"/>
                    <a:pt x="3871250" y="3466094"/>
                    <a:pt x="3873214" y="3477741"/>
                  </a:cubicBezTo>
                  <a:cubicBezTo>
                    <a:pt x="3875178" y="3489320"/>
                    <a:pt x="3857504" y="3490200"/>
                    <a:pt x="3856895" y="3492706"/>
                  </a:cubicBezTo>
                  <a:cubicBezTo>
                    <a:pt x="3856353" y="3495279"/>
                    <a:pt x="3868407" y="3503946"/>
                    <a:pt x="3867255" y="3517218"/>
                  </a:cubicBezTo>
                  <a:cubicBezTo>
                    <a:pt x="3866104" y="3530490"/>
                    <a:pt x="3864682" y="3524396"/>
                    <a:pt x="3864953" y="3538819"/>
                  </a:cubicBezTo>
                  <a:cubicBezTo>
                    <a:pt x="3864953" y="3539158"/>
                    <a:pt x="3864953" y="3539428"/>
                    <a:pt x="3864953" y="3539767"/>
                  </a:cubicBezTo>
                  <a:cubicBezTo>
                    <a:pt x="3865021" y="3539700"/>
                    <a:pt x="3865021" y="3539632"/>
                    <a:pt x="3865021" y="3539564"/>
                  </a:cubicBezTo>
                  <a:cubicBezTo>
                    <a:pt x="3867864" y="3534215"/>
                    <a:pt x="3867391" y="3528730"/>
                    <a:pt x="3868812" y="3524735"/>
                  </a:cubicBezTo>
                  <a:cubicBezTo>
                    <a:pt x="3870234" y="3520807"/>
                    <a:pt x="3882084" y="3523177"/>
                    <a:pt x="3893189" y="3538752"/>
                  </a:cubicBezTo>
                  <a:cubicBezTo>
                    <a:pt x="3904295" y="3554326"/>
                    <a:pt x="3918177" y="3571999"/>
                    <a:pt x="3924406" y="3580193"/>
                  </a:cubicBezTo>
                  <a:cubicBezTo>
                    <a:pt x="3930704" y="3588386"/>
                    <a:pt x="3928807" y="3589605"/>
                    <a:pt x="3935308" y="3601455"/>
                  </a:cubicBezTo>
                  <a:cubicBezTo>
                    <a:pt x="3941877" y="3613305"/>
                    <a:pt x="3938693" y="3621905"/>
                    <a:pt x="3941267" y="3628947"/>
                  </a:cubicBezTo>
                  <a:cubicBezTo>
                    <a:pt x="3943840" y="3635989"/>
                    <a:pt x="3935308" y="3651970"/>
                    <a:pt x="3935308" y="3660434"/>
                  </a:cubicBezTo>
                  <a:cubicBezTo>
                    <a:pt x="3935308" y="3668899"/>
                    <a:pt x="3953252" y="3669102"/>
                    <a:pt x="3958060" y="3673639"/>
                  </a:cubicBezTo>
                  <a:cubicBezTo>
                    <a:pt x="3962936" y="3678175"/>
                    <a:pt x="3960634" y="3691786"/>
                    <a:pt x="3970045" y="3702011"/>
                  </a:cubicBezTo>
                  <a:cubicBezTo>
                    <a:pt x="3979458" y="3712168"/>
                    <a:pt x="3970723" y="3714945"/>
                    <a:pt x="3974718" y="3718669"/>
                  </a:cubicBezTo>
                  <a:cubicBezTo>
                    <a:pt x="3978713" y="3722325"/>
                    <a:pt x="3987381" y="3718195"/>
                    <a:pt x="3994491" y="3723003"/>
                  </a:cubicBezTo>
                  <a:cubicBezTo>
                    <a:pt x="4001600" y="3727810"/>
                    <a:pt x="3999434" y="3730654"/>
                    <a:pt x="4009727" y="3732076"/>
                  </a:cubicBezTo>
                  <a:cubicBezTo>
                    <a:pt x="4020019" y="3733498"/>
                    <a:pt x="4027941" y="3749817"/>
                    <a:pt x="4045615" y="3758553"/>
                  </a:cubicBezTo>
                  <a:cubicBezTo>
                    <a:pt x="4063288" y="3767288"/>
                    <a:pt x="4068502" y="3767491"/>
                    <a:pt x="4072497" y="3762954"/>
                  </a:cubicBezTo>
                  <a:cubicBezTo>
                    <a:pt x="4076493" y="3758417"/>
                    <a:pt x="4069179" y="3746906"/>
                    <a:pt x="4064304" y="3737290"/>
                  </a:cubicBezTo>
                  <a:cubicBezTo>
                    <a:pt x="4059429" y="3727675"/>
                    <a:pt x="4050693" y="3721513"/>
                    <a:pt x="4044464" y="3711559"/>
                  </a:cubicBezTo>
                  <a:cubicBezTo>
                    <a:pt x="4038166" y="3701673"/>
                    <a:pt x="4039724" y="3682509"/>
                    <a:pt x="4039724" y="3663279"/>
                  </a:cubicBezTo>
                  <a:cubicBezTo>
                    <a:pt x="4039724" y="3644047"/>
                    <a:pt x="4026181" y="3630843"/>
                    <a:pt x="4021306" y="3622379"/>
                  </a:cubicBezTo>
                  <a:cubicBezTo>
                    <a:pt x="4016430" y="3613914"/>
                    <a:pt x="4014127" y="3597866"/>
                    <a:pt x="4008711" y="3593939"/>
                  </a:cubicBezTo>
                  <a:cubicBezTo>
                    <a:pt x="4003293" y="3590011"/>
                    <a:pt x="3985349" y="3599830"/>
                    <a:pt x="3983386" y="3596173"/>
                  </a:cubicBezTo>
                  <a:cubicBezTo>
                    <a:pt x="3981422" y="3592517"/>
                    <a:pt x="3985552" y="3583375"/>
                    <a:pt x="3973567" y="3579989"/>
                  </a:cubicBezTo>
                  <a:cubicBezTo>
                    <a:pt x="3961581" y="3576604"/>
                    <a:pt x="3960634" y="3566988"/>
                    <a:pt x="3951492" y="3562993"/>
                  </a:cubicBezTo>
                  <a:cubicBezTo>
                    <a:pt x="3942350" y="3559066"/>
                    <a:pt x="3937949" y="3556831"/>
                    <a:pt x="3934495" y="3552565"/>
                  </a:cubicBezTo>
                  <a:cubicBezTo>
                    <a:pt x="3931042" y="3548299"/>
                    <a:pt x="3934089" y="3543627"/>
                    <a:pt x="3935511" y="3536855"/>
                  </a:cubicBezTo>
                  <a:cubicBezTo>
                    <a:pt x="3936934" y="3530084"/>
                    <a:pt x="3934563" y="3523380"/>
                    <a:pt x="3928266" y="3521417"/>
                  </a:cubicBezTo>
                  <a:cubicBezTo>
                    <a:pt x="3921968" y="3519453"/>
                    <a:pt x="3918650" y="3509431"/>
                    <a:pt x="3909238" y="3495008"/>
                  </a:cubicBezTo>
                  <a:cubicBezTo>
                    <a:pt x="3899825" y="3480585"/>
                    <a:pt x="3894273" y="3482277"/>
                    <a:pt x="3892851" y="3465891"/>
                  </a:cubicBezTo>
                  <a:cubicBezTo>
                    <a:pt x="3891429" y="3449504"/>
                    <a:pt x="3891497" y="3445102"/>
                    <a:pt x="3894679" y="3439143"/>
                  </a:cubicBezTo>
                  <a:cubicBezTo>
                    <a:pt x="3897794" y="3433184"/>
                    <a:pt x="3899148" y="3426616"/>
                    <a:pt x="3901450" y="3420116"/>
                  </a:cubicBezTo>
                  <a:cubicBezTo>
                    <a:pt x="3903753" y="3413615"/>
                    <a:pt x="3912827" y="3409823"/>
                    <a:pt x="3916009" y="3403593"/>
                  </a:cubicBezTo>
                  <a:cubicBezTo>
                    <a:pt x="3919125" y="3397364"/>
                    <a:pt x="3916009" y="3387883"/>
                    <a:pt x="3917973" y="3376575"/>
                  </a:cubicBezTo>
                  <a:cubicBezTo>
                    <a:pt x="3919937" y="3365267"/>
                    <a:pt x="3917296" y="3357141"/>
                    <a:pt x="3925557" y="3354026"/>
                  </a:cubicBezTo>
                  <a:cubicBezTo>
                    <a:pt x="3933818" y="3350912"/>
                    <a:pt x="3932193" y="3348812"/>
                    <a:pt x="3938693" y="3364657"/>
                  </a:cubicBezTo>
                  <a:cubicBezTo>
                    <a:pt x="3945262" y="3380503"/>
                    <a:pt x="3955825" y="3368991"/>
                    <a:pt x="3965779" y="3369533"/>
                  </a:cubicBezTo>
                  <a:cubicBezTo>
                    <a:pt x="3975734" y="3370074"/>
                    <a:pt x="3975463" y="3392827"/>
                    <a:pt x="3979187" y="3396213"/>
                  </a:cubicBezTo>
                  <a:cubicBezTo>
                    <a:pt x="3982911" y="3399598"/>
                    <a:pt x="3990766" y="3392624"/>
                    <a:pt x="3995913" y="3395197"/>
                  </a:cubicBezTo>
                  <a:cubicBezTo>
                    <a:pt x="4001059" y="3397770"/>
                    <a:pt x="4001397" y="3403661"/>
                    <a:pt x="4006543" y="3400546"/>
                  </a:cubicBezTo>
                  <a:cubicBezTo>
                    <a:pt x="4011690" y="3397431"/>
                    <a:pt x="4007492" y="3410839"/>
                    <a:pt x="4009794" y="3419032"/>
                  </a:cubicBezTo>
                  <a:cubicBezTo>
                    <a:pt x="4011622" y="3425600"/>
                    <a:pt x="4023202" y="3426752"/>
                    <a:pt x="4028213" y="3431763"/>
                  </a:cubicBezTo>
                  <a:cubicBezTo>
                    <a:pt x="4031327" y="3427700"/>
                    <a:pt x="4036541" y="3422080"/>
                    <a:pt x="4039386" y="3422689"/>
                  </a:cubicBezTo>
                  <a:cubicBezTo>
                    <a:pt x="4043381" y="3423569"/>
                    <a:pt x="4042636" y="3438128"/>
                    <a:pt x="4042636" y="3448014"/>
                  </a:cubicBezTo>
                  <a:cubicBezTo>
                    <a:pt x="4042636" y="3457900"/>
                    <a:pt x="4044870" y="3453702"/>
                    <a:pt x="4050897" y="3454582"/>
                  </a:cubicBezTo>
                  <a:cubicBezTo>
                    <a:pt x="4056923" y="3455463"/>
                    <a:pt x="4059970" y="3458781"/>
                    <a:pt x="4062543" y="3463047"/>
                  </a:cubicBezTo>
                  <a:cubicBezTo>
                    <a:pt x="4065117" y="3467313"/>
                    <a:pt x="4076493" y="3464604"/>
                    <a:pt x="4078254" y="3470563"/>
                  </a:cubicBezTo>
                  <a:cubicBezTo>
                    <a:pt x="4079947" y="3476522"/>
                    <a:pt x="4077170" y="3476251"/>
                    <a:pt x="4074597" y="3482210"/>
                  </a:cubicBezTo>
                  <a:cubicBezTo>
                    <a:pt x="4072024" y="3488169"/>
                    <a:pt x="4080556" y="3495482"/>
                    <a:pt x="4084009" y="3498868"/>
                  </a:cubicBezTo>
                  <a:cubicBezTo>
                    <a:pt x="4087463" y="3502253"/>
                    <a:pt x="4088208" y="3509160"/>
                    <a:pt x="4083061" y="3513629"/>
                  </a:cubicBezTo>
                  <a:cubicBezTo>
                    <a:pt x="4077915" y="3518166"/>
                    <a:pt x="4075545" y="3526969"/>
                    <a:pt x="4080420" y="3527511"/>
                  </a:cubicBezTo>
                  <a:cubicBezTo>
                    <a:pt x="4085295" y="3528053"/>
                    <a:pt x="4099448" y="3522974"/>
                    <a:pt x="4108319" y="3517353"/>
                  </a:cubicBezTo>
                  <a:cubicBezTo>
                    <a:pt x="4117122" y="3511733"/>
                    <a:pt x="4117595" y="3500222"/>
                    <a:pt x="4125315" y="3492841"/>
                  </a:cubicBezTo>
                  <a:cubicBezTo>
                    <a:pt x="4133035" y="3485460"/>
                    <a:pt x="4129513" y="3474626"/>
                    <a:pt x="4132967" y="3469547"/>
                  </a:cubicBezTo>
                  <a:cubicBezTo>
                    <a:pt x="4136420" y="3464468"/>
                    <a:pt x="4142108" y="3458239"/>
                    <a:pt x="4154974" y="3459119"/>
                  </a:cubicBezTo>
                  <a:cubicBezTo>
                    <a:pt x="4167772" y="3460000"/>
                    <a:pt x="4185039" y="3451332"/>
                    <a:pt x="4198989" y="3443748"/>
                  </a:cubicBezTo>
                  <a:cubicBezTo>
                    <a:pt x="4212937" y="3436096"/>
                    <a:pt x="4216323" y="3424043"/>
                    <a:pt x="4223705" y="3416121"/>
                  </a:cubicBezTo>
                  <a:cubicBezTo>
                    <a:pt x="4231085" y="3408198"/>
                    <a:pt x="4217001" y="3396551"/>
                    <a:pt x="4221267" y="3382670"/>
                  </a:cubicBezTo>
                  <a:cubicBezTo>
                    <a:pt x="4225533" y="3368788"/>
                    <a:pt x="4238398" y="3358157"/>
                    <a:pt x="4232101" y="3343734"/>
                  </a:cubicBezTo>
                  <a:cubicBezTo>
                    <a:pt x="4225803" y="3329311"/>
                    <a:pt x="4226074" y="3330868"/>
                    <a:pt x="4224923" y="3315564"/>
                  </a:cubicBezTo>
                  <a:cubicBezTo>
                    <a:pt x="4223772" y="3300329"/>
                    <a:pt x="4212937" y="3280353"/>
                    <a:pt x="4209213" y="3270467"/>
                  </a:cubicBezTo>
                  <a:cubicBezTo>
                    <a:pt x="4205489" y="3260580"/>
                    <a:pt x="4174272" y="3242027"/>
                    <a:pt x="4164860" y="3235187"/>
                  </a:cubicBezTo>
                  <a:cubicBezTo>
                    <a:pt x="4155448" y="3228416"/>
                    <a:pt x="4144343" y="3210201"/>
                    <a:pt x="4133508" y="3199434"/>
                  </a:cubicBezTo>
                  <a:cubicBezTo>
                    <a:pt x="4122674" y="3188668"/>
                    <a:pt x="4123690" y="3192527"/>
                    <a:pt x="4121997" y="3178375"/>
                  </a:cubicBezTo>
                  <a:cubicBezTo>
                    <a:pt x="4120304" y="3164223"/>
                    <a:pt x="4101344" y="3178104"/>
                    <a:pt x="4092202" y="3172484"/>
                  </a:cubicBezTo>
                  <a:cubicBezTo>
                    <a:pt x="4083061" y="3166864"/>
                    <a:pt x="4088072" y="3156165"/>
                    <a:pt x="4086988" y="3142622"/>
                  </a:cubicBezTo>
                  <a:cubicBezTo>
                    <a:pt x="4085838" y="3129079"/>
                    <a:pt x="4085838" y="3117703"/>
                    <a:pt x="4096672" y="3110931"/>
                  </a:cubicBezTo>
                  <a:cubicBezTo>
                    <a:pt x="4107506" y="3104160"/>
                    <a:pt x="4105542" y="3100639"/>
                    <a:pt x="4105542" y="3091565"/>
                  </a:cubicBezTo>
                  <a:cubicBezTo>
                    <a:pt x="4105542" y="3082491"/>
                    <a:pt x="4108183" y="3078699"/>
                    <a:pt x="4112788" y="3077548"/>
                  </a:cubicBezTo>
                  <a:cubicBezTo>
                    <a:pt x="4117324" y="3076397"/>
                    <a:pt x="4129581" y="3084997"/>
                    <a:pt x="4136420" y="3079376"/>
                  </a:cubicBezTo>
                  <a:cubicBezTo>
                    <a:pt x="4143259" y="3073756"/>
                    <a:pt x="4133576" y="3063463"/>
                    <a:pt x="4143259" y="3063463"/>
                  </a:cubicBezTo>
                  <a:cubicBezTo>
                    <a:pt x="4152942" y="3063463"/>
                    <a:pt x="4146645" y="3061229"/>
                    <a:pt x="4148947" y="3053306"/>
                  </a:cubicBezTo>
                  <a:cubicBezTo>
                    <a:pt x="4151249" y="3045384"/>
                    <a:pt x="4165673" y="3051613"/>
                    <a:pt x="4170549" y="3048837"/>
                  </a:cubicBezTo>
                  <a:cubicBezTo>
                    <a:pt x="4175424" y="3045993"/>
                    <a:pt x="4174272" y="3045452"/>
                    <a:pt x="4181112" y="3051410"/>
                  </a:cubicBezTo>
                  <a:cubicBezTo>
                    <a:pt x="4187951" y="3057369"/>
                    <a:pt x="4193097" y="3054525"/>
                    <a:pt x="4201968" y="3051681"/>
                  </a:cubicBezTo>
                  <a:cubicBezTo>
                    <a:pt x="4210771" y="3048837"/>
                    <a:pt x="4211177" y="3058656"/>
                    <a:pt x="4207453" y="3063463"/>
                  </a:cubicBezTo>
                  <a:cubicBezTo>
                    <a:pt x="4203728" y="3068271"/>
                    <a:pt x="4213344" y="3077954"/>
                    <a:pt x="4217610" y="3087570"/>
                  </a:cubicBezTo>
                  <a:cubicBezTo>
                    <a:pt x="4219371" y="3091565"/>
                    <a:pt x="4221808" y="3094341"/>
                    <a:pt x="4224585" y="3096102"/>
                  </a:cubicBezTo>
                  <a:cubicBezTo>
                    <a:pt x="4223908" y="3096305"/>
                    <a:pt x="4223298" y="3096440"/>
                    <a:pt x="4222621" y="3096711"/>
                  </a:cubicBezTo>
                  <a:cubicBezTo>
                    <a:pt x="4204135" y="3103483"/>
                    <a:pt x="4201426" y="3099284"/>
                    <a:pt x="4188899" y="3107275"/>
                  </a:cubicBezTo>
                  <a:cubicBezTo>
                    <a:pt x="4183414" y="3110796"/>
                    <a:pt x="4176372" y="3120208"/>
                    <a:pt x="4187003" y="3135308"/>
                  </a:cubicBezTo>
                  <a:cubicBezTo>
                    <a:pt x="4197635" y="3150409"/>
                    <a:pt x="4175898" y="3179120"/>
                    <a:pt x="4201697" y="3181354"/>
                  </a:cubicBezTo>
                  <a:cubicBezTo>
                    <a:pt x="4227564" y="3183589"/>
                    <a:pt x="4233794" y="3163952"/>
                    <a:pt x="4241378" y="3157925"/>
                  </a:cubicBezTo>
                  <a:cubicBezTo>
                    <a:pt x="4248962" y="3151899"/>
                    <a:pt x="4255327" y="3144518"/>
                    <a:pt x="4259864" y="3135444"/>
                  </a:cubicBezTo>
                  <a:cubicBezTo>
                    <a:pt x="4264401" y="3126370"/>
                    <a:pt x="4262911" y="3108494"/>
                    <a:pt x="4255327" y="3106259"/>
                  </a:cubicBezTo>
                  <a:cubicBezTo>
                    <a:pt x="4250587" y="3104837"/>
                    <a:pt x="4246185" y="3098810"/>
                    <a:pt x="4239076" y="3096170"/>
                  </a:cubicBezTo>
                  <a:cubicBezTo>
                    <a:pt x="4240294" y="3093122"/>
                    <a:pt x="4233049" y="3087908"/>
                    <a:pt x="4229799" y="3084455"/>
                  </a:cubicBezTo>
                  <a:cubicBezTo>
                    <a:pt x="4225803" y="3080189"/>
                    <a:pt x="4225126" y="3072876"/>
                    <a:pt x="4225397" y="3068948"/>
                  </a:cubicBezTo>
                  <a:cubicBezTo>
                    <a:pt x="4225668" y="3065021"/>
                    <a:pt x="4236570" y="3053780"/>
                    <a:pt x="4239685" y="3055473"/>
                  </a:cubicBezTo>
                  <a:cubicBezTo>
                    <a:pt x="4242800" y="3057166"/>
                    <a:pt x="4256207" y="3065495"/>
                    <a:pt x="4271308" y="3062380"/>
                  </a:cubicBezTo>
                  <a:cubicBezTo>
                    <a:pt x="4286408" y="3059265"/>
                    <a:pt x="4273746" y="3037055"/>
                    <a:pt x="4278892" y="3035633"/>
                  </a:cubicBezTo>
                  <a:cubicBezTo>
                    <a:pt x="4284038" y="3034211"/>
                    <a:pt x="4289658" y="3038680"/>
                    <a:pt x="4295617" y="3036648"/>
                  </a:cubicBezTo>
                  <a:cubicBezTo>
                    <a:pt x="4301576" y="3034685"/>
                    <a:pt x="4303946" y="3032586"/>
                    <a:pt x="4313087" y="3031773"/>
                  </a:cubicBezTo>
                  <a:cubicBezTo>
                    <a:pt x="4322229" y="3030893"/>
                    <a:pt x="4318166" y="3026491"/>
                    <a:pt x="4320198" y="3010104"/>
                  </a:cubicBezTo>
                  <a:cubicBezTo>
                    <a:pt x="4322161" y="2993718"/>
                    <a:pt x="4325953" y="3002723"/>
                    <a:pt x="4335027" y="3012339"/>
                  </a:cubicBezTo>
                  <a:cubicBezTo>
                    <a:pt x="4344168" y="3021954"/>
                    <a:pt x="4341528" y="3015454"/>
                    <a:pt x="4345794" y="3011188"/>
                  </a:cubicBezTo>
                  <a:cubicBezTo>
                    <a:pt x="4350059" y="3006922"/>
                    <a:pt x="4353852" y="3006380"/>
                    <a:pt x="4357847" y="3006109"/>
                  </a:cubicBezTo>
                  <a:cubicBezTo>
                    <a:pt x="4361842" y="3005838"/>
                    <a:pt x="4367327" y="3008209"/>
                    <a:pt x="4370441" y="3005635"/>
                  </a:cubicBezTo>
                  <a:cubicBezTo>
                    <a:pt x="4373557" y="3003062"/>
                    <a:pt x="4381411" y="3013490"/>
                    <a:pt x="4390823" y="3012407"/>
                  </a:cubicBezTo>
                  <a:cubicBezTo>
                    <a:pt x="4400236" y="3011255"/>
                    <a:pt x="4394684" y="2999609"/>
                    <a:pt x="4410123" y="2994530"/>
                  </a:cubicBezTo>
                  <a:cubicBezTo>
                    <a:pt x="4425493" y="2989452"/>
                    <a:pt x="4425223" y="2988029"/>
                    <a:pt x="4427931" y="2976721"/>
                  </a:cubicBezTo>
                  <a:cubicBezTo>
                    <a:pt x="4430572" y="2965413"/>
                    <a:pt x="4431250" y="2964126"/>
                    <a:pt x="4435854" y="2962637"/>
                  </a:cubicBezTo>
                  <a:cubicBezTo>
                    <a:pt x="4440391" y="2961147"/>
                    <a:pt x="4454204" y="2973403"/>
                    <a:pt x="4457252" y="2969273"/>
                  </a:cubicBezTo>
                  <a:cubicBezTo>
                    <a:pt x="4460299" y="2965142"/>
                    <a:pt x="4457320" y="2965074"/>
                    <a:pt x="4461111" y="2962840"/>
                  </a:cubicBezTo>
                  <a:cubicBezTo>
                    <a:pt x="4464904" y="2960605"/>
                    <a:pt x="4463617" y="2952344"/>
                    <a:pt x="4468560" y="2949297"/>
                  </a:cubicBezTo>
                  <a:cubicBezTo>
                    <a:pt x="4473503" y="2946250"/>
                    <a:pt x="4476618" y="2940765"/>
                    <a:pt x="4474722" y="2940020"/>
                  </a:cubicBezTo>
                  <a:cubicBezTo>
                    <a:pt x="4472826" y="2939275"/>
                    <a:pt x="4464700" y="2942119"/>
                    <a:pt x="4460909" y="2940223"/>
                  </a:cubicBezTo>
                  <a:cubicBezTo>
                    <a:pt x="4457116" y="2938327"/>
                    <a:pt x="4460705" y="2929727"/>
                    <a:pt x="4466393" y="2927086"/>
                  </a:cubicBezTo>
                  <a:cubicBezTo>
                    <a:pt x="4472081" y="2924445"/>
                    <a:pt x="4479123" y="2924039"/>
                    <a:pt x="4487452" y="2923294"/>
                  </a:cubicBezTo>
                  <a:cubicBezTo>
                    <a:pt x="4488468" y="2923227"/>
                    <a:pt x="4489213" y="2923227"/>
                    <a:pt x="4489822" y="2923227"/>
                  </a:cubicBezTo>
                  <a:cubicBezTo>
                    <a:pt x="4489552" y="2922753"/>
                    <a:pt x="4489281" y="2922143"/>
                    <a:pt x="4489348" y="2921060"/>
                  </a:cubicBezTo>
                  <a:cubicBezTo>
                    <a:pt x="4489754" y="2915440"/>
                    <a:pt x="4491515" y="2914627"/>
                    <a:pt x="4494563" y="2912799"/>
                  </a:cubicBezTo>
                  <a:cubicBezTo>
                    <a:pt x="4497609" y="2910903"/>
                    <a:pt x="4501808" y="2908600"/>
                    <a:pt x="4502959" y="2903319"/>
                  </a:cubicBezTo>
                  <a:cubicBezTo>
                    <a:pt x="4504110" y="2898037"/>
                    <a:pt x="4498286" y="2893974"/>
                    <a:pt x="4500183" y="2893703"/>
                  </a:cubicBezTo>
                  <a:cubicBezTo>
                    <a:pt x="4502079" y="2893432"/>
                    <a:pt x="4510204" y="2906434"/>
                    <a:pt x="4512913" y="2905418"/>
                  </a:cubicBezTo>
                  <a:cubicBezTo>
                    <a:pt x="4515554" y="2904402"/>
                    <a:pt x="4506751" y="2885848"/>
                    <a:pt x="4506751" y="2880905"/>
                  </a:cubicBezTo>
                  <a:cubicBezTo>
                    <a:pt x="4506751" y="2876030"/>
                    <a:pt x="4511761" y="2871899"/>
                    <a:pt x="4510204" y="2870409"/>
                  </a:cubicBezTo>
                  <a:cubicBezTo>
                    <a:pt x="4508715" y="2868920"/>
                    <a:pt x="4501808" y="2868310"/>
                    <a:pt x="4504449" y="2866414"/>
                  </a:cubicBezTo>
                  <a:cubicBezTo>
                    <a:pt x="4507090" y="2864518"/>
                    <a:pt x="4517518" y="2870342"/>
                    <a:pt x="4519007" y="2868852"/>
                  </a:cubicBezTo>
                  <a:cubicBezTo>
                    <a:pt x="4520497" y="2867362"/>
                    <a:pt x="4516976" y="2859237"/>
                    <a:pt x="4515080" y="2858085"/>
                  </a:cubicBezTo>
                  <a:cubicBezTo>
                    <a:pt x="4513184" y="2856934"/>
                    <a:pt x="4507361" y="2853751"/>
                    <a:pt x="4503907" y="2851856"/>
                  </a:cubicBezTo>
                  <a:cubicBezTo>
                    <a:pt x="4500454" y="2849959"/>
                    <a:pt x="4504110" y="2845965"/>
                    <a:pt x="4509054" y="2843730"/>
                  </a:cubicBezTo>
                  <a:cubicBezTo>
                    <a:pt x="4513997" y="2841495"/>
                    <a:pt x="4512981" y="2843933"/>
                    <a:pt x="4517518" y="2842037"/>
                  </a:cubicBezTo>
                  <a:cubicBezTo>
                    <a:pt x="4522054" y="2840141"/>
                    <a:pt x="4523002" y="2827343"/>
                    <a:pt x="4526795" y="2818675"/>
                  </a:cubicBezTo>
                  <a:cubicBezTo>
                    <a:pt x="4530586" y="2810008"/>
                    <a:pt x="4543791" y="2794908"/>
                    <a:pt x="4547989" y="2785496"/>
                  </a:cubicBezTo>
                  <a:cubicBezTo>
                    <a:pt x="4552188" y="2776083"/>
                    <a:pt x="4555506" y="2780417"/>
                    <a:pt x="4559297" y="2775135"/>
                  </a:cubicBezTo>
                  <a:cubicBezTo>
                    <a:pt x="4563090" y="2769854"/>
                    <a:pt x="4567694" y="2768770"/>
                    <a:pt x="4567288" y="2761660"/>
                  </a:cubicBezTo>
                  <a:cubicBezTo>
                    <a:pt x="4566881" y="2754482"/>
                    <a:pt x="4557943" y="2759493"/>
                    <a:pt x="4556454" y="2756514"/>
                  </a:cubicBezTo>
                  <a:cubicBezTo>
                    <a:pt x="4554963" y="2753466"/>
                    <a:pt x="4552797" y="2750622"/>
                    <a:pt x="4549343" y="2746830"/>
                  </a:cubicBezTo>
                  <a:cubicBezTo>
                    <a:pt x="4545890" y="2743038"/>
                    <a:pt x="4554761" y="2743648"/>
                    <a:pt x="4563495" y="2743648"/>
                  </a:cubicBezTo>
                  <a:cubicBezTo>
                    <a:pt x="4572231" y="2743648"/>
                    <a:pt x="4573382" y="2741007"/>
                    <a:pt x="4574127" y="2735116"/>
                  </a:cubicBezTo>
                  <a:cubicBezTo>
                    <a:pt x="4574872" y="2729225"/>
                    <a:pt x="4569049" y="2723063"/>
                    <a:pt x="4566001" y="2727193"/>
                  </a:cubicBezTo>
                  <a:cubicBezTo>
                    <a:pt x="4562954" y="2731324"/>
                    <a:pt x="4550020" y="2742361"/>
                    <a:pt x="4542369" y="2740127"/>
                  </a:cubicBezTo>
                  <a:cubicBezTo>
                    <a:pt x="4534785" y="2737892"/>
                    <a:pt x="4545822" y="2727600"/>
                    <a:pt x="4551172" y="2725704"/>
                  </a:cubicBezTo>
                  <a:cubicBezTo>
                    <a:pt x="4556522" y="2723808"/>
                    <a:pt x="4569997" y="2723334"/>
                    <a:pt x="4571486" y="2715817"/>
                  </a:cubicBezTo>
                  <a:cubicBezTo>
                    <a:pt x="4572976" y="2708301"/>
                    <a:pt x="4547718" y="2716020"/>
                    <a:pt x="4544333" y="2712567"/>
                  </a:cubicBezTo>
                  <a:cubicBezTo>
                    <a:pt x="4540879" y="2709113"/>
                    <a:pt x="4542911" y="2701665"/>
                    <a:pt x="4532279" y="2703155"/>
                  </a:cubicBezTo>
                  <a:cubicBezTo>
                    <a:pt x="4521648" y="2704644"/>
                    <a:pt x="4525576" y="2706405"/>
                    <a:pt x="4518398" y="2704509"/>
                  </a:cubicBezTo>
                  <a:cubicBezTo>
                    <a:pt x="4511152" y="2702613"/>
                    <a:pt x="4512304" y="2703696"/>
                    <a:pt x="4518804" y="2700311"/>
                  </a:cubicBezTo>
                  <a:cubicBezTo>
                    <a:pt x="4525237" y="2696925"/>
                    <a:pt x="4529774" y="2694826"/>
                    <a:pt x="4532076" y="2691440"/>
                  </a:cubicBezTo>
                  <a:cubicBezTo>
                    <a:pt x="4534379" y="2688054"/>
                    <a:pt x="4535259" y="2681215"/>
                    <a:pt x="4538306" y="2678574"/>
                  </a:cubicBezTo>
                  <a:cubicBezTo>
                    <a:pt x="4541353" y="2675934"/>
                    <a:pt x="4543046" y="2669839"/>
                    <a:pt x="4546499" y="2666453"/>
                  </a:cubicBezTo>
                  <a:cubicBezTo>
                    <a:pt x="4549953" y="2663068"/>
                    <a:pt x="4549479" y="2657854"/>
                    <a:pt x="4543384" y="2652910"/>
                  </a:cubicBezTo>
                  <a:cubicBezTo>
                    <a:pt x="4537290" y="2648035"/>
                    <a:pt x="4529638" y="2644582"/>
                    <a:pt x="4520497" y="2641196"/>
                  </a:cubicBezTo>
                  <a:cubicBezTo>
                    <a:pt x="4511356" y="2637810"/>
                    <a:pt x="4508850" y="2633612"/>
                    <a:pt x="4511085" y="2630565"/>
                  </a:cubicBezTo>
                  <a:cubicBezTo>
                    <a:pt x="4513387" y="2627518"/>
                    <a:pt x="4514267" y="2630429"/>
                    <a:pt x="4517653" y="2632664"/>
                  </a:cubicBezTo>
                  <a:cubicBezTo>
                    <a:pt x="4521106" y="2634899"/>
                    <a:pt x="4524966" y="2627518"/>
                    <a:pt x="4527607" y="2627179"/>
                  </a:cubicBezTo>
                  <a:cubicBezTo>
                    <a:pt x="4530248" y="2626773"/>
                    <a:pt x="4537764" y="2631851"/>
                    <a:pt x="4548395" y="2632596"/>
                  </a:cubicBezTo>
                  <a:cubicBezTo>
                    <a:pt x="4559027" y="2633341"/>
                    <a:pt x="4553203" y="2631513"/>
                    <a:pt x="4550901" y="2623590"/>
                  </a:cubicBezTo>
                  <a:cubicBezTo>
                    <a:pt x="4548599" y="2615668"/>
                    <a:pt x="4543588" y="2609709"/>
                    <a:pt x="4537900" y="2604562"/>
                  </a:cubicBezTo>
                  <a:cubicBezTo>
                    <a:pt x="4532211" y="2599484"/>
                    <a:pt x="4525372" y="2598671"/>
                    <a:pt x="4519684" y="2593593"/>
                  </a:cubicBezTo>
                  <a:cubicBezTo>
                    <a:pt x="4513997" y="2588514"/>
                    <a:pt x="4515418" y="2579914"/>
                    <a:pt x="4512574" y="2575377"/>
                  </a:cubicBezTo>
                  <a:cubicBezTo>
                    <a:pt x="4509731" y="2570841"/>
                    <a:pt x="4490093" y="2574091"/>
                    <a:pt x="4484947" y="2567319"/>
                  </a:cubicBezTo>
                  <a:cubicBezTo>
                    <a:pt x="4479800" y="2560548"/>
                    <a:pt x="4486640" y="2529467"/>
                    <a:pt x="4462736" y="2522154"/>
                  </a:cubicBezTo>
                  <a:cubicBezTo>
                    <a:pt x="4438766" y="2514773"/>
                    <a:pt x="4439240" y="2500756"/>
                    <a:pt x="4436599" y="2495474"/>
                  </a:cubicBezTo>
                  <a:cubicBezTo>
                    <a:pt x="4433958" y="2490193"/>
                    <a:pt x="4423666" y="2477733"/>
                    <a:pt x="4426306" y="2469065"/>
                  </a:cubicBezTo>
                  <a:cubicBezTo>
                    <a:pt x="4428947" y="2460398"/>
                    <a:pt x="4448449" y="2472316"/>
                    <a:pt x="4454882" y="2470014"/>
                  </a:cubicBezTo>
                  <a:cubicBezTo>
                    <a:pt x="4461315" y="2467779"/>
                    <a:pt x="4447704" y="2456674"/>
                    <a:pt x="4444657" y="2450647"/>
                  </a:cubicBezTo>
                  <a:cubicBezTo>
                    <a:pt x="4441609" y="2444621"/>
                    <a:pt x="4456236" y="2447194"/>
                    <a:pt x="4464632" y="2446855"/>
                  </a:cubicBezTo>
                  <a:cubicBezTo>
                    <a:pt x="4472961" y="2446449"/>
                    <a:pt x="4476821" y="2431620"/>
                    <a:pt x="4489754" y="2425593"/>
                  </a:cubicBezTo>
                  <a:cubicBezTo>
                    <a:pt x="4502688" y="2419566"/>
                    <a:pt x="4512439" y="2426135"/>
                    <a:pt x="4520023" y="2427624"/>
                  </a:cubicBezTo>
                  <a:cubicBezTo>
                    <a:pt x="4527607" y="2429114"/>
                    <a:pt x="4534447" y="2401893"/>
                    <a:pt x="4535191" y="2390178"/>
                  </a:cubicBezTo>
                  <a:cubicBezTo>
                    <a:pt x="4535936" y="2378464"/>
                    <a:pt x="4518263" y="2379953"/>
                    <a:pt x="4502282" y="2380292"/>
                  </a:cubicBezTo>
                  <a:cubicBezTo>
                    <a:pt x="4486302" y="2380698"/>
                    <a:pt x="4479259" y="2375078"/>
                    <a:pt x="4468627" y="2369390"/>
                  </a:cubicBezTo>
                  <a:cubicBezTo>
                    <a:pt x="4457997" y="2363770"/>
                    <a:pt x="4443234" y="2362822"/>
                    <a:pt x="4429557" y="2386928"/>
                  </a:cubicBezTo>
                  <a:cubicBezTo>
                    <a:pt x="4415878" y="2411034"/>
                    <a:pt x="4408294" y="2400471"/>
                    <a:pt x="4403757" y="2392887"/>
                  </a:cubicBezTo>
                  <a:cubicBezTo>
                    <a:pt x="4399220" y="2385370"/>
                    <a:pt x="4393939" y="2382323"/>
                    <a:pt x="4383646" y="2382730"/>
                  </a:cubicBezTo>
                  <a:cubicBezTo>
                    <a:pt x="4373353" y="2383136"/>
                    <a:pt x="4372880" y="2369458"/>
                    <a:pt x="4355816" y="2358149"/>
                  </a:cubicBezTo>
                  <a:cubicBezTo>
                    <a:pt x="4338684" y="2346841"/>
                    <a:pt x="4339902" y="2323615"/>
                    <a:pt x="4351685" y="2324698"/>
                  </a:cubicBezTo>
                  <a:cubicBezTo>
                    <a:pt x="4363467" y="2325850"/>
                    <a:pt x="4383714" y="2317724"/>
                    <a:pt x="4384865" y="2311291"/>
                  </a:cubicBezTo>
                  <a:cubicBezTo>
                    <a:pt x="4386016" y="2304858"/>
                    <a:pt x="4391027" y="2286846"/>
                    <a:pt x="4394074" y="2281903"/>
                  </a:cubicBezTo>
                  <a:cubicBezTo>
                    <a:pt x="4397121" y="2277027"/>
                    <a:pt x="4425629" y="2266464"/>
                    <a:pt x="4427525" y="2256713"/>
                  </a:cubicBezTo>
                  <a:cubicBezTo>
                    <a:pt x="4429421" y="2246894"/>
                    <a:pt x="4424275" y="2216491"/>
                    <a:pt x="4453527" y="2219538"/>
                  </a:cubicBezTo>
                  <a:cubicBezTo>
                    <a:pt x="4482780" y="2222585"/>
                    <a:pt x="4457387" y="2256984"/>
                    <a:pt x="4453595" y="2264907"/>
                  </a:cubicBezTo>
                  <a:cubicBezTo>
                    <a:pt x="4449803" y="2272829"/>
                    <a:pt x="4461788" y="2285153"/>
                    <a:pt x="4465581" y="2288200"/>
                  </a:cubicBezTo>
                  <a:cubicBezTo>
                    <a:pt x="4469373" y="2291247"/>
                    <a:pt x="4471133" y="2298087"/>
                    <a:pt x="4472691" y="2308650"/>
                  </a:cubicBezTo>
                  <a:cubicBezTo>
                    <a:pt x="4474180" y="2319213"/>
                    <a:pt x="4456033" y="2309192"/>
                    <a:pt x="4450006" y="2313661"/>
                  </a:cubicBezTo>
                  <a:cubicBezTo>
                    <a:pt x="4443912" y="2318198"/>
                    <a:pt x="4456371" y="2334381"/>
                    <a:pt x="4463211" y="2334381"/>
                  </a:cubicBezTo>
                  <a:cubicBezTo>
                    <a:pt x="4470050" y="2334381"/>
                    <a:pt x="4482983" y="2328626"/>
                    <a:pt x="4492531" y="2310208"/>
                  </a:cubicBezTo>
                  <a:cubicBezTo>
                    <a:pt x="4502011" y="2291721"/>
                    <a:pt x="4518669" y="2278856"/>
                    <a:pt x="4531602" y="2276215"/>
                  </a:cubicBezTo>
                  <a:cubicBezTo>
                    <a:pt x="4544536" y="2273574"/>
                    <a:pt x="4547245" y="2273235"/>
                    <a:pt x="4561667" y="2278517"/>
                  </a:cubicBezTo>
                  <a:cubicBezTo>
                    <a:pt x="4576090" y="2283799"/>
                    <a:pt x="4581102" y="2283731"/>
                    <a:pt x="4587940" y="2289758"/>
                  </a:cubicBezTo>
                  <a:cubicBezTo>
                    <a:pt x="4594780" y="2295784"/>
                    <a:pt x="4588550" y="2312645"/>
                    <a:pt x="4588144" y="2325850"/>
                  </a:cubicBezTo>
                  <a:cubicBezTo>
                    <a:pt x="4587738" y="2339054"/>
                    <a:pt x="4599790" y="2344336"/>
                    <a:pt x="4603583" y="2357878"/>
                  </a:cubicBezTo>
                  <a:cubicBezTo>
                    <a:pt x="4607374" y="2371421"/>
                    <a:pt x="4603989" y="2365327"/>
                    <a:pt x="4609745" y="2361197"/>
                  </a:cubicBezTo>
                  <a:cubicBezTo>
                    <a:pt x="4615433" y="2357066"/>
                    <a:pt x="4616313" y="2360926"/>
                    <a:pt x="4629992" y="2361670"/>
                  </a:cubicBezTo>
                  <a:cubicBezTo>
                    <a:pt x="4643670" y="2362415"/>
                    <a:pt x="4639945" y="2368239"/>
                    <a:pt x="4652472" y="2382933"/>
                  </a:cubicBezTo>
                  <a:cubicBezTo>
                    <a:pt x="4664999" y="2397627"/>
                    <a:pt x="4659651" y="2397695"/>
                    <a:pt x="4645565" y="2398778"/>
                  </a:cubicBezTo>
                  <a:cubicBezTo>
                    <a:pt x="4631481" y="2399861"/>
                    <a:pt x="4642451" y="2406430"/>
                    <a:pt x="4648478" y="2412050"/>
                  </a:cubicBezTo>
                  <a:cubicBezTo>
                    <a:pt x="4654504" y="2417670"/>
                    <a:pt x="4661343" y="2416790"/>
                    <a:pt x="4668183" y="2425051"/>
                  </a:cubicBezTo>
                  <a:cubicBezTo>
                    <a:pt x="4675022" y="2433312"/>
                    <a:pt x="4676240" y="2446043"/>
                    <a:pt x="4670553" y="2453221"/>
                  </a:cubicBezTo>
                  <a:cubicBezTo>
                    <a:pt x="4664865" y="2460398"/>
                    <a:pt x="4651457" y="2474686"/>
                    <a:pt x="4660192" y="2499131"/>
                  </a:cubicBezTo>
                  <a:cubicBezTo>
                    <a:pt x="4668927" y="2523643"/>
                    <a:pt x="4681454" y="2503262"/>
                    <a:pt x="4689445" y="2500282"/>
                  </a:cubicBezTo>
                  <a:cubicBezTo>
                    <a:pt x="4697435" y="2497235"/>
                    <a:pt x="4688090" y="2487755"/>
                    <a:pt x="4699060" y="2480983"/>
                  </a:cubicBezTo>
                  <a:cubicBezTo>
                    <a:pt x="4710098" y="2474212"/>
                    <a:pt x="4714364" y="2499740"/>
                    <a:pt x="4739824" y="2496016"/>
                  </a:cubicBezTo>
                  <a:cubicBezTo>
                    <a:pt x="4765285" y="2492224"/>
                    <a:pt x="4756889" y="2457283"/>
                    <a:pt x="4758785" y="2441100"/>
                  </a:cubicBezTo>
                  <a:cubicBezTo>
                    <a:pt x="4760680" y="2424916"/>
                    <a:pt x="4746664" y="2425864"/>
                    <a:pt x="4743617" y="2407716"/>
                  </a:cubicBezTo>
                  <a:cubicBezTo>
                    <a:pt x="4740569" y="2389569"/>
                    <a:pt x="4744496" y="2378735"/>
                    <a:pt x="4733121" y="2371218"/>
                  </a:cubicBezTo>
                  <a:cubicBezTo>
                    <a:pt x="4721744" y="2363702"/>
                    <a:pt x="4721676" y="2347518"/>
                    <a:pt x="4714770" y="2335465"/>
                  </a:cubicBezTo>
                  <a:cubicBezTo>
                    <a:pt x="4707931" y="2323412"/>
                    <a:pt x="4692424" y="2313593"/>
                    <a:pt x="4685992" y="2309869"/>
                  </a:cubicBezTo>
                  <a:cubicBezTo>
                    <a:pt x="4679558" y="2306077"/>
                    <a:pt x="4677053" y="2305400"/>
                    <a:pt x="4674819" y="2301269"/>
                  </a:cubicBezTo>
                  <a:cubicBezTo>
                    <a:pt x="4672517" y="2297138"/>
                    <a:pt x="4657348" y="2296597"/>
                    <a:pt x="4652811" y="2293956"/>
                  </a:cubicBezTo>
                  <a:cubicBezTo>
                    <a:pt x="4648274" y="2291315"/>
                    <a:pt x="4652067" y="2281361"/>
                    <a:pt x="4650576" y="2274183"/>
                  </a:cubicBezTo>
                  <a:cubicBezTo>
                    <a:pt x="4649087" y="2267006"/>
                    <a:pt x="4651592" y="2257729"/>
                    <a:pt x="4654640" y="2253937"/>
                  </a:cubicBezTo>
                  <a:cubicBezTo>
                    <a:pt x="4657687" y="2250145"/>
                    <a:pt x="4671703" y="2235383"/>
                    <a:pt x="4687278" y="2229356"/>
                  </a:cubicBezTo>
                  <a:cubicBezTo>
                    <a:pt x="4702852" y="2223330"/>
                    <a:pt x="4701227" y="2204031"/>
                    <a:pt x="4699331" y="2197869"/>
                  </a:cubicBezTo>
                  <a:cubicBezTo>
                    <a:pt x="4697435" y="2191639"/>
                    <a:pt x="4706712" y="2182566"/>
                    <a:pt x="4703665" y="2173560"/>
                  </a:cubicBezTo>
                  <a:cubicBezTo>
                    <a:pt x="4700617" y="2164486"/>
                    <a:pt x="4692356" y="2157782"/>
                    <a:pt x="4695742" y="2150198"/>
                  </a:cubicBezTo>
                  <a:cubicBezTo>
                    <a:pt x="4699196" y="2142682"/>
                    <a:pt x="4712603" y="2134217"/>
                    <a:pt x="4720932" y="2129274"/>
                  </a:cubicBezTo>
                  <a:cubicBezTo>
                    <a:pt x="4729260" y="2124399"/>
                    <a:pt x="4735762" y="2114987"/>
                    <a:pt x="4735762" y="2110044"/>
                  </a:cubicBezTo>
                  <a:cubicBezTo>
                    <a:pt x="4735762" y="2105100"/>
                    <a:pt x="4739215" y="2098058"/>
                    <a:pt x="4743346" y="2090880"/>
                  </a:cubicBezTo>
                  <a:cubicBezTo>
                    <a:pt x="4747544" y="2083702"/>
                    <a:pt x="4751607" y="2077744"/>
                    <a:pt x="4759258" y="2078895"/>
                  </a:cubicBezTo>
                  <a:cubicBezTo>
                    <a:pt x="4766842" y="2080046"/>
                    <a:pt x="4764744" y="2112617"/>
                    <a:pt x="4785261" y="2116002"/>
                  </a:cubicBezTo>
                  <a:cubicBezTo>
                    <a:pt x="4805778" y="2119388"/>
                    <a:pt x="4810383" y="2087765"/>
                    <a:pt x="4825619" y="2073816"/>
                  </a:cubicBezTo>
                  <a:cubicBezTo>
                    <a:pt x="4840787" y="2059867"/>
                    <a:pt x="4838282" y="2049913"/>
                    <a:pt x="4843225" y="2036370"/>
                  </a:cubicBezTo>
                  <a:cubicBezTo>
                    <a:pt x="4848168" y="2022827"/>
                    <a:pt x="4852773" y="2009487"/>
                    <a:pt x="4857716" y="1995538"/>
                  </a:cubicBezTo>
                  <a:cubicBezTo>
                    <a:pt x="4862659" y="1981589"/>
                    <a:pt x="4881957" y="1971296"/>
                    <a:pt x="4885749" y="1961478"/>
                  </a:cubicBezTo>
                  <a:cubicBezTo>
                    <a:pt x="4889541" y="1951659"/>
                    <a:pt x="4895026" y="1937507"/>
                    <a:pt x="4899225" y="1929990"/>
                  </a:cubicBezTo>
                  <a:cubicBezTo>
                    <a:pt x="4903423" y="1922474"/>
                    <a:pt x="4887510" y="1911775"/>
                    <a:pt x="4891708" y="1905342"/>
                  </a:cubicBezTo>
                  <a:cubicBezTo>
                    <a:pt x="4895907" y="1898910"/>
                    <a:pt x="4902543" y="1897420"/>
                    <a:pt x="4903693" y="1889565"/>
                  </a:cubicBezTo>
                  <a:cubicBezTo>
                    <a:pt x="4904845" y="1881642"/>
                    <a:pt x="4908027" y="1869657"/>
                    <a:pt x="4909178" y="1860651"/>
                  </a:cubicBezTo>
                  <a:cubicBezTo>
                    <a:pt x="4910330" y="1851577"/>
                    <a:pt x="4907147" y="1818194"/>
                    <a:pt x="4913648" y="1807631"/>
                  </a:cubicBezTo>
                  <a:cubicBezTo>
                    <a:pt x="4920080" y="1797067"/>
                    <a:pt x="4920893" y="1768356"/>
                    <a:pt x="4918929" y="1761178"/>
                  </a:cubicBezTo>
                  <a:cubicBezTo>
                    <a:pt x="4917034" y="1754001"/>
                    <a:pt x="4905318" y="1734499"/>
                    <a:pt x="4905318" y="1727660"/>
                  </a:cubicBezTo>
                  <a:cubicBezTo>
                    <a:pt x="4905318" y="1720888"/>
                    <a:pt x="4905860" y="1696308"/>
                    <a:pt x="4894078" y="1684255"/>
                  </a:cubicBezTo>
                  <a:cubicBezTo>
                    <a:pt x="4882296" y="1672202"/>
                    <a:pt x="4880129" y="1673759"/>
                    <a:pt x="4883176" y="1639089"/>
                  </a:cubicBezTo>
                  <a:cubicBezTo>
                    <a:pt x="4886223" y="1604419"/>
                    <a:pt x="4896922" y="1601981"/>
                    <a:pt x="4912903" y="1624192"/>
                  </a:cubicBezTo>
                  <a:cubicBezTo>
                    <a:pt x="4928884" y="1646402"/>
                    <a:pt x="4932811" y="1653174"/>
                    <a:pt x="4952584" y="1677280"/>
                  </a:cubicBezTo>
                  <a:cubicBezTo>
                    <a:pt x="4972356" y="1701386"/>
                    <a:pt x="4956511" y="1712966"/>
                    <a:pt x="4956850" y="1742421"/>
                  </a:cubicBezTo>
                  <a:cubicBezTo>
                    <a:pt x="4957256" y="1771810"/>
                    <a:pt x="4965246" y="1765851"/>
                    <a:pt x="4981565" y="1787655"/>
                  </a:cubicBezTo>
                  <a:cubicBezTo>
                    <a:pt x="4997884" y="1809527"/>
                    <a:pt x="4985086" y="1807969"/>
                    <a:pt x="4974455" y="1823408"/>
                  </a:cubicBezTo>
                  <a:cubicBezTo>
                    <a:pt x="4963824" y="1838847"/>
                    <a:pt x="4968834" y="1852051"/>
                    <a:pt x="4981768" y="1855843"/>
                  </a:cubicBezTo>
                  <a:cubicBezTo>
                    <a:pt x="4994702" y="1859635"/>
                    <a:pt x="4991520" y="1883335"/>
                    <a:pt x="4997952" y="1892747"/>
                  </a:cubicBezTo>
                  <a:cubicBezTo>
                    <a:pt x="5004385" y="1902160"/>
                    <a:pt x="5012104" y="1909405"/>
                    <a:pt x="5018943" y="1913604"/>
                  </a:cubicBezTo>
                  <a:cubicBezTo>
                    <a:pt x="5025783" y="1917734"/>
                    <a:pt x="5030726" y="1906290"/>
                    <a:pt x="5029643" y="1898029"/>
                  </a:cubicBezTo>
                  <a:cubicBezTo>
                    <a:pt x="5028491" y="1889768"/>
                    <a:pt x="5031945" y="1889633"/>
                    <a:pt x="5038784" y="1887398"/>
                  </a:cubicBezTo>
                  <a:cubicBezTo>
                    <a:pt x="5045623" y="1885163"/>
                    <a:pt x="5062822" y="1880085"/>
                    <a:pt x="5064718" y="1885367"/>
                  </a:cubicBezTo>
                  <a:cubicBezTo>
                    <a:pt x="5066615" y="1890648"/>
                    <a:pt x="5067427" y="1907103"/>
                    <a:pt x="5067427" y="1902160"/>
                  </a:cubicBezTo>
                  <a:cubicBezTo>
                    <a:pt x="5067427" y="1897284"/>
                    <a:pt x="5073454" y="1881642"/>
                    <a:pt x="5071558" y="1875616"/>
                  </a:cubicBezTo>
                  <a:cubicBezTo>
                    <a:pt x="5069661" y="1869589"/>
                    <a:pt x="5060182" y="1865662"/>
                    <a:pt x="5053343" y="1863021"/>
                  </a:cubicBezTo>
                  <a:cubicBezTo>
                    <a:pt x="5046504" y="1860380"/>
                    <a:pt x="5037972" y="1860651"/>
                    <a:pt x="5037972" y="1855775"/>
                  </a:cubicBezTo>
                  <a:cubicBezTo>
                    <a:pt x="5037972" y="1850900"/>
                    <a:pt x="5040409" y="1841691"/>
                    <a:pt x="5028220" y="1831534"/>
                  </a:cubicBezTo>
                  <a:cubicBezTo>
                    <a:pt x="5016032" y="1821377"/>
                    <a:pt x="5014339" y="1824017"/>
                    <a:pt x="5009802" y="1811964"/>
                  </a:cubicBezTo>
                  <a:cubicBezTo>
                    <a:pt x="5005265" y="1799911"/>
                    <a:pt x="5007974" y="1787248"/>
                    <a:pt x="5008380" y="1757115"/>
                  </a:cubicBezTo>
                  <a:cubicBezTo>
                    <a:pt x="5008786" y="1726983"/>
                    <a:pt x="4999577" y="1733618"/>
                    <a:pt x="5007974" y="1728337"/>
                  </a:cubicBezTo>
                  <a:cubicBezTo>
                    <a:pt x="5012104" y="1725696"/>
                    <a:pt x="5018538" y="1726102"/>
                    <a:pt x="5024970" y="1728201"/>
                  </a:cubicBezTo>
                  <a:cubicBezTo>
                    <a:pt x="5023684" y="1726779"/>
                    <a:pt x="5022465" y="1725357"/>
                    <a:pt x="5021652" y="1723664"/>
                  </a:cubicBezTo>
                  <a:cubicBezTo>
                    <a:pt x="5017115" y="1714591"/>
                    <a:pt x="5028424" y="1707074"/>
                    <a:pt x="5013256" y="1659607"/>
                  </a:cubicBezTo>
                  <a:cubicBezTo>
                    <a:pt x="5006823" y="1639495"/>
                    <a:pt x="4995243" y="1617421"/>
                    <a:pt x="4983258" y="1601101"/>
                  </a:cubicBezTo>
                  <a:cubicBezTo>
                    <a:pt x="4966939" y="1578823"/>
                    <a:pt x="4944729" y="1563113"/>
                    <a:pt x="4935519" y="1556613"/>
                  </a:cubicBezTo>
                  <a:cubicBezTo>
                    <a:pt x="4919539" y="1545304"/>
                    <a:pt x="4922992" y="1544153"/>
                    <a:pt x="4922992" y="1535080"/>
                  </a:cubicBezTo>
                  <a:cubicBezTo>
                    <a:pt x="4922992" y="1526886"/>
                    <a:pt x="4927325" y="1520115"/>
                    <a:pt x="4924143" y="1515239"/>
                  </a:cubicBezTo>
                  <a:cubicBezTo>
                    <a:pt x="4928748" y="1516932"/>
                    <a:pt x="4933284" y="1518219"/>
                    <a:pt x="4932879" y="1517609"/>
                  </a:cubicBezTo>
                  <a:cubicBezTo>
                    <a:pt x="4932134" y="1516458"/>
                    <a:pt x="4926784" y="1501222"/>
                    <a:pt x="4918049" y="1491472"/>
                  </a:cubicBezTo>
                  <a:cubicBezTo>
                    <a:pt x="4909314" y="1481653"/>
                    <a:pt x="4897734" y="1485174"/>
                    <a:pt x="4893536" y="1481721"/>
                  </a:cubicBezTo>
                  <a:cubicBezTo>
                    <a:pt x="4889338" y="1478335"/>
                    <a:pt x="4890218" y="1472444"/>
                    <a:pt x="4890218" y="1467568"/>
                  </a:cubicBezTo>
                  <a:cubicBezTo>
                    <a:pt x="4890218" y="1462693"/>
                    <a:pt x="4890082" y="1454838"/>
                    <a:pt x="4886630" y="1451859"/>
                  </a:cubicBezTo>
                  <a:cubicBezTo>
                    <a:pt x="4883176" y="1448811"/>
                    <a:pt x="4872409" y="1456869"/>
                    <a:pt x="4869023" y="1453077"/>
                  </a:cubicBezTo>
                  <a:cubicBezTo>
                    <a:pt x="4865570" y="1449285"/>
                    <a:pt x="4868075" y="1439602"/>
                    <a:pt x="4862387" y="1440347"/>
                  </a:cubicBezTo>
                  <a:cubicBezTo>
                    <a:pt x="4856700" y="1441092"/>
                    <a:pt x="4861575" y="1456531"/>
                    <a:pt x="4858934" y="1455786"/>
                  </a:cubicBezTo>
                  <a:cubicBezTo>
                    <a:pt x="4856293" y="1455041"/>
                    <a:pt x="4852095" y="1443259"/>
                    <a:pt x="4848303" y="1444749"/>
                  </a:cubicBezTo>
                  <a:cubicBezTo>
                    <a:pt x="4844511" y="1446238"/>
                    <a:pt x="4851553" y="1457411"/>
                    <a:pt x="4858393" y="1462693"/>
                  </a:cubicBezTo>
                  <a:cubicBezTo>
                    <a:pt x="4865232" y="1467975"/>
                    <a:pt x="4865841" y="1471089"/>
                    <a:pt x="4869294" y="1474137"/>
                  </a:cubicBezTo>
                  <a:cubicBezTo>
                    <a:pt x="4872748" y="1477184"/>
                    <a:pt x="4887848" y="1480976"/>
                    <a:pt x="4887036" y="1487747"/>
                  </a:cubicBezTo>
                  <a:cubicBezTo>
                    <a:pt x="4886291" y="1494519"/>
                    <a:pt x="4890489" y="1495670"/>
                    <a:pt x="4888593" y="1500952"/>
                  </a:cubicBezTo>
                  <a:cubicBezTo>
                    <a:pt x="4886697" y="1506233"/>
                    <a:pt x="4872207" y="1496211"/>
                    <a:pt x="4862320" y="1495873"/>
                  </a:cubicBezTo>
                  <a:cubicBezTo>
                    <a:pt x="4852434" y="1495467"/>
                    <a:pt x="4858121" y="1509822"/>
                    <a:pt x="4848574" y="1509822"/>
                  </a:cubicBezTo>
                  <a:cubicBezTo>
                    <a:pt x="4839094" y="1509822"/>
                    <a:pt x="4800971" y="1494248"/>
                    <a:pt x="4793387" y="1485987"/>
                  </a:cubicBezTo>
                  <a:cubicBezTo>
                    <a:pt x="4785803" y="1477726"/>
                    <a:pt x="4783839" y="1468923"/>
                    <a:pt x="4772124" y="1471157"/>
                  </a:cubicBezTo>
                  <a:cubicBezTo>
                    <a:pt x="4760342" y="1473392"/>
                    <a:pt x="4766571" y="1470209"/>
                    <a:pt x="4762373" y="1465334"/>
                  </a:cubicBezTo>
                  <a:cubicBezTo>
                    <a:pt x="4758175" y="1460458"/>
                    <a:pt x="4736303" y="1470006"/>
                    <a:pt x="4737048" y="1474543"/>
                  </a:cubicBezTo>
                  <a:cubicBezTo>
                    <a:pt x="4737793" y="1479080"/>
                    <a:pt x="4743819" y="1482804"/>
                    <a:pt x="4741924" y="1490388"/>
                  </a:cubicBezTo>
                  <a:cubicBezTo>
                    <a:pt x="4740028" y="1497904"/>
                    <a:pt x="4733188" y="1513005"/>
                    <a:pt x="4727094" y="1511447"/>
                  </a:cubicBezTo>
                  <a:cubicBezTo>
                    <a:pt x="4721000" y="1509957"/>
                    <a:pt x="4721542" y="1497701"/>
                    <a:pt x="4722692" y="1490185"/>
                  </a:cubicBezTo>
                  <a:cubicBezTo>
                    <a:pt x="4723844" y="1482669"/>
                    <a:pt x="4717343" y="1494045"/>
                    <a:pt x="4709760" y="1498988"/>
                  </a:cubicBezTo>
                  <a:cubicBezTo>
                    <a:pt x="4702175" y="1503931"/>
                    <a:pt x="4694794" y="1499123"/>
                    <a:pt x="4691747" y="1488221"/>
                  </a:cubicBezTo>
                  <a:cubicBezTo>
                    <a:pt x="4688700" y="1477319"/>
                    <a:pt x="4690596" y="1471902"/>
                    <a:pt x="4687142" y="1461000"/>
                  </a:cubicBezTo>
                  <a:cubicBezTo>
                    <a:pt x="4683689" y="1450098"/>
                    <a:pt x="4672651" y="1442852"/>
                    <a:pt x="4660463" y="1448541"/>
                  </a:cubicBezTo>
                  <a:cubicBezTo>
                    <a:pt x="4648274" y="1454229"/>
                    <a:pt x="4647733" y="1470412"/>
                    <a:pt x="4634054" y="1468110"/>
                  </a:cubicBezTo>
                  <a:cubicBezTo>
                    <a:pt x="4620376" y="1465875"/>
                    <a:pt x="4623490" y="1451046"/>
                    <a:pt x="4632633" y="1434117"/>
                  </a:cubicBezTo>
                  <a:cubicBezTo>
                    <a:pt x="4641774" y="1417189"/>
                    <a:pt x="4642992" y="1414616"/>
                    <a:pt x="4654369" y="1388613"/>
                  </a:cubicBezTo>
                  <a:cubicBezTo>
                    <a:pt x="4665745" y="1362611"/>
                    <a:pt x="4669333" y="1354553"/>
                    <a:pt x="4668521" y="1337218"/>
                  </a:cubicBezTo>
                  <a:cubicBezTo>
                    <a:pt x="4667776" y="1319883"/>
                    <a:pt x="4667302" y="1304647"/>
                    <a:pt x="4675631" y="1293000"/>
                  </a:cubicBezTo>
                  <a:cubicBezTo>
                    <a:pt x="4683960" y="1281286"/>
                    <a:pt x="4698451" y="1277494"/>
                    <a:pt x="4704139" y="1267337"/>
                  </a:cubicBezTo>
                  <a:cubicBezTo>
                    <a:pt x="4709826" y="1257179"/>
                    <a:pt x="4704816" y="1231786"/>
                    <a:pt x="4706712" y="1216348"/>
                  </a:cubicBezTo>
                  <a:cubicBezTo>
                    <a:pt x="4708608" y="1200909"/>
                    <a:pt x="4707660" y="1191699"/>
                    <a:pt x="4709149" y="1175854"/>
                  </a:cubicBezTo>
                  <a:cubicBezTo>
                    <a:pt x="4710639" y="1160009"/>
                    <a:pt x="4739283" y="1142268"/>
                    <a:pt x="4760545" y="1135496"/>
                  </a:cubicBezTo>
                  <a:cubicBezTo>
                    <a:pt x="4781807" y="1128725"/>
                    <a:pt x="4795689" y="1110103"/>
                    <a:pt x="4805169" y="1118026"/>
                  </a:cubicBezTo>
                  <a:cubicBezTo>
                    <a:pt x="4814649" y="1125949"/>
                    <a:pt x="4822504" y="1130486"/>
                    <a:pt x="4826634" y="1124459"/>
                  </a:cubicBezTo>
                  <a:cubicBezTo>
                    <a:pt x="4830832" y="1118432"/>
                    <a:pt x="4814784" y="1110171"/>
                    <a:pt x="4833000" y="1109020"/>
                  </a:cubicBezTo>
                  <a:cubicBezTo>
                    <a:pt x="4851214" y="1107869"/>
                    <a:pt x="4901798" y="1099405"/>
                    <a:pt x="4896109" y="1081866"/>
                  </a:cubicBezTo>
                  <a:cubicBezTo>
                    <a:pt x="4890421" y="1064328"/>
                    <a:pt x="4913377" y="1059047"/>
                    <a:pt x="4931050" y="1059047"/>
                  </a:cubicBezTo>
                  <a:cubicBezTo>
                    <a:pt x="4948723" y="1059047"/>
                    <a:pt x="4968834" y="1072793"/>
                    <a:pt x="4980820" y="1081257"/>
                  </a:cubicBezTo>
                  <a:cubicBezTo>
                    <a:pt x="4992806" y="1089721"/>
                    <a:pt x="5013391" y="1089180"/>
                    <a:pt x="5025918" y="1092024"/>
                  </a:cubicBezTo>
                  <a:cubicBezTo>
                    <a:pt x="5038445" y="1094868"/>
                    <a:pt x="5050160" y="1078481"/>
                    <a:pt x="5050160" y="1071709"/>
                  </a:cubicBezTo>
                  <a:cubicBezTo>
                    <a:pt x="5050160" y="1064938"/>
                    <a:pt x="5067833" y="1072590"/>
                    <a:pt x="5074063" y="1072048"/>
                  </a:cubicBezTo>
                  <a:cubicBezTo>
                    <a:pt x="5080361" y="1071506"/>
                    <a:pt x="5090788" y="1051463"/>
                    <a:pt x="5082189" y="1043540"/>
                  </a:cubicBezTo>
                  <a:cubicBezTo>
                    <a:pt x="5073657" y="1035618"/>
                    <a:pt x="5051920" y="1043946"/>
                    <a:pt x="5045081" y="1037175"/>
                  </a:cubicBezTo>
                  <a:cubicBezTo>
                    <a:pt x="5038242" y="1030404"/>
                    <a:pt x="5053004" y="1014423"/>
                    <a:pt x="5053545" y="999729"/>
                  </a:cubicBezTo>
                  <a:cubicBezTo>
                    <a:pt x="5054088" y="985035"/>
                    <a:pt x="5055848" y="985373"/>
                    <a:pt x="5056999" y="926529"/>
                  </a:cubicBezTo>
                  <a:cubicBezTo>
                    <a:pt x="5058150" y="867753"/>
                    <a:pt x="5074605" y="884614"/>
                    <a:pt x="5083747" y="880619"/>
                  </a:cubicBezTo>
                  <a:cubicBezTo>
                    <a:pt x="5092888" y="876692"/>
                    <a:pt x="5101826" y="858341"/>
                    <a:pt x="5112051" y="861117"/>
                  </a:cubicBezTo>
                  <a:cubicBezTo>
                    <a:pt x="5122344" y="863961"/>
                    <a:pt x="5133178" y="872155"/>
                    <a:pt x="5137173" y="865383"/>
                  </a:cubicBezTo>
                  <a:cubicBezTo>
                    <a:pt x="5141168" y="858612"/>
                    <a:pt x="5134397" y="854820"/>
                    <a:pt x="5144080" y="863352"/>
                  </a:cubicBezTo>
                  <a:cubicBezTo>
                    <a:pt x="5153763" y="871816"/>
                    <a:pt x="5157555" y="886443"/>
                    <a:pt x="5155321" y="895448"/>
                  </a:cubicBezTo>
                  <a:cubicBezTo>
                    <a:pt x="5153018" y="904522"/>
                    <a:pt x="5153763" y="910278"/>
                    <a:pt x="5166832" y="912513"/>
                  </a:cubicBezTo>
                  <a:cubicBezTo>
                    <a:pt x="5179969" y="914747"/>
                    <a:pt x="5171504" y="925785"/>
                    <a:pt x="5179495" y="933165"/>
                  </a:cubicBezTo>
                  <a:cubicBezTo>
                    <a:pt x="5187485" y="940546"/>
                    <a:pt x="5197778" y="916237"/>
                    <a:pt x="5201773" y="903777"/>
                  </a:cubicBezTo>
                  <a:cubicBezTo>
                    <a:pt x="5205768" y="891318"/>
                    <a:pt x="5217144" y="860305"/>
                    <a:pt x="5221681" y="850757"/>
                  </a:cubicBezTo>
                  <a:cubicBezTo>
                    <a:pt x="5226217" y="841141"/>
                    <a:pt x="5217144" y="837282"/>
                    <a:pt x="5200622" y="801122"/>
                  </a:cubicBezTo>
                  <a:cubicBezTo>
                    <a:pt x="5184099" y="764963"/>
                    <a:pt x="5206106" y="748982"/>
                    <a:pt x="5226083" y="745055"/>
                  </a:cubicBezTo>
                  <a:cubicBezTo>
                    <a:pt x="5246058" y="741127"/>
                    <a:pt x="5255674" y="775661"/>
                    <a:pt x="5247683" y="777354"/>
                  </a:cubicBezTo>
                  <a:cubicBezTo>
                    <a:pt x="5239693" y="779047"/>
                    <a:pt x="5233599" y="780605"/>
                    <a:pt x="5235833" y="798752"/>
                  </a:cubicBezTo>
                  <a:cubicBezTo>
                    <a:pt x="5238135" y="816832"/>
                    <a:pt x="5253710" y="823603"/>
                    <a:pt x="5253710" y="829291"/>
                  </a:cubicBezTo>
                  <a:cubicBezTo>
                    <a:pt x="5253710" y="834979"/>
                    <a:pt x="5250256" y="844392"/>
                    <a:pt x="5257705" y="850621"/>
                  </a:cubicBezTo>
                  <a:cubicBezTo>
                    <a:pt x="5265085" y="856851"/>
                    <a:pt x="5258450" y="863826"/>
                    <a:pt x="5257299" y="875676"/>
                  </a:cubicBezTo>
                  <a:cubicBezTo>
                    <a:pt x="5256148" y="887526"/>
                    <a:pt x="5267591" y="892130"/>
                    <a:pt x="5263596" y="898902"/>
                  </a:cubicBezTo>
                  <a:cubicBezTo>
                    <a:pt x="5259601" y="905673"/>
                    <a:pt x="5246938" y="917523"/>
                    <a:pt x="5241860" y="936213"/>
                  </a:cubicBezTo>
                  <a:cubicBezTo>
                    <a:pt x="5236781" y="954902"/>
                    <a:pt x="5252762" y="973117"/>
                    <a:pt x="5247615" y="982733"/>
                  </a:cubicBezTo>
                  <a:cubicBezTo>
                    <a:pt x="5242469" y="992348"/>
                    <a:pt x="5244974" y="1010360"/>
                    <a:pt x="5246126" y="1035821"/>
                  </a:cubicBezTo>
                  <a:cubicBezTo>
                    <a:pt x="5247277" y="1061281"/>
                    <a:pt x="5241385" y="1075840"/>
                    <a:pt x="5237933" y="1098998"/>
                  </a:cubicBezTo>
                  <a:cubicBezTo>
                    <a:pt x="5234479" y="1122157"/>
                    <a:pt x="5228588" y="1109223"/>
                    <a:pt x="5223510" y="1127912"/>
                  </a:cubicBezTo>
                  <a:cubicBezTo>
                    <a:pt x="5218363" y="1146601"/>
                    <a:pt x="5206378" y="1136309"/>
                    <a:pt x="5192699" y="1137460"/>
                  </a:cubicBezTo>
                  <a:cubicBezTo>
                    <a:pt x="5179021" y="1138611"/>
                    <a:pt x="5194053" y="1158248"/>
                    <a:pt x="5202653" y="1163937"/>
                  </a:cubicBezTo>
                  <a:cubicBezTo>
                    <a:pt x="5211185" y="1169557"/>
                    <a:pt x="5216331" y="1187027"/>
                    <a:pt x="5214639" y="1201180"/>
                  </a:cubicBezTo>
                  <a:cubicBezTo>
                    <a:pt x="5212946" y="1215332"/>
                    <a:pt x="5197439" y="1231177"/>
                    <a:pt x="5205971" y="1256096"/>
                  </a:cubicBezTo>
                  <a:cubicBezTo>
                    <a:pt x="5214503" y="1280947"/>
                    <a:pt x="5208408" y="1284062"/>
                    <a:pt x="5211253" y="1302142"/>
                  </a:cubicBezTo>
                  <a:cubicBezTo>
                    <a:pt x="5212675" y="1311012"/>
                    <a:pt x="5231432" y="1329498"/>
                    <a:pt x="5245246" y="1350761"/>
                  </a:cubicBezTo>
                  <a:cubicBezTo>
                    <a:pt x="5259601" y="1372836"/>
                    <a:pt x="5272264" y="1396942"/>
                    <a:pt x="5273753" y="1403849"/>
                  </a:cubicBezTo>
                  <a:cubicBezTo>
                    <a:pt x="5276597" y="1417392"/>
                    <a:pt x="5289192" y="1432221"/>
                    <a:pt x="5290276" y="1447525"/>
                  </a:cubicBezTo>
                  <a:cubicBezTo>
                    <a:pt x="5291427" y="1462760"/>
                    <a:pt x="5320476" y="1476913"/>
                    <a:pt x="5330769" y="1484835"/>
                  </a:cubicBezTo>
                  <a:cubicBezTo>
                    <a:pt x="5341062" y="1492758"/>
                    <a:pt x="5348714" y="1511244"/>
                    <a:pt x="5350948" y="1524245"/>
                  </a:cubicBezTo>
                  <a:cubicBezTo>
                    <a:pt x="5353250" y="1537246"/>
                    <a:pt x="5358058" y="1555936"/>
                    <a:pt x="5370585" y="1557629"/>
                  </a:cubicBezTo>
                  <a:cubicBezTo>
                    <a:pt x="5383112" y="1559321"/>
                    <a:pt x="5382706" y="1590402"/>
                    <a:pt x="5385550" y="1588709"/>
                  </a:cubicBezTo>
                  <a:cubicBezTo>
                    <a:pt x="5388394" y="1587017"/>
                    <a:pt x="5381352" y="1570968"/>
                    <a:pt x="5383654" y="1561962"/>
                  </a:cubicBezTo>
                  <a:cubicBezTo>
                    <a:pt x="5385957" y="1552888"/>
                    <a:pt x="5404239" y="1550857"/>
                    <a:pt x="5410537" y="1541242"/>
                  </a:cubicBezTo>
                  <a:cubicBezTo>
                    <a:pt x="5416834" y="1531626"/>
                    <a:pt x="5420559" y="1486867"/>
                    <a:pt x="5408573" y="1474949"/>
                  </a:cubicBezTo>
                  <a:cubicBezTo>
                    <a:pt x="5396587" y="1463099"/>
                    <a:pt x="5401463" y="1455583"/>
                    <a:pt x="5404916" y="1445967"/>
                  </a:cubicBezTo>
                  <a:cubicBezTo>
                    <a:pt x="5408370" y="1436352"/>
                    <a:pt x="5432544" y="1433643"/>
                    <a:pt x="5426788" y="1427413"/>
                  </a:cubicBezTo>
                  <a:cubicBezTo>
                    <a:pt x="5421100" y="1421184"/>
                    <a:pt x="5409453" y="1411230"/>
                    <a:pt x="5399770" y="1393150"/>
                  </a:cubicBezTo>
                  <a:cubicBezTo>
                    <a:pt x="5390087" y="1375070"/>
                    <a:pt x="5409927" y="1343718"/>
                    <a:pt x="5430986" y="1337489"/>
                  </a:cubicBezTo>
                  <a:cubicBezTo>
                    <a:pt x="5452046" y="1331259"/>
                    <a:pt x="5449879" y="1319477"/>
                    <a:pt x="5441889" y="1305324"/>
                  </a:cubicBezTo>
                  <a:cubicBezTo>
                    <a:pt x="5433898" y="1291172"/>
                    <a:pt x="5416293" y="1268352"/>
                    <a:pt x="5411688" y="1253658"/>
                  </a:cubicBezTo>
                  <a:cubicBezTo>
                    <a:pt x="5407151" y="1238964"/>
                    <a:pt x="5411417" y="1217160"/>
                    <a:pt x="5423402" y="1220546"/>
                  </a:cubicBezTo>
                  <a:cubicBezTo>
                    <a:pt x="5435388" y="1223932"/>
                    <a:pt x="5439518" y="1217228"/>
                    <a:pt x="5440060" y="1201383"/>
                  </a:cubicBezTo>
                  <a:cubicBezTo>
                    <a:pt x="5440602" y="1185537"/>
                    <a:pt x="5418798" y="1187704"/>
                    <a:pt x="5416496" y="1173620"/>
                  </a:cubicBezTo>
                  <a:cubicBezTo>
                    <a:pt x="5414193" y="1159467"/>
                    <a:pt x="5405932" y="1163124"/>
                    <a:pt x="5398551" y="1167119"/>
                  </a:cubicBezTo>
                  <a:cubicBezTo>
                    <a:pt x="5391170" y="1171047"/>
                    <a:pt x="5394218" y="1163937"/>
                    <a:pt x="5390223" y="1150935"/>
                  </a:cubicBezTo>
                  <a:cubicBezTo>
                    <a:pt x="5386227" y="1137934"/>
                    <a:pt x="5395233" y="1132314"/>
                    <a:pt x="5394691" y="1119854"/>
                  </a:cubicBezTo>
                  <a:cubicBezTo>
                    <a:pt x="5394150" y="1107395"/>
                    <a:pt x="5370991" y="1090534"/>
                    <a:pt x="5359616" y="1087690"/>
                  </a:cubicBezTo>
                  <a:cubicBezTo>
                    <a:pt x="5348239" y="1084846"/>
                    <a:pt x="5366251" y="1118906"/>
                    <a:pt x="5358261" y="1117213"/>
                  </a:cubicBezTo>
                  <a:cubicBezTo>
                    <a:pt x="5350271" y="1115521"/>
                    <a:pt x="5348916" y="1101639"/>
                    <a:pt x="5339233" y="1081325"/>
                  </a:cubicBezTo>
                  <a:cubicBezTo>
                    <a:pt x="5329550" y="1060943"/>
                    <a:pt x="5332868" y="1002505"/>
                    <a:pt x="5326029" y="987811"/>
                  </a:cubicBezTo>
                  <a:cubicBezTo>
                    <a:pt x="5319190" y="973117"/>
                    <a:pt x="5316278" y="970679"/>
                    <a:pt x="5319190" y="955985"/>
                  </a:cubicBezTo>
                  <a:cubicBezTo>
                    <a:pt x="5322034" y="941291"/>
                    <a:pt x="5328399" y="948537"/>
                    <a:pt x="5339233" y="951381"/>
                  </a:cubicBezTo>
                  <a:cubicBezTo>
                    <a:pt x="5350068" y="954225"/>
                    <a:pt x="5353724" y="946844"/>
                    <a:pt x="5354875" y="932691"/>
                  </a:cubicBezTo>
                  <a:cubicBezTo>
                    <a:pt x="5356026" y="918539"/>
                    <a:pt x="5359954" y="912174"/>
                    <a:pt x="5369637" y="914409"/>
                  </a:cubicBezTo>
                  <a:cubicBezTo>
                    <a:pt x="5379320" y="916643"/>
                    <a:pt x="5374174" y="951787"/>
                    <a:pt x="5385008" y="955173"/>
                  </a:cubicBezTo>
                  <a:cubicBezTo>
                    <a:pt x="5395843" y="958558"/>
                    <a:pt x="5403427" y="927410"/>
                    <a:pt x="5401192" y="903100"/>
                  </a:cubicBezTo>
                  <a:cubicBezTo>
                    <a:pt x="5398889" y="878791"/>
                    <a:pt x="5416428" y="881364"/>
                    <a:pt x="5434711" y="874592"/>
                  </a:cubicBezTo>
                  <a:cubicBezTo>
                    <a:pt x="5452926" y="867821"/>
                    <a:pt x="5450962" y="883666"/>
                    <a:pt x="5457802" y="892672"/>
                  </a:cubicBezTo>
                  <a:cubicBezTo>
                    <a:pt x="5464641" y="901746"/>
                    <a:pt x="5495722" y="899037"/>
                    <a:pt x="5508249" y="899579"/>
                  </a:cubicBezTo>
                  <a:cubicBezTo>
                    <a:pt x="5520776" y="900121"/>
                    <a:pt x="5500665" y="888203"/>
                    <a:pt x="5497618" y="859560"/>
                  </a:cubicBezTo>
                  <a:cubicBezTo>
                    <a:pt x="5494570" y="830917"/>
                    <a:pt x="5511702" y="803086"/>
                    <a:pt x="5514749" y="780469"/>
                  </a:cubicBezTo>
                  <a:cubicBezTo>
                    <a:pt x="5517797" y="757853"/>
                    <a:pt x="5532084" y="736387"/>
                    <a:pt x="5544273" y="703207"/>
                  </a:cubicBezTo>
                  <a:cubicBezTo>
                    <a:pt x="5556461" y="670027"/>
                    <a:pt x="5585985" y="669147"/>
                    <a:pt x="5610497" y="669147"/>
                  </a:cubicBezTo>
                  <a:cubicBezTo>
                    <a:pt x="5635010" y="669147"/>
                    <a:pt x="5639683" y="661563"/>
                    <a:pt x="5640224" y="649171"/>
                  </a:cubicBezTo>
                  <a:cubicBezTo>
                    <a:pt x="5640766" y="636711"/>
                    <a:pt x="5653970" y="616600"/>
                    <a:pt x="5645438" y="608678"/>
                  </a:cubicBezTo>
                  <a:cubicBezTo>
                    <a:pt x="5636906" y="600755"/>
                    <a:pt x="5626411" y="603464"/>
                    <a:pt x="5619572" y="590462"/>
                  </a:cubicBezTo>
                  <a:cubicBezTo>
                    <a:pt x="5612732" y="577461"/>
                    <a:pt x="5610836" y="573872"/>
                    <a:pt x="5595465" y="568252"/>
                  </a:cubicBezTo>
                  <a:cubicBezTo>
                    <a:pt x="5580094" y="562632"/>
                    <a:pt x="5559915" y="561210"/>
                    <a:pt x="5559373" y="547667"/>
                  </a:cubicBezTo>
                  <a:cubicBezTo>
                    <a:pt x="5558831" y="534124"/>
                    <a:pt x="5559711" y="532025"/>
                    <a:pt x="5551179" y="532025"/>
                  </a:cubicBezTo>
                  <a:cubicBezTo>
                    <a:pt x="5542648" y="532025"/>
                    <a:pt x="5537975" y="529993"/>
                    <a:pt x="5539059" y="519768"/>
                  </a:cubicBezTo>
                  <a:cubicBezTo>
                    <a:pt x="5540210" y="509611"/>
                    <a:pt x="5532152" y="501418"/>
                    <a:pt x="5532152" y="508257"/>
                  </a:cubicBezTo>
                  <a:cubicBezTo>
                    <a:pt x="5532152" y="515096"/>
                    <a:pt x="5522604" y="511778"/>
                    <a:pt x="5501545" y="501012"/>
                  </a:cubicBezTo>
                  <a:cubicBezTo>
                    <a:pt x="5480486" y="490245"/>
                    <a:pt x="5483195" y="485166"/>
                    <a:pt x="5509400" y="484015"/>
                  </a:cubicBezTo>
                  <a:cubicBezTo>
                    <a:pt x="5535605" y="482864"/>
                    <a:pt x="5524906" y="458216"/>
                    <a:pt x="5522063" y="443522"/>
                  </a:cubicBezTo>
                  <a:cubicBezTo>
                    <a:pt x="5519218" y="428828"/>
                    <a:pt x="5526802" y="398695"/>
                    <a:pt x="5523349" y="388538"/>
                  </a:cubicBezTo>
                  <a:cubicBezTo>
                    <a:pt x="5519895" y="378381"/>
                    <a:pt x="5512650" y="363145"/>
                    <a:pt x="5526329" y="351295"/>
                  </a:cubicBezTo>
                  <a:cubicBezTo>
                    <a:pt x="5540007" y="339445"/>
                    <a:pt x="5543663" y="330168"/>
                    <a:pt x="5543663" y="318860"/>
                  </a:cubicBezTo>
                  <a:cubicBezTo>
                    <a:pt x="5543663" y="307551"/>
                    <a:pt x="5583073" y="288930"/>
                    <a:pt x="5597361" y="309244"/>
                  </a:cubicBezTo>
                  <a:cubicBezTo>
                    <a:pt x="5611581" y="329626"/>
                    <a:pt x="5606163" y="346352"/>
                    <a:pt x="5629525" y="340122"/>
                  </a:cubicBezTo>
                  <a:cubicBezTo>
                    <a:pt x="5652887" y="333892"/>
                    <a:pt x="5640834" y="332673"/>
                    <a:pt x="5667581" y="333757"/>
                  </a:cubicBezTo>
                  <a:cubicBezTo>
                    <a:pt x="5694396" y="334908"/>
                    <a:pt x="5683697" y="308635"/>
                    <a:pt x="5676858" y="293941"/>
                  </a:cubicBezTo>
                  <a:cubicBezTo>
                    <a:pt x="5670019" y="279247"/>
                    <a:pt x="5652616" y="277283"/>
                    <a:pt x="5657153" y="265975"/>
                  </a:cubicBezTo>
                  <a:cubicBezTo>
                    <a:pt x="5661690" y="254666"/>
                    <a:pt x="5668461" y="242681"/>
                    <a:pt x="5658981" y="237602"/>
                  </a:cubicBezTo>
                  <a:cubicBezTo>
                    <a:pt x="5649569" y="232524"/>
                    <a:pt x="5632099" y="206995"/>
                    <a:pt x="5640089" y="196770"/>
                  </a:cubicBezTo>
                  <a:cubicBezTo>
                    <a:pt x="5648079" y="186613"/>
                    <a:pt x="5670425" y="172732"/>
                    <a:pt x="5662976" y="158038"/>
                  </a:cubicBezTo>
                  <a:cubicBezTo>
                    <a:pt x="5655595" y="143344"/>
                    <a:pt x="5631556" y="151808"/>
                    <a:pt x="5630947" y="137656"/>
                  </a:cubicBezTo>
                  <a:cubicBezTo>
                    <a:pt x="5630406" y="123503"/>
                    <a:pt x="5635688" y="116935"/>
                    <a:pt x="5623092" y="113549"/>
                  </a:cubicBezTo>
                  <a:cubicBezTo>
                    <a:pt x="5610565" y="110164"/>
                    <a:pt x="5575895" y="111044"/>
                    <a:pt x="5570208" y="107049"/>
                  </a:cubicBezTo>
                  <a:cubicBezTo>
                    <a:pt x="5564520" y="103054"/>
                    <a:pt x="5537366" y="95402"/>
                    <a:pt x="5535673" y="98178"/>
                  </a:cubicBezTo>
                  <a:cubicBezTo>
                    <a:pt x="5533980" y="101022"/>
                    <a:pt x="5525652" y="97095"/>
                    <a:pt x="5503441" y="123706"/>
                  </a:cubicBezTo>
                  <a:cubicBezTo>
                    <a:pt x="5481231" y="150251"/>
                    <a:pt x="5479402" y="135286"/>
                    <a:pt x="5462880" y="122284"/>
                  </a:cubicBezTo>
                  <a:cubicBezTo>
                    <a:pt x="5446357" y="109283"/>
                    <a:pt x="5419746" y="118222"/>
                    <a:pt x="5406677" y="115987"/>
                  </a:cubicBezTo>
                  <a:cubicBezTo>
                    <a:pt x="5393541" y="113752"/>
                    <a:pt x="5371601" y="108268"/>
                    <a:pt x="5337946" y="103731"/>
                  </a:cubicBezTo>
                  <a:cubicBezTo>
                    <a:pt x="5304292" y="99194"/>
                    <a:pt x="5294542" y="107252"/>
                    <a:pt x="5280254" y="107252"/>
                  </a:cubicBezTo>
                  <a:cubicBezTo>
                    <a:pt x="5266034" y="107252"/>
                    <a:pt x="5253845" y="87005"/>
                    <a:pt x="5220733" y="77931"/>
                  </a:cubicBezTo>
                  <a:cubicBezTo>
                    <a:pt x="5187688" y="68858"/>
                    <a:pt x="5170895" y="78744"/>
                    <a:pt x="5139001" y="73056"/>
                  </a:cubicBezTo>
                  <a:cubicBezTo>
                    <a:pt x="5123495" y="70280"/>
                    <a:pt x="5098238" y="65269"/>
                    <a:pt x="5075282" y="71837"/>
                  </a:cubicBezTo>
                  <a:cubicBezTo>
                    <a:pt x="5051108" y="78744"/>
                    <a:pt x="5030049" y="97095"/>
                    <a:pt x="5017183" y="98855"/>
                  </a:cubicBezTo>
                  <a:cubicBezTo>
                    <a:pt x="4992129" y="102241"/>
                    <a:pt x="4963350" y="94725"/>
                    <a:pt x="4973575" y="101496"/>
                  </a:cubicBezTo>
                  <a:cubicBezTo>
                    <a:pt x="4983868" y="108268"/>
                    <a:pt x="4983800" y="127160"/>
                    <a:pt x="4994025" y="144698"/>
                  </a:cubicBezTo>
                  <a:cubicBezTo>
                    <a:pt x="5004318" y="162236"/>
                    <a:pt x="5023481" y="146932"/>
                    <a:pt x="5049686" y="185327"/>
                  </a:cubicBezTo>
                  <a:cubicBezTo>
                    <a:pt x="5075892" y="223721"/>
                    <a:pt x="5015625" y="229747"/>
                    <a:pt x="5004791" y="219590"/>
                  </a:cubicBezTo>
                  <a:cubicBezTo>
                    <a:pt x="4993957" y="209433"/>
                    <a:pt x="5000390" y="198869"/>
                    <a:pt x="4989014" y="198260"/>
                  </a:cubicBezTo>
                  <a:cubicBezTo>
                    <a:pt x="4977638" y="197718"/>
                    <a:pt x="4949062" y="199140"/>
                    <a:pt x="4943375" y="183295"/>
                  </a:cubicBezTo>
                  <a:cubicBezTo>
                    <a:pt x="4937686" y="167450"/>
                    <a:pt x="4959084" y="165960"/>
                    <a:pt x="4962470" y="148964"/>
                  </a:cubicBezTo>
                  <a:cubicBezTo>
                    <a:pt x="4965923" y="132035"/>
                    <a:pt x="4938228" y="128040"/>
                    <a:pt x="4920554" y="128040"/>
                  </a:cubicBezTo>
                  <a:cubicBezTo>
                    <a:pt x="4902881" y="128040"/>
                    <a:pt x="4916966" y="150792"/>
                    <a:pt x="4916966" y="173409"/>
                  </a:cubicBezTo>
                  <a:cubicBezTo>
                    <a:pt x="4916966" y="196025"/>
                    <a:pt x="4895636" y="187629"/>
                    <a:pt x="4884191" y="188780"/>
                  </a:cubicBezTo>
                  <a:cubicBezTo>
                    <a:pt x="4872816" y="189931"/>
                    <a:pt x="4858393" y="200292"/>
                    <a:pt x="4845255" y="196906"/>
                  </a:cubicBezTo>
                  <a:cubicBezTo>
                    <a:pt x="4832119" y="193520"/>
                    <a:pt x="4823791" y="201917"/>
                    <a:pt x="4811805" y="216678"/>
                  </a:cubicBezTo>
                  <a:cubicBezTo>
                    <a:pt x="4799819" y="231372"/>
                    <a:pt x="4781672" y="238415"/>
                    <a:pt x="4749778" y="245186"/>
                  </a:cubicBezTo>
                  <a:cubicBezTo>
                    <a:pt x="4717885" y="251958"/>
                    <a:pt x="4702920" y="242342"/>
                    <a:pt x="4686397" y="194265"/>
                  </a:cubicBezTo>
                  <a:cubicBezTo>
                    <a:pt x="4679152" y="173206"/>
                    <a:pt x="4663307" y="161559"/>
                    <a:pt x="4647665" y="155803"/>
                  </a:cubicBezTo>
                  <a:cubicBezTo>
                    <a:pt x="4627554" y="148422"/>
                    <a:pt x="4604937" y="149438"/>
                    <a:pt x="4592749" y="149438"/>
                  </a:cubicBezTo>
                  <a:cubicBezTo>
                    <a:pt x="4571079" y="149438"/>
                    <a:pt x="4572840" y="162710"/>
                    <a:pt x="4562006" y="163861"/>
                  </a:cubicBezTo>
                  <a:cubicBezTo>
                    <a:pt x="4551172" y="165012"/>
                    <a:pt x="4535800" y="171174"/>
                    <a:pt x="4520429" y="181873"/>
                  </a:cubicBezTo>
                  <a:cubicBezTo>
                    <a:pt x="4505058" y="192640"/>
                    <a:pt x="4476482" y="207266"/>
                    <a:pt x="4460502" y="210652"/>
                  </a:cubicBezTo>
                  <a:cubicBezTo>
                    <a:pt x="4444521" y="214038"/>
                    <a:pt x="4446350" y="207876"/>
                    <a:pt x="4442896" y="196567"/>
                  </a:cubicBezTo>
                  <a:cubicBezTo>
                    <a:pt x="4439443" y="185259"/>
                    <a:pt x="4402877" y="171716"/>
                    <a:pt x="4397730" y="176795"/>
                  </a:cubicBezTo>
                  <a:cubicBezTo>
                    <a:pt x="4392584" y="181873"/>
                    <a:pt x="4383104" y="204422"/>
                    <a:pt x="4379109" y="200292"/>
                  </a:cubicBezTo>
                  <a:cubicBezTo>
                    <a:pt x="4375114" y="196161"/>
                    <a:pt x="4381141" y="190879"/>
                    <a:pt x="4367868" y="185056"/>
                  </a:cubicBezTo>
                  <a:cubicBezTo>
                    <a:pt x="4354596" y="179232"/>
                    <a:pt x="4360284" y="192437"/>
                    <a:pt x="4357576" y="187155"/>
                  </a:cubicBezTo>
                  <a:cubicBezTo>
                    <a:pt x="4354935" y="181873"/>
                    <a:pt x="4335162" y="169278"/>
                    <a:pt x="4328120" y="167992"/>
                  </a:cubicBezTo>
                  <a:cubicBezTo>
                    <a:pt x="4321078" y="166705"/>
                    <a:pt x="4315661" y="152756"/>
                    <a:pt x="4330625" y="149167"/>
                  </a:cubicBezTo>
                  <a:cubicBezTo>
                    <a:pt x="4345658" y="145578"/>
                    <a:pt x="4333064" y="145307"/>
                    <a:pt x="4316948" y="135895"/>
                  </a:cubicBezTo>
                  <a:cubicBezTo>
                    <a:pt x="4300764" y="126483"/>
                    <a:pt x="4268396" y="129936"/>
                    <a:pt x="4251671" y="142396"/>
                  </a:cubicBezTo>
                  <a:cubicBezTo>
                    <a:pt x="4234945" y="154855"/>
                    <a:pt x="4223501" y="154652"/>
                    <a:pt x="4220251" y="150657"/>
                  </a:cubicBezTo>
                  <a:cubicBezTo>
                    <a:pt x="4217001" y="146729"/>
                    <a:pt x="4228783" y="144901"/>
                    <a:pt x="4216053" y="145307"/>
                  </a:cubicBezTo>
                  <a:cubicBezTo>
                    <a:pt x="4203322" y="145714"/>
                    <a:pt x="4128362" y="144969"/>
                    <a:pt x="4115429" y="146865"/>
                  </a:cubicBezTo>
                  <a:cubicBezTo>
                    <a:pt x="4102495" y="148761"/>
                    <a:pt x="4080962" y="143140"/>
                    <a:pt x="4063086" y="142328"/>
                  </a:cubicBezTo>
                  <a:cubicBezTo>
                    <a:pt x="4045209" y="141583"/>
                    <a:pt x="4043448" y="157631"/>
                    <a:pt x="4070399" y="161017"/>
                  </a:cubicBezTo>
                  <a:cubicBezTo>
                    <a:pt x="4097349" y="164403"/>
                    <a:pt x="4071685" y="177404"/>
                    <a:pt x="4052725" y="182483"/>
                  </a:cubicBezTo>
                  <a:cubicBezTo>
                    <a:pt x="4033697" y="187561"/>
                    <a:pt x="4051777" y="221012"/>
                    <a:pt x="4056585" y="227377"/>
                  </a:cubicBezTo>
                  <a:cubicBezTo>
                    <a:pt x="4061325" y="233810"/>
                    <a:pt x="4070263" y="212886"/>
                    <a:pt x="4075409" y="214038"/>
                  </a:cubicBezTo>
                  <a:cubicBezTo>
                    <a:pt x="4080556" y="215189"/>
                    <a:pt x="4067351" y="244103"/>
                    <a:pt x="4075748" y="246744"/>
                  </a:cubicBezTo>
                  <a:cubicBezTo>
                    <a:pt x="4084077" y="249385"/>
                    <a:pt x="4084145" y="237602"/>
                    <a:pt x="4099515" y="246676"/>
                  </a:cubicBezTo>
                  <a:cubicBezTo>
                    <a:pt x="4114887" y="255750"/>
                    <a:pt x="4111027" y="275793"/>
                    <a:pt x="4104188" y="282023"/>
                  </a:cubicBezTo>
                  <a:cubicBezTo>
                    <a:pt x="4097349" y="288253"/>
                    <a:pt x="4098094" y="275861"/>
                    <a:pt x="4090713" y="265162"/>
                  </a:cubicBezTo>
                  <a:cubicBezTo>
                    <a:pt x="4083332" y="254395"/>
                    <a:pt x="4056111" y="271053"/>
                    <a:pt x="4051980" y="275522"/>
                  </a:cubicBezTo>
                  <a:cubicBezTo>
                    <a:pt x="4047782" y="280059"/>
                    <a:pt x="4048663" y="298003"/>
                    <a:pt x="4021711" y="297665"/>
                  </a:cubicBezTo>
                  <a:cubicBezTo>
                    <a:pt x="3994761" y="297259"/>
                    <a:pt x="3990902" y="295904"/>
                    <a:pt x="3990157" y="312833"/>
                  </a:cubicBezTo>
                  <a:cubicBezTo>
                    <a:pt x="3989412" y="329762"/>
                    <a:pt x="3973499" y="318589"/>
                    <a:pt x="3958331" y="318589"/>
                  </a:cubicBezTo>
                  <a:cubicBezTo>
                    <a:pt x="3943163" y="318589"/>
                    <a:pt x="3933615" y="313713"/>
                    <a:pt x="3922239" y="304301"/>
                  </a:cubicBezTo>
                  <a:cubicBezTo>
                    <a:pt x="3910863" y="294889"/>
                    <a:pt x="3902128" y="292180"/>
                    <a:pt x="3899487" y="296311"/>
                  </a:cubicBezTo>
                  <a:cubicBezTo>
                    <a:pt x="3896846" y="300441"/>
                    <a:pt x="3898471" y="309041"/>
                    <a:pt x="3901518" y="323735"/>
                  </a:cubicBezTo>
                  <a:cubicBezTo>
                    <a:pt x="3904566" y="338429"/>
                    <a:pt x="3912691" y="343643"/>
                    <a:pt x="3924068" y="364770"/>
                  </a:cubicBezTo>
                  <a:cubicBezTo>
                    <a:pt x="3935443" y="385897"/>
                    <a:pt x="3928063" y="389147"/>
                    <a:pt x="3912488" y="391043"/>
                  </a:cubicBezTo>
                  <a:cubicBezTo>
                    <a:pt x="3896914" y="392939"/>
                    <a:pt x="3905243" y="396054"/>
                    <a:pt x="3890414" y="387387"/>
                  </a:cubicBezTo>
                  <a:cubicBezTo>
                    <a:pt x="3875584" y="378719"/>
                    <a:pt x="3861161" y="362061"/>
                    <a:pt x="3843691" y="355696"/>
                  </a:cubicBezTo>
                  <a:cubicBezTo>
                    <a:pt x="3826220" y="349263"/>
                    <a:pt x="3809291" y="354951"/>
                    <a:pt x="3793649" y="345539"/>
                  </a:cubicBezTo>
                  <a:cubicBezTo>
                    <a:pt x="3778075" y="336127"/>
                    <a:pt x="3772658" y="317776"/>
                    <a:pt x="3795816" y="323058"/>
                  </a:cubicBezTo>
                  <a:cubicBezTo>
                    <a:pt x="3818975" y="328340"/>
                    <a:pt x="3818839" y="319604"/>
                    <a:pt x="3815792" y="307551"/>
                  </a:cubicBezTo>
                  <a:cubicBezTo>
                    <a:pt x="3812745" y="295498"/>
                    <a:pt x="3808546" y="285341"/>
                    <a:pt x="3797171" y="280059"/>
                  </a:cubicBezTo>
                  <a:cubicBezTo>
                    <a:pt x="3785794" y="274777"/>
                    <a:pt x="3785727" y="262318"/>
                    <a:pt x="3766360" y="238957"/>
                  </a:cubicBezTo>
                  <a:cubicBezTo>
                    <a:pt x="3746994" y="215595"/>
                    <a:pt x="3701083" y="217017"/>
                    <a:pt x="3682869" y="218168"/>
                  </a:cubicBezTo>
                  <a:cubicBezTo>
                    <a:pt x="3664653" y="219319"/>
                    <a:pt x="3684290" y="228799"/>
                    <a:pt x="3674810" y="228393"/>
                  </a:cubicBezTo>
                  <a:cubicBezTo>
                    <a:pt x="3665330" y="227987"/>
                    <a:pt x="3662351" y="233743"/>
                    <a:pt x="3619013" y="227310"/>
                  </a:cubicBezTo>
                  <a:cubicBezTo>
                    <a:pt x="3575676" y="220877"/>
                    <a:pt x="3599647" y="243629"/>
                    <a:pt x="3619013" y="262860"/>
                  </a:cubicBezTo>
                  <a:cubicBezTo>
                    <a:pt x="3638380" y="282091"/>
                    <a:pt x="3618472" y="287643"/>
                    <a:pt x="3612784" y="286898"/>
                  </a:cubicBezTo>
                  <a:cubicBezTo>
                    <a:pt x="3607096" y="286153"/>
                    <a:pt x="3595110" y="283174"/>
                    <a:pt x="3584479" y="294889"/>
                  </a:cubicBezTo>
                  <a:cubicBezTo>
                    <a:pt x="3573848" y="306603"/>
                    <a:pt x="3545340" y="316693"/>
                    <a:pt x="3506946" y="316693"/>
                  </a:cubicBezTo>
                  <a:cubicBezTo>
                    <a:pt x="3468552" y="316693"/>
                    <a:pt x="3482568" y="292519"/>
                    <a:pt x="3486361" y="277012"/>
                  </a:cubicBezTo>
                  <a:cubicBezTo>
                    <a:pt x="3490152" y="261573"/>
                    <a:pt x="3452775" y="270782"/>
                    <a:pt x="3444039" y="274913"/>
                  </a:cubicBezTo>
                  <a:cubicBezTo>
                    <a:pt x="3435304" y="279044"/>
                    <a:pt x="3408963" y="275590"/>
                    <a:pt x="3393389" y="283106"/>
                  </a:cubicBezTo>
                  <a:cubicBezTo>
                    <a:pt x="3377814" y="290623"/>
                    <a:pt x="3349645" y="322787"/>
                    <a:pt x="3348088" y="305114"/>
                  </a:cubicBezTo>
                  <a:cubicBezTo>
                    <a:pt x="3346598" y="287372"/>
                    <a:pt x="3337050" y="297665"/>
                    <a:pt x="3337795" y="301389"/>
                  </a:cubicBezTo>
                  <a:cubicBezTo>
                    <a:pt x="3338540" y="305181"/>
                    <a:pt x="3321476" y="308906"/>
                    <a:pt x="3307053" y="310395"/>
                  </a:cubicBezTo>
                  <a:cubicBezTo>
                    <a:pt x="3292630" y="311885"/>
                    <a:pt x="3291275" y="320078"/>
                    <a:pt x="3284842" y="317844"/>
                  </a:cubicBezTo>
                  <a:cubicBezTo>
                    <a:pt x="3278410" y="315609"/>
                    <a:pt x="3279764" y="305723"/>
                    <a:pt x="3282811" y="298884"/>
                  </a:cubicBezTo>
                  <a:cubicBezTo>
                    <a:pt x="3285858" y="292112"/>
                    <a:pt x="3281389" y="293196"/>
                    <a:pt x="3277191" y="295092"/>
                  </a:cubicBezTo>
                  <a:cubicBezTo>
                    <a:pt x="3272992" y="296988"/>
                    <a:pt x="3279628" y="300035"/>
                    <a:pt x="3265950" y="291774"/>
                  </a:cubicBezTo>
                  <a:cubicBezTo>
                    <a:pt x="3252271" y="283513"/>
                    <a:pt x="3246855" y="295769"/>
                    <a:pt x="3246855" y="299900"/>
                  </a:cubicBezTo>
                  <a:cubicBezTo>
                    <a:pt x="3246855" y="304030"/>
                    <a:pt x="3232025" y="305317"/>
                    <a:pt x="3228233" y="320349"/>
                  </a:cubicBezTo>
                  <a:cubicBezTo>
                    <a:pt x="3224441" y="335450"/>
                    <a:pt x="3253694" y="332877"/>
                    <a:pt x="3259382" y="325699"/>
                  </a:cubicBezTo>
                  <a:cubicBezTo>
                    <a:pt x="3265070" y="318521"/>
                    <a:pt x="3267237" y="322448"/>
                    <a:pt x="3271028" y="323532"/>
                  </a:cubicBezTo>
                  <a:cubicBezTo>
                    <a:pt x="3274821" y="324683"/>
                    <a:pt x="3279222" y="330033"/>
                    <a:pt x="3273534" y="335721"/>
                  </a:cubicBezTo>
                  <a:cubicBezTo>
                    <a:pt x="3267846" y="341341"/>
                    <a:pt x="3262971" y="346149"/>
                    <a:pt x="3253829" y="358540"/>
                  </a:cubicBezTo>
                  <a:cubicBezTo>
                    <a:pt x="3244687" y="371000"/>
                    <a:pt x="3234937" y="371000"/>
                    <a:pt x="3210628" y="384543"/>
                  </a:cubicBezTo>
                  <a:cubicBezTo>
                    <a:pt x="3186317" y="398086"/>
                    <a:pt x="3183610" y="385965"/>
                    <a:pt x="3185844" y="378448"/>
                  </a:cubicBezTo>
                  <a:cubicBezTo>
                    <a:pt x="3188146" y="370932"/>
                    <a:pt x="3188620" y="346216"/>
                    <a:pt x="3195053" y="343575"/>
                  </a:cubicBezTo>
                  <a:cubicBezTo>
                    <a:pt x="3201485" y="340935"/>
                    <a:pt x="3204465" y="341747"/>
                    <a:pt x="3209408" y="332335"/>
                  </a:cubicBezTo>
                  <a:cubicBezTo>
                    <a:pt x="3214351" y="322922"/>
                    <a:pt x="3219904" y="318860"/>
                    <a:pt x="3222951" y="307551"/>
                  </a:cubicBezTo>
                  <a:cubicBezTo>
                    <a:pt x="3225998" y="296243"/>
                    <a:pt x="3213539" y="289675"/>
                    <a:pt x="3211237" y="282497"/>
                  </a:cubicBezTo>
                  <a:cubicBezTo>
                    <a:pt x="3208935" y="275319"/>
                    <a:pt x="3219024" y="263401"/>
                    <a:pt x="3225457" y="253989"/>
                  </a:cubicBezTo>
                  <a:cubicBezTo>
                    <a:pt x="3231890" y="244577"/>
                    <a:pt x="3229994" y="243493"/>
                    <a:pt x="3235276" y="232185"/>
                  </a:cubicBezTo>
                  <a:cubicBezTo>
                    <a:pt x="3240625" y="220877"/>
                    <a:pt x="3236901" y="222028"/>
                    <a:pt x="3237307" y="212954"/>
                  </a:cubicBezTo>
                  <a:cubicBezTo>
                    <a:pt x="3237713" y="203880"/>
                    <a:pt x="3257012" y="193723"/>
                    <a:pt x="3257418" y="184717"/>
                  </a:cubicBezTo>
                  <a:cubicBezTo>
                    <a:pt x="3257824" y="175643"/>
                    <a:pt x="3256809" y="149506"/>
                    <a:pt x="3254506" y="142734"/>
                  </a:cubicBezTo>
                  <a:cubicBezTo>
                    <a:pt x="3252204" y="135963"/>
                    <a:pt x="3242995" y="137926"/>
                    <a:pt x="3241505" y="134879"/>
                  </a:cubicBezTo>
                  <a:cubicBezTo>
                    <a:pt x="3240015" y="131832"/>
                    <a:pt x="3229655" y="132035"/>
                    <a:pt x="3228910" y="126009"/>
                  </a:cubicBezTo>
                  <a:cubicBezTo>
                    <a:pt x="3228165" y="119982"/>
                    <a:pt x="3226540" y="105559"/>
                    <a:pt x="3215503" y="96891"/>
                  </a:cubicBezTo>
                  <a:cubicBezTo>
                    <a:pt x="3204465" y="88224"/>
                    <a:pt x="3200673" y="76848"/>
                    <a:pt x="3191194" y="74546"/>
                  </a:cubicBezTo>
                  <a:cubicBezTo>
                    <a:pt x="3181713" y="72311"/>
                    <a:pt x="3189230" y="83823"/>
                    <a:pt x="3186250" y="86802"/>
                  </a:cubicBezTo>
                  <a:cubicBezTo>
                    <a:pt x="3183203" y="89849"/>
                    <a:pt x="3171556" y="87750"/>
                    <a:pt x="3166613" y="79489"/>
                  </a:cubicBezTo>
                  <a:cubicBezTo>
                    <a:pt x="3161669" y="71228"/>
                    <a:pt x="3160180" y="62831"/>
                    <a:pt x="3146095" y="58700"/>
                  </a:cubicBezTo>
                  <a:cubicBezTo>
                    <a:pt x="3132011" y="54570"/>
                    <a:pt x="3126865" y="53825"/>
                    <a:pt x="3124969" y="42923"/>
                  </a:cubicBezTo>
                  <a:cubicBezTo>
                    <a:pt x="3123072" y="32021"/>
                    <a:pt x="3106212" y="50372"/>
                    <a:pt x="3089892" y="62831"/>
                  </a:cubicBezTo>
                  <a:cubicBezTo>
                    <a:pt x="3073573" y="75291"/>
                    <a:pt x="3062468" y="62696"/>
                    <a:pt x="3049534" y="64253"/>
                  </a:cubicBezTo>
                  <a:cubicBezTo>
                    <a:pt x="3036601" y="65743"/>
                    <a:pt x="3033622" y="76848"/>
                    <a:pt x="3038226" y="82062"/>
                  </a:cubicBezTo>
                  <a:cubicBezTo>
                    <a:pt x="3042763" y="87344"/>
                    <a:pt x="3048993" y="97230"/>
                    <a:pt x="3042899" y="110773"/>
                  </a:cubicBezTo>
                  <a:cubicBezTo>
                    <a:pt x="3036804" y="124316"/>
                    <a:pt x="3032945" y="119508"/>
                    <a:pt x="3022720" y="101022"/>
                  </a:cubicBezTo>
                  <a:cubicBezTo>
                    <a:pt x="3012427" y="82536"/>
                    <a:pt x="3011072" y="59242"/>
                    <a:pt x="2993263" y="58091"/>
                  </a:cubicBezTo>
                  <a:cubicBezTo>
                    <a:pt x="2975387" y="56940"/>
                    <a:pt x="2960084" y="71431"/>
                    <a:pt x="2951754" y="71431"/>
                  </a:cubicBezTo>
                  <a:cubicBezTo>
                    <a:pt x="2943426" y="71431"/>
                    <a:pt x="2940650" y="51387"/>
                    <a:pt x="2945931" y="38522"/>
                  </a:cubicBezTo>
                  <a:cubicBezTo>
                    <a:pt x="2951281" y="25724"/>
                    <a:pt x="2953447" y="25520"/>
                    <a:pt x="2945863" y="18343"/>
                  </a:cubicBezTo>
                  <a:cubicBezTo>
                    <a:pt x="2938279" y="11165"/>
                    <a:pt x="2934149" y="3716"/>
                    <a:pt x="2919725" y="737"/>
                  </a:cubicBezTo>
                  <a:cubicBezTo>
                    <a:pt x="2905302" y="-2310"/>
                    <a:pt x="2897177" y="4393"/>
                    <a:pt x="2882686" y="15295"/>
                  </a:cubicBezTo>
                  <a:cubicBezTo>
                    <a:pt x="2868263" y="26198"/>
                    <a:pt x="2875711" y="55924"/>
                    <a:pt x="2869211" y="69129"/>
                  </a:cubicBezTo>
                  <a:cubicBezTo>
                    <a:pt x="2862778" y="82333"/>
                    <a:pt x="2862913" y="90594"/>
                    <a:pt x="2864471" y="97704"/>
                  </a:cubicBezTo>
                  <a:cubicBezTo>
                    <a:pt x="2865961" y="104882"/>
                    <a:pt x="2853095" y="110638"/>
                    <a:pt x="2879707" y="131358"/>
                  </a:cubicBezTo>
                  <a:cubicBezTo>
                    <a:pt x="2906318" y="152079"/>
                    <a:pt x="2883973" y="170497"/>
                    <a:pt x="2876389" y="172799"/>
                  </a:cubicBezTo>
                  <a:cubicBezTo>
                    <a:pt x="2868804" y="175034"/>
                    <a:pt x="2853568" y="168601"/>
                    <a:pt x="2854652" y="178758"/>
                  </a:cubicBezTo>
                  <a:cubicBezTo>
                    <a:pt x="2855261" y="184108"/>
                    <a:pt x="2857022" y="184988"/>
                    <a:pt x="2857970" y="184988"/>
                  </a:cubicBezTo>
                  <a:cubicBezTo>
                    <a:pt x="2857700" y="185123"/>
                    <a:pt x="2857293" y="185259"/>
                    <a:pt x="2856819" y="185597"/>
                  </a:cubicBezTo>
                  <a:cubicBezTo>
                    <a:pt x="2852282" y="188238"/>
                    <a:pt x="2846255" y="198666"/>
                    <a:pt x="2842802" y="205438"/>
                  </a:cubicBezTo>
                  <a:cubicBezTo>
                    <a:pt x="2839348" y="212209"/>
                    <a:pt x="2835625" y="211871"/>
                    <a:pt x="2831426" y="214173"/>
                  </a:cubicBezTo>
                  <a:cubicBezTo>
                    <a:pt x="2827228" y="216475"/>
                    <a:pt x="2827702" y="236925"/>
                    <a:pt x="2823842" y="232795"/>
                  </a:cubicBezTo>
                  <a:cubicBezTo>
                    <a:pt x="2820050" y="228664"/>
                    <a:pt x="2820253" y="222637"/>
                    <a:pt x="2819508" y="226023"/>
                  </a:cubicBezTo>
                  <a:cubicBezTo>
                    <a:pt x="2818764" y="229409"/>
                    <a:pt x="2800345" y="238415"/>
                    <a:pt x="2800345" y="233878"/>
                  </a:cubicBezTo>
                  <a:cubicBezTo>
                    <a:pt x="2800345" y="229341"/>
                    <a:pt x="2816868" y="222840"/>
                    <a:pt x="2814565" y="213767"/>
                  </a:cubicBezTo>
                  <a:cubicBezTo>
                    <a:pt x="2812263" y="204693"/>
                    <a:pt x="2787682" y="203677"/>
                    <a:pt x="2768248" y="209704"/>
                  </a:cubicBezTo>
                  <a:cubicBezTo>
                    <a:pt x="2748882" y="215730"/>
                    <a:pt x="2733782" y="230695"/>
                    <a:pt x="2733375" y="240920"/>
                  </a:cubicBezTo>
                  <a:cubicBezTo>
                    <a:pt x="2732969" y="251077"/>
                    <a:pt x="2734594" y="254802"/>
                    <a:pt x="2725114" y="265027"/>
                  </a:cubicBezTo>
                  <a:cubicBezTo>
                    <a:pt x="2715634" y="275184"/>
                    <a:pt x="2671078" y="303556"/>
                    <a:pt x="2670333" y="311817"/>
                  </a:cubicBezTo>
                  <a:cubicBezTo>
                    <a:pt x="2669588" y="320078"/>
                    <a:pt x="2657467" y="334773"/>
                    <a:pt x="2654014" y="344930"/>
                  </a:cubicBezTo>
                  <a:cubicBezTo>
                    <a:pt x="2650560" y="355087"/>
                    <a:pt x="2653540" y="372354"/>
                    <a:pt x="2653133" y="388944"/>
                  </a:cubicBezTo>
                  <a:cubicBezTo>
                    <a:pt x="2652728" y="405534"/>
                    <a:pt x="2661598" y="399575"/>
                    <a:pt x="2666947" y="403300"/>
                  </a:cubicBezTo>
                  <a:cubicBezTo>
                    <a:pt x="2672297" y="407092"/>
                    <a:pt x="2651238" y="429776"/>
                    <a:pt x="2674058" y="430115"/>
                  </a:cubicBezTo>
                  <a:cubicBezTo>
                    <a:pt x="2696878" y="430521"/>
                    <a:pt x="2682115" y="456049"/>
                    <a:pt x="2677511" y="457945"/>
                  </a:cubicBezTo>
                  <a:cubicBezTo>
                    <a:pt x="2672974" y="459841"/>
                    <a:pt x="2648462" y="472978"/>
                    <a:pt x="2637424" y="474129"/>
                  </a:cubicBezTo>
                  <a:cubicBezTo>
                    <a:pt x="2626387" y="475280"/>
                    <a:pt x="2620157" y="490584"/>
                    <a:pt x="2605327" y="496610"/>
                  </a:cubicBezTo>
                  <a:cubicBezTo>
                    <a:pt x="2590498" y="502637"/>
                    <a:pt x="2584471" y="489906"/>
                    <a:pt x="2557453" y="499657"/>
                  </a:cubicBezTo>
                  <a:cubicBezTo>
                    <a:pt x="2530503" y="509476"/>
                    <a:pt x="2547431" y="525863"/>
                    <a:pt x="2555422" y="536426"/>
                  </a:cubicBezTo>
                  <a:cubicBezTo>
                    <a:pt x="2563412" y="546990"/>
                    <a:pt x="2561922" y="561548"/>
                    <a:pt x="2566120" y="576242"/>
                  </a:cubicBezTo>
                  <a:cubicBezTo>
                    <a:pt x="2570319" y="590936"/>
                    <a:pt x="2587992" y="591749"/>
                    <a:pt x="2607765" y="590936"/>
                  </a:cubicBezTo>
                  <a:cubicBezTo>
                    <a:pt x="2627538" y="590124"/>
                    <a:pt x="2625438" y="598182"/>
                    <a:pt x="2641758" y="619647"/>
                  </a:cubicBezTo>
                  <a:cubicBezTo>
                    <a:pt x="2658076" y="641113"/>
                    <a:pt x="2641893" y="658786"/>
                    <a:pt x="2630856" y="657635"/>
                  </a:cubicBezTo>
                  <a:cubicBezTo>
                    <a:pt x="2619818" y="656484"/>
                    <a:pt x="2617922" y="636170"/>
                    <a:pt x="2609932" y="630143"/>
                  </a:cubicBezTo>
                  <a:cubicBezTo>
                    <a:pt x="2601942" y="624117"/>
                    <a:pt x="2595238" y="618902"/>
                    <a:pt x="2588060" y="618158"/>
                  </a:cubicBezTo>
                  <a:cubicBezTo>
                    <a:pt x="2580815" y="617413"/>
                    <a:pt x="2572824" y="620054"/>
                    <a:pt x="2562193" y="609558"/>
                  </a:cubicBezTo>
                  <a:cubicBezTo>
                    <a:pt x="2551562" y="598995"/>
                    <a:pt x="2525356" y="614298"/>
                    <a:pt x="2519262" y="615043"/>
                  </a:cubicBezTo>
                  <a:cubicBezTo>
                    <a:pt x="2513168" y="615788"/>
                    <a:pt x="2496713" y="624252"/>
                    <a:pt x="2522986" y="631430"/>
                  </a:cubicBezTo>
                  <a:cubicBezTo>
                    <a:pt x="2549192" y="638607"/>
                    <a:pt x="2532872" y="661766"/>
                    <a:pt x="2513845" y="650457"/>
                  </a:cubicBezTo>
                  <a:cubicBezTo>
                    <a:pt x="2494817" y="639149"/>
                    <a:pt x="2482561" y="647613"/>
                    <a:pt x="2478024" y="657026"/>
                  </a:cubicBezTo>
                  <a:cubicBezTo>
                    <a:pt x="2473487" y="666438"/>
                    <a:pt x="2483915" y="677950"/>
                    <a:pt x="2506329" y="696029"/>
                  </a:cubicBezTo>
                  <a:cubicBezTo>
                    <a:pt x="2528742" y="714109"/>
                    <a:pt x="2493802" y="719255"/>
                    <a:pt x="2487707" y="716208"/>
                  </a:cubicBezTo>
                  <a:cubicBezTo>
                    <a:pt x="2481613" y="713161"/>
                    <a:pt x="2477888" y="678762"/>
                    <a:pt x="2475586" y="675715"/>
                  </a:cubicBezTo>
                  <a:cubicBezTo>
                    <a:pt x="2473284" y="672668"/>
                    <a:pt x="2463668" y="666303"/>
                    <a:pt x="2465158" y="657974"/>
                  </a:cubicBezTo>
                  <a:cubicBezTo>
                    <a:pt x="2466648" y="649713"/>
                    <a:pt x="2461772" y="647410"/>
                    <a:pt x="2463668" y="639894"/>
                  </a:cubicBezTo>
                  <a:cubicBezTo>
                    <a:pt x="2465565" y="632378"/>
                    <a:pt x="2440645" y="631701"/>
                    <a:pt x="2441729" y="623439"/>
                  </a:cubicBezTo>
                  <a:cubicBezTo>
                    <a:pt x="2442338" y="618970"/>
                    <a:pt x="2441526" y="618496"/>
                    <a:pt x="2439359" y="617277"/>
                  </a:cubicBezTo>
                  <a:cubicBezTo>
                    <a:pt x="2441052" y="627435"/>
                    <a:pt x="2440984" y="639691"/>
                    <a:pt x="2441526" y="649442"/>
                  </a:cubicBezTo>
                  <a:cubicBezTo>
                    <a:pt x="2442270" y="663391"/>
                    <a:pt x="2425274" y="666574"/>
                    <a:pt x="2419248" y="675647"/>
                  </a:cubicBezTo>
                  <a:cubicBezTo>
                    <a:pt x="2413154" y="684721"/>
                    <a:pt x="2427170" y="688581"/>
                    <a:pt x="2422972" y="710385"/>
                  </a:cubicBezTo>
                  <a:cubicBezTo>
                    <a:pt x="2418774" y="732257"/>
                    <a:pt x="2402996" y="712958"/>
                    <a:pt x="2400897" y="705442"/>
                  </a:cubicBezTo>
                  <a:cubicBezTo>
                    <a:pt x="2398798" y="697925"/>
                    <a:pt x="2391756" y="692644"/>
                    <a:pt x="2392907" y="686278"/>
                  </a:cubicBezTo>
                  <a:cubicBezTo>
                    <a:pt x="2394058" y="679846"/>
                    <a:pt x="2395616" y="639149"/>
                    <a:pt x="2391823" y="627435"/>
                  </a:cubicBezTo>
                  <a:cubicBezTo>
                    <a:pt x="2388031" y="615720"/>
                    <a:pt x="2375572" y="615720"/>
                    <a:pt x="2365686" y="610845"/>
                  </a:cubicBezTo>
                  <a:cubicBezTo>
                    <a:pt x="2355800" y="605969"/>
                    <a:pt x="2343882" y="611522"/>
                    <a:pt x="2334402" y="612537"/>
                  </a:cubicBezTo>
                  <a:cubicBezTo>
                    <a:pt x="2324921" y="613553"/>
                    <a:pt x="2300612" y="620257"/>
                    <a:pt x="2291809" y="617616"/>
                  </a:cubicBezTo>
                  <a:cubicBezTo>
                    <a:pt x="2283073" y="614975"/>
                    <a:pt x="2277725" y="614501"/>
                    <a:pt x="2276235" y="626554"/>
                  </a:cubicBezTo>
                  <a:cubicBezTo>
                    <a:pt x="2274745" y="638607"/>
                    <a:pt x="2280433" y="640910"/>
                    <a:pt x="2285037" y="667995"/>
                  </a:cubicBezTo>
                  <a:cubicBezTo>
                    <a:pt x="2289575" y="695149"/>
                    <a:pt x="2290658" y="724808"/>
                    <a:pt x="2276235" y="747086"/>
                  </a:cubicBezTo>
                  <a:cubicBezTo>
                    <a:pt x="2261812" y="769297"/>
                    <a:pt x="2281314" y="781756"/>
                    <a:pt x="2291200" y="789272"/>
                  </a:cubicBezTo>
                  <a:cubicBezTo>
                    <a:pt x="2301086" y="796789"/>
                    <a:pt x="2289845" y="812431"/>
                    <a:pt x="2296278" y="822182"/>
                  </a:cubicBezTo>
                  <a:cubicBezTo>
                    <a:pt x="2302711" y="832000"/>
                    <a:pt x="2302982" y="834912"/>
                    <a:pt x="2305216" y="849606"/>
                  </a:cubicBezTo>
                  <a:cubicBezTo>
                    <a:pt x="2307519" y="864300"/>
                    <a:pt x="2311785" y="865248"/>
                    <a:pt x="2328916" y="867550"/>
                  </a:cubicBezTo>
                  <a:cubicBezTo>
                    <a:pt x="2346048" y="869785"/>
                    <a:pt x="2343340" y="871071"/>
                    <a:pt x="2344491" y="881635"/>
                  </a:cubicBezTo>
                  <a:cubicBezTo>
                    <a:pt x="2345642" y="892198"/>
                    <a:pt x="2359591" y="897209"/>
                    <a:pt x="2376316" y="906621"/>
                  </a:cubicBezTo>
                  <a:cubicBezTo>
                    <a:pt x="2393043" y="916034"/>
                    <a:pt x="2388370" y="941765"/>
                    <a:pt x="2380786" y="946302"/>
                  </a:cubicBezTo>
                  <a:cubicBezTo>
                    <a:pt x="2373202" y="950839"/>
                    <a:pt x="2353497" y="943729"/>
                    <a:pt x="2347064" y="936551"/>
                  </a:cubicBezTo>
                  <a:cubicBezTo>
                    <a:pt x="2340631" y="929373"/>
                    <a:pt x="2338464" y="919961"/>
                    <a:pt x="2328578" y="913935"/>
                  </a:cubicBezTo>
                  <a:cubicBezTo>
                    <a:pt x="2318691" y="907908"/>
                    <a:pt x="2310227" y="897209"/>
                    <a:pt x="2296887" y="893079"/>
                  </a:cubicBezTo>
                  <a:cubicBezTo>
                    <a:pt x="2283616" y="888948"/>
                    <a:pt x="2279553" y="889693"/>
                    <a:pt x="2271156" y="882921"/>
                  </a:cubicBezTo>
                  <a:cubicBezTo>
                    <a:pt x="2262827" y="876150"/>
                    <a:pt x="2254905" y="883734"/>
                    <a:pt x="2241632" y="876150"/>
                  </a:cubicBezTo>
                  <a:cubicBezTo>
                    <a:pt x="2228360" y="868634"/>
                    <a:pt x="2205270" y="856513"/>
                    <a:pt x="2178252" y="858002"/>
                  </a:cubicBezTo>
                  <a:cubicBezTo>
                    <a:pt x="2151301" y="859492"/>
                    <a:pt x="2154078" y="869446"/>
                    <a:pt x="2145681" y="872832"/>
                  </a:cubicBezTo>
                  <a:cubicBezTo>
                    <a:pt x="2143649" y="873644"/>
                    <a:pt x="2143514" y="869243"/>
                    <a:pt x="2143040" y="870191"/>
                  </a:cubicBezTo>
                  <a:cubicBezTo>
                    <a:pt x="2143040" y="870191"/>
                    <a:pt x="2134035" y="872087"/>
                    <a:pt x="2133967" y="872019"/>
                  </a:cubicBezTo>
                  <a:cubicBezTo>
                    <a:pt x="2133696" y="871613"/>
                    <a:pt x="2133357" y="871275"/>
                    <a:pt x="2133019" y="870868"/>
                  </a:cubicBezTo>
                  <a:cubicBezTo>
                    <a:pt x="2134440" y="872832"/>
                    <a:pt x="2136201" y="875337"/>
                    <a:pt x="2135592" y="876488"/>
                  </a:cubicBezTo>
                  <a:cubicBezTo>
                    <a:pt x="2132951" y="881770"/>
                    <a:pt x="2150489" y="887255"/>
                    <a:pt x="2155432" y="897074"/>
                  </a:cubicBezTo>
                  <a:cubicBezTo>
                    <a:pt x="2160375" y="906892"/>
                    <a:pt x="2161730" y="917117"/>
                    <a:pt x="2164371" y="926191"/>
                  </a:cubicBezTo>
                  <a:cubicBezTo>
                    <a:pt x="2167011" y="935265"/>
                    <a:pt x="2157735" y="935739"/>
                    <a:pt x="2156244" y="941359"/>
                  </a:cubicBezTo>
                  <a:cubicBezTo>
                    <a:pt x="2154755" y="946979"/>
                    <a:pt x="2152994" y="941698"/>
                    <a:pt x="2147239" y="940208"/>
                  </a:cubicBezTo>
                  <a:cubicBezTo>
                    <a:pt x="2141551" y="938718"/>
                    <a:pt x="2149135" y="947521"/>
                    <a:pt x="2153333" y="952396"/>
                  </a:cubicBezTo>
                  <a:cubicBezTo>
                    <a:pt x="2157531" y="957272"/>
                    <a:pt x="2144259" y="966684"/>
                    <a:pt x="2135117" y="967429"/>
                  </a:cubicBezTo>
                  <a:cubicBezTo>
                    <a:pt x="2125976" y="968174"/>
                    <a:pt x="2125773" y="951042"/>
                    <a:pt x="2124622" y="937499"/>
                  </a:cubicBezTo>
                  <a:cubicBezTo>
                    <a:pt x="2123471" y="923956"/>
                    <a:pt x="2120153" y="934994"/>
                    <a:pt x="2107287" y="945219"/>
                  </a:cubicBezTo>
                  <a:cubicBezTo>
                    <a:pt x="2094353" y="955376"/>
                    <a:pt x="2082097" y="954631"/>
                    <a:pt x="2071060" y="954970"/>
                  </a:cubicBezTo>
                  <a:cubicBezTo>
                    <a:pt x="2060022" y="955376"/>
                    <a:pt x="2036390" y="960658"/>
                    <a:pt x="2026504" y="965939"/>
                  </a:cubicBezTo>
                  <a:cubicBezTo>
                    <a:pt x="2016617" y="971221"/>
                    <a:pt x="2014722" y="990249"/>
                    <a:pt x="2006122" y="990655"/>
                  </a:cubicBezTo>
                  <a:cubicBezTo>
                    <a:pt x="1997590" y="991061"/>
                    <a:pt x="2004361" y="981446"/>
                    <a:pt x="2002872" y="977451"/>
                  </a:cubicBezTo>
                  <a:cubicBezTo>
                    <a:pt x="2001381" y="973456"/>
                    <a:pt x="1990411" y="972304"/>
                    <a:pt x="1989261" y="966887"/>
                  </a:cubicBezTo>
                  <a:cubicBezTo>
                    <a:pt x="1988109" y="961402"/>
                    <a:pt x="1980254" y="955511"/>
                    <a:pt x="1985807" y="952735"/>
                  </a:cubicBezTo>
                  <a:cubicBezTo>
                    <a:pt x="1991292" y="949891"/>
                    <a:pt x="2000027" y="945015"/>
                    <a:pt x="1996032" y="943323"/>
                  </a:cubicBezTo>
                  <a:cubicBezTo>
                    <a:pt x="1992037" y="941630"/>
                    <a:pt x="1987297" y="939598"/>
                    <a:pt x="1973822" y="944541"/>
                  </a:cubicBezTo>
                  <a:cubicBezTo>
                    <a:pt x="1960347" y="949417"/>
                    <a:pt x="1954658" y="950636"/>
                    <a:pt x="1949579" y="954631"/>
                  </a:cubicBezTo>
                  <a:cubicBezTo>
                    <a:pt x="1944434" y="958558"/>
                    <a:pt x="1950799" y="979279"/>
                    <a:pt x="1932786" y="981581"/>
                  </a:cubicBezTo>
                  <a:cubicBezTo>
                    <a:pt x="1914707" y="983816"/>
                    <a:pt x="1913217" y="991197"/>
                    <a:pt x="1907732" y="998916"/>
                  </a:cubicBezTo>
                  <a:cubicBezTo>
                    <a:pt x="1902247" y="1006636"/>
                    <a:pt x="1892768" y="1014762"/>
                    <a:pt x="1886673" y="1020653"/>
                  </a:cubicBezTo>
                  <a:cubicBezTo>
                    <a:pt x="1882136" y="1024986"/>
                    <a:pt x="1874620" y="1031555"/>
                    <a:pt x="1869609" y="1033180"/>
                  </a:cubicBezTo>
                  <a:cubicBezTo>
                    <a:pt x="1872250" y="1035347"/>
                    <a:pt x="1872182" y="1035008"/>
                    <a:pt x="1861280" y="1034534"/>
                  </a:cubicBezTo>
                  <a:cubicBezTo>
                    <a:pt x="1847060" y="1033992"/>
                    <a:pt x="1849362" y="1044217"/>
                    <a:pt x="1851123" y="1050989"/>
                  </a:cubicBezTo>
                  <a:cubicBezTo>
                    <a:pt x="1852816" y="1057760"/>
                    <a:pt x="1849836" y="1077397"/>
                    <a:pt x="1845232" y="1089315"/>
                  </a:cubicBezTo>
                  <a:cubicBezTo>
                    <a:pt x="1840695" y="1101165"/>
                    <a:pt x="1819500" y="1103603"/>
                    <a:pt x="1811578" y="1104145"/>
                  </a:cubicBezTo>
                  <a:cubicBezTo>
                    <a:pt x="1803587" y="1104686"/>
                    <a:pt x="1788148" y="1093852"/>
                    <a:pt x="1782460" y="1086539"/>
                  </a:cubicBezTo>
                  <a:cubicBezTo>
                    <a:pt x="1776773" y="1079158"/>
                    <a:pt x="1771762" y="1070761"/>
                    <a:pt x="1767766" y="1065683"/>
                  </a:cubicBezTo>
                  <a:cubicBezTo>
                    <a:pt x="1763771" y="1060604"/>
                    <a:pt x="1772980" y="1053968"/>
                    <a:pt x="1775215" y="1048822"/>
                  </a:cubicBezTo>
                  <a:cubicBezTo>
                    <a:pt x="1777517" y="1043743"/>
                    <a:pt x="1780226" y="1036362"/>
                    <a:pt x="1784221" y="1035753"/>
                  </a:cubicBezTo>
                  <a:cubicBezTo>
                    <a:pt x="1788216" y="1035211"/>
                    <a:pt x="1797425" y="1038055"/>
                    <a:pt x="1804264" y="1034060"/>
                  </a:cubicBezTo>
                  <a:cubicBezTo>
                    <a:pt x="1811104" y="1030133"/>
                    <a:pt x="1796816" y="1027221"/>
                    <a:pt x="1790586" y="1018757"/>
                  </a:cubicBezTo>
                  <a:cubicBezTo>
                    <a:pt x="1784289" y="1010292"/>
                    <a:pt x="1777178" y="1013272"/>
                    <a:pt x="1773184" y="1003656"/>
                  </a:cubicBezTo>
                  <a:cubicBezTo>
                    <a:pt x="1769189" y="994041"/>
                    <a:pt x="1774267" y="996953"/>
                    <a:pt x="1760589" y="998645"/>
                  </a:cubicBezTo>
                  <a:cubicBezTo>
                    <a:pt x="1746910" y="1000338"/>
                    <a:pt x="1740071" y="988150"/>
                    <a:pt x="1721246" y="983613"/>
                  </a:cubicBezTo>
                  <a:cubicBezTo>
                    <a:pt x="1702422" y="979076"/>
                    <a:pt x="1706485" y="1003047"/>
                    <a:pt x="1719621" y="1008667"/>
                  </a:cubicBezTo>
                  <a:cubicBezTo>
                    <a:pt x="1732758" y="1014287"/>
                    <a:pt x="1746910" y="1028169"/>
                    <a:pt x="1745759" y="1049634"/>
                  </a:cubicBezTo>
                  <a:cubicBezTo>
                    <a:pt x="1744608" y="1071100"/>
                    <a:pt x="1740071" y="1070897"/>
                    <a:pt x="1751989" y="1078210"/>
                  </a:cubicBezTo>
                  <a:cubicBezTo>
                    <a:pt x="1763974" y="1085591"/>
                    <a:pt x="1765261" y="1092565"/>
                    <a:pt x="1769256" y="1115182"/>
                  </a:cubicBezTo>
                  <a:cubicBezTo>
                    <a:pt x="1773251" y="1137799"/>
                    <a:pt x="1750364" y="1129199"/>
                    <a:pt x="1741222" y="1125813"/>
                  </a:cubicBezTo>
                  <a:cubicBezTo>
                    <a:pt x="1732081" y="1122428"/>
                    <a:pt x="1714881" y="1120735"/>
                    <a:pt x="1701203" y="1121276"/>
                  </a:cubicBezTo>
                  <a:cubicBezTo>
                    <a:pt x="1687525" y="1121818"/>
                    <a:pt x="1671747" y="1143080"/>
                    <a:pt x="1654954" y="1160348"/>
                  </a:cubicBezTo>
                  <a:cubicBezTo>
                    <a:pt x="1638161" y="1177615"/>
                    <a:pt x="1652246" y="1190210"/>
                    <a:pt x="1667346" y="1212488"/>
                  </a:cubicBezTo>
                  <a:cubicBezTo>
                    <a:pt x="1682446" y="1234834"/>
                    <a:pt x="1654615" y="1259008"/>
                    <a:pt x="1645813" y="1259008"/>
                  </a:cubicBezTo>
                  <a:cubicBezTo>
                    <a:pt x="1637010" y="1259008"/>
                    <a:pt x="1645135" y="1236459"/>
                    <a:pt x="1636874" y="1228807"/>
                  </a:cubicBezTo>
                  <a:cubicBezTo>
                    <a:pt x="1628613" y="1221155"/>
                    <a:pt x="1615612" y="1221223"/>
                    <a:pt x="1607080" y="1217837"/>
                  </a:cubicBezTo>
                  <a:cubicBezTo>
                    <a:pt x="1598548" y="1214452"/>
                    <a:pt x="1594349" y="1211337"/>
                    <a:pt x="1587510" y="1207951"/>
                  </a:cubicBezTo>
                  <a:cubicBezTo>
                    <a:pt x="1580671" y="1204565"/>
                    <a:pt x="1570379" y="1209170"/>
                    <a:pt x="1567535" y="1214316"/>
                  </a:cubicBezTo>
                  <a:cubicBezTo>
                    <a:pt x="1564690" y="1219395"/>
                    <a:pt x="1569904" y="1228604"/>
                    <a:pt x="1565910" y="1233412"/>
                  </a:cubicBezTo>
                  <a:cubicBezTo>
                    <a:pt x="1561914" y="1238219"/>
                    <a:pt x="1556565" y="1247767"/>
                    <a:pt x="1562795" y="1253997"/>
                  </a:cubicBezTo>
                  <a:cubicBezTo>
                    <a:pt x="1569092" y="1260227"/>
                    <a:pt x="1577624" y="1254809"/>
                    <a:pt x="1591302" y="1258737"/>
                  </a:cubicBezTo>
                  <a:cubicBezTo>
                    <a:pt x="1604981" y="1262664"/>
                    <a:pt x="1618185" y="1261513"/>
                    <a:pt x="1613919" y="1281015"/>
                  </a:cubicBezTo>
                  <a:cubicBezTo>
                    <a:pt x="1609653" y="1300517"/>
                    <a:pt x="1569160" y="1294829"/>
                    <a:pt x="1554669" y="1282098"/>
                  </a:cubicBezTo>
                  <a:cubicBezTo>
                    <a:pt x="1540110" y="1269368"/>
                    <a:pt x="1528802" y="1265034"/>
                    <a:pt x="1522572" y="1257112"/>
                  </a:cubicBezTo>
                  <a:cubicBezTo>
                    <a:pt x="1516275" y="1249189"/>
                    <a:pt x="1515733" y="1237000"/>
                    <a:pt x="1511738" y="1230771"/>
                  </a:cubicBezTo>
                  <a:cubicBezTo>
                    <a:pt x="1507743" y="1224541"/>
                    <a:pt x="1513092" y="1211540"/>
                    <a:pt x="1516545" y="1188585"/>
                  </a:cubicBezTo>
                  <a:cubicBezTo>
                    <a:pt x="1519999" y="1165697"/>
                    <a:pt x="1484381" y="1154524"/>
                    <a:pt x="1476120" y="1149987"/>
                  </a:cubicBezTo>
                  <a:cubicBezTo>
                    <a:pt x="1467859" y="1145450"/>
                    <a:pt x="1475307" y="1140440"/>
                    <a:pt x="1476188" y="1132855"/>
                  </a:cubicBezTo>
                  <a:cubicBezTo>
                    <a:pt x="1477068" y="1125204"/>
                    <a:pt x="1488376" y="1121412"/>
                    <a:pt x="1491491" y="1127371"/>
                  </a:cubicBezTo>
                  <a:cubicBezTo>
                    <a:pt x="1494606" y="1133330"/>
                    <a:pt x="1488309" y="1141320"/>
                    <a:pt x="1497111" y="1141320"/>
                  </a:cubicBezTo>
                  <a:cubicBezTo>
                    <a:pt x="1505914" y="1141320"/>
                    <a:pt x="1508352" y="1140507"/>
                    <a:pt x="1517493" y="1147008"/>
                  </a:cubicBezTo>
                  <a:cubicBezTo>
                    <a:pt x="1526635" y="1153509"/>
                    <a:pt x="1531781" y="1146466"/>
                    <a:pt x="1543496" y="1149581"/>
                  </a:cubicBezTo>
                  <a:cubicBezTo>
                    <a:pt x="1555211" y="1152696"/>
                    <a:pt x="1564555" y="1156217"/>
                    <a:pt x="1591912" y="1159332"/>
                  </a:cubicBezTo>
                  <a:cubicBezTo>
                    <a:pt x="1619268" y="1162447"/>
                    <a:pt x="1628410" y="1148159"/>
                    <a:pt x="1652381" y="1120464"/>
                  </a:cubicBezTo>
                  <a:cubicBezTo>
                    <a:pt x="1676352" y="1092769"/>
                    <a:pt x="1666398" y="1075027"/>
                    <a:pt x="1661590" y="1068798"/>
                  </a:cubicBezTo>
                  <a:cubicBezTo>
                    <a:pt x="1656715" y="1062568"/>
                    <a:pt x="1646490" y="1059724"/>
                    <a:pt x="1638838" y="1055458"/>
                  </a:cubicBezTo>
                  <a:cubicBezTo>
                    <a:pt x="1631118" y="1051192"/>
                    <a:pt x="1614799" y="1042118"/>
                    <a:pt x="1573155" y="1013543"/>
                  </a:cubicBezTo>
                  <a:cubicBezTo>
                    <a:pt x="1531510" y="984967"/>
                    <a:pt x="1487835" y="976029"/>
                    <a:pt x="1479235" y="976570"/>
                  </a:cubicBezTo>
                  <a:cubicBezTo>
                    <a:pt x="1470703" y="977112"/>
                    <a:pt x="1442601" y="963434"/>
                    <a:pt x="1436710" y="964585"/>
                  </a:cubicBezTo>
                  <a:cubicBezTo>
                    <a:pt x="1430819" y="965736"/>
                    <a:pt x="1430345" y="965398"/>
                    <a:pt x="1416802" y="960725"/>
                  </a:cubicBezTo>
                  <a:cubicBezTo>
                    <a:pt x="1403327" y="955985"/>
                    <a:pt x="1400686" y="957407"/>
                    <a:pt x="1391748" y="954970"/>
                  </a:cubicBezTo>
                  <a:cubicBezTo>
                    <a:pt x="1382809" y="952532"/>
                    <a:pt x="1381794" y="949078"/>
                    <a:pt x="1378205" y="944948"/>
                  </a:cubicBezTo>
                  <a:cubicBezTo>
                    <a:pt x="1374616" y="940817"/>
                    <a:pt x="1355588" y="942239"/>
                    <a:pt x="1349494" y="947860"/>
                  </a:cubicBezTo>
                  <a:cubicBezTo>
                    <a:pt x="1343399" y="953480"/>
                    <a:pt x="1338659" y="947724"/>
                    <a:pt x="1336357" y="945083"/>
                  </a:cubicBezTo>
                  <a:cubicBezTo>
                    <a:pt x="1334055" y="942442"/>
                    <a:pt x="1337305" y="945625"/>
                    <a:pt x="1327216" y="942781"/>
                  </a:cubicBezTo>
                  <a:cubicBezTo>
                    <a:pt x="1317126" y="939937"/>
                    <a:pt x="1313063" y="931134"/>
                    <a:pt x="1315501" y="928899"/>
                  </a:cubicBezTo>
                  <a:cubicBezTo>
                    <a:pt x="1317939" y="926665"/>
                    <a:pt x="1332159" y="930389"/>
                    <a:pt x="1339201" y="930051"/>
                  </a:cubicBezTo>
                  <a:cubicBezTo>
                    <a:pt x="1346244" y="929644"/>
                    <a:pt x="1347869" y="915492"/>
                    <a:pt x="1353218" y="911768"/>
                  </a:cubicBezTo>
                  <a:cubicBezTo>
                    <a:pt x="1358567" y="907976"/>
                    <a:pt x="1379965" y="911361"/>
                    <a:pt x="1380168" y="904590"/>
                  </a:cubicBezTo>
                  <a:cubicBezTo>
                    <a:pt x="1380372" y="897818"/>
                    <a:pt x="1361073" y="907569"/>
                    <a:pt x="1354979" y="905132"/>
                  </a:cubicBezTo>
                  <a:cubicBezTo>
                    <a:pt x="1348884" y="902694"/>
                    <a:pt x="1338524" y="892740"/>
                    <a:pt x="1323898" y="884817"/>
                  </a:cubicBezTo>
                  <a:cubicBezTo>
                    <a:pt x="1309271" y="876895"/>
                    <a:pt x="1299317" y="868972"/>
                    <a:pt x="1293223" y="879536"/>
                  </a:cubicBezTo>
                  <a:cubicBezTo>
                    <a:pt x="1287129" y="890099"/>
                    <a:pt x="1292004" y="886781"/>
                    <a:pt x="1286113" y="884140"/>
                  </a:cubicBezTo>
                  <a:cubicBezTo>
                    <a:pt x="1280222" y="881499"/>
                    <a:pt x="1265054" y="883057"/>
                    <a:pt x="1260314" y="890234"/>
                  </a:cubicBezTo>
                  <a:cubicBezTo>
                    <a:pt x="1255574" y="897412"/>
                    <a:pt x="1251240" y="898428"/>
                    <a:pt x="1241963" y="892943"/>
                  </a:cubicBezTo>
                  <a:cubicBezTo>
                    <a:pt x="1232686" y="887458"/>
                    <a:pt x="1217112" y="889828"/>
                    <a:pt x="1206616" y="892672"/>
                  </a:cubicBezTo>
                  <a:cubicBezTo>
                    <a:pt x="1196188" y="895516"/>
                    <a:pt x="1171269" y="900324"/>
                    <a:pt x="1163482" y="908991"/>
                  </a:cubicBezTo>
                  <a:cubicBezTo>
                    <a:pt x="1155695" y="917659"/>
                    <a:pt x="1146621" y="935739"/>
                    <a:pt x="1124749" y="929306"/>
                  </a:cubicBezTo>
                  <a:cubicBezTo>
                    <a:pt x="1119400" y="927748"/>
                    <a:pt x="1116014" y="926597"/>
                    <a:pt x="1114186" y="925920"/>
                  </a:cubicBezTo>
                  <a:cubicBezTo>
                    <a:pt x="1116488" y="926936"/>
                    <a:pt x="1120483" y="929103"/>
                    <a:pt x="1124207" y="932285"/>
                  </a:cubicBezTo>
                  <a:cubicBezTo>
                    <a:pt x="1133891" y="940546"/>
                    <a:pt x="1122447" y="945286"/>
                    <a:pt x="1108904" y="945083"/>
                  </a:cubicBezTo>
                  <a:cubicBezTo>
                    <a:pt x="1095429" y="944880"/>
                    <a:pt x="1106196" y="953886"/>
                    <a:pt x="1100846" y="966684"/>
                  </a:cubicBezTo>
                  <a:cubicBezTo>
                    <a:pt x="1095497" y="979482"/>
                    <a:pt x="1078162" y="978060"/>
                    <a:pt x="1072067" y="975622"/>
                  </a:cubicBezTo>
                  <a:cubicBezTo>
                    <a:pt x="1065973" y="973185"/>
                    <a:pt x="1064280" y="964450"/>
                    <a:pt x="1059540" y="968445"/>
                  </a:cubicBezTo>
                  <a:cubicBezTo>
                    <a:pt x="1054800" y="972372"/>
                    <a:pt x="1054800" y="975555"/>
                    <a:pt x="1052769" y="976096"/>
                  </a:cubicBezTo>
                  <a:cubicBezTo>
                    <a:pt x="1050670" y="976638"/>
                    <a:pt x="1047148" y="973591"/>
                    <a:pt x="1043560" y="977045"/>
                  </a:cubicBezTo>
                  <a:cubicBezTo>
                    <a:pt x="1039971" y="980430"/>
                    <a:pt x="1044237" y="994583"/>
                    <a:pt x="1040648" y="992551"/>
                  </a:cubicBezTo>
                  <a:cubicBezTo>
                    <a:pt x="1037059" y="990452"/>
                    <a:pt x="1031100" y="983748"/>
                    <a:pt x="1029813" y="987676"/>
                  </a:cubicBezTo>
                  <a:cubicBezTo>
                    <a:pt x="1028459" y="991603"/>
                    <a:pt x="1031032" y="992077"/>
                    <a:pt x="1026631" y="994718"/>
                  </a:cubicBezTo>
                  <a:cubicBezTo>
                    <a:pt x="1022229" y="997359"/>
                    <a:pt x="1028730" y="1006297"/>
                    <a:pt x="1027376" y="1011579"/>
                  </a:cubicBezTo>
                  <a:cubicBezTo>
                    <a:pt x="1026021" y="1016861"/>
                    <a:pt x="1020537" y="1020991"/>
                    <a:pt x="1016542" y="1025731"/>
                  </a:cubicBezTo>
                  <a:cubicBezTo>
                    <a:pt x="1012546" y="1030471"/>
                    <a:pt x="1009770" y="1027763"/>
                    <a:pt x="1008077" y="1036836"/>
                  </a:cubicBezTo>
                  <a:cubicBezTo>
                    <a:pt x="1006384" y="1045910"/>
                    <a:pt x="996362" y="1052749"/>
                    <a:pt x="992096" y="1056135"/>
                  </a:cubicBezTo>
                  <a:cubicBezTo>
                    <a:pt x="987830" y="1059521"/>
                    <a:pt x="979299" y="1075027"/>
                    <a:pt x="965011" y="1081528"/>
                  </a:cubicBezTo>
                  <a:cubicBezTo>
                    <a:pt x="950791" y="1088028"/>
                    <a:pt x="954379" y="1085455"/>
                    <a:pt x="955801" y="1091956"/>
                  </a:cubicBezTo>
                  <a:cubicBezTo>
                    <a:pt x="957224" y="1098457"/>
                    <a:pt x="957156" y="1110848"/>
                    <a:pt x="957698" y="1121276"/>
                  </a:cubicBezTo>
                  <a:cubicBezTo>
                    <a:pt x="958239" y="1131704"/>
                    <a:pt x="938331" y="1138341"/>
                    <a:pt x="931492" y="1139153"/>
                  </a:cubicBezTo>
                  <a:cubicBezTo>
                    <a:pt x="924653" y="1140033"/>
                    <a:pt x="923231" y="1145518"/>
                    <a:pt x="922080" y="1151477"/>
                  </a:cubicBezTo>
                  <a:cubicBezTo>
                    <a:pt x="920929" y="1157436"/>
                    <a:pt x="925736" y="1165291"/>
                    <a:pt x="923773" y="1170640"/>
                  </a:cubicBezTo>
                  <a:cubicBezTo>
                    <a:pt x="921809" y="1175990"/>
                    <a:pt x="917407" y="1171656"/>
                    <a:pt x="915443" y="1171656"/>
                  </a:cubicBezTo>
                  <a:cubicBezTo>
                    <a:pt x="913480" y="1171656"/>
                    <a:pt x="912667" y="1178495"/>
                    <a:pt x="906979" y="1181339"/>
                  </a:cubicBezTo>
                  <a:cubicBezTo>
                    <a:pt x="901291" y="1184183"/>
                    <a:pt x="902916" y="1189126"/>
                    <a:pt x="906031" y="1191429"/>
                  </a:cubicBezTo>
                  <a:cubicBezTo>
                    <a:pt x="909146" y="1193663"/>
                    <a:pt x="909552" y="1190751"/>
                    <a:pt x="906438" y="1200028"/>
                  </a:cubicBezTo>
                  <a:cubicBezTo>
                    <a:pt x="903323" y="1209373"/>
                    <a:pt x="894249" y="1210795"/>
                    <a:pt x="894520" y="1222374"/>
                  </a:cubicBezTo>
                  <a:cubicBezTo>
                    <a:pt x="894791" y="1233953"/>
                    <a:pt x="899463" y="1246819"/>
                    <a:pt x="895739" y="1249934"/>
                  </a:cubicBezTo>
                  <a:cubicBezTo>
                    <a:pt x="892015" y="1253049"/>
                    <a:pt x="891270" y="1266185"/>
                    <a:pt x="886733" y="1272686"/>
                  </a:cubicBezTo>
                  <a:cubicBezTo>
                    <a:pt x="882196" y="1279187"/>
                    <a:pt x="874273" y="1274514"/>
                    <a:pt x="870278" y="1276478"/>
                  </a:cubicBezTo>
                  <a:cubicBezTo>
                    <a:pt x="866283" y="1278442"/>
                    <a:pt x="863913" y="1271603"/>
                    <a:pt x="859579" y="1274379"/>
                  </a:cubicBezTo>
                  <a:cubicBezTo>
                    <a:pt x="855313" y="1277223"/>
                    <a:pt x="858022" y="1291104"/>
                    <a:pt x="852605" y="1295032"/>
                  </a:cubicBezTo>
                  <a:cubicBezTo>
                    <a:pt x="847188" y="1298959"/>
                    <a:pt x="830327" y="1312028"/>
                    <a:pt x="825519" y="1321914"/>
                  </a:cubicBezTo>
                  <a:cubicBezTo>
                    <a:pt x="820643" y="1331801"/>
                    <a:pt x="823623" y="1346969"/>
                    <a:pt x="816174" y="1353469"/>
                  </a:cubicBezTo>
                  <a:cubicBezTo>
                    <a:pt x="808793" y="1359970"/>
                    <a:pt x="800464" y="1373919"/>
                    <a:pt x="794167" y="1381842"/>
                  </a:cubicBezTo>
                  <a:cubicBezTo>
                    <a:pt x="787870" y="1389764"/>
                    <a:pt x="770264" y="1384076"/>
                    <a:pt x="764846" y="1386311"/>
                  </a:cubicBezTo>
                  <a:cubicBezTo>
                    <a:pt x="759429" y="1388545"/>
                    <a:pt x="747850" y="1379133"/>
                    <a:pt x="744397" y="1383128"/>
                  </a:cubicBezTo>
                  <a:cubicBezTo>
                    <a:pt x="740943" y="1387056"/>
                    <a:pt x="756788" y="1403510"/>
                    <a:pt x="742569" y="1413667"/>
                  </a:cubicBezTo>
                  <a:cubicBezTo>
                    <a:pt x="728349" y="1423825"/>
                    <a:pt x="715347" y="1431206"/>
                    <a:pt x="711894" y="1452671"/>
                  </a:cubicBezTo>
                  <a:cubicBezTo>
                    <a:pt x="708441" y="1474137"/>
                    <a:pt x="706951" y="1466079"/>
                    <a:pt x="703294" y="1475085"/>
                  </a:cubicBezTo>
                  <a:cubicBezTo>
                    <a:pt x="699705" y="1484158"/>
                    <a:pt x="710540" y="1496076"/>
                    <a:pt x="713722" y="1493638"/>
                  </a:cubicBezTo>
                  <a:cubicBezTo>
                    <a:pt x="716972" y="1491201"/>
                    <a:pt x="720358" y="1491742"/>
                    <a:pt x="720900" y="1496618"/>
                  </a:cubicBezTo>
                  <a:cubicBezTo>
                    <a:pt x="721442" y="1501493"/>
                    <a:pt x="730651" y="1503322"/>
                    <a:pt x="732682" y="1507114"/>
                  </a:cubicBezTo>
                  <a:cubicBezTo>
                    <a:pt x="734781" y="1510906"/>
                    <a:pt x="732208" y="1517271"/>
                    <a:pt x="735797" y="1540091"/>
                  </a:cubicBezTo>
                  <a:cubicBezTo>
                    <a:pt x="736068" y="1541987"/>
                    <a:pt x="736271" y="1543747"/>
                    <a:pt x="736474" y="1545575"/>
                  </a:cubicBezTo>
                  <a:cubicBezTo>
                    <a:pt x="734646" y="1546049"/>
                    <a:pt x="733021" y="1546523"/>
                    <a:pt x="732141" y="1546659"/>
                  </a:cubicBezTo>
                  <a:cubicBezTo>
                    <a:pt x="729500" y="1547065"/>
                    <a:pt x="723473" y="1539210"/>
                    <a:pt x="718665" y="1541580"/>
                  </a:cubicBezTo>
                  <a:cubicBezTo>
                    <a:pt x="712707" y="1544560"/>
                    <a:pt x="713858" y="1544763"/>
                    <a:pt x="716160" y="1551534"/>
                  </a:cubicBezTo>
                  <a:cubicBezTo>
                    <a:pt x="718462" y="1558306"/>
                    <a:pt x="721442" y="1570630"/>
                    <a:pt x="726046" y="1568395"/>
                  </a:cubicBezTo>
                  <a:cubicBezTo>
                    <a:pt x="730583" y="1566161"/>
                    <a:pt x="729974" y="1555123"/>
                    <a:pt x="731870" y="1553972"/>
                  </a:cubicBezTo>
                  <a:cubicBezTo>
                    <a:pt x="732614" y="1553498"/>
                    <a:pt x="734714" y="1552618"/>
                    <a:pt x="737016" y="1551466"/>
                  </a:cubicBezTo>
                  <a:cubicBezTo>
                    <a:pt x="738100" y="1567379"/>
                    <a:pt x="735526" y="1577063"/>
                    <a:pt x="732411" y="1579500"/>
                  </a:cubicBezTo>
                  <a:cubicBezTo>
                    <a:pt x="728619" y="1582547"/>
                    <a:pt x="716905" y="1581532"/>
                    <a:pt x="717446" y="1590741"/>
                  </a:cubicBezTo>
                  <a:cubicBezTo>
                    <a:pt x="717988" y="1599950"/>
                    <a:pt x="729635" y="1596700"/>
                    <a:pt x="739928" y="1601981"/>
                  </a:cubicBezTo>
                  <a:cubicBezTo>
                    <a:pt x="750220" y="1607263"/>
                    <a:pt x="745142" y="1631573"/>
                    <a:pt x="765998" y="1638751"/>
                  </a:cubicBezTo>
                  <a:cubicBezTo>
                    <a:pt x="786921" y="1645928"/>
                    <a:pt x="799990" y="1624395"/>
                    <a:pt x="806017" y="1623109"/>
                  </a:cubicBezTo>
                  <a:cubicBezTo>
                    <a:pt x="812111" y="1621822"/>
                    <a:pt x="830394" y="1606247"/>
                    <a:pt x="851115" y="1583428"/>
                  </a:cubicBezTo>
                  <a:cubicBezTo>
                    <a:pt x="871836" y="1560608"/>
                    <a:pt x="887071" y="1560405"/>
                    <a:pt x="894249" y="1572661"/>
                  </a:cubicBezTo>
                  <a:cubicBezTo>
                    <a:pt x="901494" y="1584917"/>
                    <a:pt x="889103" y="1597580"/>
                    <a:pt x="891202" y="1610378"/>
                  </a:cubicBezTo>
                  <a:cubicBezTo>
                    <a:pt x="893301" y="1623176"/>
                    <a:pt x="906506" y="1633130"/>
                    <a:pt x="916189" y="1642543"/>
                  </a:cubicBezTo>
                  <a:cubicBezTo>
                    <a:pt x="925872" y="1651955"/>
                    <a:pt x="921606" y="1691703"/>
                    <a:pt x="929732" y="1696443"/>
                  </a:cubicBezTo>
                  <a:cubicBezTo>
                    <a:pt x="937925" y="1701183"/>
                    <a:pt x="942529" y="1696714"/>
                    <a:pt x="939685" y="1702538"/>
                  </a:cubicBezTo>
                  <a:cubicBezTo>
                    <a:pt x="938805" y="1704433"/>
                    <a:pt x="937993" y="1705043"/>
                    <a:pt x="937518" y="1705314"/>
                  </a:cubicBezTo>
                  <a:cubicBezTo>
                    <a:pt x="938128" y="1705246"/>
                    <a:pt x="939347" y="1705449"/>
                    <a:pt x="941717" y="1706668"/>
                  </a:cubicBezTo>
                  <a:cubicBezTo>
                    <a:pt x="946931" y="1709445"/>
                    <a:pt x="939956" y="1720753"/>
                    <a:pt x="938196" y="1733009"/>
                  </a:cubicBezTo>
                  <a:cubicBezTo>
                    <a:pt x="937925" y="1731790"/>
                    <a:pt x="937586" y="1730436"/>
                    <a:pt x="937180" y="1728879"/>
                  </a:cubicBezTo>
                  <a:cubicBezTo>
                    <a:pt x="934878" y="1719263"/>
                    <a:pt x="927091" y="1722242"/>
                    <a:pt x="920996" y="1722446"/>
                  </a:cubicBezTo>
                  <a:cubicBezTo>
                    <a:pt x="914902" y="1722649"/>
                    <a:pt x="917881" y="1726305"/>
                    <a:pt x="915241" y="1729285"/>
                  </a:cubicBezTo>
                  <a:cubicBezTo>
                    <a:pt x="912600" y="1732332"/>
                    <a:pt x="899937" y="1737072"/>
                    <a:pt x="896755" y="1739103"/>
                  </a:cubicBezTo>
                  <a:cubicBezTo>
                    <a:pt x="893504" y="1741203"/>
                    <a:pt x="876169" y="1728608"/>
                    <a:pt x="873461" y="1727457"/>
                  </a:cubicBezTo>
                  <a:cubicBezTo>
                    <a:pt x="870820" y="1726305"/>
                    <a:pt x="865606" y="1717299"/>
                    <a:pt x="874747" y="1716893"/>
                  </a:cubicBezTo>
                  <a:cubicBezTo>
                    <a:pt x="883889" y="1716487"/>
                    <a:pt x="888223" y="1711205"/>
                    <a:pt x="888832" y="1706126"/>
                  </a:cubicBezTo>
                  <a:cubicBezTo>
                    <a:pt x="889374" y="1701048"/>
                    <a:pt x="880503" y="1704095"/>
                    <a:pt x="873529" y="1702944"/>
                  </a:cubicBezTo>
                  <a:cubicBezTo>
                    <a:pt x="866554" y="1701793"/>
                    <a:pt x="859376" y="1698001"/>
                    <a:pt x="857480" y="1692583"/>
                  </a:cubicBezTo>
                  <a:cubicBezTo>
                    <a:pt x="855584" y="1687099"/>
                    <a:pt x="859308" y="1673623"/>
                    <a:pt x="862897" y="1669831"/>
                  </a:cubicBezTo>
                  <a:cubicBezTo>
                    <a:pt x="866486" y="1666039"/>
                    <a:pt x="865877" y="1657981"/>
                    <a:pt x="866418" y="1645183"/>
                  </a:cubicBezTo>
                  <a:lnTo>
                    <a:pt x="866418" y="1645116"/>
                  </a:lnTo>
                  <a:cubicBezTo>
                    <a:pt x="862897" y="1648231"/>
                    <a:pt x="859308" y="1649856"/>
                    <a:pt x="854162" y="1650871"/>
                  </a:cubicBezTo>
                  <a:cubicBezTo>
                    <a:pt x="847323" y="1652158"/>
                    <a:pt x="844953" y="1655137"/>
                    <a:pt x="840010" y="1661977"/>
                  </a:cubicBezTo>
                  <a:cubicBezTo>
                    <a:pt x="835066" y="1668748"/>
                    <a:pt x="817664" y="1666310"/>
                    <a:pt x="812924" y="1668410"/>
                  </a:cubicBezTo>
                  <a:cubicBezTo>
                    <a:pt x="808184" y="1670509"/>
                    <a:pt x="811163" y="1675655"/>
                    <a:pt x="813059" y="1680733"/>
                  </a:cubicBezTo>
                  <a:cubicBezTo>
                    <a:pt x="814955" y="1685812"/>
                    <a:pt x="814955" y="1691771"/>
                    <a:pt x="814143" y="1694209"/>
                  </a:cubicBezTo>
                  <a:cubicBezTo>
                    <a:pt x="813398" y="1696646"/>
                    <a:pt x="806965" y="1695834"/>
                    <a:pt x="806762" y="1700167"/>
                  </a:cubicBezTo>
                  <a:cubicBezTo>
                    <a:pt x="806559" y="1704501"/>
                    <a:pt x="813059" y="1708496"/>
                    <a:pt x="812247" y="1711137"/>
                  </a:cubicBezTo>
                  <a:cubicBezTo>
                    <a:pt x="811502" y="1713778"/>
                    <a:pt x="800058" y="1715742"/>
                    <a:pt x="802361" y="1720820"/>
                  </a:cubicBezTo>
                  <a:cubicBezTo>
                    <a:pt x="804663" y="1725899"/>
                    <a:pt x="797756" y="1722649"/>
                    <a:pt x="792610" y="1730030"/>
                  </a:cubicBezTo>
                  <a:cubicBezTo>
                    <a:pt x="787463" y="1737410"/>
                    <a:pt x="798230" y="1753053"/>
                    <a:pt x="808116" y="1757589"/>
                  </a:cubicBezTo>
                  <a:cubicBezTo>
                    <a:pt x="818003" y="1762126"/>
                    <a:pt x="820914" y="1768965"/>
                    <a:pt x="825315" y="1777633"/>
                  </a:cubicBezTo>
                  <a:cubicBezTo>
                    <a:pt x="829717" y="1786300"/>
                    <a:pt x="824368" y="1788264"/>
                    <a:pt x="826873" y="1796390"/>
                  </a:cubicBezTo>
                  <a:cubicBezTo>
                    <a:pt x="829311" y="1804516"/>
                    <a:pt x="822133" y="1810474"/>
                    <a:pt x="818680" y="1820632"/>
                  </a:cubicBezTo>
                  <a:cubicBezTo>
                    <a:pt x="815226" y="1830789"/>
                    <a:pt x="806153" y="1834174"/>
                    <a:pt x="798704" y="1832143"/>
                  </a:cubicBezTo>
                  <a:cubicBezTo>
                    <a:pt x="791323" y="1830044"/>
                    <a:pt x="776764" y="1820090"/>
                    <a:pt x="771821" y="1824559"/>
                  </a:cubicBezTo>
                  <a:cubicBezTo>
                    <a:pt x="766878" y="1829096"/>
                    <a:pt x="770399" y="1836951"/>
                    <a:pt x="764711" y="1836951"/>
                  </a:cubicBezTo>
                  <a:cubicBezTo>
                    <a:pt x="759023" y="1836951"/>
                    <a:pt x="754621" y="1843451"/>
                    <a:pt x="737558" y="1843654"/>
                  </a:cubicBezTo>
                  <a:cubicBezTo>
                    <a:pt x="720426" y="1843858"/>
                    <a:pt x="715550" y="1846228"/>
                    <a:pt x="706070" y="1850358"/>
                  </a:cubicBezTo>
                  <a:cubicBezTo>
                    <a:pt x="696591" y="1854489"/>
                    <a:pt x="688600" y="1873788"/>
                    <a:pt x="688600" y="1879272"/>
                  </a:cubicBezTo>
                  <a:cubicBezTo>
                    <a:pt x="688600" y="1884757"/>
                    <a:pt x="694288" y="1897352"/>
                    <a:pt x="691444" y="1899790"/>
                  </a:cubicBezTo>
                  <a:cubicBezTo>
                    <a:pt x="688600" y="1902228"/>
                    <a:pt x="675531" y="1913807"/>
                    <a:pt x="688668" y="1922474"/>
                  </a:cubicBezTo>
                  <a:cubicBezTo>
                    <a:pt x="701804" y="1931142"/>
                    <a:pt x="699773" y="1936627"/>
                    <a:pt x="698080" y="1937778"/>
                  </a:cubicBezTo>
                  <a:cubicBezTo>
                    <a:pt x="696387" y="1938929"/>
                    <a:pt x="681490" y="1924912"/>
                    <a:pt x="677698" y="1924709"/>
                  </a:cubicBezTo>
                  <a:cubicBezTo>
                    <a:pt x="673906" y="1924506"/>
                    <a:pt x="665306" y="1922745"/>
                    <a:pt x="657519" y="1928162"/>
                  </a:cubicBezTo>
                  <a:cubicBezTo>
                    <a:pt x="649732" y="1933647"/>
                    <a:pt x="652915" y="1947596"/>
                    <a:pt x="647023" y="1948883"/>
                  </a:cubicBezTo>
                  <a:cubicBezTo>
                    <a:pt x="641132" y="1950169"/>
                    <a:pt x="643570" y="1954368"/>
                    <a:pt x="637475" y="1959311"/>
                  </a:cubicBezTo>
                  <a:cubicBezTo>
                    <a:pt x="631381" y="1964186"/>
                    <a:pt x="633006" y="1970010"/>
                    <a:pt x="632058" y="1976578"/>
                  </a:cubicBezTo>
                  <a:cubicBezTo>
                    <a:pt x="631110" y="1983146"/>
                    <a:pt x="614723" y="1982605"/>
                    <a:pt x="608426" y="1986126"/>
                  </a:cubicBezTo>
                  <a:cubicBezTo>
                    <a:pt x="602129" y="1989715"/>
                    <a:pt x="595966" y="2000075"/>
                    <a:pt x="588382" y="2002919"/>
                  </a:cubicBezTo>
                  <a:cubicBezTo>
                    <a:pt x="583304" y="2004815"/>
                    <a:pt x="577887" y="2009352"/>
                    <a:pt x="576465" y="2013415"/>
                  </a:cubicBezTo>
                  <a:cubicBezTo>
                    <a:pt x="575585" y="2014634"/>
                    <a:pt x="574027" y="2016597"/>
                    <a:pt x="567188" y="2017004"/>
                  </a:cubicBezTo>
                  <a:cubicBezTo>
                    <a:pt x="558046" y="2017545"/>
                    <a:pt x="559672" y="2014430"/>
                    <a:pt x="553780" y="2014024"/>
                  </a:cubicBezTo>
                  <a:cubicBezTo>
                    <a:pt x="547889" y="2013618"/>
                    <a:pt x="538680" y="2018696"/>
                    <a:pt x="538138" y="2011316"/>
                  </a:cubicBezTo>
                  <a:cubicBezTo>
                    <a:pt x="537597" y="2003935"/>
                    <a:pt x="538883" y="2010300"/>
                    <a:pt x="531841" y="2010503"/>
                  </a:cubicBezTo>
                  <a:cubicBezTo>
                    <a:pt x="524799" y="2010706"/>
                    <a:pt x="530148" y="2010503"/>
                    <a:pt x="528252" y="2013753"/>
                  </a:cubicBezTo>
                  <a:cubicBezTo>
                    <a:pt x="526356" y="2016936"/>
                    <a:pt x="518434" y="2023233"/>
                    <a:pt x="523580" y="2025874"/>
                  </a:cubicBezTo>
                  <a:cubicBezTo>
                    <a:pt x="528726" y="2028515"/>
                    <a:pt x="533398" y="2027499"/>
                    <a:pt x="535091" y="2035016"/>
                  </a:cubicBezTo>
                  <a:cubicBezTo>
                    <a:pt x="536784" y="2042532"/>
                    <a:pt x="532992" y="2048288"/>
                    <a:pt x="527846" y="2049033"/>
                  </a:cubicBezTo>
                  <a:cubicBezTo>
                    <a:pt x="522699" y="2049777"/>
                    <a:pt x="512813" y="2042397"/>
                    <a:pt x="506177" y="2043142"/>
                  </a:cubicBezTo>
                  <a:cubicBezTo>
                    <a:pt x="499541" y="2043886"/>
                    <a:pt x="502724" y="2047543"/>
                    <a:pt x="499677" y="2047543"/>
                  </a:cubicBezTo>
                  <a:cubicBezTo>
                    <a:pt x="496629" y="2047543"/>
                    <a:pt x="501708" y="2044970"/>
                    <a:pt x="497171" y="2038605"/>
                  </a:cubicBezTo>
                  <a:cubicBezTo>
                    <a:pt x="492634" y="2032172"/>
                    <a:pt x="476721" y="2033052"/>
                    <a:pt x="473539" y="2036641"/>
                  </a:cubicBezTo>
                  <a:cubicBezTo>
                    <a:pt x="470288" y="2040230"/>
                    <a:pt x="470559" y="2046189"/>
                    <a:pt x="462230" y="2045850"/>
                  </a:cubicBezTo>
                  <a:cubicBezTo>
                    <a:pt x="453901" y="2045444"/>
                    <a:pt x="445641" y="2040094"/>
                    <a:pt x="442796" y="2041246"/>
                  </a:cubicBezTo>
                  <a:cubicBezTo>
                    <a:pt x="439952" y="2042397"/>
                    <a:pt x="440765" y="2056752"/>
                    <a:pt x="437515" y="2058851"/>
                  </a:cubicBezTo>
                  <a:cubicBezTo>
                    <a:pt x="434264" y="2060950"/>
                    <a:pt x="438327" y="2057429"/>
                    <a:pt x="441713" y="2059867"/>
                  </a:cubicBezTo>
                  <a:cubicBezTo>
                    <a:pt x="445166" y="2062305"/>
                    <a:pt x="437176" y="2069008"/>
                    <a:pt x="438124" y="2073884"/>
                  </a:cubicBezTo>
                  <a:cubicBezTo>
                    <a:pt x="439072" y="2078759"/>
                    <a:pt x="446317" y="2088375"/>
                    <a:pt x="453360" y="2087427"/>
                  </a:cubicBezTo>
                  <a:cubicBezTo>
                    <a:pt x="460402" y="2086479"/>
                    <a:pt x="464465" y="2088036"/>
                    <a:pt x="466903" y="2092370"/>
                  </a:cubicBezTo>
                  <a:cubicBezTo>
                    <a:pt x="469341" y="2096704"/>
                    <a:pt x="483696" y="2087765"/>
                    <a:pt x="494734" y="2087765"/>
                  </a:cubicBezTo>
                  <a:cubicBezTo>
                    <a:pt x="505771" y="2087765"/>
                    <a:pt x="509495" y="2098464"/>
                    <a:pt x="509292" y="2104829"/>
                  </a:cubicBezTo>
                  <a:cubicBezTo>
                    <a:pt x="509292" y="2105033"/>
                    <a:pt x="509292" y="2105100"/>
                    <a:pt x="509224" y="2105236"/>
                  </a:cubicBezTo>
                  <a:cubicBezTo>
                    <a:pt x="508953" y="2105507"/>
                    <a:pt x="508818" y="2105981"/>
                    <a:pt x="508818" y="2106454"/>
                  </a:cubicBezTo>
                  <a:cubicBezTo>
                    <a:pt x="508886" y="2106319"/>
                    <a:pt x="509021" y="2106116"/>
                    <a:pt x="509156" y="2105913"/>
                  </a:cubicBezTo>
                  <a:cubicBezTo>
                    <a:pt x="509089" y="2106658"/>
                    <a:pt x="508953" y="2107199"/>
                    <a:pt x="508886" y="2107470"/>
                  </a:cubicBezTo>
                  <a:cubicBezTo>
                    <a:pt x="509292" y="2110382"/>
                    <a:pt x="511120" y="2115054"/>
                    <a:pt x="509766" y="2119591"/>
                  </a:cubicBezTo>
                  <a:cubicBezTo>
                    <a:pt x="507870" y="2125821"/>
                    <a:pt x="518027" y="2128868"/>
                    <a:pt x="526221" y="2135030"/>
                  </a:cubicBezTo>
                  <a:cubicBezTo>
                    <a:pt x="534414" y="2141260"/>
                    <a:pt x="537122" y="2144307"/>
                    <a:pt x="545722" y="2151146"/>
                  </a:cubicBezTo>
                  <a:cubicBezTo>
                    <a:pt x="553171" y="2157037"/>
                    <a:pt x="550665" y="2168075"/>
                    <a:pt x="548702" y="2171934"/>
                  </a:cubicBezTo>
                  <a:cubicBezTo>
                    <a:pt x="553374" y="2173289"/>
                    <a:pt x="559604" y="2175591"/>
                    <a:pt x="562042" y="2181008"/>
                  </a:cubicBezTo>
                  <a:cubicBezTo>
                    <a:pt x="565089" y="2187780"/>
                    <a:pt x="564953" y="2188795"/>
                    <a:pt x="563057" y="2185410"/>
                  </a:cubicBezTo>
                  <a:cubicBezTo>
                    <a:pt x="561161" y="2182024"/>
                    <a:pt x="548634" y="2186561"/>
                    <a:pt x="547077" y="2183581"/>
                  </a:cubicBezTo>
                  <a:cubicBezTo>
                    <a:pt x="545587" y="2180534"/>
                    <a:pt x="542201" y="2174440"/>
                    <a:pt x="537800" y="2179180"/>
                  </a:cubicBezTo>
                  <a:cubicBezTo>
                    <a:pt x="533398" y="2183920"/>
                    <a:pt x="538545" y="2216626"/>
                    <a:pt x="537394" y="2242628"/>
                  </a:cubicBezTo>
                  <a:cubicBezTo>
                    <a:pt x="536242" y="2268631"/>
                    <a:pt x="515251" y="2254343"/>
                    <a:pt x="510646" y="2254682"/>
                  </a:cubicBezTo>
                  <a:cubicBezTo>
                    <a:pt x="506110" y="2255088"/>
                    <a:pt x="504484" y="2261724"/>
                    <a:pt x="497645" y="2259422"/>
                  </a:cubicBezTo>
                  <a:cubicBezTo>
                    <a:pt x="490806" y="2257187"/>
                    <a:pt x="481800" y="2268495"/>
                    <a:pt x="476518" y="2268089"/>
                  </a:cubicBezTo>
                  <a:cubicBezTo>
                    <a:pt x="471169" y="2267683"/>
                    <a:pt x="469205" y="2263620"/>
                    <a:pt x="457423" y="2263214"/>
                  </a:cubicBezTo>
                  <a:cubicBezTo>
                    <a:pt x="445641" y="2262807"/>
                    <a:pt x="444286" y="2265651"/>
                    <a:pt x="438192" y="2264907"/>
                  </a:cubicBezTo>
                  <a:cubicBezTo>
                    <a:pt x="432098" y="2264162"/>
                    <a:pt x="425055" y="2263349"/>
                    <a:pt x="416929" y="2262740"/>
                  </a:cubicBezTo>
                  <a:cubicBezTo>
                    <a:pt x="408736" y="2262198"/>
                    <a:pt x="401965" y="2262604"/>
                    <a:pt x="394922" y="2261115"/>
                  </a:cubicBezTo>
                  <a:cubicBezTo>
                    <a:pt x="387880" y="2259625"/>
                    <a:pt x="384968" y="2263214"/>
                    <a:pt x="378129" y="2265245"/>
                  </a:cubicBezTo>
                  <a:cubicBezTo>
                    <a:pt x="371290" y="2267344"/>
                    <a:pt x="361065" y="2246962"/>
                    <a:pt x="357679" y="2247504"/>
                  </a:cubicBezTo>
                  <a:cubicBezTo>
                    <a:pt x="354226" y="2248045"/>
                    <a:pt x="350163" y="2253395"/>
                    <a:pt x="339464" y="2251499"/>
                  </a:cubicBezTo>
                  <a:cubicBezTo>
                    <a:pt x="328833" y="2249603"/>
                    <a:pt x="316103" y="2254208"/>
                    <a:pt x="315764" y="2262333"/>
                  </a:cubicBezTo>
                  <a:cubicBezTo>
                    <a:pt x="315357" y="2270459"/>
                    <a:pt x="316103" y="2271136"/>
                    <a:pt x="300934" y="2273371"/>
                  </a:cubicBezTo>
                  <a:cubicBezTo>
                    <a:pt x="285766" y="2275605"/>
                    <a:pt x="286105" y="2287388"/>
                    <a:pt x="291590" y="2290638"/>
                  </a:cubicBezTo>
                  <a:cubicBezTo>
                    <a:pt x="297075" y="2293821"/>
                    <a:pt x="305065" y="2290299"/>
                    <a:pt x="309060" y="2294091"/>
                  </a:cubicBezTo>
                  <a:cubicBezTo>
                    <a:pt x="313055" y="2297883"/>
                    <a:pt x="312107" y="2307296"/>
                    <a:pt x="308112" y="2313864"/>
                  </a:cubicBezTo>
                  <a:cubicBezTo>
                    <a:pt x="304117" y="2320432"/>
                    <a:pt x="312175" y="2322667"/>
                    <a:pt x="314816" y="2328490"/>
                  </a:cubicBezTo>
                  <a:cubicBezTo>
                    <a:pt x="317457" y="2334314"/>
                    <a:pt x="306893" y="2342169"/>
                    <a:pt x="305539" y="2348534"/>
                  </a:cubicBezTo>
                  <a:cubicBezTo>
                    <a:pt x="304185" y="2354967"/>
                    <a:pt x="313326" y="2359233"/>
                    <a:pt x="315967" y="2367900"/>
                  </a:cubicBezTo>
                  <a:cubicBezTo>
                    <a:pt x="318608" y="2376568"/>
                    <a:pt x="315357" y="2382865"/>
                    <a:pt x="313258" y="2387063"/>
                  </a:cubicBezTo>
                  <a:cubicBezTo>
                    <a:pt x="311159" y="2391262"/>
                    <a:pt x="310144" y="2395054"/>
                    <a:pt x="308045" y="2400674"/>
                  </a:cubicBezTo>
                  <a:cubicBezTo>
                    <a:pt x="305945" y="2406294"/>
                    <a:pt x="294366" y="2404060"/>
                    <a:pt x="290913" y="2415029"/>
                  </a:cubicBezTo>
                  <a:cubicBezTo>
                    <a:pt x="287459" y="2425932"/>
                    <a:pt x="288475" y="2428166"/>
                    <a:pt x="285360" y="2438594"/>
                  </a:cubicBezTo>
                  <a:cubicBezTo>
                    <a:pt x="282245" y="2449022"/>
                    <a:pt x="282922" y="2448954"/>
                    <a:pt x="287662" y="2444892"/>
                  </a:cubicBezTo>
                  <a:cubicBezTo>
                    <a:pt x="292335" y="2440761"/>
                    <a:pt x="302560" y="2445433"/>
                    <a:pt x="293012" y="2453491"/>
                  </a:cubicBezTo>
                  <a:cubicBezTo>
                    <a:pt x="283464" y="2461549"/>
                    <a:pt x="293215" y="2471165"/>
                    <a:pt x="296195" y="2470149"/>
                  </a:cubicBezTo>
                  <a:cubicBezTo>
                    <a:pt x="299174" y="2469133"/>
                    <a:pt x="301273" y="2462091"/>
                    <a:pt x="302086" y="2465138"/>
                  </a:cubicBezTo>
                  <a:cubicBezTo>
                    <a:pt x="302966" y="2468253"/>
                    <a:pt x="293960" y="2471097"/>
                    <a:pt x="292809" y="2477462"/>
                  </a:cubicBezTo>
                  <a:cubicBezTo>
                    <a:pt x="291657" y="2483828"/>
                    <a:pt x="306148" y="2486536"/>
                    <a:pt x="307096" y="2491276"/>
                  </a:cubicBezTo>
                  <a:cubicBezTo>
                    <a:pt x="308045" y="2496016"/>
                    <a:pt x="308383" y="2506173"/>
                    <a:pt x="305878" y="2514908"/>
                  </a:cubicBezTo>
                  <a:cubicBezTo>
                    <a:pt x="303440" y="2523643"/>
                    <a:pt x="304727" y="2518362"/>
                    <a:pt x="308315" y="2515315"/>
                  </a:cubicBezTo>
                  <a:cubicBezTo>
                    <a:pt x="311904" y="2512267"/>
                    <a:pt x="312988" y="2508408"/>
                    <a:pt x="317931" y="2508746"/>
                  </a:cubicBezTo>
                  <a:cubicBezTo>
                    <a:pt x="322874" y="2509153"/>
                    <a:pt x="328765" y="2522966"/>
                    <a:pt x="336146" y="2521612"/>
                  </a:cubicBezTo>
                  <a:cubicBezTo>
                    <a:pt x="343527" y="2520325"/>
                    <a:pt x="346439" y="2505767"/>
                    <a:pt x="360320" y="2505767"/>
                  </a:cubicBezTo>
                  <a:cubicBezTo>
                    <a:pt x="374201" y="2505767"/>
                    <a:pt x="372847" y="2525133"/>
                    <a:pt x="385916" y="2544703"/>
                  </a:cubicBezTo>
                  <a:cubicBezTo>
                    <a:pt x="399053" y="2564272"/>
                    <a:pt x="415507" y="2541723"/>
                    <a:pt x="421399" y="2541182"/>
                  </a:cubicBezTo>
                  <a:cubicBezTo>
                    <a:pt x="425191" y="2540775"/>
                    <a:pt x="427628" y="2536645"/>
                    <a:pt x="430675" y="2537390"/>
                  </a:cubicBezTo>
                  <a:cubicBezTo>
                    <a:pt x="433723" y="2538134"/>
                    <a:pt x="437379" y="2540369"/>
                    <a:pt x="448349" y="2530550"/>
                  </a:cubicBezTo>
                  <a:cubicBezTo>
                    <a:pt x="459386" y="2520732"/>
                    <a:pt x="475502" y="2534207"/>
                    <a:pt x="486878" y="2537593"/>
                  </a:cubicBezTo>
                  <a:cubicBezTo>
                    <a:pt x="498254" y="2540979"/>
                    <a:pt x="510646" y="2524727"/>
                    <a:pt x="514777" y="2526217"/>
                  </a:cubicBezTo>
                  <a:cubicBezTo>
                    <a:pt x="518975" y="2527706"/>
                    <a:pt x="520329" y="2526149"/>
                    <a:pt x="521413" y="2517075"/>
                  </a:cubicBezTo>
                  <a:cubicBezTo>
                    <a:pt x="522564" y="2508001"/>
                    <a:pt x="535362" y="2515315"/>
                    <a:pt x="544842" y="2513419"/>
                  </a:cubicBezTo>
                  <a:cubicBezTo>
                    <a:pt x="554322" y="2511523"/>
                    <a:pt x="552291" y="2498386"/>
                    <a:pt x="551952" y="2490463"/>
                  </a:cubicBezTo>
                  <a:cubicBezTo>
                    <a:pt x="551546" y="2482541"/>
                    <a:pt x="563735" y="2477530"/>
                    <a:pt x="572131" y="2471165"/>
                  </a:cubicBezTo>
                  <a:cubicBezTo>
                    <a:pt x="580460" y="2464732"/>
                    <a:pt x="581611" y="2458367"/>
                    <a:pt x="581949" y="2448142"/>
                  </a:cubicBezTo>
                  <a:cubicBezTo>
                    <a:pt x="582356" y="2437985"/>
                    <a:pt x="583778" y="2433854"/>
                    <a:pt x="578429" y="2425593"/>
                  </a:cubicBezTo>
                  <a:cubicBezTo>
                    <a:pt x="573079" y="2417332"/>
                    <a:pt x="575246" y="2416181"/>
                    <a:pt x="579783" y="2407513"/>
                  </a:cubicBezTo>
                  <a:cubicBezTo>
                    <a:pt x="584320" y="2398846"/>
                    <a:pt x="594409" y="2388824"/>
                    <a:pt x="599691" y="2372979"/>
                  </a:cubicBezTo>
                  <a:cubicBezTo>
                    <a:pt x="605040" y="2357134"/>
                    <a:pt x="646482" y="2363566"/>
                    <a:pt x="660566" y="2355982"/>
                  </a:cubicBezTo>
                  <a:cubicBezTo>
                    <a:pt x="674651" y="2348466"/>
                    <a:pt x="663004" y="2325782"/>
                    <a:pt x="663004" y="2316369"/>
                  </a:cubicBezTo>
                  <a:cubicBezTo>
                    <a:pt x="663004" y="2306957"/>
                    <a:pt x="675260" y="2294836"/>
                    <a:pt x="680610" y="2280075"/>
                  </a:cubicBezTo>
                  <a:cubicBezTo>
                    <a:pt x="685959" y="2265380"/>
                    <a:pt x="687314" y="2266125"/>
                    <a:pt x="700992" y="2265042"/>
                  </a:cubicBezTo>
                  <a:cubicBezTo>
                    <a:pt x="714670" y="2263891"/>
                    <a:pt x="729838" y="2256104"/>
                    <a:pt x="747715" y="2270391"/>
                  </a:cubicBezTo>
                  <a:cubicBezTo>
                    <a:pt x="765592" y="2284747"/>
                    <a:pt x="776900" y="2279262"/>
                    <a:pt x="786380" y="2264568"/>
                  </a:cubicBezTo>
                  <a:cubicBezTo>
                    <a:pt x="795860" y="2249874"/>
                    <a:pt x="798297" y="2250822"/>
                    <a:pt x="805137" y="2250416"/>
                  </a:cubicBezTo>
                  <a:cubicBezTo>
                    <a:pt x="811976" y="2250009"/>
                    <a:pt x="811705" y="2240123"/>
                    <a:pt x="816648" y="2234435"/>
                  </a:cubicBezTo>
                  <a:cubicBezTo>
                    <a:pt x="821591" y="2228815"/>
                    <a:pt x="832967" y="2224616"/>
                    <a:pt x="858022" y="2223872"/>
                  </a:cubicBezTo>
                  <a:cubicBezTo>
                    <a:pt x="883076" y="2223127"/>
                    <a:pt x="881925" y="2251567"/>
                    <a:pt x="894114" y="2274183"/>
                  </a:cubicBezTo>
                  <a:cubicBezTo>
                    <a:pt x="906302" y="2296800"/>
                    <a:pt x="923637" y="2295920"/>
                    <a:pt x="929664" y="2305738"/>
                  </a:cubicBezTo>
                  <a:cubicBezTo>
                    <a:pt x="935758" y="2315557"/>
                    <a:pt x="948285" y="2347586"/>
                    <a:pt x="967652" y="2349482"/>
                  </a:cubicBezTo>
                  <a:cubicBezTo>
                    <a:pt x="987018" y="2351378"/>
                    <a:pt x="1019182" y="2363770"/>
                    <a:pt x="1023719" y="2367155"/>
                  </a:cubicBezTo>
                  <a:cubicBezTo>
                    <a:pt x="1028256" y="2370541"/>
                    <a:pt x="1039497" y="2365530"/>
                    <a:pt x="1045591" y="2373453"/>
                  </a:cubicBezTo>
                  <a:cubicBezTo>
                    <a:pt x="1051685" y="2381375"/>
                    <a:pt x="1052362" y="2391465"/>
                    <a:pt x="1057644" y="2394444"/>
                  </a:cubicBezTo>
                  <a:cubicBezTo>
                    <a:pt x="1062994" y="2397491"/>
                    <a:pt x="1062994" y="2403653"/>
                    <a:pt x="1066041" y="2413878"/>
                  </a:cubicBezTo>
                  <a:cubicBezTo>
                    <a:pt x="1069088" y="2424036"/>
                    <a:pt x="1074437" y="2429791"/>
                    <a:pt x="1078229" y="2439610"/>
                  </a:cubicBezTo>
                  <a:cubicBezTo>
                    <a:pt x="1082021" y="2449429"/>
                    <a:pt x="1075724" y="2447329"/>
                    <a:pt x="1067734" y="2464326"/>
                  </a:cubicBezTo>
                  <a:cubicBezTo>
                    <a:pt x="1065364" y="2469337"/>
                    <a:pt x="1064483" y="2473670"/>
                    <a:pt x="1064551" y="2477462"/>
                  </a:cubicBezTo>
                  <a:cubicBezTo>
                    <a:pt x="1061097" y="2475770"/>
                    <a:pt x="1056764" y="2474821"/>
                    <a:pt x="1052701" y="2474821"/>
                  </a:cubicBezTo>
                  <a:cubicBezTo>
                    <a:pt x="1042408" y="2474821"/>
                    <a:pt x="1040919" y="2480239"/>
                    <a:pt x="1031236" y="2487078"/>
                  </a:cubicBezTo>
                  <a:cubicBezTo>
                    <a:pt x="1021552" y="2493849"/>
                    <a:pt x="1004420" y="2492969"/>
                    <a:pt x="981194" y="2486671"/>
                  </a:cubicBezTo>
                  <a:cubicBezTo>
                    <a:pt x="969954" y="2483624"/>
                    <a:pt x="977132" y="2483556"/>
                    <a:pt x="973746" y="2488093"/>
                  </a:cubicBezTo>
                  <a:cubicBezTo>
                    <a:pt x="970292" y="2492630"/>
                    <a:pt x="966568" y="2506782"/>
                    <a:pt x="980788" y="2514096"/>
                  </a:cubicBezTo>
                  <a:cubicBezTo>
                    <a:pt x="995008" y="2521477"/>
                    <a:pt x="1013223" y="2517888"/>
                    <a:pt x="1025209" y="2526894"/>
                  </a:cubicBezTo>
                  <a:cubicBezTo>
                    <a:pt x="1037194" y="2535967"/>
                    <a:pt x="1043627" y="2535764"/>
                    <a:pt x="1051550" y="2534681"/>
                  </a:cubicBezTo>
                  <a:cubicBezTo>
                    <a:pt x="1059540" y="2533530"/>
                    <a:pt x="1055884" y="2521071"/>
                    <a:pt x="1052430" y="2506918"/>
                  </a:cubicBezTo>
                  <a:cubicBezTo>
                    <a:pt x="1049045" y="2493037"/>
                    <a:pt x="1063536" y="2500011"/>
                    <a:pt x="1069427" y="2491005"/>
                  </a:cubicBezTo>
                  <a:cubicBezTo>
                    <a:pt x="1070578" y="2492359"/>
                    <a:pt x="1071729" y="2493375"/>
                    <a:pt x="1072677" y="2494052"/>
                  </a:cubicBezTo>
                  <a:cubicBezTo>
                    <a:pt x="1076875" y="2497099"/>
                    <a:pt x="1106737" y="2485859"/>
                    <a:pt x="1107076" y="2476447"/>
                  </a:cubicBezTo>
                  <a:cubicBezTo>
                    <a:pt x="1107482" y="2467034"/>
                    <a:pt x="1099898" y="2451392"/>
                    <a:pt x="1105586" y="2439271"/>
                  </a:cubicBezTo>
                  <a:cubicBezTo>
                    <a:pt x="1111274" y="2427218"/>
                    <a:pt x="1103148" y="2432026"/>
                    <a:pt x="1096715" y="2423020"/>
                  </a:cubicBezTo>
                  <a:cubicBezTo>
                    <a:pt x="1090282" y="2413946"/>
                    <a:pt x="1097528" y="2410831"/>
                    <a:pt x="1100237" y="2393158"/>
                  </a:cubicBezTo>
                  <a:cubicBezTo>
                    <a:pt x="1102878" y="2375416"/>
                    <a:pt x="1116149" y="2393429"/>
                    <a:pt x="1119197" y="2396069"/>
                  </a:cubicBezTo>
                  <a:cubicBezTo>
                    <a:pt x="1122244" y="2398710"/>
                    <a:pt x="1138901" y="2399591"/>
                    <a:pt x="1146486" y="2404128"/>
                  </a:cubicBezTo>
                  <a:cubicBezTo>
                    <a:pt x="1154070" y="2408664"/>
                    <a:pt x="1149397" y="2403992"/>
                    <a:pt x="1150955" y="2397221"/>
                  </a:cubicBezTo>
                  <a:cubicBezTo>
                    <a:pt x="1152444" y="2390449"/>
                    <a:pt x="1145199" y="2385167"/>
                    <a:pt x="1141407" y="2382865"/>
                  </a:cubicBezTo>
                  <a:cubicBezTo>
                    <a:pt x="1137615" y="2380631"/>
                    <a:pt x="1131589" y="2364244"/>
                    <a:pt x="1124749" y="2359707"/>
                  </a:cubicBezTo>
                  <a:cubicBezTo>
                    <a:pt x="1117910" y="2355170"/>
                    <a:pt x="1104503" y="2341424"/>
                    <a:pt x="1093871" y="2339189"/>
                  </a:cubicBezTo>
                  <a:cubicBezTo>
                    <a:pt x="1083240" y="2336955"/>
                    <a:pt x="1075114" y="2344877"/>
                    <a:pt x="1075859" y="2340340"/>
                  </a:cubicBezTo>
                  <a:cubicBezTo>
                    <a:pt x="1076604" y="2335804"/>
                    <a:pt x="1076333" y="2333163"/>
                    <a:pt x="1071796" y="2333163"/>
                  </a:cubicBezTo>
                  <a:cubicBezTo>
                    <a:pt x="1067260" y="2333163"/>
                    <a:pt x="1052092" y="2321584"/>
                    <a:pt x="1039158" y="2317792"/>
                  </a:cubicBezTo>
                  <a:cubicBezTo>
                    <a:pt x="1026225" y="2314000"/>
                    <a:pt x="1019588" y="2303368"/>
                    <a:pt x="1013494" y="2296529"/>
                  </a:cubicBezTo>
                  <a:cubicBezTo>
                    <a:pt x="1007400" y="2289758"/>
                    <a:pt x="997649" y="2279736"/>
                    <a:pt x="989320" y="2269917"/>
                  </a:cubicBezTo>
                  <a:cubicBezTo>
                    <a:pt x="980991" y="2260099"/>
                    <a:pt x="980720" y="2243035"/>
                    <a:pt x="972392" y="2234774"/>
                  </a:cubicBezTo>
                  <a:cubicBezTo>
                    <a:pt x="964063" y="2226512"/>
                    <a:pt x="954650" y="2217913"/>
                    <a:pt x="952416" y="2208094"/>
                  </a:cubicBezTo>
                  <a:cubicBezTo>
                    <a:pt x="950114" y="2198276"/>
                    <a:pt x="953499" y="2183310"/>
                    <a:pt x="970157" y="2172815"/>
                  </a:cubicBezTo>
                  <a:cubicBezTo>
                    <a:pt x="986883" y="2162251"/>
                    <a:pt x="980111" y="2174169"/>
                    <a:pt x="977809" y="2189202"/>
                  </a:cubicBezTo>
                  <a:cubicBezTo>
                    <a:pt x="975507" y="2204302"/>
                    <a:pt x="1000561" y="2210667"/>
                    <a:pt x="1006655" y="2205385"/>
                  </a:cubicBezTo>
                  <a:cubicBezTo>
                    <a:pt x="1012750" y="2200104"/>
                    <a:pt x="1010718" y="2192181"/>
                    <a:pt x="1016000" y="2189947"/>
                  </a:cubicBezTo>
                  <a:cubicBezTo>
                    <a:pt x="1021349" y="2187712"/>
                    <a:pt x="1030287" y="2190624"/>
                    <a:pt x="1034079" y="2200442"/>
                  </a:cubicBezTo>
                  <a:cubicBezTo>
                    <a:pt x="1037871" y="2210261"/>
                    <a:pt x="1044846" y="2215543"/>
                    <a:pt x="1045591" y="2223059"/>
                  </a:cubicBezTo>
                  <a:cubicBezTo>
                    <a:pt x="1046336" y="2230575"/>
                    <a:pt x="1037465" y="2238091"/>
                    <a:pt x="1043560" y="2244118"/>
                  </a:cubicBezTo>
                  <a:cubicBezTo>
                    <a:pt x="1049654" y="2250145"/>
                    <a:pt x="1062113" y="2260979"/>
                    <a:pt x="1076537" y="2263281"/>
                  </a:cubicBezTo>
                  <a:cubicBezTo>
                    <a:pt x="1090960" y="2265516"/>
                    <a:pt x="1092179" y="2263552"/>
                    <a:pt x="1101252" y="2273371"/>
                  </a:cubicBezTo>
                  <a:cubicBezTo>
                    <a:pt x="1110394" y="2283189"/>
                    <a:pt x="1115946" y="2283054"/>
                    <a:pt x="1133417" y="2287997"/>
                  </a:cubicBezTo>
                  <a:cubicBezTo>
                    <a:pt x="1150887" y="2292873"/>
                    <a:pt x="1156507" y="2302894"/>
                    <a:pt x="1167545" y="2314609"/>
                  </a:cubicBezTo>
                  <a:cubicBezTo>
                    <a:pt x="1178582" y="2326323"/>
                    <a:pt x="1187115" y="2334517"/>
                    <a:pt x="1186369" y="2344336"/>
                  </a:cubicBezTo>
                  <a:cubicBezTo>
                    <a:pt x="1185625" y="2354154"/>
                    <a:pt x="1173842" y="2385912"/>
                    <a:pt x="1178989" y="2394986"/>
                  </a:cubicBezTo>
                  <a:cubicBezTo>
                    <a:pt x="1184135" y="2404060"/>
                    <a:pt x="1185557" y="2398710"/>
                    <a:pt x="1182103" y="2402096"/>
                  </a:cubicBezTo>
                  <a:cubicBezTo>
                    <a:pt x="1178650" y="2405482"/>
                    <a:pt x="1179666" y="2421259"/>
                    <a:pt x="1185354" y="2429791"/>
                  </a:cubicBezTo>
                  <a:cubicBezTo>
                    <a:pt x="1191042" y="2438255"/>
                    <a:pt x="1217112" y="2425661"/>
                    <a:pt x="1225711" y="2435276"/>
                  </a:cubicBezTo>
                  <a:cubicBezTo>
                    <a:pt x="1234244" y="2444892"/>
                    <a:pt x="1224560" y="2454304"/>
                    <a:pt x="1233093" y="2457689"/>
                  </a:cubicBezTo>
                  <a:cubicBezTo>
                    <a:pt x="1241625" y="2461075"/>
                    <a:pt x="1241218" y="2463648"/>
                    <a:pt x="1242369" y="2474957"/>
                  </a:cubicBezTo>
                  <a:cubicBezTo>
                    <a:pt x="1242979" y="2481119"/>
                    <a:pt x="1239932" y="2483489"/>
                    <a:pt x="1237155" y="2485656"/>
                  </a:cubicBezTo>
                  <a:cubicBezTo>
                    <a:pt x="1237155" y="2485656"/>
                    <a:pt x="1237155" y="2485656"/>
                    <a:pt x="1237087" y="2485656"/>
                  </a:cubicBezTo>
                  <a:cubicBezTo>
                    <a:pt x="1231941" y="2485114"/>
                    <a:pt x="1229503" y="2487620"/>
                    <a:pt x="1224696" y="2492969"/>
                  </a:cubicBezTo>
                  <a:cubicBezTo>
                    <a:pt x="1224154" y="2498589"/>
                    <a:pt x="1227675" y="2513757"/>
                    <a:pt x="1232822" y="2511320"/>
                  </a:cubicBezTo>
                  <a:cubicBezTo>
                    <a:pt x="1235259" y="2510168"/>
                    <a:pt x="1237494" y="2504413"/>
                    <a:pt x="1238645" y="2498724"/>
                  </a:cubicBezTo>
                  <a:cubicBezTo>
                    <a:pt x="1245349" y="2503465"/>
                    <a:pt x="1256048" y="2508408"/>
                    <a:pt x="1257605" y="2517075"/>
                  </a:cubicBezTo>
                  <a:cubicBezTo>
                    <a:pt x="1259908" y="2529535"/>
                    <a:pt x="1273653" y="2543484"/>
                    <a:pt x="1278800" y="2549104"/>
                  </a:cubicBezTo>
                  <a:cubicBezTo>
                    <a:pt x="1283946" y="2554724"/>
                    <a:pt x="1283201" y="2540979"/>
                    <a:pt x="1284352" y="2530212"/>
                  </a:cubicBezTo>
                  <a:cubicBezTo>
                    <a:pt x="1285503" y="2519445"/>
                    <a:pt x="1302703" y="2527368"/>
                    <a:pt x="1309542" y="2526826"/>
                  </a:cubicBezTo>
                  <a:cubicBezTo>
                    <a:pt x="1316381" y="2526284"/>
                    <a:pt x="1313944" y="2524117"/>
                    <a:pt x="1311100" y="2521341"/>
                  </a:cubicBezTo>
                  <a:cubicBezTo>
                    <a:pt x="1308255" y="2518497"/>
                    <a:pt x="1299114" y="2513215"/>
                    <a:pt x="1303109" y="2509288"/>
                  </a:cubicBezTo>
                  <a:cubicBezTo>
                    <a:pt x="1307104" y="2505361"/>
                    <a:pt x="1322950" y="2498996"/>
                    <a:pt x="1315501" y="2496151"/>
                  </a:cubicBezTo>
                  <a:cubicBezTo>
                    <a:pt x="1308120" y="2493307"/>
                    <a:pt x="1308662" y="2497303"/>
                    <a:pt x="1310355" y="2490531"/>
                  </a:cubicBezTo>
                  <a:cubicBezTo>
                    <a:pt x="1312047" y="2483760"/>
                    <a:pt x="1319090" y="2496896"/>
                    <a:pt x="1328773" y="2500824"/>
                  </a:cubicBezTo>
                  <a:cubicBezTo>
                    <a:pt x="1338456" y="2504751"/>
                    <a:pt x="1329856" y="2490870"/>
                    <a:pt x="1327554" y="2484708"/>
                  </a:cubicBezTo>
                  <a:cubicBezTo>
                    <a:pt x="1325252" y="2478478"/>
                    <a:pt x="1339878" y="2470488"/>
                    <a:pt x="1342181" y="2475566"/>
                  </a:cubicBezTo>
                  <a:cubicBezTo>
                    <a:pt x="1342519" y="2476379"/>
                    <a:pt x="1342925" y="2477598"/>
                    <a:pt x="1343332" y="2479020"/>
                  </a:cubicBezTo>
                  <a:cubicBezTo>
                    <a:pt x="1343941" y="2473467"/>
                    <a:pt x="1348275" y="2464867"/>
                    <a:pt x="1347462" y="2455116"/>
                  </a:cubicBezTo>
                  <a:cubicBezTo>
                    <a:pt x="1346311" y="2441574"/>
                    <a:pt x="1324033" y="2445637"/>
                    <a:pt x="1316585" y="2445095"/>
                  </a:cubicBezTo>
                  <a:cubicBezTo>
                    <a:pt x="1309204" y="2444553"/>
                    <a:pt x="1315162" y="2449496"/>
                    <a:pt x="1312860" y="2434734"/>
                  </a:cubicBezTo>
                  <a:cubicBezTo>
                    <a:pt x="1310558" y="2420040"/>
                    <a:pt x="1284894" y="2415436"/>
                    <a:pt x="1280357" y="2406430"/>
                  </a:cubicBezTo>
                  <a:cubicBezTo>
                    <a:pt x="1275820" y="2397356"/>
                    <a:pt x="1288754" y="2382053"/>
                    <a:pt x="1301890" y="2385438"/>
                  </a:cubicBezTo>
                  <a:cubicBezTo>
                    <a:pt x="1315027" y="2388824"/>
                    <a:pt x="1306427" y="2404737"/>
                    <a:pt x="1313808" y="2404195"/>
                  </a:cubicBezTo>
                  <a:cubicBezTo>
                    <a:pt x="1321189" y="2403653"/>
                    <a:pt x="1314824" y="2390923"/>
                    <a:pt x="1317126" y="2390923"/>
                  </a:cubicBezTo>
                  <a:cubicBezTo>
                    <a:pt x="1319429" y="2390923"/>
                    <a:pt x="1321663" y="2400809"/>
                    <a:pt x="1328502" y="2396273"/>
                  </a:cubicBezTo>
                  <a:cubicBezTo>
                    <a:pt x="1331075" y="2394580"/>
                    <a:pt x="1330805" y="2393835"/>
                    <a:pt x="1329653" y="2393564"/>
                  </a:cubicBezTo>
                  <a:cubicBezTo>
                    <a:pt x="1336763" y="2391600"/>
                    <a:pt x="1348275" y="2386996"/>
                    <a:pt x="1347462" y="2383678"/>
                  </a:cubicBezTo>
                  <a:cubicBezTo>
                    <a:pt x="1346311" y="2379141"/>
                    <a:pt x="1332430" y="2377719"/>
                    <a:pt x="1332971" y="2373724"/>
                  </a:cubicBezTo>
                  <a:cubicBezTo>
                    <a:pt x="1333513" y="2369796"/>
                    <a:pt x="1332565" y="2360858"/>
                    <a:pt x="1336560" y="2358623"/>
                  </a:cubicBezTo>
                  <a:cubicBezTo>
                    <a:pt x="1340555" y="2356389"/>
                    <a:pt x="1347598" y="2366275"/>
                    <a:pt x="1352202" y="2360587"/>
                  </a:cubicBezTo>
                  <a:cubicBezTo>
                    <a:pt x="1356807" y="2354899"/>
                    <a:pt x="1373397" y="2367697"/>
                    <a:pt x="1391680" y="2371083"/>
                  </a:cubicBezTo>
                  <a:cubicBezTo>
                    <a:pt x="1409895" y="2374469"/>
                    <a:pt x="1412739" y="2381985"/>
                    <a:pt x="1407051" y="2395595"/>
                  </a:cubicBezTo>
                  <a:cubicBezTo>
                    <a:pt x="1401363" y="2409138"/>
                    <a:pt x="1407728" y="2408190"/>
                    <a:pt x="1417953" y="2409883"/>
                  </a:cubicBezTo>
                  <a:cubicBezTo>
                    <a:pt x="1428246" y="2411576"/>
                    <a:pt x="1424386" y="2440152"/>
                    <a:pt x="1415312" y="2444688"/>
                  </a:cubicBezTo>
                  <a:cubicBezTo>
                    <a:pt x="1406171" y="2449225"/>
                    <a:pt x="1413145" y="2463920"/>
                    <a:pt x="1417141" y="2467305"/>
                  </a:cubicBezTo>
                  <a:cubicBezTo>
                    <a:pt x="1421136" y="2470691"/>
                    <a:pt x="1430006" y="2473873"/>
                    <a:pt x="1435152" y="2480103"/>
                  </a:cubicBezTo>
                  <a:cubicBezTo>
                    <a:pt x="1440299" y="2486333"/>
                    <a:pt x="1433460" y="2518836"/>
                    <a:pt x="1444294" y="2523373"/>
                  </a:cubicBezTo>
                  <a:cubicBezTo>
                    <a:pt x="1455128" y="2527909"/>
                    <a:pt x="1483772" y="2526623"/>
                    <a:pt x="1491762" y="2540708"/>
                  </a:cubicBezTo>
                  <a:cubicBezTo>
                    <a:pt x="1499752" y="2554860"/>
                    <a:pt x="1536860" y="2562715"/>
                    <a:pt x="1551080" y="2549714"/>
                  </a:cubicBezTo>
                  <a:cubicBezTo>
                    <a:pt x="1565300" y="2536713"/>
                    <a:pt x="1557919" y="2518971"/>
                    <a:pt x="1568753" y="2519581"/>
                  </a:cubicBezTo>
                  <a:cubicBezTo>
                    <a:pt x="1579588" y="2520122"/>
                    <a:pt x="1593740" y="2529196"/>
                    <a:pt x="1605725" y="2540505"/>
                  </a:cubicBezTo>
                  <a:cubicBezTo>
                    <a:pt x="1617711" y="2551813"/>
                    <a:pt x="1632676" y="2539624"/>
                    <a:pt x="1648656" y="2537322"/>
                  </a:cubicBezTo>
                  <a:cubicBezTo>
                    <a:pt x="1664637" y="2535087"/>
                    <a:pt x="1666398" y="2540031"/>
                    <a:pt x="1671002" y="2531024"/>
                  </a:cubicBezTo>
                  <a:cubicBezTo>
                    <a:pt x="1675539" y="2521950"/>
                    <a:pt x="1682717" y="2524727"/>
                    <a:pt x="1688947" y="2525878"/>
                  </a:cubicBezTo>
                  <a:cubicBezTo>
                    <a:pt x="1695244" y="2527029"/>
                    <a:pt x="1699036" y="2530212"/>
                    <a:pt x="1714949" y="2525675"/>
                  </a:cubicBezTo>
                  <a:cubicBezTo>
                    <a:pt x="1730930" y="2521138"/>
                    <a:pt x="1722465" y="2532243"/>
                    <a:pt x="1720163" y="2535697"/>
                  </a:cubicBezTo>
                  <a:cubicBezTo>
                    <a:pt x="1717861" y="2539082"/>
                    <a:pt x="1723549" y="2546734"/>
                    <a:pt x="1722398" y="2550729"/>
                  </a:cubicBezTo>
                  <a:cubicBezTo>
                    <a:pt x="1721246" y="2554657"/>
                    <a:pt x="1723616" y="2570164"/>
                    <a:pt x="1724226" y="2577476"/>
                  </a:cubicBezTo>
                  <a:cubicBezTo>
                    <a:pt x="1724768" y="2584858"/>
                    <a:pt x="1735331" y="2589259"/>
                    <a:pt x="1733638" y="2596640"/>
                  </a:cubicBezTo>
                  <a:cubicBezTo>
                    <a:pt x="1731945" y="2604021"/>
                    <a:pt x="1717454" y="2631445"/>
                    <a:pt x="1714610" y="2636524"/>
                  </a:cubicBezTo>
                  <a:cubicBezTo>
                    <a:pt x="1711766" y="2641602"/>
                    <a:pt x="1703370" y="2652775"/>
                    <a:pt x="1698224" y="2659546"/>
                  </a:cubicBezTo>
                  <a:cubicBezTo>
                    <a:pt x="1693077" y="2666318"/>
                    <a:pt x="1708449" y="2680809"/>
                    <a:pt x="1705604" y="2694420"/>
                  </a:cubicBezTo>
                  <a:cubicBezTo>
                    <a:pt x="1702896" y="2707421"/>
                    <a:pt x="1674998" y="2717036"/>
                    <a:pt x="1675810" y="2720963"/>
                  </a:cubicBezTo>
                  <a:cubicBezTo>
                    <a:pt x="1675268" y="2720761"/>
                    <a:pt x="1679670" y="2712228"/>
                    <a:pt x="1679264" y="2712228"/>
                  </a:cubicBezTo>
                  <a:cubicBezTo>
                    <a:pt x="1675472" y="2712228"/>
                    <a:pt x="1666872" y="2718729"/>
                    <a:pt x="1652787" y="2720219"/>
                  </a:cubicBezTo>
                  <a:cubicBezTo>
                    <a:pt x="1638703" y="2721708"/>
                    <a:pt x="1637145" y="2735658"/>
                    <a:pt x="1626514" y="2733762"/>
                  </a:cubicBezTo>
                  <a:cubicBezTo>
                    <a:pt x="1615882" y="2731865"/>
                    <a:pt x="1614664" y="2728412"/>
                    <a:pt x="1607824" y="2722386"/>
                  </a:cubicBezTo>
                  <a:cubicBezTo>
                    <a:pt x="1600986" y="2716359"/>
                    <a:pt x="1581484" y="2709113"/>
                    <a:pt x="1568956" y="2711754"/>
                  </a:cubicBezTo>
                  <a:cubicBezTo>
                    <a:pt x="1556429" y="2714395"/>
                    <a:pt x="1564623" y="2721708"/>
                    <a:pt x="1548236" y="2732272"/>
                  </a:cubicBezTo>
                  <a:cubicBezTo>
                    <a:pt x="1531917" y="2742836"/>
                    <a:pt x="1509435" y="2750013"/>
                    <a:pt x="1472937" y="2738705"/>
                  </a:cubicBezTo>
                  <a:cubicBezTo>
                    <a:pt x="1436439" y="2727396"/>
                    <a:pt x="1427433" y="2713244"/>
                    <a:pt x="1414161" y="2710197"/>
                  </a:cubicBezTo>
                  <a:cubicBezTo>
                    <a:pt x="1400889" y="2707150"/>
                    <a:pt x="1387279" y="2710129"/>
                    <a:pt x="1385044" y="2703019"/>
                  </a:cubicBezTo>
                  <a:cubicBezTo>
                    <a:pt x="1382741" y="2695842"/>
                    <a:pt x="1326877" y="2708436"/>
                    <a:pt x="1320038" y="2698618"/>
                  </a:cubicBezTo>
                  <a:cubicBezTo>
                    <a:pt x="1313199" y="2688799"/>
                    <a:pt x="1323153" y="2681621"/>
                    <a:pt x="1310626" y="2678168"/>
                  </a:cubicBezTo>
                  <a:cubicBezTo>
                    <a:pt x="1298098" y="2674782"/>
                    <a:pt x="1243859" y="2667130"/>
                    <a:pt x="1235124" y="2687851"/>
                  </a:cubicBezTo>
                  <a:cubicBezTo>
                    <a:pt x="1226389" y="2708572"/>
                    <a:pt x="1203637" y="2720828"/>
                    <a:pt x="1208580" y="2730647"/>
                  </a:cubicBezTo>
                  <a:cubicBezTo>
                    <a:pt x="1213523" y="2740465"/>
                    <a:pt x="1222191" y="2756581"/>
                    <a:pt x="1205465" y="2763759"/>
                  </a:cubicBezTo>
                  <a:cubicBezTo>
                    <a:pt x="1188740" y="2770937"/>
                    <a:pt x="1163753" y="2768431"/>
                    <a:pt x="1145741" y="2744664"/>
                  </a:cubicBezTo>
                  <a:cubicBezTo>
                    <a:pt x="1127729" y="2720896"/>
                    <a:pt x="1077891" y="2735454"/>
                    <a:pt x="1074031" y="2729022"/>
                  </a:cubicBezTo>
                  <a:cubicBezTo>
                    <a:pt x="1070239" y="2722589"/>
                    <a:pt x="1087913" y="2696993"/>
                    <a:pt x="1071594" y="2685346"/>
                  </a:cubicBezTo>
                  <a:cubicBezTo>
                    <a:pt x="1055274" y="2673631"/>
                    <a:pt x="1010650" y="2664896"/>
                    <a:pt x="997717" y="2664490"/>
                  </a:cubicBezTo>
                  <a:cubicBezTo>
                    <a:pt x="984783" y="2664084"/>
                    <a:pt x="955801" y="2668011"/>
                    <a:pt x="942462" y="2654468"/>
                  </a:cubicBezTo>
                  <a:cubicBezTo>
                    <a:pt x="929190" y="2640925"/>
                    <a:pt x="907318" y="2648509"/>
                    <a:pt x="902375" y="2644311"/>
                  </a:cubicBezTo>
                  <a:cubicBezTo>
                    <a:pt x="897432" y="2640180"/>
                    <a:pt x="883212" y="2622168"/>
                    <a:pt x="898786" y="2609370"/>
                  </a:cubicBezTo>
                  <a:cubicBezTo>
                    <a:pt x="914360" y="2596572"/>
                    <a:pt x="930950" y="2599958"/>
                    <a:pt x="921402" y="2582284"/>
                  </a:cubicBezTo>
                  <a:cubicBezTo>
                    <a:pt x="911923" y="2564543"/>
                    <a:pt x="908401" y="2563731"/>
                    <a:pt x="911855" y="2558110"/>
                  </a:cubicBezTo>
                  <a:cubicBezTo>
                    <a:pt x="915308" y="2552490"/>
                    <a:pt x="921402" y="2543823"/>
                    <a:pt x="924043" y="2538947"/>
                  </a:cubicBezTo>
                  <a:cubicBezTo>
                    <a:pt x="926684" y="2534072"/>
                    <a:pt x="921132" y="2528857"/>
                    <a:pt x="917340" y="2527029"/>
                  </a:cubicBezTo>
                  <a:cubicBezTo>
                    <a:pt x="913548" y="2525133"/>
                    <a:pt x="917475" y="2532447"/>
                    <a:pt x="913683" y="2536239"/>
                  </a:cubicBezTo>
                  <a:cubicBezTo>
                    <a:pt x="909891" y="2540031"/>
                    <a:pt x="900682" y="2536306"/>
                    <a:pt x="893843" y="2523847"/>
                  </a:cubicBezTo>
                  <a:cubicBezTo>
                    <a:pt x="887004" y="2511387"/>
                    <a:pt x="877862" y="2497167"/>
                    <a:pt x="862288" y="2512267"/>
                  </a:cubicBezTo>
                  <a:cubicBezTo>
                    <a:pt x="846713" y="2527368"/>
                    <a:pt x="821117" y="2521138"/>
                    <a:pt x="818883" y="2520732"/>
                  </a:cubicBezTo>
                  <a:cubicBezTo>
                    <a:pt x="816580" y="2520325"/>
                    <a:pt x="811840" y="2525540"/>
                    <a:pt x="804256" y="2525133"/>
                  </a:cubicBezTo>
                  <a:cubicBezTo>
                    <a:pt x="796672" y="2524727"/>
                    <a:pt x="791526" y="2532243"/>
                    <a:pt x="787395" y="2531837"/>
                  </a:cubicBezTo>
                  <a:cubicBezTo>
                    <a:pt x="783197" y="2531431"/>
                    <a:pt x="787734" y="2518565"/>
                    <a:pt x="777103" y="2518158"/>
                  </a:cubicBezTo>
                  <a:cubicBezTo>
                    <a:pt x="766472" y="2517752"/>
                    <a:pt x="767284" y="2525946"/>
                    <a:pt x="758955" y="2529738"/>
                  </a:cubicBezTo>
                  <a:cubicBezTo>
                    <a:pt x="750627" y="2533530"/>
                    <a:pt x="744668" y="2534275"/>
                    <a:pt x="738979" y="2533462"/>
                  </a:cubicBezTo>
                  <a:cubicBezTo>
                    <a:pt x="733292" y="2532717"/>
                    <a:pt x="736813" y="2535764"/>
                    <a:pt x="717785" y="2535020"/>
                  </a:cubicBezTo>
                  <a:cubicBezTo>
                    <a:pt x="698757" y="2534275"/>
                    <a:pt x="703023" y="2527029"/>
                    <a:pt x="691579" y="2531160"/>
                  </a:cubicBezTo>
                  <a:cubicBezTo>
                    <a:pt x="680203" y="2535290"/>
                    <a:pt x="676547" y="2541994"/>
                    <a:pt x="662868" y="2543213"/>
                  </a:cubicBezTo>
                  <a:cubicBezTo>
                    <a:pt x="649190" y="2544364"/>
                    <a:pt x="612083" y="2526691"/>
                    <a:pt x="604837" y="2536916"/>
                  </a:cubicBezTo>
                  <a:cubicBezTo>
                    <a:pt x="597592" y="2547073"/>
                    <a:pt x="587908" y="2543823"/>
                    <a:pt x="582221" y="2548021"/>
                  </a:cubicBezTo>
                  <a:cubicBezTo>
                    <a:pt x="576532" y="2552151"/>
                    <a:pt x="585539" y="2565491"/>
                    <a:pt x="575652" y="2566236"/>
                  </a:cubicBezTo>
                  <a:cubicBezTo>
                    <a:pt x="565766" y="2566981"/>
                    <a:pt x="543081" y="2561360"/>
                    <a:pt x="538545" y="2571924"/>
                  </a:cubicBezTo>
                  <a:cubicBezTo>
                    <a:pt x="534008" y="2582487"/>
                    <a:pt x="537190" y="2598739"/>
                    <a:pt x="522361" y="2598739"/>
                  </a:cubicBezTo>
                  <a:cubicBezTo>
                    <a:pt x="507531" y="2598739"/>
                    <a:pt x="495478" y="2593864"/>
                    <a:pt x="490129" y="2588175"/>
                  </a:cubicBezTo>
                  <a:cubicBezTo>
                    <a:pt x="484779" y="2582555"/>
                    <a:pt x="472659" y="2577274"/>
                    <a:pt x="461621" y="2578763"/>
                  </a:cubicBezTo>
                  <a:cubicBezTo>
                    <a:pt x="450584" y="2580253"/>
                    <a:pt x="439072" y="2582284"/>
                    <a:pt x="432978" y="2579643"/>
                  </a:cubicBezTo>
                  <a:cubicBezTo>
                    <a:pt x="426883" y="2577002"/>
                    <a:pt x="421060" y="2575445"/>
                    <a:pt x="418758" y="2569825"/>
                  </a:cubicBezTo>
                  <a:cubicBezTo>
                    <a:pt x="416456" y="2564205"/>
                    <a:pt x="404267" y="2557704"/>
                    <a:pt x="392823" y="2578831"/>
                  </a:cubicBezTo>
                  <a:cubicBezTo>
                    <a:pt x="381447" y="2599958"/>
                    <a:pt x="377587" y="2600974"/>
                    <a:pt x="374947" y="2607000"/>
                  </a:cubicBezTo>
                  <a:cubicBezTo>
                    <a:pt x="372306" y="2613027"/>
                    <a:pt x="384088" y="2625554"/>
                    <a:pt x="367701" y="2634560"/>
                  </a:cubicBezTo>
                  <a:cubicBezTo>
                    <a:pt x="351382" y="2643634"/>
                    <a:pt x="341698" y="2647222"/>
                    <a:pt x="335469" y="2650608"/>
                  </a:cubicBezTo>
                  <a:cubicBezTo>
                    <a:pt x="314003" y="2662187"/>
                    <a:pt x="299512" y="2669162"/>
                    <a:pt x="293824" y="2674850"/>
                  </a:cubicBezTo>
                  <a:cubicBezTo>
                    <a:pt x="288136" y="2680470"/>
                    <a:pt x="291048" y="2693945"/>
                    <a:pt x="290574" y="2700717"/>
                  </a:cubicBezTo>
                  <a:cubicBezTo>
                    <a:pt x="290100" y="2707488"/>
                    <a:pt x="269921" y="2714598"/>
                    <a:pt x="267619" y="2722453"/>
                  </a:cubicBezTo>
                  <a:cubicBezTo>
                    <a:pt x="265317" y="2730376"/>
                    <a:pt x="269447" y="2744799"/>
                    <a:pt x="270598" y="2752722"/>
                  </a:cubicBezTo>
                  <a:cubicBezTo>
                    <a:pt x="271749" y="2760644"/>
                    <a:pt x="260103" y="2763895"/>
                    <a:pt x="259154" y="2775203"/>
                  </a:cubicBezTo>
                  <a:cubicBezTo>
                    <a:pt x="258206" y="2786511"/>
                    <a:pt x="246830" y="2796398"/>
                    <a:pt x="244528" y="2800866"/>
                  </a:cubicBezTo>
                  <a:cubicBezTo>
                    <a:pt x="242226" y="2805404"/>
                    <a:pt x="248049" y="2832218"/>
                    <a:pt x="240059" y="2834521"/>
                  </a:cubicBezTo>
                  <a:cubicBezTo>
                    <a:pt x="232069" y="2836755"/>
                    <a:pt x="210874" y="2826869"/>
                    <a:pt x="207420" y="2831338"/>
                  </a:cubicBezTo>
                  <a:cubicBezTo>
                    <a:pt x="203967" y="2835875"/>
                    <a:pt x="197263" y="2848199"/>
                    <a:pt x="190424" y="2848199"/>
                  </a:cubicBezTo>
                  <a:cubicBezTo>
                    <a:pt x="183585" y="2848199"/>
                    <a:pt x="165776" y="2849283"/>
                    <a:pt x="162323" y="2857205"/>
                  </a:cubicBezTo>
                  <a:cubicBezTo>
                    <a:pt x="158869" y="2865128"/>
                    <a:pt x="153181" y="2886458"/>
                    <a:pt x="145191" y="2892146"/>
                  </a:cubicBezTo>
                  <a:cubicBezTo>
                    <a:pt x="137201" y="2897766"/>
                    <a:pt x="100635" y="2902709"/>
                    <a:pt x="99484" y="2914018"/>
                  </a:cubicBezTo>
                  <a:cubicBezTo>
                    <a:pt x="98332" y="2925326"/>
                    <a:pt x="90884" y="2951328"/>
                    <a:pt x="80591" y="2964939"/>
                  </a:cubicBezTo>
                  <a:cubicBezTo>
                    <a:pt x="70299" y="2978482"/>
                    <a:pt x="61361" y="3014032"/>
                    <a:pt x="40843" y="3041118"/>
                  </a:cubicBezTo>
                  <a:cubicBezTo>
                    <a:pt x="20326" y="3068271"/>
                    <a:pt x="12877" y="3077074"/>
                    <a:pt x="19716" y="3091768"/>
                  </a:cubicBezTo>
                  <a:cubicBezTo>
                    <a:pt x="26555" y="3106462"/>
                    <a:pt x="40098" y="3092174"/>
                    <a:pt x="44635" y="3107952"/>
                  </a:cubicBezTo>
                  <a:cubicBezTo>
                    <a:pt x="49172" y="3123797"/>
                    <a:pt x="42197" y="3141200"/>
                    <a:pt x="44432" y="3150274"/>
                  </a:cubicBezTo>
                  <a:cubicBezTo>
                    <a:pt x="46734" y="3159347"/>
                    <a:pt x="56891" y="3180542"/>
                    <a:pt x="56891" y="3193001"/>
                  </a:cubicBezTo>
                  <a:cubicBezTo>
                    <a:pt x="56891" y="3205461"/>
                    <a:pt x="41723" y="3216431"/>
                    <a:pt x="36035" y="3230041"/>
                  </a:cubicBezTo>
                  <a:cubicBezTo>
                    <a:pt x="30347" y="3243584"/>
                    <a:pt x="48359" y="3257398"/>
                    <a:pt x="38067" y="3273243"/>
                  </a:cubicBezTo>
                  <a:cubicBezTo>
                    <a:pt x="27774" y="3289088"/>
                    <a:pt x="-10011" y="3307371"/>
                    <a:pt x="2517" y="3318679"/>
                  </a:cubicBezTo>
                  <a:cubicBezTo>
                    <a:pt x="15044" y="3329988"/>
                    <a:pt x="25675" y="3316377"/>
                    <a:pt x="26826" y="3333306"/>
                  </a:cubicBezTo>
                  <a:cubicBezTo>
                    <a:pt x="27977" y="3350234"/>
                    <a:pt x="34004" y="3346646"/>
                    <a:pt x="37389" y="3348541"/>
                  </a:cubicBezTo>
                  <a:cubicBezTo>
                    <a:pt x="40843" y="3350438"/>
                    <a:pt x="38202" y="3352672"/>
                    <a:pt x="35900" y="3354230"/>
                  </a:cubicBezTo>
                  <a:cubicBezTo>
                    <a:pt x="33597" y="3355719"/>
                    <a:pt x="27436" y="3356329"/>
                    <a:pt x="25946" y="3358970"/>
                  </a:cubicBezTo>
                  <a:cubicBezTo>
                    <a:pt x="24456" y="3361610"/>
                    <a:pt x="21612" y="3371700"/>
                    <a:pt x="24659" y="3374679"/>
                  </a:cubicBezTo>
                  <a:cubicBezTo>
                    <a:pt x="27706" y="3377726"/>
                    <a:pt x="32040" y="3377726"/>
                    <a:pt x="33530" y="3379622"/>
                  </a:cubicBezTo>
                  <a:cubicBezTo>
                    <a:pt x="34139" y="3380367"/>
                    <a:pt x="34884" y="3381248"/>
                    <a:pt x="35426" y="3381992"/>
                  </a:cubicBezTo>
                  <a:cubicBezTo>
                    <a:pt x="36171" y="3381451"/>
                    <a:pt x="37254" y="3381451"/>
                    <a:pt x="38338" y="3382805"/>
                  </a:cubicBezTo>
                  <a:cubicBezTo>
                    <a:pt x="40978" y="3386191"/>
                    <a:pt x="37999" y="3387680"/>
                    <a:pt x="40640" y="3386868"/>
                  </a:cubicBezTo>
                  <a:cubicBezTo>
                    <a:pt x="43281" y="3386123"/>
                    <a:pt x="47953" y="3382466"/>
                    <a:pt x="42604" y="3387342"/>
                  </a:cubicBezTo>
                  <a:cubicBezTo>
                    <a:pt x="37254" y="3392217"/>
                    <a:pt x="34275" y="3409891"/>
                    <a:pt x="40707" y="3410636"/>
                  </a:cubicBezTo>
                  <a:cubicBezTo>
                    <a:pt x="47140" y="3411381"/>
                    <a:pt x="62986" y="3402307"/>
                    <a:pt x="66033" y="3404948"/>
                  </a:cubicBezTo>
                  <a:cubicBezTo>
                    <a:pt x="69080" y="3407589"/>
                    <a:pt x="69825" y="3413954"/>
                    <a:pt x="71721" y="3416188"/>
                  </a:cubicBezTo>
                  <a:cubicBezTo>
                    <a:pt x="73617" y="3418423"/>
                    <a:pt x="78424" y="3421944"/>
                    <a:pt x="79237" y="3424585"/>
                  </a:cubicBezTo>
                  <a:cubicBezTo>
                    <a:pt x="79982" y="3427226"/>
                    <a:pt x="89191" y="3421876"/>
                    <a:pt x="94134" y="3425262"/>
                  </a:cubicBezTo>
                  <a:cubicBezTo>
                    <a:pt x="99077" y="3428648"/>
                    <a:pt x="94947" y="3442935"/>
                    <a:pt x="95759" y="3446727"/>
                  </a:cubicBezTo>
                  <a:cubicBezTo>
                    <a:pt x="96504" y="3450519"/>
                    <a:pt x="106323" y="3452754"/>
                    <a:pt x="118918" y="3457697"/>
                  </a:cubicBezTo>
                  <a:cubicBezTo>
                    <a:pt x="131445" y="3462573"/>
                    <a:pt x="134018" y="3466771"/>
                    <a:pt x="137065" y="3471240"/>
                  </a:cubicBezTo>
                  <a:cubicBezTo>
                    <a:pt x="140112" y="3475777"/>
                    <a:pt x="131174" y="3489049"/>
                    <a:pt x="135373" y="3492096"/>
                  </a:cubicBezTo>
                  <a:cubicBezTo>
                    <a:pt x="139571" y="3495143"/>
                    <a:pt x="157380" y="3487085"/>
                    <a:pt x="158937" y="3501779"/>
                  </a:cubicBezTo>
                  <a:cubicBezTo>
                    <a:pt x="160427" y="3516474"/>
                    <a:pt x="147832" y="3521078"/>
                    <a:pt x="154671" y="3534282"/>
                  </a:cubicBezTo>
                  <a:cubicBezTo>
                    <a:pt x="161510" y="3547487"/>
                    <a:pt x="176340" y="3558592"/>
                    <a:pt x="187377" y="3563467"/>
                  </a:cubicBezTo>
                  <a:cubicBezTo>
                    <a:pt x="198415" y="3568343"/>
                    <a:pt x="214598" y="3567869"/>
                    <a:pt x="216901" y="3568681"/>
                  </a:cubicBezTo>
                  <a:cubicBezTo>
                    <a:pt x="219203" y="3569426"/>
                    <a:pt x="225975" y="3598002"/>
                    <a:pt x="238095" y="3605924"/>
                  </a:cubicBezTo>
                  <a:cubicBezTo>
                    <a:pt x="250284" y="3613847"/>
                    <a:pt x="269109" y="3606534"/>
                    <a:pt x="273713" y="3614456"/>
                  </a:cubicBezTo>
                  <a:cubicBezTo>
                    <a:pt x="278250" y="3622379"/>
                    <a:pt x="277370" y="3628202"/>
                    <a:pt x="289152" y="3635786"/>
                  </a:cubicBezTo>
                  <a:cubicBezTo>
                    <a:pt x="300934" y="3643303"/>
                    <a:pt x="310076" y="3645740"/>
                    <a:pt x="318066" y="3649532"/>
                  </a:cubicBezTo>
                  <a:cubicBezTo>
                    <a:pt x="326056" y="3653324"/>
                    <a:pt x="334250" y="3659825"/>
                    <a:pt x="344475" y="3653054"/>
                  </a:cubicBezTo>
                  <a:cubicBezTo>
                    <a:pt x="354767" y="3646282"/>
                    <a:pt x="374337" y="3649329"/>
                    <a:pt x="376572" y="3644454"/>
                  </a:cubicBezTo>
                  <a:cubicBezTo>
                    <a:pt x="378874" y="3639578"/>
                    <a:pt x="408533" y="3626780"/>
                    <a:pt x="423024" y="3626374"/>
                  </a:cubicBezTo>
                  <a:cubicBezTo>
                    <a:pt x="437447" y="3625968"/>
                    <a:pt x="446317" y="3631656"/>
                    <a:pt x="459996" y="3633213"/>
                  </a:cubicBezTo>
                  <a:cubicBezTo>
                    <a:pt x="473674" y="3634703"/>
                    <a:pt x="477399" y="3618655"/>
                    <a:pt x="484644" y="3621295"/>
                  </a:cubicBezTo>
                  <a:cubicBezTo>
                    <a:pt x="491889" y="3623936"/>
                    <a:pt x="493379" y="3633416"/>
                    <a:pt x="503671" y="3637547"/>
                  </a:cubicBezTo>
                  <a:cubicBezTo>
                    <a:pt x="513964" y="3641678"/>
                    <a:pt x="518027" y="3636734"/>
                    <a:pt x="534753" y="3629556"/>
                  </a:cubicBezTo>
                  <a:cubicBezTo>
                    <a:pt x="551478" y="3622379"/>
                    <a:pt x="565360" y="3629895"/>
                    <a:pt x="572944" y="3618587"/>
                  </a:cubicBezTo>
                  <a:cubicBezTo>
                    <a:pt x="580528" y="3607279"/>
                    <a:pt x="605650" y="3604841"/>
                    <a:pt x="615536" y="3603689"/>
                  </a:cubicBezTo>
                  <a:cubicBezTo>
                    <a:pt x="625422" y="3602538"/>
                    <a:pt x="620547" y="3600913"/>
                    <a:pt x="636866" y="3599830"/>
                  </a:cubicBezTo>
                  <a:cubicBezTo>
                    <a:pt x="653185" y="3598679"/>
                    <a:pt x="661311" y="3606466"/>
                    <a:pt x="670046" y="3601997"/>
                  </a:cubicBezTo>
                  <a:cubicBezTo>
                    <a:pt x="678782" y="3597460"/>
                    <a:pt x="684469" y="3581886"/>
                    <a:pt x="704649" y="3584933"/>
                  </a:cubicBezTo>
                  <a:cubicBezTo>
                    <a:pt x="724760" y="3587980"/>
                    <a:pt x="724557" y="3598002"/>
                    <a:pt x="732885" y="3613102"/>
                  </a:cubicBezTo>
                  <a:cubicBezTo>
                    <a:pt x="741214" y="3628202"/>
                    <a:pt x="740199" y="3657252"/>
                    <a:pt x="780827" y="3657997"/>
                  </a:cubicBezTo>
                  <a:cubicBezTo>
                    <a:pt x="821456" y="3658741"/>
                    <a:pt x="810486" y="3664904"/>
                    <a:pt x="829853" y="3662263"/>
                  </a:cubicBezTo>
                  <a:cubicBezTo>
                    <a:pt x="849219" y="3659622"/>
                    <a:pt x="852131" y="3641000"/>
                    <a:pt x="864251" y="3645537"/>
                  </a:cubicBezTo>
                  <a:cubicBezTo>
                    <a:pt x="876440" y="3650074"/>
                    <a:pt x="870278" y="3662398"/>
                    <a:pt x="870278" y="3666529"/>
                  </a:cubicBezTo>
                  <a:cubicBezTo>
                    <a:pt x="870278" y="3670659"/>
                    <a:pt x="878336" y="3675467"/>
                    <a:pt x="885920" y="3678108"/>
                  </a:cubicBezTo>
                  <a:cubicBezTo>
                    <a:pt x="893504" y="3680749"/>
                    <a:pt x="897025" y="3678988"/>
                    <a:pt x="897025" y="3688400"/>
                  </a:cubicBezTo>
                  <a:cubicBezTo>
                    <a:pt x="897025" y="3697813"/>
                    <a:pt x="902307" y="3698219"/>
                    <a:pt x="899666" y="3712507"/>
                  </a:cubicBezTo>
                  <a:cubicBezTo>
                    <a:pt x="897025" y="3726862"/>
                    <a:pt x="910568" y="3740405"/>
                    <a:pt x="906031" y="3746093"/>
                  </a:cubicBezTo>
                  <a:cubicBezTo>
                    <a:pt x="901494" y="3751714"/>
                    <a:pt x="897296" y="3756318"/>
                    <a:pt x="895806" y="3761600"/>
                  </a:cubicBezTo>
                  <a:cubicBezTo>
                    <a:pt x="894317" y="3766882"/>
                    <a:pt x="880503" y="3776903"/>
                    <a:pt x="881654" y="3779206"/>
                  </a:cubicBezTo>
                  <a:cubicBezTo>
                    <a:pt x="882805" y="3781440"/>
                    <a:pt x="893775" y="3778935"/>
                    <a:pt x="895671" y="3782727"/>
                  </a:cubicBezTo>
                  <a:cubicBezTo>
                    <a:pt x="897567" y="3786519"/>
                    <a:pt x="891540" y="3799588"/>
                    <a:pt x="887342" y="3801145"/>
                  </a:cubicBezTo>
                  <a:cubicBezTo>
                    <a:pt x="883144" y="3802635"/>
                    <a:pt x="883889" y="3803854"/>
                    <a:pt x="883889" y="3810219"/>
                  </a:cubicBezTo>
                  <a:cubicBezTo>
                    <a:pt x="883889" y="3816652"/>
                    <a:pt x="878878" y="3815839"/>
                    <a:pt x="875492" y="3816245"/>
                  </a:cubicBezTo>
                  <a:cubicBezTo>
                    <a:pt x="872039" y="3816652"/>
                    <a:pt x="874680" y="3819563"/>
                    <a:pt x="875831" y="3832700"/>
                  </a:cubicBezTo>
                  <a:cubicBezTo>
                    <a:pt x="876982" y="3845904"/>
                    <a:pt x="875018" y="3845904"/>
                    <a:pt x="884905" y="3860260"/>
                  </a:cubicBezTo>
                  <a:cubicBezTo>
                    <a:pt x="894791" y="3874615"/>
                    <a:pt x="897770" y="3891544"/>
                    <a:pt x="904067" y="3899873"/>
                  </a:cubicBezTo>
                  <a:cubicBezTo>
                    <a:pt x="910298" y="3908134"/>
                    <a:pt x="958036" y="3955263"/>
                    <a:pt x="964875" y="3977880"/>
                  </a:cubicBezTo>
                  <a:cubicBezTo>
                    <a:pt x="971715" y="4000497"/>
                    <a:pt x="969886" y="4007539"/>
                    <a:pt x="974829" y="4010586"/>
                  </a:cubicBezTo>
                  <a:cubicBezTo>
                    <a:pt x="979772" y="4013633"/>
                    <a:pt x="992503" y="4010383"/>
                    <a:pt x="992503" y="4015665"/>
                  </a:cubicBezTo>
                  <a:cubicBezTo>
                    <a:pt x="992503" y="4020947"/>
                    <a:pt x="980788" y="4027312"/>
                    <a:pt x="988034" y="4036385"/>
                  </a:cubicBezTo>
                  <a:cubicBezTo>
                    <a:pt x="995279" y="4045459"/>
                    <a:pt x="1000900" y="4048574"/>
                    <a:pt x="1000493" y="4054600"/>
                  </a:cubicBezTo>
                  <a:cubicBezTo>
                    <a:pt x="1000087" y="4060627"/>
                    <a:pt x="1002525" y="4065909"/>
                    <a:pt x="1004827" y="4070784"/>
                  </a:cubicBezTo>
                  <a:cubicBezTo>
                    <a:pt x="1007061" y="4075660"/>
                    <a:pt x="1016880" y="4080670"/>
                    <a:pt x="1010786" y="4095771"/>
                  </a:cubicBezTo>
                  <a:cubicBezTo>
                    <a:pt x="1004692" y="4110871"/>
                    <a:pt x="1013359" y="4111345"/>
                    <a:pt x="1019453" y="4123060"/>
                  </a:cubicBezTo>
                  <a:cubicBezTo>
                    <a:pt x="1025547" y="4134775"/>
                    <a:pt x="1050466" y="4186237"/>
                    <a:pt x="1022365" y="4216032"/>
                  </a:cubicBezTo>
                  <a:cubicBezTo>
                    <a:pt x="994263" y="4245826"/>
                    <a:pt x="984783" y="4236888"/>
                    <a:pt x="980246" y="4251988"/>
                  </a:cubicBezTo>
                  <a:cubicBezTo>
                    <a:pt x="975710" y="4267089"/>
                    <a:pt x="974152" y="4277720"/>
                    <a:pt x="972595" y="4289434"/>
                  </a:cubicBezTo>
                  <a:cubicBezTo>
                    <a:pt x="971105" y="4301149"/>
                    <a:pt x="974017" y="4306634"/>
                    <a:pt x="969818" y="4318687"/>
                  </a:cubicBezTo>
                  <a:cubicBezTo>
                    <a:pt x="965620" y="4330740"/>
                    <a:pt x="938534" y="4388839"/>
                    <a:pt x="953025" y="4414842"/>
                  </a:cubicBezTo>
                  <a:cubicBezTo>
                    <a:pt x="967449" y="4440844"/>
                    <a:pt x="981872" y="4436036"/>
                    <a:pt x="989117" y="4453371"/>
                  </a:cubicBezTo>
                  <a:cubicBezTo>
                    <a:pt x="996362" y="4470706"/>
                    <a:pt x="1015255" y="4523794"/>
                    <a:pt x="1023584" y="4544921"/>
                  </a:cubicBezTo>
                  <a:cubicBezTo>
                    <a:pt x="1031913" y="4566048"/>
                    <a:pt x="1047622" y="4574513"/>
                    <a:pt x="1048029" y="4592592"/>
                  </a:cubicBezTo>
                  <a:cubicBezTo>
                    <a:pt x="1048435" y="4610672"/>
                    <a:pt x="1051685" y="4652791"/>
                    <a:pt x="1054394" y="4665588"/>
                  </a:cubicBezTo>
                  <a:cubicBezTo>
                    <a:pt x="1057035" y="4678386"/>
                    <a:pt x="1051076" y="4676626"/>
                    <a:pt x="1053717" y="4695518"/>
                  </a:cubicBezTo>
                  <a:cubicBezTo>
                    <a:pt x="1056358" y="4714343"/>
                    <a:pt x="1060962" y="4723078"/>
                    <a:pt x="1066650" y="4738923"/>
                  </a:cubicBezTo>
                  <a:cubicBezTo>
                    <a:pt x="1072338" y="4754769"/>
                    <a:pt x="1101455" y="4793298"/>
                    <a:pt x="1106399" y="4803455"/>
                  </a:cubicBezTo>
                  <a:cubicBezTo>
                    <a:pt x="1111342" y="4813612"/>
                    <a:pt x="1126645" y="4822212"/>
                    <a:pt x="1130437" y="4834265"/>
                  </a:cubicBezTo>
                  <a:cubicBezTo>
                    <a:pt x="1134229" y="4846318"/>
                    <a:pt x="1129557" y="4857491"/>
                    <a:pt x="1134500" y="4871034"/>
                  </a:cubicBezTo>
                  <a:cubicBezTo>
                    <a:pt x="1139443" y="4884577"/>
                    <a:pt x="1149804" y="4893177"/>
                    <a:pt x="1149397" y="4902589"/>
                  </a:cubicBezTo>
                  <a:cubicBezTo>
                    <a:pt x="1148991" y="4912001"/>
                    <a:pt x="1144928" y="4916674"/>
                    <a:pt x="1138495" y="4919315"/>
                  </a:cubicBezTo>
                  <a:cubicBezTo>
                    <a:pt x="1132063" y="4921956"/>
                    <a:pt x="1124005" y="4938478"/>
                    <a:pt x="1128203" y="4942609"/>
                  </a:cubicBezTo>
                  <a:cubicBezTo>
                    <a:pt x="1132401" y="4946739"/>
                    <a:pt x="1150684" y="4942947"/>
                    <a:pt x="1153731" y="4952766"/>
                  </a:cubicBezTo>
                  <a:cubicBezTo>
                    <a:pt x="1156778" y="4962584"/>
                    <a:pt x="1150887" y="4965835"/>
                    <a:pt x="1148991" y="4975315"/>
                  </a:cubicBezTo>
                  <a:cubicBezTo>
                    <a:pt x="1147095" y="4984727"/>
                    <a:pt x="1144725" y="5005380"/>
                    <a:pt x="1151971" y="5004635"/>
                  </a:cubicBezTo>
                  <a:cubicBezTo>
                    <a:pt x="1159216" y="5003890"/>
                    <a:pt x="1171066" y="4976262"/>
                    <a:pt x="1173707" y="4981544"/>
                  </a:cubicBezTo>
                  <a:cubicBezTo>
                    <a:pt x="1176348" y="4986826"/>
                    <a:pt x="1173639" y="5000166"/>
                    <a:pt x="1184676" y="5002807"/>
                  </a:cubicBezTo>
                  <a:cubicBezTo>
                    <a:pt x="1195714" y="5005447"/>
                    <a:pt x="1204111" y="4997999"/>
                    <a:pt x="1212846" y="4991972"/>
                  </a:cubicBezTo>
                  <a:cubicBezTo>
                    <a:pt x="1221581" y="4985946"/>
                    <a:pt x="1230249" y="4983779"/>
                    <a:pt x="1242776" y="4981544"/>
                  </a:cubicBezTo>
                  <a:cubicBezTo>
                    <a:pt x="1255303" y="4979310"/>
                    <a:pt x="1273518" y="4970304"/>
                    <a:pt x="1288686" y="4970642"/>
                  </a:cubicBezTo>
                  <a:cubicBezTo>
                    <a:pt x="1303854" y="4971049"/>
                    <a:pt x="1308459" y="4980935"/>
                    <a:pt x="1322137" y="4980190"/>
                  </a:cubicBezTo>
                  <a:cubicBezTo>
                    <a:pt x="1335815" y="4979445"/>
                    <a:pt x="1335273" y="4973486"/>
                    <a:pt x="1345973" y="4976127"/>
                  </a:cubicBezTo>
                  <a:cubicBezTo>
                    <a:pt x="1356672" y="4978768"/>
                    <a:pt x="1359515" y="4980122"/>
                    <a:pt x="1366355" y="4978971"/>
                  </a:cubicBezTo>
                  <a:cubicBezTo>
                    <a:pt x="1373194" y="4977820"/>
                    <a:pt x="1377663" y="4982628"/>
                    <a:pt x="1382606" y="4980800"/>
                  </a:cubicBezTo>
                  <a:cubicBezTo>
                    <a:pt x="1387549" y="4978903"/>
                    <a:pt x="1387075" y="4958725"/>
                    <a:pt x="1397706" y="4957979"/>
                  </a:cubicBezTo>
                  <a:cubicBezTo>
                    <a:pt x="1408338" y="4957235"/>
                    <a:pt x="1411588" y="4964548"/>
                    <a:pt x="1428652" y="4954391"/>
                  </a:cubicBezTo>
                  <a:cubicBezTo>
                    <a:pt x="1437997" y="4948838"/>
                    <a:pt x="1474969" y="4945182"/>
                    <a:pt x="1501242" y="4924190"/>
                  </a:cubicBezTo>
                  <a:cubicBezTo>
                    <a:pt x="1523046" y="4906787"/>
                    <a:pt x="1545324" y="4883291"/>
                    <a:pt x="1555481" y="4865820"/>
                  </a:cubicBezTo>
                  <a:cubicBezTo>
                    <a:pt x="1577895" y="4827358"/>
                    <a:pt x="1576608" y="4819300"/>
                    <a:pt x="1587239" y="4808331"/>
                  </a:cubicBezTo>
                  <a:cubicBezTo>
                    <a:pt x="1597871" y="4797429"/>
                    <a:pt x="1634030" y="4768650"/>
                    <a:pt x="1630645" y="4730594"/>
                  </a:cubicBezTo>
                  <a:cubicBezTo>
                    <a:pt x="1627191" y="4692539"/>
                    <a:pt x="1637822" y="4688611"/>
                    <a:pt x="1647708" y="4678860"/>
                  </a:cubicBezTo>
                  <a:cubicBezTo>
                    <a:pt x="1657595" y="4669042"/>
                    <a:pt x="1645474" y="4650962"/>
                    <a:pt x="1670934" y="4643378"/>
                  </a:cubicBezTo>
                  <a:cubicBezTo>
                    <a:pt x="1696395" y="4635862"/>
                    <a:pt x="1725445" y="4641956"/>
                    <a:pt x="1726190" y="4604239"/>
                  </a:cubicBezTo>
                  <a:cubicBezTo>
                    <a:pt x="1726934" y="4566522"/>
                    <a:pt x="1741899" y="4565235"/>
                    <a:pt x="1736211" y="4548239"/>
                  </a:cubicBezTo>
                  <a:cubicBezTo>
                    <a:pt x="1730524" y="4531243"/>
                    <a:pt x="1732081" y="4513096"/>
                    <a:pt x="1730930" y="4499553"/>
                  </a:cubicBezTo>
                  <a:cubicBezTo>
                    <a:pt x="1729778" y="4486010"/>
                    <a:pt x="1714949" y="4489734"/>
                    <a:pt x="1736618" y="4471315"/>
                  </a:cubicBezTo>
                  <a:cubicBezTo>
                    <a:pt x="1758286" y="4452829"/>
                    <a:pt x="1761266" y="4438068"/>
                    <a:pt x="1768105" y="4433937"/>
                  </a:cubicBezTo>
                  <a:cubicBezTo>
                    <a:pt x="1774944" y="4429806"/>
                    <a:pt x="1818214" y="4399877"/>
                    <a:pt x="1859993" y="4381391"/>
                  </a:cubicBezTo>
                  <a:cubicBezTo>
                    <a:pt x="1901773" y="4362905"/>
                    <a:pt x="1903670" y="4333043"/>
                    <a:pt x="1907461" y="4324375"/>
                  </a:cubicBezTo>
                  <a:cubicBezTo>
                    <a:pt x="1911254" y="4315708"/>
                    <a:pt x="1918838" y="4305889"/>
                    <a:pt x="1922968" y="4301691"/>
                  </a:cubicBezTo>
                  <a:cubicBezTo>
                    <a:pt x="1927166" y="4297560"/>
                    <a:pt x="1928318" y="4280902"/>
                    <a:pt x="1924525" y="4270677"/>
                  </a:cubicBezTo>
                  <a:cubicBezTo>
                    <a:pt x="1920734" y="4260520"/>
                    <a:pt x="1914300" y="4251040"/>
                    <a:pt x="1915045" y="4240883"/>
                  </a:cubicBezTo>
                  <a:cubicBezTo>
                    <a:pt x="1915790" y="4230726"/>
                    <a:pt x="1923713" y="4202692"/>
                    <a:pt x="1924796" y="4194431"/>
                  </a:cubicBezTo>
                  <a:cubicBezTo>
                    <a:pt x="1925947" y="4186170"/>
                    <a:pt x="1921411" y="4174320"/>
                    <a:pt x="1921411" y="4165652"/>
                  </a:cubicBezTo>
                  <a:cubicBezTo>
                    <a:pt x="1921411" y="4156985"/>
                    <a:pt x="1919041" y="4159016"/>
                    <a:pt x="1906107" y="4145812"/>
                  </a:cubicBezTo>
                  <a:cubicBezTo>
                    <a:pt x="1893173" y="4132608"/>
                    <a:pt x="1898523" y="4106741"/>
                    <a:pt x="1896966" y="4099563"/>
                  </a:cubicBezTo>
                  <a:cubicBezTo>
                    <a:pt x="1895476" y="4092385"/>
                    <a:pt x="1874688" y="4067534"/>
                    <a:pt x="1880714" y="4055887"/>
                  </a:cubicBezTo>
                  <a:cubicBezTo>
                    <a:pt x="1886809" y="4044173"/>
                    <a:pt x="1885251" y="4051757"/>
                    <a:pt x="1884845" y="4039297"/>
                  </a:cubicBezTo>
                  <a:cubicBezTo>
                    <a:pt x="1884438" y="4026838"/>
                    <a:pt x="1885251" y="4017290"/>
                    <a:pt x="1883355" y="4008216"/>
                  </a:cubicBezTo>
                  <a:cubicBezTo>
                    <a:pt x="1881459" y="3999142"/>
                    <a:pt x="1870015" y="3986547"/>
                    <a:pt x="1879902" y="3971854"/>
                  </a:cubicBezTo>
                  <a:cubicBezTo>
                    <a:pt x="1889788" y="3957159"/>
                    <a:pt x="1909154" y="3919713"/>
                    <a:pt x="1910644" y="3906915"/>
                  </a:cubicBezTo>
                  <a:cubicBezTo>
                    <a:pt x="1912134" y="3894117"/>
                    <a:pt x="1928452" y="3885788"/>
                    <a:pt x="1936443" y="3880913"/>
                  </a:cubicBezTo>
                  <a:cubicBezTo>
                    <a:pt x="1944434" y="3876037"/>
                    <a:pt x="1958111" y="3879626"/>
                    <a:pt x="1973686" y="3863443"/>
                  </a:cubicBezTo>
                  <a:cubicBezTo>
                    <a:pt x="1981744" y="3855113"/>
                    <a:pt x="1994136" y="3835409"/>
                    <a:pt x="2009981" y="3818548"/>
                  </a:cubicBezTo>
                  <a:cubicBezTo>
                    <a:pt x="2024879" y="3802702"/>
                    <a:pt x="2039301" y="3786383"/>
                    <a:pt x="2050339" y="3778325"/>
                  </a:cubicBezTo>
                  <a:cubicBezTo>
                    <a:pt x="2073158" y="3761735"/>
                    <a:pt x="2089274" y="3748599"/>
                    <a:pt x="2104443" y="3741082"/>
                  </a:cubicBezTo>
                  <a:cubicBezTo>
                    <a:pt x="2119611" y="3733566"/>
                    <a:pt x="2133289" y="3705803"/>
                    <a:pt x="2148525" y="3689213"/>
                  </a:cubicBezTo>
                  <a:cubicBezTo>
                    <a:pt x="2163694" y="3672623"/>
                    <a:pt x="2177981" y="3653460"/>
                    <a:pt x="2183262" y="3643709"/>
                  </a:cubicBezTo>
                  <a:cubicBezTo>
                    <a:pt x="2188612" y="3633890"/>
                    <a:pt x="2210958" y="3623462"/>
                    <a:pt x="2216239" y="3612154"/>
                  </a:cubicBezTo>
                  <a:cubicBezTo>
                    <a:pt x="2221589" y="3600846"/>
                    <a:pt x="2221996" y="3585948"/>
                    <a:pt x="2228089" y="3574640"/>
                  </a:cubicBezTo>
                  <a:cubicBezTo>
                    <a:pt x="2234184" y="3563332"/>
                    <a:pt x="2239466" y="3553784"/>
                    <a:pt x="2249352" y="3544710"/>
                  </a:cubicBezTo>
                  <a:cubicBezTo>
                    <a:pt x="2259239" y="3535636"/>
                    <a:pt x="2261812" y="3506181"/>
                    <a:pt x="2266348" y="3494873"/>
                  </a:cubicBezTo>
                  <a:cubicBezTo>
                    <a:pt x="2270885" y="3483564"/>
                    <a:pt x="2269328" y="3467787"/>
                    <a:pt x="2273526" y="3456885"/>
                  </a:cubicBezTo>
                  <a:cubicBezTo>
                    <a:pt x="2277725" y="3445983"/>
                    <a:pt x="2282668" y="3445102"/>
                    <a:pt x="2285309" y="3434200"/>
                  </a:cubicBezTo>
                  <a:cubicBezTo>
                    <a:pt x="2287950" y="3423298"/>
                    <a:pt x="2297768" y="3405828"/>
                    <a:pt x="2254837" y="3420928"/>
                  </a:cubicBezTo>
                  <a:cubicBezTo>
                    <a:pt x="2211906" y="3436029"/>
                    <a:pt x="2218000" y="3423908"/>
                    <a:pt x="2199717" y="3425398"/>
                  </a:cubicBezTo>
                  <a:cubicBezTo>
                    <a:pt x="2181435" y="3426887"/>
                    <a:pt x="2150557" y="3429325"/>
                    <a:pt x="2143379" y="3433862"/>
                  </a:cubicBezTo>
                  <a:cubicBezTo>
                    <a:pt x="2136133" y="3438399"/>
                    <a:pt x="2133086" y="3442665"/>
                    <a:pt x="2122049" y="3442665"/>
                  </a:cubicBezTo>
                  <a:cubicBezTo>
                    <a:pt x="2111011" y="3442665"/>
                    <a:pt x="2093473" y="3436638"/>
                    <a:pt x="2083587" y="3441175"/>
                  </a:cubicBezTo>
                  <a:cubicBezTo>
                    <a:pt x="2073701" y="3445712"/>
                    <a:pt x="2074987" y="3461692"/>
                    <a:pt x="2066252" y="3457156"/>
                  </a:cubicBezTo>
                  <a:cubicBezTo>
                    <a:pt x="2057517" y="3452618"/>
                    <a:pt x="2035915" y="3452077"/>
                    <a:pt x="2027926" y="3443409"/>
                  </a:cubicBezTo>
                  <a:cubicBezTo>
                    <a:pt x="2019935" y="3434742"/>
                    <a:pt x="2020613" y="3421199"/>
                    <a:pt x="2011471" y="3422757"/>
                  </a:cubicBezTo>
                  <a:cubicBezTo>
                    <a:pt x="2002329" y="3424246"/>
                    <a:pt x="2008830" y="3412329"/>
                    <a:pt x="2011877" y="3404745"/>
                  </a:cubicBezTo>
                  <a:cubicBezTo>
                    <a:pt x="2014924" y="3397228"/>
                    <a:pt x="2025691" y="3383753"/>
                    <a:pt x="2012013" y="3379216"/>
                  </a:cubicBezTo>
                  <a:cubicBezTo>
                    <a:pt x="1998334" y="3374679"/>
                    <a:pt x="1982489" y="3337504"/>
                    <a:pt x="1974499" y="3329988"/>
                  </a:cubicBezTo>
                  <a:cubicBezTo>
                    <a:pt x="1966508" y="3322471"/>
                    <a:pt x="1940236" y="3317393"/>
                    <a:pt x="1927640" y="3310554"/>
                  </a:cubicBezTo>
                  <a:cubicBezTo>
                    <a:pt x="1915113" y="3303782"/>
                    <a:pt x="1883355" y="3284754"/>
                    <a:pt x="1877667" y="3270060"/>
                  </a:cubicBezTo>
                  <a:cubicBezTo>
                    <a:pt x="1871979" y="3255367"/>
                    <a:pt x="1877261" y="3245209"/>
                    <a:pt x="1874959" y="3235458"/>
                  </a:cubicBezTo>
                  <a:cubicBezTo>
                    <a:pt x="1872656" y="3225640"/>
                    <a:pt x="1863718" y="3213045"/>
                    <a:pt x="1853832" y="3203633"/>
                  </a:cubicBezTo>
                  <a:cubicBezTo>
                    <a:pt x="1843945" y="3194220"/>
                    <a:pt x="1803723" y="3183927"/>
                    <a:pt x="1799930" y="3159821"/>
                  </a:cubicBezTo>
                  <a:cubicBezTo>
                    <a:pt x="1796139" y="3135715"/>
                    <a:pt x="1816589" y="3130975"/>
                    <a:pt x="1814286" y="3118177"/>
                  </a:cubicBezTo>
                  <a:cubicBezTo>
                    <a:pt x="1811984" y="3105379"/>
                    <a:pt x="1801285" y="3104024"/>
                    <a:pt x="1801285" y="3091226"/>
                  </a:cubicBezTo>
                  <a:cubicBezTo>
                    <a:pt x="1801285" y="3078429"/>
                    <a:pt x="1795394" y="3064412"/>
                    <a:pt x="1791264" y="3059536"/>
                  </a:cubicBezTo>
                  <a:cubicBezTo>
                    <a:pt x="1787065" y="3054661"/>
                    <a:pt x="1771355" y="3040847"/>
                    <a:pt x="1761130" y="3037800"/>
                  </a:cubicBezTo>
                  <a:cubicBezTo>
                    <a:pt x="1750838" y="3034753"/>
                    <a:pt x="1737836" y="3015319"/>
                    <a:pt x="1739326" y="3004010"/>
                  </a:cubicBezTo>
                  <a:cubicBezTo>
                    <a:pt x="1740816" y="2992702"/>
                    <a:pt x="1735805" y="2983560"/>
                    <a:pt x="1728221" y="2974554"/>
                  </a:cubicBezTo>
                  <a:cubicBezTo>
                    <a:pt x="1720637" y="2965480"/>
                    <a:pt x="1699578" y="2920451"/>
                    <a:pt x="1698020" y="2895125"/>
                  </a:cubicBezTo>
                  <a:cubicBezTo>
                    <a:pt x="1696531" y="2869732"/>
                    <a:pt x="1672898" y="2867498"/>
                    <a:pt x="1671341" y="2857679"/>
                  </a:cubicBezTo>
                  <a:cubicBezTo>
                    <a:pt x="1669783" y="2847860"/>
                    <a:pt x="1657798" y="2847048"/>
                    <a:pt x="1654006" y="2842105"/>
                  </a:cubicBezTo>
                  <a:cubicBezTo>
                    <a:pt x="1650214" y="2837230"/>
                    <a:pt x="1631389" y="2818066"/>
                    <a:pt x="1629493" y="2813529"/>
                  </a:cubicBezTo>
                  <a:cubicBezTo>
                    <a:pt x="1627665" y="2809128"/>
                    <a:pt x="1630103" y="2795382"/>
                    <a:pt x="1630915" y="2790913"/>
                  </a:cubicBezTo>
                  <a:cubicBezTo>
                    <a:pt x="1631322" y="2792876"/>
                    <a:pt x="1632540" y="2796194"/>
                    <a:pt x="1636197" y="2801070"/>
                  </a:cubicBezTo>
                  <a:cubicBezTo>
                    <a:pt x="1644526" y="2812378"/>
                    <a:pt x="1660710" y="2819556"/>
                    <a:pt x="1670596" y="2828562"/>
                  </a:cubicBezTo>
                  <a:cubicBezTo>
                    <a:pt x="1680482" y="2837636"/>
                    <a:pt x="1677097" y="2853142"/>
                    <a:pt x="1684342" y="2854632"/>
                  </a:cubicBezTo>
                  <a:cubicBezTo>
                    <a:pt x="1691588" y="2856122"/>
                    <a:pt x="1695786" y="2856799"/>
                    <a:pt x="1698088" y="2834927"/>
                  </a:cubicBezTo>
                  <a:cubicBezTo>
                    <a:pt x="1700390" y="2813055"/>
                    <a:pt x="1708177" y="2807435"/>
                    <a:pt x="1709735" y="2804388"/>
                  </a:cubicBezTo>
                  <a:cubicBezTo>
                    <a:pt x="1710683" y="2802559"/>
                    <a:pt x="1714881" y="2798361"/>
                    <a:pt x="1716303" y="2792944"/>
                  </a:cubicBezTo>
                  <a:cubicBezTo>
                    <a:pt x="1716371" y="2793215"/>
                    <a:pt x="1723075" y="2790100"/>
                    <a:pt x="1723142" y="2790371"/>
                  </a:cubicBezTo>
                  <a:cubicBezTo>
                    <a:pt x="1724835" y="2796601"/>
                    <a:pt x="1702422" y="2811769"/>
                    <a:pt x="1701812" y="2823077"/>
                  </a:cubicBezTo>
                  <a:cubicBezTo>
                    <a:pt x="1701271" y="2834385"/>
                    <a:pt x="1701677" y="2849080"/>
                    <a:pt x="1704521" y="2850772"/>
                  </a:cubicBezTo>
                  <a:cubicBezTo>
                    <a:pt x="1707365" y="2852465"/>
                    <a:pt x="1715626" y="2852194"/>
                    <a:pt x="1722465" y="2858221"/>
                  </a:cubicBezTo>
                  <a:cubicBezTo>
                    <a:pt x="1729304" y="2864248"/>
                    <a:pt x="1744676" y="2874946"/>
                    <a:pt x="1751515" y="2887744"/>
                  </a:cubicBezTo>
                  <a:cubicBezTo>
                    <a:pt x="1758354" y="2900542"/>
                    <a:pt x="1759776" y="2919367"/>
                    <a:pt x="1773455" y="2930675"/>
                  </a:cubicBezTo>
                  <a:cubicBezTo>
                    <a:pt x="1787132" y="2941984"/>
                    <a:pt x="1796139" y="2949297"/>
                    <a:pt x="1797696" y="2961350"/>
                  </a:cubicBezTo>
                  <a:cubicBezTo>
                    <a:pt x="1799186" y="2973403"/>
                    <a:pt x="1804264" y="2980445"/>
                    <a:pt x="1823292" y="2991754"/>
                  </a:cubicBezTo>
                  <a:cubicBezTo>
                    <a:pt x="1842320" y="3003062"/>
                    <a:pt x="1863379" y="3024460"/>
                    <a:pt x="1866223" y="3057775"/>
                  </a:cubicBezTo>
                  <a:cubicBezTo>
                    <a:pt x="1869068" y="3091159"/>
                    <a:pt x="1886199" y="3102670"/>
                    <a:pt x="1901570" y="3110593"/>
                  </a:cubicBezTo>
                  <a:cubicBezTo>
                    <a:pt x="1916941" y="3118515"/>
                    <a:pt x="1919108" y="3136663"/>
                    <a:pt x="1929401" y="3160973"/>
                  </a:cubicBezTo>
                  <a:cubicBezTo>
                    <a:pt x="1939693" y="3185282"/>
                    <a:pt x="1949106" y="3198825"/>
                    <a:pt x="1960482" y="3207289"/>
                  </a:cubicBezTo>
                  <a:cubicBezTo>
                    <a:pt x="1971858" y="3215753"/>
                    <a:pt x="1974702" y="3217175"/>
                    <a:pt x="1983302" y="3227400"/>
                  </a:cubicBezTo>
                  <a:cubicBezTo>
                    <a:pt x="1991834" y="3237558"/>
                    <a:pt x="1987838" y="3240537"/>
                    <a:pt x="1994677" y="3251303"/>
                  </a:cubicBezTo>
                  <a:cubicBezTo>
                    <a:pt x="2001517" y="3262070"/>
                    <a:pt x="1984047" y="3276900"/>
                    <a:pt x="1984047" y="3287057"/>
                  </a:cubicBezTo>
                  <a:cubicBezTo>
                    <a:pt x="1984047" y="3297214"/>
                    <a:pt x="2004361" y="3291323"/>
                    <a:pt x="2007815" y="3299855"/>
                  </a:cubicBezTo>
                  <a:cubicBezTo>
                    <a:pt x="2011268" y="3308319"/>
                    <a:pt x="2003684" y="3319763"/>
                    <a:pt x="2005377" y="3325993"/>
                  </a:cubicBezTo>
                  <a:cubicBezTo>
                    <a:pt x="2007070" y="3332222"/>
                    <a:pt x="2008356" y="3333103"/>
                    <a:pt x="2007205" y="3344411"/>
                  </a:cubicBezTo>
                  <a:cubicBezTo>
                    <a:pt x="2006054" y="3355719"/>
                    <a:pt x="2011538" y="3358631"/>
                    <a:pt x="2016685" y="3368246"/>
                  </a:cubicBezTo>
                  <a:cubicBezTo>
                    <a:pt x="2021831" y="3377862"/>
                    <a:pt x="2020003" y="3370616"/>
                    <a:pt x="2048511" y="3371158"/>
                  </a:cubicBezTo>
                  <a:cubicBezTo>
                    <a:pt x="2077019" y="3371700"/>
                    <a:pt x="2081556" y="3371564"/>
                    <a:pt x="2092999" y="3360256"/>
                  </a:cubicBezTo>
                  <a:cubicBezTo>
                    <a:pt x="2104443" y="3348948"/>
                    <a:pt x="2103360" y="3345223"/>
                    <a:pt x="2117038" y="3351453"/>
                  </a:cubicBezTo>
                  <a:cubicBezTo>
                    <a:pt x="2130716" y="3357683"/>
                    <a:pt x="2140738" y="3349286"/>
                    <a:pt x="2148728" y="3345291"/>
                  </a:cubicBezTo>
                  <a:cubicBezTo>
                    <a:pt x="2156719" y="3341364"/>
                    <a:pt x="2157735" y="3335540"/>
                    <a:pt x="2167959" y="3334389"/>
                  </a:cubicBezTo>
                  <a:cubicBezTo>
                    <a:pt x="2178252" y="3333238"/>
                    <a:pt x="2185768" y="3329785"/>
                    <a:pt x="2194368" y="3320711"/>
                  </a:cubicBezTo>
                  <a:cubicBezTo>
                    <a:pt x="2202900" y="3311637"/>
                    <a:pt x="2215901" y="3310757"/>
                    <a:pt x="2229037" y="3305678"/>
                  </a:cubicBezTo>
                  <a:cubicBezTo>
                    <a:pt x="2242174" y="3300600"/>
                    <a:pt x="2269260" y="3308522"/>
                    <a:pt x="2284089" y="3303985"/>
                  </a:cubicBezTo>
                  <a:cubicBezTo>
                    <a:pt x="2298919" y="3299448"/>
                    <a:pt x="2292621" y="3286177"/>
                    <a:pt x="2302305" y="3266945"/>
                  </a:cubicBezTo>
                  <a:cubicBezTo>
                    <a:pt x="2311988" y="3247715"/>
                    <a:pt x="2334807" y="3239657"/>
                    <a:pt x="2344288" y="3238099"/>
                  </a:cubicBezTo>
                  <a:cubicBezTo>
                    <a:pt x="2353768" y="3236609"/>
                    <a:pt x="2360404" y="3239521"/>
                    <a:pt x="2370223" y="3233494"/>
                  </a:cubicBezTo>
                  <a:cubicBezTo>
                    <a:pt x="2380109" y="3227468"/>
                    <a:pt x="2386541" y="3226046"/>
                    <a:pt x="2398663" y="3226791"/>
                  </a:cubicBezTo>
                  <a:cubicBezTo>
                    <a:pt x="2410852" y="3227536"/>
                    <a:pt x="2411596" y="3225030"/>
                    <a:pt x="2413086" y="3216769"/>
                  </a:cubicBezTo>
                  <a:cubicBezTo>
                    <a:pt x="2414575" y="3208508"/>
                    <a:pt x="2414237" y="3193069"/>
                    <a:pt x="2422227" y="3193069"/>
                  </a:cubicBezTo>
                  <a:cubicBezTo>
                    <a:pt x="2430218" y="3193069"/>
                    <a:pt x="2440916" y="3204039"/>
                    <a:pt x="2452699" y="3195710"/>
                  </a:cubicBezTo>
                  <a:cubicBezTo>
                    <a:pt x="2464481" y="3187449"/>
                    <a:pt x="2452563" y="3167067"/>
                    <a:pt x="2459741" y="3161379"/>
                  </a:cubicBezTo>
                  <a:cubicBezTo>
                    <a:pt x="2466986" y="3155758"/>
                    <a:pt x="2479988" y="3164561"/>
                    <a:pt x="2493666" y="3162326"/>
                  </a:cubicBezTo>
                  <a:cubicBezTo>
                    <a:pt x="2507345" y="3160092"/>
                    <a:pt x="2482764" y="3151966"/>
                    <a:pt x="2477820" y="3142554"/>
                  </a:cubicBezTo>
                  <a:cubicBezTo>
                    <a:pt x="2472877" y="3133142"/>
                    <a:pt x="2495359" y="3128740"/>
                    <a:pt x="2499557" y="3117432"/>
                  </a:cubicBezTo>
                  <a:cubicBezTo>
                    <a:pt x="2503756" y="3106124"/>
                    <a:pt x="2499625" y="3100097"/>
                    <a:pt x="2504162" y="3107613"/>
                  </a:cubicBezTo>
                  <a:cubicBezTo>
                    <a:pt x="2508699" y="3115130"/>
                    <a:pt x="2502401" y="3106056"/>
                    <a:pt x="2505381" y="3100436"/>
                  </a:cubicBezTo>
                  <a:cubicBezTo>
                    <a:pt x="2508428" y="3094815"/>
                    <a:pt x="2514861" y="3093799"/>
                    <a:pt x="2525492" y="3081340"/>
                  </a:cubicBezTo>
                  <a:cubicBezTo>
                    <a:pt x="2536123" y="3068881"/>
                    <a:pt x="2538425" y="3067391"/>
                    <a:pt x="2544113" y="3047821"/>
                  </a:cubicBezTo>
                  <a:cubicBezTo>
                    <a:pt x="2549801" y="3028252"/>
                    <a:pt x="2542420" y="3034414"/>
                    <a:pt x="2534836" y="3029945"/>
                  </a:cubicBezTo>
                  <a:cubicBezTo>
                    <a:pt x="2527252" y="3025408"/>
                    <a:pt x="2517704" y="3019720"/>
                    <a:pt x="2512761" y="3014438"/>
                  </a:cubicBezTo>
                  <a:cubicBezTo>
                    <a:pt x="2507818" y="3009156"/>
                    <a:pt x="2512829" y="2987081"/>
                    <a:pt x="2507479" y="2986337"/>
                  </a:cubicBezTo>
                  <a:cubicBezTo>
                    <a:pt x="2502131" y="2985592"/>
                    <a:pt x="2485066" y="3000760"/>
                    <a:pt x="2468002" y="2998525"/>
                  </a:cubicBezTo>
                  <a:cubicBezTo>
                    <a:pt x="2450870" y="2996291"/>
                    <a:pt x="2452970" y="2971846"/>
                    <a:pt x="2446875" y="2965819"/>
                  </a:cubicBezTo>
                  <a:cubicBezTo>
                    <a:pt x="2440781" y="2959793"/>
                    <a:pt x="2425545" y="2965345"/>
                    <a:pt x="2422498" y="2958980"/>
                  </a:cubicBezTo>
                  <a:cubicBezTo>
                    <a:pt x="2419451" y="2952547"/>
                    <a:pt x="2429743" y="2945369"/>
                    <a:pt x="2422904" y="2928034"/>
                  </a:cubicBezTo>
                  <a:cubicBezTo>
                    <a:pt x="2416065" y="2910700"/>
                    <a:pt x="2393381" y="2922076"/>
                    <a:pt x="2390402" y="2927358"/>
                  </a:cubicBezTo>
                  <a:cubicBezTo>
                    <a:pt x="2387422" y="2932639"/>
                    <a:pt x="2383020" y="2934942"/>
                    <a:pt x="2378416" y="2939072"/>
                  </a:cubicBezTo>
                  <a:cubicBezTo>
                    <a:pt x="2373879" y="2943202"/>
                    <a:pt x="2364331" y="2949161"/>
                    <a:pt x="2364738" y="2953698"/>
                  </a:cubicBezTo>
                  <a:cubicBezTo>
                    <a:pt x="2365144" y="2958235"/>
                    <a:pt x="2362435" y="2964262"/>
                    <a:pt x="2357086" y="2969544"/>
                  </a:cubicBezTo>
                  <a:cubicBezTo>
                    <a:pt x="2351736" y="2974825"/>
                    <a:pt x="2347064" y="2978414"/>
                    <a:pt x="2337178" y="2979497"/>
                  </a:cubicBezTo>
                  <a:cubicBezTo>
                    <a:pt x="2327291" y="2980649"/>
                    <a:pt x="2322009" y="2975164"/>
                    <a:pt x="2314019" y="2973674"/>
                  </a:cubicBezTo>
                  <a:cubicBezTo>
                    <a:pt x="2306029" y="2972184"/>
                    <a:pt x="2291809" y="2971304"/>
                    <a:pt x="2286459" y="2975502"/>
                  </a:cubicBezTo>
                  <a:cubicBezTo>
                    <a:pt x="2281110" y="2979633"/>
                    <a:pt x="2282126" y="2982342"/>
                    <a:pt x="2280230" y="2979362"/>
                  </a:cubicBezTo>
                  <a:cubicBezTo>
                    <a:pt x="2278334" y="2976315"/>
                    <a:pt x="2270546" y="2984779"/>
                    <a:pt x="2265603" y="2982883"/>
                  </a:cubicBezTo>
                  <a:cubicBezTo>
                    <a:pt x="2260660" y="2980987"/>
                    <a:pt x="2255853" y="2965548"/>
                    <a:pt x="2257748" y="2955391"/>
                  </a:cubicBezTo>
                  <a:cubicBezTo>
                    <a:pt x="2259644" y="2945234"/>
                    <a:pt x="2269192" y="2942051"/>
                    <a:pt x="2266145" y="2923904"/>
                  </a:cubicBezTo>
                  <a:cubicBezTo>
                    <a:pt x="2263098" y="2905824"/>
                    <a:pt x="2256055" y="2908600"/>
                    <a:pt x="2250707" y="2906704"/>
                  </a:cubicBezTo>
                  <a:cubicBezTo>
                    <a:pt x="2245357" y="2904808"/>
                    <a:pt x="2242716" y="2911783"/>
                    <a:pt x="2240820" y="2915914"/>
                  </a:cubicBezTo>
                  <a:cubicBezTo>
                    <a:pt x="2238924" y="2920044"/>
                    <a:pt x="2237705" y="2929457"/>
                    <a:pt x="2240752" y="2935483"/>
                  </a:cubicBezTo>
                  <a:cubicBezTo>
                    <a:pt x="2243800" y="2941510"/>
                    <a:pt x="2252941" y="2953563"/>
                    <a:pt x="2250639" y="2956542"/>
                  </a:cubicBezTo>
                  <a:cubicBezTo>
                    <a:pt x="2248337" y="2959589"/>
                    <a:pt x="2245221" y="2946453"/>
                    <a:pt x="2244071" y="2942322"/>
                  </a:cubicBezTo>
                  <a:cubicBezTo>
                    <a:pt x="2242919" y="2938192"/>
                    <a:pt x="2225855" y="2934196"/>
                    <a:pt x="2224365" y="2930066"/>
                  </a:cubicBezTo>
                  <a:cubicBezTo>
                    <a:pt x="2222876" y="2925935"/>
                    <a:pt x="2221521" y="2922279"/>
                    <a:pt x="2219219" y="2920044"/>
                  </a:cubicBezTo>
                  <a:cubicBezTo>
                    <a:pt x="2216917" y="2917810"/>
                    <a:pt x="2226262" y="2905960"/>
                    <a:pt x="2225110" y="2896141"/>
                  </a:cubicBezTo>
                  <a:cubicBezTo>
                    <a:pt x="2223959" y="2886323"/>
                    <a:pt x="2214005" y="2888151"/>
                    <a:pt x="2213599" y="2884426"/>
                  </a:cubicBezTo>
                  <a:cubicBezTo>
                    <a:pt x="2213192" y="2880634"/>
                    <a:pt x="2207978" y="2881718"/>
                    <a:pt x="2203035" y="2877519"/>
                  </a:cubicBezTo>
                  <a:cubicBezTo>
                    <a:pt x="2198092" y="2873389"/>
                    <a:pt x="2203509" y="2865060"/>
                    <a:pt x="2200056" y="2861607"/>
                  </a:cubicBezTo>
                  <a:cubicBezTo>
                    <a:pt x="2196603" y="2858221"/>
                    <a:pt x="2183601" y="2864925"/>
                    <a:pt x="2181705" y="2862622"/>
                  </a:cubicBezTo>
                  <a:cubicBezTo>
                    <a:pt x="2179809" y="2860388"/>
                    <a:pt x="2184955" y="2844339"/>
                    <a:pt x="2180825" y="2842443"/>
                  </a:cubicBezTo>
                  <a:cubicBezTo>
                    <a:pt x="2176626" y="2840547"/>
                    <a:pt x="2174663" y="2841022"/>
                    <a:pt x="2172767" y="2838381"/>
                  </a:cubicBezTo>
                  <a:cubicBezTo>
                    <a:pt x="2170871" y="2835740"/>
                    <a:pt x="2158479" y="2834317"/>
                    <a:pt x="2155838" y="2829036"/>
                  </a:cubicBezTo>
                  <a:cubicBezTo>
                    <a:pt x="2153197" y="2823754"/>
                    <a:pt x="2159360" y="2813868"/>
                    <a:pt x="2154823" y="2810482"/>
                  </a:cubicBezTo>
                  <a:cubicBezTo>
                    <a:pt x="2150285" y="2807097"/>
                    <a:pt x="2152994" y="2803169"/>
                    <a:pt x="2152249" y="2797142"/>
                  </a:cubicBezTo>
                  <a:cubicBezTo>
                    <a:pt x="2151505" y="2791116"/>
                    <a:pt x="2134712" y="2783464"/>
                    <a:pt x="2133967" y="2777438"/>
                  </a:cubicBezTo>
                  <a:cubicBezTo>
                    <a:pt x="2133222" y="2771411"/>
                    <a:pt x="2142296" y="2762676"/>
                    <a:pt x="2145749" y="2759629"/>
                  </a:cubicBezTo>
                  <a:cubicBezTo>
                    <a:pt x="2149203" y="2756581"/>
                    <a:pt x="2144869" y="2766332"/>
                    <a:pt x="2145613" y="2770463"/>
                  </a:cubicBezTo>
                  <a:cubicBezTo>
                    <a:pt x="2146358" y="2774594"/>
                    <a:pt x="2163084" y="2755769"/>
                    <a:pt x="2169517" y="2754279"/>
                  </a:cubicBezTo>
                  <a:cubicBezTo>
                    <a:pt x="2175949" y="2752789"/>
                    <a:pt x="2185023" y="2755498"/>
                    <a:pt x="2195993" y="2756988"/>
                  </a:cubicBezTo>
                  <a:cubicBezTo>
                    <a:pt x="2207030" y="2758478"/>
                    <a:pt x="2207775" y="2767822"/>
                    <a:pt x="2213125" y="2775406"/>
                  </a:cubicBezTo>
                  <a:cubicBezTo>
                    <a:pt x="2218474" y="2782922"/>
                    <a:pt x="2223078" y="2804049"/>
                    <a:pt x="2233710" y="2817592"/>
                  </a:cubicBezTo>
                  <a:cubicBezTo>
                    <a:pt x="2244341" y="2831135"/>
                    <a:pt x="2242378" y="2842782"/>
                    <a:pt x="2246576" y="2846167"/>
                  </a:cubicBezTo>
                  <a:cubicBezTo>
                    <a:pt x="2250774" y="2849553"/>
                    <a:pt x="2269057" y="2854361"/>
                    <a:pt x="2284632" y="2858153"/>
                  </a:cubicBezTo>
                  <a:cubicBezTo>
                    <a:pt x="2300205" y="2861945"/>
                    <a:pt x="2301560" y="2860388"/>
                    <a:pt x="2307248" y="2866008"/>
                  </a:cubicBezTo>
                  <a:cubicBezTo>
                    <a:pt x="2312936" y="2871628"/>
                    <a:pt x="2318962" y="2884494"/>
                    <a:pt x="2328849" y="2887880"/>
                  </a:cubicBezTo>
                  <a:cubicBezTo>
                    <a:pt x="2338735" y="2891266"/>
                    <a:pt x="2343611" y="2875826"/>
                    <a:pt x="2357289" y="2878806"/>
                  </a:cubicBezTo>
                  <a:cubicBezTo>
                    <a:pt x="2370968" y="2881853"/>
                    <a:pt x="2372118" y="2901355"/>
                    <a:pt x="2388099" y="2887406"/>
                  </a:cubicBezTo>
                  <a:cubicBezTo>
                    <a:pt x="2404080" y="2873457"/>
                    <a:pt x="2417961" y="2871967"/>
                    <a:pt x="2429743" y="2879483"/>
                  </a:cubicBezTo>
                  <a:cubicBezTo>
                    <a:pt x="2441526" y="2887000"/>
                    <a:pt x="2451074" y="2906366"/>
                    <a:pt x="2454527" y="2916523"/>
                  </a:cubicBezTo>
                  <a:cubicBezTo>
                    <a:pt x="2457981" y="2926680"/>
                    <a:pt x="2476467" y="2926951"/>
                    <a:pt x="2484457" y="2925461"/>
                  </a:cubicBezTo>
                  <a:cubicBezTo>
                    <a:pt x="2492447" y="2923972"/>
                    <a:pt x="2494004" y="2922346"/>
                    <a:pt x="2495562" y="2927290"/>
                  </a:cubicBezTo>
                  <a:cubicBezTo>
                    <a:pt x="2497052" y="2932165"/>
                    <a:pt x="2522445" y="2935551"/>
                    <a:pt x="2538019" y="2936634"/>
                  </a:cubicBezTo>
                  <a:cubicBezTo>
                    <a:pt x="2553593" y="2937785"/>
                    <a:pt x="2577699" y="2952073"/>
                    <a:pt x="2596321" y="2944895"/>
                  </a:cubicBezTo>
                  <a:cubicBezTo>
                    <a:pt x="2614942" y="2937718"/>
                    <a:pt x="2636612" y="2934670"/>
                    <a:pt x="2651103" y="2933587"/>
                  </a:cubicBezTo>
                  <a:cubicBezTo>
                    <a:pt x="2665526" y="2932436"/>
                    <a:pt x="2665594" y="2926951"/>
                    <a:pt x="2670875" y="2926951"/>
                  </a:cubicBezTo>
                  <a:cubicBezTo>
                    <a:pt x="2676224" y="2926951"/>
                    <a:pt x="2684012" y="2936702"/>
                    <a:pt x="2690512" y="2936295"/>
                  </a:cubicBezTo>
                  <a:cubicBezTo>
                    <a:pt x="2696945" y="2935889"/>
                    <a:pt x="2710149" y="2940426"/>
                    <a:pt x="2721187" y="2938192"/>
                  </a:cubicBezTo>
                  <a:cubicBezTo>
                    <a:pt x="2732224" y="2935957"/>
                    <a:pt x="2745835" y="2936905"/>
                    <a:pt x="2755721" y="2944828"/>
                  </a:cubicBezTo>
                  <a:cubicBezTo>
                    <a:pt x="2765607" y="2952750"/>
                    <a:pt x="2770144" y="2939072"/>
                    <a:pt x="2781589" y="2945099"/>
                  </a:cubicBezTo>
                  <a:cubicBezTo>
                    <a:pt x="2792964" y="2951125"/>
                    <a:pt x="2789239" y="2980243"/>
                    <a:pt x="2792625" y="2985863"/>
                  </a:cubicBezTo>
                  <a:cubicBezTo>
                    <a:pt x="2796079" y="2991483"/>
                    <a:pt x="2812127" y="2994936"/>
                    <a:pt x="2822014" y="2988165"/>
                  </a:cubicBezTo>
                  <a:cubicBezTo>
                    <a:pt x="2831900" y="2981394"/>
                    <a:pt x="2841786" y="2987352"/>
                    <a:pt x="2840229" y="2991889"/>
                  </a:cubicBezTo>
                  <a:cubicBezTo>
                    <a:pt x="2838739" y="2996426"/>
                    <a:pt x="2835963" y="2997916"/>
                    <a:pt x="2841312" y="3007735"/>
                  </a:cubicBezTo>
                  <a:cubicBezTo>
                    <a:pt x="2846662" y="3017553"/>
                    <a:pt x="2862100" y="3024121"/>
                    <a:pt x="2878826" y="3021480"/>
                  </a:cubicBezTo>
                  <a:cubicBezTo>
                    <a:pt x="2895552" y="3018839"/>
                    <a:pt x="2897989" y="3032856"/>
                    <a:pt x="2887359" y="3037394"/>
                  </a:cubicBezTo>
                  <a:cubicBezTo>
                    <a:pt x="2876727" y="3041930"/>
                    <a:pt x="2856480" y="3030283"/>
                    <a:pt x="2873612" y="3058927"/>
                  </a:cubicBezTo>
                  <a:cubicBezTo>
                    <a:pt x="2890744" y="3087570"/>
                    <a:pt x="2917965" y="3094680"/>
                    <a:pt x="2923247" y="3095086"/>
                  </a:cubicBezTo>
                  <a:cubicBezTo>
                    <a:pt x="2928596" y="3095492"/>
                    <a:pt x="2937941" y="3084929"/>
                    <a:pt x="2948775" y="3082491"/>
                  </a:cubicBezTo>
                  <a:cubicBezTo>
                    <a:pt x="2959609" y="3080054"/>
                    <a:pt x="2968480" y="3078293"/>
                    <a:pt x="2970579" y="3070980"/>
                  </a:cubicBezTo>
                  <a:cubicBezTo>
                    <a:pt x="2972679" y="3063599"/>
                    <a:pt x="2964620" y="3056286"/>
                    <a:pt x="2960625" y="3046873"/>
                  </a:cubicBezTo>
                  <a:cubicBezTo>
                    <a:pt x="2956630" y="3037461"/>
                    <a:pt x="2966178" y="3040373"/>
                    <a:pt x="2969767" y="3037326"/>
                  </a:cubicBezTo>
                  <a:cubicBezTo>
                    <a:pt x="2973356" y="3034279"/>
                    <a:pt x="2982361" y="3031435"/>
                    <a:pt x="2985002" y="3035768"/>
                  </a:cubicBezTo>
                  <a:cubicBezTo>
                    <a:pt x="2987643" y="3040102"/>
                    <a:pt x="2980804" y="3050801"/>
                    <a:pt x="2977622" y="3052087"/>
                  </a:cubicBezTo>
                  <a:cubicBezTo>
                    <a:pt x="2974372" y="3053374"/>
                    <a:pt x="2969631" y="3055270"/>
                    <a:pt x="2970579" y="3059604"/>
                  </a:cubicBezTo>
                  <a:cubicBezTo>
                    <a:pt x="2971527" y="3063938"/>
                    <a:pt x="2981346" y="3060416"/>
                    <a:pt x="2979247" y="3062854"/>
                  </a:cubicBezTo>
                  <a:cubicBezTo>
                    <a:pt x="2977147" y="3065292"/>
                    <a:pt x="2983309" y="3068000"/>
                    <a:pt x="2983919" y="3075923"/>
                  </a:cubicBezTo>
                  <a:cubicBezTo>
                    <a:pt x="2984461" y="3083846"/>
                    <a:pt x="2990826" y="3088315"/>
                    <a:pt x="2990826" y="3107546"/>
                  </a:cubicBezTo>
                  <a:cubicBezTo>
                    <a:pt x="2990826" y="3126776"/>
                    <a:pt x="2982768" y="3128605"/>
                    <a:pt x="2988456" y="3139372"/>
                  </a:cubicBezTo>
                  <a:cubicBezTo>
                    <a:pt x="2994144" y="3150138"/>
                    <a:pt x="2986154" y="3164290"/>
                    <a:pt x="2987914" y="3181219"/>
                  </a:cubicBezTo>
                  <a:cubicBezTo>
                    <a:pt x="2989607" y="3198148"/>
                    <a:pt x="3007890" y="3212435"/>
                    <a:pt x="3013578" y="3224895"/>
                  </a:cubicBezTo>
                  <a:cubicBezTo>
                    <a:pt x="3019266" y="3237354"/>
                    <a:pt x="3021027" y="3246089"/>
                    <a:pt x="3031252" y="3261935"/>
                  </a:cubicBezTo>
                  <a:cubicBezTo>
                    <a:pt x="3041544" y="3277780"/>
                    <a:pt x="3057322" y="3307980"/>
                    <a:pt x="3063416" y="3334321"/>
                  </a:cubicBezTo>
                  <a:cubicBezTo>
                    <a:pt x="3069510" y="3360730"/>
                    <a:pt x="3070526" y="3389306"/>
                    <a:pt x="3084204" y="3399531"/>
                  </a:cubicBezTo>
                  <a:cubicBezTo>
                    <a:pt x="3097883" y="3409688"/>
                    <a:pt x="3130656" y="3455666"/>
                    <a:pt x="3134449" y="3468464"/>
                  </a:cubicBezTo>
                  <a:cubicBezTo>
                    <a:pt x="3138240" y="3481262"/>
                    <a:pt x="3136276" y="3500628"/>
                    <a:pt x="3159774" y="3522839"/>
                  </a:cubicBezTo>
                  <a:cubicBezTo>
                    <a:pt x="3183338" y="3545049"/>
                    <a:pt x="3186183" y="3523854"/>
                    <a:pt x="3186183" y="3517421"/>
                  </a:cubicBezTo>
                  <a:cubicBezTo>
                    <a:pt x="3186183" y="3510989"/>
                    <a:pt x="3195188" y="3515390"/>
                    <a:pt x="3210018" y="3512343"/>
                  </a:cubicBezTo>
                  <a:cubicBezTo>
                    <a:pt x="3224847" y="3509296"/>
                    <a:pt x="3226201" y="3498191"/>
                    <a:pt x="3229655" y="3486882"/>
                  </a:cubicBezTo>
                  <a:cubicBezTo>
                    <a:pt x="3233108" y="3475574"/>
                    <a:pt x="3233176" y="3468532"/>
                    <a:pt x="3243062" y="3463250"/>
                  </a:cubicBezTo>
                  <a:cubicBezTo>
                    <a:pt x="3252949" y="3457968"/>
                    <a:pt x="3250512" y="3442935"/>
                    <a:pt x="3248953" y="3427158"/>
                  </a:cubicBezTo>
                  <a:cubicBezTo>
                    <a:pt x="3247464" y="3411313"/>
                    <a:pt x="3245907" y="3413750"/>
                    <a:pt x="3252001" y="3403932"/>
                  </a:cubicBezTo>
                  <a:cubicBezTo>
                    <a:pt x="3258096" y="3394113"/>
                    <a:pt x="3259449" y="3369262"/>
                    <a:pt x="3258298" y="3357615"/>
                  </a:cubicBezTo>
                  <a:cubicBezTo>
                    <a:pt x="3257147" y="3345901"/>
                    <a:pt x="3239338" y="3344208"/>
                    <a:pt x="3235546" y="3319356"/>
                  </a:cubicBezTo>
                  <a:cubicBezTo>
                    <a:pt x="3231754" y="3294505"/>
                    <a:pt x="3249496" y="3285567"/>
                    <a:pt x="3270013" y="3263357"/>
                  </a:cubicBezTo>
                  <a:cubicBezTo>
                    <a:pt x="3290530" y="3241146"/>
                    <a:pt x="3299333" y="3241891"/>
                    <a:pt x="3303464" y="3235526"/>
                  </a:cubicBezTo>
                  <a:cubicBezTo>
                    <a:pt x="3307662" y="3229093"/>
                    <a:pt x="3318429" y="3223134"/>
                    <a:pt x="3321814" y="3215957"/>
                  </a:cubicBezTo>
                  <a:cubicBezTo>
                    <a:pt x="3325268" y="3208779"/>
                    <a:pt x="3342739" y="3213045"/>
                    <a:pt x="3349984" y="3205867"/>
                  </a:cubicBezTo>
                  <a:cubicBezTo>
                    <a:pt x="3357229" y="3198689"/>
                    <a:pt x="3360073" y="3177698"/>
                    <a:pt x="3369959" y="3172077"/>
                  </a:cubicBezTo>
                  <a:cubicBezTo>
                    <a:pt x="3379846" y="3166457"/>
                    <a:pt x="3375444" y="3163275"/>
                    <a:pt x="3382284" y="3153795"/>
                  </a:cubicBezTo>
                  <a:cubicBezTo>
                    <a:pt x="3389123" y="3144382"/>
                    <a:pt x="3391628" y="3140793"/>
                    <a:pt x="3398129" y="3131720"/>
                  </a:cubicBezTo>
                  <a:cubicBezTo>
                    <a:pt x="3404562" y="3122646"/>
                    <a:pt x="3416412" y="3131788"/>
                    <a:pt x="3436997" y="3116687"/>
                  </a:cubicBezTo>
                  <a:cubicBezTo>
                    <a:pt x="3457514" y="3101587"/>
                    <a:pt x="3457243" y="3091971"/>
                    <a:pt x="3457243" y="3081814"/>
                  </a:cubicBezTo>
                  <a:cubicBezTo>
                    <a:pt x="3457243" y="3071657"/>
                    <a:pt x="3453858" y="3060552"/>
                    <a:pt x="3460155" y="3055744"/>
                  </a:cubicBezTo>
                  <a:cubicBezTo>
                    <a:pt x="3466452" y="3050936"/>
                    <a:pt x="3482907" y="3048702"/>
                    <a:pt x="3491439" y="3047009"/>
                  </a:cubicBezTo>
                  <a:cubicBezTo>
                    <a:pt x="3499972" y="3045316"/>
                    <a:pt x="3510874" y="3047551"/>
                    <a:pt x="3512838" y="3049244"/>
                  </a:cubicBezTo>
                  <a:cubicBezTo>
                    <a:pt x="3514801" y="3050936"/>
                    <a:pt x="3524416" y="3055135"/>
                    <a:pt x="3530713" y="3055473"/>
                  </a:cubicBezTo>
                  <a:cubicBezTo>
                    <a:pt x="3537011" y="3055744"/>
                    <a:pt x="3550283" y="3059942"/>
                    <a:pt x="3554888" y="3056828"/>
                  </a:cubicBezTo>
                  <a:cubicBezTo>
                    <a:pt x="3559425" y="3053713"/>
                    <a:pt x="3560238" y="3036648"/>
                    <a:pt x="3566197" y="3032179"/>
                  </a:cubicBezTo>
                  <a:cubicBezTo>
                    <a:pt x="3572155" y="3027643"/>
                    <a:pt x="3562675" y="3017282"/>
                    <a:pt x="3563623" y="3010172"/>
                  </a:cubicBezTo>
                  <a:cubicBezTo>
                    <a:pt x="3564638" y="3003130"/>
                    <a:pt x="3581703" y="3002791"/>
                    <a:pt x="3586240" y="3006651"/>
                  </a:cubicBezTo>
                  <a:cubicBezTo>
                    <a:pt x="3590777" y="3010443"/>
                    <a:pt x="3586578" y="3021006"/>
                    <a:pt x="3591928" y="3015319"/>
                  </a:cubicBezTo>
                  <a:cubicBezTo>
                    <a:pt x="3597277" y="3009698"/>
                    <a:pt x="3610888" y="3023512"/>
                    <a:pt x="3613529" y="3031773"/>
                  </a:cubicBezTo>
                  <a:cubicBezTo>
                    <a:pt x="3616170" y="3040034"/>
                    <a:pt x="3616372" y="3047889"/>
                    <a:pt x="3617524" y="3061838"/>
                  </a:cubicBezTo>
                  <a:cubicBezTo>
                    <a:pt x="3618675" y="3075788"/>
                    <a:pt x="3620300" y="3093597"/>
                    <a:pt x="3633233" y="3108290"/>
                  </a:cubicBezTo>
                  <a:cubicBezTo>
                    <a:pt x="3646167" y="3122984"/>
                    <a:pt x="3673727" y="3112218"/>
                    <a:pt x="3679618" y="3114656"/>
                  </a:cubicBezTo>
                  <a:cubicBezTo>
                    <a:pt x="3685510" y="3117093"/>
                    <a:pt x="3691807" y="3141606"/>
                    <a:pt x="3696208" y="3148174"/>
                  </a:cubicBezTo>
                  <a:cubicBezTo>
                    <a:pt x="3700610" y="3154742"/>
                    <a:pt x="3707042" y="3188668"/>
                    <a:pt x="3708803" y="3192324"/>
                  </a:cubicBezTo>
                  <a:cubicBezTo>
                    <a:pt x="3710496" y="3195981"/>
                    <a:pt x="3722007" y="3209659"/>
                    <a:pt x="3721466" y="3213654"/>
                  </a:cubicBezTo>
                  <a:cubicBezTo>
                    <a:pt x="3720924" y="3217582"/>
                    <a:pt x="3709006" y="3222593"/>
                    <a:pt x="3708397" y="3244396"/>
                  </a:cubicBezTo>
                  <a:cubicBezTo>
                    <a:pt x="3707855" y="3266133"/>
                    <a:pt x="3716387" y="3269722"/>
                    <a:pt x="3729185" y="3270873"/>
                  </a:cubicBezTo>
                  <a:cubicBezTo>
                    <a:pt x="3741983" y="3272024"/>
                    <a:pt x="3755119" y="3253741"/>
                    <a:pt x="3774757" y="3232817"/>
                  </a:cubicBezTo>
                  <a:cubicBezTo>
                    <a:pt x="3796019" y="3212097"/>
                    <a:pt x="3808478" y="3227807"/>
                    <a:pt x="3812203" y="3232885"/>
                  </a:cubicBezTo>
                  <a:close/>
                  <a:moveTo>
                    <a:pt x="510714" y="2104829"/>
                  </a:moveTo>
                  <a:cubicBezTo>
                    <a:pt x="511391" y="2104152"/>
                    <a:pt x="512204" y="2103475"/>
                    <a:pt x="513558" y="2102933"/>
                  </a:cubicBezTo>
                  <a:cubicBezTo>
                    <a:pt x="520194" y="2099886"/>
                    <a:pt x="526018" y="2106522"/>
                    <a:pt x="525408" y="2108418"/>
                  </a:cubicBezTo>
                  <a:cubicBezTo>
                    <a:pt x="524934" y="2110179"/>
                    <a:pt x="513896" y="2104423"/>
                    <a:pt x="510714" y="2104829"/>
                  </a:cubicBezTo>
                  <a:close/>
                  <a:moveTo>
                    <a:pt x="1385518" y="1476303"/>
                  </a:moveTo>
                  <a:cubicBezTo>
                    <a:pt x="1386263" y="1477996"/>
                    <a:pt x="1383013" y="1479892"/>
                    <a:pt x="1379221" y="1482059"/>
                  </a:cubicBezTo>
                  <a:cubicBezTo>
                    <a:pt x="1382945" y="1477793"/>
                    <a:pt x="1384164" y="1473189"/>
                    <a:pt x="1385518" y="1476303"/>
                  </a:cubicBezTo>
                  <a:close/>
                  <a:moveTo>
                    <a:pt x="1405900" y="1521063"/>
                  </a:moveTo>
                  <a:cubicBezTo>
                    <a:pt x="1401228" y="1526886"/>
                    <a:pt x="1385179" y="1511312"/>
                    <a:pt x="1378340" y="1513140"/>
                  </a:cubicBezTo>
                  <a:cubicBezTo>
                    <a:pt x="1371501" y="1514968"/>
                    <a:pt x="1376580" y="1523297"/>
                    <a:pt x="1376106" y="1528985"/>
                  </a:cubicBezTo>
                  <a:cubicBezTo>
                    <a:pt x="1375699" y="1534606"/>
                    <a:pt x="1363781" y="1544357"/>
                    <a:pt x="1351796" y="1544086"/>
                  </a:cubicBezTo>
                  <a:cubicBezTo>
                    <a:pt x="1339811" y="1543815"/>
                    <a:pt x="1341910" y="1534199"/>
                    <a:pt x="1337508" y="1531762"/>
                  </a:cubicBezTo>
                  <a:cubicBezTo>
                    <a:pt x="1333107" y="1529392"/>
                    <a:pt x="1325320" y="1524584"/>
                    <a:pt x="1316314" y="1523907"/>
                  </a:cubicBezTo>
                  <a:cubicBezTo>
                    <a:pt x="1307308" y="1523230"/>
                    <a:pt x="1298234" y="1522891"/>
                    <a:pt x="1294374" y="1525870"/>
                  </a:cubicBezTo>
                  <a:cubicBezTo>
                    <a:pt x="1290514" y="1528850"/>
                    <a:pt x="1289160" y="1541851"/>
                    <a:pt x="1285774" y="1541851"/>
                  </a:cubicBezTo>
                  <a:cubicBezTo>
                    <a:pt x="1282388" y="1541851"/>
                    <a:pt x="1260449" y="1536163"/>
                    <a:pt x="1254152" y="1540226"/>
                  </a:cubicBezTo>
                  <a:cubicBezTo>
                    <a:pt x="1247854" y="1544357"/>
                    <a:pt x="1235395" y="1545846"/>
                    <a:pt x="1232144" y="1550519"/>
                  </a:cubicBezTo>
                  <a:cubicBezTo>
                    <a:pt x="1230452" y="1552888"/>
                    <a:pt x="1230790" y="1558983"/>
                    <a:pt x="1231806" y="1565280"/>
                  </a:cubicBezTo>
                  <a:cubicBezTo>
                    <a:pt x="1224019" y="1561691"/>
                    <a:pt x="1211695" y="1557832"/>
                    <a:pt x="1208174" y="1559728"/>
                  </a:cubicBezTo>
                  <a:cubicBezTo>
                    <a:pt x="1199844" y="1564197"/>
                    <a:pt x="1201131" y="1567718"/>
                    <a:pt x="1198016" y="1572797"/>
                  </a:cubicBezTo>
                  <a:cubicBezTo>
                    <a:pt x="1194901" y="1577875"/>
                    <a:pt x="1202282" y="1591486"/>
                    <a:pt x="1209934" y="1590335"/>
                  </a:cubicBezTo>
                  <a:cubicBezTo>
                    <a:pt x="1217653" y="1589184"/>
                    <a:pt x="1224357" y="1580584"/>
                    <a:pt x="1229233" y="1578078"/>
                  </a:cubicBezTo>
                  <a:cubicBezTo>
                    <a:pt x="1230723" y="1577266"/>
                    <a:pt x="1232416" y="1576115"/>
                    <a:pt x="1233770" y="1574828"/>
                  </a:cubicBezTo>
                  <a:cubicBezTo>
                    <a:pt x="1234379" y="1577130"/>
                    <a:pt x="1234921" y="1579162"/>
                    <a:pt x="1235462" y="1580584"/>
                  </a:cubicBezTo>
                  <a:cubicBezTo>
                    <a:pt x="1235733" y="1581464"/>
                    <a:pt x="1236072" y="1581938"/>
                    <a:pt x="1236410" y="1582277"/>
                  </a:cubicBezTo>
                  <a:cubicBezTo>
                    <a:pt x="1236004" y="1583157"/>
                    <a:pt x="1235530" y="1583970"/>
                    <a:pt x="1234988" y="1584714"/>
                  </a:cubicBezTo>
                  <a:cubicBezTo>
                    <a:pt x="1237359" y="1583699"/>
                    <a:pt x="1239728" y="1583021"/>
                    <a:pt x="1240677" y="1583766"/>
                  </a:cubicBezTo>
                  <a:cubicBezTo>
                    <a:pt x="1242573" y="1585256"/>
                    <a:pt x="1236614" y="1588845"/>
                    <a:pt x="1240947" y="1588642"/>
                  </a:cubicBezTo>
                  <a:cubicBezTo>
                    <a:pt x="1245349" y="1588439"/>
                    <a:pt x="1239932" y="1603742"/>
                    <a:pt x="1242234" y="1605841"/>
                  </a:cubicBezTo>
                  <a:cubicBezTo>
                    <a:pt x="1244536" y="1607940"/>
                    <a:pt x="1253136" y="1615795"/>
                    <a:pt x="1259434" y="1618098"/>
                  </a:cubicBezTo>
                  <a:cubicBezTo>
                    <a:pt x="1265731" y="1620332"/>
                    <a:pt x="1263226" y="1613561"/>
                    <a:pt x="1264377" y="1618098"/>
                  </a:cubicBezTo>
                  <a:cubicBezTo>
                    <a:pt x="1265528" y="1622634"/>
                    <a:pt x="1277378" y="1629203"/>
                    <a:pt x="1275617" y="1650330"/>
                  </a:cubicBezTo>
                  <a:cubicBezTo>
                    <a:pt x="1273857" y="1671457"/>
                    <a:pt x="1254016" y="1667665"/>
                    <a:pt x="1249479" y="1667055"/>
                  </a:cubicBezTo>
                  <a:cubicBezTo>
                    <a:pt x="1244943" y="1666514"/>
                    <a:pt x="1237765" y="1665430"/>
                    <a:pt x="1235869" y="1659742"/>
                  </a:cubicBezTo>
                  <a:cubicBezTo>
                    <a:pt x="1233973" y="1654122"/>
                    <a:pt x="1228217" y="1653512"/>
                    <a:pt x="1223816" y="1646335"/>
                  </a:cubicBezTo>
                  <a:cubicBezTo>
                    <a:pt x="1219414" y="1639157"/>
                    <a:pt x="1223951" y="1628729"/>
                    <a:pt x="1214471" y="1628593"/>
                  </a:cubicBezTo>
                  <a:cubicBezTo>
                    <a:pt x="1212033" y="1628526"/>
                    <a:pt x="1209325" y="1629406"/>
                    <a:pt x="1206616" y="1630828"/>
                  </a:cubicBezTo>
                  <a:cubicBezTo>
                    <a:pt x="1204517" y="1627848"/>
                    <a:pt x="1201470" y="1624463"/>
                    <a:pt x="1201267" y="1623786"/>
                  </a:cubicBezTo>
                  <a:cubicBezTo>
                    <a:pt x="1200860" y="1622499"/>
                    <a:pt x="1214877" y="1622770"/>
                    <a:pt x="1217112" y="1620874"/>
                  </a:cubicBezTo>
                  <a:cubicBezTo>
                    <a:pt x="1219414" y="1618978"/>
                    <a:pt x="1211830" y="1609363"/>
                    <a:pt x="1212981" y="1606722"/>
                  </a:cubicBezTo>
                  <a:cubicBezTo>
                    <a:pt x="1214133" y="1604081"/>
                    <a:pt x="1224560" y="1608821"/>
                    <a:pt x="1226457" y="1607331"/>
                  </a:cubicBezTo>
                  <a:cubicBezTo>
                    <a:pt x="1228352" y="1605841"/>
                    <a:pt x="1225644" y="1599476"/>
                    <a:pt x="1227878" y="1598325"/>
                  </a:cubicBezTo>
                  <a:cubicBezTo>
                    <a:pt x="1230181" y="1597174"/>
                    <a:pt x="1237833" y="1593856"/>
                    <a:pt x="1236885" y="1591621"/>
                  </a:cubicBezTo>
                  <a:cubicBezTo>
                    <a:pt x="1235936" y="1589387"/>
                    <a:pt x="1227404" y="1589928"/>
                    <a:pt x="1229165" y="1588235"/>
                  </a:cubicBezTo>
                  <a:cubicBezTo>
                    <a:pt x="1229165" y="1588235"/>
                    <a:pt x="1229233" y="1588168"/>
                    <a:pt x="1229301" y="1588100"/>
                  </a:cubicBezTo>
                  <a:cubicBezTo>
                    <a:pt x="1223612" y="1587017"/>
                    <a:pt x="1223206" y="1586813"/>
                    <a:pt x="1218331" y="1588709"/>
                  </a:cubicBezTo>
                  <a:cubicBezTo>
                    <a:pt x="1213387" y="1590605"/>
                    <a:pt x="1214945" y="1592095"/>
                    <a:pt x="1212101" y="1593991"/>
                  </a:cubicBezTo>
                  <a:cubicBezTo>
                    <a:pt x="1209257" y="1595887"/>
                    <a:pt x="1207835" y="1600763"/>
                    <a:pt x="1205533" y="1601711"/>
                  </a:cubicBezTo>
                  <a:cubicBezTo>
                    <a:pt x="1203230" y="1602659"/>
                    <a:pt x="1192328" y="1596023"/>
                    <a:pt x="1191719" y="1598867"/>
                  </a:cubicBezTo>
                  <a:cubicBezTo>
                    <a:pt x="1191177" y="1601711"/>
                    <a:pt x="1194360" y="1611732"/>
                    <a:pt x="1195646" y="1613425"/>
                  </a:cubicBezTo>
                  <a:cubicBezTo>
                    <a:pt x="1197001" y="1615118"/>
                    <a:pt x="1206142" y="1616608"/>
                    <a:pt x="1205126" y="1618707"/>
                  </a:cubicBezTo>
                  <a:cubicBezTo>
                    <a:pt x="1204178" y="1620806"/>
                    <a:pt x="1195037" y="1622093"/>
                    <a:pt x="1195850" y="1625275"/>
                  </a:cubicBezTo>
                  <a:cubicBezTo>
                    <a:pt x="1196391" y="1627578"/>
                    <a:pt x="1198152" y="1631573"/>
                    <a:pt x="1201605" y="1633943"/>
                  </a:cubicBezTo>
                  <a:cubicBezTo>
                    <a:pt x="1195308" y="1638344"/>
                    <a:pt x="1189010" y="1644439"/>
                    <a:pt x="1184406" y="1647960"/>
                  </a:cubicBezTo>
                  <a:cubicBezTo>
                    <a:pt x="1176618" y="1653986"/>
                    <a:pt x="1191516" y="1656560"/>
                    <a:pt x="1192870" y="1659945"/>
                  </a:cubicBezTo>
                  <a:cubicBezTo>
                    <a:pt x="1194224" y="1663331"/>
                    <a:pt x="1191990" y="1675858"/>
                    <a:pt x="1188198" y="1682426"/>
                  </a:cubicBezTo>
                  <a:cubicBezTo>
                    <a:pt x="1184406" y="1688995"/>
                    <a:pt x="1172420" y="1704298"/>
                    <a:pt x="1174723" y="1711814"/>
                  </a:cubicBezTo>
                  <a:cubicBezTo>
                    <a:pt x="1177025" y="1719331"/>
                    <a:pt x="1198829" y="1745807"/>
                    <a:pt x="1203975" y="1750141"/>
                  </a:cubicBezTo>
                  <a:cubicBezTo>
                    <a:pt x="1209122" y="1754475"/>
                    <a:pt x="1220159" y="1753527"/>
                    <a:pt x="1233837" y="1760840"/>
                  </a:cubicBezTo>
                  <a:cubicBezTo>
                    <a:pt x="1247516" y="1768221"/>
                    <a:pt x="1233228" y="1777836"/>
                    <a:pt x="1225983" y="1779326"/>
                  </a:cubicBezTo>
                  <a:cubicBezTo>
                    <a:pt x="1218737" y="1780815"/>
                    <a:pt x="1168019" y="1772080"/>
                    <a:pt x="1154341" y="1773976"/>
                  </a:cubicBezTo>
                  <a:cubicBezTo>
                    <a:pt x="1140662" y="1775872"/>
                    <a:pt x="1136125" y="1780477"/>
                    <a:pt x="1130640" y="1782170"/>
                  </a:cubicBezTo>
                  <a:cubicBezTo>
                    <a:pt x="1125156" y="1783863"/>
                    <a:pt x="1113576" y="1789280"/>
                    <a:pt x="1111680" y="1778175"/>
                  </a:cubicBezTo>
                  <a:cubicBezTo>
                    <a:pt x="1109784" y="1767069"/>
                    <a:pt x="1104503" y="1768627"/>
                    <a:pt x="1097866" y="1772013"/>
                  </a:cubicBezTo>
                  <a:cubicBezTo>
                    <a:pt x="1091231" y="1775398"/>
                    <a:pt x="1075250" y="1765377"/>
                    <a:pt x="1067869" y="1766663"/>
                  </a:cubicBezTo>
                  <a:cubicBezTo>
                    <a:pt x="1060488" y="1767950"/>
                    <a:pt x="1059676" y="1772622"/>
                    <a:pt x="1055071" y="1775805"/>
                  </a:cubicBezTo>
                  <a:cubicBezTo>
                    <a:pt x="1050534" y="1778987"/>
                    <a:pt x="1054055" y="1786030"/>
                    <a:pt x="1052701" y="1789618"/>
                  </a:cubicBezTo>
                  <a:cubicBezTo>
                    <a:pt x="1051347" y="1793207"/>
                    <a:pt x="1040445" y="1788264"/>
                    <a:pt x="1031574" y="1789009"/>
                  </a:cubicBezTo>
                  <a:cubicBezTo>
                    <a:pt x="1022636" y="1789754"/>
                    <a:pt x="1015255" y="1798489"/>
                    <a:pt x="1007129" y="1802078"/>
                  </a:cubicBezTo>
                  <a:cubicBezTo>
                    <a:pt x="998936" y="1805667"/>
                    <a:pt x="1005843" y="1824898"/>
                    <a:pt x="1003337" y="1828283"/>
                  </a:cubicBezTo>
                  <a:cubicBezTo>
                    <a:pt x="1000900" y="1831669"/>
                    <a:pt x="991216" y="1821647"/>
                    <a:pt x="986273" y="1817314"/>
                  </a:cubicBezTo>
                  <a:cubicBezTo>
                    <a:pt x="981330" y="1812980"/>
                    <a:pt x="971511" y="1799369"/>
                    <a:pt x="964875" y="1795984"/>
                  </a:cubicBezTo>
                  <a:cubicBezTo>
                    <a:pt x="958239" y="1792598"/>
                    <a:pt x="917678" y="1788129"/>
                    <a:pt x="910433" y="1796390"/>
                  </a:cubicBezTo>
                  <a:cubicBezTo>
                    <a:pt x="903187" y="1804651"/>
                    <a:pt x="895806" y="1822257"/>
                    <a:pt x="891947" y="1822460"/>
                  </a:cubicBezTo>
                  <a:cubicBezTo>
                    <a:pt x="888155" y="1822663"/>
                    <a:pt x="886530" y="1807631"/>
                    <a:pt x="891270" y="1804448"/>
                  </a:cubicBezTo>
                  <a:cubicBezTo>
                    <a:pt x="892489" y="1803635"/>
                    <a:pt x="893166" y="1803161"/>
                    <a:pt x="893640" y="1802958"/>
                  </a:cubicBezTo>
                  <a:cubicBezTo>
                    <a:pt x="893233" y="1803161"/>
                    <a:pt x="892624" y="1803297"/>
                    <a:pt x="892082" y="1803229"/>
                  </a:cubicBezTo>
                  <a:cubicBezTo>
                    <a:pt x="890592" y="1802823"/>
                    <a:pt x="892895" y="1793817"/>
                    <a:pt x="886800" y="1789822"/>
                  </a:cubicBezTo>
                  <a:cubicBezTo>
                    <a:pt x="880706" y="1785894"/>
                    <a:pt x="871158" y="1800453"/>
                    <a:pt x="864184" y="1798353"/>
                  </a:cubicBezTo>
                  <a:cubicBezTo>
                    <a:pt x="857141" y="1796254"/>
                    <a:pt x="853823" y="1770658"/>
                    <a:pt x="864251" y="1764970"/>
                  </a:cubicBezTo>
                  <a:cubicBezTo>
                    <a:pt x="874680" y="1759350"/>
                    <a:pt x="888425" y="1776820"/>
                    <a:pt x="889374" y="1783253"/>
                  </a:cubicBezTo>
                  <a:cubicBezTo>
                    <a:pt x="890322" y="1789686"/>
                    <a:pt x="905828" y="1795510"/>
                    <a:pt x="919507" y="1791379"/>
                  </a:cubicBezTo>
                  <a:cubicBezTo>
                    <a:pt x="933185" y="1787248"/>
                    <a:pt x="929664" y="1766054"/>
                    <a:pt x="929122" y="1762330"/>
                  </a:cubicBezTo>
                  <a:cubicBezTo>
                    <a:pt x="928580" y="1758538"/>
                    <a:pt x="927023" y="1750818"/>
                    <a:pt x="934201" y="1745943"/>
                  </a:cubicBezTo>
                  <a:cubicBezTo>
                    <a:pt x="936435" y="1744453"/>
                    <a:pt x="937722" y="1743166"/>
                    <a:pt x="938534" y="1741812"/>
                  </a:cubicBezTo>
                  <a:cubicBezTo>
                    <a:pt x="938670" y="1742625"/>
                    <a:pt x="938737" y="1743369"/>
                    <a:pt x="938941" y="1744114"/>
                  </a:cubicBezTo>
                  <a:cubicBezTo>
                    <a:pt x="942936" y="1759959"/>
                    <a:pt x="965891" y="1744927"/>
                    <a:pt x="976928" y="1734228"/>
                  </a:cubicBezTo>
                  <a:cubicBezTo>
                    <a:pt x="987966" y="1723461"/>
                    <a:pt x="1008280" y="1726170"/>
                    <a:pt x="1028392" y="1723732"/>
                  </a:cubicBezTo>
                  <a:cubicBezTo>
                    <a:pt x="1035502" y="1722852"/>
                    <a:pt x="1039022" y="1718992"/>
                    <a:pt x="1040715" y="1714049"/>
                  </a:cubicBezTo>
                  <a:cubicBezTo>
                    <a:pt x="1043356" y="1713575"/>
                    <a:pt x="1047216" y="1707955"/>
                    <a:pt x="1047419" y="1702944"/>
                  </a:cubicBezTo>
                  <a:cubicBezTo>
                    <a:pt x="1047690" y="1696172"/>
                    <a:pt x="1058186" y="1689943"/>
                    <a:pt x="1061030" y="1683713"/>
                  </a:cubicBezTo>
                  <a:cubicBezTo>
                    <a:pt x="1063874" y="1677483"/>
                    <a:pt x="1063536" y="1671931"/>
                    <a:pt x="1060962" y="1666310"/>
                  </a:cubicBezTo>
                  <a:cubicBezTo>
                    <a:pt x="1058389" y="1660690"/>
                    <a:pt x="1052633" y="1660148"/>
                    <a:pt x="1052024" y="1663060"/>
                  </a:cubicBezTo>
                  <a:cubicBezTo>
                    <a:pt x="1050128" y="1672472"/>
                    <a:pt x="1046336" y="1677551"/>
                    <a:pt x="1043289" y="1681478"/>
                  </a:cubicBezTo>
                  <a:cubicBezTo>
                    <a:pt x="1043221" y="1669154"/>
                    <a:pt x="1038684" y="1644845"/>
                    <a:pt x="1041325" y="1633740"/>
                  </a:cubicBezTo>
                  <a:cubicBezTo>
                    <a:pt x="1044575" y="1620332"/>
                    <a:pt x="1057644" y="1618368"/>
                    <a:pt x="1057780" y="1607399"/>
                  </a:cubicBezTo>
                  <a:cubicBezTo>
                    <a:pt x="1057915" y="1596361"/>
                    <a:pt x="1053175" y="1579771"/>
                    <a:pt x="1077688" y="1569682"/>
                  </a:cubicBezTo>
                  <a:cubicBezTo>
                    <a:pt x="1102200" y="1559660"/>
                    <a:pt x="1109310" y="1538804"/>
                    <a:pt x="1108633" y="1523094"/>
                  </a:cubicBezTo>
                  <a:cubicBezTo>
                    <a:pt x="1107888" y="1507384"/>
                    <a:pt x="1065228" y="1500681"/>
                    <a:pt x="1051685" y="1490523"/>
                  </a:cubicBezTo>
                  <a:cubicBezTo>
                    <a:pt x="1038143" y="1480366"/>
                    <a:pt x="1055071" y="1458630"/>
                    <a:pt x="1056967" y="1449014"/>
                  </a:cubicBezTo>
                  <a:cubicBezTo>
                    <a:pt x="1058795" y="1439399"/>
                    <a:pt x="1050602" y="1432628"/>
                    <a:pt x="1050060" y="1427075"/>
                  </a:cubicBezTo>
                  <a:cubicBezTo>
                    <a:pt x="1049519" y="1421590"/>
                    <a:pt x="1054529" y="1414819"/>
                    <a:pt x="1057915" y="1395046"/>
                  </a:cubicBezTo>
                  <a:cubicBezTo>
                    <a:pt x="1061369" y="1375273"/>
                    <a:pt x="1067260" y="1381571"/>
                    <a:pt x="1070713" y="1380961"/>
                  </a:cubicBezTo>
                  <a:cubicBezTo>
                    <a:pt x="1074166" y="1380420"/>
                    <a:pt x="1087642" y="1370736"/>
                    <a:pt x="1088590" y="1368908"/>
                  </a:cubicBezTo>
                  <a:cubicBezTo>
                    <a:pt x="1089605" y="1367080"/>
                    <a:pt x="1077281" y="1340942"/>
                    <a:pt x="1088251" y="1339385"/>
                  </a:cubicBezTo>
                  <a:cubicBezTo>
                    <a:pt x="1099221" y="1337827"/>
                    <a:pt x="1104773" y="1343786"/>
                    <a:pt x="1107753" y="1340401"/>
                  </a:cubicBezTo>
                  <a:cubicBezTo>
                    <a:pt x="1110732" y="1337015"/>
                    <a:pt x="1113712" y="1328483"/>
                    <a:pt x="1118858" y="1327061"/>
                  </a:cubicBezTo>
                  <a:cubicBezTo>
                    <a:pt x="1124005" y="1325639"/>
                    <a:pt x="1134906" y="1324149"/>
                    <a:pt x="1138089" y="1306882"/>
                  </a:cubicBezTo>
                  <a:cubicBezTo>
                    <a:pt x="1141204" y="1289615"/>
                    <a:pt x="1149330" y="1288193"/>
                    <a:pt x="1151429" y="1286364"/>
                  </a:cubicBezTo>
                  <a:cubicBezTo>
                    <a:pt x="1153596" y="1284536"/>
                    <a:pt x="1156710" y="1273499"/>
                    <a:pt x="1156710" y="1269368"/>
                  </a:cubicBezTo>
                  <a:cubicBezTo>
                    <a:pt x="1156710" y="1265237"/>
                    <a:pt x="1137750" y="1264763"/>
                    <a:pt x="1135922" y="1258534"/>
                  </a:cubicBezTo>
                  <a:cubicBezTo>
                    <a:pt x="1134094" y="1252304"/>
                    <a:pt x="1149939" y="1244923"/>
                    <a:pt x="1152241" y="1241402"/>
                  </a:cubicBezTo>
                  <a:cubicBezTo>
                    <a:pt x="1154544" y="1237881"/>
                    <a:pt x="1151225" y="1226369"/>
                    <a:pt x="1153934" y="1219598"/>
                  </a:cubicBezTo>
                  <a:cubicBezTo>
                    <a:pt x="1156643" y="1212826"/>
                    <a:pt x="1162128" y="1200367"/>
                    <a:pt x="1166935" y="1196304"/>
                  </a:cubicBezTo>
                  <a:cubicBezTo>
                    <a:pt x="1171811" y="1192173"/>
                    <a:pt x="1207023" y="1190751"/>
                    <a:pt x="1218940" y="1192173"/>
                  </a:cubicBezTo>
                  <a:cubicBezTo>
                    <a:pt x="1230926" y="1193595"/>
                    <a:pt x="1248667" y="1200028"/>
                    <a:pt x="1256928" y="1211472"/>
                  </a:cubicBezTo>
                  <a:cubicBezTo>
                    <a:pt x="1265189" y="1222916"/>
                    <a:pt x="1249750" y="1247428"/>
                    <a:pt x="1247042" y="1251220"/>
                  </a:cubicBezTo>
                  <a:cubicBezTo>
                    <a:pt x="1244333" y="1255012"/>
                    <a:pt x="1209866" y="1272212"/>
                    <a:pt x="1204788" y="1279999"/>
                  </a:cubicBezTo>
                  <a:cubicBezTo>
                    <a:pt x="1199642" y="1287786"/>
                    <a:pt x="1198084" y="1312096"/>
                    <a:pt x="1194631" y="1315211"/>
                  </a:cubicBezTo>
                  <a:cubicBezTo>
                    <a:pt x="1191177" y="1318326"/>
                    <a:pt x="1181968" y="1319206"/>
                    <a:pt x="1179666" y="1328415"/>
                  </a:cubicBezTo>
                  <a:cubicBezTo>
                    <a:pt x="1177364" y="1337624"/>
                    <a:pt x="1178176" y="1346427"/>
                    <a:pt x="1171879" y="1350151"/>
                  </a:cubicBezTo>
                  <a:cubicBezTo>
                    <a:pt x="1165581" y="1353808"/>
                    <a:pt x="1152580" y="1358616"/>
                    <a:pt x="1153189" y="1373784"/>
                  </a:cubicBezTo>
                  <a:cubicBezTo>
                    <a:pt x="1153731" y="1388884"/>
                    <a:pt x="1158065" y="1386853"/>
                    <a:pt x="1159487" y="1389967"/>
                  </a:cubicBezTo>
                  <a:cubicBezTo>
                    <a:pt x="1160909" y="1393082"/>
                    <a:pt x="1159622" y="1403917"/>
                    <a:pt x="1164024" y="1412720"/>
                  </a:cubicBezTo>
                  <a:cubicBezTo>
                    <a:pt x="1168425" y="1421455"/>
                    <a:pt x="1171743" y="1441295"/>
                    <a:pt x="1171540" y="1463641"/>
                  </a:cubicBezTo>
                  <a:cubicBezTo>
                    <a:pt x="1171405" y="1485987"/>
                    <a:pt x="1174113" y="1489643"/>
                    <a:pt x="1184067" y="1490185"/>
                  </a:cubicBezTo>
                  <a:cubicBezTo>
                    <a:pt x="1194021" y="1490727"/>
                    <a:pt x="1197678" y="1481992"/>
                    <a:pt x="1202689" y="1484971"/>
                  </a:cubicBezTo>
                  <a:cubicBezTo>
                    <a:pt x="1207700" y="1487950"/>
                    <a:pt x="1208309" y="1494925"/>
                    <a:pt x="1214607" y="1498717"/>
                  </a:cubicBezTo>
                  <a:cubicBezTo>
                    <a:pt x="1220904" y="1502509"/>
                    <a:pt x="1231129" y="1509890"/>
                    <a:pt x="1236140" y="1511312"/>
                  </a:cubicBezTo>
                  <a:cubicBezTo>
                    <a:pt x="1241151" y="1512734"/>
                    <a:pt x="1241015" y="1512802"/>
                    <a:pt x="1255980" y="1500071"/>
                  </a:cubicBezTo>
                  <a:cubicBezTo>
                    <a:pt x="1270945" y="1487341"/>
                    <a:pt x="1294645" y="1509551"/>
                    <a:pt x="1302364" y="1507858"/>
                  </a:cubicBezTo>
                  <a:cubicBezTo>
                    <a:pt x="1310084" y="1506165"/>
                    <a:pt x="1308459" y="1483752"/>
                    <a:pt x="1315839" y="1484632"/>
                  </a:cubicBezTo>
                  <a:cubicBezTo>
                    <a:pt x="1323221" y="1485513"/>
                    <a:pt x="1350036" y="1488357"/>
                    <a:pt x="1356401" y="1489169"/>
                  </a:cubicBezTo>
                  <a:cubicBezTo>
                    <a:pt x="1360938" y="1489779"/>
                    <a:pt x="1366693" y="1489102"/>
                    <a:pt x="1371569" y="1487070"/>
                  </a:cubicBezTo>
                  <a:cubicBezTo>
                    <a:pt x="1370621" y="1488018"/>
                    <a:pt x="1369876" y="1489034"/>
                    <a:pt x="1369605" y="1490049"/>
                  </a:cubicBezTo>
                  <a:cubicBezTo>
                    <a:pt x="1367912" y="1496144"/>
                    <a:pt x="1378069" y="1498514"/>
                    <a:pt x="1380913" y="1496076"/>
                  </a:cubicBezTo>
                  <a:cubicBezTo>
                    <a:pt x="1383757" y="1493706"/>
                    <a:pt x="1383622" y="1499394"/>
                    <a:pt x="1401431" y="1506572"/>
                  </a:cubicBezTo>
                  <a:cubicBezTo>
                    <a:pt x="1419578" y="1513749"/>
                    <a:pt x="1410640" y="1515239"/>
                    <a:pt x="1405900" y="1521063"/>
                  </a:cubicBezTo>
                  <a:close/>
                  <a:moveTo>
                    <a:pt x="1596922" y="4091369"/>
                  </a:moveTo>
                  <a:cubicBezTo>
                    <a:pt x="1593130" y="4087984"/>
                    <a:pt x="1592250" y="4082702"/>
                    <a:pt x="1591167" y="4078165"/>
                  </a:cubicBezTo>
                  <a:cubicBezTo>
                    <a:pt x="1590016" y="4073628"/>
                    <a:pt x="1582567" y="4066925"/>
                    <a:pt x="1582161" y="4060153"/>
                  </a:cubicBezTo>
                  <a:cubicBezTo>
                    <a:pt x="1581755" y="4053382"/>
                    <a:pt x="1583921" y="4043360"/>
                    <a:pt x="1579723" y="4035031"/>
                  </a:cubicBezTo>
                  <a:cubicBezTo>
                    <a:pt x="1575525" y="4026770"/>
                    <a:pt x="1562320" y="4028056"/>
                    <a:pt x="1558190" y="4024671"/>
                  </a:cubicBezTo>
                  <a:cubicBezTo>
                    <a:pt x="1553992" y="4021285"/>
                    <a:pt x="1544986" y="4012617"/>
                    <a:pt x="1543496" y="4001648"/>
                  </a:cubicBezTo>
                  <a:cubicBezTo>
                    <a:pt x="1542006" y="3990746"/>
                    <a:pt x="1550674" y="3985803"/>
                    <a:pt x="1549184" y="3979776"/>
                  </a:cubicBezTo>
                  <a:cubicBezTo>
                    <a:pt x="1547694" y="3973749"/>
                    <a:pt x="1537334" y="3967587"/>
                    <a:pt x="1536589" y="3959258"/>
                  </a:cubicBezTo>
                  <a:cubicBezTo>
                    <a:pt x="1535844" y="3950997"/>
                    <a:pt x="1533271" y="3937454"/>
                    <a:pt x="1543970" y="3924250"/>
                  </a:cubicBezTo>
                  <a:cubicBezTo>
                    <a:pt x="1547017" y="3920458"/>
                    <a:pt x="1558258" y="3936303"/>
                    <a:pt x="1562795" y="3944226"/>
                  </a:cubicBezTo>
                  <a:cubicBezTo>
                    <a:pt x="1567331" y="3952148"/>
                    <a:pt x="1558325" y="3960816"/>
                    <a:pt x="1558731" y="3974697"/>
                  </a:cubicBezTo>
                  <a:cubicBezTo>
                    <a:pt x="1559138" y="3988647"/>
                    <a:pt x="1575728" y="3994402"/>
                    <a:pt x="1573087" y="4001174"/>
                  </a:cubicBezTo>
                  <a:cubicBezTo>
                    <a:pt x="1570446" y="4007945"/>
                    <a:pt x="1573087" y="4016409"/>
                    <a:pt x="1578775" y="4022098"/>
                  </a:cubicBezTo>
                  <a:cubicBezTo>
                    <a:pt x="1584463" y="4027718"/>
                    <a:pt x="1596516" y="4033948"/>
                    <a:pt x="1598819" y="4043021"/>
                  </a:cubicBezTo>
                  <a:cubicBezTo>
                    <a:pt x="1601121" y="4052095"/>
                    <a:pt x="1600647" y="4056361"/>
                    <a:pt x="1604032" y="4064284"/>
                  </a:cubicBezTo>
                  <a:cubicBezTo>
                    <a:pt x="1607486" y="4072206"/>
                    <a:pt x="1620149" y="4086765"/>
                    <a:pt x="1620149" y="4089406"/>
                  </a:cubicBezTo>
                  <a:cubicBezTo>
                    <a:pt x="1620149" y="4092047"/>
                    <a:pt x="1600714" y="4094755"/>
                    <a:pt x="1596922" y="4091369"/>
                  </a:cubicBezTo>
                  <a:close/>
                  <a:moveTo>
                    <a:pt x="1731471" y="4165517"/>
                  </a:moveTo>
                  <a:cubicBezTo>
                    <a:pt x="1730726" y="4177231"/>
                    <a:pt x="1728424" y="4177773"/>
                    <a:pt x="1734112" y="4182648"/>
                  </a:cubicBezTo>
                  <a:cubicBezTo>
                    <a:pt x="1739800" y="4187524"/>
                    <a:pt x="1738446" y="4194702"/>
                    <a:pt x="1738108" y="4201541"/>
                  </a:cubicBezTo>
                  <a:cubicBezTo>
                    <a:pt x="1737701" y="4208313"/>
                    <a:pt x="1727070" y="4213459"/>
                    <a:pt x="1723684" y="4225850"/>
                  </a:cubicBezTo>
                  <a:cubicBezTo>
                    <a:pt x="1720231" y="4238310"/>
                    <a:pt x="1729778" y="4240815"/>
                    <a:pt x="1738514" y="4258895"/>
                  </a:cubicBezTo>
                  <a:cubicBezTo>
                    <a:pt x="1747249" y="4276975"/>
                    <a:pt x="1733096" y="4272777"/>
                    <a:pt x="1726257" y="4271693"/>
                  </a:cubicBezTo>
                  <a:cubicBezTo>
                    <a:pt x="1719418" y="4270542"/>
                    <a:pt x="1717048" y="4266547"/>
                    <a:pt x="1714001" y="4260927"/>
                  </a:cubicBezTo>
                  <a:cubicBezTo>
                    <a:pt x="1710954" y="4255306"/>
                    <a:pt x="1704385" y="4248129"/>
                    <a:pt x="1701541" y="4237159"/>
                  </a:cubicBezTo>
                  <a:cubicBezTo>
                    <a:pt x="1698698" y="4226257"/>
                    <a:pt x="1704182" y="4219824"/>
                    <a:pt x="1704927" y="4210818"/>
                  </a:cubicBezTo>
                  <a:cubicBezTo>
                    <a:pt x="1705672" y="4201744"/>
                    <a:pt x="1701135" y="4195311"/>
                    <a:pt x="1703438" y="4181768"/>
                  </a:cubicBezTo>
                  <a:cubicBezTo>
                    <a:pt x="1705740" y="4168226"/>
                    <a:pt x="1710074" y="4160980"/>
                    <a:pt x="1708584" y="4151974"/>
                  </a:cubicBezTo>
                  <a:cubicBezTo>
                    <a:pt x="1707094" y="4142900"/>
                    <a:pt x="1703979" y="4134707"/>
                    <a:pt x="1703031" y="4126039"/>
                  </a:cubicBezTo>
                  <a:cubicBezTo>
                    <a:pt x="1702083" y="4117575"/>
                    <a:pt x="1708177" y="4133623"/>
                    <a:pt x="1712376" y="4138905"/>
                  </a:cubicBezTo>
                  <a:cubicBezTo>
                    <a:pt x="1716439" y="4144119"/>
                    <a:pt x="1732216" y="4153802"/>
                    <a:pt x="1731471" y="4165517"/>
                  </a:cubicBezTo>
                  <a:close/>
                  <a:moveTo>
                    <a:pt x="1660507" y="3742437"/>
                  </a:moveTo>
                  <a:cubicBezTo>
                    <a:pt x="1663215" y="3741489"/>
                    <a:pt x="1669377" y="3746432"/>
                    <a:pt x="1673169" y="3748666"/>
                  </a:cubicBezTo>
                  <a:cubicBezTo>
                    <a:pt x="1676961" y="3750901"/>
                    <a:pt x="1682378" y="3745145"/>
                    <a:pt x="1688066" y="3746635"/>
                  </a:cubicBezTo>
                  <a:cubicBezTo>
                    <a:pt x="1693754" y="3748125"/>
                    <a:pt x="1687050" y="3757875"/>
                    <a:pt x="1690098" y="3762006"/>
                  </a:cubicBezTo>
                  <a:cubicBezTo>
                    <a:pt x="1693145" y="3766137"/>
                    <a:pt x="1700119" y="3761667"/>
                    <a:pt x="1703167" y="3763564"/>
                  </a:cubicBezTo>
                  <a:cubicBezTo>
                    <a:pt x="1706214" y="3765459"/>
                    <a:pt x="1714475" y="3776497"/>
                    <a:pt x="1713730" y="3779476"/>
                  </a:cubicBezTo>
                  <a:cubicBezTo>
                    <a:pt x="1712985" y="3782524"/>
                    <a:pt x="1702625" y="3776633"/>
                    <a:pt x="1700729" y="3773992"/>
                  </a:cubicBezTo>
                  <a:cubicBezTo>
                    <a:pt x="1698833" y="3771351"/>
                    <a:pt x="1691452" y="3775414"/>
                    <a:pt x="1685764" y="3772773"/>
                  </a:cubicBezTo>
                  <a:cubicBezTo>
                    <a:pt x="1680076" y="3770132"/>
                    <a:pt x="1679399" y="3760652"/>
                    <a:pt x="1672966" y="3757605"/>
                  </a:cubicBezTo>
                  <a:cubicBezTo>
                    <a:pt x="1666533" y="3754558"/>
                    <a:pt x="1661590" y="3754761"/>
                    <a:pt x="1657798" y="3750630"/>
                  </a:cubicBezTo>
                  <a:cubicBezTo>
                    <a:pt x="1654006" y="3746500"/>
                    <a:pt x="1658543" y="3743114"/>
                    <a:pt x="1660507" y="3742437"/>
                  </a:cubicBezTo>
                  <a:close/>
                  <a:moveTo>
                    <a:pt x="1639718" y="3843873"/>
                  </a:moveTo>
                  <a:cubicBezTo>
                    <a:pt x="1645067" y="3834799"/>
                    <a:pt x="1646354" y="3832361"/>
                    <a:pt x="1646354" y="3824100"/>
                  </a:cubicBezTo>
                  <a:cubicBezTo>
                    <a:pt x="1646354" y="3815839"/>
                    <a:pt x="1640328" y="3809203"/>
                    <a:pt x="1643036" y="3801551"/>
                  </a:cubicBezTo>
                  <a:cubicBezTo>
                    <a:pt x="1644120" y="3798504"/>
                    <a:pt x="1643442" y="3807781"/>
                    <a:pt x="1646828" y="3808932"/>
                  </a:cubicBezTo>
                  <a:cubicBezTo>
                    <a:pt x="1650282" y="3810084"/>
                    <a:pt x="1655699" y="3801281"/>
                    <a:pt x="1657933" y="3800129"/>
                  </a:cubicBezTo>
                  <a:cubicBezTo>
                    <a:pt x="1660236" y="3798978"/>
                    <a:pt x="1661793" y="3793019"/>
                    <a:pt x="1665991" y="3791394"/>
                  </a:cubicBezTo>
                  <a:cubicBezTo>
                    <a:pt x="1670190" y="3789769"/>
                    <a:pt x="1676893" y="3800942"/>
                    <a:pt x="1682920" y="3802838"/>
                  </a:cubicBezTo>
                  <a:cubicBezTo>
                    <a:pt x="1688947" y="3804734"/>
                    <a:pt x="1684342" y="3794441"/>
                    <a:pt x="1692671" y="3791462"/>
                  </a:cubicBezTo>
                  <a:cubicBezTo>
                    <a:pt x="1701000" y="3788415"/>
                    <a:pt x="1708719" y="3797962"/>
                    <a:pt x="1712511" y="3804395"/>
                  </a:cubicBezTo>
                  <a:cubicBezTo>
                    <a:pt x="1715829" y="3810016"/>
                    <a:pt x="1716845" y="3812995"/>
                    <a:pt x="1721653" y="3812589"/>
                  </a:cubicBezTo>
                  <a:cubicBezTo>
                    <a:pt x="1719012" y="3818142"/>
                    <a:pt x="1718876" y="3829585"/>
                    <a:pt x="1714610" y="3833784"/>
                  </a:cubicBezTo>
                  <a:cubicBezTo>
                    <a:pt x="1709261" y="3839065"/>
                    <a:pt x="1704927" y="3842586"/>
                    <a:pt x="1702218" y="3848342"/>
                  </a:cubicBezTo>
                  <a:cubicBezTo>
                    <a:pt x="1699510" y="3854098"/>
                    <a:pt x="1698630" y="3861817"/>
                    <a:pt x="1690233" y="3873126"/>
                  </a:cubicBezTo>
                  <a:cubicBezTo>
                    <a:pt x="1681904" y="3884434"/>
                    <a:pt x="1699172" y="3872719"/>
                    <a:pt x="1702218" y="3875699"/>
                  </a:cubicBezTo>
                  <a:cubicBezTo>
                    <a:pt x="1705266" y="3878746"/>
                    <a:pt x="1690504" y="3891476"/>
                    <a:pt x="1682920" y="3895201"/>
                  </a:cubicBezTo>
                  <a:cubicBezTo>
                    <a:pt x="1675336" y="3898993"/>
                    <a:pt x="1662064" y="3894591"/>
                    <a:pt x="1652923" y="3892289"/>
                  </a:cubicBezTo>
                  <a:cubicBezTo>
                    <a:pt x="1643781" y="3890054"/>
                    <a:pt x="1641953" y="3896419"/>
                    <a:pt x="1639244" y="3894117"/>
                  </a:cubicBezTo>
                  <a:cubicBezTo>
                    <a:pt x="1636603" y="3891883"/>
                    <a:pt x="1633759" y="3879829"/>
                    <a:pt x="1633759" y="3870755"/>
                  </a:cubicBezTo>
                  <a:cubicBezTo>
                    <a:pt x="1634030" y="3861750"/>
                    <a:pt x="1634369" y="3852879"/>
                    <a:pt x="1639718" y="3843873"/>
                  </a:cubicBezTo>
                  <a:close/>
                  <a:moveTo>
                    <a:pt x="1694432" y="2737351"/>
                  </a:moveTo>
                  <a:cubicBezTo>
                    <a:pt x="1695583" y="2742700"/>
                    <a:pt x="1700119" y="2748185"/>
                    <a:pt x="1703370" y="2754212"/>
                  </a:cubicBezTo>
                  <a:cubicBezTo>
                    <a:pt x="1699578" y="2747711"/>
                    <a:pt x="1694770" y="2742361"/>
                    <a:pt x="1694432" y="2737351"/>
                  </a:cubicBezTo>
                  <a:close/>
                  <a:moveTo>
                    <a:pt x="1878547" y="2333840"/>
                  </a:moveTo>
                  <a:cubicBezTo>
                    <a:pt x="1873198" y="2351175"/>
                    <a:pt x="1852409" y="2343117"/>
                    <a:pt x="1834939" y="2346367"/>
                  </a:cubicBezTo>
                  <a:cubicBezTo>
                    <a:pt x="1817469" y="2349617"/>
                    <a:pt x="1795191" y="2350972"/>
                    <a:pt x="1761739" y="2346435"/>
                  </a:cubicBezTo>
                  <a:cubicBezTo>
                    <a:pt x="1728289" y="2341898"/>
                    <a:pt x="1730524" y="2325917"/>
                    <a:pt x="1722872" y="2319146"/>
                  </a:cubicBezTo>
                  <a:cubicBezTo>
                    <a:pt x="1715288" y="2312374"/>
                    <a:pt x="1698359" y="2321719"/>
                    <a:pt x="1682378" y="2315692"/>
                  </a:cubicBezTo>
                  <a:cubicBezTo>
                    <a:pt x="1666398" y="2309666"/>
                    <a:pt x="1658272" y="2314812"/>
                    <a:pt x="1617982" y="2317859"/>
                  </a:cubicBezTo>
                  <a:cubicBezTo>
                    <a:pt x="1577692" y="2320906"/>
                    <a:pt x="1578911" y="2324969"/>
                    <a:pt x="1568212" y="2333230"/>
                  </a:cubicBezTo>
                  <a:cubicBezTo>
                    <a:pt x="1557580" y="2341492"/>
                    <a:pt x="1550809" y="2355915"/>
                    <a:pt x="1539433" y="2357472"/>
                  </a:cubicBezTo>
                  <a:cubicBezTo>
                    <a:pt x="1528057" y="2358962"/>
                    <a:pt x="1521827" y="2345487"/>
                    <a:pt x="1507404" y="2343997"/>
                  </a:cubicBezTo>
                  <a:cubicBezTo>
                    <a:pt x="1492981" y="2342507"/>
                    <a:pt x="1490611" y="2344606"/>
                    <a:pt x="1474630" y="2340137"/>
                  </a:cubicBezTo>
                  <a:cubicBezTo>
                    <a:pt x="1458650" y="2335600"/>
                    <a:pt x="1465218" y="2318875"/>
                    <a:pt x="1457634" y="2305264"/>
                  </a:cubicBezTo>
                  <a:cubicBezTo>
                    <a:pt x="1450050" y="2291721"/>
                    <a:pt x="1436845" y="2297680"/>
                    <a:pt x="1436845" y="2280345"/>
                  </a:cubicBezTo>
                  <a:cubicBezTo>
                    <a:pt x="1436845" y="2263011"/>
                    <a:pt x="1450524" y="2263958"/>
                    <a:pt x="1458108" y="2256374"/>
                  </a:cubicBezTo>
                  <a:cubicBezTo>
                    <a:pt x="1465692" y="2248858"/>
                    <a:pt x="1461019" y="2235248"/>
                    <a:pt x="1466369" y="2220147"/>
                  </a:cubicBezTo>
                  <a:cubicBezTo>
                    <a:pt x="1471718" y="2205047"/>
                    <a:pt x="1467994" y="2205521"/>
                    <a:pt x="1470974" y="2200984"/>
                  </a:cubicBezTo>
                  <a:cubicBezTo>
                    <a:pt x="1474021" y="2196447"/>
                    <a:pt x="1481943" y="2193129"/>
                    <a:pt x="1488783" y="2184123"/>
                  </a:cubicBezTo>
                  <a:cubicBezTo>
                    <a:pt x="1495622" y="2175049"/>
                    <a:pt x="1486277" y="2174508"/>
                    <a:pt x="1487090" y="2169226"/>
                  </a:cubicBezTo>
                  <a:cubicBezTo>
                    <a:pt x="1487835" y="2163944"/>
                    <a:pt x="1500768" y="2165705"/>
                    <a:pt x="1506794" y="2161913"/>
                  </a:cubicBezTo>
                  <a:cubicBezTo>
                    <a:pt x="1512889" y="2158121"/>
                    <a:pt x="1514853" y="2143088"/>
                    <a:pt x="1526229" y="2131035"/>
                  </a:cubicBezTo>
                  <a:cubicBezTo>
                    <a:pt x="1537605" y="2118982"/>
                    <a:pt x="1533677" y="2133540"/>
                    <a:pt x="1549658" y="2141124"/>
                  </a:cubicBezTo>
                  <a:cubicBezTo>
                    <a:pt x="1565638" y="2148641"/>
                    <a:pt x="1560492" y="2133811"/>
                    <a:pt x="1572681" y="2133811"/>
                  </a:cubicBezTo>
                  <a:cubicBezTo>
                    <a:pt x="1584870" y="2133811"/>
                    <a:pt x="1600376" y="2146948"/>
                    <a:pt x="1600376" y="2154464"/>
                  </a:cubicBezTo>
                  <a:cubicBezTo>
                    <a:pt x="1600376" y="2161980"/>
                    <a:pt x="1592250" y="2159475"/>
                    <a:pt x="1583109" y="2165976"/>
                  </a:cubicBezTo>
                  <a:cubicBezTo>
                    <a:pt x="1573967" y="2172476"/>
                    <a:pt x="1577963" y="2174711"/>
                    <a:pt x="1583312" y="2174711"/>
                  </a:cubicBezTo>
                  <a:cubicBezTo>
                    <a:pt x="1588662" y="2174711"/>
                    <a:pt x="1612836" y="2191436"/>
                    <a:pt x="1609044" y="2201255"/>
                  </a:cubicBezTo>
                  <a:cubicBezTo>
                    <a:pt x="1605252" y="2211073"/>
                    <a:pt x="1613242" y="2207146"/>
                    <a:pt x="1629222" y="2208636"/>
                  </a:cubicBezTo>
                  <a:cubicBezTo>
                    <a:pt x="1645203" y="2210126"/>
                    <a:pt x="1644255" y="2202677"/>
                    <a:pt x="1648047" y="2201119"/>
                  </a:cubicBezTo>
                  <a:cubicBezTo>
                    <a:pt x="1651839" y="2199562"/>
                    <a:pt x="1660642" y="2201323"/>
                    <a:pt x="1667481" y="2196041"/>
                  </a:cubicBezTo>
                  <a:cubicBezTo>
                    <a:pt x="1674320" y="2190759"/>
                    <a:pt x="1671341" y="2184259"/>
                    <a:pt x="1677435" y="2181211"/>
                  </a:cubicBezTo>
                  <a:cubicBezTo>
                    <a:pt x="1683530" y="2178164"/>
                    <a:pt x="1696260" y="2180602"/>
                    <a:pt x="1707703" y="2179112"/>
                  </a:cubicBezTo>
                  <a:cubicBezTo>
                    <a:pt x="1719080" y="2177622"/>
                    <a:pt x="1707297" y="2173289"/>
                    <a:pt x="1707297" y="2170309"/>
                  </a:cubicBezTo>
                  <a:cubicBezTo>
                    <a:pt x="1707297" y="2167262"/>
                    <a:pt x="1700729" y="2156834"/>
                    <a:pt x="1690098" y="2159069"/>
                  </a:cubicBezTo>
                  <a:cubicBezTo>
                    <a:pt x="1679467" y="2161303"/>
                    <a:pt x="1675539" y="2172747"/>
                    <a:pt x="1666465" y="2170513"/>
                  </a:cubicBezTo>
                  <a:cubicBezTo>
                    <a:pt x="1657324" y="2168278"/>
                    <a:pt x="1658001" y="2156496"/>
                    <a:pt x="1651907" y="2149724"/>
                  </a:cubicBezTo>
                  <a:cubicBezTo>
                    <a:pt x="1645813" y="2142953"/>
                    <a:pt x="1650959" y="2142005"/>
                    <a:pt x="1654751" y="2139702"/>
                  </a:cubicBezTo>
                  <a:cubicBezTo>
                    <a:pt x="1658543" y="2137468"/>
                    <a:pt x="1655699" y="2121961"/>
                    <a:pt x="1662809" y="2123112"/>
                  </a:cubicBezTo>
                  <a:cubicBezTo>
                    <a:pt x="1685629" y="2126904"/>
                    <a:pt x="1694093" y="2112346"/>
                    <a:pt x="1709329" y="2101782"/>
                  </a:cubicBezTo>
                  <a:cubicBezTo>
                    <a:pt x="1724497" y="2091219"/>
                    <a:pt x="1727273" y="2095282"/>
                    <a:pt x="1735669" y="2093792"/>
                  </a:cubicBezTo>
                  <a:cubicBezTo>
                    <a:pt x="1743999" y="2092302"/>
                    <a:pt x="1757067" y="2096636"/>
                    <a:pt x="1759370" y="2101173"/>
                  </a:cubicBezTo>
                  <a:cubicBezTo>
                    <a:pt x="1761672" y="2105710"/>
                    <a:pt x="1746775" y="2112278"/>
                    <a:pt x="1736076" y="2122097"/>
                  </a:cubicBezTo>
                  <a:cubicBezTo>
                    <a:pt x="1725445" y="2131915"/>
                    <a:pt x="1745217" y="2130155"/>
                    <a:pt x="1745962" y="2134691"/>
                  </a:cubicBezTo>
                  <a:cubicBezTo>
                    <a:pt x="1746707" y="2139228"/>
                    <a:pt x="1745488" y="2147016"/>
                    <a:pt x="1745488" y="2150740"/>
                  </a:cubicBezTo>
                  <a:cubicBezTo>
                    <a:pt x="1745488" y="2154532"/>
                    <a:pt x="1735669" y="2160017"/>
                    <a:pt x="1721246" y="2161506"/>
                  </a:cubicBezTo>
                  <a:cubicBezTo>
                    <a:pt x="1706823" y="2162996"/>
                    <a:pt x="1715017" y="2177081"/>
                    <a:pt x="1718064" y="2186155"/>
                  </a:cubicBezTo>
                  <a:cubicBezTo>
                    <a:pt x="1721111" y="2195228"/>
                    <a:pt x="1724768" y="2198072"/>
                    <a:pt x="1737701" y="2207146"/>
                  </a:cubicBezTo>
                  <a:cubicBezTo>
                    <a:pt x="1750635" y="2216220"/>
                    <a:pt x="1758421" y="2214798"/>
                    <a:pt x="1781241" y="2221569"/>
                  </a:cubicBezTo>
                  <a:cubicBezTo>
                    <a:pt x="1804061" y="2228341"/>
                    <a:pt x="1806499" y="2227528"/>
                    <a:pt x="1827016" y="2239581"/>
                  </a:cubicBezTo>
                  <a:cubicBezTo>
                    <a:pt x="1847534" y="2251634"/>
                    <a:pt x="1846112" y="2268631"/>
                    <a:pt x="1865884" y="2291247"/>
                  </a:cubicBezTo>
                  <a:cubicBezTo>
                    <a:pt x="1885657" y="2313729"/>
                    <a:pt x="1883897" y="2316505"/>
                    <a:pt x="1878547" y="2333840"/>
                  </a:cubicBezTo>
                  <a:close/>
                  <a:moveTo>
                    <a:pt x="2287205" y="2512809"/>
                  </a:moveTo>
                  <a:cubicBezTo>
                    <a:pt x="2276912" y="2512809"/>
                    <a:pt x="2243867" y="2511455"/>
                    <a:pt x="2232491" y="2511455"/>
                  </a:cubicBezTo>
                  <a:cubicBezTo>
                    <a:pt x="2221115" y="2511455"/>
                    <a:pt x="2194774" y="2505022"/>
                    <a:pt x="2179944" y="2493714"/>
                  </a:cubicBezTo>
                  <a:cubicBezTo>
                    <a:pt x="2165115" y="2482405"/>
                    <a:pt x="2163964" y="2479562"/>
                    <a:pt x="2144530" y="2471639"/>
                  </a:cubicBezTo>
                  <a:cubicBezTo>
                    <a:pt x="2125164" y="2463716"/>
                    <a:pt x="2129701" y="2464529"/>
                    <a:pt x="2124012" y="2454304"/>
                  </a:cubicBezTo>
                  <a:cubicBezTo>
                    <a:pt x="2118324" y="2444147"/>
                    <a:pt x="2119544" y="2429182"/>
                    <a:pt x="2120694" y="2418957"/>
                  </a:cubicBezTo>
                  <a:cubicBezTo>
                    <a:pt x="2121846" y="2408732"/>
                    <a:pt x="2127601" y="2424171"/>
                    <a:pt x="2135727" y="2427354"/>
                  </a:cubicBezTo>
                  <a:cubicBezTo>
                    <a:pt x="2144801" y="2430942"/>
                    <a:pt x="2132003" y="2413946"/>
                    <a:pt x="2132003" y="2408258"/>
                  </a:cubicBezTo>
                  <a:cubicBezTo>
                    <a:pt x="2132003" y="2402570"/>
                    <a:pt x="2141753" y="2389162"/>
                    <a:pt x="2144056" y="2382391"/>
                  </a:cubicBezTo>
                  <a:cubicBezTo>
                    <a:pt x="2146358" y="2375620"/>
                    <a:pt x="2162880" y="2370812"/>
                    <a:pt x="2167417" y="2367359"/>
                  </a:cubicBezTo>
                  <a:cubicBezTo>
                    <a:pt x="2171955" y="2363973"/>
                    <a:pt x="2160646" y="2346502"/>
                    <a:pt x="2149270" y="2342033"/>
                  </a:cubicBezTo>
                  <a:cubicBezTo>
                    <a:pt x="2137894" y="2337496"/>
                    <a:pt x="2112840" y="2319078"/>
                    <a:pt x="2103766" y="2302150"/>
                  </a:cubicBezTo>
                  <a:cubicBezTo>
                    <a:pt x="2094624" y="2285221"/>
                    <a:pt x="2082639" y="2278856"/>
                    <a:pt x="2068960" y="2265245"/>
                  </a:cubicBezTo>
                  <a:cubicBezTo>
                    <a:pt x="2055282" y="2251702"/>
                    <a:pt x="2054267" y="2234570"/>
                    <a:pt x="2051965" y="2225497"/>
                  </a:cubicBezTo>
                  <a:cubicBezTo>
                    <a:pt x="2049662" y="2216423"/>
                    <a:pt x="2038286" y="2200578"/>
                    <a:pt x="2033749" y="2180196"/>
                  </a:cubicBezTo>
                  <a:cubicBezTo>
                    <a:pt x="2029212" y="2159814"/>
                    <a:pt x="2046479" y="2144442"/>
                    <a:pt x="2055621" y="2138822"/>
                  </a:cubicBezTo>
                  <a:cubicBezTo>
                    <a:pt x="2064762" y="2133202"/>
                    <a:pt x="2078508" y="2124467"/>
                    <a:pt x="2086431" y="2117695"/>
                  </a:cubicBezTo>
                  <a:cubicBezTo>
                    <a:pt x="2094421" y="2110924"/>
                    <a:pt x="2115413" y="2105236"/>
                    <a:pt x="2131664" y="2092031"/>
                  </a:cubicBezTo>
                  <a:cubicBezTo>
                    <a:pt x="2138842" y="2086208"/>
                    <a:pt x="2164776" y="2086140"/>
                    <a:pt x="2170735" y="2089526"/>
                  </a:cubicBezTo>
                  <a:cubicBezTo>
                    <a:pt x="2176694" y="2092912"/>
                    <a:pt x="2187394" y="2091625"/>
                    <a:pt x="2198769" y="2088239"/>
                  </a:cubicBezTo>
                  <a:cubicBezTo>
                    <a:pt x="2210146" y="2084854"/>
                    <a:pt x="2221928" y="2101037"/>
                    <a:pt x="2225381" y="2114580"/>
                  </a:cubicBezTo>
                  <a:cubicBezTo>
                    <a:pt x="2228835" y="2128123"/>
                    <a:pt x="2213192" y="2147760"/>
                    <a:pt x="2201816" y="2147760"/>
                  </a:cubicBezTo>
                  <a:cubicBezTo>
                    <a:pt x="2190440" y="2147760"/>
                    <a:pt x="2170803" y="2153651"/>
                    <a:pt x="2163964" y="2161506"/>
                  </a:cubicBezTo>
                  <a:cubicBezTo>
                    <a:pt x="2157125" y="2169429"/>
                    <a:pt x="2170532" y="2195364"/>
                    <a:pt x="2158005" y="2194280"/>
                  </a:cubicBezTo>
                  <a:cubicBezTo>
                    <a:pt x="2154349" y="2193942"/>
                    <a:pt x="2151369" y="2193264"/>
                    <a:pt x="2149135" y="2192587"/>
                  </a:cubicBezTo>
                  <a:cubicBezTo>
                    <a:pt x="2154958" y="2198749"/>
                    <a:pt x="2163151" y="2215678"/>
                    <a:pt x="2168027" y="2223398"/>
                  </a:cubicBezTo>
                  <a:cubicBezTo>
                    <a:pt x="2173715" y="2232471"/>
                    <a:pt x="2172360" y="2244253"/>
                    <a:pt x="2175814" y="2251025"/>
                  </a:cubicBezTo>
                  <a:cubicBezTo>
                    <a:pt x="2179267" y="2257796"/>
                    <a:pt x="2204796" y="2262198"/>
                    <a:pt x="2219625" y="2265584"/>
                  </a:cubicBezTo>
                  <a:cubicBezTo>
                    <a:pt x="2234455" y="2268969"/>
                    <a:pt x="2226194" y="2282919"/>
                    <a:pt x="2220505" y="2304384"/>
                  </a:cubicBezTo>
                  <a:cubicBezTo>
                    <a:pt x="2214818" y="2325850"/>
                    <a:pt x="2229918" y="2321787"/>
                    <a:pt x="2241362" y="2334246"/>
                  </a:cubicBezTo>
                  <a:cubicBezTo>
                    <a:pt x="2252737" y="2346706"/>
                    <a:pt x="2243596" y="2349820"/>
                    <a:pt x="2239059" y="2359978"/>
                  </a:cubicBezTo>
                  <a:cubicBezTo>
                    <a:pt x="2234523" y="2370135"/>
                    <a:pt x="2247456" y="2395121"/>
                    <a:pt x="2252060" y="2395121"/>
                  </a:cubicBezTo>
                  <a:cubicBezTo>
                    <a:pt x="2256598" y="2395121"/>
                    <a:pt x="2262557" y="2377245"/>
                    <a:pt x="2271630" y="2381714"/>
                  </a:cubicBezTo>
                  <a:cubicBezTo>
                    <a:pt x="2280771" y="2386251"/>
                    <a:pt x="2276302" y="2399523"/>
                    <a:pt x="2271698" y="2407445"/>
                  </a:cubicBezTo>
                  <a:cubicBezTo>
                    <a:pt x="2267161" y="2415368"/>
                    <a:pt x="2270614" y="2415910"/>
                    <a:pt x="2279756" y="2423832"/>
                  </a:cubicBezTo>
                  <a:cubicBezTo>
                    <a:pt x="2288898" y="2431755"/>
                    <a:pt x="2289371" y="2438391"/>
                    <a:pt x="2287137" y="2453085"/>
                  </a:cubicBezTo>
                  <a:cubicBezTo>
                    <a:pt x="2284834" y="2467779"/>
                    <a:pt x="2297159" y="2472248"/>
                    <a:pt x="2307316" y="2490938"/>
                  </a:cubicBezTo>
                  <a:cubicBezTo>
                    <a:pt x="2315103" y="2510304"/>
                    <a:pt x="2297497" y="2512809"/>
                    <a:pt x="2287205" y="25128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 309">
              <a:extLst>
                <a:ext uri="{FF2B5EF4-FFF2-40B4-BE49-F238E27FC236}">
                  <a16:creationId xmlns:a16="http://schemas.microsoft.com/office/drawing/2014/main" id="{B52DBEA0-C598-CEF6-073B-1027578AB6F7}"/>
                </a:ext>
              </a:extLst>
            </p:cNvPr>
            <p:cNvSpPr/>
            <p:nvPr/>
          </p:nvSpPr>
          <p:spPr bwMode="ltGray">
            <a:xfrm>
              <a:off x="12290709" y="4213731"/>
              <a:ext cx="5038" cy="2681"/>
            </a:xfrm>
            <a:custGeom>
              <a:avLst/>
              <a:gdLst>
                <a:gd name="connsiteX0" fmla="*/ 4158 w 5038"/>
                <a:gd name="connsiteY0" fmla="*/ 2402 h 2681"/>
                <a:gd name="connsiteX1" fmla="*/ 5038 w 5038"/>
                <a:gd name="connsiteY1" fmla="*/ 1183 h 2681"/>
                <a:gd name="connsiteX2" fmla="*/ 1788 w 5038"/>
                <a:gd name="connsiteY2" fmla="*/ 235 h 2681"/>
                <a:gd name="connsiteX3" fmla="*/ 4158 w 5038"/>
                <a:gd name="connsiteY3" fmla="*/ 2402 h 2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8" h="2681">
                  <a:moveTo>
                    <a:pt x="4158" y="2402"/>
                  </a:moveTo>
                  <a:cubicBezTo>
                    <a:pt x="4429" y="2199"/>
                    <a:pt x="4700" y="1792"/>
                    <a:pt x="5038" y="1183"/>
                  </a:cubicBezTo>
                  <a:cubicBezTo>
                    <a:pt x="3819" y="844"/>
                    <a:pt x="2668" y="506"/>
                    <a:pt x="1788" y="235"/>
                  </a:cubicBezTo>
                  <a:cubicBezTo>
                    <a:pt x="-2613" y="-1120"/>
                    <a:pt x="2262" y="3891"/>
                    <a:pt x="4158" y="240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 310">
              <a:extLst>
                <a:ext uri="{FF2B5EF4-FFF2-40B4-BE49-F238E27FC236}">
                  <a16:creationId xmlns:a16="http://schemas.microsoft.com/office/drawing/2014/main" id="{69732150-A1BE-D4A4-76ED-2C13FC18A7C5}"/>
                </a:ext>
              </a:extLst>
            </p:cNvPr>
            <p:cNvSpPr/>
            <p:nvPr/>
          </p:nvSpPr>
          <p:spPr bwMode="ltGray">
            <a:xfrm>
              <a:off x="15610275" y="5582814"/>
              <a:ext cx="1119" cy="7060"/>
            </a:xfrm>
            <a:custGeom>
              <a:avLst/>
              <a:gdLst>
                <a:gd name="connsiteX0" fmla="*/ 1114 w 1119"/>
                <a:gd name="connsiteY0" fmla="*/ 0 h 7060"/>
                <a:gd name="connsiteX1" fmla="*/ 1114 w 1119"/>
                <a:gd name="connsiteY1" fmla="*/ 0 h 7060"/>
                <a:gd name="connsiteX2" fmla="*/ 1114 w 1119"/>
                <a:gd name="connsiteY2" fmla="*/ 0 h 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9" h="7060">
                  <a:moveTo>
                    <a:pt x="1114" y="0"/>
                  </a:moveTo>
                  <a:cubicBezTo>
                    <a:pt x="-1459" y="5214"/>
                    <a:pt x="1249" y="12866"/>
                    <a:pt x="1114" y="0"/>
                  </a:cubicBezTo>
                  <a:lnTo>
                    <a:pt x="1114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 311">
              <a:extLst>
                <a:ext uri="{FF2B5EF4-FFF2-40B4-BE49-F238E27FC236}">
                  <a16:creationId xmlns:a16="http://schemas.microsoft.com/office/drawing/2014/main" id="{9E5A9CE2-60AB-9700-240F-F66C28EC5BBB}"/>
                </a:ext>
              </a:extLst>
            </p:cNvPr>
            <p:cNvSpPr/>
            <p:nvPr/>
          </p:nvSpPr>
          <p:spPr bwMode="ltGray">
            <a:xfrm>
              <a:off x="12975737" y="3627693"/>
              <a:ext cx="5687" cy="3448"/>
            </a:xfrm>
            <a:custGeom>
              <a:avLst/>
              <a:gdLst>
                <a:gd name="connsiteX0" fmla="*/ 203 w 5687"/>
                <a:gd name="connsiteY0" fmla="*/ 3386 h 3448"/>
                <a:gd name="connsiteX1" fmla="*/ 5688 w 5687"/>
                <a:gd name="connsiteY1" fmla="*/ 0 h 3448"/>
                <a:gd name="connsiteX2" fmla="*/ 0 w 5687"/>
                <a:gd name="connsiteY2" fmla="*/ 3318 h 3448"/>
                <a:gd name="connsiteX3" fmla="*/ 203 w 5687"/>
                <a:gd name="connsiteY3" fmla="*/ 3386 h 3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87" h="3448">
                  <a:moveTo>
                    <a:pt x="203" y="3386"/>
                  </a:moveTo>
                  <a:cubicBezTo>
                    <a:pt x="2438" y="3792"/>
                    <a:pt x="4198" y="2167"/>
                    <a:pt x="5688" y="0"/>
                  </a:cubicBezTo>
                  <a:cubicBezTo>
                    <a:pt x="3318" y="1016"/>
                    <a:pt x="948" y="2438"/>
                    <a:pt x="0" y="3318"/>
                  </a:cubicBezTo>
                  <a:cubicBezTo>
                    <a:pt x="68" y="3318"/>
                    <a:pt x="135" y="3318"/>
                    <a:pt x="203" y="338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 312">
              <a:extLst>
                <a:ext uri="{FF2B5EF4-FFF2-40B4-BE49-F238E27FC236}">
                  <a16:creationId xmlns:a16="http://schemas.microsoft.com/office/drawing/2014/main" id="{16273555-6DB8-B426-B1CD-3F9CE6B1DB9F}"/>
                </a:ext>
              </a:extLst>
            </p:cNvPr>
            <p:cNvSpPr/>
            <p:nvPr/>
          </p:nvSpPr>
          <p:spPr bwMode="ltGray">
            <a:xfrm>
              <a:off x="15771959" y="5474674"/>
              <a:ext cx="5070" cy="9002"/>
            </a:xfrm>
            <a:custGeom>
              <a:avLst/>
              <a:gdLst>
                <a:gd name="connsiteX0" fmla="*/ 4992 w 5070"/>
                <a:gd name="connsiteY0" fmla="*/ 4605 h 9002"/>
                <a:gd name="connsiteX1" fmla="*/ 2690 w 5070"/>
                <a:gd name="connsiteY1" fmla="*/ 0 h 9002"/>
                <a:gd name="connsiteX2" fmla="*/ 117 w 5070"/>
                <a:gd name="connsiteY2" fmla="*/ 3656 h 9002"/>
                <a:gd name="connsiteX3" fmla="*/ 4992 w 5070"/>
                <a:gd name="connsiteY3" fmla="*/ 4605 h 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70" h="9002">
                  <a:moveTo>
                    <a:pt x="4992" y="4605"/>
                  </a:moveTo>
                  <a:cubicBezTo>
                    <a:pt x="4789" y="2776"/>
                    <a:pt x="3976" y="1287"/>
                    <a:pt x="2690" y="0"/>
                  </a:cubicBezTo>
                  <a:cubicBezTo>
                    <a:pt x="1403" y="1625"/>
                    <a:pt x="455" y="3047"/>
                    <a:pt x="117" y="3656"/>
                  </a:cubicBezTo>
                  <a:cubicBezTo>
                    <a:pt x="-967" y="5959"/>
                    <a:pt x="5872" y="13881"/>
                    <a:pt x="4992" y="46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 313">
              <a:extLst>
                <a:ext uri="{FF2B5EF4-FFF2-40B4-BE49-F238E27FC236}">
                  <a16:creationId xmlns:a16="http://schemas.microsoft.com/office/drawing/2014/main" id="{A7949E21-6336-43C3-A433-898C48E95E6D}"/>
                </a:ext>
              </a:extLst>
            </p:cNvPr>
            <p:cNvSpPr/>
            <p:nvPr/>
          </p:nvSpPr>
          <p:spPr bwMode="ltGray">
            <a:xfrm>
              <a:off x="12255636" y="4149366"/>
              <a:ext cx="362" cy="1372"/>
            </a:xfrm>
            <a:custGeom>
              <a:avLst/>
              <a:gdLst>
                <a:gd name="connsiteX0" fmla="*/ 362 w 362"/>
                <a:gd name="connsiteY0" fmla="*/ 1016 h 1372"/>
                <a:gd name="connsiteX1" fmla="*/ 362 w 362"/>
                <a:gd name="connsiteY1" fmla="*/ 0 h 1372"/>
                <a:gd name="connsiteX2" fmla="*/ 362 w 362"/>
                <a:gd name="connsiteY2" fmla="*/ 1016 h 1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2" h="1372">
                  <a:moveTo>
                    <a:pt x="362" y="1016"/>
                  </a:moveTo>
                  <a:cubicBezTo>
                    <a:pt x="295" y="609"/>
                    <a:pt x="295" y="271"/>
                    <a:pt x="362" y="0"/>
                  </a:cubicBezTo>
                  <a:cubicBezTo>
                    <a:pt x="-247" y="1151"/>
                    <a:pt x="24" y="1828"/>
                    <a:pt x="362" y="101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 314">
              <a:extLst>
                <a:ext uri="{FF2B5EF4-FFF2-40B4-BE49-F238E27FC236}">
                  <a16:creationId xmlns:a16="http://schemas.microsoft.com/office/drawing/2014/main" id="{46F77700-82D3-7DD8-E166-355BE1DFBC6F}"/>
                </a:ext>
              </a:extLst>
            </p:cNvPr>
            <p:cNvSpPr/>
            <p:nvPr/>
          </p:nvSpPr>
          <p:spPr bwMode="ltGray">
            <a:xfrm>
              <a:off x="16771338" y="3770977"/>
              <a:ext cx="21701" cy="29816"/>
            </a:xfrm>
            <a:custGeom>
              <a:avLst/>
              <a:gdLst>
                <a:gd name="connsiteX0" fmla="*/ 17809 w 21701"/>
                <a:gd name="connsiteY0" fmla="*/ 14017 h 29816"/>
                <a:gd name="connsiteX1" fmla="*/ 19976 w 21701"/>
                <a:gd name="connsiteY1" fmla="*/ 28711 h 29816"/>
                <a:gd name="connsiteX2" fmla="*/ 17064 w 21701"/>
                <a:gd name="connsiteY2" fmla="*/ 10428 h 29816"/>
                <a:gd name="connsiteX3" fmla="*/ 0 w 21701"/>
                <a:gd name="connsiteY3" fmla="*/ 0 h 29816"/>
                <a:gd name="connsiteX4" fmla="*/ 17809 w 21701"/>
                <a:gd name="connsiteY4" fmla="*/ 14017 h 29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01" h="29816">
                  <a:moveTo>
                    <a:pt x="17809" y="14017"/>
                  </a:moveTo>
                  <a:cubicBezTo>
                    <a:pt x="21262" y="18892"/>
                    <a:pt x="19570" y="23429"/>
                    <a:pt x="19976" y="28711"/>
                  </a:cubicBezTo>
                  <a:cubicBezTo>
                    <a:pt x="20382" y="33993"/>
                    <a:pt x="25055" y="19096"/>
                    <a:pt x="17064" y="10428"/>
                  </a:cubicBezTo>
                  <a:cubicBezTo>
                    <a:pt x="13069" y="6027"/>
                    <a:pt x="6568" y="2167"/>
                    <a:pt x="0" y="0"/>
                  </a:cubicBezTo>
                  <a:cubicBezTo>
                    <a:pt x="5756" y="6162"/>
                    <a:pt x="14965" y="10022"/>
                    <a:pt x="17809" y="1401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 315">
              <a:extLst>
                <a:ext uri="{FF2B5EF4-FFF2-40B4-BE49-F238E27FC236}">
                  <a16:creationId xmlns:a16="http://schemas.microsoft.com/office/drawing/2014/main" id="{77D3559C-0021-C912-3A8D-CD8C056D9950}"/>
                </a:ext>
              </a:extLst>
            </p:cNvPr>
            <p:cNvSpPr/>
            <p:nvPr/>
          </p:nvSpPr>
          <p:spPr bwMode="ltGray">
            <a:xfrm>
              <a:off x="13090722" y="4521999"/>
              <a:ext cx="1347" cy="4740"/>
            </a:xfrm>
            <a:custGeom>
              <a:avLst/>
              <a:gdLst>
                <a:gd name="connsiteX0" fmla="*/ 61 w 1347"/>
                <a:gd name="connsiteY0" fmla="*/ 0 h 4740"/>
                <a:gd name="connsiteX1" fmla="*/ 1348 w 1347"/>
                <a:gd name="connsiteY1" fmla="*/ 4740 h 4740"/>
                <a:gd name="connsiteX2" fmla="*/ 61 w 1347"/>
                <a:gd name="connsiteY2" fmla="*/ 0 h 4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7" h="4740">
                  <a:moveTo>
                    <a:pt x="61" y="0"/>
                  </a:moveTo>
                  <a:cubicBezTo>
                    <a:pt x="-142" y="2031"/>
                    <a:pt x="129" y="3656"/>
                    <a:pt x="1348" y="4740"/>
                  </a:cubicBezTo>
                  <a:cubicBezTo>
                    <a:pt x="806" y="3047"/>
                    <a:pt x="400" y="1422"/>
                    <a:pt x="61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 316">
              <a:extLst>
                <a:ext uri="{FF2B5EF4-FFF2-40B4-BE49-F238E27FC236}">
                  <a16:creationId xmlns:a16="http://schemas.microsoft.com/office/drawing/2014/main" id="{929224C5-1815-5230-4D92-B861A4C8EDE4}"/>
                </a:ext>
              </a:extLst>
            </p:cNvPr>
            <p:cNvSpPr/>
            <p:nvPr/>
          </p:nvSpPr>
          <p:spPr bwMode="ltGray">
            <a:xfrm>
              <a:off x="11782251" y="5425242"/>
              <a:ext cx="1744" cy="2251"/>
            </a:xfrm>
            <a:custGeom>
              <a:avLst/>
              <a:gdLst>
                <a:gd name="connsiteX0" fmla="*/ 830 w 1744"/>
                <a:gd name="connsiteY0" fmla="*/ 2235 h 2251"/>
                <a:gd name="connsiteX1" fmla="*/ 1033 w 1744"/>
                <a:gd name="connsiteY1" fmla="*/ 0 h 2251"/>
                <a:gd name="connsiteX2" fmla="*/ 830 w 1744"/>
                <a:gd name="connsiteY2" fmla="*/ 2235 h 2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44" h="2251">
                  <a:moveTo>
                    <a:pt x="830" y="2235"/>
                  </a:moveTo>
                  <a:cubicBezTo>
                    <a:pt x="2184" y="2031"/>
                    <a:pt x="1845" y="1083"/>
                    <a:pt x="1033" y="0"/>
                  </a:cubicBezTo>
                  <a:cubicBezTo>
                    <a:pt x="-50" y="745"/>
                    <a:pt x="-524" y="2438"/>
                    <a:pt x="830" y="223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 317">
              <a:extLst>
                <a:ext uri="{FF2B5EF4-FFF2-40B4-BE49-F238E27FC236}">
                  <a16:creationId xmlns:a16="http://schemas.microsoft.com/office/drawing/2014/main" id="{C68F29D2-3E92-B2A4-4E61-9693BA006BAD}"/>
                </a:ext>
              </a:extLst>
            </p:cNvPr>
            <p:cNvSpPr/>
            <p:nvPr/>
          </p:nvSpPr>
          <p:spPr bwMode="ltGray">
            <a:xfrm>
              <a:off x="13092002" y="4526807"/>
              <a:ext cx="14186" cy="16331"/>
            </a:xfrm>
            <a:custGeom>
              <a:avLst/>
              <a:gdLst>
                <a:gd name="connsiteX0" fmla="*/ 11308 w 14186"/>
                <a:gd name="connsiteY0" fmla="*/ 16319 h 16331"/>
                <a:gd name="connsiteX1" fmla="*/ 203 w 14186"/>
                <a:gd name="connsiteY1" fmla="*/ 271 h 16331"/>
                <a:gd name="connsiteX2" fmla="*/ 0 w 14186"/>
                <a:gd name="connsiteY2" fmla="*/ 0 h 16331"/>
                <a:gd name="connsiteX3" fmla="*/ 11308 w 14186"/>
                <a:gd name="connsiteY3" fmla="*/ 16319 h 1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86" h="16331">
                  <a:moveTo>
                    <a:pt x="11308" y="16319"/>
                  </a:moveTo>
                  <a:cubicBezTo>
                    <a:pt x="20450" y="15777"/>
                    <a:pt x="5349" y="4198"/>
                    <a:pt x="203" y="271"/>
                  </a:cubicBezTo>
                  <a:cubicBezTo>
                    <a:pt x="136" y="203"/>
                    <a:pt x="68" y="68"/>
                    <a:pt x="0" y="0"/>
                  </a:cubicBezTo>
                  <a:cubicBezTo>
                    <a:pt x="2031" y="7448"/>
                    <a:pt x="5079" y="16725"/>
                    <a:pt x="11308" y="163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 318">
              <a:extLst>
                <a:ext uri="{FF2B5EF4-FFF2-40B4-BE49-F238E27FC236}">
                  <a16:creationId xmlns:a16="http://schemas.microsoft.com/office/drawing/2014/main" id="{10C7B693-03DE-EE59-EBFC-29C2D8A9356A}"/>
                </a:ext>
              </a:extLst>
            </p:cNvPr>
            <p:cNvSpPr/>
            <p:nvPr/>
          </p:nvSpPr>
          <p:spPr bwMode="ltGray">
            <a:xfrm>
              <a:off x="11668613" y="3189989"/>
              <a:ext cx="272490" cy="180660"/>
            </a:xfrm>
            <a:custGeom>
              <a:avLst/>
              <a:gdLst>
                <a:gd name="connsiteX0" fmla="*/ 98217 w 272490"/>
                <a:gd name="connsiteY0" fmla="*/ 176801 h 180660"/>
                <a:gd name="connsiteX1" fmla="*/ 125167 w 272490"/>
                <a:gd name="connsiteY1" fmla="*/ 180660 h 180660"/>
                <a:gd name="connsiteX2" fmla="*/ 149138 w 272490"/>
                <a:gd name="connsiteY2" fmla="*/ 171993 h 180660"/>
                <a:gd name="connsiteX3" fmla="*/ 173786 w 272490"/>
                <a:gd name="connsiteY3" fmla="*/ 177139 h 180660"/>
                <a:gd name="connsiteX4" fmla="*/ 188074 w 272490"/>
                <a:gd name="connsiteY4" fmla="*/ 156554 h 180660"/>
                <a:gd name="connsiteX5" fmla="*/ 216378 w 272490"/>
                <a:gd name="connsiteY5" fmla="*/ 145517 h 180660"/>
                <a:gd name="connsiteX6" fmla="*/ 234390 w 272490"/>
                <a:gd name="connsiteY6" fmla="*/ 139287 h 180660"/>
                <a:gd name="connsiteX7" fmla="*/ 240417 w 272490"/>
                <a:gd name="connsiteY7" fmla="*/ 129130 h 180660"/>
                <a:gd name="connsiteX8" fmla="*/ 256465 w 272490"/>
                <a:gd name="connsiteY8" fmla="*/ 119785 h 180660"/>
                <a:gd name="connsiteX9" fmla="*/ 261003 w 272490"/>
                <a:gd name="connsiteY9" fmla="*/ 110915 h 180660"/>
                <a:gd name="connsiteX10" fmla="*/ 272243 w 272490"/>
                <a:gd name="connsiteY10" fmla="*/ 116535 h 180660"/>
                <a:gd name="connsiteX11" fmla="*/ 260054 w 272490"/>
                <a:gd name="connsiteY11" fmla="*/ 104279 h 180660"/>
                <a:gd name="connsiteX12" fmla="*/ 267029 w 272490"/>
                <a:gd name="connsiteY12" fmla="*/ 75364 h 180660"/>
                <a:gd name="connsiteX13" fmla="*/ 250100 w 272490"/>
                <a:gd name="connsiteY13" fmla="*/ 58707 h 180660"/>
                <a:gd name="connsiteX14" fmla="*/ 259851 w 272490"/>
                <a:gd name="connsiteY14" fmla="*/ 46112 h 180660"/>
                <a:gd name="connsiteX15" fmla="*/ 250845 w 272490"/>
                <a:gd name="connsiteY15" fmla="*/ 28303 h 180660"/>
                <a:gd name="connsiteX16" fmla="*/ 242313 w 272490"/>
                <a:gd name="connsiteY16" fmla="*/ 29996 h 180660"/>
                <a:gd name="connsiteX17" fmla="*/ 255247 w 272490"/>
                <a:gd name="connsiteY17" fmla="*/ 10426 h 180660"/>
                <a:gd name="connsiteX18" fmla="*/ 232088 w 272490"/>
                <a:gd name="connsiteY18" fmla="*/ 19161 h 180660"/>
                <a:gd name="connsiteX19" fmla="*/ 217055 w 272490"/>
                <a:gd name="connsiteY19" fmla="*/ 8395 h 180660"/>
                <a:gd name="connsiteX20" fmla="*/ 191798 w 272490"/>
                <a:gd name="connsiteY20" fmla="*/ 21802 h 180660"/>
                <a:gd name="connsiteX21" fmla="*/ 184417 w 272490"/>
                <a:gd name="connsiteY21" fmla="*/ 44148 h 180660"/>
                <a:gd name="connsiteX22" fmla="*/ 164780 w 272490"/>
                <a:gd name="connsiteY22" fmla="*/ 30470 h 180660"/>
                <a:gd name="connsiteX23" fmla="*/ 153268 w 272490"/>
                <a:gd name="connsiteY23" fmla="*/ 35277 h 180660"/>
                <a:gd name="connsiteX24" fmla="*/ 153607 w 272490"/>
                <a:gd name="connsiteY24" fmla="*/ 51664 h 180660"/>
                <a:gd name="connsiteX25" fmla="*/ 149070 w 272490"/>
                <a:gd name="connsiteY25" fmla="*/ 37173 h 180660"/>
                <a:gd name="connsiteX26" fmla="*/ 124558 w 272490"/>
                <a:gd name="connsiteY26" fmla="*/ 39814 h 180660"/>
                <a:gd name="connsiteX27" fmla="*/ 110608 w 272490"/>
                <a:gd name="connsiteY27" fmla="*/ 59316 h 180660"/>
                <a:gd name="connsiteX28" fmla="*/ 107832 w 272490"/>
                <a:gd name="connsiteY28" fmla="*/ 37173 h 180660"/>
                <a:gd name="connsiteX29" fmla="*/ 103227 w 272490"/>
                <a:gd name="connsiteY29" fmla="*/ 33788 h 180660"/>
                <a:gd name="connsiteX30" fmla="*/ 104175 w 272490"/>
                <a:gd name="connsiteY30" fmla="*/ 40356 h 180660"/>
                <a:gd name="connsiteX31" fmla="*/ 98014 w 272490"/>
                <a:gd name="connsiteY31" fmla="*/ 67713 h 180660"/>
                <a:gd name="connsiteX32" fmla="*/ 90768 w 272490"/>
                <a:gd name="connsiteY32" fmla="*/ 63988 h 180660"/>
                <a:gd name="connsiteX33" fmla="*/ 78715 w 272490"/>
                <a:gd name="connsiteY33" fmla="*/ 70218 h 180660"/>
                <a:gd name="connsiteX34" fmla="*/ 75871 w 272490"/>
                <a:gd name="connsiteY34" fmla="*/ 58165 h 180660"/>
                <a:gd name="connsiteX35" fmla="*/ 77225 w 272490"/>
                <a:gd name="connsiteY35" fmla="*/ 33111 h 180660"/>
                <a:gd name="connsiteX36" fmla="*/ 50952 w 272490"/>
                <a:gd name="connsiteY36" fmla="*/ 22683 h 180660"/>
                <a:gd name="connsiteX37" fmla="*/ 31856 w 272490"/>
                <a:gd name="connsiteY37" fmla="*/ 269 h 180660"/>
                <a:gd name="connsiteX38" fmla="*/ 18449 w 272490"/>
                <a:gd name="connsiteY38" fmla="*/ 21057 h 180660"/>
                <a:gd name="connsiteX39" fmla="*/ 47363 w 272490"/>
                <a:gd name="connsiteY39" fmla="*/ 26068 h 180660"/>
                <a:gd name="connsiteX40" fmla="*/ 42758 w 272490"/>
                <a:gd name="connsiteY40" fmla="*/ 32975 h 180660"/>
                <a:gd name="connsiteX41" fmla="*/ 21429 w 272490"/>
                <a:gd name="connsiteY41" fmla="*/ 30808 h 180660"/>
                <a:gd name="connsiteX42" fmla="*/ 30 w 272490"/>
                <a:gd name="connsiteY42" fmla="*/ 31824 h 180660"/>
                <a:gd name="connsiteX43" fmla="*/ 5583 w 272490"/>
                <a:gd name="connsiteY43" fmla="*/ 41236 h 180660"/>
                <a:gd name="connsiteX44" fmla="*/ 3958 w 272490"/>
                <a:gd name="connsiteY44" fmla="*/ 58368 h 180660"/>
                <a:gd name="connsiteX45" fmla="*/ 2739 w 272490"/>
                <a:gd name="connsiteY45" fmla="*/ 58503 h 180660"/>
                <a:gd name="connsiteX46" fmla="*/ 10053 w 272490"/>
                <a:gd name="connsiteY46" fmla="*/ 75906 h 180660"/>
                <a:gd name="connsiteX47" fmla="*/ 29960 w 272490"/>
                <a:gd name="connsiteY47" fmla="*/ 66291 h 180660"/>
                <a:gd name="connsiteX48" fmla="*/ 58604 w 272490"/>
                <a:gd name="connsiteY48" fmla="*/ 64192 h 180660"/>
                <a:gd name="connsiteX49" fmla="*/ 52577 w 272490"/>
                <a:gd name="connsiteY49" fmla="*/ 76583 h 180660"/>
                <a:gd name="connsiteX50" fmla="*/ 39982 w 272490"/>
                <a:gd name="connsiteY50" fmla="*/ 74010 h 180660"/>
                <a:gd name="connsiteX51" fmla="*/ 47296 w 272490"/>
                <a:gd name="connsiteY51" fmla="*/ 77531 h 180660"/>
                <a:gd name="connsiteX52" fmla="*/ 59146 w 272490"/>
                <a:gd name="connsiteY52" fmla="*/ 82339 h 180660"/>
                <a:gd name="connsiteX53" fmla="*/ 51290 w 272490"/>
                <a:gd name="connsiteY53" fmla="*/ 97710 h 180660"/>
                <a:gd name="connsiteX54" fmla="*/ 34836 w 272490"/>
                <a:gd name="connsiteY54" fmla="*/ 89381 h 180660"/>
                <a:gd name="connsiteX55" fmla="*/ 4229 w 272490"/>
                <a:gd name="connsiteY55" fmla="*/ 99335 h 180660"/>
                <a:gd name="connsiteX56" fmla="*/ 22715 w 272490"/>
                <a:gd name="connsiteY56" fmla="*/ 111659 h 180660"/>
                <a:gd name="connsiteX57" fmla="*/ 52035 w 272490"/>
                <a:gd name="connsiteY57" fmla="*/ 122494 h 180660"/>
                <a:gd name="connsiteX58" fmla="*/ 35242 w 272490"/>
                <a:gd name="connsiteY58" fmla="*/ 141454 h 180660"/>
                <a:gd name="connsiteX59" fmla="*/ 29825 w 272490"/>
                <a:gd name="connsiteY59" fmla="*/ 154523 h 180660"/>
                <a:gd name="connsiteX60" fmla="*/ 61041 w 272490"/>
                <a:gd name="connsiteY60" fmla="*/ 173618 h 180660"/>
                <a:gd name="connsiteX61" fmla="*/ 98217 w 272490"/>
                <a:gd name="connsiteY61" fmla="*/ 176801 h 180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72490" h="180660">
                  <a:moveTo>
                    <a:pt x="98217" y="176801"/>
                  </a:moveTo>
                  <a:cubicBezTo>
                    <a:pt x="103566" y="177546"/>
                    <a:pt x="116025" y="180660"/>
                    <a:pt x="125167" y="180660"/>
                  </a:cubicBezTo>
                  <a:cubicBezTo>
                    <a:pt x="134308" y="180660"/>
                    <a:pt x="140809" y="176530"/>
                    <a:pt x="149138" y="171993"/>
                  </a:cubicBezTo>
                  <a:cubicBezTo>
                    <a:pt x="157467" y="167456"/>
                    <a:pt x="167692" y="177139"/>
                    <a:pt x="173786" y="177139"/>
                  </a:cubicBezTo>
                  <a:cubicBezTo>
                    <a:pt x="179880" y="177139"/>
                    <a:pt x="178932" y="160346"/>
                    <a:pt x="188074" y="156554"/>
                  </a:cubicBezTo>
                  <a:cubicBezTo>
                    <a:pt x="197215" y="152762"/>
                    <a:pt x="211842" y="148564"/>
                    <a:pt x="216378" y="145517"/>
                  </a:cubicBezTo>
                  <a:cubicBezTo>
                    <a:pt x="220915" y="142470"/>
                    <a:pt x="230598" y="142266"/>
                    <a:pt x="234390" y="139287"/>
                  </a:cubicBezTo>
                  <a:cubicBezTo>
                    <a:pt x="238182" y="136240"/>
                    <a:pt x="235068" y="129130"/>
                    <a:pt x="240417" y="129130"/>
                  </a:cubicBezTo>
                  <a:cubicBezTo>
                    <a:pt x="249762" y="132041"/>
                    <a:pt x="254772" y="134073"/>
                    <a:pt x="256465" y="119785"/>
                  </a:cubicBezTo>
                  <a:cubicBezTo>
                    <a:pt x="258158" y="105430"/>
                    <a:pt x="259851" y="105294"/>
                    <a:pt x="261003" y="110915"/>
                  </a:cubicBezTo>
                  <a:cubicBezTo>
                    <a:pt x="262154" y="116535"/>
                    <a:pt x="270144" y="123306"/>
                    <a:pt x="272243" y="116535"/>
                  </a:cubicBezTo>
                  <a:cubicBezTo>
                    <a:pt x="274342" y="109763"/>
                    <a:pt x="262492" y="107258"/>
                    <a:pt x="260054" y="104279"/>
                  </a:cubicBezTo>
                  <a:cubicBezTo>
                    <a:pt x="257820" y="101502"/>
                    <a:pt x="260257" y="80646"/>
                    <a:pt x="267029" y="75364"/>
                  </a:cubicBezTo>
                  <a:cubicBezTo>
                    <a:pt x="254298" y="72317"/>
                    <a:pt x="247188" y="66900"/>
                    <a:pt x="250100" y="58707"/>
                  </a:cubicBezTo>
                  <a:cubicBezTo>
                    <a:pt x="253147" y="50242"/>
                    <a:pt x="259513" y="50445"/>
                    <a:pt x="259851" y="46112"/>
                  </a:cubicBezTo>
                  <a:cubicBezTo>
                    <a:pt x="260257" y="41778"/>
                    <a:pt x="255788" y="26407"/>
                    <a:pt x="250845" y="28303"/>
                  </a:cubicBezTo>
                  <a:cubicBezTo>
                    <a:pt x="245902" y="30199"/>
                    <a:pt x="239469" y="35074"/>
                    <a:pt x="242313" y="29996"/>
                  </a:cubicBezTo>
                  <a:cubicBezTo>
                    <a:pt x="245157" y="24917"/>
                    <a:pt x="263237" y="12661"/>
                    <a:pt x="255247" y="10426"/>
                  </a:cubicBezTo>
                  <a:cubicBezTo>
                    <a:pt x="249152" y="8733"/>
                    <a:pt x="238047" y="14286"/>
                    <a:pt x="232088" y="19161"/>
                  </a:cubicBezTo>
                  <a:cubicBezTo>
                    <a:pt x="228499" y="13541"/>
                    <a:pt x="223150" y="7921"/>
                    <a:pt x="217055" y="8395"/>
                  </a:cubicBezTo>
                  <a:cubicBezTo>
                    <a:pt x="207372" y="9140"/>
                    <a:pt x="196741" y="17672"/>
                    <a:pt x="191798" y="21802"/>
                  </a:cubicBezTo>
                  <a:cubicBezTo>
                    <a:pt x="186855" y="25933"/>
                    <a:pt x="190105" y="42455"/>
                    <a:pt x="184417" y="44148"/>
                  </a:cubicBezTo>
                  <a:cubicBezTo>
                    <a:pt x="178729" y="45841"/>
                    <a:pt x="173583" y="31892"/>
                    <a:pt x="164780" y="30470"/>
                  </a:cubicBezTo>
                  <a:cubicBezTo>
                    <a:pt x="155977" y="29048"/>
                    <a:pt x="150153" y="29319"/>
                    <a:pt x="153268" y="35277"/>
                  </a:cubicBezTo>
                  <a:cubicBezTo>
                    <a:pt x="156383" y="41236"/>
                    <a:pt x="155571" y="47127"/>
                    <a:pt x="153607" y="51664"/>
                  </a:cubicBezTo>
                  <a:cubicBezTo>
                    <a:pt x="151643" y="56201"/>
                    <a:pt x="151914" y="50784"/>
                    <a:pt x="149070" y="37173"/>
                  </a:cubicBezTo>
                  <a:cubicBezTo>
                    <a:pt x="146226" y="23631"/>
                    <a:pt x="126521" y="27084"/>
                    <a:pt x="124558" y="39814"/>
                  </a:cubicBezTo>
                  <a:cubicBezTo>
                    <a:pt x="122594" y="52545"/>
                    <a:pt x="113452" y="62973"/>
                    <a:pt x="110608" y="59316"/>
                  </a:cubicBezTo>
                  <a:cubicBezTo>
                    <a:pt x="107765" y="55660"/>
                    <a:pt x="116906" y="39747"/>
                    <a:pt x="107832" y="37173"/>
                  </a:cubicBezTo>
                  <a:cubicBezTo>
                    <a:pt x="105665" y="36564"/>
                    <a:pt x="104243" y="35210"/>
                    <a:pt x="103227" y="33788"/>
                  </a:cubicBezTo>
                  <a:cubicBezTo>
                    <a:pt x="103566" y="35481"/>
                    <a:pt x="103837" y="37580"/>
                    <a:pt x="104175" y="40356"/>
                  </a:cubicBezTo>
                  <a:cubicBezTo>
                    <a:pt x="106749" y="62431"/>
                    <a:pt x="103160" y="67984"/>
                    <a:pt x="98014" y="67713"/>
                  </a:cubicBezTo>
                  <a:cubicBezTo>
                    <a:pt x="92867" y="67442"/>
                    <a:pt x="94763" y="59722"/>
                    <a:pt x="90768" y="63988"/>
                  </a:cubicBezTo>
                  <a:cubicBezTo>
                    <a:pt x="86773" y="68254"/>
                    <a:pt x="83319" y="71911"/>
                    <a:pt x="78715" y="70218"/>
                  </a:cubicBezTo>
                  <a:cubicBezTo>
                    <a:pt x="74178" y="68525"/>
                    <a:pt x="75329" y="69202"/>
                    <a:pt x="75871" y="58165"/>
                  </a:cubicBezTo>
                  <a:cubicBezTo>
                    <a:pt x="76413" y="47127"/>
                    <a:pt x="84674" y="43268"/>
                    <a:pt x="77225" y="33111"/>
                  </a:cubicBezTo>
                  <a:cubicBezTo>
                    <a:pt x="69844" y="22953"/>
                    <a:pt x="57453" y="32027"/>
                    <a:pt x="50952" y="22683"/>
                  </a:cubicBezTo>
                  <a:cubicBezTo>
                    <a:pt x="44383" y="13338"/>
                    <a:pt x="37815" y="-2236"/>
                    <a:pt x="31856" y="269"/>
                  </a:cubicBezTo>
                  <a:cubicBezTo>
                    <a:pt x="25897" y="2842"/>
                    <a:pt x="12152" y="12864"/>
                    <a:pt x="18449" y="21057"/>
                  </a:cubicBezTo>
                  <a:cubicBezTo>
                    <a:pt x="24746" y="29251"/>
                    <a:pt x="44248" y="22953"/>
                    <a:pt x="47363" y="26068"/>
                  </a:cubicBezTo>
                  <a:cubicBezTo>
                    <a:pt x="50478" y="29183"/>
                    <a:pt x="50749" y="38054"/>
                    <a:pt x="42758" y="32975"/>
                  </a:cubicBezTo>
                  <a:cubicBezTo>
                    <a:pt x="34768" y="27897"/>
                    <a:pt x="27929" y="29657"/>
                    <a:pt x="21429" y="30808"/>
                  </a:cubicBezTo>
                  <a:cubicBezTo>
                    <a:pt x="14860" y="31959"/>
                    <a:pt x="-782" y="24714"/>
                    <a:pt x="30" y="31824"/>
                  </a:cubicBezTo>
                  <a:cubicBezTo>
                    <a:pt x="911" y="38866"/>
                    <a:pt x="8156" y="38663"/>
                    <a:pt x="5583" y="41236"/>
                  </a:cubicBezTo>
                  <a:cubicBezTo>
                    <a:pt x="3010" y="43810"/>
                    <a:pt x="8833" y="56946"/>
                    <a:pt x="3958" y="58368"/>
                  </a:cubicBezTo>
                  <a:cubicBezTo>
                    <a:pt x="3484" y="58503"/>
                    <a:pt x="3146" y="58503"/>
                    <a:pt x="2739" y="58503"/>
                  </a:cubicBezTo>
                  <a:cubicBezTo>
                    <a:pt x="4229" y="64665"/>
                    <a:pt x="3348" y="79698"/>
                    <a:pt x="10053" y="75906"/>
                  </a:cubicBezTo>
                  <a:cubicBezTo>
                    <a:pt x="17433" y="71640"/>
                    <a:pt x="16282" y="65681"/>
                    <a:pt x="29960" y="66291"/>
                  </a:cubicBezTo>
                  <a:cubicBezTo>
                    <a:pt x="43639" y="66832"/>
                    <a:pt x="55150" y="61348"/>
                    <a:pt x="58604" y="64192"/>
                  </a:cubicBezTo>
                  <a:cubicBezTo>
                    <a:pt x="62057" y="67036"/>
                    <a:pt x="60838" y="75161"/>
                    <a:pt x="52577" y="76583"/>
                  </a:cubicBezTo>
                  <a:cubicBezTo>
                    <a:pt x="44316" y="78005"/>
                    <a:pt x="36529" y="71505"/>
                    <a:pt x="39982" y="74010"/>
                  </a:cubicBezTo>
                  <a:cubicBezTo>
                    <a:pt x="43436" y="76583"/>
                    <a:pt x="43300" y="79766"/>
                    <a:pt x="47296" y="77531"/>
                  </a:cubicBezTo>
                  <a:cubicBezTo>
                    <a:pt x="51290" y="75297"/>
                    <a:pt x="60025" y="78344"/>
                    <a:pt x="59146" y="82339"/>
                  </a:cubicBezTo>
                  <a:cubicBezTo>
                    <a:pt x="58265" y="86266"/>
                    <a:pt x="58400" y="97710"/>
                    <a:pt x="51290" y="97710"/>
                  </a:cubicBezTo>
                  <a:cubicBezTo>
                    <a:pt x="44180" y="97710"/>
                    <a:pt x="37071" y="89246"/>
                    <a:pt x="34836" y="89381"/>
                  </a:cubicBezTo>
                  <a:cubicBezTo>
                    <a:pt x="5177" y="91007"/>
                    <a:pt x="4229" y="93309"/>
                    <a:pt x="4229" y="99335"/>
                  </a:cubicBezTo>
                  <a:cubicBezTo>
                    <a:pt x="4229" y="105362"/>
                    <a:pt x="10526" y="112404"/>
                    <a:pt x="22715" y="111659"/>
                  </a:cubicBezTo>
                  <a:cubicBezTo>
                    <a:pt x="34904" y="110915"/>
                    <a:pt x="48988" y="113488"/>
                    <a:pt x="52035" y="122494"/>
                  </a:cubicBezTo>
                  <a:cubicBezTo>
                    <a:pt x="55082" y="131567"/>
                    <a:pt x="43639" y="139964"/>
                    <a:pt x="35242" y="141454"/>
                  </a:cubicBezTo>
                  <a:cubicBezTo>
                    <a:pt x="26913" y="142943"/>
                    <a:pt x="13845" y="151543"/>
                    <a:pt x="29825" y="154523"/>
                  </a:cubicBezTo>
                  <a:cubicBezTo>
                    <a:pt x="45806" y="157570"/>
                    <a:pt x="39779" y="167592"/>
                    <a:pt x="61041" y="173618"/>
                  </a:cubicBezTo>
                  <a:cubicBezTo>
                    <a:pt x="82168" y="179509"/>
                    <a:pt x="92935" y="176056"/>
                    <a:pt x="98217" y="17680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 319">
              <a:extLst>
                <a:ext uri="{FF2B5EF4-FFF2-40B4-BE49-F238E27FC236}">
                  <a16:creationId xmlns:a16="http://schemas.microsoft.com/office/drawing/2014/main" id="{888624FC-993F-3804-73D5-D619F715372B}"/>
                </a:ext>
              </a:extLst>
            </p:cNvPr>
            <p:cNvSpPr/>
            <p:nvPr/>
          </p:nvSpPr>
          <p:spPr bwMode="ltGray">
            <a:xfrm>
              <a:off x="11770308" y="3218876"/>
              <a:ext cx="1599" cy="4764"/>
            </a:xfrm>
            <a:custGeom>
              <a:avLst/>
              <a:gdLst>
                <a:gd name="connsiteX0" fmla="*/ 1600 w 1599"/>
                <a:gd name="connsiteY0" fmla="*/ 4765 h 4764"/>
                <a:gd name="connsiteX1" fmla="*/ 1600 w 1599"/>
                <a:gd name="connsiteY1" fmla="*/ 4765 h 4764"/>
                <a:gd name="connsiteX2" fmla="*/ 1600 w 1599"/>
                <a:gd name="connsiteY2" fmla="*/ 4765 h 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9" h="4764">
                  <a:moveTo>
                    <a:pt x="1600" y="4765"/>
                  </a:moveTo>
                  <a:cubicBezTo>
                    <a:pt x="42" y="-3632"/>
                    <a:pt x="-1041" y="837"/>
                    <a:pt x="1600" y="4765"/>
                  </a:cubicBezTo>
                  <a:lnTo>
                    <a:pt x="1600" y="4765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 320">
              <a:extLst>
                <a:ext uri="{FF2B5EF4-FFF2-40B4-BE49-F238E27FC236}">
                  <a16:creationId xmlns:a16="http://schemas.microsoft.com/office/drawing/2014/main" id="{3978C774-B3B7-FF8E-E7E3-8F23F96E1DFC}"/>
                </a:ext>
              </a:extLst>
            </p:cNvPr>
            <p:cNvSpPr/>
            <p:nvPr/>
          </p:nvSpPr>
          <p:spPr bwMode="ltGray">
            <a:xfrm>
              <a:off x="11935709" y="3263737"/>
              <a:ext cx="9896" cy="2696"/>
            </a:xfrm>
            <a:custGeom>
              <a:avLst/>
              <a:gdLst>
                <a:gd name="connsiteX0" fmla="*/ 2031 w 9896"/>
                <a:gd name="connsiteY0" fmla="*/ 465 h 2696"/>
                <a:gd name="connsiteX1" fmla="*/ 0 w 9896"/>
                <a:gd name="connsiteY1" fmla="*/ 1549 h 2696"/>
                <a:gd name="connsiteX2" fmla="*/ 1287 w 9896"/>
                <a:gd name="connsiteY2" fmla="*/ 1887 h 2696"/>
                <a:gd name="connsiteX3" fmla="*/ 2031 w 9896"/>
                <a:gd name="connsiteY3" fmla="*/ 465 h 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96" h="2696">
                  <a:moveTo>
                    <a:pt x="2031" y="465"/>
                  </a:moveTo>
                  <a:cubicBezTo>
                    <a:pt x="1287" y="668"/>
                    <a:pt x="677" y="1075"/>
                    <a:pt x="0" y="1549"/>
                  </a:cubicBezTo>
                  <a:cubicBezTo>
                    <a:pt x="474" y="1684"/>
                    <a:pt x="813" y="1752"/>
                    <a:pt x="1287" y="1887"/>
                  </a:cubicBezTo>
                  <a:cubicBezTo>
                    <a:pt x="14829" y="4935"/>
                    <a:pt x="10293" y="-1769"/>
                    <a:pt x="2031" y="46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 321">
              <a:extLst>
                <a:ext uri="{FF2B5EF4-FFF2-40B4-BE49-F238E27FC236}">
                  <a16:creationId xmlns:a16="http://schemas.microsoft.com/office/drawing/2014/main" id="{0AF2D996-C92A-460D-B1FD-5A3DE993A34B}"/>
                </a:ext>
              </a:extLst>
            </p:cNvPr>
            <p:cNvSpPr/>
            <p:nvPr/>
          </p:nvSpPr>
          <p:spPr bwMode="ltGray">
            <a:xfrm>
              <a:off x="11669032" y="3245194"/>
              <a:ext cx="2387" cy="3095"/>
            </a:xfrm>
            <a:custGeom>
              <a:avLst/>
              <a:gdLst>
                <a:gd name="connsiteX0" fmla="*/ 2387 w 2387"/>
                <a:gd name="connsiteY0" fmla="*/ 3095 h 3095"/>
                <a:gd name="connsiteX1" fmla="*/ 1778 w 2387"/>
                <a:gd name="connsiteY1" fmla="*/ 1335 h 3095"/>
                <a:gd name="connsiteX2" fmla="*/ 2387 w 2387"/>
                <a:gd name="connsiteY2" fmla="*/ 3095 h 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7" h="3095">
                  <a:moveTo>
                    <a:pt x="2387" y="3095"/>
                  </a:moveTo>
                  <a:cubicBezTo>
                    <a:pt x="2252" y="2418"/>
                    <a:pt x="2048" y="1809"/>
                    <a:pt x="1778" y="1335"/>
                  </a:cubicBezTo>
                  <a:cubicBezTo>
                    <a:pt x="-321" y="-2457"/>
                    <a:pt x="-1066" y="3028"/>
                    <a:pt x="2387" y="309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 322">
              <a:extLst>
                <a:ext uri="{FF2B5EF4-FFF2-40B4-BE49-F238E27FC236}">
                  <a16:creationId xmlns:a16="http://schemas.microsoft.com/office/drawing/2014/main" id="{8C98BFC5-6308-7406-C178-C4AE1229EADC}"/>
                </a:ext>
              </a:extLst>
            </p:cNvPr>
            <p:cNvSpPr/>
            <p:nvPr/>
          </p:nvSpPr>
          <p:spPr bwMode="ltGray">
            <a:xfrm>
              <a:off x="12113427" y="3441799"/>
              <a:ext cx="15965" cy="15587"/>
            </a:xfrm>
            <a:custGeom>
              <a:avLst/>
              <a:gdLst>
                <a:gd name="connsiteX0" fmla="*/ 15471 w 15965"/>
                <a:gd name="connsiteY0" fmla="*/ 15525 h 15587"/>
                <a:gd name="connsiteX1" fmla="*/ 9106 w 15965"/>
                <a:gd name="connsiteY1" fmla="*/ 10176 h 15587"/>
                <a:gd name="connsiteX2" fmla="*/ 2741 w 15965"/>
                <a:gd name="connsiteY2" fmla="*/ 18 h 15587"/>
                <a:gd name="connsiteX3" fmla="*/ 15471 w 15965"/>
                <a:gd name="connsiteY3" fmla="*/ 15525 h 15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65" h="15587">
                  <a:moveTo>
                    <a:pt x="15471" y="15525"/>
                  </a:moveTo>
                  <a:cubicBezTo>
                    <a:pt x="17774" y="15931"/>
                    <a:pt x="11408" y="14374"/>
                    <a:pt x="9106" y="10176"/>
                  </a:cubicBezTo>
                  <a:cubicBezTo>
                    <a:pt x="6804" y="6045"/>
                    <a:pt x="5449" y="-388"/>
                    <a:pt x="2741" y="18"/>
                  </a:cubicBezTo>
                  <a:cubicBezTo>
                    <a:pt x="-7281" y="1440"/>
                    <a:pt x="13237" y="15186"/>
                    <a:pt x="15471" y="1552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 323">
              <a:extLst>
                <a:ext uri="{FF2B5EF4-FFF2-40B4-BE49-F238E27FC236}">
                  <a16:creationId xmlns:a16="http://schemas.microsoft.com/office/drawing/2014/main" id="{042CCDC4-FCD5-81BA-7288-09D904CDF836}"/>
                </a:ext>
              </a:extLst>
            </p:cNvPr>
            <p:cNvSpPr/>
            <p:nvPr/>
          </p:nvSpPr>
          <p:spPr bwMode="ltGray">
            <a:xfrm>
              <a:off x="12118665" y="3434042"/>
              <a:ext cx="11694" cy="18916"/>
            </a:xfrm>
            <a:custGeom>
              <a:avLst/>
              <a:gdLst>
                <a:gd name="connsiteX0" fmla="*/ 10979 w 11694"/>
                <a:gd name="connsiteY0" fmla="*/ 18338 h 18916"/>
                <a:gd name="connsiteX1" fmla="*/ 9082 w 11694"/>
                <a:gd name="connsiteY1" fmla="*/ 15020 h 18916"/>
                <a:gd name="connsiteX2" fmla="*/ 1295 w 11694"/>
                <a:gd name="connsiteY2" fmla="*/ 258 h 18916"/>
                <a:gd name="connsiteX3" fmla="*/ 10979 w 11694"/>
                <a:gd name="connsiteY3" fmla="*/ 18338 h 18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94" h="18916">
                  <a:moveTo>
                    <a:pt x="10979" y="18338"/>
                  </a:moveTo>
                  <a:cubicBezTo>
                    <a:pt x="12874" y="19828"/>
                    <a:pt x="10572" y="18338"/>
                    <a:pt x="9082" y="15020"/>
                  </a:cubicBezTo>
                  <a:cubicBezTo>
                    <a:pt x="7593" y="11702"/>
                    <a:pt x="4681" y="-2044"/>
                    <a:pt x="1295" y="258"/>
                  </a:cubicBezTo>
                  <a:cubicBezTo>
                    <a:pt x="-4122" y="3712"/>
                    <a:pt x="9082" y="16781"/>
                    <a:pt x="10979" y="1833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 324">
              <a:extLst>
                <a:ext uri="{FF2B5EF4-FFF2-40B4-BE49-F238E27FC236}">
                  <a16:creationId xmlns:a16="http://schemas.microsoft.com/office/drawing/2014/main" id="{81E414D6-665D-E8FF-5288-1550EC0715FD}"/>
                </a:ext>
              </a:extLst>
            </p:cNvPr>
            <p:cNvSpPr/>
            <p:nvPr/>
          </p:nvSpPr>
          <p:spPr bwMode="ltGray">
            <a:xfrm>
              <a:off x="12128899" y="3469496"/>
              <a:ext cx="7401" cy="4845"/>
            </a:xfrm>
            <a:custGeom>
              <a:avLst/>
              <a:gdLst>
                <a:gd name="connsiteX0" fmla="*/ 271 w 7401"/>
                <a:gd name="connsiteY0" fmla="*/ 3131 h 4845"/>
                <a:gd name="connsiteX1" fmla="*/ 7381 w 7401"/>
                <a:gd name="connsiteY1" fmla="*/ 1641 h 4845"/>
                <a:gd name="connsiteX2" fmla="*/ 271 w 7401"/>
                <a:gd name="connsiteY2" fmla="*/ 3131 h 4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01" h="4845">
                  <a:moveTo>
                    <a:pt x="271" y="3131"/>
                  </a:moveTo>
                  <a:cubicBezTo>
                    <a:pt x="-1625" y="6517"/>
                    <a:pt x="7042" y="4282"/>
                    <a:pt x="7381" y="1641"/>
                  </a:cubicBezTo>
                  <a:cubicBezTo>
                    <a:pt x="7787" y="-1067"/>
                    <a:pt x="2167" y="-322"/>
                    <a:pt x="271" y="31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 325">
              <a:extLst>
                <a:ext uri="{FF2B5EF4-FFF2-40B4-BE49-F238E27FC236}">
                  <a16:creationId xmlns:a16="http://schemas.microsoft.com/office/drawing/2014/main" id="{1CE0735F-1356-181C-85DA-99DBF6BFB9BA}"/>
                </a:ext>
              </a:extLst>
            </p:cNvPr>
            <p:cNvSpPr/>
            <p:nvPr/>
          </p:nvSpPr>
          <p:spPr bwMode="ltGray">
            <a:xfrm>
              <a:off x="12120774" y="3473483"/>
              <a:ext cx="5313" cy="9157"/>
            </a:xfrm>
            <a:custGeom>
              <a:avLst/>
              <a:gdLst>
                <a:gd name="connsiteX0" fmla="*/ 4198 w 5313"/>
                <a:gd name="connsiteY0" fmla="*/ 25 h 9157"/>
                <a:gd name="connsiteX1" fmla="*/ 406 w 5313"/>
                <a:gd name="connsiteY1" fmla="*/ 8625 h 9157"/>
                <a:gd name="connsiteX2" fmla="*/ 4198 w 5313"/>
                <a:gd name="connsiteY2" fmla="*/ 25 h 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13" h="9157">
                  <a:moveTo>
                    <a:pt x="4198" y="25"/>
                  </a:moveTo>
                  <a:cubicBezTo>
                    <a:pt x="3859" y="3411"/>
                    <a:pt x="-1491" y="11265"/>
                    <a:pt x="406" y="8625"/>
                  </a:cubicBezTo>
                  <a:cubicBezTo>
                    <a:pt x="2369" y="5984"/>
                    <a:pt x="7583" y="-449"/>
                    <a:pt x="4198" y="2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 326">
              <a:extLst>
                <a:ext uri="{FF2B5EF4-FFF2-40B4-BE49-F238E27FC236}">
                  <a16:creationId xmlns:a16="http://schemas.microsoft.com/office/drawing/2014/main" id="{1B24B3BB-D32D-101D-A4F4-8F7801948125}"/>
                </a:ext>
              </a:extLst>
            </p:cNvPr>
            <p:cNvSpPr/>
            <p:nvPr/>
          </p:nvSpPr>
          <p:spPr bwMode="ltGray">
            <a:xfrm>
              <a:off x="12272574" y="3542803"/>
              <a:ext cx="14462" cy="36343"/>
            </a:xfrm>
            <a:custGeom>
              <a:avLst/>
              <a:gdLst>
                <a:gd name="connsiteX0" fmla="*/ 2453 w 14462"/>
                <a:gd name="connsiteY0" fmla="*/ 15550 h 36343"/>
                <a:gd name="connsiteX1" fmla="*/ 11933 w 14462"/>
                <a:gd name="connsiteY1" fmla="*/ 36339 h 36343"/>
                <a:gd name="connsiteX2" fmla="*/ 13220 w 14462"/>
                <a:gd name="connsiteY2" fmla="*/ 19207 h 36343"/>
                <a:gd name="connsiteX3" fmla="*/ 9902 w 14462"/>
                <a:gd name="connsiteY3" fmla="*/ 17108 h 36343"/>
                <a:gd name="connsiteX4" fmla="*/ 12881 w 14462"/>
                <a:gd name="connsiteY4" fmla="*/ 12774 h 36343"/>
                <a:gd name="connsiteX5" fmla="*/ 12949 w 14462"/>
                <a:gd name="connsiteY5" fmla="*/ 1330 h 36343"/>
                <a:gd name="connsiteX6" fmla="*/ 7329 w 14462"/>
                <a:gd name="connsiteY6" fmla="*/ 2549 h 36343"/>
                <a:gd name="connsiteX7" fmla="*/ 354 w 14462"/>
                <a:gd name="connsiteY7" fmla="*/ 8508 h 36343"/>
                <a:gd name="connsiteX8" fmla="*/ 2453 w 14462"/>
                <a:gd name="connsiteY8" fmla="*/ 15550 h 3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62" h="36343">
                  <a:moveTo>
                    <a:pt x="2453" y="15550"/>
                  </a:moveTo>
                  <a:cubicBezTo>
                    <a:pt x="3062" y="19952"/>
                    <a:pt x="9766" y="36677"/>
                    <a:pt x="11933" y="36339"/>
                  </a:cubicBezTo>
                  <a:cubicBezTo>
                    <a:pt x="14236" y="35933"/>
                    <a:pt x="15115" y="19952"/>
                    <a:pt x="13220" y="19207"/>
                  </a:cubicBezTo>
                  <a:cubicBezTo>
                    <a:pt x="12543" y="18936"/>
                    <a:pt x="11323" y="18056"/>
                    <a:pt x="9902" y="17108"/>
                  </a:cubicBezTo>
                  <a:cubicBezTo>
                    <a:pt x="11459" y="17108"/>
                    <a:pt x="12475" y="16295"/>
                    <a:pt x="12881" y="12774"/>
                  </a:cubicBezTo>
                  <a:cubicBezTo>
                    <a:pt x="13626" y="6341"/>
                    <a:pt x="15996" y="3971"/>
                    <a:pt x="12949" y="1330"/>
                  </a:cubicBezTo>
                  <a:cubicBezTo>
                    <a:pt x="9902" y="-1310"/>
                    <a:pt x="10376" y="450"/>
                    <a:pt x="7329" y="2549"/>
                  </a:cubicBezTo>
                  <a:cubicBezTo>
                    <a:pt x="1776" y="6409"/>
                    <a:pt x="1505" y="5461"/>
                    <a:pt x="354" y="8508"/>
                  </a:cubicBezTo>
                  <a:cubicBezTo>
                    <a:pt x="-459" y="10810"/>
                    <a:pt x="83" y="13993"/>
                    <a:pt x="2453" y="1555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 327">
              <a:extLst>
                <a:ext uri="{FF2B5EF4-FFF2-40B4-BE49-F238E27FC236}">
                  <a16:creationId xmlns:a16="http://schemas.microsoft.com/office/drawing/2014/main" id="{399B09C8-D42D-8A0A-835D-A225B99C6E1E}"/>
                </a:ext>
              </a:extLst>
            </p:cNvPr>
            <p:cNvSpPr/>
            <p:nvPr/>
          </p:nvSpPr>
          <p:spPr bwMode="ltGray">
            <a:xfrm>
              <a:off x="12278591" y="3525590"/>
              <a:ext cx="10960" cy="4963"/>
            </a:xfrm>
            <a:custGeom>
              <a:avLst/>
              <a:gdLst>
                <a:gd name="connsiteX0" fmla="*/ 3004 w 10960"/>
                <a:gd name="connsiteY0" fmla="*/ 3917 h 4963"/>
                <a:gd name="connsiteX1" fmla="*/ 10791 w 10960"/>
                <a:gd name="connsiteY1" fmla="*/ 3714 h 4963"/>
                <a:gd name="connsiteX2" fmla="*/ 702 w 10960"/>
                <a:gd name="connsiteY2" fmla="*/ 2224 h 4963"/>
                <a:gd name="connsiteX3" fmla="*/ 3004 w 10960"/>
                <a:gd name="connsiteY3" fmla="*/ 3917 h 4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60" h="4963">
                  <a:moveTo>
                    <a:pt x="3004" y="3917"/>
                  </a:moveTo>
                  <a:cubicBezTo>
                    <a:pt x="5713" y="2427"/>
                    <a:pt x="12078" y="6355"/>
                    <a:pt x="10791" y="3714"/>
                  </a:cubicBezTo>
                  <a:cubicBezTo>
                    <a:pt x="9505" y="1073"/>
                    <a:pt x="2666" y="-2313"/>
                    <a:pt x="702" y="2224"/>
                  </a:cubicBezTo>
                  <a:cubicBezTo>
                    <a:pt x="-856" y="5678"/>
                    <a:pt x="296" y="5407"/>
                    <a:pt x="3004" y="391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 328">
              <a:extLst>
                <a:ext uri="{FF2B5EF4-FFF2-40B4-BE49-F238E27FC236}">
                  <a16:creationId xmlns:a16="http://schemas.microsoft.com/office/drawing/2014/main" id="{76EF66AE-1925-1B57-3799-0E4726FEA87C}"/>
                </a:ext>
              </a:extLst>
            </p:cNvPr>
            <p:cNvSpPr/>
            <p:nvPr/>
          </p:nvSpPr>
          <p:spPr bwMode="ltGray">
            <a:xfrm>
              <a:off x="12839390" y="3671428"/>
              <a:ext cx="32960" cy="45700"/>
            </a:xfrm>
            <a:custGeom>
              <a:avLst/>
              <a:gdLst>
                <a:gd name="connsiteX0" fmla="*/ 15611 w 32960"/>
                <a:gd name="connsiteY0" fmla="*/ 13145 h 45700"/>
                <a:gd name="connsiteX1" fmla="*/ 3152 w 32960"/>
                <a:gd name="connsiteY1" fmla="*/ 20662 h 45700"/>
                <a:gd name="connsiteX2" fmla="*/ 714 w 32960"/>
                <a:gd name="connsiteY2" fmla="*/ 34950 h 45700"/>
                <a:gd name="connsiteX3" fmla="*/ 6673 w 32960"/>
                <a:gd name="connsiteY3" fmla="*/ 42398 h 45700"/>
                <a:gd name="connsiteX4" fmla="*/ 6673 w 32960"/>
                <a:gd name="connsiteY4" fmla="*/ 42466 h 45700"/>
                <a:gd name="connsiteX5" fmla="*/ 8027 w 32960"/>
                <a:gd name="connsiteY5" fmla="*/ 42195 h 45700"/>
                <a:gd name="connsiteX6" fmla="*/ 15273 w 32960"/>
                <a:gd name="connsiteY6" fmla="*/ 44768 h 45700"/>
                <a:gd name="connsiteX7" fmla="*/ 14122 w 32960"/>
                <a:gd name="connsiteY7" fmla="*/ 29939 h 45700"/>
                <a:gd name="connsiteX8" fmla="*/ 32946 w 32960"/>
                <a:gd name="connsiteY8" fmla="*/ 20729 h 45700"/>
                <a:gd name="connsiteX9" fmla="*/ 28342 w 32960"/>
                <a:gd name="connsiteY9" fmla="*/ 415 h 45700"/>
                <a:gd name="connsiteX10" fmla="*/ 15611 w 32960"/>
                <a:gd name="connsiteY10" fmla="*/ 13145 h 4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960" h="45700">
                  <a:moveTo>
                    <a:pt x="15611" y="13145"/>
                  </a:moveTo>
                  <a:cubicBezTo>
                    <a:pt x="9923" y="18021"/>
                    <a:pt x="4845" y="14771"/>
                    <a:pt x="3152" y="20662"/>
                  </a:cubicBezTo>
                  <a:cubicBezTo>
                    <a:pt x="1459" y="26621"/>
                    <a:pt x="-1317" y="32715"/>
                    <a:pt x="714" y="34950"/>
                  </a:cubicBezTo>
                  <a:cubicBezTo>
                    <a:pt x="2678" y="37184"/>
                    <a:pt x="6944" y="37590"/>
                    <a:pt x="6673" y="42398"/>
                  </a:cubicBezTo>
                  <a:cubicBezTo>
                    <a:pt x="6673" y="42398"/>
                    <a:pt x="6673" y="42398"/>
                    <a:pt x="6673" y="42466"/>
                  </a:cubicBezTo>
                  <a:cubicBezTo>
                    <a:pt x="7012" y="42330"/>
                    <a:pt x="7486" y="42195"/>
                    <a:pt x="8027" y="42195"/>
                  </a:cubicBezTo>
                  <a:cubicBezTo>
                    <a:pt x="12293" y="42195"/>
                    <a:pt x="15273" y="47883"/>
                    <a:pt x="15273" y="44768"/>
                  </a:cubicBezTo>
                  <a:cubicBezTo>
                    <a:pt x="15273" y="41653"/>
                    <a:pt x="10127" y="34137"/>
                    <a:pt x="14122" y="29939"/>
                  </a:cubicBezTo>
                  <a:cubicBezTo>
                    <a:pt x="18117" y="25672"/>
                    <a:pt x="33488" y="28043"/>
                    <a:pt x="32946" y="20729"/>
                  </a:cubicBezTo>
                  <a:cubicBezTo>
                    <a:pt x="32405" y="13349"/>
                    <a:pt x="31998" y="3259"/>
                    <a:pt x="28342" y="415"/>
                  </a:cubicBezTo>
                  <a:cubicBezTo>
                    <a:pt x="24618" y="-2429"/>
                    <a:pt x="19133" y="10166"/>
                    <a:pt x="15611" y="1314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 329">
              <a:extLst>
                <a:ext uri="{FF2B5EF4-FFF2-40B4-BE49-F238E27FC236}">
                  <a16:creationId xmlns:a16="http://schemas.microsoft.com/office/drawing/2014/main" id="{4D02F685-A5E5-AD2A-1221-22EBB6FFCCB2}"/>
                </a:ext>
              </a:extLst>
            </p:cNvPr>
            <p:cNvSpPr/>
            <p:nvPr/>
          </p:nvSpPr>
          <p:spPr bwMode="ltGray">
            <a:xfrm>
              <a:off x="12844969" y="3713962"/>
              <a:ext cx="1026" cy="1987"/>
            </a:xfrm>
            <a:custGeom>
              <a:avLst/>
              <a:gdLst>
                <a:gd name="connsiteX0" fmla="*/ 1026 w 1026"/>
                <a:gd name="connsiteY0" fmla="*/ 0 h 1987"/>
                <a:gd name="connsiteX1" fmla="*/ 1026 w 1026"/>
                <a:gd name="connsiteY1" fmla="*/ 0 h 1987"/>
                <a:gd name="connsiteX2" fmla="*/ 1026 w 1026"/>
                <a:gd name="connsiteY2" fmla="*/ 0 h 1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6" h="1987">
                  <a:moveTo>
                    <a:pt x="1026" y="0"/>
                  </a:moveTo>
                  <a:cubicBezTo>
                    <a:pt x="-1141" y="880"/>
                    <a:pt x="755" y="3995"/>
                    <a:pt x="1026" y="0"/>
                  </a:cubicBezTo>
                  <a:lnTo>
                    <a:pt x="1026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 330">
              <a:extLst>
                <a:ext uri="{FF2B5EF4-FFF2-40B4-BE49-F238E27FC236}">
                  <a16:creationId xmlns:a16="http://schemas.microsoft.com/office/drawing/2014/main" id="{BF12D785-4657-D003-23EA-C188CC84597D}"/>
                </a:ext>
              </a:extLst>
            </p:cNvPr>
            <p:cNvSpPr/>
            <p:nvPr/>
          </p:nvSpPr>
          <p:spPr bwMode="ltGray">
            <a:xfrm>
              <a:off x="12870930" y="3523938"/>
              <a:ext cx="23747" cy="39498"/>
            </a:xfrm>
            <a:custGeom>
              <a:avLst/>
              <a:gdLst>
                <a:gd name="connsiteX0" fmla="*/ 17725 w 23747"/>
                <a:gd name="connsiteY0" fmla="*/ 22904 h 39498"/>
                <a:gd name="connsiteX1" fmla="*/ 21179 w 23747"/>
                <a:gd name="connsiteY1" fmla="*/ 4351 h 39498"/>
                <a:gd name="connsiteX2" fmla="*/ 2896 w 23747"/>
                <a:gd name="connsiteY2" fmla="*/ 8143 h 39498"/>
                <a:gd name="connsiteX3" fmla="*/ 1880 w 23747"/>
                <a:gd name="connsiteY3" fmla="*/ 13424 h 39498"/>
                <a:gd name="connsiteX4" fmla="*/ 3979 w 23747"/>
                <a:gd name="connsiteY4" fmla="*/ 17893 h 39498"/>
                <a:gd name="connsiteX5" fmla="*/ 3370 w 23747"/>
                <a:gd name="connsiteY5" fmla="*/ 39088 h 39498"/>
                <a:gd name="connsiteX6" fmla="*/ 23481 w 23747"/>
                <a:gd name="connsiteY6" fmla="*/ 35364 h 39498"/>
                <a:gd name="connsiteX7" fmla="*/ 9803 w 23747"/>
                <a:gd name="connsiteY7" fmla="*/ 28186 h 39498"/>
                <a:gd name="connsiteX8" fmla="*/ 17725 w 23747"/>
                <a:gd name="connsiteY8" fmla="*/ 22904 h 39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47" h="39498">
                  <a:moveTo>
                    <a:pt x="17725" y="22904"/>
                  </a:moveTo>
                  <a:cubicBezTo>
                    <a:pt x="20569" y="22024"/>
                    <a:pt x="27476" y="8888"/>
                    <a:pt x="21179" y="4351"/>
                  </a:cubicBezTo>
                  <a:cubicBezTo>
                    <a:pt x="14881" y="-186"/>
                    <a:pt x="661" y="-3978"/>
                    <a:pt x="2896" y="8143"/>
                  </a:cubicBezTo>
                  <a:cubicBezTo>
                    <a:pt x="3979" y="14034"/>
                    <a:pt x="6485" y="12815"/>
                    <a:pt x="1880" y="13424"/>
                  </a:cubicBezTo>
                  <a:cubicBezTo>
                    <a:pt x="-2657" y="13966"/>
                    <a:pt x="2219" y="12544"/>
                    <a:pt x="3979" y="17893"/>
                  </a:cubicBezTo>
                  <a:cubicBezTo>
                    <a:pt x="5672" y="23243"/>
                    <a:pt x="-355" y="37395"/>
                    <a:pt x="3370" y="39088"/>
                  </a:cubicBezTo>
                  <a:cubicBezTo>
                    <a:pt x="7094" y="40781"/>
                    <a:pt x="22601" y="36786"/>
                    <a:pt x="23481" y="35364"/>
                  </a:cubicBezTo>
                  <a:cubicBezTo>
                    <a:pt x="24361" y="33942"/>
                    <a:pt x="11293" y="29879"/>
                    <a:pt x="9803" y="28186"/>
                  </a:cubicBezTo>
                  <a:cubicBezTo>
                    <a:pt x="8381" y="26493"/>
                    <a:pt x="14813" y="23785"/>
                    <a:pt x="17725" y="229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 331">
              <a:extLst>
                <a:ext uri="{FF2B5EF4-FFF2-40B4-BE49-F238E27FC236}">
                  <a16:creationId xmlns:a16="http://schemas.microsoft.com/office/drawing/2014/main" id="{65F6EE7C-5718-A8AB-0A6A-17A680285BA6}"/>
                </a:ext>
              </a:extLst>
            </p:cNvPr>
            <p:cNvSpPr/>
            <p:nvPr/>
          </p:nvSpPr>
          <p:spPr bwMode="ltGray">
            <a:xfrm>
              <a:off x="12744620" y="3794570"/>
              <a:ext cx="15805" cy="24091"/>
            </a:xfrm>
            <a:custGeom>
              <a:avLst/>
              <a:gdLst>
                <a:gd name="connsiteX0" fmla="*/ 4341 w 15805"/>
                <a:gd name="connsiteY0" fmla="*/ 4305 h 24091"/>
                <a:gd name="connsiteX1" fmla="*/ 278 w 15805"/>
                <a:gd name="connsiteY1" fmla="*/ 649 h 24091"/>
                <a:gd name="connsiteX2" fmla="*/ 3731 w 15805"/>
                <a:gd name="connsiteY2" fmla="*/ 9926 h 24091"/>
                <a:gd name="connsiteX3" fmla="*/ 13279 w 15805"/>
                <a:gd name="connsiteY3" fmla="*/ 23943 h 24091"/>
                <a:gd name="connsiteX4" fmla="*/ 11451 w 15805"/>
                <a:gd name="connsiteY4" fmla="*/ 9926 h 24091"/>
                <a:gd name="connsiteX5" fmla="*/ 4341 w 15805"/>
                <a:gd name="connsiteY5" fmla="*/ 4305 h 24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05" h="24091">
                  <a:moveTo>
                    <a:pt x="4341" y="4305"/>
                  </a:moveTo>
                  <a:cubicBezTo>
                    <a:pt x="346" y="3358"/>
                    <a:pt x="684" y="-1789"/>
                    <a:pt x="278" y="649"/>
                  </a:cubicBezTo>
                  <a:cubicBezTo>
                    <a:pt x="-670" y="6676"/>
                    <a:pt x="888" y="7421"/>
                    <a:pt x="3731" y="9926"/>
                  </a:cubicBezTo>
                  <a:cubicBezTo>
                    <a:pt x="6575" y="12364"/>
                    <a:pt x="8742" y="25636"/>
                    <a:pt x="13279" y="23943"/>
                  </a:cubicBezTo>
                  <a:cubicBezTo>
                    <a:pt x="17816" y="22250"/>
                    <a:pt x="15649" y="16359"/>
                    <a:pt x="11451" y="9926"/>
                  </a:cubicBezTo>
                  <a:cubicBezTo>
                    <a:pt x="7388" y="3561"/>
                    <a:pt x="8336" y="5254"/>
                    <a:pt x="4341" y="43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 332">
              <a:extLst>
                <a:ext uri="{FF2B5EF4-FFF2-40B4-BE49-F238E27FC236}">
                  <a16:creationId xmlns:a16="http://schemas.microsoft.com/office/drawing/2014/main" id="{EC45D472-DBE3-F328-BE77-FA298F82E5E3}"/>
                </a:ext>
              </a:extLst>
            </p:cNvPr>
            <p:cNvSpPr/>
            <p:nvPr/>
          </p:nvSpPr>
          <p:spPr bwMode="ltGray">
            <a:xfrm>
              <a:off x="12007249" y="3790018"/>
              <a:ext cx="143486" cy="179917"/>
            </a:xfrm>
            <a:custGeom>
              <a:avLst/>
              <a:gdLst>
                <a:gd name="connsiteX0" fmla="*/ 63957 w 143486"/>
                <a:gd name="connsiteY0" fmla="*/ 23687 h 179917"/>
                <a:gd name="connsiteX1" fmla="*/ 69306 w 143486"/>
                <a:gd name="connsiteY1" fmla="*/ 38178 h 179917"/>
                <a:gd name="connsiteX2" fmla="*/ 63618 w 143486"/>
                <a:gd name="connsiteY2" fmla="*/ 55648 h 179917"/>
                <a:gd name="connsiteX3" fmla="*/ 27188 w 143486"/>
                <a:gd name="connsiteY3" fmla="*/ 46507 h 179917"/>
                <a:gd name="connsiteX4" fmla="*/ 16015 w 143486"/>
                <a:gd name="connsiteY4" fmla="*/ 50028 h 179917"/>
                <a:gd name="connsiteX5" fmla="*/ 28610 w 143486"/>
                <a:gd name="connsiteY5" fmla="*/ 68514 h 179917"/>
                <a:gd name="connsiteX6" fmla="*/ 26782 w 143486"/>
                <a:gd name="connsiteY6" fmla="*/ 84427 h 179917"/>
                <a:gd name="connsiteX7" fmla="*/ 21297 w 143486"/>
                <a:gd name="connsiteY7" fmla="*/ 87136 h 179917"/>
                <a:gd name="connsiteX8" fmla="*/ 24276 w 143486"/>
                <a:gd name="connsiteY8" fmla="*/ 87881 h 179917"/>
                <a:gd name="connsiteX9" fmla="*/ 41679 w 143486"/>
                <a:gd name="connsiteY9" fmla="*/ 87406 h 179917"/>
                <a:gd name="connsiteX10" fmla="*/ 26443 w 143486"/>
                <a:gd name="connsiteY10" fmla="*/ 119436 h 179917"/>
                <a:gd name="connsiteX11" fmla="*/ 3488 w 143486"/>
                <a:gd name="connsiteY11" fmla="*/ 136906 h 179917"/>
                <a:gd name="connsiteX12" fmla="*/ 4503 w 143486"/>
                <a:gd name="connsiteY12" fmla="*/ 162231 h 179917"/>
                <a:gd name="connsiteX13" fmla="*/ 48721 w 143486"/>
                <a:gd name="connsiteY13" fmla="*/ 178415 h 179917"/>
                <a:gd name="connsiteX14" fmla="*/ 95579 w 143486"/>
                <a:gd name="connsiteY14" fmla="*/ 161689 h 179917"/>
                <a:gd name="connsiteX15" fmla="*/ 136818 w 143486"/>
                <a:gd name="connsiteY15" fmla="*/ 138937 h 179917"/>
                <a:gd name="connsiteX16" fmla="*/ 127609 w 143486"/>
                <a:gd name="connsiteY16" fmla="*/ 81922 h 179917"/>
                <a:gd name="connsiteX17" fmla="*/ 141016 w 143486"/>
                <a:gd name="connsiteY17" fmla="*/ 52060 h 179917"/>
                <a:gd name="connsiteX18" fmla="*/ 132213 w 143486"/>
                <a:gd name="connsiteY18" fmla="*/ 15900 h 179917"/>
                <a:gd name="connsiteX19" fmla="*/ 108919 w 143486"/>
                <a:gd name="connsiteY19" fmla="*/ 3779 h 179917"/>
                <a:gd name="connsiteX20" fmla="*/ 97882 w 143486"/>
                <a:gd name="connsiteY20" fmla="*/ 1003 h 179917"/>
                <a:gd name="connsiteX21" fmla="*/ 83933 w 143486"/>
                <a:gd name="connsiteY21" fmla="*/ 8790 h 179917"/>
                <a:gd name="connsiteX22" fmla="*/ 63957 w 143486"/>
                <a:gd name="connsiteY22" fmla="*/ 23687 h 179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3486" h="179917">
                  <a:moveTo>
                    <a:pt x="63957" y="23687"/>
                  </a:moveTo>
                  <a:cubicBezTo>
                    <a:pt x="63212" y="27615"/>
                    <a:pt x="64228" y="32287"/>
                    <a:pt x="69306" y="38178"/>
                  </a:cubicBezTo>
                  <a:cubicBezTo>
                    <a:pt x="74927" y="44679"/>
                    <a:pt x="78042" y="52669"/>
                    <a:pt x="63618" y="55648"/>
                  </a:cubicBezTo>
                  <a:cubicBezTo>
                    <a:pt x="49195" y="58696"/>
                    <a:pt x="34840" y="47252"/>
                    <a:pt x="27188" y="46507"/>
                  </a:cubicBezTo>
                  <a:cubicBezTo>
                    <a:pt x="19604" y="45762"/>
                    <a:pt x="16015" y="40954"/>
                    <a:pt x="16015" y="50028"/>
                  </a:cubicBezTo>
                  <a:cubicBezTo>
                    <a:pt x="16015" y="59102"/>
                    <a:pt x="26308" y="66212"/>
                    <a:pt x="28610" y="68514"/>
                  </a:cubicBezTo>
                  <a:cubicBezTo>
                    <a:pt x="30912" y="70749"/>
                    <a:pt x="34840" y="79145"/>
                    <a:pt x="26782" y="84427"/>
                  </a:cubicBezTo>
                  <a:cubicBezTo>
                    <a:pt x="24073" y="86255"/>
                    <a:pt x="22312" y="86865"/>
                    <a:pt x="21297" y="87136"/>
                  </a:cubicBezTo>
                  <a:cubicBezTo>
                    <a:pt x="21974" y="87136"/>
                    <a:pt x="22922" y="87339"/>
                    <a:pt x="24276" y="87881"/>
                  </a:cubicBezTo>
                  <a:cubicBezTo>
                    <a:pt x="29896" y="90115"/>
                    <a:pt x="36397" y="85104"/>
                    <a:pt x="41679" y="87406"/>
                  </a:cubicBezTo>
                  <a:cubicBezTo>
                    <a:pt x="56441" y="93704"/>
                    <a:pt x="31792" y="116388"/>
                    <a:pt x="26443" y="119436"/>
                  </a:cubicBezTo>
                  <a:cubicBezTo>
                    <a:pt x="21093" y="122483"/>
                    <a:pt x="7280" y="129390"/>
                    <a:pt x="3488" y="136906"/>
                  </a:cubicBezTo>
                  <a:cubicBezTo>
                    <a:pt x="-304" y="144422"/>
                    <a:pt x="-2336" y="150178"/>
                    <a:pt x="4503" y="162231"/>
                  </a:cubicBezTo>
                  <a:cubicBezTo>
                    <a:pt x="11343" y="174284"/>
                    <a:pt x="31251" y="183697"/>
                    <a:pt x="48721" y="178415"/>
                  </a:cubicBezTo>
                  <a:cubicBezTo>
                    <a:pt x="66192" y="173133"/>
                    <a:pt x="74250" y="166226"/>
                    <a:pt x="95579" y="161689"/>
                  </a:cubicBezTo>
                  <a:cubicBezTo>
                    <a:pt x="116842" y="157153"/>
                    <a:pt x="129978" y="155866"/>
                    <a:pt x="136818" y="138937"/>
                  </a:cubicBezTo>
                  <a:cubicBezTo>
                    <a:pt x="143657" y="122009"/>
                    <a:pt x="126119" y="95532"/>
                    <a:pt x="127609" y="81922"/>
                  </a:cubicBezTo>
                  <a:cubicBezTo>
                    <a:pt x="129098" y="68379"/>
                    <a:pt x="135667" y="64858"/>
                    <a:pt x="141016" y="52060"/>
                  </a:cubicBezTo>
                  <a:cubicBezTo>
                    <a:pt x="146365" y="39262"/>
                    <a:pt x="142844" y="28021"/>
                    <a:pt x="132213" y="15900"/>
                  </a:cubicBezTo>
                  <a:cubicBezTo>
                    <a:pt x="121582" y="3779"/>
                    <a:pt x="111221" y="732"/>
                    <a:pt x="108919" y="3779"/>
                  </a:cubicBezTo>
                  <a:cubicBezTo>
                    <a:pt x="106549" y="6826"/>
                    <a:pt x="107023" y="3508"/>
                    <a:pt x="97882" y="1003"/>
                  </a:cubicBezTo>
                  <a:cubicBezTo>
                    <a:pt x="88740" y="-1570"/>
                    <a:pt x="89824" y="732"/>
                    <a:pt x="83933" y="8790"/>
                  </a:cubicBezTo>
                  <a:cubicBezTo>
                    <a:pt x="78042" y="16848"/>
                    <a:pt x="64702" y="19760"/>
                    <a:pt x="63957" y="2368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 333">
              <a:extLst>
                <a:ext uri="{FF2B5EF4-FFF2-40B4-BE49-F238E27FC236}">
                  <a16:creationId xmlns:a16="http://schemas.microsoft.com/office/drawing/2014/main" id="{8E63B8D0-6D1F-2005-911D-E11487A1EC30}"/>
                </a:ext>
              </a:extLst>
            </p:cNvPr>
            <p:cNvSpPr/>
            <p:nvPr/>
          </p:nvSpPr>
          <p:spPr bwMode="ltGray">
            <a:xfrm>
              <a:off x="12027725" y="3877212"/>
              <a:ext cx="889" cy="115"/>
            </a:xfrm>
            <a:custGeom>
              <a:avLst/>
              <a:gdLst>
                <a:gd name="connsiteX0" fmla="*/ 889 w 889"/>
                <a:gd name="connsiteY0" fmla="*/ 9 h 115"/>
                <a:gd name="connsiteX1" fmla="*/ 889 w 889"/>
                <a:gd name="connsiteY1" fmla="*/ 9 h 115"/>
                <a:gd name="connsiteX2" fmla="*/ 889 w 889"/>
                <a:gd name="connsiteY2" fmla="*/ 9 h 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" h="115">
                  <a:moveTo>
                    <a:pt x="889" y="9"/>
                  </a:moveTo>
                  <a:cubicBezTo>
                    <a:pt x="-262" y="-58"/>
                    <a:pt x="-330" y="280"/>
                    <a:pt x="889" y="9"/>
                  </a:cubicBezTo>
                  <a:lnTo>
                    <a:pt x="889" y="9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 334">
              <a:extLst>
                <a:ext uri="{FF2B5EF4-FFF2-40B4-BE49-F238E27FC236}">
                  <a16:creationId xmlns:a16="http://schemas.microsoft.com/office/drawing/2014/main" id="{3B1AB2A9-2CAB-08CB-FEDE-B89213B80D98}"/>
                </a:ext>
              </a:extLst>
            </p:cNvPr>
            <p:cNvSpPr/>
            <p:nvPr/>
          </p:nvSpPr>
          <p:spPr bwMode="ltGray">
            <a:xfrm>
              <a:off x="12131454" y="3637515"/>
              <a:ext cx="241743" cy="401803"/>
            </a:xfrm>
            <a:custGeom>
              <a:avLst/>
              <a:gdLst>
                <a:gd name="connsiteX0" fmla="*/ 6316 w 241743"/>
                <a:gd name="connsiteY0" fmla="*/ 69336 h 401803"/>
                <a:gd name="connsiteX1" fmla="*/ 19859 w 241743"/>
                <a:gd name="connsiteY1" fmla="*/ 84640 h 401803"/>
                <a:gd name="connsiteX2" fmla="*/ 17827 w 241743"/>
                <a:gd name="connsiteY2" fmla="*/ 99402 h 401803"/>
                <a:gd name="connsiteX3" fmla="*/ 26901 w 241743"/>
                <a:gd name="connsiteY3" fmla="*/ 98183 h 401803"/>
                <a:gd name="connsiteX4" fmla="*/ 22703 w 241743"/>
                <a:gd name="connsiteY4" fmla="*/ 110371 h 401803"/>
                <a:gd name="connsiteX5" fmla="*/ 27985 w 241743"/>
                <a:gd name="connsiteY5" fmla="*/ 120664 h 401803"/>
                <a:gd name="connsiteX6" fmla="*/ 17353 w 241743"/>
                <a:gd name="connsiteY6" fmla="*/ 127503 h 401803"/>
                <a:gd name="connsiteX7" fmla="*/ 7399 w 241743"/>
                <a:gd name="connsiteY7" fmla="*/ 138134 h 401803"/>
                <a:gd name="connsiteX8" fmla="*/ 1982 w 241743"/>
                <a:gd name="connsiteY8" fmla="*/ 149849 h 401803"/>
                <a:gd name="connsiteX9" fmla="*/ 13290 w 241743"/>
                <a:gd name="connsiteY9" fmla="*/ 137796 h 401803"/>
                <a:gd name="connsiteX10" fmla="*/ 29948 w 241743"/>
                <a:gd name="connsiteY10" fmla="*/ 123034 h 401803"/>
                <a:gd name="connsiteX11" fmla="*/ 33943 w 241743"/>
                <a:gd name="connsiteY11" fmla="*/ 132988 h 401803"/>
                <a:gd name="connsiteX12" fmla="*/ 18978 w 241743"/>
                <a:gd name="connsiteY12" fmla="*/ 151880 h 401803"/>
                <a:gd name="connsiteX13" fmla="*/ 39022 w 241743"/>
                <a:gd name="connsiteY13" fmla="*/ 143213 h 401803"/>
                <a:gd name="connsiteX14" fmla="*/ 43423 w 241743"/>
                <a:gd name="connsiteY14" fmla="*/ 132446 h 401803"/>
                <a:gd name="connsiteX15" fmla="*/ 53784 w 241743"/>
                <a:gd name="connsiteY15" fmla="*/ 148156 h 401803"/>
                <a:gd name="connsiteX16" fmla="*/ 42204 w 241743"/>
                <a:gd name="connsiteY16" fmla="*/ 164272 h 401803"/>
                <a:gd name="connsiteX17" fmla="*/ 44236 w 241743"/>
                <a:gd name="connsiteY17" fmla="*/ 173143 h 401803"/>
                <a:gd name="connsiteX18" fmla="*/ 61368 w 241743"/>
                <a:gd name="connsiteY18" fmla="*/ 176393 h 401803"/>
                <a:gd name="connsiteX19" fmla="*/ 87099 w 241743"/>
                <a:gd name="connsiteY19" fmla="*/ 180862 h 401803"/>
                <a:gd name="connsiteX20" fmla="*/ 82833 w 241743"/>
                <a:gd name="connsiteY20" fmla="*/ 193457 h 401803"/>
                <a:gd name="connsiteX21" fmla="*/ 95563 w 241743"/>
                <a:gd name="connsiteY21" fmla="*/ 222574 h 401803"/>
                <a:gd name="connsiteX22" fmla="*/ 93803 w 241743"/>
                <a:gd name="connsiteY22" fmla="*/ 257380 h 401803"/>
                <a:gd name="connsiteX23" fmla="*/ 70577 w 241743"/>
                <a:gd name="connsiteY23" fmla="*/ 251827 h 401803"/>
                <a:gd name="connsiteX24" fmla="*/ 60081 w 241743"/>
                <a:gd name="connsiteY24" fmla="*/ 254806 h 401803"/>
                <a:gd name="connsiteX25" fmla="*/ 58320 w 241743"/>
                <a:gd name="connsiteY25" fmla="*/ 254671 h 401803"/>
                <a:gd name="connsiteX26" fmla="*/ 52632 w 241743"/>
                <a:gd name="connsiteY26" fmla="*/ 264693 h 401803"/>
                <a:gd name="connsiteX27" fmla="*/ 75046 w 241743"/>
                <a:gd name="connsiteY27" fmla="*/ 279657 h 401803"/>
                <a:gd name="connsiteX28" fmla="*/ 59810 w 241743"/>
                <a:gd name="connsiteY28" fmla="*/ 305254 h 401803"/>
                <a:gd name="connsiteX29" fmla="*/ 41392 w 241743"/>
                <a:gd name="connsiteY29" fmla="*/ 314531 h 401803"/>
                <a:gd name="connsiteX30" fmla="*/ 40579 w 241743"/>
                <a:gd name="connsiteY30" fmla="*/ 334980 h 401803"/>
                <a:gd name="connsiteX31" fmla="*/ 66514 w 241743"/>
                <a:gd name="connsiteY31" fmla="*/ 325636 h 401803"/>
                <a:gd name="connsiteX32" fmla="*/ 80666 w 241743"/>
                <a:gd name="connsiteY32" fmla="*/ 330646 h 401803"/>
                <a:gd name="connsiteX33" fmla="*/ 101590 w 241743"/>
                <a:gd name="connsiteY33" fmla="*/ 333829 h 401803"/>
                <a:gd name="connsiteX34" fmla="*/ 93803 w 241743"/>
                <a:gd name="connsiteY34" fmla="*/ 350825 h 401803"/>
                <a:gd name="connsiteX35" fmla="*/ 66581 w 241743"/>
                <a:gd name="connsiteY35" fmla="*/ 346492 h 401803"/>
                <a:gd name="connsiteX36" fmla="*/ 55341 w 241743"/>
                <a:gd name="connsiteY36" fmla="*/ 354076 h 401803"/>
                <a:gd name="connsiteX37" fmla="*/ 52768 w 241743"/>
                <a:gd name="connsiteY37" fmla="*/ 378859 h 401803"/>
                <a:gd name="connsiteX38" fmla="*/ 32860 w 241743"/>
                <a:gd name="connsiteY38" fmla="*/ 389626 h 401803"/>
                <a:gd name="connsiteX39" fmla="*/ 8821 w 241743"/>
                <a:gd name="connsiteY39" fmla="*/ 397752 h 401803"/>
                <a:gd name="connsiteX40" fmla="*/ 30557 w 241743"/>
                <a:gd name="connsiteY40" fmla="*/ 400325 h 401803"/>
                <a:gd name="connsiteX41" fmla="*/ 35162 w 241743"/>
                <a:gd name="connsiteY41" fmla="*/ 393215 h 401803"/>
                <a:gd name="connsiteX42" fmla="*/ 54257 w 241743"/>
                <a:gd name="connsiteY42" fmla="*/ 383870 h 401803"/>
                <a:gd name="connsiteX43" fmla="*/ 76874 w 241743"/>
                <a:gd name="connsiteY43" fmla="*/ 384886 h 401803"/>
                <a:gd name="connsiteX44" fmla="*/ 100507 w 241743"/>
                <a:gd name="connsiteY44" fmla="*/ 384886 h 401803"/>
                <a:gd name="connsiteX45" fmla="*/ 110528 w 241743"/>
                <a:gd name="connsiteY45" fmla="*/ 371614 h 401803"/>
                <a:gd name="connsiteX46" fmla="*/ 132942 w 241743"/>
                <a:gd name="connsiteY46" fmla="*/ 375812 h 401803"/>
                <a:gd name="connsiteX47" fmla="*/ 151699 w 241743"/>
                <a:gd name="connsiteY47" fmla="*/ 368228 h 401803"/>
                <a:gd name="connsiteX48" fmla="*/ 155152 w 241743"/>
                <a:gd name="connsiteY48" fmla="*/ 371411 h 401803"/>
                <a:gd name="connsiteX49" fmla="*/ 161043 w 241743"/>
                <a:gd name="connsiteY49" fmla="*/ 371614 h 401803"/>
                <a:gd name="connsiteX50" fmla="*/ 170794 w 241743"/>
                <a:gd name="connsiteY50" fmla="*/ 373036 h 401803"/>
                <a:gd name="connsiteX51" fmla="*/ 193750 w 241743"/>
                <a:gd name="connsiteY51" fmla="*/ 358545 h 401803"/>
                <a:gd name="connsiteX52" fmla="*/ 225778 w 241743"/>
                <a:gd name="connsiteY52" fmla="*/ 360170 h 401803"/>
                <a:gd name="connsiteX53" fmla="*/ 234040 w 241743"/>
                <a:gd name="connsiteY53" fmla="*/ 351841 h 401803"/>
                <a:gd name="connsiteX54" fmla="*/ 217517 w 241743"/>
                <a:gd name="connsiteY54" fmla="*/ 329631 h 401803"/>
                <a:gd name="connsiteX55" fmla="*/ 220700 w 241743"/>
                <a:gd name="connsiteY55" fmla="*/ 313718 h 401803"/>
                <a:gd name="connsiteX56" fmla="*/ 236071 w 241743"/>
                <a:gd name="connsiteY56" fmla="*/ 291507 h 401803"/>
                <a:gd name="connsiteX57" fmla="*/ 234514 w 241743"/>
                <a:gd name="connsiteY57" fmla="*/ 259479 h 401803"/>
                <a:gd name="connsiteX58" fmla="*/ 206480 w 241743"/>
                <a:gd name="connsiteY58" fmla="*/ 252369 h 401803"/>
                <a:gd name="connsiteX59" fmla="*/ 181493 w 241743"/>
                <a:gd name="connsiteY59" fmla="*/ 218308 h 401803"/>
                <a:gd name="connsiteX60" fmla="*/ 169711 w 241743"/>
                <a:gd name="connsiteY60" fmla="*/ 187092 h 401803"/>
                <a:gd name="connsiteX61" fmla="*/ 150412 w 241743"/>
                <a:gd name="connsiteY61" fmla="*/ 174903 h 401803"/>
                <a:gd name="connsiteX62" fmla="*/ 129895 w 241743"/>
                <a:gd name="connsiteY62" fmla="*/ 133259 h 401803"/>
                <a:gd name="connsiteX63" fmla="*/ 104637 w 241743"/>
                <a:gd name="connsiteY63" fmla="*/ 121138 h 401803"/>
                <a:gd name="connsiteX64" fmla="*/ 90011 w 241743"/>
                <a:gd name="connsiteY64" fmla="*/ 137051 h 401803"/>
                <a:gd name="connsiteX65" fmla="*/ 96444 w 241743"/>
                <a:gd name="connsiteY65" fmla="*/ 108746 h 401803"/>
                <a:gd name="connsiteX66" fmla="*/ 117774 w 241743"/>
                <a:gd name="connsiteY66" fmla="*/ 98995 h 401803"/>
                <a:gd name="connsiteX67" fmla="*/ 112628 w 241743"/>
                <a:gd name="connsiteY67" fmla="*/ 66560 h 401803"/>
                <a:gd name="connsiteX68" fmla="*/ 129150 w 241743"/>
                <a:gd name="connsiteY68" fmla="*/ 44756 h 401803"/>
                <a:gd name="connsiteX69" fmla="*/ 79650 w 241743"/>
                <a:gd name="connsiteY69" fmla="*/ 43537 h 401803"/>
                <a:gd name="connsiteX70" fmla="*/ 81547 w 241743"/>
                <a:gd name="connsiteY70" fmla="*/ 22139 h 401803"/>
                <a:gd name="connsiteX71" fmla="*/ 100778 w 241743"/>
                <a:gd name="connsiteY71" fmla="*/ 538 h 401803"/>
                <a:gd name="connsiteX72" fmla="*/ 75520 w 241743"/>
                <a:gd name="connsiteY72" fmla="*/ 14623 h 401803"/>
                <a:gd name="connsiteX73" fmla="*/ 49585 w 241743"/>
                <a:gd name="connsiteY73" fmla="*/ 5956 h 401803"/>
                <a:gd name="connsiteX74" fmla="*/ 30557 w 241743"/>
                <a:gd name="connsiteY74" fmla="*/ 18957 h 401803"/>
                <a:gd name="connsiteX75" fmla="*/ 30490 w 241743"/>
                <a:gd name="connsiteY75" fmla="*/ 41573 h 401803"/>
                <a:gd name="connsiteX76" fmla="*/ 19249 w 241743"/>
                <a:gd name="connsiteY76" fmla="*/ 54168 h 401803"/>
                <a:gd name="connsiteX77" fmla="*/ 18098 w 241743"/>
                <a:gd name="connsiteY77" fmla="*/ 70758 h 401803"/>
                <a:gd name="connsiteX78" fmla="*/ 16608 w 241743"/>
                <a:gd name="connsiteY78" fmla="*/ 46991 h 401803"/>
                <a:gd name="connsiteX79" fmla="*/ 11665 w 241743"/>
                <a:gd name="connsiteY79" fmla="*/ 50038 h 401803"/>
                <a:gd name="connsiteX80" fmla="*/ 6316 w 241743"/>
                <a:gd name="connsiteY80" fmla="*/ 69336 h 401803"/>
                <a:gd name="connsiteX81" fmla="*/ 45387 w 241743"/>
                <a:gd name="connsiteY81" fmla="*/ 127503 h 401803"/>
                <a:gd name="connsiteX82" fmla="*/ 44642 w 241743"/>
                <a:gd name="connsiteY82" fmla="*/ 129128 h 401803"/>
                <a:gd name="connsiteX83" fmla="*/ 45387 w 241743"/>
                <a:gd name="connsiteY83" fmla="*/ 127503 h 401803"/>
                <a:gd name="connsiteX84" fmla="*/ 42272 w 241743"/>
                <a:gd name="connsiteY84" fmla="*/ 132378 h 401803"/>
                <a:gd name="connsiteX85" fmla="*/ 37194 w 241743"/>
                <a:gd name="connsiteY85" fmla="*/ 137457 h 401803"/>
                <a:gd name="connsiteX86" fmla="*/ 42272 w 241743"/>
                <a:gd name="connsiteY86" fmla="*/ 132378 h 40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1743" h="401803">
                  <a:moveTo>
                    <a:pt x="6316" y="69336"/>
                  </a:moveTo>
                  <a:cubicBezTo>
                    <a:pt x="7467" y="74212"/>
                    <a:pt x="21348" y="77056"/>
                    <a:pt x="19859" y="84640"/>
                  </a:cubicBezTo>
                  <a:cubicBezTo>
                    <a:pt x="18369" y="92156"/>
                    <a:pt x="14442" y="87687"/>
                    <a:pt x="17827" y="99402"/>
                  </a:cubicBezTo>
                  <a:cubicBezTo>
                    <a:pt x="21280" y="111116"/>
                    <a:pt x="21552" y="98521"/>
                    <a:pt x="26901" y="98183"/>
                  </a:cubicBezTo>
                  <a:cubicBezTo>
                    <a:pt x="32250" y="97776"/>
                    <a:pt x="25750" y="105157"/>
                    <a:pt x="22703" y="110371"/>
                  </a:cubicBezTo>
                  <a:cubicBezTo>
                    <a:pt x="21145" y="113080"/>
                    <a:pt x="24531" y="116669"/>
                    <a:pt x="27985" y="120664"/>
                  </a:cubicBezTo>
                  <a:cubicBezTo>
                    <a:pt x="24057" y="122289"/>
                    <a:pt x="18234" y="126420"/>
                    <a:pt x="17353" y="127503"/>
                  </a:cubicBezTo>
                  <a:cubicBezTo>
                    <a:pt x="15322" y="130076"/>
                    <a:pt x="10243" y="134139"/>
                    <a:pt x="7399" y="138134"/>
                  </a:cubicBezTo>
                  <a:cubicBezTo>
                    <a:pt x="4555" y="142062"/>
                    <a:pt x="-3774" y="148427"/>
                    <a:pt x="1982" y="149849"/>
                  </a:cubicBezTo>
                  <a:cubicBezTo>
                    <a:pt x="7738" y="151271"/>
                    <a:pt x="10988" y="143484"/>
                    <a:pt x="13290" y="137796"/>
                  </a:cubicBezTo>
                  <a:cubicBezTo>
                    <a:pt x="15119" y="133327"/>
                    <a:pt x="25885" y="126894"/>
                    <a:pt x="29948" y="123034"/>
                  </a:cubicBezTo>
                  <a:cubicBezTo>
                    <a:pt x="32521" y="126217"/>
                    <a:pt x="34553" y="129602"/>
                    <a:pt x="33943" y="132988"/>
                  </a:cubicBezTo>
                  <a:cubicBezTo>
                    <a:pt x="32453" y="141655"/>
                    <a:pt x="17827" y="147614"/>
                    <a:pt x="18978" y="151880"/>
                  </a:cubicBezTo>
                  <a:cubicBezTo>
                    <a:pt x="20129" y="156146"/>
                    <a:pt x="34417" y="153709"/>
                    <a:pt x="39022" y="143213"/>
                  </a:cubicBezTo>
                  <a:cubicBezTo>
                    <a:pt x="40647" y="139489"/>
                    <a:pt x="42204" y="135629"/>
                    <a:pt x="43423" y="132446"/>
                  </a:cubicBezTo>
                  <a:cubicBezTo>
                    <a:pt x="47351" y="133394"/>
                    <a:pt x="54867" y="142671"/>
                    <a:pt x="53784" y="148156"/>
                  </a:cubicBezTo>
                  <a:cubicBezTo>
                    <a:pt x="52632" y="154183"/>
                    <a:pt x="47147" y="160141"/>
                    <a:pt x="42204" y="164272"/>
                  </a:cubicBezTo>
                  <a:cubicBezTo>
                    <a:pt x="37261" y="168403"/>
                    <a:pt x="36990" y="167116"/>
                    <a:pt x="44236" y="173143"/>
                  </a:cubicBezTo>
                  <a:cubicBezTo>
                    <a:pt x="51481" y="179169"/>
                    <a:pt x="53039" y="181336"/>
                    <a:pt x="61368" y="176393"/>
                  </a:cubicBezTo>
                  <a:cubicBezTo>
                    <a:pt x="69696" y="171517"/>
                    <a:pt x="88995" y="174091"/>
                    <a:pt x="87099" y="180862"/>
                  </a:cubicBezTo>
                  <a:cubicBezTo>
                    <a:pt x="85203" y="187633"/>
                    <a:pt x="78703" y="191764"/>
                    <a:pt x="82833" y="193457"/>
                  </a:cubicBezTo>
                  <a:cubicBezTo>
                    <a:pt x="87031" y="195150"/>
                    <a:pt x="98611" y="204088"/>
                    <a:pt x="95563" y="222574"/>
                  </a:cubicBezTo>
                  <a:cubicBezTo>
                    <a:pt x="92516" y="241060"/>
                    <a:pt x="102944" y="255077"/>
                    <a:pt x="93803" y="257380"/>
                  </a:cubicBezTo>
                  <a:cubicBezTo>
                    <a:pt x="84662" y="259614"/>
                    <a:pt x="75926" y="256770"/>
                    <a:pt x="70577" y="251827"/>
                  </a:cubicBezTo>
                  <a:cubicBezTo>
                    <a:pt x="65228" y="246951"/>
                    <a:pt x="66107" y="254400"/>
                    <a:pt x="60081" y="254806"/>
                  </a:cubicBezTo>
                  <a:cubicBezTo>
                    <a:pt x="59404" y="254874"/>
                    <a:pt x="58795" y="254806"/>
                    <a:pt x="58320" y="254671"/>
                  </a:cubicBezTo>
                  <a:cubicBezTo>
                    <a:pt x="56695" y="256905"/>
                    <a:pt x="52362" y="259682"/>
                    <a:pt x="52632" y="264693"/>
                  </a:cubicBezTo>
                  <a:cubicBezTo>
                    <a:pt x="53039" y="271870"/>
                    <a:pt x="74233" y="269839"/>
                    <a:pt x="75046" y="279657"/>
                  </a:cubicBezTo>
                  <a:cubicBezTo>
                    <a:pt x="75791" y="289476"/>
                    <a:pt x="72744" y="298482"/>
                    <a:pt x="59810" y="305254"/>
                  </a:cubicBezTo>
                  <a:cubicBezTo>
                    <a:pt x="46877" y="312025"/>
                    <a:pt x="42881" y="307353"/>
                    <a:pt x="41392" y="314531"/>
                  </a:cubicBezTo>
                  <a:cubicBezTo>
                    <a:pt x="39902" y="321708"/>
                    <a:pt x="31031" y="334980"/>
                    <a:pt x="40579" y="334980"/>
                  </a:cubicBezTo>
                  <a:cubicBezTo>
                    <a:pt x="50059" y="334980"/>
                    <a:pt x="62315" y="319203"/>
                    <a:pt x="66514" y="325636"/>
                  </a:cubicBezTo>
                  <a:cubicBezTo>
                    <a:pt x="70712" y="332069"/>
                    <a:pt x="72337" y="329902"/>
                    <a:pt x="80666" y="330646"/>
                  </a:cubicBezTo>
                  <a:cubicBezTo>
                    <a:pt x="88995" y="331391"/>
                    <a:pt x="97392" y="332001"/>
                    <a:pt x="101590" y="333829"/>
                  </a:cubicBezTo>
                  <a:cubicBezTo>
                    <a:pt x="105788" y="335725"/>
                    <a:pt x="105179" y="350825"/>
                    <a:pt x="93803" y="350825"/>
                  </a:cubicBezTo>
                  <a:cubicBezTo>
                    <a:pt x="82427" y="350825"/>
                    <a:pt x="72676" y="343851"/>
                    <a:pt x="66581" y="346492"/>
                  </a:cubicBezTo>
                  <a:cubicBezTo>
                    <a:pt x="60487" y="349133"/>
                    <a:pt x="56898" y="349336"/>
                    <a:pt x="55341" y="354076"/>
                  </a:cubicBezTo>
                  <a:cubicBezTo>
                    <a:pt x="52632" y="362066"/>
                    <a:pt x="61909" y="373578"/>
                    <a:pt x="52768" y="378859"/>
                  </a:cubicBezTo>
                  <a:cubicBezTo>
                    <a:pt x="43627" y="384141"/>
                    <a:pt x="38548" y="385834"/>
                    <a:pt x="32860" y="389626"/>
                  </a:cubicBezTo>
                  <a:cubicBezTo>
                    <a:pt x="27172" y="393418"/>
                    <a:pt x="8483" y="394298"/>
                    <a:pt x="8821" y="397752"/>
                  </a:cubicBezTo>
                  <a:cubicBezTo>
                    <a:pt x="9227" y="401137"/>
                    <a:pt x="27510" y="396194"/>
                    <a:pt x="30557" y="400325"/>
                  </a:cubicBezTo>
                  <a:cubicBezTo>
                    <a:pt x="33605" y="404455"/>
                    <a:pt x="31031" y="399241"/>
                    <a:pt x="35162" y="393215"/>
                  </a:cubicBezTo>
                  <a:cubicBezTo>
                    <a:pt x="39361" y="387188"/>
                    <a:pt x="47012" y="383870"/>
                    <a:pt x="54257" y="383870"/>
                  </a:cubicBezTo>
                  <a:cubicBezTo>
                    <a:pt x="61503" y="383870"/>
                    <a:pt x="68478" y="383802"/>
                    <a:pt x="76874" y="384886"/>
                  </a:cubicBezTo>
                  <a:cubicBezTo>
                    <a:pt x="85203" y="386037"/>
                    <a:pt x="95157" y="391386"/>
                    <a:pt x="100507" y="384886"/>
                  </a:cubicBezTo>
                  <a:cubicBezTo>
                    <a:pt x="105856" y="378453"/>
                    <a:pt x="101793" y="369718"/>
                    <a:pt x="110528" y="371614"/>
                  </a:cubicBezTo>
                  <a:cubicBezTo>
                    <a:pt x="119264" y="373510"/>
                    <a:pt x="126103" y="378859"/>
                    <a:pt x="132942" y="375812"/>
                  </a:cubicBezTo>
                  <a:cubicBezTo>
                    <a:pt x="139781" y="372765"/>
                    <a:pt x="149397" y="366332"/>
                    <a:pt x="151699" y="368228"/>
                  </a:cubicBezTo>
                  <a:cubicBezTo>
                    <a:pt x="154001" y="370124"/>
                    <a:pt x="148719" y="372223"/>
                    <a:pt x="155152" y="371411"/>
                  </a:cubicBezTo>
                  <a:cubicBezTo>
                    <a:pt x="161585" y="370598"/>
                    <a:pt x="163684" y="375000"/>
                    <a:pt x="161043" y="371614"/>
                  </a:cubicBezTo>
                  <a:cubicBezTo>
                    <a:pt x="158402" y="368228"/>
                    <a:pt x="162398" y="372223"/>
                    <a:pt x="170794" y="373036"/>
                  </a:cubicBezTo>
                  <a:cubicBezTo>
                    <a:pt x="179123" y="373781"/>
                    <a:pt x="185014" y="361186"/>
                    <a:pt x="193750" y="358545"/>
                  </a:cubicBezTo>
                  <a:cubicBezTo>
                    <a:pt x="202485" y="355904"/>
                    <a:pt x="214741" y="363556"/>
                    <a:pt x="225778" y="360170"/>
                  </a:cubicBezTo>
                  <a:cubicBezTo>
                    <a:pt x="236816" y="356784"/>
                    <a:pt x="239321" y="357868"/>
                    <a:pt x="234040" y="351841"/>
                  </a:cubicBezTo>
                  <a:cubicBezTo>
                    <a:pt x="228690" y="345815"/>
                    <a:pt x="222867" y="331121"/>
                    <a:pt x="217517" y="329631"/>
                  </a:cubicBezTo>
                  <a:cubicBezTo>
                    <a:pt x="212168" y="328141"/>
                    <a:pt x="211626" y="323537"/>
                    <a:pt x="220700" y="313718"/>
                  </a:cubicBezTo>
                  <a:cubicBezTo>
                    <a:pt x="229841" y="303899"/>
                    <a:pt x="239457" y="307353"/>
                    <a:pt x="236071" y="291507"/>
                  </a:cubicBezTo>
                  <a:cubicBezTo>
                    <a:pt x="232618" y="275662"/>
                    <a:pt x="251578" y="261713"/>
                    <a:pt x="234514" y="259479"/>
                  </a:cubicBezTo>
                  <a:cubicBezTo>
                    <a:pt x="217382" y="257244"/>
                    <a:pt x="216705" y="273902"/>
                    <a:pt x="206480" y="252369"/>
                  </a:cubicBezTo>
                  <a:cubicBezTo>
                    <a:pt x="196187" y="230903"/>
                    <a:pt x="182644" y="226569"/>
                    <a:pt x="181493" y="218308"/>
                  </a:cubicBezTo>
                  <a:cubicBezTo>
                    <a:pt x="180342" y="210047"/>
                    <a:pt x="183389" y="190478"/>
                    <a:pt x="169711" y="187092"/>
                  </a:cubicBezTo>
                  <a:cubicBezTo>
                    <a:pt x="156032" y="183706"/>
                    <a:pt x="151902" y="184722"/>
                    <a:pt x="150412" y="174903"/>
                  </a:cubicBezTo>
                  <a:cubicBezTo>
                    <a:pt x="148923" y="165085"/>
                    <a:pt x="139375" y="140775"/>
                    <a:pt x="129895" y="133259"/>
                  </a:cubicBezTo>
                  <a:cubicBezTo>
                    <a:pt x="120415" y="125743"/>
                    <a:pt x="108023" y="120055"/>
                    <a:pt x="104637" y="121138"/>
                  </a:cubicBezTo>
                  <a:cubicBezTo>
                    <a:pt x="101184" y="122289"/>
                    <a:pt x="93803" y="138540"/>
                    <a:pt x="90011" y="137051"/>
                  </a:cubicBezTo>
                  <a:cubicBezTo>
                    <a:pt x="86219" y="135561"/>
                    <a:pt x="90011" y="114773"/>
                    <a:pt x="96444" y="108746"/>
                  </a:cubicBezTo>
                  <a:cubicBezTo>
                    <a:pt x="102877" y="102720"/>
                    <a:pt x="112831" y="104616"/>
                    <a:pt x="117774" y="98995"/>
                  </a:cubicBezTo>
                  <a:cubicBezTo>
                    <a:pt x="122717" y="93375"/>
                    <a:pt x="109174" y="71503"/>
                    <a:pt x="112628" y="66560"/>
                  </a:cubicBezTo>
                  <a:cubicBezTo>
                    <a:pt x="116081" y="61684"/>
                    <a:pt x="139442" y="56471"/>
                    <a:pt x="129150" y="44756"/>
                  </a:cubicBezTo>
                  <a:cubicBezTo>
                    <a:pt x="118857" y="33041"/>
                    <a:pt x="84932" y="45772"/>
                    <a:pt x="79650" y="43537"/>
                  </a:cubicBezTo>
                  <a:cubicBezTo>
                    <a:pt x="74301" y="41303"/>
                    <a:pt x="73556" y="30807"/>
                    <a:pt x="81547" y="22139"/>
                  </a:cubicBezTo>
                  <a:cubicBezTo>
                    <a:pt x="89537" y="13472"/>
                    <a:pt x="101929" y="4331"/>
                    <a:pt x="100778" y="538"/>
                  </a:cubicBezTo>
                  <a:cubicBezTo>
                    <a:pt x="99626" y="-3254"/>
                    <a:pt x="85000" y="14217"/>
                    <a:pt x="75520" y="14623"/>
                  </a:cubicBezTo>
                  <a:cubicBezTo>
                    <a:pt x="66040" y="15029"/>
                    <a:pt x="55273" y="8190"/>
                    <a:pt x="49585" y="5956"/>
                  </a:cubicBezTo>
                  <a:cubicBezTo>
                    <a:pt x="43897" y="3721"/>
                    <a:pt x="30557" y="8799"/>
                    <a:pt x="30557" y="18957"/>
                  </a:cubicBezTo>
                  <a:cubicBezTo>
                    <a:pt x="30557" y="29114"/>
                    <a:pt x="36178" y="40422"/>
                    <a:pt x="30490" y="41573"/>
                  </a:cubicBezTo>
                  <a:cubicBezTo>
                    <a:pt x="24802" y="42725"/>
                    <a:pt x="19994" y="49293"/>
                    <a:pt x="19249" y="54168"/>
                  </a:cubicBezTo>
                  <a:cubicBezTo>
                    <a:pt x="18572" y="59044"/>
                    <a:pt x="23380" y="71165"/>
                    <a:pt x="18098" y="70758"/>
                  </a:cubicBezTo>
                  <a:cubicBezTo>
                    <a:pt x="12749" y="70352"/>
                    <a:pt x="21958" y="52679"/>
                    <a:pt x="16608" y="46991"/>
                  </a:cubicBezTo>
                  <a:cubicBezTo>
                    <a:pt x="11327" y="41370"/>
                    <a:pt x="11327" y="45907"/>
                    <a:pt x="11665" y="50038"/>
                  </a:cubicBezTo>
                  <a:cubicBezTo>
                    <a:pt x="11936" y="54304"/>
                    <a:pt x="5164" y="64461"/>
                    <a:pt x="6316" y="69336"/>
                  </a:cubicBezTo>
                  <a:close/>
                  <a:moveTo>
                    <a:pt x="45387" y="127503"/>
                  </a:moveTo>
                  <a:cubicBezTo>
                    <a:pt x="45184" y="128045"/>
                    <a:pt x="44913" y="128586"/>
                    <a:pt x="44642" y="129128"/>
                  </a:cubicBezTo>
                  <a:cubicBezTo>
                    <a:pt x="46064" y="125472"/>
                    <a:pt x="46606" y="124050"/>
                    <a:pt x="45387" y="127503"/>
                  </a:cubicBezTo>
                  <a:close/>
                  <a:moveTo>
                    <a:pt x="42272" y="132378"/>
                  </a:moveTo>
                  <a:cubicBezTo>
                    <a:pt x="40782" y="134071"/>
                    <a:pt x="39022" y="135764"/>
                    <a:pt x="37194" y="137457"/>
                  </a:cubicBezTo>
                  <a:cubicBezTo>
                    <a:pt x="39225" y="134816"/>
                    <a:pt x="41121" y="132717"/>
                    <a:pt x="42272" y="1323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 335">
              <a:extLst>
                <a:ext uri="{FF2B5EF4-FFF2-40B4-BE49-F238E27FC236}">
                  <a16:creationId xmlns:a16="http://schemas.microsoft.com/office/drawing/2014/main" id="{CD1223D6-92FF-404E-8709-A22224EF86D4}"/>
                </a:ext>
              </a:extLst>
            </p:cNvPr>
            <p:cNvSpPr/>
            <p:nvPr/>
          </p:nvSpPr>
          <p:spPr bwMode="ltGray">
            <a:xfrm>
              <a:off x="12187237" y="3888593"/>
              <a:ext cx="3150" cy="3525"/>
            </a:xfrm>
            <a:custGeom>
              <a:avLst/>
              <a:gdLst>
                <a:gd name="connsiteX0" fmla="*/ 2537 w 3150"/>
                <a:gd name="connsiteY0" fmla="*/ 817 h 3525"/>
                <a:gd name="connsiteX1" fmla="*/ 2537 w 3150"/>
                <a:gd name="connsiteY1" fmla="*/ 3525 h 3525"/>
                <a:gd name="connsiteX2" fmla="*/ 2537 w 3150"/>
                <a:gd name="connsiteY2" fmla="*/ 817 h 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0" h="3525">
                  <a:moveTo>
                    <a:pt x="2537" y="817"/>
                  </a:moveTo>
                  <a:cubicBezTo>
                    <a:pt x="-172" y="-1824"/>
                    <a:pt x="-1459" y="2713"/>
                    <a:pt x="2537" y="3525"/>
                  </a:cubicBezTo>
                  <a:cubicBezTo>
                    <a:pt x="3214" y="2577"/>
                    <a:pt x="3485" y="1697"/>
                    <a:pt x="2537" y="81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 336">
              <a:extLst>
                <a:ext uri="{FF2B5EF4-FFF2-40B4-BE49-F238E27FC236}">
                  <a16:creationId xmlns:a16="http://schemas.microsoft.com/office/drawing/2014/main" id="{75D7B213-A358-7536-6B7D-B16D93505559}"/>
                </a:ext>
              </a:extLst>
            </p:cNvPr>
            <p:cNvSpPr/>
            <p:nvPr/>
          </p:nvSpPr>
          <p:spPr bwMode="ltGray">
            <a:xfrm>
              <a:off x="12099457" y="3678170"/>
              <a:ext cx="22104" cy="49601"/>
            </a:xfrm>
            <a:custGeom>
              <a:avLst/>
              <a:gdLst>
                <a:gd name="connsiteX0" fmla="*/ 14206 w 22104"/>
                <a:gd name="connsiteY0" fmla="*/ 44730 h 49601"/>
                <a:gd name="connsiteX1" fmla="*/ 9398 w 22104"/>
                <a:gd name="connsiteY1" fmla="*/ 30172 h 49601"/>
                <a:gd name="connsiteX2" fmla="*/ 21858 w 22104"/>
                <a:gd name="connsiteY2" fmla="*/ 14462 h 49601"/>
                <a:gd name="connsiteX3" fmla="*/ 15696 w 22104"/>
                <a:gd name="connsiteY3" fmla="*/ 9180 h 49601"/>
                <a:gd name="connsiteX4" fmla="*/ 7163 w 22104"/>
                <a:gd name="connsiteY4" fmla="*/ 106 h 49601"/>
                <a:gd name="connsiteX5" fmla="*/ 9263 w 22104"/>
                <a:gd name="connsiteY5" fmla="*/ 17983 h 49601"/>
                <a:gd name="connsiteX6" fmla="*/ 528 w 22104"/>
                <a:gd name="connsiteY6" fmla="*/ 35656 h 49601"/>
                <a:gd name="connsiteX7" fmla="*/ 14206 w 22104"/>
                <a:gd name="connsiteY7" fmla="*/ 44730 h 49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04" h="49601">
                  <a:moveTo>
                    <a:pt x="14206" y="44730"/>
                  </a:moveTo>
                  <a:cubicBezTo>
                    <a:pt x="17388" y="37959"/>
                    <a:pt x="7705" y="35860"/>
                    <a:pt x="9398" y="30172"/>
                  </a:cubicBezTo>
                  <a:cubicBezTo>
                    <a:pt x="11091" y="24551"/>
                    <a:pt x="20436" y="20692"/>
                    <a:pt x="21858" y="14462"/>
                  </a:cubicBezTo>
                  <a:cubicBezTo>
                    <a:pt x="23279" y="8232"/>
                    <a:pt x="18201" y="10873"/>
                    <a:pt x="15696" y="9180"/>
                  </a:cubicBezTo>
                  <a:cubicBezTo>
                    <a:pt x="13122" y="7487"/>
                    <a:pt x="10617" y="-1045"/>
                    <a:pt x="7163" y="106"/>
                  </a:cubicBezTo>
                  <a:cubicBezTo>
                    <a:pt x="3710" y="1258"/>
                    <a:pt x="5538" y="11753"/>
                    <a:pt x="9263" y="17983"/>
                  </a:cubicBezTo>
                  <a:cubicBezTo>
                    <a:pt x="12987" y="24213"/>
                    <a:pt x="2830" y="24077"/>
                    <a:pt x="528" y="35656"/>
                  </a:cubicBezTo>
                  <a:cubicBezTo>
                    <a:pt x="-2790" y="51773"/>
                    <a:pt x="10481" y="52653"/>
                    <a:pt x="14206" y="447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 337">
              <a:extLst>
                <a:ext uri="{FF2B5EF4-FFF2-40B4-BE49-F238E27FC236}">
                  <a16:creationId xmlns:a16="http://schemas.microsoft.com/office/drawing/2014/main" id="{FCA97BD1-6603-50CA-A8F5-A880DCDD83C0}"/>
                </a:ext>
              </a:extLst>
            </p:cNvPr>
            <p:cNvSpPr/>
            <p:nvPr/>
          </p:nvSpPr>
          <p:spPr bwMode="ltGray">
            <a:xfrm>
              <a:off x="12117685" y="3651656"/>
              <a:ext cx="22860" cy="31628"/>
            </a:xfrm>
            <a:custGeom>
              <a:avLst/>
              <a:gdLst>
                <a:gd name="connsiteX0" fmla="*/ 13381 w 22860"/>
                <a:gd name="connsiteY0" fmla="*/ 1634 h 31628"/>
                <a:gd name="connsiteX1" fmla="*/ 1937 w 22860"/>
                <a:gd name="connsiteY1" fmla="*/ 17817 h 31628"/>
                <a:gd name="connsiteX2" fmla="*/ 718 w 22860"/>
                <a:gd name="connsiteY2" fmla="*/ 31225 h 31628"/>
                <a:gd name="connsiteX3" fmla="*/ 9860 w 22860"/>
                <a:gd name="connsiteY3" fmla="*/ 19443 h 31628"/>
                <a:gd name="connsiteX4" fmla="*/ 20288 w 22860"/>
                <a:gd name="connsiteY4" fmla="*/ 12197 h 31628"/>
                <a:gd name="connsiteX5" fmla="*/ 22861 w 22860"/>
                <a:gd name="connsiteY5" fmla="*/ 9963 h 31628"/>
                <a:gd name="connsiteX6" fmla="*/ 21236 w 22860"/>
                <a:gd name="connsiteY6" fmla="*/ 7999 h 31628"/>
                <a:gd name="connsiteX7" fmla="*/ 13381 w 22860"/>
                <a:gd name="connsiteY7" fmla="*/ 1634 h 3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60" h="31628">
                  <a:moveTo>
                    <a:pt x="13381" y="1634"/>
                  </a:moveTo>
                  <a:cubicBezTo>
                    <a:pt x="6677" y="8812"/>
                    <a:pt x="447" y="14703"/>
                    <a:pt x="1937" y="17817"/>
                  </a:cubicBezTo>
                  <a:cubicBezTo>
                    <a:pt x="3427" y="20932"/>
                    <a:pt x="-1855" y="28652"/>
                    <a:pt x="718" y="31225"/>
                  </a:cubicBezTo>
                  <a:cubicBezTo>
                    <a:pt x="3291" y="33798"/>
                    <a:pt x="6677" y="23370"/>
                    <a:pt x="9860" y="19443"/>
                  </a:cubicBezTo>
                  <a:cubicBezTo>
                    <a:pt x="12975" y="15515"/>
                    <a:pt x="16834" y="17208"/>
                    <a:pt x="20288" y="12197"/>
                  </a:cubicBezTo>
                  <a:cubicBezTo>
                    <a:pt x="21507" y="10369"/>
                    <a:pt x="22387" y="10030"/>
                    <a:pt x="22861" y="9963"/>
                  </a:cubicBezTo>
                  <a:cubicBezTo>
                    <a:pt x="22522" y="9759"/>
                    <a:pt x="21981" y="9150"/>
                    <a:pt x="21236" y="7999"/>
                  </a:cubicBezTo>
                  <a:cubicBezTo>
                    <a:pt x="18054" y="3123"/>
                    <a:pt x="17647" y="-2971"/>
                    <a:pt x="13381" y="163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 338">
              <a:extLst>
                <a:ext uri="{FF2B5EF4-FFF2-40B4-BE49-F238E27FC236}">
                  <a16:creationId xmlns:a16="http://schemas.microsoft.com/office/drawing/2014/main" id="{BD13C897-92D1-2953-7F5E-B7BADD507A85}"/>
                </a:ext>
              </a:extLst>
            </p:cNvPr>
            <p:cNvSpPr/>
            <p:nvPr/>
          </p:nvSpPr>
          <p:spPr bwMode="ltGray">
            <a:xfrm>
              <a:off x="12232231" y="3628912"/>
              <a:ext cx="2150" cy="2664"/>
            </a:xfrm>
            <a:custGeom>
              <a:avLst/>
              <a:gdLst>
                <a:gd name="connsiteX0" fmla="*/ 0 w 2150"/>
                <a:gd name="connsiteY0" fmla="*/ 0 h 2664"/>
                <a:gd name="connsiteX1" fmla="*/ 609 w 2150"/>
                <a:gd name="connsiteY1" fmla="*/ 1151 h 2664"/>
                <a:gd name="connsiteX2" fmla="*/ 0 w 2150"/>
                <a:gd name="connsiteY2" fmla="*/ 0 h 2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0" h="2664">
                  <a:moveTo>
                    <a:pt x="0" y="0"/>
                  </a:moveTo>
                  <a:cubicBezTo>
                    <a:pt x="135" y="338"/>
                    <a:pt x="338" y="745"/>
                    <a:pt x="609" y="1151"/>
                  </a:cubicBezTo>
                  <a:cubicBezTo>
                    <a:pt x="2912" y="4198"/>
                    <a:pt x="2573" y="2031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 339">
              <a:extLst>
                <a:ext uri="{FF2B5EF4-FFF2-40B4-BE49-F238E27FC236}">
                  <a16:creationId xmlns:a16="http://schemas.microsoft.com/office/drawing/2014/main" id="{F12FE813-130E-50C0-ACED-750C2ACEE701}"/>
                </a:ext>
              </a:extLst>
            </p:cNvPr>
            <p:cNvSpPr/>
            <p:nvPr/>
          </p:nvSpPr>
          <p:spPr bwMode="ltGray">
            <a:xfrm>
              <a:off x="12214871" y="3599660"/>
              <a:ext cx="19412" cy="29252"/>
            </a:xfrm>
            <a:custGeom>
              <a:avLst/>
              <a:gdLst>
                <a:gd name="connsiteX0" fmla="*/ 1989 w 19412"/>
                <a:gd name="connsiteY0" fmla="*/ 24919 h 29252"/>
                <a:gd name="connsiteX1" fmla="*/ 13636 w 19412"/>
                <a:gd name="connsiteY1" fmla="*/ 27221 h 29252"/>
                <a:gd name="connsiteX2" fmla="*/ 17428 w 19412"/>
                <a:gd name="connsiteY2" fmla="*/ 29253 h 29252"/>
                <a:gd name="connsiteX3" fmla="*/ 19256 w 19412"/>
                <a:gd name="connsiteY3" fmla="*/ 18621 h 29252"/>
                <a:gd name="connsiteX4" fmla="*/ 5239 w 19412"/>
                <a:gd name="connsiteY4" fmla="*/ 0 h 29252"/>
                <a:gd name="connsiteX5" fmla="*/ 6932 w 19412"/>
                <a:gd name="connsiteY5" fmla="*/ 16996 h 29252"/>
                <a:gd name="connsiteX6" fmla="*/ 1989 w 19412"/>
                <a:gd name="connsiteY6" fmla="*/ 24919 h 29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12" h="29252">
                  <a:moveTo>
                    <a:pt x="1989" y="24919"/>
                  </a:moveTo>
                  <a:cubicBezTo>
                    <a:pt x="7677" y="29185"/>
                    <a:pt x="7948" y="25528"/>
                    <a:pt x="13636" y="27221"/>
                  </a:cubicBezTo>
                  <a:cubicBezTo>
                    <a:pt x="15194" y="27695"/>
                    <a:pt x="16412" y="28440"/>
                    <a:pt x="17428" y="29253"/>
                  </a:cubicBezTo>
                  <a:cubicBezTo>
                    <a:pt x="15938" y="25799"/>
                    <a:pt x="20272" y="23768"/>
                    <a:pt x="19256" y="18621"/>
                  </a:cubicBezTo>
                  <a:cubicBezTo>
                    <a:pt x="18105" y="13001"/>
                    <a:pt x="9776" y="0"/>
                    <a:pt x="5239" y="0"/>
                  </a:cubicBezTo>
                  <a:cubicBezTo>
                    <a:pt x="703" y="0"/>
                    <a:pt x="7948" y="14897"/>
                    <a:pt x="6932" y="16996"/>
                  </a:cubicBezTo>
                  <a:cubicBezTo>
                    <a:pt x="4359" y="22210"/>
                    <a:pt x="-3699" y="20653"/>
                    <a:pt x="1989" y="249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 340">
              <a:extLst>
                <a:ext uri="{FF2B5EF4-FFF2-40B4-BE49-F238E27FC236}">
                  <a16:creationId xmlns:a16="http://schemas.microsoft.com/office/drawing/2014/main" id="{1FCCCE7C-0C41-F67C-8A63-A1950E8A650B}"/>
                </a:ext>
              </a:extLst>
            </p:cNvPr>
            <p:cNvSpPr/>
            <p:nvPr/>
          </p:nvSpPr>
          <p:spPr bwMode="ltGray">
            <a:xfrm>
              <a:off x="12571877" y="4322300"/>
              <a:ext cx="48162" cy="65760"/>
            </a:xfrm>
            <a:custGeom>
              <a:avLst/>
              <a:gdLst>
                <a:gd name="connsiteX0" fmla="*/ 22288 w 48162"/>
                <a:gd name="connsiteY0" fmla="*/ 53165 h 65760"/>
                <a:gd name="connsiteX1" fmla="*/ 38540 w 48162"/>
                <a:gd name="connsiteY1" fmla="*/ 57228 h 65760"/>
                <a:gd name="connsiteX2" fmla="*/ 47140 w 48162"/>
                <a:gd name="connsiteY2" fmla="*/ 28246 h 65760"/>
                <a:gd name="connsiteX3" fmla="*/ 42196 w 48162"/>
                <a:gd name="connsiteY3" fmla="*/ 754 h 65760"/>
                <a:gd name="connsiteX4" fmla="*/ 10709 w 48162"/>
                <a:gd name="connsiteY4" fmla="*/ 14974 h 65760"/>
                <a:gd name="connsiteX5" fmla="*/ 1093 w 48162"/>
                <a:gd name="connsiteY5" fmla="*/ 39148 h 65760"/>
                <a:gd name="connsiteX6" fmla="*/ 22288 w 48162"/>
                <a:gd name="connsiteY6" fmla="*/ 53165 h 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62" h="65760">
                  <a:moveTo>
                    <a:pt x="22288" y="53165"/>
                  </a:moveTo>
                  <a:cubicBezTo>
                    <a:pt x="23981" y="56551"/>
                    <a:pt x="34003" y="77068"/>
                    <a:pt x="38540" y="57228"/>
                  </a:cubicBezTo>
                  <a:cubicBezTo>
                    <a:pt x="43077" y="37455"/>
                    <a:pt x="44905" y="36778"/>
                    <a:pt x="47140" y="28246"/>
                  </a:cubicBezTo>
                  <a:cubicBezTo>
                    <a:pt x="49442" y="19782"/>
                    <a:pt x="47884" y="4140"/>
                    <a:pt x="42196" y="754"/>
                  </a:cubicBezTo>
                  <a:cubicBezTo>
                    <a:pt x="36508" y="-2632"/>
                    <a:pt x="14095" y="5968"/>
                    <a:pt x="10709" y="14974"/>
                  </a:cubicBezTo>
                  <a:cubicBezTo>
                    <a:pt x="7730" y="22829"/>
                    <a:pt x="-3511" y="30074"/>
                    <a:pt x="1093" y="39148"/>
                  </a:cubicBezTo>
                  <a:cubicBezTo>
                    <a:pt x="5631" y="48222"/>
                    <a:pt x="20527" y="49779"/>
                    <a:pt x="22288" y="5316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 341">
              <a:extLst>
                <a:ext uri="{FF2B5EF4-FFF2-40B4-BE49-F238E27FC236}">
                  <a16:creationId xmlns:a16="http://schemas.microsoft.com/office/drawing/2014/main" id="{0ED3C19C-484A-B491-646F-0A273137F8AA}"/>
                </a:ext>
              </a:extLst>
            </p:cNvPr>
            <p:cNvSpPr/>
            <p:nvPr/>
          </p:nvSpPr>
          <p:spPr bwMode="ltGray">
            <a:xfrm>
              <a:off x="12570928" y="4400970"/>
              <a:ext cx="62030" cy="93434"/>
            </a:xfrm>
            <a:custGeom>
              <a:avLst/>
              <a:gdLst>
                <a:gd name="connsiteX0" fmla="*/ 6174 w 62030"/>
                <a:gd name="connsiteY0" fmla="*/ 93062 h 93434"/>
                <a:gd name="connsiteX1" fmla="*/ 36916 w 62030"/>
                <a:gd name="connsiteY1" fmla="*/ 69566 h 93434"/>
                <a:gd name="connsiteX2" fmla="*/ 59194 w 62030"/>
                <a:gd name="connsiteY2" fmla="*/ 52163 h 93434"/>
                <a:gd name="connsiteX3" fmla="*/ 61970 w 62030"/>
                <a:gd name="connsiteY3" fmla="*/ 26499 h 93434"/>
                <a:gd name="connsiteX4" fmla="*/ 42401 w 62030"/>
                <a:gd name="connsiteY4" fmla="*/ 1039 h 93434"/>
                <a:gd name="connsiteX5" fmla="*/ 23305 w 62030"/>
                <a:gd name="connsiteY5" fmla="*/ 9300 h 93434"/>
                <a:gd name="connsiteX6" fmla="*/ 2855 w 62030"/>
                <a:gd name="connsiteY6" fmla="*/ 9774 h 93434"/>
                <a:gd name="connsiteX7" fmla="*/ 2720 w 62030"/>
                <a:gd name="connsiteY7" fmla="*/ 54668 h 93434"/>
                <a:gd name="connsiteX8" fmla="*/ 6174 w 62030"/>
                <a:gd name="connsiteY8" fmla="*/ 93062 h 93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030" h="93434">
                  <a:moveTo>
                    <a:pt x="6174" y="93062"/>
                  </a:moveTo>
                  <a:cubicBezTo>
                    <a:pt x="15315" y="96990"/>
                    <a:pt x="25540" y="68482"/>
                    <a:pt x="36916" y="69566"/>
                  </a:cubicBezTo>
                  <a:cubicBezTo>
                    <a:pt x="48292" y="70717"/>
                    <a:pt x="59194" y="69701"/>
                    <a:pt x="59194" y="52163"/>
                  </a:cubicBezTo>
                  <a:cubicBezTo>
                    <a:pt x="59194" y="34625"/>
                    <a:pt x="62512" y="40110"/>
                    <a:pt x="61970" y="26499"/>
                  </a:cubicBezTo>
                  <a:cubicBezTo>
                    <a:pt x="61429" y="12956"/>
                    <a:pt x="54454" y="5034"/>
                    <a:pt x="42401" y="1039"/>
                  </a:cubicBezTo>
                  <a:cubicBezTo>
                    <a:pt x="30348" y="-2889"/>
                    <a:pt x="26691" y="5305"/>
                    <a:pt x="23305" y="9300"/>
                  </a:cubicBezTo>
                  <a:cubicBezTo>
                    <a:pt x="19852" y="13227"/>
                    <a:pt x="4007" y="2460"/>
                    <a:pt x="2855" y="9774"/>
                  </a:cubicBezTo>
                  <a:cubicBezTo>
                    <a:pt x="-327" y="29682"/>
                    <a:pt x="5496" y="40516"/>
                    <a:pt x="2720" y="54668"/>
                  </a:cubicBezTo>
                  <a:cubicBezTo>
                    <a:pt x="-56" y="68821"/>
                    <a:pt x="-2900" y="89067"/>
                    <a:pt x="6174" y="9306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 342">
              <a:extLst>
                <a:ext uri="{FF2B5EF4-FFF2-40B4-BE49-F238E27FC236}">
                  <a16:creationId xmlns:a16="http://schemas.microsoft.com/office/drawing/2014/main" id="{3220E62C-4C83-30B7-02F7-6B27280F0623}"/>
                </a:ext>
              </a:extLst>
            </p:cNvPr>
            <p:cNvSpPr/>
            <p:nvPr/>
          </p:nvSpPr>
          <p:spPr bwMode="ltGray">
            <a:xfrm>
              <a:off x="12369624" y="4483601"/>
              <a:ext cx="11240" cy="6574"/>
            </a:xfrm>
            <a:custGeom>
              <a:avLst/>
              <a:gdLst>
                <a:gd name="connsiteX0" fmla="*/ 10428 w 11240"/>
                <a:gd name="connsiteY0" fmla="*/ 4676 h 6574"/>
                <a:gd name="connsiteX1" fmla="*/ 1557 w 11240"/>
                <a:gd name="connsiteY1" fmla="*/ 1764 h 6574"/>
                <a:gd name="connsiteX2" fmla="*/ 0 w 11240"/>
                <a:gd name="connsiteY2" fmla="*/ 3050 h 6574"/>
                <a:gd name="connsiteX3" fmla="*/ 10428 w 11240"/>
                <a:gd name="connsiteY3" fmla="*/ 4676 h 6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40" h="6574">
                  <a:moveTo>
                    <a:pt x="10428" y="4676"/>
                  </a:moveTo>
                  <a:cubicBezTo>
                    <a:pt x="8126" y="-742"/>
                    <a:pt x="8261" y="-1080"/>
                    <a:pt x="1557" y="1764"/>
                  </a:cubicBezTo>
                  <a:cubicBezTo>
                    <a:pt x="1083" y="2306"/>
                    <a:pt x="542" y="2712"/>
                    <a:pt x="0" y="3050"/>
                  </a:cubicBezTo>
                  <a:cubicBezTo>
                    <a:pt x="10631" y="2102"/>
                    <a:pt x="12663" y="10093"/>
                    <a:pt x="10428" y="467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 343">
              <a:extLst>
                <a:ext uri="{FF2B5EF4-FFF2-40B4-BE49-F238E27FC236}">
                  <a16:creationId xmlns:a16="http://schemas.microsoft.com/office/drawing/2014/main" id="{2642D8D9-6EE5-5FF6-7A32-60CE3CD01B51}"/>
                </a:ext>
              </a:extLst>
            </p:cNvPr>
            <p:cNvSpPr/>
            <p:nvPr/>
          </p:nvSpPr>
          <p:spPr bwMode="ltGray">
            <a:xfrm>
              <a:off x="12364114" y="4486652"/>
              <a:ext cx="5509" cy="1462"/>
            </a:xfrm>
            <a:custGeom>
              <a:avLst/>
              <a:gdLst>
                <a:gd name="connsiteX0" fmla="*/ 5510 w 5509"/>
                <a:gd name="connsiteY0" fmla="*/ 0 h 1462"/>
                <a:gd name="connsiteX1" fmla="*/ 5239 w 5509"/>
                <a:gd name="connsiteY1" fmla="*/ 0 h 1462"/>
                <a:gd name="connsiteX2" fmla="*/ 5510 w 5509"/>
                <a:gd name="connsiteY2" fmla="*/ 0 h 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9" h="1462">
                  <a:moveTo>
                    <a:pt x="5510" y="0"/>
                  </a:moveTo>
                  <a:cubicBezTo>
                    <a:pt x="5442" y="0"/>
                    <a:pt x="5374" y="0"/>
                    <a:pt x="5239" y="0"/>
                  </a:cubicBezTo>
                  <a:cubicBezTo>
                    <a:pt x="-4309" y="1016"/>
                    <a:pt x="1311" y="2709"/>
                    <a:pt x="551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 344">
              <a:extLst>
                <a:ext uri="{FF2B5EF4-FFF2-40B4-BE49-F238E27FC236}">
                  <a16:creationId xmlns:a16="http://schemas.microsoft.com/office/drawing/2014/main" id="{36B5AA32-D131-AEF3-DD7D-774A70E7F858}"/>
                </a:ext>
              </a:extLst>
            </p:cNvPr>
            <p:cNvSpPr/>
            <p:nvPr/>
          </p:nvSpPr>
          <p:spPr bwMode="ltGray">
            <a:xfrm>
              <a:off x="12402514" y="4443043"/>
              <a:ext cx="24066" cy="23911"/>
            </a:xfrm>
            <a:custGeom>
              <a:avLst/>
              <a:gdLst>
                <a:gd name="connsiteX0" fmla="*/ 18844 w 24066"/>
                <a:gd name="connsiteY0" fmla="*/ 20180 h 23911"/>
                <a:gd name="connsiteX1" fmla="*/ 21078 w 24066"/>
                <a:gd name="connsiteY1" fmla="*/ 204 h 23911"/>
                <a:gd name="connsiteX2" fmla="*/ 154 w 24066"/>
                <a:gd name="connsiteY2" fmla="*/ 11851 h 23911"/>
                <a:gd name="connsiteX3" fmla="*/ 7874 w 24066"/>
                <a:gd name="connsiteY3" fmla="*/ 23430 h 23911"/>
                <a:gd name="connsiteX4" fmla="*/ 18844 w 24066"/>
                <a:gd name="connsiteY4" fmla="*/ 20180 h 2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66" h="23911">
                  <a:moveTo>
                    <a:pt x="18844" y="20180"/>
                  </a:moveTo>
                  <a:cubicBezTo>
                    <a:pt x="23380" y="18487"/>
                    <a:pt x="26766" y="1897"/>
                    <a:pt x="21078" y="204"/>
                  </a:cubicBezTo>
                  <a:cubicBezTo>
                    <a:pt x="15390" y="-1489"/>
                    <a:pt x="764" y="7788"/>
                    <a:pt x="154" y="11851"/>
                  </a:cubicBezTo>
                  <a:cubicBezTo>
                    <a:pt x="-794" y="18690"/>
                    <a:pt x="2728" y="21737"/>
                    <a:pt x="7874" y="23430"/>
                  </a:cubicBezTo>
                  <a:cubicBezTo>
                    <a:pt x="13020" y="25123"/>
                    <a:pt x="14307" y="21941"/>
                    <a:pt x="18844" y="2018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 345">
              <a:extLst>
                <a:ext uri="{FF2B5EF4-FFF2-40B4-BE49-F238E27FC236}">
                  <a16:creationId xmlns:a16="http://schemas.microsoft.com/office/drawing/2014/main" id="{1E1A1856-FA9A-2CE2-09D0-F0DEF0AAA5C7}"/>
                </a:ext>
              </a:extLst>
            </p:cNvPr>
            <p:cNvSpPr/>
            <p:nvPr/>
          </p:nvSpPr>
          <p:spPr bwMode="ltGray">
            <a:xfrm>
              <a:off x="12444855" y="4445007"/>
              <a:ext cx="7593" cy="11337"/>
            </a:xfrm>
            <a:custGeom>
              <a:avLst/>
              <a:gdLst>
                <a:gd name="connsiteX0" fmla="*/ 338 w 7593"/>
                <a:gd name="connsiteY0" fmla="*/ 0 h 11337"/>
                <a:gd name="connsiteX1" fmla="*/ 0 w 7593"/>
                <a:gd name="connsiteY1" fmla="*/ 0 h 11337"/>
                <a:gd name="connsiteX2" fmla="*/ 5688 w 7593"/>
                <a:gd name="connsiteY2" fmla="*/ 9954 h 11337"/>
                <a:gd name="connsiteX3" fmla="*/ 338 w 7593"/>
                <a:gd name="connsiteY3" fmla="*/ 0 h 11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93" h="11337">
                  <a:moveTo>
                    <a:pt x="338" y="0"/>
                  </a:moveTo>
                  <a:cubicBezTo>
                    <a:pt x="203" y="0"/>
                    <a:pt x="136" y="0"/>
                    <a:pt x="0" y="0"/>
                  </a:cubicBezTo>
                  <a:cubicBezTo>
                    <a:pt x="1557" y="2031"/>
                    <a:pt x="3656" y="6365"/>
                    <a:pt x="5688" y="9954"/>
                  </a:cubicBezTo>
                  <a:cubicBezTo>
                    <a:pt x="9074" y="15845"/>
                    <a:pt x="8329" y="1083"/>
                    <a:pt x="338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 346">
              <a:extLst>
                <a:ext uri="{FF2B5EF4-FFF2-40B4-BE49-F238E27FC236}">
                  <a16:creationId xmlns:a16="http://schemas.microsoft.com/office/drawing/2014/main" id="{35B4ED1C-11AC-27DC-0850-2C57EEBE9AB4}"/>
                </a:ext>
              </a:extLst>
            </p:cNvPr>
            <p:cNvSpPr/>
            <p:nvPr/>
          </p:nvSpPr>
          <p:spPr bwMode="ltGray">
            <a:xfrm>
              <a:off x="12442485" y="4443871"/>
              <a:ext cx="2369" cy="1068"/>
            </a:xfrm>
            <a:custGeom>
              <a:avLst/>
              <a:gdLst>
                <a:gd name="connsiteX0" fmla="*/ 0 w 2369"/>
                <a:gd name="connsiteY0" fmla="*/ 1069 h 1068"/>
                <a:gd name="connsiteX1" fmla="*/ 2370 w 2369"/>
                <a:gd name="connsiteY1" fmla="*/ 1069 h 1068"/>
                <a:gd name="connsiteX2" fmla="*/ 0 w 2369"/>
                <a:gd name="connsiteY2" fmla="*/ 1069 h 1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69" h="1068">
                  <a:moveTo>
                    <a:pt x="0" y="1069"/>
                  </a:moveTo>
                  <a:cubicBezTo>
                    <a:pt x="609" y="1001"/>
                    <a:pt x="1422" y="1001"/>
                    <a:pt x="2370" y="1069"/>
                  </a:cubicBezTo>
                  <a:cubicBezTo>
                    <a:pt x="1354" y="-218"/>
                    <a:pt x="541" y="-488"/>
                    <a:pt x="0" y="106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 347">
              <a:extLst>
                <a:ext uri="{FF2B5EF4-FFF2-40B4-BE49-F238E27FC236}">
                  <a16:creationId xmlns:a16="http://schemas.microsoft.com/office/drawing/2014/main" id="{DCA790B2-23C4-909F-2654-3F58AA78FF23}"/>
                </a:ext>
              </a:extLst>
            </p:cNvPr>
            <p:cNvSpPr/>
            <p:nvPr/>
          </p:nvSpPr>
          <p:spPr bwMode="ltGray">
            <a:xfrm>
              <a:off x="12440343" y="4444940"/>
              <a:ext cx="2141" cy="2209"/>
            </a:xfrm>
            <a:custGeom>
              <a:avLst/>
              <a:gdLst>
                <a:gd name="connsiteX0" fmla="*/ 2074 w 2141"/>
                <a:gd name="connsiteY0" fmla="*/ 136 h 2209"/>
                <a:gd name="connsiteX1" fmla="*/ 2142 w 2141"/>
                <a:gd name="connsiteY1" fmla="*/ 0 h 2209"/>
                <a:gd name="connsiteX2" fmla="*/ 2074 w 2141"/>
                <a:gd name="connsiteY2" fmla="*/ 136 h 2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41" h="2209">
                  <a:moveTo>
                    <a:pt x="2074" y="136"/>
                  </a:moveTo>
                  <a:cubicBezTo>
                    <a:pt x="2074" y="68"/>
                    <a:pt x="2142" y="68"/>
                    <a:pt x="2142" y="0"/>
                  </a:cubicBezTo>
                  <a:cubicBezTo>
                    <a:pt x="-1989" y="542"/>
                    <a:pt x="923" y="4605"/>
                    <a:pt x="2074" y="13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 348">
              <a:extLst>
                <a:ext uri="{FF2B5EF4-FFF2-40B4-BE49-F238E27FC236}">
                  <a16:creationId xmlns:a16="http://schemas.microsoft.com/office/drawing/2014/main" id="{88AF3EA0-05A9-634B-8325-2E2710809C3E}"/>
                </a:ext>
              </a:extLst>
            </p:cNvPr>
            <p:cNvSpPr/>
            <p:nvPr/>
          </p:nvSpPr>
          <p:spPr bwMode="ltGray">
            <a:xfrm>
              <a:off x="12957051" y="4508191"/>
              <a:ext cx="26591" cy="20502"/>
            </a:xfrm>
            <a:custGeom>
              <a:avLst/>
              <a:gdLst>
                <a:gd name="connsiteX0" fmla="*/ 25660 w 26591"/>
                <a:gd name="connsiteY0" fmla="*/ 19699 h 20502"/>
                <a:gd name="connsiteX1" fmla="*/ 19363 w 26591"/>
                <a:gd name="connsiteY1" fmla="*/ 265 h 20502"/>
                <a:gd name="connsiteX2" fmla="*/ 132 w 26591"/>
                <a:gd name="connsiteY2" fmla="*/ 6359 h 20502"/>
                <a:gd name="connsiteX3" fmla="*/ 25660 w 26591"/>
                <a:gd name="connsiteY3" fmla="*/ 19699 h 2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591" h="20502">
                  <a:moveTo>
                    <a:pt x="25660" y="19699"/>
                  </a:moveTo>
                  <a:cubicBezTo>
                    <a:pt x="28301" y="16313"/>
                    <a:pt x="25051" y="1416"/>
                    <a:pt x="19363" y="265"/>
                  </a:cubicBezTo>
                  <a:cubicBezTo>
                    <a:pt x="13675" y="-886"/>
                    <a:pt x="1283" y="1822"/>
                    <a:pt x="132" y="6359"/>
                  </a:cubicBezTo>
                  <a:cubicBezTo>
                    <a:pt x="-2035" y="15230"/>
                    <a:pt x="23087" y="23084"/>
                    <a:pt x="25660" y="1969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 349">
              <a:extLst>
                <a:ext uri="{FF2B5EF4-FFF2-40B4-BE49-F238E27FC236}">
                  <a16:creationId xmlns:a16="http://schemas.microsoft.com/office/drawing/2014/main" id="{89CBC51F-27F1-82B4-1119-88CA9E6177F5}"/>
                </a:ext>
              </a:extLst>
            </p:cNvPr>
            <p:cNvSpPr/>
            <p:nvPr/>
          </p:nvSpPr>
          <p:spPr bwMode="ltGray">
            <a:xfrm>
              <a:off x="12773771" y="4603152"/>
              <a:ext cx="16338" cy="16519"/>
            </a:xfrm>
            <a:custGeom>
              <a:avLst/>
              <a:gdLst>
                <a:gd name="connsiteX0" fmla="*/ 16292 w 16338"/>
                <a:gd name="connsiteY0" fmla="*/ 13309 h 16519"/>
                <a:gd name="connsiteX1" fmla="*/ 41 w 16338"/>
                <a:gd name="connsiteY1" fmla="*/ 4235 h 16519"/>
                <a:gd name="connsiteX2" fmla="*/ 16292 w 16338"/>
                <a:gd name="connsiteY2" fmla="*/ 13309 h 16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38" h="16519">
                  <a:moveTo>
                    <a:pt x="16292" y="13309"/>
                  </a:moveTo>
                  <a:cubicBezTo>
                    <a:pt x="15141" y="4235"/>
                    <a:pt x="1734" y="-5922"/>
                    <a:pt x="41" y="4235"/>
                  </a:cubicBezTo>
                  <a:cubicBezTo>
                    <a:pt x="-975" y="9923"/>
                    <a:pt x="17376" y="22382"/>
                    <a:pt x="16292" y="133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 350">
              <a:extLst>
                <a:ext uri="{FF2B5EF4-FFF2-40B4-BE49-F238E27FC236}">
                  <a16:creationId xmlns:a16="http://schemas.microsoft.com/office/drawing/2014/main" id="{A39C57ED-2BAE-71C5-6622-4BC9DE8E880D}"/>
                </a:ext>
              </a:extLst>
            </p:cNvPr>
            <p:cNvSpPr/>
            <p:nvPr/>
          </p:nvSpPr>
          <p:spPr bwMode="ltGray">
            <a:xfrm>
              <a:off x="13070751" y="4611444"/>
              <a:ext cx="86866" cy="38534"/>
            </a:xfrm>
            <a:custGeom>
              <a:avLst/>
              <a:gdLst>
                <a:gd name="connsiteX0" fmla="*/ 2833 w 86866"/>
                <a:gd name="connsiteY0" fmla="*/ 7183 h 38534"/>
                <a:gd name="connsiteX1" fmla="*/ 8521 w 86866"/>
                <a:gd name="connsiteY1" fmla="*/ 20320 h 38534"/>
                <a:gd name="connsiteX2" fmla="*/ 30326 w 86866"/>
                <a:gd name="connsiteY2" fmla="*/ 28039 h 38534"/>
                <a:gd name="connsiteX3" fmla="*/ 49624 w 86866"/>
                <a:gd name="connsiteY3" fmla="*/ 38535 h 38534"/>
                <a:gd name="connsiteX4" fmla="*/ 69532 w 86866"/>
                <a:gd name="connsiteY4" fmla="*/ 32847 h 38534"/>
                <a:gd name="connsiteX5" fmla="*/ 86867 w 86866"/>
                <a:gd name="connsiteY5" fmla="*/ 16460 h 38534"/>
                <a:gd name="connsiteX6" fmla="*/ 76642 w 86866"/>
                <a:gd name="connsiteY6" fmla="*/ 20726 h 38534"/>
                <a:gd name="connsiteX7" fmla="*/ 47525 w 86866"/>
                <a:gd name="connsiteY7" fmla="*/ 6099 h 38534"/>
                <a:gd name="connsiteX8" fmla="*/ 28159 w 86866"/>
                <a:gd name="connsiteY8" fmla="*/ 1021 h 38534"/>
                <a:gd name="connsiteX9" fmla="*/ 2833 w 86866"/>
                <a:gd name="connsiteY9" fmla="*/ 7183 h 38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6866" h="38534">
                  <a:moveTo>
                    <a:pt x="2833" y="7183"/>
                  </a:moveTo>
                  <a:cubicBezTo>
                    <a:pt x="-4615" y="11584"/>
                    <a:pt x="4526" y="19778"/>
                    <a:pt x="8521" y="20320"/>
                  </a:cubicBezTo>
                  <a:cubicBezTo>
                    <a:pt x="12517" y="20861"/>
                    <a:pt x="23486" y="28039"/>
                    <a:pt x="30326" y="28039"/>
                  </a:cubicBezTo>
                  <a:cubicBezTo>
                    <a:pt x="37164" y="28039"/>
                    <a:pt x="42311" y="38535"/>
                    <a:pt x="49624" y="38535"/>
                  </a:cubicBezTo>
                  <a:cubicBezTo>
                    <a:pt x="56937" y="38535"/>
                    <a:pt x="58698" y="33998"/>
                    <a:pt x="69532" y="32847"/>
                  </a:cubicBezTo>
                  <a:cubicBezTo>
                    <a:pt x="79419" y="31831"/>
                    <a:pt x="82804" y="22351"/>
                    <a:pt x="86867" y="16460"/>
                  </a:cubicBezTo>
                  <a:cubicBezTo>
                    <a:pt x="84429" y="18830"/>
                    <a:pt x="80570" y="21606"/>
                    <a:pt x="76642" y="20726"/>
                  </a:cubicBezTo>
                  <a:cubicBezTo>
                    <a:pt x="68652" y="19033"/>
                    <a:pt x="66349" y="10027"/>
                    <a:pt x="47525" y="6099"/>
                  </a:cubicBezTo>
                  <a:cubicBezTo>
                    <a:pt x="28700" y="2172"/>
                    <a:pt x="36149" y="2917"/>
                    <a:pt x="28159" y="1021"/>
                  </a:cubicBezTo>
                  <a:cubicBezTo>
                    <a:pt x="20033" y="-807"/>
                    <a:pt x="16647" y="-943"/>
                    <a:pt x="2833" y="718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 351">
              <a:extLst>
                <a:ext uri="{FF2B5EF4-FFF2-40B4-BE49-F238E27FC236}">
                  <a16:creationId xmlns:a16="http://schemas.microsoft.com/office/drawing/2014/main" id="{ECA9D2DB-7D07-895E-5B3A-6F41060508AC}"/>
                </a:ext>
              </a:extLst>
            </p:cNvPr>
            <p:cNvSpPr/>
            <p:nvPr/>
          </p:nvSpPr>
          <p:spPr bwMode="ltGray">
            <a:xfrm>
              <a:off x="13157550" y="4624912"/>
              <a:ext cx="2418" cy="2992"/>
            </a:xfrm>
            <a:custGeom>
              <a:avLst/>
              <a:gdLst>
                <a:gd name="connsiteX0" fmla="*/ 1084 w 2418"/>
                <a:gd name="connsiteY0" fmla="*/ 1435 h 2992"/>
                <a:gd name="connsiteX1" fmla="*/ 0 w 2418"/>
                <a:gd name="connsiteY1" fmla="*/ 2993 h 2992"/>
                <a:gd name="connsiteX2" fmla="*/ 1084 w 2418"/>
                <a:gd name="connsiteY2" fmla="*/ 1435 h 2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18" h="2992">
                  <a:moveTo>
                    <a:pt x="1084" y="1435"/>
                  </a:moveTo>
                  <a:cubicBezTo>
                    <a:pt x="677" y="1909"/>
                    <a:pt x="338" y="2451"/>
                    <a:pt x="0" y="2993"/>
                  </a:cubicBezTo>
                  <a:cubicBezTo>
                    <a:pt x="2505" y="555"/>
                    <a:pt x="3386" y="-1477"/>
                    <a:pt x="1084" y="143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 352">
              <a:extLst>
                <a:ext uri="{FF2B5EF4-FFF2-40B4-BE49-F238E27FC236}">
                  <a16:creationId xmlns:a16="http://schemas.microsoft.com/office/drawing/2014/main" id="{0C76F16A-29D7-FFDA-3211-35B041514092}"/>
                </a:ext>
              </a:extLst>
            </p:cNvPr>
            <p:cNvSpPr/>
            <p:nvPr/>
          </p:nvSpPr>
          <p:spPr bwMode="ltGray">
            <a:xfrm>
              <a:off x="13351934" y="4608395"/>
              <a:ext cx="79329" cy="40823"/>
            </a:xfrm>
            <a:custGeom>
              <a:avLst/>
              <a:gdLst>
                <a:gd name="connsiteX0" fmla="*/ 79251 w 79329"/>
                <a:gd name="connsiteY0" fmla="*/ 1971 h 40823"/>
                <a:gd name="connsiteX1" fmla="*/ 57650 w 79329"/>
                <a:gd name="connsiteY1" fmla="*/ 2580 h 40823"/>
                <a:gd name="connsiteX2" fmla="*/ 41602 w 79329"/>
                <a:gd name="connsiteY2" fmla="*/ 19712 h 40823"/>
                <a:gd name="connsiteX3" fmla="*/ 37336 w 79329"/>
                <a:gd name="connsiteY3" fmla="*/ 18222 h 40823"/>
                <a:gd name="connsiteX4" fmla="*/ 13162 w 79329"/>
                <a:gd name="connsiteY4" fmla="*/ 17545 h 40823"/>
                <a:gd name="connsiteX5" fmla="*/ 2259 w 79329"/>
                <a:gd name="connsiteY5" fmla="*/ 36776 h 40823"/>
                <a:gd name="connsiteX6" fmla="*/ 25012 w 79329"/>
                <a:gd name="connsiteY6" fmla="*/ 40230 h 40823"/>
                <a:gd name="connsiteX7" fmla="*/ 48441 w 79329"/>
                <a:gd name="connsiteY7" fmla="*/ 26957 h 40823"/>
                <a:gd name="connsiteX8" fmla="*/ 68349 w 79329"/>
                <a:gd name="connsiteY8" fmla="*/ 30817 h 40823"/>
                <a:gd name="connsiteX9" fmla="*/ 63676 w 79329"/>
                <a:gd name="connsiteY9" fmla="*/ 5628 h 40823"/>
                <a:gd name="connsiteX10" fmla="*/ 79251 w 79329"/>
                <a:gd name="connsiteY10" fmla="*/ 1971 h 40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329" h="40823">
                  <a:moveTo>
                    <a:pt x="79251" y="1971"/>
                  </a:moveTo>
                  <a:cubicBezTo>
                    <a:pt x="78100" y="75"/>
                    <a:pt x="65640" y="-1550"/>
                    <a:pt x="57650" y="2580"/>
                  </a:cubicBezTo>
                  <a:cubicBezTo>
                    <a:pt x="49659" y="6711"/>
                    <a:pt x="45394" y="21270"/>
                    <a:pt x="41602" y="19712"/>
                  </a:cubicBezTo>
                  <a:cubicBezTo>
                    <a:pt x="37809" y="18222"/>
                    <a:pt x="42008" y="16936"/>
                    <a:pt x="37336" y="18222"/>
                  </a:cubicBezTo>
                  <a:cubicBezTo>
                    <a:pt x="23048" y="21947"/>
                    <a:pt x="23048" y="15717"/>
                    <a:pt x="13162" y="17545"/>
                  </a:cubicBezTo>
                  <a:cubicBezTo>
                    <a:pt x="3275" y="19373"/>
                    <a:pt x="-3835" y="32239"/>
                    <a:pt x="2259" y="36776"/>
                  </a:cubicBezTo>
                  <a:cubicBezTo>
                    <a:pt x="8354" y="41313"/>
                    <a:pt x="15464" y="41313"/>
                    <a:pt x="25012" y="40230"/>
                  </a:cubicBezTo>
                  <a:cubicBezTo>
                    <a:pt x="34491" y="39079"/>
                    <a:pt x="42008" y="27702"/>
                    <a:pt x="48441" y="26957"/>
                  </a:cubicBezTo>
                  <a:cubicBezTo>
                    <a:pt x="54874" y="26213"/>
                    <a:pt x="68349" y="35760"/>
                    <a:pt x="68349" y="30817"/>
                  </a:cubicBezTo>
                  <a:cubicBezTo>
                    <a:pt x="68349" y="25874"/>
                    <a:pt x="58733" y="9826"/>
                    <a:pt x="63676" y="5628"/>
                  </a:cubicBezTo>
                  <a:cubicBezTo>
                    <a:pt x="68620" y="1497"/>
                    <a:pt x="80402" y="3867"/>
                    <a:pt x="79251" y="197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 353">
              <a:extLst>
                <a:ext uri="{FF2B5EF4-FFF2-40B4-BE49-F238E27FC236}">
                  <a16:creationId xmlns:a16="http://schemas.microsoft.com/office/drawing/2014/main" id="{D3FF588E-524A-66CA-7C1C-3A12E7A9A6C6}"/>
                </a:ext>
              </a:extLst>
            </p:cNvPr>
            <p:cNvSpPr/>
            <p:nvPr/>
          </p:nvSpPr>
          <p:spPr bwMode="ltGray">
            <a:xfrm>
              <a:off x="13199117" y="4583869"/>
              <a:ext cx="27626" cy="24634"/>
            </a:xfrm>
            <a:custGeom>
              <a:avLst/>
              <a:gdLst>
                <a:gd name="connsiteX0" fmla="*/ 25741 w 27626"/>
                <a:gd name="connsiteY0" fmla="*/ 1375 h 24634"/>
                <a:gd name="connsiteX1" fmla="*/ 13823 w 27626"/>
                <a:gd name="connsiteY1" fmla="*/ 2052 h 24634"/>
                <a:gd name="connsiteX2" fmla="*/ 10 w 27626"/>
                <a:gd name="connsiteY2" fmla="*/ 18439 h 24634"/>
                <a:gd name="connsiteX3" fmla="*/ 18699 w 27626"/>
                <a:gd name="connsiteY3" fmla="*/ 23517 h 24634"/>
                <a:gd name="connsiteX4" fmla="*/ 19782 w 27626"/>
                <a:gd name="connsiteY4" fmla="*/ 7469 h 24634"/>
                <a:gd name="connsiteX5" fmla="*/ 25741 w 27626"/>
                <a:gd name="connsiteY5" fmla="*/ 1375 h 2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626" h="24634">
                  <a:moveTo>
                    <a:pt x="25741" y="1375"/>
                  </a:moveTo>
                  <a:cubicBezTo>
                    <a:pt x="19647" y="969"/>
                    <a:pt x="17615" y="-1875"/>
                    <a:pt x="13823" y="2052"/>
                  </a:cubicBezTo>
                  <a:cubicBezTo>
                    <a:pt x="8136" y="8824"/>
                    <a:pt x="-329" y="14985"/>
                    <a:pt x="10" y="18439"/>
                  </a:cubicBezTo>
                  <a:cubicBezTo>
                    <a:pt x="416" y="21825"/>
                    <a:pt x="14568" y="26903"/>
                    <a:pt x="18699" y="23517"/>
                  </a:cubicBezTo>
                  <a:cubicBezTo>
                    <a:pt x="22897" y="20132"/>
                    <a:pt x="18225" y="10110"/>
                    <a:pt x="19782" y="7469"/>
                  </a:cubicBezTo>
                  <a:cubicBezTo>
                    <a:pt x="21340" y="4761"/>
                    <a:pt x="31836" y="1714"/>
                    <a:pt x="25741" y="137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 354">
              <a:extLst>
                <a:ext uri="{FF2B5EF4-FFF2-40B4-BE49-F238E27FC236}">
                  <a16:creationId xmlns:a16="http://schemas.microsoft.com/office/drawing/2014/main" id="{C9A68852-5FAF-0C6A-6862-3CE70B8E6D97}"/>
                </a:ext>
              </a:extLst>
            </p:cNvPr>
            <p:cNvSpPr/>
            <p:nvPr/>
          </p:nvSpPr>
          <p:spPr bwMode="ltGray">
            <a:xfrm>
              <a:off x="13181588" y="4610004"/>
              <a:ext cx="15676" cy="8935"/>
            </a:xfrm>
            <a:custGeom>
              <a:avLst/>
              <a:gdLst>
                <a:gd name="connsiteX0" fmla="*/ 6840 w 15676"/>
                <a:gd name="connsiteY0" fmla="*/ 8082 h 8935"/>
                <a:gd name="connsiteX1" fmla="*/ 14898 w 15676"/>
                <a:gd name="connsiteY1" fmla="*/ 3680 h 8935"/>
                <a:gd name="connsiteX2" fmla="*/ 11580 w 15676"/>
                <a:gd name="connsiteY2" fmla="*/ 4086 h 8935"/>
                <a:gd name="connsiteX3" fmla="*/ 0 w 15676"/>
                <a:gd name="connsiteY3" fmla="*/ 227 h 8935"/>
                <a:gd name="connsiteX4" fmla="*/ 6840 w 15676"/>
                <a:gd name="connsiteY4" fmla="*/ 8082 h 8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8935">
                  <a:moveTo>
                    <a:pt x="6840" y="8082"/>
                  </a:moveTo>
                  <a:cubicBezTo>
                    <a:pt x="11376" y="7337"/>
                    <a:pt x="17945" y="8691"/>
                    <a:pt x="14898" y="3680"/>
                  </a:cubicBezTo>
                  <a:cubicBezTo>
                    <a:pt x="11850" y="-1263"/>
                    <a:pt x="13882" y="1852"/>
                    <a:pt x="11580" y="4086"/>
                  </a:cubicBezTo>
                  <a:cubicBezTo>
                    <a:pt x="9277" y="6321"/>
                    <a:pt x="-67" y="-1399"/>
                    <a:pt x="0" y="227"/>
                  </a:cubicBezTo>
                  <a:cubicBezTo>
                    <a:pt x="339" y="11535"/>
                    <a:pt x="2303" y="8894"/>
                    <a:pt x="6840" y="808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 355">
              <a:extLst>
                <a:ext uri="{FF2B5EF4-FFF2-40B4-BE49-F238E27FC236}">
                  <a16:creationId xmlns:a16="http://schemas.microsoft.com/office/drawing/2014/main" id="{8B9808D5-E54B-01FD-8102-2A5E3957C1A2}"/>
                </a:ext>
              </a:extLst>
            </p:cNvPr>
            <p:cNvSpPr/>
            <p:nvPr/>
          </p:nvSpPr>
          <p:spPr bwMode="ltGray">
            <a:xfrm>
              <a:off x="13105604" y="4433808"/>
              <a:ext cx="22987" cy="23884"/>
            </a:xfrm>
            <a:custGeom>
              <a:avLst/>
              <a:gdLst>
                <a:gd name="connsiteX0" fmla="*/ 11995 w 22987"/>
                <a:gd name="connsiteY0" fmla="*/ 432 h 23884"/>
                <a:gd name="connsiteX1" fmla="*/ 5426 w 22987"/>
                <a:gd name="connsiteY1" fmla="*/ 8829 h 23884"/>
                <a:gd name="connsiteX2" fmla="*/ 2717 w 22987"/>
                <a:gd name="connsiteY2" fmla="*/ 23320 h 23884"/>
                <a:gd name="connsiteX3" fmla="*/ 22558 w 22987"/>
                <a:gd name="connsiteY3" fmla="*/ 18309 h 23884"/>
                <a:gd name="connsiteX4" fmla="*/ 11995 w 22987"/>
                <a:gd name="connsiteY4" fmla="*/ 432 h 23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87" h="23884">
                  <a:moveTo>
                    <a:pt x="11995" y="432"/>
                  </a:moveTo>
                  <a:cubicBezTo>
                    <a:pt x="7051" y="-1802"/>
                    <a:pt x="9692" y="5172"/>
                    <a:pt x="5426" y="8829"/>
                  </a:cubicBezTo>
                  <a:cubicBezTo>
                    <a:pt x="3124" y="13704"/>
                    <a:pt x="-3783" y="22169"/>
                    <a:pt x="2717" y="23320"/>
                  </a:cubicBezTo>
                  <a:cubicBezTo>
                    <a:pt x="9150" y="24471"/>
                    <a:pt x="20188" y="24336"/>
                    <a:pt x="22558" y="18309"/>
                  </a:cubicBezTo>
                  <a:cubicBezTo>
                    <a:pt x="24928" y="12350"/>
                    <a:pt x="16938" y="2735"/>
                    <a:pt x="11995" y="43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 356">
              <a:extLst>
                <a:ext uri="{FF2B5EF4-FFF2-40B4-BE49-F238E27FC236}">
                  <a16:creationId xmlns:a16="http://schemas.microsoft.com/office/drawing/2014/main" id="{E5BA95D3-6301-D34F-BB09-0D138F408F88}"/>
                </a:ext>
              </a:extLst>
            </p:cNvPr>
            <p:cNvSpPr/>
            <p:nvPr/>
          </p:nvSpPr>
          <p:spPr bwMode="ltGray">
            <a:xfrm>
              <a:off x="13156166" y="4481912"/>
              <a:ext cx="2022" cy="5503"/>
            </a:xfrm>
            <a:custGeom>
              <a:avLst/>
              <a:gdLst>
                <a:gd name="connsiteX0" fmla="*/ 707 w 2022"/>
                <a:gd name="connsiteY0" fmla="*/ 0 h 5503"/>
                <a:gd name="connsiteX1" fmla="*/ 30 w 2022"/>
                <a:gd name="connsiteY1" fmla="*/ 3521 h 5503"/>
                <a:gd name="connsiteX2" fmla="*/ 707 w 2022"/>
                <a:gd name="connsiteY2" fmla="*/ 0 h 5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2" h="5503">
                  <a:moveTo>
                    <a:pt x="707" y="0"/>
                  </a:moveTo>
                  <a:cubicBezTo>
                    <a:pt x="233" y="1354"/>
                    <a:pt x="-105" y="2641"/>
                    <a:pt x="30" y="3521"/>
                  </a:cubicBezTo>
                  <a:cubicBezTo>
                    <a:pt x="775" y="7990"/>
                    <a:pt x="3687" y="4063"/>
                    <a:pt x="707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 357">
              <a:extLst>
                <a:ext uri="{FF2B5EF4-FFF2-40B4-BE49-F238E27FC236}">
                  <a16:creationId xmlns:a16="http://schemas.microsoft.com/office/drawing/2014/main" id="{D04685E8-97DA-8AD5-6B3E-C6FC318D8BDF}"/>
                </a:ext>
              </a:extLst>
            </p:cNvPr>
            <p:cNvSpPr/>
            <p:nvPr/>
          </p:nvSpPr>
          <p:spPr bwMode="ltGray">
            <a:xfrm>
              <a:off x="13138808" y="4461497"/>
              <a:ext cx="24736" cy="20414"/>
            </a:xfrm>
            <a:custGeom>
              <a:avLst/>
              <a:gdLst>
                <a:gd name="connsiteX0" fmla="*/ 24498 w 24736"/>
                <a:gd name="connsiteY0" fmla="*/ 4705 h 20414"/>
                <a:gd name="connsiteX1" fmla="*/ 12512 w 24736"/>
                <a:gd name="connsiteY1" fmla="*/ 2538 h 20414"/>
                <a:gd name="connsiteX2" fmla="*/ 4048 w 24736"/>
                <a:gd name="connsiteY2" fmla="*/ 236 h 20414"/>
                <a:gd name="connsiteX3" fmla="*/ 1136 w 24736"/>
                <a:gd name="connsiteY3" fmla="*/ 13440 h 20414"/>
                <a:gd name="connsiteX4" fmla="*/ 6689 w 24736"/>
                <a:gd name="connsiteY4" fmla="*/ 18315 h 20414"/>
                <a:gd name="connsiteX5" fmla="*/ 17997 w 24736"/>
                <a:gd name="connsiteY5" fmla="*/ 20347 h 20414"/>
                <a:gd name="connsiteX6" fmla="*/ 18065 w 24736"/>
                <a:gd name="connsiteY6" fmla="*/ 20415 h 20414"/>
                <a:gd name="connsiteX7" fmla="*/ 24498 w 24736"/>
                <a:gd name="connsiteY7" fmla="*/ 4705 h 2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736" h="20414">
                  <a:moveTo>
                    <a:pt x="24498" y="4705"/>
                  </a:moveTo>
                  <a:cubicBezTo>
                    <a:pt x="22602" y="2809"/>
                    <a:pt x="14408" y="2199"/>
                    <a:pt x="12512" y="2538"/>
                  </a:cubicBezTo>
                  <a:cubicBezTo>
                    <a:pt x="10616" y="2944"/>
                    <a:pt x="7298" y="-983"/>
                    <a:pt x="4048" y="236"/>
                  </a:cubicBezTo>
                  <a:cubicBezTo>
                    <a:pt x="-2520" y="2673"/>
                    <a:pt x="798" y="9309"/>
                    <a:pt x="1136" y="13440"/>
                  </a:cubicBezTo>
                  <a:cubicBezTo>
                    <a:pt x="1543" y="17570"/>
                    <a:pt x="2152" y="18315"/>
                    <a:pt x="6689" y="18315"/>
                  </a:cubicBezTo>
                  <a:cubicBezTo>
                    <a:pt x="11226" y="18315"/>
                    <a:pt x="14950" y="16149"/>
                    <a:pt x="17997" y="20347"/>
                  </a:cubicBezTo>
                  <a:cubicBezTo>
                    <a:pt x="17997" y="20347"/>
                    <a:pt x="17997" y="20415"/>
                    <a:pt x="18065" y="20415"/>
                  </a:cubicBezTo>
                  <a:cubicBezTo>
                    <a:pt x="20096" y="14726"/>
                    <a:pt x="25988" y="6194"/>
                    <a:pt x="24498" y="47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 358">
              <a:extLst>
                <a:ext uri="{FF2B5EF4-FFF2-40B4-BE49-F238E27FC236}">
                  <a16:creationId xmlns:a16="http://schemas.microsoft.com/office/drawing/2014/main" id="{15B94902-0B43-CBB4-362B-A055CD667C61}"/>
                </a:ext>
              </a:extLst>
            </p:cNvPr>
            <p:cNvSpPr/>
            <p:nvPr/>
          </p:nvSpPr>
          <p:spPr bwMode="ltGray">
            <a:xfrm>
              <a:off x="13164706" y="4535745"/>
              <a:ext cx="6632" cy="4782"/>
            </a:xfrm>
            <a:custGeom>
              <a:avLst/>
              <a:gdLst>
                <a:gd name="connsiteX0" fmla="*/ 1850 w 6632"/>
                <a:gd name="connsiteY0" fmla="*/ 1896 h 4782"/>
                <a:gd name="connsiteX1" fmla="*/ 5235 w 6632"/>
                <a:gd name="connsiteY1" fmla="*/ 4266 h 4782"/>
                <a:gd name="connsiteX2" fmla="*/ 5235 w 6632"/>
                <a:gd name="connsiteY2" fmla="*/ 4266 h 4782"/>
                <a:gd name="connsiteX3" fmla="*/ 5574 w 6632"/>
                <a:gd name="connsiteY3" fmla="*/ 4130 h 4782"/>
                <a:gd name="connsiteX4" fmla="*/ 6116 w 6632"/>
                <a:gd name="connsiteY4" fmla="*/ 0 h 4782"/>
                <a:gd name="connsiteX5" fmla="*/ 5168 w 6632"/>
                <a:gd name="connsiteY5" fmla="*/ 3386 h 4782"/>
                <a:gd name="connsiteX6" fmla="*/ 5235 w 6632"/>
                <a:gd name="connsiteY6" fmla="*/ 4266 h 4782"/>
                <a:gd name="connsiteX7" fmla="*/ 1850 w 6632"/>
                <a:gd name="connsiteY7" fmla="*/ 1896 h 4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32" h="4782">
                  <a:moveTo>
                    <a:pt x="1850" y="1896"/>
                  </a:moveTo>
                  <a:cubicBezTo>
                    <a:pt x="-2552" y="1354"/>
                    <a:pt x="1850" y="6365"/>
                    <a:pt x="5235" y="4266"/>
                  </a:cubicBezTo>
                  <a:cubicBezTo>
                    <a:pt x="5303" y="4875"/>
                    <a:pt x="5371" y="4740"/>
                    <a:pt x="5235" y="4266"/>
                  </a:cubicBezTo>
                  <a:cubicBezTo>
                    <a:pt x="5371" y="4198"/>
                    <a:pt x="5438" y="4198"/>
                    <a:pt x="5574" y="4130"/>
                  </a:cubicBezTo>
                  <a:cubicBezTo>
                    <a:pt x="7199" y="3453"/>
                    <a:pt x="6590" y="1422"/>
                    <a:pt x="6116" y="0"/>
                  </a:cubicBezTo>
                  <a:cubicBezTo>
                    <a:pt x="5709" y="677"/>
                    <a:pt x="5168" y="1693"/>
                    <a:pt x="5168" y="3386"/>
                  </a:cubicBezTo>
                  <a:cubicBezTo>
                    <a:pt x="5168" y="3792"/>
                    <a:pt x="5168" y="4063"/>
                    <a:pt x="5235" y="4266"/>
                  </a:cubicBezTo>
                  <a:cubicBezTo>
                    <a:pt x="5032" y="3521"/>
                    <a:pt x="4220" y="2234"/>
                    <a:pt x="1850" y="189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 359">
              <a:extLst>
                <a:ext uri="{FF2B5EF4-FFF2-40B4-BE49-F238E27FC236}">
                  <a16:creationId xmlns:a16="http://schemas.microsoft.com/office/drawing/2014/main" id="{AC67E14B-BC6C-DCFC-FE9E-17FA96BB1D66}"/>
                </a:ext>
              </a:extLst>
            </p:cNvPr>
            <p:cNvSpPr/>
            <p:nvPr/>
          </p:nvSpPr>
          <p:spPr bwMode="ltGray">
            <a:xfrm>
              <a:off x="13170465" y="4534131"/>
              <a:ext cx="876" cy="1613"/>
            </a:xfrm>
            <a:custGeom>
              <a:avLst/>
              <a:gdLst>
                <a:gd name="connsiteX0" fmla="*/ 357 w 876"/>
                <a:gd name="connsiteY0" fmla="*/ 56 h 1613"/>
                <a:gd name="connsiteX1" fmla="*/ 425 w 876"/>
                <a:gd name="connsiteY1" fmla="*/ 1614 h 1613"/>
                <a:gd name="connsiteX2" fmla="*/ 357 w 876"/>
                <a:gd name="connsiteY2" fmla="*/ 56 h 1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" h="1613">
                  <a:moveTo>
                    <a:pt x="357" y="56"/>
                  </a:moveTo>
                  <a:cubicBezTo>
                    <a:pt x="-252" y="-215"/>
                    <a:pt x="19" y="530"/>
                    <a:pt x="425" y="1614"/>
                  </a:cubicBezTo>
                  <a:cubicBezTo>
                    <a:pt x="899" y="801"/>
                    <a:pt x="1170" y="394"/>
                    <a:pt x="357" y="5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1" name="Freeform 360">
              <a:extLst>
                <a:ext uri="{FF2B5EF4-FFF2-40B4-BE49-F238E27FC236}">
                  <a16:creationId xmlns:a16="http://schemas.microsoft.com/office/drawing/2014/main" id="{563B7D48-BE6D-BC2B-A3EE-9BE8D36C11D5}"/>
                </a:ext>
              </a:extLst>
            </p:cNvPr>
            <p:cNvSpPr/>
            <p:nvPr/>
          </p:nvSpPr>
          <p:spPr bwMode="ltGray">
            <a:xfrm>
              <a:off x="13124572" y="4553100"/>
              <a:ext cx="16931" cy="3930"/>
            </a:xfrm>
            <a:custGeom>
              <a:avLst/>
              <a:gdLst>
                <a:gd name="connsiteX0" fmla="*/ 205 w 16931"/>
                <a:gd name="connsiteY0" fmla="*/ 1944 h 3930"/>
                <a:gd name="connsiteX1" fmla="*/ 8466 w 16931"/>
                <a:gd name="connsiteY1" fmla="*/ 3095 h 3930"/>
                <a:gd name="connsiteX2" fmla="*/ 16727 w 16931"/>
                <a:gd name="connsiteY2" fmla="*/ 1537 h 3930"/>
                <a:gd name="connsiteX3" fmla="*/ 205 w 16931"/>
                <a:gd name="connsiteY3" fmla="*/ 1944 h 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31" h="3930">
                  <a:moveTo>
                    <a:pt x="205" y="1944"/>
                  </a:moveTo>
                  <a:cubicBezTo>
                    <a:pt x="-1285" y="4585"/>
                    <a:pt x="5757" y="4178"/>
                    <a:pt x="8466" y="3095"/>
                  </a:cubicBezTo>
                  <a:cubicBezTo>
                    <a:pt x="11174" y="1944"/>
                    <a:pt x="18217" y="2688"/>
                    <a:pt x="16727" y="1537"/>
                  </a:cubicBezTo>
                  <a:cubicBezTo>
                    <a:pt x="15169" y="386"/>
                    <a:pt x="2100" y="-1442"/>
                    <a:pt x="205" y="19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2" name="Freeform 361">
              <a:extLst>
                <a:ext uri="{FF2B5EF4-FFF2-40B4-BE49-F238E27FC236}">
                  <a16:creationId xmlns:a16="http://schemas.microsoft.com/office/drawing/2014/main" id="{5D68D979-B146-B190-2968-29F721B2280E}"/>
                </a:ext>
              </a:extLst>
            </p:cNvPr>
            <p:cNvSpPr/>
            <p:nvPr/>
          </p:nvSpPr>
          <p:spPr bwMode="ltGray">
            <a:xfrm>
              <a:off x="14993731" y="5517800"/>
              <a:ext cx="64030" cy="126008"/>
            </a:xfrm>
            <a:custGeom>
              <a:avLst/>
              <a:gdLst>
                <a:gd name="connsiteX0" fmla="*/ 47028 w 64030"/>
                <a:gd name="connsiteY0" fmla="*/ 30277 h 126008"/>
                <a:gd name="connsiteX1" fmla="*/ 24682 w 64030"/>
                <a:gd name="connsiteY1" fmla="*/ 821 h 126008"/>
                <a:gd name="connsiteX2" fmla="*/ 372 w 64030"/>
                <a:gd name="connsiteY2" fmla="*/ 13416 h 126008"/>
                <a:gd name="connsiteX3" fmla="*/ 9310 w 64030"/>
                <a:gd name="connsiteY3" fmla="*/ 51742 h 126008"/>
                <a:gd name="connsiteX4" fmla="*/ 1253 w 64030"/>
                <a:gd name="connsiteY4" fmla="*/ 89866 h 126008"/>
                <a:gd name="connsiteX5" fmla="*/ 14051 w 64030"/>
                <a:gd name="connsiteY5" fmla="*/ 122707 h 126008"/>
                <a:gd name="connsiteX6" fmla="*/ 41542 w 64030"/>
                <a:gd name="connsiteY6" fmla="*/ 119593 h 126008"/>
                <a:gd name="connsiteX7" fmla="*/ 64024 w 64030"/>
                <a:gd name="connsiteY7" fmla="*/ 101106 h 126008"/>
                <a:gd name="connsiteX8" fmla="*/ 56033 w 64030"/>
                <a:gd name="connsiteY8" fmla="*/ 64947 h 126008"/>
                <a:gd name="connsiteX9" fmla="*/ 47028 w 64030"/>
                <a:gd name="connsiteY9" fmla="*/ 30277 h 12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030" h="126008">
                  <a:moveTo>
                    <a:pt x="47028" y="30277"/>
                  </a:moveTo>
                  <a:cubicBezTo>
                    <a:pt x="41881" y="16734"/>
                    <a:pt x="30912" y="4207"/>
                    <a:pt x="24682" y="821"/>
                  </a:cubicBezTo>
                  <a:cubicBezTo>
                    <a:pt x="18385" y="-2565"/>
                    <a:pt x="2268" y="5087"/>
                    <a:pt x="372" y="13416"/>
                  </a:cubicBezTo>
                  <a:cubicBezTo>
                    <a:pt x="-2540" y="26282"/>
                    <a:pt x="12696" y="34746"/>
                    <a:pt x="9310" y="51742"/>
                  </a:cubicBezTo>
                  <a:cubicBezTo>
                    <a:pt x="5857" y="68671"/>
                    <a:pt x="-2743" y="75172"/>
                    <a:pt x="1253" y="89866"/>
                  </a:cubicBezTo>
                  <a:cubicBezTo>
                    <a:pt x="5247" y="104560"/>
                    <a:pt x="3283" y="117087"/>
                    <a:pt x="14051" y="122707"/>
                  </a:cubicBezTo>
                  <a:cubicBezTo>
                    <a:pt x="24885" y="128328"/>
                    <a:pt x="29557" y="126431"/>
                    <a:pt x="41542" y="119593"/>
                  </a:cubicBezTo>
                  <a:cubicBezTo>
                    <a:pt x="53528" y="112821"/>
                    <a:pt x="64024" y="115801"/>
                    <a:pt x="64024" y="101106"/>
                  </a:cubicBezTo>
                  <a:cubicBezTo>
                    <a:pt x="64024" y="86412"/>
                    <a:pt x="64565" y="79031"/>
                    <a:pt x="56033" y="64947"/>
                  </a:cubicBezTo>
                  <a:cubicBezTo>
                    <a:pt x="47569" y="50794"/>
                    <a:pt x="52174" y="43887"/>
                    <a:pt x="47028" y="3027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3" name="Freeform 362">
              <a:extLst>
                <a:ext uri="{FF2B5EF4-FFF2-40B4-BE49-F238E27FC236}">
                  <a16:creationId xmlns:a16="http://schemas.microsoft.com/office/drawing/2014/main" id="{4DA079B6-0C5A-8C78-5241-776EEF751D83}"/>
                </a:ext>
              </a:extLst>
            </p:cNvPr>
            <p:cNvSpPr/>
            <p:nvPr/>
          </p:nvSpPr>
          <p:spPr bwMode="ltGray">
            <a:xfrm>
              <a:off x="14992714" y="5512033"/>
              <a:ext cx="13019" cy="9404"/>
            </a:xfrm>
            <a:custGeom>
              <a:avLst/>
              <a:gdLst>
                <a:gd name="connsiteX0" fmla="*/ 11478 w 13019"/>
                <a:gd name="connsiteY0" fmla="*/ 967 h 9404"/>
                <a:gd name="connsiteX1" fmla="*/ 3555 w 13019"/>
                <a:gd name="connsiteY1" fmla="*/ 5978 h 9404"/>
                <a:gd name="connsiteX2" fmla="*/ 3014 w 13019"/>
                <a:gd name="connsiteY2" fmla="*/ 8890 h 9404"/>
                <a:gd name="connsiteX3" fmla="*/ 7077 w 13019"/>
                <a:gd name="connsiteY3" fmla="*/ 2999 h 9404"/>
                <a:gd name="connsiteX4" fmla="*/ 11478 w 13019"/>
                <a:gd name="connsiteY4" fmla="*/ 967 h 9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19" h="9404">
                  <a:moveTo>
                    <a:pt x="11478" y="967"/>
                  </a:moveTo>
                  <a:cubicBezTo>
                    <a:pt x="6941" y="-1267"/>
                    <a:pt x="6467" y="358"/>
                    <a:pt x="3555" y="5978"/>
                  </a:cubicBezTo>
                  <a:cubicBezTo>
                    <a:pt x="1998" y="9025"/>
                    <a:pt x="-3284" y="6858"/>
                    <a:pt x="3014" y="8890"/>
                  </a:cubicBezTo>
                  <a:cubicBezTo>
                    <a:pt x="9311" y="10921"/>
                    <a:pt x="4775" y="6519"/>
                    <a:pt x="7077" y="2999"/>
                  </a:cubicBezTo>
                  <a:cubicBezTo>
                    <a:pt x="9311" y="-455"/>
                    <a:pt x="16015" y="3202"/>
                    <a:pt x="11478" y="9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4" name="Freeform 363">
              <a:extLst>
                <a:ext uri="{FF2B5EF4-FFF2-40B4-BE49-F238E27FC236}">
                  <a16:creationId xmlns:a16="http://schemas.microsoft.com/office/drawing/2014/main" id="{B4820BC5-C02B-25BF-6E97-57A16B2FAB76}"/>
                </a:ext>
              </a:extLst>
            </p:cNvPr>
            <p:cNvSpPr/>
            <p:nvPr/>
          </p:nvSpPr>
          <p:spPr bwMode="ltGray">
            <a:xfrm>
              <a:off x="15415402" y="5386632"/>
              <a:ext cx="15398" cy="41361"/>
            </a:xfrm>
            <a:custGeom>
              <a:avLst/>
              <a:gdLst>
                <a:gd name="connsiteX0" fmla="*/ 11126 w 15398"/>
                <a:gd name="connsiteY0" fmla="*/ 27776 h 41361"/>
                <a:gd name="connsiteX1" fmla="*/ 9636 w 15398"/>
                <a:gd name="connsiteY1" fmla="*/ 12067 h 41361"/>
                <a:gd name="connsiteX2" fmla="*/ 12683 w 15398"/>
                <a:gd name="connsiteY2" fmla="*/ 149 h 41361"/>
                <a:gd name="connsiteX3" fmla="*/ 10381 w 15398"/>
                <a:gd name="connsiteY3" fmla="*/ 5430 h 41361"/>
                <a:gd name="connsiteX4" fmla="*/ 224 w 15398"/>
                <a:gd name="connsiteY4" fmla="*/ 36579 h 41361"/>
                <a:gd name="connsiteX5" fmla="*/ 15256 w 15398"/>
                <a:gd name="connsiteY5" fmla="*/ 37663 h 41361"/>
                <a:gd name="connsiteX6" fmla="*/ 11126 w 15398"/>
                <a:gd name="connsiteY6" fmla="*/ 27776 h 4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98" h="41361">
                  <a:moveTo>
                    <a:pt x="11126" y="27776"/>
                  </a:moveTo>
                  <a:cubicBezTo>
                    <a:pt x="12142" y="20395"/>
                    <a:pt x="11465" y="15994"/>
                    <a:pt x="9636" y="12067"/>
                  </a:cubicBezTo>
                  <a:cubicBezTo>
                    <a:pt x="7808" y="8139"/>
                    <a:pt x="15460" y="3263"/>
                    <a:pt x="12683" y="149"/>
                  </a:cubicBezTo>
                  <a:cubicBezTo>
                    <a:pt x="11735" y="-935"/>
                    <a:pt x="10990" y="4212"/>
                    <a:pt x="10381" y="5430"/>
                  </a:cubicBezTo>
                  <a:cubicBezTo>
                    <a:pt x="5235" y="21276"/>
                    <a:pt x="2526" y="29808"/>
                    <a:pt x="224" y="36579"/>
                  </a:cubicBezTo>
                  <a:cubicBezTo>
                    <a:pt x="-2078" y="43351"/>
                    <a:pt x="14105" y="42199"/>
                    <a:pt x="15256" y="37663"/>
                  </a:cubicBezTo>
                  <a:cubicBezTo>
                    <a:pt x="16408" y="33126"/>
                    <a:pt x="10178" y="35157"/>
                    <a:pt x="11126" y="2777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5" name="Freeform 364">
              <a:extLst>
                <a:ext uri="{FF2B5EF4-FFF2-40B4-BE49-F238E27FC236}">
                  <a16:creationId xmlns:a16="http://schemas.microsoft.com/office/drawing/2014/main" id="{E59ABFD3-80DD-3C05-9AFB-2B5696E45E10}"/>
                </a:ext>
              </a:extLst>
            </p:cNvPr>
            <p:cNvSpPr/>
            <p:nvPr/>
          </p:nvSpPr>
          <p:spPr bwMode="ltGray">
            <a:xfrm>
              <a:off x="15422939" y="5453750"/>
              <a:ext cx="423" cy="1760"/>
            </a:xfrm>
            <a:custGeom>
              <a:avLst/>
              <a:gdLst>
                <a:gd name="connsiteX0" fmla="*/ 339 w 423"/>
                <a:gd name="connsiteY0" fmla="*/ 1151 h 1760"/>
                <a:gd name="connsiteX1" fmla="*/ 407 w 423"/>
                <a:gd name="connsiteY1" fmla="*/ 0 h 1760"/>
                <a:gd name="connsiteX2" fmla="*/ 0 w 423"/>
                <a:gd name="connsiteY2" fmla="*/ 1761 h 1760"/>
                <a:gd name="connsiteX3" fmla="*/ 339 w 423"/>
                <a:gd name="connsiteY3" fmla="*/ 1151 h 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" h="1760">
                  <a:moveTo>
                    <a:pt x="339" y="1151"/>
                  </a:moveTo>
                  <a:cubicBezTo>
                    <a:pt x="474" y="880"/>
                    <a:pt x="407" y="474"/>
                    <a:pt x="407" y="0"/>
                  </a:cubicBezTo>
                  <a:cubicBezTo>
                    <a:pt x="271" y="610"/>
                    <a:pt x="203" y="1151"/>
                    <a:pt x="0" y="1761"/>
                  </a:cubicBezTo>
                  <a:cubicBezTo>
                    <a:pt x="68" y="1558"/>
                    <a:pt x="271" y="1354"/>
                    <a:pt x="339" y="11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6" name="Freeform 365">
              <a:extLst>
                <a:ext uri="{FF2B5EF4-FFF2-40B4-BE49-F238E27FC236}">
                  <a16:creationId xmlns:a16="http://schemas.microsoft.com/office/drawing/2014/main" id="{C1B09529-68CF-D5DC-3080-F04A46D2453A}"/>
                </a:ext>
              </a:extLst>
            </p:cNvPr>
            <p:cNvSpPr/>
            <p:nvPr/>
          </p:nvSpPr>
          <p:spPr bwMode="ltGray">
            <a:xfrm>
              <a:off x="15412144" y="5427415"/>
              <a:ext cx="11489" cy="26334"/>
            </a:xfrm>
            <a:custGeom>
              <a:avLst/>
              <a:gdLst>
                <a:gd name="connsiteX0" fmla="*/ 299 w 11489"/>
                <a:gd name="connsiteY0" fmla="*/ 197 h 26334"/>
                <a:gd name="connsiteX1" fmla="*/ 11201 w 11489"/>
                <a:gd name="connsiteY1" fmla="*/ 26335 h 26334"/>
                <a:gd name="connsiteX2" fmla="*/ 11472 w 11489"/>
                <a:gd name="connsiteY2" fmla="*/ 23423 h 26334"/>
                <a:gd name="connsiteX3" fmla="*/ 7341 w 11489"/>
                <a:gd name="connsiteY3" fmla="*/ 10287 h 26334"/>
                <a:gd name="connsiteX4" fmla="*/ 299 w 11489"/>
                <a:gd name="connsiteY4" fmla="*/ 197 h 26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9" h="26334">
                  <a:moveTo>
                    <a:pt x="299" y="197"/>
                  </a:moveTo>
                  <a:cubicBezTo>
                    <a:pt x="-2071" y="4395"/>
                    <a:pt x="10389" y="20783"/>
                    <a:pt x="11201" y="26335"/>
                  </a:cubicBezTo>
                  <a:cubicBezTo>
                    <a:pt x="11404" y="25252"/>
                    <a:pt x="11539" y="24236"/>
                    <a:pt x="11472" y="23423"/>
                  </a:cubicBezTo>
                  <a:cubicBezTo>
                    <a:pt x="11134" y="18886"/>
                    <a:pt x="7748" y="13131"/>
                    <a:pt x="7341" y="10287"/>
                  </a:cubicBezTo>
                  <a:cubicBezTo>
                    <a:pt x="6935" y="7443"/>
                    <a:pt x="3482" y="-1428"/>
                    <a:pt x="299" y="19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7" name="Freeform 366">
              <a:extLst>
                <a:ext uri="{FF2B5EF4-FFF2-40B4-BE49-F238E27FC236}">
                  <a16:creationId xmlns:a16="http://schemas.microsoft.com/office/drawing/2014/main" id="{A8DEEFD3-61F7-6C3F-0880-BFFB13F05041}"/>
                </a:ext>
              </a:extLst>
            </p:cNvPr>
            <p:cNvSpPr/>
            <p:nvPr/>
          </p:nvSpPr>
          <p:spPr bwMode="ltGray">
            <a:xfrm>
              <a:off x="15414632" y="5455511"/>
              <a:ext cx="8306" cy="9493"/>
            </a:xfrm>
            <a:custGeom>
              <a:avLst/>
              <a:gdLst>
                <a:gd name="connsiteX0" fmla="*/ 926 w 8306"/>
                <a:gd name="connsiteY0" fmla="*/ 9412 h 9493"/>
                <a:gd name="connsiteX1" fmla="*/ 8307 w 8306"/>
                <a:gd name="connsiteY1" fmla="*/ 0 h 9493"/>
                <a:gd name="connsiteX2" fmla="*/ 926 w 8306"/>
                <a:gd name="connsiteY2" fmla="*/ 9412 h 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06" h="9493">
                  <a:moveTo>
                    <a:pt x="926" y="9412"/>
                  </a:moveTo>
                  <a:cubicBezTo>
                    <a:pt x="3837" y="10225"/>
                    <a:pt x="6953" y="4808"/>
                    <a:pt x="8307" y="0"/>
                  </a:cubicBezTo>
                  <a:cubicBezTo>
                    <a:pt x="6072" y="3860"/>
                    <a:pt x="-2867" y="8329"/>
                    <a:pt x="926" y="941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8" name="Freeform 367">
              <a:extLst>
                <a:ext uri="{FF2B5EF4-FFF2-40B4-BE49-F238E27FC236}">
                  <a16:creationId xmlns:a16="http://schemas.microsoft.com/office/drawing/2014/main" id="{7FA0A32E-BB5A-D827-4CF3-8ECEAF845CD8}"/>
                </a:ext>
              </a:extLst>
            </p:cNvPr>
            <p:cNvSpPr/>
            <p:nvPr/>
          </p:nvSpPr>
          <p:spPr bwMode="ltGray">
            <a:xfrm>
              <a:off x="15414845" y="5490519"/>
              <a:ext cx="2270" cy="5689"/>
            </a:xfrm>
            <a:custGeom>
              <a:avLst/>
              <a:gdLst>
                <a:gd name="connsiteX0" fmla="*/ 104 w 2270"/>
                <a:gd name="connsiteY0" fmla="*/ 4401 h 5689"/>
                <a:gd name="connsiteX1" fmla="*/ 2271 w 2270"/>
                <a:gd name="connsiteY1" fmla="*/ 0 h 5689"/>
                <a:gd name="connsiteX2" fmla="*/ 104 w 2270"/>
                <a:gd name="connsiteY2" fmla="*/ 4401 h 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70" h="5689">
                  <a:moveTo>
                    <a:pt x="104" y="4401"/>
                  </a:moveTo>
                  <a:cubicBezTo>
                    <a:pt x="1187" y="6094"/>
                    <a:pt x="1662" y="7313"/>
                    <a:pt x="2271" y="0"/>
                  </a:cubicBezTo>
                  <a:cubicBezTo>
                    <a:pt x="849" y="1964"/>
                    <a:pt x="-370" y="3589"/>
                    <a:pt x="104" y="440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9" name="Freeform 368">
              <a:extLst>
                <a:ext uri="{FF2B5EF4-FFF2-40B4-BE49-F238E27FC236}">
                  <a16:creationId xmlns:a16="http://schemas.microsoft.com/office/drawing/2014/main" id="{93265298-9C8D-C205-FF1A-0C6C40185A02}"/>
                </a:ext>
              </a:extLst>
            </p:cNvPr>
            <p:cNvSpPr/>
            <p:nvPr/>
          </p:nvSpPr>
          <p:spPr bwMode="ltGray">
            <a:xfrm>
              <a:off x="15417116" y="5480009"/>
              <a:ext cx="3304" cy="10443"/>
            </a:xfrm>
            <a:custGeom>
              <a:avLst/>
              <a:gdLst>
                <a:gd name="connsiteX0" fmla="*/ 0 w 3304"/>
                <a:gd name="connsiteY0" fmla="*/ 10240 h 10443"/>
                <a:gd name="connsiteX1" fmla="*/ 0 w 3304"/>
                <a:gd name="connsiteY1" fmla="*/ 10443 h 10443"/>
                <a:gd name="connsiteX2" fmla="*/ 3250 w 3304"/>
                <a:gd name="connsiteY2" fmla="*/ 3198 h 10443"/>
                <a:gd name="connsiteX3" fmla="*/ 0 w 3304"/>
                <a:gd name="connsiteY3" fmla="*/ 10240 h 10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4" h="10443">
                  <a:moveTo>
                    <a:pt x="0" y="10240"/>
                  </a:moveTo>
                  <a:cubicBezTo>
                    <a:pt x="0" y="10307"/>
                    <a:pt x="0" y="10375"/>
                    <a:pt x="0" y="10443"/>
                  </a:cubicBezTo>
                  <a:cubicBezTo>
                    <a:pt x="1693" y="8073"/>
                    <a:pt x="3657" y="5364"/>
                    <a:pt x="3250" y="3198"/>
                  </a:cubicBezTo>
                  <a:cubicBezTo>
                    <a:pt x="1896" y="-4251"/>
                    <a:pt x="609" y="2656"/>
                    <a:pt x="0" y="1024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0" name="Freeform 369">
              <a:extLst>
                <a:ext uri="{FF2B5EF4-FFF2-40B4-BE49-F238E27FC236}">
                  <a16:creationId xmlns:a16="http://schemas.microsoft.com/office/drawing/2014/main" id="{6D403C57-014B-6EB9-DB9C-25DC8862197D}"/>
                </a:ext>
              </a:extLst>
            </p:cNvPr>
            <p:cNvSpPr/>
            <p:nvPr/>
          </p:nvSpPr>
          <p:spPr bwMode="ltGray">
            <a:xfrm>
              <a:off x="15434081" y="5564702"/>
              <a:ext cx="5547" cy="11151"/>
            </a:xfrm>
            <a:custGeom>
              <a:avLst/>
              <a:gdLst>
                <a:gd name="connsiteX0" fmla="*/ 5448 w 5547"/>
                <a:gd name="connsiteY0" fmla="*/ 6669 h 11151"/>
                <a:gd name="connsiteX1" fmla="*/ 572 w 5547"/>
                <a:gd name="connsiteY1" fmla="*/ 3283 h 11151"/>
                <a:gd name="connsiteX2" fmla="*/ 5448 w 5547"/>
                <a:gd name="connsiteY2" fmla="*/ 6669 h 11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47" h="11151">
                  <a:moveTo>
                    <a:pt x="5448" y="6669"/>
                  </a:moveTo>
                  <a:cubicBezTo>
                    <a:pt x="4906" y="-2405"/>
                    <a:pt x="-2001" y="-848"/>
                    <a:pt x="572" y="3283"/>
                  </a:cubicBezTo>
                  <a:cubicBezTo>
                    <a:pt x="4297" y="9309"/>
                    <a:pt x="5990" y="15674"/>
                    <a:pt x="5448" y="666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1" name="Freeform 370">
              <a:extLst>
                <a:ext uri="{FF2B5EF4-FFF2-40B4-BE49-F238E27FC236}">
                  <a16:creationId xmlns:a16="http://schemas.microsoft.com/office/drawing/2014/main" id="{66B23A04-B76C-9074-2F20-8B235D863FC2}"/>
                </a:ext>
              </a:extLst>
            </p:cNvPr>
            <p:cNvSpPr/>
            <p:nvPr/>
          </p:nvSpPr>
          <p:spPr bwMode="ltGray">
            <a:xfrm>
              <a:off x="15461233" y="5595854"/>
              <a:ext cx="13916" cy="32136"/>
            </a:xfrm>
            <a:custGeom>
              <a:avLst/>
              <a:gdLst>
                <a:gd name="connsiteX0" fmla="*/ 7481 w 13916"/>
                <a:gd name="connsiteY0" fmla="*/ 30 h 32136"/>
                <a:gd name="connsiteX1" fmla="*/ 100 w 13916"/>
                <a:gd name="connsiteY1" fmla="*/ 10999 h 32136"/>
                <a:gd name="connsiteX2" fmla="*/ 12966 w 13916"/>
                <a:gd name="connsiteY2" fmla="*/ 29756 h 32136"/>
                <a:gd name="connsiteX3" fmla="*/ 7481 w 13916"/>
                <a:gd name="connsiteY3" fmla="*/ 30 h 32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16" h="32136">
                  <a:moveTo>
                    <a:pt x="7481" y="30"/>
                  </a:moveTo>
                  <a:cubicBezTo>
                    <a:pt x="5179" y="-512"/>
                    <a:pt x="-848" y="6530"/>
                    <a:pt x="100" y="10999"/>
                  </a:cubicBezTo>
                  <a:cubicBezTo>
                    <a:pt x="1454" y="17161"/>
                    <a:pt x="9513" y="39372"/>
                    <a:pt x="12966" y="29756"/>
                  </a:cubicBezTo>
                  <a:cubicBezTo>
                    <a:pt x="16352" y="20073"/>
                    <a:pt x="9783" y="571"/>
                    <a:pt x="7481" y="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2" name="Freeform 371">
              <a:extLst>
                <a:ext uri="{FF2B5EF4-FFF2-40B4-BE49-F238E27FC236}">
                  <a16:creationId xmlns:a16="http://schemas.microsoft.com/office/drawing/2014/main" id="{A0969CA8-A363-99F1-C573-A727851400D0}"/>
                </a:ext>
              </a:extLst>
            </p:cNvPr>
            <p:cNvSpPr/>
            <p:nvPr/>
          </p:nvSpPr>
          <p:spPr bwMode="ltGray">
            <a:xfrm>
              <a:off x="15439326" y="5577283"/>
              <a:ext cx="18087" cy="22115"/>
            </a:xfrm>
            <a:custGeom>
              <a:avLst/>
              <a:gdLst>
                <a:gd name="connsiteX0" fmla="*/ 0 w 18087"/>
                <a:gd name="connsiteY0" fmla="*/ 1468 h 22115"/>
                <a:gd name="connsiteX1" fmla="*/ 10225 w 18087"/>
                <a:gd name="connsiteY1" fmla="*/ 22053 h 22115"/>
                <a:gd name="connsiteX2" fmla="*/ 17606 w 18087"/>
                <a:gd name="connsiteY2" fmla="*/ 3296 h 22115"/>
                <a:gd name="connsiteX3" fmla="*/ 0 w 18087"/>
                <a:gd name="connsiteY3" fmla="*/ 1468 h 22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87" h="22115">
                  <a:moveTo>
                    <a:pt x="0" y="1468"/>
                  </a:moveTo>
                  <a:cubicBezTo>
                    <a:pt x="541" y="8239"/>
                    <a:pt x="3995" y="23204"/>
                    <a:pt x="10225" y="22053"/>
                  </a:cubicBezTo>
                  <a:cubicBezTo>
                    <a:pt x="16454" y="20902"/>
                    <a:pt x="19298" y="5531"/>
                    <a:pt x="17606" y="3296"/>
                  </a:cubicBezTo>
                  <a:cubicBezTo>
                    <a:pt x="15913" y="1062"/>
                    <a:pt x="1693" y="-1782"/>
                    <a:pt x="0" y="146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3" name="Freeform 372">
              <a:extLst>
                <a:ext uri="{FF2B5EF4-FFF2-40B4-BE49-F238E27FC236}">
                  <a16:creationId xmlns:a16="http://schemas.microsoft.com/office/drawing/2014/main" id="{5AFE5F2B-44E2-F105-5DDB-A8450CFACE5E}"/>
                </a:ext>
              </a:extLst>
            </p:cNvPr>
            <p:cNvSpPr/>
            <p:nvPr/>
          </p:nvSpPr>
          <p:spPr bwMode="ltGray">
            <a:xfrm>
              <a:off x="15527686" y="5753683"/>
              <a:ext cx="26472" cy="9761"/>
            </a:xfrm>
            <a:custGeom>
              <a:avLst/>
              <a:gdLst>
                <a:gd name="connsiteX0" fmla="*/ 10232 w 26472"/>
                <a:gd name="connsiteY0" fmla="*/ 178 h 9761"/>
                <a:gd name="connsiteX1" fmla="*/ 7 w 26472"/>
                <a:gd name="connsiteY1" fmla="*/ 5054 h 9761"/>
                <a:gd name="connsiteX2" fmla="*/ 10300 w 26472"/>
                <a:gd name="connsiteY2" fmla="*/ 8778 h 9761"/>
                <a:gd name="connsiteX3" fmla="*/ 26281 w 26472"/>
                <a:gd name="connsiteY3" fmla="*/ 4986 h 9761"/>
                <a:gd name="connsiteX4" fmla="*/ 10232 w 26472"/>
                <a:gd name="connsiteY4" fmla="*/ 178 h 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72" h="9761">
                  <a:moveTo>
                    <a:pt x="10232" y="178"/>
                  </a:moveTo>
                  <a:cubicBezTo>
                    <a:pt x="3867" y="-702"/>
                    <a:pt x="-195" y="1803"/>
                    <a:pt x="7" y="5054"/>
                  </a:cubicBezTo>
                  <a:cubicBezTo>
                    <a:pt x="482" y="12367"/>
                    <a:pt x="6034" y="9049"/>
                    <a:pt x="10300" y="8778"/>
                  </a:cubicBezTo>
                  <a:cubicBezTo>
                    <a:pt x="14566" y="8507"/>
                    <a:pt x="28244" y="9794"/>
                    <a:pt x="26281" y="4986"/>
                  </a:cubicBezTo>
                  <a:cubicBezTo>
                    <a:pt x="24317" y="178"/>
                    <a:pt x="16598" y="990"/>
                    <a:pt x="10232" y="1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4" name="Freeform 373">
              <a:extLst>
                <a:ext uri="{FF2B5EF4-FFF2-40B4-BE49-F238E27FC236}">
                  <a16:creationId xmlns:a16="http://schemas.microsoft.com/office/drawing/2014/main" id="{946D74F8-36A0-17DD-7A38-17CA33DD19B0}"/>
                </a:ext>
              </a:extLst>
            </p:cNvPr>
            <p:cNvSpPr/>
            <p:nvPr/>
          </p:nvSpPr>
          <p:spPr bwMode="ltGray">
            <a:xfrm>
              <a:off x="15575698" y="5811139"/>
              <a:ext cx="1494" cy="414"/>
            </a:xfrm>
            <a:custGeom>
              <a:avLst/>
              <a:gdLst>
                <a:gd name="connsiteX0" fmla="*/ 5 w 1494"/>
                <a:gd name="connsiteY0" fmla="*/ 144 h 414"/>
                <a:gd name="connsiteX1" fmla="*/ 1495 w 1494"/>
                <a:gd name="connsiteY1" fmla="*/ 347 h 414"/>
                <a:gd name="connsiteX2" fmla="*/ 5 w 1494"/>
                <a:gd name="connsiteY2" fmla="*/ 144 h 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4" h="414">
                  <a:moveTo>
                    <a:pt x="5" y="144"/>
                  </a:moveTo>
                  <a:cubicBezTo>
                    <a:pt x="73" y="415"/>
                    <a:pt x="682" y="483"/>
                    <a:pt x="1495" y="347"/>
                  </a:cubicBezTo>
                  <a:cubicBezTo>
                    <a:pt x="547" y="9"/>
                    <a:pt x="-63" y="-127"/>
                    <a:pt x="5" y="1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5" name="Freeform 374">
              <a:extLst>
                <a:ext uri="{FF2B5EF4-FFF2-40B4-BE49-F238E27FC236}">
                  <a16:creationId xmlns:a16="http://schemas.microsoft.com/office/drawing/2014/main" id="{C8791874-2415-B1DB-EED6-0CD2426B9FDD}"/>
                </a:ext>
              </a:extLst>
            </p:cNvPr>
            <p:cNvSpPr/>
            <p:nvPr/>
          </p:nvSpPr>
          <p:spPr bwMode="ltGray">
            <a:xfrm>
              <a:off x="15587011" y="5816497"/>
              <a:ext cx="19188" cy="13415"/>
            </a:xfrm>
            <a:custGeom>
              <a:avLst/>
              <a:gdLst>
                <a:gd name="connsiteX0" fmla="*/ 1287 w 19188"/>
                <a:gd name="connsiteY0" fmla="*/ 677 h 13415"/>
                <a:gd name="connsiteX1" fmla="*/ 0 w 19188"/>
                <a:gd name="connsiteY1" fmla="*/ 0 h 13415"/>
                <a:gd name="connsiteX2" fmla="*/ 7787 w 19188"/>
                <a:gd name="connsiteY2" fmla="*/ 11715 h 13415"/>
                <a:gd name="connsiteX3" fmla="*/ 18419 w 19188"/>
                <a:gd name="connsiteY3" fmla="*/ 10902 h 13415"/>
                <a:gd name="connsiteX4" fmla="*/ 1287 w 19188"/>
                <a:gd name="connsiteY4" fmla="*/ 677 h 1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88" h="13415">
                  <a:moveTo>
                    <a:pt x="1287" y="677"/>
                  </a:moveTo>
                  <a:cubicBezTo>
                    <a:pt x="880" y="474"/>
                    <a:pt x="474" y="203"/>
                    <a:pt x="0" y="0"/>
                  </a:cubicBezTo>
                  <a:cubicBezTo>
                    <a:pt x="3183" y="9954"/>
                    <a:pt x="1828" y="12460"/>
                    <a:pt x="7787" y="11715"/>
                  </a:cubicBezTo>
                  <a:cubicBezTo>
                    <a:pt x="14627" y="10835"/>
                    <a:pt x="21534" y="16522"/>
                    <a:pt x="18419" y="10902"/>
                  </a:cubicBezTo>
                  <a:cubicBezTo>
                    <a:pt x="15304" y="5214"/>
                    <a:pt x="6094" y="3183"/>
                    <a:pt x="1287" y="67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6" name="Freeform 375">
              <a:extLst>
                <a:ext uri="{FF2B5EF4-FFF2-40B4-BE49-F238E27FC236}">
                  <a16:creationId xmlns:a16="http://schemas.microsoft.com/office/drawing/2014/main" id="{C966104C-03AD-10FF-2AC8-1ADD7DECB36B}"/>
                </a:ext>
              </a:extLst>
            </p:cNvPr>
            <p:cNvSpPr/>
            <p:nvPr/>
          </p:nvSpPr>
          <p:spPr bwMode="ltGray">
            <a:xfrm>
              <a:off x="15577261" y="5810860"/>
              <a:ext cx="9750" cy="5636"/>
            </a:xfrm>
            <a:custGeom>
              <a:avLst/>
              <a:gdLst>
                <a:gd name="connsiteX0" fmla="*/ 0 w 9750"/>
                <a:gd name="connsiteY0" fmla="*/ 693 h 5636"/>
                <a:gd name="connsiteX1" fmla="*/ 9750 w 9750"/>
                <a:gd name="connsiteY1" fmla="*/ 5636 h 5636"/>
                <a:gd name="connsiteX2" fmla="*/ 8058 w 9750"/>
                <a:gd name="connsiteY2" fmla="*/ 829 h 5636"/>
                <a:gd name="connsiteX3" fmla="*/ 0 w 9750"/>
                <a:gd name="connsiteY3" fmla="*/ 693 h 5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" h="5636">
                  <a:moveTo>
                    <a:pt x="0" y="693"/>
                  </a:moveTo>
                  <a:cubicBezTo>
                    <a:pt x="2234" y="1574"/>
                    <a:pt x="6433" y="3808"/>
                    <a:pt x="9750" y="5636"/>
                  </a:cubicBezTo>
                  <a:cubicBezTo>
                    <a:pt x="9277" y="4214"/>
                    <a:pt x="8735" y="2589"/>
                    <a:pt x="8058" y="829"/>
                  </a:cubicBezTo>
                  <a:cubicBezTo>
                    <a:pt x="7448" y="-796"/>
                    <a:pt x="2505" y="422"/>
                    <a:pt x="0" y="6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7" name="Freeform 376">
              <a:extLst>
                <a:ext uri="{FF2B5EF4-FFF2-40B4-BE49-F238E27FC236}">
                  <a16:creationId xmlns:a16="http://schemas.microsoft.com/office/drawing/2014/main" id="{11C4CC8F-68D0-6E18-117F-4D74E5FBDF98}"/>
                </a:ext>
              </a:extLst>
            </p:cNvPr>
            <p:cNvSpPr/>
            <p:nvPr/>
          </p:nvSpPr>
          <p:spPr bwMode="ltGray">
            <a:xfrm>
              <a:off x="15625819" y="5889394"/>
              <a:ext cx="22538" cy="31597"/>
            </a:xfrm>
            <a:custGeom>
              <a:avLst/>
              <a:gdLst>
                <a:gd name="connsiteX0" fmla="*/ 17396 w 22538"/>
                <a:gd name="connsiteY0" fmla="*/ 26507 h 31597"/>
                <a:gd name="connsiteX1" fmla="*/ 13401 w 22538"/>
                <a:gd name="connsiteY1" fmla="*/ 9173 h 31597"/>
                <a:gd name="connsiteX2" fmla="*/ 7644 w 22538"/>
                <a:gd name="connsiteY2" fmla="*/ 167 h 31597"/>
                <a:gd name="connsiteX3" fmla="*/ 1619 w 22538"/>
                <a:gd name="connsiteY3" fmla="*/ 8022 h 31597"/>
                <a:gd name="connsiteX4" fmla="*/ 2228 w 22538"/>
                <a:gd name="connsiteY4" fmla="*/ 18179 h 31597"/>
                <a:gd name="connsiteX5" fmla="*/ 13874 w 22538"/>
                <a:gd name="connsiteY5" fmla="*/ 22715 h 31597"/>
                <a:gd name="connsiteX6" fmla="*/ 20375 w 22538"/>
                <a:gd name="connsiteY6" fmla="*/ 31586 h 31597"/>
                <a:gd name="connsiteX7" fmla="*/ 17396 w 22538"/>
                <a:gd name="connsiteY7" fmla="*/ 26507 h 3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538" h="31597">
                  <a:moveTo>
                    <a:pt x="17396" y="26507"/>
                  </a:moveTo>
                  <a:cubicBezTo>
                    <a:pt x="14551" y="21429"/>
                    <a:pt x="15703" y="12288"/>
                    <a:pt x="13401" y="9173"/>
                  </a:cubicBezTo>
                  <a:cubicBezTo>
                    <a:pt x="11098" y="6058"/>
                    <a:pt x="12521" y="-1188"/>
                    <a:pt x="7644" y="167"/>
                  </a:cubicBezTo>
                  <a:cubicBezTo>
                    <a:pt x="2769" y="1589"/>
                    <a:pt x="4530" y="4027"/>
                    <a:pt x="1619" y="8022"/>
                  </a:cubicBezTo>
                  <a:cubicBezTo>
                    <a:pt x="196" y="11678"/>
                    <a:pt x="-1429" y="13980"/>
                    <a:pt x="2228" y="18179"/>
                  </a:cubicBezTo>
                  <a:cubicBezTo>
                    <a:pt x="5885" y="22377"/>
                    <a:pt x="11572" y="19601"/>
                    <a:pt x="13874" y="22715"/>
                  </a:cubicBezTo>
                  <a:cubicBezTo>
                    <a:pt x="16177" y="25830"/>
                    <a:pt x="15228" y="31586"/>
                    <a:pt x="20375" y="31586"/>
                  </a:cubicBezTo>
                  <a:cubicBezTo>
                    <a:pt x="25521" y="31654"/>
                    <a:pt x="20240" y="31586"/>
                    <a:pt x="17396" y="2650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8" name="Freeform 377">
              <a:extLst>
                <a:ext uri="{FF2B5EF4-FFF2-40B4-BE49-F238E27FC236}">
                  <a16:creationId xmlns:a16="http://schemas.microsoft.com/office/drawing/2014/main" id="{4E172B13-96D7-E2D2-A018-FD17D9AEBA4B}"/>
                </a:ext>
              </a:extLst>
            </p:cNvPr>
            <p:cNvSpPr/>
            <p:nvPr/>
          </p:nvSpPr>
          <p:spPr bwMode="ltGray">
            <a:xfrm>
              <a:off x="15677952" y="5948633"/>
              <a:ext cx="24484" cy="26623"/>
            </a:xfrm>
            <a:custGeom>
              <a:avLst/>
              <a:gdLst>
                <a:gd name="connsiteX0" fmla="*/ 1761 w 24484"/>
                <a:gd name="connsiteY0" fmla="*/ 3970 h 26623"/>
                <a:gd name="connsiteX1" fmla="*/ 204 w 24484"/>
                <a:gd name="connsiteY1" fmla="*/ 5189 h 26623"/>
                <a:gd name="connsiteX2" fmla="*/ 6230 w 24484"/>
                <a:gd name="connsiteY2" fmla="*/ 18258 h 26623"/>
                <a:gd name="connsiteX3" fmla="*/ 24445 w 24484"/>
                <a:gd name="connsiteY3" fmla="*/ 23336 h 26623"/>
                <a:gd name="connsiteX4" fmla="*/ 17200 w 24484"/>
                <a:gd name="connsiteY4" fmla="*/ 787 h 26623"/>
                <a:gd name="connsiteX5" fmla="*/ 1761 w 24484"/>
                <a:gd name="connsiteY5" fmla="*/ 3970 h 26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484" h="26623">
                  <a:moveTo>
                    <a:pt x="1761" y="3970"/>
                  </a:moveTo>
                  <a:cubicBezTo>
                    <a:pt x="-541" y="4241"/>
                    <a:pt x="0" y="2412"/>
                    <a:pt x="204" y="5189"/>
                  </a:cubicBezTo>
                  <a:cubicBezTo>
                    <a:pt x="474" y="11418"/>
                    <a:pt x="-67" y="14872"/>
                    <a:pt x="6230" y="18258"/>
                  </a:cubicBezTo>
                  <a:cubicBezTo>
                    <a:pt x="12527" y="21643"/>
                    <a:pt x="23836" y="31801"/>
                    <a:pt x="24445" y="23336"/>
                  </a:cubicBezTo>
                  <a:cubicBezTo>
                    <a:pt x="24987" y="14872"/>
                    <a:pt x="19773" y="3632"/>
                    <a:pt x="17200" y="787"/>
                  </a:cubicBezTo>
                  <a:cubicBezTo>
                    <a:pt x="14695" y="-2057"/>
                    <a:pt x="3995" y="3699"/>
                    <a:pt x="1761" y="397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9" name="Freeform 378">
              <a:extLst>
                <a:ext uri="{FF2B5EF4-FFF2-40B4-BE49-F238E27FC236}">
                  <a16:creationId xmlns:a16="http://schemas.microsoft.com/office/drawing/2014/main" id="{71851B9F-A232-2A8E-5CB3-459CC2F9355A}"/>
                </a:ext>
              </a:extLst>
            </p:cNvPr>
            <p:cNvSpPr/>
            <p:nvPr/>
          </p:nvSpPr>
          <p:spPr bwMode="ltGray">
            <a:xfrm>
              <a:off x="15654384" y="5923364"/>
              <a:ext cx="11070" cy="10239"/>
            </a:xfrm>
            <a:custGeom>
              <a:avLst/>
              <a:gdLst>
                <a:gd name="connsiteX0" fmla="*/ 10770 w 11070"/>
                <a:gd name="connsiteY0" fmla="*/ 54 h 10239"/>
                <a:gd name="connsiteX1" fmla="*/ 3 w 11070"/>
                <a:gd name="connsiteY1" fmla="*/ 5065 h 10239"/>
                <a:gd name="connsiteX2" fmla="*/ 6571 w 11070"/>
                <a:gd name="connsiteY2" fmla="*/ 10076 h 10239"/>
                <a:gd name="connsiteX3" fmla="*/ 10770 w 11070"/>
                <a:gd name="connsiteY3" fmla="*/ 54 h 1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70" h="10239">
                  <a:moveTo>
                    <a:pt x="10770" y="54"/>
                  </a:moveTo>
                  <a:cubicBezTo>
                    <a:pt x="8806" y="-488"/>
                    <a:pt x="-200" y="3169"/>
                    <a:pt x="3" y="5065"/>
                  </a:cubicBezTo>
                  <a:cubicBezTo>
                    <a:pt x="680" y="10550"/>
                    <a:pt x="3389" y="10482"/>
                    <a:pt x="6571" y="10076"/>
                  </a:cubicBezTo>
                  <a:cubicBezTo>
                    <a:pt x="7791" y="6013"/>
                    <a:pt x="12259" y="460"/>
                    <a:pt x="10770" y="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0" name="Freeform 379">
              <a:extLst>
                <a:ext uri="{FF2B5EF4-FFF2-40B4-BE49-F238E27FC236}">
                  <a16:creationId xmlns:a16="http://schemas.microsoft.com/office/drawing/2014/main" id="{EA837AE1-DE5F-23B8-8836-BEF6BE64F497}"/>
                </a:ext>
              </a:extLst>
            </p:cNvPr>
            <p:cNvSpPr/>
            <p:nvPr/>
          </p:nvSpPr>
          <p:spPr bwMode="ltGray">
            <a:xfrm>
              <a:off x="15660507" y="5933101"/>
              <a:ext cx="5139" cy="4238"/>
            </a:xfrm>
            <a:custGeom>
              <a:avLst/>
              <a:gdLst>
                <a:gd name="connsiteX0" fmla="*/ 3631 w 5139"/>
                <a:gd name="connsiteY0" fmla="*/ 0 h 4238"/>
                <a:gd name="connsiteX1" fmla="*/ 381 w 5139"/>
                <a:gd name="connsiteY1" fmla="*/ 271 h 4238"/>
                <a:gd name="connsiteX2" fmla="*/ 245 w 5139"/>
                <a:gd name="connsiteY2" fmla="*/ 3250 h 4238"/>
                <a:gd name="connsiteX3" fmla="*/ 3631 w 5139"/>
                <a:gd name="connsiteY3" fmla="*/ 0 h 4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9" h="4238">
                  <a:moveTo>
                    <a:pt x="3631" y="0"/>
                  </a:moveTo>
                  <a:cubicBezTo>
                    <a:pt x="2547" y="0"/>
                    <a:pt x="1464" y="136"/>
                    <a:pt x="381" y="271"/>
                  </a:cubicBezTo>
                  <a:cubicBezTo>
                    <a:pt x="-25" y="1422"/>
                    <a:pt x="-161" y="2505"/>
                    <a:pt x="245" y="3250"/>
                  </a:cubicBezTo>
                  <a:cubicBezTo>
                    <a:pt x="1938" y="6704"/>
                    <a:pt x="7897" y="0"/>
                    <a:pt x="3631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1" name="Freeform 380">
              <a:extLst>
                <a:ext uri="{FF2B5EF4-FFF2-40B4-BE49-F238E27FC236}">
                  <a16:creationId xmlns:a16="http://schemas.microsoft.com/office/drawing/2014/main" id="{D467A54F-B029-19FC-1FCB-1B0BD1D57C32}"/>
                </a:ext>
              </a:extLst>
            </p:cNvPr>
            <p:cNvSpPr/>
            <p:nvPr/>
          </p:nvSpPr>
          <p:spPr bwMode="ltGray">
            <a:xfrm>
              <a:off x="15740596" y="6020790"/>
              <a:ext cx="19437" cy="30649"/>
            </a:xfrm>
            <a:custGeom>
              <a:avLst/>
              <a:gdLst>
                <a:gd name="connsiteX0" fmla="*/ 1278 w 19437"/>
                <a:gd name="connsiteY0" fmla="*/ 136 h 30649"/>
                <a:gd name="connsiteX1" fmla="*/ 7237 w 19437"/>
                <a:gd name="connsiteY1" fmla="*/ 10293 h 30649"/>
                <a:gd name="connsiteX2" fmla="*/ 14144 w 19437"/>
                <a:gd name="connsiteY2" fmla="*/ 30540 h 30649"/>
                <a:gd name="connsiteX3" fmla="*/ 17124 w 19437"/>
                <a:gd name="connsiteY3" fmla="*/ 12528 h 30649"/>
                <a:gd name="connsiteX4" fmla="*/ 1278 w 19437"/>
                <a:gd name="connsiteY4" fmla="*/ 136 h 30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37" h="30649">
                  <a:moveTo>
                    <a:pt x="1278" y="136"/>
                  </a:moveTo>
                  <a:cubicBezTo>
                    <a:pt x="-3258" y="1558"/>
                    <a:pt x="5612" y="6840"/>
                    <a:pt x="7237" y="10293"/>
                  </a:cubicBezTo>
                  <a:cubicBezTo>
                    <a:pt x="11368" y="19164"/>
                    <a:pt x="9878" y="31962"/>
                    <a:pt x="14144" y="30540"/>
                  </a:cubicBezTo>
                  <a:cubicBezTo>
                    <a:pt x="18410" y="29118"/>
                    <a:pt x="21931" y="16185"/>
                    <a:pt x="17124" y="12528"/>
                  </a:cubicBezTo>
                  <a:cubicBezTo>
                    <a:pt x="12248" y="8804"/>
                    <a:pt x="5815" y="-1285"/>
                    <a:pt x="1278" y="13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2" name="Freeform 381">
              <a:extLst>
                <a:ext uri="{FF2B5EF4-FFF2-40B4-BE49-F238E27FC236}">
                  <a16:creationId xmlns:a16="http://schemas.microsoft.com/office/drawing/2014/main" id="{922B9B6F-BD9E-7B39-6E6E-B722DAA7B598}"/>
                </a:ext>
              </a:extLst>
            </p:cNvPr>
            <p:cNvSpPr/>
            <p:nvPr/>
          </p:nvSpPr>
          <p:spPr bwMode="ltGray">
            <a:xfrm>
              <a:off x="15931008" y="5941805"/>
              <a:ext cx="34185" cy="23717"/>
            </a:xfrm>
            <a:custGeom>
              <a:avLst/>
              <a:gdLst>
                <a:gd name="connsiteX0" fmla="*/ 12384 w 34185"/>
                <a:gd name="connsiteY0" fmla="*/ 22580 h 23717"/>
                <a:gd name="connsiteX1" fmla="*/ 33850 w 34185"/>
                <a:gd name="connsiteY1" fmla="*/ 21429 h 23717"/>
                <a:gd name="connsiteX2" fmla="*/ 24777 w 34185"/>
                <a:gd name="connsiteY2" fmla="*/ 912 h 23717"/>
                <a:gd name="connsiteX3" fmla="*/ 6561 w 34185"/>
                <a:gd name="connsiteY3" fmla="*/ 8428 h 23717"/>
                <a:gd name="connsiteX4" fmla="*/ 1483 w 34185"/>
                <a:gd name="connsiteY4" fmla="*/ 17637 h 23717"/>
                <a:gd name="connsiteX5" fmla="*/ 12384 w 34185"/>
                <a:gd name="connsiteY5" fmla="*/ 22580 h 23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185" h="23717">
                  <a:moveTo>
                    <a:pt x="12384" y="22580"/>
                  </a:moveTo>
                  <a:cubicBezTo>
                    <a:pt x="17802" y="22310"/>
                    <a:pt x="32429" y="25966"/>
                    <a:pt x="33850" y="21429"/>
                  </a:cubicBezTo>
                  <a:cubicBezTo>
                    <a:pt x="35272" y="16892"/>
                    <a:pt x="32157" y="4297"/>
                    <a:pt x="24777" y="912"/>
                  </a:cubicBezTo>
                  <a:cubicBezTo>
                    <a:pt x="17395" y="-2474"/>
                    <a:pt x="9405" y="4365"/>
                    <a:pt x="6561" y="8428"/>
                  </a:cubicBezTo>
                  <a:cubicBezTo>
                    <a:pt x="3175" y="13168"/>
                    <a:pt x="-2783" y="13100"/>
                    <a:pt x="1483" y="17637"/>
                  </a:cubicBezTo>
                  <a:cubicBezTo>
                    <a:pt x="5681" y="22106"/>
                    <a:pt x="6968" y="22851"/>
                    <a:pt x="12384" y="2258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3" name="Freeform 382">
              <a:extLst>
                <a:ext uri="{FF2B5EF4-FFF2-40B4-BE49-F238E27FC236}">
                  <a16:creationId xmlns:a16="http://schemas.microsoft.com/office/drawing/2014/main" id="{C2257D2B-1E53-044D-CD02-BB901BE23FAE}"/>
                </a:ext>
              </a:extLst>
            </p:cNvPr>
            <p:cNvSpPr/>
            <p:nvPr/>
          </p:nvSpPr>
          <p:spPr bwMode="ltGray">
            <a:xfrm>
              <a:off x="15880080" y="5932492"/>
              <a:ext cx="551" cy="4401"/>
            </a:xfrm>
            <a:custGeom>
              <a:avLst/>
              <a:gdLst>
                <a:gd name="connsiteX0" fmla="*/ 136 w 551"/>
                <a:gd name="connsiteY0" fmla="*/ 203 h 4401"/>
                <a:gd name="connsiteX1" fmla="*/ 0 w 551"/>
                <a:gd name="connsiteY1" fmla="*/ 0 h 4401"/>
                <a:gd name="connsiteX2" fmla="*/ 474 w 551"/>
                <a:gd name="connsiteY2" fmla="*/ 4402 h 4401"/>
                <a:gd name="connsiteX3" fmla="*/ 136 w 551"/>
                <a:gd name="connsiteY3" fmla="*/ 203 h 4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1" h="4401">
                  <a:moveTo>
                    <a:pt x="136" y="203"/>
                  </a:moveTo>
                  <a:cubicBezTo>
                    <a:pt x="136" y="136"/>
                    <a:pt x="0" y="68"/>
                    <a:pt x="0" y="0"/>
                  </a:cubicBezTo>
                  <a:cubicBezTo>
                    <a:pt x="68" y="1490"/>
                    <a:pt x="203" y="2979"/>
                    <a:pt x="474" y="4402"/>
                  </a:cubicBezTo>
                  <a:cubicBezTo>
                    <a:pt x="609" y="2912"/>
                    <a:pt x="609" y="1490"/>
                    <a:pt x="136" y="2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4" name="Freeform 383">
              <a:extLst>
                <a:ext uri="{FF2B5EF4-FFF2-40B4-BE49-F238E27FC236}">
                  <a16:creationId xmlns:a16="http://schemas.microsoft.com/office/drawing/2014/main" id="{B0B3CCC1-97B3-C49E-7F34-35B344F92D92}"/>
                </a:ext>
              </a:extLst>
            </p:cNvPr>
            <p:cNvSpPr/>
            <p:nvPr/>
          </p:nvSpPr>
          <p:spPr bwMode="ltGray">
            <a:xfrm>
              <a:off x="15877581" y="5936961"/>
              <a:ext cx="25110" cy="22684"/>
            </a:xfrm>
            <a:custGeom>
              <a:avLst/>
              <a:gdLst>
                <a:gd name="connsiteX0" fmla="*/ 22068 w 25110"/>
                <a:gd name="connsiteY0" fmla="*/ 12527 h 22684"/>
                <a:gd name="connsiteX1" fmla="*/ 2973 w 25110"/>
                <a:gd name="connsiteY1" fmla="*/ 609 h 22684"/>
                <a:gd name="connsiteX2" fmla="*/ 2905 w 25110"/>
                <a:gd name="connsiteY2" fmla="*/ 0 h 22684"/>
                <a:gd name="connsiteX3" fmla="*/ 1957 w 25110"/>
                <a:gd name="connsiteY3" fmla="*/ 18486 h 22684"/>
                <a:gd name="connsiteX4" fmla="*/ 21933 w 25110"/>
                <a:gd name="connsiteY4" fmla="*/ 20517 h 22684"/>
                <a:gd name="connsiteX5" fmla="*/ 22881 w 25110"/>
                <a:gd name="connsiteY5" fmla="*/ 22684 h 22684"/>
                <a:gd name="connsiteX6" fmla="*/ 22068 w 25110"/>
                <a:gd name="connsiteY6" fmla="*/ 12527 h 22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10" h="22684">
                  <a:moveTo>
                    <a:pt x="22068" y="12527"/>
                  </a:moveTo>
                  <a:cubicBezTo>
                    <a:pt x="15500" y="8871"/>
                    <a:pt x="5275" y="13611"/>
                    <a:pt x="2973" y="609"/>
                  </a:cubicBezTo>
                  <a:cubicBezTo>
                    <a:pt x="2905" y="406"/>
                    <a:pt x="2905" y="203"/>
                    <a:pt x="2905" y="0"/>
                  </a:cubicBezTo>
                  <a:cubicBezTo>
                    <a:pt x="2227" y="6568"/>
                    <a:pt x="-2648" y="15100"/>
                    <a:pt x="1957" y="18486"/>
                  </a:cubicBezTo>
                  <a:cubicBezTo>
                    <a:pt x="7645" y="22752"/>
                    <a:pt x="19088" y="17267"/>
                    <a:pt x="21933" y="20517"/>
                  </a:cubicBezTo>
                  <a:cubicBezTo>
                    <a:pt x="22407" y="21059"/>
                    <a:pt x="22677" y="21804"/>
                    <a:pt x="22881" y="22684"/>
                  </a:cubicBezTo>
                  <a:cubicBezTo>
                    <a:pt x="24574" y="17809"/>
                    <a:pt x="27282" y="15439"/>
                    <a:pt x="22068" y="1252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5" name="Freeform 384">
              <a:extLst>
                <a:ext uri="{FF2B5EF4-FFF2-40B4-BE49-F238E27FC236}">
                  <a16:creationId xmlns:a16="http://schemas.microsoft.com/office/drawing/2014/main" id="{32A9D1F0-F054-6163-7061-C939FAAB1317}"/>
                </a:ext>
              </a:extLst>
            </p:cNvPr>
            <p:cNvSpPr/>
            <p:nvPr/>
          </p:nvSpPr>
          <p:spPr bwMode="ltGray">
            <a:xfrm>
              <a:off x="15899450" y="5959645"/>
              <a:ext cx="1237" cy="7382"/>
            </a:xfrm>
            <a:custGeom>
              <a:avLst/>
              <a:gdLst>
                <a:gd name="connsiteX0" fmla="*/ 1011 w 1237"/>
                <a:gd name="connsiteY0" fmla="*/ 0 h 7382"/>
                <a:gd name="connsiteX1" fmla="*/ 63 w 1237"/>
                <a:gd name="connsiteY1" fmla="*/ 4469 h 7382"/>
                <a:gd name="connsiteX2" fmla="*/ 1011 w 1237"/>
                <a:gd name="connsiteY2" fmla="*/ 0 h 7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7" h="7382">
                  <a:moveTo>
                    <a:pt x="1011" y="0"/>
                  </a:moveTo>
                  <a:cubicBezTo>
                    <a:pt x="538" y="1287"/>
                    <a:pt x="199" y="2777"/>
                    <a:pt x="63" y="4469"/>
                  </a:cubicBezTo>
                  <a:cubicBezTo>
                    <a:pt x="-410" y="11376"/>
                    <a:pt x="1960" y="4402"/>
                    <a:pt x="1011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6" name="Freeform 385">
              <a:extLst>
                <a:ext uri="{FF2B5EF4-FFF2-40B4-BE49-F238E27FC236}">
                  <a16:creationId xmlns:a16="http://schemas.microsoft.com/office/drawing/2014/main" id="{3DD65BAA-183E-9E22-A3C1-7C57A1221496}"/>
                </a:ext>
              </a:extLst>
            </p:cNvPr>
            <p:cNvSpPr/>
            <p:nvPr/>
          </p:nvSpPr>
          <p:spPr bwMode="ltGray">
            <a:xfrm>
              <a:off x="15851514" y="5905959"/>
              <a:ext cx="30036" cy="26600"/>
            </a:xfrm>
            <a:custGeom>
              <a:avLst/>
              <a:gdLst>
                <a:gd name="connsiteX0" fmla="*/ 29040 w 30036"/>
                <a:gd name="connsiteY0" fmla="*/ 327 h 26600"/>
                <a:gd name="connsiteX1" fmla="*/ 18544 w 30036"/>
                <a:gd name="connsiteY1" fmla="*/ 10822 h 26600"/>
                <a:gd name="connsiteX2" fmla="*/ 3308 w 30036"/>
                <a:gd name="connsiteY2" fmla="*/ 11568 h 26600"/>
                <a:gd name="connsiteX3" fmla="*/ 7710 w 30036"/>
                <a:gd name="connsiteY3" fmla="*/ 25720 h 26600"/>
                <a:gd name="connsiteX4" fmla="*/ 28498 w 30036"/>
                <a:gd name="connsiteY4" fmla="*/ 26600 h 26600"/>
                <a:gd name="connsiteX5" fmla="*/ 29040 w 30036"/>
                <a:gd name="connsiteY5" fmla="*/ 327 h 2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036" h="26600">
                  <a:moveTo>
                    <a:pt x="29040" y="327"/>
                  </a:moveTo>
                  <a:cubicBezTo>
                    <a:pt x="25925" y="-1637"/>
                    <a:pt x="20846" y="5677"/>
                    <a:pt x="18544" y="10822"/>
                  </a:cubicBezTo>
                  <a:cubicBezTo>
                    <a:pt x="16242" y="15969"/>
                    <a:pt x="5340" y="11568"/>
                    <a:pt x="3308" y="11568"/>
                  </a:cubicBezTo>
                  <a:cubicBezTo>
                    <a:pt x="-4276" y="11568"/>
                    <a:pt x="2902" y="25111"/>
                    <a:pt x="7710" y="25720"/>
                  </a:cubicBezTo>
                  <a:cubicBezTo>
                    <a:pt x="12517" y="26262"/>
                    <a:pt x="25721" y="20438"/>
                    <a:pt x="28498" y="26600"/>
                  </a:cubicBezTo>
                  <a:cubicBezTo>
                    <a:pt x="28024" y="14750"/>
                    <a:pt x="31748" y="2087"/>
                    <a:pt x="29040" y="32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7" name="Freeform 386">
              <a:extLst>
                <a:ext uri="{FF2B5EF4-FFF2-40B4-BE49-F238E27FC236}">
                  <a16:creationId xmlns:a16="http://schemas.microsoft.com/office/drawing/2014/main" id="{C280B874-584E-9B3F-61F2-9011EF731C96}"/>
                </a:ext>
              </a:extLst>
            </p:cNvPr>
            <p:cNvSpPr/>
            <p:nvPr/>
          </p:nvSpPr>
          <p:spPr bwMode="ltGray">
            <a:xfrm>
              <a:off x="15829481" y="5869370"/>
              <a:ext cx="7898" cy="24184"/>
            </a:xfrm>
            <a:custGeom>
              <a:avLst/>
              <a:gdLst>
                <a:gd name="connsiteX0" fmla="*/ 3266 w 7898"/>
                <a:gd name="connsiteY0" fmla="*/ 24051 h 24184"/>
                <a:gd name="connsiteX1" fmla="*/ 6449 w 7898"/>
                <a:gd name="connsiteY1" fmla="*/ 148 h 24184"/>
                <a:gd name="connsiteX2" fmla="*/ 287 w 7898"/>
                <a:gd name="connsiteY2" fmla="*/ 7122 h 24184"/>
                <a:gd name="connsiteX3" fmla="*/ 3266 w 7898"/>
                <a:gd name="connsiteY3" fmla="*/ 24051 h 24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8" h="24184">
                  <a:moveTo>
                    <a:pt x="3266" y="24051"/>
                  </a:moveTo>
                  <a:cubicBezTo>
                    <a:pt x="7804" y="22358"/>
                    <a:pt x="9293" y="1299"/>
                    <a:pt x="6449" y="148"/>
                  </a:cubicBezTo>
                  <a:cubicBezTo>
                    <a:pt x="3605" y="-1003"/>
                    <a:pt x="287" y="4888"/>
                    <a:pt x="287" y="7122"/>
                  </a:cubicBezTo>
                  <a:cubicBezTo>
                    <a:pt x="220" y="10847"/>
                    <a:pt x="-1271" y="25744"/>
                    <a:pt x="3266" y="240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8" name="Freeform 387">
              <a:extLst>
                <a:ext uri="{FF2B5EF4-FFF2-40B4-BE49-F238E27FC236}">
                  <a16:creationId xmlns:a16="http://schemas.microsoft.com/office/drawing/2014/main" id="{E0070116-5963-6136-ECEA-CE1D2D95FF34}"/>
                </a:ext>
              </a:extLst>
            </p:cNvPr>
            <p:cNvSpPr/>
            <p:nvPr/>
          </p:nvSpPr>
          <p:spPr bwMode="ltGray">
            <a:xfrm>
              <a:off x="15833881" y="5853798"/>
              <a:ext cx="18385" cy="23330"/>
            </a:xfrm>
            <a:custGeom>
              <a:avLst/>
              <a:gdLst>
                <a:gd name="connsiteX0" fmla="*/ 16134 w 18385"/>
                <a:gd name="connsiteY0" fmla="*/ 22626 h 23330"/>
                <a:gd name="connsiteX1" fmla="*/ 14035 w 18385"/>
                <a:gd name="connsiteY1" fmla="*/ 415 h 23330"/>
                <a:gd name="connsiteX2" fmla="*/ 18 w 18385"/>
                <a:gd name="connsiteY2" fmla="*/ 9828 h 23330"/>
                <a:gd name="connsiteX3" fmla="*/ 2388 w 18385"/>
                <a:gd name="connsiteY3" fmla="*/ 15922 h 23330"/>
                <a:gd name="connsiteX4" fmla="*/ 16134 w 18385"/>
                <a:gd name="connsiteY4" fmla="*/ 22626 h 23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85" h="23330">
                  <a:moveTo>
                    <a:pt x="16134" y="22626"/>
                  </a:moveTo>
                  <a:cubicBezTo>
                    <a:pt x="18436" y="19511"/>
                    <a:pt x="20535" y="3260"/>
                    <a:pt x="14035" y="415"/>
                  </a:cubicBezTo>
                  <a:cubicBezTo>
                    <a:pt x="8211" y="-2090"/>
                    <a:pt x="2794" y="7458"/>
                    <a:pt x="18" y="9828"/>
                  </a:cubicBezTo>
                  <a:cubicBezTo>
                    <a:pt x="-50" y="12807"/>
                    <a:pt x="-50" y="14703"/>
                    <a:pt x="2388" y="15922"/>
                  </a:cubicBezTo>
                  <a:cubicBezTo>
                    <a:pt x="5841" y="17615"/>
                    <a:pt x="13899" y="25741"/>
                    <a:pt x="16134" y="2262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9" name="Freeform 388">
              <a:extLst>
                <a:ext uri="{FF2B5EF4-FFF2-40B4-BE49-F238E27FC236}">
                  <a16:creationId xmlns:a16="http://schemas.microsoft.com/office/drawing/2014/main" id="{D3C52587-8C91-4CFD-454C-4D13E455F998}"/>
                </a:ext>
              </a:extLst>
            </p:cNvPr>
            <p:cNvSpPr/>
            <p:nvPr/>
          </p:nvSpPr>
          <p:spPr bwMode="ltGray">
            <a:xfrm>
              <a:off x="15832122" y="5859482"/>
              <a:ext cx="1793" cy="4761"/>
            </a:xfrm>
            <a:custGeom>
              <a:avLst/>
              <a:gdLst>
                <a:gd name="connsiteX0" fmla="*/ 829 w 1793"/>
                <a:gd name="connsiteY0" fmla="*/ 4754 h 4761"/>
                <a:gd name="connsiteX1" fmla="*/ 1777 w 1793"/>
                <a:gd name="connsiteY1" fmla="*/ 4212 h 4761"/>
                <a:gd name="connsiteX2" fmla="*/ 1709 w 1793"/>
                <a:gd name="connsiteY2" fmla="*/ 284 h 4761"/>
                <a:gd name="connsiteX3" fmla="*/ 829 w 1793"/>
                <a:gd name="connsiteY3" fmla="*/ 4754 h 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3" h="4761">
                  <a:moveTo>
                    <a:pt x="829" y="4754"/>
                  </a:moveTo>
                  <a:cubicBezTo>
                    <a:pt x="1099" y="4754"/>
                    <a:pt x="1438" y="4483"/>
                    <a:pt x="1777" y="4212"/>
                  </a:cubicBezTo>
                  <a:cubicBezTo>
                    <a:pt x="1777" y="3061"/>
                    <a:pt x="1844" y="1774"/>
                    <a:pt x="1709" y="284"/>
                  </a:cubicBezTo>
                  <a:cubicBezTo>
                    <a:pt x="1573" y="-1409"/>
                    <a:pt x="-1407" y="5024"/>
                    <a:pt x="829" y="47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0" name="Freeform 389">
              <a:extLst>
                <a:ext uri="{FF2B5EF4-FFF2-40B4-BE49-F238E27FC236}">
                  <a16:creationId xmlns:a16="http://schemas.microsoft.com/office/drawing/2014/main" id="{3717ABC5-C71A-E134-D1AB-D8D0D1BCE8E3}"/>
                </a:ext>
              </a:extLst>
            </p:cNvPr>
            <p:cNvSpPr/>
            <p:nvPr/>
          </p:nvSpPr>
          <p:spPr bwMode="ltGray">
            <a:xfrm>
              <a:off x="15807056" y="5815503"/>
              <a:ext cx="37725" cy="13668"/>
            </a:xfrm>
            <a:custGeom>
              <a:avLst/>
              <a:gdLst>
                <a:gd name="connsiteX0" fmla="*/ 37677 w 37725"/>
                <a:gd name="connsiteY0" fmla="*/ 10474 h 13668"/>
                <a:gd name="connsiteX1" fmla="*/ 25014 w 37725"/>
                <a:gd name="connsiteY1" fmla="*/ 4109 h 13668"/>
                <a:gd name="connsiteX2" fmla="*/ 11741 w 37725"/>
                <a:gd name="connsiteY2" fmla="*/ 858 h 13668"/>
                <a:gd name="connsiteX3" fmla="*/ 10658 w 37725"/>
                <a:gd name="connsiteY3" fmla="*/ 5666 h 13668"/>
                <a:gd name="connsiteX4" fmla="*/ 8491 w 37725"/>
                <a:gd name="connsiteY4" fmla="*/ 2686 h 13668"/>
                <a:gd name="connsiteX5" fmla="*/ 27 w 37725"/>
                <a:gd name="connsiteY5" fmla="*/ 2619 h 13668"/>
                <a:gd name="connsiteX6" fmla="*/ 10523 w 37725"/>
                <a:gd name="connsiteY6" fmla="*/ 9864 h 13668"/>
                <a:gd name="connsiteX7" fmla="*/ 10726 w 37725"/>
                <a:gd name="connsiteY7" fmla="*/ 8713 h 13668"/>
                <a:gd name="connsiteX8" fmla="*/ 12148 w 37725"/>
                <a:gd name="connsiteY8" fmla="*/ 12505 h 13668"/>
                <a:gd name="connsiteX9" fmla="*/ 22509 w 37725"/>
                <a:gd name="connsiteY9" fmla="*/ 8849 h 13668"/>
                <a:gd name="connsiteX10" fmla="*/ 37677 w 37725"/>
                <a:gd name="connsiteY10" fmla="*/ 10474 h 13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25" h="13668">
                  <a:moveTo>
                    <a:pt x="37677" y="10474"/>
                  </a:moveTo>
                  <a:cubicBezTo>
                    <a:pt x="38421" y="3838"/>
                    <a:pt x="30431" y="4109"/>
                    <a:pt x="25014" y="4109"/>
                  </a:cubicBezTo>
                  <a:cubicBezTo>
                    <a:pt x="19596" y="4109"/>
                    <a:pt x="12622" y="-2257"/>
                    <a:pt x="11741" y="858"/>
                  </a:cubicBezTo>
                  <a:cubicBezTo>
                    <a:pt x="11200" y="2890"/>
                    <a:pt x="10862" y="4379"/>
                    <a:pt x="10658" y="5666"/>
                  </a:cubicBezTo>
                  <a:cubicBezTo>
                    <a:pt x="10252" y="4176"/>
                    <a:pt x="9439" y="3160"/>
                    <a:pt x="8491" y="2686"/>
                  </a:cubicBezTo>
                  <a:cubicBezTo>
                    <a:pt x="6798" y="1806"/>
                    <a:pt x="298" y="1265"/>
                    <a:pt x="27" y="2619"/>
                  </a:cubicBezTo>
                  <a:cubicBezTo>
                    <a:pt x="-582" y="6005"/>
                    <a:pt x="9371" y="13792"/>
                    <a:pt x="10523" y="9864"/>
                  </a:cubicBezTo>
                  <a:cubicBezTo>
                    <a:pt x="10658" y="9458"/>
                    <a:pt x="10658" y="9119"/>
                    <a:pt x="10726" y="8713"/>
                  </a:cubicBezTo>
                  <a:cubicBezTo>
                    <a:pt x="10929" y="9864"/>
                    <a:pt x="11403" y="11016"/>
                    <a:pt x="12148" y="12505"/>
                  </a:cubicBezTo>
                  <a:cubicBezTo>
                    <a:pt x="14112" y="16433"/>
                    <a:pt x="20206" y="9187"/>
                    <a:pt x="22509" y="8849"/>
                  </a:cubicBezTo>
                  <a:cubicBezTo>
                    <a:pt x="24743" y="8578"/>
                    <a:pt x="36932" y="17177"/>
                    <a:pt x="37677" y="104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1" name="Freeform 390">
              <a:extLst>
                <a:ext uri="{FF2B5EF4-FFF2-40B4-BE49-F238E27FC236}">
                  <a16:creationId xmlns:a16="http://schemas.microsoft.com/office/drawing/2014/main" id="{839DFB06-F645-2825-43B5-B1B344309BE0}"/>
                </a:ext>
              </a:extLst>
            </p:cNvPr>
            <p:cNvSpPr/>
            <p:nvPr/>
          </p:nvSpPr>
          <p:spPr bwMode="ltGray">
            <a:xfrm>
              <a:off x="15748339" y="5806647"/>
              <a:ext cx="16806" cy="8440"/>
            </a:xfrm>
            <a:custGeom>
              <a:avLst/>
              <a:gdLst>
                <a:gd name="connsiteX0" fmla="*/ 36 w 16806"/>
                <a:gd name="connsiteY0" fmla="*/ 979 h 8440"/>
                <a:gd name="connsiteX1" fmla="*/ 7620 w 16806"/>
                <a:gd name="connsiteY1" fmla="*/ 7750 h 8440"/>
                <a:gd name="connsiteX2" fmla="*/ 16491 w 16806"/>
                <a:gd name="connsiteY2" fmla="*/ 5110 h 8440"/>
                <a:gd name="connsiteX3" fmla="*/ 36 w 16806"/>
                <a:gd name="connsiteY3" fmla="*/ 979 h 8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06" h="8440">
                  <a:moveTo>
                    <a:pt x="36" y="979"/>
                  </a:moveTo>
                  <a:cubicBezTo>
                    <a:pt x="2067" y="5854"/>
                    <a:pt x="5047" y="7479"/>
                    <a:pt x="7620" y="7750"/>
                  </a:cubicBezTo>
                  <a:cubicBezTo>
                    <a:pt x="10194" y="8021"/>
                    <a:pt x="18522" y="10188"/>
                    <a:pt x="16491" y="5110"/>
                  </a:cubicBezTo>
                  <a:cubicBezTo>
                    <a:pt x="14527" y="-37"/>
                    <a:pt x="-844" y="-1053"/>
                    <a:pt x="36" y="9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2" name="Freeform 391">
              <a:extLst>
                <a:ext uri="{FF2B5EF4-FFF2-40B4-BE49-F238E27FC236}">
                  <a16:creationId xmlns:a16="http://schemas.microsoft.com/office/drawing/2014/main" id="{998CE2E6-1EB3-6663-D6DB-70CB0D7E51BE}"/>
                </a:ext>
              </a:extLst>
            </p:cNvPr>
            <p:cNvSpPr/>
            <p:nvPr/>
          </p:nvSpPr>
          <p:spPr bwMode="ltGray">
            <a:xfrm>
              <a:off x="15501268" y="5663096"/>
              <a:ext cx="645588" cy="493572"/>
            </a:xfrm>
            <a:custGeom>
              <a:avLst/>
              <a:gdLst>
                <a:gd name="connsiteX0" fmla="*/ 560625 w 645588"/>
                <a:gd name="connsiteY0" fmla="*/ 469018 h 493572"/>
                <a:gd name="connsiteX1" fmla="*/ 583852 w 645588"/>
                <a:gd name="connsiteY1" fmla="*/ 471998 h 493572"/>
                <a:gd name="connsiteX2" fmla="*/ 607145 w 645588"/>
                <a:gd name="connsiteY2" fmla="*/ 482697 h 493572"/>
                <a:gd name="connsiteX3" fmla="*/ 626986 w 645588"/>
                <a:gd name="connsiteY3" fmla="*/ 483645 h 493572"/>
                <a:gd name="connsiteX4" fmla="*/ 639648 w 645588"/>
                <a:gd name="connsiteY4" fmla="*/ 491296 h 493572"/>
                <a:gd name="connsiteX5" fmla="*/ 635382 w 645588"/>
                <a:gd name="connsiteY5" fmla="*/ 471795 h 493572"/>
                <a:gd name="connsiteX6" fmla="*/ 642695 w 645588"/>
                <a:gd name="connsiteY6" fmla="*/ 454189 h 493572"/>
                <a:gd name="connsiteX7" fmla="*/ 602066 w 645588"/>
                <a:gd name="connsiteY7" fmla="*/ 466310 h 493572"/>
                <a:gd name="connsiteX8" fmla="*/ 595363 w 645588"/>
                <a:gd name="connsiteY8" fmla="*/ 446605 h 493572"/>
                <a:gd name="connsiteX9" fmla="*/ 595159 w 645588"/>
                <a:gd name="connsiteY9" fmla="*/ 436651 h 493572"/>
                <a:gd name="connsiteX10" fmla="*/ 600916 w 645588"/>
                <a:gd name="connsiteY10" fmla="*/ 435906 h 493572"/>
                <a:gd name="connsiteX11" fmla="*/ 625428 w 645588"/>
                <a:gd name="connsiteY11" fmla="*/ 438953 h 493572"/>
                <a:gd name="connsiteX12" fmla="*/ 645133 w 645588"/>
                <a:gd name="connsiteY12" fmla="*/ 432317 h 493572"/>
                <a:gd name="connsiteX13" fmla="*/ 628002 w 645588"/>
                <a:gd name="connsiteY13" fmla="*/ 421076 h 493572"/>
                <a:gd name="connsiteX14" fmla="*/ 602473 w 645588"/>
                <a:gd name="connsiteY14" fmla="*/ 424192 h 493572"/>
                <a:gd name="connsiteX15" fmla="*/ 591639 w 645588"/>
                <a:gd name="connsiteY15" fmla="*/ 427442 h 493572"/>
                <a:gd name="connsiteX16" fmla="*/ 585205 w 645588"/>
                <a:gd name="connsiteY16" fmla="*/ 422769 h 493572"/>
                <a:gd name="connsiteX17" fmla="*/ 559407 w 645588"/>
                <a:gd name="connsiteY17" fmla="*/ 423988 h 493572"/>
                <a:gd name="connsiteX18" fmla="*/ 539025 w 645588"/>
                <a:gd name="connsiteY18" fmla="*/ 411326 h 493572"/>
                <a:gd name="connsiteX19" fmla="*/ 517830 w 645588"/>
                <a:gd name="connsiteY19" fmla="*/ 415592 h 493572"/>
                <a:gd name="connsiteX20" fmla="*/ 511126 w 645588"/>
                <a:gd name="connsiteY20" fmla="*/ 432791 h 493572"/>
                <a:gd name="connsiteX21" fmla="*/ 474153 w 645588"/>
                <a:gd name="connsiteY21" fmla="*/ 436177 h 493572"/>
                <a:gd name="connsiteX22" fmla="*/ 448287 w 645588"/>
                <a:gd name="connsiteY22" fmla="*/ 419180 h 493572"/>
                <a:gd name="connsiteX23" fmla="*/ 439551 w 645588"/>
                <a:gd name="connsiteY23" fmla="*/ 406653 h 493572"/>
                <a:gd name="connsiteX24" fmla="*/ 400751 w 645588"/>
                <a:gd name="connsiteY24" fmla="*/ 404690 h 493572"/>
                <a:gd name="connsiteX25" fmla="*/ 362899 w 645588"/>
                <a:gd name="connsiteY25" fmla="*/ 395954 h 493572"/>
                <a:gd name="connsiteX26" fmla="*/ 362358 w 645588"/>
                <a:gd name="connsiteY26" fmla="*/ 397309 h 493572"/>
                <a:gd name="connsiteX27" fmla="*/ 362492 w 645588"/>
                <a:gd name="connsiteY27" fmla="*/ 375369 h 493572"/>
                <a:gd name="connsiteX28" fmla="*/ 369129 w 645588"/>
                <a:gd name="connsiteY28" fmla="*/ 337381 h 493572"/>
                <a:gd name="connsiteX29" fmla="*/ 364930 w 645588"/>
                <a:gd name="connsiteY29" fmla="*/ 311515 h 493572"/>
                <a:gd name="connsiteX30" fmla="*/ 374004 w 645588"/>
                <a:gd name="connsiteY30" fmla="*/ 305826 h 493572"/>
                <a:gd name="connsiteX31" fmla="*/ 363915 w 645588"/>
                <a:gd name="connsiteY31" fmla="*/ 295737 h 493572"/>
                <a:gd name="connsiteX32" fmla="*/ 359039 w 645588"/>
                <a:gd name="connsiteY32" fmla="*/ 279553 h 493572"/>
                <a:gd name="connsiteX33" fmla="*/ 341027 w 645588"/>
                <a:gd name="connsiteY33" fmla="*/ 268245 h 493572"/>
                <a:gd name="connsiteX34" fmla="*/ 322676 w 645588"/>
                <a:gd name="connsiteY34" fmla="*/ 257546 h 493572"/>
                <a:gd name="connsiteX35" fmla="*/ 327958 w 645588"/>
                <a:gd name="connsiteY35" fmla="*/ 231679 h 493572"/>
                <a:gd name="connsiteX36" fmla="*/ 296606 w 645588"/>
                <a:gd name="connsiteY36" fmla="*/ 233033 h 493572"/>
                <a:gd name="connsiteX37" fmla="*/ 297148 w 645588"/>
                <a:gd name="connsiteY37" fmla="*/ 213261 h 493572"/>
                <a:gd name="connsiteX38" fmla="*/ 300195 w 645588"/>
                <a:gd name="connsiteY38" fmla="*/ 200260 h 493572"/>
                <a:gd name="connsiteX39" fmla="*/ 288616 w 645588"/>
                <a:gd name="connsiteY39" fmla="*/ 206625 h 493572"/>
                <a:gd name="connsiteX40" fmla="*/ 302768 w 645588"/>
                <a:gd name="connsiteY40" fmla="*/ 195587 h 493572"/>
                <a:gd name="connsiteX41" fmla="*/ 292679 w 645588"/>
                <a:gd name="connsiteY41" fmla="*/ 180352 h 493572"/>
                <a:gd name="connsiteX42" fmla="*/ 277917 w 645588"/>
                <a:gd name="connsiteY42" fmla="*/ 169246 h 493572"/>
                <a:gd name="connsiteX43" fmla="*/ 274870 w 645588"/>
                <a:gd name="connsiteY43" fmla="*/ 153740 h 493572"/>
                <a:gd name="connsiteX44" fmla="*/ 257806 w 645588"/>
                <a:gd name="connsiteY44" fmla="*/ 153536 h 493572"/>
                <a:gd name="connsiteX45" fmla="*/ 259702 w 645588"/>
                <a:gd name="connsiteY45" fmla="*/ 161662 h 493572"/>
                <a:gd name="connsiteX46" fmla="*/ 248529 w 645588"/>
                <a:gd name="connsiteY46" fmla="*/ 156651 h 493572"/>
                <a:gd name="connsiteX47" fmla="*/ 234647 w 645588"/>
                <a:gd name="connsiteY47" fmla="*/ 132071 h 493572"/>
                <a:gd name="connsiteX48" fmla="*/ 225913 w 645588"/>
                <a:gd name="connsiteY48" fmla="*/ 129904 h 493572"/>
                <a:gd name="connsiteX49" fmla="*/ 224626 w 645588"/>
                <a:gd name="connsiteY49" fmla="*/ 126044 h 493572"/>
                <a:gd name="connsiteX50" fmla="*/ 225168 w 645588"/>
                <a:gd name="connsiteY50" fmla="*/ 120762 h 493572"/>
                <a:gd name="connsiteX51" fmla="*/ 222391 w 645588"/>
                <a:gd name="connsiteY51" fmla="*/ 129362 h 493572"/>
                <a:gd name="connsiteX52" fmla="*/ 215755 w 645588"/>
                <a:gd name="connsiteY52" fmla="*/ 124487 h 493572"/>
                <a:gd name="connsiteX53" fmla="*/ 198759 w 645588"/>
                <a:gd name="connsiteY53" fmla="*/ 116429 h 493572"/>
                <a:gd name="connsiteX54" fmla="*/ 169980 w 645588"/>
                <a:gd name="connsiteY54" fmla="*/ 100787 h 493572"/>
                <a:gd name="connsiteX55" fmla="*/ 144926 w 645588"/>
                <a:gd name="connsiteY55" fmla="*/ 63205 h 493572"/>
                <a:gd name="connsiteX56" fmla="*/ 113709 w 645588"/>
                <a:gd name="connsiteY56" fmla="*/ 49662 h 493572"/>
                <a:gd name="connsiteX57" fmla="*/ 108360 w 645588"/>
                <a:gd name="connsiteY57" fmla="*/ 19733 h 493572"/>
                <a:gd name="connsiteX58" fmla="*/ 84186 w 645588"/>
                <a:gd name="connsiteY58" fmla="*/ 19191 h 493572"/>
                <a:gd name="connsiteX59" fmla="*/ 55339 w 645588"/>
                <a:gd name="connsiteY59" fmla="*/ 4835 h 493572"/>
                <a:gd name="connsiteX60" fmla="*/ 26628 w 645588"/>
                <a:gd name="connsiteY60" fmla="*/ 2127 h 493572"/>
                <a:gd name="connsiteX61" fmla="*/ 220 w 645588"/>
                <a:gd name="connsiteY61" fmla="*/ 6528 h 493572"/>
                <a:gd name="connsiteX62" fmla="*/ 36380 w 645588"/>
                <a:gd name="connsiteY62" fmla="*/ 39844 h 493572"/>
                <a:gd name="connsiteX63" fmla="*/ 69695 w 645588"/>
                <a:gd name="connsiteY63" fmla="*/ 75055 h 493572"/>
                <a:gd name="connsiteX64" fmla="*/ 112152 w 645588"/>
                <a:gd name="connsiteY64" fmla="*/ 106543 h 493572"/>
                <a:gd name="connsiteX65" fmla="*/ 111000 w 645588"/>
                <a:gd name="connsiteY65" fmla="*/ 138436 h 493572"/>
                <a:gd name="connsiteX66" fmla="*/ 127794 w 645588"/>
                <a:gd name="connsiteY66" fmla="*/ 151573 h 493572"/>
                <a:gd name="connsiteX67" fmla="*/ 147228 w 645588"/>
                <a:gd name="connsiteY67" fmla="*/ 183195 h 493572"/>
                <a:gd name="connsiteX68" fmla="*/ 168084 w 645588"/>
                <a:gd name="connsiteY68" fmla="*/ 196603 h 493572"/>
                <a:gd name="connsiteX69" fmla="*/ 177225 w 645588"/>
                <a:gd name="connsiteY69" fmla="*/ 248337 h 493572"/>
                <a:gd name="connsiteX70" fmla="*/ 196931 w 645588"/>
                <a:gd name="connsiteY70" fmla="*/ 280298 h 493572"/>
                <a:gd name="connsiteX71" fmla="*/ 230449 w 645588"/>
                <a:gd name="connsiteY71" fmla="*/ 316051 h 493572"/>
                <a:gd name="connsiteX72" fmla="*/ 264172 w 645588"/>
                <a:gd name="connsiteY72" fmla="*/ 340090 h 493572"/>
                <a:gd name="connsiteX73" fmla="*/ 292950 w 645588"/>
                <a:gd name="connsiteY73" fmla="*/ 372999 h 493572"/>
                <a:gd name="connsiteX74" fmla="*/ 322474 w 645588"/>
                <a:gd name="connsiteY74" fmla="*/ 389928 h 493572"/>
                <a:gd name="connsiteX75" fmla="*/ 332563 w 645588"/>
                <a:gd name="connsiteY75" fmla="*/ 396158 h 493572"/>
                <a:gd name="connsiteX76" fmla="*/ 340824 w 645588"/>
                <a:gd name="connsiteY76" fmla="*/ 395074 h 493572"/>
                <a:gd name="connsiteX77" fmla="*/ 348882 w 645588"/>
                <a:gd name="connsiteY77" fmla="*/ 377671 h 493572"/>
                <a:gd name="connsiteX78" fmla="*/ 358565 w 645588"/>
                <a:gd name="connsiteY78" fmla="*/ 400288 h 493572"/>
                <a:gd name="connsiteX79" fmla="*/ 362290 w 645588"/>
                <a:gd name="connsiteY79" fmla="*/ 398189 h 493572"/>
                <a:gd name="connsiteX80" fmla="*/ 364592 w 645588"/>
                <a:gd name="connsiteY80" fmla="*/ 422634 h 493572"/>
                <a:gd name="connsiteX81" fmla="*/ 345022 w 645588"/>
                <a:gd name="connsiteY81" fmla="*/ 420873 h 493572"/>
                <a:gd name="connsiteX82" fmla="*/ 364795 w 645588"/>
                <a:gd name="connsiteY82" fmla="*/ 435364 h 493572"/>
                <a:gd name="connsiteX83" fmla="*/ 386599 w 645588"/>
                <a:gd name="connsiteY83" fmla="*/ 439427 h 493572"/>
                <a:gd name="connsiteX84" fmla="*/ 395063 w 645588"/>
                <a:gd name="connsiteY84" fmla="*/ 446876 h 493572"/>
                <a:gd name="connsiteX85" fmla="*/ 427296 w 645588"/>
                <a:gd name="connsiteY85" fmla="*/ 450261 h 493572"/>
                <a:gd name="connsiteX86" fmla="*/ 455058 w 645588"/>
                <a:gd name="connsiteY86" fmla="*/ 458049 h 493572"/>
                <a:gd name="connsiteX87" fmla="*/ 478962 w 645588"/>
                <a:gd name="connsiteY87" fmla="*/ 452631 h 493572"/>
                <a:gd name="connsiteX88" fmla="*/ 506115 w 645588"/>
                <a:gd name="connsiteY88" fmla="*/ 471659 h 493572"/>
                <a:gd name="connsiteX89" fmla="*/ 531914 w 645588"/>
                <a:gd name="connsiteY89" fmla="*/ 487369 h 493572"/>
                <a:gd name="connsiteX90" fmla="*/ 560625 w 645588"/>
                <a:gd name="connsiteY90" fmla="*/ 469018 h 493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645588" h="493572">
                  <a:moveTo>
                    <a:pt x="560625" y="469018"/>
                  </a:moveTo>
                  <a:cubicBezTo>
                    <a:pt x="565975" y="471253"/>
                    <a:pt x="576268" y="469425"/>
                    <a:pt x="583852" y="471998"/>
                  </a:cubicBezTo>
                  <a:cubicBezTo>
                    <a:pt x="591436" y="474638"/>
                    <a:pt x="599900" y="481952"/>
                    <a:pt x="607145" y="482697"/>
                  </a:cubicBezTo>
                  <a:cubicBezTo>
                    <a:pt x="614391" y="483442"/>
                    <a:pt x="617167" y="479514"/>
                    <a:pt x="626986" y="483645"/>
                  </a:cubicBezTo>
                  <a:cubicBezTo>
                    <a:pt x="636872" y="487775"/>
                    <a:pt x="637752" y="498136"/>
                    <a:pt x="639648" y="491296"/>
                  </a:cubicBezTo>
                  <a:cubicBezTo>
                    <a:pt x="641544" y="484525"/>
                    <a:pt x="631590" y="480462"/>
                    <a:pt x="635382" y="471795"/>
                  </a:cubicBezTo>
                  <a:cubicBezTo>
                    <a:pt x="639174" y="463127"/>
                    <a:pt x="648790" y="455340"/>
                    <a:pt x="642695" y="454189"/>
                  </a:cubicBezTo>
                  <a:cubicBezTo>
                    <a:pt x="636601" y="453038"/>
                    <a:pt x="610395" y="470102"/>
                    <a:pt x="602066" y="466310"/>
                  </a:cubicBezTo>
                  <a:cubicBezTo>
                    <a:pt x="593738" y="462518"/>
                    <a:pt x="593873" y="450735"/>
                    <a:pt x="595363" y="446605"/>
                  </a:cubicBezTo>
                  <a:cubicBezTo>
                    <a:pt x="595973" y="444912"/>
                    <a:pt x="595973" y="440917"/>
                    <a:pt x="595159" y="436651"/>
                  </a:cubicBezTo>
                  <a:cubicBezTo>
                    <a:pt x="596920" y="436854"/>
                    <a:pt x="598884" y="436651"/>
                    <a:pt x="600916" y="435906"/>
                  </a:cubicBezTo>
                  <a:cubicBezTo>
                    <a:pt x="607348" y="433671"/>
                    <a:pt x="615541" y="438614"/>
                    <a:pt x="625428" y="438953"/>
                  </a:cubicBezTo>
                  <a:cubicBezTo>
                    <a:pt x="635314" y="439359"/>
                    <a:pt x="648180" y="437802"/>
                    <a:pt x="645133" y="432317"/>
                  </a:cubicBezTo>
                  <a:cubicBezTo>
                    <a:pt x="642086" y="426832"/>
                    <a:pt x="637888" y="422228"/>
                    <a:pt x="628002" y="421076"/>
                  </a:cubicBezTo>
                  <a:cubicBezTo>
                    <a:pt x="618115" y="419925"/>
                    <a:pt x="605114" y="424936"/>
                    <a:pt x="602473" y="424192"/>
                  </a:cubicBezTo>
                  <a:cubicBezTo>
                    <a:pt x="600712" y="423717"/>
                    <a:pt x="595159" y="425478"/>
                    <a:pt x="591639" y="427442"/>
                  </a:cubicBezTo>
                  <a:cubicBezTo>
                    <a:pt x="590014" y="425071"/>
                    <a:pt x="587982" y="423311"/>
                    <a:pt x="585205" y="422769"/>
                  </a:cubicBezTo>
                  <a:cubicBezTo>
                    <a:pt x="575319" y="420873"/>
                    <a:pt x="565162" y="428931"/>
                    <a:pt x="559407" y="423988"/>
                  </a:cubicBezTo>
                  <a:cubicBezTo>
                    <a:pt x="553718" y="419113"/>
                    <a:pt x="545119" y="418097"/>
                    <a:pt x="539025" y="411326"/>
                  </a:cubicBezTo>
                  <a:cubicBezTo>
                    <a:pt x="532930" y="404554"/>
                    <a:pt x="520539" y="408414"/>
                    <a:pt x="517830" y="415592"/>
                  </a:cubicBezTo>
                  <a:cubicBezTo>
                    <a:pt x="515189" y="422769"/>
                    <a:pt x="528190" y="432385"/>
                    <a:pt x="511126" y="432791"/>
                  </a:cubicBezTo>
                  <a:cubicBezTo>
                    <a:pt x="493994" y="433197"/>
                    <a:pt x="485598" y="436177"/>
                    <a:pt x="474153" y="436177"/>
                  </a:cubicBezTo>
                  <a:cubicBezTo>
                    <a:pt x="462710" y="436177"/>
                    <a:pt x="449438" y="428254"/>
                    <a:pt x="448287" y="419180"/>
                  </a:cubicBezTo>
                  <a:cubicBezTo>
                    <a:pt x="447135" y="410107"/>
                    <a:pt x="457293" y="411867"/>
                    <a:pt x="439551" y="406653"/>
                  </a:cubicBezTo>
                  <a:cubicBezTo>
                    <a:pt x="421878" y="401371"/>
                    <a:pt x="407997" y="404148"/>
                    <a:pt x="400751" y="404690"/>
                  </a:cubicBezTo>
                  <a:cubicBezTo>
                    <a:pt x="393506" y="405231"/>
                    <a:pt x="365946" y="390334"/>
                    <a:pt x="362899" y="395954"/>
                  </a:cubicBezTo>
                  <a:cubicBezTo>
                    <a:pt x="362696" y="396361"/>
                    <a:pt x="362492" y="396835"/>
                    <a:pt x="362358" y="397309"/>
                  </a:cubicBezTo>
                  <a:cubicBezTo>
                    <a:pt x="363373" y="392907"/>
                    <a:pt x="360867" y="384104"/>
                    <a:pt x="362492" y="375369"/>
                  </a:cubicBezTo>
                  <a:cubicBezTo>
                    <a:pt x="364795" y="362910"/>
                    <a:pt x="368587" y="344220"/>
                    <a:pt x="369129" y="337381"/>
                  </a:cubicBezTo>
                  <a:cubicBezTo>
                    <a:pt x="369670" y="330542"/>
                    <a:pt x="360394" y="316051"/>
                    <a:pt x="364930" y="311515"/>
                  </a:cubicBezTo>
                  <a:cubicBezTo>
                    <a:pt x="369467" y="306977"/>
                    <a:pt x="374004" y="310905"/>
                    <a:pt x="374004" y="305826"/>
                  </a:cubicBezTo>
                  <a:cubicBezTo>
                    <a:pt x="374004" y="300748"/>
                    <a:pt x="367029" y="301967"/>
                    <a:pt x="363915" y="295737"/>
                  </a:cubicBezTo>
                  <a:cubicBezTo>
                    <a:pt x="360799" y="289507"/>
                    <a:pt x="366962" y="281246"/>
                    <a:pt x="359039" y="279553"/>
                  </a:cubicBezTo>
                  <a:cubicBezTo>
                    <a:pt x="351049" y="277860"/>
                    <a:pt x="345564" y="273323"/>
                    <a:pt x="341027" y="268245"/>
                  </a:cubicBezTo>
                  <a:cubicBezTo>
                    <a:pt x="336490" y="263166"/>
                    <a:pt x="323489" y="264317"/>
                    <a:pt x="322676" y="257546"/>
                  </a:cubicBezTo>
                  <a:cubicBezTo>
                    <a:pt x="321796" y="250774"/>
                    <a:pt x="330193" y="234184"/>
                    <a:pt x="327958" y="231679"/>
                  </a:cubicBezTo>
                  <a:cubicBezTo>
                    <a:pt x="325656" y="229106"/>
                    <a:pt x="303717" y="237299"/>
                    <a:pt x="296606" y="233033"/>
                  </a:cubicBezTo>
                  <a:cubicBezTo>
                    <a:pt x="289497" y="228767"/>
                    <a:pt x="292611" y="213803"/>
                    <a:pt x="297148" y="213261"/>
                  </a:cubicBezTo>
                  <a:cubicBezTo>
                    <a:pt x="301685" y="212719"/>
                    <a:pt x="305342" y="200260"/>
                    <a:pt x="300195" y="200260"/>
                  </a:cubicBezTo>
                  <a:cubicBezTo>
                    <a:pt x="295049" y="200260"/>
                    <a:pt x="284621" y="213396"/>
                    <a:pt x="288616" y="206625"/>
                  </a:cubicBezTo>
                  <a:cubicBezTo>
                    <a:pt x="292611" y="199853"/>
                    <a:pt x="300804" y="198431"/>
                    <a:pt x="302768" y="195587"/>
                  </a:cubicBezTo>
                  <a:cubicBezTo>
                    <a:pt x="304732" y="192743"/>
                    <a:pt x="302092" y="182315"/>
                    <a:pt x="292679" y="180352"/>
                  </a:cubicBezTo>
                  <a:cubicBezTo>
                    <a:pt x="287058" y="179200"/>
                    <a:pt x="282725" y="173851"/>
                    <a:pt x="277917" y="169246"/>
                  </a:cubicBezTo>
                  <a:cubicBezTo>
                    <a:pt x="277849" y="164506"/>
                    <a:pt x="279474" y="156110"/>
                    <a:pt x="274870" y="153740"/>
                  </a:cubicBezTo>
                  <a:cubicBezTo>
                    <a:pt x="269995" y="151167"/>
                    <a:pt x="258822" y="151167"/>
                    <a:pt x="257806" y="153536"/>
                  </a:cubicBezTo>
                  <a:cubicBezTo>
                    <a:pt x="255842" y="157803"/>
                    <a:pt x="254420" y="159834"/>
                    <a:pt x="259702" y="161662"/>
                  </a:cubicBezTo>
                  <a:cubicBezTo>
                    <a:pt x="253743" y="161865"/>
                    <a:pt x="250154" y="163287"/>
                    <a:pt x="248529" y="156651"/>
                  </a:cubicBezTo>
                  <a:cubicBezTo>
                    <a:pt x="246227" y="147578"/>
                    <a:pt x="240404" y="135728"/>
                    <a:pt x="234647" y="132071"/>
                  </a:cubicBezTo>
                  <a:cubicBezTo>
                    <a:pt x="232210" y="130513"/>
                    <a:pt x="229027" y="130243"/>
                    <a:pt x="225913" y="129904"/>
                  </a:cubicBezTo>
                  <a:cubicBezTo>
                    <a:pt x="225236" y="128279"/>
                    <a:pt x="224558" y="126721"/>
                    <a:pt x="224626" y="126044"/>
                  </a:cubicBezTo>
                  <a:cubicBezTo>
                    <a:pt x="224897" y="124081"/>
                    <a:pt x="229434" y="117377"/>
                    <a:pt x="225168" y="120762"/>
                  </a:cubicBezTo>
                  <a:cubicBezTo>
                    <a:pt x="223068" y="122388"/>
                    <a:pt x="222120" y="126112"/>
                    <a:pt x="222391" y="129362"/>
                  </a:cubicBezTo>
                  <a:cubicBezTo>
                    <a:pt x="219683" y="128753"/>
                    <a:pt x="217245" y="127534"/>
                    <a:pt x="215755" y="124487"/>
                  </a:cubicBezTo>
                  <a:cubicBezTo>
                    <a:pt x="212031" y="116835"/>
                    <a:pt x="209052" y="119205"/>
                    <a:pt x="198759" y="116429"/>
                  </a:cubicBezTo>
                  <a:cubicBezTo>
                    <a:pt x="188466" y="113585"/>
                    <a:pt x="171741" y="106678"/>
                    <a:pt x="169980" y="100787"/>
                  </a:cubicBezTo>
                  <a:cubicBezTo>
                    <a:pt x="168288" y="94828"/>
                    <a:pt x="160027" y="69435"/>
                    <a:pt x="144926" y="63205"/>
                  </a:cubicBezTo>
                  <a:cubicBezTo>
                    <a:pt x="129825" y="56976"/>
                    <a:pt x="118314" y="61512"/>
                    <a:pt x="113709" y="49662"/>
                  </a:cubicBezTo>
                  <a:cubicBezTo>
                    <a:pt x="109173" y="37812"/>
                    <a:pt x="120684" y="29958"/>
                    <a:pt x="108360" y="19733"/>
                  </a:cubicBezTo>
                  <a:cubicBezTo>
                    <a:pt x="96104" y="9575"/>
                    <a:pt x="94682" y="19462"/>
                    <a:pt x="84186" y="19191"/>
                  </a:cubicBezTo>
                  <a:cubicBezTo>
                    <a:pt x="73623" y="18920"/>
                    <a:pt x="64143" y="9305"/>
                    <a:pt x="55339" y="4835"/>
                  </a:cubicBezTo>
                  <a:cubicBezTo>
                    <a:pt x="46537" y="299"/>
                    <a:pt x="39968" y="4971"/>
                    <a:pt x="26628" y="2127"/>
                  </a:cubicBezTo>
                  <a:cubicBezTo>
                    <a:pt x="13221" y="-717"/>
                    <a:pt x="-2015" y="-1936"/>
                    <a:pt x="220" y="6528"/>
                  </a:cubicBezTo>
                  <a:cubicBezTo>
                    <a:pt x="6721" y="31786"/>
                    <a:pt x="23243" y="27384"/>
                    <a:pt x="36380" y="39844"/>
                  </a:cubicBezTo>
                  <a:cubicBezTo>
                    <a:pt x="49516" y="52303"/>
                    <a:pt x="54866" y="52981"/>
                    <a:pt x="69695" y="75055"/>
                  </a:cubicBezTo>
                  <a:cubicBezTo>
                    <a:pt x="84525" y="97130"/>
                    <a:pt x="107006" y="96385"/>
                    <a:pt x="112152" y="106543"/>
                  </a:cubicBezTo>
                  <a:cubicBezTo>
                    <a:pt x="117298" y="116700"/>
                    <a:pt x="100709" y="131123"/>
                    <a:pt x="111000" y="138436"/>
                  </a:cubicBezTo>
                  <a:cubicBezTo>
                    <a:pt x="121293" y="145817"/>
                    <a:pt x="125492" y="142499"/>
                    <a:pt x="127794" y="151573"/>
                  </a:cubicBezTo>
                  <a:cubicBezTo>
                    <a:pt x="130096" y="160646"/>
                    <a:pt x="139238" y="174122"/>
                    <a:pt x="147228" y="183195"/>
                  </a:cubicBezTo>
                  <a:cubicBezTo>
                    <a:pt x="155218" y="192269"/>
                    <a:pt x="162396" y="176830"/>
                    <a:pt x="168084" y="196603"/>
                  </a:cubicBezTo>
                  <a:cubicBezTo>
                    <a:pt x="173772" y="216376"/>
                    <a:pt x="173231" y="225111"/>
                    <a:pt x="177225" y="248337"/>
                  </a:cubicBezTo>
                  <a:cubicBezTo>
                    <a:pt x="181221" y="271495"/>
                    <a:pt x="189550" y="271834"/>
                    <a:pt x="196931" y="280298"/>
                  </a:cubicBezTo>
                  <a:cubicBezTo>
                    <a:pt x="204311" y="288763"/>
                    <a:pt x="220766" y="303592"/>
                    <a:pt x="230449" y="316051"/>
                  </a:cubicBezTo>
                  <a:cubicBezTo>
                    <a:pt x="240133" y="328511"/>
                    <a:pt x="256181" y="328172"/>
                    <a:pt x="264172" y="340090"/>
                  </a:cubicBezTo>
                  <a:cubicBezTo>
                    <a:pt x="272161" y="351940"/>
                    <a:pt x="284960" y="363993"/>
                    <a:pt x="292950" y="372999"/>
                  </a:cubicBezTo>
                  <a:cubicBezTo>
                    <a:pt x="300940" y="382073"/>
                    <a:pt x="316785" y="384308"/>
                    <a:pt x="322474" y="389928"/>
                  </a:cubicBezTo>
                  <a:cubicBezTo>
                    <a:pt x="328161" y="395548"/>
                    <a:pt x="328297" y="396767"/>
                    <a:pt x="332563" y="396158"/>
                  </a:cubicBezTo>
                  <a:cubicBezTo>
                    <a:pt x="336829" y="395616"/>
                    <a:pt x="335745" y="394465"/>
                    <a:pt x="340824" y="395074"/>
                  </a:cubicBezTo>
                  <a:cubicBezTo>
                    <a:pt x="345970" y="395616"/>
                    <a:pt x="344074" y="377942"/>
                    <a:pt x="348882" y="377671"/>
                  </a:cubicBezTo>
                  <a:cubicBezTo>
                    <a:pt x="353758" y="377401"/>
                    <a:pt x="350575" y="399746"/>
                    <a:pt x="358565" y="400288"/>
                  </a:cubicBezTo>
                  <a:cubicBezTo>
                    <a:pt x="360665" y="400424"/>
                    <a:pt x="361748" y="399611"/>
                    <a:pt x="362290" y="398189"/>
                  </a:cubicBezTo>
                  <a:cubicBezTo>
                    <a:pt x="360799" y="406450"/>
                    <a:pt x="370889" y="420535"/>
                    <a:pt x="364592" y="422634"/>
                  </a:cubicBezTo>
                  <a:cubicBezTo>
                    <a:pt x="357753" y="424868"/>
                    <a:pt x="348408" y="416336"/>
                    <a:pt x="345022" y="420873"/>
                  </a:cubicBezTo>
                  <a:cubicBezTo>
                    <a:pt x="341637" y="425410"/>
                    <a:pt x="355315" y="437599"/>
                    <a:pt x="364795" y="435364"/>
                  </a:cubicBezTo>
                  <a:cubicBezTo>
                    <a:pt x="374275" y="433129"/>
                    <a:pt x="385448" y="434890"/>
                    <a:pt x="386599" y="439427"/>
                  </a:cubicBezTo>
                  <a:cubicBezTo>
                    <a:pt x="387751" y="443964"/>
                    <a:pt x="381724" y="446876"/>
                    <a:pt x="395063" y="446876"/>
                  </a:cubicBezTo>
                  <a:cubicBezTo>
                    <a:pt x="408335" y="446876"/>
                    <a:pt x="420185" y="446131"/>
                    <a:pt x="427296" y="450261"/>
                  </a:cubicBezTo>
                  <a:cubicBezTo>
                    <a:pt x="434405" y="454392"/>
                    <a:pt x="447407" y="459538"/>
                    <a:pt x="455058" y="458049"/>
                  </a:cubicBezTo>
                  <a:cubicBezTo>
                    <a:pt x="462710" y="456559"/>
                    <a:pt x="472461" y="451412"/>
                    <a:pt x="478962" y="452631"/>
                  </a:cubicBezTo>
                  <a:cubicBezTo>
                    <a:pt x="485394" y="453850"/>
                    <a:pt x="500427" y="468273"/>
                    <a:pt x="506115" y="471659"/>
                  </a:cubicBezTo>
                  <a:cubicBezTo>
                    <a:pt x="511803" y="475045"/>
                    <a:pt x="523585" y="487775"/>
                    <a:pt x="531914" y="487369"/>
                  </a:cubicBezTo>
                  <a:cubicBezTo>
                    <a:pt x="540379" y="486760"/>
                    <a:pt x="555344" y="466716"/>
                    <a:pt x="560625" y="46901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3" name="Freeform 392">
              <a:extLst>
                <a:ext uri="{FF2B5EF4-FFF2-40B4-BE49-F238E27FC236}">
                  <a16:creationId xmlns:a16="http://schemas.microsoft.com/office/drawing/2014/main" id="{641CBD61-1ECB-E9AF-4285-3A0FE22007A1}"/>
                </a:ext>
              </a:extLst>
            </p:cNvPr>
            <p:cNvSpPr/>
            <p:nvPr/>
          </p:nvSpPr>
          <p:spPr bwMode="ltGray">
            <a:xfrm>
              <a:off x="16147807" y="6127655"/>
              <a:ext cx="46939" cy="34514"/>
            </a:xfrm>
            <a:custGeom>
              <a:avLst/>
              <a:gdLst>
                <a:gd name="connsiteX0" fmla="*/ 1438 w 46939"/>
                <a:gd name="connsiteY0" fmla="*/ 2563 h 34514"/>
                <a:gd name="connsiteX1" fmla="*/ 19788 w 46939"/>
                <a:gd name="connsiteY1" fmla="*/ 16986 h 34514"/>
                <a:gd name="connsiteX2" fmla="*/ 37936 w 46939"/>
                <a:gd name="connsiteY2" fmla="*/ 34253 h 34514"/>
                <a:gd name="connsiteX3" fmla="*/ 43895 w 46939"/>
                <a:gd name="connsiteY3" fmla="*/ 13397 h 34514"/>
                <a:gd name="connsiteX4" fmla="*/ 22361 w 46939"/>
                <a:gd name="connsiteY4" fmla="*/ 58 h 34514"/>
                <a:gd name="connsiteX5" fmla="*/ 1438 w 46939"/>
                <a:gd name="connsiteY5" fmla="*/ 2563 h 3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939" h="34514">
                  <a:moveTo>
                    <a:pt x="1438" y="2563"/>
                  </a:moveTo>
                  <a:cubicBezTo>
                    <a:pt x="-4182" y="8184"/>
                    <a:pt x="7668" y="10960"/>
                    <a:pt x="19788" y="16986"/>
                  </a:cubicBezTo>
                  <a:cubicBezTo>
                    <a:pt x="31977" y="23013"/>
                    <a:pt x="34889" y="36556"/>
                    <a:pt x="37936" y="34253"/>
                  </a:cubicBezTo>
                  <a:cubicBezTo>
                    <a:pt x="40983" y="31951"/>
                    <a:pt x="52291" y="20914"/>
                    <a:pt x="43895" y="13397"/>
                  </a:cubicBezTo>
                  <a:cubicBezTo>
                    <a:pt x="35566" y="5881"/>
                    <a:pt x="31097" y="-687"/>
                    <a:pt x="22361" y="58"/>
                  </a:cubicBezTo>
                  <a:cubicBezTo>
                    <a:pt x="13694" y="870"/>
                    <a:pt x="3740" y="328"/>
                    <a:pt x="1438" y="256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4" name="Freeform 393">
              <a:extLst>
                <a:ext uri="{FF2B5EF4-FFF2-40B4-BE49-F238E27FC236}">
                  <a16:creationId xmlns:a16="http://schemas.microsoft.com/office/drawing/2014/main" id="{5411C105-CBF3-A788-1E2C-FFBED273D1FE}"/>
                </a:ext>
              </a:extLst>
            </p:cNvPr>
            <p:cNvSpPr/>
            <p:nvPr/>
          </p:nvSpPr>
          <p:spPr bwMode="ltGray">
            <a:xfrm>
              <a:off x="16199667" y="6133144"/>
              <a:ext cx="21092" cy="33738"/>
            </a:xfrm>
            <a:custGeom>
              <a:avLst/>
              <a:gdLst>
                <a:gd name="connsiteX0" fmla="*/ 11198 w 21092"/>
                <a:gd name="connsiteY0" fmla="*/ 24566 h 33738"/>
                <a:gd name="connsiteX1" fmla="*/ 19865 w 21092"/>
                <a:gd name="connsiteY1" fmla="*/ 189 h 33738"/>
                <a:gd name="connsiteX2" fmla="*/ 8828 w 21092"/>
                <a:gd name="connsiteY2" fmla="*/ 12716 h 33738"/>
                <a:gd name="connsiteX3" fmla="*/ 567 w 21092"/>
                <a:gd name="connsiteY3" fmla="*/ 26395 h 33738"/>
                <a:gd name="connsiteX4" fmla="*/ 11198 w 21092"/>
                <a:gd name="connsiteY4" fmla="*/ 24566 h 3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92" h="33738">
                  <a:moveTo>
                    <a:pt x="11198" y="24566"/>
                  </a:moveTo>
                  <a:cubicBezTo>
                    <a:pt x="19188" y="6148"/>
                    <a:pt x="23319" y="2085"/>
                    <a:pt x="19865" y="189"/>
                  </a:cubicBezTo>
                  <a:cubicBezTo>
                    <a:pt x="16412" y="-1707"/>
                    <a:pt x="11875" y="11227"/>
                    <a:pt x="8828" y="12716"/>
                  </a:cubicBezTo>
                  <a:cubicBezTo>
                    <a:pt x="-314" y="17253"/>
                    <a:pt x="2801" y="24499"/>
                    <a:pt x="567" y="26395"/>
                  </a:cubicBezTo>
                  <a:cubicBezTo>
                    <a:pt x="-1735" y="28291"/>
                    <a:pt x="3208" y="42985"/>
                    <a:pt x="11198" y="2456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5" name="Freeform 394">
              <a:extLst>
                <a:ext uri="{FF2B5EF4-FFF2-40B4-BE49-F238E27FC236}">
                  <a16:creationId xmlns:a16="http://schemas.microsoft.com/office/drawing/2014/main" id="{BB7C826C-DE2C-FDF7-014B-D39F62253DE3}"/>
                </a:ext>
              </a:extLst>
            </p:cNvPr>
            <p:cNvSpPr/>
            <p:nvPr/>
          </p:nvSpPr>
          <p:spPr bwMode="ltGray">
            <a:xfrm>
              <a:off x="16219851" y="6130727"/>
              <a:ext cx="91181" cy="31896"/>
            </a:xfrm>
            <a:custGeom>
              <a:avLst/>
              <a:gdLst>
                <a:gd name="connsiteX0" fmla="*/ 18980 w 91181"/>
                <a:gd name="connsiteY0" fmla="*/ 31385 h 31896"/>
                <a:gd name="connsiteX1" fmla="*/ 42951 w 91181"/>
                <a:gd name="connsiteY1" fmla="*/ 30911 h 31896"/>
                <a:gd name="connsiteX2" fmla="*/ 79043 w 91181"/>
                <a:gd name="connsiteY2" fmla="*/ 25155 h 31896"/>
                <a:gd name="connsiteX3" fmla="*/ 88455 w 91181"/>
                <a:gd name="connsiteY3" fmla="*/ 21160 h 31896"/>
                <a:gd name="connsiteX4" fmla="*/ 65297 w 91181"/>
                <a:gd name="connsiteY4" fmla="*/ 913 h 31896"/>
                <a:gd name="connsiteX5" fmla="*/ 43967 w 91181"/>
                <a:gd name="connsiteY5" fmla="*/ 3825 h 31896"/>
                <a:gd name="connsiteX6" fmla="*/ 39024 w 91181"/>
                <a:gd name="connsiteY6" fmla="*/ 13576 h 31896"/>
                <a:gd name="connsiteX7" fmla="*/ 41664 w 91181"/>
                <a:gd name="connsiteY7" fmla="*/ 19602 h 31896"/>
                <a:gd name="connsiteX8" fmla="*/ 44576 w 91181"/>
                <a:gd name="connsiteY8" fmla="*/ 22717 h 31896"/>
                <a:gd name="connsiteX9" fmla="*/ 24601 w 91181"/>
                <a:gd name="connsiteY9" fmla="*/ 20550 h 31896"/>
                <a:gd name="connsiteX10" fmla="*/ 16339 w 91181"/>
                <a:gd name="connsiteY10" fmla="*/ 19128 h 31896"/>
                <a:gd name="connsiteX11" fmla="*/ 155 w 91181"/>
                <a:gd name="connsiteY11" fmla="*/ 24681 h 31896"/>
                <a:gd name="connsiteX12" fmla="*/ 18980 w 91181"/>
                <a:gd name="connsiteY12" fmla="*/ 31385 h 31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181" h="31896">
                  <a:moveTo>
                    <a:pt x="18980" y="31385"/>
                  </a:moveTo>
                  <a:cubicBezTo>
                    <a:pt x="31914" y="31385"/>
                    <a:pt x="22434" y="32806"/>
                    <a:pt x="42951" y="30911"/>
                  </a:cubicBezTo>
                  <a:cubicBezTo>
                    <a:pt x="63469" y="29014"/>
                    <a:pt x="69902" y="27389"/>
                    <a:pt x="79043" y="25155"/>
                  </a:cubicBezTo>
                  <a:cubicBezTo>
                    <a:pt x="88184" y="22920"/>
                    <a:pt x="95295" y="29421"/>
                    <a:pt x="88455" y="21160"/>
                  </a:cubicBezTo>
                  <a:cubicBezTo>
                    <a:pt x="81616" y="12898"/>
                    <a:pt x="78230" y="3757"/>
                    <a:pt x="65297" y="913"/>
                  </a:cubicBezTo>
                  <a:cubicBezTo>
                    <a:pt x="52364" y="-1931"/>
                    <a:pt x="47421" y="2674"/>
                    <a:pt x="43967" y="3825"/>
                  </a:cubicBezTo>
                  <a:cubicBezTo>
                    <a:pt x="40514" y="4976"/>
                    <a:pt x="35571" y="10190"/>
                    <a:pt x="39024" y="13576"/>
                  </a:cubicBezTo>
                  <a:cubicBezTo>
                    <a:pt x="42477" y="16961"/>
                    <a:pt x="41258" y="17300"/>
                    <a:pt x="41664" y="19602"/>
                  </a:cubicBezTo>
                  <a:cubicBezTo>
                    <a:pt x="42071" y="21837"/>
                    <a:pt x="53312" y="21160"/>
                    <a:pt x="44576" y="22717"/>
                  </a:cubicBezTo>
                  <a:cubicBezTo>
                    <a:pt x="35841" y="24275"/>
                    <a:pt x="27987" y="24681"/>
                    <a:pt x="24601" y="20550"/>
                  </a:cubicBezTo>
                  <a:cubicBezTo>
                    <a:pt x="21147" y="16420"/>
                    <a:pt x="23043" y="17029"/>
                    <a:pt x="16339" y="19128"/>
                  </a:cubicBezTo>
                  <a:cubicBezTo>
                    <a:pt x="9094" y="23529"/>
                    <a:pt x="-1402" y="18654"/>
                    <a:pt x="155" y="24681"/>
                  </a:cubicBezTo>
                  <a:cubicBezTo>
                    <a:pt x="1578" y="30639"/>
                    <a:pt x="6047" y="31385"/>
                    <a:pt x="18980" y="3138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6" name="Freeform 395">
              <a:extLst>
                <a:ext uri="{FF2B5EF4-FFF2-40B4-BE49-F238E27FC236}">
                  <a16:creationId xmlns:a16="http://schemas.microsoft.com/office/drawing/2014/main" id="{067C2078-BC22-981D-42E8-BCAB454B38B6}"/>
                </a:ext>
              </a:extLst>
            </p:cNvPr>
            <p:cNvSpPr/>
            <p:nvPr/>
          </p:nvSpPr>
          <p:spPr bwMode="ltGray">
            <a:xfrm>
              <a:off x="16293648" y="6171574"/>
              <a:ext cx="73982" cy="46431"/>
            </a:xfrm>
            <a:custGeom>
              <a:avLst/>
              <a:gdLst>
                <a:gd name="connsiteX0" fmla="*/ 8496 w 73982"/>
                <a:gd name="connsiteY0" fmla="*/ 15118 h 46431"/>
                <a:gd name="connsiteX1" fmla="*/ 37953 w 73982"/>
                <a:gd name="connsiteY1" fmla="*/ 28728 h 46431"/>
                <a:gd name="connsiteX2" fmla="*/ 55626 w 73982"/>
                <a:gd name="connsiteY2" fmla="*/ 46402 h 46431"/>
                <a:gd name="connsiteX3" fmla="*/ 72284 w 73982"/>
                <a:gd name="connsiteY3" fmla="*/ 28931 h 46431"/>
                <a:gd name="connsiteX4" fmla="*/ 48990 w 73982"/>
                <a:gd name="connsiteY4" fmla="*/ 1710 h 46431"/>
                <a:gd name="connsiteX5" fmla="*/ 20482 w 73982"/>
                <a:gd name="connsiteY5" fmla="*/ 6112 h 46431"/>
                <a:gd name="connsiteX6" fmla="*/ 8362 w 73982"/>
                <a:gd name="connsiteY6" fmla="*/ 1304 h 46431"/>
                <a:gd name="connsiteX7" fmla="*/ 8496 w 73982"/>
                <a:gd name="connsiteY7" fmla="*/ 15118 h 46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982" h="46431">
                  <a:moveTo>
                    <a:pt x="8496" y="15118"/>
                  </a:moveTo>
                  <a:cubicBezTo>
                    <a:pt x="22920" y="18910"/>
                    <a:pt x="36801" y="23853"/>
                    <a:pt x="37953" y="28728"/>
                  </a:cubicBezTo>
                  <a:cubicBezTo>
                    <a:pt x="39103" y="33604"/>
                    <a:pt x="45739" y="47147"/>
                    <a:pt x="55626" y="46402"/>
                  </a:cubicBezTo>
                  <a:cubicBezTo>
                    <a:pt x="65512" y="45657"/>
                    <a:pt x="78716" y="39089"/>
                    <a:pt x="72284" y="28931"/>
                  </a:cubicBezTo>
                  <a:cubicBezTo>
                    <a:pt x="65851" y="18774"/>
                    <a:pt x="64226" y="6992"/>
                    <a:pt x="48990" y="1710"/>
                  </a:cubicBezTo>
                  <a:cubicBezTo>
                    <a:pt x="33822" y="-3571"/>
                    <a:pt x="26983" y="4961"/>
                    <a:pt x="20482" y="6112"/>
                  </a:cubicBezTo>
                  <a:cubicBezTo>
                    <a:pt x="14049" y="7263"/>
                    <a:pt x="10664" y="-186"/>
                    <a:pt x="8362" y="1304"/>
                  </a:cubicBezTo>
                  <a:cubicBezTo>
                    <a:pt x="778" y="6247"/>
                    <a:pt x="-5927" y="11393"/>
                    <a:pt x="8496" y="1511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7" name="Freeform 396">
              <a:extLst>
                <a:ext uri="{FF2B5EF4-FFF2-40B4-BE49-F238E27FC236}">
                  <a16:creationId xmlns:a16="http://schemas.microsoft.com/office/drawing/2014/main" id="{33E81B8C-FAEC-561E-23BC-1992E1E647BE}"/>
                </a:ext>
              </a:extLst>
            </p:cNvPr>
            <p:cNvSpPr/>
            <p:nvPr/>
          </p:nvSpPr>
          <p:spPr bwMode="ltGray">
            <a:xfrm>
              <a:off x="16314746" y="6126173"/>
              <a:ext cx="129286" cy="46085"/>
            </a:xfrm>
            <a:custGeom>
              <a:avLst/>
              <a:gdLst>
                <a:gd name="connsiteX0" fmla="*/ 129125 w 129286"/>
                <a:gd name="connsiteY0" fmla="*/ 10343 h 46085"/>
                <a:gd name="connsiteX1" fmla="*/ 113754 w 129286"/>
                <a:gd name="connsiteY1" fmla="*/ 727 h 46085"/>
                <a:gd name="connsiteX2" fmla="*/ 105898 w 129286"/>
                <a:gd name="connsiteY2" fmla="*/ 15895 h 46085"/>
                <a:gd name="connsiteX3" fmla="*/ 86059 w 129286"/>
                <a:gd name="connsiteY3" fmla="*/ 26256 h 46085"/>
                <a:gd name="connsiteX4" fmla="*/ 51253 w 129286"/>
                <a:gd name="connsiteY4" fmla="*/ 14677 h 46085"/>
                <a:gd name="connsiteX5" fmla="*/ 30194 w 129286"/>
                <a:gd name="connsiteY5" fmla="*/ 12036 h 46085"/>
                <a:gd name="connsiteX6" fmla="*/ 18073 w 129286"/>
                <a:gd name="connsiteY6" fmla="*/ 11629 h 46085"/>
                <a:gd name="connsiteX7" fmla="*/ 9271 w 129286"/>
                <a:gd name="connsiteY7" fmla="*/ 38918 h 46085"/>
                <a:gd name="connsiteX8" fmla="*/ 51727 w 129286"/>
                <a:gd name="connsiteY8" fmla="*/ 44945 h 46085"/>
                <a:gd name="connsiteX9" fmla="*/ 81521 w 129286"/>
                <a:gd name="connsiteY9" fmla="*/ 31199 h 46085"/>
                <a:gd name="connsiteX10" fmla="*/ 114296 w 129286"/>
                <a:gd name="connsiteY10" fmla="*/ 29845 h 46085"/>
                <a:gd name="connsiteX11" fmla="*/ 129125 w 129286"/>
                <a:gd name="connsiteY11" fmla="*/ 10343 h 46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9286" h="46085">
                  <a:moveTo>
                    <a:pt x="129125" y="10343"/>
                  </a:moveTo>
                  <a:cubicBezTo>
                    <a:pt x="127635" y="5196"/>
                    <a:pt x="119036" y="-2388"/>
                    <a:pt x="113754" y="727"/>
                  </a:cubicBezTo>
                  <a:cubicBezTo>
                    <a:pt x="108404" y="3842"/>
                    <a:pt x="109691" y="12510"/>
                    <a:pt x="105898" y="15895"/>
                  </a:cubicBezTo>
                  <a:cubicBezTo>
                    <a:pt x="102107" y="19281"/>
                    <a:pt x="105018" y="27407"/>
                    <a:pt x="86059" y="26256"/>
                  </a:cubicBezTo>
                  <a:cubicBezTo>
                    <a:pt x="67030" y="25037"/>
                    <a:pt x="60327" y="17724"/>
                    <a:pt x="51253" y="14677"/>
                  </a:cubicBezTo>
                  <a:cubicBezTo>
                    <a:pt x="42180" y="11629"/>
                    <a:pt x="34392" y="12984"/>
                    <a:pt x="30194" y="12036"/>
                  </a:cubicBezTo>
                  <a:cubicBezTo>
                    <a:pt x="25996" y="11020"/>
                    <a:pt x="22948" y="9056"/>
                    <a:pt x="18073" y="11629"/>
                  </a:cubicBezTo>
                  <a:cubicBezTo>
                    <a:pt x="10489" y="16166"/>
                    <a:pt x="-12804" y="29912"/>
                    <a:pt x="9271" y="38918"/>
                  </a:cubicBezTo>
                  <a:cubicBezTo>
                    <a:pt x="31346" y="47992"/>
                    <a:pt x="36898" y="46435"/>
                    <a:pt x="51727" y="44945"/>
                  </a:cubicBezTo>
                  <a:cubicBezTo>
                    <a:pt x="66625" y="43455"/>
                    <a:pt x="66353" y="33434"/>
                    <a:pt x="81521" y="31199"/>
                  </a:cubicBezTo>
                  <a:cubicBezTo>
                    <a:pt x="96689" y="28896"/>
                    <a:pt x="107050" y="38106"/>
                    <a:pt x="114296" y="29845"/>
                  </a:cubicBezTo>
                  <a:cubicBezTo>
                    <a:pt x="121473" y="21448"/>
                    <a:pt x="130614" y="15421"/>
                    <a:pt x="129125" y="1034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8" name="Freeform 397">
              <a:extLst>
                <a:ext uri="{FF2B5EF4-FFF2-40B4-BE49-F238E27FC236}">
                  <a16:creationId xmlns:a16="http://schemas.microsoft.com/office/drawing/2014/main" id="{7065A5F4-C554-21E9-2D6A-65DCC0371875}"/>
                </a:ext>
              </a:extLst>
            </p:cNvPr>
            <p:cNvSpPr/>
            <p:nvPr/>
          </p:nvSpPr>
          <p:spPr bwMode="ltGray">
            <a:xfrm>
              <a:off x="16452549" y="6141551"/>
              <a:ext cx="123559" cy="77187"/>
            </a:xfrm>
            <a:custGeom>
              <a:avLst/>
              <a:gdLst>
                <a:gd name="connsiteX0" fmla="*/ 5406 w 123559"/>
                <a:gd name="connsiteY0" fmla="*/ 69112 h 77187"/>
                <a:gd name="connsiteX1" fmla="*/ 27278 w 123559"/>
                <a:gd name="connsiteY1" fmla="*/ 57262 h 77187"/>
                <a:gd name="connsiteX2" fmla="*/ 56937 w 123559"/>
                <a:gd name="connsiteY2" fmla="*/ 41620 h 77187"/>
                <a:gd name="connsiteX3" fmla="*/ 87611 w 123559"/>
                <a:gd name="connsiteY3" fmla="*/ 36406 h 77187"/>
                <a:gd name="connsiteX4" fmla="*/ 118760 w 123559"/>
                <a:gd name="connsiteY4" fmla="*/ 15482 h 77187"/>
                <a:gd name="connsiteX5" fmla="*/ 109619 w 123559"/>
                <a:gd name="connsiteY5" fmla="*/ 43 h 77187"/>
                <a:gd name="connsiteX6" fmla="*/ 67027 w 123559"/>
                <a:gd name="connsiteY6" fmla="*/ 8711 h 77187"/>
                <a:gd name="connsiteX7" fmla="*/ 52806 w 123559"/>
                <a:gd name="connsiteY7" fmla="*/ 23811 h 77187"/>
                <a:gd name="connsiteX8" fmla="*/ 23554 w 123559"/>
                <a:gd name="connsiteY8" fmla="*/ 17852 h 77187"/>
                <a:gd name="connsiteX9" fmla="*/ 2495 w 123559"/>
                <a:gd name="connsiteY9" fmla="*/ 54486 h 77187"/>
                <a:gd name="connsiteX10" fmla="*/ 327 w 123559"/>
                <a:gd name="connsiteY10" fmla="*/ 72498 h 77187"/>
                <a:gd name="connsiteX11" fmla="*/ 5406 w 123559"/>
                <a:gd name="connsiteY11" fmla="*/ 69112 h 7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3559" h="77187">
                  <a:moveTo>
                    <a:pt x="5406" y="69112"/>
                  </a:moveTo>
                  <a:cubicBezTo>
                    <a:pt x="8047" y="66065"/>
                    <a:pt x="17392" y="60648"/>
                    <a:pt x="27278" y="57262"/>
                  </a:cubicBezTo>
                  <a:cubicBezTo>
                    <a:pt x="37164" y="53876"/>
                    <a:pt x="42852" y="53673"/>
                    <a:pt x="56937" y="41620"/>
                  </a:cubicBezTo>
                  <a:cubicBezTo>
                    <a:pt x="71022" y="29567"/>
                    <a:pt x="78470" y="41417"/>
                    <a:pt x="87611" y="36406"/>
                  </a:cubicBezTo>
                  <a:cubicBezTo>
                    <a:pt x="96753" y="31395"/>
                    <a:pt x="106978" y="22660"/>
                    <a:pt x="118760" y="15482"/>
                  </a:cubicBezTo>
                  <a:cubicBezTo>
                    <a:pt x="130543" y="8305"/>
                    <a:pt x="117947" y="-701"/>
                    <a:pt x="109619" y="43"/>
                  </a:cubicBezTo>
                  <a:cubicBezTo>
                    <a:pt x="101290" y="788"/>
                    <a:pt x="82263" y="8372"/>
                    <a:pt x="67027" y="8711"/>
                  </a:cubicBezTo>
                  <a:cubicBezTo>
                    <a:pt x="51858" y="9049"/>
                    <a:pt x="57411" y="17446"/>
                    <a:pt x="52806" y="23811"/>
                  </a:cubicBezTo>
                  <a:cubicBezTo>
                    <a:pt x="48270" y="30109"/>
                    <a:pt x="37570" y="15956"/>
                    <a:pt x="23554" y="17852"/>
                  </a:cubicBezTo>
                  <a:cubicBezTo>
                    <a:pt x="9469" y="19748"/>
                    <a:pt x="10959" y="42297"/>
                    <a:pt x="2495" y="54486"/>
                  </a:cubicBezTo>
                  <a:cubicBezTo>
                    <a:pt x="-891" y="59361"/>
                    <a:pt x="1818" y="61528"/>
                    <a:pt x="327" y="72498"/>
                  </a:cubicBezTo>
                  <a:cubicBezTo>
                    <a:pt x="-1162" y="83468"/>
                    <a:pt x="2765" y="72159"/>
                    <a:pt x="5406" y="6911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9" name="Freeform 398">
              <a:extLst>
                <a:ext uri="{FF2B5EF4-FFF2-40B4-BE49-F238E27FC236}">
                  <a16:creationId xmlns:a16="http://schemas.microsoft.com/office/drawing/2014/main" id="{A92D6DC1-28B4-A6E9-7158-0293D6167356}"/>
                </a:ext>
              </a:extLst>
            </p:cNvPr>
            <p:cNvSpPr/>
            <p:nvPr/>
          </p:nvSpPr>
          <p:spPr bwMode="ltGray">
            <a:xfrm>
              <a:off x="16438657" y="6213912"/>
              <a:ext cx="4746" cy="8803"/>
            </a:xfrm>
            <a:custGeom>
              <a:avLst/>
              <a:gdLst>
                <a:gd name="connsiteX0" fmla="*/ 0 w 4746"/>
                <a:gd name="connsiteY0" fmla="*/ 8804 h 8803"/>
                <a:gd name="connsiteX1" fmla="*/ 3521 w 4746"/>
                <a:gd name="connsiteY1" fmla="*/ 1 h 8803"/>
                <a:gd name="connsiteX2" fmla="*/ 0 w 4746"/>
                <a:gd name="connsiteY2" fmla="*/ 8804 h 8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46" h="8803">
                  <a:moveTo>
                    <a:pt x="0" y="8804"/>
                  </a:moveTo>
                  <a:cubicBezTo>
                    <a:pt x="2844" y="4673"/>
                    <a:pt x="6771" y="1"/>
                    <a:pt x="3521" y="1"/>
                  </a:cubicBezTo>
                  <a:cubicBezTo>
                    <a:pt x="880" y="-67"/>
                    <a:pt x="407" y="4605"/>
                    <a:pt x="0" y="88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0" name="Freeform 399">
              <a:extLst>
                <a:ext uri="{FF2B5EF4-FFF2-40B4-BE49-F238E27FC236}">
                  <a16:creationId xmlns:a16="http://schemas.microsoft.com/office/drawing/2014/main" id="{8F7C9C36-112F-565C-7A05-2B6D20983E73}"/>
                </a:ext>
              </a:extLst>
            </p:cNvPr>
            <p:cNvSpPr/>
            <p:nvPr/>
          </p:nvSpPr>
          <p:spPr bwMode="ltGray">
            <a:xfrm>
              <a:off x="16434662" y="6222716"/>
              <a:ext cx="3994" cy="6991"/>
            </a:xfrm>
            <a:custGeom>
              <a:avLst/>
              <a:gdLst>
                <a:gd name="connsiteX0" fmla="*/ 0 w 3994"/>
                <a:gd name="connsiteY0" fmla="*/ 6907 h 6991"/>
                <a:gd name="connsiteX1" fmla="*/ 2505 w 3994"/>
                <a:gd name="connsiteY1" fmla="*/ 6704 h 6991"/>
                <a:gd name="connsiteX2" fmla="*/ 3995 w 3994"/>
                <a:gd name="connsiteY2" fmla="*/ 0 h 6991"/>
                <a:gd name="connsiteX3" fmla="*/ 1625 w 3994"/>
                <a:gd name="connsiteY3" fmla="*/ 4266 h 6991"/>
                <a:gd name="connsiteX4" fmla="*/ 0 w 3994"/>
                <a:gd name="connsiteY4" fmla="*/ 6907 h 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" h="6991">
                  <a:moveTo>
                    <a:pt x="0" y="6907"/>
                  </a:moveTo>
                  <a:cubicBezTo>
                    <a:pt x="948" y="7042"/>
                    <a:pt x="1828" y="7042"/>
                    <a:pt x="2505" y="6704"/>
                  </a:cubicBezTo>
                  <a:cubicBezTo>
                    <a:pt x="3454" y="6230"/>
                    <a:pt x="3724" y="3250"/>
                    <a:pt x="3995" y="0"/>
                  </a:cubicBezTo>
                  <a:cubicBezTo>
                    <a:pt x="2911" y="1625"/>
                    <a:pt x="1964" y="3115"/>
                    <a:pt x="1625" y="4266"/>
                  </a:cubicBezTo>
                  <a:cubicBezTo>
                    <a:pt x="1218" y="5823"/>
                    <a:pt x="745" y="6568"/>
                    <a:pt x="0" y="690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1" name="Freeform 400">
              <a:extLst>
                <a:ext uri="{FF2B5EF4-FFF2-40B4-BE49-F238E27FC236}">
                  <a16:creationId xmlns:a16="http://schemas.microsoft.com/office/drawing/2014/main" id="{471E20BA-86C9-3543-B831-59494FA1430B}"/>
                </a:ext>
              </a:extLst>
            </p:cNvPr>
            <p:cNvSpPr/>
            <p:nvPr/>
          </p:nvSpPr>
          <p:spPr bwMode="ltGray">
            <a:xfrm>
              <a:off x="16419801" y="6225093"/>
              <a:ext cx="14860" cy="7089"/>
            </a:xfrm>
            <a:custGeom>
              <a:avLst/>
              <a:gdLst>
                <a:gd name="connsiteX0" fmla="*/ 776 w 14860"/>
                <a:gd name="connsiteY0" fmla="*/ 1888 h 7089"/>
                <a:gd name="connsiteX1" fmla="*/ 6193 w 14860"/>
                <a:gd name="connsiteY1" fmla="*/ 5951 h 7089"/>
                <a:gd name="connsiteX2" fmla="*/ 14860 w 14860"/>
                <a:gd name="connsiteY2" fmla="*/ 4529 h 7089"/>
                <a:gd name="connsiteX3" fmla="*/ 776 w 14860"/>
                <a:gd name="connsiteY3" fmla="*/ 1888 h 7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60" h="7089">
                  <a:moveTo>
                    <a:pt x="776" y="1888"/>
                  </a:moveTo>
                  <a:cubicBezTo>
                    <a:pt x="31" y="7915"/>
                    <a:pt x="-2000" y="7847"/>
                    <a:pt x="6193" y="5951"/>
                  </a:cubicBezTo>
                  <a:cubicBezTo>
                    <a:pt x="11271" y="4800"/>
                    <a:pt x="13573" y="5139"/>
                    <a:pt x="14860" y="4529"/>
                  </a:cubicBezTo>
                  <a:cubicBezTo>
                    <a:pt x="9511" y="3649"/>
                    <a:pt x="1385" y="-3258"/>
                    <a:pt x="776" y="188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2" name="Freeform 401">
              <a:extLst>
                <a:ext uri="{FF2B5EF4-FFF2-40B4-BE49-F238E27FC236}">
                  <a16:creationId xmlns:a16="http://schemas.microsoft.com/office/drawing/2014/main" id="{DB9556D7-3B46-663F-928C-481E8C334A0E}"/>
                </a:ext>
              </a:extLst>
            </p:cNvPr>
            <p:cNvSpPr/>
            <p:nvPr/>
          </p:nvSpPr>
          <p:spPr bwMode="ltGray">
            <a:xfrm>
              <a:off x="16717708" y="6097505"/>
              <a:ext cx="21186" cy="19508"/>
            </a:xfrm>
            <a:custGeom>
              <a:avLst/>
              <a:gdLst>
                <a:gd name="connsiteX0" fmla="*/ 21060 w 21186"/>
                <a:gd name="connsiteY0" fmla="*/ 3393 h 19508"/>
                <a:gd name="connsiteX1" fmla="*/ 6637 w 21186"/>
                <a:gd name="connsiteY1" fmla="*/ 1564 h 19508"/>
                <a:gd name="connsiteX2" fmla="*/ 2641 w 21186"/>
                <a:gd name="connsiteY2" fmla="*/ 3528 h 19508"/>
                <a:gd name="connsiteX3" fmla="*/ 0 w 21186"/>
                <a:gd name="connsiteY3" fmla="*/ 19509 h 19508"/>
                <a:gd name="connsiteX4" fmla="*/ 136 w 21186"/>
                <a:gd name="connsiteY4" fmla="*/ 19373 h 19508"/>
                <a:gd name="connsiteX5" fmla="*/ 21060 w 21186"/>
                <a:gd name="connsiteY5" fmla="*/ 3393 h 19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186" h="19508">
                  <a:moveTo>
                    <a:pt x="21060" y="3393"/>
                  </a:moveTo>
                  <a:cubicBezTo>
                    <a:pt x="19367" y="7"/>
                    <a:pt x="8939" y="-1280"/>
                    <a:pt x="6637" y="1564"/>
                  </a:cubicBezTo>
                  <a:cubicBezTo>
                    <a:pt x="4334" y="4408"/>
                    <a:pt x="3454" y="1903"/>
                    <a:pt x="2641" y="3528"/>
                  </a:cubicBezTo>
                  <a:cubicBezTo>
                    <a:pt x="-135" y="9419"/>
                    <a:pt x="474" y="15310"/>
                    <a:pt x="0" y="19509"/>
                  </a:cubicBezTo>
                  <a:cubicBezTo>
                    <a:pt x="68" y="19509"/>
                    <a:pt x="68" y="19441"/>
                    <a:pt x="136" y="19373"/>
                  </a:cubicBezTo>
                  <a:cubicBezTo>
                    <a:pt x="6975" y="15988"/>
                    <a:pt x="22753" y="6778"/>
                    <a:pt x="21060" y="33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3" name="Freeform 402">
              <a:extLst>
                <a:ext uri="{FF2B5EF4-FFF2-40B4-BE49-F238E27FC236}">
                  <a16:creationId xmlns:a16="http://schemas.microsoft.com/office/drawing/2014/main" id="{E9C4B953-E3DA-D03E-3E0B-C04D266478F6}"/>
                </a:ext>
              </a:extLst>
            </p:cNvPr>
            <p:cNvSpPr/>
            <p:nvPr/>
          </p:nvSpPr>
          <p:spPr bwMode="ltGray">
            <a:xfrm>
              <a:off x="16711885" y="6117014"/>
              <a:ext cx="5823" cy="8667"/>
            </a:xfrm>
            <a:custGeom>
              <a:avLst/>
              <a:gdLst>
                <a:gd name="connsiteX0" fmla="*/ 5823 w 5823"/>
                <a:gd name="connsiteY0" fmla="*/ 0 h 8667"/>
                <a:gd name="connsiteX1" fmla="*/ 0 w 5823"/>
                <a:gd name="connsiteY1" fmla="*/ 8668 h 8667"/>
                <a:gd name="connsiteX2" fmla="*/ 4198 w 5823"/>
                <a:gd name="connsiteY2" fmla="*/ 4469 h 8667"/>
                <a:gd name="connsiteX3" fmla="*/ 5823 w 5823"/>
                <a:gd name="connsiteY3" fmla="*/ 0 h 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23" h="8667">
                  <a:moveTo>
                    <a:pt x="5823" y="0"/>
                  </a:moveTo>
                  <a:cubicBezTo>
                    <a:pt x="2912" y="1558"/>
                    <a:pt x="1490" y="5146"/>
                    <a:pt x="0" y="8668"/>
                  </a:cubicBezTo>
                  <a:cubicBezTo>
                    <a:pt x="1423" y="7246"/>
                    <a:pt x="2844" y="5756"/>
                    <a:pt x="4198" y="4469"/>
                  </a:cubicBezTo>
                  <a:cubicBezTo>
                    <a:pt x="5214" y="3454"/>
                    <a:pt x="5621" y="1828"/>
                    <a:pt x="5823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4" name="Freeform 403">
              <a:extLst>
                <a:ext uri="{FF2B5EF4-FFF2-40B4-BE49-F238E27FC236}">
                  <a16:creationId xmlns:a16="http://schemas.microsoft.com/office/drawing/2014/main" id="{2549399A-F0D6-9D9D-1EFF-38F95F98F39F}"/>
                </a:ext>
              </a:extLst>
            </p:cNvPr>
            <p:cNvSpPr/>
            <p:nvPr/>
          </p:nvSpPr>
          <p:spPr bwMode="ltGray">
            <a:xfrm>
              <a:off x="16698707" y="6125681"/>
              <a:ext cx="13109" cy="8209"/>
            </a:xfrm>
            <a:custGeom>
              <a:avLst/>
              <a:gdLst>
                <a:gd name="connsiteX0" fmla="*/ 3765 w 13109"/>
                <a:gd name="connsiteY0" fmla="*/ 8126 h 8209"/>
                <a:gd name="connsiteX1" fmla="*/ 13110 w 13109"/>
                <a:gd name="connsiteY1" fmla="*/ 0 h 8209"/>
                <a:gd name="connsiteX2" fmla="*/ 7626 w 13109"/>
                <a:gd name="connsiteY2" fmla="*/ 5620 h 8209"/>
                <a:gd name="connsiteX3" fmla="*/ 3765 w 13109"/>
                <a:gd name="connsiteY3" fmla="*/ 8126 h 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09" h="8209">
                  <a:moveTo>
                    <a:pt x="3765" y="8126"/>
                  </a:moveTo>
                  <a:cubicBezTo>
                    <a:pt x="9183" y="8871"/>
                    <a:pt x="11215" y="4537"/>
                    <a:pt x="13110" y="0"/>
                  </a:cubicBezTo>
                  <a:cubicBezTo>
                    <a:pt x="10808" y="2302"/>
                    <a:pt x="8709" y="4469"/>
                    <a:pt x="7626" y="5620"/>
                  </a:cubicBezTo>
                  <a:cubicBezTo>
                    <a:pt x="5933" y="7516"/>
                    <a:pt x="-5917" y="6839"/>
                    <a:pt x="3765" y="812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5" name="Freeform 404">
              <a:extLst>
                <a:ext uri="{FF2B5EF4-FFF2-40B4-BE49-F238E27FC236}">
                  <a16:creationId xmlns:a16="http://schemas.microsoft.com/office/drawing/2014/main" id="{20CC29B6-2D85-A026-0EBA-0DE547D11232}"/>
                </a:ext>
              </a:extLst>
            </p:cNvPr>
            <p:cNvSpPr/>
            <p:nvPr/>
          </p:nvSpPr>
          <p:spPr bwMode="ltGray">
            <a:xfrm>
              <a:off x="16655825" y="6120468"/>
              <a:ext cx="5071" cy="4642"/>
            </a:xfrm>
            <a:custGeom>
              <a:avLst/>
              <a:gdLst>
                <a:gd name="connsiteX0" fmla="*/ 5071 w 5071"/>
                <a:gd name="connsiteY0" fmla="*/ 4333 h 4642"/>
                <a:gd name="connsiteX1" fmla="*/ 738 w 5071"/>
                <a:gd name="connsiteY1" fmla="*/ 744 h 4642"/>
                <a:gd name="connsiteX2" fmla="*/ 5071 w 5071"/>
                <a:gd name="connsiteY2" fmla="*/ 4333 h 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71" h="4642">
                  <a:moveTo>
                    <a:pt x="5071" y="4333"/>
                  </a:moveTo>
                  <a:cubicBezTo>
                    <a:pt x="3920" y="1353"/>
                    <a:pt x="3446" y="-1355"/>
                    <a:pt x="738" y="744"/>
                  </a:cubicBezTo>
                  <a:cubicBezTo>
                    <a:pt x="-1498" y="3520"/>
                    <a:pt x="1753" y="5416"/>
                    <a:pt x="5071" y="433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6" name="Freeform 405">
              <a:extLst>
                <a:ext uri="{FF2B5EF4-FFF2-40B4-BE49-F238E27FC236}">
                  <a16:creationId xmlns:a16="http://schemas.microsoft.com/office/drawing/2014/main" id="{2B4E988F-3300-7010-A48E-B9A83AB82E4B}"/>
                </a:ext>
              </a:extLst>
            </p:cNvPr>
            <p:cNvSpPr/>
            <p:nvPr/>
          </p:nvSpPr>
          <p:spPr bwMode="ltGray">
            <a:xfrm>
              <a:off x="16660896" y="6124610"/>
              <a:ext cx="3994" cy="4624"/>
            </a:xfrm>
            <a:custGeom>
              <a:avLst/>
              <a:gdLst>
                <a:gd name="connsiteX0" fmla="*/ 270 w 3994"/>
                <a:gd name="connsiteY0" fmla="*/ 123 h 4624"/>
                <a:gd name="connsiteX1" fmla="*/ 0 w 3994"/>
                <a:gd name="connsiteY1" fmla="*/ 191 h 4624"/>
                <a:gd name="connsiteX2" fmla="*/ 2167 w 3994"/>
                <a:gd name="connsiteY2" fmla="*/ 3779 h 4624"/>
                <a:gd name="connsiteX3" fmla="*/ 270 w 3994"/>
                <a:gd name="connsiteY3" fmla="*/ 123 h 4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94" h="4624">
                  <a:moveTo>
                    <a:pt x="270" y="123"/>
                  </a:moveTo>
                  <a:cubicBezTo>
                    <a:pt x="203" y="191"/>
                    <a:pt x="68" y="191"/>
                    <a:pt x="0" y="191"/>
                  </a:cubicBezTo>
                  <a:cubicBezTo>
                    <a:pt x="474" y="1477"/>
                    <a:pt x="1151" y="2764"/>
                    <a:pt x="2167" y="3779"/>
                  </a:cubicBezTo>
                  <a:cubicBezTo>
                    <a:pt x="5620" y="7233"/>
                    <a:pt x="3724" y="-1096"/>
                    <a:pt x="270" y="12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7" name="Freeform 406">
              <a:extLst>
                <a:ext uri="{FF2B5EF4-FFF2-40B4-BE49-F238E27FC236}">
                  <a16:creationId xmlns:a16="http://schemas.microsoft.com/office/drawing/2014/main" id="{0968F945-67D5-7C32-8F79-16A4E0D64DFC}"/>
                </a:ext>
              </a:extLst>
            </p:cNvPr>
            <p:cNvSpPr/>
            <p:nvPr/>
          </p:nvSpPr>
          <p:spPr bwMode="ltGray">
            <a:xfrm>
              <a:off x="16626603" y="6136683"/>
              <a:ext cx="7612" cy="3353"/>
            </a:xfrm>
            <a:custGeom>
              <a:avLst/>
              <a:gdLst>
                <a:gd name="connsiteX0" fmla="*/ 97 w 7612"/>
                <a:gd name="connsiteY0" fmla="*/ 713 h 3353"/>
                <a:gd name="connsiteX1" fmla="*/ 7613 w 7612"/>
                <a:gd name="connsiteY1" fmla="*/ 3354 h 3353"/>
                <a:gd name="connsiteX2" fmla="*/ 97 w 7612"/>
                <a:gd name="connsiteY2" fmla="*/ 713 h 3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2" h="3353">
                  <a:moveTo>
                    <a:pt x="97" y="713"/>
                  </a:moveTo>
                  <a:cubicBezTo>
                    <a:pt x="-716" y="2338"/>
                    <a:pt x="3753" y="3015"/>
                    <a:pt x="7613" y="3354"/>
                  </a:cubicBezTo>
                  <a:cubicBezTo>
                    <a:pt x="5446" y="1051"/>
                    <a:pt x="3956" y="-1183"/>
                    <a:pt x="97" y="7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8" name="Freeform 407">
              <a:extLst>
                <a:ext uri="{FF2B5EF4-FFF2-40B4-BE49-F238E27FC236}">
                  <a16:creationId xmlns:a16="http://schemas.microsoft.com/office/drawing/2014/main" id="{C29E6706-136A-ACEB-FBB3-C098B6C18662}"/>
                </a:ext>
              </a:extLst>
            </p:cNvPr>
            <p:cNvSpPr/>
            <p:nvPr/>
          </p:nvSpPr>
          <p:spPr bwMode="ltGray">
            <a:xfrm>
              <a:off x="16634216" y="6140037"/>
              <a:ext cx="8908" cy="3740"/>
            </a:xfrm>
            <a:custGeom>
              <a:avLst/>
              <a:gdLst>
                <a:gd name="connsiteX0" fmla="*/ 0 w 8908"/>
                <a:gd name="connsiteY0" fmla="*/ 0 h 3740"/>
                <a:gd name="connsiteX1" fmla="*/ 5417 w 8908"/>
                <a:gd name="connsiteY1" fmla="*/ 3386 h 3740"/>
                <a:gd name="connsiteX2" fmla="*/ 4130 w 8908"/>
                <a:gd name="connsiteY2" fmla="*/ 271 h 3740"/>
                <a:gd name="connsiteX3" fmla="*/ 0 w 8908"/>
                <a:gd name="connsiteY3" fmla="*/ 0 h 3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08" h="3740">
                  <a:moveTo>
                    <a:pt x="0" y="0"/>
                  </a:moveTo>
                  <a:cubicBezTo>
                    <a:pt x="1287" y="1354"/>
                    <a:pt x="2912" y="2776"/>
                    <a:pt x="5417" y="3386"/>
                  </a:cubicBezTo>
                  <a:cubicBezTo>
                    <a:pt x="12257" y="5011"/>
                    <a:pt x="7516" y="542"/>
                    <a:pt x="4130" y="271"/>
                  </a:cubicBezTo>
                  <a:cubicBezTo>
                    <a:pt x="3182" y="271"/>
                    <a:pt x="1625" y="136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9" name="Freeform 408">
              <a:extLst>
                <a:ext uri="{FF2B5EF4-FFF2-40B4-BE49-F238E27FC236}">
                  <a16:creationId xmlns:a16="http://schemas.microsoft.com/office/drawing/2014/main" id="{BEFF6B59-1EAD-E439-52F1-97086C0278CC}"/>
                </a:ext>
              </a:extLst>
            </p:cNvPr>
            <p:cNvSpPr/>
            <p:nvPr/>
          </p:nvSpPr>
          <p:spPr bwMode="ltGray">
            <a:xfrm>
              <a:off x="16528317" y="6109565"/>
              <a:ext cx="39508" cy="24600"/>
            </a:xfrm>
            <a:custGeom>
              <a:avLst/>
              <a:gdLst>
                <a:gd name="connsiteX0" fmla="*/ 8322 w 39508"/>
                <a:gd name="connsiteY0" fmla="*/ 24513 h 24600"/>
                <a:gd name="connsiteX1" fmla="*/ 24777 w 39508"/>
                <a:gd name="connsiteY1" fmla="*/ 18418 h 24600"/>
                <a:gd name="connsiteX2" fmla="*/ 37575 w 39508"/>
                <a:gd name="connsiteY2" fmla="*/ 19637 h 24600"/>
                <a:gd name="connsiteX3" fmla="*/ 33309 w 39508"/>
                <a:gd name="connsiteY3" fmla="*/ 0 h 24600"/>
                <a:gd name="connsiteX4" fmla="*/ 19225 w 39508"/>
                <a:gd name="connsiteY4" fmla="*/ 18486 h 24600"/>
                <a:gd name="connsiteX5" fmla="*/ 468 w 39508"/>
                <a:gd name="connsiteY5" fmla="*/ 9345 h 24600"/>
                <a:gd name="connsiteX6" fmla="*/ 8322 w 39508"/>
                <a:gd name="connsiteY6" fmla="*/ 24513 h 2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508" h="24600">
                  <a:moveTo>
                    <a:pt x="8322" y="24513"/>
                  </a:moveTo>
                  <a:cubicBezTo>
                    <a:pt x="17125" y="25393"/>
                    <a:pt x="22543" y="19366"/>
                    <a:pt x="24777" y="18418"/>
                  </a:cubicBezTo>
                  <a:cubicBezTo>
                    <a:pt x="27079" y="17470"/>
                    <a:pt x="33580" y="22075"/>
                    <a:pt x="37575" y="19637"/>
                  </a:cubicBezTo>
                  <a:cubicBezTo>
                    <a:pt x="41570" y="17199"/>
                    <a:pt x="38997" y="0"/>
                    <a:pt x="33309" y="0"/>
                  </a:cubicBezTo>
                  <a:cubicBezTo>
                    <a:pt x="27621" y="0"/>
                    <a:pt x="27689" y="18824"/>
                    <a:pt x="19225" y="18486"/>
                  </a:cubicBezTo>
                  <a:cubicBezTo>
                    <a:pt x="6088" y="17944"/>
                    <a:pt x="1618" y="5485"/>
                    <a:pt x="468" y="9345"/>
                  </a:cubicBezTo>
                  <a:cubicBezTo>
                    <a:pt x="-616" y="13137"/>
                    <a:pt x="-480" y="23632"/>
                    <a:pt x="8322" y="245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0" name="Freeform 409">
              <a:extLst>
                <a:ext uri="{FF2B5EF4-FFF2-40B4-BE49-F238E27FC236}">
                  <a16:creationId xmlns:a16="http://schemas.microsoft.com/office/drawing/2014/main" id="{4E6A4055-7DB9-196F-3EA8-3FD7BDF56A32}"/>
                </a:ext>
              </a:extLst>
            </p:cNvPr>
            <p:cNvSpPr/>
            <p:nvPr/>
          </p:nvSpPr>
          <p:spPr bwMode="ltGray">
            <a:xfrm>
              <a:off x="16596608" y="6135094"/>
              <a:ext cx="12147" cy="3780"/>
            </a:xfrm>
            <a:custGeom>
              <a:avLst/>
              <a:gdLst>
                <a:gd name="connsiteX0" fmla="*/ 5172 w 12147"/>
                <a:gd name="connsiteY0" fmla="*/ 3521 h 3780"/>
                <a:gd name="connsiteX1" fmla="*/ 12147 w 12147"/>
                <a:gd name="connsiteY1" fmla="*/ 948 h 3780"/>
                <a:gd name="connsiteX2" fmla="*/ 4292 w 12147"/>
                <a:gd name="connsiteY2" fmla="*/ 0 h 3780"/>
                <a:gd name="connsiteX3" fmla="*/ 5172 w 12147"/>
                <a:gd name="connsiteY3" fmla="*/ 3521 h 3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47" h="3780">
                  <a:moveTo>
                    <a:pt x="5172" y="3521"/>
                  </a:moveTo>
                  <a:cubicBezTo>
                    <a:pt x="7001" y="3047"/>
                    <a:pt x="9574" y="2031"/>
                    <a:pt x="12147" y="948"/>
                  </a:cubicBezTo>
                  <a:cubicBezTo>
                    <a:pt x="9236" y="474"/>
                    <a:pt x="6392" y="0"/>
                    <a:pt x="4292" y="0"/>
                  </a:cubicBezTo>
                  <a:cubicBezTo>
                    <a:pt x="-2479" y="67"/>
                    <a:pt x="-515" y="4943"/>
                    <a:pt x="5172" y="352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1" name="Freeform 410">
              <a:extLst>
                <a:ext uri="{FF2B5EF4-FFF2-40B4-BE49-F238E27FC236}">
                  <a16:creationId xmlns:a16="http://schemas.microsoft.com/office/drawing/2014/main" id="{B34E35DD-8489-1A03-87C0-8B7E5B83F061}"/>
                </a:ext>
              </a:extLst>
            </p:cNvPr>
            <p:cNvSpPr/>
            <p:nvPr/>
          </p:nvSpPr>
          <p:spPr bwMode="ltGray">
            <a:xfrm>
              <a:off x="16608756" y="6133334"/>
              <a:ext cx="12531" cy="3989"/>
            </a:xfrm>
            <a:custGeom>
              <a:avLst/>
              <a:gdLst>
                <a:gd name="connsiteX0" fmla="*/ 12392 w 12531"/>
                <a:gd name="connsiteY0" fmla="*/ 1759 h 3989"/>
                <a:gd name="connsiteX1" fmla="*/ 0 w 12531"/>
                <a:gd name="connsiteY1" fmla="*/ 2707 h 3989"/>
                <a:gd name="connsiteX2" fmla="*/ 12392 w 12531"/>
                <a:gd name="connsiteY2" fmla="*/ 1759 h 3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31" h="3989">
                  <a:moveTo>
                    <a:pt x="12392" y="1759"/>
                  </a:moveTo>
                  <a:cubicBezTo>
                    <a:pt x="11241" y="-1626"/>
                    <a:pt x="5417" y="540"/>
                    <a:pt x="0" y="2707"/>
                  </a:cubicBezTo>
                  <a:cubicBezTo>
                    <a:pt x="6636" y="3859"/>
                    <a:pt x="13611" y="5280"/>
                    <a:pt x="12392" y="175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2" name="Freeform 411">
              <a:extLst>
                <a:ext uri="{FF2B5EF4-FFF2-40B4-BE49-F238E27FC236}">
                  <a16:creationId xmlns:a16="http://schemas.microsoft.com/office/drawing/2014/main" id="{D7988089-6FCE-E25B-D6AA-1739E603E9A0}"/>
                </a:ext>
              </a:extLst>
            </p:cNvPr>
            <p:cNvSpPr/>
            <p:nvPr/>
          </p:nvSpPr>
          <p:spPr bwMode="ltGray">
            <a:xfrm>
              <a:off x="16502241" y="6136998"/>
              <a:ext cx="3209" cy="1469"/>
            </a:xfrm>
            <a:custGeom>
              <a:avLst/>
              <a:gdLst>
                <a:gd name="connsiteX0" fmla="*/ 541 w 3209"/>
                <a:gd name="connsiteY0" fmla="*/ 939 h 1469"/>
                <a:gd name="connsiteX1" fmla="*/ 0 w 3209"/>
                <a:gd name="connsiteY1" fmla="*/ 1413 h 1469"/>
                <a:gd name="connsiteX2" fmla="*/ 745 w 3209"/>
                <a:gd name="connsiteY2" fmla="*/ 1413 h 1469"/>
                <a:gd name="connsiteX3" fmla="*/ 541 w 3209"/>
                <a:gd name="connsiteY3" fmla="*/ 939 h 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09" h="1469">
                  <a:moveTo>
                    <a:pt x="541" y="939"/>
                  </a:moveTo>
                  <a:cubicBezTo>
                    <a:pt x="339" y="1075"/>
                    <a:pt x="203" y="1210"/>
                    <a:pt x="0" y="1413"/>
                  </a:cubicBezTo>
                  <a:cubicBezTo>
                    <a:pt x="271" y="1413"/>
                    <a:pt x="474" y="1413"/>
                    <a:pt x="745" y="1413"/>
                  </a:cubicBezTo>
                  <a:cubicBezTo>
                    <a:pt x="4130" y="1955"/>
                    <a:pt x="3995" y="-1634"/>
                    <a:pt x="541" y="93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3" name="Freeform 412">
              <a:extLst>
                <a:ext uri="{FF2B5EF4-FFF2-40B4-BE49-F238E27FC236}">
                  <a16:creationId xmlns:a16="http://schemas.microsoft.com/office/drawing/2014/main" id="{3C00FE01-E00D-5A42-762E-CE5747B8F73F}"/>
                </a:ext>
              </a:extLst>
            </p:cNvPr>
            <p:cNvSpPr/>
            <p:nvPr/>
          </p:nvSpPr>
          <p:spPr bwMode="ltGray">
            <a:xfrm>
              <a:off x="16480235" y="6138289"/>
              <a:ext cx="21937" cy="10347"/>
            </a:xfrm>
            <a:custGeom>
              <a:avLst/>
              <a:gdLst>
                <a:gd name="connsiteX0" fmla="*/ 3723 w 21937"/>
                <a:gd name="connsiteY0" fmla="*/ 9738 h 10347"/>
                <a:gd name="connsiteX1" fmla="*/ 21938 w 21937"/>
                <a:gd name="connsiteY1" fmla="*/ 123 h 10347"/>
                <a:gd name="connsiteX2" fmla="*/ 12052 w 21937"/>
                <a:gd name="connsiteY2" fmla="*/ 1410 h 10347"/>
                <a:gd name="connsiteX3" fmla="*/ 3723 w 21937"/>
                <a:gd name="connsiteY3" fmla="*/ 9738 h 1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37" h="10347">
                  <a:moveTo>
                    <a:pt x="3723" y="9738"/>
                  </a:moveTo>
                  <a:cubicBezTo>
                    <a:pt x="13745" y="12176"/>
                    <a:pt x="13203" y="6962"/>
                    <a:pt x="21938" y="123"/>
                  </a:cubicBezTo>
                  <a:cubicBezTo>
                    <a:pt x="18688" y="-216"/>
                    <a:pt x="14963" y="123"/>
                    <a:pt x="12052" y="1410"/>
                  </a:cubicBezTo>
                  <a:cubicBezTo>
                    <a:pt x="7041" y="3644"/>
                    <a:pt x="-6502" y="7233"/>
                    <a:pt x="3723" y="973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4" name="Freeform 413">
              <a:extLst>
                <a:ext uri="{FF2B5EF4-FFF2-40B4-BE49-F238E27FC236}">
                  <a16:creationId xmlns:a16="http://schemas.microsoft.com/office/drawing/2014/main" id="{7485F589-2391-150A-4972-77C7E18AF34A}"/>
                </a:ext>
              </a:extLst>
            </p:cNvPr>
            <p:cNvSpPr/>
            <p:nvPr/>
          </p:nvSpPr>
          <p:spPr bwMode="ltGray">
            <a:xfrm>
              <a:off x="16610381" y="5946650"/>
              <a:ext cx="97038" cy="57668"/>
            </a:xfrm>
            <a:custGeom>
              <a:avLst/>
              <a:gdLst>
                <a:gd name="connsiteX0" fmla="*/ 89654 w 97038"/>
                <a:gd name="connsiteY0" fmla="*/ 57619 h 57668"/>
                <a:gd name="connsiteX1" fmla="*/ 93378 w 97038"/>
                <a:gd name="connsiteY1" fmla="*/ 43873 h 57668"/>
                <a:gd name="connsiteX2" fmla="*/ 91821 w 97038"/>
                <a:gd name="connsiteY2" fmla="*/ 38117 h 57668"/>
                <a:gd name="connsiteX3" fmla="*/ 96155 w 97038"/>
                <a:gd name="connsiteY3" fmla="*/ 15500 h 57668"/>
                <a:gd name="connsiteX4" fmla="*/ 53155 w 97038"/>
                <a:gd name="connsiteY4" fmla="*/ 8255 h 57668"/>
                <a:gd name="connsiteX5" fmla="*/ 16251 w 97038"/>
                <a:gd name="connsiteY5" fmla="*/ 1213 h 57668"/>
                <a:gd name="connsiteX6" fmla="*/ 2032 w 97038"/>
                <a:gd name="connsiteY6" fmla="*/ 23559 h 57668"/>
                <a:gd name="connsiteX7" fmla="*/ 1625 w 97038"/>
                <a:gd name="connsiteY7" fmla="*/ 25184 h 57668"/>
                <a:gd name="connsiteX8" fmla="*/ 5349 w 97038"/>
                <a:gd name="connsiteY8" fmla="*/ 21459 h 57668"/>
                <a:gd name="connsiteX9" fmla="*/ 44827 w 97038"/>
                <a:gd name="connsiteY9" fmla="*/ 31278 h 57668"/>
                <a:gd name="connsiteX10" fmla="*/ 89654 w 97038"/>
                <a:gd name="connsiteY10" fmla="*/ 57619 h 57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038" h="57668">
                  <a:moveTo>
                    <a:pt x="89654" y="57619"/>
                  </a:moveTo>
                  <a:cubicBezTo>
                    <a:pt x="92024" y="58567"/>
                    <a:pt x="91550" y="45633"/>
                    <a:pt x="93378" y="43873"/>
                  </a:cubicBezTo>
                  <a:cubicBezTo>
                    <a:pt x="97170" y="40081"/>
                    <a:pt x="91821" y="43737"/>
                    <a:pt x="91821" y="38117"/>
                  </a:cubicBezTo>
                  <a:cubicBezTo>
                    <a:pt x="91821" y="32497"/>
                    <a:pt x="99608" y="19496"/>
                    <a:pt x="96155" y="15500"/>
                  </a:cubicBezTo>
                  <a:cubicBezTo>
                    <a:pt x="92701" y="11573"/>
                    <a:pt x="73064" y="18480"/>
                    <a:pt x="53155" y="8255"/>
                  </a:cubicBezTo>
                  <a:cubicBezTo>
                    <a:pt x="33248" y="-1970"/>
                    <a:pt x="42592" y="-480"/>
                    <a:pt x="16251" y="1213"/>
                  </a:cubicBezTo>
                  <a:cubicBezTo>
                    <a:pt x="-10090" y="2906"/>
                    <a:pt x="3996" y="14485"/>
                    <a:pt x="2032" y="23559"/>
                  </a:cubicBezTo>
                  <a:cubicBezTo>
                    <a:pt x="1896" y="24236"/>
                    <a:pt x="1760" y="24710"/>
                    <a:pt x="1625" y="25184"/>
                  </a:cubicBezTo>
                  <a:cubicBezTo>
                    <a:pt x="2437" y="24033"/>
                    <a:pt x="3589" y="22746"/>
                    <a:pt x="5349" y="21459"/>
                  </a:cubicBezTo>
                  <a:cubicBezTo>
                    <a:pt x="12730" y="15772"/>
                    <a:pt x="26003" y="31820"/>
                    <a:pt x="44827" y="31278"/>
                  </a:cubicBezTo>
                  <a:cubicBezTo>
                    <a:pt x="63652" y="30736"/>
                    <a:pt x="70897" y="48003"/>
                    <a:pt x="89654" y="576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5" name="Freeform 414">
              <a:extLst>
                <a:ext uri="{FF2B5EF4-FFF2-40B4-BE49-F238E27FC236}">
                  <a16:creationId xmlns:a16="http://schemas.microsoft.com/office/drawing/2014/main" id="{65654B9B-57CF-1B76-6DF6-E157D4E9EFC5}"/>
                </a:ext>
              </a:extLst>
            </p:cNvPr>
            <p:cNvSpPr/>
            <p:nvPr/>
          </p:nvSpPr>
          <p:spPr bwMode="ltGray">
            <a:xfrm>
              <a:off x="16610624" y="5971834"/>
              <a:ext cx="1449" cy="3072"/>
            </a:xfrm>
            <a:custGeom>
              <a:avLst/>
              <a:gdLst>
                <a:gd name="connsiteX0" fmla="*/ 1450 w 1449"/>
                <a:gd name="connsiteY0" fmla="*/ 0 h 3072"/>
                <a:gd name="connsiteX1" fmla="*/ 1450 w 1449"/>
                <a:gd name="connsiteY1" fmla="*/ 0 h 3072"/>
                <a:gd name="connsiteX2" fmla="*/ 1450 w 1449"/>
                <a:gd name="connsiteY2" fmla="*/ 0 h 3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9" h="3072">
                  <a:moveTo>
                    <a:pt x="1450" y="0"/>
                  </a:moveTo>
                  <a:cubicBezTo>
                    <a:pt x="-988" y="3318"/>
                    <a:pt x="96" y="4808"/>
                    <a:pt x="1450" y="0"/>
                  </a:cubicBezTo>
                  <a:lnTo>
                    <a:pt x="1450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6" name="Freeform 415">
              <a:extLst>
                <a:ext uri="{FF2B5EF4-FFF2-40B4-BE49-F238E27FC236}">
                  <a16:creationId xmlns:a16="http://schemas.microsoft.com/office/drawing/2014/main" id="{BFA5A5EA-E395-80B4-7F77-A5582ABD94E5}"/>
                </a:ext>
              </a:extLst>
            </p:cNvPr>
            <p:cNvSpPr/>
            <p:nvPr/>
          </p:nvSpPr>
          <p:spPr bwMode="ltGray">
            <a:xfrm>
              <a:off x="16667247" y="5909779"/>
              <a:ext cx="28007" cy="18626"/>
            </a:xfrm>
            <a:custGeom>
              <a:avLst/>
              <a:gdLst>
                <a:gd name="connsiteX0" fmla="*/ 15182 w 28007"/>
                <a:gd name="connsiteY0" fmla="*/ 9238 h 18626"/>
                <a:gd name="connsiteX1" fmla="*/ 2994 w 28007"/>
                <a:gd name="connsiteY1" fmla="*/ 231 h 18626"/>
                <a:gd name="connsiteX2" fmla="*/ 7057 w 28007"/>
                <a:gd name="connsiteY2" fmla="*/ 11946 h 18626"/>
                <a:gd name="connsiteX3" fmla="*/ 27980 w 28007"/>
                <a:gd name="connsiteY3" fmla="*/ 18040 h 18626"/>
                <a:gd name="connsiteX4" fmla="*/ 15182 w 28007"/>
                <a:gd name="connsiteY4" fmla="*/ 9238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07" h="18626">
                  <a:moveTo>
                    <a:pt x="15182" y="9238"/>
                  </a:moveTo>
                  <a:cubicBezTo>
                    <a:pt x="11729" y="8696"/>
                    <a:pt x="5634" y="-1664"/>
                    <a:pt x="2994" y="231"/>
                  </a:cubicBezTo>
                  <a:cubicBezTo>
                    <a:pt x="-1543" y="3482"/>
                    <a:pt x="-1475" y="11337"/>
                    <a:pt x="7057" y="11946"/>
                  </a:cubicBezTo>
                  <a:cubicBezTo>
                    <a:pt x="15589" y="12488"/>
                    <a:pt x="27439" y="20885"/>
                    <a:pt x="27980" y="18040"/>
                  </a:cubicBezTo>
                  <a:cubicBezTo>
                    <a:pt x="28589" y="15196"/>
                    <a:pt x="18636" y="9779"/>
                    <a:pt x="15182" y="923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7" name="Freeform 416">
              <a:extLst>
                <a:ext uri="{FF2B5EF4-FFF2-40B4-BE49-F238E27FC236}">
                  <a16:creationId xmlns:a16="http://schemas.microsoft.com/office/drawing/2014/main" id="{7C06324A-96E7-BCC5-3EB1-6C0B30CCE77D}"/>
                </a:ext>
              </a:extLst>
            </p:cNvPr>
            <p:cNvSpPr/>
            <p:nvPr/>
          </p:nvSpPr>
          <p:spPr bwMode="ltGray">
            <a:xfrm>
              <a:off x="16603745" y="5911329"/>
              <a:ext cx="4207" cy="3995"/>
            </a:xfrm>
            <a:custGeom>
              <a:avLst/>
              <a:gdLst>
                <a:gd name="connsiteX0" fmla="*/ 1287 w 4207"/>
                <a:gd name="connsiteY0" fmla="*/ 239 h 3995"/>
                <a:gd name="connsiteX1" fmla="*/ 0 w 4207"/>
                <a:gd name="connsiteY1" fmla="*/ 2947 h 3995"/>
                <a:gd name="connsiteX2" fmla="*/ 271 w 4207"/>
                <a:gd name="connsiteY2" fmla="*/ 3150 h 3995"/>
                <a:gd name="connsiteX3" fmla="*/ 1287 w 4207"/>
                <a:gd name="connsiteY3" fmla="*/ 239 h 3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07" h="3995">
                  <a:moveTo>
                    <a:pt x="1287" y="239"/>
                  </a:moveTo>
                  <a:cubicBezTo>
                    <a:pt x="948" y="645"/>
                    <a:pt x="541" y="1660"/>
                    <a:pt x="0" y="2947"/>
                  </a:cubicBezTo>
                  <a:cubicBezTo>
                    <a:pt x="68" y="3015"/>
                    <a:pt x="136" y="3082"/>
                    <a:pt x="271" y="3150"/>
                  </a:cubicBezTo>
                  <a:cubicBezTo>
                    <a:pt x="7652" y="6536"/>
                    <a:pt x="2641" y="-1454"/>
                    <a:pt x="1287" y="23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8" name="Freeform 417">
              <a:extLst>
                <a:ext uri="{FF2B5EF4-FFF2-40B4-BE49-F238E27FC236}">
                  <a16:creationId xmlns:a16="http://schemas.microsoft.com/office/drawing/2014/main" id="{9CE9897F-87E3-EEEA-2564-BF46A8E9C8DA}"/>
                </a:ext>
              </a:extLst>
            </p:cNvPr>
            <p:cNvSpPr/>
            <p:nvPr/>
          </p:nvSpPr>
          <p:spPr bwMode="ltGray">
            <a:xfrm>
              <a:off x="16585792" y="5898423"/>
              <a:ext cx="17952" cy="25897"/>
            </a:xfrm>
            <a:custGeom>
              <a:avLst/>
              <a:gdLst>
                <a:gd name="connsiteX0" fmla="*/ 4274 w 17952"/>
                <a:gd name="connsiteY0" fmla="*/ 25266 h 25897"/>
                <a:gd name="connsiteX1" fmla="*/ 17953 w 17952"/>
                <a:gd name="connsiteY1" fmla="*/ 15854 h 25897"/>
                <a:gd name="connsiteX2" fmla="*/ 8879 w 17952"/>
                <a:gd name="connsiteY2" fmla="*/ 144 h 25897"/>
                <a:gd name="connsiteX3" fmla="*/ 4274 w 17952"/>
                <a:gd name="connsiteY3" fmla="*/ 25266 h 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52" h="25897">
                  <a:moveTo>
                    <a:pt x="4274" y="25266"/>
                  </a:moveTo>
                  <a:cubicBezTo>
                    <a:pt x="12197" y="28178"/>
                    <a:pt x="15989" y="20323"/>
                    <a:pt x="17953" y="15854"/>
                  </a:cubicBezTo>
                  <a:cubicBezTo>
                    <a:pt x="10910" y="12197"/>
                    <a:pt x="14364" y="-1549"/>
                    <a:pt x="8879" y="144"/>
                  </a:cubicBezTo>
                  <a:cubicBezTo>
                    <a:pt x="5019" y="2378"/>
                    <a:pt x="-6019" y="21474"/>
                    <a:pt x="4274" y="2526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9" name="Freeform 418">
              <a:extLst>
                <a:ext uri="{FF2B5EF4-FFF2-40B4-BE49-F238E27FC236}">
                  <a16:creationId xmlns:a16="http://schemas.microsoft.com/office/drawing/2014/main" id="{98D734D6-C282-A47E-19F2-86886AEBF945}"/>
                </a:ext>
              </a:extLst>
            </p:cNvPr>
            <p:cNvSpPr/>
            <p:nvPr/>
          </p:nvSpPr>
          <p:spPr bwMode="ltGray">
            <a:xfrm>
              <a:off x="16611516" y="5823674"/>
              <a:ext cx="5907" cy="5417"/>
            </a:xfrm>
            <a:custGeom>
              <a:avLst/>
              <a:gdLst>
                <a:gd name="connsiteX0" fmla="*/ 5636 w 5907"/>
                <a:gd name="connsiteY0" fmla="*/ 406 h 5417"/>
                <a:gd name="connsiteX1" fmla="*/ 5907 w 5907"/>
                <a:gd name="connsiteY1" fmla="*/ 0 h 5417"/>
                <a:gd name="connsiteX2" fmla="*/ 625 w 5907"/>
                <a:gd name="connsiteY2" fmla="*/ 2912 h 5417"/>
                <a:gd name="connsiteX3" fmla="*/ 16 w 5907"/>
                <a:gd name="connsiteY3" fmla="*/ 5417 h 5417"/>
                <a:gd name="connsiteX4" fmla="*/ 5636 w 5907"/>
                <a:gd name="connsiteY4" fmla="*/ 406 h 5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07" h="5417">
                  <a:moveTo>
                    <a:pt x="5636" y="406"/>
                  </a:moveTo>
                  <a:cubicBezTo>
                    <a:pt x="5704" y="271"/>
                    <a:pt x="5772" y="136"/>
                    <a:pt x="5907" y="0"/>
                  </a:cubicBezTo>
                  <a:cubicBezTo>
                    <a:pt x="3537" y="474"/>
                    <a:pt x="1573" y="1287"/>
                    <a:pt x="625" y="2912"/>
                  </a:cubicBezTo>
                  <a:cubicBezTo>
                    <a:pt x="84" y="3792"/>
                    <a:pt x="-52" y="4605"/>
                    <a:pt x="16" y="5417"/>
                  </a:cubicBezTo>
                  <a:cubicBezTo>
                    <a:pt x="2183" y="4672"/>
                    <a:pt x="4079" y="2912"/>
                    <a:pt x="5636" y="40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0" name="Freeform 419">
              <a:extLst>
                <a:ext uri="{FF2B5EF4-FFF2-40B4-BE49-F238E27FC236}">
                  <a16:creationId xmlns:a16="http://schemas.microsoft.com/office/drawing/2014/main" id="{085122BE-DFE8-4505-BF26-04A81AF21555}"/>
                </a:ext>
              </a:extLst>
            </p:cNvPr>
            <p:cNvSpPr/>
            <p:nvPr/>
          </p:nvSpPr>
          <p:spPr bwMode="ltGray">
            <a:xfrm>
              <a:off x="16591170" y="5779306"/>
              <a:ext cx="37688" cy="109035"/>
            </a:xfrm>
            <a:custGeom>
              <a:avLst/>
              <a:gdLst>
                <a:gd name="connsiteX0" fmla="*/ 12981 w 37688"/>
                <a:gd name="connsiteY0" fmla="*/ 47687 h 109035"/>
                <a:gd name="connsiteX1" fmla="*/ 25644 w 37688"/>
                <a:gd name="connsiteY1" fmla="*/ 32518 h 109035"/>
                <a:gd name="connsiteX2" fmla="*/ 14335 w 37688"/>
                <a:gd name="connsiteY2" fmla="*/ 15522 h 109035"/>
                <a:gd name="connsiteX3" fmla="*/ 15216 w 37688"/>
                <a:gd name="connsiteY3" fmla="*/ 5703 h 109035"/>
                <a:gd name="connsiteX4" fmla="*/ 2012 w 37688"/>
                <a:gd name="connsiteY4" fmla="*/ 4281 h 109035"/>
                <a:gd name="connsiteX5" fmla="*/ 1266 w 37688"/>
                <a:gd name="connsiteY5" fmla="*/ 25679 h 109035"/>
                <a:gd name="connsiteX6" fmla="*/ 5262 w 37688"/>
                <a:gd name="connsiteY6" fmla="*/ 49786 h 109035"/>
                <a:gd name="connsiteX7" fmla="*/ 792 w 37688"/>
                <a:gd name="connsiteY7" fmla="*/ 64344 h 109035"/>
                <a:gd name="connsiteX8" fmla="*/ 4855 w 37688"/>
                <a:gd name="connsiteY8" fmla="*/ 83304 h 109035"/>
                <a:gd name="connsiteX9" fmla="*/ 21446 w 37688"/>
                <a:gd name="connsiteY9" fmla="*/ 107546 h 109035"/>
                <a:gd name="connsiteX10" fmla="*/ 22732 w 37688"/>
                <a:gd name="connsiteY10" fmla="*/ 109036 h 109035"/>
                <a:gd name="connsiteX11" fmla="*/ 18873 w 37688"/>
                <a:gd name="connsiteY11" fmla="*/ 76871 h 109035"/>
                <a:gd name="connsiteX12" fmla="*/ 24357 w 37688"/>
                <a:gd name="connsiteY12" fmla="*/ 65698 h 109035"/>
                <a:gd name="connsiteX13" fmla="*/ 37494 w 37688"/>
                <a:gd name="connsiteY13" fmla="*/ 66849 h 109035"/>
                <a:gd name="connsiteX14" fmla="*/ 20227 w 37688"/>
                <a:gd name="connsiteY14" fmla="*/ 49582 h 109035"/>
                <a:gd name="connsiteX15" fmla="*/ 12981 w 37688"/>
                <a:gd name="connsiteY15" fmla="*/ 47687 h 10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688" h="109035">
                  <a:moveTo>
                    <a:pt x="12981" y="47687"/>
                  </a:moveTo>
                  <a:cubicBezTo>
                    <a:pt x="7903" y="43149"/>
                    <a:pt x="23477" y="38748"/>
                    <a:pt x="25644" y="32518"/>
                  </a:cubicBezTo>
                  <a:cubicBezTo>
                    <a:pt x="27878" y="26289"/>
                    <a:pt x="16096" y="19991"/>
                    <a:pt x="14335" y="15522"/>
                  </a:cubicBezTo>
                  <a:cubicBezTo>
                    <a:pt x="12643" y="10985"/>
                    <a:pt x="15555" y="7396"/>
                    <a:pt x="15216" y="5703"/>
                  </a:cubicBezTo>
                  <a:cubicBezTo>
                    <a:pt x="14877" y="4011"/>
                    <a:pt x="7564" y="-5334"/>
                    <a:pt x="2012" y="4281"/>
                  </a:cubicBezTo>
                  <a:cubicBezTo>
                    <a:pt x="-3541" y="13897"/>
                    <a:pt x="4517" y="13829"/>
                    <a:pt x="1266" y="25679"/>
                  </a:cubicBezTo>
                  <a:cubicBezTo>
                    <a:pt x="-1984" y="37529"/>
                    <a:pt x="3975" y="45858"/>
                    <a:pt x="5262" y="49786"/>
                  </a:cubicBezTo>
                  <a:cubicBezTo>
                    <a:pt x="6548" y="53713"/>
                    <a:pt x="1266" y="55880"/>
                    <a:pt x="792" y="64344"/>
                  </a:cubicBezTo>
                  <a:cubicBezTo>
                    <a:pt x="387" y="72808"/>
                    <a:pt x="-1577" y="73689"/>
                    <a:pt x="4855" y="83304"/>
                  </a:cubicBezTo>
                  <a:cubicBezTo>
                    <a:pt x="11289" y="92920"/>
                    <a:pt x="17789" y="103618"/>
                    <a:pt x="21446" y="107546"/>
                  </a:cubicBezTo>
                  <a:cubicBezTo>
                    <a:pt x="21852" y="108020"/>
                    <a:pt x="22326" y="108494"/>
                    <a:pt x="22732" y="109036"/>
                  </a:cubicBezTo>
                  <a:cubicBezTo>
                    <a:pt x="14742" y="97863"/>
                    <a:pt x="15216" y="87638"/>
                    <a:pt x="18873" y="76871"/>
                  </a:cubicBezTo>
                  <a:cubicBezTo>
                    <a:pt x="22800" y="65563"/>
                    <a:pt x="16367" y="63464"/>
                    <a:pt x="24357" y="65698"/>
                  </a:cubicBezTo>
                  <a:cubicBezTo>
                    <a:pt x="32348" y="67933"/>
                    <a:pt x="38916" y="74772"/>
                    <a:pt x="37494" y="66849"/>
                  </a:cubicBezTo>
                  <a:cubicBezTo>
                    <a:pt x="36207" y="59875"/>
                    <a:pt x="20768" y="55541"/>
                    <a:pt x="20227" y="49582"/>
                  </a:cubicBezTo>
                  <a:cubicBezTo>
                    <a:pt x="18128" y="50530"/>
                    <a:pt x="15622" y="50056"/>
                    <a:pt x="12981" y="4768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1" name="Freeform 420">
              <a:extLst>
                <a:ext uri="{FF2B5EF4-FFF2-40B4-BE49-F238E27FC236}">
                  <a16:creationId xmlns:a16="http://schemas.microsoft.com/office/drawing/2014/main" id="{ACA9229F-B6AA-58CE-7CE1-B82E5C602161}"/>
                </a:ext>
              </a:extLst>
            </p:cNvPr>
            <p:cNvSpPr/>
            <p:nvPr/>
          </p:nvSpPr>
          <p:spPr bwMode="ltGray">
            <a:xfrm>
              <a:off x="16614105" y="5888409"/>
              <a:ext cx="4256" cy="5471"/>
            </a:xfrm>
            <a:custGeom>
              <a:avLst/>
              <a:gdLst>
                <a:gd name="connsiteX0" fmla="*/ 0 w 4256"/>
                <a:gd name="connsiteY0" fmla="*/ 0 h 5471"/>
                <a:gd name="connsiteX1" fmla="*/ 1218 w 4256"/>
                <a:gd name="connsiteY1" fmla="*/ 1761 h 5471"/>
                <a:gd name="connsiteX2" fmla="*/ 0 w 4256"/>
                <a:gd name="connsiteY2" fmla="*/ 0 h 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56" h="5471">
                  <a:moveTo>
                    <a:pt x="0" y="0"/>
                  </a:moveTo>
                  <a:cubicBezTo>
                    <a:pt x="406" y="610"/>
                    <a:pt x="745" y="1151"/>
                    <a:pt x="1218" y="1761"/>
                  </a:cubicBezTo>
                  <a:cubicBezTo>
                    <a:pt x="6975" y="9074"/>
                    <a:pt x="3386" y="3995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2" name="Freeform 421">
              <a:extLst>
                <a:ext uri="{FF2B5EF4-FFF2-40B4-BE49-F238E27FC236}">
                  <a16:creationId xmlns:a16="http://schemas.microsoft.com/office/drawing/2014/main" id="{9F72896A-A16A-BBAE-154B-8CBCBC70D230}"/>
                </a:ext>
              </a:extLst>
            </p:cNvPr>
            <p:cNvSpPr/>
            <p:nvPr/>
          </p:nvSpPr>
          <p:spPr bwMode="ltGray">
            <a:xfrm>
              <a:off x="16617423" y="5801810"/>
              <a:ext cx="25173" cy="22590"/>
            </a:xfrm>
            <a:custGeom>
              <a:avLst/>
              <a:gdLst>
                <a:gd name="connsiteX0" fmla="*/ 24852 w 25173"/>
                <a:gd name="connsiteY0" fmla="*/ 21662 h 22590"/>
                <a:gd name="connsiteX1" fmla="*/ 17673 w 25173"/>
                <a:gd name="connsiteY1" fmla="*/ 670 h 22590"/>
                <a:gd name="connsiteX2" fmla="*/ 9818 w 25173"/>
                <a:gd name="connsiteY2" fmla="*/ 7171 h 22590"/>
                <a:gd name="connsiteX3" fmla="*/ 0 w 25173"/>
                <a:gd name="connsiteY3" fmla="*/ 21865 h 22590"/>
                <a:gd name="connsiteX4" fmla="*/ 24852 w 25173"/>
                <a:gd name="connsiteY4" fmla="*/ 21662 h 22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73" h="22590">
                  <a:moveTo>
                    <a:pt x="24852" y="21662"/>
                  </a:moveTo>
                  <a:cubicBezTo>
                    <a:pt x="26815" y="18276"/>
                    <a:pt x="19231" y="2972"/>
                    <a:pt x="17673" y="670"/>
                  </a:cubicBezTo>
                  <a:cubicBezTo>
                    <a:pt x="16048" y="-1564"/>
                    <a:pt x="14965" y="2092"/>
                    <a:pt x="9818" y="7171"/>
                  </a:cubicBezTo>
                  <a:cubicBezTo>
                    <a:pt x="4807" y="12114"/>
                    <a:pt x="3047" y="16922"/>
                    <a:pt x="0" y="21865"/>
                  </a:cubicBezTo>
                  <a:cubicBezTo>
                    <a:pt x="8532" y="20307"/>
                    <a:pt x="23361" y="24303"/>
                    <a:pt x="24852" y="2166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3" name="Freeform 422">
              <a:extLst>
                <a:ext uri="{FF2B5EF4-FFF2-40B4-BE49-F238E27FC236}">
                  <a16:creationId xmlns:a16="http://schemas.microsoft.com/office/drawing/2014/main" id="{3441F65C-347A-4E17-1D3B-B3BB30AE6212}"/>
                </a:ext>
              </a:extLst>
            </p:cNvPr>
            <p:cNvSpPr/>
            <p:nvPr/>
          </p:nvSpPr>
          <p:spPr bwMode="ltGray">
            <a:xfrm>
              <a:off x="16597515" y="5874468"/>
              <a:ext cx="1187" cy="601"/>
            </a:xfrm>
            <a:custGeom>
              <a:avLst/>
              <a:gdLst>
                <a:gd name="connsiteX0" fmla="*/ 0 w 1187"/>
                <a:gd name="connsiteY0" fmla="*/ 602 h 601"/>
                <a:gd name="connsiteX1" fmla="*/ 0 w 1187"/>
                <a:gd name="connsiteY1" fmla="*/ 602 h 601"/>
                <a:gd name="connsiteX2" fmla="*/ 0 w 1187"/>
                <a:gd name="connsiteY2" fmla="*/ 602 h 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7" h="601">
                  <a:moveTo>
                    <a:pt x="0" y="602"/>
                  </a:moveTo>
                  <a:cubicBezTo>
                    <a:pt x="1151" y="602"/>
                    <a:pt x="1964" y="-752"/>
                    <a:pt x="0" y="602"/>
                  </a:cubicBezTo>
                  <a:lnTo>
                    <a:pt x="0" y="602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4" name="Freeform 423">
              <a:extLst>
                <a:ext uri="{FF2B5EF4-FFF2-40B4-BE49-F238E27FC236}">
                  <a16:creationId xmlns:a16="http://schemas.microsoft.com/office/drawing/2014/main" id="{78BD86CF-A88B-F3EA-9876-1E100BC822D9}"/>
                </a:ext>
              </a:extLst>
            </p:cNvPr>
            <p:cNvSpPr/>
            <p:nvPr/>
          </p:nvSpPr>
          <p:spPr bwMode="ltGray">
            <a:xfrm>
              <a:off x="16590663" y="5874279"/>
              <a:ext cx="6851" cy="5321"/>
            </a:xfrm>
            <a:custGeom>
              <a:avLst/>
              <a:gdLst>
                <a:gd name="connsiteX0" fmla="*/ 961 w 6851"/>
                <a:gd name="connsiteY0" fmla="*/ 3025 h 5321"/>
                <a:gd name="connsiteX1" fmla="*/ 5227 w 6851"/>
                <a:gd name="connsiteY1" fmla="*/ 2009 h 5321"/>
                <a:gd name="connsiteX2" fmla="*/ 6852 w 6851"/>
                <a:gd name="connsiteY2" fmla="*/ 790 h 5321"/>
                <a:gd name="connsiteX3" fmla="*/ 6107 w 6851"/>
                <a:gd name="connsiteY3" fmla="*/ 587 h 5321"/>
                <a:gd name="connsiteX4" fmla="*/ 961 w 6851"/>
                <a:gd name="connsiteY4" fmla="*/ 3025 h 5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1" h="5321">
                  <a:moveTo>
                    <a:pt x="961" y="3025"/>
                  </a:moveTo>
                  <a:cubicBezTo>
                    <a:pt x="-1274" y="6546"/>
                    <a:pt x="487" y="5869"/>
                    <a:pt x="5227" y="2009"/>
                  </a:cubicBezTo>
                  <a:cubicBezTo>
                    <a:pt x="5972" y="1400"/>
                    <a:pt x="6446" y="1061"/>
                    <a:pt x="6852" y="790"/>
                  </a:cubicBezTo>
                  <a:cubicBezTo>
                    <a:pt x="6582" y="790"/>
                    <a:pt x="6378" y="723"/>
                    <a:pt x="6107" y="587"/>
                  </a:cubicBezTo>
                  <a:cubicBezTo>
                    <a:pt x="4618" y="-564"/>
                    <a:pt x="2992" y="-158"/>
                    <a:pt x="961" y="302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5" name="Freeform 424">
              <a:extLst>
                <a:ext uri="{FF2B5EF4-FFF2-40B4-BE49-F238E27FC236}">
                  <a16:creationId xmlns:a16="http://schemas.microsoft.com/office/drawing/2014/main" id="{DB8965A3-83C7-E2EB-25B3-AC159302A8FC}"/>
                </a:ext>
              </a:extLst>
            </p:cNvPr>
            <p:cNvSpPr/>
            <p:nvPr/>
          </p:nvSpPr>
          <p:spPr bwMode="ltGray">
            <a:xfrm>
              <a:off x="16483321" y="5912325"/>
              <a:ext cx="35731" cy="18131"/>
            </a:xfrm>
            <a:custGeom>
              <a:avLst/>
              <a:gdLst>
                <a:gd name="connsiteX0" fmla="*/ 26436 w 35731"/>
                <a:gd name="connsiteY0" fmla="*/ 18067 h 18131"/>
                <a:gd name="connsiteX1" fmla="*/ 33275 w 35731"/>
                <a:gd name="connsiteY1" fmla="*/ 1951 h 18131"/>
                <a:gd name="connsiteX2" fmla="*/ 16279 w 35731"/>
                <a:gd name="connsiteY2" fmla="*/ 1003 h 18131"/>
                <a:gd name="connsiteX3" fmla="*/ 4293 w 35731"/>
                <a:gd name="connsiteY3" fmla="*/ 6556 h 18131"/>
                <a:gd name="connsiteX4" fmla="*/ 26436 w 35731"/>
                <a:gd name="connsiteY4" fmla="*/ 18067 h 18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31" h="18131">
                  <a:moveTo>
                    <a:pt x="26436" y="18067"/>
                  </a:moveTo>
                  <a:cubicBezTo>
                    <a:pt x="30973" y="16916"/>
                    <a:pt x="40115" y="3238"/>
                    <a:pt x="33275" y="1951"/>
                  </a:cubicBezTo>
                  <a:cubicBezTo>
                    <a:pt x="26436" y="664"/>
                    <a:pt x="20274" y="-1164"/>
                    <a:pt x="16279" y="1003"/>
                  </a:cubicBezTo>
                  <a:cubicBezTo>
                    <a:pt x="6867" y="6014"/>
                    <a:pt x="-7150" y="8520"/>
                    <a:pt x="4293" y="6556"/>
                  </a:cubicBezTo>
                  <a:cubicBezTo>
                    <a:pt x="15738" y="4592"/>
                    <a:pt x="21900" y="19219"/>
                    <a:pt x="26436" y="180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6" name="Freeform 425">
              <a:extLst>
                <a:ext uri="{FF2B5EF4-FFF2-40B4-BE49-F238E27FC236}">
                  <a16:creationId xmlns:a16="http://schemas.microsoft.com/office/drawing/2014/main" id="{F0CB4960-8A5F-4E84-BB01-E8DC69F8D54F}"/>
                </a:ext>
              </a:extLst>
            </p:cNvPr>
            <p:cNvSpPr/>
            <p:nvPr/>
          </p:nvSpPr>
          <p:spPr bwMode="ltGray">
            <a:xfrm>
              <a:off x="16540803" y="5924501"/>
              <a:ext cx="818" cy="2098"/>
            </a:xfrm>
            <a:custGeom>
              <a:avLst/>
              <a:gdLst>
                <a:gd name="connsiteX0" fmla="*/ 103 w 818"/>
                <a:gd name="connsiteY0" fmla="*/ 1557 h 2098"/>
                <a:gd name="connsiteX1" fmla="*/ 238 w 818"/>
                <a:gd name="connsiteY1" fmla="*/ 2099 h 2098"/>
                <a:gd name="connsiteX2" fmla="*/ 103 w 818"/>
                <a:gd name="connsiteY2" fmla="*/ 1557 h 2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8" h="2098">
                  <a:moveTo>
                    <a:pt x="103" y="1557"/>
                  </a:moveTo>
                  <a:cubicBezTo>
                    <a:pt x="170" y="1828"/>
                    <a:pt x="170" y="1964"/>
                    <a:pt x="238" y="2099"/>
                  </a:cubicBezTo>
                  <a:cubicBezTo>
                    <a:pt x="1863" y="0"/>
                    <a:pt x="-507" y="-1083"/>
                    <a:pt x="103" y="155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" name="Freeform 426">
              <a:extLst>
                <a:ext uri="{FF2B5EF4-FFF2-40B4-BE49-F238E27FC236}">
                  <a16:creationId xmlns:a16="http://schemas.microsoft.com/office/drawing/2014/main" id="{425C41B2-23B0-E18C-DF61-C9B58287C3D6}"/>
                </a:ext>
              </a:extLst>
            </p:cNvPr>
            <p:cNvSpPr/>
            <p:nvPr/>
          </p:nvSpPr>
          <p:spPr bwMode="ltGray">
            <a:xfrm>
              <a:off x="16540432" y="5926600"/>
              <a:ext cx="657" cy="804"/>
            </a:xfrm>
            <a:custGeom>
              <a:avLst/>
              <a:gdLst>
                <a:gd name="connsiteX0" fmla="*/ 609 w 657"/>
                <a:gd name="connsiteY0" fmla="*/ 0 h 804"/>
                <a:gd name="connsiteX1" fmla="*/ 0 w 657"/>
                <a:gd name="connsiteY1" fmla="*/ 677 h 804"/>
                <a:gd name="connsiteX2" fmla="*/ 609 w 657"/>
                <a:gd name="connsiteY2" fmla="*/ 0 h 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7" h="804">
                  <a:moveTo>
                    <a:pt x="609" y="0"/>
                  </a:moveTo>
                  <a:cubicBezTo>
                    <a:pt x="406" y="203"/>
                    <a:pt x="271" y="474"/>
                    <a:pt x="0" y="677"/>
                  </a:cubicBezTo>
                  <a:cubicBezTo>
                    <a:pt x="609" y="948"/>
                    <a:pt x="745" y="813"/>
                    <a:pt x="609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" name="Freeform 427">
              <a:extLst>
                <a:ext uri="{FF2B5EF4-FFF2-40B4-BE49-F238E27FC236}">
                  <a16:creationId xmlns:a16="http://schemas.microsoft.com/office/drawing/2014/main" id="{94DDE5A4-C307-C2D8-AFC9-441EEC67519B}"/>
                </a:ext>
              </a:extLst>
            </p:cNvPr>
            <p:cNvSpPr/>
            <p:nvPr/>
          </p:nvSpPr>
          <p:spPr bwMode="ltGray">
            <a:xfrm>
              <a:off x="16530157" y="5924077"/>
              <a:ext cx="10274" cy="5228"/>
            </a:xfrm>
            <a:custGeom>
              <a:avLst/>
              <a:gdLst>
                <a:gd name="connsiteX0" fmla="*/ 8446 w 10274"/>
                <a:gd name="connsiteY0" fmla="*/ 4488 h 5228"/>
                <a:gd name="connsiteX1" fmla="*/ 10275 w 10274"/>
                <a:gd name="connsiteY1" fmla="*/ 3201 h 5228"/>
                <a:gd name="connsiteX2" fmla="*/ 3029 w 10274"/>
                <a:gd name="connsiteY2" fmla="*/ 222 h 5228"/>
                <a:gd name="connsiteX3" fmla="*/ 8446 w 10274"/>
                <a:gd name="connsiteY3" fmla="*/ 4488 h 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74" h="5228">
                  <a:moveTo>
                    <a:pt x="8446" y="4488"/>
                  </a:moveTo>
                  <a:cubicBezTo>
                    <a:pt x="9259" y="4081"/>
                    <a:pt x="9800" y="3607"/>
                    <a:pt x="10275" y="3201"/>
                  </a:cubicBezTo>
                  <a:cubicBezTo>
                    <a:pt x="9259" y="2727"/>
                    <a:pt x="7024" y="1237"/>
                    <a:pt x="3029" y="222"/>
                  </a:cubicBezTo>
                  <a:cubicBezTo>
                    <a:pt x="-3810" y="-1539"/>
                    <a:pt x="2216" y="7873"/>
                    <a:pt x="8446" y="448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9" name="Freeform 428">
              <a:extLst>
                <a:ext uri="{FF2B5EF4-FFF2-40B4-BE49-F238E27FC236}">
                  <a16:creationId xmlns:a16="http://schemas.microsoft.com/office/drawing/2014/main" id="{D80F9A2F-ADEB-A56D-8E56-21CDCB3C8580}"/>
                </a:ext>
              </a:extLst>
            </p:cNvPr>
            <p:cNvSpPr/>
            <p:nvPr/>
          </p:nvSpPr>
          <p:spPr bwMode="ltGray">
            <a:xfrm>
              <a:off x="16296891" y="5786661"/>
              <a:ext cx="221668" cy="266542"/>
            </a:xfrm>
            <a:custGeom>
              <a:avLst/>
              <a:gdLst>
                <a:gd name="connsiteX0" fmla="*/ 90708 w 221668"/>
                <a:gd name="connsiteY0" fmla="*/ 138653 h 266542"/>
                <a:gd name="connsiteX1" fmla="*/ 126394 w 221668"/>
                <a:gd name="connsiteY1" fmla="*/ 130527 h 266542"/>
                <a:gd name="connsiteX2" fmla="*/ 148401 w 221668"/>
                <a:gd name="connsiteY2" fmla="*/ 109671 h 266542"/>
                <a:gd name="connsiteX3" fmla="*/ 172576 w 221668"/>
                <a:gd name="connsiteY3" fmla="*/ 91795 h 266542"/>
                <a:gd name="connsiteX4" fmla="*/ 130119 w 221668"/>
                <a:gd name="connsiteY4" fmla="*/ 89086 h 266542"/>
                <a:gd name="connsiteX5" fmla="*/ 99850 w 221668"/>
                <a:gd name="connsiteY5" fmla="*/ 112380 h 266542"/>
                <a:gd name="connsiteX6" fmla="*/ 85969 w 221668"/>
                <a:gd name="connsiteY6" fmla="*/ 97009 h 266542"/>
                <a:gd name="connsiteX7" fmla="*/ 80077 w 221668"/>
                <a:gd name="connsiteY7" fmla="*/ 112854 h 266542"/>
                <a:gd name="connsiteX8" fmla="*/ 49945 w 221668"/>
                <a:gd name="connsiteY8" fmla="*/ 97347 h 266542"/>
                <a:gd name="connsiteX9" fmla="*/ 46694 w 221668"/>
                <a:gd name="connsiteY9" fmla="*/ 68433 h 266542"/>
                <a:gd name="connsiteX10" fmla="*/ 67347 w 221668"/>
                <a:gd name="connsiteY10" fmla="*/ 66876 h 266542"/>
                <a:gd name="connsiteX11" fmla="*/ 107367 w 221668"/>
                <a:gd name="connsiteY11" fmla="*/ 67418 h 266542"/>
                <a:gd name="connsiteX12" fmla="*/ 162824 w 221668"/>
                <a:gd name="connsiteY12" fmla="*/ 54958 h 266542"/>
                <a:gd name="connsiteX13" fmla="*/ 196411 w 221668"/>
                <a:gd name="connsiteY13" fmla="*/ 44597 h 266542"/>
                <a:gd name="connsiteX14" fmla="*/ 221465 w 221668"/>
                <a:gd name="connsiteY14" fmla="*/ 26721 h 266542"/>
                <a:gd name="connsiteX15" fmla="*/ 191401 w 221668"/>
                <a:gd name="connsiteY15" fmla="*/ 7490 h 266542"/>
                <a:gd name="connsiteX16" fmla="*/ 161876 w 221668"/>
                <a:gd name="connsiteY16" fmla="*/ 29294 h 266542"/>
                <a:gd name="connsiteX17" fmla="*/ 107367 w 221668"/>
                <a:gd name="connsiteY17" fmla="*/ 25773 h 266542"/>
                <a:gd name="connsiteX18" fmla="*/ 73577 w 221668"/>
                <a:gd name="connsiteY18" fmla="*/ 23809 h 266542"/>
                <a:gd name="connsiteX19" fmla="*/ 57461 w 221668"/>
                <a:gd name="connsiteY19" fmla="*/ 45343 h 266542"/>
                <a:gd name="connsiteX20" fmla="*/ 27125 w 221668"/>
                <a:gd name="connsiteY20" fmla="*/ 50760 h 266542"/>
                <a:gd name="connsiteX21" fmla="*/ 41413 w 221668"/>
                <a:gd name="connsiteY21" fmla="*/ 81502 h 266542"/>
                <a:gd name="connsiteX22" fmla="*/ 26990 w 221668"/>
                <a:gd name="connsiteY22" fmla="*/ 105067 h 266542"/>
                <a:gd name="connsiteX23" fmla="*/ 10061 w 221668"/>
                <a:gd name="connsiteY23" fmla="*/ 132153 h 266542"/>
                <a:gd name="connsiteX24" fmla="*/ 39 w 221668"/>
                <a:gd name="connsiteY24" fmla="*/ 169937 h 266542"/>
                <a:gd name="connsiteX25" fmla="*/ 29427 w 221668"/>
                <a:gd name="connsiteY25" fmla="*/ 195059 h 266542"/>
                <a:gd name="connsiteX26" fmla="*/ 21436 w 221668"/>
                <a:gd name="connsiteY26" fmla="*/ 244423 h 266542"/>
                <a:gd name="connsiteX27" fmla="*/ 43444 w 221668"/>
                <a:gd name="connsiteY27" fmla="*/ 266295 h 266542"/>
                <a:gd name="connsiteX28" fmla="*/ 57867 w 221668"/>
                <a:gd name="connsiteY28" fmla="*/ 234334 h 266542"/>
                <a:gd name="connsiteX29" fmla="*/ 58544 w 221668"/>
                <a:gd name="connsiteY29" fmla="*/ 188084 h 266542"/>
                <a:gd name="connsiteX30" fmla="*/ 77233 w 221668"/>
                <a:gd name="connsiteY30" fmla="*/ 178469 h 266542"/>
                <a:gd name="connsiteX31" fmla="*/ 84208 w 221668"/>
                <a:gd name="connsiteY31" fmla="*/ 222416 h 266542"/>
                <a:gd name="connsiteX32" fmla="*/ 97548 w 221668"/>
                <a:gd name="connsiteY32" fmla="*/ 235078 h 266542"/>
                <a:gd name="connsiteX33" fmla="*/ 122467 w 221668"/>
                <a:gd name="connsiteY33" fmla="*/ 214561 h 266542"/>
                <a:gd name="connsiteX34" fmla="*/ 147386 w 221668"/>
                <a:gd name="connsiteY34" fmla="*/ 217405 h 266542"/>
                <a:gd name="connsiteX35" fmla="*/ 138447 w 221668"/>
                <a:gd name="connsiteY35" fmla="*/ 196820 h 266542"/>
                <a:gd name="connsiteX36" fmla="*/ 125379 w 221668"/>
                <a:gd name="connsiteY36" fmla="*/ 184767 h 266542"/>
                <a:gd name="connsiteX37" fmla="*/ 115695 w 221668"/>
                <a:gd name="connsiteY37" fmla="*/ 164791 h 266542"/>
                <a:gd name="connsiteX38" fmla="*/ 90708 w 221668"/>
                <a:gd name="connsiteY38" fmla="*/ 138653 h 266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21668" h="266542">
                  <a:moveTo>
                    <a:pt x="90708" y="138653"/>
                  </a:moveTo>
                  <a:cubicBezTo>
                    <a:pt x="103845" y="128225"/>
                    <a:pt x="122128" y="131611"/>
                    <a:pt x="126394" y="130527"/>
                  </a:cubicBezTo>
                  <a:cubicBezTo>
                    <a:pt x="130660" y="129376"/>
                    <a:pt x="137770" y="111432"/>
                    <a:pt x="148401" y="109671"/>
                  </a:cubicBezTo>
                  <a:cubicBezTo>
                    <a:pt x="159033" y="107911"/>
                    <a:pt x="185712" y="98295"/>
                    <a:pt x="172576" y="91795"/>
                  </a:cubicBezTo>
                  <a:cubicBezTo>
                    <a:pt x="159439" y="85294"/>
                    <a:pt x="144948" y="84278"/>
                    <a:pt x="130119" y="89086"/>
                  </a:cubicBezTo>
                  <a:cubicBezTo>
                    <a:pt x="115289" y="93894"/>
                    <a:pt x="107772" y="117458"/>
                    <a:pt x="99850" y="112380"/>
                  </a:cubicBezTo>
                  <a:cubicBezTo>
                    <a:pt x="91860" y="107233"/>
                    <a:pt x="94501" y="90237"/>
                    <a:pt x="85969" y="97009"/>
                  </a:cubicBezTo>
                  <a:cubicBezTo>
                    <a:pt x="77436" y="103780"/>
                    <a:pt x="91454" y="122469"/>
                    <a:pt x="80077" y="112854"/>
                  </a:cubicBezTo>
                  <a:cubicBezTo>
                    <a:pt x="68701" y="103238"/>
                    <a:pt x="54481" y="105540"/>
                    <a:pt x="49945" y="97347"/>
                  </a:cubicBezTo>
                  <a:cubicBezTo>
                    <a:pt x="45408" y="89154"/>
                    <a:pt x="37553" y="75205"/>
                    <a:pt x="46694" y="68433"/>
                  </a:cubicBezTo>
                  <a:cubicBezTo>
                    <a:pt x="55836" y="61662"/>
                    <a:pt x="51502" y="64032"/>
                    <a:pt x="67347" y="66876"/>
                  </a:cubicBezTo>
                  <a:cubicBezTo>
                    <a:pt x="83192" y="69720"/>
                    <a:pt x="80551" y="68569"/>
                    <a:pt x="107367" y="67418"/>
                  </a:cubicBezTo>
                  <a:cubicBezTo>
                    <a:pt x="134181" y="66266"/>
                    <a:pt x="149688" y="56109"/>
                    <a:pt x="162824" y="54958"/>
                  </a:cubicBezTo>
                  <a:cubicBezTo>
                    <a:pt x="175961" y="53807"/>
                    <a:pt x="184967" y="53062"/>
                    <a:pt x="196411" y="44597"/>
                  </a:cubicBezTo>
                  <a:cubicBezTo>
                    <a:pt x="207787" y="36066"/>
                    <a:pt x="220246" y="32951"/>
                    <a:pt x="221465" y="26721"/>
                  </a:cubicBezTo>
                  <a:cubicBezTo>
                    <a:pt x="222685" y="20491"/>
                    <a:pt x="219096" y="-15262"/>
                    <a:pt x="191401" y="7490"/>
                  </a:cubicBezTo>
                  <a:cubicBezTo>
                    <a:pt x="180160" y="16767"/>
                    <a:pt x="188150" y="31529"/>
                    <a:pt x="161876" y="29294"/>
                  </a:cubicBezTo>
                  <a:cubicBezTo>
                    <a:pt x="135671" y="27060"/>
                    <a:pt x="118201" y="29701"/>
                    <a:pt x="107367" y="25773"/>
                  </a:cubicBezTo>
                  <a:cubicBezTo>
                    <a:pt x="96532" y="21845"/>
                    <a:pt x="80416" y="19950"/>
                    <a:pt x="73577" y="23809"/>
                  </a:cubicBezTo>
                  <a:cubicBezTo>
                    <a:pt x="66738" y="27669"/>
                    <a:pt x="65383" y="44259"/>
                    <a:pt x="57461" y="45343"/>
                  </a:cubicBezTo>
                  <a:cubicBezTo>
                    <a:pt x="49470" y="46494"/>
                    <a:pt x="30579" y="37217"/>
                    <a:pt x="27125" y="50760"/>
                  </a:cubicBezTo>
                  <a:cubicBezTo>
                    <a:pt x="23604" y="64303"/>
                    <a:pt x="43241" y="74121"/>
                    <a:pt x="41413" y="81502"/>
                  </a:cubicBezTo>
                  <a:cubicBezTo>
                    <a:pt x="39584" y="88883"/>
                    <a:pt x="34641" y="92607"/>
                    <a:pt x="26990" y="105067"/>
                  </a:cubicBezTo>
                  <a:cubicBezTo>
                    <a:pt x="19338" y="117526"/>
                    <a:pt x="14665" y="118542"/>
                    <a:pt x="10061" y="132153"/>
                  </a:cubicBezTo>
                  <a:cubicBezTo>
                    <a:pt x="5524" y="145763"/>
                    <a:pt x="1190" y="155785"/>
                    <a:pt x="39" y="169937"/>
                  </a:cubicBezTo>
                  <a:cubicBezTo>
                    <a:pt x="-1112" y="184090"/>
                    <a:pt x="23400" y="179214"/>
                    <a:pt x="29427" y="195059"/>
                  </a:cubicBezTo>
                  <a:cubicBezTo>
                    <a:pt x="35454" y="210905"/>
                    <a:pt x="23129" y="233657"/>
                    <a:pt x="21436" y="244423"/>
                  </a:cubicBezTo>
                  <a:cubicBezTo>
                    <a:pt x="19744" y="255190"/>
                    <a:pt x="23468" y="268529"/>
                    <a:pt x="43444" y="266295"/>
                  </a:cubicBezTo>
                  <a:cubicBezTo>
                    <a:pt x="63420" y="264060"/>
                    <a:pt x="56174" y="251330"/>
                    <a:pt x="57867" y="234334"/>
                  </a:cubicBezTo>
                  <a:cubicBezTo>
                    <a:pt x="59560" y="217405"/>
                    <a:pt x="55700" y="190319"/>
                    <a:pt x="58544" y="188084"/>
                  </a:cubicBezTo>
                  <a:cubicBezTo>
                    <a:pt x="61388" y="185850"/>
                    <a:pt x="67550" y="150164"/>
                    <a:pt x="77233" y="178469"/>
                  </a:cubicBezTo>
                  <a:cubicBezTo>
                    <a:pt x="86917" y="206706"/>
                    <a:pt x="84817" y="208264"/>
                    <a:pt x="84208" y="222416"/>
                  </a:cubicBezTo>
                  <a:cubicBezTo>
                    <a:pt x="83667" y="236568"/>
                    <a:pt x="80687" y="238464"/>
                    <a:pt x="97548" y="235078"/>
                  </a:cubicBezTo>
                  <a:cubicBezTo>
                    <a:pt x="114476" y="231693"/>
                    <a:pt x="112513" y="216796"/>
                    <a:pt x="122467" y="214561"/>
                  </a:cubicBezTo>
                  <a:cubicBezTo>
                    <a:pt x="132421" y="212326"/>
                    <a:pt x="143120" y="225327"/>
                    <a:pt x="147386" y="217405"/>
                  </a:cubicBezTo>
                  <a:cubicBezTo>
                    <a:pt x="151719" y="209482"/>
                    <a:pt x="150636" y="201357"/>
                    <a:pt x="138447" y="196820"/>
                  </a:cubicBezTo>
                  <a:cubicBezTo>
                    <a:pt x="126191" y="192283"/>
                    <a:pt x="123415" y="188558"/>
                    <a:pt x="125379" y="184767"/>
                  </a:cubicBezTo>
                  <a:cubicBezTo>
                    <a:pt x="127342" y="180907"/>
                    <a:pt x="132827" y="176099"/>
                    <a:pt x="115695" y="164791"/>
                  </a:cubicBezTo>
                  <a:cubicBezTo>
                    <a:pt x="98428" y="153212"/>
                    <a:pt x="77572" y="149081"/>
                    <a:pt x="90708" y="13865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0" name="Freeform 429">
              <a:extLst>
                <a:ext uri="{FF2B5EF4-FFF2-40B4-BE49-F238E27FC236}">
                  <a16:creationId xmlns:a16="http://schemas.microsoft.com/office/drawing/2014/main" id="{4C501740-3CC7-E2E1-9406-DB25AE51CDEB}"/>
                </a:ext>
              </a:extLst>
            </p:cNvPr>
            <p:cNvSpPr/>
            <p:nvPr/>
          </p:nvSpPr>
          <p:spPr bwMode="ltGray">
            <a:xfrm>
              <a:off x="16521723" y="5726534"/>
              <a:ext cx="15416" cy="21915"/>
            </a:xfrm>
            <a:custGeom>
              <a:avLst/>
              <a:gdLst>
                <a:gd name="connsiteX0" fmla="*/ 14172 w 15416"/>
                <a:gd name="connsiteY0" fmla="*/ 18659 h 21915"/>
                <a:gd name="connsiteX1" fmla="*/ 6655 w 15416"/>
                <a:gd name="connsiteY1" fmla="*/ 4439 h 21915"/>
                <a:gd name="connsiteX2" fmla="*/ 223 w 15416"/>
                <a:gd name="connsiteY2" fmla="*/ 2814 h 21915"/>
                <a:gd name="connsiteX3" fmla="*/ 14172 w 15416"/>
                <a:gd name="connsiteY3" fmla="*/ 18659 h 21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16" h="21915">
                  <a:moveTo>
                    <a:pt x="14172" y="18659"/>
                  </a:moveTo>
                  <a:cubicBezTo>
                    <a:pt x="17625" y="9585"/>
                    <a:pt x="13495" y="6741"/>
                    <a:pt x="6655" y="4439"/>
                  </a:cubicBezTo>
                  <a:cubicBezTo>
                    <a:pt x="-184" y="2205"/>
                    <a:pt x="-387" y="-3348"/>
                    <a:pt x="223" y="2814"/>
                  </a:cubicBezTo>
                  <a:cubicBezTo>
                    <a:pt x="1712" y="16357"/>
                    <a:pt x="10786" y="27733"/>
                    <a:pt x="14172" y="1865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1" name="Freeform 430">
              <a:extLst>
                <a:ext uri="{FF2B5EF4-FFF2-40B4-BE49-F238E27FC236}">
                  <a16:creationId xmlns:a16="http://schemas.microsoft.com/office/drawing/2014/main" id="{4291DF47-D488-4346-2916-9DDBC8EBB1EA}"/>
                </a:ext>
              </a:extLst>
            </p:cNvPr>
            <p:cNvSpPr/>
            <p:nvPr/>
          </p:nvSpPr>
          <p:spPr bwMode="ltGray">
            <a:xfrm>
              <a:off x="16560497" y="5692132"/>
              <a:ext cx="23091" cy="32045"/>
            </a:xfrm>
            <a:custGeom>
              <a:avLst/>
              <a:gdLst>
                <a:gd name="connsiteX0" fmla="*/ 23001 w 23091"/>
                <a:gd name="connsiteY0" fmla="*/ 11010 h 32045"/>
                <a:gd name="connsiteX1" fmla="*/ 3567 w 23091"/>
                <a:gd name="connsiteY1" fmla="*/ 7422 h 32045"/>
                <a:gd name="connsiteX2" fmla="*/ 4312 w 23091"/>
                <a:gd name="connsiteY2" fmla="*/ 31460 h 32045"/>
                <a:gd name="connsiteX3" fmla="*/ 23001 w 23091"/>
                <a:gd name="connsiteY3" fmla="*/ 11010 h 32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91" h="32045">
                  <a:moveTo>
                    <a:pt x="23001" y="11010"/>
                  </a:moveTo>
                  <a:cubicBezTo>
                    <a:pt x="21715" y="5932"/>
                    <a:pt x="6885" y="-8830"/>
                    <a:pt x="3567" y="7422"/>
                  </a:cubicBezTo>
                  <a:cubicBezTo>
                    <a:pt x="385" y="22996"/>
                    <a:pt x="-2865" y="27194"/>
                    <a:pt x="4312" y="31460"/>
                  </a:cubicBezTo>
                  <a:cubicBezTo>
                    <a:pt x="11490" y="35658"/>
                    <a:pt x="24288" y="16089"/>
                    <a:pt x="23001" y="1101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2" name="Freeform 431">
              <a:extLst>
                <a:ext uri="{FF2B5EF4-FFF2-40B4-BE49-F238E27FC236}">
                  <a16:creationId xmlns:a16="http://schemas.microsoft.com/office/drawing/2014/main" id="{B64DEE54-C6F2-EEF4-A7B5-F68551BC26E2}"/>
                </a:ext>
              </a:extLst>
            </p:cNvPr>
            <p:cNvSpPr/>
            <p:nvPr/>
          </p:nvSpPr>
          <p:spPr bwMode="ltGray">
            <a:xfrm>
              <a:off x="16529039" y="5960128"/>
              <a:ext cx="52108" cy="39836"/>
            </a:xfrm>
            <a:custGeom>
              <a:avLst/>
              <a:gdLst>
                <a:gd name="connsiteX0" fmla="*/ 50802 w 52108"/>
                <a:gd name="connsiteY0" fmla="*/ 19155 h 39836"/>
                <a:gd name="connsiteX1" fmla="*/ 40036 w 52108"/>
                <a:gd name="connsiteY1" fmla="*/ 9742 h 39836"/>
                <a:gd name="connsiteX2" fmla="*/ 22566 w 52108"/>
                <a:gd name="connsiteY2" fmla="*/ 2091 h 39836"/>
                <a:gd name="connsiteX3" fmla="*/ 4012 w 52108"/>
                <a:gd name="connsiteY3" fmla="*/ 22879 h 39836"/>
                <a:gd name="connsiteX4" fmla="*/ 34280 w 52108"/>
                <a:gd name="connsiteY4" fmla="*/ 39063 h 39836"/>
                <a:gd name="connsiteX5" fmla="*/ 50802 w 52108"/>
                <a:gd name="connsiteY5" fmla="*/ 19155 h 39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108" h="39836">
                  <a:moveTo>
                    <a:pt x="50802" y="19155"/>
                  </a:moveTo>
                  <a:cubicBezTo>
                    <a:pt x="46266" y="7305"/>
                    <a:pt x="58251" y="9742"/>
                    <a:pt x="40036" y="9742"/>
                  </a:cubicBezTo>
                  <a:cubicBezTo>
                    <a:pt x="21821" y="9742"/>
                    <a:pt x="38343" y="-5426"/>
                    <a:pt x="22566" y="2091"/>
                  </a:cubicBezTo>
                  <a:cubicBezTo>
                    <a:pt x="5366" y="10284"/>
                    <a:pt x="-6620" y="13805"/>
                    <a:pt x="4012" y="22879"/>
                  </a:cubicBezTo>
                  <a:cubicBezTo>
                    <a:pt x="14710" y="31952"/>
                    <a:pt x="21143" y="42855"/>
                    <a:pt x="34280" y="39063"/>
                  </a:cubicBezTo>
                  <a:cubicBezTo>
                    <a:pt x="47349" y="35338"/>
                    <a:pt x="55407" y="31005"/>
                    <a:pt x="50802" y="1915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3" name="Freeform 432">
              <a:extLst>
                <a:ext uri="{FF2B5EF4-FFF2-40B4-BE49-F238E27FC236}">
                  <a16:creationId xmlns:a16="http://schemas.microsoft.com/office/drawing/2014/main" id="{8A0BB330-D43E-BC4B-0EA5-85CADED08F98}"/>
                </a:ext>
              </a:extLst>
            </p:cNvPr>
            <p:cNvSpPr/>
            <p:nvPr/>
          </p:nvSpPr>
          <p:spPr bwMode="ltGray">
            <a:xfrm>
              <a:off x="15975367" y="5617489"/>
              <a:ext cx="342011" cy="373600"/>
            </a:xfrm>
            <a:custGeom>
              <a:avLst/>
              <a:gdLst>
                <a:gd name="connsiteX0" fmla="*/ 251953 w 342011"/>
                <a:gd name="connsiteY0" fmla="*/ 332744 h 373600"/>
                <a:gd name="connsiteX1" fmla="*/ 247484 w 342011"/>
                <a:gd name="connsiteY1" fmla="*/ 288527 h 373600"/>
                <a:gd name="connsiteX2" fmla="*/ 284186 w 342011"/>
                <a:gd name="connsiteY2" fmla="*/ 252706 h 373600"/>
                <a:gd name="connsiteX3" fmla="*/ 286691 w 342011"/>
                <a:gd name="connsiteY3" fmla="*/ 212551 h 373600"/>
                <a:gd name="connsiteX4" fmla="*/ 318178 w 342011"/>
                <a:gd name="connsiteY4" fmla="*/ 220000 h 373600"/>
                <a:gd name="connsiteX5" fmla="*/ 327387 w 342011"/>
                <a:gd name="connsiteY5" fmla="*/ 196367 h 373600"/>
                <a:gd name="connsiteX6" fmla="*/ 287300 w 342011"/>
                <a:gd name="connsiteY6" fmla="*/ 181267 h 373600"/>
                <a:gd name="connsiteX7" fmla="*/ 302400 w 342011"/>
                <a:gd name="connsiteY7" fmla="*/ 171787 h 373600"/>
                <a:gd name="connsiteX8" fmla="*/ 291498 w 342011"/>
                <a:gd name="connsiteY8" fmla="*/ 147884 h 373600"/>
                <a:gd name="connsiteX9" fmla="*/ 272809 w 342011"/>
                <a:gd name="connsiteY9" fmla="*/ 115110 h 373600"/>
                <a:gd name="connsiteX10" fmla="*/ 297864 w 342011"/>
                <a:gd name="connsiteY10" fmla="*/ 106307 h 373600"/>
                <a:gd name="connsiteX11" fmla="*/ 307479 w 342011"/>
                <a:gd name="connsiteY11" fmla="*/ 76851 h 373600"/>
                <a:gd name="connsiteX12" fmla="*/ 336800 w 342011"/>
                <a:gd name="connsiteY12" fmla="*/ 69741 h 373600"/>
                <a:gd name="connsiteX13" fmla="*/ 332940 w 342011"/>
                <a:gd name="connsiteY13" fmla="*/ 55589 h 373600"/>
                <a:gd name="connsiteX14" fmla="*/ 301995 w 342011"/>
                <a:gd name="connsiteY14" fmla="*/ 34530 h 373600"/>
                <a:gd name="connsiteX15" fmla="*/ 283576 w 342011"/>
                <a:gd name="connsiteY15" fmla="*/ 14960 h 373600"/>
                <a:gd name="connsiteX16" fmla="*/ 263126 w 342011"/>
                <a:gd name="connsiteY16" fmla="*/ 672 h 373600"/>
                <a:gd name="connsiteX17" fmla="*/ 242202 w 342011"/>
                <a:gd name="connsiteY17" fmla="*/ 6225 h 373600"/>
                <a:gd name="connsiteX18" fmla="*/ 237327 w 342011"/>
                <a:gd name="connsiteY18" fmla="*/ 42181 h 373600"/>
                <a:gd name="connsiteX19" fmla="*/ 197714 w 342011"/>
                <a:gd name="connsiteY19" fmla="*/ 56740 h 373600"/>
                <a:gd name="connsiteX20" fmla="*/ 195614 w 342011"/>
                <a:gd name="connsiteY20" fmla="*/ 74820 h 373600"/>
                <a:gd name="connsiteX21" fmla="*/ 166498 w 342011"/>
                <a:gd name="connsiteY21" fmla="*/ 82200 h 373600"/>
                <a:gd name="connsiteX22" fmla="*/ 134333 w 342011"/>
                <a:gd name="connsiteY22" fmla="*/ 120527 h 373600"/>
                <a:gd name="connsiteX23" fmla="*/ 109617 w 342011"/>
                <a:gd name="connsiteY23" fmla="*/ 136508 h 373600"/>
                <a:gd name="connsiteX24" fmla="*/ 69869 w 342011"/>
                <a:gd name="connsiteY24" fmla="*/ 164067 h 373600"/>
                <a:gd name="connsiteX25" fmla="*/ 59305 w 342011"/>
                <a:gd name="connsiteY25" fmla="*/ 190341 h 373600"/>
                <a:gd name="connsiteX26" fmla="*/ 6149 w 342011"/>
                <a:gd name="connsiteY26" fmla="*/ 182892 h 373600"/>
                <a:gd name="connsiteX27" fmla="*/ 3780 w 342011"/>
                <a:gd name="connsiteY27" fmla="*/ 224740 h 373600"/>
                <a:gd name="connsiteX28" fmla="*/ 16442 w 342011"/>
                <a:gd name="connsiteY28" fmla="*/ 262592 h 373600"/>
                <a:gd name="connsiteX29" fmla="*/ 19015 w 342011"/>
                <a:gd name="connsiteY29" fmla="*/ 283990 h 373600"/>
                <a:gd name="connsiteX30" fmla="*/ 34725 w 342011"/>
                <a:gd name="connsiteY30" fmla="*/ 294012 h 373600"/>
                <a:gd name="connsiteX31" fmla="*/ 47523 w 342011"/>
                <a:gd name="connsiteY31" fmla="*/ 326108 h 373600"/>
                <a:gd name="connsiteX32" fmla="*/ 57206 w 342011"/>
                <a:gd name="connsiteY32" fmla="*/ 335250 h 373600"/>
                <a:gd name="connsiteX33" fmla="*/ 84901 w 342011"/>
                <a:gd name="connsiteY33" fmla="*/ 344594 h 373600"/>
                <a:gd name="connsiteX34" fmla="*/ 98106 w 342011"/>
                <a:gd name="connsiteY34" fmla="*/ 351366 h 373600"/>
                <a:gd name="connsiteX35" fmla="*/ 100137 w 342011"/>
                <a:gd name="connsiteY35" fmla="*/ 357054 h 373600"/>
                <a:gd name="connsiteX36" fmla="*/ 132911 w 342011"/>
                <a:gd name="connsiteY36" fmla="*/ 354007 h 373600"/>
                <a:gd name="connsiteX37" fmla="*/ 158575 w 342011"/>
                <a:gd name="connsiteY37" fmla="*/ 351298 h 373600"/>
                <a:gd name="connsiteX38" fmla="*/ 168935 w 342011"/>
                <a:gd name="connsiteY38" fmla="*/ 368904 h 373600"/>
                <a:gd name="connsiteX39" fmla="*/ 187421 w 342011"/>
                <a:gd name="connsiteY39" fmla="*/ 371748 h 373600"/>
                <a:gd name="connsiteX40" fmla="*/ 227711 w 342011"/>
                <a:gd name="connsiteY40" fmla="*/ 361794 h 373600"/>
                <a:gd name="connsiteX41" fmla="*/ 251953 w 342011"/>
                <a:gd name="connsiteY41" fmla="*/ 332744 h 37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42011" h="373600">
                  <a:moveTo>
                    <a:pt x="251953" y="332744"/>
                  </a:moveTo>
                  <a:cubicBezTo>
                    <a:pt x="255000" y="316899"/>
                    <a:pt x="235296" y="308909"/>
                    <a:pt x="247484" y="288527"/>
                  </a:cubicBezTo>
                  <a:cubicBezTo>
                    <a:pt x="259673" y="268212"/>
                    <a:pt x="281883" y="270853"/>
                    <a:pt x="284186" y="252706"/>
                  </a:cubicBezTo>
                  <a:cubicBezTo>
                    <a:pt x="286488" y="234626"/>
                    <a:pt x="279107" y="216885"/>
                    <a:pt x="286691" y="212551"/>
                  </a:cubicBezTo>
                  <a:cubicBezTo>
                    <a:pt x="294275" y="208217"/>
                    <a:pt x="306734" y="222776"/>
                    <a:pt x="318178" y="220000"/>
                  </a:cubicBezTo>
                  <a:cubicBezTo>
                    <a:pt x="329554" y="217223"/>
                    <a:pt x="340320" y="201920"/>
                    <a:pt x="327387" y="196367"/>
                  </a:cubicBezTo>
                  <a:cubicBezTo>
                    <a:pt x="314454" y="190815"/>
                    <a:pt x="288857" y="191086"/>
                    <a:pt x="287300" y="181267"/>
                  </a:cubicBezTo>
                  <a:cubicBezTo>
                    <a:pt x="285811" y="171448"/>
                    <a:pt x="297796" y="175376"/>
                    <a:pt x="302400" y="171787"/>
                  </a:cubicBezTo>
                  <a:cubicBezTo>
                    <a:pt x="306938" y="168198"/>
                    <a:pt x="302130" y="157702"/>
                    <a:pt x="291498" y="147884"/>
                  </a:cubicBezTo>
                  <a:cubicBezTo>
                    <a:pt x="280868" y="138065"/>
                    <a:pt x="270507" y="122220"/>
                    <a:pt x="272809" y="115110"/>
                  </a:cubicBezTo>
                  <a:cubicBezTo>
                    <a:pt x="275111" y="108000"/>
                    <a:pt x="285743" y="110776"/>
                    <a:pt x="297864" y="106307"/>
                  </a:cubicBezTo>
                  <a:cubicBezTo>
                    <a:pt x="310052" y="101770"/>
                    <a:pt x="302130" y="84367"/>
                    <a:pt x="307479" y="76851"/>
                  </a:cubicBezTo>
                  <a:cubicBezTo>
                    <a:pt x="312829" y="69335"/>
                    <a:pt x="331721" y="74210"/>
                    <a:pt x="336800" y="69741"/>
                  </a:cubicBezTo>
                  <a:cubicBezTo>
                    <a:pt x="341878" y="65205"/>
                    <a:pt x="346889" y="57146"/>
                    <a:pt x="332940" y="55589"/>
                  </a:cubicBezTo>
                  <a:cubicBezTo>
                    <a:pt x="318991" y="54099"/>
                    <a:pt x="316418" y="39879"/>
                    <a:pt x="301995" y="34530"/>
                  </a:cubicBezTo>
                  <a:cubicBezTo>
                    <a:pt x="287571" y="29180"/>
                    <a:pt x="284321" y="21732"/>
                    <a:pt x="283576" y="14960"/>
                  </a:cubicBezTo>
                  <a:cubicBezTo>
                    <a:pt x="282831" y="8189"/>
                    <a:pt x="277617" y="672"/>
                    <a:pt x="263126" y="672"/>
                  </a:cubicBezTo>
                  <a:cubicBezTo>
                    <a:pt x="248635" y="672"/>
                    <a:pt x="245994" y="-2849"/>
                    <a:pt x="242202" y="6225"/>
                  </a:cubicBezTo>
                  <a:cubicBezTo>
                    <a:pt x="238410" y="15299"/>
                    <a:pt x="247958" y="29383"/>
                    <a:pt x="237327" y="42181"/>
                  </a:cubicBezTo>
                  <a:cubicBezTo>
                    <a:pt x="226696" y="54980"/>
                    <a:pt x="200761" y="53693"/>
                    <a:pt x="197714" y="56740"/>
                  </a:cubicBezTo>
                  <a:cubicBezTo>
                    <a:pt x="194667" y="59787"/>
                    <a:pt x="197917" y="72314"/>
                    <a:pt x="195614" y="74820"/>
                  </a:cubicBezTo>
                  <a:cubicBezTo>
                    <a:pt x="193312" y="77325"/>
                    <a:pt x="181124" y="67100"/>
                    <a:pt x="166498" y="82200"/>
                  </a:cubicBezTo>
                  <a:cubicBezTo>
                    <a:pt x="151871" y="97301"/>
                    <a:pt x="138870" y="115990"/>
                    <a:pt x="134333" y="120527"/>
                  </a:cubicBezTo>
                  <a:cubicBezTo>
                    <a:pt x="129796" y="125064"/>
                    <a:pt x="130880" y="136508"/>
                    <a:pt x="109617" y="136508"/>
                  </a:cubicBezTo>
                  <a:cubicBezTo>
                    <a:pt x="88355" y="136508"/>
                    <a:pt x="71358" y="146529"/>
                    <a:pt x="69869" y="164067"/>
                  </a:cubicBezTo>
                  <a:cubicBezTo>
                    <a:pt x="68379" y="181605"/>
                    <a:pt x="72984" y="200566"/>
                    <a:pt x="59305" y="190341"/>
                  </a:cubicBezTo>
                  <a:cubicBezTo>
                    <a:pt x="45627" y="180116"/>
                    <a:pt x="22333" y="147207"/>
                    <a:pt x="6149" y="182892"/>
                  </a:cubicBezTo>
                  <a:cubicBezTo>
                    <a:pt x="-1638" y="200159"/>
                    <a:pt x="-1570" y="203613"/>
                    <a:pt x="3780" y="224740"/>
                  </a:cubicBezTo>
                  <a:cubicBezTo>
                    <a:pt x="9129" y="245867"/>
                    <a:pt x="17187" y="252503"/>
                    <a:pt x="16442" y="262592"/>
                  </a:cubicBezTo>
                  <a:cubicBezTo>
                    <a:pt x="15697" y="272681"/>
                    <a:pt x="11431" y="282297"/>
                    <a:pt x="19015" y="283990"/>
                  </a:cubicBezTo>
                  <a:cubicBezTo>
                    <a:pt x="26599" y="285683"/>
                    <a:pt x="33235" y="285005"/>
                    <a:pt x="34725" y="294012"/>
                  </a:cubicBezTo>
                  <a:cubicBezTo>
                    <a:pt x="36215" y="303085"/>
                    <a:pt x="44476" y="318524"/>
                    <a:pt x="47523" y="326108"/>
                  </a:cubicBezTo>
                  <a:cubicBezTo>
                    <a:pt x="50570" y="333692"/>
                    <a:pt x="47320" y="334505"/>
                    <a:pt x="57206" y="335250"/>
                  </a:cubicBezTo>
                  <a:cubicBezTo>
                    <a:pt x="67092" y="335995"/>
                    <a:pt x="78807" y="345000"/>
                    <a:pt x="84901" y="344594"/>
                  </a:cubicBezTo>
                  <a:cubicBezTo>
                    <a:pt x="90996" y="344188"/>
                    <a:pt x="99663" y="342360"/>
                    <a:pt x="98106" y="351366"/>
                  </a:cubicBezTo>
                  <a:cubicBezTo>
                    <a:pt x="96616" y="360372"/>
                    <a:pt x="88762" y="359289"/>
                    <a:pt x="100137" y="357054"/>
                  </a:cubicBezTo>
                  <a:cubicBezTo>
                    <a:pt x="111514" y="354819"/>
                    <a:pt x="123025" y="355564"/>
                    <a:pt x="132911" y="354007"/>
                  </a:cubicBezTo>
                  <a:cubicBezTo>
                    <a:pt x="142798" y="352449"/>
                    <a:pt x="151736" y="350959"/>
                    <a:pt x="158575" y="351298"/>
                  </a:cubicBezTo>
                  <a:cubicBezTo>
                    <a:pt x="165414" y="351637"/>
                    <a:pt x="167446" y="362471"/>
                    <a:pt x="168935" y="368904"/>
                  </a:cubicBezTo>
                  <a:cubicBezTo>
                    <a:pt x="170425" y="375337"/>
                    <a:pt x="176046" y="373982"/>
                    <a:pt x="187421" y="371748"/>
                  </a:cubicBezTo>
                  <a:cubicBezTo>
                    <a:pt x="198798" y="369513"/>
                    <a:pt x="220127" y="370867"/>
                    <a:pt x="227711" y="361794"/>
                  </a:cubicBezTo>
                  <a:cubicBezTo>
                    <a:pt x="235296" y="352652"/>
                    <a:pt x="248906" y="348522"/>
                    <a:pt x="251953" y="3327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4" name="Freeform 433">
              <a:extLst>
                <a:ext uri="{FF2B5EF4-FFF2-40B4-BE49-F238E27FC236}">
                  <a16:creationId xmlns:a16="http://schemas.microsoft.com/office/drawing/2014/main" id="{14D48AEB-2456-7471-DB92-D5117169D17B}"/>
                </a:ext>
              </a:extLst>
            </p:cNvPr>
            <p:cNvSpPr/>
            <p:nvPr/>
          </p:nvSpPr>
          <p:spPr bwMode="ltGray">
            <a:xfrm>
              <a:off x="16309655" y="5199779"/>
              <a:ext cx="257908" cy="456969"/>
            </a:xfrm>
            <a:custGeom>
              <a:avLst/>
              <a:gdLst>
                <a:gd name="connsiteX0" fmla="*/ 32509 w 257908"/>
                <a:gd name="connsiteY0" fmla="*/ 7558 h 456969"/>
                <a:gd name="connsiteX1" fmla="*/ 9418 w 257908"/>
                <a:gd name="connsiteY1" fmla="*/ 46020 h 456969"/>
                <a:gd name="connsiteX2" fmla="*/ 1428 w 257908"/>
                <a:gd name="connsiteY2" fmla="*/ 102900 h 456969"/>
                <a:gd name="connsiteX3" fmla="*/ 29800 w 257908"/>
                <a:gd name="connsiteY3" fmla="*/ 152264 h 456969"/>
                <a:gd name="connsiteX4" fmla="*/ 39348 w 257908"/>
                <a:gd name="connsiteY4" fmla="*/ 194585 h 456969"/>
                <a:gd name="connsiteX5" fmla="*/ 56345 w 257908"/>
                <a:gd name="connsiteY5" fmla="*/ 220520 h 456969"/>
                <a:gd name="connsiteX6" fmla="*/ 80180 w 257908"/>
                <a:gd name="connsiteY6" fmla="*/ 205555 h 456969"/>
                <a:gd name="connsiteX7" fmla="*/ 71445 w 257908"/>
                <a:gd name="connsiteY7" fmla="*/ 174610 h 456969"/>
                <a:gd name="connsiteX8" fmla="*/ 105573 w 257908"/>
                <a:gd name="connsiteY8" fmla="*/ 194924 h 456969"/>
                <a:gd name="connsiteX9" fmla="*/ 156697 w 257908"/>
                <a:gd name="connsiteY9" fmla="*/ 234334 h 456969"/>
                <a:gd name="connsiteX10" fmla="*/ 167261 w 257908"/>
                <a:gd name="connsiteY10" fmla="*/ 270967 h 456969"/>
                <a:gd name="connsiteX11" fmla="*/ 151077 w 257908"/>
                <a:gd name="connsiteY11" fmla="*/ 305840 h 456969"/>
                <a:gd name="connsiteX12" fmla="*/ 190961 w 257908"/>
                <a:gd name="connsiteY12" fmla="*/ 318977 h 456969"/>
                <a:gd name="connsiteX13" fmla="*/ 182429 w 257908"/>
                <a:gd name="connsiteY13" fmla="*/ 361840 h 456969"/>
                <a:gd name="connsiteX14" fmla="*/ 130831 w 257908"/>
                <a:gd name="connsiteY14" fmla="*/ 350193 h 456969"/>
                <a:gd name="connsiteX15" fmla="*/ 106250 w 257908"/>
                <a:gd name="connsiteY15" fmla="*/ 366580 h 456969"/>
                <a:gd name="connsiteX16" fmla="*/ 105573 w 257908"/>
                <a:gd name="connsiteY16" fmla="*/ 402740 h 456969"/>
                <a:gd name="connsiteX17" fmla="*/ 82144 w 257908"/>
                <a:gd name="connsiteY17" fmla="*/ 442894 h 456969"/>
                <a:gd name="connsiteX18" fmla="*/ 113563 w 257908"/>
                <a:gd name="connsiteY18" fmla="*/ 404162 h 456969"/>
                <a:gd name="connsiteX19" fmla="*/ 158323 w 257908"/>
                <a:gd name="connsiteY19" fmla="*/ 392583 h 456969"/>
                <a:gd name="connsiteX20" fmla="*/ 166720 w 257908"/>
                <a:gd name="connsiteY20" fmla="*/ 414861 h 456969"/>
                <a:gd name="connsiteX21" fmla="*/ 185611 w 257908"/>
                <a:gd name="connsiteY21" fmla="*/ 449937 h 456969"/>
                <a:gd name="connsiteX22" fmla="*/ 217031 w 257908"/>
                <a:gd name="connsiteY22" fmla="*/ 447499 h 456969"/>
                <a:gd name="connsiteX23" fmla="*/ 218792 w 257908"/>
                <a:gd name="connsiteY23" fmla="*/ 406532 h 456969"/>
                <a:gd name="connsiteX24" fmla="*/ 240663 w 257908"/>
                <a:gd name="connsiteY24" fmla="*/ 417434 h 456969"/>
                <a:gd name="connsiteX25" fmla="*/ 249670 w 257908"/>
                <a:gd name="connsiteY25" fmla="*/ 341661 h 456969"/>
                <a:gd name="connsiteX26" fmla="*/ 207213 w 257908"/>
                <a:gd name="connsiteY26" fmla="*/ 304892 h 456969"/>
                <a:gd name="connsiteX27" fmla="*/ 217640 w 257908"/>
                <a:gd name="connsiteY27" fmla="*/ 239954 h 456969"/>
                <a:gd name="connsiteX28" fmla="*/ 185544 w 257908"/>
                <a:gd name="connsiteY28" fmla="*/ 199799 h 456969"/>
                <a:gd name="connsiteX29" fmla="*/ 135368 w 257908"/>
                <a:gd name="connsiteY29" fmla="*/ 158561 h 456969"/>
                <a:gd name="connsiteX30" fmla="*/ 80993 w 257908"/>
                <a:gd name="connsiteY30" fmla="*/ 150165 h 456969"/>
                <a:gd name="connsiteX31" fmla="*/ 60272 w 257908"/>
                <a:gd name="connsiteY31" fmla="*/ 110484 h 456969"/>
                <a:gd name="connsiteX32" fmla="*/ 89118 w 257908"/>
                <a:gd name="connsiteY32" fmla="*/ 79268 h 456969"/>
                <a:gd name="connsiteX33" fmla="*/ 78759 w 257908"/>
                <a:gd name="connsiteY33" fmla="*/ 12569 h 456969"/>
                <a:gd name="connsiteX34" fmla="*/ 32509 w 257908"/>
                <a:gd name="connsiteY34" fmla="*/ 7558 h 45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57908" h="456969">
                  <a:moveTo>
                    <a:pt x="32509" y="7558"/>
                  </a:moveTo>
                  <a:cubicBezTo>
                    <a:pt x="24925" y="18866"/>
                    <a:pt x="1157" y="20356"/>
                    <a:pt x="9418" y="46020"/>
                  </a:cubicBezTo>
                  <a:cubicBezTo>
                    <a:pt x="17680" y="71616"/>
                    <a:pt x="-5885" y="79539"/>
                    <a:pt x="1428" y="102900"/>
                  </a:cubicBezTo>
                  <a:cubicBezTo>
                    <a:pt x="8741" y="126261"/>
                    <a:pt x="23707" y="134184"/>
                    <a:pt x="29800" y="152264"/>
                  </a:cubicBezTo>
                  <a:cubicBezTo>
                    <a:pt x="35895" y="170344"/>
                    <a:pt x="35557" y="182532"/>
                    <a:pt x="39348" y="194585"/>
                  </a:cubicBezTo>
                  <a:cubicBezTo>
                    <a:pt x="43141" y="206638"/>
                    <a:pt x="41921" y="210363"/>
                    <a:pt x="56345" y="220520"/>
                  </a:cubicBezTo>
                  <a:cubicBezTo>
                    <a:pt x="70768" y="230677"/>
                    <a:pt x="89254" y="223635"/>
                    <a:pt x="80180" y="205555"/>
                  </a:cubicBezTo>
                  <a:cubicBezTo>
                    <a:pt x="71039" y="187476"/>
                    <a:pt x="54720" y="173120"/>
                    <a:pt x="71445" y="174610"/>
                  </a:cubicBezTo>
                  <a:cubicBezTo>
                    <a:pt x="88170" y="176099"/>
                    <a:pt x="91082" y="179892"/>
                    <a:pt x="105573" y="194924"/>
                  </a:cubicBezTo>
                  <a:cubicBezTo>
                    <a:pt x="119996" y="210024"/>
                    <a:pt x="148368" y="221536"/>
                    <a:pt x="156697" y="234334"/>
                  </a:cubicBezTo>
                  <a:cubicBezTo>
                    <a:pt x="165027" y="247132"/>
                    <a:pt x="171866" y="261149"/>
                    <a:pt x="167261" y="270967"/>
                  </a:cubicBezTo>
                  <a:cubicBezTo>
                    <a:pt x="162724" y="280786"/>
                    <a:pt x="141259" y="293787"/>
                    <a:pt x="151077" y="305840"/>
                  </a:cubicBezTo>
                  <a:cubicBezTo>
                    <a:pt x="160963" y="317893"/>
                    <a:pt x="188659" y="299340"/>
                    <a:pt x="190961" y="318977"/>
                  </a:cubicBezTo>
                  <a:cubicBezTo>
                    <a:pt x="193263" y="338547"/>
                    <a:pt x="198410" y="359606"/>
                    <a:pt x="182429" y="361840"/>
                  </a:cubicBezTo>
                  <a:cubicBezTo>
                    <a:pt x="166448" y="364075"/>
                    <a:pt x="140717" y="344167"/>
                    <a:pt x="130831" y="350193"/>
                  </a:cubicBezTo>
                  <a:cubicBezTo>
                    <a:pt x="120945" y="356220"/>
                    <a:pt x="117627" y="362788"/>
                    <a:pt x="106250" y="366580"/>
                  </a:cubicBezTo>
                  <a:cubicBezTo>
                    <a:pt x="94874" y="370372"/>
                    <a:pt x="119252" y="376331"/>
                    <a:pt x="105573" y="402740"/>
                  </a:cubicBezTo>
                  <a:cubicBezTo>
                    <a:pt x="91895" y="429149"/>
                    <a:pt x="78352" y="439102"/>
                    <a:pt x="82144" y="442894"/>
                  </a:cubicBezTo>
                  <a:cubicBezTo>
                    <a:pt x="85936" y="446686"/>
                    <a:pt x="98327" y="417705"/>
                    <a:pt x="113563" y="404162"/>
                  </a:cubicBezTo>
                  <a:cubicBezTo>
                    <a:pt x="128731" y="390619"/>
                    <a:pt x="152229" y="385066"/>
                    <a:pt x="158323" y="392583"/>
                  </a:cubicBezTo>
                  <a:cubicBezTo>
                    <a:pt x="164417" y="400099"/>
                    <a:pt x="166854" y="402740"/>
                    <a:pt x="166720" y="414861"/>
                  </a:cubicBezTo>
                  <a:cubicBezTo>
                    <a:pt x="166448" y="438290"/>
                    <a:pt x="168074" y="443098"/>
                    <a:pt x="185611" y="449937"/>
                  </a:cubicBezTo>
                  <a:cubicBezTo>
                    <a:pt x="203082" y="456708"/>
                    <a:pt x="221500" y="462600"/>
                    <a:pt x="217031" y="447499"/>
                  </a:cubicBezTo>
                  <a:cubicBezTo>
                    <a:pt x="212495" y="432399"/>
                    <a:pt x="204368" y="404974"/>
                    <a:pt x="218792" y="406532"/>
                  </a:cubicBezTo>
                  <a:cubicBezTo>
                    <a:pt x="233147" y="408021"/>
                    <a:pt x="219401" y="434769"/>
                    <a:pt x="240663" y="417434"/>
                  </a:cubicBezTo>
                  <a:cubicBezTo>
                    <a:pt x="261926" y="400099"/>
                    <a:pt x="261790" y="362721"/>
                    <a:pt x="249670" y="341661"/>
                  </a:cubicBezTo>
                  <a:cubicBezTo>
                    <a:pt x="237481" y="320534"/>
                    <a:pt x="199358" y="335838"/>
                    <a:pt x="207213" y="304892"/>
                  </a:cubicBezTo>
                  <a:cubicBezTo>
                    <a:pt x="215067" y="274014"/>
                    <a:pt x="225902" y="251262"/>
                    <a:pt x="217640" y="239954"/>
                  </a:cubicBezTo>
                  <a:cubicBezTo>
                    <a:pt x="209379" y="228646"/>
                    <a:pt x="197733" y="208061"/>
                    <a:pt x="185544" y="199799"/>
                  </a:cubicBezTo>
                  <a:cubicBezTo>
                    <a:pt x="173356" y="191538"/>
                    <a:pt x="152093" y="164588"/>
                    <a:pt x="135368" y="158561"/>
                  </a:cubicBezTo>
                  <a:cubicBezTo>
                    <a:pt x="118642" y="152535"/>
                    <a:pt x="93114" y="153144"/>
                    <a:pt x="80993" y="150165"/>
                  </a:cubicBezTo>
                  <a:cubicBezTo>
                    <a:pt x="68804" y="147118"/>
                    <a:pt x="51875" y="124094"/>
                    <a:pt x="60272" y="110484"/>
                  </a:cubicBezTo>
                  <a:cubicBezTo>
                    <a:pt x="68601" y="96941"/>
                    <a:pt x="86884" y="100394"/>
                    <a:pt x="89118" y="79268"/>
                  </a:cubicBezTo>
                  <a:cubicBezTo>
                    <a:pt x="91421" y="58141"/>
                    <a:pt x="75711" y="27669"/>
                    <a:pt x="78759" y="12569"/>
                  </a:cubicBezTo>
                  <a:cubicBezTo>
                    <a:pt x="81670" y="-2599"/>
                    <a:pt x="40093" y="-3751"/>
                    <a:pt x="32509" y="755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5" name="Freeform 434">
              <a:extLst>
                <a:ext uri="{FF2B5EF4-FFF2-40B4-BE49-F238E27FC236}">
                  <a16:creationId xmlns:a16="http://schemas.microsoft.com/office/drawing/2014/main" id="{32CD4161-25F1-9E3F-222F-6D967C4C1D53}"/>
                </a:ext>
              </a:extLst>
            </p:cNvPr>
            <p:cNvSpPr/>
            <p:nvPr/>
          </p:nvSpPr>
          <p:spPr bwMode="ltGray">
            <a:xfrm>
              <a:off x="16382087" y="5431768"/>
              <a:ext cx="66399" cy="55970"/>
            </a:xfrm>
            <a:custGeom>
              <a:avLst/>
              <a:gdLst>
                <a:gd name="connsiteX0" fmla="*/ 37948 w 66399"/>
                <a:gd name="connsiteY0" fmla="*/ 585 h 55970"/>
                <a:gd name="connsiteX1" fmla="*/ 19598 w 66399"/>
                <a:gd name="connsiteY1" fmla="*/ 9862 h 55970"/>
                <a:gd name="connsiteX2" fmla="*/ 4362 w 66399"/>
                <a:gd name="connsiteY2" fmla="*/ 52657 h 55970"/>
                <a:gd name="connsiteX3" fmla="*/ 40860 w 66399"/>
                <a:gd name="connsiteY3" fmla="*/ 41823 h 55970"/>
                <a:gd name="connsiteX4" fmla="*/ 65508 w 66399"/>
                <a:gd name="connsiteY4" fmla="*/ 18597 h 55970"/>
                <a:gd name="connsiteX5" fmla="*/ 37948 w 66399"/>
                <a:gd name="connsiteY5" fmla="*/ 585 h 5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99" h="55970">
                  <a:moveTo>
                    <a:pt x="37948" y="585"/>
                  </a:moveTo>
                  <a:cubicBezTo>
                    <a:pt x="24270" y="-1650"/>
                    <a:pt x="24812" y="2752"/>
                    <a:pt x="19598" y="9862"/>
                  </a:cubicBezTo>
                  <a:cubicBezTo>
                    <a:pt x="8221" y="28686"/>
                    <a:pt x="-7827" y="44396"/>
                    <a:pt x="4362" y="52657"/>
                  </a:cubicBezTo>
                  <a:cubicBezTo>
                    <a:pt x="16550" y="60918"/>
                    <a:pt x="32532" y="52386"/>
                    <a:pt x="40860" y="41823"/>
                  </a:cubicBezTo>
                  <a:cubicBezTo>
                    <a:pt x="49189" y="31260"/>
                    <a:pt x="71061" y="28347"/>
                    <a:pt x="65508" y="18597"/>
                  </a:cubicBezTo>
                  <a:cubicBezTo>
                    <a:pt x="59888" y="8846"/>
                    <a:pt x="51627" y="2819"/>
                    <a:pt x="37948" y="58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6" name="Freeform 435">
              <a:extLst>
                <a:ext uri="{FF2B5EF4-FFF2-40B4-BE49-F238E27FC236}">
                  <a16:creationId xmlns:a16="http://schemas.microsoft.com/office/drawing/2014/main" id="{FB10CC6C-C28B-5E59-8BC8-F20F489033AA}"/>
                </a:ext>
              </a:extLst>
            </p:cNvPr>
            <p:cNvSpPr/>
            <p:nvPr/>
          </p:nvSpPr>
          <p:spPr bwMode="ltGray">
            <a:xfrm>
              <a:off x="16414085" y="5477829"/>
              <a:ext cx="39790" cy="68657"/>
            </a:xfrm>
            <a:custGeom>
              <a:avLst/>
              <a:gdLst>
                <a:gd name="connsiteX0" fmla="*/ 26265 w 39790"/>
                <a:gd name="connsiteY0" fmla="*/ 5242 h 68657"/>
                <a:gd name="connsiteX1" fmla="*/ 6289 w 39790"/>
                <a:gd name="connsiteY1" fmla="*/ 37000 h 68657"/>
                <a:gd name="connsiteX2" fmla="*/ 7372 w 39790"/>
                <a:gd name="connsiteY2" fmla="*/ 62190 h 68657"/>
                <a:gd name="connsiteX3" fmla="*/ 39266 w 39790"/>
                <a:gd name="connsiteY3" fmla="*/ 54741 h 68657"/>
                <a:gd name="connsiteX4" fmla="*/ 34797 w 39790"/>
                <a:gd name="connsiteY4" fmla="*/ 11404 h 68657"/>
                <a:gd name="connsiteX5" fmla="*/ 26265 w 39790"/>
                <a:gd name="connsiteY5" fmla="*/ 5242 h 68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790" h="68657">
                  <a:moveTo>
                    <a:pt x="26265" y="5242"/>
                  </a:moveTo>
                  <a:cubicBezTo>
                    <a:pt x="8388" y="21696"/>
                    <a:pt x="14211" y="22712"/>
                    <a:pt x="6289" y="37000"/>
                  </a:cubicBezTo>
                  <a:cubicBezTo>
                    <a:pt x="-1634" y="51288"/>
                    <a:pt x="-2920" y="56908"/>
                    <a:pt x="7372" y="62190"/>
                  </a:cubicBezTo>
                  <a:cubicBezTo>
                    <a:pt x="17665" y="67471"/>
                    <a:pt x="43803" y="76613"/>
                    <a:pt x="39266" y="54741"/>
                  </a:cubicBezTo>
                  <a:cubicBezTo>
                    <a:pt x="34729" y="32869"/>
                    <a:pt x="36219" y="15670"/>
                    <a:pt x="34797" y="11404"/>
                  </a:cubicBezTo>
                  <a:cubicBezTo>
                    <a:pt x="33375" y="7138"/>
                    <a:pt x="40417" y="-7827"/>
                    <a:pt x="26265" y="524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7" name="Freeform 436">
              <a:extLst>
                <a:ext uri="{FF2B5EF4-FFF2-40B4-BE49-F238E27FC236}">
                  <a16:creationId xmlns:a16="http://schemas.microsoft.com/office/drawing/2014/main" id="{F779A2A5-6402-C647-4C69-03FA7A8B6290}"/>
                </a:ext>
              </a:extLst>
            </p:cNvPr>
            <p:cNvSpPr/>
            <p:nvPr/>
          </p:nvSpPr>
          <p:spPr bwMode="ltGray">
            <a:xfrm>
              <a:off x="16231035" y="5447053"/>
              <a:ext cx="93240" cy="140164"/>
            </a:xfrm>
            <a:custGeom>
              <a:avLst/>
              <a:gdLst>
                <a:gd name="connsiteX0" fmla="*/ 415 w 93240"/>
                <a:gd name="connsiteY0" fmla="*/ 112332 h 140164"/>
                <a:gd name="connsiteX1" fmla="*/ 6848 w 93240"/>
                <a:gd name="connsiteY1" fmla="*/ 140095 h 140164"/>
                <a:gd name="connsiteX2" fmla="*/ 33256 w 93240"/>
                <a:gd name="connsiteY2" fmla="*/ 86803 h 140164"/>
                <a:gd name="connsiteX3" fmla="*/ 73953 w 93240"/>
                <a:gd name="connsiteY3" fmla="*/ 58905 h 140164"/>
                <a:gd name="connsiteX4" fmla="*/ 86344 w 93240"/>
                <a:gd name="connsiteY4" fmla="*/ 36559 h 140164"/>
                <a:gd name="connsiteX5" fmla="*/ 92371 w 93240"/>
                <a:gd name="connsiteY5" fmla="*/ 9000 h 140164"/>
                <a:gd name="connsiteX6" fmla="*/ 77813 w 93240"/>
                <a:gd name="connsiteY6" fmla="*/ 4734 h 140164"/>
                <a:gd name="connsiteX7" fmla="*/ 65218 w 93240"/>
                <a:gd name="connsiteY7" fmla="*/ 57077 h 140164"/>
                <a:gd name="connsiteX8" fmla="*/ 28923 w 93240"/>
                <a:gd name="connsiteY8" fmla="*/ 80980 h 140164"/>
                <a:gd name="connsiteX9" fmla="*/ 415 w 93240"/>
                <a:gd name="connsiteY9" fmla="*/ 112332 h 14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240" h="140164">
                  <a:moveTo>
                    <a:pt x="415" y="112332"/>
                  </a:moveTo>
                  <a:cubicBezTo>
                    <a:pt x="-1887" y="125875"/>
                    <a:pt x="6103" y="137793"/>
                    <a:pt x="6848" y="140095"/>
                  </a:cubicBezTo>
                  <a:cubicBezTo>
                    <a:pt x="7592" y="142329"/>
                    <a:pt x="10437" y="90257"/>
                    <a:pt x="33256" y="86803"/>
                  </a:cubicBezTo>
                  <a:cubicBezTo>
                    <a:pt x="56076" y="83350"/>
                    <a:pt x="67114" y="70552"/>
                    <a:pt x="73953" y="58905"/>
                  </a:cubicBezTo>
                  <a:cubicBezTo>
                    <a:pt x="80792" y="47258"/>
                    <a:pt x="87835" y="45566"/>
                    <a:pt x="86344" y="36559"/>
                  </a:cubicBezTo>
                  <a:cubicBezTo>
                    <a:pt x="84855" y="27486"/>
                    <a:pt x="96435" y="14282"/>
                    <a:pt x="92371" y="9000"/>
                  </a:cubicBezTo>
                  <a:cubicBezTo>
                    <a:pt x="88308" y="3718"/>
                    <a:pt x="82485" y="-5762"/>
                    <a:pt x="77813" y="4734"/>
                  </a:cubicBezTo>
                  <a:cubicBezTo>
                    <a:pt x="68739" y="25048"/>
                    <a:pt x="81131" y="39742"/>
                    <a:pt x="65218" y="57077"/>
                  </a:cubicBezTo>
                  <a:cubicBezTo>
                    <a:pt x="49237" y="74412"/>
                    <a:pt x="41856" y="68927"/>
                    <a:pt x="28923" y="80980"/>
                  </a:cubicBezTo>
                  <a:cubicBezTo>
                    <a:pt x="15922" y="93101"/>
                    <a:pt x="2717" y="98789"/>
                    <a:pt x="415" y="11233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8" name="Freeform 437">
              <a:extLst>
                <a:ext uri="{FF2B5EF4-FFF2-40B4-BE49-F238E27FC236}">
                  <a16:creationId xmlns:a16="http://schemas.microsoft.com/office/drawing/2014/main" id="{76A1580C-4D05-7928-F6E6-DF1E8FA29432}"/>
                </a:ext>
              </a:extLst>
            </p:cNvPr>
            <p:cNvSpPr/>
            <p:nvPr/>
          </p:nvSpPr>
          <p:spPr bwMode="ltGray">
            <a:xfrm>
              <a:off x="15929958" y="5705716"/>
              <a:ext cx="25351" cy="25502"/>
            </a:xfrm>
            <a:custGeom>
              <a:avLst/>
              <a:gdLst>
                <a:gd name="connsiteX0" fmla="*/ 17024 w 25351"/>
                <a:gd name="connsiteY0" fmla="*/ 948 h 25502"/>
                <a:gd name="connsiteX1" fmla="*/ 95 w 25351"/>
                <a:gd name="connsiteY1" fmla="*/ 1151 h 25502"/>
                <a:gd name="connsiteX2" fmla="*/ 19665 w 25351"/>
                <a:gd name="connsiteY2" fmla="*/ 24716 h 25502"/>
                <a:gd name="connsiteX3" fmla="*/ 18445 w 25351"/>
                <a:gd name="connsiteY3" fmla="*/ 7381 h 25502"/>
                <a:gd name="connsiteX4" fmla="*/ 18107 w 25351"/>
                <a:gd name="connsiteY4" fmla="*/ 0 h 25502"/>
                <a:gd name="connsiteX5" fmla="*/ 17024 w 25351"/>
                <a:gd name="connsiteY5" fmla="*/ 948 h 25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51" h="25502">
                  <a:moveTo>
                    <a:pt x="17024" y="948"/>
                  </a:moveTo>
                  <a:cubicBezTo>
                    <a:pt x="12216" y="4740"/>
                    <a:pt x="-1259" y="-1557"/>
                    <a:pt x="95" y="1151"/>
                  </a:cubicBezTo>
                  <a:cubicBezTo>
                    <a:pt x="6190" y="13204"/>
                    <a:pt x="9033" y="29253"/>
                    <a:pt x="19665" y="24716"/>
                  </a:cubicBezTo>
                  <a:cubicBezTo>
                    <a:pt x="30295" y="20179"/>
                    <a:pt x="23727" y="12663"/>
                    <a:pt x="18445" y="7381"/>
                  </a:cubicBezTo>
                  <a:cubicBezTo>
                    <a:pt x="15195" y="4130"/>
                    <a:pt x="17159" y="1084"/>
                    <a:pt x="18107" y="0"/>
                  </a:cubicBezTo>
                  <a:cubicBezTo>
                    <a:pt x="17836" y="271"/>
                    <a:pt x="17565" y="542"/>
                    <a:pt x="17024" y="94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9" name="Freeform 438">
              <a:extLst>
                <a:ext uri="{FF2B5EF4-FFF2-40B4-BE49-F238E27FC236}">
                  <a16:creationId xmlns:a16="http://schemas.microsoft.com/office/drawing/2014/main" id="{5360963D-1080-3B16-BDFD-DCDF40319ED1}"/>
                </a:ext>
              </a:extLst>
            </p:cNvPr>
            <p:cNvSpPr/>
            <p:nvPr/>
          </p:nvSpPr>
          <p:spPr bwMode="ltGray">
            <a:xfrm>
              <a:off x="15868170" y="5744150"/>
              <a:ext cx="8798" cy="14720"/>
            </a:xfrm>
            <a:custGeom>
              <a:avLst/>
              <a:gdLst>
                <a:gd name="connsiteX0" fmla="*/ 1413 w 8798"/>
                <a:gd name="connsiteY0" fmla="*/ 12013 h 14720"/>
                <a:gd name="connsiteX1" fmla="*/ 6222 w 8798"/>
                <a:gd name="connsiteY1" fmla="*/ 1788 h 14720"/>
                <a:gd name="connsiteX2" fmla="*/ 398 w 8798"/>
                <a:gd name="connsiteY2" fmla="*/ 1856 h 14720"/>
                <a:gd name="connsiteX3" fmla="*/ 1413 w 8798"/>
                <a:gd name="connsiteY3" fmla="*/ 12013 h 1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98" h="14720">
                  <a:moveTo>
                    <a:pt x="1413" y="12013"/>
                  </a:moveTo>
                  <a:cubicBezTo>
                    <a:pt x="4461" y="4496"/>
                    <a:pt x="13061" y="230"/>
                    <a:pt x="6222" y="1788"/>
                  </a:cubicBezTo>
                  <a:cubicBezTo>
                    <a:pt x="-618" y="3278"/>
                    <a:pt x="-414" y="-2952"/>
                    <a:pt x="398" y="1856"/>
                  </a:cubicBezTo>
                  <a:cubicBezTo>
                    <a:pt x="1617" y="9643"/>
                    <a:pt x="-1633" y="19597"/>
                    <a:pt x="1413" y="120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" name="Freeform 439">
              <a:extLst>
                <a:ext uri="{FF2B5EF4-FFF2-40B4-BE49-F238E27FC236}">
                  <a16:creationId xmlns:a16="http://schemas.microsoft.com/office/drawing/2014/main" id="{B1C3DA6C-3E1D-76C1-B04A-A039A151F984}"/>
                </a:ext>
              </a:extLst>
            </p:cNvPr>
            <p:cNvSpPr/>
            <p:nvPr/>
          </p:nvSpPr>
          <p:spPr bwMode="ltGray">
            <a:xfrm>
              <a:off x="17135363" y="5378385"/>
              <a:ext cx="22755" cy="19035"/>
            </a:xfrm>
            <a:custGeom>
              <a:avLst/>
              <a:gdLst>
                <a:gd name="connsiteX0" fmla="*/ 18359 w 22755"/>
                <a:gd name="connsiteY0" fmla="*/ 16995 h 19035"/>
                <a:gd name="connsiteX1" fmla="*/ 18562 w 22755"/>
                <a:gd name="connsiteY1" fmla="*/ 4942 h 19035"/>
                <a:gd name="connsiteX2" fmla="*/ 8 w 22755"/>
                <a:gd name="connsiteY2" fmla="*/ 1963 h 19035"/>
                <a:gd name="connsiteX3" fmla="*/ 18359 w 22755"/>
                <a:gd name="connsiteY3" fmla="*/ 16995 h 1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55" h="19035">
                  <a:moveTo>
                    <a:pt x="18359" y="16995"/>
                  </a:moveTo>
                  <a:cubicBezTo>
                    <a:pt x="25198" y="10224"/>
                    <a:pt x="23099" y="4942"/>
                    <a:pt x="18562" y="4942"/>
                  </a:cubicBezTo>
                  <a:cubicBezTo>
                    <a:pt x="14025" y="4942"/>
                    <a:pt x="-397" y="-3793"/>
                    <a:pt x="8" y="1963"/>
                  </a:cubicBezTo>
                  <a:cubicBezTo>
                    <a:pt x="821" y="12120"/>
                    <a:pt x="11520" y="23834"/>
                    <a:pt x="18359" y="1699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1" name="Freeform 440">
              <a:extLst>
                <a:ext uri="{FF2B5EF4-FFF2-40B4-BE49-F238E27FC236}">
                  <a16:creationId xmlns:a16="http://schemas.microsoft.com/office/drawing/2014/main" id="{10ACC0F3-5E76-FA17-BD69-FA7492622652}"/>
                </a:ext>
              </a:extLst>
            </p:cNvPr>
            <p:cNvSpPr/>
            <p:nvPr/>
          </p:nvSpPr>
          <p:spPr bwMode="ltGray">
            <a:xfrm>
              <a:off x="17173653" y="5300805"/>
              <a:ext cx="15469" cy="26794"/>
            </a:xfrm>
            <a:custGeom>
              <a:avLst/>
              <a:gdLst>
                <a:gd name="connsiteX0" fmla="*/ 6140 w 15469"/>
                <a:gd name="connsiteY0" fmla="*/ 22324 h 26794"/>
                <a:gd name="connsiteX1" fmla="*/ 7967 w 15469"/>
                <a:gd name="connsiteY1" fmla="*/ 46 h 26794"/>
                <a:gd name="connsiteX2" fmla="*/ 2550 w 15469"/>
                <a:gd name="connsiteY2" fmla="*/ 9119 h 26794"/>
                <a:gd name="connsiteX3" fmla="*/ 6140 w 15469"/>
                <a:gd name="connsiteY3" fmla="*/ 22324 h 2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69" h="26794">
                  <a:moveTo>
                    <a:pt x="6140" y="22324"/>
                  </a:moveTo>
                  <a:cubicBezTo>
                    <a:pt x="16431" y="9864"/>
                    <a:pt x="19817" y="1671"/>
                    <a:pt x="7967" y="46"/>
                  </a:cubicBezTo>
                  <a:cubicBezTo>
                    <a:pt x="3566" y="-564"/>
                    <a:pt x="4311" y="5057"/>
                    <a:pt x="2550" y="9119"/>
                  </a:cubicBezTo>
                  <a:cubicBezTo>
                    <a:pt x="1331" y="18193"/>
                    <a:pt x="-4153" y="34783"/>
                    <a:pt x="6140" y="2232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2" name="Freeform 441">
              <a:extLst>
                <a:ext uri="{FF2B5EF4-FFF2-40B4-BE49-F238E27FC236}">
                  <a16:creationId xmlns:a16="http://schemas.microsoft.com/office/drawing/2014/main" id="{DE992D2F-72FA-7549-AA25-42E5FFDF2327}"/>
                </a:ext>
              </a:extLst>
            </p:cNvPr>
            <p:cNvSpPr/>
            <p:nvPr/>
          </p:nvSpPr>
          <p:spPr bwMode="ltGray">
            <a:xfrm>
              <a:off x="17168195" y="5354991"/>
              <a:ext cx="10289" cy="12633"/>
            </a:xfrm>
            <a:custGeom>
              <a:avLst/>
              <a:gdLst>
                <a:gd name="connsiteX0" fmla="*/ 424 w 10289"/>
                <a:gd name="connsiteY0" fmla="*/ 2131 h 12633"/>
                <a:gd name="connsiteX1" fmla="*/ 9498 w 10289"/>
                <a:gd name="connsiteY1" fmla="*/ 9308 h 12633"/>
                <a:gd name="connsiteX2" fmla="*/ 424 w 10289"/>
                <a:gd name="connsiteY2" fmla="*/ 2131 h 12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89" h="12633">
                  <a:moveTo>
                    <a:pt x="424" y="2131"/>
                  </a:moveTo>
                  <a:cubicBezTo>
                    <a:pt x="-1879" y="6667"/>
                    <a:pt x="5773" y="18315"/>
                    <a:pt x="9498" y="9308"/>
                  </a:cubicBezTo>
                  <a:cubicBezTo>
                    <a:pt x="13222" y="302"/>
                    <a:pt x="2726" y="-2339"/>
                    <a:pt x="424" y="21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3" name="Freeform 442">
              <a:extLst>
                <a:ext uri="{FF2B5EF4-FFF2-40B4-BE49-F238E27FC236}">
                  <a16:creationId xmlns:a16="http://schemas.microsoft.com/office/drawing/2014/main" id="{6F0CF10A-54A5-6450-9AA7-7A799D76D266}"/>
                </a:ext>
              </a:extLst>
            </p:cNvPr>
            <p:cNvSpPr/>
            <p:nvPr/>
          </p:nvSpPr>
          <p:spPr bwMode="ltGray">
            <a:xfrm>
              <a:off x="16327334" y="5079831"/>
              <a:ext cx="1015" cy="1692"/>
            </a:xfrm>
            <a:custGeom>
              <a:avLst/>
              <a:gdLst>
                <a:gd name="connsiteX0" fmla="*/ 0 w 1015"/>
                <a:gd name="connsiteY0" fmla="*/ 0 h 1692"/>
                <a:gd name="connsiteX1" fmla="*/ 1015 w 1015"/>
                <a:gd name="connsiteY1" fmla="*/ 1693 h 1692"/>
                <a:gd name="connsiteX2" fmla="*/ 0 w 1015"/>
                <a:gd name="connsiteY2" fmla="*/ 0 h 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5" h="1692">
                  <a:moveTo>
                    <a:pt x="0" y="0"/>
                  </a:moveTo>
                  <a:cubicBezTo>
                    <a:pt x="406" y="677"/>
                    <a:pt x="745" y="1219"/>
                    <a:pt x="1015" y="1693"/>
                  </a:cubicBezTo>
                  <a:cubicBezTo>
                    <a:pt x="677" y="1151"/>
                    <a:pt x="338" y="610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4" name="Freeform 443">
              <a:extLst>
                <a:ext uri="{FF2B5EF4-FFF2-40B4-BE49-F238E27FC236}">
                  <a16:creationId xmlns:a16="http://schemas.microsoft.com/office/drawing/2014/main" id="{79E7B557-DC17-D312-DA93-CB9D163D2E0C}"/>
                </a:ext>
              </a:extLst>
            </p:cNvPr>
            <p:cNvSpPr/>
            <p:nvPr/>
          </p:nvSpPr>
          <p:spPr bwMode="ltGray">
            <a:xfrm>
              <a:off x="16323339" y="5072315"/>
              <a:ext cx="3995" cy="7516"/>
            </a:xfrm>
            <a:custGeom>
              <a:avLst/>
              <a:gdLst>
                <a:gd name="connsiteX0" fmla="*/ 0 w 3995"/>
                <a:gd name="connsiteY0" fmla="*/ 0 h 7516"/>
                <a:gd name="connsiteX1" fmla="*/ 3996 w 3995"/>
                <a:gd name="connsiteY1" fmla="*/ 7516 h 7516"/>
                <a:gd name="connsiteX2" fmla="*/ 0 w 3995"/>
                <a:gd name="connsiteY2" fmla="*/ 0 h 7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95" h="7516">
                  <a:moveTo>
                    <a:pt x="0" y="0"/>
                  </a:moveTo>
                  <a:cubicBezTo>
                    <a:pt x="1219" y="2979"/>
                    <a:pt x="2777" y="5553"/>
                    <a:pt x="3996" y="7516"/>
                  </a:cubicBezTo>
                  <a:cubicBezTo>
                    <a:pt x="2912" y="5620"/>
                    <a:pt x="1558" y="2979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5" name="Freeform 444">
              <a:extLst>
                <a:ext uri="{FF2B5EF4-FFF2-40B4-BE49-F238E27FC236}">
                  <a16:creationId xmlns:a16="http://schemas.microsoft.com/office/drawing/2014/main" id="{0CD81DD2-F986-C732-D6DE-09C1FBA4FA3A}"/>
                </a:ext>
              </a:extLst>
            </p:cNvPr>
            <p:cNvSpPr/>
            <p:nvPr/>
          </p:nvSpPr>
          <p:spPr bwMode="ltGray">
            <a:xfrm>
              <a:off x="16282046" y="4936219"/>
              <a:ext cx="64093" cy="136028"/>
            </a:xfrm>
            <a:custGeom>
              <a:avLst/>
              <a:gdLst>
                <a:gd name="connsiteX0" fmla="*/ 42512 w 64093"/>
                <a:gd name="connsiteY0" fmla="*/ 7845 h 136028"/>
                <a:gd name="connsiteX1" fmla="*/ 1342 w 64093"/>
                <a:gd name="connsiteY1" fmla="*/ 67095 h 136028"/>
                <a:gd name="connsiteX2" fmla="*/ 26260 w 64093"/>
                <a:gd name="connsiteY2" fmla="*/ 112802 h 136028"/>
                <a:gd name="connsiteX3" fmla="*/ 41293 w 64093"/>
                <a:gd name="connsiteY3" fmla="*/ 136028 h 136028"/>
                <a:gd name="connsiteX4" fmla="*/ 46575 w 64093"/>
                <a:gd name="connsiteY4" fmla="*/ 111109 h 136028"/>
                <a:gd name="connsiteX5" fmla="*/ 50367 w 64093"/>
                <a:gd name="connsiteY5" fmla="*/ 50911 h 136028"/>
                <a:gd name="connsiteX6" fmla="*/ 62623 w 64093"/>
                <a:gd name="connsiteY6" fmla="*/ 15429 h 136028"/>
                <a:gd name="connsiteX7" fmla="*/ 42512 w 64093"/>
                <a:gd name="connsiteY7" fmla="*/ 7845 h 136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093" h="136028">
                  <a:moveTo>
                    <a:pt x="42512" y="7845"/>
                  </a:moveTo>
                  <a:cubicBezTo>
                    <a:pt x="29578" y="27617"/>
                    <a:pt x="8181" y="40009"/>
                    <a:pt x="1342" y="67095"/>
                  </a:cubicBezTo>
                  <a:cubicBezTo>
                    <a:pt x="-5497" y="94248"/>
                    <a:pt x="15494" y="101494"/>
                    <a:pt x="26260" y="112802"/>
                  </a:cubicBezTo>
                  <a:cubicBezTo>
                    <a:pt x="32084" y="118964"/>
                    <a:pt x="37433" y="128647"/>
                    <a:pt x="41293" y="136028"/>
                  </a:cubicBezTo>
                  <a:cubicBezTo>
                    <a:pt x="38314" y="128918"/>
                    <a:pt x="37095" y="119641"/>
                    <a:pt x="46575" y="111109"/>
                  </a:cubicBezTo>
                  <a:cubicBezTo>
                    <a:pt x="64248" y="95264"/>
                    <a:pt x="44679" y="67839"/>
                    <a:pt x="50367" y="50911"/>
                  </a:cubicBezTo>
                  <a:cubicBezTo>
                    <a:pt x="56055" y="33982"/>
                    <a:pt x="68311" y="22200"/>
                    <a:pt x="62623" y="15429"/>
                  </a:cubicBezTo>
                  <a:cubicBezTo>
                    <a:pt x="56935" y="8725"/>
                    <a:pt x="54633" y="-10777"/>
                    <a:pt x="42512" y="784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6" name="Freeform 445">
              <a:extLst>
                <a:ext uri="{FF2B5EF4-FFF2-40B4-BE49-F238E27FC236}">
                  <a16:creationId xmlns:a16="http://schemas.microsoft.com/office/drawing/2014/main" id="{F17A50AB-CB88-F9F6-57FA-B660742BFC04}"/>
                </a:ext>
              </a:extLst>
            </p:cNvPr>
            <p:cNvSpPr/>
            <p:nvPr/>
          </p:nvSpPr>
          <p:spPr bwMode="ltGray">
            <a:xfrm>
              <a:off x="16317651" y="5080576"/>
              <a:ext cx="12079" cy="7518"/>
            </a:xfrm>
            <a:custGeom>
              <a:avLst/>
              <a:gdLst>
                <a:gd name="connsiteX0" fmla="*/ 12054 w 12079"/>
                <a:gd name="connsiteY0" fmla="*/ 0 h 7518"/>
                <a:gd name="connsiteX1" fmla="*/ 0 w 12079"/>
                <a:gd name="connsiteY1" fmla="*/ 7516 h 7518"/>
                <a:gd name="connsiteX2" fmla="*/ 12054 w 12079"/>
                <a:gd name="connsiteY2" fmla="*/ 0 h 7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79" h="7518">
                  <a:moveTo>
                    <a:pt x="12054" y="0"/>
                  </a:moveTo>
                  <a:cubicBezTo>
                    <a:pt x="12595" y="880"/>
                    <a:pt x="-68" y="7313"/>
                    <a:pt x="0" y="7516"/>
                  </a:cubicBezTo>
                  <a:cubicBezTo>
                    <a:pt x="68" y="7652"/>
                    <a:pt x="12731" y="1219"/>
                    <a:pt x="12054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7" name="Freeform 446">
              <a:extLst>
                <a:ext uri="{FF2B5EF4-FFF2-40B4-BE49-F238E27FC236}">
                  <a16:creationId xmlns:a16="http://schemas.microsoft.com/office/drawing/2014/main" id="{94ACEE4E-C78C-872E-02A3-8ECE2DE2188D}"/>
                </a:ext>
              </a:extLst>
            </p:cNvPr>
            <p:cNvSpPr/>
            <p:nvPr/>
          </p:nvSpPr>
          <p:spPr bwMode="ltGray">
            <a:xfrm>
              <a:off x="16408599" y="4971319"/>
              <a:ext cx="12032" cy="19688"/>
            </a:xfrm>
            <a:custGeom>
              <a:avLst/>
              <a:gdLst>
                <a:gd name="connsiteX0" fmla="*/ 11030 w 12032"/>
                <a:gd name="connsiteY0" fmla="*/ 14930 h 19688"/>
                <a:gd name="connsiteX1" fmla="*/ 3852 w 12032"/>
                <a:gd name="connsiteY1" fmla="*/ 642 h 19688"/>
                <a:gd name="connsiteX2" fmla="*/ 1279 w 12032"/>
                <a:gd name="connsiteY2" fmla="*/ 14795 h 19688"/>
                <a:gd name="connsiteX3" fmla="*/ 11030 w 12032"/>
                <a:gd name="connsiteY3" fmla="*/ 14930 h 19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2" h="19688">
                  <a:moveTo>
                    <a:pt x="11030" y="14930"/>
                  </a:moveTo>
                  <a:cubicBezTo>
                    <a:pt x="14077" y="8023"/>
                    <a:pt x="9743" y="-2743"/>
                    <a:pt x="3852" y="642"/>
                  </a:cubicBezTo>
                  <a:cubicBezTo>
                    <a:pt x="-2039" y="4028"/>
                    <a:pt x="331" y="8294"/>
                    <a:pt x="1279" y="14795"/>
                  </a:cubicBezTo>
                  <a:cubicBezTo>
                    <a:pt x="3243" y="21566"/>
                    <a:pt x="8321" y="21025"/>
                    <a:pt x="11030" y="149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8" name="Freeform 447">
              <a:extLst>
                <a:ext uri="{FF2B5EF4-FFF2-40B4-BE49-F238E27FC236}">
                  <a16:creationId xmlns:a16="http://schemas.microsoft.com/office/drawing/2014/main" id="{DA7BCDCE-E34C-9DE9-6599-1AC450932CFD}"/>
                </a:ext>
              </a:extLst>
            </p:cNvPr>
            <p:cNvSpPr/>
            <p:nvPr/>
          </p:nvSpPr>
          <p:spPr bwMode="ltGray">
            <a:xfrm>
              <a:off x="16449491" y="4958912"/>
              <a:ext cx="13542" cy="7775"/>
            </a:xfrm>
            <a:custGeom>
              <a:avLst/>
              <a:gdLst>
                <a:gd name="connsiteX0" fmla="*/ 13543 w 13542"/>
                <a:gd name="connsiteY0" fmla="*/ 3637 h 7775"/>
                <a:gd name="connsiteX1" fmla="*/ 0 w 13542"/>
                <a:gd name="connsiteY1" fmla="*/ 2418 h 7775"/>
                <a:gd name="connsiteX2" fmla="*/ 13543 w 13542"/>
                <a:gd name="connsiteY2" fmla="*/ 3637 h 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42" h="7775">
                  <a:moveTo>
                    <a:pt x="13543" y="3637"/>
                  </a:moveTo>
                  <a:cubicBezTo>
                    <a:pt x="13543" y="251"/>
                    <a:pt x="2844" y="-1915"/>
                    <a:pt x="0" y="2418"/>
                  </a:cubicBezTo>
                  <a:cubicBezTo>
                    <a:pt x="1423" y="11492"/>
                    <a:pt x="13543" y="7023"/>
                    <a:pt x="13543" y="36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9" name="Freeform 448">
              <a:extLst>
                <a:ext uri="{FF2B5EF4-FFF2-40B4-BE49-F238E27FC236}">
                  <a16:creationId xmlns:a16="http://schemas.microsoft.com/office/drawing/2014/main" id="{A6829763-0C23-4FB0-15D9-D2952CD6BFFF}"/>
                </a:ext>
              </a:extLst>
            </p:cNvPr>
            <p:cNvSpPr/>
            <p:nvPr/>
          </p:nvSpPr>
          <p:spPr bwMode="ltGray">
            <a:xfrm>
              <a:off x="16519035" y="4857315"/>
              <a:ext cx="30461" cy="38112"/>
            </a:xfrm>
            <a:custGeom>
              <a:avLst/>
              <a:gdLst>
                <a:gd name="connsiteX0" fmla="*/ 24714 w 30461"/>
                <a:gd name="connsiteY0" fmla="*/ 30478 h 38112"/>
                <a:gd name="connsiteX1" fmla="*/ 27693 w 30461"/>
                <a:gd name="connsiteY1" fmla="*/ 142 h 38112"/>
                <a:gd name="connsiteX2" fmla="*/ 3926 w 30461"/>
                <a:gd name="connsiteY2" fmla="*/ 12195 h 38112"/>
                <a:gd name="connsiteX3" fmla="*/ 5822 w 30461"/>
                <a:gd name="connsiteY3" fmla="*/ 34473 h 38112"/>
                <a:gd name="connsiteX4" fmla="*/ 24714 w 30461"/>
                <a:gd name="connsiteY4" fmla="*/ 30478 h 3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61" h="38112">
                  <a:moveTo>
                    <a:pt x="24714" y="30478"/>
                  </a:moveTo>
                  <a:cubicBezTo>
                    <a:pt x="29251" y="23097"/>
                    <a:pt x="33382" y="1293"/>
                    <a:pt x="27693" y="142"/>
                  </a:cubicBezTo>
                  <a:cubicBezTo>
                    <a:pt x="22006" y="-1009"/>
                    <a:pt x="10765" y="5017"/>
                    <a:pt x="3926" y="12195"/>
                  </a:cubicBezTo>
                  <a:cubicBezTo>
                    <a:pt x="-2913" y="21269"/>
                    <a:pt x="134" y="27702"/>
                    <a:pt x="5822" y="34473"/>
                  </a:cubicBezTo>
                  <a:cubicBezTo>
                    <a:pt x="11510" y="41244"/>
                    <a:pt x="20177" y="37791"/>
                    <a:pt x="24714" y="304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0" name="Freeform 449">
              <a:extLst>
                <a:ext uri="{FF2B5EF4-FFF2-40B4-BE49-F238E27FC236}">
                  <a16:creationId xmlns:a16="http://schemas.microsoft.com/office/drawing/2014/main" id="{E3488616-D7C1-C47E-FACB-D071798DCF27}"/>
                </a:ext>
              </a:extLst>
            </p:cNvPr>
            <p:cNvSpPr/>
            <p:nvPr/>
          </p:nvSpPr>
          <p:spPr bwMode="ltGray">
            <a:xfrm>
              <a:off x="16554665" y="4795616"/>
              <a:ext cx="30458" cy="25484"/>
            </a:xfrm>
            <a:custGeom>
              <a:avLst/>
              <a:gdLst>
                <a:gd name="connsiteX0" fmla="*/ 5607 w 30458"/>
                <a:gd name="connsiteY0" fmla="*/ 3674 h 25484"/>
                <a:gd name="connsiteX1" fmla="*/ 10753 w 30458"/>
                <a:gd name="connsiteY1" fmla="*/ 25275 h 25484"/>
                <a:gd name="connsiteX2" fmla="*/ 30458 w 30458"/>
                <a:gd name="connsiteY2" fmla="*/ 7533 h 25484"/>
                <a:gd name="connsiteX3" fmla="*/ 5607 w 30458"/>
                <a:gd name="connsiteY3" fmla="*/ 3674 h 25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58" h="25484">
                  <a:moveTo>
                    <a:pt x="5607" y="3674"/>
                  </a:moveTo>
                  <a:cubicBezTo>
                    <a:pt x="326" y="10377"/>
                    <a:pt x="-5769" y="27577"/>
                    <a:pt x="10753" y="25275"/>
                  </a:cubicBezTo>
                  <a:cubicBezTo>
                    <a:pt x="27276" y="23040"/>
                    <a:pt x="30458" y="15388"/>
                    <a:pt x="30458" y="7533"/>
                  </a:cubicBezTo>
                  <a:cubicBezTo>
                    <a:pt x="30458" y="-390"/>
                    <a:pt x="10618" y="-2692"/>
                    <a:pt x="5607" y="36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1" name="Freeform 450">
              <a:extLst>
                <a:ext uri="{FF2B5EF4-FFF2-40B4-BE49-F238E27FC236}">
                  <a16:creationId xmlns:a16="http://schemas.microsoft.com/office/drawing/2014/main" id="{62F8D3C2-2E32-84A8-E598-5CE4362C14E6}"/>
                </a:ext>
              </a:extLst>
            </p:cNvPr>
            <p:cNvSpPr/>
            <p:nvPr/>
          </p:nvSpPr>
          <p:spPr bwMode="ltGray">
            <a:xfrm>
              <a:off x="16553864" y="4829736"/>
              <a:ext cx="14909" cy="15108"/>
            </a:xfrm>
            <a:custGeom>
              <a:avLst/>
              <a:gdLst>
                <a:gd name="connsiteX0" fmla="*/ 14805 w 14909"/>
                <a:gd name="connsiteY0" fmla="*/ 14516 h 15108"/>
                <a:gd name="connsiteX1" fmla="*/ 382 w 14909"/>
                <a:gd name="connsiteY1" fmla="*/ 228 h 15108"/>
                <a:gd name="connsiteX2" fmla="*/ 14805 w 14909"/>
                <a:gd name="connsiteY2" fmla="*/ 14516 h 15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09" h="15108">
                  <a:moveTo>
                    <a:pt x="14805" y="14516"/>
                  </a:moveTo>
                  <a:cubicBezTo>
                    <a:pt x="13112" y="11130"/>
                    <a:pt x="8372" y="-1871"/>
                    <a:pt x="382" y="228"/>
                  </a:cubicBezTo>
                  <a:cubicBezTo>
                    <a:pt x="-2936" y="5916"/>
                    <a:pt x="16498" y="17902"/>
                    <a:pt x="14805" y="1451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2" name="Freeform 451">
              <a:extLst>
                <a:ext uri="{FF2B5EF4-FFF2-40B4-BE49-F238E27FC236}">
                  <a16:creationId xmlns:a16="http://schemas.microsoft.com/office/drawing/2014/main" id="{A76C2531-6E34-5FE3-D5E9-B05895E31F88}"/>
                </a:ext>
              </a:extLst>
            </p:cNvPr>
            <p:cNvSpPr/>
            <p:nvPr/>
          </p:nvSpPr>
          <p:spPr bwMode="ltGray">
            <a:xfrm>
              <a:off x="16542442" y="4186369"/>
              <a:ext cx="330100" cy="555883"/>
            </a:xfrm>
            <a:custGeom>
              <a:avLst/>
              <a:gdLst>
                <a:gd name="connsiteX0" fmla="*/ 66178 w 330100"/>
                <a:gd name="connsiteY0" fmla="*/ 555431 h 555883"/>
                <a:gd name="connsiteX1" fmla="*/ 65298 w 330100"/>
                <a:gd name="connsiteY1" fmla="*/ 524824 h 555883"/>
                <a:gd name="connsiteX2" fmla="*/ 70580 w 330100"/>
                <a:gd name="connsiteY2" fmla="*/ 521642 h 555883"/>
                <a:gd name="connsiteX3" fmla="*/ 73424 w 330100"/>
                <a:gd name="connsiteY3" fmla="*/ 511823 h 555883"/>
                <a:gd name="connsiteX4" fmla="*/ 58392 w 330100"/>
                <a:gd name="connsiteY4" fmla="*/ 506609 h 555883"/>
                <a:gd name="connsiteX5" fmla="*/ 65028 w 330100"/>
                <a:gd name="connsiteY5" fmla="*/ 490357 h 555883"/>
                <a:gd name="connsiteX6" fmla="*/ 83919 w 330100"/>
                <a:gd name="connsiteY6" fmla="*/ 450203 h 555883"/>
                <a:gd name="connsiteX7" fmla="*/ 59204 w 330100"/>
                <a:gd name="connsiteY7" fmla="*/ 409710 h 555883"/>
                <a:gd name="connsiteX8" fmla="*/ 61642 w 330100"/>
                <a:gd name="connsiteY8" fmla="*/ 366034 h 555883"/>
                <a:gd name="connsiteX9" fmla="*/ 111818 w 330100"/>
                <a:gd name="connsiteY9" fmla="*/ 364206 h 555883"/>
                <a:gd name="connsiteX10" fmla="*/ 164703 w 330100"/>
                <a:gd name="connsiteY10" fmla="*/ 340844 h 555883"/>
                <a:gd name="connsiteX11" fmla="*/ 176959 w 330100"/>
                <a:gd name="connsiteY11" fmla="*/ 391901 h 555883"/>
                <a:gd name="connsiteX12" fmla="*/ 206077 w 330100"/>
                <a:gd name="connsiteY12" fmla="*/ 367727 h 555883"/>
                <a:gd name="connsiteX13" fmla="*/ 231876 w 330100"/>
                <a:gd name="connsiteY13" fmla="*/ 345110 h 555883"/>
                <a:gd name="connsiteX14" fmla="*/ 267088 w 330100"/>
                <a:gd name="connsiteY14" fmla="*/ 313691 h 555883"/>
                <a:gd name="connsiteX15" fmla="*/ 273995 w 330100"/>
                <a:gd name="connsiteY15" fmla="*/ 343824 h 555883"/>
                <a:gd name="connsiteX16" fmla="*/ 292954 w 330100"/>
                <a:gd name="connsiteY16" fmla="*/ 314706 h 555883"/>
                <a:gd name="connsiteX17" fmla="*/ 304059 w 330100"/>
                <a:gd name="connsiteY17" fmla="*/ 278005 h 555883"/>
                <a:gd name="connsiteX18" fmla="*/ 314759 w 330100"/>
                <a:gd name="connsiteY18" fmla="*/ 329874 h 555883"/>
                <a:gd name="connsiteX19" fmla="*/ 321801 w 330100"/>
                <a:gd name="connsiteY19" fmla="*/ 301366 h 555883"/>
                <a:gd name="connsiteX20" fmla="*/ 325525 w 330100"/>
                <a:gd name="connsiteY20" fmla="*/ 264733 h 555883"/>
                <a:gd name="connsiteX21" fmla="*/ 315571 w 330100"/>
                <a:gd name="connsiteY21" fmla="*/ 222073 h 555883"/>
                <a:gd name="connsiteX22" fmla="*/ 309477 w 330100"/>
                <a:gd name="connsiteY22" fmla="*/ 181105 h 555883"/>
                <a:gd name="connsiteX23" fmla="*/ 327218 w 330100"/>
                <a:gd name="connsiteY23" fmla="*/ 148196 h 555883"/>
                <a:gd name="connsiteX24" fmla="*/ 328098 w 330100"/>
                <a:gd name="connsiteY24" fmla="*/ 101067 h 555883"/>
                <a:gd name="connsiteX25" fmla="*/ 316587 w 330100"/>
                <a:gd name="connsiteY25" fmla="*/ 64163 h 555883"/>
                <a:gd name="connsiteX26" fmla="*/ 298507 w 330100"/>
                <a:gd name="connsiteY26" fmla="*/ 31592 h 555883"/>
                <a:gd name="connsiteX27" fmla="*/ 274536 w 330100"/>
                <a:gd name="connsiteY27" fmla="*/ 172 h 555883"/>
                <a:gd name="connsiteX28" fmla="*/ 239866 w 330100"/>
                <a:gd name="connsiteY28" fmla="*/ 32608 h 555883"/>
                <a:gd name="connsiteX29" fmla="*/ 259232 w 330100"/>
                <a:gd name="connsiteY29" fmla="*/ 70528 h 555883"/>
                <a:gd name="connsiteX30" fmla="*/ 247992 w 330100"/>
                <a:gd name="connsiteY30" fmla="*/ 141425 h 555883"/>
                <a:gd name="connsiteX31" fmla="*/ 228625 w 330100"/>
                <a:gd name="connsiteY31" fmla="*/ 216182 h 555883"/>
                <a:gd name="connsiteX32" fmla="*/ 189825 w 330100"/>
                <a:gd name="connsiteY32" fmla="*/ 229792 h 555883"/>
                <a:gd name="connsiteX33" fmla="*/ 184950 w 330100"/>
                <a:gd name="connsiteY33" fmla="*/ 209952 h 555883"/>
                <a:gd name="connsiteX34" fmla="*/ 189351 w 330100"/>
                <a:gd name="connsiteY34" fmla="*/ 236631 h 555883"/>
                <a:gd name="connsiteX35" fmla="*/ 165448 w 330100"/>
                <a:gd name="connsiteY35" fmla="*/ 278547 h 555883"/>
                <a:gd name="connsiteX36" fmla="*/ 126377 w 330100"/>
                <a:gd name="connsiteY36" fmla="*/ 299132 h 555883"/>
                <a:gd name="connsiteX37" fmla="*/ 75862 w 330100"/>
                <a:gd name="connsiteY37" fmla="*/ 304481 h 555883"/>
                <a:gd name="connsiteX38" fmla="*/ 29545 w 330100"/>
                <a:gd name="connsiteY38" fmla="*/ 351949 h 555883"/>
                <a:gd name="connsiteX39" fmla="*/ 19117 w 330100"/>
                <a:gd name="connsiteY39" fmla="*/ 390817 h 555883"/>
                <a:gd name="connsiteX40" fmla="*/ 1173 w 330100"/>
                <a:gd name="connsiteY40" fmla="*/ 424675 h 555883"/>
                <a:gd name="connsiteX41" fmla="*/ 12210 w 330100"/>
                <a:gd name="connsiteY41" fmla="*/ 448239 h 555883"/>
                <a:gd name="connsiteX42" fmla="*/ 20607 w 330100"/>
                <a:gd name="connsiteY42" fmla="*/ 495978 h 555883"/>
                <a:gd name="connsiteX43" fmla="*/ 37332 w 330100"/>
                <a:gd name="connsiteY43" fmla="*/ 518933 h 555883"/>
                <a:gd name="connsiteX44" fmla="*/ 55141 w 330100"/>
                <a:gd name="connsiteY44" fmla="*/ 512703 h 555883"/>
                <a:gd name="connsiteX45" fmla="*/ 60219 w 330100"/>
                <a:gd name="connsiteY45" fmla="*/ 520694 h 555883"/>
                <a:gd name="connsiteX46" fmla="*/ 38010 w 330100"/>
                <a:gd name="connsiteY46" fmla="*/ 529903 h 555883"/>
                <a:gd name="connsiteX47" fmla="*/ 66178 w 330100"/>
                <a:gd name="connsiteY47" fmla="*/ 555431 h 55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30100" h="555883">
                  <a:moveTo>
                    <a:pt x="66178" y="555431"/>
                  </a:moveTo>
                  <a:cubicBezTo>
                    <a:pt x="68887" y="552723"/>
                    <a:pt x="67669" y="533153"/>
                    <a:pt x="65298" y="524824"/>
                  </a:cubicBezTo>
                  <a:cubicBezTo>
                    <a:pt x="67533" y="525637"/>
                    <a:pt x="69429" y="524892"/>
                    <a:pt x="70580" y="521642"/>
                  </a:cubicBezTo>
                  <a:cubicBezTo>
                    <a:pt x="74033" y="511485"/>
                    <a:pt x="77961" y="512974"/>
                    <a:pt x="73424" y="511823"/>
                  </a:cubicBezTo>
                  <a:cubicBezTo>
                    <a:pt x="70309" y="511078"/>
                    <a:pt x="63199" y="507219"/>
                    <a:pt x="58392" y="506609"/>
                  </a:cubicBezTo>
                  <a:cubicBezTo>
                    <a:pt x="60829" y="501463"/>
                    <a:pt x="63064" y="495775"/>
                    <a:pt x="65028" y="490357"/>
                  </a:cubicBezTo>
                  <a:cubicBezTo>
                    <a:pt x="72069" y="471127"/>
                    <a:pt x="74101" y="470585"/>
                    <a:pt x="83919" y="450203"/>
                  </a:cubicBezTo>
                  <a:cubicBezTo>
                    <a:pt x="93739" y="429821"/>
                    <a:pt x="68074" y="415398"/>
                    <a:pt x="59204" y="409710"/>
                  </a:cubicBezTo>
                  <a:cubicBezTo>
                    <a:pt x="50333" y="404021"/>
                    <a:pt x="56563" y="380728"/>
                    <a:pt x="61642" y="366034"/>
                  </a:cubicBezTo>
                  <a:cubicBezTo>
                    <a:pt x="66721" y="351340"/>
                    <a:pt x="96989" y="363054"/>
                    <a:pt x="111818" y="364206"/>
                  </a:cubicBezTo>
                  <a:cubicBezTo>
                    <a:pt x="126648" y="365357"/>
                    <a:pt x="132878" y="337391"/>
                    <a:pt x="164703" y="340844"/>
                  </a:cubicBezTo>
                  <a:cubicBezTo>
                    <a:pt x="196529" y="344230"/>
                    <a:pt x="165516" y="366982"/>
                    <a:pt x="176959" y="391901"/>
                  </a:cubicBezTo>
                  <a:cubicBezTo>
                    <a:pt x="188336" y="416752"/>
                    <a:pt x="196935" y="380186"/>
                    <a:pt x="206077" y="367727"/>
                  </a:cubicBezTo>
                  <a:cubicBezTo>
                    <a:pt x="215218" y="355267"/>
                    <a:pt x="217114" y="341657"/>
                    <a:pt x="231876" y="345110"/>
                  </a:cubicBezTo>
                  <a:cubicBezTo>
                    <a:pt x="246705" y="348496"/>
                    <a:pt x="252258" y="326150"/>
                    <a:pt x="267088" y="313691"/>
                  </a:cubicBezTo>
                  <a:cubicBezTo>
                    <a:pt x="281917" y="301231"/>
                    <a:pt x="264921" y="333666"/>
                    <a:pt x="273995" y="343824"/>
                  </a:cubicBezTo>
                  <a:cubicBezTo>
                    <a:pt x="283136" y="353981"/>
                    <a:pt x="288418" y="322629"/>
                    <a:pt x="292954" y="314706"/>
                  </a:cubicBezTo>
                  <a:cubicBezTo>
                    <a:pt x="297491" y="306783"/>
                    <a:pt x="291465" y="281391"/>
                    <a:pt x="304059" y="278005"/>
                  </a:cubicBezTo>
                  <a:cubicBezTo>
                    <a:pt x="316587" y="274619"/>
                    <a:pt x="303382" y="315180"/>
                    <a:pt x="314759" y="329874"/>
                  </a:cubicBezTo>
                  <a:cubicBezTo>
                    <a:pt x="326134" y="344568"/>
                    <a:pt x="319227" y="312675"/>
                    <a:pt x="321801" y="301366"/>
                  </a:cubicBezTo>
                  <a:cubicBezTo>
                    <a:pt x="324374" y="290058"/>
                    <a:pt x="334599" y="277192"/>
                    <a:pt x="325525" y="264733"/>
                  </a:cubicBezTo>
                  <a:cubicBezTo>
                    <a:pt x="316384" y="252273"/>
                    <a:pt x="315571" y="243606"/>
                    <a:pt x="315571" y="222073"/>
                  </a:cubicBezTo>
                  <a:cubicBezTo>
                    <a:pt x="315571" y="200540"/>
                    <a:pt x="315232" y="195867"/>
                    <a:pt x="309477" y="181105"/>
                  </a:cubicBezTo>
                  <a:cubicBezTo>
                    <a:pt x="303789" y="166411"/>
                    <a:pt x="319295" y="157270"/>
                    <a:pt x="327218" y="148196"/>
                  </a:cubicBezTo>
                  <a:cubicBezTo>
                    <a:pt x="335209" y="139123"/>
                    <a:pt x="323561" y="136143"/>
                    <a:pt x="328098" y="101067"/>
                  </a:cubicBezTo>
                  <a:cubicBezTo>
                    <a:pt x="332636" y="65991"/>
                    <a:pt x="323426" y="78857"/>
                    <a:pt x="316587" y="64163"/>
                  </a:cubicBezTo>
                  <a:cubicBezTo>
                    <a:pt x="309748" y="49468"/>
                    <a:pt x="303111" y="47369"/>
                    <a:pt x="298507" y="31592"/>
                  </a:cubicBezTo>
                  <a:cubicBezTo>
                    <a:pt x="293970" y="15747"/>
                    <a:pt x="281375" y="2407"/>
                    <a:pt x="274536" y="172"/>
                  </a:cubicBezTo>
                  <a:cubicBezTo>
                    <a:pt x="267697" y="-2062"/>
                    <a:pt x="250159" y="17914"/>
                    <a:pt x="239866" y="32608"/>
                  </a:cubicBezTo>
                  <a:cubicBezTo>
                    <a:pt x="229573" y="47302"/>
                    <a:pt x="246705" y="60371"/>
                    <a:pt x="259232" y="70528"/>
                  </a:cubicBezTo>
                  <a:cubicBezTo>
                    <a:pt x="271759" y="80685"/>
                    <a:pt x="249143" y="115422"/>
                    <a:pt x="247992" y="141425"/>
                  </a:cubicBezTo>
                  <a:cubicBezTo>
                    <a:pt x="246841" y="167427"/>
                    <a:pt x="242304" y="196951"/>
                    <a:pt x="228625" y="216182"/>
                  </a:cubicBezTo>
                  <a:cubicBezTo>
                    <a:pt x="214948" y="235413"/>
                    <a:pt x="201269" y="236564"/>
                    <a:pt x="189825" y="229792"/>
                  </a:cubicBezTo>
                  <a:cubicBezTo>
                    <a:pt x="178449" y="223021"/>
                    <a:pt x="195648" y="202029"/>
                    <a:pt x="184950" y="209952"/>
                  </a:cubicBezTo>
                  <a:cubicBezTo>
                    <a:pt x="174319" y="217875"/>
                    <a:pt x="185966" y="221937"/>
                    <a:pt x="189351" y="236631"/>
                  </a:cubicBezTo>
                  <a:cubicBezTo>
                    <a:pt x="192805" y="251326"/>
                    <a:pt x="169985" y="246856"/>
                    <a:pt x="165448" y="278547"/>
                  </a:cubicBezTo>
                  <a:cubicBezTo>
                    <a:pt x="160911" y="310237"/>
                    <a:pt x="148046" y="290126"/>
                    <a:pt x="126377" y="299132"/>
                  </a:cubicBezTo>
                  <a:cubicBezTo>
                    <a:pt x="104708" y="308206"/>
                    <a:pt x="94483" y="295408"/>
                    <a:pt x="75862" y="304481"/>
                  </a:cubicBezTo>
                  <a:cubicBezTo>
                    <a:pt x="57240" y="313555"/>
                    <a:pt x="47151" y="342875"/>
                    <a:pt x="29545" y="351949"/>
                  </a:cubicBezTo>
                  <a:cubicBezTo>
                    <a:pt x="11939" y="361023"/>
                    <a:pt x="28258" y="378426"/>
                    <a:pt x="19117" y="390817"/>
                  </a:cubicBezTo>
                  <a:cubicBezTo>
                    <a:pt x="9908" y="403277"/>
                    <a:pt x="6860" y="407746"/>
                    <a:pt x="1173" y="424675"/>
                  </a:cubicBezTo>
                  <a:cubicBezTo>
                    <a:pt x="-4515" y="441603"/>
                    <a:pt x="12346" y="433545"/>
                    <a:pt x="12210" y="448239"/>
                  </a:cubicBezTo>
                  <a:cubicBezTo>
                    <a:pt x="12074" y="462933"/>
                    <a:pt x="8689" y="475596"/>
                    <a:pt x="20607" y="495978"/>
                  </a:cubicBezTo>
                  <a:cubicBezTo>
                    <a:pt x="25753" y="508505"/>
                    <a:pt x="27108" y="504645"/>
                    <a:pt x="37332" y="518933"/>
                  </a:cubicBezTo>
                  <a:cubicBezTo>
                    <a:pt x="43494" y="527465"/>
                    <a:pt x="49656" y="522319"/>
                    <a:pt x="55141" y="512703"/>
                  </a:cubicBezTo>
                  <a:cubicBezTo>
                    <a:pt x="56428" y="515547"/>
                    <a:pt x="58256" y="518459"/>
                    <a:pt x="60219" y="520694"/>
                  </a:cubicBezTo>
                  <a:cubicBezTo>
                    <a:pt x="53787" y="520829"/>
                    <a:pt x="40853" y="523605"/>
                    <a:pt x="38010" y="529903"/>
                  </a:cubicBezTo>
                  <a:cubicBezTo>
                    <a:pt x="42546" y="542498"/>
                    <a:pt x="62725" y="558817"/>
                    <a:pt x="66178" y="5554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3" name="Freeform 452">
              <a:extLst>
                <a:ext uri="{FF2B5EF4-FFF2-40B4-BE49-F238E27FC236}">
                  <a16:creationId xmlns:a16="http://schemas.microsoft.com/office/drawing/2014/main" id="{BC52BE6E-7842-87FD-1648-1913A7A2E38E}"/>
                </a:ext>
              </a:extLst>
            </p:cNvPr>
            <p:cNvSpPr/>
            <p:nvPr/>
          </p:nvSpPr>
          <p:spPr bwMode="ltGray">
            <a:xfrm>
              <a:off x="16503879" y="4619524"/>
              <a:ext cx="17398" cy="19321"/>
            </a:xfrm>
            <a:custGeom>
              <a:avLst/>
              <a:gdLst>
                <a:gd name="connsiteX0" fmla="*/ 2019 w 17398"/>
                <a:gd name="connsiteY0" fmla="*/ 729 h 19321"/>
                <a:gd name="connsiteX1" fmla="*/ 14207 w 17398"/>
                <a:gd name="connsiteY1" fmla="*/ 18673 h 19321"/>
                <a:gd name="connsiteX2" fmla="*/ 2019 w 17398"/>
                <a:gd name="connsiteY2" fmla="*/ 729 h 19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98" h="19321">
                  <a:moveTo>
                    <a:pt x="2019" y="729"/>
                  </a:moveTo>
                  <a:cubicBezTo>
                    <a:pt x="-5430" y="2490"/>
                    <a:pt x="9806" y="23210"/>
                    <a:pt x="14207" y="18673"/>
                  </a:cubicBezTo>
                  <a:cubicBezTo>
                    <a:pt x="18609" y="14136"/>
                    <a:pt x="21385" y="-3808"/>
                    <a:pt x="2019" y="72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4" name="Freeform 453">
              <a:extLst>
                <a:ext uri="{FF2B5EF4-FFF2-40B4-BE49-F238E27FC236}">
                  <a16:creationId xmlns:a16="http://schemas.microsoft.com/office/drawing/2014/main" id="{B0F33FA6-1503-4ED1-0574-4615172FF33D}"/>
                </a:ext>
              </a:extLst>
            </p:cNvPr>
            <p:cNvSpPr/>
            <p:nvPr/>
          </p:nvSpPr>
          <p:spPr bwMode="ltGray">
            <a:xfrm>
              <a:off x="16747557" y="3985306"/>
              <a:ext cx="179358" cy="205122"/>
            </a:xfrm>
            <a:custGeom>
              <a:avLst/>
              <a:gdLst>
                <a:gd name="connsiteX0" fmla="*/ 3535 w 179358"/>
                <a:gd name="connsiteY0" fmla="*/ 178213 h 205122"/>
                <a:gd name="connsiteX1" fmla="*/ 26490 w 179358"/>
                <a:gd name="connsiteY1" fmla="*/ 197443 h 205122"/>
                <a:gd name="connsiteX2" fmla="*/ 43555 w 179358"/>
                <a:gd name="connsiteY2" fmla="*/ 203673 h 205122"/>
                <a:gd name="connsiteX3" fmla="*/ 66578 w 179358"/>
                <a:gd name="connsiteY3" fmla="*/ 184849 h 205122"/>
                <a:gd name="connsiteX4" fmla="*/ 39627 w 179358"/>
                <a:gd name="connsiteY4" fmla="*/ 163316 h 205122"/>
                <a:gd name="connsiteX5" fmla="*/ 29402 w 179358"/>
                <a:gd name="connsiteY5" fmla="*/ 149095 h 205122"/>
                <a:gd name="connsiteX6" fmla="*/ 46872 w 179358"/>
                <a:gd name="connsiteY6" fmla="*/ 152075 h 205122"/>
                <a:gd name="connsiteX7" fmla="*/ 84521 w 179358"/>
                <a:gd name="connsiteY7" fmla="*/ 142256 h 205122"/>
                <a:gd name="connsiteX8" fmla="*/ 113097 w 179358"/>
                <a:gd name="connsiteY8" fmla="*/ 178890 h 205122"/>
                <a:gd name="connsiteX9" fmla="*/ 134698 w 179358"/>
                <a:gd name="connsiteY9" fmla="*/ 145371 h 205122"/>
                <a:gd name="connsiteX10" fmla="*/ 159752 w 179358"/>
                <a:gd name="connsiteY10" fmla="*/ 116457 h 205122"/>
                <a:gd name="connsiteX11" fmla="*/ 168894 w 179358"/>
                <a:gd name="connsiteY11" fmla="*/ 78266 h 205122"/>
                <a:gd name="connsiteX12" fmla="*/ 162596 w 179358"/>
                <a:gd name="connsiteY12" fmla="*/ 47727 h 205122"/>
                <a:gd name="connsiteX13" fmla="*/ 143298 w 179358"/>
                <a:gd name="connsiteY13" fmla="*/ 57071 h 205122"/>
                <a:gd name="connsiteX14" fmla="*/ 100841 w 179358"/>
                <a:gd name="connsiteY14" fmla="*/ 54498 h 205122"/>
                <a:gd name="connsiteX15" fmla="*/ 61363 w 179358"/>
                <a:gd name="connsiteY15" fmla="*/ 14073 h 205122"/>
                <a:gd name="connsiteX16" fmla="*/ 15859 w 179358"/>
                <a:gd name="connsiteY16" fmla="*/ 22605 h 205122"/>
                <a:gd name="connsiteX17" fmla="*/ 26829 w 179358"/>
                <a:gd name="connsiteY17" fmla="*/ 54634 h 205122"/>
                <a:gd name="connsiteX18" fmla="*/ 41185 w 179358"/>
                <a:gd name="connsiteY18" fmla="*/ 81449 h 205122"/>
                <a:gd name="connsiteX19" fmla="*/ 38476 w 179358"/>
                <a:gd name="connsiteY19" fmla="*/ 119098 h 205122"/>
                <a:gd name="connsiteX20" fmla="*/ 6785 w 179358"/>
                <a:gd name="connsiteY20" fmla="*/ 115441 h 205122"/>
                <a:gd name="connsiteX21" fmla="*/ 16875 w 179358"/>
                <a:gd name="connsiteY21" fmla="*/ 145100 h 205122"/>
                <a:gd name="connsiteX22" fmla="*/ 3535 w 179358"/>
                <a:gd name="connsiteY22" fmla="*/ 178213 h 20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9358" h="205122">
                  <a:moveTo>
                    <a:pt x="3535" y="178213"/>
                  </a:moveTo>
                  <a:cubicBezTo>
                    <a:pt x="14166" y="188370"/>
                    <a:pt x="21480" y="193855"/>
                    <a:pt x="26490" y="197443"/>
                  </a:cubicBezTo>
                  <a:cubicBezTo>
                    <a:pt x="31501" y="200965"/>
                    <a:pt x="25949" y="208210"/>
                    <a:pt x="43555" y="203673"/>
                  </a:cubicBezTo>
                  <a:cubicBezTo>
                    <a:pt x="61160" y="199136"/>
                    <a:pt x="72265" y="192771"/>
                    <a:pt x="66578" y="184849"/>
                  </a:cubicBezTo>
                  <a:cubicBezTo>
                    <a:pt x="60889" y="176926"/>
                    <a:pt x="51409" y="166701"/>
                    <a:pt x="39627" y="163316"/>
                  </a:cubicBezTo>
                  <a:cubicBezTo>
                    <a:pt x="27844" y="159930"/>
                    <a:pt x="20260" y="150246"/>
                    <a:pt x="29402" y="149095"/>
                  </a:cubicBezTo>
                  <a:cubicBezTo>
                    <a:pt x="38544" y="147944"/>
                    <a:pt x="34345" y="156612"/>
                    <a:pt x="46872" y="152075"/>
                  </a:cubicBezTo>
                  <a:cubicBezTo>
                    <a:pt x="59399" y="147538"/>
                    <a:pt x="69692" y="129797"/>
                    <a:pt x="84521" y="142256"/>
                  </a:cubicBezTo>
                  <a:cubicBezTo>
                    <a:pt x="99351" y="154716"/>
                    <a:pt x="94814" y="181192"/>
                    <a:pt x="113097" y="178890"/>
                  </a:cubicBezTo>
                  <a:cubicBezTo>
                    <a:pt x="131312" y="176655"/>
                    <a:pt x="124473" y="170290"/>
                    <a:pt x="134698" y="145371"/>
                  </a:cubicBezTo>
                  <a:cubicBezTo>
                    <a:pt x="144923" y="120520"/>
                    <a:pt x="133547" y="123364"/>
                    <a:pt x="159752" y="116457"/>
                  </a:cubicBezTo>
                  <a:cubicBezTo>
                    <a:pt x="185958" y="109550"/>
                    <a:pt x="182573" y="86189"/>
                    <a:pt x="168894" y="78266"/>
                  </a:cubicBezTo>
                  <a:cubicBezTo>
                    <a:pt x="155216" y="70343"/>
                    <a:pt x="168284" y="54498"/>
                    <a:pt x="162596" y="47727"/>
                  </a:cubicBezTo>
                  <a:cubicBezTo>
                    <a:pt x="156909" y="40955"/>
                    <a:pt x="156976" y="54837"/>
                    <a:pt x="143298" y="57071"/>
                  </a:cubicBezTo>
                  <a:cubicBezTo>
                    <a:pt x="129619" y="59306"/>
                    <a:pt x="128198" y="80501"/>
                    <a:pt x="100841" y="54498"/>
                  </a:cubicBezTo>
                  <a:cubicBezTo>
                    <a:pt x="89397" y="43596"/>
                    <a:pt x="74906" y="26126"/>
                    <a:pt x="61363" y="14073"/>
                  </a:cubicBezTo>
                  <a:cubicBezTo>
                    <a:pt x="42674" y="-2653"/>
                    <a:pt x="16536" y="-9560"/>
                    <a:pt x="15859" y="22605"/>
                  </a:cubicBezTo>
                  <a:cubicBezTo>
                    <a:pt x="15453" y="43935"/>
                    <a:pt x="27980" y="42242"/>
                    <a:pt x="26829" y="54634"/>
                  </a:cubicBezTo>
                  <a:cubicBezTo>
                    <a:pt x="25678" y="67093"/>
                    <a:pt x="36919" y="74677"/>
                    <a:pt x="41185" y="81449"/>
                  </a:cubicBezTo>
                  <a:cubicBezTo>
                    <a:pt x="45383" y="88220"/>
                    <a:pt x="46805" y="118015"/>
                    <a:pt x="38476" y="119098"/>
                  </a:cubicBezTo>
                  <a:cubicBezTo>
                    <a:pt x="30147" y="120249"/>
                    <a:pt x="9020" y="107519"/>
                    <a:pt x="6785" y="115441"/>
                  </a:cubicBezTo>
                  <a:cubicBezTo>
                    <a:pt x="4483" y="123364"/>
                    <a:pt x="24865" y="134943"/>
                    <a:pt x="16875" y="145100"/>
                  </a:cubicBezTo>
                  <a:cubicBezTo>
                    <a:pt x="8885" y="155461"/>
                    <a:pt x="-7096" y="168055"/>
                    <a:pt x="3535" y="1782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5" name="Freeform 454">
              <a:extLst>
                <a:ext uri="{FF2B5EF4-FFF2-40B4-BE49-F238E27FC236}">
                  <a16:creationId xmlns:a16="http://schemas.microsoft.com/office/drawing/2014/main" id="{E35406CA-61E6-B209-36ED-5D443EDA0452}"/>
                </a:ext>
              </a:extLst>
            </p:cNvPr>
            <p:cNvSpPr/>
            <p:nvPr/>
          </p:nvSpPr>
          <p:spPr bwMode="ltGray">
            <a:xfrm>
              <a:off x="16936418" y="3952121"/>
              <a:ext cx="68785" cy="70368"/>
            </a:xfrm>
            <a:custGeom>
              <a:avLst/>
              <a:gdLst>
                <a:gd name="connsiteX0" fmla="*/ 26755 w 68785"/>
                <a:gd name="connsiteY0" fmla="*/ 50102 h 70368"/>
                <a:gd name="connsiteX1" fmla="*/ 60071 w 68785"/>
                <a:gd name="connsiteY1" fmla="*/ 22136 h 70368"/>
                <a:gd name="connsiteX2" fmla="*/ 61832 w 68785"/>
                <a:gd name="connsiteY2" fmla="*/ 196 h 70368"/>
                <a:gd name="connsiteX3" fmla="*/ 30074 w 68785"/>
                <a:gd name="connsiteY3" fmla="*/ 8864 h 70368"/>
                <a:gd name="connsiteX4" fmla="*/ 11994 w 68785"/>
                <a:gd name="connsiteY4" fmla="*/ 34392 h 70368"/>
                <a:gd name="connsiteX5" fmla="*/ 1769 w 68785"/>
                <a:gd name="connsiteY5" fmla="*/ 68114 h 70368"/>
                <a:gd name="connsiteX6" fmla="*/ 26755 w 68785"/>
                <a:gd name="connsiteY6" fmla="*/ 50102 h 70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785" h="70368">
                  <a:moveTo>
                    <a:pt x="26755" y="50102"/>
                  </a:moveTo>
                  <a:cubicBezTo>
                    <a:pt x="38132" y="38793"/>
                    <a:pt x="54383" y="27824"/>
                    <a:pt x="60071" y="22136"/>
                  </a:cubicBezTo>
                  <a:cubicBezTo>
                    <a:pt x="65759" y="16515"/>
                    <a:pt x="75510" y="-2106"/>
                    <a:pt x="61832" y="196"/>
                  </a:cubicBezTo>
                  <a:cubicBezTo>
                    <a:pt x="48153" y="2431"/>
                    <a:pt x="33392" y="3650"/>
                    <a:pt x="30074" y="8864"/>
                  </a:cubicBezTo>
                  <a:cubicBezTo>
                    <a:pt x="22760" y="20578"/>
                    <a:pt x="22287" y="21933"/>
                    <a:pt x="11994" y="34392"/>
                  </a:cubicBezTo>
                  <a:cubicBezTo>
                    <a:pt x="1701" y="46851"/>
                    <a:pt x="-2768" y="60191"/>
                    <a:pt x="1769" y="68114"/>
                  </a:cubicBezTo>
                  <a:cubicBezTo>
                    <a:pt x="6306" y="76036"/>
                    <a:pt x="15380" y="61410"/>
                    <a:pt x="26755" y="5010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6" name="Freeform 455">
              <a:extLst>
                <a:ext uri="{FF2B5EF4-FFF2-40B4-BE49-F238E27FC236}">
                  <a16:creationId xmlns:a16="http://schemas.microsoft.com/office/drawing/2014/main" id="{ACC71348-1897-74B0-4D0E-7DF726921E68}"/>
                </a:ext>
              </a:extLst>
            </p:cNvPr>
            <p:cNvSpPr/>
            <p:nvPr/>
          </p:nvSpPr>
          <p:spPr bwMode="ltGray">
            <a:xfrm>
              <a:off x="17012760" y="3906208"/>
              <a:ext cx="38712" cy="40213"/>
            </a:xfrm>
            <a:custGeom>
              <a:avLst/>
              <a:gdLst>
                <a:gd name="connsiteX0" fmla="*/ 10882 w 38712"/>
                <a:gd name="connsiteY0" fmla="*/ 30873 h 40213"/>
                <a:gd name="connsiteX1" fmla="*/ 38713 w 38712"/>
                <a:gd name="connsiteY1" fmla="*/ 7038 h 40213"/>
                <a:gd name="connsiteX2" fmla="*/ 10138 w 38712"/>
                <a:gd name="connsiteY2" fmla="*/ 3313 h 40213"/>
                <a:gd name="connsiteX3" fmla="*/ 1064 w 38712"/>
                <a:gd name="connsiteY3" fmla="*/ 32634 h 40213"/>
                <a:gd name="connsiteX4" fmla="*/ 10882 w 38712"/>
                <a:gd name="connsiteY4" fmla="*/ 30873 h 40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12" h="40213">
                  <a:moveTo>
                    <a:pt x="10882" y="30873"/>
                  </a:moveTo>
                  <a:cubicBezTo>
                    <a:pt x="18873" y="17330"/>
                    <a:pt x="38713" y="12726"/>
                    <a:pt x="38713" y="7038"/>
                  </a:cubicBezTo>
                  <a:cubicBezTo>
                    <a:pt x="38713" y="1350"/>
                    <a:pt x="15825" y="-3458"/>
                    <a:pt x="10138" y="3313"/>
                  </a:cubicBezTo>
                  <a:cubicBezTo>
                    <a:pt x="-2864" y="18752"/>
                    <a:pt x="-87" y="23560"/>
                    <a:pt x="1064" y="32634"/>
                  </a:cubicBezTo>
                  <a:cubicBezTo>
                    <a:pt x="2215" y="41640"/>
                    <a:pt x="2892" y="44416"/>
                    <a:pt x="10882" y="3087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7" name="Freeform 456">
              <a:extLst>
                <a:ext uri="{FF2B5EF4-FFF2-40B4-BE49-F238E27FC236}">
                  <a16:creationId xmlns:a16="http://schemas.microsoft.com/office/drawing/2014/main" id="{0B26B365-8B80-0D7A-5C1D-C9E0C6F6D18D}"/>
                </a:ext>
              </a:extLst>
            </p:cNvPr>
            <p:cNvSpPr/>
            <p:nvPr/>
          </p:nvSpPr>
          <p:spPr bwMode="ltGray">
            <a:xfrm>
              <a:off x="17089382" y="3630785"/>
              <a:ext cx="39971" cy="56633"/>
            </a:xfrm>
            <a:custGeom>
              <a:avLst/>
              <a:gdLst>
                <a:gd name="connsiteX0" fmla="*/ 19717 w 39971"/>
                <a:gd name="connsiteY0" fmla="*/ 40314 h 56633"/>
                <a:gd name="connsiteX1" fmla="*/ 39895 w 39971"/>
                <a:gd name="connsiteY1" fmla="*/ 17494 h 56633"/>
                <a:gd name="connsiteX2" fmla="*/ 19988 w 39971"/>
                <a:gd name="connsiteY2" fmla="*/ 972 h 56633"/>
                <a:gd name="connsiteX3" fmla="*/ 756 w 39971"/>
                <a:gd name="connsiteY3" fmla="*/ 33069 h 56633"/>
                <a:gd name="connsiteX4" fmla="*/ 14909 w 39971"/>
                <a:gd name="connsiteY4" fmla="*/ 56633 h 56633"/>
                <a:gd name="connsiteX5" fmla="*/ 19717 w 39971"/>
                <a:gd name="connsiteY5" fmla="*/ 40314 h 56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971" h="56633">
                  <a:moveTo>
                    <a:pt x="19717" y="40314"/>
                  </a:moveTo>
                  <a:cubicBezTo>
                    <a:pt x="28858" y="33542"/>
                    <a:pt x="41047" y="25417"/>
                    <a:pt x="39895" y="17494"/>
                  </a:cubicBezTo>
                  <a:cubicBezTo>
                    <a:pt x="38745" y="9572"/>
                    <a:pt x="28926" y="-3701"/>
                    <a:pt x="19988" y="972"/>
                  </a:cubicBezTo>
                  <a:cubicBezTo>
                    <a:pt x="11997" y="16817"/>
                    <a:pt x="4210" y="27380"/>
                    <a:pt x="756" y="33069"/>
                  </a:cubicBezTo>
                  <a:cubicBezTo>
                    <a:pt x="-2696" y="38689"/>
                    <a:pt x="6309" y="56633"/>
                    <a:pt x="14909" y="56633"/>
                  </a:cubicBezTo>
                  <a:cubicBezTo>
                    <a:pt x="23509" y="56633"/>
                    <a:pt x="10575" y="47085"/>
                    <a:pt x="19717" y="403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8" name="Freeform 457">
              <a:extLst>
                <a:ext uri="{FF2B5EF4-FFF2-40B4-BE49-F238E27FC236}">
                  <a16:creationId xmlns:a16="http://schemas.microsoft.com/office/drawing/2014/main" id="{6C9C0D33-3913-E416-8484-31D8F0F83142}"/>
                </a:ext>
              </a:extLst>
            </p:cNvPr>
            <p:cNvSpPr/>
            <p:nvPr/>
          </p:nvSpPr>
          <p:spPr bwMode="ltGray">
            <a:xfrm>
              <a:off x="17061059" y="3788718"/>
              <a:ext cx="40065" cy="72210"/>
            </a:xfrm>
            <a:custGeom>
              <a:avLst/>
              <a:gdLst>
                <a:gd name="connsiteX0" fmla="*/ 30 w 40065"/>
                <a:gd name="connsiteY0" fmla="*/ 70830 h 72210"/>
                <a:gd name="connsiteX1" fmla="*/ 23121 w 40065"/>
                <a:gd name="connsiteY1" fmla="*/ 58099 h 72210"/>
                <a:gd name="connsiteX2" fmla="*/ 39643 w 40065"/>
                <a:gd name="connsiteY2" fmla="*/ 20111 h 72210"/>
                <a:gd name="connsiteX3" fmla="*/ 22511 w 40065"/>
                <a:gd name="connsiteY3" fmla="*/ 0 h 72210"/>
                <a:gd name="connsiteX4" fmla="*/ 20818 w 40065"/>
                <a:gd name="connsiteY4" fmla="*/ 40764 h 72210"/>
                <a:gd name="connsiteX5" fmla="*/ 30 w 40065"/>
                <a:gd name="connsiteY5" fmla="*/ 70830 h 72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65" h="72210">
                  <a:moveTo>
                    <a:pt x="30" y="70830"/>
                  </a:moveTo>
                  <a:cubicBezTo>
                    <a:pt x="-1121" y="76450"/>
                    <a:pt x="31043" y="63449"/>
                    <a:pt x="23121" y="58099"/>
                  </a:cubicBezTo>
                  <a:cubicBezTo>
                    <a:pt x="15198" y="52817"/>
                    <a:pt x="43841" y="24580"/>
                    <a:pt x="39643" y="20111"/>
                  </a:cubicBezTo>
                  <a:cubicBezTo>
                    <a:pt x="35445" y="15574"/>
                    <a:pt x="33481" y="2438"/>
                    <a:pt x="22511" y="0"/>
                  </a:cubicBezTo>
                  <a:cubicBezTo>
                    <a:pt x="21360" y="11308"/>
                    <a:pt x="26507" y="30607"/>
                    <a:pt x="20818" y="40764"/>
                  </a:cubicBezTo>
                  <a:cubicBezTo>
                    <a:pt x="15198" y="50989"/>
                    <a:pt x="1181" y="65142"/>
                    <a:pt x="30" y="708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9" name="Freeform 458">
              <a:extLst>
                <a:ext uri="{FF2B5EF4-FFF2-40B4-BE49-F238E27FC236}">
                  <a16:creationId xmlns:a16="http://schemas.microsoft.com/office/drawing/2014/main" id="{41BC35EB-7503-FD1B-4991-A6B1356DB3BF}"/>
                </a:ext>
              </a:extLst>
            </p:cNvPr>
            <p:cNvSpPr/>
            <p:nvPr/>
          </p:nvSpPr>
          <p:spPr bwMode="ltGray">
            <a:xfrm>
              <a:off x="17287726" y="3279252"/>
              <a:ext cx="43899" cy="47315"/>
            </a:xfrm>
            <a:custGeom>
              <a:avLst/>
              <a:gdLst>
                <a:gd name="connsiteX0" fmla="*/ 6030 w 43899"/>
                <a:gd name="connsiteY0" fmla="*/ 51 h 47315"/>
                <a:gd name="connsiteX1" fmla="*/ 15104 w 43899"/>
                <a:gd name="connsiteY1" fmla="*/ 33908 h 47315"/>
                <a:gd name="connsiteX2" fmla="*/ 41784 w 43899"/>
                <a:gd name="connsiteY2" fmla="*/ 47315 h 47315"/>
                <a:gd name="connsiteX3" fmla="*/ 6030 w 43899"/>
                <a:gd name="connsiteY3" fmla="*/ 51 h 47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99" h="47315">
                  <a:moveTo>
                    <a:pt x="6030" y="51"/>
                  </a:moveTo>
                  <a:cubicBezTo>
                    <a:pt x="-7648" y="-1304"/>
                    <a:pt x="4811" y="24902"/>
                    <a:pt x="15104" y="33908"/>
                  </a:cubicBezTo>
                  <a:cubicBezTo>
                    <a:pt x="25397" y="42982"/>
                    <a:pt x="32642" y="47315"/>
                    <a:pt x="41784" y="47315"/>
                  </a:cubicBezTo>
                  <a:cubicBezTo>
                    <a:pt x="50925" y="47315"/>
                    <a:pt x="28850" y="2353"/>
                    <a:pt x="6030" y="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0" name="Freeform 459">
              <a:extLst>
                <a:ext uri="{FF2B5EF4-FFF2-40B4-BE49-F238E27FC236}">
                  <a16:creationId xmlns:a16="http://schemas.microsoft.com/office/drawing/2014/main" id="{F06C71DC-27F7-29D4-6C85-33EE045600B2}"/>
                </a:ext>
              </a:extLst>
            </p:cNvPr>
            <p:cNvSpPr/>
            <p:nvPr/>
          </p:nvSpPr>
          <p:spPr bwMode="ltGray">
            <a:xfrm>
              <a:off x="17355159" y="3314679"/>
              <a:ext cx="49997" cy="25905"/>
            </a:xfrm>
            <a:custGeom>
              <a:avLst/>
              <a:gdLst>
                <a:gd name="connsiteX0" fmla="*/ 49851 w 49997"/>
                <a:gd name="connsiteY0" fmla="*/ 15003 h 25905"/>
                <a:gd name="connsiteX1" fmla="*/ 3197 w 49997"/>
                <a:gd name="connsiteY1" fmla="*/ 6268 h 25905"/>
                <a:gd name="connsiteX2" fmla="*/ 21073 w 49997"/>
                <a:gd name="connsiteY2" fmla="*/ 24754 h 25905"/>
                <a:gd name="connsiteX3" fmla="*/ 49851 w 49997"/>
                <a:gd name="connsiteY3" fmla="*/ 15003 h 25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997" h="25905">
                  <a:moveTo>
                    <a:pt x="49851" y="15003"/>
                  </a:moveTo>
                  <a:cubicBezTo>
                    <a:pt x="52154" y="-842"/>
                    <a:pt x="26761" y="-4770"/>
                    <a:pt x="3197" y="6268"/>
                  </a:cubicBezTo>
                  <a:cubicBezTo>
                    <a:pt x="-5674" y="10398"/>
                    <a:pt x="5092" y="24754"/>
                    <a:pt x="21073" y="24754"/>
                  </a:cubicBezTo>
                  <a:cubicBezTo>
                    <a:pt x="37054" y="24754"/>
                    <a:pt x="47617" y="30848"/>
                    <a:pt x="49851" y="150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1" name="Freeform 460">
              <a:extLst>
                <a:ext uri="{FF2B5EF4-FFF2-40B4-BE49-F238E27FC236}">
                  <a16:creationId xmlns:a16="http://schemas.microsoft.com/office/drawing/2014/main" id="{0FDBAE8E-A47A-887D-9572-A15EF448CFA7}"/>
                </a:ext>
              </a:extLst>
            </p:cNvPr>
            <p:cNvSpPr/>
            <p:nvPr/>
          </p:nvSpPr>
          <p:spPr bwMode="ltGray">
            <a:xfrm>
              <a:off x="17102740" y="3043597"/>
              <a:ext cx="45885" cy="59939"/>
            </a:xfrm>
            <a:custGeom>
              <a:avLst/>
              <a:gdLst>
                <a:gd name="connsiteX0" fmla="*/ 15906 w 45885"/>
                <a:gd name="connsiteY0" fmla="*/ 6288 h 59939"/>
                <a:gd name="connsiteX1" fmla="*/ 941 w 45885"/>
                <a:gd name="connsiteY1" fmla="*/ 22675 h 59939"/>
                <a:gd name="connsiteX2" fmla="*/ 22271 w 45885"/>
                <a:gd name="connsiteY2" fmla="*/ 49355 h 59939"/>
                <a:gd name="connsiteX3" fmla="*/ 45701 w 45885"/>
                <a:gd name="connsiteY3" fmla="*/ 17258 h 59939"/>
                <a:gd name="connsiteX4" fmla="*/ 15906 w 45885"/>
                <a:gd name="connsiteY4" fmla="*/ 6288 h 59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85" h="59939">
                  <a:moveTo>
                    <a:pt x="15906" y="6288"/>
                  </a:moveTo>
                  <a:cubicBezTo>
                    <a:pt x="9405" y="13872"/>
                    <a:pt x="-3596" y="10622"/>
                    <a:pt x="941" y="22675"/>
                  </a:cubicBezTo>
                  <a:cubicBezTo>
                    <a:pt x="5478" y="34729"/>
                    <a:pt x="10083" y="80300"/>
                    <a:pt x="22271" y="49355"/>
                  </a:cubicBezTo>
                  <a:cubicBezTo>
                    <a:pt x="34460" y="18477"/>
                    <a:pt x="43465" y="29311"/>
                    <a:pt x="45701" y="17258"/>
                  </a:cubicBezTo>
                  <a:cubicBezTo>
                    <a:pt x="48003" y="5137"/>
                    <a:pt x="28230" y="-8135"/>
                    <a:pt x="15906" y="628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2" name="Freeform 461">
              <a:extLst>
                <a:ext uri="{FF2B5EF4-FFF2-40B4-BE49-F238E27FC236}">
                  <a16:creationId xmlns:a16="http://schemas.microsoft.com/office/drawing/2014/main" id="{E98CB7AC-6FB5-B193-A49D-905A24E597F2}"/>
                </a:ext>
              </a:extLst>
            </p:cNvPr>
            <p:cNvSpPr/>
            <p:nvPr/>
          </p:nvSpPr>
          <p:spPr bwMode="ltGray">
            <a:xfrm>
              <a:off x="15721672" y="2088528"/>
              <a:ext cx="113247" cy="74581"/>
            </a:xfrm>
            <a:custGeom>
              <a:avLst/>
              <a:gdLst>
                <a:gd name="connsiteX0" fmla="*/ 2868 w 113247"/>
                <a:gd name="connsiteY0" fmla="*/ 73079 h 74581"/>
                <a:gd name="connsiteX1" fmla="*/ 48643 w 113247"/>
                <a:gd name="connsiteY1" fmla="*/ 47145 h 74581"/>
                <a:gd name="connsiteX2" fmla="*/ 110331 w 113247"/>
                <a:gd name="connsiteY2" fmla="*/ 58115 h 74581"/>
                <a:gd name="connsiteX3" fmla="*/ 82026 w 113247"/>
                <a:gd name="connsiteY3" fmla="*/ 9563 h 74581"/>
                <a:gd name="connsiteX4" fmla="*/ 19052 w 113247"/>
                <a:gd name="connsiteY4" fmla="*/ 7193 h 74581"/>
                <a:gd name="connsiteX5" fmla="*/ 14921 w 113247"/>
                <a:gd name="connsiteY5" fmla="*/ 48973 h 74581"/>
                <a:gd name="connsiteX6" fmla="*/ 2868 w 113247"/>
                <a:gd name="connsiteY6" fmla="*/ 73079 h 74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247" h="74581">
                  <a:moveTo>
                    <a:pt x="2868" y="73079"/>
                  </a:moveTo>
                  <a:cubicBezTo>
                    <a:pt x="12009" y="82153"/>
                    <a:pt x="33407" y="47145"/>
                    <a:pt x="48643" y="47145"/>
                  </a:cubicBezTo>
                  <a:cubicBezTo>
                    <a:pt x="63811" y="47145"/>
                    <a:pt x="101189" y="62651"/>
                    <a:pt x="110331" y="58115"/>
                  </a:cubicBezTo>
                  <a:cubicBezTo>
                    <a:pt x="119472" y="53578"/>
                    <a:pt x="106336" y="11053"/>
                    <a:pt x="82026" y="9563"/>
                  </a:cubicBezTo>
                  <a:cubicBezTo>
                    <a:pt x="57716" y="8074"/>
                    <a:pt x="20677" y="-9600"/>
                    <a:pt x="19052" y="7193"/>
                  </a:cubicBezTo>
                  <a:cubicBezTo>
                    <a:pt x="16682" y="31232"/>
                    <a:pt x="21015" y="39967"/>
                    <a:pt x="14921" y="48973"/>
                  </a:cubicBezTo>
                  <a:cubicBezTo>
                    <a:pt x="8827" y="58115"/>
                    <a:pt x="-6274" y="64073"/>
                    <a:pt x="2868" y="730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3" name="Freeform 462">
              <a:extLst>
                <a:ext uri="{FF2B5EF4-FFF2-40B4-BE49-F238E27FC236}">
                  <a16:creationId xmlns:a16="http://schemas.microsoft.com/office/drawing/2014/main" id="{71E56143-70C2-1AAD-3CED-473BFC60B0E3}"/>
                </a:ext>
              </a:extLst>
            </p:cNvPr>
            <p:cNvSpPr/>
            <p:nvPr/>
          </p:nvSpPr>
          <p:spPr bwMode="ltGray">
            <a:xfrm>
              <a:off x="15765680" y="1890410"/>
              <a:ext cx="115646" cy="57738"/>
            </a:xfrm>
            <a:custGeom>
              <a:avLst/>
              <a:gdLst>
                <a:gd name="connsiteX0" fmla="*/ 30164 w 115646"/>
                <a:gd name="connsiteY0" fmla="*/ 50177 h 57738"/>
                <a:gd name="connsiteX1" fmla="*/ 75735 w 115646"/>
                <a:gd name="connsiteY1" fmla="*/ 56610 h 57738"/>
                <a:gd name="connsiteX2" fmla="*/ 113249 w 115646"/>
                <a:gd name="connsiteY2" fmla="*/ 38734 h 57738"/>
                <a:gd name="connsiteX3" fmla="*/ 105191 w 115646"/>
                <a:gd name="connsiteY3" fmla="*/ 16794 h 57738"/>
                <a:gd name="connsiteX4" fmla="*/ 65104 w 115646"/>
                <a:gd name="connsiteY4" fmla="*/ 6637 h 57738"/>
                <a:gd name="connsiteX5" fmla="*/ 49598 w 115646"/>
                <a:gd name="connsiteY5" fmla="*/ 16794 h 57738"/>
                <a:gd name="connsiteX6" fmla="*/ 28267 w 115646"/>
                <a:gd name="connsiteY6" fmla="*/ 13747 h 57738"/>
                <a:gd name="connsiteX7" fmla="*/ 18855 w 115646"/>
                <a:gd name="connsiteY7" fmla="*/ 9955 h 57738"/>
                <a:gd name="connsiteX8" fmla="*/ 234 w 115646"/>
                <a:gd name="connsiteY8" fmla="*/ 5553 h 57738"/>
                <a:gd name="connsiteX9" fmla="*/ 30164 w 115646"/>
                <a:gd name="connsiteY9" fmla="*/ 50177 h 57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646" h="57738">
                  <a:moveTo>
                    <a:pt x="30164" y="50177"/>
                  </a:moveTo>
                  <a:cubicBezTo>
                    <a:pt x="48378" y="56204"/>
                    <a:pt x="57520" y="59657"/>
                    <a:pt x="75735" y="56610"/>
                  </a:cubicBezTo>
                  <a:cubicBezTo>
                    <a:pt x="93950" y="53563"/>
                    <a:pt x="107155" y="46318"/>
                    <a:pt x="113249" y="38734"/>
                  </a:cubicBezTo>
                  <a:cubicBezTo>
                    <a:pt x="119343" y="31150"/>
                    <a:pt x="112775" y="21331"/>
                    <a:pt x="105191" y="16794"/>
                  </a:cubicBezTo>
                  <a:cubicBezTo>
                    <a:pt x="97607" y="12257"/>
                    <a:pt x="74246" y="475"/>
                    <a:pt x="65104" y="6637"/>
                  </a:cubicBezTo>
                  <a:cubicBezTo>
                    <a:pt x="55962" y="12867"/>
                    <a:pt x="57588" y="23024"/>
                    <a:pt x="49598" y="16794"/>
                  </a:cubicBezTo>
                  <a:cubicBezTo>
                    <a:pt x="41607" y="10564"/>
                    <a:pt x="33346" y="6366"/>
                    <a:pt x="28267" y="13747"/>
                  </a:cubicBezTo>
                  <a:cubicBezTo>
                    <a:pt x="23121" y="21128"/>
                    <a:pt x="27048" y="18961"/>
                    <a:pt x="18855" y="9955"/>
                  </a:cubicBezTo>
                  <a:cubicBezTo>
                    <a:pt x="10662" y="881"/>
                    <a:pt x="-1866" y="-4807"/>
                    <a:pt x="234" y="5553"/>
                  </a:cubicBezTo>
                  <a:cubicBezTo>
                    <a:pt x="6260" y="35551"/>
                    <a:pt x="11948" y="44151"/>
                    <a:pt x="30164" y="5017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4" name="Freeform 463">
              <a:extLst>
                <a:ext uri="{FF2B5EF4-FFF2-40B4-BE49-F238E27FC236}">
                  <a16:creationId xmlns:a16="http://schemas.microsoft.com/office/drawing/2014/main" id="{E9FA3D9D-8454-EF1F-2026-F4DA3A667153}"/>
                </a:ext>
              </a:extLst>
            </p:cNvPr>
            <p:cNvSpPr/>
            <p:nvPr/>
          </p:nvSpPr>
          <p:spPr bwMode="ltGray">
            <a:xfrm>
              <a:off x="15490405" y="1874417"/>
              <a:ext cx="243904" cy="177985"/>
            </a:xfrm>
            <a:custGeom>
              <a:avLst/>
              <a:gdLst>
                <a:gd name="connsiteX0" fmla="*/ 33158 w 243904"/>
                <a:gd name="connsiteY0" fmla="*/ 123524 h 177985"/>
                <a:gd name="connsiteX1" fmla="*/ 42164 w 243904"/>
                <a:gd name="connsiteY1" fmla="*/ 157246 h 177985"/>
                <a:gd name="connsiteX2" fmla="*/ 84418 w 243904"/>
                <a:gd name="connsiteY2" fmla="*/ 163746 h 177985"/>
                <a:gd name="connsiteX3" fmla="*/ 129583 w 243904"/>
                <a:gd name="connsiteY3" fmla="*/ 176544 h 177985"/>
                <a:gd name="connsiteX4" fmla="*/ 155111 w 243904"/>
                <a:gd name="connsiteY4" fmla="*/ 162324 h 177985"/>
                <a:gd name="connsiteX5" fmla="*/ 183010 w 243904"/>
                <a:gd name="connsiteY5" fmla="*/ 130160 h 177985"/>
                <a:gd name="connsiteX6" fmla="*/ 212804 w 243904"/>
                <a:gd name="connsiteY6" fmla="*/ 113096 h 177985"/>
                <a:gd name="connsiteX7" fmla="*/ 226347 w 243904"/>
                <a:gd name="connsiteY7" fmla="*/ 102194 h 177985"/>
                <a:gd name="connsiteX8" fmla="*/ 243817 w 243904"/>
                <a:gd name="connsiteY8" fmla="*/ 42266 h 177985"/>
                <a:gd name="connsiteX9" fmla="*/ 187547 w 243904"/>
                <a:gd name="connsiteY9" fmla="*/ 12 h 177985"/>
                <a:gd name="connsiteX10" fmla="*/ 149017 w 243904"/>
                <a:gd name="connsiteY10" fmla="*/ 21342 h 177985"/>
                <a:gd name="connsiteX11" fmla="*/ 107779 w 243904"/>
                <a:gd name="connsiteY11" fmla="*/ 28317 h 177985"/>
                <a:gd name="connsiteX12" fmla="*/ 83402 w 243904"/>
                <a:gd name="connsiteY12" fmla="*/ 42943 h 177985"/>
                <a:gd name="connsiteX13" fmla="*/ 81641 w 243904"/>
                <a:gd name="connsiteY13" fmla="*/ 56893 h 177985"/>
                <a:gd name="connsiteX14" fmla="*/ 63359 w 243904"/>
                <a:gd name="connsiteY14" fmla="*/ 41183 h 177985"/>
                <a:gd name="connsiteX15" fmla="*/ 22391 w 243904"/>
                <a:gd name="connsiteY15" fmla="*/ 35698 h 177985"/>
                <a:gd name="connsiteX16" fmla="*/ 1400 w 243904"/>
                <a:gd name="connsiteY16" fmla="*/ 57367 h 177985"/>
                <a:gd name="connsiteX17" fmla="*/ 1197 w 243904"/>
                <a:gd name="connsiteY17" fmla="*/ 94339 h 177985"/>
                <a:gd name="connsiteX18" fmla="*/ 33158 w 243904"/>
                <a:gd name="connsiteY18" fmla="*/ 123524 h 17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3904" h="177985">
                  <a:moveTo>
                    <a:pt x="33158" y="123524"/>
                  </a:moveTo>
                  <a:cubicBezTo>
                    <a:pt x="37695" y="134832"/>
                    <a:pt x="38168" y="152709"/>
                    <a:pt x="42164" y="157246"/>
                  </a:cubicBezTo>
                  <a:cubicBezTo>
                    <a:pt x="46159" y="161782"/>
                    <a:pt x="69588" y="154131"/>
                    <a:pt x="84418" y="163746"/>
                  </a:cubicBezTo>
                  <a:cubicBezTo>
                    <a:pt x="99247" y="173362"/>
                    <a:pt x="107373" y="173158"/>
                    <a:pt x="129583" y="176544"/>
                  </a:cubicBezTo>
                  <a:cubicBezTo>
                    <a:pt x="151794" y="179930"/>
                    <a:pt x="143668" y="178169"/>
                    <a:pt x="155111" y="162324"/>
                  </a:cubicBezTo>
                  <a:cubicBezTo>
                    <a:pt x="166488" y="146479"/>
                    <a:pt x="167029" y="136999"/>
                    <a:pt x="183010" y="130160"/>
                  </a:cubicBezTo>
                  <a:cubicBezTo>
                    <a:pt x="198990" y="123388"/>
                    <a:pt x="199735" y="123862"/>
                    <a:pt x="212804" y="113096"/>
                  </a:cubicBezTo>
                  <a:cubicBezTo>
                    <a:pt x="225941" y="102329"/>
                    <a:pt x="213278" y="105579"/>
                    <a:pt x="226347" y="102194"/>
                  </a:cubicBezTo>
                  <a:cubicBezTo>
                    <a:pt x="239484" y="98808"/>
                    <a:pt x="241109" y="74295"/>
                    <a:pt x="243817" y="42266"/>
                  </a:cubicBezTo>
                  <a:cubicBezTo>
                    <a:pt x="245578" y="21342"/>
                    <a:pt x="220592" y="-597"/>
                    <a:pt x="187547" y="12"/>
                  </a:cubicBezTo>
                  <a:cubicBezTo>
                    <a:pt x="154502" y="554"/>
                    <a:pt x="158159" y="11185"/>
                    <a:pt x="149017" y="21342"/>
                  </a:cubicBezTo>
                  <a:cubicBezTo>
                    <a:pt x="139876" y="31500"/>
                    <a:pt x="131141" y="34073"/>
                    <a:pt x="107779" y="28317"/>
                  </a:cubicBezTo>
                  <a:cubicBezTo>
                    <a:pt x="84418" y="22561"/>
                    <a:pt x="76563" y="31093"/>
                    <a:pt x="83402" y="42943"/>
                  </a:cubicBezTo>
                  <a:cubicBezTo>
                    <a:pt x="90241" y="54793"/>
                    <a:pt x="90783" y="59737"/>
                    <a:pt x="81641" y="56893"/>
                  </a:cubicBezTo>
                  <a:cubicBezTo>
                    <a:pt x="72500" y="54049"/>
                    <a:pt x="67963" y="48022"/>
                    <a:pt x="63359" y="41183"/>
                  </a:cubicBezTo>
                  <a:cubicBezTo>
                    <a:pt x="58822" y="34411"/>
                    <a:pt x="36679" y="36849"/>
                    <a:pt x="22391" y="35698"/>
                  </a:cubicBezTo>
                  <a:cubicBezTo>
                    <a:pt x="8171" y="34547"/>
                    <a:pt x="3160" y="46600"/>
                    <a:pt x="1400" y="57367"/>
                  </a:cubicBezTo>
                  <a:cubicBezTo>
                    <a:pt x="-361" y="68133"/>
                    <a:pt x="-496" y="82489"/>
                    <a:pt x="1197" y="94339"/>
                  </a:cubicBezTo>
                  <a:cubicBezTo>
                    <a:pt x="3093" y="106257"/>
                    <a:pt x="28553" y="112215"/>
                    <a:pt x="33158" y="12352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5" name="Freeform 464">
              <a:extLst>
                <a:ext uri="{FF2B5EF4-FFF2-40B4-BE49-F238E27FC236}">
                  <a16:creationId xmlns:a16="http://schemas.microsoft.com/office/drawing/2014/main" id="{B4690886-710C-EC3C-3212-E7AF099670A9}"/>
                </a:ext>
              </a:extLst>
            </p:cNvPr>
            <p:cNvSpPr/>
            <p:nvPr/>
          </p:nvSpPr>
          <p:spPr bwMode="ltGray">
            <a:xfrm>
              <a:off x="15688196" y="2059692"/>
              <a:ext cx="34288" cy="54126"/>
            </a:xfrm>
            <a:custGeom>
              <a:avLst/>
              <a:gdLst>
                <a:gd name="connsiteX0" fmla="*/ 6685 w 34288"/>
                <a:gd name="connsiteY0" fmla="*/ 49708 h 54126"/>
                <a:gd name="connsiteX1" fmla="*/ 30791 w 34288"/>
                <a:gd name="connsiteY1" fmla="*/ 47067 h 54126"/>
                <a:gd name="connsiteX2" fmla="*/ 25780 w 34288"/>
                <a:gd name="connsiteY2" fmla="*/ 24856 h 54126"/>
                <a:gd name="connsiteX3" fmla="*/ 5872 w 34288"/>
                <a:gd name="connsiteY3" fmla="*/ 208 h 54126"/>
                <a:gd name="connsiteX4" fmla="*/ 1335 w 34288"/>
                <a:gd name="connsiteY4" fmla="*/ 12803 h 54126"/>
                <a:gd name="connsiteX5" fmla="*/ 6685 w 34288"/>
                <a:gd name="connsiteY5" fmla="*/ 49708 h 54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88" h="54126">
                  <a:moveTo>
                    <a:pt x="6685" y="49708"/>
                  </a:moveTo>
                  <a:cubicBezTo>
                    <a:pt x="15217" y="54786"/>
                    <a:pt x="28489" y="57292"/>
                    <a:pt x="30791" y="47067"/>
                  </a:cubicBezTo>
                  <a:cubicBezTo>
                    <a:pt x="33094" y="36910"/>
                    <a:pt x="39458" y="34472"/>
                    <a:pt x="25780" y="24856"/>
                  </a:cubicBezTo>
                  <a:cubicBezTo>
                    <a:pt x="12102" y="15241"/>
                    <a:pt x="12712" y="-2094"/>
                    <a:pt x="5872" y="208"/>
                  </a:cubicBezTo>
                  <a:cubicBezTo>
                    <a:pt x="-967" y="2443"/>
                    <a:pt x="2758" y="5016"/>
                    <a:pt x="1335" y="12803"/>
                  </a:cubicBezTo>
                  <a:cubicBezTo>
                    <a:pt x="-425" y="23096"/>
                    <a:pt x="-1847" y="44629"/>
                    <a:pt x="6685" y="4970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6" name="Freeform 465">
              <a:extLst>
                <a:ext uri="{FF2B5EF4-FFF2-40B4-BE49-F238E27FC236}">
                  <a16:creationId xmlns:a16="http://schemas.microsoft.com/office/drawing/2014/main" id="{3B6BAFFF-650C-1683-87D8-A88715B1DA64}"/>
                </a:ext>
              </a:extLst>
            </p:cNvPr>
            <p:cNvSpPr/>
            <p:nvPr/>
          </p:nvSpPr>
          <p:spPr bwMode="ltGray">
            <a:xfrm>
              <a:off x="15445120" y="1961917"/>
              <a:ext cx="53940" cy="60745"/>
            </a:xfrm>
            <a:custGeom>
              <a:avLst/>
              <a:gdLst>
                <a:gd name="connsiteX0" fmla="*/ 48377 w 53940"/>
                <a:gd name="connsiteY0" fmla="*/ 59318 h 60745"/>
                <a:gd name="connsiteX1" fmla="*/ 50747 w 53940"/>
                <a:gd name="connsiteY1" fmla="*/ 43744 h 60745"/>
                <a:gd name="connsiteX2" fmla="*/ 19666 w 53940"/>
                <a:gd name="connsiteY2" fmla="*/ 0 h 60745"/>
                <a:gd name="connsiteX3" fmla="*/ 571 w 53940"/>
                <a:gd name="connsiteY3" fmla="*/ 10360 h 60745"/>
                <a:gd name="connsiteX4" fmla="*/ 48377 w 53940"/>
                <a:gd name="connsiteY4" fmla="*/ 59318 h 60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40" h="60745">
                  <a:moveTo>
                    <a:pt x="48377" y="59318"/>
                  </a:moveTo>
                  <a:cubicBezTo>
                    <a:pt x="51424" y="63855"/>
                    <a:pt x="57790" y="57286"/>
                    <a:pt x="50747" y="43744"/>
                  </a:cubicBezTo>
                  <a:cubicBezTo>
                    <a:pt x="43637" y="30201"/>
                    <a:pt x="30297" y="0"/>
                    <a:pt x="19666" y="0"/>
                  </a:cubicBezTo>
                  <a:cubicBezTo>
                    <a:pt x="9035" y="0"/>
                    <a:pt x="-2747" y="3386"/>
                    <a:pt x="571" y="10360"/>
                  </a:cubicBezTo>
                  <a:cubicBezTo>
                    <a:pt x="19192" y="49567"/>
                    <a:pt x="45330" y="54781"/>
                    <a:pt x="48377" y="5931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7" name="Freeform 466">
              <a:extLst>
                <a:ext uri="{FF2B5EF4-FFF2-40B4-BE49-F238E27FC236}">
                  <a16:creationId xmlns:a16="http://schemas.microsoft.com/office/drawing/2014/main" id="{FF5D4138-30AD-A6CA-2E0A-EABFA5D44E3F}"/>
                </a:ext>
              </a:extLst>
            </p:cNvPr>
            <p:cNvSpPr/>
            <p:nvPr/>
          </p:nvSpPr>
          <p:spPr bwMode="ltGray">
            <a:xfrm>
              <a:off x="15570667" y="2117535"/>
              <a:ext cx="58783" cy="49053"/>
            </a:xfrm>
            <a:custGeom>
              <a:avLst/>
              <a:gdLst>
                <a:gd name="connsiteX0" fmla="*/ 973 w 58783"/>
                <a:gd name="connsiteY0" fmla="*/ 5069 h 49053"/>
                <a:gd name="connsiteX1" fmla="*/ 24944 w 58783"/>
                <a:gd name="connsiteY1" fmla="*/ 28295 h 49053"/>
                <a:gd name="connsiteX2" fmla="*/ 58666 w 58783"/>
                <a:gd name="connsiteY2" fmla="*/ 42583 h 49053"/>
                <a:gd name="connsiteX3" fmla="*/ 973 w 58783"/>
                <a:gd name="connsiteY3" fmla="*/ 5069 h 4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783" h="49053">
                  <a:moveTo>
                    <a:pt x="973" y="5069"/>
                  </a:moveTo>
                  <a:cubicBezTo>
                    <a:pt x="-2683" y="12517"/>
                    <a:pt x="3681" y="22268"/>
                    <a:pt x="24944" y="28295"/>
                  </a:cubicBezTo>
                  <a:cubicBezTo>
                    <a:pt x="46206" y="34321"/>
                    <a:pt x="60223" y="61204"/>
                    <a:pt x="58666" y="42583"/>
                  </a:cubicBezTo>
                  <a:cubicBezTo>
                    <a:pt x="57176" y="24029"/>
                    <a:pt x="10047" y="-13620"/>
                    <a:pt x="973" y="506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8" name="Freeform 467">
              <a:extLst>
                <a:ext uri="{FF2B5EF4-FFF2-40B4-BE49-F238E27FC236}">
                  <a16:creationId xmlns:a16="http://schemas.microsoft.com/office/drawing/2014/main" id="{076F7026-F715-FBCF-D56B-866D41349CFC}"/>
                </a:ext>
              </a:extLst>
            </p:cNvPr>
            <p:cNvSpPr/>
            <p:nvPr/>
          </p:nvSpPr>
          <p:spPr bwMode="ltGray">
            <a:xfrm>
              <a:off x="15007124" y="2263265"/>
              <a:ext cx="60390" cy="56299"/>
            </a:xfrm>
            <a:custGeom>
              <a:avLst/>
              <a:gdLst>
                <a:gd name="connsiteX0" fmla="*/ 6616 w 60390"/>
                <a:gd name="connsiteY0" fmla="*/ 46298 h 56299"/>
                <a:gd name="connsiteX1" fmla="*/ 21649 w 60390"/>
                <a:gd name="connsiteY1" fmla="*/ 49954 h 56299"/>
                <a:gd name="connsiteX2" fmla="*/ 53745 w 60390"/>
                <a:gd name="connsiteY2" fmla="*/ 52054 h 56299"/>
                <a:gd name="connsiteX3" fmla="*/ 55099 w 60390"/>
                <a:gd name="connsiteY3" fmla="*/ 12237 h 56299"/>
                <a:gd name="connsiteX4" fmla="*/ 21784 w 60390"/>
                <a:gd name="connsiteY4" fmla="*/ 7294 h 56299"/>
                <a:gd name="connsiteX5" fmla="*/ 590 w 60390"/>
                <a:gd name="connsiteY5" fmla="*/ 21921 h 56299"/>
                <a:gd name="connsiteX6" fmla="*/ 6616 w 60390"/>
                <a:gd name="connsiteY6" fmla="*/ 46298 h 56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90" h="56299">
                  <a:moveTo>
                    <a:pt x="6616" y="46298"/>
                  </a:moveTo>
                  <a:cubicBezTo>
                    <a:pt x="3163" y="48532"/>
                    <a:pt x="10272" y="48803"/>
                    <a:pt x="21649" y="49954"/>
                  </a:cubicBezTo>
                  <a:cubicBezTo>
                    <a:pt x="33024" y="51106"/>
                    <a:pt x="49208" y="62211"/>
                    <a:pt x="53745" y="52054"/>
                  </a:cubicBezTo>
                  <a:cubicBezTo>
                    <a:pt x="58282" y="41896"/>
                    <a:pt x="65392" y="29234"/>
                    <a:pt x="55099" y="12237"/>
                  </a:cubicBezTo>
                  <a:cubicBezTo>
                    <a:pt x="44807" y="-4691"/>
                    <a:pt x="39999" y="-1779"/>
                    <a:pt x="21784" y="7294"/>
                  </a:cubicBezTo>
                  <a:cubicBezTo>
                    <a:pt x="9460" y="13456"/>
                    <a:pt x="-2864" y="17384"/>
                    <a:pt x="590" y="21921"/>
                  </a:cubicBezTo>
                  <a:cubicBezTo>
                    <a:pt x="4043" y="26458"/>
                    <a:pt x="10002" y="43996"/>
                    <a:pt x="6616" y="4629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9" name="Freeform 468">
              <a:extLst>
                <a:ext uri="{FF2B5EF4-FFF2-40B4-BE49-F238E27FC236}">
                  <a16:creationId xmlns:a16="http://schemas.microsoft.com/office/drawing/2014/main" id="{ED3B2246-FA3C-B1AA-0EAA-A04E682546A4}"/>
                </a:ext>
              </a:extLst>
            </p:cNvPr>
            <p:cNvSpPr/>
            <p:nvPr/>
          </p:nvSpPr>
          <p:spPr bwMode="ltGray">
            <a:xfrm>
              <a:off x="14484531" y="1901336"/>
              <a:ext cx="137006" cy="171892"/>
            </a:xfrm>
            <a:custGeom>
              <a:avLst/>
              <a:gdLst>
                <a:gd name="connsiteX0" fmla="*/ 16746 w 137006"/>
                <a:gd name="connsiteY0" fmla="*/ 92204 h 171892"/>
                <a:gd name="connsiteX1" fmla="*/ 20064 w 137006"/>
                <a:gd name="connsiteY1" fmla="*/ 131952 h 171892"/>
                <a:gd name="connsiteX2" fmla="*/ 29069 w 137006"/>
                <a:gd name="connsiteY2" fmla="*/ 171565 h 171892"/>
                <a:gd name="connsiteX3" fmla="*/ 73829 w 137006"/>
                <a:gd name="connsiteY3" fmla="*/ 139062 h 171892"/>
                <a:gd name="connsiteX4" fmla="*/ 109921 w 137006"/>
                <a:gd name="connsiteY4" fmla="*/ 110893 h 171892"/>
                <a:gd name="connsiteX5" fmla="*/ 136803 w 137006"/>
                <a:gd name="connsiteY5" fmla="*/ 83672 h 171892"/>
                <a:gd name="connsiteX6" fmla="*/ 103691 w 137006"/>
                <a:gd name="connsiteY6" fmla="*/ 48460 h 171892"/>
                <a:gd name="connsiteX7" fmla="*/ 65771 w 137006"/>
                <a:gd name="connsiteY7" fmla="*/ 29026 h 171892"/>
                <a:gd name="connsiteX8" fmla="*/ 42206 w 137006"/>
                <a:gd name="connsiteY8" fmla="*/ 17582 h 171892"/>
                <a:gd name="connsiteX9" fmla="*/ 32523 w 137006"/>
                <a:gd name="connsiteY9" fmla="*/ 17109 h 171892"/>
                <a:gd name="connsiteX10" fmla="*/ 1239 w 137006"/>
                <a:gd name="connsiteY10" fmla="*/ 44 h 171892"/>
                <a:gd name="connsiteX11" fmla="*/ 3812 w 137006"/>
                <a:gd name="connsiteY11" fmla="*/ 15213 h 171892"/>
                <a:gd name="connsiteX12" fmla="*/ 88 w 137006"/>
                <a:gd name="connsiteY12" fmla="*/ 28214 h 171892"/>
                <a:gd name="connsiteX13" fmla="*/ 16746 w 137006"/>
                <a:gd name="connsiteY13" fmla="*/ 92204 h 171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006" h="171892">
                  <a:moveTo>
                    <a:pt x="16746" y="92204"/>
                  </a:moveTo>
                  <a:cubicBezTo>
                    <a:pt x="18235" y="107304"/>
                    <a:pt x="20064" y="122134"/>
                    <a:pt x="20064" y="131952"/>
                  </a:cubicBezTo>
                  <a:cubicBezTo>
                    <a:pt x="20064" y="141771"/>
                    <a:pt x="22976" y="167773"/>
                    <a:pt x="29069" y="171565"/>
                  </a:cubicBezTo>
                  <a:cubicBezTo>
                    <a:pt x="35164" y="175357"/>
                    <a:pt x="60896" y="145089"/>
                    <a:pt x="73829" y="139062"/>
                  </a:cubicBezTo>
                  <a:cubicBezTo>
                    <a:pt x="86762" y="133036"/>
                    <a:pt x="98477" y="122946"/>
                    <a:pt x="109921" y="110893"/>
                  </a:cubicBezTo>
                  <a:cubicBezTo>
                    <a:pt x="121297" y="98840"/>
                    <a:pt x="139106" y="98772"/>
                    <a:pt x="136803" y="83672"/>
                  </a:cubicBezTo>
                  <a:cubicBezTo>
                    <a:pt x="134501" y="68572"/>
                    <a:pt x="121907" y="54487"/>
                    <a:pt x="103691" y="48460"/>
                  </a:cubicBezTo>
                  <a:cubicBezTo>
                    <a:pt x="85476" y="42434"/>
                    <a:pt x="76199" y="35865"/>
                    <a:pt x="65771" y="29026"/>
                  </a:cubicBezTo>
                  <a:cubicBezTo>
                    <a:pt x="55343" y="22255"/>
                    <a:pt x="50535" y="16838"/>
                    <a:pt x="42206" y="17582"/>
                  </a:cubicBezTo>
                  <a:cubicBezTo>
                    <a:pt x="33878" y="18327"/>
                    <a:pt x="35571" y="26115"/>
                    <a:pt x="32523" y="17109"/>
                  </a:cubicBezTo>
                  <a:cubicBezTo>
                    <a:pt x="29476" y="8035"/>
                    <a:pt x="1239" y="-700"/>
                    <a:pt x="1239" y="44"/>
                  </a:cubicBezTo>
                  <a:cubicBezTo>
                    <a:pt x="1239" y="789"/>
                    <a:pt x="-792" y="11420"/>
                    <a:pt x="3812" y="15213"/>
                  </a:cubicBezTo>
                  <a:cubicBezTo>
                    <a:pt x="8349" y="19005"/>
                    <a:pt x="-995" y="22932"/>
                    <a:pt x="88" y="28214"/>
                  </a:cubicBezTo>
                  <a:cubicBezTo>
                    <a:pt x="14444" y="68098"/>
                    <a:pt x="15188" y="77104"/>
                    <a:pt x="16746" y="922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0" name="Freeform 469">
              <a:extLst>
                <a:ext uri="{FF2B5EF4-FFF2-40B4-BE49-F238E27FC236}">
                  <a16:creationId xmlns:a16="http://schemas.microsoft.com/office/drawing/2014/main" id="{A46A44FD-BD18-863C-7B87-F82DA63F9FB1}"/>
                </a:ext>
              </a:extLst>
            </p:cNvPr>
            <p:cNvSpPr/>
            <p:nvPr/>
          </p:nvSpPr>
          <p:spPr bwMode="ltGray">
            <a:xfrm>
              <a:off x="14658860" y="1981960"/>
              <a:ext cx="31334" cy="24298"/>
            </a:xfrm>
            <a:custGeom>
              <a:avLst/>
              <a:gdLst>
                <a:gd name="connsiteX0" fmla="*/ 12042 w 31334"/>
                <a:gd name="connsiteY0" fmla="*/ 20247 h 24298"/>
                <a:gd name="connsiteX1" fmla="*/ 26872 w 31334"/>
                <a:gd name="connsiteY1" fmla="*/ 19096 h 24298"/>
                <a:gd name="connsiteX2" fmla="*/ 25382 w 31334"/>
                <a:gd name="connsiteY2" fmla="*/ 0 h 24298"/>
                <a:gd name="connsiteX3" fmla="*/ 530 w 31334"/>
                <a:gd name="connsiteY3" fmla="*/ 13001 h 24298"/>
                <a:gd name="connsiteX4" fmla="*/ 12042 w 31334"/>
                <a:gd name="connsiteY4" fmla="*/ 20247 h 24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34" h="24298">
                  <a:moveTo>
                    <a:pt x="12042" y="20247"/>
                  </a:moveTo>
                  <a:cubicBezTo>
                    <a:pt x="20777" y="20992"/>
                    <a:pt x="23825" y="29659"/>
                    <a:pt x="26872" y="19096"/>
                  </a:cubicBezTo>
                  <a:cubicBezTo>
                    <a:pt x="29919" y="8532"/>
                    <a:pt x="35877" y="474"/>
                    <a:pt x="25382" y="0"/>
                  </a:cubicBezTo>
                  <a:cubicBezTo>
                    <a:pt x="17053" y="7787"/>
                    <a:pt x="2833" y="8464"/>
                    <a:pt x="530" y="13001"/>
                  </a:cubicBezTo>
                  <a:cubicBezTo>
                    <a:pt x="-1704" y="17538"/>
                    <a:pt x="3307" y="19502"/>
                    <a:pt x="12042" y="2024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1" name="Freeform 470">
              <a:extLst>
                <a:ext uri="{FF2B5EF4-FFF2-40B4-BE49-F238E27FC236}">
                  <a16:creationId xmlns:a16="http://schemas.microsoft.com/office/drawing/2014/main" id="{C8DF2058-301C-D666-0AD0-54113A02470D}"/>
                </a:ext>
              </a:extLst>
            </p:cNvPr>
            <p:cNvSpPr/>
            <p:nvPr/>
          </p:nvSpPr>
          <p:spPr bwMode="ltGray">
            <a:xfrm>
              <a:off x="14478457" y="2139126"/>
              <a:ext cx="33324" cy="40933"/>
            </a:xfrm>
            <a:custGeom>
              <a:avLst/>
              <a:gdLst>
                <a:gd name="connsiteX0" fmla="*/ 27086 w 33324"/>
                <a:gd name="connsiteY0" fmla="*/ 32300 h 40933"/>
                <a:gd name="connsiteX1" fmla="*/ 27763 w 33324"/>
                <a:gd name="connsiteY1" fmla="*/ 0 h 40933"/>
                <a:gd name="connsiteX2" fmla="*/ 11037 w 33324"/>
                <a:gd name="connsiteY2" fmla="*/ 35212 h 40933"/>
                <a:gd name="connsiteX3" fmla="*/ 0 w 33324"/>
                <a:gd name="connsiteY3" fmla="*/ 40764 h 40933"/>
                <a:gd name="connsiteX4" fmla="*/ 2100 w 33324"/>
                <a:gd name="connsiteY4" fmla="*/ 40764 h 40933"/>
                <a:gd name="connsiteX5" fmla="*/ 27086 w 33324"/>
                <a:gd name="connsiteY5" fmla="*/ 32300 h 40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324" h="40933">
                  <a:moveTo>
                    <a:pt x="27086" y="32300"/>
                  </a:moveTo>
                  <a:cubicBezTo>
                    <a:pt x="30133" y="21736"/>
                    <a:pt x="39071" y="1625"/>
                    <a:pt x="27763" y="0"/>
                  </a:cubicBezTo>
                  <a:cubicBezTo>
                    <a:pt x="20179" y="10563"/>
                    <a:pt x="15575" y="27695"/>
                    <a:pt x="11037" y="35212"/>
                  </a:cubicBezTo>
                  <a:cubicBezTo>
                    <a:pt x="8803" y="38868"/>
                    <a:pt x="3454" y="40290"/>
                    <a:pt x="0" y="40764"/>
                  </a:cubicBezTo>
                  <a:cubicBezTo>
                    <a:pt x="609" y="40764"/>
                    <a:pt x="1286" y="40764"/>
                    <a:pt x="2100" y="40764"/>
                  </a:cubicBezTo>
                  <a:cubicBezTo>
                    <a:pt x="15709" y="40764"/>
                    <a:pt x="24039" y="42863"/>
                    <a:pt x="27086" y="323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2" name="Freeform 471">
              <a:extLst>
                <a:ext uri="{FF2B5EF4-FFF2-40B4-BE49-F238E27FC236}">
                  <a16:creationId xmlns:a16="http://schemas.microsoft.com/office/drawing/2014/main" id="{AD03BC13-6ECB-1DFA-EA8F-F93C06ABC148}"/>
                </a:ext>
              </a:extLst>
            </p:cNvPr>
            <p:cNvSpPr/>
            <p:nvPr/>
          </p:nvSpPr>
          <p:spPr bwMode="ltGray">
            <a:xfrm>
              <a:off x="14475495" y="2179890"/>
              <a:ext cx="2893" cy="226"/>
            </a:xfrm>
            <a:custGeom>
              <a:avLst/>
              <a:gdLst>
                <a:gd name="connsiteX0" fmla="*/ 2894 w 2893"/>
                <a:gd name="connsiteY0" fmla="*/ 0 h 226"/>
                <a:gd name="connsiteX1" fmla="*/ 2894 w 2893"/>
                <a:gd name="connsiteY1" fmla="*/ 0 h 226"/>
                <a:gd name="connsiteX2" fmla="*/ 2894 w 2893"/>
                <a:gd name="connsiteY2" fmla="*/ 0 h 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3" h="226">
                  <a:moveTo>
                    <a:pt x="2894" y="0"/>
                  </a:moveTo>
                  <a:cubicBezTo>
                    <a:pt x="-1643" y="68"/>
                    <a:pt x="-221" y="474"/>
                    <a:pt x="2894" y="0"/>
                  </a:cubicBezTo>
                  <a:lnTo>
                    <a:pt x="2894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3" name="Freeform 472">
              <a:extLst>
                <a:ext uri="{FF2B5EF4-FFF2-40B4-BE49-F238E27FC236}">
                  <a16:creationId xmlns:a16="http://schemas.microsoft.com/office/drawing/2014/main" id="{BD741F9A-B032-CEA8-FCCA-F27DD4EA313E}"/>
                </a:ext>
              </a:extLst>
            </p:cNvPr>
            <p:cNvSpPr/>
            <p:nvPr/>
          </p:nvSpPr>
          <p:spPr bwMode="ltGray">
            <a:xfrm>
              <a:off x="14181248" y="1759789"/>
              <a:ext cx="284507" cy="249741"/>
            </a:xfrm>
            <a:custGeom>
              <a:avLst/>
              <a:gdLst>
                <a:gd name="connsiteX0" fmla="*/ 36981 w 284507"/>
                <a:gd name="connsiteY0" fmla="*/ 111594 h 249741"/>
                <a:gd name="connsiteX1" fmla="*/ 36981 w 284507"/>
                <a:gd name="connsiteY1" fmla="*/ 141659 h 249741"/>
                <a:gd name="connsiteX2" fmla="*/ 44565 w 284507"/>
                <a:gd name="connsiteY2" fmla="*/ 189127 h 249741"/>
                <a:gd name="connsiteX3" fmla="*/ 115395 w 284507"/>
                <a:gd name="connsiteY3" fmla="*/ 207952 h 249741"/>
                <a:gd name="connsiteX4" fmla="*/ 162186 w 284507"/>
                <a:gd name="connsiteY4" fmla="*/ 216958 h 249741"/>
                <a:gd name="connsiteX5" fmla="*/ 211821 w 284507"/>
                <a:gd name="connsiteY5" fmla="*/ 249596 h 249741"/>
                <a:gd name="connsiteX6" fmla="*/ 263555 w 284507"/>
                <a:gd name="connsiteY6" fmla="*/ 235511 h 249741"/>
                <a:gd name="connsiteX7" fmla="*/ 282853 w 284507"/>
                <a:gd name="connsiteY7" fmla="*/ 213640 h 249741"/>
                <a:gd name="connsiteX8" fmla="*/ 254684 w 284507"/>
                <a:gd name="connsiteY8" fmla="*/ 179850 h 249741"/>
                <a:gd name="connsiteX9" fmla="*/ 259762 w 284507"/>
                <a:gd name="connsiteY9" fmla="*/ 143894 h 249741"/>
                <a:gd name="connsiteX10" fmla="*/ 196382 w 284507"/>
                <a:gd name="connsiteY10" fmla="*/ 94056 h 249741"/>
                <a:gd name="connsiteX11" fmla="*/ 146341 w 284507"/>
                <a:gd name="connsiteY11" fmla="*/ 106651 h 249741"/>
                <a:gd name="connsiteX12" fmla="*/ 115801 w 284507"/>
                <a:gd name="connsiteY12" fmla="*/ 67173 h 249741"/>
                <a:gd name="connsiteX13" fmla="*/ 94065 w 284507"/>
                <a:gd name="connsiteY13" fmla="*/ 47401 h 249741"/>
                <a:gd name="connsiteX14" fmla="*/ 53436 w 284507"/>
                <a:gd name="connsiteY14" fmla="*/ 7449 h 249741"/>
                <a:gd name="connsiteX15" fmla="*/ 30278 w 284507"/>
                <a:gd name="connsiteY15" fmla="*/ 13611 h 249741"/>
                <a:gd name="connsiteX16" fmla="*/ 7188 w 284507"/>
                <a:gd name="connsiteY16" fmla="*/ 51193 h 249741"/>
                <a:gd name="connsiteX17" fmla="*/ 6645 w 284507"/>
                <a:gd name="connsiteY17" fmla="*/ 86675 h 249741"/>
                <a:gd name="connsiteX18" fmla="*/ 36981 w 284507"/>
                <a:gd name="connsiteY18" fmla="*/ 111594 h 24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4507" h="249741">
                  <a:moveTo>
                    <a:pt x="36981" y="111594"/>
                  </a:moveTo>
                  <a:cubicBezTo>
                    <a:pt x="42331" y="119110"/>
                    <a:pt x="39217" y="123512"/>
                    <a:pt x="36981" y="141659"/>
                  </a:cubicBezTo>
                  <a:cubicBezTo>
                    <a:pt x="34679" y="159807"/>
                    <a:pt x="17209" y="183100"/>
                    <a:pt x="44565" y="189127"/>
                  </a:cubicBezTo>
                  <a:cubicBezTo>
                    <a:pt x="71922" y="195154"/>
                    <a:pt x="97112" y="203482"/>
                    <a:pt x="115395" y="207952"/>
                  </a:cubicBezTo>
                  <a:cubicBezTo>
                    <a:pt x="133610" y="212489"/>
                    <a:pt x="150065" y="206191"/>
                    <a:pt x="162186" y="216958"/>
                  </a:cubicBezTo>
                  <a:cubicBezTo>
                    <a:pt x="174374" y="227724"/>
                    <a:pt x="187512" y="251831"/>
                    <a:pt x="211821" y="249596"/>
                  </a:cubicBezTo>
                  <a:cubicBezTo>
                    <a:pt x="236130" y="247361"/>
                    <a:pt x="249876" y="240455"/>
                    <a:pt x="263555" y="235511"/>
                  </a:cubicBezTo>
                  <a:cubicBezTo>
                    <a:pt x="277233" y="230568"/>
                    <a:pt x="288948" y="229485"/>
                    <a:pt x="282853" y="213640"/>
                  </a:cubicBezTo>
                  <a:cubicBezTo>
                    <a:pt x="276759" y="197794"/>
                    <a:pt x="257731" y="188179"/>
                    <a:pt x="254684" y="179850"/>
                  </a:cubicBezTo>
                  <a:cubicBezTo>
                    <a:pt x="251637" y="171589"/>
                    <a:pt x="263555" y="161973"/>
                    <a:pt x="259762" y="143894"/>
                  </a:cubicBezTo>
                  <a:cubicBezTo>
                    <a:pt x="255971" y="125814"/>
                    <a:pt x="212362" y="96290"/>
                    <a:pt x="196382" y="94056"/>
                  </a:cubicBezTo>
                  <a:cubicBezTo>
                    <a:pt x="180401" y="91821"/>
                    <a:pt x="157785" y="108885"/>
                    <a:pt x="146341" y="106651"/>
                  </a:cubicBezTo>
                  <a:cubicBezTo>
                    <a:pt x="134965" y="104416"/>
                    <a:pt x="119594" y="83763"/>
                    <a:pt x="115801" y="67173"/>
                  </a:cubicBezTo>
                  <a:cubicBezTo>
                    <a:pt x="112010" y="50583"/>
                    <a:pt x="103206" y="45843"/>
                    <a:pt x="94065" y="47401"/>
                  </a:cubicBezTo>
                  <a:cubicBezTo>
                    <a:pt x="84924" y="48890"/>
                    <a:pt x="67115" y="23226"/>
                    <a:pt x="53436" y="7449"/>
                  </a:cubicBezTo>
                  <a:cubicBezTo>
                    <a:pt x="39758" y="-8396"/>
                    <a:pt x="34815" y="4605"/>
                    <a:pt x="30278" y="13611"/>
                  </a:cubicBezTo>
                  <a:cubicBezTo>
                    <a:pt x="21881" y="30269"/>
                    <a:pt x="14772" y="40629"/>
                    <a:pt x="7188" y="51193"/>
                  </a:cubicBezTo>
                  <a:cubicBezTo>
                    <a:pt x="-396" y="61756"/>
                    <a:pt x="-3985" y="73132"/>
                    <a:pt x="6645" y="86675"/>
                  </a:cubicBezTo>
                  <a:cubicBezTo>
                    <a:pt x="17413" y="100218"/>
                    <a:pt x="31700" y="104010"/>
                    <a:pt x="36981" y="11159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4" name="Freeform 473">
              <a:extLst>
                <a:ext uri="{FF2B5EF4-FFF2-40B4-BE49-F238E27FC236}">
                  <a16:creationId xmlns:a16="http://schemas.microsoft.com/office/drawing/2014/main" id="{000BA2AD-606C-42E9-93B0-578C146FEDF9}"/>
                </a:ext>
              </a:extLst>
            </p:cNvPr>
            <p:cNvSpPr/>
            <p:nvPr/>
          </p:nvSpPr>
          <p:spPr bwMode="ltGray">
            <a:xfrm>
              <a:off x="13911144" y="1896727"/>
              <a:ext cx="39358" cy="28235"/>
            </a:xfrm>
            <a:custGeom>
              <a:avLst/>
              <a:gdLst>
                <a:gd name="connsiteX0" fmla="*/ 16388 w 39358"/>
                <a:gd name="connsiteY0" fmla="*/ 28218 h 28235"/>
                <a:gd name="connsiteX1" fmla="*/ 38599 w 39358"/>
                <a:gd name="connsiteY1" fmla="*/ 12305 h 28235"/>
                <a:gd name="connsiteX2" fmla="*/ 1762 w 39358"/>
                <a:gd name="connsiteY2" fmla="*/ 2215 h 28235"/>
                <a:gd name="connsiteX3" fmla="*/ 16388 w 39358"/>
                <a:gd name="connsiteY3" fmla="*/ 28218 h 2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58" h="28235">
                  <a:moveTo>
                    <a:pt x="16388" y="28218"/>
                  </a:moveTo>
                  <a:cubicBezTo>
                    <a:pt x="26274" y="27473"/>
                    <a:pt x="43135" y="25509"/>
                    <a:pt x="38599" y="12305"/>
                  </a:cubicBezTo>
                  <a:cubicBezTo>
                    <a:pt x="34062" y="-900"/>
                    <a:pt x="18623" y="-2051"/>
                    <a:pt x="1762" y="2215"/>
                  </a:cubicBezTo>
                  <a:cubicBezTo>
                    <a:pt x="-4333" y="6752"/>
                    <a:pt x="6569" y="28962"/>
                    <a:pt x="16388" y="2821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5" name="Freeform 474">
              <a:extLst>
                <a:ext uri="{FF2B5EF4-FFF2-40B4-BE49-F238E27FC236}">
                  <a16:creationId xmlns:a16="http://schemas.microsoft.com/office/drawing/2014/main" id="{BB98A67A-629D-1CC4-86AD-D8CDD000FB32}"/>
                </a:ext>
              </a:extLst>
            </p:cNvPr>
            <p:cNvSpPr/>
            <p:nvPr/>
          </p:nvSpPr>
          <p:spPr bwMode="ltGray">
            <a:xfrm>
              <a:off x="14120025" y="1798861"/>
              <a:ext cx="23987" cy="19644"/>
            </a:xfrm>
            <a:custGeom>
              <a:avLst/>
              <a:gdLst>
                <a:gd name="connsiteX0" fmla="*/ 6588 w 23987"/>
                <a:gd name="connsiteY0" fmla="*/ 19230 h 19644"/>
                <a:gd name="connsiteX1" fmla="*/ 22365 w 23987"/>
                <a:gd name="connsiteY1" fmla="*/ 6771 h 19644"/>
                <a:gd name="connsiteX2" fmla="*/ 12208 w 23987"/>
                <a:gd name="connsiteY2" fmla="*/ 5281 h 19644"/>
                <a:gd name="connsiteX3" fmla="*/ 6588 w 23987"/>
                <a:gd name="connsiteY3" fmla="*/ 19230 h 1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987" h="19644">
                  <a:moveTo>
                    <a:pt x="6588" y="19230"/>
                  </a:moveTo>
                  <a:cubicBezTo>
                    <a:pt x="20266" y="21465"/>
                    <a:pt x="20131" y="14287"/>
                    <a:pt x="22365" y="6771"/>
                  </a:cubicBezTo>
                  <a:cubicBezTo>
                    <a:pt x="24667" y="-746"/>
                    <a:pt x="26699" y="-3048"/>
                    <a:pt x="12208" y="5281"/>
                  </a:cubicBezTo>
                  <a:cubicBezTo>
                    <a:pt x="3405" y="10360"/>
                    <a:pt x="-7091" y="16996"/>
                    <a:pt x="6588" y="192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6" name="Freeform 475">
              <a:extLst>
                <a:ext uri="{FF2B5EF4-FFF2-40B4-BE49-F238E27FC236}">
                  <a16:creationId xmlns:a16="http://schemas.microsoft.com/office/drawing/2014/main" id="{38770567-A4E5-4CC7-6C7E-18E3788746A7}"/>
                </a:ext>
              </a:extLst>
            </p:cNvPr>
            <p:cNvSpPr/>
            <p:nvPr/>
          </p:nvSpPr>
          <p:spPr bwMode="ltGray">
            <a:xfrm>
              <a:off x="14334492" y="2180622"/>
              <a:ext cx="1671" cy="7191"/>
            </a:xfrm>
            <a:custGeom>
              <a:avLst/>
              <a:gdLst>
                <a:gd name="connsiteX0" fmla="*/ 275 w 1671"/>
                <a:gd name="connsiteY0" fmla="*/ 6920 h 7191"/>
                <a:gd name="connsiteX1" fmla="*/ 343 w 1671"/>
                <a:gd name="connsiteY1" fmla="*/ 7191 h 7191"/>
                <a:gd name="connsiteX2" fmla="*/ 275 w 1671"/>
                <a:gd name="connsiteY2" fmla="*/ 6920 h 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71" h="7191">
                  <a:moveTo>
                    <a:pt x="275" y="6920"/>
                  </a:moveTo>
                  <a:cubicBezTo>
                    <a:pt x="275" y="6988"/>
                    <a:pt x="343" y="7056"/>
                    <a:pt x="343" y="7191"/>
                  </a:cubicBezTo>
                  <a:cubicBezTo>
                    <a:pt x="3999" y="-4591"/>
                    <a:pt x="-1214" y="149"/>
                    <a:pt x="275" y="692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7" name="Freeform 476">
              <a:extLst>
                <a:ext uri="{FF2B5EF4-FFF2-40B4-BE49-F238E27FC236}">
                  <a16:creationId xmlns:a16="http://schemas.microsoft.com/office/drawing/2014/main" id="{96373887-1CE7-0927-CB01-614165200E21}"/>
                </a:ext>
              </a:extLst>
            </p:cNvPr>
            <p:cNvSpPr/>
            <p:nvPr/>
          </p:nvSpPr>
          <p:spPr bwMode="ltGray">
            <a:xfrm>
              <a:off x="14333086" y="2187813"/>
              <a:ext cx="8347" cy="25562"/>
            </a:xfrm>
            <a:custGeom>
              <a:avLst/>
              <a:gdLst>
                <a:gd name="connsiteX0" fmla="*/ 6285 w 8347"/>
                <a:gd name="connsiteY0" fmla="*/ 24851 h 25562"/>
                <a:gd name="connsiteX1" fmla="*/ 1748 w 8347"/>
                <a:gd name="connsiteY1" fmla="*/ 0 h 25562"/>
                <a:gd name="connsiteX2" fmla="*/ 1681 w 8347"/>
                <a:gd name="connsiteY2" fmla="*/ 203 h 25562"/>
                <a:gd name="connsiteX3" fmla="*/ 6285 w 8347"/>
                <a:gd name="connsiteY3" fmla="*/ 24851 h 25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47" h="25562">
                  <a:moveTo>
                    <a:pt x="6285" y="24851"/>
                  </a:moveTo>
                  <a:cubicBezTo>
                    <a:pt x="12312" y="20382"/>
                    <a:pt x="3374" y="6839"/>
                    <a:pt x="1748" y="0"/>
                  </a:cubicBezTo>
                  <a:cubicBezTo>
                    <a:pt x="1748" y="68"/>
                    <a:pt x="1681" y="135"/>
                    <a:pt x="1681" y="203"/>
                  </a:cubicBezTo>
                  <a:cubicBezTo>
                    <a:pt x="-1773" y="11173"/>
                    <a:pt x="258" y="29388"/>
                    <a:pt x="6285" y="248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8" name="Freeform 477">
              <a:extLst>
                <a:ext uri="{FF2B5EF4-FFF2-40B4-BE49-F238E27FC236}">
                  <a16:creationId xmlns:a16="http://schemas.microsoft.com/office/drawing/2014/main" id="{9603F081-C328-7E89-080C-5054847531EC}"/>
                </a:ext>
              </a:extLst>
            </p:cNvPr>
            <p:cNvSpPr/>
            <p:nvPr/>
          </p:nvSpPr>
          <p:spPr bwMode="ltGray">
            <a:xfrm>
              <a:off x="14232076" y="2373750"/>
              <a:ext cx="23525" cy="39625"/>
            </a:xfrm>
            <a:custGeom>
              <a:avLst/>
              <a:gdLst>
                <a:gd name="connsiteX0" fmla="*/ 577 w 23525"/>
                <a:gd name="connsiteY0" fmla="*/ 2038 h 39625"/>
                <a:gd name="connsiteX1" fmla="*/ 6672 w 23525"/>
                <a:gd name="connsiteY1" fmla="*/ 28176 h 39625"/>
                <a:gd name="connsiteX2" fmla="*/ 16220 w 23525"/>
                <a:gd name="connsiteY2" fmla="*/ 39213 h 39625"/>
                <a:gd name="connsiteX3" fmla="*/ 22179 w 23525"/>
                <a:gd name="connsiteY3" fmla="*/ 18628 h 39625"/>
                <a:gd name="connsiteX4" fmla="*/ 577 w 23525"/>
                <a:gd name="connsiteY4" fmla="*/ 2038 h 3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25" h="39625">
                  <a:moveTo>
                    <a:pt x="577" y="2038"/>
                  </a:moveTo>
                  <a:cubicBezTo>
                    <a:pt x="-1250" y="5356"/>
                    <a:pt x="1390" y="22962"/>
                    <a:pt x="6672" y="28176"/>
                  </a:cubicBezTo>
                  <a:cubicBezTo>
                    <a:pt x="12022" y="33457"/>
                    <a:pt x="13918" y="36166"/>
                    <a:pt x="16220" y="39213"/>
                  </a:cubicBezTo>
                  <a:cubicBezTo>
                    <a:pt x="18522" y="42260"/>
                    <a:pt x="26716" y="27702"/>
                    <a:pt x="22179" y="18628"/>
                  </a:cubicBezTo>
                  <a:cubicBezTo>
                    <a:pt x="17574" y="9554"/>
                    <a:pt x="4641" y="-5479"/>
                    <a:pt x="577" y="203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9" name="Freeform 478">
              <a:extLst>
                <a:ext uri="{FF2B5EF4-FFF2-40B4-BE49-F238E27FC236}">
                  <a16:creationId xmlns:a16="http://schemas.microsoft.com/office/drawing/2014/main" id="{A446947D-F899-E52C-E92E-14922E42553B}"/>
                </a:ext>
              </a:extLst>
            </p:cNvPr>
            <p:cNvSpPr/>
            <p:nvPr/>
          </p:nvSpPr>
          <p:spPr bwMode="ltGray">
            <a:xfrm>
              <a:off x="14266121" y="2577848"/>
              <a:ext cx="18469" cy="43608"/>
            </a:xfrm>
            <a:custGeom>
              <a:avLst/>
              <a:gdLst>
                <a:gd name="connsiteX0" fmla="*/ 8109 w 18469"/>
                <a:gd name="connsiteY0" fmla="*/ 203 h 43608"/>
                <a:gd name="connsiteX1" fmla="*/ 2963 w 18469"/>
                <a:gd name="connsiteY1" fmla="*/ 13069 h 43608"/>
                <a:gd name="connsiteX2" fmla="*/ 2963 w 18469"/>
                <a:gd name="connsiteY2" fmla="*/ 31217 h 43608"/>
                <a:gd name="connsiteX3" fmla="*/ 13052 w 18469"/>
                <a:gd name="connsiteY3" fmla="*/ 40087 h 43608"/>
                <a:gd name="connsiteX4" fmla="*/ 18470 w 18469"/>
                <a:gd name="connsiteY4" fmla="*/ 43608 h 43608"/>
                <a:gd name="connsiteX5" fmla="*/ 16168 w 18469"/>
                <a:gd name="connsiteY5" fmla="*/ 39071 h 43608"/>
                <a:gd name="connsiteX6" fmla="*/ 8109 w 18469"/>
                <a:gd name="connsiteY6" fmla="*/ 203 h 43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69" h="43608">
                  <a:moveTo>
                    <a:pt x="8109" y="203"/>
                  </a:moveTo>
                  <a:cubicBezTo>
                    <a:pt x="5198" y="-1693"/>
                    <a:pt x="4995" y="10225"/>
                    <a:pt x="2963" y="13069"/>
                  </a:cubicBezTo>
                  <a:cubicBezTo>
                    <a:pt x="-1573" y="20585"/>
                    <a:pt x="-355" y="20653"/>
                    <a:pt x="2963" y="31217"/>
                  </a:cubicBezTo>
                  <a:cubicBezTo>
                    <a:pt x="6281" y="41780"/>
                    <a:pt x="6214" y="39342"/>
                    <a:pt x="13052" y="40087"/>
                  </a:cubicBezTo>
                  <a:cubicBezTo>
                    <a:pt x="15152" y="40290"/>
                    <a:pt x="17048" y="41983"/>
                    <a:pt x="18470" y="43608"/>
                  </a:cubicBezTo>
                  <a:cubicBezTo>
                    <a:pt x="17861" y="42457"/>
                    <a:pt x="17116" y="40967"/>
                    <a:pt x="16168" y="39071"/>
                  </a:cubicBezTo>
                  <a:cubicBezTo>
                    <a:pt x="7839" y="21737"/>
                    <a:pt x="22939" y="9683"/>
                    <a:pt x="8109" y="2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0" name="Freeform 479">
              <a:extLst>
                <a:ext uri="{FF2B5EF4-FFF2-40B4-BE49-F238E27FC236}">
                  <a16:creationId xmlns:a16="http://schemas.microsoft.com/office/drawing/2014/main" id="{D9A93EB4-1376-3470-0704-9F94FFB26F73}"/>
                </a:ext>
              </a:extLst>
            </p:cNvPr>
            <p:cNvSpPr/>
            <p:nvPr/>
          </p:nvSpPr>
          <p:spPr bwMode="ltGray">
            <a:xfrm>
              <a:off x="14284590" y="2621456"/>
              <a:ext cx="2191" cy="3596"/>
            </a:xfrm>
            <a:custGeom>
              <a:avLst/>
              <a:gdLst>
                <a:gd name="connsiteX0" fmla="*/ 0 w 2191"/>
                <a:gd name="connsiteY0" fmla="*/ 0 h 3596"/>
                <a:gd name="connsiteX1" fmla="*/ 0 w 2191"/>
                <a:gd name="connsiteY1" fmla="*/ 0 h 3596"/>
                <a:gd name="connsiteX2" fmla="*/ 0 w 2191"/>
                <a:gd name="connsiteY2" fmla="*/ 0 h 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1" h="3596">
                  <a:moveTo>
                    <a:pt x="0" y="0"/>
                  </a:moveTo>
                  <a:cubicBezTo>
                    <a:pt x="3250" y="6230"/>
                    <a:pt x="2573" y="3115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1" name="Freeform 480">
              <a:extLst>
                <a:ext uri="{FF2B5EF4-FFF2-40B4-BE49-F238E27FC236}">
                  <a16:creationId xmlns:a16="http://schemas.microsoft.com/office/drawing/2014/main" id="{E79B04FD-77D0-D4B3-5518-040A2A94D6D7}"/>
                </a:ext>
              </a:extLst>
            </p:cNvPr>
            <p:cNvSpPr/>
            <p:nvPr/>
          </p:nvSpPr>
          <p:spPr bwMode="ltGray">
            <a:xfrm>
              <a:off x="14357097" y="2410332"/>
              <a:ext cx="28956" cy="32086"/>
            </a:xfrm>
            <a:custGeom>
              <a:avLst/>
              <a:gdLst>
                <a:gd name="connsiteX0" fmla="*/ 26356 w 28956"/>
                <a:gd name="connsiteY0" fmla="*/ 15294 h 32086"/>
                <a:gd name="connsiteX1" fmla="*/ 13152 w 28956"/>
                <a:gd name="connsiteY1" fmla="*/ 1006 h 32086"/>
                <a:gd name="connsiteX2" fmla="*/ 83 w 28956"/>
                <a:gd name="connsiteY2" fmla="*/ 11028 h 32086"/>
                <a:gd name="connsiteX3" fmla="*/ 19314 w 28956"/>
                <a:gd name="connsiteY3" fmla="*/ 32087 h 32086"/>
                <a:gd name="connsiteX4" fmla="*/ 26356 w 28956"/>
                <a:gd name="connsiteY4" fmla="*/ 15294 h 3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56" h="32086">
                  <a:moveTo>
                    <a:pt x="26356" y="15294"/>
                  </a:moveTo>
                  <a:cubicBezTo>
                    <a:pt x="20262" y="6220"/>
                    <a:pt x="16199" y="-3125"/>
                    <a:pt x="13152" y="1006"/>
                  </a:cubicBezTo>
                  <a:cubicBezTo>
                    <a:pt x="10104" y="5137"/>
                    <a:pt x="-1068" y="4595"/>
                    <a:pt x="83" y="11028"/>
                  </a:cubicBezTo>
                  <a:cubicBezTo>
                    <a:pt x="2453" y="24571"/>
                    <a:pt x="11730" y="32087"/>
                    <a:pt x="19314" y="32087"/>
                  </a:cubicBezTo>
                  <a:cubicBezTo>
                    <a:pt x="26898" y="32087"/>
                    <a:pt x="32451" y="24300"/>
                    <a:pt x="26356" y="1529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2" name="Freeform 481">
              <a:extLst>
                <a:ext uri="{FF2B5EF4-FFF2-40B4-BE49-F238E27FC236}">
                  <a16:creationId xmlns:a16="http://schemas.microsoft.com/office/drawing/2014/main" id="{F86B2FA0-394E-B5A6-CDC2-23DD67B7D627}"/>
                </a:ext>
              </a:extLst>
            </p:cNvPr>
            <p:cNvSpPr/>
            <p:nvPr/>
          </p:nvSpPr>
          <p:spPr bwMode="ltGray">
            <a:xfrm>
              <a:off x="14309987" y="2492660"/>
              <a:ext cx="9679" cy="20438"/>
            </a:xfrm>
            <a:custGeom>
              <a:avLst/>
              <a:gdLst>
                <a:gd name="connsiteX0" fmla="*/ 1960 w 9679"/>
                <a:gd name="connsiteY0" fmla="*/ 3254 h 20438"/>
                <a:gd name="connsiteX1" fmla="*/ 3179 w 9679"/>
                <a:gd name="connsiteY1" fmla="*/ 20318 h 20438"/>
                <a:gd name="connsiteX2" fmla="*/ 7852 w 9679"/>
                <a:gd name="connsiteY2" fmla="*/ 3524 h 20438"/>
                <a:gd name="connsiteX3" fmla="*/ 1960 w 9679"/>
                <a:gd name="connsiteY3" fmla="*/ 3254 h 2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79" h="20438">
                  <a:moveTo>
                    <a:pt x="1960" y="3254"/>
                  </a:moveTo>
                  <a:cubicBezTo>
                    <a:pt x="1554" y="7994"/>
                    <a:pt x="-2916" y="21875"/>
                    <a:pt x="3179" y="20318"/>
                  </a:cubicBezTo>
                  <a:cubicBezTo>
                    <a:pt x="9273" y="18828"/>
                    <a:pt x="11643" y="7249"/>
                    <a:pt x="7852" y="3524"/>
                  </a:cubicBezTo>
                  <a:cubicBezTo>
                    <a:pt x="3991" y="-268"/>
                    <a:pt x="2434" y="-1893"/>
                    <a:pt x="1960" y="32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3" name="Freeform 482">
              <a:extLst>
                <a:ext uri="{FF2B5EF4-FFF2-40B4-BE49-F238E27FC236}">
                  <a16:creationId xmlns:a16="http://schemas.microsoft.com/office/drawing/2014/main" id="{E375CB78-DEE7-4068-AFDF-9E44ED9A4199}"/>
                </a:ext>
              </a:extLst>
            </p:cNvPr>
            <p:cNvSpPr/>
            <p:nvPr/>
          </p:nvSpPr>
          <p:spPr bwMode="ltGray">
            <a:xfrm>
              <a:off x="14349320" y="2455168"/>
              <a:ext cx="16894" cy="23834"/>
            </a:xfrm>
            <a:custGeom>
              <a:avLst/>
              <a:gdLst>
                <a:gd name="connsiteX0" fmla="*/ 1089 w 16894"/>
                <a:gd name="connsiteY0" fmla="*/ 3097 h 23834"/>
                <a:gd name="connsiteX1" fmla="*/ 12669 w 16894"/>
                <a:gd name="connsiteY1" fmla="*/ 23275 h 23834"/>
                <a:gd name="connsiteX2" fmla="*/ 14361 w 16894"/>
                <a:gd name="connsiteY2" fmla="*/ 5399 h 23834"/>
                <a:gd name="connsiteX3" fmla="*/ 1089 w 16894"/>
                <a:gd name="connsiteY3" fmla="*/ 3097 h 2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94" h="23834">
                  <a:moveTo>
                    <a:pt x="1089" y="3097"/>
                  </a:moveTo>
                  <a:cubicBezTo>
                    <a:pt x="-3447" y="10613"/>
                    <a:pt x="7319" y="27067"/>
                    <a:pt x="12669" y="23275"/>
                  </a:cubicBezTo>
                  <a:cubicBezTo>
                    <a:pt x="18018" y="19483"/>
                    <a:pt x="17950" y="11425"/>
                    <a:pt x="14361" y="5399"/>
                  </a:cubicBezTo>
                  <a:cubicBezTo>
                    <a:pt x="10772" y="-628"/>
                    <a:pt x="6167" y="-1914"/>
                    <a:pt x="1089" y="309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4" name="Freeform 483">
              <a:extLst>
                <a:ext uri="{FF2B5EF4-FFF2-40B4-BE49-F238E27FC236}">
                  <a16:creationId xmlns:a16="http://schemas.microsoft.com/office/drawing/2014/main" id="{AE516065-25A5-F05A-295C-031F98D19EDA}"/>
                </a:ext>
              </a:extLst>
            </p:cNvPr>
            <p:cNvSpPr/>
            <p:nvPr/>
          </p:nvSpPr>
          <p:spPr bwMode="ltGray">
            <a:xfrm>
              <a:off x="14210465" y="2470859"/>
              <a:ext cx="15398" cy="11623"/>
            </a:xfrm>
            <a:custGeom>
              <a:avLst/>
              <a:gdLst>
                <a:gd name="connsiteX0" fmla="*/ 1941 w 15398"/>
                <a:gd name="connsiteY0" fmla="*/ 0 h 11623"/>
                <a:gd name="connsiteX1" fmla="*/ 10880 w 15398"/>
                <a:gd name="connsiteY1" fmla="*/ 10360 h 11623"/>
                <a:gd name="connsiteX2" fmla="*/ 1941 w 15398"/>
                <a:gd name="connsiteY2" fmla="*/ 0 h 11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98" h="11623">
                  <a:moveTo>
                    <a:pt x="1941" y="0"/>
                  </a:moveTo>
                  <a:cubicBezTo>
                    <a:pt x="-2595" y="11308"/>
                    <a:pt x="993" y="13407"/>
                    <a:pt x="10880" y="10360"/>
                  </a:cubicBezTo>
                  <a:cubicBezTo>
                    <a:pt x="20698" y="7313"/>
                    <a:pt x="13047" y="1557"/>
                    <a:pt x="1941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5" name="Freeform 484">
              <a:extLst>
                <a:ext uri="{FF2B5EF4-FFF2-40B4-BE49-F238E27FC236}">
                  <a16:creationId xmlns:a16="http://schemas.microsoft.com/office/drawing/2014/main" id="{66410751-62DB-3A12-2F6D-E8FF0C951422}"/>
                </a:ext>
              </a:extLst>
            </p:cNvPr>
            <p:cNvSpPr/>
            <p:nvPr/>
          </p:nvSpPr>
          <p:spPr bwMode="ltGray">
            <a:xfrm>
              <a:off x="14028587" y="2590680"/>
              <a:ext cx="54564" cy="56341"/>
            </a:xfrm>
            <a:custGeom>
              <a:avLst/>
              <a:gdLst>
                <a:gd name="connsiteX0" fmla="*/ 8440 w 54564"/>
                <a:gd name="connsiteY0" fmla="*/ 56304 h 56341"/>
                <a:gd name="connsiteX1" fmla="*/ 35999 w 54564"/>
                <a:gd name="connsiteY1" fmla="*/ 39714 h 56341"/>
                <a:gd name="connsiteX2" fmla="*/ 51844 w 54564"/>
                <a:gd name="connsiteY2" fmla="*/ 30776 h 56341"/>
                <a:gd name="connsiteX3" fmla="*/ 28821 w 54564"/>
                <a:gd name="connsiteY3" fmla="*/ 1659 h 56341"/>
                <a:gd name="connsiteX4" fmla="*/ 10133 w 54564"/>
                <a:gd name="connsiteY4" fmla="*/ 4164 h 56341"/>
                <a:gd name="connsiteX5" fmla="*/ 15008 w 54564"/>
                <a:gd name="connsiteY5" fmla="*/ 16149 h 56341"/>
                <a:gd name="connsiteX6" fmla="*/ 2345 w 54564"/>
                <a:gd name="connsiteY6" fmla="*/ 31114 h 56341"/>
                <a:gd name="connsiteX7" fmla="*/ 8440 w 54564"/>
                <a:gd name="connsiteY7" fmla="*/ 56304 h 5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564" h="56341">
                  <a:moveTo>
                    <a:pt x="8440" y="56304"/>
                  </a:moveTo>
                  <a:cubicBezTo>
                    <a:pt x="23946" y="57049"/>
                    <a:pt x="26858" y="46486"/>
                    <a:pt x="35999" y="39714"/>
                  </a:cubicBezTo>
                  <a:cubicBezTo>
                    <a:pt x="45141" y="32943"/>
                    <a:pt x="60919" y="44454"/>
                    <a:pt x="51844" y="30776"/>
                  </a:cubicBezTo>
                  <a:cubicBezTo>
                    <a:pt x="42703" y="17165"/>
                    <a:pt x="36812" y="3893"/>
                    <a:pt x="28821" y="1659"/>
                  </a:cubicBezTo>
                  <a:cubicBezTo>
                    <a:pt x="20764" y="-576"/>
                    <a:pt x="16498" y="-1253"/>
                    <a:pt x="10133" y="4164"/>
                  </a:cubicBezTo>
                  <a:cubicBezTo>
                    <a:pt x="8710" y="5789"/>
                    <a:pt x="16024" y="14795"/>
                    <a:pt x="15008" y="16149"/>
                  </a:cubicBezTo>
                  <a:cubicBezTo>
                    <a:pt x="8642" y="24546"/>
                    <a:pt x="1058" y="23327"/>
                    <a:pt x="2345" y="31114"/>
                  </a:cubicBezTo>
                  <a:cubicBezTo>
                    <a:pt x="3835" y="40188"/>
                    <a:pt x="-7067" y="55559"/>
                    <a:pt x="8440" y="563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6" name="Freeform 485">
              <a:extLst>
                <a:ext uri="{FF2B5EF4-FFF2-40B4-BE49-F238E27FC236}">
                  <a16:creationId xmlns:a16="http://schemas.microsoft.com/office/drawing/2014/main" id="{4750BB53-8C7B-C2C3-D99E-7111DAAD01BC}"/>
                </a:ext>
              </a:extLst>
            </p:cNvPr>
            <p:cNvSpPr/>
            <p:nvPr/>
          </p:nvSpPr>
          <p:spPr bwMode="ltGray">
            <a:xfrm>
              <a:off x="13601130" y="2326704"/>
              <a:ext cx="310052" cy="567576"/>
            </a:xfrm>
            <a:custGeom>
              <a:avLst/>
              <a:gdLst>
                <a:gd name="connsiteX0" fmla="*/ 21686 w 310052"/>
                <a:gd name="connsiteY0" fmla="*/ 303149 h 567576"/>
                <a:gd name="connsiteX1" fmla="*/ 22363 w 310052"/>
                <a:gd name="connsiteY1" fmla="*/ 336329 h 567576"/>
                <a:gd name="connsiteX2" fmla="*/ 35162 w 310052"/>
                <a:gd name="connsiteY2" fmla="*/ 356846 h 567576"/>
                <a:gd name="connsiteX3" fmla="*/ 22092 w 310052"/>
                <a:gd name="connsiteY3" fmla="*/ 384135 h 567576"/>
                <a:gd name="connsiteX4" fmla="*/ 16066 w 310052"/>
                <a:gd name="connsiteY4" fmla="*/ 427134 h 567576"/>
                <a:gd name="connsiteX5" fmla="*/ 21077 w 310052"/>
                <a:gd name="connsiteY5" fmla="*/ 439255 h 567576"/>
                <a:gd name="connsiteX6" fmla="*/ 8211 w 310052"/>
                <a:gd name="connsiteY6" fmla="*/ 453746 h 567576"/>
                <a:gd name="connsiteX7" fmla="*/ 9497 w 310052"/>
                <a:gd name="connsiteY7" fmla="*/ 495187 h 567576"/>
                <a:gd name="connsiteX8" fmla="*/ 51074 w 310052"/>
                <a:gd name="connsiteY8" fmla="*/ 504058 h 567576"/>
                <a:gd name="connsiteX9" fmla="*/ 84864 w 310052"/>
                <a:gd name="connsiteY9" fmla="*/ 531279 h 567576"/>
                <a:gd name="connsiteX10" fmla="*/ 129488 w 310052"/>
                <a:gd name="connsiteY10" fmla="*/ 560329 h 567576"/>
                <a:gd name="connsiteX11" fmla="*/ 191853 w 310052"/>
                <a:gd name="connsiteY11" fmla="*/ 554437 h 567576"/>
                <a:gd name="connsiteX12" fmla="*/ 173164 w 310052"/>
                <a:gd name="connsiteY12" fmla="*/ 503651 h 567576"/>
                <a:gd name="connsiteX13" fmla="*/ 122039 w 310052"/>
                <a:gd name="connsiteY13" fmla="*/ 460517 h 567576"/>
                <a:gd name="connsiteX14" fmla="*/ 116080 w 310052"/>
                <a:gd name="connsiteY14" fmla="*/ 381020 h 567576"/>
                <a:gd name="connsiteX15" fmla="*/ 127253 w 310052"/>
                <a:gd name="connsiteY15" fmla="*/ 329896 h 567576"/>
                <a:gd name="connsiteX16" fmla="*/ 126644 w 310052"/>
                <a:gd name="connsiteY16" fmla="*/ 293736 h 567576"/>
                <a:gd name="connsiteX17" fmla="*/ 135582 w 310052"/>
                <a:gd name="connsiteY17" fmla="*/ 235976 h 567576"/>
                <a:gd name="connsiteX18" fmla="*/ 154136 w 310052"/>
                <a:gd name="connsiteY18" fmla="*/ 207942 h 567576"/>
                <a:gd name="connsiteX19" fmla="*/ 192598 w 310052"/>
                <a:gd name="connsiteY19" fmla="*/ 168329 h 567576"/>
                <a:gd name="connsiteX20" fmla="*/ 225101 w 310052"/>
                <a:gd name="connsiteY20" fmla="*/ 122961 h 567576"/>
                <a:gd name="connsiteX21" fmla="*/ 278866 w 310052"/>
                <a:gd name="connsiteY21" fmla="*/ 72581 h 567576"/>
                <a:gd name="connsiteX22" fmla="*/ 309541 w 310052"/>
                <a:gd name="connsiteY22" fmla="*/ 45157 h 567576"/>
                <a:gd name="connsiteX23" fmla="*/ 279882 w 310052"/>
                <a:gd name="connsiteY23" fmla="*/ 465 h 567576"/>
                <a:gd name="connsiteX24" fmla="*/ 230180 w 310052"/>
                <a:gd name="connsiteY24" fmla="*/ 20373 h 567576"/>
                <a:gd name="connsiteX25" fmla="*/ 196796 w 310052"/>
                <a:gd name="connsiteY25" fmla="*/ 65132 h 567576"/>
                <a:gd name="connsiteX26" fmla="*/ 135244 w 310052"/>
                <a:gd name="connsiteY26" fmla="*/ 79420 h 567576"/>
                <a:gd name="connsiteX27" fmla="*/ 95901 w 310052"/>
                <a:gd name="connsiteY27" fmla="*/ 114293 h 567576"/>
                <a:gd name="connsiteX28" fmla="*/ 83578 w 310052"/>
                <a:gd name="connsiteY28" fmla="*/ 166298 h 567576"/>
                <a:gd name="connsiteX29" fmla="*/ 52903 w 310052"/>
                <a:gd name="connsiteY29" fmla="*/ 196634 h 567576"/>
                <a:gd name="connsiteX30" fmla="*/ 49178 w 310052"/>
                <a:gd name="connsiteY30" fmla="*/ 225209 h 567576"/>
                <a:gd name="connsiteX31" fmla="*/ 41730 w 310052"/>
                <a:gd name="connsiteY31" fmla="*/ 268817 h 567576"/>
                <a:gd name="connsiteX32" fmla="*/ 21686 w 310052"/>
                <a:gd name="connsiteY32" fmla="*/ 303149 h 56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10052" h="567576">
                  <a:moveTo>
                    <a:pt x="21686" y="303149"/>
                  </a:moveTo>
                  <a:cubicBezTo>
                    <a:pt x="17149" y="311410"/>
                    <a:pt x="10242" y="330302"/>
                    <a:pt x="22363" y="336329"/>
                  </a:cubicBezTo>
                  <a:cubicBezTo>
                    <a:pt x="34552" y="342355"/>
                    <a:pt x="42001" y="343303"/>
                    <a:pt x="35162" y="356846"/>
                  </a:cubicBezTo>
                  <a:cubicBezTo>
                    <a:pt x="28322" y="370389"/>
                    <a:pt x="27442" y="370525"/>
                    <a:pt x="22092" y="384135"/>
                  </a:cubicBezTo>
                  <a:cubicBezTo>
                    <a:pt x="16743" y="397678"/>
                    <a:pt x="10717" y="418128"/>
                    <a:pt x="16066" y="427134"/>
                  </a:cubicBezTo>
                  <a:cubicBezTo>
                    <a:pt x="21415" y="436208"/>
                    <a:pt x="30151" y="436208"/>
                    <a:pt x="21077" y="439255"/>
                  </a:cubicBezTo>
                  <a:cubicBezTo>
                    <a:pt x="11935" y="442302"/>
                    <a:pt x="9701" y="441693"/>
                    <a:pt x="8211" y="453746"/>
                  </a:cubicBezTo>
                  <a:cubicBezTo>
                    <a:pt x="6722" y="465799"/>
                    <a:pt x="-10275" y="485369"/>
                    <a:pt x="9497" y="495187"/>
                  </a:cubicBezTo>
                  <a:cubicBezTo>
                    <a:pt x="29270" y="505006"/>
                    <a:pt x="36651" y="485233"/>
                    <a:pt x="51074" y="504058"/>
                  </a:cubicBezTo>
                  <a:cubicBezTo>
                    <a:pt x="65498" y="522882"/>
                    <a:pt x="73420" y="523763"/>
                    <a:pt x="84864" y="531279"/>
                  </a:cubicBezTo>
                  <a:cubicBezTo>
                    <a:pt x="96240" y="538795"/>
                    <a:pt x="108158" y="553557"/>
                    <a:pt x="129488" y="560329"/>
                  </a:cubicBezTo>
                  <a:cubicBezTo>
                    <a:pt x="150750" y="567100"/>
                    <a:pt x="185014" y="574819"/>
                    <a:pt x="191853" y="554437"/>
                  </a:cubicBezTo>
                  <a:cubicBezTo>
                    <a:pt x="198692" y="534055"/>
                    <a:pt x="198218" y="518752"/>
                    <a:pt x="173164" y="503651"/>
                  </a:cubicBezTo>
                  <a:cubicBezTo>
                    <a:pt x="148110" y="488551"/>
                    <a:pt x="131181" y="488416"/>
                    <a:pt x="122039" y="460517"/>
                  </a:cubicBezTo>
                  <a:cubicBezTo>
                    <a:pt x="112898" y="432619"/>
                    <a:pt x="111544" y="400658"/>
                    <a:pt x="116080" y="381020"/>
                  </a:cubicBezTo>
                  <a:cubicBezTo>
                    <a:pt x="120617" y="361451"/>
                    <a:pt x="123462" y="351768"/>
                    <a:pt x="127253" y="329896"/>
                  </a:cubicBezTo>
                  <a:cubicBezTo>
                    <a:pt x="131046" y="308024"/>
                    <a:pt x="122107" y="313509"/>
                    <a:pt x="126644" y="293736"/>
                  </a:cubicBezTo>
                  <a:cubicBezTo>
                    <a:pt x="131181" y="273964"/>
                    <a:pt x="123394" y="246539"/>
                    <a:pt x="135582" y="235976"/>
                  </a:cubicBezTo>
                  <a:cubicBezTo>
                    <a:pt x="147771" y="225413"/>
                    <a:pt x="146552" y="226090"/>
                    <a:pt x="154136" y="207942"/>
                  </a:cubicBezTo>
                  <a:cubicBezTo>
                    <a:pt x="161720" y="189862"/>
                    <a:pt x="175873" y="189862"/>
                    <a:pt x="192598" y="168329"/>
                  </a:cubicBezTo>
                  <a:cubicBezTo>
                    <a:pt x="209323" y="146796"/>
                    <a:pt x="190160" y="144020"/>
                    <a:pt x="225101" y="122961"/>
                  </a:cubicBezTo>
                  <a:cubicBezTo>
                    <a:pt x="260041" y="101834"/>
                    <a:pt x="270537" y="79352"/>
                    <a:pt x="278866" y="72581"/>
                  </a:cubicBezTo>
                  <a:cubicBezTo>
                    <a:pt x="287195" y="65809"/>
                    <a:pt x="314077" y="66216"/>
                    <a:pt x="309541" y="45157"/>
                  </a:cubicBezTo>
                  <a:cubicBezTo>
                    <a:pt x="305004" y="24030"/>
                    <a:pt x="292748" y="2767"/>
                    <a:pt x="279882" y="465"/>
                  </a:cubicBezTo>
                  <a:cubicBezTo>
                    <a:pt x="266948" y="-1770"/>
                    <a:pt x="233971" y="3918"/>
                    <a:pt x="230180" y="20373"/>
                  </a:cubicBezTo>
                  <a:cubicBezTo>
                    <a:pt x="224559" y="44818"/>
                    <a:pt x="228689" y="54840"/>
                    <a:pt x="196796" y="65132"/>
                  </a:cubicBezTo>
                  <a:cubicBezTo>
                    <a:pt x="164903" y="75425"/>
                    <a:pt x="156506" y="63236"/>
                    <a:pt x="135244" y="79420"/>
                  </a:cubicBezTo>
                  <a:cubicBezTo>
                    <a:pt x="113981" y="95604"/>
                    <a:pt x="111882" y="83347"/>
                    <a:pt x="95901" y="114293"/>
                  </a:cubicBezTo>
                  <a:cubicBezTo>
                    <a:pt x="79921" y="145171"/>
                    <a:pt x="86624" y="148624"/>
                    <a:pt x="83578" y="166298"/>
                  </a:cubicBezTo>
                  <a:cubicBezTo>
                    <a:pt x="80530" y="183971"/>
                    <a:pt x="65092" y="183091"/>
                    <a:pt x="52903" y="196634"/>
                  </a:cubicBezTo>
                  <a:cubicBezTo>
                    <a:pt x="40714" y="210177"/>
                    <a:pt x="43084" y="208619"/>
                    <a:pt x="49178" y="225209"/>
                  </a:cubicBezTo>
                  <a:cubicBezTo>
                    <a:pt x="55273" y="241799"/>
                    <a:pt x="49314" y="255207"/>
                    <a:pt x="41730" y="268817"/>
                  </a:cubicBezTo>
                  <a:cubicBezTo>
                    <a:pt x="34146" y="282428"/>
                    <a:pt x="26224" y="294820"/>
                    <a:pt x="21686" y="30314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7" name="Freeform 486">
              <a:extLst>
                <a:ext uri="{FF2B5EF4-FFF2-40B4-BE49-F238E27FC236}">
                  <a16:creationId xmlns:a16="http://schemas.microsoft.com/office/drawing/2014/main" id="{16C8E6E2-FA29-21C4-ECD6-C012CB8B637B}"/>
                </a:ext>
              </a:extLst>
            </p:cNvPr>
            <p:cNvSpPr/>
            <p:nvPr/>
          </p:nvSpPr>
          <p:spPr bwMode="ltGray">
            <a:xfrm>
              <a:off x="13560679" y="2954722"/>
              <a:ext cx="74020" cy="68105"/>
            </a:xfrm>
            <a:custGeom>
              <a:avLst/>
              <a:gdLst>
                <a:gd name="connsiteX0" fmla="*/ 39318 w 74020"/>
                <a:gd name="connsiteY0" fmla="*/ 431 h 68105"/>
                <a:gd name="connsiteX1" fmla="*/ 6544 w 74020"/>
                <a:gd name="connsiteY1" fmla="*/ 13703 h 68105"/>
                <a:gd name="connsiteX2" fmla="*/ 12029 w 74020"/>
                <a:gd name="connsiteY2" fmla="*/ 56702 h 68105"/>
                <a:gd name="connsiteX3" fmla="*/ 26316 w 74020"/>
                <a:gd name="connsiteY3" fmla="*/ 66317 h 68105"/>
                <a:gd name="connsiteX4" fmla="*/ 56314 w 74020"/>
                <a:gd name="connsiteY4" fmla="*/ 44310 h 68105"/>
                <a:gd name="connsiteX5" fmla="*/ 72159 w 74020"/>
                <a:gd name="connsiteY5" fmla="*/ 27449 h 68105"/>
                <a:gd name="connsiteX6" fmla="*/ 39318 w 74020"/>
                <a:gd name="connsiteY6" fmla="*/ 431 h 6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020" h="68105">
                  <a:moveTo>
                    <a:pt x="39318" y="431"/>
                  </a:moveTo>
                  <a:cubicBezTo>
                    <a:pt x="16498" y="-1058"/>
                    <a:pt x="12638" y="838"/>
                    <a:pt x="6544" y="13703"/>
                  </a:cubicBezTo>
                  <a:cubicBezTo>
                    <a:pt x="-6390" y="40992"/>
                    <a:pt x="2210" y="49118"/>
                    <a:pt x="12029" y="56702"/>
                  </a:cubicBezTo>
                  <a:cubicBezTo>
                    <a:pt x="21915" y="64218"/>
                    <a:pt x="11081" y="71599"/>
                    <a:pt x="26316" y="66317"/>
                  </a:cubicBezTo>
                  <a:cubicBezTo>
                    <a:pt x="41552" y="61036"/>
                    <a:pt x="47240" y="45123"/>
                    <a:pt x="56314" y="44310"/>
                  </a:cubicBezTo>
                  <a:cubicBezTo>
                    <a:pt x="65455" y="43565"/>
                    <a:pt x="78998" y="37200"/>
                    <a:pt x="72159" y="27449"/>
                  </a:cubicBezTo>
                  <a:cubicBezTo>
                    <a:pt x="65320" y="17631"/>
                    <a:pt x="62070" y="1921"/>
                    <a:pt x="39318" y="4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8" name="Freeform 487">
              <a:extLst>
                <a:ext uri="{FF2B5EF4-FFF2-40B4-BE49-F238E27FC236}">
                  <a16:creationId xmlns:a16="http://schemas.microsoft.com/office/drawing/2014/main" id="{9EEDD350-4100-E435-93F9-E2244379C8F9}"/>
                </a:ext>
              </a:extLst>
            </p:cNvPr>
            <p:cNvSpPr/>
            <p:nvPr/>
          </p:nvSpPr>
          <p:spPr bwMode="ltGray">
            <a:xfrm>
              <a:off x="13933436" y="2047322"/>
              <a:ext cx="31810" cy="23199"/>
            </a:xfrm>
            <a:custGeom>
              <a:avLst/>
              <a:gdLst>
                <a:gd name="connsiteX0" fmla="*/ 2356 w 31810"/>
                <a:gd name="connsiteY0" fmla="*/ 11765 h 23199"/>
                <a:gd name="connsiteX1" fmla="*/ 16983 w 31810"/>
                <a:gd name="connsiteY1" fmla="*/ 23141 h 23199"/>
                <a:gd name="connsiteX2" fmla="*/ 31203 w 31810"/>
                <a:gd name="connsiteY2" fmla="*/ 1540 h 23199"/>
                <a:gd name="connsiteX3" fmla="*/ 2831 w 31810"/>
                <a:gd name="connsiteY3" fmla="*/ 7364 h 23199"/>
                <a:gd name="connsiteX4" fmla="*/ 2356 w 31810"/>
                <a:gd name="connsiteY4" fmla="*/ 11765 h 23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10" h="23199">
                  <a:moveTo>
                    <a:pt x="2356" y="11765"/>
                  </a:moveTo>
                  <a:cubicBezTo>
                    <a:pt x="4253" y="17385"/>
                    <a:pt x="6758" y="23886"/>
                    <a:pt x="16983" y="23141"/>
                  </a:cubicBezTo>
                  <a:cubicBezTo>
                    <a:pt x="27276" y="22396"/>
                    <a:pt x="33912" y="7161"/>
                    <a:pt x="31203" y="1540"/>
                  </a:cubicBezTo>
                  <a:cubicBezTo>
                    <a:pt x="28562" y="-4080"/>
                    <a:pt x="16171" y="7499"/>
                    <a:pt x="2831" y="7364"/>
                  </a:cubicBezTo>
                  <a:cubicBezTo>
                    <a:pt x="-2045" y="7228"/>
                    <a:pt x="460" y="6077"/>
                    <a:pt x="2356" y="1176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9" name="Freeform 488">
              <a:extLst>
                <a:ext uri="{FF2B5EF4-FFF2-40B4-BE49-F238E27FC236}">
                  <a16:creationId xmlns:a16="http://schemas.microsoft.com/office/drawing/2014/main" id="{3A77E06E-F0B7-F0DA-01EE-EAF045466C87}"/>
                </a:ext>
              </a:extLst>
            </p:cNvPr>
            <p:cNvSpPr/>
            <p:nvPr/>
          </p:nvSpPr>
          <p:spPr bwMode="ltGray">
            <a:xfrm>
              <a:off x="13209356" y="1906049"/>
              <a:ext cx="415093" cy="242995"/>
            </a:xfrm>
            <a:custGeom>
              <a:avLst/>
              <a:gdLst>
                <a:gd name="connsiteX0" fmla="*/ 46516 w 415093"/>
                <a:gd name="connsiteY0" fmla="*/ 223597 h 242995"/>
                <a:gd name="connsiteX1" fmla="*/ 106443 w 415093"/>
                <a:gd name="connsiteY1" fmla="*/ 240526 h 242995"/>
                <a:gd name="connsiteX2" fmla="*/ 162375 w 415093"/>
                <a:gd name="connsiteY2" fmla="*/ 242557 h 242995"/>
                <a:gd name="connsiteX3" fmla="*/ 191492 w 415093"/>
                <a:gd name="connsiteY3" fmla="*/ 208023 h 242995"/>
                <a:gd name="connsiteX4" fmla="*/ 244648 w 415093"/>
                <a:gd name="connsiteY4" fmla="*/ 199694 h 242995"/>
                <a:gd name="connsiteX5" fmla="*/ 299903 w 415093"/>
                <a:gd name="connsiteY5" fmla="*/ 187912 h 242995"/>
                <a:gd name="connsiteX6" fmla="*/ 353939 w 415093"/>
                <a:gd name="connsiteY6" fmla="*/ 196782 h 242995"/>
                <a:gd name="connsiteX7" fmla="*/ 376895 w 415093"/>
                <a:gd name="connsiteY7" fmla="*/ 175181 h 242995"/>
                <a:gd name="connsiteX8" fmla="*/ 392198 w 415093"/>
                <a:gd name="connsiteY8" fmla="*/ 132995 h 242995"/>
                <a:gd name="connsiteX9" fmla="*/ 390573 w 415093"/>
                <a:gd name="connsiteY9" fmla="*/ 94872 h 242995"/>
                <a:gd name="connsiteX10" fmla="*/ 391791 w 415093"/>
                <a:gd name="connsiteY10" fmla="*/ 65281 h 242995"/>
                <a:gd name="connsiteX11" fmla="*/ 404252 w 415093"/>
                <a:gd name="connsiteY11" fmla="*/ 52550 h 242995"/>
                <a:gd name="connsiteX12" fmla="*/ 409939 w 415093"/>
                <a:gd name="connsiteY12" fmla="*/ 34945 h 242995"/>
                <a:gd name="connsiteX13" fmla="*/ 393214 w 415093"/>
                <a:gd name="connsiteY13" fmla="*/ 18287 h 242995"/>
                <a:gd name="connsiteX14" fmla="*/ 349132 w 415093"/>
                <a:gd name="connsiteY14" fmla="*/ 884 h 242995"/>
                <a:gd name="connsiteX15" fmla="*/ 316561 w 415093"/>
                <a:gd name="connsiteY15" fmla="*/ 14901 h 242995"/>
                <a:gd name="connsiteX16" fmla="*/ 265369 w 415093"/>
                <a:gd name="connsiteY16" fmla="*/ 11718 h 242995"/>
                <a:gd name="connsiteX17" fmla="*/ 241872 w 415093"/>
                <a:gd name="connsiteY17" fmla="*/ 27564 h 242995"/>
                <a:gd name="connsiteX18" fmla="*/ 228803 w 415093"/>
                <a:gd name="connsiteY18" fmla="*/ 53498 h 242995"/>
                <a:gd name="connsiteX19" fmla="*/ 221287 w 415093"/>
                <a:gd name="connsiteY19" fmla="*/ 76521 h 242995"/>
                <a:gd name="connsiteX20" fmla="*/ 216614 w 415093"/>
                <a:gd name="connsiteY20" fmla="*/ 88371 h 242995"/>
                <a:gd name="connsiteX21" fmla="*/ 204290 w 415093"/>
                <a:gd name="connsiteY21" fmla="*/ 96768 h 242995"/>
                <a:gd name="connsiteX22" fmla="*/ 170365 w 415093"/>
                <a:gd name="connsiteY22" fmla="*/ 124328 h 242995"/>
                <a:gd name="connsiteX23" fmla="*/ 138607 w 415093"/>
                <a:gd name="connsiteY23" fmla="*/ 126901 h 242995"/>
                <a:gd name="connsiteX24" fmla="*/ 104886 w 415093"/>
                <a:gd name="connsiteY24" fmla="*/ 136042 h 242995"/>
                <a:gd name="connsiteX25" fmla="*/ 87957 w 415093"/>
                <a:gd name="connsiteY25" fmla="*/ 135568 h 242995"/>
                <a:gd name="connsiteX26" fmla="*/ 21867 w 415093"/>
                <a:gd name="connsiteY26" fmla="*/ 136787 h 242995"/>
                <a:gd name="connsiteX27" fmla="*/ 1282 w 415093"/>
                <a:gd name="connsiteY27" fmla="*/ 180531 h 242995"/>
                <a:gd name="connsiteX28" fmla="*/ 46516 w 415093"/>
                <a:gd name="connsiteY28" fmla="*/ 223597 h 242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093" h="242995">
                  <a:moveTo>
                    <a:pt x="46516" y="223597"/>
                  </a:moveTo>
                  <a:cubicBezTo>
                    <a:pt x="67033" y="228879"/>
                    <a:pt x="77529" y="236057"/>
                    <a:pt x="106443" y="240526"/>
                  </a:cubicBezTo>
                  <a:cubicBezTo>
                    <a:pt x="135289" y="245063"/>
                    <a:pt x="149442" y="241812"/>
                    <a:pt x="162375" y="242557"/>
                  </a:cubicBezTo>
                  <a:cubicBezTo>
                    <a:pt x="175308" y="243302"/>
                    <a:pt x="175579" y="219331"/>
                    <a:pt x="191492" y="208023"/>
                  </a:cubicBezTo>
                  <a:cubicBezTo>
                    <a:pt x="207473" y="196715"/>
                    <a:pt x="224131" y="205788"/>
                    <a:pt x="244648" y="199694"/>
                  </a:cubicBezTo>
                  <a:cubicBezTo>
                    <a:pt x="265166" y="193667"/>
                    <a:pt x="274036" y="184864"/>
                    <a:pt x="299903" y="187912"/>
                  </a:cubicBezTo>
                  <a:cubicBezTo>
                    <a:pt x="325770" y="190959"/>
                    <a:pt x="343308" y="204299"/>
                    <a:pt x="353939" y="196782"/>
                  </a:cubicBezTo>
                  <a:cubicBezTo>
                    <a:pt x="364571" y="189266"/>
                    <a:pt x="366264" y="187302"/>
                    <a:pt x="376895" y="175181"/>
                  </a:cubicBezTo>
                  <a:cubicBezTo>
                    <a:pt x="387526" y="163128"/>
                    <a:pt x="388406" y="153580"/>
                    <a:pt x="392198" y="132995"/>
                  </a:cubicBezTo>
                  <a:cubicBezTo>
                    <a:pt x="395991" y="112410"/>
                    <a:pt x="382989" y="108483"/>
                    <a:pt x="390573" y="94872"/>
                  </a:cubicBezTo>
                  <a:cubicBezTo>
                    <a:pt x="398157" y="81329"/>
                    <a:pt x="391791" y="69818"/>
                    <a:pt x="391791" y="65281"/>
                  </a:cubicBezTo>
                  <a:cubicBezTo>
                    <a:pt x="391791" y="60744"/>
                    <a:pt x="394365" y="57832"/>
                    <a:pt x="404252" y="52550"/>
                  </a:cubicBezTo>
                  <a:cubicBezTo>
                    <a:pt x="414138" y="47269"/>
                    <a:pt x="419825" y="41716"/>
                    <a:pt x="409939" y="34945"/>
                  </a:cubicBezTo>
                  <a:cubicBezTo>
                    <a:pt x="400053" y="28173"/>
                    <a:pt x="409195" y="27496"/>
                    <a:pt x="393214" y="18287"/>
                  </a:cubicBezTo>
                  <a:cubicBezTo>
                    <a:pt x="377234" y="9078"/>
                    <a:pt x="368159" y="-3450"/>
                    <a:pt x="349132" y="884"/>
                  </a:cubicBezTo>
                  <a:cubicBezTo>
                    <a:pt x="330104" y="5218"/>
                    <a:pt x="340871" y="12802"/>
                    <a:pt x="316561" y="14901"/>
                  </a:cubicBezTo>
                  <a:cubicBezTo>
                    <a:pt x="292251" y="17000"/>
                    <a:pt x="283584" y="-335"/>
                    <a:pt x="265369" y="11718"/>
                  </a:cubicBezTo>
                  <a:cubicBezTo>
                    <a:pt x="247154" y="23772"/>
                    <a:pt x="256295" y="29053"/>
                    <a:pt x="241872" y="27564"/>
                  </a:cubicBezTo>
                  <a:cubicBezTo>
                    <a:pt x="227449" y="26074"/>
                    <a:pt x="225011" y="49774"/>
                    <a:pt x="228803" y="53498"/>
                  </a:cubicBezTo>
                  <a:cubicBezTo>
                    <a:pt x="232595" y="57290"/>
                    <a:pt x="229616" y="71984"/>
                    <a:pt x="221287" y="76521"/>
                  </a:cubicBezTo>
                  <a:cubicBezTo>
                    <a:pt x="212958" y="81058"/>
                    <a:pt x="221964" y="83090"/>
                    <a:pt x="216614" y="88371"/>
                  </a:cubicBezTo>
                  <a:cubicBezTo>
                    <a:pt x="211265" y="93653"/>
                    <a:pt x="211604" y="86949"/>
                    <a:pt x="204290" y="96768"/>
                  </a:cubicBezTo>
                  <a:cubicBezTo>
                    <a:pt x="196977" y="106586"/>
                    <a:pt x="183299" y="121281"/>
                    <a:pt x="170365" y="124328"/>
                  </a:cubicBezTo>
                  <a:cubicBezTo>
                    <a:pt x="157432" y="127375"/>
                    <a:pt x="150796" y="123109"/>
                    <a:pt x="138607" y="126901"/>
                  </a:cubicBezTo>
                  <a:cubicBezTo>
                    <a:pt x="126419" y="130693"/>
                    <a:pt x="123169" y="129813"/>
                    <a:pt x="104886" y="136042"/>
                  </a:cubicBezTo>
                  <a:cubicBezTo>
                    <a:pt x="86670" y="142272"/>
                    <a:pt x="98520" y="142001"/>
                    <a:pt x="87957" y="135568"/>
                  </a:cubicBezTo>
                  <a:cubicBezTo>
                    <a:pt x="72924" y="126427"/>
                    <a:pt x="39338" y="126562"/>
                    <a:pt x="21867" y="136787"/>
                  </a:cubicBezTo>
                  <a:cubicBezTo>
                    <a:pt x="4397" y="147012"/>
                    <a:pt x="-3255" y="166243"/>
                    <a:pt x="1282" y="180531"/>
                  </a:cubicBezTo>
                  <a:cubicBezTo>
                    <a:pt x="5955" y="194886"/>
                    <a:pt x="25998" y="218315"/>
                    <a:pt x="46516" y="22359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0" name="Freeform 489">
              <a:extLst>
                <a:ext uri="{FF2B5EF4-FFF2-40B4-BE49-F238E27FC236}">
                  <a16:creationId xmlns:a16="http://schemas.microsoft.com/office/drawing/2014/main" id="{9F357AEB-61E7-12AF-E9BF-48385A85E3AA}"/>
                </a:ext>
              </a:extLst>
            </p:cNvPr>
            <p:cNvSpPr/>
            <p:nvPr/>
          </p:nvSpPr>
          <p:spPr bwMode="ltGray">
            <a:xfrm>
              <a:off x="13442949" y="1876293"/>
              <a:ext cx="31228" cy="38796"/>
            </a:xfrm>
            <a:custGeom>
              <a:avLst/>
              <a:gdLst>
                <a:gd name="connsiteX0" fmla="*/ 13290 w 31228"/>
                <a:gd name="connsiteY0" fmla="*/ 38698 h 38796"/>
                <a:gd name="connsiteX1" fmla="*/ 22906 w 31228"/>
                <a:gd name="connsiteY1" fmla="*/ 20551 h 38796"/>
                <a:gd name="connsiteX2" fmla="*/ 29609 w 31228"/>
                <a:gd name="connsiteY2" fmla="*/ 439 h 38796"/>
                <a:gd name="connsiteX3" fmla="*/ 10582 w 31228"/>
                <a:gd name="connsiteY3" fmla="*/ 7279 h 38796"/>
                <a:gd name="connsiteX4" fmla="*/ 1575 w 31228"/>
                <a:gd name="connsiteY4" fmla="*/ 16352 h 38796"/>
                <a:gd name="connsiteX5" fmla="*/ 13290 w 31228"/>
                <a:gd name="connsiteY5" fmla="*/ 38698 h 38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28" h="38796">
                  <a:moveTo>
                    <a:pt x="13290" y="38698"/>
                  </a:moveTo>
                  <a:cubicBezTo>
                    <a:pt x="17082" y="37073"/>
                    <a:pt x="17624" y="24546"/>
                    <a:pt x="22906" y="20551"/>
                  </a:cubicBezTo>
                  <a:cubicBezTo>
                    <a:pt x="28255" y="16555"/>
                    <a:pt x="34146" y="2674"/>
                    <a:pt x="29609" y="439"/>
                  </a:cubicBezTo>
                  <a:cubicBezTo>
                    <a:pt x="25073" y="-1795"/>
                    <a:pt x="18030" y="5112"/>
                    <a:pt x="10582" y="7279"/>
                  </a:cubicBezTo>
                  <a:cubicBezTo>
                    <a:pt x="2998" y="10326"/>
                    <a:pt x="-2961" y="9513"/>
                    <a:pt x="1575" y="16352"/>
                  </a:cubicBezTo>
                  <a:cubicBezTo>
                    <a:pt x="6180" y="22988"/>
                    <a:pt x="9498" y="40256"/>
                    <a:pt x="13290" y="3869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1" name="Freeform 490">
              <a:extLst>
                <a:ext uri="{FF2B5EF4-FFF2-40B4-BE49-F238E27FC236}">
                  <a16:creationId xmlns:a16="http://schemas.microsoft.com/office/drawing/2014/main" id="{E629044B-7821-D02B-08A5-436B953F2CF8}"/>
                </a:ext>
              </a:extLst>
            </p:cNvPr>
            <p:cNvSpPr/>
            <p:nvPr/>
          </p:nvSpPr>
          <p:spPr bwMode="ltGray">
            <a:xfrm>
              <a:off x="13563092" y="1891524"/>
              <a:ext cx="7495" cy="1053"/>
            </a:xfrm>
            <a:custGeom>
              <a:avLst/>
              <a:gdLst>
                <a:gd name="connsiteX0" fmla="*/ 0 w 7495"/>
                <a:gd name="connsiteY0" fmla="*/ 37 h 1053"/>
                <a:gd name="connsiteX1" fmla="*/ 4605 w 7495"/>
                <a:gd name="connsiteY1" fmla="*/ 1053 h 1053"/>
                <a:gd name="connsiteX2" fmla="*/ 0 w 7495"/>
                <a:gd name="connsiteY2" fmla="*/ 37 h 1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95" h="1053">
                  <a:moveTo>
                    <a:pt x="0" y="37"/>
                  </a:moveTo>
                  <a:cubicBezTo>
                    <a:pt x="1151" y="647"/>
                    <a:pt x="2573" y="1053"/>
                    <a:pt x="4605" y="1053"/>
                  </a:cubicBezTo>
                  <a:cubicBezTo>
                    <a:pt x="11105" y="1053"/>
                    <a:pt x="5350" y="-233"/>
                    <a:pt x="0" y="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2" name="Freeform 491">
              <a:extLst>
                <a:ext uri="{FF2B5EF4-FFF2-40B4-BE49-F238E27FC236}">
                  <a16:creationId xmlns:a16="http://schemas.microsoft.com/office/drawing/2014/main" id="{9ACF9658-8BD6-CCD4-47C8-CBC81AAF079D}"/>
                </a:ext>
              </a:extLst>
            </p:cNvPr>
            <p:cNvSpPr/>
            <p:nvPr/>
          </p:nvSpPr>
          <p:spPr bwMode="ltGray">
            <a:xfrm>
              <a:off x="13545657" y="1887048"/>
              <a:ext cx="17434" cy="6289"/>
            </a:xfrm>
            <a:custGeom>
              <a:avLst/>
              <a:gdLst>
                <a:gd name="connsiteX0" fmla="*/ 2809 w 17434"/>
                <a:gd name="connsiteY0" fmla="*/ 3227 h 6289"/>
                <a:gd name="connsiteX1" fmla="*/ 13169 w 17434"/>
                <a:gd name="connsiteY1" fmla="*/ 5123 h 6289"/>
                <a:gd name="connsiteX2" fmla="*/ 17435 w 17434"/>
                <a:gd name="connsiteY2" fmla="*/ 4446 h 6289"/>
                <a:gd name="connsiteX3" fmla="*/ 8293 w 17434"/>
                <a:gd name="connsiteY3" fmla="*/ 247 h 6289"/>
                <a:gd name="connsiteX4" fmla="*/ 2809 w 17434"/>
                <a:gd name="connsiteY4" fmla="*/ 3227 h 6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34" h="6289">
                  <a:moveTo>
                    <a:pt x="2809" y="3227"/>
                  </a:moveTo>
                  <a:cubicBezTo>
                    <a:pt x="8903" y="6951"/>
                    <a:pt x="7820" y="6883"/>
                    <a:pt x="13169" y="5123"/>
                  </a:cubicBezTo>
                  <a:cubicBezTo>
                    <a:pt x="14388" y="4716"/>
                    <a:pt x="15877" y="4513"/>
                    <a:pt x="17435" y="4446"/>
                  </a:cubicBezTo>
                  <a:cubicBezTo>
                    <a:pt x="13846" y="2617"/>
                    <a:pt x="13304" y="-972"/>
                    <a:pt x="8293" y="247"/>
                  </a:cubicBezTo>
                  <a:cubicBezTo>
                    <a:pt x="1454" y="3362"/>
                    <a:pt x="-3286" y="-498"/>
                    <a:pt x="2809" y="322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3" name="Freeform 492">
              <a:extLst>
                <a:ext uri="{FF2B5EF4-FFF2-40B4-BE49-F238E27FC236}">
                  <a16:creationId xmlns:a16="http://schemas.microsoft.com/office/drawing/2014/main" id="{F7C8302C-DE30-8A91-9BE5-7A11F938EFB7}"/>
                </a:ext>
              </a:extLst>
            </p:cNvPr>
            <p:cNvSpPr/>
            <p:nvPr/>
          </p:nvSpPr>
          <p:spPr bwMode="ltGray">
            <a:xfrm>
              <a:off x="13324841" y="1990718"/>
              <a:ext cx="17565" cy="23920"/>
            </a:xfrm>
            <a:custGeom>
              <a:avLst/>
              <a:gdLst>
                <a:gd name="connsiteX0" fmla="*/ 4230 w 17565"/>
                <a:gd name="connsiteY0" fmla="*/ 23881 h 23920"/>
                <a:gd name="connsiteX1" fmla="*/ 15741 w 17565"/>
                <a:gd name="connsiteY1" fmla="*/ 11353 h 23920"/>
                <a:gd name="connsiteX2" fmla="*/ 9647 w 17565"/>
                <a:gd name="connsiteY2" fmla="*/ 45 h 23920"/>
                <a:gd name="connsiteX3" fmla="*/ 4230 w 17565"/>
                <a:gd name="connsiteY3" fmla="*/ 23881 h 23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65" h="23920">
                  <a:moveTo>
                    <a:pt x="4230" y="23881"/>
                  </a:moveTo>
                  <a:cubicBezTo>
                    <a:pt x="14116" y="24626"/>
                    <a:pt x="21023" y="14739"/>
                    <a:pt x="15741" y="11353"/>
                  </a:cubicBezTo>
                  <a:cubicBezTo>
                    <a:pt x="10391" y="7968"/>
                    <a:pt x="17231" y="-700"/>
                    <a:pt x="9647" y="45"/>
                  </a:cubicBezTo>
                  <a:cubicBezTo>
                    <a:pt x="4162" y="587"/>
                    <a:pt x="-5657" y="23136"/>
                    <a:pt x="4230" y="2388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4" name="Freeform 493">
              <a:extLst>
                <a:ext uri="{FF2B5EF4-FFF2-40B4-BE49-F238E27FC236}">
                  <a16:creationId xmlns:a16="http://schemas.microsoft.com/office/drawing/2014/main" id="{FAEB5B8B-346B-54E7-C99A-40E86C88892B}"/>
                </a:ext>
              </a:extLst>
            </p:cNvPr>
            <p:cNvSpPr/>
            <p:nvPr/>
          </p:nvSpPr>
          <p:spPr bwMode="ltGray">
            <a:xfrm>
              <a:off x="12538808" y="2185413"/>
              <a:ext cx="239252" cy="322235"/>
            </a:xfrm>
            <a:custGeom>
              <a:avLst/>
              <a:gdLst>
                <a:gd name="connsiteX0" fmla="*/ 23057 w 239252"/>
                <a:gd name="connsiteY0" fmla="*/ 117312 h 322235"/>
                <a:gd name="connsiteX1" fmla="*/ 24750 w 239252"/>
                <a:gd name="connsiteY1" fmla="*/ 138980 h 322235"/>
                <a:gd name="connsiteX2" fmla="*/ 54003 w 239252"/>
                <a:gd name="connsiteY2" fmla="*/ 141553 h 322235"/>
                <a:gd name="connsiteX3" fmla="*/ 52784 w 239252"/>
                <a:gd name="connsiteY3" fmla="*/ 162342 h 322235"/>
                <a:gd name="connsiteX4" fmla="*/ 71135 w 239252"/>
                <a:gd name="connsiteY4" fmla="*/ 177307 h 322235"/>
                <a:gd name="connsiteX5" fmla="*/ 83120 w 239252"/>
                <a:gd name="connsiteY5" fmla="*/ 202903 h 322235"/>
                <a:gd name="connsiteX6" fmla="*/ 72083 w 239252"/>
                <a:gd name="connsiteY6" fmla="*/ 234728 h 322235"/>
                <a:gd name="connsiteX7" fmla="*/ 81901 w 239252"/>
                <a:gd name="connsiteY7" fmla="*/ 235744 h 322235"/>
                <a:gd name="connsiteX8" fmla="*/ 91043 w 239252"/>
                <a:gd name="connsiteY8" fmla="*/ 262153 h 322235"/>
                <a:gd name="connsiteX9" fmla="*/ 118399 w 239252"/>
                <a:gd name="connsiteY9" fmla="*/ 282738 h 322235"/>
                <a:gd name="connsiteX10" fmla="*/ 130249 w 239252"/>
                <a:gd name="connsiteY10" fmla="*/ 292150 h 322235"/>
                <a:gd name="connsiteX11" fmla="*/ 145418 w 239252"/>
                <a:gd name="connsiteY11" fmla="*/ 319778 h 322235"/>
                <a:gd name="connsiteX12" fmla="*/ 175550 w 239252"/>
                <a:gd name="connsiteY12" fmla="*/ 313413 h 322235"/>
                <a:gd name="connsiteX13" fmla="*/ 169524 w 239252"/>
                <a:gd name="connsiteY13" fmla="*/ 262830 h 322235"/>
                <a:gd name="connsiteX14" fmla="*/ 185233 w 239252"/>
                <a:gd name="connsiteY14" fmla="*/ 235473 h 322235"/>
                <a:gd name="connsiteX15" fmla="*/ 182999 w 239252"/>
                <a:gd name="connsiteY15" fmla="*/ 204189 h 322235"/>
                <a:gd name="connsiteX16" fmla="*/ 193630 w 239252"/>
                <a:gd name="connsiteY16" fmla="*/ 177645 h 322235"/>
                <a:gd name="connsiteX17" fmla="*/ 198099 w 239252"/>
                <a:gd name="connsiteY17" fmla="*/ 149137 h 322235"/>
                <a:gd name="connsiteX18" fmla="*/ 217195 w 239252"/>
                <a:gd name="connsiteY18" fmla="*/ 129229 h 322235"/>
                <a:gd name="connsiteX19" fmla="*/ 234665 w 239252"/>
                <a:gd name="connsiteY19" fmla="*/ 140538 h 322235"/>
                <a:gd name="connsiteX20" fmla="*/ 225591 w 239252"/>
                <a:gd name="connsiteY20" fmla="*/ 109863 h 322235"/>
                <a:gd name="connsiteX21" fmla="*/ 196204 w 239252"/>
                <a:gd name="connsiteY21" fmla="*/ 104581 h 322235"/>
                <a:gd name="connsiteX22" fmla="*/ 185775 w 239252"/>
                <a:gd name="connsiteY22" fmla="*/ 88330 h 322235"/>
                <a:gd name="connsiteX23" fmla="*/ 168644 w 239252"/>
                <a:gd name="connsiteY23" fmla="*/ 65239 h 322235"/>
                <a:gd name="connsiteX24" fmla="*/ 139865 w 239252"/>
                <a:gd name="connsiteY24" fmla="*/ 37544 h 322235"/>
                <a:gd name="connsiteX25" fmla="*/ 120228 w 239252"/>
                <a:gd name="connsiteY25" fmla="*/ 707 h 322235"/>
                <a:gd name="connsiteX26" fmla="*/ 100929 w 239252"/>
                <a:gd name="connsiteY26" fmla="*/ 16078 h 322235"/>
                <a:gd name="connsiteX27" fmla="*/ 91991 w 239252"/>
                <a:gd name="connsiteY27" fmla="*/ 29892 h 322235"/>
                <a:gd name="connsiteX28" fmla="*/ 70051 w 239252"/>
                <a:gd name="connsiteY28" fmla="*/ 34429 h 322235"/>
                <a:gd name="connsiteX29" fmla="*/ 51768 w 239252"/>
                <a:gd name="connsiteY29" fmla="*/ 34903 h 322235"/>
                <a:gd name="connsiteX30" fmla="*/ 12968 w 239252"/>
                <a:gd name="connsiteY30" fmla="*/ 27454 h 322235"/>
                <a:gd name="connsiteX31" fmla="*/ 6332 w 239252"/>
                <a:gd name="connsiteY31" fmla="*/ 63749 h 322235"/>
                <a:gd name="connsiteX32" fmla="*/ 1050 w 239252"/>
                <a:gd name="connsiteY32" fmla="*/ 92393 h 322235"/>
                <a:gd name="connsiteX33" fmla="*/ 23057 w 239252"/>
                <a:gd name="connsiteY33" fmla="*/ 117312 h 322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9252" h="322235">
                  <a:moveTo>
                    <a:pt x="23057" y="117312"/>
                  </a:moveTo>
                  <a:cubicBezTo>
                    <a:pt x="24547" y="124828"/>
                    <a:pt x="19468" y="133698"/>
                    <a:pt x="24750" y="138980"/>
                  </a:cubicBezTo>
                  <a:cubicBezTo>
                    <a:pt x="30100" y="144262"/>
                    <a:pt x="51701" y="136272"/>
                    <a:pt x="54003" y="141553"/>
                  </a:cubicBezTo>
                  <a:cubicBezTo>
                    <a:pt x="56305" y="146835"/>
                    <a:pt x="48992" y="157060"/>
                    <a:pt x="52784" y="162342"/>
                  </a:cubicBezTo>
                  <a:cubicBezTo>
                    <a:pt x="56576" y="167623"/>
                    <a:pt x="65785" y="171280"/>
                    <a:pt x="71135" y="177307"/>
                  </a:cubicBezTo>
                  <a:cubicBezTo>
                    <a:pt x="76484" y="183333"/>
                    <a:pt x="83120" y="194574"/>
                    <a:pt x="83120" y="202903"/>
                  </a:cubicBezTo>
                  <a:cubicBezTo>
                    <a:pt x="83120" y="211232"/>
                    <a:pt x="65176" y="233239"/>
                    <a:pt x="72083" y="234728"/>
                  </a:cubicBezTo>
                  <a:cubicBezTo>
                    <a:pt x="78922" y="236218"/>
                    <a:pt x="82646" y="219967"/>
                    <a:pt x="81901" y="235744"/>
                  </a:cubicBezTo>
                  <a:cubicBezTo>
                    <a:pt x="81156" y="251589"/>
                    <a:pt x="80479" y="258361"/>
                    <a:pt x="91043" y="262153"/>
                  </a:cubicBezTo>
                  <a:cubicBezTo>
                    <a:pt x="101606" y="265945"/>
                    <a:pt x="114607" y="278201"/>
                    <a:pt x="118399" y="282738"/>
                  </a:cubicBezTo>
                  <a:cubicBezTo>
                    <a:pt x="122191" y="287275"/>
                    <a:pt x="135599" y="284634"/>
                    <a:pt x="130249" y="292150"/>
                  </a:cubicBezTo>
                  <a:cubicBezTo>
                    <a:pt x="124900" y="299667"/>
                    <a:pt x="134786" y="318220"/>
                    <a:pt x="145418" y="319778"/>
                  </a:cubicBezTo>
                  <a:cubicBezTo>
                    <a:pt x="156048" y="321268"/>
                    <a:pt x="176295" y="326956"/>
                    <a:pt x="175550" y="313413"/>
                  </a:cubicBezTo>
                  <a:cubicBezTo>
                    <a:pt x="174806" y="299870"/>
                    <a:pt x="161940" y="274138"/>
                    <a:pt x="169524" y="262830"/>
                  </a:cubicBezTo>
                  <a:cubicBezTo>
                    <a:pt x="177108" y="251522"/>
                    <a:pt x="180629" y="247526"/>
                    <a:pt x="185233" y="235473"/>
                  </a:cubicBezTo>
                  <a:cubicBezTo>
                    <a:pt x="189771" y="223420"/>
                    <a:pt x="177649" y="212518"/>
                    <a:pt x="182999" y="204189"/>
                  </a:cubicBezTo>
                  <a:cubicBezTo>
                    <a:pt x="188348" y="195928"/>
                    <a:pt x="194375" y="188209"/>
                    <a:pt x="193630" y="177645"/>
                  </a:cubicBezTo>
                  <a:cubicBezTo>
                    <a:pt x="192885" y="167014"/>
                    <a:pt x="186791" y="158956"/>
                    <a:pt x="198099" y="149137"/>
                  </a:cubicBezTo>
                  <a:cubicBezTo>
                    <a:pt x="209408" y="139319"/>
                    <a:pt x="214148" y="129229"/>
                    <a:pt x="217195" y="129229"/>
                  </a:cubicBezTo>
                  <a:cubicBezTo>
                    <a:pt x="220242" y="129229"/>
                    <a:pt x="224779" y="151846"/>
                    <a:pt x="234665" y="140538"/>
                  </a:cubicBezTo>
                  <a:cubicBezTo>
                    <a:pt x="244551" y="129229"/>
                    <a:pt x="237035" y="110608"/>
                    <a:pt x="225591" y="109863"/>
                  </a:cubicBezTo>
                  <a:cubicBezTo>
                    <a:pt x="214215" y="109118"/>
                    <a:pt x="199250" y="113655"/>
                    <a:pt x="196204" y="104581"/>
                  </a:cubicBezTo>
                  <a:cubicBezTo>
                    <a:pt x="193156" y="95507"/>
                    <a:pt x="192614" y="91309"/>
                    <a:pt x="185775" y="88330"/>
                  </a:cubicBezTo>
                  <a:cubicBezTo>
                    <a:pt x="178936" y="85283"/>
                    <a:pt x="173993" y="78782"/>
                    <a:pt x="168644" y="65239"/>
                  </a:cubicBezTo>
                  <a:cubicBezTo>
                    <a:pt x="163294" y="51696"/>
                    <a:pt x="146704" y="42081"/>
                    <a:pt x="139865" y="37544"/>
                  </a:cubicBezTo>
                  <a:cubicBezTo>
                    <a:pt x="133026" y="33007"/>
                    <a:pt x="127338" y="3687"/>
                    <a:pt x="120228" y="707"/>
                  </a:cubicBezTo>
                  <a:cubicBezTo>
                    <a:pt x="113050" y="-2340"/>
                    <a:pt x="102419" y="4770"/>
                    <a:pt x="100929" y="16078"/>
                  </a:cubicBezTo>
                  <a:cubicBezTo>
                    <a:pt x="99439" y="27387"/>
                    <a:pt x="101064" y="31382"/>
                    <a:pt x="91991" y="29892"/>
                  </a:cubicBezTo>
                  <a:cubicBezTo>
                    <a:pt x="82849" y="28402"/>
                    <a:pt x="79193" y="30705"/>
                    <a:pt x="70051" y="34429"/>
                  </a:cubicBezTo>
                  <a:cubicBezTo>
                    <a:pt x="60910" y="38221"/>
                    <a:pt x="61654" y="38695"/>
                    <a:pt x="51768" y="34903"/>
                  </a:cubicBezTo>
                  <a:cubicBezTo>
                    <a:pt x="41882" y="31111"/>
                    <a:pt x="25901" y="22918"/>
                    <a:pt x="12968" y="27454"/>
                  </a:cubicBezTo>
                  <a:cubicBezTo>
                    <a:pt x="1389" y="31517"/>
                    <a:pt x="9379" y="53931"/>
                    <a:pt x="6332" y="63749"/>
                  </a:cubicBezTo>
                  <a:cubicBezTo>
                    <a:pt x="3285" y="73568"/>
                    <a:pt x="-2335" y="79595"/>
                    <a:pt x="1050" y="92393"/>
                  </a:cubicBezTo>
                  <a:cubicBezTo>
                    <a:pt x="4436" y="105191"/>
                    <a:pt x="21568" y="109795"/>
                    <a:pt x="23057" y="11731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5" name="Freeform 494">
              <a:extLst>
                <a:ext uri="{FF2B5EF4-FFF2-40B4-BE49-F238E27FC236}">
                  <a16:creationId xmlns:a16="http://schemas.microsoft.com/office/drawing/2014/main" id="{408ACD05-959E-449D-0108-C354B23EA722}"/>
                </a:ext>
              </a:extLst>
            </p:cNvPr>
            <p:cNvSpPr/>
            <p:nvPr/>
          </p:nvSpPr>
          <p:spPr bwMode="ltGray">
            <a:xfrm>
              <a:off x="12689126" y="2135832"/>
              <a:ext cx="191484" cy="142609"/>
            </a:xfrm>
            <a:custGeom>
              <a:avLst/>
              <a:gdLst>
                <a:gd name="connsiteX0" fmla="*/ 35796 w 191484"/>
                <a:gd name="connsiteY0" fmla="*/ 85500 h 142609"/>
                <a:gd name="connsiteX1" fmla="*/ 54214 w 191484"/>
                <a:gd name="connsiteY1" fmla="*/ 95724 h 142609"/>
                <a:gd name="connsiteX2" fmla="*/ 65184 w 191484"/>
                <a:gd name="connsiteY2" fmla="*/ 126196 h 142609"/>
                <a:gd name="connsiteX3" fmla="*/ 104052 w 191484"/>
                <a:gd name="connsiteY3" fmla="*/ 129988 h 142609"/>
                <a:gd name="connsiteX4" fmla="*/ 122132 w 191484"/>
                <a:gd name="connsiteY4" fmla="*/ 142583 h 142609"/>
                <a:gd name="connsiteX5" fmla="*/ 130664 w 191484"/>
                <a:gd name="connsiteY5" fmla="*/ 122336 h 142609"/>
                <a:gd name="connsiteX6" fmla="*/ 168449 w 191484"/>
                <a:gd name="connsiteY6" fmla="*/ 117393 h 142609"/>
                <a:gd name="connsiteX7" fmla="*/ 175491 w 191484"/>
                <a:gd name="connsiteY7" fmla="*/ 96402 h 142609"/>
                <a:gd name="connsiteX8" fmla="*/ 188018 w 191484"/>
                <a:gd name="connsiteY8" fmla="*/ 62341 h 142609"/>
                <a:gd name="connsiteX9" fmla="*/ 188627 w 191484"/>
                <a:gd name="connsiteY9" fmla="*/ 40334 h 142609"/>
                <a:gd name="connsiteX10" fmla="*/ 165334 w 191484"/>
                <a:gd name="connsiteY10" fmla="*/ 35052 h 142609"/>
                <a:gd name="connsiteX11" fmla="*/ 121590 w 191484"/>
                <a:gd name="connsiteY11" fmla="*/ 13113 h 142609"/>
                <a:gd name="connsiteX12" fmla="*/ 83602 w 191484"/>
                <a:gd name="connsiteY12" fmla="*/ 2956 h 142609"/>
                <a:gd name="connsiteX13" fmla="*/ 85363 w 191484"/>
                <a:gd name="connsiteY13" fmla="*/ 33495 h 142609"/>
                <a:gd name="connsiteX14" fmla="*/ 66064 w 191484"/>
                <a:gd name="connsiteY14" fmla="*/ 36880 h 142609"/>
                <a:gd name="connsiteX15" fmla="*/ 29228 w 191484"/>
                <a:gd name="connsiteY15" fmla="*/ 19410 h 142609"/>
                <a:gd name="connsiteX16" fmla="*/ 3835 w 191484"/>
                <a:gd name="connsiteY16" fmla="*/ 52929 h 142609"/>
                <a:gd name="connsiteX17" fmla="*/ 5257 w 191484"/>
                <a:gd name="connsiteY17" fmla="*/ 79879 h 142609"/>
                <a:gd name="connsiteX18" fmla="*/ 35796 w 191484"/>
                <a:gd name="connsiteY18" fmla="*/ 85500 h 142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1484" h="142609">
                  <a:moveTo>
                    <a:pt x="35796" y="85500"/>
                  </a:moveTo>
                  <a:cubicBezTo>
                    <a:pt x="48729" y="81708"/>
                    <a:pt x="55772" y="88953"/>
                    <a:pt x="54214" y="95724"/>
                  </a:cubicBezTo>
                  <a:cubicBezTo>
                    <a:pt x="52724" y="102496"/>
                    <a:pt x="56043" y="121727"/>
                    <a:pt x="65184" y="126196"/>
                  </a:cubicBezTo>
                  <a:cubicBezTo>
                    <a:pt x="74325" y="130733"/>
                    <a:pt x="96468" y="125451"/>
                    <a:pt x="104052" y="129988"/>
                  </a:cubicBezTo>
                  <a:cubicBezTo>
                    <a:pt x="111636" y="134525"/>
                    <a:pt x="108454" y="141838"/>
                    <a:pt x="122132" y="142583"/>
                  </a:cubicBezTo>
                  <a:cubicBezTo>
                    <a:pt x="135810" y="143328"/>
                    <a:pt x="128632" y="128363"/>
                    <a:pt x="130664" y="122336"/>
                  </a:cubicBezTo>
                  <a:cubicBezTo>
                    <a:pt x="132628" y="116310"/>
                    <a:pt x="154770" y="120372"/>
                    <a:pt x="168449" y="117393"/>
                  </a:cubicBezTo>
                  <a:cubicBezTo>
                    <a:pt x="182127" y="114346"/>
                    <a:pt x="175491" y="100871"/>
                    <a:pt x="175491" y="96402"/>
                  </a:cubicBezTo>
                  <a:cubicBezTo>
                    <a:pt x="175491" y="91865"/>
                    <a:pt x="182669" y="73649"/>
                    <a:pt x="188018" y="62341"/>
                  </a:cubicBezTo>
                  <a:cubicBezTo>
                    <a:pt x="193368" y="51033"/>
                    <a:pt x="191675" y="48595"/>
                    <a:pt x="188627" y="40334"/>
                  </a:cubicBezTo>
                  <a:cubicBezTo>
                    <a:pt x="185580" y="32073"/>
                    <a:pt x="177522" y="38099"/>
                    <a:pt x="165334" y="35052"/>
                  </a:cubicBezTo>
                  <a:cubicBezTo>
                    <a:pt x="153145" y="32005"/>
                    <a:pt x="131476" y="20629"/>
                    <a:pt x="121590" y="13113"/>
                  </a:cubicBezTo>
                  <a:cubicBezTo>
                    <a:pt x="111704" y="5596"/>
                    <a:pt x="98973" y="-5306"/>
                    <a:pt x="83602" y="2956"/>
                  </a:cubicBezTo>
                  <a:cubicBezTo>
                    <a:pt x="68299" y="11217"/>
                    <a:pt x="91593" y="22186"/>
                    <a:pt x="85363" y="33495"/>
                  </a:cubicBezTo>
                  <a:cubicBezTo>
                    <a:pt x="77982" y="39521"/>
                    <a:pt x="73648" y="39183"/>
                    <a:pt x="66064" y="36880"/>
                  </a:cubicBezTo>
                  <a:cubicBezTo>
                    <a:pt x="58480" y="34646"/>
                    <a:pt x="51235" y="11081"/>
                    <a:pt x="29228" y="19410"/>
                  </a:cubicBezTo>
                  <a:cubicBezTo>
                    <a:pt x="7153" y="27671"/>
                    <a:pt x="8371" y="52184"/>
                    <a:pt x="3835" y="52929"/>
                  </a:cubicBezTo>
                  <a:cubicBezTo>
                    <a:pt x="-702" y="53674"/>
                    <a:pt x="-2328" y="62544"/>
                    <a:pt x="5257" y="79879"/>
                  </a:cubicBezTo>
                  <a:cubicBezTo>
                    <a:pt x="12976" y="97350"/>
                    <a:pt x="22862" y="89224"/>
                    <a:pt x="35796" y="855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6" name="Freeform 495">
              <a:extLst>
                <a:ext uri="{FF2B5EF4-FFF2-40B4-BE49-F238E27FC236}">
                  <a16:creationId xmlns:a16="http://schemas.microsoft.com/office/drawing/2014/main" id="{1FFE8346-9505-B06C-AF9A-377F47E8C5B2}"/>
                </a:ext>
              </a:extLst>
            </p:cNvPr>
            <p:cNvSpPr/>
            <p:nvPr/>
          </p:nvSpPr>
          <p:spPr bwMode="ltGray">
            <a:xfrm>
              <a:off x="12774640" y="2325070"/>
              <a:ext cx="89752" cy="120313"/>
            </a:xfrm>
            <a:custGeom>
              <a:avLst/>
              <a:gdLst>
                <a:gd name="connsiteX0" fmla="*/ 8178 w 89752"/>
                <a:gd name="connsiteY0" fmla="*/ 112203 h 120313"/>
                <a:gd name="connsiteX1" fmla="*/ 42035 w 89752"/>
                <a:gd name="connsiteY1" fmla="*/ 109765 h 120313"/>
                <a:gd name="connsiteX2" fmla="*/ 59777 w 89752"/>
                <a:gd name="connsiteY2" fmla="*/ 115792 h 120313"/>
                <a:gd name="connsiteX3" fmla="*/ 67835 w 89752"/>
                <a:gd name="connsiteY3" fmla="*/ 86675 h 120313"/>
                <a:gd name="connsiteX4" fmla="*/ 89639 w 89752"/>
                <a:gd name="connsiteY4" fmla="*/ 69069 h 120313"/>
                <a:gd name="connsiteX5" fmla="*/ 64043 w 89752"/>
                <a:gd name="connsiteY5" fmla="*/ 52411 h 120313"/>
                <a:gd name="connsiteX6" fmla="*/ 57000 w 89752"/>
                <a:gd name="connsiteY6" fmla="*/ 33113 h 120313"/>
                <a:gd name="connsiteX7" fmla="*/ 33165 w 89752"/>
                <a:gd name="connsiteY7" fmla="*/ 18215 h 120313"/>
                <a:gd name="connsiteX8" fmla="*/ 34384 w 89752"/>
                <a:gd name="connsiteY8" fmla="*/ 8532 h 120313"/>
                <a:gd name="connsiteX9" fmla="*/ 3777 w 89752"/>
                <a:gd name="connsiteY9" fmla="*/ 6568 h 120313"/>
                <a:gd name="connsiteX10" fmla="*/ 8855 w 89752"/>
                <a:gd name="connsiteY10" fmla="*/ 30472 h 120313"/>
                <a:gd name="connsiteX11" fmla="*/ 7569 w 89752"/>
                <a:gd name="connsiteY11" fmla="*/ 58438 h 120313"/>
                <a:gd name="connsiteX12" fmla="*/ 6079 w 89752"/>
                <a:gd name="connsiteY12" fmla="*/ 88435 h 120313"/>
                <a:gd name="connsiteX13" fmla="*/ 8178 w 89752"/>
                <a:gd name="connsiteY13" fmla="*/ 112203 h 120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752" h="120313">
                  <a:moveTo>
                    <a:pt x="8178" y="112203"/>
                  </a:moveTo>
                  <a:cubicBezTo>
                    <a:pt x="18809" y="110713"/>
                    <a:pt x="39733" y="105364"/>
                    <a:pt x="42035" y="109765"/>
                  </a:cubicBezTo>
                  <a:cubicBezTo>
                    <a:pt x="44338" y="114167"/>
                    <a:pt x="55917" y="127100"/>
                    <a:pt x="59777" y="115792"/>
                  </a:cubicBezTo>
                  <a:cubicBezTo>
                    <a:pt x="63569" y="104484"/>
                    <a:pt x="65600" y="94259"/>
                    <a:pt x="67835" y="86675"/>
                  </a:cubicBezTo>
                  <a:cubicBezTo>
                    <a:pt x="70137" y="79158"/>
                    <a:pt x="88149" y="81122"/>
                    <a:pt x="89639" y="69069"/>
                  </a:cubicBezTo>
                  <a:cubicBezTo>
                    <a:pt x="91128" y="57016"/>
                    <a:pt x="77721" y="56948"/>
                    <a:pt x="64043" y="52411"/>
                  </a:cubicBezTo>
                  <a:cubicBezTo>
                    <a:pt x="50364" y="47874"/>
                    <a:pt x="57000" y="40629"/>
                    <a:pt x="57000" y="33113"/>
                  </a:cubicBezTo>
                  <a:cubicBezTo>
                    <a:pt x="57000" y="26951"/>
                    <a:pt x="41968" y="18622"/>
                    <a:pt x="33165" y="18215"/>
                  </a:cubicBezTo>
                  <a:cubicBezTo>
                    <a:pt x="34316" y="16116"/>
                    <a:pt x="35061" y="13001"/>
                    <a:pt x="34384" y="8532"/>
                  </a:cubicBezTo>
                  <a:cubicBezTo>
                    <a:pt x="32081" y="-7313"/>
                    <a:pt x="7230" y="3115"/>
                    <a:pt x="3777" y="6568"/>
                  </a:cubicBezTo>
                  <a:cubicBezTo>
                    <a:pt x="-6178" y="16387"/>
                    <a:pt x="6418" y="19908"/>
                    <a:pt x="8855" y="30472"/>
                  </a:cubicBezTo>
                  <a:cubicBezTo>
                    <a:pt x="11293" y="41035"/>
                    <a:pt x="1542" y="52411"/>
                    <a:pt x="7569" y="58438"/>
                  </a:cubicBezTo>
                  <a:cubicBezTo>
                    <a:pt x="13663" y="64464"/>
                    <a:pt x="10684" y="78617"/>
                    <a:pt x="6079" y="88435"/>
                  </a:cubicBezTo>
                  <a:cubicBezTo>
                    <a:pt x="1474" y="98118"/>
                    <a:pt x="-2453" y="113693"/>
                    <a:pt x="8178" y="1122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7" name="Freeform 496">
              <a:extLst>
                <a:ext uri="{FF2B5EF4-FFF2-40B4-BE49-F238E27FC236}">
                  <a16:creationId xmlns:a16="http://schemas.microsoft.com/office/drawing/2014/main" id="{DAD8F1BB-DA84-8488-7893-DF445BEF0682}"/>
                </a:ext>
              </a:extLst>
            </p:cNvPr>
            <p:cNvSpPr/>
            <p:nvPr/>
          </p:nvSpPr>
          <p:spPr bwMode="ltGray">
            <a:xfrm>
              <a:off x="12916487" y="2274714"/>
              <a:ext cx="48080" cy="22854"/>
            </a:xfrm>
            <a:custGeom>
              <a:avLst/>
              <a:gdLst>
                <a:gd name="connsiteX0" fmla="*/ 3385 w 48080"/>
                <a:gd name="connsiteY0" fmla="*/ 21578 h 22854"/>
                <a:gd name="connsiteX1" fmla="*/ 21329 w 48080"/>
                <a:gd name="connsiteY1" fmla="*/ 21307 h 22854"/>
                <a:gd name="connsiteX2" fmla="*/ 43675 w 48080"/>
                <a:gd name="connsiteY2" fmla="*/ 2076 h 22854"/>
                <a:gd name="connsiteX3" fmla="*/ 8125 w 48080"/>
                <a:gd name="connsiteY3" fmla="*/ 12842 h 22854"/>
                <a:gd name="connsiteX4" fmla="*/ 3385 w 48080"/>
                <a:gd name="connsiteY4" fmla="*/ 21578 h 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080" h="22854">
                  <a:moveTo>
                    <a:pt x="3385" y="21578"/>
                  </a:moveTo>
                  <a:cubicBezTo>
                    <a:pt x="11714" y="17786"/>
                    <a:pt x="9141" y="19072"/>
                    <a:pt x="21329" y="21307"/>
                  </a:cubicBezTo>
                  <a:cubicBezTo>
                    <a:pt x="33518" y="23541"/>
                    <a:pt x="58098" y="8915"/>
                    <a:pt x="43675" y="2076"/>
                  </a:cubicBezTo>
                  <a:cubicBezTo>
                    <a:pt x="29252" y="-4696"/>
                    <a:pt x="11037" y="6748"/>
                    <a:pt x="8125" y="12842"/>
                  </a:cubicBezTo>
                  <a:cubicBezTo>
                    <a:pt x="4401" y="20426"/>
                    <a:pt x="-5011" y="25302"/>
                    <a:pt x="3385" y="215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8" name="Freeform 497">
              <a:extLst>
                <a:ext uri="{FF2B5EF4-FFF2-40B4-BE49-F238E27FC236}">
                  <a16:creationId xmlns:a16="http://schemas.microsoft.com/office/drawing/2014/main" id="{0EC4BED8-E5C1-B923-0FD3-F4F0C992C4F6}"/>
                </a:ext>
              </a:extLst>
            </p:cNvPr>
            <p:cNvSpPr/>
            <p:nvPr/>
          </p:nvSpPr>
          <p:spPr bwMode="ltGray">
            <a:xfrm>
              <a:off x="12967815" y="2140310"/>
              <a:ext cx="42987" cy="36758"/>
            </a:xfrm>
            <a:custGeom>
              <a:avLst/>
              <a:gdLst>
                <a:gd name="connsiteX0" fmla="*/ 11578 w 42987"/>
                <a:gd name="connsiteY0" fmla="*/ 36601 h 36758"/>
                <a:gd name="connsiteX1" fmla="*/ 42862 w 42987"/>
                <a:gd name="connsiteY1" fmla="*/ 5249 h 36758"/>
                <a:gd name="connsiteX2" fmla="*/ 12933 w 42987"/>
                <a:gd name="connsiteY2" fmla="*/ 2540 h 36758"/>
                <a:gd name="connsiteX3" fmla="*/ 11578 w 42987"/>
                <a:gd name="connsiteY3" fmla="*/ 36601 h 36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7" h="36758">
                  <a:moveTo>
                    <a:pt x="11578" y="36601"/>
                  </a:moveTo>
                  <a:cubicBezTo>
                    <a:pt x="31351" y="34366"/>
                    <a:pt x="44420" y="11276"/>
                    <a:pt x="42862" y="5249"/>
                  </a:cubicBezTo>
                  <a:cubicBezTo>
                    <a:pt x="41373" y="-778"/>
                    <a:pt x="16386" y="-1523"/>
                    <a:pt x="12933" y="2540"/>
                  </a:cubicBezTo>
                  <a:cubicBezTo>
                    <a:pt x="744" y="16760"/>
                    <a:pt x="-8127" y="38835"/>
                    <a:pt x="11578" y="3660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9" name="Freeform 498">
              <a:extLst>
                <a:ext uri="{FF2B5EF4-FFF2-40B4-BE49-F238E27FC236}">
                  <a16:creationId xmlns:a16="http://schemas.microsoft.com/office/drawing/2014/main" id="{D12E260D-0D23-A9A2-A863-3A551519C1EB}"/>
                </a:ext>
              </a:extLst>
            </p:cNvPr>
            <p:cNvSpPr/>
            <p:nvPr/>
          </p:nvSpPr>
          <p:spPr bwMode="ltGray">
            <a:xfrm>
              <a:off x="12538872" y="2307290"/>
              <a:ext cx="1866" cy="5794"/>
            </a:xfrm>
            <a:custGeom>
              <a:avLst/>
              <a:gdLst>
                <a:gd name="connsiteX0" fmla="*/ 1867 w 1866"/>
                <a:gd name="connsiteY0" fmla="*/ 5794 h 5794"/>
                <a:gd name="connsiteX1" fmla="*/ 919 w 1866"/>
                <a:gd name="connsiteY1" fmla="*/ 1799 h 5794"/>
                <a:gd name="connsiteX2" fmla="*/ 1867 w 1866"/>
                <a:gd name="connsiteY2" fmla="*/ 5794 h 5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66" h="5794">
                  <a:moveTo>
                    <a:pt x="1867" y="5794"/>
                  </a:moveTo>
                  <a:cubicBezTo>
                    <a:pt x="1731" y="4575"/>
                    <a:pt x="1461" y="3221"/>
                    <a:pt x="919" y="1799"/>
                  </a:cubicBezTo>
                  <a:cubicBezTo>
                    <a:pt x="512" y="-2467"/>
                    <a:pt x="-1384" y="1664"/>
                    <a:pt x="1867" y="579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0" name="Freeform 499">
              <a:extLst>
                <a:ext uri="{FF2B5EF4-FFF2-40B4-BE49-F238E27FC236}">
                  <a16:creationId xmlns:a16="http://schemas.microsoft.com/office/drawing/2014/main" id="{52F20B4C-8199-8545-8927-2188994A5D0D}"/>
                </a:ext>
              </a:extLst>
            </p:cNvPr>
            <p:cNvSpPr/>
            <p:nvPr/>
          </p:nvSpPr>
          <p:spPr bwMode="ltGray">
            <a:xfrm>
              <a:off x="12536983" y="2313017"/>
              <a:ext cx="36671" cy="61752"/>
            </a:xfrm>
            <a:custGeom>
              <a:avLst/>
              <a:gdLst>
                <a:gd name="connsiteX0" fmla="*/ 21971 w 36671"/>
                <a:gd name="connsiteY0" fmla="*/ 51937 h 61752"/>
                <a:gd name="connsiteX1" fmla="*/ 34769 w 36671"/>
                <a:gd name="connsiteY1" fmla="*/ 51734 h 61752"/>
                <a:gd name="connsiteX2" fmla="*/ 13980 w 36671"/>
                <a:gd name="connsiteY2" fmla="*/ 24445 h 61752"/>
                <a:gd name="connsiteX3" fmla="*/ 5313 w 36671"/>
                <a:gd name="connsiteY3" fmla="*/ 1625 h 61752"/>
                <a:gd name="connsiteX4" fmla="*/ 3756 w 36671"/>
                <a:gd name="connsiteY4" fmla="*/ 0 h 61752"/>
                <a:gd name="connsiteX5" fmla="*/ 3282 w 36671"/>
                <a:gd name="connsiteY5" fmla="*/ 25799 h 61752"/>
                <a:gd name="connsiteX6" fmla="*/ 21971 w 36671"/>
                <a:gd name="connsiteY6" fmla="*/ 51937 h 6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671" h="61752">
                  <a:moveTo>
                    <a:pt x="21971" y="51937"/>
                  </a:moveTo>
                  <a:cubicBezTo>
                    <a:pt x="25018" y="63245"/>
                    <a:pt x="42353" y="66766"/>
                    <a:pt x="34769" y="51734"/>
                  </a:cubicBezTo>
                  <a:cubicBezTo>
                    <a:pt x="27185" y="36634"/>
                    <a:pt x="14793" y="38056"/>
                    <a:pt x="13980" y="24445"/>
                  </a:cubicBezTo>
                  <a:cubicBezTo>
                    <a:pt x="13168" y="10902"/>
                    <a:pt x="10662" y="6162"/>
                    <a:pt x="5313" y="1625"/>
                  </a:cubicBezTo>
                  <a:cubicBezTo>
                    <a:pt x="4703" y="1083"/>
                    <a:pt x="4162" y="542"/>
                    <a:pt x="3756" y="0"/>
                  </a:cubicBezTo>
                  <a:cubicBezTo>
                    <a:pt x="4500" y="9006"/>
                    <a:pt x="-4709" y="13204"/>
                    <a:pt x="3282" y="25799"/>
                  </a:cubicBezTo>
                  <a:cubicBezTo>
                    <a:pt x="12423" y="40155"/>
                    <a:pt x="18924" y="40629"/>
                    <a:pt x="21971" y="519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1" name="Freeform 500">
              <a:extLst>
                <a:ext uri="{FF2B5EF4-FFF2-40B4-BE49-F238E27FC236}">
                  <a16:creationId xmlns:a16="http://schemas.microsoft.com/office/drawing/2014/main" id="{D9591625-E8FE-9C12-B369-69D3911EB34C}"/>
                </a:ext>
              </a:extLst>
            </p:cNvPr>
            <p:cNvSpPr/>
            <p:nvPr/>
          </p:nvSpPr>
          <p:spPr bwMode="ltGray">
            <a:xfrm>
              <a:off x="13736820" y="6246838"/>
              <a:ext cx="250052" cy="477241"/>
            </a:xfrm>
            <a:custGeom>
              <a:avLst/>
              <a:gdLst>
                <a:gd name="connsiteX0" fmla="*/ 239534 w 250052"/>
                <a:gd name="connsiteY0" fmla="*/ 76096 h 477241"/>
                <a:gd name="connsiteX1" fmla="*/ 244816 w 250052"/>
                <a:gd name="connsiteY1" fmla="*/ 37295 h 477241"/>
                <a:gd name="connsiteX2" fmla="*/ 226533 w 250052"/>
                <a:gd name="connsiteY2" fmla="*/ 10751 h 477241"/>
                <a:gd name="connsiteX3" fmla="*/ 202494 w 250052"/>
                <a:gd name="connsiteY3" fmla="*/ 8788 h 477241"/>
                <a:gd name="connsiteX4" fmla="*/ 184346 w 250052"/>
                <a:gd name="connsiteY4" fmla="*/ 76841 h 477241"/>
                <a:gd name="connsiteX5" fmla="*/ 159225 w 250052"/>
                <a:gd name="connsiteY5" fmla="*/ 94175 h 477241"/>
                <a:gd name="connsiteX6" fmla="*/ 140942 w 250052"/>
                <a:gd name="connsiteY6" fmla="*/ 112255 h 477241"/>
                <a:gd name="connsiteX7" fmla="*/ 125503 w 250052"/>
                <a:gd name="connsiteY7" fmla="*/ 115776 h 477241"/>
                <a:gd name="connsiteX8" fmla="*/ 119747 w 250052"/>
                <a:gd name="connsiteY8" fmla="*/ 128033 h 477241"/>
                <a:gd name="connsiteX9" fmla="*/ 90698 w 250052"/>
                <a:gd name="connsiteY9" fmla="*/ 120517 h 477241"/>
                <a:gd name="connsiteX10" fmla="*/ 65576 w 250052"/>
                <a:gd name="connsiteY10" fmla="*/ 145435 h 477241"/>
                <a:gd name="connsiteX11" fmla="*/ 48783 w 250052"/>
                <a:gd name="connsiteY11" fmla="*/ 166562 h 477241"/>
                <a:gd name="connsiteX12" fmla="*/ 41333 w 250052"/>
                <a:gd name="connsiteY12" fmla="*/ 186064 h 477241"/>
                <a:gd name="connsiteX13" fmla="*/ 49798 w 250052"/>
                <a:gd name="connsiteY13" fmla="*/ 218770 h 477241"/>
                <a:gd name="connsiteX14" fmla="*/ 40589 w 250052"/>
                <a:gd name="connsiteY14" fmla="*/ 252424 h 477241"/>
                <a:gd name="connsiteX15" fmla="*/ 25083 w 250052"/>
                <a:gd name="connsiteY15" fmla="*/ 299350 h 477241"/>
                <a:gd name="connsiteX16" fmla="*/ 9576 w 250052"/>
                <a:gd name="connsiteY16" fmla="*/ 323050 h 477241"/>
                <a:gd name="connsiteX17" fmla="*/ 299 w 250052"/>
                <a:gd name="connsiteY17" fmla="*/ 362934 h 477241"/>
                <a:gd name="connsiteX18" fmla="*/ 15264 w 250052"/>
                <a:gd name="connsiteY18" fmla="*/ 399229 h 477241"/>
                <a:gd name="connsiteX19" fmla="*/ 34969 w 250052"/>
                <a:gd name="connsiteY19" fmla="*/ 473038 h 477241"/>
                <a:gd name="connsiteX20" fmla="*/ 85822 w 250052"/>
                <a:gd name="connsiteY20" fmla="*/ 467892 h 477241"/>
                <a:gd name="connsiteX21" fmla="*/ 111892 w 250052"/>
                <a:gd name="connsiteY21" fmla="*/ 448052 h 477241"/>
                <a:gd name="connsiteX22" fmla="*/ 135321 w 250052"/>
                <a:gd name="connsiteY22" fmla="*/ 420492 h 477241"/>
                <a:gd name="connsiteX23" fmla="*/ 152860 w 250052"/>
                <a:gd name="connsiteY23" fmla="*/ 360429 h 477241"/>
                <a:gd name="connsiteX24" fmla="*/ 177440 w 250052"/>
                <a:gd name="connsiteY24" fmla="*/ 319868 h 477241"/>
                <a:gd name="connsiteX25" fmla="*/ 190509 w 250052"/>
                <a:gd name="connsiteY25" fmla="*/ 286552 h 477241"/>
                <a:gd name="connsiteX26" fmla="*/ 210552 w 250052"/>
                <a:gd name="connsiteY26" fmla="*/ 259466 h 477241"/>
                <a:gd name="connsiteX27" fmla="*/ 207708 w 250052"/>
                <a:gd name="connsiteY27" fmla="*/ 217010 h 477241"/>
                <a:gd name="connsiteX28" fmla="*/ 215428 w 250052"/>
                <a:gd name="connsiteY28" fmla="*/ 177058 h 477241"/>
                <a:gd name="connsiteX29" fmla="*/ 223215 w 250052"/>
                <a:gd name="connsiteY29" fmla="*/ 151462 h 477241"/>
                <a:gd name="connsiteX30" fmla="*/ 246170 w 250052"/>
                <a:gd name="connsiteY30" fmla="*/ 141914 h 477241"/>
                <a:gd name="connsiteX31" fmla="*/ 244545 w 250052"/>
                <a:gd name="connsiteY31" fmla="*/ 119501 h 477241"/>
                <a:gd name="connsiteX32" fmla="*/ 239534 w 250052"/>
                <a:gd name="connsiteY32" fmla="*/ 76096 h 477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0052" h="477241">
                  <a:moveTo>
                    <a:pt x="239534" y="76096"/>
                  </a:moveTo>
                  <a:cubicBezTo>
                    <a:pt x="240685" y="58558"/>
                    <a:pt x="248811" y="50297"/>
                    <a:pt x="244816" y="37295"/>
                  </a:cubicBezTo>
                  <a:cubicBezTo>
                    <a:pt x="240821" y="24294"/>
                    <a:pt x="230460" y="22059"/>
                    <a:pt x="226533" y="10751"/>
                  </a:cubicBezTo>
                  <a:cubicBezTo>
                    <a:pt x="222538" y="-557"/>
                    <a:pt x="204052" y="-5500"/>
                    <a:pt x="202494" y="8788"/>
                  </a:cubicBezTo>
                  <a:cubicBezTo>
                    <a:pt x="198025" y="49416"/>
                    <a:pt x="194639" y="64991"/>
                    <a:pt x="184346" y="76841"/>
                  </a:cubicBezTo>
                  <a:cubicBezTo>
                    <a:pt x="174055" y="88691"/>
                    <a:pt x="168366" y="93092"/>
                    <a:pt x="159225" y="94175"/>
                  </a:cubicBezTo>
                  <a:cubicBezTo>
                    <a:pt x="150083" y="95327"/>
                    <a:pt x="144396" y="107177"/>
                    <a:pt x="140942" y="112255"/>
                  </a:cubicBezTo>
                  <a:cubicBezTo>
                    <a:pt x="137489" y="117334"/>
                    <a:pt x="128347" y="112933"/>
                    <a:pt x="125503" y="115776"/>
                  </a:cubicBezTo>
                  <a:cubicBezTo>
                    <a:pt x="122659" y="118620"/>
                    <a:pt x="131191" y="126340"/>
                    <a:pt x="119747" y="128033"/>
                  </a:cubicBezTo>
                  <a:cubicBezTo>
                    <a:pt x="108371" y="129726"/>
                    <a:pt x="98146" y="116589"/>
                    <a:pt x="90698" y="120517"/>
                  </a:cubicBezTo>
                  <a:cubicBezTo>
                    <a:pt x="83317" y="124444"/>
                    <a:pt x="70112" y="136971"/>
                    <a:pt x="65576" y="145435"/>
                  </a:cubicBezTo>
                  <a:cubicBezTo>
                    <a:pt x="61039" y="153900"/>
                    <a:pt x="55621" y="157556"/>
                    <a:pt x="48783" y="166562"/>
                  </a:cubicBezTo>
                  <a:cubicBezTo>
                    <a:pt x="41943" y="175636"/>
                    <a:pt x="36187" y="171979"/>
                    <a:pt x="41333" y="186064"/>
                  </a:cubicBezTo>
                  <a:cubicBezTo>
                    <a:pt x="46480" y="200216"/>
                    <a:pt x="44651" y="207462"/>
                    <a:pt x="49798" y="218770"/>
                  </a:cubicBezTo>
                  <a:cubicBezTo>
                    <a:pt x="54944" y="230079"/>
                    <a:pt x="48579" y="226964"/>
                    <a:pt x="40589" y="252424"/>
                  </a:cubicBezTo>
                  <a:cubicBezTo>
                    <a:pt x="32599" y="277885"/>
                    <a:pt x="32463" y="290886"/>
                    <a:pt x="25083" y="299350"/>
                  </a:cubicBezTo>
                  <a:cubicBezTo>
                    <a:pt x="17701" y="307815"/>
                    <a:pt x="14722" y="306054"/>
                    <a:pt x="9576" y="323050"/>
                  </a:cubicBezTo>
                  <a:cubicBezTo>
                    <a:pt x="4429" y="339979"/>
                    <a:pt x="-1394" y="343703"/>
                    <a:pt x="299" y="362934"/>
                  </a:cubicBezTo>
                  <a:cubicBezTo>
                    <a:pt x="1992" y="382165"/>
                    <a:pt x="15264" y="383452"/>
                    <a:pt x="15264" y="399229"/>
                  </a:cubicBezTo>
                  <a:cubicBezTo>
                    <a:pt x="15264" y="415075"/>
                    <a:pt x="773" y="463964"/>
                    <a:pt x="34969" y="473038"/>
                  </a:cubicBezTo>
                  <a:cubicBezTo>
                    <a:pt x="69164" y="482112"/>
                    <a:pt x="77222" y="474663"/>
                    <a:pt x="85822" y="467892"/>
                  </a:cubicBezTo>
                  <a:cubicBezTo>
                    <a:pt x="94354" y="461120"/>
                    <a:pt x="103902" y="453130"/>
                    <a:pt x="111892" y="448052"/>
                  </a:cubicBezTo>
                  <a:cubicBezTo>
                    <a:pt x="119883" y="442973"/>
                    <a:pt x="127331" y="438030"/>
                    <a:pt x="135321" y="420492"/>
                  </a:cubicBezTo>
                  <a:cubicBezTo>
                    <a:pt x="143312" y="402953"/>
                    <a:pt x="146021" y="375665"/>
                    <a:pt x="152860" y="360429"/>
                  </a:cubicBezTo>
                  <a:cubicBezTo>
                    <a:pt x="159699" y="345193"/>
                    <a:pt x="171684" y="326030"/>
                    <a:pt x="177440" y="319868"/>
                  </a:cubicBezTo>
                  <a:cubicBezTo>
                    <a:pt x="183128" y="313638"/>
                    <a:pt x="187664" y="298402"/>
                    <a:pt x="190509" y="286552"/>
                  </a:cubicBezTo>
                  <a:cubicBezTo>
                    <a:pt x="193353" y="274702"/>
                    <a:pt x="205406" y="268540"/>
                    <a:pt x="210552" y="259466"/>
                  </a:cubicBezTo>
                  <a:cubicBezTo>
                    <a:pt x="215698" y="250393"/>
                    <a:pt x="203104" y="229469"/>
                    <a:pt x="207708" y="217010"/>
                  </a:cubicBezTo>
                  <a:cubicBezTo>
                    <a:pt x="212245" y="204550"/>
                    <a:pt x="215428" y="182678"/>
                    <a:pt x="215428" y="177058"/>
                  </a:cubicBezTo>
                  <a:cubicBezTo>
                    <a:pt x="215428" y="171438"/>
                    <a:pt x="219829" y="158843"/>
                    <a:pt x="223215" y="151462"/>
                  </a:cubicBezTo>
                  <a:cubicBezTo>
                    <a:pt x="226668" y="144081"/>
                    <a:pt x="237638" y="145300"/>
                    <a:pt x="246170" y="141914"/>
                  </a:cubicBezTo>
                  <a:cubicBezTo>
                    <a:pt x="254702" y="138528"/>
                    <a:pt x="246848" y="126882"/>
                    <a:pt x="244545" y="119501"/>
                  </a:cubicBezTo>
                  <a:cubicBezTo>
                    <a:pt x="242243" y="112255"/>
                    <a:pt x="238383" y="93634"/>
                    <a:pt x="239534" y="7609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2" name="Freeform 501">
              <a:extLst>
                <a:ext uri="{FF2B5EF4-FFF2-40B4-BE49-F238E27FC236}">
                  <a16:creationId xmlns:a16="http://schemas.microsoft.com/office/drawing/2014/main" id="{0638DEEA-0DB8-C542-6490-917CD549646F}"/>
                </a:ext>
              </a:extLst>
            </p:cNvPr>
            <p:cNvSpPr/>
            <p:nvPr/>
          </p:nvSpPr>
          <p:spPr bwMode="ltGray">
            <a:xfrm>
              <a:off x="13750336" y="6231223"/>
              <a:ext cx="26891" cy="22547"/>
            </a:xfrm>
            <a:custGeom>
              <a:avLst/>
              <a:gdLst>
                <a:gd name="connsiteX0" fmla="*/ 26869 w 26891"/>
                <a:gd name="connsiteY0" fmla="*/ 8286 h 22547"/>
                <a:gd name="connsiteX1" fmla="*/ 6217 w 26891"/>
                <a:gd name="connsiteY1" fmla="*/ 160 h 22547"/>
                <a:gd name="connsiteX2" fmla="*/ 2696 w 26891"/>
                <a:gd name="connsiteY2" fmla="*/ 22100 h 22547"/>
                <a:gd name="connsiteX3" fmla="*/ 26869 w 26891"/>
                <a:gd name="connsiteY3" fmla="*/ 8286 h 22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91" h="22547">
                  <a:moveTo>
                    <a:pt x="26869" y="8286"/>
                  </a:moveTo>
                  <a:cubicBezTo>
                    <a:pt x="26124" y="25"/>
                    <a:pt x="16780" y="-381"/>
                    <a:pt x="6217" y="160"/>
                  </a:cubicBezTo>
                  <a:cubicBezTo>
                    <a:pt x="3915" y="8422"/>
                    <a:pt x="-4144" y="19662"/>
                    <a:pt x="2696" y="22100"/>
                  </a:cubicBezTo>
                  <a:cubicBezTo>
                    <a:pt x="9535" y="24537"/>
                    <a:pt x="27615" y="16615"/>
                    <a:pt x="26869" y="828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3" name="Freeform 502">
              <a:extLst>
                <a:ext uri="{FF2B5EF4-FFF2-40B4-BE49-F238E27FC236}">
                  <a16:creationId xmlns:a16="http://schemas.microsoft.com/office/drawing/2014/main" id="{98F91FE6-5FED-7C4B-104A-B6D8C47E5C54}"/>
                </a:ext>
              </a:extLst>
            </p:cNvPr>
            <p:cNvSpPr/>
            <p:nvPr/>
          </p:nvSpPr>
          <p:spPr bwMode="ltGray">
            <a:xfrm>
              <a:off x="13795779" y="6249395"/>
              <a:ext cx="11769" cy="11941"/>
            </a:xfrm>
            <a:custGeom>
              <a:avLst/>
              <a:gdLst>
                <a:gd name="connsiteX0" fmla="*/ 4788 w 11769"/>
                <a:gd name="connsiteY0" fmla="*/ 3725 h 11941"/>
                <a:gd name="connsiteX1" fmla="*/ 11763 w 11769"/>
                <a:gd name="connsiteY1" fmla="*/ 10835 h 11941"/>
                <a:gd name="connsiteX2" fmla="*/ 10070 w 11769"/>
                <a:gd name="connsiteY2" fmla="*/ 542 h 11941"/>
                <a:gd name="connsiteX3" fmla="*/ 1402 w 11769"/>
                <a:gd name="connsiteY3" fmla="*/ 1422 h 11941"/>
                <a:gd name="connsiteX4" fmla="*/ 4788 w 11769"/>
                <a:gd name="connsiteY4" fmla="*/ 3725 h 11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9" h="11941">
                  <a:moveTo>
                    <a:pt x="4788" y="3725"/>
                  </a:moveTo>
                  <a:cubicBezTo>
                    <a:pt x="8242" y="4876"/>
                    <a:pt x="11763" y="15304"/>
                    <a:pt x="11763" y="10835"/>
                  </a:cubicBezTo>
                  <a:cubicBezTo>
                    <a:pt x="11763" y="6298"/>
                    <a:pt x="11965" y="1287"/>
                    <a:pt x="10070" y="542"/>
                  </a:cubicBezTo>
                  <a:cubicBezTo>
                    <a:pt x="8174" y="-203"/>
                    <a:pt x="4788" y="-406"/>
                    <a:pt x="1402" y="1422"/>
                  </a:cubicBezTo>
                  <a:cubicBezTo>
                    <a:pt x="-1983" y="5553"/>
                    <a:pt x="1402" y="2641"/>
                    <a:pt x="4788" y="372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4" name="Freeform 503">
              <a:extLst>
                <a:ext uri="{FF2B5EF4-FFF2-40B4-BE49-F238E27FC236}">
                  <a16:creationId xmlns:a16="http://schemas.microsoft.com/office/drawing/2014/main" id="{E91A0C16-818F-F125-B76B-3C0F08072C3B}"/>
                </a:ext>
              </a:extLst>
            </p:cNvPr>
            <p:cNvSpPr/>
            <p:nvPr/>
          </p:nvSpPr>
          <p:spPr bwMode="ltGray">
            <a:xfrm>
              <a:off x="13855782" y="6164481"/>
              <a:ext cx="7149" cy="5165"/>
            </a:xfrm>
            <a:custGeom>
              <a:avLst/>
              <a:gdLst>
                <a:gd name="connsiteX0" fmla="*/ 7150 w 7149"/>
                <a:gd name="connsiteY0" fmla="*/ 0 h 5165"/>
                <a:gd name="connsiteX1" fmla="*/ 378 w 7149"/>
                <a:gd name="connsiteY1" fmla="*/ 4740 h 5165"/>
                <a:gd name="connsiteX2" fmla="*/ 7150 w 7149"/>
                <a:gd name="connsiteY2" fmla="*/ 0 h 5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9" h="5165">
                  <a:moveTo>
                    <a:pt x="7150" y="0"/>
                  </a:moveTo>
                  <a:cubicBezTo>
                    <a:pt x="2614" y="1422"/>
                    <a:pt x="-1247" y="2912"/>
                    <a:pt x="378" y="4740"/>
                  </a:cubicBezTo>
                  <a:cubicBezTo>
                    <a:pt x="1733" y="6297"/>
                    <a:pt x="4441" y="3318"/>
                    <a:pt x="715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5" name="Freeform 504">
              <a:extLst>
                <a:ext uri="{FF2B5EF4-FFF2-40B4-BE49-F238E27FC236}">
                  <a16:creationId xmlns:a16="http://schemas.microsoft.com/office/drawing/2014/main" id="{4F7E3B8E-FAE0-C28D-8700-947698F10F5A}"/>
                </a:ext>
              </a:extLst>
            </p:cNvPr>
            <p:cNvSpPr/>
            <p:nvPr/>
          </p:nvSpPr>
          <p:spPr bwMode="ltGray">
            <a:xfrm>
              <a:off x="13862932" y="6157702"/>
              <a:ext cx="11376" cy="6711"/>
            </a:xfrm>
            <a:custGeom>
              <a:avLst/>
              <a:gdLst>
                <a:gd name="connsiteX0" fmla="*/ 11376 w 11376"/>
                <a:gd name="connsiteY0" fmla="*/ 2920 h 6711"/>
                <a:gd name="connsiteX1" fmla="*/ 6366 w 11376"/>
                <a:gd name="connsiteY1" fmla="*/ 8 h 6711"/>
                <a:gd name="connsiteX2" fmla="*/ 0 w 11376"/>
                <a:gd name="connsiteY2" fmla="*/ 6712 h 6711"/>
                <a:gd name="connsiteX3" fmla="*/ 7923 w 11376"/>
                <a:gd name="connsiteY3" fmla="*/ 4139 h 6711"/>
                <a:gd name="connsiteX4" fmla="*/ 11376 w 11376"/>
                <a:gd name="connsiteY4" fmla="*/ 2920 h 6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76" h="6711">
                  <a:moveTo>
                    <a:pt x="11376" y="2920"/>
                  </a:moveTo>
                  <a:cubicBezTo>
                    <a:pt x="9480" y="1430"/>
                    <a:pt x="7448" y="-127"/>
                    <a:pt x="6366" y="8"/>
                  </a:cubicBezTo>
                  <a:cubicBezTo>
                    <a:pt x="5079" y="212"/>
                    <a:pt x="2573" y="3597"/>
                    <a:pt x="0" y="6712"/>
                  </a:cubicBezTo>
                  <a:cubicBezTo>
                    <a:pt x="2777" y="5832"/>
                    <a:pt x="5756" y="5019"/>
                    <a:pt x="7923" y="4139"/>
                  </a:cubicBezTo>
                  <a:cubicBezTo>
                    <a:pt x="9345" y="4139"/>
                    <a:pt x="10428" y="3597"/>
                    <a:pt x="11376" y="292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6" name="Freeform 505">
              <a:extLst>
                <a:ext uri="{FF2B5EF4-FFF2-40B4-BE49-F238E27FC236}">
                  <a16:creationId xmlns:a16="http://schemas.microsoft.com/office/drawing/2014/main" id="{13EC0DCE-BE8A-2E63-59E7-028B79F40E82}"/>
                </a:ext>
              </a:extLst>
            </p:cNvPr>
            <p:cNvSpPr/>
            <p:nvPr/>
          </p:nvSpPr>
          <p:spPr bwMode="ltGray">
            <a:xfrm>
              <a:off x="13874308" y="6158787"/>
              <a:ext cx="4732" cy="4512"/>
            </a:xfrm>
            <a:custGeom>
              <a:avLst/>
              <a:gdLst>
                <a:gd name="connsiteX0" fmla="*/ 4536 w 4732"/>
                <a:gd name="connsiteY0" fmla="*/ 2579 h 4512"/>
                <a:gd name="connsiteX1" fmla="*/ 0 w 4732"/>
                <a:gd name="connsiteY1" fmla="*/ 1834 h 4512"/>
                <a:gd name="connsiteX2" fmla="*/ 4536 w 4732"/>
                <a:gd name="connsiteY2" fmla="*/ 2579 h 4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32" h="4512">
                  <a:moveTo>
                    <a:pt x="4536" y="2579"/>
                  </a:moveTo>
                  <a:cubicBezTo>
                    <a:pt x="3454" y="-1687"/>
                    <a:pt x="2302" y="277"/>
                    <a:pt x="0" y="1834"/>
                  </a:cubicBezTo>
                  <a:cubicBezTo>
                    <a:pt x="2843" y="4069"/>
                    <a:pt x="5484" y="6168"/>
                    <a:pt x="4536" y="25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7" name="Freeform 506">
              <a:extLst>
                <a:ext uri="{FF2B5EF4-FFF2-40B4-BE49-F238E27FC236}">
                  <a16:creationId xmlns:a16="http://schemas.microsoft.com/office/drawing/2014/main" id="{ABC4C3BA-E2E3-DDC2-EED7-0D1EFCAF1AD1}"/>
                </a:ext>
              </a:extLst>
            </p:cNvPr>
            <p:cNvSpPr/>
            <p:nvPr/>
          </p:nvSpPr>
          <p:spPr bwMode="ltGray">
            <a:xfrm>
              <a:off x="14207878" y="6513956"/>
              <a:ext cx="24920" cy="34304"/>
            </a:xfrm>
            <a:custGeom>
              <a:avLst/>
              <a:gdLst>
                <a:gd name="connsiteX0" fmla="*/ 18410 w 24920"/>
                <a:gd name="connsiteY0" fmla="*/ 0 h 34304"/>
                <a:gd name="connsiteX1" fmla="*/ 2159 w 24920"/>
                <a:gd name="connsiteY1" fmla="*/ 5553 h 34304"/>
                <a:gd name="connsiteX2" fmla="*/ 7237 w 24920"/>
                <a:gd name="connsiteY2" fmla="*/ 32842 h 34304"/>
                <a:gd name="connsiteX3" fmla="*/ 14686 w 24920"/>
                <a:gd name="connsiteY3" fmla="*/ 27425 h 34304"/>
                <a:gd name="connsiteX4" fmla="*/ 24505 w 24920"/>
                <a:gd name="connsiteY4" fmla="*/ 15845 h 34304"/>
                <a:gd name="connsiteX5" fmla="*/ 18410 w 24920"/>
                <a:gd name="connsiteY5" fmla="*/ 0 h 3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920" h="34304">
                  <a:moveTo>
                    <a:pt x="18410" y="0"/>
                  </a:moveTo>
                  <a:cubicBezTo>
                    <a:pt x="10826" y="0"/>
                    <a:pt x="3919" y="1558"/>
                    <a:pt x="2159" y="5553"/>
                  </a:cubicBezTo>
                  <a:cubicBezTo>
                    <a:pt x="-2784" y="16861"/>
                    <a:pt x="1550" y="29456"/>
                    <a:pt x="7237" y="32842"/>
                  </a:cubicBezTo>
                  <a:cubicBezTo>
                    <a:pt x="12925" y="36228"/>
                    <a:pt x="13941" y="33451"/>
                    <a:pt x="14686" y="27425"/>
                  </a:cubicBezTo>
                  <a:cubicBezTo>
                    <a:pt x="15431" y="21398"/>
                    <a:pt x="23692" y="19637"/>
                    <a:pt x="24505" y="15845"/>
                  </a:cubicBezTo>
                  <a:cubicBezTo>
                    <a:pt x="25182" y="12121"/>
                    <a:pt x="25994" y="0"/>
                    <a:pt x="1841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8" name="Freeform 507">
              <a:extLst>
                <a:ext uri="{FF2B5EF4-FFF2-40B4-BE49-F238E27FC236}">
                  <a16:creationId xmlns:a16="http://schemas.microsoft.com/office/drawing/2014/main" id="{BF1686D0-373C-8BD5-6418-3824A19665E5}"/>
                </a:ext>
              </a:extLst>
            </p:cNvPr>
            <p:cNvSpPr/>
            <p:nvPr/>
          </p:nvSpPr>
          <p:spPr bwMode="ltGray">
            <a:xfrm>
              <a:off x="14153427" y="6550318"/>
              <a:ext cx="11157" cy="12459"/>
            </a:xfrm>
            <a:custGeom>
              <a:avLst/>
              <a:gdLst>
                <a:gd name="connsiteX0" fmla="*/ 0 w 11157"/>
                <a:gd name="connsiteY0" fmla="*/ 0 h 12459"/>
                <a:gd name="connsiteX1" fmla="*/ 677 w 11157"/>
                <a:gd name="connsiteY1" fmla="*/ 2032 h 12459"/>
                <a:gd name="connsiteX2" fmla="*/ 5146 w 11157"/>
                <a:gd name="connsiteY2" fmla="*/ 11037 h 12459"/>
                <a:gd name="connsiteX3" fmla="*/ 6500 w 11157"/>
                <a:gd name="connsiteY3" fmla="*/ 12460 h 12459"/>
                <a:gd name="connsiteX4" fmla="*/ 10361 w 11157"/>
                <a:gd name="connsiteY4" fmla="*/ 5688 h 12459"/>
                <a:gd name="connsiteX5" fmla="*/ 0 w 11157"/>
                <a:gd name="connsiteY5" fmla="*/ 0 h 1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57" h="12459">
                  <a:moveTo>
                    <a:pt x="0" y="0"/>
                  </a:moveTo>
                  <a:cubicBezTo>
                    <a:pt x="407" y="339"/>
                    <a:pt x="677" y="948"/>
                    <a:pt x="677" y="2032"/>
                  </a:cubicBezTo>
                  <a:cubicBezTo>
                    <a:pt x="677" y="9548"/>
                    <a:pt x="-136" y="7652"/>
                    <a:pt x="5146" y="11037"/>
                  </a:cubicBezTo>
                  <a:cubicBezTo>
                    <a:pt x="5823" y="11512"/>
                    <a:pt x="6298" y="11986"/>
                    <a:pt x="6500" y="12460"/>
                  </a:cubicBezTo>
                  <a:cubicBezTo>
                    <a:pt x="9548" y="10428"/>
                    <a:pt x="12663" y="8464"/>
                    <a:pt x="10361" y="5688"/>
                  </a:cubicBezTo>
                  <a:cubicBezTo>
                    <a:pt x="7516" y="2167"/>
                    <a:pt x="2844" y="474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9" name="Freeform 508">
              <a:extLst>
                <a:ext uri="{FF2B5EF4-FFF2-40B4-BE49-F238E27FC236}">
                  <a16:creationId xmlns:a16="http://schemas.microsoft.com/office/drawing/2014/main" id="{99215583-13CD-C2E2-6214-790AE5B59517}"/>
                </a:ext>
              </a:extLst>
            </p:cNvPr>
            <p:cNvSpPr/>
            <p:nvPr/>
          </p:nvSpPr>
          <p:spPr bwMode="ltGray">
            <a:xfrm>
              <a:off x="14155695" y="6562778"/>
              <a:ext cx="4569" cy="5211"/>
            </a:xfrm>
            <a:custGeom>
              <a:avLst/>
              <a:gdLst>
                <a:gd name="connsiteX0" fmla="*/ 103 w 4569"/>
                <a:gd name="connsiteY0" fmla="*/ 3995 h 5211"/>
                <a:gd name="connsiteX1" fmla="*/ 4301 w 4569"/>
                <a:gd name="connsiteY1" fmla="*/ 0 h 5211"/>
                <a:gd name="connsiteX2" fmla="*/ 103 w 4569"/>
                <a:gd name="connsiteY2" fmla="*/ 3995 h 5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69" h="5211">
                  <a:moveTo>
                    <a:pt x="103" y="3995"/>
                  </a:moveTo>
                  <a:cubicBezTo>
                    <a:pt x="-913" y="7246"/>
                    <a:pt x="5994" y="3318"/>
                    <a:pt x="4301" y="0"/>
                  </a:cubicBezTo>
                  <a:cubicBezTo>
                    <a:pt x="2405" y="1219"/>
                    <a:pt x="509" y="2505"/>
                    <a:pt x="103" y="399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0" name="Freeform 509">
              <a:extLst>
                <a:ext uri="{FF2B5EF4-FFF2-40B4-BE49-F238E27FC236}">
                  <a16:creationId xmlns:a16="http://schemas.microsoft.com/office/drawing/2014/main" id="{4C3F1F77-DC7E-F71C-18EF-D8561B146CFA}"/>
                </a:ext>
              </a:extLst>
            </p:cNvPr>
            <p:cNvSpPr/>
            <p:nvPr/>
          </p:nvSpPr>
          <p:spPr bwMode="ltGray">
            <a:xfrm>
              <a:off x="14151006" y="6549877"/>
              <a:ext cx="2489" cy="441"/>
            </a:xfrm>
            <a:custGeom>
              <a:avLst/>
              <a:gdLst>
                <a:gd name="connsiteX0" fmla="*/ 458 w 2489"/>
                <a:gd name="connsiteY0" fmla="*/ 374 h 441"/>
                <a:gd name="connsiteX1" fmla="*/ 2489 w 2489"/>
                <a:gd name="connsiteY1" fmla="*/ 441 h 441"/>
                <a:gd name="connsiteX2" fmla="*/ 458 w 2489"/>
                <a:gd name="connsiteY2" fmla="*/ 374 h 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89" h="441">
                  <a:moveTo>
                    <a:pt x="458" y="374"/>
                  </a:moveTo>
                  <a:cubicBezTo>
                    <a:pt x="864" y="306"/>
                    <a:pt x="1609" y="306"/>
                    <a:pt x="2489" y="441"/>
                  </a:cubicBezTo>
                  <a:cubicBezTo>
                    <a:pt x="1270" y="-642"/>
                    <a:pt x="-964" y="645"/>
                    <a:pt x="458" y="3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1" name="Freeform 510">
              <a:extLst>
                <a:ext uri="{FF2B5EF4-FFF2-40B4-BE49-F238E27FC236}">
                  <a16:creationId xmlns:a16="http://schemas.microsoft.com/office/drawing/2014/main" id="{88ED12C2-4054-E14B-0228-C484342426E5}"/>
                </a:ext>
              </a:extLst>
            </p:cNvPr>
            <p:cNvSpPr/>
            <p:nvPr/>
          </p:nvSpPr>
          <p:spPr bwMode="ltGray">
            <a:xfrm>
              <a:off x="13816811" y="6270767"/>
              <a:ext cx="13172" cy="20936"/>
            </a:xfrm>
            <a:custGeom>
              <a:avLst/>
              <a:gdLst>
                <a:gd name="connsiteX0" fmla="*/ 11857 w 13172"/>
                <a:gd name="connsiteY0" fmla="*/ 20679 h 20936"/>
                <a:gd name="connsiteX1" fmla="*/ 11586 w 13172"/>
                <a:gd name="connsiteY1" fmla="*/ 3683 h 20936"/>
                <a:gd name="connsiteX2" fmla="*/ 210 w 13172"/>
                <a:gd name="connsiteY2" fmla="*/ 2396 h 20936"/>
                <a:gd name="connsiteX3" fmla="*/ 11857 w 13172"/>
                <a:gd name="connsiteY3" fmla="*/ 20679 h 20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72" h="20936">
                  <a:moveTo>
                    <a:pt x="11857" y="20679"/>
                  </a:moveTo>
                  <a:cubicBezTo>
                    <a:pt x="14701" y="18445"/>
                    <a:pt x="12128" y="6527"/>
                    <a:pt x="11586" y="3683"/>
                  </a:cubicBezTo>
                  <a:cubicBezTo>
                    <a:pt x="11045" y="839"/>
                    <a:pt x="1294" y="-2276"/>
                    <a:pt x="210" y="2396"/>
                  </a:cubicBezTo>
                  <a:cubicBezTo>
                    <a:pt x="-1618" y="10048"/>
                    <a:pt x="9013" y="22914"/>
                    <a:pt x="11857" y="206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2" name="Freeform 511">
              <a:extLst>
                <a:ext uri="{FF2B5EF4-FFF2-40B4-BE49-F238E27FC236}">
                  <a16:creationId xmlns:a16="http://schemas.microsoft.com/office/drawing/2014/main" id="{29BE9DD6-791A-A935-9C8F-0310DD96D0EF}"/>
                </a:ext>
              </a:extLst>
            </p:cNvPr>
            <p:cNvSpPr/>
            <p:nvPr/>
          </p:nvSpPr>
          <p:spPr bwMode="ltGray">
            <a:xfrm>
              <a:off x="14165593" y="6003670"/>
              <a:ext cx="21637" cy="11185"/>
            </a:xfrm>
            <a:custGeom>
              <a:avLst/>
              <a:gdLst>
                <a:gd name="connsiteX0" fmla="*/ 12820 w 21637"/>
                <a:gd name="connsiteY0" fmla="*/ 4526 h 11185"/>
                <a:gd name="connsiteX1" fmla="*/ 5236 w 21637"/>
                <a:gd name="connsiteY1" fmla="*/ 870 h 11185"/>
                <a:gd name="connsiteX2" fmla="*/ 4830 w 21637"/>
                <a:gd name="connsiteY2" fmla="*/ 11162 h 11185"/>
                <a:gd name="connsiteX3" fmla="*/ 21623 w 21637"/>
                <a:gd name="connsiteY3" fmla="*/ 6219 h 11185"/>
                <a:gd name="connsiteX4" fmla="*/ 12820 w 21637"/>
                <a:gd name="connsiteY4" fmla="*/ 4526 h 11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37" h="11185">
                  <a:moveTo>
                    <a:pt x="12820" y="4526"/>
                  </a:moveTo>
                  <a:cubicBezTo>
                    <a:pt x="8284" y="4526"/>
                    <a:pt x="7539" y="-2381"/>
                    <a:pt x="5236" y="870"/>
                  </a:cubicBezTo>
                  <a:cubicBezTo>
                    <a:pt x="1174" y="6625"/>
                    <a:pt x="-3973" y="11569"/>
                    <a:pt x="4830" y="11162"/>
                  </a:cubicBezTo>
                  <a:cubicBezTo>
                    <a:pt x="13566" y="10756"/>
                    <a:pt x="22030" y="12381"/>
                    <a:pt x="21623" y="6219"/>
                  </a:cubicBezTo>
                  <a:cubicBezTo>
                    <a:pt x="21218" y="57"/>
                    <a:pt x="17357" y="4526"/>
                    <a:pt x="12820" y="452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3" name="Freeform 512">
              <a:extLst>
                <a:ext uri="{FF2B5EF4-FFF2-40B4-BE49-F238E27FC236}">
                  <a16:creationId xmlns:a16="http://schemas.microsoft.com/office/drawing/2014/main" id="{0994B72A-ED05-B528-40A7-9E7FEE6B40C8}"/>
                </a:ext>
              </a:extLst>
            </p:cNvPr>
            <p:cNvSpPr/>
            <p:nvPr/>
          </p:nvSpPr>
          <p:spPr bwMode="ltGray">
            <a:xfrm>
              <a:off x="14109918" y="5415433"/>
              <a:ext cx="40325" cy="28870"/>
            </a:xfrm>
            <a:custGeom>
              <a:avLst/>
              <a:gdLst>
                <a:gd name="connsiteX0" fmla="*/ 37279 w 40325"/>
                <a:gd name="connsiteY0" fmla="*/ 532 h 28870"/>
                <a:gd name="connsiteX1" fmla="*/ 12970 w 40325"/>
                <a:gd name="connsiteY1" fmla="*/ 17664 h 28870"/>
                <a:gd name="connsiteX2" fmla="*/ 2339 w 40325"/>
                <a:gd name="connsiteY2" fmla="*/ 7372 h 28870"/>
                <a:gd name="connsiteX3" fmla="*/ 1933 w 40325"/>
                <a:gd name="connsiteY3" fmla="*/ 12585 h 28870"/>
                <a:gd name="connsiteX4" fmla="*/ 5454 w 40325"/>
                <a:gd name="connsiteY4" fmla="*/ 28837 h 28870"/>
                <a:gd name="connsiteX5" fmla="*/ 23263 w 40325"/>
                <a:gd name="connsiteY5" fmla="*/ 17461 h 28870"/>
                <a:gd name="connsiteX6" fmla="*/ 37279 w 40325"/>
                <a:gd name="connsiteY6" fmla="*/ 532 h 2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325" h="28870">
                  <a:moveTo>
                    <a:pt x="37279" y="532"/>
                  </a:moveTo>
                  <a:cubicBezTo>
                    <a:pt x="27393" y="-3598"/>
                    <a:pt x="20148" y="17664"/>
                    <a:pt x="12970" y="17664"/>
                  </a:cubicBezTo>
                  <a:cubicBezTo>
                    <a:pt x="5725" y="17664"/>
                    <a:pt x="4302" y="5137"/>
                    <a:pt x="2339" y="7372"/>
                  </a:cubicBezTo>
                  <a:cubicBezTo>
                    <a:pt x="-708" y="10757"/>
                    <a:pt x="-708" y="7304"/>
                    <a:pt x="1933" y="12585"/>
                  </a:cubicBezTo>
                  <a:cubicBezTo>
                    <a:pt x="4574" y="17867"/>
                    <a:pt x="-3687" y="29582"/>
                    <a:pt x="5454" y="28837"/>
                  </a:cubicBezTo>
                  <a:cubicBezTo>
                    <a:pt x="14595" y="28092"/>
                    <a:pt x="16017" y="19695"/>
                    <a:pt x="23263" y="17461"/>
                  </a:cubicBezTo>
                  <a:cubicBezTo>
                    <a:pt x="30440" y="15158"/>
                    <a:pt x="47166" y="4663"/>
                    <a:pt x="37279" y="53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4" name="Freeform 513">
              <a:extLst>
                <a:ext uri="{FF2B5EF4-FFF2-40B4-BE49-F238E27FC236}">
                  <a16:creationId xmlns:a16="http://schemas.microsoft.com/office/drawing/2014/main" id="{2F2C728E-06BA-31D9-56AF-F1D562663720}"/>
                </a:ext>
              </a:extLst>
            </p:cNvPr>
            <p:cNvSpPr/>
            <p:nvPr/>
          </p:nvSpPr>
          <p:spPr bwMode="ltGray">
            <a:xfrm>
              <a:off x="12601004" y="5716287"/>
              <a:ext cx="14509" cy="24446"/>
            </a:xfrm>
            <a:custGeom>
              <a:avLst/>
              <a:gdLst>
                <a:gd name="connsiteX0" fmla="*/ 4266 w 14509"/>
                <a:gd name="connsiteY0" fmla="*/ 1076 h 24446"/>
                <a:gd name="connsiteX1" fmla="*/ 1964 w 14509"/>
                <a:gd name="connsiteY1" fmla="*/ 12384 h 24446"/>
                <a:gd name="connsiteX2" fmla="*/ 0 w 14509"/>
                <a:gd name="connsiteY2" fmla="*/ 13197 h 24446"/>
                <a:gd name="connsiteX3" fmla="*/ 4469 w 14509"/>
                <a:gd name="connsiteY3" fmla="*/ 15161 h 24446"/>
                <a:gd name="connsiteX4" fmla="*/ 10563 w 14509"/>
                <a:gd name="connsiteY4" fmla="*/ 23625 h 24446"/>
                <a:gd name="connsiteX5" fmla="*/ 14423 w 14509"/>
                <a:gd name="connsiteY5" fmla="*/ 11910 h 24446"/>
                <a:gd name="connsiteX6" fmla="*/ 4266 w 14509"/>
                <a:gd name="connsiteY6" fmla="*/ 1076 h 2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09" h="24446">
                  <a:moveTo>
                    <a:pt x="4266" y="1076"/>
                  </a:moveTo>
                  <a:cubicBezTo>
                    <a:pt x="2099" y="7306"/>
                    <a:pt x="5417" y="10082"/>
                    <a:pt x="1964" y="12384"/>
                  </a:cubicBezTo>
                  <a:cubicBezTo>
                    <a:pt x="1151" y="12926"/>
                    <a:pt x="406" y="13129"/>
                    <a:pt x="0" y="13197"/>
                  </a:cubicBezTo>
                  <a:cubicBezTo>
                    <a:pt x="745" y="13333"/>
                    <a:pt x="2099" y="13807"/>
                    <a:pt x="4469" y="15161"/>
                  </a:cubicBezTo>
                  <a:cubicBezTo>
                    <a:pt x="11308" y="19088"/>
                    <a:pt x="8261" y="27011"/>
                    <a:pt x="10563" y="23625"/>
                  </a:cubicBezTo>
                  <a:cubicBezTo>
                    <a:pt x="12866" y="20239"/>
                    <a:pt x="14965" y="15296"/>
                    <a:pt x="14423" y="11910"/>
                  </a:cubicBezTo>
                  <a:cubicBezTo>
                    <a:pt x="13814" y="8592"/>
                    <a:pt x="5891" y="-3664"/>
                    <a:pt x="4266" y="107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5" name="Freeform 514">
              <a:extLst>
                <a:ext uri="{FF2B5EF4-FFF2-40B4-BE49-F238E27FC236}">
                  <a16:creationId xmlns:a16="http://schemas.microsoft.com/office/drawing/2014/main" id="{26FF2844-ADF8-94EB-2B15-5F7DD3AEE18F}"/>
                </a:ext>
              </a:extLst>
            </p:cNvPr>
            <p:cNvSpPr/>
            <p:nvPr/>
          </p:nvSpPr>
          <p:spPr bwMode="ltGray">
            <a:xfrm>
              <a:off x="12538051" y="5837038"/>
              <a:ext cx="10824" cy="6707"/>
            </a:xfrm>
            <a:custGeom>
              <a:avLst/>
              <a:gdLst>
                <a:gd name="connsiteX0" fmla="*/ 10610 w 10824"/>
                <a:gd name="connsiteY0" fmla="*/ 2414 h 6707"/>
                <a:gd name="connsiteX1" fmla="*/ 7630 w 10824"/>
                <a:gd name="connsiteY1" fmla="*/ 1602 h 6707"/>
                <a:gd name="connsiteX2" fmla="*/ 1739 w 10824"/>
                <a:gd name="connsiteY2" fmla="*/ 857 h 6707"/>
                <a:gd name="connsiteX3" fmla="*/ 8375 w 10824"/>
                <a:gd name="connsiteY3" fmla="*/ 4717 h 6707"/>
                <a:gd name="connsiteX4" fmla="*/ 9120 w 10824"/>
                <a:gd name="connsiteY4" fmla="*/ 5732 h 6707"/>
                <a:gd name="connsiteX5" fmla="*/ 9865 w 10824"/>
                <a:gd name="connsiteY5" fmla="*/ 3972 h 6707"/>
                <a:gd name="connsiteX6" fmla="*/ 10610 w 10824"/>
                <a:gd name="connsiteY6" fmla="*/ 2414 h 6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24" h="6707">
                  <a:moveTo>
                    <a:pt x="10610" y="2414"/>
                  </a:moveTo>
                  <a:cubicBezTo>
                    <a:pt x="10813" y="-904"/>
                    <a:pt x="8172" y="-430"/>
                    <a:pt x="7630" y="1602"/>
                  </a:cubicBezTo>
                  <a:cubicBezTo>
                    <a:pt x="6005" y="383"/>
                    <a:pt x="3974" y="-227"/>
                    <a:pt x="1739" y="857"/>
                  </a:cubicBezTo>
                  <a:cubicBezTo>
                    <a:pt x="-3475" y="3430"/>
                    <a:pt x="4312" y="5936"/>
                    <a:pt x="8375" y="4717"/>
                  </a:cubicBezTo>
                  <a:cubicBezTo>
                    <a:pt x="8578" y="5055"/>
                    <a:pt x="8781" y="5394"/>
                    <a:pt x="9120" y="5732"/>
                  </a:cubicBezTo>
                  <a:cubicBezTo>
                    <a:pt x="11287" y="7899"/>
                    <a:pt x="11219" y="6071"/>
                    <a:pt x="9865" y="3972"/>
                  </a:cubicBezTo>
                  <a:cubicBezTo>
                    <a:pt x="10271" y="3565"/>
                    <a:pt x="10542" y="3024"/>
                    <a:pt x="10610" y="24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6" name="Freeform 515">
              <a:extLst>
                <a:ext uri="{FF2B5EF4-FFF2-40B4-BE49-F238E27FC236}">
                  <a16:creationId xmlns:a16="http://schemas.microsoft.com/office/drawing/2014/main" id="{3FFB5F36-A6E7-3223-AA1B-2B414C6F1492}"/>
                </a:ext>
              </a:extLst>
            </p:cNvPr>
            <p:cNvSpPr/>
            <p:nvPr/>
          </p:nvSpPr>
          <p:spPr bwMode="ltGray">
            <a:xfrm>
              <a:off x="16049330" y="6791076"/>
              <a:ext cx="1797" cy="1593"/>
            </a:xfrm>
            <a:custGeom>
              <a:avLst/>
              <a:gdLst>
                <a:gd name="connsiteX0" fmla="*/ 849 w 1797"/>
                <a:gd name="connsiteY0" fmla="*/ 1255 h 1593"/>
                <a:gd name="connsiteX1" fmla="*/ 1797 w 1797"/>
                <a:gd name="connsiteY1" fmla="*/ 1593 h 1593"/>
                <a:gd name="connsiteX2" fmla="*/ 849 w 1797"/>
                <a:gd name="connsiteY2" fmla="*/ 1255 h 1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97" h="1593">
                  <a:moveTo>
                    <a:pt x="849" y="1255"/>
                  </a:moveTo>
                  <a:cubicBezTo>
                    <a:pt x="1120" y="1390"/>
                    <a:pt x="1458" y="1458"/>
                    <a:pt x="1797" y="1593"/>
                  </a:cubicBezTo>
                  <a:cubicBezTo>
                    <a:pt x="1458" y="-777"/>
                    <a:pt x="-1385" y="-167"/>
                    <a:pt x="849" y="125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7" name="Freeform 516">
              <a:extLst>
                <a:ext uri="{FF2B5EF4-FFF2-40B4-BE49-F238E27FC236}">
                  <a16:creationId xmlns:a16="http://schemas.microsoft.com/office/drawing/2014/main" id="{6464961A-67D8-8A8B-C078-B9E497A12F74}"/>
                </a:ext>
              </a:extLst>
            </p:cNvPr>
            <p:cNvSpPr/>
            <p:nvPr/>
          </p:nvSpPr>
          <p:spPr bwMode="ltGray">
            <a:xfrm>
              <a:off x="16051262" y="6229758"/>
              <a:ext cx="1334196" cy="1182632"/>
            </a:xfrm>
            <a:custGeom>
              <a:avLst/>
              <a:gdLst>
                <a:gd name="connsiteX0" fmla="*/ 1327205 w 1334196"/>
                <a:gd name="connsiteY0" fmla="*/ 547946 h 1182632"/>
                <a:gd name="connsiteX1" fmla="*/ 1277231 w 1334196"/>
                <a:gd name="connsiteY1" fmla="*/ 496483 h 1182632"/>
                <a:gd name="connsiteX2" fmla="*/ 1272897 w 1334196"/>
                <a:gd name="connsiteY2" fmla="*/ 452265 h 1182632"/>
                <a:gd name="connsiteX3" fmla="*/ 1239649 w 1334196"/>
                <a:gd name="connsiteY3" fmla="*/ 424502 h 1182632"/>
                <a:gd name="connsiteX4" fmla="*/ 1218319 w 1334196"/>
                <a:gd name="connsiteY4" fmla="*/ 384550 h 1182632"/>
                <a:gd name="connsiteX5" fmla="*/ 1186900 w 1334196"/>
                <a:gd name="connsiteY5" fmla="*/ 319612 h 1182632"/>
                <a:gd name="connsiteX6" fmla="*/ 1142344 w 1334196"/>
                <a:gd name="connsiteY6" fmla="*/ 292594 h 1182632"/>
                <a:gd name="connsiteX7" fmla="*/ 1129613 w 1334196"/>
                <a:gd name="connsiteY7" fmla="*/ 247835 h 1182632"/>
                <a:gd name="connsiteX8" fmla="*/ 1122436 w 1334196"/>
                <a:gd name="connsiteY8" fmla="*/ 194070 h 1182632"/>
                <a:gd name="connsiteX9" fmla="*/ 1118779 w 1334196"/>
                <a:gd name="connsiteY9" fmla="*/ 135971 h 1182632"/>
                <a:gd name="connsiteX10" fmla="*/ 1078557 w 1334196"/>
                <a:gd name="connsiteY10" fmla="*/ 112271 h 1182632"/>
                <a:gd name="connsiteX11" fmla="*/ 1064202 w 1334196"/>
                <a:gd name="connsiteY11" fmla="*/ 97238 h 1182632"/>
                <a:gd name="connsiteX12" fmla="*/ 1049778 w 1334196"/>
                <a:gd name="connsiteY12" fmla="*/ 19840 h 1182632"/>
                <a:gd name="connsiteX13" fmla="*/ 1027636 w 1334196"/>
                <a:gd name="connsiteY13" fmla="*/ 3454 h 1182632"/>
                <a:gd name="connsiteX14" fmla="*/ 1022895 w 1334196"/>
                <a:gd name="connsiteY14" fmla="*/ 0 h 1182632"/>
                <a:gd name="connsiteX15" fmla="*/ 1023911 w 1334196"/>
                <a:gd name="connsiteY15" fmla="*/ 4063 h 1182632"/>
                <a:gd name="connsiteX16" fmla="*/ 1002784 w 1334196"/>
                <a:gd name="connsiteY16" fmla="*/ 43066 h 1182632"/>
                <a:gd name="connsiteX17" fmla="*/ 992695 w 1334196"/>
                <a:gd name="connsiteY17" fmla="*/ 126761 h 1182632"/>
                <a:gd name="connsiteX18" fmla="*/ 981386 w 1334196"/>
                <a:gd name="connsiteY18" fmla="*/ 169760 h 1182632"/>
                <a:gd name="connsiteX19" fmla="*/ 968656 w 1334196"/>
                <a:gd name="connsiteY19" fmla="*/ 225354 h 1182632"/>
                <a:gd name="connsiteX20" fmla="*/ 934460 w 1334196"/>
                <a:gd name="connsiteY20" fmla="*/ 245939 h 1182632"/>
                <a:gd name="connsiteX21" fmla="*/ 904124 w 1334196"/>
                <a:gd name="connsiteY21" fmla="*/ 226911 h 1182632"/>
                <a:gd name="connsiteX22" fmla="*/ 862276 w 1334196"/>
                <a:gd name="connsiteY22" fmla="*/ 197455 h 1182632"/>
                <a:gd name="connsiteX23" fmla="*/ 828148 w 1334196"/>
                <a:gd name="connsiteY23" fmla="*/ 172469 h 1182632"/>
                <a:gd name="connsiteX24" fmla="*/ 784269 w 1334196"/>
                <a:gd name="connsiteY24" fmla="*/ 151071 h 1182632"/>
                <a:gd name="connsiteX25" fmla="*/ 811762 w 1334196"/>
                <a:gd name="connsiteY25" fmla="*/ 112744 h 1182632"/>
                <a:gd name="connsiteX26" fmla="*/ 809392 w 1334196"/>
                <a:gd name="connsiteY26" fmla="*/ 94597 h 1182632"/>
                <a:gd name="connsiteX27" fmla="*/ 842775 w 1334196"/>
                <a:gd name="connsiteY27" fmla="*/ 62839 h 1182632"/>
                <a:gd name="connsiteX28" fmla="*/ 815960 w 1334196"/>
                <a:gd name="connsiteY28" fmla="*/ 52275 h 1182632"/>
                <a:gd name="connsiteX29" fmla="*/ 770049 w 1334196"/>
                <a:gd name="connsiteY29" fmla="*/ 34060 h 1182632"/>
                <a:gd name="connsiteX30" fmla="*/ 722108 w 1334196"/>
                <a:gd name="connsiteY30" fmla="*/ 21195 h 1182632"/>
                <a:gd name="connsiteX31" fmla="*/ 689063 w 1334196"/>
                <a:gd name="connsiteY31" fmla="*/ 15845 h 1182632"/>
                <a:gd name="connsiteX32" fmla="*/ 689604 w 1334196"/>
                <a:gd name="connsiteY32" fmla="*/ 18012 h 1182632"/>
                <a:gd name="connsiteX33" fmla="*/ 695496 w 1334196"/>
                <a:gd name="connsiteY33" fmla="*/ 35144 h 1182632"/>
                <a:gd name="connsiteX34" fmla="*/ 680395 w 1334196"/>
                <a:gd name="connsiteY34" fmla="*/ 48483 h 1182632"/>
                <a:gd name="connsiteX35" fmla="*/ 636313 w 1334196"/>
                <a:gd name="connsiteY35" fmla="*/ 42322 h 1182632"/>
                <a:gd name="connsiteX36" fmla="*/ 612004 w 1334196"/>
                <a:gd name="connsiteY36" fmla="*/ 95207 h 1182632"/>
                <a:gd name="connsiteX37" fmla="*/ 572594 w 1334196"/>
                <a:gd name="connsiteY37" fmla="*/ 122495 h 1182632"/>
                <a:gd name="connsiteX38" fmla="*/ 579365 w 1334196"/>
                <a:gd name="connsiteY38" fmla="*/ 148701 h 1182632"/>
                <a:gd name="connsiteX39" fmla="*/ 552144 w 1334196"/>
                <a:gd name="connsiteY39" fmla="*/ 144232 h 1182632"/>
                <a:gd name="connsiteX40" fmla="*/ 539143 w 1334196"/>
                <a:gd name="connsiteY40" fmla="*/ 136986 h 1182632"/>
                <a:gd name="connsiteX41" fmla="*/ 504338 w 1334196"/>
                <a:gd name="connsiteY41" fmla="*/ 113557 h 1182632"/>
                <a:gd name="connsiteX42" fmla="*/ 467162 w 1334196"/>
                <a:gd name="connsiteY42" fmla="*/ 117214 h 1182632"/>
                <a:gd name="connsiteX43" fmla="*/ 452807 w 1334196"/>
                <a:gd name="connsiteY43" fmla="*/ 128996 h 1182632"/>
                <a:gd name="connsiteX44" fmla="*/ 444207 w 1334196"/>
                <a:gd name="connsiteY44" fmla="*/ 137664 h 1182632"/>
                <a:gd name="connsiteX45" fmla="*/ 425857 w 1334196"/>
                <a:gd name="connsiteY45" fmla="*/ 161431 h 1182632"/>
                <a:gd name="connsiteX46" fmla="*/ 406287 w 1334196"/>
                <a:gd name="connsiteY46" fmla="*/ 180594 h 1182632"/>
                <a:gd name="connsiteX47" fmla="*/ 409944 w 1334196"/>
                <a:gd name="connsiteY47" fmla="*/ 194882 h 1182632"/>
                <a:gd name="connsiteX48" fmla="*/ 388816 w 1334196"/>
                <a:gd name="connsiteY48" fmla="*/ 195898 h 1182632"/>
                <a:gd name="connsiteX49" fmla="*/ 386650 w 1334196"/>
                <a:gd name="connsiteY49" fmla="*/ 205717 h 1182632"/>
                <a:gd name="connsiteX50" fmla="*/ 381639 w 1334196"/>
                <a:gd name="connsiteY50" fmla="*/ 242689 h 1182632"/>
                <a:gd name="connsiteX51" fmla="*/ 359361 w 1334196"/>
                <a:gd name="connsiteY51" fmla="*/ 205581 h 1182632"/>
                <a:gd name="connsiteX52" fmla="*/ 343855 w 1334196"/>
                <a:gd name="connsiteY52" fmla="*/ 225354 h 1182632"/>
                <a:gd name="connsiteX53" fmla="*/ 331869 w 1334196"/>
                <a:gd name="connsiteY53" fmla="*/ 246752 h 1182632"/>
                <a:gd name="connsiteX54" fmla="*/ 312909 w 1334196"/>
                <a:gd name="connsiteY54" fmla="*/ 270790 h 1182632"/>
                <a:gd name="connsiteX55" fmla="*/ 289751 w 1334196"/>
                <a:gd name="connsiteY55" fmla="*/ 315143 h 1182632"/>
                <a:gd name="connsiteX56" fmla="*/ 229755 w 1334196"/>
                <a:gd name="connsiteY56" fmla="*/ 324623 h 1182632"/>
                <a:gd name="connsiteX57" fmla="*/ 186283 w 1334196"/>
                <a:gd name="connsiteY57" fmla="*/ 334645 h 1182632"/>
                <a:gd name="connsiteX58" fmla="*/ 156894 w 1334196"/>
                <a:gd name="connsiteY58" fmla="*/ 354147 h 1182632"/>
                <a:gd name="connsiteX59" fmla="*/ 121479 w 1334196"/>
                <a:gd name="connsiteY59" fmla="*/ 349881 h 1182632"/>
                <a:gd name="connsiteX60" fmla="*/ 80648 w 1334196"/>
                <a:gd name="connsiteY60" fmla="*/ 364101 h 1182632"/>
                <a:gd name="connsiteX61" fmla="*/ 59995 w 1334196"/>
                <a:gd name="connsiteY61" fmla="*/ 389629 h 1182632"/>
                <a:gd name="connsiteX62" fmla="*/ 52547 w 1334196"/>
                <a:gd name="connsiteY62" fmla="*/ 412246 h 1182632"/>
                <a:gd name="connsiteX63" fmla="*/ 37581 w 1334196"/>
                <a:gd name="connsiteY63" fmla="*/ 390374 h 1182632"/>
                <a:gd name="connsiteX64" fmla="*/ 23158 w 1334196"/>
                <a:gd name="connsiteY64" fmla="*/ 409063 h 1182632"/>
                <a:gd name="connsiteX65" fmla="*/ 31487 w 1334196"/>
                <a:gd name="connsiteY65" fmla="*/ 460594 h 1182632"/>
                <a:gd name="connsiteX66" fmla="*/ 13475 w 1334196"/>
                <a:gd name="connsiteY66" fmla="*/ 488289 h 1182632"/>
                <a:gd name="connsiteX67" fmla="*/ 12663 w 1334196"/>
                <a:gd name="connsiteY67" fmla="*/ 540091 h 1182632"/>
                <a:gd name="connsiteX68" fmla="*/ 13949 w 1334196"/>
                <a:gd name="connsiteY68" fmla="*/ 544154 h 1182632"/>
                <a:gd name="connsiteX69" fmla="*/ 10766 w 1334196"/>
                <a:gd name="connsiteY69" fmla="*/ 543341 h 1182632"/>
                <a:gd name="connsiteX70" fmla="*/ 9615 w 1334196"/>
                <a:gd name="connsiteY70" fmla="*/ 553430 h 1182632"/>
                <a:gd name="connsiteX71" fmla="*/ 12934 w 1334196"/>
                <a:gd name="connsiteY71" fmla="*/ 556816 h 1182632"/>
                <a:gd name="connsiteX72" fmla="*/ 20788 w 1334196"/>
                <a:gd name="connsiteY72" fmla="*/ 560676 h 1182632"/>
                <a:gd name="connsiteX73" fmla="*/ 23497 w 1334196"/>
                <a:gd name="connsiteY73" fmla="*/ 577537 h 1182632"/>
                <a:gd name="connsiteX74" fmla="*/ 12798 w 1334196"/>
                <a:gd name="connsiteY74" fmla="*/ 575235 h 1182632"/>
                <a:gd name="connsiteX75" fmla="*/ 17945 w 1334196"/>
                <a:gd name="connsiteY75" fmla="*/ 573203 h 1182632"/>
                <a:gd name="connsiteX76" fmla="*/ 0 w 1334196"/>
                <a:gd name="connsiteY76" fmla="*/ 562775 h 1182632"/>
                <a:gd name="connsiteX77" fmla="*/ 0 w 1334196"/>
                <a:gd name="connsiteY77" fmla="*/ 562843 h 1182632"/>
                <a:gd name="connsiteX78" fmla="*/ 5823 w 1334196"/>
                <a:gd name="connsiteY78" fmla="*/ 574761 h 1182632"/>
                <a:gd name="connsiteX79" fmla="*/ 2709 w 1334196"/>
                <a:gd name="connsiteY79" fmla="*/ 578282 h 1182632"/>
                <a:gd name="connsiteX80" fmla="*/ 7381 w 1334196"/>
                <a:gd name="connsiteY80" fmla="*/ 576656 h 1182632"/>
                <a:gd name="connsiteX81" fmla="*/ 10631 w 1334196"/>
                <a:gd name="connsiteY81" fmla="*/ 580448 h 1182632"/>
                <a:gd name="connsiteX82" fmla="*/ 11173 w 1334196"/>
                <a:gd name="connsiteY82" fmla="*/ 587626 h 1182632"/>
                <a:gd name="connsiteX83" fmla="*/ 7584 w 1334196"/>
                <a:gd name="connsiteY83" fmla="*/ 587423 h 1182632"/>
                <a:gd name="connsiteX84" fmla="*/ 15168 w 1334196"/>
                <a:gd name="connsiteY84" fmla="*/ 642407 h 1182632"/>
                <a:gd name="connsiteX85" fmla="*/ 35076 w 1334196"/>
                <a:gd name="connsiteY85" fmla="*/ 683984 h 1182632"/>
                <a:gd name="connsiteX86" fmla="*/ 37784 w 1334196"/>
                <a:gd name="connsiteY86" fmla="*/ 740458 h 1182632"/>
                <a:gd name="connsiteX87" fmla="*/ 24648 w 1334196"/>
                <a:gd name="connsiteY87" fmla="*/ 799640 h 1182632"/>
                <a:gd name="connsiteX88" fmla="*/ 25529 w 1334196"/>
                <a:gd name="connsiteY88" fmla="*/ 848260 h 1182632"/>
                <a:gd name="connsiteX89" fmla="*/ 3454 w 1334196"/>
                <a:gd name="connsiteY89" fmla="*/ 863156 h 1182632"/>
                <a:gd name="connsiteX90" fmla="*/ 14627 w 1334196"/>
                <a:gd name="connsiteY90" fmla="*/ 889904 h 1182632"/>
                <a:gd name="connsiteX91" fmla="*/ 39139 w 1334196"/>
                <a:gd name="connsiteY91" fmla="*/ 916854 h 1182632"/>
                <a:gd name="connsiteX92" fmla="*/ 95004 w 1334196"/>
                <a:gd name="connsiteY92" fmla="*/ 913942 h 1182632"/>
                <a:gd name="connsiteX93" fmla="*/ 130824 w 1334196"/>
                <a:gd name="connsiteY93" fmla="*/ 902702 h 1182632"/>
                <a:gd name="connsiteX94" fmla="*/ 201315 w 1334196"/>
                <a:gd name="connsiteY94" fmla="*/ 881643 h 1182632"/>
                <a:gd name="connsiteX95" fmla="*/ 265847 w 1334196"/>
                <a:gd name="connsiteY95" fmla="*/ 883810 h 1182632"/>
                <a:gd name="connsiteX96" fmla="*/ 316565 w 1334196"/>
                <a:gd name="connsiteY96" fmla="*/ 835664 h 1182632"/>
                <a:gd name="connsiteX97" fmla="*/ 363966 w 1334196"/>
                <a:gd name="connsiteY97" fmla="*/ 829164 h 1182632"/>
                <a:gd name="connsiteX98" fmla="*/ 409198 w 1334196"/>
                <a:gd name="connsiteY98" fmla="*/ 814131 h 1182632"/>
                <a:gd name="connsiteX99" fmla="*/ 464048 w 1334196"/>
                <a:gd name="connsiteY99" fmla="*/ 813183 h 1182632"/>
                <a:gd name="connsiteX100" fmla="*/ 528715 w 1334196"/>
                <a:gd name="connsiteY100" fmla="*/ 793546 h 1182632"/>
                <a:gd name="connsiteX101" fmla="*/ 583157 w 1334196"/>
                <a:gd name="connsiteY101" fmla="*/ 817111 h 1182632"/>
                <a:gd name="connsiteX102" fmla="*/ 633808 w 1334196"/>
                <a:gd name="connsiteY102" fmla="*/ 853609 h 1182632"/>
                <a:gd name="connsiteX103" fmla="*/ 670780 w 1334196"/>
                <a:gd name="connsiteY103" fmla="*/ 908661 h 1182632"/>
                <a:gd name="connsiteX104" fmla="*/ 668274 w 1334196"/>
                <a:gd name="connsiteY104" fmla="*/ 955925 h 1182632"/>
                <a:gd name="connsiteX105" fmla="*/ 701861 w 1334196"/>
                <a:gd name="connsiteY105" fmla="*/ 923355 h 1182632"/>
                <a:gd name="connsiteX106" fmla="*/ 734567 w 1334196"/>
                <a:gd name="connsiteY106" fmla="*/ 883674 h 1182632"/>
                <a:gd name="connsiteX107" fmla="*/ 762262 w 1334196"/>
                <a:gd name="connsiteY107" fmla="*/ 897149 h 1182632"/>
                <a:gd name="connsiteX108" fmla="*/ 736260 w 1334196"/>
                <a:gd name="connsiteY108" fmla="*/ 944414 h 1182632"/>
                <a:gd name="connsiteX109" fmla="*/ 712695 w 1334196"/>
                <a:gd name="connsiteY109" fmla="*/ 947326 h 1182632"/>
                <a:gd name="connsiteX110" fmla="*/ 707617 w 1334196"/>
                <a:gd name="connsiteY110" fmla="*/ 961207 h 1182632"/>
                <a:gd name="connsiteX111" fmla="*/ 728202 w 1334196"/>
                <a:gd name="connsiteY111" fmla="*/ 960868 h 1182632"/>
                <a:gd name="connsiteX112" fmla="*/ 751224 w 1334196"/>
                <a:gd name="connsiteY112" fmla="*/ 945091 h 1182632"/>
                <a:gd name="connsiteX113" fmla="*/ 759824 w 1334196"/>
                <a:gd name="connsiteY113" fmla="*/ 943263 h 1182632"/>
                <a:gd name="connsiteX114" fmla="*/ 749803 w 1334196"/>
                <a:gd name="connsiteY114" fmla="*/ 966150 h 1182632"/>
                <a:gd name="connsiteX115" fmla="*/ 744995 w 1334196"/>
                <a:gd name="connsiteY115" fmla="*/ 980776 h 1182632"/>
                <a:gd name="connsiteX116" fmla="*/ 749329 w 1334196"/>
                <a:gd name="connsiteY116" fmla="*/ 985314 h 1182632"/>
                <a:gd name="connsiteX117" fmla="*/ 783728 w 1334196"/>
                <a:gd name="connsiteY117" fmla="*/ 991137 h 1182632"/>
                <a:gd name="connsiteX118" fmla="*/ 774789 w 1334196"/>
                <a:gd name="connsiteY118" fmla="*/ 1046934 h 1182632"/>
                <a:gd name="connsiteX119" fmla="*/ 838509 w 1334196"/>
                <a:gd name="connsiteY119" fmla="*/ 1127176 h 1182632"/>
                <a:gd name="connsiteX120" fmla="*/ 921662 w 1334196"/>
                <a:gd name="connsiteY120" fmla="*/ 1152297 h 1182632"/>
                <a:gd name="connsiteX121" fmla="*/ 930398 w 1334196"/>
                <a:gd name="connsiteY121" fmla="*/ 1119930 h 1182632"/>
                <a:gd name="connsiteX122" fmla="*/ 951118 w 1334196"/>
                <a:gd name="connsiteY122" fmla="*/ 1133947 h 1182632"/>
                <a:gd name="connsiteX123" fmla="*/ 940013 w 1334196"/>
                <a:gd name="connsiteY123" fmla="*/ 1151282 h 1182632"/>
                <a:gd name="connsiteX124" fmla="*/ 966421 w 1334196"/>
                <a:gd name="connsiteY124" fmla="*/ 1162726 h 1182632"/>
                <a:gd name="connsiteX125" fmla="*/ 978407 w 1334196"/>
                <a:gd name="connsiteY125" fmla="*/ 1175388 h 1182632"/>
                <a:gd name="connsiteX126" fmla="*/ 1023505 w 1334196"/>
                <a:gd name="connsiteY126" fmla="*/ 1138145 h 1182632"/>
                <a:gd name="connsiteX127" fmla="*/ 1077879 w 1334196"/>
                <a:gd name="connsiteY127" fmla="*/ 1129952 h 1182632"/>
                <a:gd name="connsiteX128" fmla="*/ 1119118 w 1334196"/>
                <a:gd name="connsiteY128" fmla="*/ 1084786 h 1182632"/>
                <a:gd name="connsiteX129" fmla="*/ 1137468 w 1334196"/>
                <a:gd name="connsiteY129" fmla="*/ 1030005 h 1182632"/>
                <a:gd name="connsiteX130" fmla="*/ 1172003 w 1334196"/>
                <a:gd name="connsiteY130" fmla="*/ 978542 h 1182632"/>
                <a:gd name="connsiteX131" fmla="*/ 1195026 w 1334196"/>
                <a:gd name="connsiteY131" fmla="*/ 919427 h 1182632"/>
                <a:gd name="connsiteX132" fmla="*/ 1238567 w 1334196"/>
                <a:gd name="connsiteY132" fmla="*/ 877309 h 1182632"/>
                <a:gd name="connsiteX133" fmla="*/ 1260776 w 1334196"/>
                <a:gd name="connsiteY133" fmla="*/ 846160 h 1182632"/>
                <a:gd name="connsiteX134" fmla="*/ 1282851 w 1334196"/>
                <a:gd name="connsiteY134" fmla="*/ 823544 h 1182632"/>
                <a:gd name="connsiteX135" fmla="*/ 1285289 w 1334196"/>
                <a:gd name="connsiteY135" fmla="*/ 777092 h 1182632"/>
                <a:gd name="connsiteX136" fmla="*/ 1312985 w 1334196"/>
                <a:gd name="connsiteY136" fmla="*/ 720076 h 1182632"/>
                <a:gd name="connsiteX137" fmla="*/ 1323819 w 1334196"/>
                <a:gd name="connsiteY137" fmla="*/ 651346 h 1182632"/>
                <a:gd name="connsiteX138" fmla="*/ 1329439 w 1334196"/>
                <a:gd name="connsiteY138" fmla="*/ 596294 h 1182632"/>
                <a:gd name="connsiteX139" fmla="*/ 1327205 w 1334196"/>
                <a:gd name="connsiteY139" fmla="*/ 547946 h 1182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1334196" h="1182632">
                  <a:moveTo>
                    <a:pt x="1327205" y="547946"/>
                  </a:moveTo>
                  <a:cubicBezTo>
                    <a:pt x="1312172" y="520047"/>
                    <a:pt x="1295514" y="511515"/>
                    <a:pt x="1277231" y="496483"/>
                  </a:cubicBezTo>
                  <a:cubicBezTo>
                    <a:pt x="1259016" y="481382"/>
                    <a:pt x="1271340" y="469600"/>
                    <a:pt x="1272897" y="452265"/>
                  </a:cubicBezTo>
                  <a:cubicBezTo>
                    <a:pt x="1274387" y="434930"/>
                    <a:pt x="1242697" y="423757"/>
                    <a:pt x="1239649" y="424502"/>
                  </a:cubicBezTo>
                  <a:cubicBezTo>
                    <a:pt x="1236603" y="425247"/>
                    <a:pt x="1223669" y="409402"/>
                    <a:pt x="1218319" y="384550"/>
                  </a:cubicBezTo>
                  <a:cubicBezTo>
                    <a:pt x="1212970" y="359699"/>
                    <a:pt x="1207417" y="331733"/>
                    <a:pt x="1186900" y="319612"/>
                  </a:cubicBezTo>
                  <a:cubicBezTo>
                    <a:pt x="1166383" y="307491"/>
                    <a:pt x="1139297" y="327264"/>
                    <a:pt x="1142344" y="292594"/>
                  </a:cubicBezTo>
                  <a:cubicBezTo>
                    <a:pt x="1145391" y="257924"/>
                    <a:pt x="1144781" y="270452"/>
                    <a:pt x="1129613" y="247835"/>
                  </a:cubicBezTo>
                  <a:cubicBezTo>
                    <a:pt x="1114445" y="225218"/>
                    <a:pt x="1121691" y="216686"/>
                    <a:pt x="1122436" y="194070"/>
                  </a:cubicBezTo>
                  <a:cubicBezTo>
                    <a:pt x="1123181" y="171453"/>
                    <a:pt x="1131713" y="153306"/>
                    <a:pt x="1118779" y="135971"/>
                  </a:cubicBezTo>
                  <a:cubicBezTo>
                    <a:pt x="1105845" y="118636"/>
                    <a:pt x="1087631" y="108479"/>
                    <a:pt x="1078557" y="112271"/>
                  </a:cubicBezTo>
                  <a:cubicBezTo>
                    <a:pt x="1069415" y="116063"/>
                    <a:pt x="1064202" y="119855"/>
                    <a:pt x="1064202" y="97238"/>
                  </a:cubicBezTo>
                  <a:cubicBezTo>
                    <a:pt x="1064202" y="74622"/>
                    <a:pt x="1055127" y="37920"/>
                    <a:pt x="1049778" y="19840"/>
                  </a:cubicBezTo>
                  <a:cubicBezTo>
                    <a:pt x="1047205" y="11037"/>
                    <a:pt x="1037589" y="2912"/>
                    <a:pt x="1027636" y="3454"/>
                  </a:cubicBezTo>
                  <a:cubicBezTo>
                    <a:pt x="1026687" y="2099"/>
                    <a:pt x="1024791" y="745"/>
                    <a:pt x="1022895" y="0"/>
                  </a:cubicBezTo>
                  <a:cubicBezTo>
                    <a:pt x="1023031" y="1490"/>
                    <a:pt x="1023370" y="2912"/>
                    <a:pt x="1023911" y="4063"/>
                  </a:cubicBezTo>
                  <a:cubicBezTo>
                    <a:pt x="1014702" y="6704"/>
                    <a:pt x="1005899" y="17538"/>
                    <a:pt x="1002784" y="43066"/>
                  </a:cubicBezTo>
                  <a:cubicBezTo>
                    <a:pt x="995945" y="99608"/>
                    <a:pt x="991950" y="114708"/>
                    <a:pt x="992695" y="126761"/>
                  </a:cubicBezTo>
                  <a:cubicBezTo>
                    <a:pt x="993439" y="138815"/>
                    <a:pt x="988970" y="152425"/>
                    <a:pt x="981386" y="169760"/>
                  </a:cubicBezTo>
                  <a:cubicBezTo>
                    <a:pt x="973802" y="187095"/>
                    <a:pt x="978543" y="211811"/>
                    <a:pt x="968656" y="225354"/>
                  </a:cubicBezTo>
                  <a:cubicBezTo>
                    <a:pt x="958770" y="238897"/>
                    <a:pt x="946648" y="246684"/>
                    <a:pt x="934460" y="245939"/>
                  </a:cubicBezTo>
                  <a:cubicBezTo>
                    <a:pt x="922271" y="245194"/>
                    <a:pt x="916313" y="245736"/>
                    <a:pt x="904124" y="226911"/>
                  </a:cubicBezTo>
                  <a:cubicBezTo>
                    <a:pt x="891935" y="208087"/>
                    <a:pt x="881305" y="204972"/>
                    <a:pt x="862276" y="197455"/>
                  </a:cubicBezTo>
                  <a:cubicBezTo>
                    <a:pt x="843249" y="189939"/>
                    <a:pt x="838780" y="188314"/>
                    <a:pt x="828148" y="172469"/>
                  </a:cubicBezTo>
                  <a:cubicBezTo>
                    <a:pt x="817517" y="156624"/>
                    <a:pt x="787317" y="160890"/>
                    <a:pt x="784269" y="151071"/>
                  </a:cubicBezTo>
                  <a:cubicBezTo>
                    <a:pt x="781222" y="141252"/>
                    <a:pt x="811017" y="126287"/>
                    <a:pt x="811762" y="112744"/>
                  </a:cubicBezTo>
                  <a:cubicBezTo>
                    <a:pt x="812506" y="99201"/>
                    <a:pt x="797271" y="98322"/>
                    <a:pt x="809392" y="94597"/>
                  </a:cubicBezTo>
                  <a:cubicBezTo>
                    <a:pt x="821580" y="90805"/>
                    <a:pt x="838983" y="70423"/>
                    <a:pt x="842775" y="62839"/>
                  </a:cubicBezTo>
                  <a:cubicBezTo>
                    <a:pt x="846567" y="55323"/>
                    <a:pt x="849411" y="40967"/>
                    <a:pt x="815960" y="52275"/>
                  </a:cubicBezTo>
                  <a:cubicBezTo>
                    <a:pt x="782509" y="63584"/>
                    <a:pt x="785285" y="43134"/>
                    <a:pt x="770049" y="34060"/>
                  </a:cubicBezTo>
                  <a:cubicBezTo>
                    <a:pt x="754881" y="24987"/>
                    <a:pt x="731181" y="31758"/>
                    <a:pt x="722108" y="21195"/>
                  </a:cubicBezTo>
                  <a:cubicBezTo>
                    <a:pt x="712966" y="10631"/>
                    <a:pt x="701183" y="16590"/>
                    <a:pt x="689063" y="15845"/>
                  </a:cubicBezTo>
                  <a:cubicBezTo>
                    <a:pt x="676874" y="15100"/>
                    <a:pt x="684323" y="16522"/>
                    <a:pt x="689604" y="18012"/>
                  </a:cubicBezTo>
                  <a:cubicBezTo>
                    <a:pt x="694954" y="19502"/>
                    <a:pt x="700033" y="26882"/>
                    <a:pt x="695496" y="35144"/>
                  </a:cubicBezTo>
                  <a:cubicBezTo>
                    <a:pt x="690959" y="43405"/>
                    <a:pt x="692517" y="52275"/>
                    <a:pt x="680395" y="48483"/>
                  </a:cubicBezTo>
                  <a:cubicBezTo>
                    <a:pt x="668206" y="44691"/>
                    <a:pt x="653038" y="22752"/>
                    <a:pt x="636313" y="42322"/>
                  </a:cubicBezTo>
                  <a:cubicBezTo>
                    <a:pt x="619588" y="61891"/>
                    <a:pt x="621145" y="82408"/>
                    <a:pt x="612004" y="95207"/>
                  </a:cubicBezTo>
                  <a:cubicBezTo>
                    <a:pt x="602863" y="108005"/>
                    <a:pt x="571849" y="116469"/>
                    <a:pt x="572594" y="122495"/>
                  </a:cubicBezTo>
                  <a:cubicBezTo>
                    <a:pt x="573338" y="128522"/>
                    <a:pt x="591486" y="147211"/>
                    <a:pt x="579365" y="148701"/>
                  </a:cubicBezTo>
                  <a:cubicBezTo>
                    <a:pt x="567177" y="150191"/>
                    <a:pt x="562031" y="140440"/>
                    <a:pt x="552144" y="144232"/>
                  </a:cubicBezTo>
                  <a:cubicBezTo>
                    <a:pt x="542258" y="148024"/>
                    <a:pt x="548216" y="143081"/>
                    <a:pt x="539143" y="136986"/>
                  </a:cubicBezTo>
                  <a:cubicBezTo>
                    <a:pt x="522620" y="126084"/>
                    <a:pt x="519506" y="112812"/>
                    <a:pt x="504338" y="113557"/>
                  </a:cubicBezTo>
                  <a:cubicBezTo>
                    <a:pt x="489170" y="114302"/>
                    <a:pt x="474746" y="108952"/>
                    <a:pt x="467162" y="117214"/>
                  </a:cubicBezTo>
                  <a:cubicBezTo>
                    <a:pt x="459578" y="125475"/>
                    <a:pt x="458901" y="131299"/>
                    <a:pt x="452807" y="128996"/>
                  </a:cubicBezTo>
                  <a:cubicBezTo>
                    <a:pt x="446712" y="126761"/>
                    <a:pt x="444207" y="130080"/>
                    <a:pt x="444207" y="137664"/>
                  </a:cubicBezTo>
                  <a:cubicBezTo>
                    <a:pt x="444207" y="145180"/>
                    <a:pt x="434185" y="156894"/>
                    <a:pt x="425857" y="161431"/>
                  </a:cubicBezTo>
                  <a:cubicBezTo>
                    <a:pt x="417528" y="165968"/>
                    <a:pt x="403239" y="171588"/>
                    <a:pt x="406287" y="180594"/>
                  </a:cubicBezTo>
                  <a:cubicBezTo>
                    <a:pt x="409334" y="189668"/>
                    <a:pt x="416580" y="192648"/>
                    <a:pt x="409944" y="194882"/>
                  </a:cubicBezTo>
                  <a:cubicBezTo>
                    <a:pt x="403307" y="197117"/>
                    <a:pt x="395655" y="198133"/>
                    <a:pt x="388816" y="195898"/>
                  </a:cubicBezTo>
                  <a:cubicBezTo>
                    <a:pt x="381978" y="193663"/>
                    <a:pt x="385431" y="192919"/>
                    <a:pt x="386650" y="205717"/>
                  </a:cubicBezTo>
                  <a:cubicBezTo>
                    <a:pt x="387869" y="218515"/>
                    <a:pt x="392270" y="241944"/>
                    <a:pt x="381639" y="242689"/>
                  </a:cubicBezTo>
                  <a:cubicBezTo>
                    <a:pt x="371008" y="243434"/>
                    <a:pt x="363966" y="210863"/>
                    <a:pt x="359361" y="205581"/>
                  </a:cubicBezTo>
                  <a:cubicBezTo>
                    <a:pt x="354824" y="200300"/>
                    <a:pt x="353741" y="215535"/>
                    <a:pt x="343855" y="225354"/>
                  </a:cubicBezTo>
                  <a:cubicBezTo>
                    <a:pt x="333968" y="235172"/>
                    <a:pt x="332952" y="235443"/>
                    <a:pt x="331869" y="246752"/>
                  </a:cubicBezTo>
                  <a:cubicBezTo>
                    <a:pt x="330785" y="258060"/>
                    <a:pt x="323878" y="261716"/>
                    <a:pt x="312909" y="270790"/>
                  </a:cubicBezTo>
                  <a:cubicBezTo>
                    <a:pt x="301939" y="279864"/>
                    <a:pt x="306476" y="312096"/>
                    <a:pt x="289751" y="315143"/>
                  </a:cubicBezTo>
                  <a:cubicBezTo>
                    <a:pt x="273025" y="318190"/>
                    <a:pt x="246481" y="324623"/>
                    <a:pt x="229755" y="324623"/>
                  </a:cubicBezTo>
                  <a:cubicBezTo>
                    <a:pt x="213030" y="324623"/>
                    <a:pt x="201451" y="333900"/>
                    <a:pt x="186283" y="334645"/>
                  </a:cubicBezTo>
                  <a:cubicBezTo>
                    <a:pt x="171115" y="335390"/>
                    <a:pt x="168270" y="354891"/>
                    <a:pt x="156894" y="354147"/>
                  </a:cubicBezTo>
                  <a:cubicBezTo>
                    <a:pt x="145518" y="353402"/>
                    <a:pt x="136106" y="341620"/>
                    <a:pt x="121479" y="349881"/>
                  </a:cubicBezTo>
                  <a:cubicBezTo>
                    <a:pt x="106921" y="358142"/>
                    <a:pt x="92836" y="355772"/>
                    <a:pt x="80648" y="364101"/>
                  </a:cubicBezTo>
                  <a:cubicBezTo>
                    <a:pt x="68459" y="372362"/>
                    <a:pt x="63787" y="384348"/>
                    <a:pt x="59995" y="389629"/>
                  </a:cubicBezTo>
                  <a:cubicBezTo>
                    <a:pt x="56203" y="394911"/>
                    <a:pt x="60943" y="410756"/>
                    <a:pt x="52547" y="412246"/>
                  </a:cubicBezTo>
                  <a:cubicBezTo>
                    <a:pt x="44218" y="413735"/>
                    <a:pt x="37243" y="394843"/>
                    <a:pt x="37581" y="390374"/>
                  </a:cubicBezTo>
                  <a:cubicBezTo>
                    <a:pt x="37988" y="385837"/>
                    <a:pt x="25393" y="386447"/>
                    <a:pt x="23158" y="409063"/>
                  </a:cubicBezTo>
                  <a:cubicBezTo>
                    <a:pt x="20856" y="431680"/>
                    <a:pt x="39816" y="447796"/>
                    <a:pt x="31487" y="460594"/>
                  </a:cubicBezTo>
                  <a:cubicBezTo>
                    <a:pt x="23158" y="473392"/>
                    <a:pt x="13475" y="458088"/>
                    <a:pt x="13475" y="488289"/>
                  </a:cubicBezTo>
                  <a:cubicBezTo>
                    <a:pt x="13475" y="518422"/>
                    <a:pt x="9615" y="528037"/>
                    <a:pt x="12663" y="540091"/>
                  </a:cubicBezTo>
                  <a:cubicBezTo>
                    <a:pt x="13001" y="541310"/>
                    <a:pt x="13407" y="542664"/>
                    <a:pt x="13949" y="544154"/>
                  </a:cubicBezTo>
                  <a:cubicBezTo>
                    <a:pt x="12866" y="543815"/>
                    <a:pt x="11782" y="543544"/>
                    <a:pt x="10766" y="543341"/>
                  </a:cubicBezTo>
                  <a:cubicBezTo>
                    <a:pt x="9615" y="549571"/>
                    <a:pt x="7652" y="550654"/>
                    <a:pt x="9615" y="553430"/>
                  </a:cubicBezTo>
                  <a:cubicBezTo>
                    <a:pt x="12188" y="557087"/>
                    <a:pt x="10361" y="556545"/>
                    <a:pt x="12934" y="556816"/>
                  </a:cubicBezTo>
                  <a:cubicBezTo>
                    <a:pt x="14084" y="556952"/>
                    <a:pt x="17538" y="558983"/>
                    <a:pt x="20788" y="560676"/>
                  </a:cubicBezTo>
                  <a:cubicBezTo>
                    <a:pt x="24513" y="569479"/>
                    <a:pt x="27221" y="577131"/>
                    <a:pt x="23497" y="577537"/>
                  </a:cubicBezTo>
                  <a:cubicBezTo>
                    <a:pt x="20991" y="577808"/>
                    <a:pt x="16793" y="576250"/>
                    <a:pt x="12798" y="575235"/>
                  </a:cubicBezTo>
                  <a:cubicBezTo>
                    <a:pt x="15777" y="574422"/>
                    <a:pt x="18283" y="573677"/>
                    <a:pt x="17945" y="573203"/>
                  </a:cubicBezTo>
                  <a:cubicBezTo>
                    <a:pt x="10902" y="562301"/>
                    <a:pt x="3182" y="563452"/>
                    <a:pt x="0" y="562775"/>
                  </a:cubicBezTo>
                  <a:cubicBezTo>
                    <a:pt x="0" y="562775"/>
                    <a:pt x="0" y="562775"/>
                    <a:pt x="0" y="562843"/>
                  </a:cubicBezTo>
                  <a:cubicBezTo>
                    <a:pt x="677" y="567786"/>
                    <a:pt x="3318" y="571713"/>
                    <a:pt x="5823" y="574761"/>
                  </a:cubicBezTo>
                  <a:cubicBezTo>
                    <a:pt x="4266" y="575167"/>
                    <a:pt x="3182" y="576250"/>
                    <a:pt x="2709" y="578282"/>
                  </a:cubicBezTo>
                  <a:cubicBezTo>
                    <a:pt x="2573" y="577943"/>
                    <a:pt x="4672" y="577334"/>
                    <a:pt x="7381" y="576656"/>
                  </a:cubicBezTo>
                  <a:cubicBezTo>
                    <a:pt x="8802" y="578282"/>
                    <a:pt x="10022" y="579568"/>
                    <a:pt x="10631" y="580448"/>
                  </a:cubicBezTo>
                  <a:cubicBezTo>
                    <a:pt x="11511" y="581871"/>
                    <a:pt x="8870" y="588100"/>
                    <a:pt x="11173" y="587626"/>
                  </a:cubicBezTo>
                  <a:cubicBezTo>
                    <a:pt x="11105" y="588032"/>
                    <a:pt x="7652" y="587017"/>
                    <a:pt x="7584" y="587423"/>
                  </a:cubicBezTo>
                  <a:cubicBezTo>
                    <a:pt x="6094" y="600221"/>
                    <a:pt x="9886" y="624328"/>
                    <a:pt x="15168" y="642407"/>
                  </a:cubicBezTo>
                  <a:cubicBezTo>
                    <a:pt x="20518" y="660487"/>
                    <a:pt x="34331" y="668884"/>
                    <a:pt x="35076" y="683984"/>
                  </a:cubicBezTo>
                  <a:cubicBezTo>
                    <a:pt x="35821" y="699084"/>
                    <a:pt x="39274" y="719331"/>
                    <a:pt x="37784" y="740458"/>
                  </a:cubicBezTo>
                  <a:cubicBezTo>
                    <a:pt x="36295" y="761585"/>
                    <a:pt x="26138" y="786775"/>
                    <a:pt x="24648" y="799640"/>
                  </a:cubicBezTo>
                  <a:cubicBezTo>
                    <a:pt x="23158" y="812438"/>
                    <a:pt x="35415" y="836951"/>
                    <a:pt x="25529" y="848260"/>
                  </a:cubicBezTo>
                  <a:cubicBezTo>
                    <a:pt x="15642" y="859568"/>
                    <a:pt x="4198" y="850359"/>
                    <a:pt x="3454" y="863156"/>
                  </a:cubicBezTo>
                  <a:cubicBezTo>
                    <a:pt x="2709" y="875955"/>
                    <a:pt x="3250" y="885367"/>
                    <a:pt x="14627" y="889904"/>
                  </a:cubicBezTo>
                  <a:cubicBezTo>
                    <a:pt x="26002" y="894441"/>
                    <a:pt x="29252" y="913130"/>
                    <a:pt x="39139" y="916854"/>
                  </a:cubicBezTo>
                  <a:cubicBezTo>
                    <a:pt x="49025" y="920646"/>
                    <a:pt x="76788" y="924438"/>
                    <a:pt x="95004" y="913942"/>
                  </a:cubicBezTo>
                  <a:cubicBezTo>
                    <a:pt x="113218" y="903379"/>
                    <a:pt x="118636" y="910218"/>
                    <a:pt x="130824" y="902702"/>
                  </a:cubicBezTo>
                  <a:cubicBezTo>
                    <a:pt x="143013" y="895186"/>
                    <a:pt x="178495" y="878596"/>
                    <a:pt x="201315" y="881643"/>
                  </a:cubicBezTo>
                  <a:cubicBezTo>
                    <a:pt x="224135" y="884690"/>
                    <a:pt x="236865" y="897353"/>
                    <a:pt x="265847" y="883810"/>
                  </a:cubicBezTo>
                  <a:cubicBezTo>
                    <a:pt x="294829" y="870267"/>
                    <a:pt x="293746" y="842436"/>
                    <a:pt x="316565" y="835664"/>
                  </a:cubicBezTo>
                  <a:cubicBezTo>
                    <a:pt x="339385" y="828893"/>
                    <a:pt x="347240" y="833701"/>
                    <a:pt x="363966" y="829164"/>
                  </a:cubicBezTo>
                  <a:cubicBezTo>
                    <a:pt x="380691" y="824627"/>
                    <a:pt x="391728" y="814131"/>
                    <a:pt x="409198" y="814131"/>
                  </a:cubicBezTo>
                  <a:cubicBezTo>
                    <a:pt x="426669" y="814131"/>
                    <a:pt x="444275" y="822257"/>
                    <a:pt x="464048" y="813183"/>
                  </a:cubicBezTo>
                  <a:cubicBezTo>
                    <a:pt x="483820" y="804110"/>
                    <a:pt x="493029" y="788264"/>
                    <a:pt x="528715" y="793546"/>
                  </a:cubicBezTo>
                  <a:cubicBezTo>
                    <a:pt x="564468" y="798828"/>
                    <a:pt x="558103" y="812574"/>
                    <a:pt x="583157" y="817111"/>
                  </a:cubicBezTo>
                  <a:cubicBezTo>
                    <a:pt x="608211" y="821647"/>
                    <a:pt x="628458" y="835529"/>
                    <a:pt x="633808" y="853609"/>
                  </a:cubicBezTo>
                  <a:cubicBezTo>
                    <a:pt x="639157" y="871689"/>
                    <a:pt x="670035" y="879273"/>
                    <a:pt x="670780" y="908661"/>
                  </a:cubicBezTo>
                  <a:cubicBezTo>
                    <a:pt x="671524" y="938049"/>
                    <a:pt x="654596" y="955925"/>
                    <a:pt x="668274" y="955925"/>
                  </a:cubicBezTo>
                  <a:cubicBezTo>
                    <a:pt x="681953" y="955925"/>
                    <a:pt x="690485" y="934663"/>
                    <a:pt x="701861" y="923355"/>
                  </a:cubicBezTo>
                  <a:cubicBezTo>
                    <a:pt x="713237" y="912047"/>
                    <a:pt x="719331" y="897217"/>
                    <a:pt x="734567" y="883674"/>
                  </a:cubicBezTo>
                  <a:cubicBezTo>
                    <a:pt x="749735" y="870131"/>
                    <a:pt x="779733" y="872230"/>
                    <a:pt x="762262" y="897149"/>
                  </a:cubicBezTo>
                  <a:cubicBezTo>
                    <a:pt x="744792" y="922000"/>
                    <a:pt x="739307" y="939132"/>
                    <a:pt x="736260" y="944414"/>
                  </a:cubicBezTo>
                  <a:cubicBezTo>
                    <a:pt x="733213" y="949696"/>
                    <a:pt x="721024" y="945023"/>
                    <a:pt x="712695" y="947326"/>
                  </a:cubicBezTo>
                  <a:cubicBezTo>
                    <a:pt x="704367" y="949560"/>
                    <a:pt x="705315" y="958228"/>
                    <a:pt x="707617" y="961207"/>
                  </a:cubicBezTo>
                  <a:cubicBezTo>
                    <a:pt x="709919" y="964254"/>
                    <a:pt x="715269" y="961614"/>
                    <a:pt x="728202" y="960868"/>
                  </a:cubicBezTo>
                  <a:cubicBezTo>
                    <a:pt x="741135" y="960124"/>
                    <a:pt x="745131" y="956399"/>
                    <a:pt x="751224" y="945091"/>
                  </a:cubicBezTo>
                  <a:cubicBezTo>
                    <a:pt x="757319" y="933783"/>
                    <a:pt x="761179" y="928907"/>
                    <a:pt x="759824" y="943263"/>
                  </a:cubicBezTo>
                  <a:cubicBezTo>
                    <a:pt x="758470" y="957618"/>
                    <a:pt x="753595" y="959311"/>
                    <a:pt x="749803" y="966150"/>
                  </a:cubicBezTo>
                  <a:cubicBezTo>
                    <a:pt x="746010" y="972922"/>
                    <a:pt x="752037" y="976172"/>
                    <a:pt x="744995" y="980776"/>
                  </a:cubicBezTo>
                  <a:cubicBezTo>
                    <a:pt x="738765" y="984907"/>
                    <a:pt x="737208" y="983011"/>
                    <a:pt x="749329" y="985314"/>
                  </a:cubicBezTo>
                  <a:cubicBezTo>
                    <a:pt x="761517" y="987548"/>
                    <a:pt x="780681" y="973057"/>
                    <a:pt x="783728" y="991137"/>
                  </a:cubicBezTo>
                  <a:cubicBezTo>
                    <a:pt x="786775" y="1009217"/>
                    <a:pt x="783931" y="1028854"/>
                    <a:pt x="774789" y="1046934"/>
                  </a:cubicBezTo>
                  <a:cubicBezTo>
                    <a:pt x="765648" y="1065013"/>
                    <a:pt x="802755" y="1103746"/>
                    <a:pt x="838509" y="1127176"/>
                  </a:cubicBezTo>
                  <a:cubicBezTo>
                    <a:pt x="874262" y="1150537"/>
                    <a:pt x="910286" y="1162116"/>
                    <a:pt x="921662" y="1152297"/>
                  </a:cubicBezTo>
                  <a:cubicBezTo>
                    <a:pt x="933039" y="1142479"/>
                    <a:pt x="919021" y="1119185"/>
                    <a:pt x="930398" y="1119930"/>
                  </a:cubicBezTo>
                  <a:cubicBezTo>
                    <a:pt x="941773" y="1120675"/>
                    <a:pt x="954166" y="1127176"/>
                    <a:pt x="951118" y="1133947"/>
                  </a:cubicBezTo>
                  <a:cubicBezTo>
                    <a:pt x="948071" y="1140719"/>
                    <a:pt x="935814" y="1149047"/>
                    <a:pt x="940013" y="1151282"/>
                  </a:cubicBezTo>
                  <a:cubicBezTo>
                    <a:pt x="944211" y="1153516"/>
                    <a:pt x="961884" y="1152162"/>
                    <a:pt x="966421" y="1162726"/>
                  </a:cubicBezTo>
                  <a:cubicBezTo>
                    <a:pt x="970959" y="1173289"/>
                    <a:pt x="963239" y="1193468"/>
                    <a:pt x="978407" y="1175388"/>
                  </a:cubicBezTo>
                  <a:cubicBezTo>
                    <a:pt x="993575" y="1157308"/>
                    <a:pt x="1003732" y="1144917"/>
                    <a:pt x="1023505" y="1138145"/>
                  </a:cubicBezTo>
                  <a:cubicBezTo>
                    <a:pt x="1043277" y="1131374"/>
                    <a:pt x="1061154" y="1134488"/>
                    <a:pt x="1077879" y="1129952"/>
                  </a:cubicBezTo>
                  <a:cubicBezTo>
                    <a:pt x="1089120" y="1126905"/>
                    <a:pt x="1105372" y="1112549"/>
                    <a:pt x="1119118" y="1084786"/>
                  </a:cubicBezTo>
                  <a:cubicBezTo>
                    <a:pt x="1125889" y="1071176"/>
                    <a:pt x="1127718" y="1051064"/>
                    <a:pt x="1137468" y="1030005"/>
                  </a:cubicBezTo>
                  <a:cubicBezTo>
                    <a:pt x="1148032" y="1007118"/>
                    <a:pt x="1163606" y="992965"/>
                    <a:pt x="1172003" y="978542"/>
                  </a:cubicBezTo>
                  <a:cubicBezTo>
                    <a:pt x="1187035" y="952607"/>
                    <a:pt x="1186223" y="930058"/>
                    <a:pt x="1195026" y="919427"/>
                  </a:cubicBezTo>
                  <a:cubicBezTo>
                    <a:pt x="1208704" y="902837"/>
                    <a:pt x="1224143" y="887872"/>
                    <a:pt x="1238567" y="877309"/>
                  </a:cubicBezTo>
                  <a:cubicBezTo>
                    <a:pt x="1252990" y="866746"/>
                    <a:pt x="1253192" y="852932"/>
                    <a:pt x="1260776" y="846160"/>
                  </a:cubicBezTo>
                  <a:cubicBezTo>
                    <a:pt x="1268360" y="839389"/>
                    <a:pt x="1282039" y="831805"/>
                    <a:pt x="1282851" y="823544"/>
                  </a:cubicBezTo>
                  <a:cubicBezTo>
                    <a:pt x="1283596" y="815282"/>
                    <a:pt x="1279262" y="792192"/>
                    <a:pt x="1285289" y="777092"/>
                  </a:cubicBezTo>
                  <a:cubicBezTo>
                    <a:pt x="1291383" y="761991"/>
                    <a:pt x="1300864" y="738901"/>
                    <a:pt x="1312985" y="720076"/>
                  </a:cubicBezTo>
                  <a:cubicBezTo>
                    <a:pt x="1325173" y="701251"/>
                    <a:pt x="1329101" y="666378"/>
                    <a:pt x="1323819" y="651346"/>
                  </a:cubicBezTo>
                  <a:cubicBezTo>
                    <a:pt x="1318469" y="636246"/>
                    <a:pt x="1330726" y="617421"/>
                    <a:pt x="1329439" y="596294"/>
                  </a:cubicBezTo>
                  <a:cubicBezTo>
                    <a:pt x="1328153" y="575167"/>
                    <a:pt x="1342237" y="575844"/>
                    <a:pt x="1327205" y="54794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8" name="Freeform 517">
              <a:extLst>
                <a:ext uri="{FF2B5EF4-FFF2-40B4-BE49-F238E27FC236}">
                  <a16:creationId xmlns:a16="http://schemas.microsoft.com/office/drawing/2014/main" id="{D851AD80-3D9B-8F9F-C710-3FCE3C433A8E}"/>
                </a:ext>
              </a:extLst>
            </p:cNvPr>
            <p:cNvSpPr/>
            <p:nvPr/>
          </p:nvSpPr>
          <p:spPr bwMode="ltGray">
            <a:xfrm>
              <a:off x="16657200" y="6237693"/>
              <a:ext cx="55753" cy="32184"/>
            </a:xfrm>
            <a:custGeom>
              <a:avLst/>
              <a:gdLst>
                <a:gd name="connsiteX0" fmla="*/ 50487 w 55753"/>
                <a:gd name="connsiteY0" fmla="*/ 2900 h 32184"/>
                <a:gd name="connsiteX1" fmla="*/ 20625 w 55753"/>
                <a:gd name="connsiteY1" fmla="*/ 1274 h 32184"/>
                <a:gd name="connsiteX2" fmla="*/ 2206 w 55753"/>
                <a:gd name="connsiteY2" fmla="*/ 30053 h 32184"/>
                <a:gd name="connsiteX3" fmla="*/ 28209 w 55753"/>
                <a:gd name="connsiteY3" fmla="*/ 27412 h 32184"/>
                <a:gd name="connsiteX4" fmla="*/ 47981 w 55753"/>
                <a:gd name="connsiteY4" fmla="*/ 23349 h 32184"/>
                <a:gd name="connsiteX5" fmla="*/ 52586 w 55753"/>
                <a:gd name="connsiteY5" fmla="*/ 18813 h 32184"/>
                <a:gd name="connsiteX6" fmla="*/ 50487 w 55753"/>
                <a:gd name="connsiteY6" fmla="*/ 2900 h 32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753" h="32184">
                  <a:moveTo>
                    <a:pt x="50487" y="2900"/>
                  </a:moveTo>
                  <a:cubicBezTo>
                    <a:pt x="39111" y="1410"/>
                    <a:pt x="27802" y="-1773"/>
                    <a:pt x="20625" y="1274"/>
                  </a:cubicBezTo>
                  <a:cubicBezTo>
                    <a:pt x="8029" y="6624"/>
                    <a:pt x="-5378" y="24026"/>
                    <a:pt x="2206" y="30053"/>
                  </a:cubicBezTo>
                  <a:cubicBezTo>
                    <a:pt x="9790" y="36080"/>
                    <a:pt x="22182" y="27412"/>
                    <a:pt x="28209" y="27412"/>
                  </a:cubicBezTo>
                  <a:cubicBezTo>
                    <a:pt x="34236" y="27412"/>
                    <a:pt x="41142" y="23349"/>
                    <a:pt x="47981" y="23349"/>
                  </a:cubicBezTo>
                  <a:cubicBezTo>
                    <a:pt x="54820" y="23349"/>
                    <a:pt x="54143" y="26329"/>
                    <a:pt x="52586" y="18813"/>
                  </a:cubicBezTo>
                  <a:cubicBezTo>
                    <a:pt x="51029" y="11296"/>
                    <a:pt x="61863" y="4389"/>
                    <a:pt x="50487" y="29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9" name="Freeform 518">
              <a:extLst>
                <a:ext uri="{FF2B5EF4-FFF2-40B4-BE49-F238E27FC236}">
                  <a16:creationId xmlns:a16="http://schemas.microsoft.com/office/drawing/2014/main" id="{C37858F7-4934-828F-5EA1-31EEF474D66D}"/>
                </a:ext>
              </a:extLst>
            </p:cNvPr>
            <p:cNvSpPr/>
            <p:nvPr/>
          </p:nvSpPr>
          <p:spPr bwMode="ltGray">
            <a:xfrm>
              <a:off x="16921473" y="7486814"/>
              <a:ext cx="132951" cy="149574"/>
            </a:xfrm>
            <a:custGeom>
              <a:avLst/>
              <a:gdLst>
                <a:gd name="connsiteX0" fmla="*/ 110363 w 132951"/>
                <a:gd name="connsiteY0" fmla="*/ 8055 h 149574"/>
                <a:gd name="connsiteX1" fmla="*/ 72375 w 132951"/>
                <a:gd name="connsiteY1" fmla="*/ 15909 h 149574"/>
                <a:gd name="connsiteX2" fmla="*/ 37164 w 132951"/>
                <a:gd name="connsiteY2" fmla="*/ 13336 h 149574"/>
                <a:gd name="connsiteX3" fmla="*/ 17053 w 132951"/>
                <a:gd name="connsiteY3" fmla="*/ 2502 h 149574"/>
                <a:gd name="connsiteX4" fmla="*/ 27345 w 132951"/>
                <a:gd name="connsiteY4" fmla="*/ 43131 h 149574"/>
                <a:gd name="connsiteX5" fmla="*/ 18000 w 132951"/>
                <a:gd name="connsiteY5" fmla="*/ 72248 h 149574"/>
                <a:gd name="connsiteX6" fmla="*/ 1749 w 132951"/>
                <a:gd name="connsiteY6" fmla="*/ 92969 h 149574"/>
                <a:gd name="connsiteX7" fmla="*/ 2629 w 132951"/>
                <a:gd name="connsiteY7" fmla="*/ 122018 h 149574"/>
                <a:gd name="connsiteX8" fmla="*/ 26600 w 132951"/>
                <a:gd name="connsiteY8" fmla="*/ 141791 h 149574"/>
                <a:gd name="connsiteX9" fmla="*/ 40821 w 132951"/>
                <a:gd name="connsiteY9" fmla="*/ 146395 h 149574"/>
                <a:gd name="connsiteX10" fmla="*/ 61541 w 132951"/>
                <a:gd name="connsiteY10" fmla="*/ 144229 h 149574"/>
                <a:gd name="connsiteX11" fmla="*/ 79418 w 132951"/>
                <a:gd name="connsiteY11" fmla="*/ 128993 h 149574"/>
                <a:gd name="connsiteX12" fmla="*/ 99055 w 132951"/>
                <a:gd name="connsiteY12" fmla="*/ 120054 h 149574"/>
                <a:gd name="connsiteX13" fmla="*/ 106707 w 132951"/>
                <a:gd name="connsiteY13" fmla="*/ 84843 h 149574"/>
                <a:gd name="connsiteX14" fmla="*/ 118692 w 132951"/>
                <a:gd name="connsiteY14" fmla="*/ 78139 h 149574"/>
                <a:gd name="connsiteX15" fmla="*/ 116254 w 132951"/>
                <a:gd name="connsiteY15" fmla="*/ 47329 h 149574"/>
                <a:gd name="connsiteX16" fmla="*/ 132641 w 132951"/>
                <a:gd name="connsiteY16" fmla="*/ 30875 h 149574"/>
                <a:gd name="connsiteX17" fmla="*/ 110363 w 132951"/>
                <a:gd name="connsiteY17" fmla="*/ 8055 h 149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2951" h="149574">
                  <a:moveTo>
                    <a:pt x="110363" y="8055"/>
                  </a:moveTo>
                  <a:cubicBezTo>
                    <a:pt x="92893" y="15571"/>
                    <a:pt x="87340" y="17467"/>
                    <a:pt x="72375" y="15909"/>
                  </a:cubicBezTo>
                  <a:cubicBezTo>
                    <a:pt x="57410" y="14420"/>
                    <a:pt x="47795" y="20108"/>
                    <a:pt x="37164" y="13336"/>
                  </a:cubicBezTo>
                  <a:cubicBezTo>
                    <a:pt x="26532" y="6565"/>
                    <a:pt x="17662" y="-5150"/>
                    <a:pt x="17053" y="2502"/>
                  </a:cubicBezTo>
                  <a:cubicBezTo>
                    <a:pt x="15224" y="24374"/>
                    <a:pt x="28090" y="31010"/>
                    <a:pt x="27345" y="43131"/>
                  </a:cubicBezTo>
                  <a:cubicBezTo>
                    <a:pt x="26600" y="55184"/>
                    <a:pt x="23214" y="63987"/>
                    <a:pt x="18000" y="72248"/>
                  </a:cubicBezTo>
                  <a:cubicBezTo>
                    <a:pt x="12787" y="80509"/>
                    <a:pt x="1749" y="83150"/>
                    <a:pt x="1749" y="92969"/>
                  </a:cubicBezTo>
                  <a:cubicBezTo>
                    <a:pt x="1749" y="102787"/>
                    <a:pt x="-2720" y="111522"/>
                    <a:pt x="2629" y="122018"/>
                  </a:cubicBezTo>
                  <a:cubicBezTo>
                    <a:pt x="7978" y="132581"/>
                    <a:pt x="20506" y="137321"/>
                    <a:pt x="26600" y="141791"/>
                  </a:cubicBezTo>
                  <a:cubicBezTo>
                    <a:pt x="32694" y="146328"/>
                    <a:pt x="33981" y="144161"/>
                    <a:pt x="40821" y="146395"/>
                  </a:cubicBezTo>
                  <a:cubicBezTo>
                    <a:pt x="47659" y="148630"/>
                    <a:pt x="55446" y="153235"/>
                    <a:pt x="61541" y="144229"/>
                  </a:cubicBezTo>
                  <a:cubicBezTo>
                    <a:pt x="67635" y="135155"/>
                    <a:pt x="74068" y="127503"/>
                    <a:pt x="79418" y="128993"/>
                  </a:cubicBezTo>
                  <a:cubicBezTo>
                    <a:pt x="84767" y="130482"/>
                    <a:pt x="99055" y="130618"/>
                    <a:pt x="99055" y="120054"/>
                  </a:cubicBezTo>
                  <a:cubicBezTo>
                    <a:pt x="99055" y="109491"/>
                    <a:pt x="99867" y="87822"/>
                    <a:pt x="106707" y="84843"/>
                  </a:cubicBezTo>
                  <a:cubicBezTo>
                    <a:pt x="113546" y="81796"/>
                    <a:pt x="117947" y="85588"/>
                    <a:pt x="118692" y="78139"/>
                  </a:cubicBezTo>
                  <a:cubicBezTo>
                    <a:pt x="119437" y="70691"/>
                    <a:pt x="107857" y="54101"/>
                    <a:pt x="116254" y="47329"/>
                  </a:cubicBezTo>
                  <a:cubicBezTo>
                    <a:pt x="124583" y="40558"/>
                    <a:pt x="134875" y="45162"/>
                    <a:pt x="132641" y="30875"/>
                  </a:cubicBezTo>
                  <a:cubicBezTo>
                    <a:pt x="130136" y="16586"/>
                    <a:pt x="127834" y="538"/>
                    <a:pt x="110363" y="805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0" name="Freeform 519">
              <a:extLst>
                <a:ext uri="{FF2B5EF4-FFF2-40B4-BE49-F238E27FC236}">
                  <a16:creationId xmlns:a16="http://schemas.microsoft.com/office/drawing/2014/main" id="{1F4DD766-1BCE-2E85-DA16-EC41D31B5C75}"/>
                </a:ext>
              </a:extLst>
            </p:cNvPr>
            <p:cNvSpPr/>
            <p:nvPr/>
          </p:nvSpPr>
          <p:spPr bwMode="ltGray">
            <a:xfrm>
              <a:off x="16922002" y="7426818"/>
              <a:ext cx="14726" cy="18957"/>
            </a:xfrm>
            <a:custGeom>
              <a:avLst/>
              <a:gdLst>
                <a:gd name="connsiteX0" fmla="*/ 9278 w 14726"/>
                <a:gd name="connsiteY0" fmla="*/ 5820 h 18957"/>
                <a:gd name="connsiteX1" fmla="*/ 543 w 14726"/>
                <a:gd name="connsiteY1" fmla="*/ 2435 h 18957"/>
                <a:gd name="connsiteX2" fmla="*/ 9414 w 14726"/>
                <a:gd name="connsiteY2" fmla="*/ 18957 h 18957"/>
                <a:gd name="connsiteX3" fmla="*/ 9278 w 14726"/>
                <a:gd name="connsiteY3" fmla="*/ 5820 h 18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26" h="18957">
                  <a:moveTo>
                    <a:pt x="9278" y="5820"/>
                  </a:moveTo>
                  <a:cubicBezTo>
                    <a:pt x="4132" y="945"/>
                    <a:pt x="2507" y="-2577"/>
                    <a:pt x="543" y="2435"/>
                  </a:cubicBezTo>
                  <a:cubicBezTo>
                    <a:pt x="-2165" y="9409"/>
                    <a:pt x="5960" y="14759"/>
                    <a:pt x="9414" y="18957"/>
                  </a:cubicBezTo>
                  <a:cubicBezTo>
                    <a:pt x="15034" y="10831"/>
                    <a:pt x="17878" y="14014"/>
                    <a:pt x="9278" y="582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1" name="Freeform 520">
              <a:extLst>
                <a:ext uri="{FF2B5EF4-FFF2-40B4-BE49-F238E27FC236}">
                  <a16:creationId xmlns:a16="http://schemas.microsoft.com/office/drawing/2014/main" id="{1B41278E-DED5-6F93-8CAF-459B64CCC694}"/>
                </a:ext>
              </a:extLst>
            </p:cNvPr>
            <p:cNvSpPr/>
            <p:nvPr/>
          </p:nvSpPr>
          <p:spPr bwMode="ltGray">
            <a:xfrm>
              <a:off x="16928646" y="7445707"/>
              <a:ext cx="4348" cy="7148"/>
            </a:xfrm>
            <a:custGeom>
              <a:avLst/>
              <a:gdLst>
                <a:gd name="connsiteX0" fmla="*/ 4191 w 4348"/>
                <a:gd name="connsiteY0" fmla="*/ 2167 h 7148"/>
                <a:gd name="connsiteX1" fmla="*/ 2837 w 4348"/>
                <a:gd name="connsiteY1" fmla="*/ 0 h 7148"/>
                <a:gd name="connsiteX2" fmla="*/ 2025 w 4348"/>
                <a:gd name="connsiteY2" fmla="*/ 1219 h 7148"/>
                <a:gd name="connsiteX3" fmla="*/ 4191 w 4348"/>
                <a:gd name="connsiteY3" fmla="*/ 2167 h 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48" h="7148">
                  <a:moveTo>
                    <a:pt x="4191" y="2167"/>
                  </a:moveTo>
                  <a:cubicBezTo>
                    <a:pt x="3989" y="1490"/>
                    <a:pt x="3446" y="745"/>
                    <a:pt x="2837" y="0"/>
                  </a:cubicBezTo>
                  <a:cubicBezTo>
                    <a:pt x="2566" y="406"/>
                    <a:pt x="2296" y="745"/>
                    <a:pt x="2025" y="1219"/>
                  </a:cubicBezTo>
                  <a:cubicBezTo>
                    <a:pt x="-4070" y="11037"/>
                    <a:pt x="5681" y="6704"/>
                    <a:pt x="4191" y="21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2" name="Freeform 521">
              <a:extLst>
                <a:ext uri="{FF2B5EF4-FFF2-40B4-BE49-F238E27FC236}">
                  <a16:creationId xmlns:a16="http://schemas.microsoft.com/office/drawing/2014/main" id="{AF4FA642-26C0-6361-1650-CDBA298DE3C4}"/>
                </a:ext>
              </a:extLst>
            </p:cNvPr>
            <p:cNvSpPr/>
            <p:nvPr/>
          </p:nvSpPr>
          <p:spPr bwMode="ltGray">
            <a:xfrm>
              <a:off x="17050426" y="7451729"/>
              <a:ext cx="22842" cy="21605"/>
            </a:xfrm>
            <a:custGeom>
              <a:avLst/>
              <a:gdLst>
                <a:gd name="connsiteX0" fmla="*/ 12559 w 22842"/>
                <a:gd name="connsiteY0" fmla="*/ 4609 h 21605"/>
                <a:gd name="connsiteX1" fmla="*/ 641 w 22842"/>
                <a:gd name="connsiteY1" fmla="*/ 12464 h 21605"/>
                <a:gd name="connsiteX2" fmla="*/ 4162 w 22842"/>
                <a:gd name="connsiteY2" fmla="*/ 17001 h 21605"/>
                <a:gd name="connsiteX3" fmla="*/ 3147 w 22842"/>
                <a:gd name="connsiteY3" fmla="*/ 16933 h 21605"/>
                <a:gd name="connsiteX4" fmla="*/ 6871 w 22842"/>
                <a:gd name="connsiteY4" fmla="*/ 21605 h 21605"/>
                <a:gd name="connsiteX5" fmla="*/ 4501 w 22842"/>
                <a:gd name="connsiteY5" fmla="*/ 17272 h 21605"/>
                <a:gd name="connsiteX6" fmla="*/ 19533 w 22842"/>
                <a:gd name="connsiteY6" fmla="*/ 20116 h 21605"/>
                <a:gd name="connsiteX7" fmla="*/ 19195 w 22842"/>
                <a:gd name="connsiteY7" fmla="*/ 2916 h 21605"/>
                <a:gd name="connsiteX8" fmla="*/ 12559 w 22842"/>
                <a:gd name="connsiteY8" fmla="*/ 4609 h 2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42" h="21605">
                  <a:moveTo>
                    <a:pt x="12559" y="4609"/>
                  </a:moveTo>
                  <a:cubicBezTo>
                    <a:pt x="10663" y="12125"/>
                    <a:pt x="302" y="7927"/>
                    <a:pt x="641" y="12464"/>
                  </a:cubicBezTo>
                  <a:cubicBezTo>
                    <a:pt x="776" y="13886"/>
                    <a:pt x="2199" y="15511"/>
                    <a:pt x="4162" y="17001"/>
                  </a:cubicBezTo>
                  <a:cubicBezTo>
                    <a:pt x="3824" y="16798"/>
                    <a:pt x="3485" y="16730"/>
                    <a:pt x="3147" y="16933"/>
                  </a:cubicBezTo>
                  <a:cubicBezTo>
                    <a:pt x="-1932" y="19574"/>
                    <a:pt x="-984" y="21605"/>
                    <a:pt x="6871" y="21605"/>
                  </a:cubicBezTo>
                  <a:cubicBezTo>
                    <a:pt x="6058" y="19642"/>
                    <a:pt x="5313" y="18017"/>
                    <a:pt x="4501" y="17272"/>
                  </a:cubicBezTo>
                  <a:cubicBezTo>
                    <a:pt x="8902" y="20386"/>
                    <a:pt x="15945" y="22621"/>
                    <a:pt x="19533" y="20116"/>
                  </a:cubicBezTo>
                  <a:cubicBezTo>
                    <a:pt x="24883" y="16324"/>
                    <a:pt x="22987" y="8401"/>
                    <a:pt x="19195" y="2916"/>
                  </a:cubicBezTo>
                  <a:cubicBezTo>
                    <a:pt x="15403" y="-2704"/>
                    <a:pt x="17231" y="885"/>
                    <a:pt x="12559" y="46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3" name="Freeform 522">
              <a:extLst>
                <a:ext uri="{FF2B5EF4-FFF2-40B4-BE49-F238E27FC236}">
                  <a16:creationId xmlns:a16="http://schemas.microsoft.com/office/drawing/2014/main" id="{032338BD-7B0A-C6E6-73C1-3F17ABD445EF}"/>
                </a:ext>
              </a:extLst>
            </p:cNvPr>
            <p:cNvSpPr/>
            <p:nvPr/>
          </p:nvSpPr>
          <p:spPr bwMode="ltGray">
            <a:xfrm>
              <a:off x="17057296" y="7473267"/>
              <a:ext cx="13207" cy="12789"/>
            </a:xfrm>
            <a:custGeom>
              <a:avLst/>
              <a:gdLst>
                <a:gd name="connsiteX0" fmla="*/ 6907 w 13207"/>
                <a:gd name="connsiteY0" fmla="*/ 12663 h 12789"/>
                <a:gd name="connsiteX1" fmla="*/ 11850 w 13207"/>
                <a:gd name="connsiteY1" fmla="*/ 3656 h 12789"/>
                <a:gd name="connsiteX2" fmla="*/ 68 w 13207"/>
                <a:gd name="connsiteY2" fmla="*/ 0 h 12789"/>
                <a:gd name="connsiteX3" fmla="*/ 0 w 13207"/>
                <a:gd name="connsiteY3" fmla="*/ 0 h 12789"/>
                <a:gd name="connsiteX4" fmla="*/ 6907 w 13207"/>
                <a:gd name="connsiteY4" fmla="*/ 12663 h 12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7" h="12789">
                  <a:moveTo>
                    <a:pt x="6907" y="12663"/>
                  </a:moveTo>
                  <a:cubicBezTo>
                    <a:pt x="11444" y="14084"/>
                    <a:pt x="15371" y="3047"/>
                    <a:pt x="11850" y="3656"/>
                  </a:cubicBezTo>
                  <a:cubicBezTo>
                    <a:pt x="8329" y="4198"/>
                    <a:pt x="8058" y="0"/>
                    <a:pt x="6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32" y="4875"/>
                    <a:pt x="4130" y="11782"/>
                    <a:pt x="6907" y="1266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4" name="Freeform 523">
              <a:extLst>
                <a:ext uri="{FF2B5EF4-FFF2-40B4-BE49-F238E27FC236}">
                  <a16:creationId xmlns:a16="http://schemas.microsoft.com/office/drawing/2014/main" id="{7C40F0A0-7853-74F6-9560-7B638343457D}"/>
                </a:ext>
              </a:extLst>
            </p:cNvPr>
            <p:cNvSpPr/>
            <p:nvPr/>
          </p:nvSpPr>
          <p:spPr bwMode="ltGray">
            <a:xfrm>
              <a:off x="16940746" y="7459224"/>
              <a:ext cx="26293" cy="16588"/>
            </a:xfrm>
            <a:custGeom>
              <a:avLst/>
              <a:gdLst>
                <a:gd name="connsiteX0" fmla="*/ 22494 w 26293"/>
                <a:gd name="connsiteY0" fmla="*/ 16481 h 16588"/>
                <a:gd name="connsiteX1" fmla="*/ 19583 w 26293"/>
                <a:gd name="connsiteY1" fmla="*/ 26 h 16588"/>
                <a:gd name="connsiteX2" fmla="*/ 1774 w 26293"/>
                <a:gd name="connsiteY2" fmla="*/ 3682 h 16588"/>
                <a:gd name="connsiteX3" fmla="*/ 6853 w 26293"/>
                <a:gd name="connsiteY3" fmla="*/ 7136 h 16588"/>
                <a:gd name="connsiteX4" fmla="*/ 22494 w 26293"/>
                <a:gd name="connsiteY4" fmla="*/ 16481 h 16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93" h="16588">
                  <a:moveTo>
                    <a:pt x="22494" y="16481"/>
                  </a:moveTo>
                  <a:cubicBezTo>
                    <a:pt x="25610" y="15126"/>
                    <a:pt x="30417" y="364"/>
                    <a:pt x="19583" y="26"/>
                  </a:cubicBezTo>
                  <a:cubicBezTo>
                    <a:pt x="8749" y="-245"/>
                    <a:pt x="4212" y="1651"/>
                    <a:pt x="1774" y="3682"/>
                  </a:cubicBezTo>
                  <a:cubicBezTo>
                    <a:pt x="-1476" y="6323"/>
                    <a:pt x="-528" y="7136"/>
                    <a:pt x="6853" y="7136"/>
                  </a:cubicBezTo>
                  <a:cubicBezTo>
                    <a:pt x="14233" y="7136"/>
                    <a:pt x="19380" y="17767"/>
                    <a:pt x="22494" y="1648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5" name="Freeform 524">
              <a:extLst>
                <a:ext uri="{FF2B5EF4-FFF2-40B4-BE49-F238E27FC236}">
                  <a16:creationId xmlns:a16="http://schemas.microsoft.com/office/drawing/2014/main" id="{270D758C-5BF2-EBC1-381D-1A6E1178DEDA}"/>
                </a:ext>
              </a:extLst>
            </p:cNvPr>
            <p:cNvSpPr/>
            <p:nvPr/>
          </p:nvSpPr>
          <p:spPr bwMode="ltGray">
            <a:xfrm>
              <a:off x="16867142" y="6331402"/>
              <a:ext cx="20530" cy="33724"/>
            </a:xfrm>
            <a:custGeom>
              <a:avLst/>
              <a:gdLst>
                <a:gd name="connsiteX0" fmla="*/ 15249 w 20530"/>
                <a:gd name="connsiteY0" fmla="*/ 1147 h 33724"/>
                <a:gd name="connsiteX1" fmla="*/ 3738 w 20530"/>
                <a:gd name="connsiteY1" fmla="*/ 1689 h 33724"/>
                <a:gd name="connsiteX2" fmla="*/ 81 w 20530"/>
                <a:gd name="connsiteY2" fmla="*/ 18212 h 33724"/>
                <a:gd name="connsiteX3" fmla="*/ 17957 w 20530"/>
                <a:gd name="connsiteY3" fmla="*/ 33718 h 33724"/>
                <a:gd name="connsiteX4" fmla="*/ 18838 w 20530"/>
                <a:gd name="connsiteY4" fmla="*/ 22816 h 33724"/>
                <a:gd name="connsiteX5" fmla="*/ 13624 w 20530"/>
                <a:gd name="connsiteY5" fmla="*/ 10695 h 33724"/>
                <a:gd name="connsiteX6" fmla="*/ 15249 w 20530"/>
                <a:gd name="connsiteY6" fmla="*/ 1147 h 3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30" h="33724">
                  <a:moveTo>
                    <a:pt x="15249" y="1147"/>
                  </a:moveTo>
                  <a:cubicBezTo>
                    <a:pt x="11998" y="1147"/>
                    <a:pt x="6784" y="-1764"/>
                    <a:pt x="3738" y="1689"/>
                  </a:cubicBezTo>
                  <a:cubicBezTo>
                    <a:pt x="-867" y="6903"/>
                    <a:pt x="81" y="14826"/>
                    <a:pt x="81" y="18212"/>
                  </a:cubicBezTo>
                  <a:cubicBezTo>
                    <a:pt x="81" y="21597"/>
                    <a:pt x="14165" y="34056"/>
                    <a:pt x="17957" y="33718"/>
                  </a:cubicBezTo>
                  <a:cubicBezTo>
                    <a:pt x="21749" y="33312"/>
                    <a:pt x="20733" y="24712"/>
                    <a:pt x="18838" y="22816"/>
                  </a:cubicBezTo>
                  <a:cubicBezTo>
                    <a:pt x="16942" y="20920"/>
                    <a:pt x="13624" y="14420"/>
                    <a:pt x="13624" y="10695"/>
                  </a:cubicBezTo>
                  <a:cubicBezTo>
                    <a:pt x="13624" y="6971"/>
                    <a:pt x="18499" y="1147"/>
                    <a:pt x="15249" y="114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6" name="Freeform 525">
              <a:extLst>
                <a:ext uri="{FF2B5EF4-FFF2-40B4-BE49-F238E27FC236}">
                  <a16:creationId xmlns:a16="http://schemas.microsoft.com/office/drawing/2014/main" id="{FCBEA5A6-8385-DCD1-28C1-3853ED76D6AE}"/>
                </a:ext>
              </a:extLst>
            </p:cNvPr>
            <p:cNvSpPr/>
            <p:nvPr/>
          </p:nvSpPr>
          <p:spPr bwMode="ltGray">
            <a:xfrm>
              <a:off x="16959739" y="6437310"/>
              <a:ext cx="17338" cy="6065"/>
            </a:xfrm>
            <a:custGeom>
              <a:avLst/>
              <a:gdLst>
                <a:gd name="connsiteX0" fmla="*/ 10748 w 17338"/>
                <a:gd name="connsiteY0" fmla="*/ 4056 h 6065"/>
                <a:gd name="connsiteX1" fmla="*/ 15962 w 17338"/>
                <a:gd name="connsiteY1" fmla="*/ 2770 h 6065"/>
                <a:gd name="connsiteX2" fmla="*/ 8175 w 17338"/>
                <a:gd name="connsiteY2" fmla="*/ 2905 h 6065"/>
                <a:gd name="connsiteX3" fmla="*/ 1539 w 17338"/>
                <a:gd name="connsiteY3" fmla="*/ 4598 h 6065"/>
                <a:gd name="connsiteX4" fmla="*/ 10748 w 17338"/>
                <a:gd name="connsiteY4" fmla="*/ 4056 h 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38" h="6065">
                  <a:moveTo>
                    <a:pt x="10748" y="4056"/>
                  </a:moveTo>
                  <a:cubicBezTo>
                    <a:pt x="14947" y="2160"/>
                    <a:pt x="19754" y="7306"/>
                    <a:pt x="15962" y="2770"/>
                  </a:cubicBezTo>
                  <a:cubicBezTo>
                    <a:pt x="12170" y="-1767"/>
                    <a:pt x="11696" y="-7"/>
                    <a:pt x="8175" y="2905"/>
                  </a:cubicBezTo>
                  <a:cubicBezTo>
                    <a:pt x="3706" y="6562"/>
                    <a:pt x="-3066" y="1957"/>
                    <a:pt x="1539" y="4598"/>
                  </a:cubicBezTo>
                  <a:cubicBezTo>
                    <a:pt x="6076" y="7171"/>
                    <a:pt x="6550" y="5952"/>
                    <a:pt x="10748" y="405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7" name="Freeform 526">
              <a:extLst>
                <a:ext uri="{FF2B5EF4-FFF2-40B4-BE49-F238E27FC236}">
                  <a16:creationId xmlns:a16="http://schemas.microsoft.com/office/drawing/2014/main" id="{0B87431D-C082-1580-1F7E-118F5075521B}"/>
                </a:ext>
              </a:extLst>
            </p:cNvPr>
            <p:cNvSpPr/>
            <p:nvPr/>
          </p:nvSpPr>
          <p:spPr bwMode="ltGray">
            <a:xfrm>
              <a:off x="16883734" y="6236798"/>
              <a:ext cx="5845" cy="5555"/>
            </a:xfrm>
            <a:custGeom>
              <a:avLst/>
              <a:gdLst>
                <a:gd name="connsiteX0" fmla="*/ 10 w 5845"/>
                <a:gd name="connsiteY0" fmla="*/ 1560 h 5555"/>
                <a:gd name="connsiteX1" fmla="*/ 2381 w 5845"/>
                <a:gd name="connsiteY1" fmla="*/ 5555 h 5555"/>
                <a:gd name="connsiteX2" fmla="*/ 5563 w 5845"/>
                <a:gd name="connsiteY2" fmla="*/ 2170 h 5555"/>
                <a:gd name="connsiteX3" fmla="*/ 10 w 5845"/>
                <a:gd name="connsiteY3" fmla="*/ 1560 h 5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45" h="5555">
                  <a:moveTo>
                    <a:pt x="10" y="1560"/>
                  </a:moveTo>
                  <a:cubicBezTo>
                    <a:pt x="-126" y="2779"/>
                    <a:pt x="1161" y="4133"/>
                    <a:pt x="2381" y="5555"/>
                  </a:cubicBezTo>
                  <a:cubicBezTo>
                    <a:pt x="2990" y="4946"/>
                    <a:pt x="4006" y="3930"/>
                    <a:pt x="5563" y="2170"/>
                  </a:cubicBezTo>
                  <a:cubicBezTo>
                    <a:pt x="7324" y="274"/>
                    <a:pt x="281" y="-1284"/>
                    <a:pt x="10" y="156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8" name="Freeform 527">
              <a:extLst>
                <a:ext uri="{FF2B5EF4-FFF2-40B4-BE49-F238E27FC236}">
                  <a16:creationId xmlns:a16="http://schemas.microsoft.com/office/drawing/2014/main" id="{4C99AAE3-617F-1B43-4F33-58B5E3916446}"/>
                </a:ext>
              </a:extLst>
            </p:cNvPr>
            <p:cNvSpPr/>
            <p:nvPr/>
          </p:nvSpPr>
          <p:spPr bwMode="ltGray">
            <a:xfrm>
              <a:off x="16885128" y="6242353"/>
              <a:ext cx="3525" cy="7764"/>
            </a:xfrm>
            <a:custGeom>
              <a:avLst/>
              <a:gdLst>
                <a:gd name="connsiteX0" fmla="*/ 241 w 3525"/>
                <a:gd name="connsiteY0" fmla="*/ 3589 h 7764"/>
                <a:gd name="connsiteX1" fmla="*/ 2882 w 3525"/>
                <a:gd name="connsiteY1" fmla="*/ 6094 h 7764"/>
                <a:gd name="connsiteX2" fmla="*/ 987 w 3525"/>
                <a:gd name="connsiteY2" fmla="*/ 0 h 7764"/>
                <a:gd name="connsiteX3" fmla="*/ 241 w 3525"/>
                <a:gd name="connsiteY3" fmla="*/ 3589 h 7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5" h="7764">
                  <a:moveTo>
                    <a:pt x="241" y="3589"/>
                  </a:moveTo>
                  <a:cubicBezTo>
                    <a:pt x="512" y="7246"/>
                    <a:pt x="39" y="9480"/>
                    <a:pt x="2882" y="6094"/>
                  </a:cubicBezTo>
                  <a:cubicBezTo>
                    <a:pt x="4507" y="4130"/>
                    <a:pt x="2746" y="2031"/>
                    <a:pt x="987" y="0"/>
                  </a:cubicBezTo>
                  <a:cubicBezTo>
                    <a:pt x="-436" y="1490"/>
                    <a:pt x="39" y="1084"/>
                    <a:pt x="241" y="358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9" name="Freeform 528">
              <a:extLst>
                <a:ext uri="{FF2B5EF4-FFF2-40B4-BE49-F238E27FC236}">
                  <a16:creationId xmlns:a16="http://schemas.microsoft.com/office/drawing/2014/main" id="{3C1DA914-6EE1-AAC8-67F6-42B805C96B0F}"/>
                </a:ext>
              </a:extLst>
            </p:cNvPr>
            <p:cNvSpPr/>
            <p:nvPr/>
          </p:nvSpPr>
          <p:spPr bwMode="ltGray">
            <a:xfrm>
              <a:off x="17073122" y="6221634"/>
              <a:ext cx="2552" cy="8056"/>
            </a:xfrm>
            <a:custGeom>
              <a:avLst/>
              <a:gdLst>
                <a:gd name="connsiteX0" fmla="*/ 1645 w 2552"/>
                <a:gd name="connsiteY0" fmla="*/ 2707 h 8056"/>
                <a:gd name="connsiteX1" fmla="*/ 1035 w 2552"/>
                <a:gd name="connsiteY1" fmla="*/ 8056 h 8056"/>
                <a:gd name="connsiteX2" fmla="*/ 1103 w 2552"/>
                <a:gd name="connsiteY2" fmla="*/ 8056 h 8056"/>
                <a:gd name="connsiteX3" fmla="*/ 1645 w 2552"/>
                <a:gd name="connsiteY3" fmla="*/ 2707 h 8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2" h="8056">
                  <a:moveTo>
                    <a:pt x="1645" y="2707"/>
                  </a:moveTo>
                  <a:cubicBezTo>
                    <a:pt x="5099" y="-5216"/>
                    <a:pt x="-2689" y="6634"/>
                    <a:pt x="1035" y="8056"/>
                  </a:cubicBezTo>
                  <a:cubicBezTo>
                    <a:pt x="1035" y="8056"/>
                    <a:pt x="1035" y="8056"/>
                    <a:pt x="1103" y="8056"/>
                  </a:cubicBezTo>
                  <a:cubicBezTo>
                    <a:pt x="900" y="6160"/>
                    <a:pt x="1035" y="4197"/>
                    <a:pt x="1645" y="270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0" name="Freeform 529">
              <a:extLst>
                <a:ext uri="{FF2B5EF4-FFF2-40B4-BE49-F238E27FC236}">
                  <a16:creationId xmlns:a16="http://schemas.microsoft.com/office/drawing/2014/main" id="{707D358E-C8F9-B680-A869-ED7543CC6203}"/>
                </a:ext>
              </a:extLst>
            </p:cNvPr>
            <p:cNvSpPr/>
            <p:nvPr/>
          </p:nvSpPr>
          <p:spPr bwMode="ltGray">
            <a:xfrm>
              <a:off x="16054395" y="6765183"/>
              <a:ext cx="8243" cy="7983"/>
            </a:xfrm>
            <a:custGeom>
              <a:avLst/>
              <a:gdLst>
                <a:gd name="connsiteX0" fmla="*/ 389 w 8243"/>
                <a:gd name="connsiteY0" fmla="*/ 5952 h 7983"/>
                <a:gd name="connsiteX1" fmla="*/ 7498 w 8243"/>
                <a:gd name="connsiteY1" fmla="*/ 7984 h 7983"/>
                <a:gd name="connsiteX2" fmla="*/ 8243 w 8243"/>
                <a:gd name="connsiteY2" fmla="*/ 535 h 7983"/>
                <a:gd name="connsiteX3" fmla="*/ 389 w 8243"/>
                <a:gd name="connsiteY3" fmla="*/ 5952 h 7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43" h="7983">
                  <a:moveTo>
                    <a:pt x="389" y="5952"/>
                  </a:moveTo>
                  <a:cubicBezTo>
                    <a:pt x="1404" y="6697"/>
                    <a:pt x="4248" y="7171"/>
                    <a:pt x="7498" y="7984"/>
                  </a:cubicBezTo>
                  <a:cubicBezTo>
                    <a:pt x="7837" y="6020"/>
                    <a:pt x="8175" y="3650"/>
                    <a:pt x="8243" y="535"/>
                  </a:cubicBezTo>
                  <a:cubicBezTo>
                    <a:pt x="8311" y="-1767"/>
                    <a:pt x="-2117" y="3988"/>
                    <a:pt x="389" y="595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1" name="Freeform 530">
              <a:extLst>
                <a:ext uri="{FF2B5EF4-FFF2-40B4-BE49-F238E27FC236}">
                  <a16:creationId xmlns:a16="http://schemas.microsoft.com/office/drawing/2014/main" id="{C1B0946E-BD82-7D41-9523-8B6B50D34AD1}"/>
                </a:ext>
              </a:extLst>
            </p:cNvPr>
            <p:cNvSpPr/>
            <p:nvPr/>
          </p:nvSpPr>
          <p:spPr bwMode="ltGray">
            <a:xfrm>
              <a:off x="16034728" y="6768936"/>
              <a:ext cx="12539" cy="19299"/>
            </a:xfrm>
            <a:custGeom>
              <a:avLst/>
              <a:gdLst>
                <a:gd name="connsiteX0" fmla="*/ 4888 w 12539"/>
                <a:gd name="connsiteY0" fmla="*/ 642 h 19299"/>
                <a:gd name="connsiteX1" fmla="*/ 2179 w 12539"/>
                <a:gd name="connsiteY1" fmla="*/ 1319 h 19299"/>
                <a:gd name="connsiteX2" fmla="*/ 1028 w 12539"/>
                <a:gd name="connsiteY2" fmla="*/ 19060 h 19299"/>
                <a:gd name="connsiteX3" fmla="*/ 12540 w 12539"/>
                <a:gd name="connsiteY3" fmla="*/ 11002 h 19299"/>
                <a:gd name="connsiteX4" fmla="*/ 4888 w 12539"/>
                <a:gd name="connsiteY4" fmla="*/ 642 h 19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39" h="19299">
                  <a:moveTo>
                    <a:pt x="4888" y="642"/>
                  </a:moveTo>
                  <a:cubicBezTo>
                    <a:pt x="2924" y="371"/>
                    <a:pt x="2382" y="-983"/>
                    <a:pt x="2179" y="1319"/>
                  </a:cubicBezTo>
                  <a:cubicBezTo>
                    <a:pt x="1434" y="9512"/>
                    <a:pt x="-1546" y="17909"/>
                    <a:pt x="1028" y="19060"/>
                  </a:cubicBezTo>
                  <a:cubicBezTo>
                    <a:pt x="3601" y="20211"/>
                    <a:pt x="12540" y="17164"/>
                    <a:pt x="12540" y="11002"/>
                  </a:cubicBezTo>
                  <a:cubicBezTo>
                    <a:pt x="12540" y="4705"/>
                    <a:pt x="6919" y="913"/>
                    <a:pt x="4888" y="64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2" name="Freeform 531">
              <a:extLst>
                <a:ext uri="{FF2B5EF4-FFF2-40B4-BE49-F238E27FC236}">
                  <a16:creationId xmlns:a16="http://schemas.microsoft.com/office/drawing/2014/main" id="{2F96BFDB-9B4D-A82E-366D-70594B08FCA7}"/>
                </a:ext>
              </a:extLst>
            </p:cNvPr>
            <p:cNvSpPr/>
            <p:nvPr/>
          </p:nvSpPr>
          <p:spPr bwMode="ltGray">
            <a:xfrm>
              <a:off x="16708549" y="5863408"/>
              <a:ext cx="656072" cy="361307"/>
            </a:xfrm>
            <a:custGeom>
              <a:avLst/>
              <a:gdLst>
                <a:gd name="connsiteX0" fmla="*/ 625971 w 656072"/>
                <a:gd name="connsiteY0" fmla="*/ 321252 h 361307"/>
                <a:gd name="connsiteX1" fmla="*/ 611752 w 656072"/>
                <a:gd name="connsiteY1" fmla="*/ 316174 h 361307"/>
                <a:gd name="connsiteX2" fmla="*/ 600240 w 656072"/>
                <a:gd name="connsiteY2" fmla="*/ 308657 h 361307"/>
                <a:gd name="connsiteX3" fmla="*/ 585613 w 656072"/>
                <a:gd name="connsiteY3" fmla="*/ 279202 h 361307"/>
                <a:gd name="connsiteX4" fmla="*/ 556970 w 656072"/>
                <a:gd name="connsiteY4" fmla="*/ 251642 h 361307"/>
                <a:gd name="connsiteX5" fmla="*/ 550063 w 656072"/>
                <a:gd name="connsiteY5" fmla="*/ 231057 h 361307"/>
                <a:gd name="connsiteX6" fmla="*/ 556834 w 656072"/>
                <a:gd name="connsiteY6" fmla="*/ 188193 h 361307"/>
                <a:gd name="connsiteX7" fmla="*/ 507471 w 656072"/>
                <a:gd name="connsiteY7" fmla="*/ 178104 h 361307"/>
                <a:gd name="connsiteX8" fmla="*/ 500564 w 656072"/>
                <a:gd name="connsiteY8" fmla="*/ 145330 h 361307"/>
                <a:gd name="connsiteX9" fmla="*/ 454112 w 656072"/>
                <a:gd name="connsiteY9" fmla="*/ 120005 h 361307"/>
                <a:gd name="connsiteX10" fmla="*/ 378339 w 656072"/>
                <a:gd name="connsiteY10" fmla="*/ 92919 h 361307"/>
                <a:gd name="connsiteX11" fmla="*/ 336356 w 656072"/>
                <a:gd name="connsiteY11" fmla="*/ 88856 h 361307"/>
                <a:gd name="connsiteX12" fmla="*/ 306156 w 656072"/>
                <a:gd name="connsiteY12" fmla="*/ 69422 h 361307"/>
                <a:gd name="connsiteX13" fmla="*/ 274804 w 656072"/>
                <a:gd name="connsiteY13" fmla="*/ 52493 h 361307"/>
                <a:gd name="connsiteX14" fmla="*/ 238576 w 656072"/>
                <a:gd name="connsiteY14" fmla="*/ 51410 h 361307"/>
                <a:gd name="connsiteX15" fmla="*/ 207292 w 656072"/>
                <a:gd name="connsiteY15" fmla="*/ 59671 h 361307"/>
                <a:gd name="connsiteX16" fmla="*/ 187452 w 656072"/>
                <a:gd name="connsiteY16" fmla="*/ 77345 h 361307"/>
                <a:gd name="connsiteX17" fmla="*/ 173977 w 656072"/>
                <a:gd name="connsiteY17" fmla="*/ 89195 h 361307"/>
                <a:gd name="connsiteX18" fmla="*/ 136870 w 656072"/>
                <a:gd name="connsiteY18" fmla="*/ 92919 h 361307"/>
                <a:gd name="connsiteX19" fmla="*/ 104366 w 656072"/>
                <a:gd name="connsiteY19" fmla="*/ 65698 h 361307"/>
                <a:gd name="connsiteX20" fmla="*/ 110054 w 656072"/>
                <a:gd name="connsiteY20" fmla="*/ 39425 h 361307"/>
                <a:gd name="connsiteX21" fmla="*/ 114388 w 656072"/>
                <a:gd name="connsiteY21" fmla="*/ 16740 h 361307"/>
                <a:gd name="connsiteX22" fmla="*/ 56831 w 656072"/>
                <a:gd name="connsiteY22" fmla="*/ 354 h 361307"/>
                <a:gd name="connsiteX23" fmla="*/ 24260 w 656072"/>
                <a:gd name="connsiteY23" fmla="*/ 3874 h 361307"/>
                <a:gd name="connsiteX24" fmla="*/ 11191 w 656072"/>
                <a:gd name="connsiteY24" fmla="*/ 14980 h 361307"/>
                <a:gd name="connsiteX25" fmla="*/ 12681 w 656072"/>
                <a:gd name="connsiteY25" fmla="*/ 38341 h 361307"/>
                <a:gd name="connsiteX26" fmla="*/ 966 w 656072"/>
                <a:gd name="connsiteY26" fmla="*/ 40779 h 361307"/>
                <a:gd name="connsiteX27" fmla="*/ 19114 w 656072"/>
                <a:gd name="connsiteY27" fmla="*/ 44232 h 361307"/>
                <a:gd name="connsiteX28" fmla="*/ 28255 w 656072"/>
                <a:gd name="connsiteY28" fmla="*/ 59265 h 361307"/>
                <a:gd name="connsiteX29" fmla="*/ 44168 w 656072"/>
                <a:gd name="connsiteY29" fmla="*/ 70438 h 361307"/>
                <a:gd name="connsiteX30" fmla="*/ 74640 w 656072"/>
                <a:gd name="connsiteY30" fmla="*/ 68136 h 361307"/>
                <a:gd name="connsiteX31" fmla="*/ 87031 w 656072"/>
                <a:gd name="connsiteY31" fmla="*/ 60484 h 361307"/>
                <a:gd name="connsiteX32" fmla="*/ 93464 w 656072"/>
                <a:gd name="connsiteY32" fmla="*/ 68745 h 361307"/>
                <a:gd name="connsiteX33" fmla="*/ 94006 w 656072"/>
                <a:gd name="connsiteY33" fmla="*/ 70032 h 361307"/>
                <a:gd name="connsiteX34" fmla="*/ 91500 w 656072"/>
                <a:gd name="connsiteY34" fmla="*/ 71386 h 361307"/>
                <a:gd name="connsiteX35" fmla="*/ 89604 w 656072"/>
                <a:gd name="connsiteY35" fmla="*/ 79173 h 361307"/>
                <a:gd name="connsiteX36" fmla="*/ 72879 w 656072"/>
                <a:gd name="connsiteY36" fmla="*/ 82626 h 361307"/>
                <a:gd name="connsiteX37" fmla="*/ 63466 w 656072"/>
                <a:gd name="connsiteY37" fmla="*/ 85944 h 361307"/>
                <a:gd name="connsiteX38" fmla="*/ 39428 w 656072"/>
                <a:gd name="connsiteY38" fmla="*/ 86622 h 361307"/>
                <a:gd name="connsiteX39" fmla="*/ 32386 w 656072"/>
                <a:gd name="connsiteY39" fmla="*/ 96914 h 361307"/>
                <a:gd name="connsiteX40" fmla="*/ 52226 w 656072"/>
                <a:gd name="connsiteY40" fmla="*/ 106733 h 361307"/>
                <a:gd name="connsiteX41" fmla="*/ 52429 w 656072"/>
                <a:gd name="connsiteY41" fmla="*/ 118244 h 361307"/>
                <a:gd name="connsiteX42" fmla="*/ 63670 w 656072"/>
                <a:gd name="connsiteY42" fmla="*/ 130975 h 361307"/>
                <a:gd name="connsiteX43" fmla="*/ 81275 w 656072"/>
                <a:gd name="connsiteY43" fmla="*/ 116958 h 361307"/>
                <a:gd name="connsiteX44" fmla="*/ 84865 w 656072"/>
                <a:gd name="connsiteY44" fmla="*/ 99555 h 361307"/>
                <a:gd name="connsiteX45" fmla="*/ 85338 w 656072"/>
                <a:gd name="connsiteY45" fmla="*/ 100842 h 361307"/>
                <a:gd name="connsiteX46" fmla="*/ 96376 w 656072"/>
                <a:gd name="connsiteY46" fmla="*/ 113233 h 361307"/>
                <a:gd name="connsiteX47" fmla="*/ 114050 w 656072"/>
                <a:gd name="connsiteY47" fmla="*/ 119395 h 361307"/>
                <a:gd name="connsiteX48" fmla="*/ 133619 w 656072"/>
                <a:gd name="connsiteY48" fmla="*/ 133819 h 361307"/>
                <a:gd name="connsiteX49" fmla="*/ 152105 w 656072"/>
                <a:gd name="connsiteY49" fmla="*/ 149190 h 361307"/>
                <a:gd name="connsiteX50" fmla="*/ 204381 w 656072"/>
                <a:gd name="connsiteY50" fmla="*/ 175599 h 361307"/>
                <a:gd name="connsiteX51" fmla="*/ 239931 w 656072"/>
                <a:gd name="connsiteY51" fmla="*/ 181828 h 361307"/>
                <a:gd name="connsiteX52" fmla="*/ 252865 w 656072"/>
                <a:gd name="connsiteY52" fmla="*/ 204919 h 361307"/>
                <a:gd name="connsiteX53" fmla="*/ 260651 w 656072"/>
                <a:gd name="connsiteY53" fmla="*/ 224285 h 361307"/>
                <a:gd name="connsiteX54" fmla="*/ 258890 w 656072"/>
                <a:gd name="connsiteY54" fmla="*/ 233562 h 361307"/>
                <a:gd name="connsiteX55" fmla="*/ 268710 w 656072"/>
                <a:gd name="connsiteY55" fmla="*/ 260106 h 361307"/>
                <a:gd name="connsiteX56" fmla="*/ 277106 w 656072"/>
                <a:gd name="connsiteY56" fmla="*/ 272904 h 361307"/>
                <a:gd name="connsiteX57" fmla="*/ 309338 w 656072"/>
                <a:gd name="connsiteY57" fmla="*/ 275342 h 361307"/>
                <a:gd name="connsiteX58" fmla="*/ 320579 w 656072"/>
                <a:gd name="connsiteY58" fmla="*/ 313262 h 361307"/>
                <a:gd name="connsiteX59" fmla="*/ 338253 w 656072"/>
                <a:gd name="connsiteY59" fmla="*/ 299922 h 361307"/>
                <a:gd name="connsiteX60" fmla="*/ 382131 w 656072"/>
                <a:gd name="connsiteY60" fmla="*/ 319153 h 361307"/>
                <a:gd name="connsiteX61" fmla="*/ 407728 w 656072"/>
                <a:gd name="connsiteY61" fmla="*/ 306423 h 361307"/>
                <a:gd name="connsiteX62" fmla="*/ 407389 w 656072"/>
                <a:gd name="connsiteY62" fmla="*/ 285161 h 361307"/>
                <a:gd name="connsiteX63" fmla="*/ 418223 w 656072"/>
                <a:gd name="connsiteY63" fmla="*/ 282113 h 361307"/>
                <a:gd name="connsiteX64" fmla="*/ 446257 w 656072"/>
                <a:gd name="connsiteY64" fmla="*/ 257804 h 361307"/>
                <a:gd name="connsiteX65" fmla="*/ 454112 w 656072"/>
                <a:gd name="connsiteY65" fmla="*/ 272295 h 361307"/>
                <a:gd name="connsiteX66" fmla="*/ 465014 w 656072"/>
                <a:gd name="connsiteY66" fmla="*/ 250694 h 361307"/>
                <a:gd name="connsiteX67" fmla="*/ 484787 w 656072"/>
                <a:gd name="connsiteY67" fmla="*/ 265727 h 361307"/>
                <a:gd name="connsiteX68" fmla="*/ 496975 w 656072"/>
                <a:gd name="connsiteY68" fmla="*/ 281165 h 361307"/>
                <a:gd name="connsiteX69" fmla="*/ 517899 w 656072"/>
                <a:gd name="connsiteY69" fmla="*/ 305610 h 361307"/>
                <a:gd name="connsiteX70" fmla="*/ 535031 w 656072"/>
                <a:gd name="connsiteY70" fmla="*/ 334998 h 361307"/>
                <a:gd name="connsiteX71" fmla="*/ 585952 w 656072"/>
                <a:gd name="connsiteY71" fmla="*/ 340822 h 361307"/>
                <a:gd name="connsiteX72" fmla="*/ 622518 w 656072"/>
                <a:gd name="connsiteY72" fmla="*/ 352604 h 361307"/>
                <a:gd name="connsiteX73" fmla="*/ 656036 w 656072"/>
                <a:gd name="connsiteY73" fmla="*/ 356193 h 361307"/>
                <a:gd name="connsiteX74" fmla="*/ 636264 w 656072"/>
                <a:gd name="connsiteY74" fmla="*/ 337504 h 361307"/>
                <a:gd name="connsiteX75" fmla="*/ 626107 w 656072"/>
                <a:gd name="connsiteY75" fmla="*/ 337030 h 361307"/>
                <a:gd name="connsiteX76" fmla="*/ 625971 w 656072"/>
                <a:gd name="connsiteY76" fmla="*/ 321252 h 361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56072" h="361307">
                  <a:moveTo>
                    <a:pt x="625971" y="321252"/>
                  </a:moveTo>
                  <a:cubicBezTo>
                    <a:pt x="617643" y="322742"/>
                    <a:pt x="611752" y="325248"/>
                    <a:pt x="611752" y="316174"/>
                  </a:cubicBezTo>
                  <a:cubicBezTo>
                    <a:pt x="611752" y="307100"/>
                    <a:pt x="612022" y="309808"/>
                    <a:pt x="600240" y="308657"/>
                  </a:cubicBezTo>
                  <a:cubicBezTo>
                    <a:pt x="588457" y="307506"/>
                    <a:pt x="594416" y="293151"/>
                    <a:pt x="585613" y="279202"/>
                  </a:cubicBezTo>
                  <a:cubicBezTo>
                    <a:pt x="576878" y="265253"/>
                    <a:pt x="566111" y="261257"/>
                    <a:pt x="556970" y="251642"/>
                  </a:cubicBezTo>
                  <a:cubicBezTo>
                    <a:pt x="547829" y="242094"/>
                    <a:pt x="532593" y="238235"/>
                    <a:pt x="550063" y="231057"/>
                  </a:cubicBezTo>
                  <a:cubicBezTo>
                    <a:pt x="567534" y="223879"/>
                    <a:pt x="575456" y="193475"/>
                    <a:pt x="556834" y="188193"/>
                  </a:cubicBezTo>
                  <a:cubicBezTo>
                    <a:pt x="538213" y="182912"/>
                    <a:pt x="513498" y="181490"/>
                    <a:pt x="507471" y="178104"/>
                  </a:cubicBezTo>
                  <a:cubicBezTo>
                    <a:pt x="501377" y="174718"/>
                    <a:pt x="510450" y="157045"/>
                    <a:pt x="500564" y="145330"/>
                  </a:cubicBezTo>
                  <a:cubicBezTo>
                    <a:pt x="490678" y="133616"/>
                    <a:pt x="483026" y="128672"/>
                    <a:pt x="454112" y="120005"/>
                  </a:cubicBezTo>
                  <a:cubicBezTo>
                    <a:pt x="425198" y="111337"/>
                    <a:pt x="392017" y="100097"/>
                    <a:pt x="378339" y="92919"/>
                  </a:cubicBezTo>
                  <a:cubicBezTo>
                    <a:pt x="364661" y="85741"/>
                    <a:pt x="351118" y="91497"/>
                    <a:pt x="336356" y="88856"/>
                  </a:cubicBezTo>
                  <a:cubicBezTo>
                    <a:pt x="321526" y="86215"/>
                    <a:pt x="314146" y="72808"/>
                    <a:pt x="306156" y="69422"/>
                  </a:cubicBezTo>
                  <a:cubicBezTo>
                    <a:pt x="298165" y="66036"/>
                    <a:pt x="286586" y="59265"/>
                    <a:pt x="274804" y="52493"/>
                  </a:cubicBezTo>
                  <a:cubicBezTo>
                    <a:pt x="263022" y="45722"/>
                    <a:pt x="254151" y="57437"/>
                    <a:pt x="238576" y="51410"/>
                  </a:cubicBezTo>
                  <a:cubicBezTo>
                    <a:pt x="223002" y="45383"/>
                    <a:pt x="211829" y="47957"/>
                    <a:pt x="207292" y="59671"/>
                  </a:cubicBezTo>
                  <a:cubicBezTo>
                    <a:pt x="202756" y="71386"/>
                    <a:pt x="197745" y="75042"/>
                    <a:pt x="187452" y="77345"/>
                  </a:cubicBezTo>
                  <a:cubicBezTo>
                    <a:pt x="177159" y="79647"/>
                    <a:pt x="179326" y="80121"/>
                    <a:pt x="173977" y="89195"/>
                  </a:cubicBezTo>
                  <a:cubicBezTo>
                    <a:pt x="168627" y="98268"/>
                    <a:pt x="160095" y="111405"/>
                    <a:pt x="136870" y="92919"/>
                  </a:cubicBezTo>
                  <a:cubicBezTo>
                    <a:pt x="113711" y="74433"/>
                    <a:pt x="102809" y="76600"/>
                    <a:pt x="104366" y="65698"/>
                  </a:cubicBezTo>
                  <a:cubicBezTo>
                    <a:pt x="105856" y="54796"/>
                    <a:pt x="110054" y="48092"/>
                    <a:pt x="110054" y="39425"/>
                  </a:cubicBezTo>
                  <a:cubicBezTo>
                    <a:pt x="110054" y="30757"/>
                    <a:pt x="122852" y="33330"/>
                    <a:pt x="114388" y="16740"/>
                  </a:cubicBezTo>
                  <a:cubicBezTo>
                    <a:pt x="105924" y="150"/>
                    <a:pt x="67462" y="15"/>
                    <a:pt x="56831" y="354"/>
                  </a:cubicBezTo>
                  <a:cubicBezTo>
                    <a:pt x="46200" y="760"/>
                    <a:pt x="30354" y="-2152"/>
                    <a:pt x="24260" y="3874"/>
                  </a:cubicBezTo>
                  <a:cubicBezTo>
                    <a:pt x="18166" y="9901"/>
                    <a:pt x="16134" y="11932"/>
                    <a:pt x="11191" y="14980"/>
                  </a:cubicBezTo>
                  <a:cubicBezTo>
                    <a:pt x="6248" y="18027"/>
                    <a:pt x="19182" y="33398"/>
                    <a:pt x="12681" y="38341"/>
                  </a:cubicBezTo>
                  <a:cubicBezTo>
                    <a:pt x="6248" y="43217"/>
                    <a:pt x="-3029" y="37055"/>
                    <a:pt x="966" y="40779"/>
                  </a:cubicBezTo>
                  <a:cubicBezTo>
                    <a:pt x="4961" y="44571"/>
                    <a:pt x="9634" y="38950"/>
                    <a:pt x="19114" y="44232"/>
                  </a:cubicBezTo>
                  <a:cubicBezTo>
                    <a:pt x="28594" y="49514"/>
                    <a:pt x="25614" y="50191"/>
                    <a:pt x="28255" y="59265"/>
                  </a:cubicBezTo>
                  <a:cubicBezTo>
                    <a:pt x="30896" y="68339"/>
                    <a:pt x="33131" y="69287"/>
                    <a:pt x="44168" y="70438"/>
                  </a:cubicBezTo>
                  <a:cubicBezTo>
                    <a:pt x="55206" y="71589"/>
                    <a:pt x="69697" y="70032"/>
                    <a:pt x="74640" y="68136"/>
                  </a:cubicBezTo>
                  <a:cubicBezTo>
                    <a:pt x="79583" y="66240"/>
                    <a:pt x="83645" y="60890"/>
                    <a:pt x="87031" y="60484"/>
                  </a:cubicBezTo>
                  <a:cubicBezTo>
                    <a:pt x="90485" y="60078"/>
                    <a:pt x="92720" y="65766"/>
                    <a:pt x="93464" y="68745"/>
                  </a:cubicBezTo>
                  <a:cubicBezTo>
                    <a:pt x="93668" y="69693"/>
                    <a:pt x="93938" y="69964"/>
                    <a:pt x="94006" y="70032"/>
                  </a:cubicBezTo>
                  <a:cubicBezTo>
                    <a:pt x="93802" y="69964"/>
                    <a:pt x="93125" y="69896"/>
                    <a:pt x="91500" y="71386"/>
                  </a:cubicBezTo>
                  <a:cubicBezTo>
                    <a:pt x="88047" y="74433"/>
                    <a:pt x="96105" y="80257"/>
                    <a:pt x="89604" y="79173"/>
                  </a:cubicBezTo>
                  <a:cubicBezTo>
                    <a:pt x="83172" y="78022"/>
                    <a:pt x="78229" y="80392"/>
                    <a:pt x="72879" y="82626"/>
                  </a:cubicBezTo>
                  <a:cubicBezTo>
                    <a:pt x="67530" y="84861"/>
                    <a:pt x="71457" y="84793"/>
                    <a:pt x="63466" y="85944"/>
                  </a:cubicBezTo>
                  <a:cubicBezTo>
                    <a:pt x="55477" y="87096"/>
                    <a:pt x="42069" y="85064"/>
                    <a:pt x="39428" y="86622"/>
                  </a:cubicBezTo>
                  <a:cubicBezTo>
                    <a:pt x="36787" y="88111"/>
                    <a:pt x="26291" y="93190"/>
                    <a:pt x="32386" y="96914"/>
                  </a:cubicBezTo>
                  <a:cubicBezTo>
                    <a:pt x="38480" y="100706"/>
                    <a:pt x="50330" y="101857"/>
                    <a:pt x="52226" y="106733"/>
                  </a:cubicBezTo>
                  <a:cubicBezTo>
                    <a:pt x="54122" y="111608"/>
                    <a:pt x="52023" y="113708"/>
                    <a:pt x="52429" y="118244"/>
                  </a:cubicBezTo>
                  <a:cubicBezTo>
                    <a:pt x="52836" y="122781"/>
                    <a:pt x="56425" y="129282"/>
                    <a:pt x="63670" y="130975"/>
                  </a:cubicBezTo>
                  <a:cubicBezTo>
                    <a:pt x="70916" y="132667"/>
                    <a:pt x="73691" y="128672"/>
                    <a:pt x="81275" y="116958"/>
                  </a:cubicBezTo>
                  <a:cubicBezTo>
                    <a:pt x="86761" y="108493"/>
                    <a:pt x="85271" y="100977"/>
                    <a:pt x="84865" y="99555"/>
                  </a:cubicBezTo>
                  <a:cubicBezTo>
                    <a:pt x="84932" y="99826"/>
                    <a:pt x="85068" y="100232"/>
                    <a:pt x="85338" y="100842"/>
                  </a:cubicBezTo>
                  <a:cubicBezTo>
                    <a:pt x="87641" y="106530"/>
                    <a:pt x="95970" y="109848"/>
                    <a:pt x="96376" y="113233"/>
                  </a:cubicBezTo>
                  <a:cubicBezTo>
                    <a:pt x="96782" y="116619"/>
                    <a:pt x="105314" y="115603"/>
                    <a:pt x="114050" y="119395"/>
                  </a:cubicBezTo>
                  <a:cubicBezTo>
                    <a:pt x="122784" y="123187"/>
                    <a:pt x="128270" y="128199"/>
                    <a:pt x="133619" y="133819"/>
                  </a:cubicBezTo>
                  <a:cubicBezTo>
                    <a:pt x="138968" y="139439"/>
                    <a:pt x="137275" y="146210"/>
                    <a:pt x="152105" y="149190"/>
                  </a:cubicBezTo>
                  <a:cubicBezTo>
                    <a:pt x="166934" y="152237"/>
                    <a:pt x="187656" y="168082"/>
                    <a:pt x="204381" y="175599"/>
                  </a:cubicBezTo>
                  <a:cubicBezTo>
                    <a:pt x="221106" y="183115"/>
                    <a:pt x="238374" y="169775"/>
                    <a:pt x="239931" y="181828"/>
                  </a:cubicBezTo>
                  <a:cubicBezTo>
                    <a:pt x="241420" y="193881"/>
                    <a:pt x="248260" y="195913"/>
                    <a:pt x="252865" y="204919"/>
                  </a:cubicBezTo>
                  <a:cubicBezTo>
                    <a:pt x="257401" y="213993"/>
                    <a:pt x="258756" y="220493"/>
                    <a:pt x="260651" y="224285"/>
                  </a:cubicBezTo>
                  <a:cubicBezTo>
                    <a:pt x="262547" y="228077"/>
                    <a:pt x="260787" y="231328"/>
                    <a:pt x="258890" y="233562"/>
                  </a:cubicBezTo>
                  <a:cubicBezTo>
                    <a:pt x="256995" y="235797"/>
                    <a:pt x="267965" y="253741"/>
                    <a:pt x="268710" y="260106"/>
                  </a:cubicBezTo>
                  <a:cubicBezTo>
                    <a:pt x="269454" y="266539"/>
                    <a:pt x="262276" y="275884"/>
                    <a:pt x="277106" y="272904"/>
                  </a:cubicBezTo>
                  <a:cubicBezTo>
                    <a:pt x="291935" y="269925"/>
                    <a:pt x="304801" y="267758"/>
                    <a:pt x="309338" y="275342"/>
                  </a:cubicBezTo>
                  <a:cubicBezTo>
                    <a:pt x="313875" y="282858"/>
                    <a:pt x="314891" y="311772"/>
                    <a:pt x="320579" y="313262"/>
                  </a:cubicBezTo>
                  <a:cubicBezTo>
                    <a:pt x="326267" y="314752"/>
                    <a:pt x="328976" y="299381"/>
                    <a:pt x="338253" y="299922"/>
                  </a:cubicBezTo>
                  <a:cubicBezTo>
                    <a:pt x="364796" y="301344"/>
                    <a:pt x="366896" y="319898"/>
                    <a:pt x="382131" y="319153"/>
                  </a:cubicBezTo>
                  <a:cubicBezTo>
                    <a:pt x="397299" y="318408"/>
                    <a:pt x="401701" y="312111"/>
                    <a:pt x="407728" y="306423"/>
                  </a:cubicBezTo>
                  <a:cubicBezTo>
                    <a:pt x="412941" y="301547"/>
                    <a:pt x="411655" y="289088"/>
                    <a:pt x="407389" y="285161"/>
                  </a:cubicBezTo>
                  <a:cubicBezTo>
                    <a:pt x="410098" y="285025"/>
                    <a:pt x="413821" y="284280"/>
                    <a:pt x="418223" y="282113"/>
                  </a:cubicBezTo>
                  <a:cubicBezTo>
                    <a:pt x="430412" y="276155"/>
                    <a:pt x="443210" y="253131"/>
                    <a:pt x="446257" y="257804"/>
                  </a:cubicBezTo>
                  <a:cubicBezTo>
                    <a:pt x="449304" y="262476"/>
                    <a:pt x="450320" y="277780"/>
                    <a:pt x="454112" y="272295"/>
                  </a:cubicBezTo>
                  <a:cubicBezTo>
                    <a:pt x="457904" y="266742"/>
                    <a:pt x="458175" y="246360"/>
                    <a:pt x="465014" y="250694"/>
                  </a:cubicBezTo>
                  <a:cubicBezTo>
                    <a:pt x="471853" y="255028"/>
                    <a:pt x="471853" y="262815"/>
                    <a:pt x="484787" y="265727"/>
                  </a:cubicBezTo>
                  <a:cubicBezTo>
                    <a:pt x="497720" y="268638"/>
                    <a:pt x="493928" y="272430"/>
                    <a:pt x="496975" y="281165"/>
                  </a:cubicBezTo>
                  <a:cubicBezTo>
                    <a:pt x="500023" y="289901"/>
                    <a:pt x="511805" y="294302"/>
                    <a:pt x="517899" y="305610"/>
                  </a:cubicBezTo>
                  <a:cubicBezTo>
                    <a:pt x="523993" y="316919"/>
                    <a:pt x="525144" y="325180"/>
                    <a:pt x="535031" y="334998"/>
                  </a:cubicBezTo>
                  <a:cubicBezTo>
                    <a:pt x="544917" y="344817"/>
                    <a:pt x="567669" y="339332"/>
                    <a:pt x="585952" y="340822"/>
                  </a:cubicBezTo>
                  <a:cubicBezTo>
                    <a:pt x="604168" y="342312"/>
                    <a:pt x="614189" y="346578"/>
                    <a:pt x="622518" y="352604"/>
                  </a:cubicBezTo>
                  <a:cubicBezTo>
                    <a:pt x="630847" y="358631"/>
                    <a:pt x="657188" y="366757"/>
                    <a:pt x="656036" y="356193"/>
                  </a:cubicBezTo>
                  <a:cubicBezTo>
                    <a:pt x="654886" y="345630"/>
                    <a:pt x="648046" y="338655"/>
                    <a:pt x="636264" y="337504"/>
                  </a:cubicBezTo>
                  <a:cubicBezTo>
                    <a:pt x="624482" y="336353"/>
                    <a:pt x="619268" y="340009"/>
                    <a:pt x="626107" y="337030"/>
                  </a:cubicBezTo>
                  <a:cubicBezTo>
                    <a:pt x="632878" y="334321"/>
                    <a:pt x="634368" y="319695"/>
                    <a:pt x="625971" y="32125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3" name="Freeform 532">
              <a:extLst>
                <a:ext uri="{FF2B5EF4-FFF2-40B4-BE49-F238E27FC236}">
                  <a16:creationId xmlns:a16="http://schemas.microsoft.com/office/drawing/2014/main" id="{AE907AD6-78E8-AE7C-10C8-634A87CB1F31}"/>
                </a:ext>
              </a:extLst>
            </p:cNvPr>
            <p:cNvSpPr/>
            <p:nvPr/>
          </p:nvSpPr>
          <p:spPr bwMode="ltGray">
            <a:xfrm>
              <a:off x="16928914" y="6114847"/>
              <a:ext cx="36985" cy="29811"/>
            </a:xfrm>
            <a:custGeom>
              <a:avLst/>
              <a:gdLst>
                <a:gd name="connsiteX0" fmla="*/ 6835 w 36985"/>
                <a:gd name="connsiteY0" fmla="*/ 29795 h 29811"/>
                <a:gd name="connsiteX1" fmla="*/ 30941 w 36985"/>
                <a:gd name="connsiteY1" fmla="*/ 20788 h 29811"/>
                <a:gd name="connsiteX2" fmla="*/ 36426 w 36985"/>
                <a:gd name="connsiteY2" fmla="*/ 11647 h 29811"/>
                <a:gd name="connsiteX3" fmla="*/ 32634 w 36985"/>
                <a:gd name="connsiteY3" fmla="*/ 677 h 29811"/>
                <a:gd name="connsiteX4" fmla="*/ 30873 w 36985"/>
                <a:gd name="connsiteY4" fmla="*/ 0 h 29811"/>
                <a:gd name="connsiteX5" fmla="*/ 29519 w 36985"/>
                <a:gd name="connsiteY5" fmla="*/ 2641 h 29811"/>
                <a:gd name="connsiteX6" fmla="*/ 6090 w 36985"/>
                <a:gd name="connsiteY6" fmla="*/ 2979 h 29811"/>
                <a:gd name="connsiteX7" fmla="*/ 2908 w 36985"/>
                <a:gd name="connsiteY7" fmla="*/ 23023 h 29811"/>
                <a:gd name="connsiteX8" fmla="*/ 6835 w 36985"/>
                <a:gd name="connsiteY8" fmla="*/ 29795 h 2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85" h="29811">
                  <a:moveTo>
                    <a:pt x="6835" y="29795"/>
                  </a:moveTo>
                  <a:cubicBezTo>
                    <a:pt x="16315" y="30201"/>
                    <a:pt x="25660" y="23091"/>
                    <a:pt x="30941" y="20788"/>
                  </a:cubicBezTo>
                  <a:cubicBezTo>
                    <a:pt x="36291" y="18554"/>
                    <a:pt x="36426" y="18080"/>
                    <a:pt x="36426" y="11647"/>
                  </a:cubicBezTo>
                  <a:cubicBezTo>
                    <a:pt x="36426" y="5146"/>
                    <a:pt x="39135" y="2912"/>
                    <a:pt x="32634" y="677"/>
                  </a:cubicBezTo>
                  <a:cubicBezTo>
                    <a:pt x="31821" y="406"/>
                    <a:pt x="31280" y="203"/>
                    <a:pt x="30873" y="0"/>
                  </a:cubicBezTo>
                  <a:cubicBezTo>
                    <a:pt x="31212" y="542"/>
                    <a:pt x="31212" y="1422"/>
                    <a:pt x="29519" y="2641"/>
                  </a:cubicBezTo>
                  <a:cubicBezTo>
                    <a:pt x="21326" y="8532"/>
                    <a:pt x="11439" y="-3386"/>
                    <a:pt x="6090" y="2979"/>
                  </a:cubicBezTo>
                  <a:cubicBezTo>
                    <a:pt x="740" y="9412"/>
                    <a:pt x="6360" y="20788"/>
                    <a:pt x="2908" y="23023"/>
                  </a:cubicBezTo>
                  <a:cubicBezTo>
                    <a:pt x="-478" y="25326"/>
                    <a:pt x="-2713" y="29456"/>
                    <a:pt x="6835" y="2979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 533">
              <a:extLst>
                <a:ext uri="{FF2B5EF4-FFF2-40B4-BE49-F238E27FC236}">
                  <a16:creationId xmlns:a16="http://schemas.microsoft.com/office/drawing/2014/main" id="{3F21FCD4-08D5-BFB0-F927-AD063E0217A9}"/>
                </a:ext>
              </a:extLst>
            </p:cNvPr>
            <p:cNvSpPr/>
            <p:nvPr/>
          </p:nvSpPr>
          <p:spPr bwMode="ltGray">
            <a:xfrm>
              <a:off x="16958918" y="6114262"/>
              <a:ext cx="869" cy="584"/>
            </a:xfrm>
            <a:custGeom>
              <a:avLst/>
              <a:gdLst>
                <a:gd name="connsiteX0" fmla="*/ 869 w 869"/>
                <a:gd name="connsiteY0" fmla="*/ 584 h 584"/>
                <a:gd name="connsiteX1" fmla="*/ 869 w 869"/>
                <a:gd name="connsiteY1" fmla="*/ 584 h 584"/>
                <a:gd name="connsiteX2" fmla="*/ 869 w 869"/>
                <a:gd name="connsiteY2" fmla="*/ 584 h 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9" h="584">
                  <a:moveTo>
                    <a:pt x="869" y="584"/>
                  </a:moveTo>
                  <a:cubicBezTo>
                    <a:pt x="395" y="-160"/>
                    <a:pt x="-824" y="-228"/>
                    <a:pt x="869" y="584"/>
                  </a:cubicBezTo>
                  <a:lnTo>
                    <a:pt x="869" y="584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 534">
              <a:extLst>
                <a:ext uri="{FF2B5EF4-FFF2-40B4-BE49-F238E27FC236}">
                  <a16:creationId xmlns:a16="http://schemas.microsoft.com/office/drawing/2014/main" id="{4A337CE0-8FE4-FFCA-3B7D-777A9AF68B61}"/>
                </a:ext>
              </a:extLst>
            </p:cNvPr>
            <p:cNvSpPr/>
            <p:nvPr/>
          </p:nvSpPr>
          <p:spPr bwMode="ltGray">
            <a:xfrm>
              <a:off x="16818670" y="6090944"/>
              <a:ext cx="4091" cy="8900"/>
            </a:xfrm>
            <a:custGeom>
              <a:avLst/>
              <a:gdLst>
                <a:gd name="connsiteX0" fmla="*/ 2844 w 4091"/>
                <a:gd name="connsiteY0" fmla="*/ 8126 h 8900"/>
                <a:gd name="connsiteX1" fmla="*/ 2370 w 4091"/>
                <a:gd name="connsiteY1" fmla="*/ 0 h 8900"/>
                <a:gd name="connsiteX2" fmla="*/ 1693 w 4091"/>
                <a:gd name="connsiteY2" fmla="*/ 3386 h 8900"/>
                <a:gd name="connsiteX3" fmla="*/ 2844 w 4091"/>
                <a:gd name="connsiteY3" fmla="*/ 8126 h 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1" h="8900">
                  <a:moveTo>
                    <a:pt x="2844" y="8126"/>
                  </a:moveTo>
                  <a:cubicBezTo>
                    <a:pt x="5079" y="6568"/>
                    <a:pt x="3928" y="3182"/>
                    <a:pt x="2370" y="0"/>
                  </a:cubicBezTo>
                  <a:cubicBezTo>
                    <a:pt x="2506" y="1354"/>
                    <a:pt x="2438" y="2573"/>
                    <a:pt x="1693" y="3386"/>
                  </a:cubicBezTo>
                  <a:cubicBezTo>
                    <a:pt x="-541" y="6027"/>
                    <a:pt x="-948" y="10766"/>
                    <a:pt x="2844" y="812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 535">
              <a:extLst>
                <a:ext uri="{FF2B5EF4-FFF2-40B4-BE49-F238E27FC236}">
                  <a16:creationId xmlns:a16="http://schemas.microsoft.com/office/drawing/2014/main" id="{FA1B1082-A639-DD83-D4BB-DB752961BA31}"/>
                </a:ext>
              </a:extLst>
            </p:cNvPr>
            <p:cNvSpPr/>
            <p:nvPr/>
          </p:nvSpPr>
          <p:spPr bwMode="ltGray">
            <a:xfrm>
              <a:off x="16818043" y="6080922"/>
              <a:ext cx="2997" cy="10021"/>
            </a:xfrm>
            <a:custGeom>
              <a:avLst/>
              <a:gdLst>
                <a:gd name="connsiteX0" fmla="*/ 87 w 2997"/>
                <a:gd name="connsiteY0" fmla="*/ 4537 h 10021"/>
                <a:gd name="connsiteX1" fmla="*/ 2998 w 2997"/>
                <a:gd name="connsiteY1" fmla="*/ 10022 h 10021"/>
                <a:gd name="connsiteX2" fmla="*/ 2118 w 2997"/>
                <a:gd name="connsiteY2" fmla="*/ 0 h 10021"/>
                <a:gd name="connsiteX3" fmla="*/ 87 w 2997"/>
                <a:gd name="connsiteY3" fmla="*/ 4537 h 10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7" h="10021">
                  <a:moveTo>
                    <a:pt x="87" y="4537"/>
                  </a:moveTo>
                  <a:cubicBezTo>
                    <a:pt x="560" y="5620"/>
                    <a:pt x="1915" y="7719"/>
                    <a:pt x="2998" y="10022"/>
                  </a:cubicBezTo>
                  <a:cubicBezTo>
                    <a:pt x="2728" y="7313"/>
                    <a:pt x="1508" y="3724"/>
                    <a:pt x="2118" y="0"/>
                  </a:cubicBezTo>
                  <a:cubicBezTo>
                    <a:pt x="764" y="1896"/>
                    <a:pt x="-320" y="3589"/>
                    <a:pt x="87" y="45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 536">
              <a:extLst>
                <a:ext uri="{FF2B5EF4-FFF2-40B4-BE49-F238E27FC236}">
                  <a16:creationId xmlns:a16="http://schemas.microsoft.com/office/drawing/2014/main" id="{52450036-3846-B7F8-4DC8-43B2B9583BEB}"/>
                </a:ext>
              </a:extLst>
            </p:cNvPr>
            <p:cNvSpPr/>
            <p:nvPr/>
          </p:nvSpPr>
          <p:spPr bwMode="ltGray">
            <a:xfrm>
              <a:off x="16819578" y="6072286"/>
              <a:ext cx="3925" cy="8635"/>
            </a:xfrm>
            <a:custGeom>
              <a:avLst/>
              <a:gdLst>
                <a:gd name="connsiteX0" fmla="*/ 2410 w 3925"/>
                <a:gd name="connsiteY0" fmla="*/ 374 h 8635"/>
                <a:gd name="connsiteX1" fmla="*/ 785 w 3925"/>
                <a:gd name="connsiteY1" fmla="*/ 7552 h 8635"/>
                <a:gd name="connsiteX2" fmla="*/ 650 w 3925"/>
                <a:gd name="connsiteY2" fmla="*/ 8636 h 8635"/>
                <a:gd name="connsiteX3" fmla="*/ 2410 w 3925"/>
                <a:gd name="connsiteY3" fmla="*/ 374 h 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25" h="8635">
                  <a:moveTo>
                    <a:pt x="2410" y="374"/>
                  </a:moveTo>
                  <a:cubicBezTo>
                    <a:pt x="-2939" y="-1521"/>
                    <a:pt x="2546" y="4234"/>
                    <a:pt x="785" y="7552"/>
                  </a:cubicBezTo>
                  <a:cubicBezTo>
                    <a:pt x="717" y="7891"/>
                    <a:pt x="650" y="8297"/>
                    <a:pt x="650" y="8636"/>
                  </a:cubicBezTo>
                  <a:cubicBezTo>
                    <a:pt x="2885" y="5317"/>
                    <a:pt x="5728" y="1593"/>
                    <a:pt x="2410" y="3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 537">
              <a:extLst>
                <a:ext uri="{FF2B5EF4-FFF2-40B4-BE49-F238E27FC236}">
                  <a16:creationId xmlns:a16="http://schemas.microsoft.com/office/drawing/2014/main" id="{2F972DD7-9940-C065-7599-BADD0511D573}"/>
                </a:ext>
              </a:extLst>
            </p:cNvPr>
            <p:cNvSpPr/>
            <p:nvPr/>
          </p:nvSpPr>
          <p:spPr bwMode="ltGray">
            <a:xfrm>
              <a:off x="16818609" y="6031741"/>
              <a:ext cx="12642" cy="23169"/>
            </a:xfrm>
            <a:custGeom>
              <a:avLst/>
              <a:gdLst>
                <a:gd name="connsiteX0" fmla="*/ 1281 w 12642"/>
                <a:gd name="connsiteY0" fmla="*/ 22772 h 23169"/>
                <a:gd name="connsiteX1" fmla="*/ 11302 w 12642"/>
                <a:gd name="connsiteY1" fmla="*/ 20334 h 23169"/>
                <a:gd name="connsiteX2" fmla="*/ 8052 w 12642"/>
                <a:gd name="connsiteY2" fmla="*/ 20 h 23169"/>
                <a:gd name="connsiteX3" fmla="*/ 9881 w 12642"/>
                <a:gd name="connsiteY3" fmla="*/ 19454 h 23169"/>
                <a:gd name="connsiteX4" fmla="*/ 1281 w 12642"/>
                <a:gd name="connsiteY4" fmla="*/ 22772 h 23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2" h="23169">
                  <a:moveTo>
                    <a:pt x="1281" y="22772"/>
                  </a:moveTo>
                  <a:cubicBezTo>
                    <a:pt x="6224" y="24261"/>
                    <a:pt x="8594" y="21147"/>
                    <a:pt x="11302" y="20334"/>
                  </a:cubicBezTo>
                  <a:cubicBezTo>
                    <a:pt x="13943" y="19589"/>
                    <a:pt x="12588" y="-725"/>
                    <a:pt x="8052" y="20"/>
                  </a:cubicBezTo>
                  <a:cubicBezTo>
                    <a:pt x="3515" y="765"/>
                    <a:pt x="11641" y="17355"/>
                    <a:pt x="9881" y="19454"/>
                  </a:cubicBezTo>
                  <a:cubicBezTo>
                    <a:pt x="7104" y="22840"/>
                    <a:pt x="-3662" y="21282"/>
                    <a:pt x="1281" y="2277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 538">
              <a:extLst>
                <a:ext uri="{FF2B5EF4-FFF2-40B4-BE49-F238E27FC236}">
                  <a16:creationId xmlns:a16="http://schemas.microsoft.com/office/drawing/2014/main" id="{CA78EABD-4CF7-50F3-9B94-6674B75D49F0}"/>
                </a:ext>
              </a:extLst>
            </p:cNvPr>
            <p:cNvSpPr/>
            <p:nvPr/>
          </p:nvSpPr>
          <p:spPr bwMode="ltGray">
            <a:xfrm>
              <a:off x="16811967" y="6059478"/>
              <a:ext cx="22504" cy="7360"/>
            </a:xfrm>
            <a:custGeom>
              <a:avLst/>
              <a:gdLst>
                <a:gd name="connsiteX0" fmla="*/ 18080 w 22504"/>
                <a:gd name="connsiteY0" fmla="*/ 4989 h 7360"/>
                <a:gd name="connsiteX1" fmla="*/ 0 w 22504"/>
                <a:gd name="connsiteY1" fmla="*/ 1942 h 7360"/>
                <a:gd name="connsiteX2" fmla="*/ 17132 w 22504"/>
                <a:gd name="connsiteY2" fmla="*/ 7156 h 7360"/>
                <a:gd name="connsiteX3" fmla="*/ 18080 w 22504"/>
                <a:gd name="connsiteY3" fmla="*/ 4989 h 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04" h="7360">
                  <a:moveTo>
                    <a:pt x="18080" y="4989"/>
                  </a:moveTo>
                  <a:cubicBezTo>
                    <a:pt x="10089" y="3499"/>
                    <a:pt x="339" y="-3272"/>
                    <a:pt x="0" y="1942"/>
                  </a:cubicBezTo>
                  <a:cubicBezTo>
                    <a:pt x="1896" y="6073"/>
                    <a:pt x="12595" y="6343"/>
                    <a:pt x="17132" y="7156"/>
                  </a:cubicBezTo>
                  <a:cubicBezTo>
                    <a:pt x="21669" y="7901"/>
                    <a:pt x="26070" y="6479"/>
                    <a:pt x="18080" y="498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 539">
              <a:extLst>
                <a:ext uri="{FF2B5EF4-FFF2-40B4-BE49-F238E27FC236}">
                  <a16:creationId xmlns:a16="http://schemas.microsoft.com/office/drawing/2014/main" id="{1109E278-DEE0-B2D5-B9C0-925073D2B20B}"/>
                </a:ext>
              </a:extLst>
            </p:cNvPr>
            <p:cNvSpPr/>
            <p:nvPr/>
          </p:nvSpPr>
          <p:spPr bwMode="ltGray">
            <a:xfrm>
              <a:off x="16765174" y="6034628"/>
              <a:ext cx="23104" cy="23069"/>
            </a:xfrm>
            <a:custGeom>
              <a:avLst/>
              <a:gdLst>
                <a:gd name="connsiteX0" fmla="*/ 3253 w 23104"/>
                <a:gd name="connsiteY0" fmla="*/ 6613 h 23069"/>
                <a:gd name="connsiteX1" fmla="*/ 5352 w 23104"/>
                <a:gd name="connsiteY1" fmla="*/ 23068 h 23069"/>
                <a:gd name="connsiteX2" fmla="*/ 22280 w 23104"/>
                <a:gd name="connsiteY2" fmla="*/ 858 h 23069"/>
                <a:gd name="connsiteX3" fmla="*/ 3253 w 23104"/>
                <a:gd name="connsiteY3" fmla="*/ 6613 h 23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04" h="23069">
                  <a:moveTo>
                    <a:pt x="3253" y="6613"/>
                  </a:moveTo>
                  <a:cubicBezTo>
                    <a:pt x="205" y="13520"/>
                    <a:pt x="-3045" y="23203"/>
                    <a:pt x="5352" y="23068"/>
                  </a:cubicBezTo>
                  <a:cubicBezTo>
                    <a:pt x="13680" y="22933"/>
                    <a:pt x="26479" y="3837"/>
                    <a:pt x="22280" y="858"/>
                  </a:cubicBezTo>
                  <a:cubicBezTo>
                    <a:pt x="18082" y="-2190"/>
                    <a:pt x="4539" y="3634"/>
                    <a:pt x="3253" y="66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 540">
              <a:extLst>
                <a:ext uri="{FF2B5EF4-FFF2-40B4-BE49-F238E27FC236}">
                  <a16:creationId xmlns:a16="http://schemas.microsoft.com/office/drawing/2014/main" id="{0317778A-67F1-9024-AC7E-9A45C0C388A7}"/>
                </a:ext>
              </a:extLst>
            </p:cNvPr>
            <p:cNvSpPr/>
            <p:nvPr/>
          </p:nvSpPr>
          <p:spPr bwMode="ltGray">
            <a:xfrm>
              <a:off x="16845544" y="5873408"/>
              <a:ext cx="42408" cy="27715"/>
            </a:xfrm>
            <a:custGeom>
              <a:avLst/>
              <a:gdLst>
                <a:gd name="connsiteX0" fmla="*/ 41112 w 42408"/>
                <a:gd name="connsiteY0" fmla="*/ 24820 h 27715"/>
                <a:gd name="connsiteX1" fmla="*/ 36575 w 42408"/>
                <a:gd name="connsiteY1" fmla="*/ 8297 h 27715"/>
                <a:gd name="connsiteX2" fmla="*/ 18834 w 42408"/>
                <a:gd name="connsiteY2" fmla="*/ 8229 h 27715"/>
                <a:gd name="connsiteX3" fmla="*/ 484 w 42408"/>
                <a:gd name="connsiteY3" fmla="*/ 3557 h 27715"/>
                <a:gd name="connsiteX4" fmla="*/ 24590 w 42408"/>
                <a:gd name="connsiteY4" fmla="*/ 26784 h 27715"/>
                <a:gd name="connsiteX5" fmla="*/ 41112 w 42408"/>
                <a:gd name="connsiteY5" fmla="*/ 24820 h 27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08" h="27715">
                  <a:moveTo>
                    <a:pt x="41112" y="24820"/>
                  </a:moveTo>
                  <a:cubicBezTo>
                    <a:pt x="43414" y="23669"/>
                    <a:pt x="43076" y="10532"/>
                    <a:pt x="36575" y="8297"/>
                  </a:cubicBezTo>
                  <a:cubicBezTo>
                    <a:pt x="30075" y="6063"/>
                    <a:pt x="31361" y="10058"/>
                    <a:pt x="18834" y="8229"/>
                  </a:cubicBezTo>
                  <a:cubicBezTo>
                    <a:pt x="6307" y="6334"/>
                    <a:pt x="-2157" y="-5923"/>
                    <a:pt x="484" y="3557"/>
                  </a:cubicBezTo>
                  <a:cubicBezTo>
                    <a:pt x="5223" y="20351"/>
                    <a:pt x="18089" y="24143"/>
                    <a:pt x="24590" y="26784"/>
                  </a:cubicBezTo>
                  <a:cubicBezTo>
                    <a:pt x="31091" y="29357"/>
                    <a:pt x="38810" y="25903"/>
                    <a:pt x="41112" y="2482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 541">
              <a:extLst>
                <a:ext uri="{FF2B5EF4-FFF2-40B4-BE49-F238E27FC236}">
                  <a16:creationId xmlns:a16="http://schemas.microsoft.com/office/drawing/2014/main" id="{953ED471-4CA6-A3D6-47A7-902CFB3D4005}"/>
                </a:ext>
              </a:extLst>
            </p:cNvPr>
            <p:cNvSpPr/>
            <p:nvPr/>
          </p:nvSpPr>
          <p:spPr bwMode="ltGray">
            <a:xfrm>
              <a:off x="16884219" y="5911255"/>
              <a:ext cx="11164" cy="11573"/>
            </a:xfrm>
            <a:custGeom>
              <a:avLst/>
              <a:gdLst>
                <a:gd name="connsiteX0" fmla="*/ 10631 w 11164"/>
                <a:gd name="connsiteY0" fmla="*/ 11350 h 11573"/>
                <a:gd name="connsiteX1" fmla="*/ 4266 w 11164"/>
                <a:gd name="connsiteY1" fmla="*/ 42 h 11573"/>
                <a:gd name="connsiteX2" fmla="*/ 0 w 11164"/>
                <a:gd name="connsiteY2" fmla="*/ 516 h 11573"/>
                <a:gd name="connsiteX3" fmla="*/ 10631 w 11164"/>
                <a:gd name="connsiteY3" fmla="*/ 11350 h 1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4" h="11573">
                  <a:moveTo>
                    <a:pt x="10631" y="11350"/>
                  </a:moveTo>
                  <a:cubicBezTo>
                    <a:pt x="11782" y="13382"/>
                    <a:pt x="11647" y="922"/>
                    <a:pt x="4266" y="42"/>
                  </a:cubicBezTo>
                  <a:cubicBezTo>
                    <a:pt x="2843" y="-93"/>
                    <a:pt x="1422" y="109"/>
                    <a:pt x="0" y="516"/>
                  </a:cubicBezTo>
                  <a:cubicBezTo>
                    <a:pt x="5552" y="5188"/>
                    <a:pt x="10022" y="10334"/>
                    <a:pt x="10631" y="1135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 542">
              <a:extLst>
                <a:ext uri="{FF2B5EF4-FFF2-40B4-BE49-F238E27FC236}">
                  <a16:creationId xmlns:a16="http://schemas.microsoft.com/office/drawing/2014/main" id="{0DE2E29D-C773-6965-F133-38E3F13F01E3}"/>
                </a:ext>
              </a:extLst>
            </p:cNvPr>
            <p:cNvSpPr/>
            <p:nvPr/>
          </p:nvSpPr>
          <p:spPr bwMode="ltGray">
            <a:xfrm>
              <a:off x="16858339" y="5904247"/>
              <a:ext cx="25879" cy="12321"/>
            </a:xfrm>
            <a:custGeom>
              <a:avLst/>
              <a:gdLst>
                <a:gd name="connsiteX0" fmla="*/ 4821 w 25879"/>
                <a:gd name="connsiteY0" fmla="*/ 11384 h 12321"/>
                <a:gd name="connsiteX1" fmla="*/ 25880 w 25879"/>
                <a:gd name="connsiteY1" fmla="*/ 7592 h 12321"/>
                <a:gd name="connsiteX2" fmla="*/ 10780 w 25879"/>
                <a:gd name="connsiteY2" fmla="*/ 8 h 12321"/>
                <a:gd name="connsiteX3" fmla="*/ 4821 w 25879"/>
                <a:gd name="connsiteY3" fmla="*/ 11384 h 12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79" h="12321">
                  <a:moveTo>
                    <a:pt x="4821" y="11384"/>
                  </a:moveTo>
                  <a:cubicBezTo>
                    <a:pt x="13150" y="14431"/>
                    <a:pt x="19785" y="9217"/>
                    <a:pt x="25880" y="7592"/>
                  </a:cubicBezTo>
                  <a:cubicBezTo>
                    <a:pt x="20937" y="3462"/>
                    <a:pt x="15248" y="-195"/>
                    <a:pt x="10780" y="8"/>
                  </a:cubicBezTo>
                  <a:cubicBezTo>
                    <a:pt x="2586" y="279"/>
                    <a:pt x="-5404" y="7660"/>
                    <a:pt x="4821" y="1138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 543">
              <a:extLst>
                <a:ext uri="{FF2B5EF4-FFF2-40B4-BE49-F238E27FC236}">
                  <a16:creationId xmlns:a16="http://schemas.microsoft.com/office/drawing/2014/main" id="{6E6922F8-D087-3FE6-3768-8F3D27B8A1D3}"/>
                </a:ext>
              </a:extLst>
            </p:cNvPr>
            <p:cNvSpPr/>
            <p:nvPr/>
          </p:nvSpPr>
          <p:spPr bwMode="ltGray">
            <a:xfrm>
              <a:off x="16689609" y="5852189"/>
              <a:ext cx="35838" cy="21598"/>
            </a:xfrm>
            <a:custGeom>
              <a:avLst/>
              <a:gdLst>
                <a:gd name="connsiteX0" fmla="*/ 18416 w 35838"/>
                <a:gd name="connsiteY0" fmla="*/ 17735 h 21598"/>
                <a:gd name="connsiteX1" fmla="*/ 34329 w 35838"/>
                <a:gd name="connsiteY1" fmla="*/ 19902 h 21598"/>
                <a:gd name="connsiteX2" fmla="*/ 30943 w 35838"/>
                <a:gd name="connsiteY2" fmla="*/ 12927 h 21598"/>
                <a:gd name="connsiteX3" fmla="*/ 24308 w 35838"/>
                <a:gd name="connsiteY3" fmla="*/ 1551 h 21598"/>
                <a:gd name="connsiteX4" fmla="*/ 2165 w 35838"/>
                <a:gd name="connsiteY4" fmla="*/ 1619 h 21598"/>
                <a:gd name="connsiteX5" fmla="*/ 4806 w 35838"/>
                <a:gd name="connsiteY5" fmla="*/ 21459 h 21598"/>
                <a:gd name="connsiteX6" fmla="*/ 18416 w 35838"/>
                <a:gd name="connsiteY6" fmla="*/ 17735 h 2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838" h="21598">
                  <a:moveTo>
                    <a:pt x="18416" y="17735"/>
                  </a:moveTo>
                  <a:cubicBezTo>
                    <a:pt x="22006" y="18547"/>
                    <a:pt x="30876" y="22542"/>
                    <a:pt x="34329" y="19902"/>
                  </a:cubicBezTo>
                  <a:cubicBezTo>
                    <a:pt x="37783" y="17261"/>
                    <a:pt x="34736" y="15568"/>
                    <a:pt x="30943" y="12927"/>
                  </a:cubicBezTo>
                  <a:cubicBezTo>
                    <a:pt x="27152" y="10286"/>
                    <a:pt x="34261" y="61"/>
                    <a:pt x="24308" y="1551"/>
                  </a:cubicBezTo>
                  <a:cubicBezTo>
                    <a:pt x="14354" y="3041"/>
                    <a:pt x="6295" y="-2648"/>
                    <a:pt x="2165" y="1619"/>
                  </a:cubicBezTo>
                  <a:cubicBezTo>
                    <a:pt x="-1695" y="5614"/>
                    <a:pt x="-137" y="20308"/>
                    <a:pt x="4806" y="21459"/>
                  </a:cubicBezTo>
                  <a:cubicBezTo>
                    <a:pt x="9749" y="22542"/>
                    <a:pt x="14760" y="16922"/>
                    <a:pt x="18416" y="1773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 544">
              <a:extLst>
                <a:ext uri="{FF2B5EF4-FFF2-40B4-BE49-F238E27FC236}">
                  <a16:creationId xmlns:a16="http://schemas.microsoft.com/office/drawing/2014/main" id="{D8B98866-EA3A-D3BB-DAA7-76C374DF7068}"/>
                </a:ext>
              </a:extLst>
            </p:cNvPr>
            <p:cNvSpPr/>
            <p:nvPr/>
          </p:nvSpPr>
          <p:spPr bwMode="ltGray">
            <a:xfrm>
              <a:off x="18210516" y="6480223"/>
              <a:ext cx="55552" cy="37350"/>
            </a:xfrm>
            <a:custGeom>
              <a:avLst/>
              <a:gdLst>
                <a:gd name="connsiteX0" fmla="*/ 47697 w 55552"/>
                <a:gd name="connsiteY0" fmla="*/ 79 h 37350"/>
                <a:gd name="connsiteX1" fmla="*/ 33275 w 55552"/>
                <a:gd name="connsiteY1" fmla="*/ 11793 h 37350"/>
                <a:gd name="connsiteX2" fmla="*/ 24201 w 55552"/>
                <a:gd name="connsiteY2" fmla="*/ 15179 h 37350"/>
                <a:gd name="connsiteX3" fmla="*/ 568 w 55552"/>
                <a:gd name="connsiteY3" fmla="*/ 34207 h 37350"/>
                <a:gd name="connsiteX4" fmla="*/ 41333 w 55552"/>
                <a:gd name="connsiteY4" fmla="*/ 32582 h 37350"/>
                <a:gd name="connsiteX5" fmla="*/ 55552 w 55552"/>
                <a:gd name="connsiteY5" fmla="*/ 31430 h 37350"/>
                <a:gd name="connsiteX6" fmla="*/ 47697 w 55552"/>
                <a:gd name="connsiteY6" fmla="*/ 79 h 3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552" h="37350">
                  <a:moveTo>
                    <a:pt x="47697" y="79"/>
                  </a:moveTo>
                  <a:cubicBezTo>
                    <a:pt x="43161" y="-1072"/>
                    <a:pt x="40656" y="10778"/>
                    <a:pt x="33275" y="11793"/>
                  </a:cubicBezTo>
                  <a:cubicBezTo>
                    <a:pt x="26436" y="12944"/>
                    <a:pt x="27586" y="6173"/>
                    <a:pt x="24201" y="15179"/>
                  </a:cubicBezTo>
                  <a:cubicBezTo>
                    <a:pt x="20747" y="24253"/>
                    <a:pt x="-4036" y="26284"/>
                    <a:pt x="568" y="34207"/>
                  </a:cubicBezTo>
                  <a:cubicBezTo>
                    <a:pt x="5105" y="42129"/>
                    <a:pt x="31040" y="32582"/>
                    <a:pt x="41333" y="32582"/>
                  </a:cubicBezTo>
                  <a:cubicBezTo>
                    <a:pt x="51625" y="32582"/>
                    <a:pt x="55552" y="41588"/>
                    <a:pt x="55552" y="31430"/>
                  </a:cubicBezTo>
                  <a:cubicBezTo>
                    <a:pt x="55485" y="21206"/>
                    <a:pt x="52302" y="1230"/>
                    <a:pt x="47697" y="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 545">
              <a:extLst>
                <a:ext uri="{FF2B5EF4-FFF2-40B4-BE49-F238E27FC236}">
                  <a16:creationId xmlns:a16="http://schemas.microsoft.com/office/drawing/2014/main" id="{211F38ED-4272-F6FF-9EB4-CEC937020092}"/>
                </a:ext>
              </a:extLst>
            </p:cNvPr>
            <p:cNvSpPr/>
            <p:nvPr/>
          </p:nvSpPr>
          <p:spPr bwMode="ltGray">
            <a:xfrm>
              <a:off x="18269198" y="6436734"/>
              <a:ext cx="53102" cy="38770"/>
            </a:xfrm>
            <a:custGeom>
              <a:avLst/>
              <a:gdLst>
                <a:gd name="connsiteX0" fmla="*/ 42374 w 53102"/>
                <a:gd name="connsiteY0" fmla="*/ 4902 h 38770"/>
                <a:gd name="connsiteX1" fmla="*/ 3913 w 53102"/>
                <a:gd name="connsiteY1" fmla="*/ 5106 h 38770"/>
                <a:gd name="connsiteX2" fmla="*/ 4726 w 53102"/>
                <a:gd name="connsiteY2" fmla="*/ 21493 h 38770"/>
                <a:gd name="connsiteX3" fmla="*/ 15695 w 53102"/>
                <a:gd name="connsiteY3" fmla="*/ 35442 h 38770"/>
                <a:gd name="connsiteX4" fmla="*/ 53006 w 53102"/>
                <a:gd name="connsiteY4" fmla="*/ 28602 h 38770"/>
                <a:gd name="connsiteX5" fmla="*/ 42374 w 53102"/>
                <a:gd name="connsiteY5" fmla="*/ 4902 h 38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102" h="38770">
                  <a:moveTo>
                    <a:pt x="42374" y="4902"/>
                  </a:moveTo>
                  <a:cubicBezTo>
                    <a:pt x="40072" y="-1801"/>
                    <a:pt x="11700" y="-1531"/>
                    <a:pt x="3913" y="5106"/>
                  </a:cubicBezTo>
                  <a:cubicBezTo>
                    <a:pt x="-760" y="9101"/>
                    <a:pt x="-2114" y="15804"/>
                    <a:pt x="4726" y="21493"/>
                  </a:cubicBezTo>
                  <a:cubicBezTo>
                    <a:pt x="11565" y="27181"/>
                    <a:pt x="3168" y="30905"/>
                    <a:pt x="15695" y="35442"/>
                  </a:cubicBezTo>
                  <a:cubicBezTo>
                    <a:pt x="28222" y="39978"/>
                    <a:pt x="51855" y="41671"/>
                    <a:pt x="53006" y="28602"/>
                  </a:cubicBezTo>
                  <a:cubicBezTo>
                    <a:pt x="54158" y="15534"/>
                    <a:pt x="44677" y="11606"/>
                    <a:pt x="42374" y="490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 546">
              <a:extLst>
                <a:ext uri="{FF2B5EF4-FFF2-40B4-BE49-F238E27FC236}">
                  <a16:creationId xmlns:a16="http://schemas.microsoft.com/office/drawing/2014/main" id="{51EE0A00-96B5-FEF6-527B-611998C103CF}"/>
                </a:ext>
              </a:extLst>
            </p:cNvPr>
            <p:cNvSpPr/>
            <p:nvPr/>
          </p:nvSpPr>
          <p:spPr bwMode="ltGray">
            <a:xfrm>
              <a:off x="17759767" y="6582441"/>
              <a:ext cx="110509" cy="90383"/>
            </a:xfrm>
            <a:custGeom>
              <a:avLst/>
              <a:gdLst>
                <a:gd name="connsiteX0" fmla="*/ 35753 w 110509"/>
                <a:gd name="connsiteY0" fmla="*/ 53672 h 90383"/>
                <a:gd name="connsiteX1" fmla="*/ 56068 w 110509"/>
                <a:gd name="connsiteY1" fmla="*/ 80284 h 90383"/>
                <a:gd name="connsiteX2" fmla="*/ 78346 w 110509"/>
                <a:gd name="connsiteY2" fmla="*/ 86581 h 90383"/>
                <a:gd name="connsiteX3" fmla="*/ 110172 w 110509"/>
                <a:gd name="connsiteY3" fmla="*/ 85701 h 90383"/>
                <a:gd name="connsiteX4" fmla="*/ 78346 w 110509"/>
                <a:gd name="connsiteY4" fmla="*/ 54959 h 90383"/>
                <a:gd name="connsiteX5" fmla="*/ 44014 w 110509"/>
                <a:gd name="connsiteY5" fmla="*/ 39520 h 90383"/>
                <a:gd name="connsiteX6" fmla="*/ 30472 w 110509"/>
                <a:gd name="connsiteY6" fmla="*/ 7085 h 90383"/>
                <a:gd name="connsiteX7" fmla="*/ 0 w 110509"/>
                <a:gd name="connsiteY7" fmla="*/ 5189 h 90383"/>
                <a:gd name="connsiteX8" fmla="*/ 35753 w 110509"/>
                <a:gd name="connsiteY8" fmla="*/ 53672 h 9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509" h="90383">
                  <a:moveTo>
                    <a:pt x="35753" y="53672"/>
                  </a:moveTo>
                  <a:cubicBezTo>
                    <a:pt x="47130" y="60444"/>
                    <a:pt x="50312" y="73513"/>
                    <a:pt x="56068" y="80284"/>
                  </a:cubicBezTo>
                  <a:cubicBezTo>
                    <a:pt x="61823" y="87056"/>
                    <a:pt x="66970" y="82113"/>
                    <a:pt x="78346" y="86581"/>
                  </a:cubicBezTo>
                  <a:cubicBezTo>
                    <a:pt x="89722" y="91118"/>
                    <a:pt x="113625" y="92473"/>
                    <a:pt x="110172" y="85701"/>
                  </a:cubicBezTo>
                  <a:cubicBezTo>
                    <a:pt x="106718" y="78930"/>
                    <a:pt x="88639" y="61730"/>
                    <a:pt x="78346" y="54959"/>
                  </a:cubicBezTo>
                  <a:cubicBezTo>
                    <a:pt x="68053" y="48187"/>
                    <a:pt x="52005" y="53063"/>
                    <a:pt x="44014" y="39520"/>
                  </a:cubicBezTo>
                  <a:cubicBezTo>
                    <a:pt x="36025" y="25977"/>
                    <a:pt x="39614" y="12705"/>
                    <a:pt x="30472" y="7085"/>
                  </a:cubicBezTo>
                  <a:cubicBezTo>
                    <a:pt x="21330" y="1397"/>
                    <a:pt x="1084" y="-4562"/>
                    <a:pt x="0" y="5189"/>
                  </a:cubicBezTo>
                  <a:cubicBezTo>
                    <a:pt x="6907" y="27805"/>
                    <a:pt x="24310" y="46833"/>
                    <a:pt x="35753" y="5367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 547">
              <a:extLst>
                <a:ext uri="{FF2B5EF4-FFF2-40B4-BE49-F238E27FC236}">
                  <a16:creationId xmlns:a16="http://schemas.microsoft.com/office/drawing/2014/main" id="{EB524603-6F5E-A75A-8C60-8A9C8E87FFE5}"/>
                </a:ext>
              </a:extLst>
            </p:cNvPr>
            <p:cNvSpPr/>
            <p:nvPr/>
          </p:nvSpPr>
          <p:spPr bwMode="ltGray">
            <a:xfrm>
              <a:off x="17888033" y="6647151"/>
              <a:ext cx="9389" cy="14295"/>
            </a:xfrm>
            <a:custGeom>
              <a:avLst/>
              <a:gdLst>
                <a:gd name="connsiteX0" fmla="*/ 7975 w 9389"/>
                <a:gd name="connsiteY0" fmla="*/ 5959 h 14295"/>
                <a:gd name="connsiteX1" fmla="*/ 3574 w 9389"/>
                <a:gd name="connsiteY1" fmla="*/ 0 h 14295"/>
                <a:gd name="connsiteX2" fmla="*/ 3642 w 9389"/>
                <a:gd name="connsiteY2" fmla="*/ 14220 h 14295"/>
                <a:gd name="connsiteX3" fmla="*/ 7975 w 9389"/>
                <a:gd name="connsiteY3" fmla="*/ 5959 h 1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89" h="14295">
                  <a:moveTo>
                    <a:pt x="7975" y="5959"/>
                  </a:moveTo>
                  <a:cubicBezTo>
                    <a:pt x="5673" y="1828"/>
                    <a:pt x="10684" y="880"/>
                    <a:pt x="3574" y="0"/>
                  </a:cubicBezTo>
                  <a:cubicBezTo>
                    <a:pt x="1271" y="1490"/>
                    <a:pt x="-3197" y="13475"/>
                    <a:pt x="3642" y="14220"/>
                  </a:cubicBezTo>
                  <a:cubicBezTo>
                    <a:pt x="10480" y="14965"/>
                    <a:pt x="10210" y="10089"/>
                    <a:pt x="7975" y="595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 548">
              <a:extLst>
                <a:ext uri="{FF2B5EF4-FFF2-40B4-BE49-F238E27FC236}">
                  <a16:creationId xmlns:a16="http://schemas.microsoft.com/office/drawing/2014/main" id="{AACA9430-8B05-BAFF-FDDC-4C41FFF0BFAB}"/>
                </a:ext>
              </a:extLst>
            </p:cNvPr>
            <p:cNvSpPr/>
            <p:nvPr/>
          </p:nvSpPr>
          <p:spPr bwMode="ltGray">
            <a:xfrm>
              <a:off x="17857208" y="6606688"/>
              <a:ext cx="25462" cy="35959"/>
            </a:xfrm>
            <a:custGeom>
              <a:avLst/>
              <a:gdLst>
                <a:gd name="connsiteX0" fmla="*/ 24175 w 25462"/>
                <a:gd name="connsiteY0" fmla="*/ 8636 h 35959"/>
                <a:gd name="connsiteX1" fmla="*/ 0 w 25462"/>
                <a:gd name="connsiteY1" fmla="*/ 2542 h 35959"/>
                <a:gd name="connsiteX2" fmla="*/ 22143 w 25462"/>
                <a:gd name="connsiteY2" fmla="*/ 35925 h 35959"/>
                <a:gd name="connsiteX3" fmla="*/ 24175 w 25462"/>
                <a:gd name="connsiteY3" fmla="*/ 8636 h 35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62" h="35959">
                  <a:moveTo>
                    <a:pt x="24175" y="8636"/>
                  </a:moveTo>
                  <a:cubicBezTo>
                    <a:pt x="22684" y="2609"/>
                    <a:pt x="2438" y="-3620"/>
                    <a:pt x="0" y="2542"/>
                  </a:cubicBezTo>
                  <a:cubicBezTo>
                    <a:pt x="3792" y="15340"/>
                    <a:pt x="17606" y="36941"/>
                    <a:pt x="22143" y="35925"/>
                  </a:cubicBezTo>
                  <a:cubicBezTo>
                    <a:pt x="26680" y="34909"/>
                    <a:pt x="25732" y="14663"/>
                    <a:pt x="24175" y="863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 549">
              <a:extLst>
                <a:ext uri="{FF2B5EF4-FFF2-40B4-BE49-F238E27FC236}">
                  <a16:creationId xmlns:a16="http://schemas.microsoft.com/office/drawing/2014/main" id="{B4A56E30-F0C2-4377-0674-30818136B810}"/>
                </a:ext>
              </a:extLst>
            </p:cNvPr>
            <p:cNvSpPr/>
            <p:nvPr/>
          </p:nvSpPr>
          <p:spPr bwMode="ltGray">
            <a:xfrm>
              <a:off x="17847199" y="6604901"/>
              <a:ext cx="10127" cy="16473"/>
            </a:xfrm>
            <a:custGeom>
              <a:avLst/>
              <a:gdLst>
                <a:gd name="connsiteX0" fmla="*/ 3509 w 10127"/>
                <a:gd name="connsiteY0" fmla="*/ 16451 h 16473"/>
                <a:gd name="connsiteX1" fmla="*/ 8317 w 10127"/>
                <a:gd name="connsiteY1" fmla="*/ 6971 h 16473"/>
                <a:gd name="connsiteX2" fmla="*/ 5134 w 10127"/>
                <a:gd name="connsiteY2" fmla="*/ 402 h 16473"/>
                <a:gd name="connsiteX3" fmla="*/ 3509 w 10127"/>
                <a:gd name="connsiteY3" fmla="*/ 16451 h 16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7" h="16473">
                  <a:moveTo>
                    <a:pt x="3509" y="16451"/>
                  </a:moveTo>
                  <a:cubicBezTo>
                    <a:pt x="10348" y="16857"/>
                    <a:pt x="11770" y="11643"/>
                    <a:pt x="8317" y="6971"/>
                  </a:cubicBezTo>
                  <a:cubicBezTo>
                    <a:pt x="4863" y="2298"/>
                    <a:pt x="11296" y="-1223"/>
                    <a:pt x="5134" y="402"/>
                  </a:cubicBezTo>
                  <a:cubicBezTo>
                    <a:pt x="1275" y="4194"/>
                    <a:pt x="-3330" y="16044"/>
                    <a:pt x="3509" y="164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 550">
              <a:extLst>
                <a:ext uri="{FF2B5EF4-FFF2-40B4-BE49-F238E27FC236}">
                  <a16:creationId xmlns:a16="http://schemas.microsoft.com/office/drawing/2014/main" id="{35ADAF80-4203-AAC6-EEA7-DF505CEA804C}"/>
                </a:ext>
              </a:extLst>
            </p:cNvPr>
            <p:cNvSpPr/>
            <p:nvPr/>
          </p:nvSpPr>
          <p:spPr bwMode="ltGray">
            <a:xfrm>
              <a:off x="17930272" y="6523422"/>
              <a:ext cx="20677" cy="20361"/>
            </a:xfrm>
            <a:custGeom>
              <a:avLst/>
              <a:gdLst>
                <a:gd name="connsiteX0" fmla="*/ 0 w 20677"/>
                <a:gd name="connsiteY0" fmla="*/ 2723 h 20361"/>
                <a:gd name="connsiteX1" fmla="*/ 18960 w 20677"/>
                <a:gd name="connsiteY1" fmla="*/ 20058 h 20361"/>
                <a:gd name="connsiteX2" fmla="*/ 17606 w 20677"/>
                <a:gd name="connsiteY2" fmla="*/ 3670 h 20361"/>
                <a:gd name="connsiteX3" fmla="*/ 0 w 20677"/>
                <a:gd name="connsiteY3" fmla="*/ 2723 h 2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677" h="20361">
                  <a:moveTo>
                    <a:pt x="0" y="2723"/>
                  </a:moveTo>
                  <a:cubicBezTo>
                    <a:pt x="745" y="11796"/>
                    <a:pt x="15913" y="22292"/>
                    <a:pt x="18960" y="20058"/>
                  </a:cubicBezTo>
                  <a:cubicBezTo>
                    <a:pt x="22007" y="17823"/>
                    <a:pt x="20653" y="8207"/>
                    <a:pt x="17606" y="3670"/>
                  </a:cubicBezTo>
                  <a:cubicBezTo>
                    <a:pt x="14559" y="-799"/>
                    <a:pt x="880" y="-1273"/>
                    <a:pt x="0" y="272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 551">
              <a:extLst>
                <a:ext uri="{FF2B5EF4-FFF2-40B4-BE49-F238E27FC236}">
                  <a16:creationId xmlns:a16="http://schemas.microsoft.com/office/drawing/2014/main" id="{BE986931-20BA-727F-11EC-88B8B456398B}"/>
                </a:ext>
              </a:extLst>
            </p:cNvPr>
            <p:cNvSpPr/>
            <p:nvPr/>
          </p:nvSpPr>
          <p:spPr bwMode="ltGray">
            <a:xfrm>
              <a:off x="17914325" y="6482935"/>
              <a:ext cx="23884" cy="16158"/>
            </a:xfrm>
            <a:custGeom>
              <a:avLst/>
              <a:gdLst>
                <a:gd name="connsiteX0" fmla="*/ 23871 w 23884"/>
                <a:gd name="connsiteY0" fmla="*/ 13212 h 16158"/>
                <a:gd name="connsiteX1" fmla="*/ 10666 w 23884"/>
                <a:gd name="connsiteY1" fmla="*/ 3800 h 16158"/>
                <a:gd name="connsiteX2" fmla="*/ 712 w 23884"/>
                <a:gd name="connsiteY2" fmla="*/ 1294 h 16158"/>
                <a:gd name="connsiteX3" fmla="*/ 23871 w 23884"/>
                <a:gd name="connsiteY3" fmla="*/ 13212 h 16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84" h="16158">
                  <a:moveTo>
                    <a:pt x="23871" y="13212"/>
                  </a:moveTo>
                  <a:cubicBezTo>
                    <a:pt x="23125" y="4138"/>
                    <a:pt x="13713" y="4409"/>
                    <a:pt x="10666" y="3800"/>
                  </a:cubicBezTo>
                  <a:cubicBezTo>
                    <a:pt x="7619" y="3190"/>
                    <a:pt x="3759" y="-2498"/>
                    <a:pt x="712" y="1294"/>
                  </a:cubicBezTo>
                  <a:cubicBezTo>
                    <a:pt x="-4908" y="8133"/>
                    <a:pt x="24615" y="22286"/>
                    <a:pt x="23871" y="1321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 552">
              <a:extLst>
                <a:ext uri="{FF2B5EF4-FFF2-40B4-BE49-F238E27FC236}">
                  <a16:creationId xmlns:a16="http://schemas.microsoft.com/office/drawing/2014/main" id="{3BFE67A8-FCE5-18D4-5267-7FA90CE0F307}"/>
                </a:ext>
              </a:extLst>
            </p:cNvPr>
            <p:cNvSpPr/>
            <p:nvPr/>
          </p:nvSpPr>
          <p:spPr bwMode="ltGray">
            <a:xfrm>
              <a:off x="17885517" y="6424973"/>
              <a:ext cx="29123" cy="27825"/>
            </a:xfrm>
            <a:custGeom>
              <a:avLst/>
              <a:gdLst>
                <a:gd name="connsiteX0" fmla="*/ 2907 w 29123"/>
                <a:gd name="connsiteY0" fmla="*/ 480 h 27825"/>
                <a:gd name="connsiteX1" fmla="*/ 1282 w 29123"/>
                <a:gd name="connsiteY1" fmla="*/ 12804 h 27825"/>
                <a:gd name="connsiteX2" fmla="*/ 10898 w 29123"/>
                <a:gd name="connsiteY2" fmla="*/ 27769 h 27825"/>
                <a:gd name="connsiteX3" fmla="*/ 29113 w 29123"/>
                <a:gd name="connsiteY3" fmla="*/ 20388 h 27825"/>
                <a:gd name="connsiteX4" fmla="*/ 18143 w 29123"/>
                <a:gd name="connsiteY4" fmla="*/ 7184 h 27825"/>
                <a:gd name="connsiteX5" fmla="*/ 11237 w 29123"/>
                <a:gd name="connsiteY5" fmla="*/ 9960 h 27825"/>
                <a:gd name="connsiteX6" fmla="*/ 2907 w 29123"/>
                <a:gd name="connsiteY6" fmla="*/ 480 h 2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23" h="27825">
                  <a:moveTo>
                    <a:pt x="2907" y="480"/>
                  </a:moveTo>
                  <a:cubicBezTo>
                    <a:pt x="-2442" y="5491"/>
                    <a:pt x="1214" y="5152"/>
                    <a:pt x="1282" y="12804"/>
                  </a:cubicBezTo>
                  <a:cubicBezTo>
                    <a:pt x="1350" y="20456"/>
                    <a:pt x="6293" y="28581"/>
                    <a:pt x="10898" y="27769"/>
                  </a:cubicBezTo>
                  <a:cubicBezTo>
                    <a:pt x="15570" y="26956"/>
                    <a:pt x="28775" y="24925"/>
                    <a:pt x="29113" y="20388"/>
                  </a:cubicBezTo>
                  <a:cubicBezTo>
                    <a:pt x="29452" y="15851"/>
                    <a:pt x="21596" y="8741"/>
                    <a:pt x="18143" y="7184"/>
                  </a:cubicBezTo>
                  <a:cubicBezTo>
                    <a:pt x="14689" y="5694"/>
                    <a:pt x="19294" y="9960"/>
                    <a:pt x="11237" y="9960"/>
                  </a:cubicBezTo>
                  <a:cubicBezTo>
                    <a:pt x="3178" y="9892"/>
                    <a:pt x="6158" y="-2567"/>
                    <a:pt x="2907" y="48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 553">
              <a:extLst>
                <a:ext uri="{FF2B5EF4-FFF2-40B4-BE49-F238E27FC236}">
                  <a16:creationId xmlns:a16="http://schemas.microsoft.com/office/drawing/2014/main" id="{50D1E8A3-6A9C-1944-362D-0B949D108BEF}"/>
                </a:ext>
              </a:extLst>
            </p:cNvPr>
            <p:cNvSpPr/>
            <p:nvPr/>
          </p:nvSpPr>
          <p:spPr bwMode="ltGray">
            <a:xfrm>
              <a:off x="17877494" y="6370959"/>
              <a:ext cx="435" cy="864"/>
            </a:xfrm>
            <a:custGeom>
              <a:avLst/>
              <a:gdLst>
                <a:gd name="connsiteX0" fmla="*/ 435 w 435"/>
                <a:gd name="connsiteY0" fmla="*/ 864 h 864"/>
                <a:gd name="connsiteX1" fmla="*/ 435 w 435"/>
                <a:gd name="connsiteY1" fmla="*/ 864 h 864"/>
                <a:gd name="connsiteX2" fmla="*/ 435 w 435"/>
                <a:gd name="connsiteY2" fmla="*/ 864 h 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5" h="864">
                  <a:moveTo>
                    <a:pt x="435" y="864"/>
                  </a:moveTo>
                  <a:cubicBezTo>
                    <a:pt x="-39" y="-219"/>
                    <a:pt x="-242" y="-355"/>
                    <a:pt x="435" y="864"/>
                  </a:cubicBezTo>
                  <a:lnTo>
                    <a:pt x="435" y="864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5" name="Freeform 554">
              <a:extLst>
                <a:ext uri="{FF2B5EF4-FFF2-40B4-BE49-F238E27FC236}">
                  <a16:creationId xmlns:a16="http://schemas.microsoft.com/office/drawing/2014/main" id="{726534E8-5A60-1ED0-F843-65CAAEC8109D}"/>
                </a:ext>
              </a:extLst>
            </p:cNvPr>
            <p:cNvSpPr/>
            <p:nvPr/>
          </p:nvSpPr>
          <p:spPr bwMode="ltGray">
            <a:xfrm>
              <a:off x="17876133" y="6371823"/>
              <a:ext cx="21201" cy="46147"/>
            </a:xfrm>
            <a:custGeom>
              <a:avLst/>
              <a:gdLst>
                <a:gd name="connsiteX0" fmla="*/ 1796 w 21201"/>
                <a:gd name="connsiteY0" fmla="*/ 0 h 46147"/>
                <a:gd name="connsiteX1" fmla="*/ 2744 w 21201"/>
                <a:gd name="connsiteY1" fmla="*/ 7855 h 46147"/>
                <a:gd name="connsiteX2" fmla="*/ 2066 w 21201"/>
                <a:gd name="connsiteY2" fmla="*/ 26070 h 46147"/>
                <a:gd name="connsiteX3" fmla="*/ 7891 w 21201"/>
                <a:gd name="connsiteY3" fmla="*/ 46114 h 46147"/>
                <a:gd name="connsiteX4" fmla="*/ 14391 w 21201"/>
                <a:gd name="connsiteY4" fmla="*/ 33112 h 46147"/>
                <a:gd name="connsiteX5" fmla="*/ 16693 w 21201"/>
                <a:gd name="connsiteY5" fmla="*/ 25664 h 46147"/>
                <a:gd name="connsiteX6" fmla="*/ 19334 w 21201"/>
                <a:gd name="connsiteY6" fmla="*/ 10022 h 46147"/>
                <a:gd name="connsiteX7" fmla="*/ 9989 w 21201"/>
                <a:gd name="connsiteY7" fmla="*/ 15236 h 46147"/>
                <a:gd name="connsiteX8" fmla="*/ 2270 w 21201"/>
                <a:gd name="connsiteY8" fmla="*/ 1016 h 46147"/>
                <a:gd name="connsiteX9" fmla="*/ 1796 w 21201"/>
                <a:gd name="connsiteY9" fmla="*/ 0 h 46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201" h="46147">
                  <a:moveTo>
                    <a:pt x="1796" y="0"/>
                  </a:moveTo>
                  <a:cubicBezTo>
                    <a:pt x="2338" y="1422"/>
                    <a:pt x="3150" y="4266"/>
                    <a:pt x="2744" y="7855"/>
                  </a:cubicBezTo>
                  <a:cubicBezTo>
                    <a:pt x="1728" y="16861"/>
                    <a:pt x="-2470" y="19299"/>
                    <a:pt x="2066" y="26070"/>
                  </a:cubicBezTo>
                  <a:cubicBezTo>
                    <a:pt x="6536" y="32842"/>
                    <a:pt x="2541" y="46926"/>
                    <a:pt x="7891" y="46114"/>
                  </a:cubicBezTo>
                  <a:cubicBezTo>
                    <a:pt x="13239" y="45369"/>
                    <a:pt x="11343" y="35347"/>
                    <a:pt x="14391" y="33112"/>
                  </a:cubicBezTo>
                  <a:cubicBezTo>
                    <a:pt x="17438" y="30878"/>
                    <a:pt x="18928" y="30201"/>
                    <a:pt x="16693" y="25664"/>
                  </a:cubicBezTo>
                  <a:cubicBezTo>
                    <a:pt x="14459" y="21127"/>
                    <a:pt x="25428" y="4740"/>
                    <a:pt x="19334" y="10022"/>
                  </a:cubicBezTo>
                  <a:cubicBezTo>
                    <a:pt x="13239" y="15304"/>
                    <a:pt x="13172" y="18960"/>
                    <a:pt x="9989" y="15236"/>
                  </a:cubicBezTo>
                  <a:cubicBezTo>
                    <a:pt x="6807" y="11444"/>
                    <a:pt x="6671" y="8532"/>
                    <a:pt x="2270" y="1016"/>
                  </a:cubicBezTo>
                  <a:cubicBezTo>
                    <a:pt x="2066" y="542"/>
                    <a:pt x="1932" y="271"/>
                    <a:pt x="1796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 555">
              <a:extLst>
                <a:ext uri="{FF2B5EF4-FFF2-40B4-BE49-F238E27FC236}">
                  <a16:creationId xmlns:a16="http://schemas.microsoft.com/office/drawing/2014/main" id="{80E5BD68-7D79-E197-0C37-8BA7154A36E3}"/>
                </a:ext>
              </a:extLst>
            </p:cNvPr>
            <p:cNvSpPr/>
            <p:nvPr/>
          </p:nvSpPr>
          <p:spPr bwMode="ltGray">
            <a:xfrm>
              <a:off x="17916905" y="6403853"/>
              <a:ext cx="23442" cy="33585"/>
            </a:xfrm>
            <a:custGeom>
              <a:avLst/>
              <a:gdLst>
                <a:gd name="connsiteX0" fmla="*/ 10321 w 23442"/>
                <a:gd name="connsiteY0" fmla="*/ 28033 h 33585"/>
                <a:gd name="connsiteX1" fmla="*/ 7814 w 23442"/>
                <a:gd name="connsiteY1" fmla="*/ 33586 h 33585"/>
                <a:gd name="connsiteX2" fmla="*/ 10998 w 23442"/>
                <a:gd name="connsiteY2" fmla="*/ 28169 h 33585"/>
                <a:gd name="connsiteX3" fmla="*/ 13571 w 23442"/>
                <a:gd name="connsiteY3" fmla="*/ 27424 h 33585"/>
                <a:gd name="connsiteX4" fmla="*/ 23118 w 23442"/>
                <a:gd name="connsiteY4" fmla="*/ 5688 h 33585"/>
                <a:gd name="connsiteX5" fmla="*/ 1314 w 23442"/>
                <a:gd name="connsiteY5" fmla="*/ 1219 h 33585"/>
                <a:gd name="connsiteX6" fmla="*/ 10321 w 23442"/>
                <a:gd name="connsiteY6" fmla="*/ 28033 h 3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42" h="33585">
                  <a:moveTo>
                    <a:pt x="10321" y="28033"/>
                  </a:moveTo>
                  <a:cubicBezTo>
                    <a:pt x="8695" y="28101"/>
                    <a:pt x="8628" y="30945"/>
                    <a:pt x="7814" y="33586"/>
                  </a:cubicBezTo>
                  <a:cubicBezTo>
                    <a:pt x="13367" y="32096"/>
                    <a:pt x="12758" y="28846"/>
                    <a:pt x="10998" y="28169"/>
                  </a:cubicBezTo>
                  <a:cubicBezTo>
                    <a:pt x="11878" y="28237"/>
                    <a:pt x="12758" y="28033"/>
                    <a:pt x="13571" y="27424"/>
                  </a:cubicBezTo>
                  <a:cubicBezTo>
                    <a:pt x="20884" y="22007"/>
                    <a:pt x="24608" y="9547"/>
                    <a:pt x="23118" y="5688"/>
                  </a:cubicBezTo>
                  <a:cubicBezTo>
                    <a:pt x="21561" y="1828"/>
                    <a:pt x="4564" y="-2032"/>
                    <a:pt x="1314" y="1219"/>
                  </a:cubicBezTo>
                  <a:cubicBezTo>
                    <a:pt x="-2884" y="7584"/>
                    <a:pt x="3752" y="26205"/>
                    <a:pt x="10321" y="2803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 556">
              <a:extLst>
                <a:ext uri="{FF2B5EF4-FFF2-40B4-BE49-F238E27FC236}">
                  <a16:creationId xmlns:a16="http://schemas.microsoft.com/office/drawing/2014/main" id="{D738C24B-957D-B24D-A213-4A5362EEE84F}"/>
                </a:ext>
              </a:extLst>
            </p:cNvPr>
            <p:cNvSpPr/>
            <p:nvPr/>
          </p:nvSpPr>
          <p:spPr bwMode="ltGray">
            <a:xfrm>
              <a:off x="17919964" y="6437439"/>
              <a:ext cx="4688" cy="3854"/>
            </a:xfrm>
            <a:custGeom>
              <a:avLst/>
              <a:gdLst>
                <a:gd name="connsiteX0" fmla="*/ 3198 w 4688"/>
                <a:gd name="connsiteY0" fmla="*/ 2709 h 3854"/>
                <a:gd name="connsiteX1" fmla="*/ 4688 w 4688"/>
                <a:gd name="connsiteY1" fmla="*/ 0 h 3854"/>
                <a:gd name="connsiteX2" fmla="*/ 3876 w 4688"/>
                <a:gd name="connsiteY2" fmla="*/ 271 h 3854"/>
                <a:gd name="connsiteX3" fmla="*/ 3198 w 4688"/>
                <a:gd name="connsiteY3" fmla="*/ 2709 h 3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8" h="3854">
                  <a:moveTo>
                    <a:pt x="3198" y="2709"/>
                  </a:moveTo>
                  <a:cubicBezTo>
                    <a:pt x="3943" y="1964"/>
                    <a:pt x="4350" y="1016"/>
                    <a:pt x="4688" y="0"/>
                  </a:cubicBezTo>
                  <a:cubicBezTo>
                    <a:pt x="4417" y="68"/>
                    <a:pt x="4214" y="203"/>
                    <a:pt x="3876" y="271"/>
                  </a:cubicBezTo>
                  <a:cubicBezTo>
                    <a:pt x="-3370" y="1761"/>
                    <a:pt x="1437" y="5823"/>
                    <a:pt x="3198" y="27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 557">
              <a:extLst>
                <a:ext uri="{FF2B5EF4-FFF2-40B4-BE49-F238E27FC236}">
                  <a16:creationId xmlns:a16="http://schemas.microsoft.com/office/drawing/2014/main" id="{9444FA0F-E4EF-926D-D28F-1234D252EEFB}"/>
                </a:ext>
              </a:extLst>
            </p:cNvPr>
            <p:cNvSpPr/>
            <p:nvPr/>
          </p:nvSpPr>
          <p:spPr bwMode="ltGray">
            <a:xfrm>
              <a:off x="17925194" y="6448401"/>
              <a:ext cx="3547" cy="7997"/>
            </a:xfrm>
            <a:custGeom>
              <a:avLst/>
              <a:gdLst>
                <a:gd name="connsiteX0" fmla="*/ 2438 w 3547"/>
                <a:gd name="connsiteY0" fmla="*/ 8 h 7997"/>
                <a:gd name="connsiteX1" fmla="*/ 0 w 3547"/>
                <a:gd name="connsiteY1" fmla="*/ 6982 h 7997"/>
                <a:gd name="connsiteX2" fmla="*/ 541 w 3547"/>
                <a:gd name="connsiteY2" fmla="*/ 7998 h 7997"/>
                <a:gd name="connsiteX3" fmla="*/ 2438 w 3547"/>
                <a:gd name="connsiteY3" fmla="*/ 8 h 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47" h="7997">
                  <a:moveTo>
                    <a:pt x="2438" y="8"/>
                  </a:moveTo>
                  <a:cubicBezTo>
                    <a:pt x="-813" y="-195"/>
                    <a:pt x="677" y="3732"/>
                    <a:pt x="0" y="6982"/>
                  </a:cubicBezTo>
                  <a:cubicBezTo>
                    <a:pt x="271" y="7321"/>
                    <a:pt x="339" y="7659"/>
                    <a:pt x="541" y="7998"/>
                  </a:cubicBezTo>
                  <a:cubicBezTo>
                    <a:pt x="2573" y="3867"/>
                    <a:pt x="5011" y="143"/>
                    <a:pt x="2438" y="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 558">
              <a:extLst>
                <a:ext uri="{FF2B5EF4-FFF2-40B4-BE49-F238E27FC236}">
                  <a16:creationId xmlns:a16="http://schemas.microsoft.com/office/drawing/2014/main" id="{B130B95B-CDF1-A48F-898E-B23E1196D183}"/>
                </a:ext>
              </a:extLst>
            </p:cNvPr>
            <p:cNvSpPr/>
            <p:nvPr/>
          </p:nvSpPr>
          <p:spPr bwMode="ltGray">
            <a:xfrm>
              <a:off x="17923831" y="6456399"/>
              <a:ext cx="3788" cy="9848"/>
            </a:xfrm>
            <a:custGeom>
              <a:avLst/>
              <a:gdLst>
                <a:gd name="connsiteX0" fmla="*/ 347 w 3788"/>
                <a:gd name="connsiteY0" fmla="*/ 7990 h 9848"/>
                <a:gd name="connsiteX1" fmla="*/ 1904 w 3788"/>
                <a:gd name="connsiteY1" fmla="*/ 0 h 9848"/>
                <a:gd name="connsiteX2" fmla="*/ 347 w 3788"/>
                <a:gd name="connsiteY2" fmla="*/ 7990 h 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88" h="9848">
                  <a:moveTo>
                    <a:pt x="347" y="7990"/>
                  </a:moveTo>
                  <a:cubicBezTo>
                    <a:pt x="2515" y="13001"/>
                    <a:pt x="5967" y="7043"/>
                    <a:pt x="1904" y="0"/>
                  </a:cubicBezTo>
                  <a:cubicBezTo>
                    <a:pt x="551" y="2844"/>
                    <a:pt x="-601" y="5824"/>
                    <a:pt x="347" y="799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 559">
              <a:extLst>
                <a:ext uri="{FF2B5EF4-FFF2-40B4-BE49-F238E27FC236}">
                  <a16:creationId xmlns:a16="http://schemas.microsoft.com/office/drawing/2014/main" id="{0828D65D-3FC6-4D34-369E-0190863428B0}"/>
                </a:ext>
              </a:extLst>
            </p:cNvPr>
            <p:cNvSpPr/>
            <p:nvPr/>
          </p:nvSpPr>
          <p:spPr bwMode="ltGray">
            <a:xfrm>
              <a:off x="17944572" y="6565073"/>
              <a:ext cx="3243" cy="7236"/>
            </a:xfrm>
            <a:custGeom>
              <a:avLst/>
              <a:gdLst>
                <a:gd name="connsiteX0" fmla="*/ 665 w 3243"/>
                <a:gd name="connsiteY0" fmla="*/ 4544 h 7236"/>
                <a:gd name="connsiteX1" fmla="*/ 191 w 3243"/>
                <a:gd name="connsiteY1" fmla="*/ 752 h 7236"/>
                <a:gd name="connsiteX2" fmla="*/ 665 w 3243"/>
                <a:gd name="connsiteY2" fmla="*/ 4544 h 7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3" h="7236">
                  <a:moveTo>
                    <a:pt x="665" y="4544"/>
                  </a:moveTo>
                  <a:cubicBezTo>
                    <a:pt x="2154" y="-1483"/>
                    <a:pt x="5879" y="-61"/>
                    <a:pt x="191" y="752"/>
                  </a:cubicBezTo>
                  <a:cubicBezTo>
                    <a:pt x="868" y="5221"/>
                    <a:pt x="-893" y="10571"/>
                    <a:pt x="665" y="45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 560">
              <a:extLst>
                <a:ext uri="{FF2B5EF4-FFF2-40B4-BE49-F238E27FC236}">
                  <a16:creationId xmlns:a16="http://schemas.microsoft.com/office/drawing/2014/main" id="{1E66D29A-4880-D26F-1884-74490CB83E36}"/>
                </a:ext>
              </a:extLst>
            </p:cNvPr>
            <p:cNvSpPr/>
            <p:nvPr/>
          </p:nvSpPr>
          <p:spPr bwMode="ltGray">
            <a:xfrm>
              <a:off x="17859910" y="6221608"/>
              <a:ext cx="20795" cy="6556"/>
            </a:xfrm>
            <a:custGeom>
              <a:avLst/>
              <a:gdLst>
                <a:gd name="connsiteX0" fmla="*/ 5493 w 20795"/>
                <a:gd name="connsiteY0" fmla="*/ 5577 h 6556"/>
                <a:gd name="connsiteX1" fmla="*/ 20254 w 20795"/>
                <a:gd name="connsiteY1" fmla="*/ 1785 h 6556"/>
                <a:gd name="connsiteX2" fmla="*/ 2377 w 20795"/>
                <a:gd name="connsiteY2" fmla="*/ 3208 h 6556"/>
                <a:gd name="connsiteX3" fmla="*/ 5493 w 20795"/>
                <a:gd name="connsiteY3" fmla="*/ 5577 h 6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95" h="6556">
                  <a:moveTo>
                    <a:pt x="5493" y="5577"/>
                  </a:moveTo>
                  <a:cubicBezTo>
                    <a:pt x="12331" y="5307"/>
                    <a:pt x="23368" y="5510"/>
                    <a:pt x="20254" y="1785"/>
                  </a:cubicBezTo>
                  <a:cubicBezTo>
                    <a:pt x="17139" y="-1939"/>
                    <a:pt x="7727" y="973"/>
                    <a:pt x="2377" y="3208"/>
                  </a:cubicBezTo>
                  <a:cubicBezTo>
                    <a:pt x="-1076" y="8760"/>
                    <a:pt x="-1347" y="5780"/>
                    <a:pt x="5493" y="557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 561">
              <a:extLst>
                <a:ext uri="{FF2B5EF4-FFF2-40B4-BE49-F238E27FC236}">
                  <a16:creationId xmlns:a16="http://schemas.microsoft.com/office/drawing/2014/main" id="{F54A19D5-8EFA-FEB6-6C75-5E7014B1E873}"/>
                </a:ext>
              </a:extLst>
            </p:cNvPr>
            <p:cNvSpPr/>
            <p:nvPr/>
          </p:nvSpPr>
          <p:spPr bwMode="ltGray">
            <a:xfrm>
              <a:off x="17670045" y="6253933"/>
              <a:ext cx="7922" cy="4062"/>
            </a:xfrm>
            <a:custGeom>
              <a:avLst/>
              <a:gdLst>
                <a:gd name="connsiteX0" fmla="*/ 0 w 7922"/>
                <a:gd name="connsiteY0" fmla="*/ 1286 h 4062"/>
                <a:gd name="connsiteX1" fmla="*/ 7923 w 7922"/>
                <a:gd name="connsiteY1" fmla="*/ 4063 h 4062"/>
                <a:gd name="connsiteX2" fmla="*/ 0 w 7922"/>
                <a:gd name="connsiteY2" fmla="*/ 1286 h 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2" h="4062">
                  <a:moveTo>
                    <a:pt x="0" y="1286"/>
                  </a:moveTo>
                  <a:cubicBezTo>
                    <a:pt x="678" y="4063"/>
                    <a:pt x="2371" y="4063"/>
                    <a:pt x="7923" y="4063"/>
                  </a:cubicBezTo>
                  <a:cubicBezTo>
                    <a:pt x="5079" y="1354"/>
                    <a:pt x="4130" y="-1829"/>
                    <a:pt x="0" y="128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 562">
              <a:extLst>
                <a:ext uri="{FF2B5EF4-FFF2-40B4-BE49-F238E27FC236}">
                  <a16:creationId xmlns:a16="http://schemas.microsoft.com/office/drawing/2014/main" id="{CF9B8BBE-930B-1B2C-4498-55942A160EFE}"/>
                </a:ext>
              </a:extLst>
            </p:cNvPr>
            <p:cNvSpPr/>
            <p:nvPr/>
          </p:nvSpPr>
          <p:spPr bwMode="ltGray">
            <a:xfrm>
              <a:off x="17678036" y="6257860"/>
              <a:ext cx="8940" cy="2901"/>
            </a:xfrm>
            <a:custGeom>
              <a:avLst/>
              <a:gdLst>
                <a:gd name="connsiteX0" fmla="*/ 0 w 8940"/>
                <a:gd name="connsiteY0" fmla="*/ 68 h 2901"/>
                <a:gd name="connsiteX1" fmla="*/ 4875 w 8940"/>
                <a:gd name="connsiteY1" fmla="*/ 2573 h 2901"/>
                <a:gd name="connsiteX2" fmla="*/ 1490 w 8940"/>
                <a:gd name="connsiteY2" fmla="*/ 0 h 2901"/>
                <a:gd name="connsiteX3" fmla="*/ 0 w 8940"/>
                <a:gd name="connsiteY3" fmla="*/ 68 h 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40" h="2901">
                  <a:moveTo>
                    <a:pt x="0" y="68"/>
                  </a:moveTo>
                  <a:cubicBezTo>
                    <a:pt x="1151" y="1151"/>
                    <a:pt x="2641" y="2167"/>
                    <a:pt x="4875" y="2573"/>
                  </a:cubicBezTo>
                  <a:cubicBezTo>
                    <a:pt x="12459" y="4063"/>
                    <a:pt x="8329" y="0"/>
                    <a:pt x="1490" y="0"/>
                  </a:cubicBezTo>
                  <a:cubicBezTo>
                    <a:pt x="880" y="68"/>
                    <a:pt x="474" y="68"/>
                    <a:pt x="0" y="6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 563">
              <a:extLst>
                <a:ext uri="{FF2B5EF4-FFF2-40B4-BE49-F238E27FC236}">
                  <a16:creationId xmlns:a16="http://schemas.microsoft.com/office/drawing/2014/main" id="{0233081B-F31A-77DF-96C5-CD19B63428A6}"/>
                </a:ext>
              </a:extLst>
            </p:cNvPr>
            <p:cNvSpPr/>
            <p:nvPr/>
          </p:nvSpPr>
          <p:spPr bwMode="ltGray">
            <a:xfrm>
              <a:off x="17711184" y="6211814"/>
              <a:ext cx="32164" cy="23296"/>
            </a:xfrm>
            <a:custGeom>
              <a:avLst/>
              <a:gdLst>
                <a:gd name="connsiteX0" fmla="*/ 32 w 32164"/>
                <a:gd name="connsiteY0" fmla="*/ 4266 h 23296"/>
                <a:gd name="connsiteX1" fmla="*/ 20820 w 32164"/>
                <a:gd name="connsiteY1" fmla="*/ 12527 h 23296"/>
                <a:gd name="connsiteX2" fmla="*/ 31316 w 32164"/>
                <a:gd name="connsiteY2" fmla="*/ 20856 h 23296"/>
                <a:gd name="connsiteX3" fmla="*/ 22581 w 32164"/>
                <a:gd name="connsiteY3" fmla="*/ 542 h 23296"/>
                <a:gd name="connsiteX4" fmla="*/ 32 w 32164"/>
                <a:gd name="connsiteY4" fmla="*/ 4266 h 23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4" h="23296">
                  <a:moveTo>
                    <a:pt x="32" y="4266"/>
                  </a:moveTo>
                  <a:cubicBezTo>
                    <a:pt x="2808" y="14897"/>
                    <a:pt x="10934" y="9480"/>
                    <a:pt x="20820" y="12527"/>
                  </a:cubicBezTo>
                  <a:cubicBezTo>
                    <a:pt x="30706" y="15574"/>
                    <a:pt x="28269" y="28643"/>
                    <a:pt x="31316" y="20856"/>
                  </a:cubicBezTo>
                  <a:cubicBezTo>
                    <a:pt x="34363" y="13069"/>
                    <a:pt x="28675" y="2099"/>
                    <a:pt x="22581" y="542"/>
                  </a:cubicBezTo>
                  <a:cubicBezTo>
                    <a:pt x="16554" y="-948"/>
                    <a:pt x="-848" y="745"/>
                    <a:pt x="32" y="426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 564">
              <a:extLst>
                <a:ext uri="{FF2B5EF4-FFF2-40B4-BE49-F238E27FC236}">
                  <a16:creationId xmlns:a16="http://schemas.microsoft.com/office/drawing/2014/main" id="{18519F1B-5CAE-FE08-63F8-E05172F85617}"/>
                </a:ext>
              </a:extLst>
            </p:cNvPr>
            <p:cNvSpPr/>
            <p:nvPr/>
          </p:nvSpPr>
          <p:spPr bwMode="ltGray">
            <a:xfrm>
              <a:off x="17666897" y="6170578"/>
              <a:ext cx="36816" cy="21428"/>
            </a:xfrm>
            <a:custGeom>
              <a:avLst/>
              <a:gdLst>
                <a:gd name="connsiteX0" fmla="*/ 7347 w 36816"/>
                <a:gd name="connsiteY0" fmla="*/ 21395 h 21428"/>
                <a:gd name="connsiteX1" fmla="*/ 31115 w 36816"/>
                <a:gd name="connsiteY1" fmla="*/ 14421 h 21428"/>
                <a:gd name="connsiteX2" fmla="*/ 31657 w 36816"/>
                <a:gd name="connsiteY2" fmla="*/ 11442 h 21428"/>
                <a:gd name="connsiteX3" fmla="*/ 7686 w 36816"/>
                <a:gd name="connsiteY3" fmla="*/ 15911 h 21428"/>
                <a:gd name="connsiteX4" fmla="*/ 3081 w 36816"/>
                <a:gd name="connsiteY4" fmla="*/ 946 h 21428"/>
                <a:gd name="connsiteX5" fmla="*/ 7347 w 36816"/>
                <a:gd name="connsiteY5" fmla="*/ 21395 h 2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816" h="21428">
                  <a:moveTo>
                    <a:pt x="7347" y="21395"/>
                  </a:moveTo>
                  <a:cubicBezTo>
                    <a:pt x="20280" y="22140"/>
                    <a:pt x="24275" y="9884"/>
                    <a:pt x="31115" y="14421"/>
                  </a:cubicBezTo>
                  <a:cubicBezTo>
                    <a:pt x="37954" y="18958"/>
                    <a:pt x="39241" y="12999"/>
                    <a:pt x="31657" y="11442"/>
                  </a:cubicBezTo>
                  <a:cubicBezTo>
                    <a:pt x="24073" y="9884"/>
                    <a:pt x="12968" y="18145"/>
                    <a:pt x="7686" y="15911"/>
                  </a:cubicBezTo>
                  <a:cubicBezTo>
                    <a:pt x="2404" y="13676"/>
                    <a:pt x="3487" y="-4268"/>
                    <a:pt x="3081" y="946"/>
                  </a:cubicBezTo>
                  <a:cubicBezTo>
                    <a:pt x="2336" y="12389"/>
                    <a:pt x="-5586" y="20651"/>
                    <a:pt x="7347" y="2139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 565">
              <a:extLst>
                <a:ext uri="{FF2B5EF4-FFF2-40B4-BE49-F238E27FC236}">
                  <a16:creationId xmlns:a16="http://schemas.microsoft.com/office/drawing/2014/main" id="{D28B6C11-F737-84F3-8CD4-C06836C39C9A}"/>
                </a:ext>
              </a:extLst>
            </p:cNvPr>
            <p:cNvSpPr/>
            <p:nvPr/>
          </p:nvSpPr>
          <p:spPr bwMode="ltGray">
            <a:xfrm>
              <a:off x="17690696" y="6141341"/>
              <a:ext cx="13198" cy="16504"/>
            </a:xfrm>
            <a:custGeom>
              <a:avLst/>
              <a:gdLst>
                <a:gd name="connsiteX0" fmla="*/ 12936 w 13198"/>
                <a:gd name="connsiteY0" fmla="*/ 16505 h 16504"/>
                <a:gd name="connsiteX1" fmla="*/ 12394 w 13198"/>
                <a:gd name="connsiteY1" fmla="*/ 3165 h 16504"/>
                <a:gd name="connsiteX2" fmla="*/ 206 w 13198"/>
                <a:gd name="connsiteY2" fmla="*/ 2488 h 16504"/>
                <a:gd name="connsiteX3" fmla="*/ 12936 w 13198"/>
                <a:gd name="connsiteY3" fmla="*/ 16505 h 16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98" h="16504">
                  <a:moveTo>
                    <a:pt x="12936" y="16505"/>
                  </a:moveTo>
                  <a:cubicBezTo>
                    <a:pt x="12733" y="10208"/>
                    <a:pt x="13951" y="4655"/>
                    <a:pt x="12394" y="3165"/>
                  </a:cubicBezTo>
                  <a:cubicBezTo>
                    <a:pt x="10092" y="931"/>
                    <a:pt x="-1691" y="-2320"/>
                    <a:pt x="206" y="2488"/>
                  </a:cubicBezTo>
                  <a:cubicBezTo>
                    <a:pt x="4404" y="13458"/>
                    <a:pt x="8738" y="14812"/>
                    <a:pt x="12936" y="165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 566">
              <a:extLst>
                <a:ext uri="{FF2B5EF4-FFF2-40B4-BE49-F238E27FC236}">
                  <a16:creationId xmlns:a16="http://schemas.microsoft.com/office/drawing/2014/main" id="{D70D151A-E0BA-7365-9CE0-9630FE7A3737}"/>
                </a:ext>
              </a:extLst>
            </p:cNvPr>
            <p:cNvSpPr/>
            <p:nvPr/>
          </p:nvSpPr>
          <p:spPr bwMode="ltGray">
            <a:xfrm>
              <a:off x="17703632" y="6157778"/>
              <a:ext cx="11578" cy="15100"/>
            </a:xfrm>
            <a:custGeom>
              <a:avLst/>
              <a:gdLst>
                <a:gd name="connsiteX0" fmla="*/ 11579 w 11578"/>
                <a:gd name="connsiteY0" fmla="*/ 15100 h 15100"/>
                <a:gd name="connsiteX1" fmla="*/ 6500 w 11578"/>
                <a:gd name="connsiteY1" fmla="*/ 4537 h 15100"/>
                <a:gd name="connsiteX2" fmla="*/ 0 w 11578"/>
                <a:gd name="connsiteY2" fmla="*/ 0 h 15100"/>
                <a:gd name="connsiteX3" fmla="*/ 2031 w 11578"/>
                <a:gd name="connsiteY3" fmla="*/ 9819 h 15100"/>
                <a:gd name="connsiteX4" fmla="*/ 11579 w 11578"/>
                <a:gd name="connsiteY4" fmla="*/ 15100 h 1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78" h="15100">
                  <a:moveTo>
                    <a:pt x="11579" y="15100"/>
                  </a:moveTo>
                  <a:cubicBezTo>
                    <a:pt x="10699" y="11714"/>
                    <a:pt x="9412" y="8126"/>
                    <a:pt x="6500" y="4537"/>
                  </a:cubicBezTo>
                  <a:cubicBezTo>
                    <a:pt x="4401" y="1964"/>
                    <a:pt x="2234" y="948"/>
                    <a:pt x="0" y="0"/>
                  </a:cubicBezTo>
                  <a:cubicBezTo>
                    <a:pt x="136" y="3182"/>
                    <a:pt x="609" y="6636"/>
                    <a:pt x="2031" y="9819"/>
                  </a:cubicBezTo>
                  <a:cubicBezTo>
                    <a:pt x="3521" y="13137"/>
                    <a:pt x="7177" y="14491"/>
                    <a:pt x="11579" y="151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 567">
              <a:extLst>
                <a:ext uri="{FF2B5EF4-FFF2-40B4-BE49-F238E27FC236}">
                  <a16:creationId xmlns:a16="http://schemas.microsoft.com/office/drawing/2014/main" id="{C03368C8-C515-5238-FB34-773DB1C9C88B}"/>
                </a:ext>
              </a:extLst>
            </p:cNvPr>
            <p:cNvSpPr/>
            <p:nvPr/>
          </p:nvSpPr>
          <p:spPr bwMode="ltGray">
            <a:xfrm>
              <a:off x="17715211" y="6172946"/>
              <a:ext cx="22631" cy="11928"/>
            </a:xfrm>
            <a:custGeom>
              <a:avLst/>
              <a:gdLst>
                <a:gd name="connsiteX0" fmla="*/ 22007 w 22631"/>
                <a:gd name="connsiteY0" fmla="*/ 4063 h 11928"/>
                <a:gd name="connsiteX1" fmla="*/ 0 w 22631"/>
                <a:gd name="connsiteY1" fmla="*/ 0 h 11928"/>
                <a:gd name="connsiteX2" fmla="*/ 2641 w 22631"/>
                <a:gd name="connsiteY2" fmla="*/ 9819 h 11928"/>
                <a:gd name="connsiteX3" fmla="*/ 22007 w 22631"/>
                <a:gd name="connsiteY3" fmla="*/ 4063 h 11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31" h="11928">
                  <a:moveTo>
                    <a:pt x="22007" y="4063"/>
                  </a:moveTo>
                  <a:cubicBezTo>
                    <a:pt x="19028" y="-136"/>
                    <a:pt x="8261" y="1219"/>
                    <a:pt x="0" y="0"/>
                  </a:cubicBezTo>
                  <a:cubicBezTo>
                    <a:pt x="948" y="3792"/>
                    <a:pt x="1354" y="7246"/>
                    <a:pt x="2641" y="9819"/>
                  </a:cubicBezTo>
                  <a:cubicBezTo>
                    <a:pt x="4943" y="14694"/>
                    <a:pt x="26544" y="10428"/>
                    <a:pt x="22007" y="406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 568">
              <a:extLst>
                <a:ext uri="{FF2B5EF4-FFF2-40B4-BE49-F238E27FC236}">
                  <a16:creationId xmlns:a16="http://schemas.microsoft.com/office/drawing/2014/main" id="{3370649A-D182-410A-5E45-6BA2BCB21ADC}"/>
                </a:ext>
              </a:extLst>
            </p:cNvPr>
            <p:cNvSpPr/>
            <p:nvPr/>
          </p:nvSpPr>
          <p:spPr bwMode="ltGray">
            <a:xfrm>
              <a:off x="17641741" y="6114942"/>
              <a:ext cx="26595" cy="32387"/>
            </a:xfrm>
            <a:custGeom>
              <a:avLst/>
              <a:gdLst>
                <a:gd name="connsiteX0" fmla="*/ 23970 w 26595"/>
                <a:gd name="connsiteY0" fmla="*/ 30037 h 32387"/>
                <a:gd name="connsiteX1" fmla="*/ 20788 w 26595"/>
                <a:gd name="connsiteY1" fmla="*/ 853 h 32387"/>
                <a:gd name="connsiteX2" fmla="*/ 0 w 26595"/>
                <a:gd name="connsiteY2" fmla="*/ 5728 h 32387"/>
                <a:gd name="connsiteX3" fmla="*/ 15777 w 26595"/>
                <a:gd name="connsiteY3" fmla="*/ 17443 h 32387"/>
                <a:gd name="connsiteX4" fmla="*/ 23970 w 26595"/>
                <a:gd name="connsiteY4" fmla="*/ 30037 h 3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95" h="32387">
                  <a:moveTo>
                    <a:pt x="23970" y="30037"/>
                  </a:moveTo>
                  <a:cubicBezTo>
                    <a:pt x="26273" y="21776"/>
                    <a:pt x="29727" y="4645"/>
                    <a:pt x="20788" y="853"/>
                  </a:cubicBezTo>
                  <a:cubicBezTo>
                    <a:pt x="12934" y="-2465"/>
                    <a:pt x="6568" y="4916"/>
                    <a:pt x="0" y="5728"/>
                  </a:cubicBezTo>
                  <a:cubicBezTo>
                    <a:pt x="7516" y="11145"/>
                    <a:pt x="12730" y="14125"/>
                    <a:pt x="15777" y="17443"/>
                  </a:cubicBezTo>
                  <a:cubicBezTo>
                    <a:pt x="20382" y="22521"/>
                    <a:pt x="21736" y="38299"/>
                    <a:pt x="23970" y="300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 569">
              <a:extLst>
                <a:ext uri="{FF2B5EF4-FFF2-40B4-BE49-F238E27FC236}">
                  <a16:creationId xmlns:a16="http://schemas.microsoft.com/office/drawing/2014/main" id="{1B4CBB7C-5486-606A-8D3A-182587C1BECE}"/>
                </a:ext>
              </a:extLst>
            </p:cNvPr>
            <p:cNvSpPr/>
            <p:nvPr/>
          </p:nvSpPr>
          <p:spPr bwMode="ltGray">
            <a:xfrm>
              <a:off x="17627704" y="6109709"/>
              <a:ext cx="14105" cy="11055"/>
            </a:xfrm>
            <a:custGeom>
              <a:avLst/>
              <a:gdLst>
                <a:gd name="connsiteX0" fmla="*/ 11329 w 14105"/>
                <a:gd name="connsiteY0" fmla="*/ 10893 h 11055"/>
                <a:gd name="connsiteX1" fmla="*/ 14105 w 14105"/>
                <a:gd name="connsiteY1" fmla="*/ 10961 h 11055"/>
                <a:gd name="connsiteX2" fmla="*/ 1036 w 14105"/>
                <a:gd name="connsiteY2" fmla="*/ 533 h 11055"/>
                <a:gd name="connsiteX3" fmla="*/ 11329 w 14105"/>
                <a:gd name="connsiteY3" fmla="*/ 10893 h 11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05" h="11055">
                  <a:moveTo>
                    <a:pt x="11329" y="10893"/>
                  </a:moveTo>
                  <a:cubicBezTo>
                    <a:pt x="12277" y="11096"/>
                    <a:pt x="13157" y="11096"/>
                    <a:pt x="14105" y="10961"/>
                  </a:cubicBezTo>
                  <a:cubicBezTo>
                    <a:pt x="10313" y="8252"/>
                    <a:pt x="5979" y="4934"/>
                    <a:pt x="1036" y="533"/>
                  </a:cubicBezTo>
                  <a:cubicBezTo>
                    <a:pt x="-2553" y="-2650"/>
                    <a:pt x="3745" y="9403"/>
                    <a:pt x="11329" y="108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 570">
              <a:extLst>
                <a:ext uri="{FF2B5EF4-FFF2-40B4-BE49-F238E27FC236}">
                  <a16:creationId xmlns:a16="http://schemas.microsoft.com/office/drawing/2014/main" id="{AB35CDD8-1289-CDE6-CCEA-E587823AFA9E}"/>
                </a:ext>
              </a:extLst>
            </p:cNvPr>
            <p:cNvSpPr/>
            <p:nvPr/>
          </p:nvSpPr>
          <p:spPr bwMode="ltGray">
            <a:xfrm>
              <a:off x="17555607" y="6075737"/>
              <a:ext cx="36434" cy="38930"/>
            </a:xfrm>
            <a:custGeom>
              <a:avLst/>
              <a:gdLst>
                <a:gd name="connsiteX0" fmla="*/ 26275 w 36434"/>
                <a:gd name="connsiteY0" fmla="*/ 38026 h 38930"/>
                <a:gd name="connsiteX1" fmla="*/ 33316 w 36434"/>
                <a:gd name="connsiteY1" fmla="*/ 29900 h 38930"/>
                <a:gd name="connsiteX2" fmla="*/ 22347 w 36434"/>
                <a:gd name="connsiteY2" fmla="*/ 7961 h 38930"/>
                <a:gd name="connsiteX3" fmla="*/ 339 w 36434"/>
                <a:gd name="connsiteY3" fmla="*/ 2002 h 38930"/>
                <a:gd name="connsiteX4" fmla="*/ 26275 w 36434"/>
                <a:gd name="connsiteY4" fmla="*/ 38026 h 38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34" h="38930">
                  <a:moveTo>
                    <a:pt x="26275" y="38026"/>
                  </a:moveTo>
                  <a:cubicBezTo>
                    <a:pt x="33113" y="39515"/>
                    <a:pt x="40900" y="40464"/>
                    <a:pt x="33316" y="29900"/>
                  </a:cubicBezTo>
                  <a:cubicBezTo>
                    <a:pt x="25732" y="19337"/>
                    <a:pt x="29863" y="11753"/>
                    <a:pt x="22347" y="7961"/>
                  </a:cubicBezTo>
                  <a:cubicBezTo>
                    <a:pt x="14763" y="4169"/>
                    <a:pt x="-2640" y="-3686"/>
                    <a:pt x="339" y="2002"/>
                  </a:cubicBezTo>
                  <a:cubicBezTo>
                    <a:pt x="7111" y="15206"/>
                    <a:pt x="19435" y="36536"/>
                    <a:pt x="26275" y="3802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 571">
              <a:extLst>
                <a:ext uri="{FF2B5EF4-FFF2-40B4-BE49-F238E27FC236}">
                  <a16:creationId xmlns:a16="http://schemas.microsoft.com/office/drawing/2014/main" id="{F14546F9-0ABD-DB04-0F4B-448E26579FF5}"/>
                </a:ext>
              </a:extLst>
            </p:cNvPr>
            <p:cNvSpPr/>
            <p:nvPr/>
          </p:nvSpPr>
          <p:spPr bwMode="ltGray">
            <a:xfrm>
              <a:off x="17496770" y="6042034"/>
              <a:ext cx="51861" cy="56510"/>
            </a:xfrm>
            <a:custGeom>
              <a:avLst/>
              <a:gdLst>
                <a:gd name="connsiteX0" fmla="*/ 33377 w 51861"/>
                <a:gd name="connsiteY0" fmla="*/ 12614 h 56510"/>
                <a:gd name="connsiteX1" fmla="*/ 14620 w 51861"/>
                <a:gd name="connsiteY1" fmla="*/ 2728 h 56510"/>
                <a:gd name="connsiteX2" fmla="*/ 468 w 51861"/>
                <a:gd name="connsiteY2" fmla="*/ 4963 h 56510"/>
                <a:gd name="connsiteX3" fmla="*/ 22069 w 51861"/>
                <a:gd name="connsiteY3" fmla="*/ 49518 h 56510"/>
                <a:gd name="connsiteX4" fmla="*/ 51321 w 51861"/>
                <a:gd name="connsiteY4" fmla="*/ 50331 h 56510"/>
                <a:gd name="connsiteX5" fmla="*/ 33377 w 51861"/>
                <a:gd name="connsiteY5" fmla="*/ 12614 h 5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861" h="56510">
                  <a:moveTo>
                    <a:pt x="33377" y="12614"/>
                  </a:moveTo>
                  <a:cubicBezTo>
                    <a:pt x="22746" y="4353"/>
                    <a:pt x="19156" y="1238"/>
                    <a:pt x="14620" y="2728"/>
                  </a:cubicBezTo>
                  <a:cubicBezTo>
                    <a:pt x="10083" y="4217"/>
                    <a:pt x="-2580" y="-5601"/>
                    <a:pt x="468" y="4963"/>
                  </a:cubicBezTo>
                  <a:cubicBezTo>
                    <a:pt x="6426" y="25615"/>
                    <a:pt x="15229" y="46472"/>
                    <a:pt x="22069" y="49518"/>
                  </a:cubicBezTo>
                  <a:cubicBezTo>
                    <a:pt x="28908" y="52566"/>
                    <a:pt x="48274" y="63129"/>
                    <a:pt x="51321" y="50331"/>
                  </a:cubicBezTo>
                  <a:cubicBezTo>
                    <a:pt x="54368" y="37533"/>
                    <a:pt x="44008" y="20943"/>
                    <a:pt x="33377" y="126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 572">
              <a:extLst>
                <a:ext uri="{FF2B5EF4-FFF2-40B4-BE49-F238E27FC236}">
                  <a16:creationId xmlns:a16="http://schemas.microsoft.com/office/drawing/2014/main" id="{2FBC3A02-C6C2-CC11-6B0B-389271FCEB9D}"/>
                </a:ext>
              </a:extLst>
            </p:cNvPr>
            <p:cNvSpPr/>
            <p:nvPr/>
          </p:nvSpPr>
          <p:spPr bwMode="ltGray">
            <a:xfrm>
              <a:off x="17554459" y="6114441"/>
              <a:ext cx="24762" cy="11262"/>
            </a:xfrm>
            <a:custGeom>
              <a:avLst/>
              <a:gdLst>
                <a:gd name="connsiteX0" fmla="*/ 10155 w 24762"/>
                <a:gd name="connsiteY0" fmla="*/ 7042 h 11262"/>
                <a:gd name="connsiteX1" fmla="*/ 24646 w 24762"/>
                <a:gd name="connsiteY1" fmla="*/ 1083 h 11262"/>
                <a:gd name="connsiteX2" fmla="*/ 269 w 24762"/>
                <a:gd name="connsiteY2" fmla="*/ 9547 h 11262"/>
                <a:gd name="connsiteX3" fmla="*/ 10155 w 24762"/>
                <a:gd name="connsiteY3" fmla="*/ 7042 h 1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62" h="11262">
                  <a:moveTo>
                    <a:pt x="10155" y="7042"/>
                  </a:moveTo>
                  <a:cubicBezTo>
                    <a:pt x="11645" y="4807"/>
                    <a:pt x="26204" y="4875"/>
                    <a:pt x="24646" y="1083"/>
                  </a:cubicBezTo>
                  <a:cubicBezTo>
                    <a:pt x="23157" y="-2709"/>
                    <a:pt x="-2914" y="4265"/>
                    <a:pt x="269" y="9547"/>
                  </a:cubicBezTo>
                  <a:cubicBezTo>
                    <a:pt x="2707" y="13678"/>
                    <a:pt x="8598" y="9344"/>
                    <a:pt x="10155" y="704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4" name="Freeform 573">
              <a:extLst>
                <a:ext uri="{FF2B5EF4-FFF2-40B4-BE49-F238E27FC236}">
                  <a16:creationId xmlns:a16="http://schemas.microsoft.com/office/drawing/2014/main" id="{EF99A691-9AD7-9EC4-367E-8D144C1924F2}"/>
                </a:ext>
              </a:extLst>
            </p:cNvPr>
            <p:cNvSpPr/>
            <p:nvPr/>
          </p:nvSpPr>
          <p:spPr bwMode="ltGray">
            <a:xfrm>
              <a:off x="17591153" y="6125392"/>
              <a:ext cx="21003" cy="23185"/>
            </a:xfrm>
            <a:custGeom>
              <a:avLst/>
              <a:gdLst>
                <a:gd name="connsiteX0" fmla="*/ 1156 w 21003"/>
                <a:gd name="connsiteY0" fmla="*/ 23042 h 23185"/>
                <a:gd name="connsiteX1" fmla="*/ 20658 w 21003"/>
                <a:gd name="connsiteY1" fmla="*/ 6790 h 23185"/>
                <a:gd name="connsiteX2" fmla="*/ 6642 w 21003"/>
                <a:gd name="connsiteY2" fmla="*/ 3946 h 23185"/>
                <a:gd name="connsiteX3" fmla="*/ 1156 w 21003"/>
                <a:gd name="connsiteY3" fmla="*/ 23042 h 23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3" h="23185">
                  <a:moveTo>
                    <a:pt x="1156" y="23042"/>
                  </a:moveTo>
                  <a:cubicBezTo>
                    <a:pt x="5694" y="24532"/>
                    <a:pt x="23706" y="14103"/>
                    <a:pt x="20658" y="6790"/>
                  </a:cubicBezTo>
                  <a:cubicBezTo>
                    <a:pt x="17611" y="-523"/>
                    <a:pt x="6371" y="-2622"/>
                    <a:pt x="6642" y="3946"/>
                  </a:cubicBezTo>
                  <a:cubicBezTo>
                    <a:pt x="6912" y="10515"/>
                    <a:pt x="-3380" y="21552"/>
                    <a:pt x="1156" y="2304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 574">
              <a:extLst>
                <a:ext uri="{FF2B5EF4-FFF2-40B4-BE49-F238E27FC236}">
                  <a16:creationId xmlns:a16="http://schemas.microsoft.com/office/drawing/2014/main" id="{AB9EE0BA-D289-D241-E7AF-C61EA62EDAE6}"/>
                </a:ext>
              </a:extLst>
            </p:cNvPr>
            <p:cNvSpPr/>
            <p:nvPr/>
          </p:nvSpPr>
          <p:spPr bwMode="ltGray">
            <a:xfrm>
              <a:off x="17606104" y="6139481"/>
              <a:ext cx="9821" cy="15806"/>
            </a:xfrm>
            <a:custGeom>
              <a:avLst/>
              <a:gdLst>
                <a:gd name="connsiteX0" fmla="*/ 1035 w 9821"/>
                <a:gd name="connsiteY0" fmla="*/ 15046 h 15806"/>
                <a:gd name="connsiteX1" fmla="*/ 2592 w 9821"/>
                <a:gd name="connsiteY1" fmla="*/ 9629 h 15806"/>
                <a:gd name="connsiteX2" fmla="*/ 6587 w 9821"/>
                <a:gd name="connsiteY2" fmla="*/ 149 h 15806"/>
                <a:gd name="connsiteX3" fmla="*/ 1035 w 9821"/>
                <a:gd name="connsiteY3" fmla="*/ 15046 h 15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21" h="15806">
                  <a:moveTo>
                    <a:pt x="1035" y="15046"/>
                  </a:moveTo>
                  <a:cubicBezTo>
                    <a:pt x="1508" y="18229"/>
                    <a:pt x="2592" y="10442"/>
                    <a:pt x="2592" y="9629"/>
                  </a:cubicBezTo>
                  <a:cubicBezTo>
                    <a:pt x="2592" y="8816"/>
                    <a:pt x="15728" y="-1341"/>
                    <a:pt x="6587" y="149"/>
                  </a:cubicBezTo>
                  <a:cubicBezTo>
                    <a:pt x="-2554" y="1638"/>
                    <a:pt x="222" y="9764"/>
                    <a:pt x="1035" y="1504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 575">
              <a:extLst>
                <a:ext uri="{FF2B5EF4-FFF2-40B4-BE49-F238E27FC236}">
                  <a16:creationId xmlns:a16="http://schemas.microsoft.com/office/drawing/2014/main" id="{FA89D7B1-581E-56A0-614B-EA6C88616C8E}"/>
                </a:ext>
              </a:extLst>
            </p:cNvPr>
            <p:cNvSpPr/>
            <p:nvPr/>
          </p:nvSpPr>
          <p:spPr bwMode="ltGray">
            <a:xfrm>
              <a:off x="17448348" y="6243962"/>
              <a:ext cx="21322" cy="23172"/>
            </a:xfrm>
            <a:custGeom>
              <a:avLst/>
              <a:gdLst>
                <a:gd name="connsiteX0" fmla="*/ 15100 w 21322"/>
                <a:gd name="connsiteY0" fmla="*/ 490 h 23172"/>
                <a:gd name="connsiteX1" fmla="*/ 0 w 21322"/>
                <a:gd name="connsiteY1" fmla="*/ 10715 h 23172"/>
                <a:gd name="connsiteX2" fmla="*/ 16793 w 21322"/>
                <a:gd name="connsiteY2" fmla="*/ 21955 h 23172"/>
                <a:gd name="connsiteX3" fmla="*/ 15100 w 21322"/>
                <a:gd name="connsiteY3" fmla="*/ 490 h 2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22" h="23172">
                  <a:moveTo>
                    <a:pt x="15100" y="490"/>
                  </a:moveTo>
                  <a:cubicBezTo>
                    <a:pt x="8262" y="-1745"/>
                    <a:pt x="5756" y="4011"/>
                    <a:pt x="0" y="10715"/>
                  </a:cubicBezTo>
                  <a:cubicBezTo>
                    <a:pt x="2303" y="18231"/>
                    <a:pt x="7720" y="26289"/>
                    <a:pt x="16793" y="21955"/>
                  </a:cubicBezTo>
                  <a:cubicBezTo>
                    <a:pt x="24039" y="18435"/>
                    <a:pt x="21939" y="2725"/>
                    <a:pt x="15100" y="49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 576">
              <a:extLst>
                <a:ext uri="{FF2B5EF4-FFF2-40B4-BE49-F238E27FC236}">
                  <a16:creationId xmlns:a16="http://schemas.microsoft.com/office/drawing/2014/main" id="{A2714999-30FE-2E49-0BD6-8E0B5168B977}"/>
                </a:ext>
              </a:extLst>
            </p:cNvPr>
            <p:cNvSpPr/>
            <p:nvPr/>
          </p:nvSpPr>
          <p:spPr bwMode="ltGray">
            <a:xfrm>
              <a:off x="17471674" y="6235571"/>
              <a:ext cx="13806" cy="20482"/>
            </a:xfrm>
            <a:custGeom>
              <a:avLst/>
              <a:gdLst>
                <a:gd name="connsiteX0" fmla="*/ 11479 w 13806"/>
                <a:gd name="connsiteY0" fmla="*/ 4615 h 20482"/>
                <a:gd name="connsiteX1" fmla="*/ 36 w 13806"/>
                <a:gd name="connsiteY1" fmla="*/ 1771 h 20482"/>
                <a:gd name="connsiteX2" fmla="*/ 9110 w 13806"/>
                <a:gd name="connsiteY2" fmla="*/ 18090 h 20482"/>
                <a:gd name="connsiteX3" fmla="*/ 11479 w 13806"/>
                <a:gd name="connsiteY3" fmla="*/ 4615 h 20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6" h="20482">
                  <a:moveTo>
                    <a:pt x="11479" y="4615"/>
                  </a:moveTo>
                  <a:cubicBezTo>
                    <a:pt x="7688" y="2109"/>
                    <a:pt x="172" y="-2563"/>
                    <a:pt x="36" y="1771"/>
                  </a:cubicBezTo>
                  <a:cubicBezTo>
                    <a:pt x="-438" y="13621"/>
                    <a:pt x="3828" y="25742"/>
                    <a:pt x="9110" y="18090"/>
                  </a:cubicBezTo>
                  <a:cubicBezTo>
                    <a:pt x="14392" y="10506"/>
                    <a:pt x="15272" y="7120"/>
                    <a:pt x="11479" y="461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 577">
              <a:extLst>
                <a:ext uri="{FF2B5EF4-FFF2-40B4-BE49-F238E27FC236}">
                  <a16:creationId xmlns:a16="http://schemas.microsoft.com/office/drawing/2014/main" id="{7E7E9CD9-C876-9F19-CF4B-C9DE8F58FF13}"/>
                </a:ext>
              </a:extLst>
            </p:cNvPr>
            <p:cNvSpPr/>
            <p:nvPr/>
          </p:nvSpPr>
          <p:spPr bwMode="ltGray">
            <a:xfrm>
              <a:off x="17367158" y="6190844"/>
              <a:ext cx="15038" cy="17721"/>
            </a:xfrm>
            <a:custGeom>
              <a:avLst/>
              <a:gdLst>
                <a:gd name="connsiteX0" fmla="*/ 14085 w 15038"/>
                <a:gd name="connsiteY0" fmla="*/ 17178 h 17721"/>
                <a:gd name="connsiteX1" fmla="*/ 11512 w 15038"/>
                <a:gd name="connsiteY1" fmla="*/ 3296 h 17721"/>
                <a:gd name="connsiteX2" fmla="*/ 0 w 15038"/>
                <a:gd name="connsiteY2" fmla="*/ 2348 h 17721"/>
                <a:gd name="connsiteX3" fmla="*/ 14085 w 15038"/>
                <a:gd name="connsiteY3" fmla="*/ 17178 h 1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38" h="17721">
                  <a:moveTo>
                    <a:pt x="14085" y="17178"/>
                  </a:moveTo>
                  <a:cubicBezTo>
                    <a:pt x="16996" y="14130"/>
                    <a:pt x="12392" y="6479"/>
                    <a:pt x="11512" y="3296"/>
                  </a:cubicBezTo>
                  <a:cubicBezTo>
                    <a:pt x="10564" y="181"/>
                    <a:pt x="2100" y="-1782"/>
                    <a:pt x="0" y="2348"/>
                  </a:cubicBezTo>
                  <a:cubicBezTo>
                    <a:pt x="2235" y="9797"/>
                    <a:pt x="11241" y="20225"/>
                    <a:pt x="14085" y="171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 578">
              <a:extLst>
                <a:ext uri="{FF2B5EF4-FFF2-40B4-BE49-F238E27FC236}">
                  <a16:creationId xmlns:a16="http://schemas.microsoft.com/office/drawing/2014/main" id="{36F7C5EF-F2FA-B728-9AF5-F0A324163919}"/>
                </a:ext>
              </a:extLst>
            </p:cNvPr>
            <p:cNvSpPr/>
            <p:nvPr/>
          </p:nvSpPr>
          <p:spPr bwMode="ltGray">
            <a:xfrm>
              <a:off x="17425676" y="6160330"/>
              <a:ext cx="11244" cy="21147"/>
            </a:xfrm>
            <a:custGeom>
              <a:avLst/>
              <a:gdLst>
                <a:gd name="connsiteX0" fmla="*/ 3780 w 11244"/>
                <a:gd name="connsiteY0" fmla="*/ 1443 h 21147"/>
                <a:gd name="connsiteX1" fmla="*/ 4524 w 11244"/>
                <a:gd name="connsiteY1" fmla="*/ 21148 h 21147"/>
                <a:gd name="connsiteX2" fmla="*/ 8655 w 11244"/>
                <a:gd name="connsiteY2" fmla="*/ 10449 h 21147"/>
                <a:gd name="connsiteX3" fmla="*/ 3780 w 11244"/>
                <a:gd name="connsiteY3" fmla="*/ 1443 h 2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44" h="21147">
                  <a:moveTo>
                    <a:pt x="3780" y="1443"/>
                  </a:moveTo>
                  <a:cubicBezTo>
                    <a:pt x="1477" y="9162"/>
                    <a:pt x="-3804" y="21148"/>
                    <a:pt x="4524" y="21148"/>
                  </a:cubicBezTo>
                  <a:cubicBezTo>
                    <a:pt x="12853" y="21148"/>
                    <a:pt x="12446" y="17559"/>
                    <a:pt x="8655" y="10449"/>
                  </a:cubicBezTo>
                  <a:cubicBezTo>
                    <a:pt x="4862" y="3474"/>
                    <a:pt x="7503" y="-2959"/>
                    <a:pt x="3780" y="144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 579">
              <a:extLst>
                <a:ext uri="{FF2B5EF4-FFF2-40B4-BE49-F238E27FC236}">
                  <a16:creationId xmlns:a16="http://schemas.microsoft.com/office/drawing/2014/main" id="{140922FB-8C80-D226-E3FC-EA34A8828E69}"/>
                </a:ext>
              </a:extLst>
            </p:cNvPr>
            <p:cNvSpPr/>
            <p:nvPr/>
          </p:nvSpPr>
          <p:spPr bwMode="ltGray">
            <a:xfrm>
              <a:off x="17281570" y="5996766"/>
              <a:ext cx="140468" cy="80134"/>
            </a:xfrm>
            <a:custGeom>
              <a:avLst/>
              <a:gdLst>
                <a:gd name="connsiteX0" fmla="*/ 130212 w 140468"/>
                <a:gd name="connsiteY0" fmla="*/ 122 h 80134"/>
                <a:gd name="connsiteX1" fmla="*/ 116331 w 140468"/>
                <a:gd name="connsiteY1" fmla="*/ 7367 h 80134"/>
                <a:gd name="connsiteX2" fmla="*/ 120394 w 140468"/>
                <a:gd name="connsiteY2" fmla="*/ 25108 h 80134"/>
                <a:gd name="connsiteX3" fmla="*/ 102585 w 140468"/>
                <a:gd name="connsiteY3" fmla="*/ 45152 h 80134"/>
                <a:gd name="connsiteX4" fmla="*/ 76515 w 140468"/>
                <a:gd name="connsiteY4" fmla="*/ 56799 h 80134"/>
                <a:gd name="connsiteX5" fmla="*/ 59722 w 140468"/>
                <a:gd name="connsiteY5" fmla="*/ 30187 h 80134"/>
                <a:gd name="connsiteX6" fmla="*/ 52274 w 140468"/>
                <a:gd name="connsiteY6" fmla="*/ 49824 h 80134"/>
                <a:gd name="connsiteX7" fmla="*/ 8462 w 140468"/>
                <a:gd name="connsiteY7" fmla="*/ 43527 h 80134"/>
                <a:gd name="connsiteX8" fmla="*/ 945 w 140468"/>
                <a:gd name="connsiteY8" fmla="*/ 52668 h 80134"/>
                <a:gd name="connsiteX9" fmla="*/ 20989 w 140468"/>
                <a:gd name="connsiteY9" fmla="*/ 67904 h 80134"/>
                <a:gd name="connsiteX10" fmla="*/ 44757 w 140468"/>
                <a:gd name="connsiteY10" fmla="*/ 80092 h 80134"/>
                <a:gd name="connsiteX11" fmla="*/ 76651 w 140468"/>
                <a:gd name="connsiteY11" fmla="*/ 79348 h 80134"/>
                <a:gd name="connsiteX12" fmla="*/ 99131 w 140468"/>
                <a:gd name="connsiteY12" fmla="*/ 72034 h 80134"/>
                <a:gd name="connsiteX13" fmla="*/ 110237 w 140468"/>
                <a:gd name="connsiteY13" fmla="*/ 56663 h 80134"/>
                <a:gd name="connsiteX14" fmla="*/ 116737 w 140468"/>
                <a:gd name="connsiteY14" fmla="*/ 47996 h 80134"/>
                <a:gd name="connsiteX15" fmla="*/ 133395 w 140468"/>
                <a:gd name="connsiteY15" fmla="*/ 44339 h 80134"/>
                <a:gd name="connsiteX16" fmla="*/ 128858 w 140468"/>
                <a:gd name="connsiteY16" fmla="*/ 41360 h 80134"/>
                <a:gd name="connsiteX17" fmla="*/ 133395 w 140468"/>
                <a:gd name="connsiteY17" fmla="*/ 22603 h 80134"/>
                <a:gd name="connsiteX18" fmla="*/ 140302 w 140468"/>
                <a:gd name="connsiteY18" fmla="*/ 9398 h 80134"/>
                <a:gd name="connsiteX19" fmla="*/ 130212 w 140468"/>
                <a:gd name="connsiteY19" fmla="*/ 122 h 80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0468" h="80134">
                  <a:moveTo>
                    <a:pt x="130212" y="122"/>
                  </a:moveTo>
                  <a:cubicBezTo>
                    <a:pt x="124119" y="-623"/>
                    <a:pt x="118565" y="2085"/>
                    <a:pt x="116331" y="7367"/>
                  </a:cubicBezTo>
                  <a:cubicBezTo>
                    <a:pt x="114029" y="12649"/>
                    <a:pt x="121883" y="20572"/>
                    <a:pt x="120394" y="25108"/>
                  </a:cubicBezTo>
                  <a:cubicBezTo>
                    <a:pt x="118904" y="29645"/>
                    <a:pt x="112336" y="39057"/>
                    <a:pt x="102585" y="45152"/>
                  </a:cubicBezTo>
                  <a:cubicBezTo>
                    <a:pt x="92834" y="51246"/>
                    <a:pt x="84844" y="56799"/>
                    <a:pt x="76515" y="56799"/>
                  </a:cubicBezTo>
                  <a:cubicBezTo>
                    <a:pt x="68186" y="56799"/>
                    <a:pt x="68863" y="36214"/>
                    <a:pt x="59722" y="30187"/>
                  </a:cubicBezTo>
                  <a:cubicBezTo>
                    <a:pt x="50581" y="24160"/>
                    <a:pt x="56810" y="45287"/>
                    <a:pt x="52274" y="49824"/>
                  </a:cubicBezTo>
                  <a:cubicBezTo>
                    <a:pt x="47736" y="54361"/>
                    <a:pt x="26609" y="48064"/>
                    <a:pt x="8462" y="43527"/>
                  </a:cubicBezTo>
                  <a:cubicBezTo>
                    <a:pt x="-3930" y="40412"/>
                    <a:pt x="945" y="44407"/>
                    <a:pt x="945" y="52668"/>
                  </a:cubicBezTo>
                  <a:cubicBezTo>
                    <a:pt x="945" y="60929"/>
                    <a:pt x="14150" y="62148"/>
                    <a:pt x="20989" y="67904"/>
                  </a:cubicBezTo>
                  <a:cubicBezTo>
                    <a:pt x="27828" y="73659"/>
                    <a:pt x="36360" y="79618"/>
                    <a:pt x="44757" y="80092"/>
                  </a:cubicBezTo>
                  <a:cubicBezTo>
                    <a:pt x="53086" y="80566"/>
                    <a:pt x="67712" y="76842"/>
                    <a:pt x="76651" y="79348"/>
                  </a:cubicBezTo>
                  <a:cubicBezTo>
                    <a:pt x="85589" y="81921"/>
                    <a:pt x="91412" y="76097"/>
                    <a:pt x="99131" y="72034"/>
                  </a:cubicBezTo>
                  <a:cubicBezTo>
                    <a:pt x="106851" y="67972"/>
                    <a:pt x="104142" y="63435"/>
                    <a:pt x="110237" y="56663"/>
                  </a:cubicBezTo>
                  <a:cubicBezTo>
                    <a:pt x="116331" y="49892"/>
                    <a:pt x="114435" y="50298"/>
                    <a:pt x="116737" y="47996"/>
                  </a:cubicBezTo>
                  <a:cubicBezTo>
                    <a:pt x="119040" y="45761"/>
                    <a:pt x="128113" y="48131"/>
                    <a:pt x="133395" y="44339"/>
                  </a:cubicBezTo>
                  <a:cubicBezTo>
                    <a:pt x="138744" y="40547"/>
                    <a:pt x="130687" y="45693"/>
                    <a:pt x="128858" y="41360"/>
                  </a:cubicBezTo>
                  <a:cubicBezTo>
                    <a:pt x="126760" y="36349"/>
                    <a:pt x="131093" y="24092"/>
                    <a:pt x="133395" y="22603"/>
                  </a:cubicBezTo>
                  <a:cubicBezTo>
                    <a:pt x="135697" y="21113"/>
                    <a:pt x="141521" y="18472"/>
                    <a:pt x="140302" y="9398"/>
                  </a:cubicBezTo>
                  <a:cubicBezTo>
                    <a:pt x="139015" y="596"/>
                    <a:pt x="136239" y="866"/>
                    <a:pt x="130212" y="12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 580">
              <a:extLst>
                <a:ext uri="{FF2B5EF4-FFF2-40B4-BE49-F238E27FC236}">
                  <a16:creationId xmlns:a16="http://schemas.microsoft.com/office/drawing/2014/main" id="{994F2C5A-435D-8C19-FC8C-5CDDBAD92596}"/>
                </a:ext>
              </a:extLst>
            </p:cNvPr>
            <p:cNvSpPr/>
            <p:nvPr/>
          </p:nvSpPr>
          <p:spPr bwMode="ltGray">
            <a:xfrm>
              <a:off x="17247631" y="5917753"/>
              <a:ext cx="13414" cy="24437"/>
            </a:xfrm>
            <a:custGeom>
              <a:avLst/>
              <a:gdLst>
                <a:gd name="connsiteX0" fmla="*/ 2788 w 13414"/>
                <a:gd name="connsiteY0" fmla="*/ 24015 h 24437"/>
                <a:gd name="connsiteX1" fmla="*/ 9762 w 13414"/>
                <a:gd name="connsiteY1" fmla="*/ 8780 h 24437"/>
                <a:gd name="connsiteX2" fmla="*/ 486 w 13414"/>
                <a:gd name="connsiteY2" fmla="*/ 1670 h 24437"/>
                <a:gd name="connsiteX3" fmla="*/ 2788 w 13414"/>
                <a:gd name="connsiteY3" fmla="*/ 24015 h 24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14" h="24437">
                  <a:moveTo>
                    <a:pt x="2788" y="24015"/>
                  </a:moveTo>
                  <a:cubicBezTo>
                    <a:pt x="8882" y="20969"/>
                    <a:pt x="18836" y="12572"/>
                    <a:pt x="9762" y="8780"/>
                  </a:cubicBezTo>
                  <a:cubicBezTo>
                    <a:pt x="621" y="4988"/>
                    <a:pt x="-1004" y="-3612"/>
                    <a:pt x="486" y="1670"/>
                  </a:cubicBezTo>
                  <a:cubicBezTo>
                    <a:pt x="3736" y="12978"/>
                    <a:pt x="-3307" y="27063"/>
                    <a:pt x="2788" y="2401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 581">
              <a:extLst>
                <a:ext uri="{FF2B5EF4-FFF2-40B4-BE49-F238E27FC236}">
                  <a16:creationId xmlns:a16="http://schemas.microsoft.com/office/drawing/2014/main" id="{A495B9BA-CD7A-CA11-A68D-4C58B7008DBE}"/>
                </a:ext>
              </a:extLst>
            </p:cNvPr>
            <p:cNvSpPr/>
            <p:nvPr/>
          </p:nvSpPr>
          <p:spPr bwMode="ltGray">
            <a:xfrm>
              <a:off x="17320396" y="5890732"/>
              <a:ext cx="22228" cy="19179"/>
            </a:xfrm>
            <a:custGeom>
              <a:avLst/>
              <a:gdLst>
                <a:gd name="connsiteX0" fmla="*/ 21709 w 22228"/>
                <a:gd name="connsiteY0" fmla="*/ 14809 h 19179"/>
                <a:gd name="connsiteX1" fmla="*/ 39 w 22228"/>
                <a:gd name="connsiteY1" fmla="*/ 3027 h 19179"/>
                <a:gd name="connsiteX2" fmla="*/ 21709 w 22228"/>
                <a:gd name="connsiteY2" fmla="*/ 14809 h 19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28" h="19179">
                  <a:moveTo>
                    <a:pt x="21709" y="14809"/>
                  </a:moveTo>
                  <a:cubicBezTo>
                    <a:pt x="17171" y="4991"/>
                    <a:pt x="785" y="-5234"/>
                    <a:pt x="39" y="3027"/>
                  </a:cubicBezTo>
                  <a:cubicBezTo>
                    <a:pt x="-1179" y="16841"/>
                    <a:pt x="26313" y="24560"/>
                    <a:pt x="21709" y="148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 582">
              <a:extLst>
                <a:ext uri="{FF2B5EF4-FFF2-40B4-BE49-F238E27FC236}">
                  <a16:creationId xmlns:a16="http://schemas.microsoft.com/office/drawing/2014/main" id="{928D72EE-77C9-BBF5-4AC9-AE29946F88E7}"/>
                </a:ext>
              </a:extLst>
            </p:cNvPr>
            <p:cNvSpPr/>
            <p:nvPr/>
          </p:nvSpPr>
          <p:spPr bwMode="ltGray">
            <a:xfrm>
              <a:off x="17339637" y="5937400"/>
              <a:ext cx="28967" cy="16628"/>
            </a:xfrm>
            <a:custGeom>
              <a:avLst/>
              <a:gdLst>
                <a:gd name="connsiteX0" fmla="*/ 28876 w 28967"/>
                <a:gd name="connsiteY0" fmla="*/ 10531 h 16628"/>
                <a:gd name="connsiteX1" fmla="*/ 11811 w 28967"/>
                <a:gd name="connsiteY1" fmla="*/ 644 h 16628"/>
                <a:gd name="connsiteX2" fmla="*/ 774 w 28967"/>
                <a:gd name="connsiteY2" fmla="*/ 7754 h 16628"/>
                <a:gd name="connsiteX3" fmla="*/ 28876 w 28967"/>
                <a:gd name="connsiteY3" fmla="*/ 10531 h 16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967" h="16628">
                  <a:moveTo>
                    <a:pt x="28876" y="10531"/>
                  </a:moveTo>
                  <a:cubicBezTo>
                    <a:pt x="30365" y="-1523"/>
                    <a:pt x="13301" y="3082"/>
                    <a:pt x="11811" y="644"/>
                  </a:cubicBezTo>
                  <a:cubicBezTo>
                    <a:pt x="10322" y="-1794"/>
                    <a:pt x="-3357" y="3149"/>
                    <a:pt x="774" y="7754"/>
                  </a:cubicBezTo>
                  <a:cubicBezTo>
                    <a:pt x="6462" y="14119"/>
                    <a:pt x="27385" y="22583"/>
                    <a:pt x="28876" y="105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4" name="Freeform 583">
              <a:extLst>
                <a:ext uri="{FF2B5EF4-FFF2-40B4-BE49-F238E27FC236}">
                  <a16:creationId xmlns:a16="http://schemas.microsoft.com/office/drawing/2014/main" id="{16810269-1C11-B74D-C6DE-1721496B928C}"/>
                </a:ext>
              </a:extLst>
            </p:cNvPr>
            <p:cNvSpPr/>
            <p:nvPr/>
          </p:nvSpPr>
          <p:spPr bwMode="ltGray">
            <a:xfrm>
              <a:off x="17271022" y="6040147"/>
              <a:ext cx="5657" cy="14527"/>
            </a:xfrm>
            <a:custGeom>
              <a:avLst/>
              <a:gdLst>
                <a:gd name="connsiteX0" fmla="*/ 320 w 5657"/>
                <a:gd name="connsiteY0" fmla="*/ 5157 h 14527"/>
                <a:gd name="connsiteX1" fmla="*/ 5129 w 5657"/>
                <a:gd name="connsiteY1" fmla="*/ 11184 h 14527"/>
                <a:gd name="connsiteX2" fmla="*/ 320 w 5657"/>
                <a:gd name="connsiteY2" fmla="*/ 5157 h 14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57" h="14527">
                  <a:moveTo>
                    <a:pt x="320" y="5157"/>
                  </a:moveTo>
                  <a:cubicBezTo>
                    <a:pt x="1540" y="14908"/>
                    <a:pt x="7431" y="17278"/>
                    <a:pt x="5129" y="11184"/>
                  </a:cubicBezTo>
                  <a:cubicBezTo>
                    <a:pt x="2894" y="5157"/>
                    <a:pt x="-1169" y="-6896"/>
                    <a:pt x="320" y="515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5" name="Freeform 584">
              <a:extLst>
                <a:ext uri="{FF2B5EF4-FFF2-40B4-BE49-F238E27FC236}">
                  <a16:creationId xmlns:a16="http://schemas.microsoft.com/office/drawing/2014/main" id="{F395FCFC-FB20-AC6F-CF92-44A794FFC10F}"/>
                </a:ext>
              </a:extLst>
            </p:cNvPr>
            <p:cNvSpPr/>
            <p:nvPr/>
          </p:nvSpPr>
          <p:spPr bwMode="ltGray">
            <a:xfrm>
              <a:off x="17251570" y="6036220"/>
              <a:ext cx="563" cy="78"/>
            </a:xfrm>
            <a:custGeom>
              <a:avLst/>
              <a:gdLst>
                <a:gd name="connsiteX0" fmla="*/ 0 w 563"/>
                <a:gd name="connsiteY0" fmla="*/ 78 h 78"/>
                <a:gd name="connsiteX1" fmla="*/ 0 w 563"/>
                <a:gd name="connsiteY1" fmla="*/ 78 h 78"/>
                <a:gd name="connsiteX2" fmla="*/ 0 w 563"/>
                <a:gd name="connsiteY2" fmla="*/ 78 h 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3" h="78">
                  <a:moveTo>
                    <a:pt x="0" y="78"/>
                  </a:moveTo>
                  <a:cubicBezTo>
                    <a:pt x="880" y="10"/>
                    <a:pt x="609" y="-57"/>
                    <a:pt x="0" y="78"/>
                  </a:cubicBezTo>
                  <a:lnTo>
                    <a:pt x="0" y="78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6" name="Freeform 585">
              <a:extLst>
                <a:ext uri="{FF2B5EF4-FFF2-40B4-BE49-F238E27FC236}">
                  <a16:creationId xmlns:a16="http://schemas.microsoft.com/office/drawing/2014/main" id="{BEEC5A52-E0BF-E8B3-15A8-3CE8BA177641}"/>
                </a:ext>
              </a:extLst>
            </p:cNvPr>
            <p:cNvSpPr/>
            <p:nvPr/>
          </p:nvSpPr>
          <p:spPr bwMode="ltGray">
            <a:xfrm>
              <a:off x="17233842" y="6036235"/>
              <a:ext cx="17728" cy="8544"/>
            </a:xfrm>
            <a:custGeom>
              <a:avLst/>
              <a:gdLst>
                <a:gd name="connsiteX0" fmla="*/ 1341 w 17728"/>
                <a:gd name="connsiteY0" fmla="*/ 3449 h 8544"/>
                <a:gd name="connsiteX1" fmla="*/ 15019 w 17728"/>
                <a:gd name="connsiteY1" fmla="*/ 5209 h 8544"/>
                <a:gd name="connsiteX2" fmla="*/ 17728 w 17728"/>
                <a:gd name="connsiteY2" fmla="*/ 131 h 8544"/>
                <a:gd name="connsiteX3" fmla="*/ 16441 w 17728"/>
                <a:gd name="connsiteY3" fmla="*/ 198 h 8544"/>
                <a:gd name="connsiteX4" fmla="*/ 1341 w 17728"/>
                <a:gd name="connsiteY4" fmla="*/ 3449 h 8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8" h="8544">
                  <a:moveTo>
                    <a:pt x="1341" y="3449"/>
                  </a:moveTo>
                  <a:cubicBezTo>
                    <a:pt x="6555" y="7376"/>
                    <a:pt x="16509" y="11710"/>
                    <a:pt x="15019" y="5209"/>
                  </a:cubicBezTo>
                  <a:cubicBezTo>
                    <a:pt x="14139" y="1417"/>
                    <a:pt x="16577" y="401"/>
                    <a:pt x="17728" y="131"/>
                  </a:cubicBezTo>
                  <a:cubicBezTo>
                    <a:pt x="17457" y="131"/>
                    <a:pt x="17051" y="198"/>
                    <a:pt x="16441" y="198"/>
                  </a:cubicBezTo>
                  <a:cubicBezTo>
                    <a:pt x="10889" y="131"/>
                    <a:pt x="-4618" y="-1088"/>
                    <a:pt x="1341" y="344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7" name="Freeform 586">
              <a:extLst>
                <a:ext uri="{FF2B5EF4-FFF2-40B4-BE49-F238E27FC236}">
                  <a16:creationId xmlns:a16="http://schemas.microsoft.com/office/drawing/2014/main" id="{03183FC2-574F-A2E6-E39D-D0E0ED115897}"/>
                </a:ext>
              </a:extLst>
            </p:cNvPr>
            <p:cNvSpPr/>
            <p:nvPr/>
          </p:nvSpPr>
          <p:spPr bwMode="ltGray">
            <a:xfrm>
              <a:off x="17894771" y="7239625"/>
              <a:ext cx="190573" cy="391913"/>
            </a:xfrm>
            <a:custGeom>
              <a:avLst/>
              <a:gdLst>
                <a:gd name="connsiteX0" fmla="*/ 166191 w 190573"/>
                <a:gd name="connsiteY0" fmla="*/ 206827 h 391913"/>
                <a:gd name="connsiteX1" fmla="*/ 130708 w 190573"/>
                <a:gd name="connsiteY1" fmla="*/ 182585 h 391913"/>
                <a:gd name="connsiteX2" fmla="*/ 118993 w 190573"/>
                <a:gd name="connsiteY2" fmla="*/ 153942 h 391913"/>
                <a:gd name="connsiteX3" fmla="*/ 113170 w 190573"/>
                <a:gd name="connsiteY3" fmla="*/ 129971 h 391913"/>
                <a:gd name="connsiteX4" fmla="*/ 99356 w 190573"/>
                <a:gd name="connsiteY4" fmla="*/ 124283 h 391913"/>
                <a:gd name="connsiteX5" fmla="*/ 96241 w 190573"/>
                <a:gd name="connsiteY5" fmla="*/ 140128 h 391913"/>
                <a:gd name="connsiteX6" fmla="*/ 82631 w 190573"/>
                <a:gd name="connsiteY6" fmla="*/ 123741 h 391913"/>
                <a:gd name="connsiteX7" fmla="*/ 81818 w 190573"/>
                <a:gd name="connsiteY7" fmla="*/ 83316 h 391913"/>
                <a:gd name="connsiteX8" fmla="*/ 95632 w 190573"/>
                <a:gd name="connsiteY8" fmla="*/ 50203 h 391913"/>
                <a:gd name="connsiteX9" fmla="*/ 71661 w 190573"/>
                <a:gd name="connsiteY9" fmla="*/ 55891 h 391913"/>
                <a:gd name="connsiteX10" fmla="*/ 81141 w 190573"/>
                <a:gd name="connsiteY10" fmla="*/ 38150 h 391913"/>
                <a:gd name="connsiteX11" fmla="*/ 66379 w 190573"/>
                <a:gd name="connsiteY11" fmla="*/ 21628 h 391913"/>
                <a:gd name="connsiteX12" fmla="*/ 61368 w 190573"/>
                <a:gd name="connsiteY12" fmla="*/ 10387 h 391913"/>
                <a:gd name="connsiteX13" fmla="*/ 47487 w 190573"/>
                <a:gd name="connsiteY13" fmla="*/ 365 h 391913"/>
                <a:gd name="connsiteX14" fmla="*/ 27037 w 190573"/>
                <a:gd name="connsiteY14" fmla="*/ 7746 h 391913"/>
                <a:gd name="connsiteX15" fmla="*/ 41054 w 190573"/>
                <a:gd name="connsiteY15" fmla="*/ 52167 h 391913"/>
                <a:gd name="connsiteX16" fmla="*/ 57848 w 190573"/>
                <a:gd name="connsiteY16" fmla="*/ 90493 h 391913"/>
                <a:gd name="connsiteX17" fmla="*/ 56493 w 190573"/>
                <a:gd name="connsiteY17" fmla="*/ 120829 h 391913"/>
                <a:gd name="connsiteX18" fmla="*/ 61233 w 190573"/>
                <a:gd name="connsiteY18" fmla="*/ 144936 h 391913"/>
                <a:gd name="connsiteX19" fmla="*/ 66515 w 190573"/>
                <a:gd name="connsiteY19" fmla="*/ 167959 h 391913"/>
                <a:gd name="connsiteX20" fmla="*/ 68817 w 190573"/>
                <a:gd name="connsiteY20" fmla="*/ 203373 h 391913"/>
                <a:gd name="connsiteX21" fmla="*/ 63739 w 190573"/>
                <a:gd name="connsiteY21" fmla="*/ 210889 h 391913"/>
                <a:gd name="connsiteX22" fmla="*/ 49248 w 190573"/>
                <a:gd name="connsiteY22" fmla="*/ 225042 h 391913"/>
                <a:gd name="connsiteX23" fmla="*/ 38887 w 190573"/>
                <a:gd name="connsiteY23" fmla="*/ 238179 h 391913"/>
                <a:gd name="connsiteX24" fmla="*/ 3066 w 190573"/>
                <a:gd name="connsiteY24" fmla="*/ 259441 h 391913"/>
                <a:gd name="connsiteX25" fmla="*/ 17625 w 190573"/>
                <a:gd name="connsiteY25" fmla="*/ 291064 h 391913"/>
                <a:gd name="connsiteX26" fmla="*/ 47013 w 190573"/>
                <a:gd name="connsiteY26" fmla="*/ 328577 h 391913"/>
                <a:gd name="connsiteX27" fmla="*/ 23855 w 190573"/>
                <a:gd name="connsiteY27" fmla="*/ 359794 h 391913"/>
                <a:gd name="connsiteX28" fmla="*/ 425 w 190573"/>
                <a:gd name="connsiteY28" fmla="*/ 369409 h 391913"/>
                <a:gd name="connsiteX29" fmla="*/ 16000 w 190573"/>
                <a:gd name="connsiteY29" fmla="*/ 390401 h 391913"/>
                <a:gd name="connsiteX30" fmla="*/ 42950 w 190573"/>
                <a:gd name="connsiteY30" fmla="*/ 380582 h 391913"/>
                <a:gd name="connsiteX31" fmla="*/ 74979 w 190573"/>
                <a:gd name="connsiteY31" fmla="*/ 347605 h 391913"/>
                <a:gd name="connsiteX32" fmla="*/ 106941 w 190573"/>
                <a:gd name="connsiteY32" fmla="*/ 305419 h 391913"/>
                <a:gd name="connsiteX33" fmla="*/ 123327 w 190573"/>
                <a:gd name="connsiteY33" fmla="*/ 276640 h 391913"/>
                <a:gd name="connsiteX34" fmla="*/ 137683 w 190573"/>
                <a:gd name="connsiteY34" fmla="*/ 264655 h 391913"/>
                <a:gd name="connsiteX35" fmla="*/ 161789 w 190573"/>
                <a:gd name="connsiteY35" fmla="*/ 252737 h 391913"/>
                <a:gd name="connsiteX36" fmla="*/ 173504 w 190573"/>
                <a:gd name="connsiteY36" fmla="*/ 234928 h 391913"/>
                <a:gd name="connsiteX37" fmla="*/ 188468 w 190573"/>
                <a:gd name="connsiteY37" fmla="*/ 209400 h 391913"/>
                <a:gd name="connsiteX38" fmla="*/ 166191 w 190573"/>
                <a:gd name="connsiteY38" fmla="*/ 206827 h 39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90573" h="391913">
                  <a:moveTo>
                    <a:pt x="166191" y="206827"/>
                  </a:moveTo>
                  <a:cubicBezTo>
                    <a:pt x="137683" y="218067"/>
                    <a:pt x="136396" y="192742"/>
                    <a:pt x="130708" y="182585"/>
                  </a:cubicBezTo>
                  <a:cubicBezTo>
                    <a:pt x="125020" y="172428"/>
                    <a:pt x="118993" y="161864"/>
                    <a:pt x="118993" y="153942"/>
                  </a:cubicBezTo>
                  <a:cubicBezTo>
                    <a:pt x="118993" y="146019"/>
                    <a:pt x="117165" y="136742"/>
                    <a:pt x="113170" y="129971"/>
                  </a:cubicBezTo>
                  <a:cubicBezTo>
                    <a:pt x="109175" y="123200"/>
                    <a:pt x="100507" y="122048"/>
                    <a:pt x="99356" y="124283"/>
                  </a:cubicBezTo>
                  <a:cubicBezTo>
                    <a:pt x="98273" y="126517"/>
                    <a:pt x="96309" y="136539"/>
                    <a:pt x="96241" y="140128"/>
                  </a:cubicBezTo>
                  <a:cubicBezTo>
                    <a:pt x="89741" y="138570"/>
                    <a:pt x="83173" y="134440"/>
                    <a:pt x="82631" y="123741"/>
                  </a:cubicBezTo>
                  <a:cubicBezTo>
                    <a:pt x="82089" y="111891"/>
                    <a:pt x="74979" y="94624"/>
                    <a:pt x="81818" y="83316"/>
                  </a:cubicBezTo>
                  <a:cubicBezTo>
                    <a:pt x="88657" y="72007"/>
                    <a:pt x="100169" y="51354"/>
                    <a:pt x="95632" y="50203"/>
                  </a:cubicBezTo>
                  <a:cubicBezTo>
                    <a:pt x="91095" y="49052"/>
                    <a:pt x="72812" y="65507"/>
                    <a:pt x="71661" y="55891"/>
                  </a:cubicBezTo>
                  <a:cubicBezTo>
                    <a:pt x="70510" y="46276"/>
                    <a:pt x="88590" y="42145"/>
                    <a:pt x="81141" y="38150"/>
                  </a:cubicBezTo>
                  <a:cubicBezTo>
                    <a:pt x="73760" y="34223"/>
                    <a:pt x="69832" y="24472"/>
                    <a:pt x="66379" y="21628"/>
                  </a:cubicBezTo>
                  <a:cubicBezTo>
                    <a:pt x="62926" y="18783"/>
                    <a:pt x="61910" y="17768"/>
                    <a:pt x="61368" y="10387"/>
                  </a:cubicBezTo>
                  <a:cubicBezTo>
                    <a:pt x="60827" y="3006"/>
                    <a:pt x="50331" y="-1328"/>
                    <a:pt x="47487" y="365"/>
                  </a:cubicBezTo>
                  <a:cubicBezTo>
                    <a:pt x="44643" y="2058"/>
                    <a:pt x="25750" y="1787"/>
                    <a:pt x="27037" y="7746"/>
                  </a:cubicBezTo>
                  <a:cubicBezTo>
                    <a:pt x="31371" y="28128"/>
                    <a:pt x="35366" y="30701"/>
                    <a:pt x="41054" y="52167"/>
                  </a:cubicBezTo>
                  <a:cubicBezTo>
                    <a:pt x="46742" y="73632"/>
                    <a:pt x="57848" y="78034"/>
                    <a:pt x="57848" y="90493"/>
                  </a:cubicBezTo>
                  <a:cubicBezTo>
                    <a:pt x="57848" y="102953"/>
                    <a:pt x="51889" y="111756"/>
                    <a:pt x="56493" y="120829"/>
                  </a:cubicBezTo>
                  <a:cubicBezTo>
                    <a:pt x="61030" y="129903"/>
                    <a:pt x="60082" y="140399"/>
                    <a:pt x="61233" y="144936"/>
                  </a:cubicBezTo>
                  <a:cubicBezTo>
                    <a:pt x="62384" y="149473"/>
                    <a:pt x="67598" y="158885"/>
                    <a:pt x="66515" y="167959"/>
                  </a:cubicBezTo>
                  <a:cubicBezTo>
                    <a:pt x="65364" y="177032"/>
                    <a:pt x="73354" y="196873"/>
                    <a:pt x="68817" y="203373"/>
                  </a:cubicBezTo>
                  <a:cubicBezTo>
                    <a:pt x="64280" y="209874"/>
                    <a:pt x="64686" y="203509"/>
                    <a:pt x="63739" y="210889"/>
                  </a:cubicBezTo>
                  <a:cubicBezTo>
                    <a:pt x="62248" y="221927"/>
                    <a:pt x="54259" y="220979"/>
                    <a:pt x="49248" y="225042"/>
                  </a:cubicBezTo>
                  <a:cubicBezTo>
                    <a:pt x="44237" y="229172"/>
                    <a:pt x="44643" y="235741"/>
                    <a:pt x="38887" y="238179"/>
                  </a:cubicBezTo>
                  <a:cubicBezTo>
                    <a:pt x="33200" y="240616"/>
                    <a:pt x="5369" y="242445"/>
                    <a:pt x="3066" y="259441"/>
                  </a:cubicBezTo>
                  <a:cubicBezTo>
                    <a:pt x="764" y="276370"/>
                    <a:pt x="1644" y="283141"/>
                    <a:pt x="17625" y="291064"/>
                  </a:cubicBezTo>
                  <a:cubicBezTo>
                    <a:pt x="33605" y="298986"/>
                    <a:pt x="50873" y="321197"/>
                    <a:pt x="47013" y="328577"/>
                  </a:cubicBezTo>
                  <a:cubicBezTo>
                    <a:pt x="43153" y="335958"/>
                    <a:pt x="32996" y="354106"/>
                    <a:pt x="23855" y="359794"/>
                  </a:cubicBezTo>
                  <a:cubicBezTo>
                    <a:pt x="14713" y="365482"/>
                    <a:pt x="-2961" y="361487"/>
                    <a:pt x="425" y="369409"/>
                  </a:cubicBezTo>
                  <a:cubicBezTo>
                    <a:pt x="3879" y="377332"/>
                    <a:pt x="9161" y="386947"/>
                    <a:pt x="16000" y="390401"/>
                  </a:cubicBezTo>
                  <a:cubicBezTo>
                    <a:pt x="22839" y="393786"/>
                    <a:pt x="31507" y="391891"/>
                    <a:pt x="42950" y="380582"/>
                  </a:cubicBezTo>
                  <a:cubicBezTo>
                    <a:pt x="54326" y="369274"/>
                    <a:pt x="49586" y="364534"/>
                    <a:pt x="74979" y="347605"/>
                  </a:cubicBezTo>
                  <a:cubicBezTo>
                    <a:pt x="100372" y="330676"/>
                    <a:pt x="106941" y="314493"/>
                    <a:pt x="106941" y="305419"/>
                  </a:cubicBezTo>
                  <a:cubicBezTo>
                    <a:pt x="106941" y="296345"/>
                    <a:pt x="116488" y="281177"/>
                    <a:pt x="123327" y="276640"/>
                  </a:cubicBezTo>
                  <a:cubicBezTo>
                    <a:pt x="130166" y="272104"/>
                    <a:pt x="131995" y="265738"/>
                    <a:pt x="137683" y="264655"/>
                  </a:cubicBezTo>
                  <a:cubicBezTo>
                    <a:pt x="143370" y="263504"/>
                    <a:pt x="154950" y="253685"/>
                    <a:pt x="161789" y="252737"/>
                  </a:cubicBezTo>
                  <a:cubicBezTo>
                    <a:pt x="168629" y="251789"/>
                    <a:pt x="171270" y="247930"/>
                    <a:pt x="173504" y="234928"/>
                  </a:cubicBezTo>
                  <a:cubicBezTo>
                    <a:pt x="175806" y="221927"/>
                    <a:pt x="185083" y="218812"/>
                    <a:pt x="188468" y="209400"/>
                  </a:cubicBezTo>
                  <a:cubicBezTo>
                    <a:pt x="191922" y="199988"/>
                    <a:pt x="194698" y="195519"/>
                    <a:pt x="166191" y="20682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8" name="Freeform 587">
              <a:extLst>
                <a:ext uri="{FF2B5EF4-FFF2-40B4-BE49-F238E27FC236}">
                  <a16:creationId xmlns:a16="http://schemas.microsoft.com/office/drawing/2014/main" id="{544696B0-A18A-DEE3-A002-BD9200ADD7CC}"/>
                </a:ext>
              </a:extLst>
            </p:cNvPr>
            <p:cNvSpPr/>
            <p:nvPr/>
          </p:nvSpPr>
          <p:spPr bwMode="ltGray">
            <a:xfrm>
              <a:off x="18002738" y="7346555"/>
              <a:ext cx="7377" cy="7544"/>
            </a:xfrm>
            <a:custGeom>
              <a:avLst/>
              <a:gdLst>
                <a:gd name="connsiteX0" fmla="*/ 2697 w 7377"/>
                <a:gd name="connsiteY0" fmla="*/ 6654 h 7544"/>
                <a:gd name="connsiteX1" fmla="*/ 5947 w 7377"/>
                <a:gd name="connsiteY1" fmla="*/ 2456 h 7544"/>
                <a:gd name="connsiteX2" fmla="*/ 1140 w 7377"/>
                <a:gd name="connsiteY2" fmla="*/ 2523 h 7544"/>
                <a:gd name="connsiteX3" fmla="*/ 2697 w 7377"/>
                <a:gd name="connsiteY3" fmla="*/ 6654 h 7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77" h="7544">
                  <a:moveTo>
                    <a:pt x="2697" y="6654"/>
                  </a:moveTo>
                  <a:cubicBezTo>
                    <a:pt x="7234" y="4420"/>
                    <a:pt x="8791" y="5841"/>
                    <a:pt x="5947" y="2456"/>
                  </a:cubicBezTo>
                  <a:cubicBezTo>
                    <a:pt x="3103" y="-930"/>
                    <a:pt x="3103" y="-727"/>
                    <a:pt x="1140" y="2523"/>
                  </a:cubicBezTo>
                  <a:cubicBezTo>
                    <a:pt x="598" y="6519"/>
                    <a:pt x="-1840" y="8956"/>
                    <a:pt x="2697" y="66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9" name="Freeform 588">
              <a:extLst>
                <a:ext uri="{FF2B5EF4-FFF2-40B4-BE49-F238E27FC236}">
                  <a16:creationId xmlns:a16="http://schemas.microsoft.com/office/drawing/2014/main" id="{1FB3EA08-0317-05B8-D92C-FA6A73342188}"/>
                </a:ext>
              </a:extLst>
            </p:cNvPr>
            <p:cNvSpPr/>
            <p:nvPr/>
          </p:nvSpPr>
          <p:spPr bwMode="ltGray">
            <a:xfrm>
              <a:off x="17550968" y="7565893"/>
              <a:ext cx="323296" cy="329975"/>
            </a:xfrm>
            <a:custGeom>
              <a:avLst/>
              <a:gdLst>
                <a:gd name="connsiteX0" fmla="*/ 313486 w 323296"/>
                <a:gd name="connsiteY0" fmla="*/ 31156 h 329975"/>
                <a:gd name="connsiteX1" fmla="*/ 296964 w 323296"/>
                <a:gd name="connsiteY1" fmla="*/ 15040 h 329975"/>
                <a:gd name="connsiteX2" fmla="*/ 276988 w 323296"/>
                <a:gd name="connsiteY2" fmla="*/ 1903 h 329975"/>
                <a:gd name="connsiteX3" fmla="*/ 274212 w 323296"/>
                <a:gd name="connsiteY3" fmla="*/ 35761 h 329975"/>
                <a:gd name="connsiteX4" fmla="*/ 248345 w 323296"/>
                <a:gd name="connsiteY4" fmla="*/ 53841 h 329975"/>
                <a:gd name="connsiteX5" fmla="*/ 219905 w 323296"/>
                <a:gd name="connsiteY5" fmla="*/ 62779 h 329975"/>
                <a:gd name="connsiteX6" fmla="*/ 208393 w 323296"/>
                <a:gd name="connsiteY6" fmla="*/ 97652 h 329975"/>
                <a:gd name="connsiteX7" fmla="*/ 186522 w 323296"/>
                <a:gd name="connsiteY7" fmla="*/ 130155 h 329975"/>
                <a:gd name="connsiteX8" fmla="*/ 138106 w 323296"/>
                <a:gd name="connsiteY8" fmla="*/ 143901 h 329975"/>
                <a:gd name="connsiteX9" fmla="*/ 136142 w 323296"/>
                <a:gd name="connsiteY9" fmla="*/ 172273 h 329975"/>
                <a:gd name="connsiteX10" fmla="*/ 112238 w 323296"/>
                <a:gd name="connsiteY10" fmla="*/ 164418 h 329975"/>
                <a:gd name="connsiteX11" fmla="*/ 78517 w 323296"/>
                <a:gd name="connsiteY11" fmla="*/ 183717 h 329975"/>
                <a:gd name="connsiteX12" fmla="*/ 58677 w 323296"/>
                <a:gd name="connsiteY12" fmla="*/ 207756 h 329975"/>
                <a:gd name="connsiteX13" fmla="*/ 39649 w 323296"/>
                <a:gd name="connsiteY13" fmla="*/ 217168 h 329975"/>
                <a:gd name="connsiteX14" fmla="*/ 27731 w 323296"/>
                <a:gd name="connsiteY14" fmla="*/ 247640 h 329975"/>
                <a:gd name="connsiteX15" fmla="*/ 17506 w 323296"/>
                <a:gd name="connsiteY15" fmla="*/ 261318 h 329975"/>
                <a:gd name="connsiteX16" fmla="*/ 577 w 323296"/>
                <a:gd name="connsiteY16" fmla="*/ 285289 h 329975"/>
                <a:gd name="connsiteX17" fmla="*/ 21366 w 323296"/>
                <a:gd name="connsiteY17" fmla="*/ 302217 h 329975"/>
                <a:gd name="connsiteX18" fmla="*/ 34638 w 323296"/>
                <a:gd name="connsiteY18" fmla="*/ 311426 h 329975"/>
                <a:gd name="connsiteX19" fmla="*/ 53395 w 323296"/>
                <a:gd name="connsiteY19" fmla="*/ 318266 h 329975"/>
                <a:gd name="connsiteX20" fmla="*/ 81767 w 323296"/>
                <a:gd name="connsiteY20" fmla="*/ 325579 h 329975"/>
                <a:gd name="connsiteX21" fmla="*/ 114338 w 323296"/>
                <a:gd name="connsiteY21" fmla="*/ 312916 h 329975"/>
                <a:gd name="connsiteX22" fmla="*/ 138173 w 323296"/>
                <a:gd name="connsiteY22" fmla="*/ 292331 h 329975"/>
                <a:gd name="connsiteX23" fmla="*/ 161061 w 323296"/>
                <a:gd name="connsiteY23" fmla="*/ 246285 h 329975"/>
                <a:gd name="connsiteX24" fmla="*/ 186724 w 323296"/>
                <a:gd name="connsiteY24" fmla="*/ 207417 h 329975"/>
                <a:gd name="connsiteX25" fmla="*/ 218076 w 323296"/>
                <a:gd name="connsiteY25" fmla="*/ 183040 h 329975"/>
                <a:gd name="connsiteX26" fmla="*/ 245908 w 323296"/>
                <a:gd name="connsiteY26" fmla="*/ 185207 h 329975"/>
                <a:gd name="connsiteX27" fmla="*/ 262633 w 323296"/>
                <a:gd name="connsiteY27" fmla="*/ 166043 h 329975"/>
                <a:gd name="connsiteX28" fmla="*/ 264799 w 323296"/>
                <a:gd name="connsiteY28" fmla="*/ 143021 h 329975"/>
                <a:gd name="connsiteX29" fmla="*/ 282135 w 323296"/>
                <a:gd name="connsiteY29" fmla="*/ 124738 h 329975"/>
                <a:gd name="connsiteX30" fmla="*/ 311319 w 323296"/>
                <a:gd name="connsiteY30" fmla="*/ 102595 h 329975"/>
                <a:gd name="connsiteX31" fmla="*/ 320867 w 323296"/>
                <a:gd name="connsiteY31" fmla="*/ 74968 h 329975"/>
                <a:gd name="connsiteX32" fmla="*/ 321409 w 323296"/>
                <a:gd name="connsiteY32" fmla="*/ 45241 h 329975"/>
                <a:gd name="connsiteX33" fmla="*/ 313486 w 323296"/>
                <a:gd name="connsiteY33" fmla="*/ 31156 h 32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3296" h="329975">
                  <a:moveTo>
                    <a:pt x="313486" y="31156"/>
                  </a:moveTo>
                  <a:cubicBezTo>
                    <a:pt x="307798" y="28312"/>
                    <a:pt x="299808" y="24114"/>
                    <a:pt x="296964" y="15040"/>
                  </a:cubicBezTo>
                  <a:cubicBezTo>
                    <a:pt x="294120" y="5966"/>
                    <a:pt x="287213" y="-4326"/>
                    <a:pt x="276988" y="1903"/>
                  </a:cubicBezTo>
                  <a:cubicBezTo>
                    <a:pt x="267305" y="7727"/>
                    <a:pt x="279358" y="22760"/>
                    <a:pt x="274212" y="35761"/>
                  </a:cubicBezTo>
                  <a:cubicBezTo>
                    <a:pt x="269065" y="48762"/>
                    <a:pt x="261414" y="47611"/>
                    <a:pt x="248345" y="53841"/>
                  </a:cubicBezTo>
                  <a:cubicBezTo>
                    <a:pt x="235208" y="60070"/>
                    <a:pt x="227286" y="45309"/>
                    <a:pt x="219905" y="62779"/>
                  </a:cubicBezTo>
                  <a:cubicBezTo>
                    <a:pt x="212524" y="80249"/>
                    <a:pt x="216993" y="85802"/>
                    <a:pt x="208393" y="97652"/>
                  </a:cubicBezTo>
                  <a:cubicBezTo>
                    <a:pt x="199861" y="109502"/>
                    <a:pt x="199049" y="126769"/>
                    <a:pt x="186522" y="130155"/>
                  </a:cubicBezTo>
                  <a:cubicBezTo>
                    <a:pt x="173994" y="133540"/>
                    <a:pt x="144403" y="137062"/>
                    <a:pt x="138106" y="143901"/>
                  </a:cubicBezTo>
                  <a:cubicBezTo>
                    <a:pt x="131808" y="150672"/>
                    <a:pt x="143522" y="164892"/>
                    <a:pt x="136142" y="172273"/>
                  </a:cubicBezTo>
                  <a:cubicBezTo>
                    <a:pt x="128761" y="179654"/>
                    <a:pt x="120770" y="165570"/>
                    <a:pt x="112238" y="164418"/>
                  </a:cubicBezTo>
                  <a:cubicBezTo>
                    <a:pt x="103707" y="163267"/>
                    <a:pt x="84205" y="174711"/>
                    <a:pt x="78517" y="183717"/>
                  </a:cubicBezTo>
                  <a:cubicBezTo>
                    <a:pt x="72829" y="192791"/>
                    <a:pt x="64364" y="201526"/>
                    <a:pt x="58677" y="207756"/>
                  </a:cubicBezTo>
                  <a:cubicBezTo>
                    <a:pt x="52988" y="213985"/>
                    <a:pt x="50483" y="213782"/>
                    <a:pt x="39649" y="217168"/>
                  </a:cubicBezTo>
                  <a:cubicBezTo>
                    <a:pt x="28814" y="220554"/>
                    <a:pt x="28882" y="240868"/>
                    <a:pt x="27731" y="247640"/>
                  </a:cubicBezTo>
                  <a:cubicBezTo>
                    <a:pt x="26580" y="254411"/>
                    <a:pt x="15204" y="253395"/>
                    <a:pt x="17506" y="261318"/>
                  </a:cubicBezTo>
                  <a:cubicBezTo>
                    <a:pt x="19809" y="269240"/>
                    <a:pt x="-3959" y="273980"/>
                    <a:pt x="577" y="285289"/>
                  </a:cubicBezTo>
                  <a:cubicBezTo>
                    <a:pt x="5114" y="296597"/>
                    <a:pt x="16829" y="298832"/>
                    <a:pt x="21366" y="302217"/>
                  </a:cubicBezTo>
                  <a:cubicBezTo>
                    <a:pt x="25902" y="305603"/>
                    <a:pt x="28611" y="305806"/>
                    <a:pt x="34638" y="311426"/>
                  </a:cubicBezTo>
                  <a:cubicBezTo>
                    <a:pt x="41138" y="317521"/>
                    <a:pt x="45404" y="309192"/>
                    <a:pt x="53395" y="318266"/>
                  </a:cubicBezTo>
                  <a:cubicBezTo>
                    <a:pt x="61385" y="327339"/>
                    <a:pt x="66938" y="335194"/>
                    <a:pt x="81767" y="325579"/>
                  </a:cubicBezTo>
                  <a:cubicBezTo>
                    <a:pt x="96597" y="315963"/>
                    <a:pt x="102961" y="318536"/>
                    <a:pt x="114338" y="312916"/>
                  </a:cubicBezTo>
                  <a:cubicBezTo>
                    <a:pt x="125714" y="307228"/>
                    <a:pt x="127339" y="311562"/>
                    <a:pt x="138173" y="292331"/>
                  </a:cubicBezTo>
                  <a:cubicBezTo>
                    <a:pt x="149008" y="273100"/>
                    <a:pt x="153680" y="256442"/>
                    <a:pt x="161061" y="246285"/>
                  </a:cubicBezTo>
                  <a:cubicBezTo>
                    <a:pt x="168442" y="236128"/>
                    <a:pt x="175349" y="215949"/>
                    <a:pt x="186724" y="207417"/>
                  </a:cubicBezTo>
                  <a:cubicBezTo>
                    <a:pt x="198101" y="198953"/>
                    <a:pt x="209544" y="184191"/>
                    <a:pt x="218076" y="183040"/>
                  </a:cubicBezTo>
                  <a:cubicBezTo>
                    <a:pt x="226608" y="181889"/>
                    <a:pt x="236224" y="187441"/>
                    <a:pt x="245908" y="185207"/>
                  </a:cubicBezTo>
                  <a:cubicBezTo>
                    <a:pt x="255590" y="182972"/>
                    <a:pt x="263783" y="177893"/>
                    <a:pt x="262633" y="166043"/>
                  </a:cubicBezTo>
                  <a:cubicBezTo>
                    <a:pt x="261481" y="154193"/>
                    <a:pt x="257892" y="147015"/>
                    <a:pt x="264799" y="143021"/>
                  </a:cubicBezTo>
                  <a:cubicBezTo>
                    <a:pt x="271639" y="139093"/>
                    <a:pt x="274144" y="134353"/>
                    <a:pt x="282135" y="124738"/>
                  </a:cubicBezTo>
                  <a:cubicBezTo>
                    <a:pt x="290124" y="115122"/>
                    <a:pt x="305090" y="107673"/>
                    <a:pt x="311319" y="102595"/>
                  </a:cubicBezTo>
                  <a:cubicBezTo>
                    <a:pt x="317549" y="97516"/>
                    <a:pt x="317481" y="85125"/>
                    <a:pt x="320867" y="74968"/>
                  </a:cubicBezTo>
                  <a:cubicBezTo>
                    <a:pt x="324321" y="64810"/>
                    <a:pt x="323711" y="50929"/>
                    <a:pt x="321409" y="45241"/>
                  </a:cubicBezTo>
                  <a:cubicBezTo>
                    <a:pt x="319174" y="39620"/>
                    <a:pt x="319242" y="33933"/>
                    <a:pt x="313486" y="3115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0" name="Freeform 589">
              <a:extLst>
                <a:ext uri="{FF2B5EF4-FFF2-40B4-BE49-F238E27FC236}">
                  <a16:creationId xmlns:a16="http://schemas.microsoft.com/office/drawing/2014/main" id="{9F9372ED-02A1-0E43-9E51-26E8CFB99C06}"/>
                </a:ext>
              </a:extLst>
            </p:cNvPr>
            <p:cNvSpPr/>
            <p:nvPr/>
          </p:nvSpPr>
          <p:spPr bwMode="ltGray">
            <a:xfrm>
              <a:off x="17878870" y="7583032"/>
              <a:ext cx="11823" cy="8503"/>
            </a:xfrm>
            <a:custGeom>
              <a:avLst/>
              <a:gdLst>
                <a:gd name="connsiteX0" fmla="*/ 617 w 11823"/>
                <a:gd name="connsiteY0" fmla="*/ 0 h 8503"/>
                <a:gd name="connsiteX1" fmla="*/ 8065 w 11823"/>
                <a:gd name="connsiteY1" fmla="*/ 7043 h 8503"/>
                <a:gd name="connsiteX2" fmla="*/ 11790 w 11823"/>
                <a:gd name="connsiteY2" fmla="*/ 3928 h 8503"/>
                <a:gd name="connsiteX3" fmla="*/ 617 w 11823"/>
                <a:gd name="connsiteY3" fmla="*/ 0 h 8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23" h="8503">
                  <a:moveTo>
                    <a:pt x="617" y="0"/>
                  </a:moveTo>
                  <a:cubicBezTo>
                    <a:pt x="-2701" y="3928"/>
                    <a:pt x="8472" y="3657"/>
                    <a:pt x="8065" y="7043"/>
                  </a:cubicBezTo>
                  <a:cubicBezTo>
                    <a:pt x="7591" y="10428"/>
                    <a:pt x="11247" y="7313"/>
                    <a:pt x="11790" y="3928"/>
                  </a:cubicBezTo>
                  <a:cubicBezTo>
                    <a:pt x="12331" y="542"/>
                    <a:pt x="6237" y="610"/>
                    <a:pt x="617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1" name="Freeform 590">
              <a:extLst>
                <a:ext uri="{FF2B5EF4-FFF2-40B4-BE49-F238E27FC236}">
                  <a16:creationId xmlns:a16="http://schemas.microsoft.com/office/drawing/2014/main" id="{CDFAD3D6-C33C-F480-7972-4603344C9B61}"/>
                </a:ext>
              </a:extLst>
            </p:cNvPr>
            <p:cNvSpPr/>
            <p:nvPr/>
          </p:nvSpPr>
          <p:spPr bwMode="ltGray">
            <a:xfrm>
              <a:off x="17879910" y="7594925"/>
              <a:ext cx="7208" cy="7908"/>
            </a:xfrm>
            <a:custGeom>
              <a:avLst/>
              <a:gdLst>
                <a:gd name="connsiteX0" fmla="*/ 4249 w 7208"/>
                <a:gd name="connsiteY0" fmla="*/ 3005 h 7908"/>
                <a:gd name="connsiteX1" fmla="*/ 186 w 7208"/>
                <a:gd name="connsiteY1" fmla="*/ 7677 h 7908"/>
                <a:gd name="connsiteX2" fmla="*/ 7093 w 7208"/>
                <a:gd name="connsiteY2" fmla="*/ 5307 h 7908"/>
                <a:gd name="connsiteX3" fmla="*/ 4249 w 7208"/>
                <a:gd name="connsiteY3" fmla="*/ 3005 h 7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08" h="7908">
                  <a:moveTo>
                    <a:pt x="4249" y="3005"/>
                  </a:moveTo>
                  <a:cubicBezTo>
                    <a:pt x="3572" y="-5459"/>
                    <a:pt x="-965" y="6526"/>
                    <a:pt x="186" y="7677"/>
                  </a:cubicBezTo>
                  <a:cubicBezTo>
                    <a:pt x="1337" y="8828"/>
                    <a:pt x="8177" y="5307"/>
                    <a:pt x="7093" y="5307"/>
                  </a:cubicBezTo>
                  <a:cubicBezTo>
                    <a:pt x="6009" y="5307"/>
                    <a:pt x="4452" y="5849"/>
                    <a:pt x="4249" y="30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2" name="Freeform 591">
              <a:extLst>
                <a:ext uri="{FF2B5EF4-FFF2-40B4-BE49-F238E27FC236}">
                  <a16:creationId xmlns:a16="http://schemas.microsoft.com/office/drawing/2014/main" id="{3DA9DA35-E52F-926F-136A-A989B6FE555E}"/>
                </a:ext>
              </a:extLst>
            </p:cNvPr>
            <p:cNvSpPr/>
            <p:nvPr/>
          </p:nvSpPr>
          <p:spPr bwMode="ltGray">
            <a:xfrm>
              <a:off x="17556798" y="7887945"/>
              <a:ext cx="30035" cy="36164"/>
            </a:xfrm>
            <a:custGeom>
              <a:avLst/>
              <a:gdLst>
                <a:gd name="connsiteX0" fmla="*/ 15264 w 30035"/>
                <a:gd name="connsiteY0" fmla="*/ 2105 h 36164"/>
                <a:gd name="connsiteX1" fmla="*/ 7613 w 30035"/>
                <a:gd name="connsiteY1" fmla="*/ 18898 h 36164"/>
                <a:gd name="connsiteX2" fmla="*/ 29 w 30035"/>
                <a:gd name="connsiteY2" fmla="*/ 28446 h 36164"/>
                <a:gd name="connsiteX3" fmla="*/ 8628 w 30035"/>
                <a:gd name="connsiteY3" fmla="*/ 35623 h 36164"/>
                <a:gd name="connsiteX4" fmla="*/ 25016 w 30035"/>
                <a:gd name="connsiteY4" fmla="*/ 26211 h 36164"/>
                <a:gd name="connsiteX5" fmla="*/ 28943 w 30035"/>
                <a:gd name="connsiteY5" fmla="*/ 4881 h 36164"/>
                <a:gd name="connsiteX6" fmla="*/ 15264 w 30035"/>
                <a:gd name="connsiteY6" fmla="*/ 2105 h 36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035" h="36164">
                  <a:moveTo>
                    <a:pt x="15264" y="2105"/>
                  </a:moveTo>
                  <a:cubicBezTo>
                    <a:pt x="5243" y="9553"/>
                    <a:pt x="11607" y="14361"/>
                    <a:pt x="7613" y="18898"/>
                  </a:cubicBezTo>
                  <a:cubicBezTo>
                    <a:pt x="3618" y="23434"/>
                    <a:pt x="-377" y="24450"/>
                    <a:pt x="29" y="28446"/>
                  </a:cubicBezTo>
                  <a:cubicBezTo>
                    <a:pt x="435" y="32373"/>
                    <a:pt x="638" y="37925"/>
                    <a:pt x="8628" y="35623"/>
                  </a:cubicBezTo>
                  <a:cubicBezTo>
                    <a:pt x="16619" y="33389"/>
                    <a:pt x="23255" y="34133"/>
                    <a:pt x="25016" y="26211"/>
                  </a:cubicBezTo>
                  <a:cubicBezTo>
                    <a:pt x="26708" y="18288"/>
                    <a:pt x="32396" y="10501"/>
                    <a:pt x="28943" y="4881"/>
                  </a:cubicBezTo>
                  <a:cubicBezTo>
                    <a:pt x="25489" y="-739"/>
                    <a:pt x="19801" y="-1281"/>
                    <a:pt x="15264" y="21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3" name="Freeform 592">
              <a:extLst>
                <a:ext uri="{FF2B5EF4-FFF2-40B4-BE49-F238E27FC236}">
                  <a16:creationId xmlns:a16="http://schemas.microsoft.com/office/drawing/2014/main" id="{80874E5D-0001-EF3C-960D-0804710C012D}"/>
                </a:ext>
              </a:extLst>
            </p:cNvPr>
            <p:cNvSpPr/>
            <p:nvPr/>
          </p:nvSpPr>
          <p:spPr bwMode="ltGray">
            <a:xfrm>
              <a:off x="17382485" y="5942128"/>
              <a:ext cx="73560" cy="78112"/>
            </a:xfrm>
            <a:custGeom>
              <a:avLst/>
              <a:gdLst>
                <a:gd name="connsiteX0" fmla="*/ 69993 w 73560"/>
                <a:gd name="connsiteY0" fmla="*/ 54761 h 78112"/>
                <a:gd name="connsiteX1" fmla="*/ 52320 w 73560"/>
                <a:gd name="connsiteY1" fmla="*/ 26591 h 78112"/>
                <a:gd name="connsiteX2" fmla="*/ 17718 w 73560"/>
                <a:gd name="connsiteY2" fmla="*/ 1199 h 78112"/>
                <a:gd name="connsiteX3" fmla="*/ 3430 w 73560"/>
                <a:gd name="connsiteY3" fmla="*/ 8918 h 78112"/>
                <a:gd name="connsiteX4" fmla="*/ 39048 w 73560"/>
                <a:gd name="connsiteY4" fmla="*/ 27743 h 78112"/>
                <a:gd name="connsiteX5" fmla="*/ 54012 w 73560"/>
                <a:gd name="connsiteY5" fmla="*/ 51849 h 78112"/>
                <a:gd name="connsiteX6" fmla="*/ 60852 w 73560"/>
                <a:gd name="connsiteY6" fmla="*/ 78054 h 78112"/>
                <a:gd name="connsiteX7" fmla="*/ 69993 w 73560"/>
                <a:gd name="connsiteY7" fmla="*/ 54761 h 7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560" h="78112">
                  <a:moveTo>
                    <a:pt x="69993" y="54761"/>
                  </a:moveTo>
                  <a:cubicBezTo>
                    <a:pt x="61664" y="46567"/>
                    <a:pt x="63222" y="39457"/>
                    <a:pt x="52320" y="26591"/>
                  </a:cubicBezTo>
                  <a:cubicBezTo>
                    <a:pt x="41418" y="13726"/>
                    <a:pt x="33630" y="1199"/>
                    <a:pt x="17718" y="1199"/>
                  </a:cubicBezTo>
                  <a:cubicBezTo>
                    <a:pt x="1737" y="1199"/>
                    <a:pt x="-4493" y="-4490"/>
                    <a:pt x="3430" y="8918"/>
                  </a:cubicBezTo>
                  <a:cubicBezTo>
                    <a:pt x="12436" y="24018"/>
                    <a:pt x="32209" y="16908"/>
                    <a:pt x="39048" y="27743"/>
                  </a:cubicBezTo>
                  <a:cubicBezTo>
                    <a:pt x="45887" y="38644"/>
                    <a:pt x="50627" y="44468"/>
                    <a:pt x="54012" y="51849"/>
                  </a:cubicBezTo>
                  <a:cubicBezTo>
                    <a:pt x="57398" y="59230"/>
                    <a:pt x="50966" y="76903"/>
                    <a:pt x="60852" y="78054"/>
                  </a:cubicBezTo>
                  <a:cubicBezTo>
                    <a:pt x="70739" y="79205"/>
                    <a:pt x="78323" y="62954"/>
                    <a:pt x="69993" y="5476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4" name="Freeform 593">
              <a:extLst>
                <a:ext uri="{FF2B5EF4-FFF2-40B4-BE49-F238E27FC236}">
                  <a16:creationId xmlns:a16="http://schemas.microsoft.com/office/drawing/2014/main" id="{2DD390D2-F957-8451-9F7C-7E5624BDC978}"/>
                </a:ext>
              </a:extLst>
            </p:cNvPr>
            <p:cNvSpPr/>
            <p:nvPr/>
          </p:nvSpPr>
          <p:spPr bwMode="ltGray">
            <a:xfrm>
              <a:off x="7432089" y="5137658"/>
              <a:ext cx="45092" cy="52052"/>
            </a:xfrm>
            <a:custGeom>
              <a:avLst/>
              <a:gdLst>
                <a:gd name="connsiteX0" fmla="*/ 29313 w 45092"/>
                <a:gd name="connsiteY0" fmla="*/ 5689 h 52052"/>
                <a:gd name="connsiteX1" fmla="*/ 14009 w 45092"/>
                <a:gd name="connsiteY1" fmla="*/ 2236 h 52052"/>
                <a:gd name="connsiteX2" fmla="*/ 4529 w 45092"/>
                <a:gd name="connsiteY2" fmla="*/ 15372 h 52052"/>
                <a:gd name="connsiteX3" fmla="*/ 873 w 45092"/>
                <a:gd name="connsiteY3" fmla="*/ 28035 h 52052"/>
                <a:gd name="connsiteX4" fmla="*/ 1279 w 45092"/>
                <a:gd name="connsiteY4" fmla="*/ 47469 h 52052"/>
                <a:gd name="connsiteX5" fmla="*/ 25047 w 45092"/>
                <a:gd name="connsiteY5" fmla="*/ 48417 h 52052"/>
                <a:gd name="connsiteX6" fmla="*/ 35543 w 45092"/>
                <a:gd name="connsiteY6" fmla="*/ 39546 h 52052"/>
                <a:gd name="connsiteX7" fmla="*/ 43871 w 45092"/>
                <a:gd name="connsiteY7" fmla="*/ 21061 h 52052"/>
                <a:gd name="connsiteX8" fmla="*/ 29313 w 45092"/>
                <a:gd name="connsiteY8" fmla="*/ 5689 h 5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092" h="52052">
                  <a:moveTo>
                    <a:pt x="29313" y="5689"/>
                  </a:moveTo>
                  <a:cubicBezTo>
                    <a:pt x="21323" y="69"/>
                    <a:pt x="17057" y="-1963"/>
                    <a:pt x="14009" y="2236"/>
                  </a:cubicBezTo>
                  <a:cubicBezTo>
                    <a:pt x="8186" y="10158"/>
                    <a:pt x="5274" y="11242"/>
                    <a:pt x="4529" y="15372"/>
                  </a:cubicBezTo>
                  <a:cubicBezTo>
                    <a:pt x="3785" y="19503"/>
                    <a:pt x="263" y="20857"/>
                    <a:pt x="873" y="28035"/>
                  </a:cubicBezTo>
                  <a:cubicBezTo>
                    <a:pt x="1415" y="35213"/>
                    <a:pt x="-1633" y="43338"/>
                    <a:pt x="1279" y="47469"/>
                  </a:cubicBezTo>
                  <a:cubicBezTo>
                    <a:pt x="4191" y="51599"/>
                    <a:pt x="20849" y="54850"/>
                    <a:pt x="25047" y="48417"/>
                  </a:cubicBezTo>
                  <a:cubicBezTo>
                    <a:pt x="29245" y="41984"/>
                    <a:pt x="30599" y="40697"/>
                    <a:pt x="35543" y="39546"/>
                  </a:cubicBezTo>
                  <a:cubicBezTo>
                    <a:pt x="40486" y="38395"/>
                    <a:pt x="48070" y="26478"/>
                    <a:pt x="43871" y="21061"/>
                  </a:cubicBezTo>
                  <a:cubicBezTo>
                    <a:pt x="39741" y="15711"/>
                    <a:pt x="37303" y="11377"/>
                    <a:pt x="29313" y="568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5" name="Freeform 594">
              <a:extLst>
                <a:ext uri="{FF2B5EF4-FFF2-40B4-BE49-F238E27FC236}">
                  <a16:creationId xmlns:a16="http://schemas.microsoft.com/office/drawing/2014/main" id="{00822C80-DCCE-9331-CEA0-D98317ECBB69}"/>
                </a:ext>
              </a:extLst>
            </p:cNvPr>
            <p:cNvSpPr/>
            <p:nvPr/>
          </p:nvSpPr>
          <p:spPr bwMode="ltGray">
            <a:xfrm>
              <a:off x="7412038" y="5097284"/>
              <a:ext cx="31156" cy="25645"/>
            </a:xfrm>
            <a:custGeom>
              <a:avLst/>
              <a:gdLst>
                <a:gd name="connsiteX0" fmla="*/ 28778 w 31156"/>
                <a:gd name="connsiteY0" fmla="*/ 1710 h 25645"/>
                <a:gd name="connsiteX1" fmla="*/ 4198 w 31156"/>
                <a:gd name="connsiteY1" fmla="*/ 6653 h 25645"/>
                <a:gd name="connsiteX2" fmla="*/ 2640 w 31156"/>
                <a:gd name="connsiteY2" fmla="*/ 25139 h 25645"/>
                <a:gd name="connsiteX3" fmla="*/ 17537 w 31156"/>
                <a:gd name="connsiteY3" fmla="*/ 18842 h 25645"/>
                <a:gd name="connsiteX4" fmla="*/ 28778 w 31156"/>
                <a:gd name="connsiteY4" fmla="*/ 1710 h 2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56" h="25645">
                  <a:moveTo>
                    <a:pt x="28778" y="1710"/>
                  </a:moveTo>
                  <a:cubicBezTo>
                    <a:pt x="20991" y="-2827"/>
                    <a:pt x="13881" y="2658"/>
                    <a:pt x="4198" y="6653"/>
                  </a:cubicBezTo>
                  <a:cubicBezTo>
                    <a:pt x="2708" y="13424"/>
                    <a:pt x="-3454" y="22498"/>
                    <a:pt x="2640" y="25139"/>
                  </a:cubicBezTo>
                  <a:cubicBezTo>
                    <a:pt x="8734" y="27780"/>
                    <a:pt x="11782" y="19248"/>
                    <a:pt x="17537" y="18842"/>
                  </a:cubicBezTo>
                  <a:cubicBezTo>
                    <a:pt x="23225" y="18435"/>
                    <a:pt x="36565" y="6247"/>
                    <a:pt x="28778" y="171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6" name="Freeform 595">
              <a:extLst>
                <a:ext uri="{FF2B5EF4-FFF2-40B4-BE49-F238E27FC236}">
                  <a16:creationId xmlns:a16="http://schemas.microsoft.com/office/drawing/2014/main" id="{BD00F0AE-A1FA-3915-E4AD-EEF8DF89897E}"/>
                </a:ext>
              </a:extLst>
            </p:cNvPr>
            <p:cNvSpPr/>
            <p:nvPr/>
          </p:nvSpPr>
          <p:spPr bwMode="ltGray">
            <a:xfrm>
              <a:off x="7408990" y="5100817"/>
              <a:ext cx="8332" cy="1766"/>
            </a:xfrm>
            <a:custGeom>
              <a:avLst/>
              <a:gdLst>
                <a:gd name="connsiteX0" fmla="*/ 7245 w 8332"/>
                <a:gd name="connsiteY0" fmla="*/ 547 h 1766"/>
                <a:gd name="connsiteX1" fmla="*/ 0 w 8332"/>
                <a:gd name="connsiteY1" fmla="*/ 1766 h 1766"/>
                <a:gd name="connsiteX2" fmla="*/ 677 w 8332"/>
                <a:gd name="connsiteY2" fmla="*/ 1698 h 1766"/>
                <a:gd name="connsiteX3" fmla="*/ 7245 w 8332"/>
                <a:gd name="connsiteY3" fmla="*/ 547 h 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32" h="1766">
                  <a:moveTo>
                    <a:pt x="7245" y="547"/>
                  </a:moveTo>
                  <a:cubicBezTo>
                    <a:pt x="4401" y="-739"/>
                    <a:pt x="2031" y="480"/>
                    <a:pt x="0" y="1766"/>
                  </a:cubicBezTo>
                  <a:cubicBezTo>
                    <a:pt x="203" y="1766"/>
                    <a:pt x="406" y="1698"/>
                    <a:pt x="677" y="1698"/>
                  </a:cubicBezTo>
                  <a:cubicBezTo>
                    <a:pt x="5214" y="1225"/>
                    <a:pt x="10699" y="2037"/>
                    <a:pt x="7245" y="54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7" name="Freeform 596">
              <a:extLst>
                <a:ext uri="{FF2B5EF4-FFF2-40B4-BE49-F238E27FC236}">
                  <a16:creationId xmlns:a16="http://schemas.microsoft.com/office/drawing/2014/main" id="{74CE14E7-45CB-D1F0-4551-C443289AD733}"/>
                </a:ext>
              </a:extLst>
            </p:cNvPr>
            <p:cNvSpPr/>
            <p:nvPr/>
          </p:nvSpPr>
          <p:spPr bwMode="ltGray">
            <a:xfrm>
              <a:off x="7406240" y="5102515"/>
              <a:ext cx="2750" cy="1284"/>
            </a:xfrm>
            <a:custGeom>
              <a:avLst/>
              <a:gdLst>
                <a:gd name="connsiteX0" fmla="*/ 1531 w 2750"/>
                <a:gd name="connsiteY0" fmla="*/ 745 h 1284"/>
                <a:gd name="connsiteX1" fmla="*/ 2750 w 2750"/>
                <a:gd name="connsiteY1" fmla="*/ 0 h 1284"/>
                <a:gd name="connsiteX2" fmla="*/ 1531 w 2750"/>
                <a:gd name="connsiteY2" fmla="*/ 745 h 1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0" h="1284">
                  <a:moveTo>
                    <a:pt x="1531" y="745"/>
                  </a:moveTo>
                  <a:cubicBezTo>
                    <a:pt x="1937" y="474"/>
                    <a:pt x="2344" y="271"/>
                    <a:pt x="2750" y="0"/>
                  </a:cubicBezTo>
                  <a:cubicBezTo>
                    <a:pt x="-974" y="542"/>
                    <a:pt x="-433" y="2099"/>
                    <a:pt x="1531" y="74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8" name="Freeform 597">
              <a:extLst>
                <a:ext uri="{FF2B5EF4-FFF2-40B4-BE49-F238E27FC236}">
                  <a16:creationId xmlns:a16="http://schemas.microsoft.com/office/drawing/2014/main" id="{7E74D1E7-B5D7-C11A-6EAA-DC4C163FF757}"/>
                </a:ext>
              </a:extLst>
            </p:cNvPr>
            <p:cNvSpPr/>
            <p:nvPr/>
          </p:nvSpPr>
          <p:spPr bwMode="ltGray">
            <a:xfrm>
              <a:off x="7363665" y="5068745"/>
              <a:ext cx="21746" cy="27695"/>
            </a:xfrm>
            <a:custGeom>
              <a:avLst/>
              <a:gdLst>
                <a:gd name="connsiteX0" fmla="*/ 21355 w 21746"/>
                <a:gd name="connsiteY0" fmla="*/ 1673 h 27695"/>
                <a:gd name="connsiteX1" fmla="*/ 973 w 21746"/>
                <a:gd name="connsiteY1" fmla="*/ 2824 h 27695"/>
                <a:gd name="connsiteX2" fmla="*/ 7067 w 21746"/>
                <a:gd name="connsiteY2" fmla="*/ 20227 h 27695"/>
                <a:gd name="connsiteX3" fmla="*/ 14515 w 21746"/>
                <a:gd name="connsiteY3" fmla="*/ 27269 h 27695"/>
                <a:gd name="connsiteX4" fmla="*/ 10114 w 21746"/>
                <a:gd name="connsiteY4" fmla="*/ 24019 h 27695"/>
                <a:gd name="connsiteX5" fmla="*/ 21355 w 21746"/>
                <a:gd name="connsiteY5" fmla="*/ 1673 h 2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746" h="27695">
                  <a:moveTo>
                    <a:pt x="21355" y="1673"/>
                  </a:moveTo>
                  <a:cubicBezTo>
                    <a:pt x="18307" y="-1374"/>
                    <a:pt x="2869" y="183"/>
                    <a:pt x="973" y="2824"/>
                  </a:cubicBezTo>
                  <a:cubicBezTo>
                    <a:pt x="-2549" y="7700"/>
                    <a:pt x="4426" y="16028"/>
                    <a:pt x="7067" y="20227"/>
                  </a:cubicBezTo>
                  <a:cubicBezTo>
                    <a:pt x="9708" y="24358"/>
                    <a:pt x="10723" y="29165"/>
                    <a:pt x="14515" y="27269"/>
                  </a:cubicBezTo>
                  <a:cubicBezTo>
                    <a:pt x="18307" y="25373"/>
                    <a:pt x="11671" y="26660"/>
                    <a:pt x="10114" y="24019"/>
                  </a:cubicBezTo>
                  <a:cubicBezTo>
                    <a:pt x="8624" y="21378"/>
                    <a:pt x="24402" y="4720"/>
                    <a:pt x="21355" y="167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9" name="Freeform 598">
              <a:extLst>
                <a:ext uri="{FF2B5EF4-FFF2-40B4-BE49-F238E27FC236}">
                  <a16:creationId xmlns:a16="http://schemas.microsoft.com/office/drawing/2014/main" id="{CE1321EE-8797-130C-EE98-C91D07AAF0CD}"/>
                </a:ext>
              </a:extLst>
            </p:cNvPr>
            <p:cNvSpPr/>
            <p:nvPr/>
          </p:nvSpPr>
          <p:spPr bwMode="ltGray">
            <a:xfrm>
              <a:off x="7316184" y="5046208"/>
              <a:ext cx="21918" cy="19420"/>
            </a:xfrm>
            <a:custGeom>
              <a:avLst/>
              <a:gdLst>
                <a:gd name="connsiteX0" fmla="*/ 20284 w 21918"/>
                <a:gd name="connsiteY0" fmla="*/ 2474 h 19420"/>
                <a:gd name="connsiteX1" fmla="*/ 2543 w 21918"/>
                <a:gd name="connsiteY1" fmla="*/ 1120 h 19420"/>
                <a:gd name="connsiteX2" fmla="*/ 6470 w 21918"/>
                <a:gd name="connsiteY2" fmla="*/ 16152 h 19420"/>
                <a:gd name="connsiteX3" fmla="*/ 15612 w 21918"/>
                <a:gd name="connsiteY3" fmla="*/ 18522 h 19420"/>
                <a:gd name="connsiteX4" fmla="*/ 20284 w 21918"/>
                <a:gd name="connsiteY4" fmla="*/ 2474 h 19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8" h="19420">
                  <a:moveTo>
                    <a:pt x="20284" y="2474"/>
                  </a:moveTo>
                  <a:cubicBezTo>
                    <a:pt x="14935" y="1323"/>
                    <a:pt x="5184" y="-1589"/>
                    <a:pt x="2543" y="1120"/>
                  </a:cubicBezTo>
                  <a:cubicBezTo>
                    <a:pt x="-2400" y="6333"/>
                    <a:pt x="376" y="13918"/>
                    <a:pt x="6470" y="16152"/>
                  </a:cubicBezTo>
                  <a:cubicBezTo>
                    <a:pt x="12565" y="18387"/>
                    <a:pt x="14867" y="20757"/>
                    <a:pt x="15612" y="18522"/>
                  </a:cubicBezTo>
                  <a:cubicBezTo>
                    <a:pt x="16424" y="16288"/>
                    <a:pt x="25566" y="3557"/>
                    <a:pt x="20284" y="24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0" name="Freeform 599">
              <a:extLst>
                <a:ext uri="{FF2B5EF4-FFF2-40B4-BE49-F238E27FC236}">
                  <a16:creationId xmlns:a16="http://schemas.microsoft.com/office/drawing/2014/main" id="{2C8814E5-EEEC-6595-5459-1A91876D9CD9}"/>
                </a:ext>
              </a:extLst>
            </p:cNvPr>
            <p:cNvSpPr/>
            <p:nvPr/>
          </p:nvSpPr>
          <p:spPr bwMode="ltGray">
            <a:xfrm>
              <a:off x="7308841" y="5066127"/>
              <a:ext cx="2874" cy="1615"/>
            </a:xfrm>
            <a:custGeom>
              <a:avLst/>
              <a:gdLst>
                <a:gd name="connsiteX0" fmla="*/ 0 w 2874"/>
                <a:gd name="connsiteY0" fmla="*/ 1244 h 1615"/>
                <a:gd name="connsiteX1" fmla="*/ 2776 w 2874"/>
                <a:gd name="connsiteY1" fmla="*/ 635 h 1615"/>
                <a:gd name="connsiteX2" fmla="*/ 0 w 2874"/>
                <a:gd name="connsiteY2" fmla="*/ 1244 h 1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74" h="1615">
                  <a:moveTo>
                    <a:pt x="0" y="1244"/>
                  </a:moveTo>
                  <a:cubicBezTo>
                    <a:pt x="1964" y="1786"/>
                    <a:pt x="3250" y="1854"/>
                    <a:pt x="2776" y="635"/>
                  </a:cubicBezTo>
                  <a:cubicBezTo>
                    <a:pt x="2370" y="-516"/>
                    <a:pt x="1354" y="25"/>
                    <a:pt x="0" y="12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1" name="Freeform 600">
              <a:extLst>
                <a:ext uri="{FF2B5EF4-FFF2-40B4-BE49-F238E27FC236}">
                  <a16:creationId xmlns:a16="http://schemas.microsoft.com/office/drawing/2014/main" id="{3DD9B45E-6F32-560B-F679-D00CD9EB23D3}"/>
                </a:ext>
              </a:extLst>
            </p:cNvPr>
            <p:cNvSpPr/>
            <p:nvPr/>
          </p:nvSpPr>
          <p:spPr bwMode="ltGray">
            <a:xfrm>
              <a:off x="7296975" y="5064389"/>
              <a:ext cx="11933" cy="9347"/>
            </a:xfrm>
            <a:custGeom>
              <a:avLst/>
              <a:gdLst>
                <a:gd name="connsiteX0" fmla="*/ 4891 w 11933"/>
                <a:gd name="connsiteY0" fmla="*/ 8874 h 9347"/>
                <a:gd name="connsiteX1" fmla="*/ 11933 w 11933"/>
                <a:gd name="connsiteY1" fmla="*/ 2982 h 9347"/>
                <a:gd name="connsiteX2" fmla="*/ 1709 w 11933"/>
                <a:gd name="connsiteY2" fmla="*/ 3 h 9347"/>
                <a:gd name="connsiteX3" fmla="*/ 4891 w 11933"/>
                <a:gd name="connsiteY3" fmla="*/ 8874 h 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33" h="9347">
                  <a:moveTo>
                    <a:pt x="4891" y="8874"/>
                  </a:moveTo>
                  <a:cubicBezTo>
                    <a:pt x="7193" y="8332"/>
                    <a:pt x="9902" y="4878"/>
                    <a:pt x="11933" y="2982"/>
                  </a:cubicBezTo>
                  <a:cubicBezTo>
                    <a:pt x="8886" y="2102"/>
                    <a:pt x="4214" y="138"/>
                    <a:pt x="1709" y="3"/>
                  </a:cubicBezTo>
                  <a:cubicBezTo>
                    <a:pt x="-2557" y="-200"/>
                    <a:pt x="2183" y="11853"/>
                    <a:pt x="4891" y="88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2" name="Freeform 601">
              <a:extLst>
                <a:ext uri="{FF2B5EF4-FFF2-40B4-BE49-F238E27FC236}">
                  <a16:creationId xmlns:a16="http://schemas.microsoft.com/office/drawing/2014/main" id="{06D3E157-9C33-383D-B3F1-1AC536F7E48D}"/>
                </a:ext>
              </a:extLst>
            </p:cNvPr>
            <p:cNvSpPr/>
            <p:nvPr/>
          </p:nvSpPr>
          <p:spPr bwMode="ltGray">
            <a:xfrm>
              <a:off x="11239333" y="7884565"/>
              <a:ext cx="18747" cy="23969"/>
            </a:xfrm>
            <a:custGeom>
              <a:avLst/>
              <a:gdLst>
                <a:gd name="connsiteX0" fmla="*/ 6433 w 18747"/>
                <a:gd name="connsiteY0" fmla="*/ 3250 h 23969"/>
                <a:gd name="connsiteX1" fmla="*/ 0 w 18747"/>
                <a:gd name="connsiteY1" fmla="*/ 0 h 23969"/>
                <a:gd name="connsiteX2" fmla="*/ 11850 w 18747"/>
                <a:gd name="connsiteY2" fmla="*/ 13407 h 23969"/>
                <a:gd name="connsiteX3" fmla="*/ 7719 w 18747"/>
                <a:gd name="connsiteY3" fmla="*/ 23835 h 23969"/>
                <a:gd name="connsiteX4" fmla="*/ 18689 w 18747"/>
                <a:gd name="connsiteY4" fmla="*/ 17267 h 23969"/>
                <a:gd name="connsiteX5" fmla="*/ 6433 w 18747"/>
                <a:gd name="connsiteY5" fmla="*/ 3250 h 23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47" h="23969">
                  <a:moveTo>
                    <a:pt x="6433" y="3250"/>
                  </a:moveTo>
                  <a:cubicBezTo>
                    <a:pt x="4333" y="2167"/>
                    <a:pt x="2167" y="1015"/>
                    <a:pt x="0" y="0"/>
                  </a:cubicBezTo>
                  <a:cubicBezTo>
                    <a:pt x="6704" y="5688"/>
                    <a:pt x="11444" y="9954"/>
                    <a:pt x="11850" y="13407"/>
                  </a:cubicBezTo>
                  <a:cubicBezTo>
                    <a:pt x="12391" y="18486"/>
                    <a:pt x="2031" y="24987"/>
                    <a:pt x="7719" y="23835"/>
                  </a:cubicBezTo>
                  <a:cubicBezTo>
                    <a:pt x="13407" y="22684"/>
                    <a:pt x="18147" y="22413"/>
                    <a:pt x="18689" y="17267"/>
                  </a:cubicBezTo>
                  <a:cubicBezTo>
                    <a:pt x="19231" y="12189"/>
                    <a:pt x="16116" y="8329"/>
                    <a:pt x="6433" y="325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3" name="Freeform 602">
              <a:extLst>
                <a:ext uri="{FF2B5EF4-FFF2-40B4-BE49-F238E27FC236}">
                  <a16:creationId xmlns:a16="http://schemas.microsoft.com/office/drawing/2014/main" id="{8854811E-A30B-1872-44A2-FA24B3A683B2}"/>
                </a:ext>
              </a:extLst>
            </p:cNvPr>
            <p:cNvSpPr/>
            <p:nvPr/>
          </p:nvSpPr>
          <p:spPr bwMode="ltGray">
            <a:xfrm>
              <a:off x="11223762" y="7874795"/>
              <a:ext cx="15570" cy="9769"/>
            </a:xfrm>
            <a:custGeom>
              <a:avLst/>
              <a:gdLst>
                <a:gd name="connsiteX0" fmla="*/ 200 w 15570"/>
                <a:gd name="connsiteY0" fmla="*/ 2931 h 9769"/>
                <a:gd name="connsiteX1" fmla="*/ 15571 w 15570"/>
                <a:gd name="connsiteY1" fmla="*/ 9770 h 9769"/>
                <a:gd name="connsiteX2" fmla="*/ 4872 w 15570"/>
                <a:gd name="connsiteY2" fmla="*/ 561 h 9769"/>
                <a:gd name="connsiteX3" fmla="*/ 200 w 15570"/>
                <a:gd name="connsiteY3" fmla="*/ 2931 h 9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70" h="9769">
                  <a:moveTo>
                    <a:pt x="200" y="2931"/>
                  </a:moveTo>
                  <a:cubicBezTo>
                    <a:pt x="1080" y="2931"/>
                    <a:pt x="7987" y="5978"/>
                    <a:pt x="15571" y="9770"/>
                  </a:cubicBezTo>
                  <a:cubicBezTo>
                    <a:pt x="12388" y="7061"/>
                    <a:pt x="8732" y="4014"/>
                    <a:pt x="4872" y="561"/>
                  </a:cubicBezTo>
                  <a:cubicBezTo>
                    <a:pt x="3179" y="-1538"/>
                    <a:pt x="-951" y="2931"/>
                    <a:pt x="200" y="29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09" name="Picture 608">
            <a:extLst>
              <a:ext uri="{FF2B5EF4-FFF2-40B4-BE49-F238E27FC236}">
                <a16:creationId xmlns:a16="http://schemas.microsoft.com/office/drawing/2014/main" id="{2ACA3CB2-6686-A3E9-FE55-EDCAE83A7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697" y="3274718"/>
            <a:ext cx="855921" cy="855921"/>
          </a:xfrm>
          <a:prstGeom prst="rect">
            <a:avLst/>
          </a:prstGeom>
        </p:spPr>
      </p:pic>
      <p:grpSp>
        <p:nvGrpSpPr>
          <p:cNvPr id="613" name="Group 612">
            <a:extLst>
              <a:ext uri="{FF2B5EF4-FFF2-40B4-BE49-F238E27FC236}">
                <a16:creationId xmlns:a16="http://schemas.microsoft.com/office/drawing/2014/main" id="{AF174080-0621-1EEC-1A2F-9FF2D4A073B6}"/>
              </a:ext>
            </a:extLst>
          </p:cNvPr>
          <p:cNvGrpSpPr/>
          <p:nvPr userDrawn="1"/>
        </p:nvGrpSpPr>
        <p:grpSpPr>
          <a:xfrm>
            <a:off x="-616688" y="818146"/>
            <a:ext cx="9828800" cy="8285214"/>
            <a:chOff x="12297285" y="818146"/>
            <a:chExt cx="9828800" cy="8285214"/>
          </a:xfrm>
        </p:grpSpPr>
        <p:sp>
          <p:nvSpPr>
            <p:cNvPr id="614" name="Rectangle: Rounded Corners 2">
              <a:extLst>
                <a:ext uri="{FF2B5EF4-FFF2-40B4-BE49-F238E27FC236}">
                  <a16:creationId xmlns:a16="http://schemas.microsoft.com/office/drawing/2014/main" id="{15549D02-BDEE-3EFC-F849-AA42988D7664}"/>
                </a:ext>
              </a:extLst>
            </p:cNvPr>
            <p:cNvSpPr/>
            <p:nvPr userDrawn="1"/>
          </p:nvSpPr>
          <p:spPr bwMode="auto">
            <a:xfrm>
              <a:off x="12297285" y="818146"/>
              <a:ext cx="9828800" cy="8285214"/>
            </a:xfrm>
            <a:prstGeom prst="roundRect">
              <a:avLst>
                <a:gd name="adj" fmla="val 5350"/>
              </a:avLst>
            </a:prstGeom>
            <a:solidFill>
              <a:schemeClr val="bg1"/>
            </a:solidFill>
            <a:ln w="34925" cap="rnd">
              <a:noFill/>
              <a:prstDash val="soli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00" b="1" dirty="0">
                <a:solidFill>
                  <a:schemeClr val="bg1"/>
                </a:solidFill>
                <a:latin typeface="Ember Modern Display Standard" panose="020B0503020204020204" pitchFamily="34" charset="0"/>
              </a:endParaRPr>
            </a:p>
          </p:txBody>
        </p:sp>
        <p:sp>
          <p:nvSpPr>
            <p:cNvPr id="615" name="Content Placeholder 18">
              <a:extLst>
                <a:ext uri="{FF2B5EF4-FFF2-40B4-BE49-F238E27FC236}">
                  <a16:creationId xmlns:a16="http://schemas.microsoft.com/office/drawing/2014/main" id="{94FE30B0-26C9-A7EF-6069-C691D156BAF9}"/>
                </a:ext>
              </a:extLst>
            </p:cNvPr>
            <p:cNvSpPr txBox="1">
              <a:spLocks/>
            </p:cNvSpPr>
            <p:nvPr/>
          </p:nvSpPr>
          <p:spPr>
            <a:xfrm>
              <a:off x="12860594" y="1305783"/>
              <a:ext cx="2625054" cy="54792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74330" indent="-274330" algn="l" defTabSz="1143046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3400" b="0" i="0" kern="1200" dirty="0">
                  <a:solidFill>
                    <a:schemeClr val="tx1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defRPr>
              </a:lvl1pPr>
              <a:lvl2pPr marL="639789" indent="-365139" algn="l" defTabSz="1143046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3200" b="0" i="0" kern="1200" dirty="0">
                  <a:solidFill>
                    <a:schemeClr val="tx1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defRPr>
              </a:lvl2pPr>
              <a:lvl3pPr marL="914438" indent="-273060" algn="l" defTabSz="1143046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2800" b="0" i="0" kern="1200" dirty="0">
                  <a:solidFill>
                    <a:schemeClr val="tx1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defRPr>
              </a:lvl3pPr>
              <a:lvl4pPr marL="1187498" indent="-273060" algn="l" defTabSz="1143046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2400" b="0" i="0" kern="1200" dirty="0">
                  <a:solidFill>
                    <a:schemeClr val="tx1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defRPr>
              </a:lvl4pPr>
              <a:lvl5pPr marL="1462148" indent="-273060" algn="l" defTabSz="1143046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2400" b="0" i="0" kern="1200" dirty="0">
                  <a:solidFill>
                    <a:schemeClr val="tx1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defRPr>
              </a:lvl5pPr>
              <a:lvl6pPr marL="3143376" indent="-285763" algn="l" defTabSz="1143046" rtl="0" eaLnBrk="1" latinLnBrk="0" hangingPunct="1">
                <a:lnSpc>
                  <a:spcPct val="90000"/>
                </a:lnSpc>
                <a:spcBef>
                  <a:spcPts val="625"/>
                </a:spcBef>
                <a:buFont typeface="Amazon Ember Display" panose="020F0603020204020204" pitchFamily="34" charset="0"/>
                <a:buChar char="•"/>
                <a:defRPr sz="22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4898" indent="-285763" algn="l" defTabSz="1143046" rtl="0" eaLnBrk="1" latinLnBrk="0" hangingPunct="1">
                <a:lnSpc>
                  <a:spcPct val="90000"/>
                </a:lnSpc>
                <a:spcBef>
                  <a:spcPts val="625"/>
                </a:spcBef>
                <a:buFont typeface="Amazon Ember Display" panose="020F0603020204020204" pitchFamily="34" charset="0"/>
                <a:buChar char="•"/>
                <a:defRPr sz="22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86423" indent="-285763" algn="l" defTabSz="1143046" rtl="0" eaLnBrk="1" latinLnBrk="0" hangingPunct="1">
                <a:lnSpc>
                  <a:spcPct val="90000"/>
                </a:lnSpc>
                <a:spcBef>
                  <a:spcPts val="625"/>
                </a:spcBef>
                <a:buFont typeface="Amazon Ember Display" panose="020F0603020204020204" pitchFamily="34" charset="0"/>
                <a:buChar char="•"/>
                <a:defRPr sz="22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57944" indent="-285763" algn="l" defTabSz="1143046" rtl="0" eaLnBrk="1" latinLnBrk="0" hangingPunct="1">
                <a:lnSpc>
                  <a:spcPct val="90000"/>
                </a:lnSpc>
                <a:spcBef>
                  <a:spcPts val="625"/>
                </a:spcBef>
                <a:buFont typeface="Amazon Ember Display" panose="020F0603020204020204" pitchFamily="34" charset="0"/>
                <a:buChar char="•"/>
                <a:defRPr sz="22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3200"/>
                </a:lnSpc>
                <a:buNone/>
              </a:pPr>
              <a:endParaRPr lang="en-US" sz="20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616" name="Content Placeholder 23">
            <a:extLst>
              <a:ext uri="{FF2B5EF4-FFF2-40B4-BE49-F238E27FC236}">
                <a16:creationId xmlns:a16="http://schemas.microsoft.com/office/drawing/2014/main" id="{CF000CC4-2F86-96F1-96E6-2C32117AA43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7560" y="4784651"/>
            <a:ext cx="7783490" cy="3535333"/>
          </a:xfrm>
        </p:spPr>
        <p:txBody>
          <a:bodyPr anchor="t"/>
          <a:lstStyle>
            <a:lvl1pPr marL="0" indent="0" algn="l" defTabSz="114304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i="0" kern="1200" cap="none" spc="0" baseline="0" dirty="0" smtClean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0" indent="0" algn="l" defTabSz="1143046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2200" b="0" i="0" kern="1200" cap="none" spc="0" baseline="0" dirty="0" smtClean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0" indent="0" algn="l" defTabSz="1143046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2200" b="0" i="0" kern="1200" cap="none" spc="0" baseline="0" dirty="0" smtClean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0" indent="0" algn="l" defTabSz="1143046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2200" b="0" i="0" kern="1200" cap="none" spc="0" baseline="0" dirty="0" smtClean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0" indent="0" algn="l" defTabSz="1143046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2200" b="0" i="0" kern="1200" cap="none" spc="0" baseline="0" dirty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617" name="Text Placeholder 13">
            <a:extLst>
              <a:ext uri="{FF2B5EF4-FFF2-40B4-BE49-F238E27FC236}">
                <a16:creationId xmlns:a16="http://schemas.microsoft.com/office/drawing/2014/main" id="{D01D996C-CD8B-9A88-1ECD-AC2017E0E6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559" y="3503318"/>
            <a:ext cx="7783489" cy="1041400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4000" b="1">
                <a:latin typeface="+mj-lt"/>
              </a:defRPr>
            </a:lvl1pPr>
            <a:lvl2pPr>
              <a:buNone/>
              <a:defRPr b="1">
                <a:latin typeface="+mj-lt"/>
              </a:defRPr>
            </a:lvl2pPr>
            <a:lvl3pPr>
              <a:buNone/>
              <a:defRPr b="1">
                <a:latin typeface="+mj-lt"/>
              </a:defRPr>
            </a:lvl3pPr>
            <a:lvl4pPr>
              <a:buNone/>
              <a:defRPr b="1">
                <a:latin typeface="+mj-lt"/>
              </a:defRPr>
            </a:lvl4pPr>
            <a:lvl5pPr>
              <a:buNone/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Add Headline</a:t>
            </a:r>
          </a:p>
        </p:txBody>
      </p:sp>
      <p:sp>
        <p:nvSpPr>
          <p:cNvPr id="618" name="Oval 617">
            <a:extLst>
              <a:ext uri="{FF2B5EF4-FFF2-40B4-BE49-F238E27FC236}">
                <a16:creationId xmlns:a16="http://schemas.microsoft.com/office/drawing/2014/main" id="{A5D362EC-2410-BBA3-A784-C8139CCB489B}"/>
              </a:ext>
            </a:extLst>
          </p:cNvPr>
          <p:cNvSpPr/>
          <p:nvPr userDrawn="1"/>
        </p:nvSpPr>
        <p:spPr bwMode="auto">
          <a:xfrm>
            <a:off x="617559" y="1300703"/>
            <a:ext cx="2026477" cy="2026477"/>
          </a:xfrm>
          <a:prstGeom prst="ellipse">
            <a:avLst/>
          </a:prstGeom>
          <a:solidFill>
            <a:schemeClr val="bg2"/>
          </a:solidFill>
          <a:ln w="34925" cap="rnd">
            <a:noFill/>
            <a:prstDash val="soli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Ember Modern Display Standard" panose="020B0503020204020204" pitchFamily="34" charset="0"/>
            </a:endParaRPr>
          </a:p>
        </p:txBody>
      </p:sp>
      <p:sp>
        <p:nvSpPr>
          <p:cNvPr id="620" name="Picture Placeholder 605">
            <a:extLst>
              <a:ext uri="{FF2B5EF4-FFF2-40B4-BE49-F238E27FC236}">
                <a16:creationId xmlns:a16="http://schemas.microsoft.com/office/drawing/2014/main" id="{907B56F0-A1B2-BF03-C892-9B2001B730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7559" y="1288003"/>
            <a:ext cx="1986714" cy="198671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21" name="Footer Placeholder 2">
            <a:extLst>
              <a:ext uri="{FF2B5EF4-FFF2-40B4-BE49-F238E27FC236}">
                <a16:creationId xmlns:a16="http://schemas.microsoft.com/office/drawing/2014/main" id="{586BAE98-9439-4878-174C-E7FDE9E1D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646541" y="9689000"/>
            <a:ext cx="4955655" cy="30684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2026 Amazon.com, Inc. or its affiliates. All rights reserved.</a:t>
            </a:r>
            <a:endParaRPr lang="en-US" dirty="0"/>
          </a:p>
        </p:txBody>
      </p:sp>
      <p:pic>
        <p:nvPicPr>
          <p:cNvPr id="622" name="Graphic 621">
            <a:extLst>
              <a:ext uri="{FF2B5EF4-FFF2-40B4-BE49-F238E27FC236}">
                <a16:creationId xmlns:a16="http://schemas.microsoft.com/office/drawing/2014/main" id="{5AD91645-30F4-6AAA-3228-1F2F064562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85800" y="9657930"/>
            <a:ext cx="959688" cy="32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0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816 1.23457E-6 L -2.63889E-6 1.23457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8" grpId="0" animBg="1"/>
      <p:bldP spid="620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Callout - EM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DF09BE7-86EA-F8A8-96A5-A79DEBCA1E41}"/>
              </a:ext>
            </a:extLst>
          </p:cNvPr>
          <p:cNvGrpSpPr/>
          <p:nvPr userDrawn="1"/>
        </p:nvGrpSpPr>
        <p:grpSpPr>
          <a:xfrm>
            <a:off x="6643306" y="861007"/>
            <a:ext cx="13601010" cy="7650435"/>
            <a:chOff x="6984930" y="1641547"/>
            <a:chExt cx="11337370" cy="6377160"/>
          </a:xfrm>
          <a:solidFill>
            <a:schemeClr val="tx2"/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98C86E2-AD63-F924-49B8-245A97E1AE3F}"/>
                </a:ext>
              </a:extLst>
            </p:cNvPr>
            <p:cNvSpPr/>
            <p:nvPr/>
          </p:nvSpPr>
          <p:spPr bwMode="ltGray">
            <a:xfrm>
              <a:off x="7711310" y="2588682"/>
              <a:ext cx="1180" cy="8531"/>
            </a:xfrm>
            <a:custGeom>
              <a:avLst/>
              <a:gdLst>
                <a:gd name="connsiteX0" fmla="*/ 436 w 1180"/>
                <a:gd name="connsiteY0" fmla="*/ 0 h 8531"/>
                <a:gd name="connsiteX1" fmla="*/ 165 w 1180"/>
                <a:gd name="connsiteY1" fmla="*/ 2167 h 8531"/>
                <a:gd name="connsiteX2" fmla="*/ 707 w 1180"/>
                <a:gd name="connsiteY2" fmla="*/ 8532 h 8531"/>
                <a:gd name="connsiteX3" fmla="*/ 1181 w 1180"/>
                <a:gd name="connsiteY3" fmla="*/ 1219 h 8531"/>
                <a:gd name="connsiteX4" fmla="*/ 436 w 1180"/>
                <a:gd name="connsiteY4" fmla="*/ 0 h 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0" h="8531">
                  <a:moveTo>
                    <a:pt x="436" y="0"/>
                  </a:moveTo>
                  <a:cubicBezTo>
                    <a:pt x="436" y="339"/>
                    <a:pt x="368" y="948"/>
                    <a:pt x="165" y="2167"/>
                  </a:cubicBezTo>
                  <a:cubicBezTo>
                    <a:pt x="-241" y="4605"/>
                    <a:pt x="165" y="6501"/>
                    <a:pt x="707" y="8532"/>
                  </a:cubicBezTo>
                  <a:cubicBezTo>
                    <a:pt x="639" y="5959"/>
                    <a:pt x="842" y="3318"/>
                    <a:pt x="1181" y="1219"/>
                  </a:cubicBezTo>
                  <a:cubicBezTo>
                    <a:pt x="639" y="880"/>
                    <a:pt x="504" y="339"/>
                    <a:pt x="436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9D3B6B4-8BB8-ED3C-7948-839D962615EE}"/>
                </a:ext>
              </a:extLst>
            </p:cNvPr>
            <p:cNvSpPr/>
            <p:nvPr/>
          </p:nvSpPr>
          <p:spPr bwMode="ltGray">
            <a:xfrm>
              <a:off x="10591034" y="3003974"/>
              <a:ext cx="4540" cy="6366"/>
            </a:xfrm>
            <a:custGeom>
              <a:avLst/>
              <a:gdLst>
                <a:gd name="connsiteX0" fmla="*/ 4131 w 4540"/>
                <a:gd name="connsiteY0" fmla="*/ 340 h 6366"/>
                <a:gd name="connsiteX1" fmla="*/ 0 w 4540"/>
                <a:gd name="connsiteY1" fmla="*/ 6367 h 6366"/>
                <a:gd name="connsiteX2" fmla="*/ 4131 w 4540"/>
                <a:gd name="connsiteY2" fmla="*/ 340 h 6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40" h="6366">
                  <a:moveTo>
                    <a:pt x="4131" y="340"/>
                  </a:moveTo>
                  <a:cubicBezTo>
                    <a:pt x="2912" y="-1149"/>
                    <a:pt x="1558" y="2507"/>
                    <a:pt x="0" y="6367"/>
                  </a:cubicBezTo>
                  <a:cubicBezTo>
                    <a:pt x="2777" y="4268"/>
                    <a:pt x="5620" y="2236"/>
                    <a:pt x="4131" y="34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CBF8C85-71BC-4A91-1916-FB1EE4B52F68}"/>
                </a:ext>
              </a:extLst>
            </p:cNvPr>
            <p:cNvSpPr/>
            <p:nvPr/>
          </p:nvSpPr>
          <p:spPr bwMode="ltGray">
            <a:xfrm>
              <a:off x="8795568" y="2501580"/>
              <a:ext cx="896" cy="4016"/>
            </a:xfrm>
            <a:custGeom>
              <a:avLst/>
              <a:gdLst>
                <a:gd name="connsiteX0" fmla="*/ 422 w 896"/>
                <a:gd name="connsiteY0" fmla="*/ 1037 h 4016"/>
                <a:gd name="connsiteX1" fmla="*/ 354 w 896"/>
                <a:gd name="connsiteY1" fmla="*/ 3543 h 4016"/>
                <a:gd name="connsiteX2" fmla="*/ 896 w 896"/>
                <a:gd name="connsiteY2" fmla="*/ 4017 h 4016"/>
                <a:gd name="connsiteX3" fmla="*/ 422 w 896"/>
                <a:gd name="connsiteY3" fmla="*/ 1037 h 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6" h="4016">
                  <a:moveTo>
                    <a:pt x="422" y="1037"/>
                  </a:moveTo>
                  <a:cubicBezTo>
                    <a:pt x="1302" y="-1197"/>
                    <a:pt x="-797" y="428"/>
                    <a:pt x="354" y="3543"/>
                  </a:cubicBezTo>
                  <a:cubicBezTo>
                    <a:pt x="422" y="3746"/>
                    <a:pt x="693" y="3881"/>
                    <a:pt x="896" y="4017"/>
                  </a:cubicBezTo>
                  <a:cubicBezTo>
                    <a:pt x="422" y="2730"/>
                    <a:pt x="151" y="1647"/>
                    <a:pt x="422" y="10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78BE43A-6AEB-199F-804E-9C4046617665}"/>
                </a:ext>
              </a:extLst>
            </p:cNvPr>
            <p:cNvSpPr/>
            <p:nvPr/>
          </p:nvSpPr>
          <p:spPr bwMode="ltGray">
            <a:xfrm>
              <a:off x="8756648" y="2516847"/>
              <a:ext cx="412" cy="4594"/>
            </a:xfrm>
            <a:custGeom>
              <a:avLst/>
              <a:gdLst>
                <a:gd name="connsiteX0" fmla="*/ 0 w 412"/>
                <a:gd name="connsiteY0" fmla="*/ 396 h 4594"/>
                <a:gd name="connsiteX1" fmla="*/ 68 w 412"/>
                <a:gd name="connsiteY1" fmla="*/ 4594 h 4594"/>
                <a:gd name="connsiteX2" fmla="*/ 0 w 412"/>
                <a:gd name="connsiteY2" fmla="*/ 396 h 4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2" h="4594">
                  <a:moveTo>
                    <a:pt x="0" y="396"/>
                  </a:moveTo>
                  <a:cubicBezTo>
                    <a:pt x="0" y="1073"/>
                    <a:pt x="0" y="2698"/>
                    <a:pt x="68" y="4594"/>
                  </a:cubicBezTo>
                  <a:cubicBezTo>
                    <a:pt x="880" y="1615"/>
                    <a:pt x="0" y="-1026"/>
                    <a:pt x="0" y="39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0B710F2-BD85-7FE9-B942-A41FD3587D4C}"/>
                </a:ext>
              </a:extLst>
            </p:cNvPr>
            <p:cNvSpPr/>
            <p:nvPr/>
          </p:nvSpPr>
          <p:spPr bwMode="ltGray">
            <a:xfrm>
              <a:off x="7712490" y="2585344"/>
              <a:ext cx="2698" cy="4760"/>
            </a:xfrm>
            <a:custGeom>
              <a:avLst/>
              <a:gdLst>
                <a:gd name="connsiteX0" fmla="*/ 948 w 2698"/>
                <a:gd name="connsiteY0" fmla="*/ 901 h 4760"/>
                <a:gd name="connsiteX1" fmla="*/ 0 w 2698"/>
                <a:gd name="connsiteY1" fmla="*/ 4558 h 4760"/>
                <a:gd name="connsiteX2" fmla="*/ 948 w 2698"/>
                <a:gd name="connsiteY2" fmla="*/ 4761 h 4760"/>
                <a:gd name="connsiteX3" fmla="*/ 948 w 2698"/>
                <a:gd name="connsiteY3" fmla="*/ 901 h 4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98" h="4760">
                  <a:moveTo>
                    <a:pt x="948" y="901"/>
                  </a:moveTo>
                  <a:cubicBezTo>
                    <a:pt x="609" y="1646"/>
                    <a:pt x="271" y="2933"/>
                    <a:pt x="0" y="4558"/>
                  </a:cubicBezTo>
                  <a:cubicBezTo>
                    <a:pt x="271" y="4693"/>
                    <a:pt x="542" y="4761"/>
                    <a:pt x="948" y="4761"/>
                  </a:cubicBezTo>
                  <a:cubicBezTo>
                    <a:pt x="3792" y="4761"/>
                    <a:pt x="2709" y="-2485"/>
                    <a:pt x="948" y="90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9ABBE5E-5209-3A30-0FE2-234BB713787E}"/>
                </a:ext>
              </a:extLst>
            </p:cNvPr>
            <p:cNvSpPr/>
            <p:nvPr/>
          </p:nvSpPr>
          <p:spPr bwMode="ltGray">
            <a:xfrm>
              <a:off x="7947595" y="3125116"/>
              <a:ext cx="1421" cy="284"/>
            </a:xfrm>
            <a:custGeom>
              <a:avLst/>
              <a:gdLst>
                <a:gd name="connsiteX0" fmla="*/ 1422 w 1421"/>
                <a:gd name="connsiteY0" fmla="*/ 0 h 284"/>
                <a:gd name="connsiteX1" fmla="*/ 1422 w 1421"/>
                <a:gd name="connsiteY1" fmla="*/ 0 h 284"/>
                <a:gd name="connsiteX2" fmla="*/ 1422 w 1421"/>
                <a:gd name="connsiteY2" fmla="*/ 0 h 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" h="284">
                  <a:moveTo>
                    <a:pt x="1422" y="0"/>
                  </a:moveTo>
                  <a:cubicBezTo>
                    <a:pt x="-948" y="271"/>
                    <a:pt x="67" y="474"/>
                    <a:pt x="1422" y="0"/>
                  </a:cubicBezTo>
                  <a:lnTo>
                    <a:pt x="1422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EA313774-C8B2-BB9E-F100-8164DD6E9387}"/>
                </a:ext>
              </a:extLst>
            </p:cNvPr>
            <p:cNvSpPr/>
            <p:nvPr/>
          </p:nvSpPr>
          <p:spPr bwMode="ltGray">
            <a:xfrm>
              <a:off x="7712016" y="2597214"/>
              <a:ext cx="1218" cy="7177"/>
            </a:xfrm>
            <a:custGeom>
              <a:avLst/>
              <a:gdLst>
                <a:gd name="connsiteX0" fmla="*/ 1219 w 1218"/>
                <a:gd name="connsiteY0" fmla="*/ 7178 h 7177"/>
                <a:gd name="connsiteX1" fmla="*/ 0 w 1218"/>
                <a:gd name="connsiteY1" fmla="*/ 0 h 7177"/>
                <a:gd name="connsiteX2" fmla="*/ 1219 w 1218"/>
                <a:gd name="connsiteY2" fmla="*/ 7178 h 7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8" h="7177">
                  <a:moveTo>
                    <a:pt x="1219" y="7178"/>
                  </a:moveTo>
                  <a:cubicBezTo>
                    <a:pt x="1151" y="4198"/>
                    <a:pt x="542" y="2031"/>
                    <a:pt x="0" y="0"/>
                  </a:cubicBezTo>
                  <a:cubicBezTo>
                    <a:pt x="68" y="2844"/>
                    <a:pt x="406" y="5485"/>
                    <a:pt x="1219" y="71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AB50D61-1A3A-ED49-A320-361163E960A6}"/>
                </a:ext>
              </a:extLst>
            </p:cNvPr>
            <p:cNvSpPr/>
            <p:nvPr/>
          </p:nvSpPr>
          <p:spPr bwMode="ltGray">
            <a:xfrm>
              <a:off x="10089431" y="7880083"/>
              <a:ext cx="9714" cy="10305"/>
            </a:xfrm>
            <a:custGeom>
              <a:avLst/>
              <a:gdLst>
                <a:gd name="connsiteX0" fmla="*/ 7761 w 9714"/>
                <a:gd name="connsiteY0" fmla="*/ 4618 h 10305"/>
                <a:gd name="connsiteX1" fmla="*/ 1125 w 9714"/>
                <a:gd name="connsiteY1" fmla="*/ 2722 h 10305"/>
                <a:gd name="connsiteX2" fmla="*/ 9657 w 9714"/>
                <a:gd name="connsiteY2" fmla="*/ 10306 h 10305"/>
                <a:gd name="connsiteX3" fmla="*/ 7761 w 9714"/>
                <a:gd name="connsiteY3" fmla="*/ 4618 h 10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4" h="10305">
                  <a:moveTo>
                    <a:pt x="7761" y="4618"/>
                  </a:moveTo>
                  <a:cubicBezTo>
                    <a:pt x="2818" y="487"/>
                    <a:pt x="-2328" y="-2357"/>
                    <a:pt x="1125" y="2722"/>
                  </a:cubicBezTo>
                  <a:cubicBezTo>
                    <a:pt x="3360" y="6040"/>
                    <a:pt x="6746" y="8545"/>
                    <a:pt x="9657" y="10306"/>
                  </a:cubicBezTo>
                  <a:cubicBezTo>
                    <a:pt x="9793" y="8477"/>
                    <a:pt x="9860" y="6378"/>
                    <a:pt x="7761" y="461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BDB3028-A535-45B4-21BD-FDBD31944D45}"/>
                </a:ext>
              </a:extLst>
            </p:cNvPr>
            <p:cNvSpPr/>
            <p:nvPr/>
          </p:nvSpPr>
          <p:spPr bwMode="ltGray">
            <a:xfrm>
              <a:off x="7655119" y="2796227"/>
              <a:ext cx="220" cy="3859"/>
            </a:xfrm>
            <a:custGeom>
              <a:avLst/>
              <a:gdLst>
                <a:gd name="connsiteX0" fmla="*/ 17 w 220"/>
                <a:gd name="connsiteY0" fmla="*/ 271 h 3859"/>
                <a:gd name="connsiteX1" fmla="*/ 85 w 220"/>
                <a:gd name="connsiteY1" fmla="*/ 3725 h 3859"/>
                <a:gd name="connsiteX2" fmla="*/ 220 w 220"/>
                <a:gd name="connsiteY2" fmla="*/ 3860 h 3859"/>
                <a:gd name="connsiteX3" fmla="*/ 17 w 220"/>
                <a:gd name="connsiteY3" fmla="*/ 271 h 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" h="3859">
                  <a:moveTo>
                    <a:pt x="17" y="271"/>
                  </a:moveTo>
                  <a:cubicBezTo>
                    <a:pt x="17" y="-812"/>
                    <a:pt x="-51" y="1558"/>
                    <a:pt x="85" y="3725"/>
                  </a:cubicBezTo>
                  <a:cubicBezTo>
                    <a:pt x="152" y="3792"/>
                    <a:pt x="152" y="3792"/>
                    <a:pt x="220" y="3860"/>
                  </a:cubicBezTo>
                  <a:cubicBezTo>
                    <a:pt x="17" y="2574"/>
                    <a:pt x="17" y="1287"/>
                    <a:pt x="17" y="27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19FA731-5E58-21F8-0171-35BE93FEAF47}"/>
                </a:ext>
              </a:extLst>
            </p:cNvPr>
            <p:cNvSpPr/>
            <p:nvPr/>
          </p:nvSpPr>
          <p:spPr bwMode="ltGray">
            <a:xfrm>
              <a:off x="8407558" y="3518289"/>
              <a:ext cx="3813" cy="2212"/>
            </a:xfrm>
            <a:custGeom>
              <a:avLst/>
              <a:gdLst>
                <a:gd name="connsiteX0" fmla="*/ 1240 w 3813"/>
                <a:gd name="connsiteY0" fmla="*/ 46 h 2212"/>
                <a:gd name="connsiteX1" fmla="*/ 3813 w 3813"/>
                <a:gd name="connsiteY1" fmla="*/ 2213 h 2212"/>
                <a:gd name="connsiteX2" fmla="*/ 1240 w 3813"/>
                <a:gd name="connsiteY2" fmla="*/ 46 h 2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3" h="2212">
                  <a:moveTo>
                    <a:pt x="1240" y="46"/>
                  </a:moveTo>
                  <a:cubicBezTo>
                    <a:pt x="-1672" y="-361"/>
                    <a:pt x="1105" y="2077"/>
                    <a:pt x="3813" y="2213"/>
                  </a:cubicBezTo>
                  <a:cubicBezTo>
                    <a:pt x="3069" y="1061"/>
                    <a:pt x="2256" y="181"/>
                    <a:pt x="1240" y="4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BCDE958-099F-61F5-2B72-63E35E02FDBE}"/>
                </a:ext>
              </a:extLst>
            </p:cNvPr>
            <p:cNvSpPr/>
            <p:nvPr/>
          </p:nvSpPr>
          <p:spPr bwMode="ltGray">
            <a:xfrm>
              <a:off x="10176044" y="3198587"/>
              <a:ext cx="10329" cy="20111"/>
            </a:xfrm>
            <a:custGeom>
              <a:avLst/>
              <a:gdLst>
                <a:gd name="connsiteX0" fmla="*/ 5724 w 10329"/>
                <a:gd name="connsiteY0" fmla="*/ 20111 h 20111"/>
                <a:gd name="connsiteX1" fmla="*/ 8771 w 10329"/>
                <a:gd name="connsiteY1" fmla="*/ 6230 h 20111"/>
                <a:gd name="connsiteX2" fmla="*/ 10329 w 10329"/>
                <a:gd name="connsiteY2" fmla="*/ 0 h 20111"/>
                <a:gd name="connsiteX3" fmla="*/ 104 w 10329"/>
                <a:gd name="connsiteY3" fmla="*/ 1693 h 20111"/>
                <a:gd name="connsiteX4" fmla="*/ 5724 w 10329"/>
                <a:gd name="connsiteY4" fmla="*/ 20111 h 20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29" h="20111">
                  <a:moveTo>
                    <a:pt x="5724" y="20111"/>
                  </a:moveTo>
                  <a:cubicBezTo>
                    <a:pt x="5927" y="15507"/>
                    <a:pt x="6537" y="10699"/>
                    <a:pt x="8771" y="6230"/>
                  </a:cubicBezTo>
                  <a:cubicBezTo>
                    <a:pt x="9381" y="4943"/>
                    <a:pt x="9923" y="2370"/>
                    <a:pt x="10329" y="0"/>
                  </a:cubicBezTo>
                  <a:cubicBezTo>
                    <a:pt x="7485" y="609"/>
                    <a:pt x="307" y="1016"/>
                    <a:pt x="104" y="1693"/>
                  </a:cubicBezTo>
                  <a:cubicBezTo>
                    <a:pt x="-844" y="4537"/>
                    <a:pt x="4979" y="12663"/>
                    <a:pt x="5724" y="2011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55C3F4E-3D80-2F24-DC3B-BCF4B0EEFD3E}"/>
                </a:ext>
              </a:extLst>
            </p:cNvPr>
            <p:cNvSpPr/>
            <p:nvPr/>
          </p:nvSpPr>
          <p:spPr bwMode="ltGray">
            <a:xfrm>
              <a:off x="7919984" y="2505664"/>
              <a:ext cx="3639" cy="7787"/>
            </a:xfrm>
            <a:custGeom>
              <a:avLst/>
              <a:gdLst>
                <a:gd name="connsiteX0" fmla="*/ 2150 w 3639"/>
                <a:gd name="connsiteY0" fmla="*/ 2099 h 7787"/>
                <a:gd name="connsiteX1" fmla="*/ 2489 w 3639"/>
                <a:gd name="connsiteY1" fmla="*/ 0 h 7787"/>
                <a:gd name="connsiteX2" fmla="*/ 254 w 3639"/>
                <a:gd name="connsiteY2" fmla="*/ 3927 h 7787"/>
                <a:gd name="connsiteX3" fmla="*/ 1676 w 3639"/>
                <a:gd name="connsiteY3" fmla="*/ 7787 h 7787"/>
                <a:gd name="connsiteX4" fmla="*/ 3640 w 3639"/>
                <a:gd name="connsiteY4" fmla="*/ 4605 h 7787"/>
                <a:gd name="connsiteX5" fmla="*/ 2150 w 3639"/>
                <a:gd name="connsiteY5" fmla="*/ 2099 h 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39" h="7787">
                  <a:moveTo>
                    <a:pt x="2150" y="2099"/>
                  </a:moveTo>
                  <a:cubicBezTo>
                    <a:pt x="2150" y="1557"/>
                    <a:pt x="2285" y="813"/>
                    <a:pt x="2489" y="0"/>
                  </a:cubicBezTo>
                  <a:cubicBezTo>
                    <a:pt x="1812" y="1151"/>
                    <a:pt x="1067" y="2302"/>
                    <a:pt x="254" y="3927"/>
                  </a:cubicBezTo>
                  <a:cubicBezTo>
                    <a:pt x="-423" y="5214"/>
                    <a:pt x="322" y="6501"/>
                    <a:pt x="1676" y="7787"/>
                  </a:cubicBezTo>
                  <a:cubicBezTo>
                    <a:pt x="2285" y="6839"/>
                    <a:pt x="2963" y="5823"/>
                    <a:pt x="3640" y="4605"/>
                  </a:cubicBezTo>
                  <a:cubicBezTo>
                    <a:pt x="2760" y="3657"/>
                    <a:pt x="2150" y="2844"/>
                    <a:pt x="2150" y="209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C87D44D-3F4E-232F-510D-1325D7805EBF}"/>
                </a:ext>
              </a:extLst>
            </p:cNvPr>
            <p:cNvSpPr/>
            <p:nvPr/>
          </p:nvSpPr>
          <p:spPr bwMode="ltGray">
            <a:xfrm>
              <a:off x="10587150" y="3010341"/>
              <a:ext cx="3883" cy="6906"/>
            </a:xfrm>
            <a:custGeom>
              <a:avLst/>
              <a:gdLst>
                <a:gd name="connsiteX0" fmla="*/ 498 w 3883"/>
                <a:gd name="connsiteY0" fmla="*/ 3250 h 6906"/>
                <a:gd name="connsiteX1" fmla="*/ 227 w 3883"/>
                <a:gd name="connsiteY1" fmla="*/ 6907 h 6906"/>
                <a:gd name="connsiteX2" fmla="*/ 3884 w 3883"/>
                <a:gd name="connsiteY2" fmla="*/ 0 h 6906"/>
                <a:gd name="connsiteX3" fmla="*/ 498 w 3883"/>
                <a:gd name="connsiteY3" fmla="*/ 3250 h 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3" h="6906">
                  <a:moveTo>
                    <a:pt x="498" y="3250"/>
                  </a:moveTo>
                  <a:cubicBezTo>
                    <a:pt x="-111" y="4130"/>
                    <a:pt x="-111" y="5417"/>
                    <a:pt x="227" y="6907"/>
                  </a:cubicBezTo>
                  <a:cubicBezTo>
                    <a:pt x="1582" y="5891"/>
                    <a:pt x="2801" y="2912"/>
                    <a:pt x="3884" y="0"/>
                  </a:cubicBezTo>
                  <a:cubicBezTo>
                    <a:pt x="2530" y="1083"/>
                    <a:pt x="1243" y="2167"/>
                    <a:pt x="498" y="325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D563DE7-4831-6B7E-D470-891BF70C0ADF}"/>
                </a:ext>
              </a:extLst>
            </p:cNvPr>
            <p:cNvSpPr/>
            <p:nvPr/>
          </p:nvSpPr>
          <p:spPr bwMode="ltGray">
            <a:xfrm>
              <a:off x="10693012" y="6933015"/>
              <a:ext cx="609" cy="838"/>
            </a:xfrm>
            <a:custGeom>
              <a:avLst/>
              <a:gdLst>
                <a:gd name="connsiteX0" fmla="*/ 0 w 609"/>
                <a:gd name="connsiteY0" fmla="*/ 839 h 838"/>
                <a:gd name="connsiteX1" fmla="*/ 610 w 609"/>
                <a:gd name="connsiteY1" fmla="*/ 26 h 838"/>
                <a:gd name="connsiteX2" fmla="*/ 0 w 609"/>
                <a:gd name="connsiteY2" fmla="*/ 839 h 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" h="838">
                  <a:moveTo>
                    <a:pt x="0" y="839"/>
                  </a:moveTo>
                  <a:cubicBezTo>
                    <a:pt x="339" y="568"/>
                    <a:pt x="610" y="297"/>
                    <a:pt x="610" y="26"/>
                  </a:cubicBezTo>
                  <a:cubicBezTo>
                    <a:pt x="542" y="-109"/>
                    <a:pt x="339" y="297"/>
                    <a:pt x="0" y="83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2B7E68B-2A2E-363B-886E-B500F0D4D2F4}"/>
                </a:ext>
              </a:extLst>
            </p:cNvPr>
            <p:cNvSpPr/>
            <p:nvPr/>
          </p:nvSpPr>
          <p:spPr bwMode="ltGray">
            <a:xfrm>
              <a:off x="7440554" y="2174822"/>
              <a:ext cx="3756359" cy="5843885"/>
            </a:xfrm>
            <a:custGeom>
              <a:avLst/>
              <a:gdLst>
                <a:gd name="connsiteX0" fmla="*/ 3749213 w 3756359"/>
                <a:gd name="connsiteY0" fmla="*/ 3896823 h 5843885"/>
                <a:gd name="connsiteX1" fmla="*/ 3740342 w 3756359"/>
                <a:gd name="connsiteY1" fmla="*/ 3881655 h 5843885"/>
                <a:gd name="connsiteX2" fmla="*/ 3732758 w 3756359"/>
                <a:gd name="connsiteY2" fmla="*/ 3852199 h 5843885"/>
                <a:gd name="connsiteX3" fmla="*/ 3730320 w 3756359"/>
                <a:gd name="connsiteY3" fmla="*/ 3837302 h 5843885"/>
                <a:gd name="connsiteX4" fmla="*/ 3696802 w 3756359"/>
                <a:gd name="connsiteY4" fmla="*/ 3837099 h 5843885"/>
                <a:gd name="connsiteX5" fmla="*/ 3675607 w 3756359"/>
                <a:gd name="connsiteY5" fmla="*/ 3841906 h 5843885"/>
                <a:gd name="connsiteX6" fmla="*/ 3672628 w 3756359"/>
                <a:gd name="connsiteY6" fmla="*/ 3827551 h 5843885"/>
                <a:gd name="connsiteX7" fmla="*/ 3656037 w 3756359"/>
                <a:gd name="connsiteY7" fmla="*/ 3813263 h 5843885"/>
                <a:gd name="connsiteX8" fmla="*/ 3602814 w 3756359"/>
                <a:gd name="connsiteY8" fmla="*/ 3770806 h 5843885"/>
                <a:gd name="connsiteX9" fmla="*/ 3585208 w 3756359"/>
                <a:gd name="connsiteY9" fmla="*/ 3769520 h 5843885"/>
                <a:gd name="connsiteX10" fmla="*/ 3556361 w 3756359"/>
                <a:gd name="connsiteY10" fmla="*/ 3773650 h 5843885"/>
                <a:gd name="connsiteX11" fmla="*/ 3538688 w 3756359"/>
                <a:gd name="connsiteY11" fmla="*/ 3775140 h 5843885"/>
                <a:gd name="connsiteX12" fmla="*/ 3522978 w 3756359"/>
                <a:gd name="connsiteY12" fmla="*/ 3768572 h 5843885"/>
                <a:gd name="connsiteX13" fmla="*/ 3491830 w 3756359"/>
                <a:gd name="connsiteY13" fmla="*/ 3757060 h 5843885"/>
                <a:gd name="connsiteX14" fmla="*/ 3477881 w 3756359"/>
                <a:gd name="connsiteY14" fmla="*/ 3750289 h 5843885"/>
                <a:gd name="connsiteX15" fmla="*/ 3462983 w 3756359"/>
                <a:gd name="connsiteY15" fmla="*/ 3755706 h 5843885"/>
                <a:gd name="connsiteX16" fmla="*/ 3450727 w 3756359"/>
                <a:gd name="connsiteY16" fmla="*/ 3769926 h 5843885"/>
                <a:gd name="connsiteX17" fmla="*/ 3442059 w 3756359"/>
                <a:gd name="connsiteY17" fmla="*/ 3767556 h 5843885"/>
                <a:gd name="connsiteX18" fmla="*/ 3434340 w 3756359"/>
                <a:gd name="connsiteY18" fmla="*/ 3741960 h 5843885"/>
                <a:gd name="connsiteX19" fmla="*/ 3407051 w 3756359"/>
                <a:gd name="connsiteY19" fmla="*/ 3716093 h 5843885"/>
                <a:gd name="connsiteX20" fmla="*/ 3407525 w 3756359"/>
                <a:gd name="connsiteY20" fmla="*/ 3736746 h 5843885"/>
                <a:gd name="connsiteX21" fmla="*/ 3391815 w 3756359"/>
                <a:gd name="connsiteY21" fmla="*/ 3718395 h 5843885"/>
                <a:gd name="connsiteX22" fmla="*/ 3324439 w 3756359"/>
                <a:gd name="connsiteY22" fmla="*/ 3693612 h 5843885"/>
                <a:gd name="connsiteX23" fmla="*/ 3303042 w 3756359"/>
                <a:gd name="connsiteY23" fmla="*/ 3696862 h 5843885"/>
                <a:gd name="connsiteX24" fmla="*/ 3294577 w 3756359"/>
                <a:gd name="connsiteY24" fmla="*/ 3681965 h 5843885"/>
                <a:gd name="connsiteX25" fmla="*/ 3276091 w 3756359"/>
                <a:gd name="connsiteY25" fmla="*/ 3678985 h 5843885"/>
                <a:gd name="connsiteX26" fmla="*/ 3272028 w 3756359"/>
                <a:gd name="connsiteY26" fmla="*/ 3678715 h 5843885"/>
                <a:gd name="connsiteX27" fmla="*/ 3279477 w 3756359"/>
                <a:gd name="connsiteY27" fmla="*/ 3675397 h 5843885"/>
                <a:gd name="connsiteX28" fmla="*/ 3276633 w 3756359"/>
                <a:gd name="connsiteY28" fmla="*/ 3663208 h 5843885"/>
                <a:gd name="connsiteX29" fmla="*/ 3275617 w 3756359"/>
                <a:gd name="connsiteY29" fmla="*/ 3673975 h 5843885"/>
                <a:gd name="connsiteX30" fmla="*/ 3262413 w 3756359"/>
                <a:gd name="connsiteY30" fmla="*/ 3668219 h 5843885"/>
                <a:gd name="connsiteX31" fmla="*/ 3259704 w 3756359"/>
                <a:gd name="connsiteY31" fmla="*/ 3672146 h 5843885"/>
                <a:gd name="connsiteX32" fmla="*/ 3259975 w 3756359"/>
                <a:gd name="connsiteY32" fmla="*/ 3665442 h 5843885"/>
                <a:gd name="connsiteX33" fmla="*/ 3240270 w 3756359"/>
                <a:gd name="connsiteY33" fmla="*/ 3661650 h 5843885"/>
                <a:gd name="connsiteX34" fmla="*/ 3237900 w 3756359"/>
                <a:gd name="connsiteY34" fmla="*/ 3656707 h 5843885"/>
                <a:gd name="connsiteX35" fmla="*/ 3233837 w 3756359"/>
                <a:gd name="connsiteY35" fmla="*/ 3654405 h 5843885"/>
                <a:gd name="connsiteX36" fmla="*/ 3235259 w 3756359"/>
                <a:gd name="connsiteY36" fmla="*/ 3653457 h 5843885"/>
                <a:gd name="connsiteX37" fmla="*/ 3239525 w 3756359"/>
                <a:gd name="connsiteY37" fmla="*/ 3648582 h 5843885"/>
                <a:gd name="connsiteX38" fmla="*/ 3244807 w 3756359"/>
                <a:gd name="connsiteY38" fmla="*/ 3656775 h 5843885"/>
                <a:gd name="connsiteX39" fmla="*/ 3246568 w 3756359"/>
                <a:gd name="connsiteY39" fmla="*/ 3657858 h 5843885"/>
                <a:gd name="connsiteX40" fmla="*/ 3240948 w 3756359"/>
                <a:gd name="connsiteY40" fmla="*/ 3645873 h 5843885"/>
                <a:gd name="connsiteX41" fmla="*/ 3244807 w 3756359"/>
                <a:gd name="connsiteY41" fmla="*/ 3627997 h 5843885"/>
                <a:gd name="connsiteX42" fmla="*/ 3240406 w 3756359"/>
                <a:gd name="connsiteY42" fmla="*/ 3612151 h 5843885"/>
                <a:gd name="connsiteX43" fmla="*/ 3233770 w 3756359"/>
                <a:gd name="connsiteY43" fmla="*/ 3591160 h 5843885"/>
                <a:gd name="connsiteX44" fmla="*/ 3227269 w 3756359"/>
                <a:gd name="connsiteY44" fmla="*/ 3580461 h 5843885"/>
                <a:gd name="connsiteX45" fmla="*/ 3203772 w 3756359"/>
                <a:gd name="connsiteY45" fmla="*/ 3576533 h 5843885"/>
                <a:gd name="connsiteX46" fmla="*/ 3214674 w 3756359"/>
                <a:gd name="connsiteY46" fmla="*/ 3550328 h 5843885"/>
                <a:gd name="connsiteX47" fmla="*/ 3212846 w 3756359"/>
                <a:gd name="connsiteY47" fmla="*/ 3534415 h 5843885"/>
                <a:gd name="connsiteX48" fmla="*/ 3194563 w 3756359"/>
                <a:gd name="connsiteY48" fmla="*/ 3521685 h 5843885"/>
                <a:gd name="connsiteX49" fmla="*/ 3176889 w 3756359"/>
                <a:gd name="connsiteY49" fmla="*/ 3525680 h 5843885"/>
                <a:gd name="connsiteX50" fmla="*/ 3172082 w 3756359"/>
                <a:gd name="connsiteY50" fmla="*/ 3509835 h 5843885"/>
                <a:gd name="connsiteX51" fmla="*/ 3159893 w 3756359"/>
                <a:gd name="connsiteY51" fmla="*/ 3494937 h 5843885"/>
                <a:gd name="connsiteX52" fmla="*/ 3148585 w 3756359"/>
                <a:gd name="connsiteY52" fmla="*/ 3498052 h 5843885"/>
                <a:gd name="connsiteX53" fmla="*/ 3136396 w 3756359"/>
                <a:gd name="connsiteY53" fmla="*/ 3479363 h 5843885"/>
                <a:gd name="connsiteX54" fmla="*/ 3113373 w 3756359"/>
                <a:gd name="connsiteY54" fmla="*/ 3491552 h 5843885"/>
                <a:gd name="connsiteX55" fmla="*/ 3100846 w 3756359"/>
                <a:gd name="connsiteY55" fmla="*/ 3481665 h 5843885"/>
                <a:gd name="connsiteX56" fmla="*/ 3060894 w 3756359"/>
                <a:gd name="connsiteY56" fmla="*/ 3480718 h 5843885"/>
                <a:gd name="connsiteX57" fmla="*/ 3012005 w 3756359"/>
                <a:gd name="connsiteY57" fmla="*/ 3470967 h 5843885"/>
                <a:gd name="connsiteX58" fmla="*/ 3006181 w 3756359"/>
                <a:gd name="connsiteY58" fmla="*/ 3458033 h 5843885"/>
                <a:gd name="connsiteX59" fmla="*/ 2995753 w 3756359"/>
                <a:gd name="connsiteY59" fmla="*/ 3451803 h 5843885"/>
                <a:gd name="connsiteX60" fmla="*/ 2976861 w 3756359"/>
                <a:gd name="connsiteY60" fmla="*/ 3444964 h 5843885"/>
                <a:gd name="connsiteX61" fmla="*/ 2975033 w 3756359"/>
                <a:gd name="connsiteY61" fmla="*/ 3449772 h 5843885"/>
                <a:gd name="connsiteX62" fmla="*/ 2966433 w 3756359"/>
                <a:gd name="connsiteY62" fmla="*/ 3447808 h 5843885"/>
                <a:gd name="connsiteX63" fmla="*/ 2962099 w 3756359"/>
                <a:gd name="connsiteY63" fmla="*/ 3434536 h 5843885"/>
                <a:gd name="connsiteX64" fmla="*/ 2956208 w 3756359"/>
                <a:gd name="connsiteY64" fmla="*/ 3423025 h 5843885"/>
                <a:gd name="connsiteX65" fmla="*/ 2954922 w 3756359"/>
                <a:gd name="connsiteY65" fmla="*/ 3408195 h 5843885"/>
                <a:gd name="connsiteX66" fmla="*/ 2936639 w 3756359"/>
                <a:gd name="connsiteY66" fmla="*/ 3401288 h 5843885"/>
                <a:gd name="connsiteX67" fmla="*/ 2927836 w 3756359"/>
                <a:gd name="connsiteY67" fmla="*/ 3392756 h 5843885"/>
                <a:gd name="connsiteX68" fmla="*/ 2912532 w 3756359"/>
                <a:gd name="connsiteY68" fmla="*/ 3390048 h 5843885"/>
                <a:gd name="connsiteX69" fmla="*/ 2890322 w 3756359"/>
                <a:gd name="connsiteY69" fmla="*/ 3385308 h 5843885"/>
                <a:gd name="connsiteX70" fmla="*/ 2885446 w 3756359"/>
                <a:gd name="connsiteY70" fmla="*/ 3373999 h 5843885"/>
                <a:gd name="connsiteX71" fmla="*/ 2883482 w 3756359"/>
                <a:gd name="connsiteY71" fmla="*/ 3352669 h 5843885"/>
                <a:gd name="connsiteX72" fmla="*/ 2863642 w 3756359"/>
                <a:gd name="connsiteY72" fmla="*/ 3340074 h 5843885"/>
                <a:gd name="connsiteX73" fmla="*/ 2845224 w 3756359"/>
                <a:gd name="connsiteY73" fmla="*/ 3350232 h 5843885"/>
                <a:gd name="connsiteX74" fmla="*/ 2833306 w 3756359"/>
                <a:gd name="connsiteY74" fmla="*/ 3340345 h 5843885"/>
                <a:gd name="connsiteX75" fmla="*/ 2823691 w 3756359"/>
                <a:gd name="connsiteY75" fmla="*/ 3321317 h 5843885"/>
                <a:gd name="connsiteX76" fmla="*/ 2823623 w 3756359"/>
                <a:gd name="connsiteY76" fmla="*/ 3318203 h 5843885"/>
                <a:gd name="connsiteX77" fmla="*/ 2824706 w 3756359"/>
                <a:gd name="connsiteY77" fmla="*/ 3319354 h 5843885"/>
                <a:gd name="connsiteX78" fmla="*/ 2842515 w 3756359"/>
                <a:gd name="connsiteY78" fmla="*/ 3319218 h 5843885"/>
                <a:gd name="connsiteX79" fmla="*/ 2846443 w 3756359"/>
                <a:gd name="connsiteY79" fmla="*/ 3310415 h 5843885"/>
                <a:gd name="connsiteX80" fmla="*/ 2836827 w 3756359"/>
                <a:gd name="connsiteY80" fmla="*/ 3318067 h 5843885"/>
                <a:gd name="connsiteX81" fmla="*/ 2823217 w 3756359"/>
                <a:gd name="connsiteY81" fmla="*/ 3315426 h 5843885"/>
                <a:gd name="connsiteX82" fmla="*/ 2821727 w 3756359"/>
                <a:gd name="connsiteY82" fmla="*/ 3315223 h 5843885"/>
                <a:gd name="connsiteX83" fmla="*/ 2818951 w 3756359"/>
                <a:gd name="connsiteY83" fmla="*/ 3315968 h 5843885"/>
                <a:gd name="connsiteX84" fmla="*/ 2819899 w 3756359"/>
                <a:gd name="connsiteY84" fmla="*/ 3316510 h 5843885"/>
                <a:gd name="connsiteX85" fmla="*/ 2815226 w 3756359"/>
                <a:gd name="connsiteY85" fmla="*/ 3318067 h 5843885"/>
                <a:gd name="connsiteX86" fmla="*/ 2795386 w 3756359"/>
                <a:gd name="connsiteY86" fmla="*/ 3306488 h 5843885"/>
                <a:gd name="connsiteX87" fmla="*/ 2785161 w 3756359"/>
                <a:gd name="connsiteY87" fmla="*/ 3299920 h 5843885"/>
                <a:gd name="connsiteX88" fmla="*/ 2786718 w 3756359"/>
                <a:gd name="connsiteY88" fmla="*/ 3298633 h 5843885"/>
                <a:gd name="connsiteX89" fmla="*/ 2776019 w 3756359"/>
                <a:gd name="connsiteY89" fmla="*/ 3292539 h 5843885"/>
                <a:gd name="connsiteX90" fmla="*/ 2778254 w 3756359"/>
                <a:gd name="connsiteY90" fmla="*/ 3299446 h 5843885"/>
                <a:gd name="connsiteX91" fmla="*/ 2778864 w 3756359"/>
                <a:gd name="connsiteY91" fmla="*/ 3299175 h 5843885"/>
                <a:gd name="connsiteX92" fmla="*/ 2790240 w 3756359"/>
                <a:gd name="connsiteY92" fmla="*/ 3305472 h 5843885"/>
                <a:gd name="connsiteX93" fmla="*/ 2788276 w 3756359"/>
                <a:gd name="connsiteY93" fmla="*/ 3305405 h 5843885"/>
                <a:gd name="connsiteX94" fmla="*/ 2768097 w 3756359"/>
                <a:gd name="connsiteY94" fmla="*/ 3326057 h 5843885"/>
                <a:gd name="connsiteX95" fmla="*/ 2734036 w 3756359"/>
                <a:gd name="connsiteY95" fmla="*/ 3322875 h 5843885"/>
                <a:gd name="connsiteX96" fmla="*/ 2715686 w 3756359"/>
                <a:gd name="connsiteY96" fmla="*/ 3307097 h 5843885"/>
                <a:gd name="connsiteX97" fmla="*/ 2681897 w 3756359"/>
                <a:gd name="connsiteY97" fmla="*/ 3318473 h 5843885"/>
                <a:gd name="connsiteX98" fmla="*/ 2655352 w 3756359"/>
                <a:gd name="connsiteY98" fmla="*/ 3327615 h 5843885"/>
                <a:gd name="connsiteX99" fmla="*/ 2654675 w 3756359"/>
                <a:gd name="connsiteY99" fmla="*/ 3300732 h 5843885"/>
                <a:gd name="connsiteX100" fmla="*/ 2634970 w 3756359"/>
                <a:gd name="connsiteY100" fmla="*/ 3290914 h 5843885"/>
                <a:gd name="connsiteX101" fmla="*/ 2611270 w 3756359"/>
                <a:gd name="connsiteY101" fmla="*/ 3285971 h 5843885"/>
                <a:gd name="connsiteX102" fmla="*/ 2596237 w 3756359"/>
                <a:gd name="connsiteY102" fmla="*/ 3272834 h 5843885"/>
                <a:gd name="connsiteX103" fmla="*/ 2588450 w 3756359"/>
                <a:gd name="connsiteY103" fmla="*/ 3273105 h 5843885"/>
                <a:gd name="connsiteX104" fmla="*/ 2599691 w 3756359"/>
                <a:gd name="connsiteY104" fmla="*/ 3256447 h 5843885"/>
                <a:gd name="connsiteX105" fmla="*/ 2586893 w 3756359"/>
                <a:gd name="connsiteY105" fmla="*/ 3269584 h 5843885"/>
                <a:gd name="connsiteX106" fmla="*/ 2581679 w 3756359"/>
                <a:gd name="connsiteY106" fmla="*/ 3272563 h 5843885"/>
                <a:gd name="connsiteX107" fmla="*/ 2566917 w 3756359"/>
                <a:gd name="connsiteY107" fmla="*/ 3286783 h 5843885"/>
                <a:gd name="connsiteX108" fmla="*/ 2572537 w 3756359"/>
                <a:gd name="connsiteY108" fmla="*/ 3287528 h 5843885"/>
                <a:gd name="connsiteX109" fmla="*/ 2561839 w 3756359"/>
                <a:gd name="connsiteY109" fmla="*/ 3295247 h 5843885"/>
                <a:gd name="connsiteX110" fmla="*/ 2538612 w 3756359"/>
                <a:gd name="connsiteY110" fmla="*/ 3302831 h 5843885"/>
                <a:gd name="connsiteX111" fmla="*/ 2535362 w 3756359"/>
                <a:gd name="connsiteY111" fmla="*/ 3305675 h 5843885"/>
                <a:gd name="connsiteX112" fmla="*/ 2535091 w 3756359"/>
                <a:gd name="connsiteY112" fmla="*/ 3299175 h 5843885"/>
                <a:gd name="connsiteX113" fmla="*/ 2529268 w 3756359"/>
                <a:gd name="connsiteY113" fmla="*/ 3292404 h 5843885"/>
                <a:gd name="connsiteX114" fmla="*/ 2529336 w 3756359"/>
                <a:gd name="connsiteY114" fmla="*/ 3292336 h 5843885"/>
                <a:gd name="connsiteX115" fmla="*/ 2548431 w 3756359"/>
                <a:gd name="connsiteY115" fmla="*/ 3282246 h 5843885"/>
                <a:gd name="connsiteX116" fmla="*/ 2552832 w 3756359"/>
                <a:gd name="connsiteY116" fmla="*/ 3266943 h 5843885"/>
                <a:gd name="connsiteX117" fmla="*/ 2544165 w 3756359"/>
                <a:gd name="connsiteY117" fmla="*/ 3259291 h 5843885"/>
                <a:gd name="connsiteX118" fmla="*/ 2522022 w 3756359"/>
                <a:gd name="connsiteY118" fmla="*/ 3248389 h 5843885"/>
                <a:gd name="connsiteX119" fmla="*/ 2516538 w 3756359"/>
                <a:gd name="connsiteY119" fmla="*/ 3263896 h 5843885"/>
                <a:gd name="connsiteX120" fmla="*/ 2505906 w 3756359"/>
                <a:gd name="connsiteY120" fmla="*/ 3271547 h 5843885"/>
                <a:gd name="connsiteX121" fmla="*/ 2490942 w 3756359"/>
                <a:gd name="connsiteY121" fmla="*/ 3275746 h 5843885"/>
                <a:gd name="connsiteX122" fmla="*/ 2471101 w 3756359"/>
                <a:gd name="connsiteY122" fmla="*/ 3294367 h 5843885"/>
                <a:gd name="connsiteX123" fmla="*/ 2451396 w 3756359"/>
                <a:gd name="connsiteY123" fmla="*/ 3293758 h 5843885"/>
                <a:gd name="connsiteX124" fmla="*/ 2442052 w 3756359"/>
                <a:gd name="connsiteY124" fmla="*/ 3297347 h 5843885"/>
                <a:gd name="connsiteX125" fmla="*/ 2439411 w 3756359"/>
                <a:gd name="connsiteY125" fmla="*/ 3296128 h 5843885"/>
                <a:gd name="connsiteX126" fmla="*/ 2417945 w 3756359"/>
                <a:gd name="connsiteY126" fmla="*/ 3308384 h 5843885"/>
                <a:gd name="connsiteX127" fmla="*/ 2404470 w 3756359"/>
                <a:gd name="connsiteY127" fmla="*/ 3314343 h 5843885"/>
                <a:gd name="connsiteX128" fmla="*/ 2390318 w 3756359"/>
                <a:gd name="connsiteY128" fmla="*/ 3326396 h 5843885"/>
                <a:gd name="connsiteX129" fmla="*/ 2396615 w 3756359"/>
                <a:gd name="connsiteY129" fmla="*/ 3343325 h 5843885"/>
                <a:gd name="connsiteX130" fmla="*/ 2383749 w 3756359"/>
                <a:gd name="connsiteY130" fmla="*/ 3354904 h 5843885"/>
                <a:gd name="connsiteX131" fmla="*/ 2364857 w 3756359"/>
                <a:gd name="connsiteY131" fmla="*/ 3379755 h 5843885"/>
                <a:gd name="connsiteX132" fmla="*/ 2352059 w 3756359"/>
                <a:gd name="connsiteY132" fmla="*/ 3379958 h 5843885"/>
                <a:gd name="connsiteX133" fmla="*/ 2347590 w 3756359"/>
                <a:gd name="connsiteY133" fmla="*/ 3390725 h 5843885"/>
                <a:gd name="connsiteX134" fmla="*/ 2333505 w 3756359"/>
                <a:gd name="connsiteY134" fmla="*/ 3389777 h 5843885"/>
                <a:gd name="connsiteX135" fmla="*/ 2325989 w 3756359"/>
                <a:gd name="connsiteY135" fmla="*/ 3372916 h 5843885"/>
                <a:gd name="connsiteX136" fmla="*/ 2320707 w 3756359"/>
                <a:gd name="connsiteY136" fmla="*/ 3374609 h 5843885"/>
                <a:gd name="connsiteX137" fmla="*/ 2317321 w 3756359"/>
                <a:gd name="connsiteY137" fmla="*/ 3366754 h 5843885"/>
                <a:gd name="connsiteX138" fmla="*/ 2302831 w 3756359"/>
                <a:gd name="connsiteY138" fmla="*/ 3357816 h 5843885"/>
                <a:gd name="connsiteX139" fmla="*/ 2266265 w 3756359"/>
                <a:gd name="connsiteY139" fmla="*/ 3349216 h 5843885"/>
                <a:gd name="connsiteX140" fmla="*/ 2226787 w 3756359"/>
                <a:gd name="connsiteY140" fmla="*/ 3365535 h 5843885"/>
                <a:gd name="connsiteX141" fmla="*/ 2202478 w 3756359"/>
                <a:gd name="connsiteY141" fmla="*/ 3375895 h 5843885"/>
                <a:gd name="connsiteX142" fmla="*/ 2183585 w 3756359"/>
                <a:gd name="connsiteY142" fmla="*/ 3374744 h 5843885"/>
                <a:gd name="connsiteX143" fmla="*/ 2155687 w 3756359"/>
                <a:gd name="connsiteY143" fmla="*/ 3350028 h 5843885"/>
                <a:gd name="connsiteX144" fmla="*/ 2141873 w 3756359"/>
                <a:gd name="connsiteY144" fmla="*/ 3329037 h 5843885"/>
                <a:gd name="connsiteX145" fmla="*/ 2134628 w 3756359"/>
                <a:gd name="connsiteY145" fmla="*/ 3301139 h 5843885"/>
                <a:gd name="connsiteX146" fmla="*/ 2124132 w 3756359"/>
                <a:gd name="connsiteY146" fmla="*/ 3271547 h 5843885"/>
                <a:gd name="connsiteX147" fmla="*/ 2140654 w 3756359"/>
                <a:gd name="connsiteY147" fmla="*/ 3244597 h 5843885"/>
                <a:gd name="connsiteX148" fmla="*/ 2139368 w 3756359"/>
                <a:gd name="connsiteY148" fmla="*/ 3215683 h 5843885"/>
                <a:gd name="connsiteX149" fmla="*/ 2154807 w 3756359"/>
                <a:gd name="connsiteY149" fmla="*/ 3191847 h 5843885"/>
                <a:gd name="connsiteX150" fmla="*/ 2150676 w 3756359"/>
                <a:gd name="connsiteY150" fmla="*/ 3176476 h 5843885"/>
                <a:gd name="connsiteX151" fmla="*/ 2145936 w 3756359"/>
                <a:gd name="connsiteY151" fmla="*/ 3157110 h 5843885"/>
                <a:gd name="connsiteX152" fmla="*/ 2122778 w 3756359"/>
                <a:gd name="connsiteY152" fmla="*/ 3147562 h 5843885"/>
                <a:gd name="connsiteX153" fmla="*/ 2145191 w 3756359"/>
                <a:gd name="connsiteY153" fmla="*/ 3146140 h 5843885"/>
                <a:gd name="connsiteX154" fmla="*/ 2100635 w 3756359"/>
                <a:gd name="connsiteY154" fmla="*/ 3133749 h 5843885"/>
                <a:gd name="connsiteX155" fmla="*/ 2072059 w 3756359"/>
                <a:gd name="connsiteY155" fmla="*/ 3126097 h 5843885"/>
                <a:gd name="connsiteX156" fmla="*/ 2039015 w 3756359"/>
                <a:gd name="connsiteY156" fmla="*/ 3142822 h 5843885"/>
                <a:gd name="connsiteX157" fmla="*/ 1993375 w 3756359"/>
                <a:gd name="connsiteY157" fmla="*/ 3146140 h 5843885"/>
                <a:gd name="connsiteX158" fmla="*/ 1965070 w 3756359"/>
                <a:gd name="connsiteY158" fmla="*/ 3126842 h 5843885"/>
                <a:gd name="connsiteX159" fmla="*/ 1996625 w 3756359"/>
                <a:gd name="connsiteY159" fmla="*/ 3104902 h 5843885"/>
                <a:gd name="connsiteX160" fmla="*/ 1979697 w 3756359"/>
                <a:gd name="connsiteY160" fmla="*/ 3076868 h 5843885"/>
                <a:gd name="connsiteX161" fmla="*/ 1993172 w 3756359"/>
                <a:gd name="connsiteY161" fmla="*/ 3054725 h 5843885"/>
                <a:gd name="connsiteX162" fmla="*/ 2014367 w 3756359"/>
                <a:gd name="connsiteY162" fmla="*/ 3047277 h 5843885"/>
                <a:gd name="connsiteX163" fmla="*/ 2019648 w 3756359"/>
                <a:gd name="connsiteY163" fmla="*/ 3005632 h 5843885"/>
                <a:gd name="connsiteX164" fmla="*/ 2031160 w 3756359"/>
                <a:gd name="connsiteY164" fmla="*/ 2968931 h 5843885"/>
                <a:gd name="connsiteX165" fmla="*/ 2054724 w 3756359"/>
                <a:gd name="connsiteY165" fmla="*/ 2934397 h 5843885"/>
                <a:gd name="connsiteX166" fmla="*/ 2008949 w 3756359"/>
                <a:gd name="connsiteY166" fmla="*/ 2935074 h 5843885"/>
                <a:gd name="connsiteX167" fmla="*/ 1970081 w 3756359"/>
                <a:gd name="connsiteY167" fmla="*/ 2946382 h 5843885"/>
                <a:gd name="connsiteX168" fmla="*/ 1928843 w 3756359"/>
                <a:gd name="connsiteY168" fmla="*/ 2942320 h 5843885"/>
                <a:gd name="connsiteX169" fmla="*/ 1914014 w 3756359"/>
                <a:gd name="connsiteY169" fmla="*/ 2978344 h 5843885"/>
                <a:gd name="connsiteX170" fmla="*/ 1910425 w 3756359"/>
                <a:gd name="connsiteY170" fmla="*/ 3019582 h 5843885"/>
                <a:gd name="connsiteX171" fmla="*/ 1889027 w 3756359"/>
                <a:gd name="connsiteY171" fmla="*/ 3048767 h 5843885"/>
                <a:gd name="connsiteX172" fmla="*/ 1844809 w 3756359"/>
                <a:gd name="connsiteY172" fmla="*/ 3042469 h 5843885"/>
                <a:gd name="connsiteX173" fmla="*/ 1804587 w 3756359"/>
                <a:gd name="connsiteY173" fmla="*/ 3057231 h 5843885"/>
                <a:gd name="connsiteX174" fmla="*/ 1781158 w 3756359"/>
                <a:gd name="connsiteY174" fmla="*/ 3044704 h 5843885"/>
                <a:gd name="connsiteX175" fmla="*/ 1751093 w 3756359"/>
                <a:gd name="connsiteY175" fmla="*/ 3030822 h 5843885"/>
                <a:gd name="connsiteX176" fmla="*/ 1715068 w 3756359"/>
                <a:gd name="connsiteY176" fmla="*/ 2987214 h 5843885"/>
                <a:gd name="connsiteX177" fmla="*/ 1700578 w 3756359"/>
                <a:gd name="connsiteY177" fmla="*/ 2958368 h 5843885"/>
                <a:gd name="connsiteX178" fmla="*/ 1695634 w 3756359"/>
                <a:gd name="connsiteY178" fmla="*/ 2923427 h 5843885"/>
                <a:gd name="connsiteX179" fmla="*/ 1687983 w 3756359"/>
                <a:gd name="connsiteY179" fmla="*/ 2894919 h 5843885"/>
                <a:gd name="connsiteX180" fmla="*/ 1678706 w 3756359"/>
                <a:gd name="connsiteY180" fmla="*/ 2870542 h 5843885"/>
                <a:gd name="connsiteX181" fmla="*/ 1698343 w 3756359"/>
                <a:gd name="connsiteY181" fmla="*/ 2826934 h 5843885"/>
                <a:gd name="connsiteX182" fmla="*/ 1706333 w 3756359"/>
                <a:gd name="connsiteY182" fmla="*/ 2791993 h 5843885"/>
                <a:gd name="connsiteX183" fmla="*/ 1720147 w 3756359"/>
                <a:gd name="connsiteY183" fmla="*/ 2758407 h 5843885"/>
                <a:gd name="connsiteX184" fmla="*/ 1731726 w 3756359"/>
                <a:gd name="connsiteY184" fmla="*/ 2699292 h 5843885"/>
                <a:gd name="connsiteX185" fmla="*/ 1781158 w 3756359"/>
                <a:gd name="connsiteY185" fmla="*/ 2658054 h 5843885"/>
                <a:gd name="connsiteX186" fmla="*/ 1812374 w 3756359"/>
                <a:gd name="connsiteY186" fmla="*/ 2651215 h 5843885"/>
                <a:gd name="connsiteX187" fmla="*/ 1811900 w 3756359"/>
                <a:gd name="connsiteY187" fmla="*/ 2623858 h 5843885"/>
                <a:gd name="connsiteX188" fmla="*/ 1819010 w 3756359"/>
                <a:gd name="connsiteY188" fmla="*/ 2632864 h 5843885"/>
                <a:gd name="connsiteX189" fmla="*/ 1857269 w 3756359"/>
                <a:gd name="connsiteY189" fmla="*/ 2639433 h 5843885"/>
                <a:gd name="connsiteX190" fmla="*/ 1904669 w 3756359"/>
                <a:gd name="connsiteY190" fmla="*/ 2629546 h 5843885"/>
                <a:gd name="connsiteX191" fmla="*/ 1925864 w 3756359"/>
                <a:gd name="connsiteY191" fmla="*/ 2650605 h 5843885"/>
                <a:gd name="connsiteX192" fmla="*/ 1947532 w 3756359"/>
                <a:gd name="connsiteY192" fmla="*/ 2648236 h 5843885"/>
                <a:gd name="connsiteX193" fmla="*/ 1971910 w 3756359"/>
                <a:gd name="connsiteY193" fmla="*/ 2659747 h 5843885"/>
                <a:gd name="connsiteX194" fmla="*/ 1968185 w 3756359"/>
                <a:gd name="connsiteY194" fmla="*/ 2651486 h 5843885"/>
                <a:gd name="connsiteX195" fmla="*/ 1996084 w 3756359"/>
                <a:gd name="connsiteY195" fmla="*/ 2655548 h 5843885"/>
                <a:gd name="connsiteX196" fmla="*/ 1973602 w 3756359"/>
                <a:gd name="connsiteY196" fmla="*/ 2635844 h 5843885"/>
                <a:gd name="connsiteX197" fmla="*/ 1991682 w 3756359"/>
                <a:gd name="connsiteY197" fmla="*/ 2631375 h 5843885"/>
                <a:gd name="connsiteX198" fmla="*/ 1975837 w 3756359"/>
                <a:gd name="connsiteY198" fmla="*/ 2612414 h 5843885"/>
                <a:gd name="connsiteX199" fmla="*/ 2010101 w 3756359"/>
                <a:gd name="connsiteY199" fmla="*/ 2597653 h 5843885"/>
                <a:gd name="connsiteX200" fmla="*/ 2059735 w 3756359"/>
                <a:gd name="connsiteY200" fmla="*/ 2611940 h 5843885"/>
                <a:gd name="connsiteX201" fmla="*/ 2121017 w 3756359"/>
                <a:gd name="connsiteY201" fmla="*/ 2613836 h 5843885"/>
                <a:gd name="connsiteX202" fmla="*/ 2142144 w 3756359"/>
                <a:gd name="connsiteY202" fmla="*/ 2639162 h 5843885"/>
                <a:gd name="connsiteX203" fmla="*/ 2170042 w 3756359"/>
                <a:gd name="connsiteY203" fmla="*/ 2635708 h 5843885"/>
                <a:gd name="connsiteX204" fmla="*/ 2192659 w 3756359"/>
                <a:gd name="connsiteY204" fmla="*/ 2669498 h 5843885"/>
                <a:gd name="connsiteX205" fmla="*/ 2199769 w 3756359"/>
                <a:gd name="connsiteY205" fmla="*/ 2696583 h 5843885"/>
                <a:gd name="connsiteX206" fmla="*/ 2200378 w 3756359"/>
                <a:gd name="connsiteY206" fmla="*/ 2714122 h 5843885"/>
                <a:gd name="connsiteX207" fmla="*/ 2219474 w 3756359"/>
                <a:gd name="connsiteY207" fmla="*/ 2732743 h 5843885"/>
                <a:gd name="connsiteX208" fmla="*/ 2237215 w 3756359"/>
                <a:gd name="connsiteY208" fmla="*/ 2774388 h 5843885"/>
                <a:gd name="connsiteX209" fmla="*/ 2256514 w 3756359"/>
                <a:gd name="connsiteY209" fmla="*/ 2814068 h 5843885"/>
                <a:gd name="connsiteX210" fmla="*/ 2270124 w 3756359"/>
                <a:gd name="connsiteY210" fmla="*/ 2769512 h 5843885"/>
                <a:gd name="connsiteX211" fmla="*/ 2294231 w 3756359"/>
                <a:gd name="connsiteY211" fmla="*/ 2739718 h 5843885"/>
                <a:gd name="connsiteX212" fmla="*/ 2275542 w 3756359"/>
                <a:gd name="connsiteY212" fmla="*/ 2711684 h 5843885"/>
                <a:gd name="connsiteX213" fmla="*/ 2267484 w 3756359"/>
                <a:gd name="connsiteY213" fmla="*/ 2676066 h 5843885"/>
                <a:gd name="connsiteX214" fmla="*/ 2257530 w 3756359"/>
                <a:gd name="connsiteY214" fmla="*/ 2628260 h 5843885"/>
                <a:gd name="connsiteX215" fmla="*/ 2275271 w 3756359"/>
                <a:gd name="connsiteY215" fmla="*/ 2552690 h 5843885"/>
                <a:gd name="connsiteX216" fmla="*/ 2300257 w 3756359"/>
                <a:gd name="connsiteY216" fmla="*/ 2525469 h 5843885"/>
                <a:gd name="connsiteX217" fmla="*/ 2338922 w 3756359"/>
                <a:gd name="connsiteY217" fmla="*/ 2501498 h 5843885"/>
                <a:gd name="connsiteX218" fmla="*/ 2367769 w 3756359"/>
                <a:gd name="connsiteY218" fmla="*/ 2476038 h 5843885"/>
                <a:gd name="connsiteX219" fmla="*/ 2392417 w 3756359"/>
                <a:gd name="connsiteY219" fmla="*/ 2470282 h 5843885"/>
                <a:gd name="connsiteX220" fmla="*/ 2422753 w 3756359"/>
                <a:gd name="connsiteY220" fmla="*/ 2446988 h 5843885"/>
                <a:gd name="connsiteX221" fmla="*/ 2435686 w 3756359"/>
                <a:gd name="connsiteY221" fmla="*/ 2430804 h 5843885"/>
                <a:gd name="connsiteX222" fmla="*/ 2446453 w 3756359"/>
                <a:gd name="connsiteY222" fmla="*/ 2421527 h 5843885"/>
                <a:gd name="connsiteX223" fmla="*/ 2459657 w 3756359"/>
                <a:gd name="connsiteY223" fmla="*/ 2421121 h 5843885"/>
                <a:gd name="connsiteX224" fmla="*/ 2464804 w 3756359"/>
                <a:gd name="connsiteY224" fmla="*/ 2392816 h 5843885"/>
                <a:gd name="connsiteX225" fmla="*/ 2472117 w 3756359"/>
                <a:gd name="connsiteY225" fmla="*/ 2382591 h 5843885"/>
                <a:gd name="connsiteX226" fmla="*/ 2474893 w 3756359"/>
                <a:gd name="connsiteY226" fmla="*/ 2356928 h 5843885"/>
                <a:gd name="connsiteX227" fmla="*/ 2453969 w 3756359"/>
                <a:gd name="connsiteY227" fmla="*/ 2361058 h 5843885"/>
                <a:gd name="connsiteX228" fmla="*/ 2463179 w 3756359"/>
                <a:gd name="connsiteY228" fmla="*/ 2348667 h 5843885"/>
                <a:gd name="connsiteX229" fmla="*/ 2466090 w 3756359"/>
                <a:gd name="connsiteY229" fmla="*/ 2323544 h 5843885"/>
                <a:gd name="connsiteX230" fmla="*/ 2454646 w 3756359"/>
                <a:gd name="connsiteY230" fmla="*/ 2299709 h 5843885"/>
                <a:gd name="connsiteX231" fmla="*/ 2483358 w 3756359"/>
                <a:gd name="connsiteY231" fmla="*/ 2302418 h 5843885"/>
                <a:gd name="connsiteX232" fmla="*/ 2480513 w 3756359"/>
                <a:gd name="connsiteY232" fmla="*/ 2337223 h 5843885"/>
                <a:gd name="connsiteX233" fmla="*/ 2497713 w 3756359"/>
                <a:gd name="connsiteY233" fmla="*/ 2314538 h 5843885"/>
                <a:gd name="connsiteX234" fmla="*/ 2513287 w 3756359"/>
                <a:gd name="connsiteY234" fmla="*/ 2282374 h 5843885"/>
                <a:gd name="connsiteX235" fmla="*/ 2516470 w 3756359"/>
                <a:gd name="connsiteY235" fmla="*/ 2271269 h 5843885"/>
                <a:gd name="connsiteX236" fmla="*/ 2549108 w 3756359"/>
                <a:gd name="connsiteY236" fmla="*/ 2246689 h 5843885"/>
                <a:gd name="connsiteX237" fmla="*/ 2557708 w 3756359"/>
                <a:gd name="connsiteY237" fmla="*/ 2197121 h 5843885"/>
                <a:gd name="connsiteX238" fmla="*/ 2579647 w 3756359"/>
                <a:gd name="connsiteY238" fmla="*/ 2169155 h 5843885"/>
                <a:gd name="connsiteX239" fmla="*/ 2631043 w 3756359"/>
                <a:gd name="connsiteY239" fmla="*/ 2179177 h 5843885"/>
                <a:gd name="connsiteX240" fmla="*/ 2656842 w 3756359"/>
                <a:gd name="connsiteY240" fmla="*/ 2168275 h 5843885"/>
                <a:gd name="connsiteX241" fmla="*/ 2677969 w 3756359"/>
                <a:gd name="connsiteY241" fmla="*/ 2172067 h 5843885"/>
                <a:gd name="connsiteX242" fmla="*/ 2673500 w 3756359"/>
                <a:gd name="connsiteY242" fmla="*/ 2154665 h 5843885"/>
                <a:gd name="connsiteX243" fmla="*/ 2670453 w 3756359"/>
                <a:gd name="connsiteY243" fmla="*/ 2125412 h 5843885"/>
                <a:gd name="connsiteX244" fmla="*/ 2682235 w 3756359"/>
                <a:gd name="connsiteY244" fmla="*/ 2084445 h 5843885"/>
                <a:gd name="connsiteX245" fmla="*/ 2711691 w 3756359"/>
                <a:gd name="connsiteY245" fmla="*/ 2071376 h 5843885"/>
                <a:gd name="connsiteX246" fmla="*/ 2748799 w 3756359"/>
                <a:gd name="connsiteY246" fmla="*/ 2056817 h 5843885"/>
                <a:gd name="connsiteX247" fmla="*/ 2774259 w 3756359"/>
                <a:gd name="connsiteY247" fmla="*/ 2051468 h 5843885"/>
                <a:gd name="connsiteX248" fmla="*/ 2809742 w 3756359"/>
                <a:gd name="connsiteY248" fmla="*/ 2031086 h 5843885"/>
                <a:gd name="connsiteX249" fmla="*/ 2809944 w 3756359"/>
                <a:gd name="connsiteY249" fmla="*/ 2031086 h 5843885"/>
                <a:gd name="connsiteX250" fmla="*/ 2811773 w 3756359"/>
                <a:gd name="connsiteY250" fmla="*/ 2008672 h 5843885"/>
                <a:gd name="connsiteX251" fmla="*/ 2849151 w 3756359"/>
                <a:gd name="connsiteY251" fmla="*/ 2012329 h 5843885"/>
                <a:gd name="connsiteX252" fmla="*/ 2855652 w 3756359"/>
                <a:gd name="connsiteY252" fmla="*/ 2029393 h 5843885"/>
                <a:gd name="connsiteX253" fmla="*/ 2820169 w 3756359"/>
                <a:gd name="connsiteY253" fmla="*/ 2061692 h 5843885"/>
                <a:gd name="connsiteX254" fmla="*/ 2842515 w 3756359"/>
                <a:gd name="connsiteY254" fmla="*/ 2076996 h 5843885"/>
                <a:gd name="connsiteX255" fmla="*/ 2879149 w 3756359"/>
                <a:gd name="connsiteY255" fmla="*/ 2086341 h 5843885"/>
                <a:gd name="connsiteX256" fmla="*/ 2904880 w 3756359"/>
                <a:gd name="connsiteY256" fmla="*/ 2065417 h 5843885"/>
                <a:gd name="connsiteX257" fmla="*/ 2949775 w 3756359"/>
                <a:gd name="connsiteY257" fmla="*/ 2058781 h 5843885"/>
                <a:gd name="connsiteX258" fmla="*/ 2969886 w 3756359"/>
                <a:gd name="connsiteY258" fmla="*/ 2029528 h 5843885"/>
                <a:gd name="connsiteX259" fmla="*/ 2991419 w 3756359"/>
                <a:gd name="connsiteY259" fmla="*/ 2015918 h 5843885"/>
                <a:gd name="connsiteX260" fmla="*/ 2992232 w 3756359"/>
                <a:gd name="connsiteY260" fmla="*/ 2004135 h 5843885"/>
                <a:gd name="connsiteX261" fmla="*/ 2987357 w 3756359"/>
                <a:gd name="connsiteY261" fmla="*/ 1996077 h 5843885"/>
                <a:gd name="connsiteX262" fmla="*/ 3000561 w 3756359"/>
                <a:gd name="connsiteY262" fmla="*/ 1995468 h 5843885"/>
                <a:gd name="connsiteX263" fmla="*/ 3022094 w 3756359"/>
                <a:gd name="connsiteY263" fmla="*/ 1994723 h 5843885"/>
                <a:gd name="connsiteX264" fmla="*/ 3029001 w 3756359"/>
                <a:gd name="connsiteY264" fmla="*/ 1986936 h 5843885"/>
                <a:gd name="connsiteX265" fmla="*/ 3035027 w 3756359"/>
                <a:gd name="connsiteY265" fmla="*/ 1983753 h 5843885"/>
                <a:gd name="connsiteX266" fmla="*/ 3030220 w 3756359"/>
                <a:gd name="connsiteY266" fmla="*/ 1973528 h 5843885"/>
                <a:gd name="connsiteX267" fmla="*/ 3016744 w 3756359"/>
                <a:gd name="connsiteY267" fmla="*/ 1988967 h 5843885"/>
                <a:gd name="connsiteX268" fmla="*/ 3028256 w 3756359"/>
                <a:gd name="connsiteY268" fmla="*/ 1973257 h 5843885"/>
                <a:gd name="connsiteX269" fmla="*/ 3032251 w 3756359"/>
                <a:gd name="connsiteY269" fmla="*/ 1958089 h 5843885"/>
                <a:gd name="connsiteX270" fmla="*/ 3031710 w 3756359"/>
                <a:gd name="connsiteY270" fmla="*/ 1942786 h 5843885"/>
                <a:gd name="connsiteX271" fmla="*/ 3010989 w 3756359"/>
                <a:gd name="connsiteY271" fmla="*/ 1943531 h 5843885"/>
                <a:gd name="connsiteX272" fmla="*/ 3004894 w 3756359"/>
                <a:gd name="connsiteY272" fmla="*/ 1957344 h 5843885"/>
                <a:gd name="connsiteX273" fmla="*/ 2988711 w 3756359"/>
                <a:gd name="connsiteY273" fmla="*/ 1975153 h 5843885"/>
                <a:gd name="connsiteX274" fmla="*/ 2977538 w 3756359"/>
                <a:gd name="connsiteY274" fmla="*/ 1993369 h 5843885"/>
                <a:gd name="connsiteX275" fmla="*/ 2978757 w 3756359"/>
                <a:gd name="connsiteY275" fmla="*/ 1994655 h 5843885"/>
                <a:gd name="connsiteX276" fmla="*/ 2965214 w 3756359"/>
                <a:gd name="connsiteY276" fmla="*/ 2000614 h 5843885"/>
                <a:gd name="connsiteX277" fmla="*/ 2931628 w 3756359"/>
                <a:gd name="connsiteY277" fmla="*/ 1999057 h 5843885"/>
                <a:gd name="connsiteX278" fmla="*/ 2912871 w 3756359"/>
                <a:gd name="connsiteY278" fmla="*/ 1978268 h 5843885"/>
                <a:gd name="connsiteX279" fmla="*/ 2890728 w 3756359"/>
                <a:gd name="connsiteY279" fmla="*/ 1959714 h 5843885"/>
                <a:gd name="connsiteX280" fmla="*/ 2897567 w 3756359"/>
                <a:gd name="connsiteY280" fmla="*/ 1929920 h 5843885"/>
                <a:gd name="connsiteX281" fmla="*/ 2893165 w 3756359"/>
                <a:gd name="connsiteY281" fmla="*/ 1908387 h 5843885"/>
                <a:gd name="connsiteX282" fmla="*/ 2905490 w 3756359"/>
                <a:gd name="connsiteY282" fmla="*/ 1897485 h 5843885"/>
                <a:gd name="connsiteX283" fmla="*/ 2915918 w 3756359"/>
                <a:gd name="connsiteY283" fmla="*/ 1864305 h 5843885"/>
                <a:gd name="connsiteX284" fmla="*/ 2887613 w 3756359"/>
                <a:gd name="connsiteY284" fmla="*/ 1837964 h 5843885"/>
                <a:gd name="connsiteX285" fmla="*/ 2848474 w 3756359"/>
                <a:gd name="connsiteY285" fmla="*/ 1838573 h 5843885"/>
                <a:gd name="connsiteX286" fmla="*/ 2861746 w 3756359"/>
                <a:gd name="connsiteY286" fmla="*/ 1800992 h 5843885"/>
                <a:gd name="connsiteX287" fmla="*/ 2888629 w 3756359"/>
                <a:gd name="connsiteY287" fmla="*/ 1791038 h 5843885"/>
                <a:gd name="connsiteX288" fmla="*/ 2952822 w 3756359"/>
                <a:gd name="connsiteY288" fmla="*/ 1799637 h 5843885"/>
                <a:gd name="connsiteX289" fmla="*/ 2989320 w 3756359"/>
                <a:gd name="connsiteY289" fmla="*/ 1797471 h 5843885"/>
                <a:gd name="connsiteX290" fmla="*/ 3078297 w 3756359"/>
                <a:gd name="connsiteY290" fmla="*/ 1803565 h 5843885"/>
                <a:gd name="connsiteX291" fmla="*/ 3112222 w 3756359"/>
                <a:gd name="connsiteY291" fmla="*/ 1762327 h 5843885"/>
                <a:gd name="connsiteX292" fmla="*/ 3151090 w 3756359"/>
                <a:gd name="connsiteY292" fmla="*/ 1742554 h 5843885"/>
                <a:gd name="connsiteX293" fmla="*/ 3187791 w 3756359"/>
                <a:gd name="connsiteY293" fmla="*/ 1745804 h 5843885"/>
                <a:gd name="connsiteX294" fmla="*/ 3168493 w 3756359"/>
                <a:gd name="connsiteY294" fmla="*/ 1769098 h 5843885"/>
                <a:gd name="connsiteX295" fmla="*/ 3131114 w 3756359"/>
                <a:gd name="connsiteY295" fmla="*/ 1823202 h 5843885"/>
                <a:gd name="connsiteX296" fmla="*/ 3109175 w 3756359"/>
                <a:gd name="connsiteY296" fmla="*/ 1850152 h 5843885"/>
                <a:gd name="connsiteX297" fmla="*/ 3091298 w 3756359"/>
                <a:gd name="connsiteY297" fmla="*/ 1883807 h 5843885"/>
                <a:gd name="connsiteX298" fmla="*/ 3073083 w 3756359"/>
                <a:gd name="connsiteY298" fmla="*/ 1898839 h 5843885"/>
                <a:gd name="connsiteX299" fmla="*/ 3099560 w 3756359"/>
                <a:gd name="connsiteY299" fmla="*/ 1924232 h 5843885"/>
                <a:gd name="connsiteX300" fmla="*/ 3161721 w 3756359"/>
                <a:gd name="connsiteY300" fmla="*/ 1919289 h 5843885"/>
                <a:gd name="connsiteX301" fmla="*/ 3200251 w 3756359"/>
                <a:gd name="connsiteY301" fmla="*/ 1927212 h 5843885"/>
                <a:gd name="connsiteX302" fmla="*/ 3233431 w 3756359"/>
                <a:gd name="connsiteY302" fmla="*/ 1911095 h 5843885"/>
                <a:gd name="connsiteX303" fmla="*/ 3252662 w 3756359"/>
                <a:gd name="connsiteY303" fmla="*/ 1887192 h 5843885"/>
                <a:gd name="connsiteX304" fmla="*/ 3252526 w 3756359"/>
                <a:gd name="connsiteY304" fmla="*/ 1858346 h 5843885"/>
                <a:gd name="connsiteX305" fmla="*/ 3235598 w 3756359"/>
                <a:gd name="connsiteY305" fmla="*/ 1829229 h 5843885"/>
                <a:gd name="connsiteX306" fmla="*/ 3195511 w 3756359"/>
                <a:gd name="connsiteY306" fmla="*/ 1843178 h 5843885"/>
                <a:gd name="connsiteX307" fmla="*/ 3183458 w 3756359"/>
                <a:gd name="connsiteY307" fmla="*/ 1807560 h 5843885"/>
                <a:gd name="connsiteX308" fmla="*/ 3199439 w 3756359"/>
                <a:gd name="connsiteY308" fmla="*/ 1780339 h 5843885"/>
                <a:gd name="connsiteX309" fmla="*/ 3210070 w 3756359"/>
                <a:gd name="connsiteY309" fmla="*/ 1745195 h 5843885"/>
                <a:gd name="connsiteX310" fmla="*/ 3194834 w 3756359"/>
                <a:gd name="connsiteY310" fmla="*/ 1742893 h 5843885"/>
                <a:gd name="connsiteX311" fmla="*/ 3206887 w 3756359"/>
                <a:gd name="connsiteY311" fmla="*/ 1710931 h 5843885"/>
                <a:gd name="connsiteX312" fmla="*/ 3208106 w 3756359"/>
                <a:gd name="connsiteY312" fmla="*/ 1690549 h 5843885"/>
                <a:gd name="connsiteX313" fmla="*/ 3212304 w 3756359"/>
                <a:gd name="connsiteY313" fmla="*/ 1665089 h 5843885"/>
                <a:gd name="connsiteX314" fmla="*/ 3200590 w 3756359"/>
                <a:gd name="connsiteY314" fmla="*/ 1644097 h 5843885"/>
                <a:gd name="connsiteX315" fmla="*/ 3180275 w 3756359"/>
                <a:gd name="connsiteY315" fmla="*/ 1634143 h 5843885"/>
                <a:gd name="connsiteX316" fmla="*/ 3173368 w 3756359"/>
                <a:gd name="connsiteY316" fmla="*/ 1617011 h 5843885"/>
                <a:gd name="connsiteX317" fmla="*/ 3146282 w 3756359"/>
                <a:gd name="connsiteY317" fmla="*/ 1616741 h 5843885"/>
                <a:gd name="connsiteX318" fmla="*/ 3189620 w 3756359"/>
                <a:gd name="connsiteY318" fmla="*/ 1600828 h 5843885"/>
                <a:gd name="connsiteX319" fmla="*/ 3180885 w 3756359"/>
                <a:gd name="connsiteY319" fmla="*/ 1588300 h 5843885"/>
                <a:gd name="connsiteX320" fmla="*/ 3160977 w 3756359"/>
                <a:gd name="connsiteY320" fmla="*/ 1579091 h 5843885"/>
                <a:gd name="connsiteX321" fmla="*/ 3145199 w 3756359"/>
                <a:gd name="connsiteY321" fmla="*/ 1581935 h 5843885"/>
                <a:gd name="connsiteX322" fmla="*/ 3131047 w 3756359"/>
                <a:gd name="connsiteY322" fmla="*/ 1572252 h 5843885"/>
                <a:gd name="connsiteX323" fmla="*/ 3111477 w 3756359"/>
                <a:gd name="connsiteY323" fmla="*/ 1559386 h 5843885"/>
                <a:gd name="connsiteX324" fmla="*/ 3110529 w 3756359"/>
                <a:gd name="connsiteY324" fmla="*/ 1561079 h 5843885"/>
                <a:gd name="connsiteX325" fmla="*/ 3109920 w 3756359"/>
                <a:gd name="connsiteY325" fmla="*/ 1556678 h 5843885"/>
                <a:gd name="connsiteX326" fmla="*/ 3101997 w 3756359"/>
                <a:gd name="connsiteY326" fmla="*/ 1525935 h 5843885"/>
                <a:gd name="connsiteX327" fmla="*/ 3078636 w 3756359"/>
                <a:gd name="connsiteY327" fmla="*/ 1515710 h 5843885"/>
                <a:gd name="connsiteX328" fmla="*/ 3069427 w 3756359"/>
                <a:gd name="connsiteY328" fmla="*/ 1505012 h 5843885"/>
                <a:gd name="connsiteX329" fmla="*/ 3058728 w 3756359"/>
                <a:gd name="connsiteY329" fmla="*/ 1490453 h 5843885"/>
                <a:gd name="connsiteX330" fmla="*/ 3072000 w 3756359"/>
                <a:gd name="connsiteY330" fmla="*/ 1481786 h 5843885"/>
                <a:gd name="connsiteX331" fmla="*/ 3081751 w 3756359"/>
                <a:gd name="connsiteY331" fmla="*/ 1471154 h 5843885"/>
                <a:gd name="connsiteX332" fmla="*/ 3085678 w 3756359"/>
                <a:gd name="connsiteY332" fmla="*/ 1464925 h 5843885"/>
                <a:gd name="connsiteX333" fmla="*/ 3066718 w 3756359"/>
                <a:gd name="connsiteY333" fmla="*/ 1452465 h 5843885"/>
                <a:gd name="connsiteX334" fmla="*/ 3078771 w 3756359"/>
                <a:gd name="connsiteY334" fmla="*/ 1439396 h 5843885"/>
                <a:gd name="connsiteX335" fmla="*/ 3067395 w 3756359"/>
                <a:gd name="connsiteY335" fmla="*/ 1425650 h 5843885"/>
                <a:gd name="connsiteX336" fmla="*/ 3074167 w 3756359"/>
                <a:gd name="connsiteY336" fmla="*/ 1407706 h 5843885"/>
                <a:gd name="connsiteX337" fmla="*/ 3055207 w 3756359"/>
                <a:gd name="connsiteY337" fmla="*/ 1399986 h 5843885"/>
                <a:gd name="connsiteX338" fmla="*/ 3053920 w 3756359"/>
                <a:gd name="connsiteY338" fmla="*/ 1388746 h 5843885"/>
                <a:gd name="connsiteX339" fmla="*/ 3054936 w 3756359"/>
                <a:gd name="connsiteY339" fmla="*/ 1373849 h 5843885"/>
                <a:gd name="connsiteX340" fmla="*/ 3051347 w 3756359"/>
                <a:gd name="connsiteY340" fmla="*/ 1357936 h 5843885"/>
                <a:gd name="connsiteX341" fmla="*/ 3041460 w 3756359"/>
                <a:gd name="connsiteY341" fmla="*/ 1342294 h 5843885"/>
                <a:gd name="connsiteX342" fmla="*/ 3035299 w 3756359"/>
                <a:gd name="connsiteY342" fmla="*/ 1322927 h 5843885"/>
                <a:gd name="connsiteX343" fmla="*/ 3036856 w 3756359"/>
                <a:gd name="connsiteY343" fmla="*/ 1307488 h 5843885"/>
                <a:gd name="connsiteX344" fmla="*/ 3035840 w 3756359"/>
                <a:gd name="connsiteY344" fmla="*/ 1281080 h 5843885"/>
                <a:gd name="connsiteX345" fmla="*/ 3030965 w 3756359"/>
                <a:gd name="connsiteY345" fmla="*/ 1275189 h 5843885"/>
                <a:gd name="connsiteX346" fmla="*/ 3008958 w 3756359"/>
                <a:gd name="connsiteY346" fmla="*/ 1309520 h 5843885"/>
                <a:gd name="connsiteX347" fmla="*/ 2982549 w 3756359"/>
                <a:gd name="connsiteY347" fmla="*/ 1345070 h 5843885"/>
                <a:gd name="connsiteX348" fmla="*/ 2959052 w 3756359"/>
                <a:gd name="connsiteY348" fmla="*/ 1362879 h 5843885"/>
                <a:gd name="connsiteX349" fmla="*/ 2936909 w 3756359"/>
                <a:gd name="connsiteY349" fmla="*/ 1384886 h 5843885"/>
                <a:gd name="connsiteX350" fmla="*/ 2915038 w 3756359"/>
                <a:gd name="connsiteY350" fmla="*/ 1399716 h 5843885"/>
                <a:gd name="connsiteX351" fmla="*/ 2908943 w 3756359"/>
                <a:gd name="connsiteY351" fmla="*/ 1386511 h 5843885"/>
                <a:gd name="connsiteX352" fmla="*/ 2886597 w 3756359"/>
                <a:gd name="connsiteY352" fmla="*/ 1359290 h 5843885"/>
                <a:gd name="connsiteX353" fmla="*/ 2888493 w 3756359"/>
                <a:gd name="connsiteY353" fmla="*/ 1338705 h 5843885"/>
                <a:gd name="connsiteX354" fmla="*/ 2893301 w 3756359"/>
                <a:gd name="connsiteY354" fmla="*/ 1304712 h 5843885"/>
                <a:gd name="connsiteX355" fmla="*/ 2876034 w 3756359"/>
                <a:gd name="connsiteY355" fmla="*/ 1294623 h 5843885"/>
                <a:gd name="connsiteX356" fmla="*/ 2885920 w 3756359"/>
                <a:gd name="connsiteY356" fmla="*/ 1279387 h 5843885"/>
                <a:gd name="connsiteX357" fmla="*/ 2890999 w 3756359"/>
                <a:gd name="connsiteY357" fmla="*/ 1260562 h 5843885"/>
                <a:gd name="connsiteX358" fmla="*/ 2898989 w 3756359"/>
                <a:gd name="connsiteY358" fmla="*/ 1244852 h 5843885"/>
                <a:gd name="connsiteX359" fmla="*/ 2894791 w 3756359"/>
                <a:gd name="connsiteY359" fmla="*/ 1235102 h 5843885"/>
                <a:gd name="connsiteX360" fmla="*/ 2890051 w 3756359"/>
                <a:gd name="connsiteY360" fmla="*/ 1238555 h 5843885"/>
                <a:gd name="connsiteX361" fmla="*/ 2883821 w 3756359"/>
                <a:gd name="connsiteY361" fmla="*/ 1232935 h 5843885"/>
                <a:gd name="connsiteX362" fmla="*/ 2877591 w 3756359"/>
                <a:gd name="connsiteY362" fmla="*/ 1227992 h 5843885"/>
                <a:gd name="connsiteX363" fmla="*/ 2861272 w 3756359"/>
                <a:gd name="connsiteY363" fmla="*/ 1227585 h 5843885"/>
                <a:gd name="connsiteX364" fmla="*/ 2840755 w 3756359"/>
                <a:gd name="connsiteY364" fmla="*/ 1207610 h 5843885"/>
                <a:gd name="connsiteX365" fmla="*/ 2837843 w 3756359"/>
                <a:gd name="connsiteY365" fmla="*/ 1192442 h 5843885"/>
                <a:gd name="connsiteX366" fmla="*/ 2828634 w 3756359"/>
                <a:gd name="connsiteY366" fmla="*/ 1177409 h 5843885"/>
                <a:gd name="connsiteX367" fmla="*/ 2820508 w 3756359"/>
                <a:gd name="connsiteY367" fmla="*/ 1152829 h 5843885"/>
                <a:gd name="connsiteX368" fmla="*/ 2797959 w 3756359"/>
                <a:gd name="connsiteY368" fmla="*/ 1144364 h 5843885"/>
                <a:gd name="connsiteX369" fmla="*/ 2782249 w 3756359"/>
                <a:gd name="connsiteY369" fmla="*/ 1133665 h 5843885"/>
                <a:gd name="connsiteX370" fmla="*/ 2756111 w 3756359"/>
                <a:gd name="connsiteY370" fmla="*/ 1144229 h 5843885"/>
                <a:gd name="connsiteX371" fmla="*/ 2737693 w 3756359"/>
                <a:gd name="connsiteY371" fmla="*/ 1136374 h 5843885"/>
                <a:gd name="connsiteX372" fmla="*/ 2707086 w 3756359"/>
                <a:gd name="connsiteY372" fmla="*/ 1110643 h 5843885"/>
                <a:gd name="connsiteX373" fmla="*/ 2673635 w 3756359"/>
                <a:gd name="connsiteY373" fmla="*/ 1130618 h 5843885"/>
                <a:gd name="connsiteX374" fmla="*/ 2680000 w 3756359"/>
                <a:gd name="connsiteY374" fmla="*/ 1168471 h 5843885"/>
                <a:gd name="connsiteX375" fmla="*/ 2673229 w 3756359"/>
                <a:gd name="connsiteY375" fmla="*/ 1181607 h 5843885"/>
                <a:gd name="connsiteX376" fmla="*/ 2647904 w 3756359"/>
                <a:gd name="connsiteY376" fmla="*/ 1199958 h 5843885"/>
                <a:gd name="connsiteX377" fmla="*/ 2654337 w 3756359"/>
                <a:gd name="connsiteY377" fmla="*/ 1229752 h 5843885"/>
                <a:gd name="connsiteX378" fmla="*/ 2659483 w 3756359"/>
                <a:gd name="connsiteY378" fmla="*/ 1229481 h 5843885"/>
                <a:gd name="connsiteX379" fmla="*/ 2660634 w 3756359"/>
                <a:gd name="connsiteY379" fmla="*/ 1250947 h 5843885"/>
                <a:gd name="connsiteX380" fmla="*/ 2659889 w 3756359"/>
                <a:gd name="connsiteY380" fmla="*/ 1276407 h 5843885"/>
                <a:gd name="connsiteX381" fmla="*/ 2658738 w 3756359"/>
                <a:gd name="connsiteY381" fmla="*/ 1291440 h 5843885"/>
                <a:gd name="connsiteX382" fmla="*/ 2638898 w 3756359"/>
                <a:gd name="connsiteY382" fmla="*/ 1281012 h 5843885"/>
                <a:gd name="connsiteX383" fmla="*/ 2629824 w 3756359"/>
                <a:gd name="connsiteY383" fmla="*/ 1315140 h 5843885"/>
                <a:gd name="connsiteX384" fmla="*/ 2605988 w 3756359"/>
                <a:gd name="connsiteY384" fmla="*/ 1324959 h 5843885"/>
                <a:gd name="connsiteX385" fmla="*/ 2602061 w 3756359"/>
                <a:gd name="connsiteY385" fmla="*/ 1357936 h 5843885"/>
                <a:gd name="connsiteX386" fmla="*/ 2633345 w 3756359"/>
                <a:gd name="connsiteY386" fmla="*/ 1384954 h 5843885"/>
                <a:gd name="connsiteX387" fmla="*/ 2622917 w 3756359"/>
                <a:gd name="connsiteY387" fmla="*/ 1436078 h 5843885"/>
                <a:gd name="connsiteX388" fmla="*/ 2619870 w 3756359"/>
                <a:gd name="connsiteY388" fmla="*/ 1474269 h 5843885"/>
                <a:gd name="connsiteX389" fmla="*/ 2604905 w 3756359"/>
                <a:gd name="connsiteY389" fmla="*/ 1495396 h 5843885"/>
                <a:gd name="connsiteX390" fmla="*/ 2524528 w 3756359"/>
                <a:gd name="connsiteY390" fmla="*/ 1537244 h 5843885"/>
                <a:gd name="connsiteX391" fmla="*/ 2519585 w 3756359"/>
                <a:gd name="connsiteY391" fmla="*/ 1560402 h 5843885"/>
                <a:gd name="connsiteX392" fmla="*/ 2522632 w 3756359"/>
                <a:gd name="connsiteY392" fmla="*/ 1592566 h 5843885"/>
                <a:gd name="connsiteX393" fmla="*/ 2511256 w 3756359"/>
                <a:gd name="connsiteY393" fmla="*/ 1628591 h 5843885"/>
                <a:gd name="connsiteX394" fmla="*/ 2520126 w 3756359"/>
                <a:gd name="connsiteY394" fmla="*/ 1662109 h 5843885"/>
                <a:gd name="connsiteX395" fmla="*/ 2509089 w 3756359"/>
                <a:gd name="connsiteY395" fmla="*/ 1684117 h 5843885"/>
                <a:gd name="connsiteX396" fmla="*/ 2503672 w 3756359"/>
                <a:gd name="connsiteY396" fmla="*/ 1710186 h 5843885"/>
                <a:gd name="connsiteX397" fmla="*/ 2478076 w 3756359"/>
                <a:gd name="connsiteY397" fmla="*/ 1692852 h 5843885"/>
                <a:gd name="connsiteX398" fmla="*/ 2467648 w 3756359"/>
                <a:gd name="connsiteY398" fmla="*/ 1715401 h 5843885"/>
                <a:gd name="connsiteX399" fmla="*/ 2455324 w 3756359"/>
                <a:gd name="connsiteY399" fmla="*/ 1710186 h 5843885"/>
                <a:gd name="connsiteX400" fmla="*/ 2433926 w 3756359"/>
                <a:gd name="connsiteY400" fmla="*/ 1690008 h 5843885"/>
                <a:gd name="connsiteX401" fmla="*/ 2416591 w 3756359"/>
                <a:gd name="connsiteY401" fmla="*/ 1648160 h 5843885"/>
                <a:gd name="connsiteX402" fmla="*/ 2408397 w 3756359"/>
                <a:gd name="connsiteY402" fmla="*/ 1612475 h 5843885"/>
                <a:gd name="connsiteX403" fmla="*/ 2439817 w 3756359"/>
                <a:gd name="connsiteY403" fmla="*/ 1583967 h 5843885"/>
                <a:gd name="connsiteX404" fmla="*/ 2422956 w 3756359"/>
                <a:gd name="connsiteY404" fmla="*/ 1543406 h 5843885"/>
                <a:gd name="connsiteX405" fmla="*/ 2442661 w 3756359"/>
                <a:gd name="connsiteY405" fmla="*/ 1510158 h 5843885"/>
                <a:gd name="connsiteX406" fmla="*/ 2383208 w 3756359"/>
                <a:gd name="connsiteY406" fmla="*/ 1510971 h 5843885"/>
                <a:gd name="connsiteX407" fmla="*/ 2339396 w 3756359"/>
                <a:gd name="connsiteY407" fmla="*/ 1492214 h 5843885"/>
                <a:gd name="connsiteX408" fmla="*/ 2303169 w 3756359"/>
                <a:gd name="connsiteY408" fmla="*/ 1451314 h 5843885"/>
                <a:gd name="connsiteX409" fmla="*/ 2263556 w 3756359"/>
                <a:gd name="connsiteY409" fmla="*/ 1406555 h 5843885"/>
                <a:gd name="connsiteX410" fmla="*/ 2199634 w 3756359"/>
                <a:gd name="connsiteY410" fmla="*/ 1389288 h 5843885"/>
                <a:gd name="connsiteX411" fmla="*/ 2165573 w 3756359"/>
                <a:gd name="connsiteY411" fmla="*/ 1388610 h 5843885"/>
                <a:gd name="connsiteX412" fmla="*/ 2185684 w 3756359"/>
                <a:gd name="connsiteY412" fmla="*/ 1348727 h 5843885"/>
                <a:gd name="connsiteX413" fmla="*/ 2162865 w 3756359"/>
                <a:gd name="connsiteY413" fmla="*/ 1296519 h 5843885"/>
                <a:gd name="connsiteX414" fmla="*/ 2135373 w 3756359"/>
                <a:gd name="connsiteY414" fmla="*/ 1263813 h 5843885"/>
                <a:gd name="connsiteX415" fmla="*/ 2153588 w 3756359"/>
                <a:gd name="connsiteY415" fmla="*/ 1191697 h 5843885"/>
                <a:gd name="connsiteX416" fmla="*/ 2196383 w 3756359"/>
                <a:gd name="connsiteY416" fmla="*/ 1131837 h 5843885"/>
                <a:gd name="connsiteX417" fmla="*/ 2253399 w 3756359"/>
                <a:gd name="connsiteY417" fmla="*/ 1091208 h 5843885"/>
                <a:gd name="connsiteX418" fmla="*/ 2285293 w 3756359"/>
                <a:gd name="connsiteY418" fmla="*/ 1072113 h 5843885"/>
                <a:gd name="connsiteX419" fmla="*/ 2314748 w 3756359"/>
                <a:gd name="connsiteY419" fmla="*/ 1056877 h 5843885"/>
                <a:gd name="connsiteX420" fmla="*/ 2339803 w 3756359"/>
                <a:gd name="connsiteY420" fmla="*/ 1036630 h 5843885"/>
                <a:gd name="connsiteX421" fmla="*/ 2364112 w 3756359"/>
                <a:gd name="connsiteY421" fmla="*/ 1011305 h 5843885"/>
                <a:gd name="connsiteX422" fmla="*/ 2370206 w 3756359"/>
                <a:gd name="connsiteY422" fmla="*/ 982730 h 5843885"/>
                <a:gd name="connsiteX423" fmla="*/ 2403725 w 3756359"/>
                <a:gd name="connsiteY423" fmla="*/ 988824 h 5843885"/>
                <a:gd name="connsiteX424" fmla="*/ 2429186 w 3756359"/>
                <a:gd name="connsiteY424" fmla="*/ 992616 h 5843885"/>
                <a:gd name="connsiteX425" fmla="*/ 2489858 w 3756359"/>
                <a:gd name="connsiteY425" fmla="*/ 948737 h 5843885"/>
                <a:gd name="connsiteX426" fmla="*/ 2488233 w 3756359"/>
                <a:gd name="connsiteY426" fmla="*/ 962551 h 5843885"/>
                <a:gd name="connsiteX427" fmla="*/ 2478956 w 3756359"/>
                <a:gd name="connsiteY427" fmla="*/ 1002976 h 5843885"/>
                <a:gd name="connsiteX428" fmla="*/ 2460741 w 3756359"/>
                <a:gd name="connsiteY428" fmla="*/ 1021869 h 5843885"/>
                <a:gd name="connsiteX429" fmla="*/ 2489046 w 3756359"/>
                <a:gd name="connsiteY429" fmla="*/ 1031078 h 5843885"/>
                <a:gd name="connsiteX430" fmla="*/ 2496223 w 3756359"/>
                <a:gd name="connsiteY430" fmla="*/ 1056606 h 5843885"/>
                <a:gd name="connsiteX431" fmla="*/ 2529336 w 3756359"/>
                <a:gd name="connsiteY431" fmla="*/ 1053424 h 5843885"/>
                <a:gd name="connsiteX432" fmla="*/ 2558182 w 3756359"/>
                <a:gd name="connsiteY432" fmla="*/ 1029791 h 5843885"/>
                <a:gd name="connsiteX433" fmla="*/ 2564412 w 3756359"/>
                <a:gd name="connsiteY433" fmla="*/ 1023087 h 5843885"/>
                <a:gd name="connsiteX434" fmla="*/ 2584117 w 3756359"/>
                <a:gd name="connsiteY434" fmla="*/ 1030469 h 5843885"/>
                <a:gd name="connsiteX435" fmla="*/ 2596441 w 3756359"/>
                <a:gd name="connsiteY435" fmla="*/ 1040829 h 5843885"/>
                <a:gd name="connsiteX436" fmla="*/ 2615062 w 3756359"/>
                <a:gd name="connsiteY436" fmla="*/ 1053221 h 5843885"/>
                <a:gd name="connsiteX437" fmla="*/ 2635715 w 3756359"/>
                <a:gd name="connsiteY437" fmla="*/ 1040423 h 5843885"/>
                <a:gd name="connsiteX438" fmla="*/ 2647091 w 3756359"/>
                <a:gd name="connsiteY438" fmla="*/ 1054169 h 5843885"/>
                <a:gd name="connsiteX439" fmla="*/ 2658129 w 3756359"/>
                <a:gd name="connsiteY439" fmla="*/ 1070894 h 5843885"/>
                <a:gd name="connsiteX440" fmla="*/ 2684605 w 3756359"/>
                <a:gd name="connsiteY440" fmla="*/ 1075634 h 5843885"/>
                <a:gd name="connsiteX441" fmla="*/ 2712029 w 3756359"/>
                <a:gd name="connsiteY441" fmla="*/ 1066222 h 5843885"/>
                <a:gd name="connsiteX442" fmla="*/ 2738099 w 3756359"/>
                <a:gd name="connsiteY442" fmla="*/ 1065409 h 5843885"/>
                <a:gd name="connsiteX443" fmla="*/ 2741621 w 3756359"/>
                <a:gd name="connsiteY443" fmla="*/ 1047600 h 5843885"/>
                <a:gd name="connsiteX444" fmla="*/ 2741147 w 3756359"/>
                <a:gd name="connsiteY444" fmla="*/ 1049835 h 5843885"/>
                <a:gd name="connsiteX445" fmla="*/ 2722254 w 3756359"/>
                <a:gd name="connsiteY445" fmla="*/ 1056403 h 5843885"/>
                <a:gd name="connsiteX446" fmla="*/ 2701195 w 3756359"/>
                <a:gd name="connsiteY446" fmla="*/ 1067237 h 5843885"/>
                <a:gd name="connsiteX447" fmla="*/ 2681490 w 3756359"/>
                <a:gd name="connsiteY447" fmla="*/ 1063784 h 5843885"/>
                <a:gd name="connsiteX448" fmla="*/ 2663952 w 3756359"/>
                <a:gd name="connsiteY448" fmla="*/ 1045637 h 5843885"/>
                <a:gd name="connsiteX449" fmla="*/ 2650477 w 3756359"/>
                <a:gd name="connsiteY449" fmla="*/ 1035141 h 5843885"/>
                <a:gd name="connsiteX450" fmla="*/ 2631517 w 3756359"/>
                <a:gd name="connsiteY450" fmla="*/ 1015165 h 5843885"/>
                <a:gd name="connsiteX451" fmla="*/ 2634970 w 3756359"/>
                <a:gd name="connsiteY451" fmla="*/ 985709 h 5843885"/>
                <a:gd name="connsiteX452" fmla="*/ 2607478 w 3756359"/>
                <a:gd name="connsiteY452" fmla="*/ 949550 h 5843885"/>
                <a:gd name="connsiteX453" fmla="*/ 2567391 w 3756359"/>
                <a:gd name="connsiteY453" fmla="*/ 934517 h 5843885"/>
                <a:gd name="connsiteX454" fmla="*/ 2552562 w 3756359"/>
                <a:gd name="connsiteY454" fmla="*/ 900998 h 5843885"/>
                <a:gd name="connsiteX455" fmla="*/ 2517485 w 3756359"/>
                <a:gd name="connsiteY455" fmla="*/ 853260 h 5843885"/>
                <a:gd name="connsiteX456" fmla="*/ 2554390 w 3756359"/>
                <a:gd name="connsiteY456" fmla="*/ 853395 h 5843885"/>
                <a:gd name="connsiteX457" fmla="*/ 2594545 w 3756359"/>
                <a:gd name="connsiteY457" fmla="*/ 877637 h 5843885"/>
                <a:gd name="connsiteX458" fmla="*/ 2638288 w 3756359"/>
                <a:gd name="connsiteY458" fmla="*/ 863485 h 5843885"/>
                <a:gd name="connsiteX459" fmla="*/ 2667202 w 3756359"/>
                <a:gd name="connsiteY459" fmla="*/ 838565 h 5843885"/>
                <a:gd name="connsiteX460" fmla="*/ 2695372 w 3756359"/>
                <a:gd name="connsiteY460" fmla="*/ 838227 h 5843885"/>
                <a:gd name="connsiteX461" fmla="*/ 2703023 w 3756359"/>
                <a:gd name="connsiteY461" fmla="*/ 788728 h 5843885"/>
                <a:gd name="connsiteX462" fmla="*/ 2684470 w 3756359"/>
                <a:gd name="connsiteY462" fmla="*/ 752162 h 5843885"/>
                <a:gd name="connsiteX463" fmla="*/ 2726656 w 3756359"/>
                <a:gd name="connsiteY463" fmla="*/ 736655 h 5843885"/>
                <a:gd name="connsiteX464" fmla="*/ 2743787 w 3756359"/>
                <a:gd name="connsiteY464" fmla="*/ 718982 h 5843885"/>
                <a:gd name="connsiteX465" fmla="*/ 2751304 w 3756359"/>
                <a:gd name="connsiteY465" fmla="*/ 692099 h 5843885"/>
                <a:gd name="connsiteX466" fmla="*/ 2726182 w 3756359"/>
                <a:gd name="connsiteY466" fmla="*/ 669415 h 5843885"/>
                <a:gd name="connsiteX467" fmla="*/ 2725437 w 3756359"/>
                <a:gd name="connsiteY467" fmla="*/ 636641 h 5843885"/>
                <a:gd name="connsiteX468" fmla="*/ 2757601 w 3756359"/>
                <a:gd name="connsiteY468" fmla="*/ 639553 h 5843885"/>
                <a:gd name="connsiteX469" fmla="*/ 2790985 w 3756359"/>
                <a:gd name="connsiteY469" fmla="*/ 643480 h 5843885"/>
                <a:gd name="connsiteX470" fmla="*/ 2831613 w 3756359"/>
                <a:gd name="connsiteY470" fmla="*/ 656007 h 5843885"/>
                <a:gd name="connsiteX471" fmla="*/ 2848136 w 3756359"/>
                <a:gd name="connsiteY471" fmla="*/ 629937 h 5843885"/>
                <a:gd name="connsiteX472" fmla="*/ 2871700 w 3756359"/>
                <a:gd name="connsiteY472" fmla="*/ 627364 h 5843885"/>
                <a:gd name="connsiteX473" fmla="*/ 2874612 w 3756359"/>
                <a:gd name="connsiteY473" fmla="*/ 667383 h 5843885"/>
                <a:gd name="connsiteX474" fmla="*/ 2869533 w 3756359"/>
                <a:gd name="connsiteY474" fmla="*/ 695011 h 5843885"/>
                <a:gd name="connsiteX475" fmla="*/ 2880503 w 3756359"/>
                <a:gd name="connsiteY475" fmla="*/ 716815 h 5843885"/>
                <a:gd name="connsiteX476" fmla="*/ 2874815 w 3756359"/>
                <a:gd name="connsiteY476" fmla="*/ 740041 h 5843885"/>
                <a:gd name="connsiteX477" fmla="*/ 2909553 w 3756359"/>
                <a:gd name="connsiteY477" fmla="*/ 747219 h 5843885"/>
                <a:gd name="connsiteX478" fmla="*/ 2920455 w 3756359"/>
                <a:gd name="connsiteY478" fmla="*/ 770106 h 5843885"/>
                <a:gd name="connsiteX479" fmla="*/ 2943951 w 3756359"/>
                <a:gd name="connsiteY479" fmla="*/ 796447 h 5843885"/>
                <a:gd name="connsiteX480" fmla="*/ 2943545 w 3756359"/>
                <a:gd name="connsiteY480" fmla="*/ 814798 h 5843885"/>
                <a:gd name="connsiteX481" fmla="*/ 2937180 w 3756359"/>
                <a:gd name="connsiteY481" fmla="*/ 858000 h 5843885"/>
                <a:gd name="connsiteX482" fmla="*/ 2912600 w 3756359"/>
                <a:gd name="connsiteY482" fmla="*/ 874725 h 5843885"/>
                <a:gd name="connsiteX483" fmla="*/ 2886123 w 3756359"/>
                <a:gd name="connsiteY483" fmla="*/ 889690 h 5843885"/>
                <a:gd name="connsiteX484" fmla="*/ 2863574 w 3756359"/>
                <a:gd name="connsiteY484" fmla="*/ 924224 h 5843885"/>
                <a:gd name="connsiteX485" fmla="*/ 2868924 w 3756359"/>
                <a:gd name="connsiteY485" fmla="*/ 943929 h 5843885"/>
                <a:gd name="connsiteX486" fmla="*/ 2855246 w 3756359"/>
                <a:gd name="connsiteY486" fmla="*/ 962280 h 5843885"/>
                <a:gd name="connsiteX487" fmla="*/ 2819560 w 3756359"/>
                <a:gd name="connsiteY487" fmla="*/ 969999 h 5843885"/>
                <a:gd name="connsiteX488" fmla="*/ 2785567 w 3756359"/>
                <a:gd name="connsiteY488" fmla="*/ 946909 h 5843885"/>
                <a:gd name="connsiteX489" fmla="*/ 2762206 w 3756359"/>
                <a:gd name="connsiteY489" fmla="*/ 953342 h 5843885"/>
                <a:gd name="connsiteX490" fmla="*/ 2728552 w 3756359"/>
                <a:gd name="connsiteY490" fmla="*/ 973588 h 5843885"/>
                <a:gd name="connsiteX491" fmla="*/ 2746428 w 3756359"/>
                <a:gd name="connsiteY491" fmla="*/ 1022817 h 5843885"/>
                <a:gd name="connsiteX492" fmla="*/ 2746902 w 3756359"/>
                <a:gd name="connsiteY492" fmla="*/ 1019634 h 5843885"/>
                <a:gd name="connsiteX493" fmla="*/ 2773582 w 3756359"/>
                <a:gd name="connsiteY493" fmla="*/ 1025458 h 5843885"/>
                <a:gd name="connsiteX494" fmla="*/ 2791933 w 3756359"/>
                <a:gd name="connsiteY494" fmla="*/ 1026609 h 5843885"/>
                <a:gd name="connsiteX495" fmla="*/ 2823691 w 3756359"/>
                <a:gd name="connsiteY495" fmla="*/ 1021530 h 5843885"/>
                <a:gd name="connsiteX496" fmla="*/ 2832222 w 3756359"/>
                <a:gd name="connsiteY496" fmla="*/ 1017399 h 5843885"/>
                <a:gd name="connsiteX497" fmla="*/ 2832764 w 3756359"/>
                <a:gd name="connsiteY497" fmla="*/ 1018077 h 5843885"/>
                <a:gd name="connsiteX498" fmla="*/ 2852334 w 3756359"/>
                <a:gd name="connsiteY498" fmla="*/ 1008800 h 5843885"/>
                <a:gd name="connsiteX499" fmla="*/ 2854636 w 3756359"/>
                <a:gd name="connsiteY499" fmla="*/ 1051257 h 5843885"/>
                <a:gd name="connsiteX500" fmla="*/ 2880300 w 3756359"/>
                <a:gd name="connsiteY500" fmla="*/ 1066696 h 5843885"/>
                <a:gd name="connsiteX501" fmla="*/ 2884566 w 3756359"/>
                <a:gd name="connsiteY501" fmla="*/ 1098522 h 5843885"/>
                <a:gd name="connsiteX502" fmla="*/ 2903188 w 3756359"/>
                <a:gd name="connsiteY502" fmla="*/ 1123644 h 5843885"/>
                <a:gd name="connsiteX503" fmla="*/ 2929529 w 3756359"/>
                <a:gd name="connsiteY503" fmla="*/ 1138135 h 5843885"/>
                <a:gd name="connsiteX504" fmla="*/ 2953364 w 3756359"/>
                <a:gd name="connsiteY504" fmla="*/ 1161902 h 5843885"/>
                <a:gd name="connsiteX505" fmla="*/ 2975981 w 3756359"/>
                <a:gd name="connsiteY505" fmla="*/ 1178628 h 5843885"/>
                <a:gd name="connsiteX506" fmla="*/ 3021282 w 3756359"/>
                <a:gd name="connsiteY506" fmla="*/ 1187905 h 5843885"/>
                <a:gd name="connsiteX507" fmla="*/ 3023381 w 3756359"/>
                <a:gd name="connsiteY507" fmla="*/ 1171111 h 5843885"/>
                <a:gd name="connsiteX508" fmla="*/ 2999477 w 3756359"/>
                <a:gd name="connsiteY508" fmla="*/ 1138135 h 5843885"/>
                <a:gd name="connsiteX509" fmla="*/ 2979231 w 3756359"/>
                <a:gd name="connsiteY509" fmla="*/ 1115112 h 5843885"/>
                <a:gd name="connsiteX510" fmla="*/ 2966907 w 3756359"/>
                <a:gd name="connsiteY510" fmla="*/ 1077733 h 5843885"/>
                <a:gd name="connsiteX511" fmla="*/ 2969683 w 3756359"/>
                <a:gd name="connsiteY511" fmla="*/ 1077327 h 5843885"/>
                <a:gd name="connsiteX512" fmla="*/ 2983700 w 3756359"/>
                <a:gd name="connsiteY512" fmla="*/ 1105225 h 5843885"/>
                <a:gd name="connsiteX513" fmla="*/ 3018776 w 3756359"/>
                <a:gd name="connsiteY513" fmla="*/ 1121274 h 5843885"/>
                <a:gd name="connsiteX514" fmla="*/ 3056764 w 3756359"/>
                <a:gd name="connsiteY514" fmla="*/ 1149917 h 5843885"/>
                <a:gd name="connsiteX515" fmla="*/ 3079719 w 3756359"/>
                <a:gd name="connsiteY515" fmla="*/ 1132040 h 5843885"/>
                <a:gd name="connsiteX516" fmla="*/ 3077620 w 3756359"/>
                <a:gd name="connsiteY516" fmla="*/ 1122425 h 5843885"/>
                <a:gd name="connsiteX517" fmla="*/ 3084188 w 3756359"/>
                <a:gd name="connsiteY517" fmla="*/ 1105090 h 5843885"/>
                <a:gd name="connsiteX518" fmla="*/ 3085407 w 3756359"/>
                <a:gd name="connsiteY518" fmla="*/ 1085182 h 5843885"/>
                <a:gd name="connsiteX519" fmla="*/ 3083308 w 3756359"/>
                <a:gd name="connsiteY519" fmla="*/ 1059992 h 5843885"/>
                <a:gd name="connsiteX520" fmla="*/ 3065635 w 3756359"/>
                <a:gd name="connsiteY520" fmla="*/ 1043334 h 5843885"/>
                <a:gd name="connsiteX521" fmla="*/ 3059405 w 3756359"/>
                <a:gd name="connsiteY521" fmla="*/ 1033448 h 5843885"/>
                <a:gd name="connsiteX522" fmla="*/ 3042341 w 3756359"/>
                <a:gd name="connsiteY522" fmla="*/ 1007987 h 5843885"/>
                <a:gd name="connsiteX523" fmla="*/ 3045320 w 3756359"/>
                <a:gd name="connsiteY523" fmla="*/ 983272 h 5843885"/>
                <a:gd name="connsiteX524" fmla="*/ 3035976 w 3756359"/>
                <a:gd name="connsiteY524" fmla="*/ 955170 h 5843885"/>
                <a:gd name="connsiteX525" fmla="*/ 3054733 w 3756359"/>
                <a:gd name="connsiteY525" fmla="*/ 952123 h 5843885"/>
                <a:gd name="connsiteX526" fmla="*/ 3060894 w 3756359"/>
                <a:gd name="connsiteY526" fmla="*/ 925782 h 5843885"/>
                <a:gd name="connsiteX527" fmla="*/ 3081277 w 3756359"/>
                <a:gd name="connsiteY527" fmla="*/ 942101 h 5843885"/>
                <a:gd name="connsiteX528" fmla="*/ 3096174 w 3756359"/>
                <a:gd name="connsiteY528" fmla="*/ 959910 h 5843885"/>
                <a:gd name="connsiteX529" fmla="*/ 3098002 w 3756359"/>
                <a:gd name="connsiteY529" fmla="*/ 983542 h 5843885"/>
                <a:gd name="connsiteX530" fmla="*/ 3108565 w 3756359"/>
                <a:gd name="connsiteY530" fmla="*/ 1005482 h 5843885"/>
                <a:gd name="connsiteX531" fmla="*/ 3137209 w 3756359"/>
                <a:gd name="connsiteY531" fmla="*/ 1025390 h 5843885"/>
                <a:gd name="connsiteX532" fmla="*/ 3142897 w 3756359"/>
                <a:gd name="connsiteY532" fmla="*/ 1006024 h 5843885"/>
                <a:gd name="connsiteX533" fmla="*/ 3157794 w 3756359"/>
                <a:gd name="connsiteY533" fmla="*/ 980021 h 5843885"/>
                <a:gd name="connsiteX534" fmla="*/ 3170254 w 3756359"/>
                <a:gd name="connsiteY534" fmla="*/ 983136 h 5843885"/>
                <a:gd name="connsiteX535" fmla="*/ 3179395 w 3756359"/>
                <a:gd name="connsiteY535" fmla="*/ 978328 h 5843885"/>
                <a:gd name="connsiteX536" fmla="*/ 3192532 w 3756359"/>
                <a:gd name="connsiteY536" fmla="*/ 973521 h 5843885"/>
                <a:gd name="connsiteX537" fmla="*/ 3195240 w 3756359"/>
                <a:gd name="connsiteY537" fmla="*/ 953680 h 5843885"/>
                <a:gd name="connsiteX538" fmla="*/ 3213726 w 3756359"/>
                <a:gd name="connsiteY538" fmla="*/ 953342 h 5843885"/>
                <a:gd name="connsiteX539" fmla="*/ 3226186 w 3756359"/>
                <a:gd name="connsiteY539" fmla="*/ 938241 h 5843885"/>
                <a:gd name="connsiteX540" fmla="*/ 3218601 w 3756359"/>
                <a:gd name="connsiteY540" fmla="*/ 922464 h 5843885"/>
                <a:gd name="connsiteX541" fmla="*/ 3209122 w 3756359"/>
                <a:gd name="connsiteY541" fmla="*/ 898358 h 5843885"/>
                <a:gd name="connsiteX542" fmla="*/ 3196662 w 3756359"/>
                <a:gd name="connsiteY542" fmla="*/ 912916 h 5843885"/>
                <a:gd name="connsiteX543" fmla="*/ 3192464 w 3756359"/>
                <a:gd name="connsiteY543" fmla="*/ 901879 h 5843885"/>
                <a:gd name="connsiteX544" fmla="*/ 3179530 w 3756359"/>
                <a:gd name="connsiteY544" fmla="*/ 891925 h 5843885"/>
                <a:gd name="connsiteX545" fmla="*/ 3174723 w 3756359"/>
                <a:gd name="connsiteY545" fmla="*/ 885966 h 5843885"/>
                <a:gd name="connsiteX546" fmla="*/ 3158200 w 3756359"/>
                <a:gd name="connsiteY546" fmla="*/ 887862 h 5843885"/>
                <a:gd name="connsiteX547" fmla="*/ 3172420 w 3756359"/>
                <a:gd name="connsiteY547" fmla="*/ 869782 h 5843885"/>
                <a:gd name="connsiteX548" fmla="*/ 3154747 w 3756359"/>
                <a:gd name="connsiteY548" fmla="*/ 856171 h 5843885"/>
                <a:gd name="connsiteX549" fmla="*/ 3146960 w 3756359"/>
                <a:gd name="connsiteY549" fmla="*/ 842764 h 5843885"/>
                <a:gd name="connsiteX550" fmla="*/ 3146215 w 3756359"/>
                <a:gd name="connsiteY550" fmla="*/ 843102 h 5843885"/>
                <a:gd name="connsiteX551" fmla="*/ 3136599 w 3756359"/>
                <a:gd name="connsiteY551" fmla="*/ 833081 h 5843885"/>
                <a:gd name="connsiteX552" fmla="*/ 3121905 w 3756359"/>
                <a:gd name="connsiteY552" fmla="*/ 828679 h 5843885"/>
                <a:gd name="connsiteX553" fmla="*/ 3103555 w 3756359"/>
                <a:gd name="connsiteY553" fmla="*/ 812631 h 5843885"/>
                <a:gd name="connsiteX554" fmla="*/ 3114389 w 3756359"/>
                <a:gd name="connsiteY554" fmla="*/ 788863 h 5843885"/>
                <a:gd name="connsiteX555" fmla="*/ 3090621 w 3756359"/>
                <a:gd name="connsiteY555" fmla="*/ 783446 h 5843885"/>
                <a:gd name="connsiteX556" fmla="*/ 3093871 w 3756359"/>
                <a:gd name="connsiteY556" fmla="*/ 767127 h 5843885"/>
                <a:gd name="connsiteX557" fmla="*/ 3098137 w 3756359"/>
                <a:gd name="connsiteY557" fmla="*/ 754058 h 5843885"/>
                <a:gd name="connsiteX558" fmla="*/ 3106399 w 3756359"/>
                <a:gd name="connsiteY558" fmla="*/ 741734 h 5843885"/>
                <a:gd name="connsiteX559" fmla="*/ 3127661 w 3756359"/>
                <a:gd name="connsiteY559" fmla="*/ 756563 h 5843885"/>
                <a:gd name="connsiteX560" fmla="*/ 3141610 w 3756359"/>
                <a:gd name="connsiteY560" fmla="*/ 749927 h 5843885"/>
                <a:gd name="connsiteX561" fmla="*/ 3123260 w 3756359"/>
                <a:gd name="connsiteY561" fmla="*/ 733337 h 5843885"/>
                <a:gd name="connsiteX562" fmla="*/ 3105180 w 3756359"/>
                <a:gd name="connsiteY562" fmla="*/ 711330 h 5843885"/>
                <a:gd name="connsiteX563" fmla="*/ 3134162 w 3756359"/>
                <a:gd name="connsiteY563" fmla="*/ 704220 h 5843885"/>
                <a:gd name="connsiteX564" fmla="*/ 3147501 w 3756359"/>
                <a:gd name="connsiteY564" fmla="*/ 693927 h 5843885"/>
                <a:gd name="connsiteX565" fmla="*/ 3117030 w 3756359"/>
                <a:gd name="connsiteY565" fmla="*/ 676051 h 5843885"/>
                <a:gd name="connsiteX566" fmla="*/ 3116150 w 3756359"/>
                <a:gd name="connsiteY566" fmla="*/ 646256 h 5843885"/>
                <a:gd name="connsiteX567" fmla="*/ 3103622 w 3756359"/>
                <a:gd name="connsiteY567" fmla="*/ 631224 h 5843885"/>
                <a:gd name="connsiteX568" fmla="*/ 3100237 w 3756359"/>
                <a:gd name="connsiteY568" fmla="*/ 619306 h 5843885"/>
                <a:gd name="connsiteX569" fmla="*/ 3078500 w 3756359"/>
                <a:gd name="connsiteY569" fmla="*/ 618290 h 5843885"/>
                <a:gd name="connsiteX570" fmla="*/ 3067057 w 3756359"/>
                <a:gd name="connsiteY570" fmla="*/ 618561 h 5843885"/>
                <a:gd name="connsiteX571" fmla="*/ 3066379 w 3756359"/>
                <a:gd name="connsiteY571" fmla="*/ 607050 h 5843885"/>
                <a:gd name="connsiteX572" fmla="*/ 3061233 w 3756359"/>
                <a:gd name="connsiteY572" fmla="*/ 598247 h 5843885"/>
                <a:gd name="connsiteX573" fmla="*/ 3071255 w 3756359"/>
                <a:gd name="connsiteY573" fmla="*/ 588361 h 5843885"/>
                <a:gd name="connsiteX574" fmla="*/ 3069968 w 3756359"/>
                <a:gd name="connsiteY574" fmla="*/ 569874 h 5843885"/>
                <a:gd name="connsiteX575" fmla="*/ 3036517 w 3756359"/>
                <a:gd name="connsiteY575" fmla="*/ 561817 h 5843885"/>
                <a:gd name="connsiteX576" fmla="*/ 3016880 w 3756359"/>
                <a:gd name="connsiteY576" fmla="*/ 523355 h 5843885"/>
                <a:gd name="connsiteX577" fmla="*/ 3002118 w 3756359"/>
                <a:gd name="connsiteY577" fmla="*/ 499925 h 5843885"/>
                <a:gd name="connsiteX578" fmla="*/ 2973543 w 3756359"/>
                <a:gd name="connsiteY578" fmla="*/ 470334 h 5843885"/>
                <a:gd name="connsiteX579" fmla="*/ 2952619 w 3756359"/>
                <a:gd name="connsiteY579" fmla="*/ 454218 h 5843885"/>
                <a:gd name="connsiteX580" fmla="*/ 2973272 w 3756359"/>
                <a:gd name="connsiteY580" fmla="*/ 461260 h 5843885"/>
                <a:gd name="connsiteX581" fmla="*/ 2984513 w 3756359"/>
                <a:gd name="connsiteY581" fmla="*/ 443993 h 5843885"/>
                <a:gd name="connsiteX582" fmla="*/ 2992164 w 3756359"/>
                <a:gd name="connsiteY582" fmla="*/ 430315 h 5843885"/>
                <a:gd name="connsiteX583" fmla="*/ 2984445 w 3756359"/>
                <a:gd name="connsiteY583" fmla="*/ 399843 h 5843885"/>
                <a:gd name="connsiteX584" fmla="*/ 2960067 w 3756359"/>
                <a:gd name="connsiteY584" fmla="*/ 374789 h 5843885"/>
                <a:gd name="connsiteX585" fmla="*/ 2918356 w 3756359"/>
                <a:gd name="connsiteY585" fmla="*/ 357996 h 5843885"/>
                <a:gd name="connsiteX586" fmla="*/ 2894520 w 3756359"/>
                <a:gd name="connsiteY586" fmla="*/ 365512 h 5843885"/>
                <a:gd name="connsiteX587" fmla="*/ 2890254 w 3756359"/>
                <a:gd name="connsiteY587" fmla="*/ 385623 h 5843885"/>
                <a:gd name="connsiteX588" fmla="*/ 2889441 w 3756359"/>
                <a:gd name="connsiteY588" fmla="*/ 367950 h 5843885"/>
                <a:gd name="connsiteX589" fmla="*/ 2868179 w 3756359"/>
                <a:gd name="connsiteY589" fmla="*/ 349193 h 5843885"/>
                <a:gd name="connsiteX590" fmla="*/ 2839197 w 3756359"/>
                <a:gd name="connsiteY590" fmla="*/ 361449 h 5843885"/>
                <a:gd name="connsiteX591" fmla="*/ 2816039 w 3756359"/>
                <a:gd name="connsiteY591" fmla="*/ 361856 h 5843885"/>
                <a:gd name="connsiteX592" fmla="*/ 2798433 w 3756359"/>
                <a:gd name="connsiteY592" fmla="*/ 374383 h 5843885"/>
                <a:gd name="connsiteX593" fmla="*/ 2773311 w 3756359"/>
                <a:gd name="connsiteY593" fmla="*/ 373909 h 5843885"/>
                <a:gd name="connsiteX594" fmla="*/ 2771686 w 3756359"/>
                <a:gd name="connsiteY594" fmla="*/ 348448 h 5843885"/>
                <a:gd name="connsiteX595" fmla="*/ 2808049 w 3756359"/>
                <a:gd name="connsiteY595" fmla="*/ 342557 h 5843885"/>
                <a:gd name="connsiteX596" fmla="*/ 2791255 w 3756359"/>
                <a:gd name="connsiteY596" fmla="*/ 318112 h 5843885"/>
                <a:gd name="connsiteX597" fmla="*/ 2741891 w 3756359"/>
                <a:gd name="connsiteY597" fmla="*/ 308700 h 5843885"/>
                <a:gd name="connsiteX598" fmla="*/ 2703430 w 3756359"/>
                <a:gd name="connsiteY598" fmla="*/ 328675 h 5843885"/>
                <a:gd name="connsiteX599" fmla="*/ 2664900 w 3756359"/>
                <a:gd name="connsiteY599" fmla="*/ 354068 h 5843885"/>
                <a:gd name="connsiteX600" fmla="*/ 2630230 w 3756359"/>
                <a:gd name="connsiteY600" fmla="*/ 388806 h 5843885"/>
                <a:gd name="connsiteX601" fmla="*/ 2630230 w 3756359"/>
                <a:gd name="connsiteY601" fmla="*/ 421918 h 5843885"/>
                <a:gd name="connsiteX602" fmla="*/ 2586961 w 3756359"/>
                <a:gd name="connsiteY602" fmla="*/ 476429 h 5843885"/>
                <a:gd name="connsiteX603" fmla="*/ 2597863 w 3756359"/>
                <a:gd name="connsiteY603" fmla="*/ 498571 h 5843885"/>
                <a:gd name="connsiteX604" fmla="*/ 2596712 w 3756359"/>
                <a:gd name="connsiteY604" fmla="*/ 516109 h 5843885"/>
                <a:gd name="connsiteX605" fmla="*/ 2575178 w 3756359"/>
                <a:gd name="connsiteY605" fmla="*/ 511301 h 5843885"/>
                <a:gd name="connsiteX606" fmla="*/ 2574637 w 3756359"/>
                <a:gd name="connsiteY606" fmla="*/ 529584 h 5843885"/>
                <a:gd name="connsiteX607" fmla="*/ 2569964 w 3756359"/>
                <a:gd name="connsiteY607" fmla="*/ 555654 h 5843885"/>
                <a:gd name="connsiteX608" fmla="*/ 2585674 w 3756359"/>
                <a:gd name="connsiteY608" fmla="*/ 572109 h 5843885"/>
                <a:gd name="connsiteX609" fmla="*/ 2598878 w 3756359"/>
                <a:gd name="connsiteY609" fmla="*/ 593575 h 5843885"/>
                <a:gd name="connsiteX610" fmla="*/ 2638017 w 3756359"/>
                <a:gd name="connsiteY610" fmla="*/ 588970 h 5843885"/>
                <a:gd name="connsiteX611" fmla="*/ 2653592 w 3756359"/>
                <a:gd name="connsiteY611" fmla="*/ 612535 h 5843885"/>
                <a:gd name="connsiteX612" fmla="*/ 2652440 w 3756359"/>
                <a:gd name="connsiteY612" fmla="*/ 637724 h 5843885"/>
                <a:gd name="connsiteX613" fmla="*/ 2631720 w 3756359"/>
                <a:gd name="connsiteY613" fmla="*/ 673207 h 5843885"/>
                <a:gd name="connsiteX614" fmla="*/ 2644450 w 3756359"/>
                <a:gd name="connsiteY614" fmla="*/ 700631 h 5843885"/>
                <a:gd name="connsiteX615" fmla="*/ 2629892 w 3756359"/>
                <a:gd name="connsiteY615" fmla="*/ 681129 h 5843885"/>
                <a:gd name="connsiteX616" fmla="*/ 2621156 w 3756359"/>
                <a:gd name="connsiteY616" fmla="*/ 704829 h 5843885"/>
                <a:gd name="connsiteX617" fmla="*/ 2626371 w 3756359"/>
                <a:gd name="connsiteY617" fmla="*/ 710518 h 5843885"/>
                <a:gd name="connsiteX618" fmla="*/ 2603347 w 3756359"/>
                <a:gd name="connsiteY618" fmla="*/ 696433 h 5843885"/>
                <a:gd name="connsiteX619" fmla="*/ 2591836 w 3756359"/>
                <a:gd name="connsiteY619" fmla="*/ 727514 h 5843885"/>
                <a:gd name="connsiteX620" fmla="*/ 2577074 w 3756359"/>
                <a:gd name="connsiteY620" fmla="*/ 765569 h 5843885"/>
                <a:gd name="connsiteX621" fmla="*/ 2569355 w 3756359"/>
                <a:gd name="connsiteY621" fmla="*/ 778435 h 5843885"/>
                <a:gd name="connsiteX622" fmla="*/ 2549244 w 3756359"/>
                <a:gd name="connsiteY622" fmla="*/ 793603 h 5843885"/>
                <a:gd name="connsiteX623" fmla="*/ 2531841 w 3756359"/>
                <a:gd name="connsiteY623" fmla="*/ 792926 h 5843885"/>
                <a:gd name="connsiteX624" fmla="*/ 2523309 w 3756359"/>
                <a:gd name="connsiteY624" fmla="*/ 773627 h 5843885"/>
                <a:gd name="connsiteX625" fmla="*/ 2533466 w 3756359"/>
                <a:gd name="connsiteY625" fmla="*/ 729884 h 5843885"/>
                <a:gd name="connsiteX626" fmla="*/ 2552155 w 3756359"/>
                <a:gd name="connsiteY626" fmla="*/ 715596 h 5843885"/>
                <a:gd name="connsiteX627" fmla="*/ 2539290 w 3756359"/>
                <a:gd name="connsiteY627" fmla="*/ 677879 h 5843885"/>
                <a:gd name="connsiteX628" fmla="*/ 2545384 w 3756359"/>
                <a:gd name="connsiteY628" fmla="*/ 656549 h 5843885"/>
                <a:gd name="connsiteX629" fmla="*/ 2530216 w 3756359"/>
                <a:gd name="connsiteY629" fmla="*/ 646730 h 5843885"/>
                <a:gd name="connsiteX630" fmla="*/ 2522226 w 3756359"/>
                <a:gd name="connsiteY630" fmla="*/ 662034 h 5843885"/>
                <a:gd name="connsiteX631" fmla="*/ 2500218 w 3756359"/>
                <a:gd name="connsiteY631" fmla="*/ 692235 h 5843885"/>
                <a:gd name="connsiteX632" fmla="*/ 2482071 w 3756359"/>
                <a:gd name="connsiteY632" fmla="*/ 670431 h 5843885"/>
                <a:gd name="connsiteX633" fmla="*/ 2503469 w 3756359"/>
                <a:gd name="connsiteY633" fmla="*/ 636235 h 5843885"/>
                <a:gd name="connsiteX634" fmla="*/ 2486134 w 3756359"/>
                <a:gd name="connsiteY634" fmla="*/ 607998 h 5843885"/>
                <a:gd name="connsiteX635" fmla="*/ 2455662 w 3756359"/>
                <a:gd name="connsiteY635" fmla="*/ 617546 h 5843885"/>
                <a:gd name="connsiteX636" fmla="*/ 2458100 w 3756359"/>
                <a:gd name="connsiteY636" fmla="*/ 594252 h 5843885"/>
                <a:gd name="connsiteX637" fmla="*/ 2490332 w 3756359"/>
                <a:gd name="connsiteY637" fmla="*/ 587142 h 5843885"/>
                <a:gd name="connsiteX638" fmla="*/ 2502250 w 3756359"/>
                <a:gd name="connsiteY638" fmla="*/ 567166 h 5843885"/>
                <a:gd name="connsiteX639" fmla="*/ 2505568 w 3756359"/>
                <a:gd name="connsiteY639" fmla="*/ 543466 h 5843885"/>
                <a:gd name="connsiteX640" fmla="*/ 2496833 w 3756359"/>
                <a:gd name="connsiteY640" fmla="*/ 509879 h 5843885"/>
                <a:gd name="connsiteX641" fmla="*/ 2500015 w 3756359"/>
                <a:gd name="connsiteY641" fmla="*/ 472636 h 5843885"/>
                <a:gd name="connsiteX642" fmla="*/ 2498729 w 3756359"/>
                <a:gd name="connsiteY642" fmla="*/ 442978 h 5843885"/>
                <a:gd name="connsiteX643" fmla="*/ 2487150 w 3756359"/>
                <a:gd name="connsiteY643" fmla="*/ 420361 h 5843885"/>
                <a:gd name="connsiteX644" fmla="*/ 2518298 w 3756359"/>
                <a:gd name="connsiteY644" fmla="*/ 388738 h 5843885"/>
                <a:gd name="connsiteX645" fmla="*/ 2531976 w 3756359"/>
                <a:gd name="connsiteY645" fmla="*/ 371065 h 5843885"/>
                <a:gd name="connsiteX646" fmla="*/ 2550192 w 3756359"/>
                <a:gd name="connsiteY646" fmla="*/ 366799 h 5843885"/>
                <a:gd name="connsiteX647" fmla="*/ 2585200 w 3756359"/>
                <a:gd name="connsiteY647" fmla="*/ 372216 h 5843885"/>
                <a:gd name="connsiteX648" fmla="*/ 2613234 w 3756359"/>
                <a:gd name="connsiteY648" fmla="*/ 355152 h 5843885"/>
                <a:gd name="connsiteX649" fmla="*/ 2646888 w 3756359"/>
                <a:gd name="connsiteY649" fmla="*/ 328879 h 5843885"/>
                <a:gd name="connsiteX650" fmla="*/ 2665035 w 3756359"/>
                <a:gd name="connsiteY650" fmla="*/ 286286 h 5843885"/>
                <a:gd name="connsiteX651" fmla="*/ 2649190 w 3756359"/>
                <a:gd name="connsiteY651" fmla="*/ 282562 h 5843885"/>
                <a:gd name="connsiteX652" fmla="*/ 2624610 w 3756359"/>
                <a:gd name="connsiteY652" fmla="*/ 265430 h 5843885"/>
                <a:gd name="connsiteX653" fmla="*/ 2597456 w 3756359"/>
                <a:gd name="connsiteY653" fmla="*/ 254934 h 5843885"/>
                <a:gd name="connsiteX654" fmla="*/ 2554187 w 3756359"/>
                <a:gd name="connsiteY654" fmla="*/ 253038 h 5843885"/>
                <a:gd name="connsiteX655" fmla="*/ 2546738 w 3756359"/>
                <a:gd name="connsiteY655" fmla="*/ 274165 h 5843885"/>
                <a:gd name="connsiteX656" fmla="*/ 2511053 w 3756359"/>
                <a:gd name="connsiteY656" fmla="*/ 260622 h 5843885"/>
                <a:gd name="connsiteX657" fmla="*/ 2492702 w 3756359"/>
                <a:gd name="connsiteY657" fmla="*/ 251955 h 5843885"/>
                <a:gd name="connsiteX658" fmla="*/ 2453157 w 3756359"/>
                <a:gd name="connsiteY658" fmla="*/ 238683 h 5843885"/>
                <a:gd name="connsiteX659" fmla="*/ 2436702 w 3756359"/>
                <a:gd name="connsiteY659" fmla="*/ 238141 h 5843885"/>
                <a:gd name="connsiteX660" fmla="*/ 2428915 w 3756359"/>
                <a:gd name="connsiteY660" fmla="*/ 227375 h 5843885"/>
                <a:gd name="connsiteX661" fmla="*/ 2425461 w 3756359"/>
                <a:gd name="connsiteY661" fmla="*/ 237396 h 5843885"/>
                <a:gd name="connsiteX662" fmla="*/ 2416929 w 3756359"/>
                <a:gd name="connsiteY662" fmla="*/ 225953 h 5843885"/>
                <a:gd name="connsiteX663" fmla="*/ 2403928 w 3756359"/>
                <a:gd name="connsiteY663" fmla="*/ 241324 h 5843885"/>
                <a:gd name="connsiteX664" fmla="*/ 2388625 w 3756359"/>
                <a:gd name="connsiteY664" fmla="*/ 253648 h 5843885"/>
                <a:gd name="connsiteX665" fmla="*/ 2392010 w 3756359"/>
                <a:gd name="connsiteY665" fmla="*/ 282494 h 5843885"/>
                <a:gd name="connsiteX666" fmla="*/ 2389573 w 3756359"/>
                <a:gd name="connsiteY666" fmla="*/ 311815 h 5843885"/>
                <a:gd name="connsiteX667" fmla="*/ 2371561 w 3756359"/>
                <a:gd name="connsiteY667" fmla="*/ 321836 h 5843885"/>
                <a:gd name="connsiteX668" fmla="*/ 2363029 w 3756359"/>
                <a:gd name="connsiteY668" fmla="*/ 297324 h 5843885"/>
                <a:gd name="connsiteX669" fmla="*/ 2340277 w 3756359"/>
                <a:gd name="connsiteY669" fmla="*/ 282833 h 5843885"/>
                <a:gd name="connsiteX670" fmla="*/ 2326937 w 3756359"/>
                <a:gd name="connsiteY670" fmla="*/ 333145 h 5843885"/>
                <a:gd name="connsiteX671" fmla="*/ 2335875 w 3756359"/>
                <a:gd name="connsiteY671" fmla="*/ 359621 h 5843885"/>
                <a:gd name="connsiteX672" fmla="*/ 2340141 w 3756359"/>
                <a:gd name="connsiteY672" fmla="*/ 388670 h 5843885"/>
                <a:gd name="connsiteX673" fmla="*/ 2350705 w 3756359"/>
                <a:gd name="connsiteY673" fmla="*/ 429028 h 5843885"/>
                <a:gd name="connsiteX674" fmla="*/ 2363503 w 3756359"/>
                <a:gd name="connsiteY674" fmla="*/ 439998 h 5843885"/>
                <a:gd name="connsiteX675" fmla="*/ 2375556 w 3756359"/>
                <a:gd name="connsiteY675" fmla="*/ 445415 h 5843885"/>
                <a:gd name="connsiteX676" fmla="*/ 2382530 w 3756359"/>
                <a:gd name="connsiteY676" fmla="*/ 435529 h 5843885"/>
                <a:gd name="connsiteX677" fmla="*/ 2404335 w 3756359"/>
                <a:gd name="connsiteY677" fmla="*/ 436748 h 5843885"/>
                <a:gd name="connsiteX678" fmla="*/ 2429389 w 3756359"/>
                <a:gd name="connsiteY678" fmla="*/ 427877 h 5843885"/>
                <a:gd name="connsiteX679" fmla="*/ 2450313 w 3756359"/>
                <a:gd name="connsiteY679" fmla="*/ 421580 h 5843885"/>
                <a:gd name="connsiteX680" fmla="*/ 2446182 w 3756359"/>
                <a:gd name="connsiteY680" fmla="*/ 441555 h 5843885"/>
                <a:gd name="connsiteX681" fmla="*/ 2417607 w 3756359"/>
                <a:gd name="connsiteY681" fmla="*/ 453067 h 5843885"/>
                <a:gd name="connsiteX682" fmla="*/ 2387609 w 3756359"/>
                <a:gd name="connsiteY682" fmla="*/ 494508 h 5843885"/>
                <a:gd name="connsiteX683" fmla="*/ 2371561 w 3756359"/>
                <a:gd name="connsiteY683" fmla="*/ 514213 h 5843885"/>
                <a:gd name="connsiteX684" fmla="*/ 2378197 w 3756359"/>
                <a:gd name="connsiteY684" fmla="*/ 573599 h 5843885"/>
                <a:gd name="connsiteX685" fmla="*/ 2333234 w 3756359"/>
                <a:gd name="connsiteY685" fmla="*/ 577120 h 5843885"/>
                <a:gd name="connsiteX686" fmla="*/ 2332354 w 3756359"/>
                <a:gd name="connsiteY686" fmla="*/ 553623 h 5843885"/>
                <a:gd name="connsiteX687" fmla="*/ 2320572 w 3756359"/>
                <a:gd name="connsiteY687" fmla="*/ 574885 h 5843885"/>
                <a:gd name="connsiteX688" fmla="*/ 2300257 w 3756359"/>
                <a:gd name="connsiteY688" fmla="*/ 586600 h 5843885"/>
                <a:gd name="connsiteX689" fmla="*/ 2295043 w 3756359"/>
                <a:gd name="connsiteY689" fmla="*/ 608201 h 5843885"/>
                <a:gd name="connsiteX690" fmla="*/ 2255566 w 3756359"/>
                <a:gd name="connsiteY690" fmla="*/ 602310 h 5843885"/>
                <a:gd name="connsiteX691" fmla="*/ 2228006 w 3756359"/>
                <a:gd name="connsiteY691" fmla="*/ 593981 h 5843885"/>
                <a:gd name="connsiteX692" fmla="*/ 2241346 w 3756359"/>
                <a:gd name="connsiteY692" fmla="*/ 558498 h 5843885"/>
                <a:gd name="connsiteX693" fmla="*/ 2245205 w 3756359"/>
                <a:gd name="connsiteY693" fmla="*/ 522407 h 5843885"/>
                <a:gd name="connsiteX694" fmla="*/ 2231324 w 3756359"/>
                <a:gd name="connsiteY694" fmla="*/ 492951 h 5843885"/>
                <a:gd name="connsiteX695" fmla="*/ 2209384 w 3756359"/>
                <a:gd name="connsiteY695" fmla="*/ 450968 h 5843885"/>
                <a:gd name="connsiteX696" fmla="*/ 2204983 w 3756359"/>
                <a:gd name="connsiteY696" fmla="*/ 417923 h 5843885"/>
                <a:gd name="connsiteX697" fmla="*/ 2213583 w 3756359"/>
                <a:gd name="connsiteY697" fmla="*/ 396254 h 5843885"/>
                <a:gd name="connsiteX698" fmla="*/ 2216901 w 3756359"/>
                <a:gd name="connsiteY698" fmla="*/ 346417 h 5843885"/>
                <a:gd name="connsiteX699" fmla="*/ 2243242 w 3756359"/>
                <a:gd name="connsiteY699" fmla="*/ 296443 h 5843885"/>
                <a:gd name="connsiteX700" fmla="*/ 2247643 w 3756359"/>
                <a:gd name="connsiteY700" fmla="*/ 264956 h 5843885"/>
                <a:gd name="connsiteX701" fmla="*/ 2229022 w 3756359"/>
                <a:gd name="connsiteY701" fmla="*/ 242069 h 5843885"/>
                <a:gd name="connsiteX702" fmla="*/ 2208707 w 3756359"/>
                <a:gd name="connsiteY702" fmla="*/ 231641 h 5843885"/>
                <a:gd name="connsiteX703" fmla="*/ 2185278 w 3756359"/>
                <a:gd name="connsiteY703" fmla="*/ 237667 h 5843885"/>
                <a:gd name="connsiteX704" fmla="*/ 2180741 w 3756359"/>
                <a:gd name="connsiteY704" fmla="*/ 267191 h 5843885"/>
                <a:gd name="connsiteX705" fmla="*/ 2171667 w 3756359"/>
                <a:gd name="connsiteY705" fmla="*/ 302809 h 5843885"/>
                <a:gd name="connsiteX706" fmla="*/ 2149186 w 3756359"/>
                <a:gd name="connsiteY706" fmla="*/ 300303 h 5843885"/>
                <a:gd name="connsiteX707" fmla="*/ 2145801 w 3756359"/>
                <a:gd name="connsiteY707" fmla="*/ 266175 h 5843885"/>
                <a:gd name="connsiteX708" fmla="*/ 2137675 w 3756359"/>
                <a:gd name="connsiteY708" fmla="*/ 259471 h 5843885"/>
                <a:gd name="connsiteX709" fmla="*/ 2122778 w 3756359"/>
                <a:gd name="connsiteY709" fmla="*/ 267326 h 5843885"/>
                <a:gd name="connsiteX710" fmla="*/ 2122778 w 3756359"/>
                <a:gd name="connsiteY710" fmla="*/ 268613 h 5843885"/>
                <a:gd name="connsiteX711" fmla="*/ 2121965 w 3756359"/>
                <a:gd name="connsiteY711" fmla="*/ 269493 h 5843885"/>
                <a:gd name="connsiteX712" fmla="*/ 2117564 w 3756359"/>
                <a:gd name="connsiteY712" fmla="*/ 286015 h 5843885"/>
                <a:gd name="connsiteX713" fmla="*/ 2110386 w 3756359"/>
                <a:gd name="connsiteY713" fmla="*/ 294141 h 5843885"/>
                <a:gd name="connsiteX714" fmla="*/ 2104698 w 3756359"/>
                <a:gd name="connsiteY714" fmla="*/ 279108 h 5843885"/>
                <a:gd name="connsiteX715" fmla="*/ 2092780 w 3756359"/>
                <a:gd name="connsiteY715" fmla="*/ 280530 h 5843885"/>
                <a:gd name="connsiteX716" fmla="*/ 2084180 w 3756359"/>
                <a:gd name="connsiteY716" fmla="*/ 274910 h 5843885"/>
                <a:gd name="connsiteX717" fmla="*/ 2099416 w 3756359"/>
                <a:gd name="connsiteY717" fmla="*/ 271660 h 5843885"/>
                <a:gd name="connsiteX718" fmla="*/ 2087905 w 3756359"/>
                <a:gd name="connsiteY718" fmla="*/ 245048 h 5843885"/>
                <a:gd name="connsiteX719" fmla="*/ 2091629 w 3756359"/>
                <a:gd name="connsiteY719" fmla="*/ 228119 h 5843885"/>
                <a:gd name="connsiteX720" fmla="*/ 2063324 w 3756359"/>
                <a:gd name="connsiteY720" fmla="*/ 224869 h 5843885"/>
                <a:gd name="connsiteX721" fmla="*/ 2058313 w 3756359"/>
                <a:gd name="connsiteY721" fmla="*/ 232589 h 5843885"/>
                <a:gd name="connsiteX722" fmla="*/ 2045718 w 3756359"/>
                <a:gd name="connsiteY722" fmla="*/ 211800 h 5843885"/>
                <a:gd name="connsiteX723" fmla="*/ 2039692 w 3756359"/>
                <a:gd name="connsiteY723" fmla="*/ 199341 h 5843885"/>
                <a:gd name="connsiteX724" fmla="*/ 2042062 w 3756359"/>
                <a:gd name="connsiteY724" fmla="*/ 187017 h 5843885"/>
                <a:gd name="connsiteX725" fmla="*/ 2044026 w 3756359"/>
                <a:gd name="connsiteY725" fmla="*/ 168260 h 5843885"/>
                <a:gd name="connsiteX726" fmla="*/ 2034004 w 3756359"/>
                <a:gd name="connsiteY726" fmla="*/ 138872 h 5843885"/>
                <a:gd name="connsiteX727" fmla="*/ 2028180 w 3756359"/>
                <a:gd name="connsiteY727" fmla="*/ 107723 h 5843885"/>
                <a:gd name="connsiteX728" fmla="*/ 2024930 w 3756359"/>
                <a:gd name="connsiteY728" fmla="*/ 74814 h 5843885"/>
                <a:gd name="connsiteX729" fmla="*/ 1990667 w 3756359"/>
                <a:gd name="connsiteY729" fmla="*/ 81856 h 5843885"/>
                <a:gd name="connsiteX730" fmla="*/ 1981187 w 3756359"/>
                <a:gd name="connsiteY730" fmla="*/ 68516 h 5843885"/>
                <a:gd name="connsiteX731" fmla="*/ 1961617 w 3756359"/>
                <a:gd name="connsiteY731" fmla="*/ 49827 h 5843885"/>
                <a:gd name="connsiteX732" fmla="*/ 1941032 w 3756359"/>
                <a:gd name="connsiteY732" fmla="*/ 50030 h 5843885"/>
                <a:gd name="connsiteX733" fmla="*/ 1890381 w 3756359"/>
                <a:gd name="connsiteY733" fmla="*/ 39264 h 5843885"/>
                <a:gd name="connsiteX734" fmla="*/ 1858352 w 3756359"/>
                <a:gd name="connsiteY734" fmla="*/ 56192 h 5843885"/>
                <a:gd name="connsiteX735" fmla="*/ 1843997 w 3756359"/>
                <a:gd name="connsiteY735" fmla="*/ 93909 h 5843885"/>
                <a:gd name="connsiteX736" fmla="*/ 1821787 w 3756359"/>
                <a:gd name="connsiteY736" fmla="*/ 105285 h 5843885"/>
                <a:gd name="connsiteX737" fmla="*/ 1793549 w 3756359"/>
                <a:gd name="connsiteY737" fmla="*/ 137788 h 5843885"/>
                <a:gd name="connsiteX738" fmla="*/ 1778382 w 3756359"/>
                <a:gd name="connsiteY738" fmla="*/ 159322 h 5843885"/>
                <a:gd name="connsiteX739" fmla="*/ 1770391 w 3756359"/>
                <a:gd name="connsiteY739" fmla="*/ 173948 h 5843885"/>
                <a:gd name="connsiteX740" fmla="*/ 1750619 w 3756359"/>
                <a:gd name="connsiteY740" fmla="*/ 174151 h 5843885"/>
                <a:gd name="connsiteX741" fmla="*/ 1720824 w 3756359"/>
                <a:gd name="connsiteY741" fmla="*/ 202523 h 5843885"/>
                <a:gd name="connsiteX742" fmla="*/ 1720418 w 3756359"/>
                <a:gd name="connsiteY742" fmla="*/ 216202 h 5843885"/>
                <a:gd name="connsiteX743" fmla="*/ 1731049 w 3756359"/>
                <a:gd name="connsiteY743" fmla="*/ 224531 h 5843885"/>
                <a:gd name="connsiteX744" fmla="*/ 1728882 w 3756359"/>
                <a:gd name="connsiteY744" fmla="*/ 238547 h 5843885"/>
                <a:gd name="connsiteX745" fmla="*/ 1721637 w 3756359"/>
                <a:gd name="connsiteY745" fmla="*/ 260758 h 5843885"/>
                <a:gd name="connsiteX746" fmla="*/ 1717777 w 3756359"/>
                <a:gd name="connsiteY746" fmla="*/ 280260 h 5843885"/>
                <a:gd name="connsiteX747" fmla="*/ 1733487 w 3756359"/>
                <a:gd name="connsiteY747" fmla="*/ 294480 h 5843885"/>
                <a:gd name="connsiteX748" fmla="*/ 1740191 w 3756359"/>
                <a:gd name="connsiteY748" fmla="*/ 284052 h 5843885"/>
                <a:gd name="connsiteX749" fmla="*/ 1760640 w 3756359"/>
                <a:gd name="connsiteY749" fmla="*/ 285474 h 5843885"/>
                <a:gd name="connsiteX750" fmla="*/ 1770188 w 3756359"/>
                <a:gd name="connsiteY750" fmla="*/ 274301 h 5843885"/>
                <a:gd name="connsiteX751" fmla="*/ 1785830 w 3756359"/>
                <a:gd name="connsiteY751" fmla="*/ 277754 h 5843885"/>
                <a:gd name="connsiteX752" fmla="*/ 1787658 w 3756359"/>
                <a:gd name="connsiteY752" fmla="*/ 286218 h 5843885"/>
                <a:gd name="connsiteX753" fmla="*/ 1797680 w 3756359"/>
                <a:gd name="connsiteY753" fmla="*/ 294751 h 5843885"/>
                <a:gd name="connsiteX754" fmla="*/ 1820635 w 3756359"/>
                <a:gd name="connsiteY754" fmla="*/ 280192 h 5843885"/>
                <a:gd name="connsiteX755" fmla="*/ 1841356 w 3756359"/>
                <a:gd name="connsiteY755" fmla="*/ 261909 h 5843885"/>
                <a:gd name="connsiteX756" fmla="*/ 1856998 w 3756359"/>
                <a:gd name="connsiteY756" fmla="*/ 239495 h 5843885"/>
                <a:gd name="connsiteX757" fmla="*/ 1867562 w 3756359"/>
                <a:gd name="connsiteY757" fmla="*/ 267597 h 5843885"/>
                <a:gd name="connsiteX758" fmla="*/ 1850768 w 3756359"/>
                <a:gd name="connsiteY758" fmla="*/ 282088 h 5843885"/>
                <a:gd name="connsiteX759" fmla="*/ 1862686 w 3756359"/>
                <a:gd name="connsiteY759" fmla="*/ 294683 h 5843885"/>
                <a:gd name="connsiteX760" fmla="*/ 1875010 w 3756359"/>
                <a:gd name="connsiteY760" fmla="*/ 305449 h 5843885"/>
                <a:gd name="connsiteX761" fmla="*/ 1903857 w 3756359"/>
                <a:gd name="connsiteY761" fmla="*/ 305585 h 5843885"/>
                <a:gd name="connsiteX762" fmla="*/ 1920108 w 3756359"/>
                <a:gd name="connsiteY762" fmla="*/ 327727 h 5843885"/>
                <a:gd name="connsiteX763" fmla="*/ 1889433 w 3756359"/>
                <a:gd name="connsiteY763" fmla="*/ 336463 h 5843885"/>
                <a:gd name="connsiteX764" fmla="*/ 1846638 w 3756359"/>
                <a:gd name="connsiteY764" fmla="*/ 321633 h 5843885"/>
                <a:gd name="connsiteX765" fmla="*/ 1852190 w 3756359"/>
                <a:gd name="connsiteY765" fmla="*/ 373367 h 5843885"/>
                <a:gd name="connsiteX766" fmla="*/ 1882188 w 3756359"/>
                <a:gd name="connsiteY766" fmla="*/ 382847 h 5843885"/>
                <a:gd name="connsiteX767" fmla="*/ 1927286 w 3756359"/>
                <a:gd name="connsiteY767" fmla="*/ 396458 h 5843885"/>
                <a:gd name="connsiteX768" fmla="*/ 1966357 w 3756359"/>
                <a:gd name="connsiteY768" fmla="*/ 422799 h 5843885"/>
                <a:gd name="connsiteX769" fmla="*/ 1990328 w 3756359"/>
                <a:gd name="connsiteY769" fmla="*/ 440743 h 5843885"/>
                <a:gd name="connsiteX770" fmla="*/ 1958773 w 3756359"/>
                <a:gd name="connsiteY770" fmla="*/ 444874 h 5843885"/>
                <a:gd name="connsiteX771" fmla="*/ 1923087 w 3756359"/>
                <a:gd name="connsiteY771" fmla="*/ 425575 h 5843885"/>
                <a:gd name="connsiteX772" fmla="*/ 1857472 w 3756359"/>
                <a:gd name="connsiteY772" fmla="*/ 413048 h 5843885"/>
                <a:gd name="connsiteX773" fmla="*/ 1814473 w 3756359"/>
                <a:gd name="connsiteY773" fmla="*/ 425710 h 5843885"/>
                <a:gd name="connsiteX774" fmla="*/ 1814406 w 3756359"/>
                <a:gd name="connsiteY774" fmla="*/ 462818 h 5843885"/>
                <a:gd name="connsiteX775" fmla="*/ 1855644 w 3756359"/>
                <a:gd name="connsiteY775" fmla="*/ 500670 h 5843885"/>
                <a:gd name="connsiteX776" fmla="*/ 1874536 w 3756359"/>
                <a:gd name="connsiteY776" fmla="*/ 525318 h 5843885"/>
                <a:gd name="connsiteX777" fmla="*/ 1855034 w 3756359"/>
                <a:gd name="connsiteY777" fmla="*/ 545904 h 5843885"/>
                <a:gd name="connsiteX778" fmla="*/ 1847315 w 3756359"/>
                <a:gd name="connsiteY778" fmla="*/ 522677 h 5843885"/>
                <a:gd name="connsiteX779" fmla="*/ 1814406 w 3756359"/>
                <a:gd name="connsiteY779" fmla="*/ 518344 h 5843885"/>
                <a:gd name="connsiteX780" fmla="*/ 1808447 w 3756359"/>
                <a:gd name="connsiteY780" fmla="*/ 519698 h 5843885"/>
                <a:gd name="connsiteX781" fmla="*/ 1796868 w 3756359"/>
                <a:gd name="connsiteY781" fmla="*/ 510083 h 5843885"/>
                <a:gd name="connsiteX782" fmla="*/ 1751837 w 3756359"/>
                <a:gd name="connsiteY782" fmla="*/ 487466 h 5843885"/>
                <a:gd name="connsiteX783" fmla="*/ 1704370 w 3756359"/>
                <a:gd name="connsiteY783" fmla="*/ 439253 h 5843885"/>
                <a:gd name="connsiteX784" fmla="*/ 1657308 w 3756359"/>
                <a:gd name="connsiteY784" fmla="*/ 423543 h 5843885"/>
                <a:gd name="connsiteX785" fmla="*/ 1630087 w 3756359"/>
                <a:gd name="connsiteY785" fmla="*/ 441759 h 5843885"/>
                <a:gd name="connsiteX786" fmla="*/ 1612819 w 3756359"/>
                <a:gd name="connsiteY786" fmla="*/ 427065 h 5843885"/>
                <a:gd name="connsiteX787" fmla="*/ 1627446 w 3756359"/>
                <a:gd name="connsiteY787" fmla="*/ 408714 h 5843885"/>
                <a:gd name="connsiteX788" fmla="*/ 1639160 w 3756359"/>
                <a:gd name="connsiteY788" fmla="*/ 399573 h 5843885"/>
                <a:gd name="connsiteX789" fmla="*/ 1646744 w 3756359"/>
                <a:gd name="connsiteY789" fmla="*/ 394223 h 5843885"/>
                <a:gd name="connsiteX790" fmla="*/ 1642005 w 3756359"/>
                <a:gd name="connsiteY790" fmla="*/ 374857 h 5843885"/>
                <a:gd name="connsiteX791" fmla="*/ 1641056 w 3756359"/>
                <a:gd name="connsiteY791" fmla="*/ 359689 h 5843885"/>
                <a:gd name="connsiteX792" fmla="*/ 1628326 w 3756359"/>
                <a:gd name="connsiteY792" fmla="*/ 369440 h 5843885"/>
                <a:gd name="connsiteX793" fmla="*/ 1624737 w 3756359"/>
                <a:gd name="connsiteY793" fmla="*/ 390025 h 5843885"/>
                <a:gd name="connsiteX794" fmla="*/ 1606928 w 3756359"/>
                <a:gd name="connsiteY794" fmla="*/ 385420 h 5843885"/>
                <a:gd name="connsiteX795" fmla="*/ 1593521 w 3756359"/>
                <a:gd name="connsiteY795" fmla="*/ 403568 h 5843885"/>
                <a:gd name="connsiteX796" fmla="*/ 1603475 w 3756359"/>
                <a:gd name="connsiteY796" fmla="*/ 422392 h 5843885"/>
                <a:gd name="connsiteX797" fmla="*/ 1578556 w 3756359"/>
                <a:gd name="connsiteY797" fmla="*/ 423205 h 5843885"/>
                <a:gd name="connsiteX798" fmla="*/ 1569008 w 3756359"/>
                <a:gd name="connsiteY798" fmla="*/ 382644 h 5843885"/>
                <a:gd name="connsiteX799" fmla="*/ 1580858 w 3756359"/>
                <a:gd name="connsiteY799" fmla="*/ 350412 h 5843885"/>
                <a:gd name="connsiteX800" fmla="*/ 1588104 w 3756359"/>
                <a:gd name="connsiteY800" fmla="*/ 315877 h 5843885"/>
                <a:gd name="connsiteX801" fmla="*/ 1573274 w 3756359"/>
                <a:gd name="connsiteY801" fmla="*/ 312695 h 5843885"/>
                <a:gd name="connsiteX802" fmla="*/ 1571784 w 3756359"/>
                <a:gd name="connsiteY802" fmla="*/ 322446 h 5843885"/>
                <a:gd name="connsiteX803" fmla="*/ 1548965 w 3756359"/>
                <a:gd name="connsiteY803" fmla="*/ 337817 h 5843885"/>
                <a:gd name="connsiteX804" fmla="*/ 1529869 w 3756359"/>
                <a:gd name="connsiteY804" fmla="*/ 360569 h 5843885"/>
                <a:gd name="connsiteX805" fmla="*/ 1526619 w 3756359"/>
                <a:gd name="connsiteY805" fmla="*/ 359215 h 5843885"/>
                <a:gd name="connsiteX806" fmla="*/ 1511586 w 3756359"/>
                <a:gd name="connsiteY806" fmla="*/ 342625 h 5843885"/>
                <a:gd name="connsiteX807" fmla="*/ 1514430 w 3756359"/>
                <a:gd name="connsiteY807" fmla="*/ 327050 h 5843885"/>
                <a:gd name="connsiteX808" fmla="*/ 1505966 w 3756359"/>
                <a:gd name="connsiteY808" fmla="*/ 328337 h 5843885"/>
                <a:gd name="connsiteX809" fmla="*/ 1479354 w 3756359"/>
                <a:gd name="connsiteY809" fmla="*/ 326712 h 5843885"/>
                <a:gd name="connsiteX810" fmla="*/ 1445362 w 3756359"/>
                <a:gd name="connsiteY810" fmla="*/ 331181 h 5843885"/>
                <a:gd name="connsiteX811" fmla="*/ 1402227 w 3756359"/>
                <a:gd name="connsiteY811" fmla="*/ 340458 h 5843885"/>
                <a:gd name="connsiteX812" fmla="*/ 1382726 w 3756359"/>
                <a:gd name="connsiteY812" fmla="*/ 363007 h 5843885"/>
                <a:gd name="connsiteX813" fmla="*/ 1367490 w 3756359"/>
                <a:gd name="connsiteY813" fmla="*/ 350141 h 5843885"/>
                <a:gd name="connsiteX814" fmla="*/ 1358890 w 3756359"/>
                <a:gd name="connsiteY814" fmla="*/ 370794 h 5843885"/>
                <a:gd name="connsiteX815" fmla="*/ 1354150 w 3756359"/>
                <a:gd name="connsiteY815" fmla="*/ 356168 h 5843885"/>
                <a:gd name="connsiteX816" fmla="*/ 1363088 w 3756359"/>
                <a:gd name="connsiteY816" fmla="*/ 346349 h 5843885"/>
                <a:gd name="connsiteX817" fmla="*/ 1376902 w 3756359"/>
                <a:gd name="connsiteY817" fmla="*/ 344521 h 5843885"/>
                <a:gd name="connsiteX818" fmla="*/ 1373855 w 3756359"/>
                <a:gd name="connsiteY818" fmla="*/ 331858 h 5843885"/>
                <a:gd name="connsiteX819" fmla="*/ 1356452 w 3756359"/>
                <a:gd name="connsiteY819" fmla="*/ 331384 h 5843885"/>
                <a:gd name="connsiteX820" fmla="*/ 1357197 w 3756359"/>
                <a:gd name="connsiteY820" fmla="*/ 341067 h 5843885"/>
                <a:gd name="connsiteX821" fmla="*/ 1346227 w 3756359"/>
                <a:gd name="connsiteY821" fmla="*/ 347568 h 5843885"/>
                <a:gd name="connsiteX822" fmla="*/ 1351780 w 3756359"/>
                <a:gd name="connsiteY822" fmla="*/ 339171 h 5843885"/>
                <a:gd name="connsiteX823" fmla="*/ 1329841 w 3756359"/>
                <a:gd name="connsiteY823" fmla="*/ 337885 h 5843885"/>
                <a:gd name="connsiteX824" fmla="*/ 1319006 w 3756359"/>
                <a:gd name="connsiteY824" fmla="*/ 358741 h 5843885"/>
                <a:gd name="connsiteX825" fmla="*/ 1316704 w 3756359"/>
                <a:gd name="connsiteY825" fmla="*/ 347161 h 5843885"/>
                <a:gd name="connsiteX826" fmla="*/ 1312844 w 3756359"/>
                <a:gd name="connsiteY826" fmla="*/ 352037 h 5843885"/>
                <a:gd name="connsiteX827" fmla="*/ 1297134 w 3756359"/>
                <a:gd name="connsiteY827" fmla="*/ 344250 h 5843885"/>
                <a:gd name="connsiteX828" fmla="*/ 1294290 w 3756359"/>
                <a:gd name="connsiteY828" fmla="*/ 361111 h 5843885"/>
                <a:gd name="connsiteX829" fmla="*/ 1288196 w 3756359"/>
                <a:gd name="connsiteY829" fmla="*/ 373976 h 5843885"/>
                <a:gd name="connsiteX830" fmla="*/ 1274450 w 3756359"/>
                <a:gd name="connsiteY830" fmla="*/ 357590 h 5843885"/>
                <a:gd name="connsiteX831" fmla="*/ 1259621 w 3756359"/>
                <a:gd name="connsiteY831" fmla="*/ 342828 h 5843885"/>
                <a:gd name="connsiteX832" fmla="*/ 1247838 w 3756359"/>
                <a:gd name="connsiteY832" fmla="*/ 334160 h 5843885"/>
                <a:gd name="connsiteX833" fmla="*/ 1236191 w 3756359"/>
                <a:gd name="connsiteY833" fmla="*/ 318044 h 5843885"/>
                <a:gd name="connsiteX834" fmla="*/ 1230571 w 3756359"/>
                <a:gd name="connsiteY834" fmla="*/ 297527 h 5843885"/>
                <a:gd name="connsiteX835" fmla="*/ 1203147 w 3756359"/>
                <a:gd name="connsiteY835" fmla="*/ 266852 h 5843885"/>
                <a:gd name="connsiteX836" fmla="*/ 1178431 w 3756359"/>
                <a:gd name="connsiteY836" fmla="*/ 261096 h 5843885"/>
                <a:gd name="connsiteX837" fmla="*/ 1161028 w 3756359"/>
                <a:gd name="connsiteY837" fmla="*/ 233875 h 5843885"/>
                <a:gd name="connsiteX838" fmla="*/ 1143287 w 3756359"/>
                <a:gd name="connsiteY838" fmla="*/ 211529 h 5843885"/>
                <a:gd name="connsiteX839" fmla="*/ 1114102 w 3756359"/>
                <a:gd name="connsiteY839" fmla="*/ 217488 h 5843885"/>
                <a:gd name="connsiteX840" fmla="*/ 1098122 w 3756359"/>
                <a:gd name="connsiteY840" fmla="*/ 204352 h 5843885"/>
                <a:gd name="connsiteX841" fmla="*/ 1085797 w 3756359"/>
                <a:gd name="connsiteY841" fmla="*/ 184647 h 5843885"/>
                <a:gd name="connsiteX842" fmla="*/ 1055191 w 3756359"/>
                <a:gd name="connsiteY842" fmla="*/ 174219 h 5843885"/>
                <a:gd name="connsiteX843" fmla="*/ 1027834 w 3756359"/>
                <a:gd name="connsiteY843" fmla="*/ 165551 h 5843885"/>
                <a:gd name="connsiteX844" fmla="*/ 1013614 w 3756359"/>
                <a:gd name="connsiteY844" fmla="*/ 148623 h 5843885"/>
                <a:gd name="connsiteX845" fmla="*/ 1020114 w 3756359"/>
                <a:gd name="connsiteY845" fmla="*/ 139210 h 5843885"/>
                <a:gd name="connsiteX846" fmla="*/ 1012801 w 3756359"/>
                <a:gd name="connsiteY846" fmla="*/ 127902 h 5843885"/>
                <a:gd name="connsiteX847" fmla="*/ 994451 w 3756359"/>
                <a:gd name="connsiteY847" fmla="*/ 144492 h 5843885"/>
                <a:gd name="connsiteX848" fmla="*/ 966010 w 3756359"/>
                <a:gd name="connsiteY848" fmla="*/ 147133 h 5843885"/>
                <a:gd name="connsiteX849" fmla="*/ 979553 w 3756359"/>
                <a:gd name="connsiteY849" fmla="*/ 122282 h 5843885"/>
                <a:gd name="connsiteX850" fmla="*/ 972105 w 3756359"/>
                <a:gd name="connsiteY850" fmla="*/ 113140 h 5843885"/>
                <a:gd name="connsiteX851" fmla="*/ 961135 w 3756359"/>
                <a:gd name="connsiteY851" fmla="*/ 108333 h 5843885"/>
                <a:gd name="connsiteX852" fmla="*/ 969058 w 3756359"/>
                <a:gd name="connsiteY852" fmla="*/ 95602 h 5843885"/>
                <a:gd name="connsiteX853" fmla="*/ 960796 w 3756359"/>
                <a:gd name="connsiteY853" fmla="*/ 62490 h 5843885"/>
                <a:gd name="connsiteX854" fmla="*/ 933372 w 3756359"/>
                <a:gd name="connsiteY854" fmla="*/ 52265 h 5843885"/>
                <a:gd name="connsiteX855" fmla="*/ 915360 w 3756359"/>
                <a:gd name="connsiteY855" fmla="*/ 60458 h 5843885"/>
                <a:gd name="connsiteX856" fmla="*/ 907776 w 3756359"/>
                <a:gd name="connsiteY856" fmla="*/ 58156 h 5843885"/>
                <a:gd name="connsiteX857" fmla="*/ 926059 w 3756359"/>
                <a:gd name="connsiteY857" fmla="*/ 41769 h 5843885"/>
                <a:gd name="connsiteX858" fmla="*/ 924908 w 3756359"/>
                <a:gd name="connsiteY858" fmla="*/ 27075 h 5843885"/>
                <a:gd name="connsiteX859" fmla="*/ 917798 w 3756359"/>
                <a:gd name="connsiteY859" fmla="*/ 25924 h 5843885"/>
                <a:gd name="connsiteX860" fmla="*/ 914344 w 3756359"/>
                <a:gd name="connsiteY860" fmla="*/ 16038 h 5843885"/>
                <a:gd name="connsiteX861" fmla="*/ 907099 w 3756359"/>
                <a:gd name="connsiteY861" fmla="*/ 11772 h 5843885"/>
                <a:gd name="connsiteX862" fmla="*/ 895587 w 3756359"/>
                <a:gd name="connsiteY862" fmla="*/ 125 h 5843885"/>
                <a:gd name="connsiteX863" fmla="*/ 869585 w 3756359"/>
                <a:gd name="connsiteY863" fmla="*/ 1614 h 5843885"/>
                <a:gd name="connsiteX864" fmla="*/ 854620 w 3756359"/>
                <a:gd name="connsiteY864" fmla="*/ 33305 h 5843885"/>
                <a:gd name="connsiteX865" fmla="*/ 828618 w 3756359"/>
                <a:gd name="connsiteY865" fmla="*/ 25924 h 5843885"/>
                <a:gd name="connsiteX866" fmla="*/ 817174 w 3756359"/>
                <a:gd name="connsiteY866" fmla="*/ 14548 h 5843885"/>
                <a:gd name="connsiteX867" fmla="*/ 791984 w 3756359"/>
                <a:gd name="connsiteY867" fmla="*/ 21726 h 5843885"/>
                <a:gd name="connsiteX868" fmla="*/ 776003 w 3756359"/>
                <a:gd name="connsiteY868" fmla="*/ 23283 h 5843885"/>
                <a:gd name="connsiteX869" fmla="*/ 755418 w 3756359"/>
                <a:gd name="connsiteY869" fmla="*/ 35810 h 5843885"/>
                <a:gd name="connsiteX870" fmla="*/ 765237 w 3756359"/>
                <a:gd name="connsiteY870" fmla="*/ 52807 h 5843885"/>
                <a:gd name="connsiteX871" fmla="*/ 743162 w 3756359"/>
                <a:gd name="connsiteY871" fmla="*/ 50098 h 5843885"/>
                <a:gd name="connsiteX872" fmla="*/ 737677 w 3756359"/>
                <a:gd name="connsiteY872" fmla="*/ 54703 h 5843885"/>
                <a:gd name="connsiteX873" fmla="*/ 707883 w 3756359"/>
                <a:gd name="connsiteY873" fmla="*/ 41701 h 5843885"/>
                <a:gd name="connsiteX874" fmla="*/ 670301 w 3756359"/>
                <a:gd name="connsiteY874" fmla="*/ 72038 h 5843885"/>
                <a:gd name="connsiteX875" fmla="*/ 640439 w 3756359"/>
                <a:gd name="connsiteY875" fmla="*/ 71902 h 5843885"/>
                <a:gd name="connsiteX876" fmla="*/ 626761 w 3756359"/>
                <a:gd name="connsiteY876" fmla="*/ 95670 h 5843885"/>
                <a:gd name="connsiteX877" fmla="*/ 573063 w 3756359"/>
                <a:gd name="connsiteY877" fmla="*/ 120250 h 5843885"/>
                <a:gd name="connsiteX878" fmla="*/ 548686 w 3756359"/>
                <a:gd name="connsiteY878" fmla="*/ 141106 h 5843885"/>
                <a:gd name="connsiteX879" fmla="*/ 528710 w 3756359"/>
                <a:gd name="connsiteY879" fmla="*/ 135012 h 5843885"/>
                <a:gd name="connsiteX880" fmla="*/ 508328 w 3756359"/>
                <a:gd name="connsiteY880" fmla="*/ 115510 h 5843885"/>
                <a:gd name="connsiteX881" fmla="*/ 492483 w 3756359"/>
                <a:gd name="connsiteY881" fmla="*/ 124719 h 5843885"/>
                <a:gd name="connsiteX882" fmla="*/ 468715 w 3756359"/>
                <a:gd name="connsiteY882" fmla="*/ 136502 h 5843885"/>
                <a:gd name="connsiteX883" fmla="*/ 462688 w 3756359"/>
                <a:gd name="connsiteY883" fmla="*/ 159795 h 5843885"/>
                <a:gd name="connsiteX884" fmla="*/ 445353 w 3756359"/>
                <a:gd name="connsiteY884" fmla="*/ 147336 h 5843885"/>
                <a:gd name="connsiteX885" fmla="*/ 443187 w 3756359"/>
                <a:gd name="connsiteY885" fmla="*/ 163926 h 5843885"/>
                <a:gd name="connsiteX886" fmla="*/ 450568 w 3756359"/>
                <a:gd name="connsiteY886" fmla="*/ 176589 h 5843885"/>
                <a:gd name="connsiteX887" fmla="*/ 453818 w 3756359"/>
                <a:gd name="connsiteY887" fmla="*/ 199205 h 5843885"/>
                <a:gd name="connsiteX888" fmla="*/ 470611 w 3756359"/>
                <a:gd name="connsiteY888" fmla="*/ 216473 h 5843885"/>
                <a:gd name="connsiteX889" fmla="*/ 471965 w 3756359"/>
                <a:gd name="connsiteY889" fmla="*/ 245183 h 5843885"/>
                <a:gd name="connsiteX890" fmla="*/ 472101 w 3756359"/>
                <a:gd name="connsiteY890" fmla="*/ 276061 h 5843885"/>
                <a:gd name="connsiteX891" fmla="*/ 464449 w 3756359"/>
                <a:gd name="connsiteY891" fmla="*/ 302605 h 5843885"/>
                <a:gd name="connsiteX892" fmla="*/ 484154 w 3756359"/>
                <a:gd name="connsiteY892" fmla="*/ 304772 h 5843885"/>
                <a:gd name="connsiteX893" fmla="*/ 493905 w 3756359"/>
                <a:gd name="connsiteY893" fmla="*/ 314591 h 5843885"/>
                <a:gd name="connsiteX894" fmla="*/ 489436 w 3756359"/>
                <a:gd name="connsiteY894" fmla="*/ 316555 h 5843885"/>
                <a:gd name="connsiteX895" fmla="*/ 485170 w 3756359"/>
                <a:gd name="connsiteY895" fmla="*/ 323732 h 5843885"/>
                <a:gd name="connsiteX896" fmla="*/ 476638 w 3756359"/>
                <a:gd name="connsiteY896" fmla="*/ 311611 h 5843885"/>
                <a:gd name="connsiteX897" fmla="*/ 484154 w 3756359"/>
                <a:gd name="connsiteY897" fmla="*/ 325899 h 5843885"/>
                <a:gd name="connsiteX898" fmla="*/ 482190 w 3756359"/>
                <a:gd name="connsiteY898" fmla="*/ 331519 h 5843885"/>
                <a:gd name="connsiteX899" fmla="*/ 484560 w 3756359"/>
                <a:gd name="connsiteY899" fmla="*/ 327050 h 5843885"/>
                <a:gd name="connsiteX900" fmla="*/ 484967 w 3756359"/>
                <a:gd name="connsiteY900" fmla="*/ 329420 h 5843885"/>
                <a:gd name="connsiteX901" fmla="*/ 483341 w 3756359"/>
                <a:gd name="connsiteY901" fmla="*/ 336056 h 5843885"/>
                <a:gd name="connsiteX902" fmla="*/ 509344 w 3756359"/>
                <a:gd name="connsiteY902" fmla="*/ 351969 h 5843885"/>
                <a:gd name="connsiteX903" fmla="*/ 532367 w 3756359"/>
                <a:gd name="connsiteY903" fmla="*/ 361788 h 5843885"/>
                <a:gd name="connsiteX904" fmla="*/ 540696 w 3756359"/>
                <a:gd name="connsiteY904" fmla="*/ 368966 h 5843885"/>
                <a:gd name="connsiteX905" fmla="*/ 529997 w 3756359"/>
                <a:gd name="connsiteY905" fmla="*/ 371810 h 5843885"/>
                <a:gd name="connsiteX906" fmla="*/ 517199 w 3756359"/>
                <a:gd name="connsiteY906" fmla="*/ 379664 h 5843885"/>
                <a:gd name="connsiteX907" fmla="*/ 510427 w 3756359"/>
                <a:gd name="connsiteY907" fmla="*/ 367814 h 5843885"/>
                <a:gd name="connsiteX908" fmla="*/ 504062 w 3756359"/>
                <a:gd name="connsiteY908" fmla="*/ 362736 h 5843885"/>
                <a:gd name="connsiteX909" fmla="*/ 500067 w 3756359"/>
                <a:gd name="connsiteY909" fmla="*/ 365851 h 5843885"/>
                <a:gd name="connsiteX910" fmla="*/ 490722 w 3756359"/>
                <a:gd name="connsiteY910" fmla="*/ 346213 h 5843885"/>
                <a:gd name="connsiteX911" fmla="*/ 490384 w 3756359"/>
                <a:gd name="connsiteY911" fmla="*/ 346349 h 5843885"/>
                <a:gd name="connsiteX912" fmla="*/ 481445 w 3756359"/>
                <a:gd name="connsiteY912" fmla="*/ 339307 h 5843885"/>
                <a:gd name="connsiteX913" fmla="*/ 480159 w 3756359"/>
                <a:gd name="connsiteY913" fmla="*/ 343234 h 5843885"/>
                <a:gd name="connsiteX914" fmla="*/ 468850 w 3756359"/>
                <a:gd name="connsiteY914" fmla="*/ 344995 h 5843885"/>
                <a:gd name="connsiteX915" fmla="*/ 463095 w 3756359"/>
                <a:gd name="connsiteY915" fmla="*/ 359282 h 5843885"/>
                <a:gd name="connsiteX916" fmla="*/ 466954 w 3756359"/>
                <a:gd name="connsiteY916" fmla="*/ 358470 h 5843885"/>
                <a:gd name="connsiteX917" fmla="*/ 487675 w 3756359"/>
                <a:gd name="connsiteY917" fmla="*/ 349328 h 5843885"/>
                <a:gd name="connsiteX918" fmla="*/ 482529 w 3756359"/>
                <a:gd name="connsiteY918" fmla="*/ 365038 h 5843885"/>
                <a:gd name="connsiteX919" fmla="*/ 498509 w 3756359"/>
                <a:gd name="connsiteY919" fmla="*/ 366799 h 5843885"/>
                <a:gd name="connsiteX920" fmla="*/ 493499 w 3756359"/>
                <a:gd name="connsiteY920" fmla="*/ 378446 h 5843885"/>
                <a:gd name="connsiteX921" fmla="*/ 496478 w 3756359"/>
                <a:gd name="connsiteY921" fmla="*/ 378378 h 5843885"/>
                <a:gd name="connsiteX922" fmla="*/ 485305 w 3756359"/>
                <a:gd name="connsiteY922" fmla="*/ 380680 h 5843885"/>
                <a:gd name="connsiteX923" fmla="*/ 476367 w 3756359"/>
                <a:gd name="connsiteY923" fmla="*/ 369440 h 5843885"/>
                <a:gd name="connsiteX924" fmla="*/ 456256 w 3756359"/>
                <a:gd name="connsiteY924" fmla="*/ 379597 h 5843885"/>
                <a:gd name="connsiteX925" fmla="*/ 442916 w 3756359"/>
                <a:gd name="connsiteY925" fmla="*/ 396390 h 5843885"/>
                <a:gd name="connsiteX926" fmla="*/ 422466 w 3756359"/>
                <a:gd name="connsiteY926" fmla="*/ 381764 h 5843885"/>
                <a:gd name="connsiteX927" fmla="*/ 421112 w 3756359"/>
                <a:gd name="connsiteY927" fmla="*/ 371336 h 5843885"/>
                <a:gd name="connsiteX928" fmla="*/ 411699 w 3756359"/>
                <a:gd name="connsiteY928" fmla="*/ 373909 h 5843885"/>
                <a:gd name="connsiteX929" fmla="*/ 413257 w 3756359"/>
                <a:gd name="connsiteY929" fmla="*/ 357860 h 5843885"/>
                <a:gd name="connsiteX930" fmla="*/ 405808 w 3756359"/>
                <a:gd name="connsiteY930" fmla="*/ 345198 h 5843885"/>
                <a:gd name="connsiteX931" fmla="*/ 419757 w 3756359"/>
                <a:gd name="connsiteY931" fmla="*/ 335582 h 5843885"/>
                <a:gd name="connsiteX932" fmla="*/ 417591 w 3756359"/>
                <a:gd name="connsiteY932" fmla="*/ 332671 h 5843885"/>
                <a:gd name="connsiteX933" fmla="*/ 410548 w 3756359"/>
                <a:gd name="connsiteY933" fmla="*/ 316758 h 5843885"/>
                <a:gd name="connsiteX934" fmla="*/ 398021 w 3756359"/>
                <a:gd name="connsiteY934" fmla="*/ 330165 h 5843885"/>
                <a:gd name="connsiteX935" fmla="*/ 381634 w 3756359"/>
                <a:gd name="connsiteY935" fmla="*/ 327863 h 5843885"/>
                <a:gd name="connsiteX936" fmla="*/ 370190 w 3756359"/>
                <a:gd name="connsiteY936" fmla="*/ 334093 h 5843885"/>
                <a:gd name="connsiteX937" fmla="*/ 354413 w 3756359"/>
                <a:gd name="connsiteY937" fmla="*/ 324477 h 5843885"/>
                <a:gd name="connsiteX938" fmla="*/ 358205 w 3756359"/>
                <a:gd name="connsiteY938" fmla="*/ 335176 h 5843885"/>
                <a:gd name="connsiteX939" fmla="*/ 355767 w 3756359"/>
                <a:gd name="connsiteY939" fmla="*/ 344047 h 5843885"/>
                <a:gd name="connsiteX940" fmla="*/ 343646 w 3756359"/>
                <a:gd name="connsiteY940" fmla="*/ 344588 h 5843885"/>
                <a:gd name="connsiteX941" fmla="*/ 321571 w 3756359"/>
                <a:gd name="connsiteY941" fmla="*/ 342354 h 5843885"/>
                <a:gd name="connsiteX942" fmla="*/ 309857 w 3756359"/>
                <a:gd name="connsiteY942" fmla="*/ 335785 h 5843885"/>
                <a:gd name="connsiteX943" fmla="*/ 289678 w 3756359"/>
                <a:gd name="connsiteY943" fmla="*/ 344995 h 5843885"/>
                <a:gd name="connsiteX944" fmla="*/ 273359 w 3756359"/>
                <a:gd name="connsiteY944" fmla="*/ 355016 h 5843885"/>
                <a:gd name="connsiteX945" fmla="*/ 270853 w 3756359"/>
                <a:gd name="connsiteY945" fmla="*/ 380477 h 5843885"/>
                <a:gd name="connsiteX946" fmla="*/ 281146 w 3756359"/>
                <a:gd name="connsiteY946" fmla="*/ 399098 h 5843885"/>
                <a:gd name="connsiteX947" fmla="*/ 284667 w 3756359"/>
                <a:gd name="connsiteY947" fmla="*/ 413319 h 5843885"/>
                <a:gd name="connsiteX948" fmla="*/ 275390 w 3756359"/>
                <a:gd name="connsiteY948" fmla="*/ 432143 h 5843885"/>
                <a:gd name="connsiteX949" fmla="*/ 273156 w 3756359"/>
                <a:gd name="connsiteY949" fmla="*/ 430383 h 5843885"/>
                <a:gd name="connsiteX950" fmla="*/ 273223 w 3756359"/>
                <a:gd name="connsiteY950" fmla="*/ 431060 h 5843885"/>
                <a:gd name="connsiteX951" fmla="*/ 255550 w 3756359"/>
                <a:gd name="connsiteY951" fmla="*/ 439930 h 5843885"/>
                <a:gd name="connsiteX952" fmla="*/ 254263 w 3756359"/>
                <a:gd name="connsiteY952" fmla="*/ 477850 h 5843885"/>
                <a:gd name="connsiteX953" fmla="*/ 277963 w 3756359"/>
                <a:gd name="connsiteY953" fmla="*/ 498165 h 5843885"/>
                <a:gd name="connsiteX954" fmla="*/ 299767 w 3756359"/>
                <a:gd name="connsiteY954" fmla="*/ 497217 h 5843885"/>
                <a:gd name="connsiteX955" fmla="*/ 324348 w 3756359"/>
                <a:gd name="connsiteY955" fmla="*/ 499655 h 5843885"/>
                <a:gd name="connsiteX956" fmla="*/ 344323 w 3756359"/>
                <a:gd name="connsiteY956" fmla="*/ 511775 h 5843885"/>
                <a:gd name="connsiteX957" fmla="*/ 367956 w 3756359"/>
                <a:gd name="connsiteY957" fmla="*/ 510015 h 5843885"/>
                <a:gd name="connsiteX958" fmla="*/ 384410 w 3756359"/>
                <a:gd name="connsiteY958" fmla="*/ 497284 h 5843885"/>
                <a:gd name="connsiteX959" fmla="*/ 396870 w 3756359"/>
                <a:gd name="connsiteY959" fmla="*/ 496675 h 5843885"/>
                <a:gd name="connsiteX960" fmla="*/ 401407 w 3756359"/>
                <a:gd name="connsiteY960" fmla="*/ 504124 h 5843885"/>
                <a:gd name="connsiteX961" fmla="*/ 403980 w 3756359"/>
                <a:gd name="connsiteY961" fmla="*/ 521594 h 5843885"/>
                <a:gd name="connsiteX962" fmla="*/ 386239 w 3756359"/>
                <a:gd name="connsiteY962" fmla="*/ 529855 h 5843885"/>
                <a:gd name="connsiteX963" fmla="*/ 386239 w 3756359"/>
                <a:gd name="connsiteY963" fmla="*/ 554977 h 5843885"/>
                <a:gd name="connsiteX964" fmla="*/ 374456 w 3756359"/>
                <a:gd name="connsiteY964" fmla="*/ 561410 h 5843885"/>
                <a:gd name="connsiteX965" fmla="*/ 374253 w 3756359"/>
                <a:gd name="connsiteY965" fmla="*/ 578407 h 5843885"/>
                <a:gd name="connsiteX966" fmla="*/ 359221 w 3756359"/>
                <a:gd name="connsiteY966" fmla="*/ 570687 h 5843885"/>
                <a:gd name="connsiteX967" fmla="*/ 344323 w 3756359"/>
                <a:gd name="connsiteY967" fmla="*/ 588902 h 5843885"/>
                <a:gd name="connsiteX968" fmla="*/ 326650 w 3756359"/>
                <a:gd name="connsiteY968" fmla="*/ 579896 h 5843885"/>
                <a:gd name="connsiteX969" fmla="*/ 325228 w 3756359"/>
                <a:gd name="connsiteY969" fmla="*/ 585043 h 5843885"/>
                <a:gd name="connsiteX970" fmla="*/ 302814 w 3756359"/>
                <a:gd name="connsiteY970" fmla="*/ 588361 h 5843885"/>
                <a:gd name="connsiteX971" fmla="*/ 284802 w 3756359"/>
                <a:gd name="connsiteY971" fmla="*/ 601023 h 5843885"/>
                <a:gd name="connsiteX972" fmla="*/ 266790 w 3756359"/>
                <a:gd name="connsiteY972" fmla="*/ 608201 h 5843885"/>
                <a:gd name="connsiteX973" fmla="*/ 258732 w 3756359"/>
                <a:gd name="connsiteY973" fmla="*/ 588090 h 5843885"/>
                <a:gd name="connsiteX974" fmla="*/ 278844 w 3756359"/>
                <a:gd name="connsiteY974" fmla="*/ 583214 h 5843885"/>
                <a:gd name="connsiteX975" fmla="*/ 265233 w 3756359"/>
                <a:gd name="connsiteY975" fmla="*/ 576172 h 5843885"/>
                <a:gd name="connsiteX976" fmla="*/ 241804 w 3756359"/>
                <a:gd name="connsiteY976" fmla="*/ 571906 h 5843885"/>
                <a:gd name="connsiteX977" fmla="*/ 258055 w 3756359"/>
                <a:gd name="connsiteY977" fmla="*/ 592897 h 5843885"/>
                <a:gd name="connsiteX978" fmla="*/ 243361 w 3756359"/>
                <a:gd name="connsiteY978" fmla="*/ 598111 h 5843885"/>
                <a:gd name="connsiteX979" fmla="*/ 247085 w 3756359"/>
                <a:gd name="connsiteY979" fmla="*/ 592965 h 5843885"/>
                <a:gd name="connsiteX980" fmla="*/ 236928 w 3756359"/>
                <a:gd name="connsiteY980" fmla="*/ 591069 h 5843885"/>
                <a:gd name="connsiteX981" fmla="*/ 217223 w 3756359"/>
                <a:gd name="connsiteY981" fmla="*/ 603664 h 5843885"/>
                <a:gd name="connsiteX982" fmla="*/ 212957 w 3756359"/>
                <a:gd name="connsiteY982" fmla="*/ 610232 h 5843885"/>
                <a:gd name="connsiteX983" fmla="*/ 222979 w 3756359"/>
                <a:gd name="connsiteY983" fmla="*/ 607659 h 5843885"/>
                <a:gd name="connsiteX984" fmla="*/ 216546 w 3756359"/>
                <a:gd name="connsiteY984" fmla="*/ 628380 h 5843885"/>
                <a:gd name="connsiteX985" fmla="*/ 215192 w 3756359"/>
                <a:gd name="connsiteY985" fmla="*/ 626281 h 5843885"/>
                <a:gd name="connsiteX986" fmla="*/ 216208 w 3756359"/>
                <a:gd name="connsiteY986" fmla="*/ 628854 h 5843885"/>
                <a:gd name="connsiteX987" fmla="*/ 215869 w 3756359"/>
                <a:gd name="connsiteY987" fmla="*/ 629192 h 5843885"/>
                <a:gd name="connsiteX988" fmla="*/ 215056 w 3756359"/>
                <a:gd name="connsiteY988" fmla="*/ 626145 h 5843885"/>
                <a:gd name="connsiteX989" fmla="*/ 211197 w 3756359"/>
                <a:gd name="connsiteY989" fmla="*/ 623640 h 5843885"/>
                <a:gd name="connsiteX990" fmla="*/ 202665 w 3756359"/>
                <a:gd name="connsiteY990" fmla="*/ 621202 h 5843885"/>
                <a:gd name="connsiteX991" fmla="*/ 194607 w 3756359"/>
                <a:gd name="connsiteY991" fmla="*/ 632917 h 5843885"/>
                <a:gd name="connsiteX992" fmla="*/ 177001 w 3756359"/>
                <a:gd name="connsiteY992" fmla="*/ 632172 h 5843885"/>
                <a:gd name="connsiteX993" fmla="*/ 163255 w 3756359"/>
                <a:gd name="connsiteY993" fmla="*/ 648085 h 5843885"/>
                <a:gd name="connsiteX994" fmla="*/ 164948 w 3756359"/>
                <a:gd name="connsiteY994" fmla="*/ 672801 h 5843885"/>
                <a:gd name="connsiteX995" fmla="*/ 150863 w 3756359"/>
                <a:gd name="connsiteY995" fmla="*/ 686276 h 5843885"/>
                <a:gd name="connsiteX996" fmla="*/ 134747 w 3756359"/>
                <a:gd name="connsiteY996" fmla="*/ 684109 h 5843885"/>
                <a:gd name="connsiteX997" fmla="*/ 133122 w 3756359"/>
                <a:gd name="connsiteY997" fmla="*/ 700902 h 5843885"/>
                <a:gd name="connsiteX998" fmla="*/ 123777 w 3756359"/>
                <a:gd name="connsiteY998" fmla="*/ 717289 h 5843885"/>
                <a:gd name="connsiteX999" fmla="*/ 141654 w 3756359"/>
                <a:gd name="connsiteY999" fmla="*/ 729207 h 5843885"/>
                <a:gd name="connsiteX1000" fmla="*/ 145243 w 3756359"/>
                <a:gd name="connsiteY1000" fmla="*/ 746338 h 5843885"/>
                <a:gd name="connsiteX1001" fmla="*/ 128111 w 3756359"/>
                <a:gd name="connsiteY1001" fmla="*/ 752433 h 5843885"/>
                <a:gd name="connsiteX1002" fmla="*/ 117141 w 3756359"/>
                <a:gd name="connsiteY1002" fmla="*/ 761033 h 5843885"/>
                <a:gd name="connsiteX1003" fmla="*/ 124454 w 3756359"/>
                <a:gd name="connsiteY1003" fmla="*/ 779180 h 5843885"/>
                <a:gd name="connsiteX1004" fmla="*/ 121881 w 3756359"/>
                <a:gd name="connsiteY1004" fmla="*/ 801661 h 5843885"/>
                <a:gd name="connsiteX1005" fmla="*/ 132106 w 3756359"/>
                <a:gd name="connsiteY1005" fmla="*/ 823601 h 5843885"/>
                <a:gd name="connsiteX1006" fmla="*/ 154790 w 3756359"/>
                <a:gd name="connsiteY1006" fmla="*/ 830711 h 5843885"/>
                <a:gd name="connsiteX1007" fmla="*/ 175714 w 3756359"/>
                <a:gd name="connsiteY1007" fmla="*/ 830372 h 5843885"/>
                <a:gd name="connsiteX1008" fmla="*/ 183434 w 3756359"/>
                <a:gd name="connsiteY1008" fmla="*/ 850280 h 5843885"/>
                <a:gd name="connsiteX1009" fmla="*/ 160411 w 3756359"/>
                <a:gd name="connsiteY1009" fmla="*/ 867818 h 5843885"/>
                <a:gd name="connsiteX1010" fmla="*/ 171584 w 3756359"/>
                <a:gd name="connsiteY1010" fmla="*/ 882174 h 5843885"/>
                <a:gd name="connsiteX1011" fmla="*/ 174631 w 3756359"/>
                <a:gd name="connsiteY1011" fmla="*/ 893076 h 5843885"/>
                <a:gd name="connsiteX1012" fmla="*/ 159463 w 3756359"/>
                <a:gd name="connsiteY1012" fmla="*/ 910614 h 5843885"/>
                <a:gd name="connsiteX1013" fmla="*/ 168401 w 3756359"/>
                <a:gd name="connsiteY1013" fmla="*/ 923480 h 5843885"/>
                <a:gd name="connsiteX1014" fmla="*/ 167318 w 3756359"/>
                <a:gd name="connsiteY1014" fmla="*/ 929574 h 5843885"/>
                <a:gd name="connsiteX1015" fmla="*/ 190476 w 3756359"/>
                <a:gd name="connsiteY1015" fmla="*/ 929235 h 5843885"/>
                <a:gd name="connsiteX1016" fmla="*/ 186278 w 3756359"/>
                <a:gd name="connsiteY1016" fmla="*/ 916031 h 5843885"/>
                <a:gd name="connsiteX1017" fmla="*/ 201852 w 3756359"/>
                <a:gd name="connsiteY1017" fmla="*/ 917317 h 5843885"/>
                <a:gd name="connsiteX1018" fmla="*/ 221015 w 3756359"/>
                <a:gd name="connsiteY1018" fmla="*/ 938106 h 5843885"/>
                <a:gd name="connsiteX1019" fmla="*/ 222302 w 3756359"/>
                <a:gd name="connsiteY1019" fmla="*/ 938106 h 5843885"/>
                <a:gd name="connsiteX1020" fmla="*/ 213838 w 3756359"/>
                <a:gd name="connsiteY1020" fmla="*/ 944133 h 5843885"/>
                <a:gd name="connsiteX1021" fmla="*/ 233610 w 3756359"/>
                <a:gd name="connsiteY1021" fmla="*/ 957743 h 5843885"/>
                <a:gd name="connsiteX1022" fmla="*/ 231376 w 3756359"/>
                <a:gd name="connsiteY1022" fmla="*/ 938241 h 5843885"/>
                <a:gd name="connsiteX1023" fmla="*/ 247627 w 3756359"/>
                <a:gd name="connsiteY1023" fmla="*/ 946841 h 5843885"/>
                <a:gd name="connsiteX1024" fmla="*/ 273088 w 3756359"/>
                <a:gd name="connsiteY1024" fmla="*/ 960113 h 5843885"/>
                <a:gd name="connsiteX1025" fmla="*/ 260899 w 3756359"/>
                <a:gd name="connsiteY1025" fmla="*/ 984761 h 5843885"/>
                <a:gd name="connsiteX1026" fmla="*/ 254060 w 3756359"/>
                <a:gd name="connsiteY1026" fmla="*/ 997221 h 5843885"/>
                <a:gd name="connsiteX1027" fmla="*/ 239298 w 3756359"/>
                <a:gd name="connsiteY1027" fmla="*/ 1023968 h 5843885"/>
                <a:gd name="connsiteX1028" fmla="*/ 205509 w 3756359"/>
                <a:gd name="connsiteY1028" fmla="*/ 1045501 h 5843885"/>
                <a:gd name="connsiteX1029" fmla="*/ 192711 w 3756359"/>
                <a:gd name="connsiteY1029" fmla="*/ 1053491 h 5843885"/>
                <a:gd name="connsiteX1030" fmla="*/ 178558 w 3756359"/>
                <a:gd name="connsiteY1030" fmla="*/ 1063987 h 5843885"/>
                <a:gd name="connsiteX1031" fmla="*/ 181538 w 3756359"/>
                <a:gd name="connsiteY1031" fmla="*/ 1053491 h 5843885"/>
                <a:gd name="connsiteX1032" fmla="*/ 156009 w 3756359"/>
                <a:gd name="connsiteY1032" fmla="*/ 1077666 h 5843885"/>
                <a:gd name="connsiteX1033" fmla="*/ 119037 w 3756359"/>
                <a:gd name="connsiteY1033" fmla="*/ 1096287 h 5843885"/>
                <a:gd name="connsiteX1034" fmla="*/ 105223 w 3756359"/>
                <a:gd name="connsiteY1034" fmla="*/ 1117685 h 5843885"/>
                <a:gd name="connsiteX1035" fmla="*/ 105833 w 3756359"/>
                <a:gd name="connsiteY1035" fmla="*/ 1119378 h 5843885"/>
                <a:gd name="connsiteX1036" fmla="*/ 103327 w 3756359"/>
                <a:gd name="connsiteY1036" fmla="*/ 1118633 h 5843885"/>
                <a:gd name="connsiteX1037" fmla="*/ 98926 w 3756359"/>
                <a:gd name="connsiteY1037" fmla="*/ 1115518 h 5843885"/>
                <a:gd name="connsiteX1038" fmla="*/ 87889 w 3756359"/>
                <a:gd name="connsiteY1038" fmla="*/ 1122357 h 5843885"/>
                <a:gd name="connsiteX1039" fmla="*/ 88227 w 3756359"/>
                <a:gd name="connsiteY1039" fmla="*/ 1117008 h 5843885"/>
                <a:gd name="connsiteX1040" fmla="*/ 81727 w 3756359"/>
                <a:gd name="connsiteY1040" fmla="*/ 1114705 h 5843885"/>
                <a:gd name="connsiteX1041" fmla="*/ 73668 w 3756359"/>
                <a:gd name="connsiteY1041" fmla="*/ 1110507 h 5843885"/>
                <a:gd name="connsiteX1042" fmla="*/ 53490 w 3756359"/>
                <a:gd name="connsiteY1042" fmla="*/ 1119987 h 5843885"/>
                <a:gd name="connsiteX1043" fmla="*/ 43197 w 3756359"/>
                <a:gd name="connsiteY1043" fmla="*/ 1135697 h 5843885"/>
                <a:gd name="connsiteX1044" fmla="*/ 16788 w 3756359"/>
                <a:gd name="connsiteY1044" fmla="*/ 1134139 h 5843885"/>
                <a:gd name="connsiteX1045" fmla="*/ 12116 w 3756359"/>
                <a:gd name="connsiteY1045" fmla="*/ 1139760 h 5843885"/>
                <a:gd name="connsiteX1046" fmla="*/ 334 w 3756359"/>
                <a:gd name="connsiteY1046" fmla="*/ 1146734 h 5843885"/>
                <a:gd name="connsiteX1047" fmla="*/ 1214 w 3756359"/>
                <a:gd name="connsiteY1047" fmla="*/ 1159058 h 5843885"/>
                <a:gd name="connsiteX1048" fmla="*/ 5141 w 3756359"/>
                <a:gd name="connsiteY1048" fmla="*/ 1158381 h 5843885"/>
                <a:gd name="connsiteX1049" fmla="*/ 3990 w 3756359"/>
                <a:gd name="connsiteY1049" fmla="*/ 1156620 h 5843885"/>
                <a:gd name="connsiteX1050" fmla="*/ 16585 w 3756359"/>
                <a:gd name="connsiteY1050" fmla="*/ 1161361 h 5843885"/>
                <a:gd name="connsiteX1051" fmla="*/ 17262 w 3756359"/>
                <a:gd name="connsiteY1051" fmla="*/ 1165153 h 5843885"/>
                <a:gd name="connsiteX1052" fmla="*/ 27826 w 3756359"/>
                <a:gd name="connsiteY1052" fmla="*/ 1166439 h 5843885"/>
                <a:gd name="connsiteX1053" fmla="*/ 39405 w 3756359"/>
                <a:gd name="connsiteY1053" fmla="*/ 1160683 h 5843885"/>
                <a:gd name="connsiteX1054" fmla="*/ 44213 w 3756359"/>
                <a:gd name="connsiteY1054" fmla="*/ 1148427 h 5843885"/>
                <a:gd name="connsiteX1055" fmla="*/ 49833 w 3756359"/>
                <a:gd name="connsiteY1055" fmla="*/ 1143281 h 5843885"/>
                <a:gd name="connsiteX1056" fmla="*/ 59990 w 3756359"/>
                <a:gd name="connsiteY1056" fmla="*/ 1141723 h 5843885"/>
                <a:gd name="connsiteX1057" fmla="*/ 64730 w 3756359"/>
                <a:gd name="connsiteY1057" fmla="*/ 1132176 h 5843885"/>
                <a:gd name="connsiteX1058" fmla="*/ 74684 w 3756359"/>
                <a:gd name="connsiteY1058" fmla="*/ 1140505 h 5843885"/>
                <a:gd name="connsiteX1059" fmla="*/ 70554 w 3756359"/>
                <a:gd name="connsiteY1059" fmla="*/ 1142401 h 5843885"/>
                <a:gd name="connsiteX1060" fmla="*/ 77935 w 3756359"/>
                <a:gd name="connsiteY1060" fmla="*/ 1148427 h 5843885"/>
                <a:gd name="connsiteX1061" fmla="*/ 85248 w 3756359"/>
                <a:gd name="connsiteY1061" fmla="*/ 1147344 h 5843885"/>
                <a:gd name="connsiteX1062" fmla="*/ 89920 w 3756359"/>
                <a:gd name="connsiteY1062" fmla="*/ 1138541 h 5843885"/>
                <a:gd name="connsiteX1063" fmla="*/ 101431 w 3756359"/>
                <a:gd name="connsiteY1063" fmla="*/ 1144974 h 5843885"/>
                <a:gd name="connsiteX1064" fmla="*/ 107729 w 3756359"/>
                <a:gd name="connsiteY1064" fmla="*/ 1147005 h 5843885"/>
                <a:gd name="connsiteX1065" fmla="*/ 103327 w 3756359"/>
                <a:gd name="connsiteY1065" fmla="*/ 1129061 h 5843885"/>
                <a:gd name="connsiteX1066" fmla="*/ 111589 w 3756359"/>
                <a:gd name="connsiteY1066" fmla="*/ 1128113 h 5843885"/>
                <a:gd name="connsiteX1067" fmla="*/ 109151 w 3756359"/>
                <a:gd name="connsiteY1067" fmla="*/ 1121003 h 5843885"/>
                <a:gd name="connsiteX1068" fmla="*/ 110573 w 3756359"/>
                <a:gd name="connsiteY1068" fmla="*/ 1121544 h 5843885"/>
                <a:gd name="connsiteX1069" fmla="*/ 115990 w 3756359"/>
                <a:gd name="connsiteY1069" fmla="*/ 1126894 h 5843885"/>
                <a:gd name="connsiteX1070" fmla="*/ 115855 w 3756359"/>
                <a:gd name="connsiteY1070" fmla="*/ 1126962 h 5843885"/>
                <a:gd name="connsiteX1071" fmla="*/ 114162 w 3756359"/>
                <a:gd name="connsiteY1071" fmla="*/ 1140031 h 5843885"/>
                <a:gd name="connsiteX1072" fmla="*/ 109557 w 3756359"/>
                <a:gd name="connsiteY1072" fmla="*/ 1153099 h 5843885"/>
                <a:gd name="connsiteX1073" fmla="*/ 117818 w 3756359"/>
                <a:gd name="connsiteY1073" fmla="*/ 1143010 h 5843885"/>
                <a:gd name="connsiteX1074" fmla="*/ 122897 w 3756359"/>
                <a:gd name="connsiteY1074" fmla="*/ 1137119 h 5843885"/>
                <a:gd name="connsiteX1075" fmla="*/ 131294 w 3756359"/>
                <a:gd name="connsiteY1075" fmla="*/ 1130889 h 5843885"/>
                <a:gd name="connsiteX1076" fmla="*/ 129872 w 3756359"/>
                <a:gd name="connsiteY1076" fmla="*/ 1129806 h 5843885"/>
                <a:gd name="connsiteX1077" fmla="*/ 142670 w 3756359"/>
                <a:gd name="connsiteY1077" fmla="*/ 1122425 h 5843885"/>
                <a:gd name="connsiteX1078" fmla="*/ 160749 w 3756359"/>
                <a:gd name="connsiteY1078" fmla="*/ 1124050 h 5843885"/>
                <a:gd name="connsiteX1079" fmla="*/ 165557 w 3756359"/>
                <a:gd name="connsiteY1079" fmla="*/ 1114705 h 5843885"/>
                <a:gd name="connsiteX1080" fmla="*/ 179506 w 3756359"/>
                <a:gd name="connsiteY1080" fmla="*/ 1107595 h 5843885"/>
                <a:gd name="connsiteX1081" fmla="*/ 185804 w 3756359"/>
                <a:gd name="connsiteY1081" fmla="*/ 1091208 h 5843885"/>
                <a:gd name="connsiteX1082" fmla="*/ 202394 w 3756359"/>
                <a:gd name="connsiteY1082" fmla="*/ 1090193 h 5843885"/>
                <a:gd name="connsiteX1083" fmla="*/ 212551 w 3756359"/>
                <a:gd name="connsiteY1083" fmla="*/ 1088026 h 5843885"/>
                <a:gd name="connsiteX1084" fmla="*/ 211400 w 3756359"/>
                <a:gd name="connsiteY1084" fmla="*/ 1088974 h 5843885"/>
                <a:gd name="connsiteX1085" fmla="*/ 223114 w 3756359"/>
                <a:gd name="connsiteY1085" fmla="*/ 1093375 h 5843885"/>
                <a:gd name="connsiteX1086" fmla="*/ 239501 w 3756359"/>
                <a:gd name="connsiteY1086" fmla="*/ 1093511 h 5843885"/>
                <a:gd name="connsiteX1087" fmla="*/ 215260 w 3756359"/>
                <a:gd name="connsiteY1087" fmla="*/ 1087281 h 5843885"/>
                <a:gd name="connsiteX1088" fmla="*/ 215598 w 3756359"/>
                <a:gd name="connsiteY1088" fmla="*/ 1087146 h 5843885"/>
                <a:gd name="connsiteX1089" fmla="*/ 230089 w 3756359"/>
                <a:gd name="connsiteY1089" fmla="*/ 1076514 h 5843885"/>
                <a:gd name="connsiteX1090" fmla="*/ 237741 w 3756359"/>
                <a:gd name="connsiteY1090" fmla="*/ 1079155 h 5843885"/>
                <a:gd name="connsiteX1091" fmla="*/ 245596 w 3756359"/>
                <a:gd name="connsiteY1091" fmla="*/ 1066019 h 5843885"/>
                <a:gd name="connsiteX1092" fmla="*/ 265978 w 3756359"/>
                <a:gd name="connsiteY1092" fmla="*/ 1061211 h 5843885"/>
                <a:gd name="connsiteX1093" fmla="*/ 271260 w 3756359"/>
                <a:gd name="connsiteY1093" fmla="*/ 1047329 h 5843885"/>
                <a:gd name="connsiteX1094" fmla="*/ 287917 w 3756359"/>
                <a:gd name="connsiteY1094" fmla="*/ 1041641 h 5843885"/>
                <a:gd name="connsiteX1095" fmla="*/ 302137 w 3756359"/>
                <a:gd name="connsiteY1095" fmla="*/ 1029791 h 5843885"/>
                <a:gd name="connsiteX1096" fmla="*/ 316222 w 3756359"/>
                <a:gd name="connsiteY1096" fmla="*/ 1018822 h 5843885"/>
                <a:gd name="connsiteX1097" fmla="*/ 330510 w 3756359"/>
                <a:gd name="connsiteY1097" fmla="*/ 1005617 h 5843885"/>
                <a:gd name="connsiteX1098" fmla="*/ 354210 w 3756359"/>
                <a:gd name="connsiteY1098" fmla="*/ 999252 h 5843885"/>
                <a:gd name="connsiteX1099" fmla="*/ 368972 w 3756359"/>
                <a:gd name="connsiteY1099" fmla="*/ 1000539 h 5843885"/>
                <a:gd name="connsiteX1100" fmla="*/ 381973 w 3756359"/>
                <a:gd name="connsiteY1100" fmla="*/ 984016 h 5843885"/>
                <a:gd name="connsiteX1101" fmla="*/ 410413 w 3756359"/>
                <a:gd name="connsiteY1101" fmla="*/ 962077 h 5843885"/>
                <a:gd name="connsiteX1102" fmla="*/ 394297 w 3756359"/>
                <a:gd name="connsiteY1102" fmla="*/ 956253 h 5843885"/>
                <a:gd name="connsiteX1103" fmla="*/ 396057 w 3756359"/>
                <a:gd name="connsiteY1103" fmla="*/ 934652 h 5843885"/>
                <a:gd name="connsiteX1104" fmla="*/ 408449 w 3756359"/>
                <a:gd name="connsiteY1104" fmla="*/ 928355 h 5843885"/>
                <a:gd name="connsiteX1105" fmla="*/ 435603 w 3756359"/>
                <a:gd name="connsiteY1105" fmla="*/ 923480 h 5843885"/>
                <a:gd name="connsiteX1106" fmla="*/ 442171 w 3756359"/>
                <a:gd name="connsiteY1106" fmla="*/ 915557 h 5843885"/>
                <a:gd name="connsiteX1107" fmla="*/ 444473 w 3756359"/>
                <a:gd name="connsiteY1107" fmla="*/ 897883 h 5843885"/>
                <a:gd name="connsiteX1108" fmla="*/ 463230 w 3756359"/>
                <a:gd name="connsiteY1108" fmla="*/ 898832 h 5843885"/>
                <a:gd name="connsiteX1109" fmla="*/ 468783 w 3756359"/>
                <a:gd name="connsiteY1109" fmla="*/ 883867 h 5843885"/>
                <a:gd name="connsiteX1110" fmla="*/ 480633 w 3756359"/>
                <a:gd name="connsiteY1110" fmla="*/ 882241 h 5843885"/>
                <a:gd name="connsiteX1111" fmla="*/ 479685 w 3756359"/>
                <a:gd name="connsiteY1111" fmla="*/ 858880 h 5843885"/>
                <a:gd name="connsiteX1112" fmla="*/ 501895 w 3756359"/>
                <a:gd name="connsiteY1112" fmla="*/ 851228 h 5843885"/>
                <a:gd name="connsiteX1113" fmla="*/ 513203 w 3756359"/>
                <a:gd name="connsiteY1113" fmla="*/ 854072 h 5843885"/>
                <a:gd name="connsiteX1114" fmla="*/ 519298 w 3756359"/>
                <a:gd name="connsiteY1114" fmla="*/ 872829 h 5843885"/>
                <a:gd name="connsiteX1115" fmla="*/ 516251 w 3756359"/>
                <a:gd name="connsiteY1115" fmla="*/ 885221 h 5843885"/>
                <a:gd name="connsiteX1116" fmla="*/ 501218 w 3756359"/>
                <a:gd name="connsiteY1116" fmla="*/ 901946 h 5843885"/>
                <a:gd name="connsiteX1117" fmla="*/ 475757 w 3756359"/>
                <a:gd name="connsiteY1117" fmla="*/ 916776 h 5843885"/>
                <a:gd name="connsiteX1118" fmla="*/ 480633 w 3756359"/>
                <a:gd name="connsiteY1118" fmla="*/ 937293 h 5843885"/>
                <a:gd name="connsiteX1119" fmla="*/ 487607 w 3756359"/>
                <a:gd name="connsiteY1119" fmla="*/ 937903 h 5843885"/>
                <a:gd name="connsiteX1120" fmla="*/ 482326 w 3756359"/>
                <a:gd name="connsiteY1120" fmla="*/ 943997 h 5843885"/>
                <a:gd name="connsiteX1121" fmla="*/ 472101 w 3756359"/>
                <a:gd name="connsiteY1121" fmla="*/ 945690 h 5843885"/>
                <a:gd name="connsiteX1122" fmla="*/ 466684 w 3756359"/>
                <a:gd name="connsiteY1122" fmla="*/ 943997 h 5843885"/>
                <a:gd name="connsiteX1123" fmla="*/ 458761 w 3756359"/>
                <a:gd name="connsiteY1123" fmla="*/ 946299 h 5843885"/>
                <a:gd name="connsiteX1124" fmla="*/ 460318 w 3756359"/>
                <a:gd name="connsiteY1124" fmla="*/ 953071 h 5843885"/>
                <a:gd name="connsiteX1125" fmla="*/ 460522 w 3756359"/>
                <a:gd name="connsiteY1125" fmla="*/ 957540 h 5843885"/>
                <a:gd name="connsiteX1126" fmla="*/ 464652 w 3756359"/>
                <a:gd name="connsiteY1126" fmla="*/ 974333 h 5843885"/>
                <a:gd name="connsiteX1127" fmla="*/ 468715 w 3756359"/>
                <a:gd name="connsiteY1127" fmla="*/ 958894 h 5843885"/>
                <a:gd name="connsiteX1128" fmla="*/ 481852 w 3756359"/>
                <a:gd name="connsiteY1128" fmla="*/ 955035 h 5843885"/>
                <a:gd name="connsiteX1129" fmla="*/ 486727 w 3756359"/>
                <a:gd name="connsiteY1129" fmla="*/ 950294 h 5843885"/>
                <a:gd name="connsiteX1130" fmla="*/ 491128 w 3756359"/>
                <a:gd name="connsiteY1130" fmla="*/ 946164 h 5843885"/>
                <a:gd name="connsiteX1131" fmla="*/ 492483 w 3756359"/>
                <a:gd name="connsiteY1131" fmla="*/ 941559 h 5843885"/>
                <a:gd name="connsiteX1132" fmla="*/ 510901 w 3756359"/>
                <a:gd name="connsiteY1132" fmla="*/ 949347 h 5843885"/>
                <a:gd name="connsiteX1133" fmla="*/ 508937 w 3756359"/>
                <a:gd name="connsiteY1133" fmla="*/ 951175 h 5843885"/>
                <a:gd name="connsiteX1134" fmla="*/ 510901 w 3756359"/>
                <a:gd name="connsiteY1134" fmla="*/ 951039 h 5843885"/>
                <a:gd name="connsiteX1135" fmla="*/ 520178 w 3756359"/>
                <a:gd name="connsiteY1135" fmla="*/ 941221 h 5843885"/>
                <a:gd name="connsiteX1136" fmla="*/ 536904 w 3756359"/>
                <a:gd name="connsiteY1136" fmla="*/ 945961 h 5843885"/>
                <a:gd name="connsiteX1137" fmla="*/ 532367 w 3756359"/>
                <a:gd name="connsiteY1137" fmla="*/ 926933 h 5843885"/>
                <a:gd name="connsiteX1138" fmla="*/ 555728 w 3756359"/>
                <a:gd name="connsiteY1138" fmla="*/ 934720 h 5843885"/>
                <a:gd name="connsiteX1139" fmla="*/ 587893 w 3756359"/>
                <a:gd name="connsiteY1139" fmla="*/ 936616 h 5843885"/>
                <a:gd name="connsiteX1140" fmla="*/ 591955 w 3756359"/>
                <a:gd name="connsiteY1140" fmla="*/ 932824 h 5843885"/>
                <a:gd name="connsiteX1141" fmla="*/ 592836 w 3756359"/>
                <a:gd name="connsiteY1141" fmla="*/ 932079 h 5843885"/>
                <a:gd name="connsiteX1142" fmla="*/ 592633 w 3756359"/>
                <a:gd name="connsiteY1142" fmla="*/ 931876 h 5843885"/>
                <a:gd name="connsiteX1143" fmla="*/ 592903 w 3756359"/>
                <a:gd name="connsiteY1143" fmla="*/ 931470 h 5843885"/>
                <a:gd name="connsiteX1144" fmla="*/ 597237 w 3756359"/>
                <a:gd name="connsiteY1144" fmla="*/ 930657 h 5843885"/>
                <a:gd name="connsiteX1145" fmla="*/ 593851 w 3756359"/>
                <a:gd name="connsiteY1145" fmla="*/ 929912 h 5843885"/>
                <a:gd name="connsiteX1146" fmla="*/ 603873 w 3756359"/>
                <a:gd name="connsiteY1146" fmla="*/ 909801 h 5843885"/>
                <a:gd name="connsiteX1147" fmla="*/ 605227 w 3756359"/>
                <a:gd name="connsiteY1147" fmla="*/ 895040 h 5843885"/>
                <a:gd name="connsiteX1148" fmla="*/ 607530 w 3756359"/>
                <a:gd name="connsiteY1148" fmla="*/ 891586 h 5843885"/>
                <a:gd name="connsiteX1149" fmla="*/ 615182 w 3756359"/>
                <a:gd name="connsiteY1149" fmla="*/ 894362 h 5843885"/>
                <a:gd name="connsiteX1150" fmla="*/ 608071 w 3756359"/>
                <a:gd name="connsiteY1150" fmla="*/ 884950 h 5843885"/>
                <a:gd name="connsiteX1151" fmla="*/ 608139 w 3756359"/>
                <a:gd name="connsiteY1151" fmla="*/ 874048 h 5843885"/>
                <a:gd name="connsiteX1152" fmla="*/ 615114 w 3756359"/>
                <a:gd name="connsiteY1152" fmla="*/ 861589 h 5843885"/>
                <a:gd name="connsiteX1153" fmla="*/ 622766 w 3756359"/>
                <a:gd name="connsiteY1153" fmla="*/ 860302 h 5843885"/>
                <a:gd name="connsiteX1154" fmla="*/ 630282 w 3756359"/>
                <a:gd name="connsiteY1154" fmla="*/ 857932 h 5843885"/>
                <a:gd name="connsiteX1155" fmla="*/ 623578 w 3756359"/>
                <a:gd name="connsiteY1155" fmla="*/ 874048 h 5843885"/>
                <a:gd name="connsiteX1156" fmla="*/ 627032 w 3756359"/>
                <a:gd name="connsiteY1156" fmla="*/ 878382 h 5843885"/>
                <a:gd name="connsiteX1157" fmla="*/ 623443 w 3756359"/>
                <a:gd name="connsiteY1157" fmla="*/ 879871 h 5843885"/>
                <a:gd name="connsiteX1158" fmla="*/ 624932 w 3756359"/>
                <a:gd name="connsiteY1158" fmla="*/ 880549 h 5843885"/>
                <a:gd name="connsiteX1159" fmla="*/ 628521 w 3756359"/>
                <a:gd name="connsiteY1159" fmla="*/ 878923 h 5843885"/>
                <a:gd name="connsiteX1160" fmla="*/ 640574 w 3756359"/>
                <a:gd name="connsiteY1160" fmla="*/ 881632 h 5843885"/>
                <a:gd name="connsiteX1161" fmla="*/ 654117 w 3756359"/>
                <a:gd name="connsiteY1161" fmla="*/ 877366 h 5843885"/>
                <a:gd name="connsiteX1162" fmla="*/ 652763 w 3756359"/>
                <a:gd name="connsiteY1162" fmla="*/ 888607 h 5843885"/>
                <a:gd name="connsiteX1163" fmla="*/ 664545 w 3756359"/>
                <a:gd name="connsiteY1163" fmla="*/ 884815 h 5843885"/>
                <a:gd name="connsiteX1164" fmla="*/ 677276 w 3756359"/>
                <a:gd name="connsiteY1164" fmla="*/ 898832 h 5843885"/>
                <a:gd name="connsiteX1165" fmla="*/ 667525 w 3756359"/>
                <a:gd name="connsiteY1165" fmla="*/ 904316 h 5843885"/>
                <a:gd name="connsiteX1166" fmla="*/ 671046 w 3756359"/>
                <a:gd name="connsiteY1166" fmla="*/ 904587 h 5843885"/>
                <a:gd name="connsiteX1167" fmla="*/ 670640 w 3756359"/>
                <a:gd name="connsiteY1167" fmla="*/ 907431 h 5843885"/>
                <a:gd name="connsiteX1168" fmla="*/ 691360 w 3756359"/>
                <a:gd name="connsiteY1168" fmla="*/ 925308 h 5843885"/>
                <a:gd name="connsiteX1169" fmla="*/ 701247 w 3756359"/>
                <a:gd name="connsiteY1169" fmla="*/ 945080 h 5843885"/>
                <a:gd name="connsiteX1170" fmla="*/ 703549 w 3756359"/>
                <a:gd name="connsiteY1170" fmla="*/ 945555 h 5843885"/>
                <a:gd name="connsiteX1171" fmla="*/ 700366 w 3756359"/>
                <a:gd name="connsiteY1171" fmla="*/ 949482 h 5843885"/>
                <a:gd name="connsiteX1172" fmla="*/ 704023 w 3756359"/>
                <a:gd name="connsiteY1172" fmla="*/ 956998 h 5843885"/>
                <a:gd name="connsiteX1173" fmla="*/ 695423 w 3756359"/>
                <a:gd name="connsiteY1173" fmla="*/ 962077 h 5843885"/>
                <a:gd name="connsiteX1174" fmla="*/ 692986 w 3756359"/>
                <a:gd name="connsiteY1174" fmla="*/ 961806 h 5843885"/>
                <a:gd name="connsiteX1175" fmla="*/ 692986 w 3756359"/>
                <a:gd name="connsiteY1175" fmla="*/ 962212 h 5843885"/>
                <a:gd name="connsiteX1176" fmla="*/ 691699 w 3756359"/>
                <a:gd name="connsiteY1176" fmla="*/ 970812 h 5843885"/>
                <a:gd name="connsiteX1177" fmla="*/ 706596 w 3756359"/>
                <a:gd name="connsiteY1177" fmla="*/ 972098 h 5843885"/>
                <a:gd name="connsiteX1178" fmla="*/ 709846 w 3756359"/>
                <a:gd name="connsiteY1178" fmla="*/ 960926 h 5843885"/>
                <a:gd name="connsiteX1179" fmla="*/ 716686 w 3756359"/>
                <a:gd name="connsiteY1179" fmla="*/ 962483 h 5843885"/>
                <a:gd name="connsiteX1180" fmla="*/ 760700 w 3756359"/>
                <a:gd name="connsiteY1180" fmla="*/ 973385 h 5843885"/>
                <a:gd name="connsiteX1181" fmla="*/ 783926 w 3756359"/>
                <a:gd name="connsiteY1181" fmla="*/ 980224 h 5843885"/>
                <a:gd name="connsiteX1182" fmla="*/ 785416 w 3756359"/>
                <a:gd name="connsiteY1182" fmla="*/ 964582 h 5843885"/>
                <a:gd name="connsiteX1183" fmla="*/ 800178 w 3756359"/>
                <a:gd name="connsiteY1183" fmla="*/ 972573 h 5843885"/>
                <a:gd name="connsiteX1184" fmla="*/ 802277 w 3756359"/>
                <a:gd name="connsiteY1184" fmla="*/ 980766 h 5843885"/>
                <a:gd name="connsiteX1185" fmla="*/ 810673 w 3756359"/>
                <a:gd name="connsiteY1185" fmla="*/ 990585 h 5843885"/>
                <a:gd name="connsiteX1186" fmla="*/ 829837 w 3756359"/>
                <a:gd name="connsiteY1186" fmla="*/ 1000539 h 5843885"/>
                <a:gd name="connsiteX1187" fmla="*/ 832681 w 3756359"/>
                <a:gd name="connsiteY1187" fmla="*/ 999658 h 5843885"/>
                <a:gd name="connsiteX1188" fmla="*/ 833222 w 3756359"/>
                <a:gd name="connsiteY1188" fmla="*/ 1010560 h 5843885"/>
                <a:gd name="connsiteX1189" fmla="*/ 822185 w 3756359"/>
                <a:gd name="connsiteY1189" fmla="*/ 1015707 h 5843885"/>
                <a:gd name="connsiteX1190" fmla="*/ 817580 w 3756359"/>
                <a:gd name="connsiteY1190" fmla="*/ 1020244 h 5843885"/>
                <a:gd name="connsiteX1191" fmla="*/ 832274 w 3756359"/>
                <a:gd name="connsiteY1191" fmla="*/ 1030469 h 5843885"/>
                <a:gd name="connsiteX1192" fmla="*/ 840400 w 3756359"/>
                <a:gd name="connsiteY1192" fmla="*/ 1043266 h 5843885"/>
                <a:gd name="connsiteX1193" fmla="*/ 850693 w 3756359"/>
                <a:gd name="connsiteY1193" fmla="*/ 1041438 h 5843885"/>
                <a:gd name="connsiteX1194" fmla="*/ 859631 w 3756359"/>
                <a:gd name="connsiteY1194" fmla="*/ 1040964 h 5843885"/>
                <a:gd name="connsiteX1195" fmla="*/ 854959 w 3756359"/>
                <a:gd name="connsiteY1195" fmla="*/ 1045704 h 5843885"/>
                <a:gd name="connsiteX1196" fmla="*/ 847916 w 3756359"/>
                <a:gd name="connsiteY1196" fmla="*/ 1060060 h 5843885"/>
                <a:gd name="connsiteX1197" fmla="*/ 845411 w 3756359"/>
                <a:gd name="connsiteY1197" fmla="*/ 1087890 h 5843885"/>
                <a:gd name="connsiteX1198" fmla="*/ 866673 w 3756359"/>
                <a:gd name="connsiteY1198" fmla="*/ 1104074 h 5843885"/>
                <a:gd name="connsiteX1199" fmla="*/ 858615 w 3756359"/>
                <a:gd name="connsiteY1199" fmla="*/ 1158178 h 5843885"/>
                <a:gd name="connsiteX1200" fmla="*/ 865184 w 3756359"/>
                <a:gd name="connsiteY1200" fmla="*/ 1203818 h 5843885"/>
                <a:gd name="connsiteX1201" fmla="*/ 868569 w 3756359"/>
                <a:gd name="connsiteY1201" fmla="*/ 1254197 h 5843885"/>
                <a:gd name="connsiteX1202" fmla="*/ 886175 w 3756359"/>
                <a:gd name="connsiteY1202" fmla="*/ 1271938 h 5843885"/>
                <a:gd name="connsiteX1203" fmla="*/ 875002 w 3756359"/>
                <a:gd name="connsiteY1203" fmla="*/ 1305051 h 5843885"/>
                <a:gd name="connsiteX1204" fmla="*/ 897212 w 3756359"/>
                <a:gd name="connsiteY1204" fmla="*/ 1313583 h 5843885"/>
                <a:gd name="connsiteX1205" fmla="*/ 901546 w 3756359"/>
                <a:gd name="connsiteY1205" fmla="*/ 1324349 h 5843885"/>
                <a:gd name="connsiteX1206" fmla="*/ 912177 w 3756359"/>
                <a:gd name="connsiteY1206" fmla="*/ 1329699 h 5843885"/>
                <a:gd name="connsiteX1207" fmla="*/ 912990 w 3756359"/>
                <a:gd name="connsiteY1207" fmla="*/ 1348253 h 5843885"/>
                <a:gd name="connsiteX1208" fmla="*/ 931002 w 3756359"/>
                <a:gd name="connsiteY1208" fmla="*/ 1352180 h 5843885"/>
                <a:gd name="connsiteX1209" fmla="*/ 937503 w 3756359"/>
                <a:gd name="connsiteY1209" fmla="*/ 1338502 h 5843885"/>
                <a:gd name="connsiteX1210" fmla="*/ 941295 w 3756359"/>
                <a:gd name="connsiteY1210" fmla="*/ 1328683 h 5843885"/>
                <a:gd name="connsiteX1211" fmla="*/ 959916 w 3756359"/>
                <a:gd name="connsiteY1211" fmla="*/ 1324553 h 5843885"/>
                <a:gd name="connsiteX1212" fmla="*/ 972917 w 3756359"/>
                <a:gd name="connsiteY1212" fmla="*/ 1323943 h 5843885"/>
                <a:gd name="connsiteX1213" fmla="*/ 983345 w 3756359"/>
                <a:gd name="connsiteY1213" fmla="*/ 1325027 h 5843885"/>
                <a:gd name="connsiteX1214" fmla="*/ 993367 w 3756359"/>
                <a:gd name="connsiteY1214" fmla="*/ 1335251 h 5843885"/>
                <a:gd name="connsiteX1215" fmla="*/ 992690 w 3756359"/>
                <a:gd name="connsiteY1215" fmla="*/ 1330715 h 5843885"/>
                <a:gd name="connsiteX1216" fmla="*/ 1005759 w 3756359"/>
                <a:gd name="connsiteY1216" fmla="*/ 1345070 h 5843885"/>
                <a:gd name="connsiteX1217" fmla="*/ 994315 w 3756359"/>
                <a:gd name="connsiteY1217" fmla="*/ 1348456 h 5843885"/>
                <a:gd name="connsiteX1218" fmla="*/ 993841 w 3756359"/>
                <a:gd name="connsiteY1218" fmla="*/ 1348524 h 5843885"/>
                <a:gd name="connsiteX1219" fmla="*/ 993299 w 3756359"/>
                <a:gd name="connsiteY1219" fmla="*/ 1341752 h 5843885"/>
                <a:gd name="connsiteX1220" fmla="*/ 993367 w 3756359"/>
                <a:gd name="connsiteY1220" fmla="*/ 1335387 h 5843885"/>
                <a:gd name="connsiteX1221" fmla="*/ 984361 w 3756359"/>
                <a:gd name="connsiteY1221" fmla="*/ 1338570 h 5843885"/>
                <a:gd name="connsiteX1222" fmla="*/ 973324 w 3756359"/>
                <a:gd name="connsiteY1222" fmla="*/ 1334236 h 5843885"/>
                <a:gd name="connsiteX1223" fmla="*/ 974610 w 3756359"/>
                <a:gd name="connsiteY1223" fmla="*/ 1344122 h 5843885"/>
                <a:gd name="connsiteX1224" fmla="*/ 971292 w 3756359"/>
                <a:gd name="connsiteY1224" fmla="*/ 1346357 h 5843885"/>
                <a:gd name="connsiteX1225" fmla="*/ 978131 w 3756359"/>
                <a:gd name="connsiteY1225" fmla="*/ 1356785 h 5843885"/>
                <a:gd name="connsiteX1226" fmla="*/ 978064 w 3756359"/>
                <a:gd name="connsiteY1226" fmla="*/ 1370734 h 5843885"/>
                <a:gd name="connsiteX1227" fmla="*/ 968990 w 3756359"/>
                <a:gd name="connsiteY1227" fmla="*/ 1376964 h 5843885"/>
                <a:gd name="connsiteX1228" fmla="*/ 975220 w 3756359"/>
                <a:gd name="connsiteY1228" fmla="*/ 1385225 h 5843885"/>
                <a:gd name="connsiteX1229" fmla="*/ 963573 w 3756359"/>
                <a:gd name="connsiteY1229" fmla="*/ 1390777 h 5843885"/>
                <a:gd name="connsiteX1230" fmla="*/ 953483 w 3756359"/>
                <a:gd name="connsiteY1230" fmla="*/ 1387324 h 5843885"/>
                <a:gd name="connsiteX1231" fmla="*/ 947998 w 3756359"/>
                <a:gd name="connsiteY1231" fmla="*/ 1400122 h 5843885"/>
                <a:gd name="connsiteX1232" fmla="*/ 956801 w 3756359"/>
                <a:gd name="connsiteY1232" fmla="*/ 1403440 h 5843885"/>
                <a:gd name="connsiteX1233" fmla="*/ 964859 w 3756359"/>
                <a:gd name="connsiteY1233" fmla="*/ 1405336 h 5843885"/>
                <a:gd name="connsiteX1234" fmla="*/ 965875 w 3756359"/>
                <a:gd name="connsiteY1234" fmla="*/ 1403237 h 5843885"/>
                <a:gd name="connsiteX1235" fmla="*/ 966823 w 3756359"/>
                <a:gd name="connsiteY1235" fmla="*/ 1408248 h 5843885"/>
                <a:gd name="connsiteX1236" fmla="*/ 966823 w 3756359"/>
                <a:gd name="connsiteY1236" fmla="*/ 1408654 h 5843885"/>
                <a:gd name="connsiteX1237" fmla="*/ 964724 w 3756359"/>
                <a:gd name="connsiteY1237" fmla="*/ 1410279 h 5843885"/>
                <a:gd name="connsiteX1238" fmla="*/ 967026 w 3756359"/>
                <a:gd name="connsiteY1238" fmla="*/ 1413868 h 5843885"/>
                <a:gd name="connsiteX1239" fmla="*/ 967297 w 3756359"/>
                <a:gd name="connsiteY1239" fmla="*/ 1413259 h 5843885"/>
                <a:gd name="connsiteX1240" fmla="*/ 967500 w 3756359"/>
                <a:gd name="connsiteY1240" fmla="*/ 1414071 h 5843885"/>
                <a:gd name="connsiteX1241" fmla="*/ 967026 w 3756359"/>
                <a:gd name="connsiteY1241" fmla="*/ 1413868 h 5843885"/>
                <a:gd name="connsiteX1242" fmla="*/ 965672 w 3756359"/>
                <a:gd name="connsiteY1242" fmla="*/ 1421181 h 5843885"/>
                <a:gd name="connsiteX1243" fmla="*/ 969328 w 3756359"/>
                <a:gd name="connsiteY1243" fmla="*/ 1422265 h 5843885"/>
                <a:gd name="connsiteX1244" fmla="*/ 969667 w 3756359"/>
                <a:gd name="connsiteY1244" fmla="*/ 1421452 h 5843885"/>
                <a:gd name="connsiteX1245" fmla="*/ 970141 w 3756359"/>
                <a:gd name="connsiteY1245" fmla="*/ 1422332 h 5843885"/>
                <a:gd name="connsiteX1246" fmla="*/ 969328 w 3756359"/>
                <a:gd name="connsiteY1246" fmla="*/ 1422197 h 5843885"/>
                <a:gd name="connsiteX1247" fmla="*/ 964724 w 3756359"/>
                <a:gd name="connsiteY1247" fmla="*/ 1432151 h 5843885"/>
                <a:gd name="connsiteX1248" fmla="*/ 966959 w 3756359"/>
                <a:gd name="connsiteY1248" fmla="*/ 1431338 h 5843885"/>
                <a:gd name="connsiteX1249" fmla="*/ 974881 w 3756359"/>
                <a:gd name="connsiteY1249" fmla="*/ 1428968 h 5843885"/>
                <a:gd name="connsiteX1250" fmla="*/ 976032 w 3756359"/>
                <a:gd name="connsiteY1250" fmla="*/ 1430661 h 5843885"/>
                <a:gd name="connsiteX1251" fmla="*/ 974204 w 3756359"/>
                <a:gd name="connsiteY1251" fmla="*/ 1438381 h 5843885"/>
                <a:gd name="connsiteX1252" fmla="*/ 970683 w 3756359"/>
                <a:gd name="connsiteY1252" fmla="*/ 1443798 h 5843885"/>
                <a:gd name="connsiteX1253" fmla="*/ 977183 w 3756359"/>
                <a:gd name="connsiteY1253" fmla="*/ 1452533 h 5843885"/>
                <a:gd name="connsiteX1254" fmla="*/ 979960 w 3756359"/>
                <a:gd name="connsiteY1254" fmla="*/ 1456257 h 5843885"/>
                <a:gd name="connsiteX1255" fmla="*/ 977116 w 3756359"/>
                <a:gd name="connsiteY1255" fmla="*/ 1462081 h 5843885"/>
                <a:gd name="connsiteX1256" fmla="*/ 976913 w 3756359"/>
                <a:gd name="connsiteY1256" fmla="*/ 1468920 h 5843885"/>
                <a:gd name="connsiteX1257" fmla="*/ 960458 w 3756359"/>
                <a:gd name="connsiteY1257" fmla="*/ 1471493 h 5843885"/>
                <a:gd name="connsiteX1258" fmla="*/ 974949 w 3756359"/>
                <a:gd name="connsiteY1258" fmla="*/ 1484765 h 5843885"/>
                <a:gd name="connsiteX1259" fmla="*/ 976709 w 3756359"/>
                <a:gd name="connsiteY1259" fmla="*/ 1485036 h 5843885"/>
                <a:gd name="connsiteX1260" fmla="*/ 979418 w 3756359"/>
                <a:gd name="connsiteY1260" fmla="*/ 1477452 h 5843885"/>
                <a:gd name="connsiteX1261" fmla="*/ 990794 w 3756359"/>
                <a:gd name="connsiteY1261" fmla="*/ 1476842 h 5843885"/>
                <a:gd name="connsiteX1262" fmla="*/ 987408 w 3756359"/>
                <a:gd name="connsiteY1262" fmla="*/ 1492620 h 5843885"/>
                <a:gd name="connsiteX1263" fmla="*/ 998717 w 3756359"/>
                <a:gd name="connsiteY1263" fmla="*/ 1510022 h 5843885"/>
                <a:gd name="connsiteX1264" fmla="*/ 998784 w 3756359"/>
                <a:gd name="connsiteY1264" fmla="*/ 1510022 h 5843885"/>
                <a:gd name="connsiteX1265" fmla="*/ 998649 w 3756359"/>
                <a:gd name="connsiteY1265" fmla="*/ 1510226 h 5843885"/>
                <a:gd name="connsiteX1266" fmla="*/ 998581 w 3756359"/>
                <a:gd name="connsiteY1266" fmla="*/ 1523430 h 5843885"/>
                <a:gd name="connsiteX1267" fmla="*/ 995669 w 3756359"/>
                <a:gd name="connsiteY1267" fmla="*/ 1524107 h 5843885"/>
                <a:gd name="connsiteX1268" fmla="*/ 993164 w 3756359"/>
                <a:gd name="connsiteY1268" fmla="*/ 1525732 h 5843885"/>
                <a:gd name="connsiteX1269" fmla="*/ 988898 w 3756359"/>
                <a:gd name="connsiteY1269" fmla="*/ 1513544 h 5843885"/>
                <a:gd name="connsiteX1270" fmla="*/ 992284 w 3756359"/>
                <a:gd name="connsiteY1270" fmla="*/ 1524784 h 5843885"/>
                <a:gd name="connsiteX1271" fmla="*/ 980569 w 3756359"/>
                <a:gd name="connsiteY1271" fmla="*/ 1523904 h 5843885"/>
                <a:gd name="connsiteX1272" fmla="*/ 987137 w 3756359"/>
                <a:gd name="connsiteY1272" fmla="*/ 1525394 h 5843885"/>
                <a:gd name="connsiteX1273" fmla="*/ 994586 w 3756359"/>
                <a:gd name="connsiteY1273" fmla="*/ 1532030 h 5843885"/>
                <a:gd name="connsiteX1274" fmla="*/ 1001357 w 3756359"/>
                <a:gd name="connsiteY1274" fmla="*/ 1542932 h 5843885"/>
                <a:gd name="connsiteX1275" fmla="*/ 995602 w 3756359"/>
                <a:gd name="connsiteY1275" fmla="*/ 1569544 h 5843885"/>
                <a:gd name="connsiteX1276" fmla="*/ 992351 w 3756359"/>
                <a:gd name="connsiteY1276" fmla="*/ 1570898 h 5843885"/>
                <a:gd name="connsiteX1277" fmla="*/ 990117 w 3756359"/>
                <a:gd name="connsiteY1277" fmla="*/ 1575096 h 5843885"/>
                <a:gd name="connsiteX1278" fmla="*/ 992961 w 3756359"/>
                <a:gd name="connsiteY1278" fmla="*/ 1577195 h 5843885"/>
                <a:gd name="connsiteX1279" fmla="*/ 984022 w 3756359"/>
                <a:gd name="connsiteY1279" fmla="*/ 1579091 h 5843885"/>
                <a:gd name="connsiteX1280" fmla="*/ 978944 w 3756359"/>
                <a:gd name="connsiteY1280" fmla="*/ 1583290 h 5843885"/>
                <a:gd name="connsiteX1281" fmla="*/ 960322 w 3756359"/>
                <a:gd name="connsiteY1281" fmla="*/ 1593040 h 5843885"/>
                <a:gd name="connsiteX1282" fmla="*/ 963843 w 3756359"/>
                <a:gd name="connsiteY1282" fmla="*/ 1598458 h 5843885"/>
                <a:gd name="connsiteX1283" fmla="*/ 961948 w 3756359"/>
                <a:gd name="connsiteY1283" fmla="*/ 1604755 h 5843885"/>
                <a:gd name="connsiteX1284" fmla="*/ 961338 w 3756359"/>
                <a:gd name="connsiteY1284" fmla="*/ 1604823 h 5843885"/>
                <a:gd name="connsiteX1285" fmla="*/ 964859 w 3756359"/>
                <a:gd name="connsiteY1285" fmla="*/ 1629471 h 5843885"/>
                <a:gd name="connsiteX1286" fmla="*/ 955718 w 3756359"/>
                <a:gd name="connsiteY1286" fmla="*/ 1665292 h 5843885"/>
                <a:gd name="connsiteX1287" fmla="*/ 1005691 w 3756359"/>
                <a:gd name="connsiteY1287" fmla="*/ 1692648 h 5843885"/>
                <a:gd name="connsiteX1288" fmla="*/ 1028985 w 3756359"/>
                <a:gd name="connsiteY1288" fmla="*/ 1696576 h 5843885"/>
                <a:gd name="connsiteX1289" fmla="*/ 1030407 w 3756359"/>
                <a:gd name="connsiteY1289" fmla="*/ 1719937 h 5843885"/>
                <a:gd name="connsiteX1290" fmla="*/ 1034741 w 3756359"/>
                <a:gd name="connsiteY1290" fmla="*/ 1723526 h 5843885"/>
                <a:gd name="connsiteX1291" fmla="*/ 1035282 w 3756359"/>
                <a:gd name="connsiteY1291" fmla="*/ 1733413 h 5843885"/>
                <a:gd name="connsiteX1292" fmla="*/ 1024448 w 3756359"/>
                <a:gd name="connsiteY1292" fmla="*/ 1749122 h 5843885"/>
                <a:gd name="connsiteX1293" fmla="*/ 1032303 w 3756359"/>
                <a:gd name="connsiteY1293" fmla="*/ 1765577 h 5843885"/>
                <a:gd name="connsiteX1294" fmla="*/ 1021943 w 3756359"/>
                <a:gd name="connsiteY1294" fmla="*/ 1786298 h 5843885"/>
                <a:gd name="connsiteX1295" fmla="*/ 1027902 w 3756359"/>
                <a:gd name="connsiteY1295" fmla="*/ 1799502 h 5843885"/>
                <a:gd name="connsiteX1296" fmla="*/ 1016525 w 3756359"/>
                <a:gd name="connsiteY1296" fmla="*/ 1805935 h 5843885"/>
                <a:gd name="connsiteX1297" fmla="*/ 1037314 w 3756359"/>
                <a:gd name="connsiteY1297" fmla="*/ 1817582 h 5843885"/>
                <a:gd name="connsiteX1298" fmla="*/ 1017203 w 3756359"/>
                <a:gd name="connsiteY1298" fmla="*/ 1834172 h 5843885"/>
                <a:gd name="connsiteX1299" fmla="*/ 1004811 w 3756359"/>
                <a:gd name="connsiteY1299" fmla="*/ 1891865 h 5843885"/>
                <a:gd name="connsiteX1300" fmla="*/ 989710 w 3756359"/>
                <a:gd name="connsiteY1300" fmla="*/ 1932764 h 5843885"/>
                <a:gd name="connsiteX1301" fmla="*/ 987611 w 3756359"/>
                <a:gd name="connsiteY1301" fmla="*/ 1968043 h 5843885"/>
                <a:gd name="connsiteX1302" fmla="*/ 964114 w 3756359"/>
                <a:gd name="connsiteY1302" fmla="*/ 1990186 h 5843885"/>
                <a:gd name="connsiteX1303" fmla="*/ 948405 w 3756359"/>
                <a:gd name="connsiteY1303" fmla="*/ 1998447 h 5843885"/>
                <a:gd name="connsiteX1304" fmla="*/ 955582 w 3756359"/>
                <a:gd name="connsiteY1304" fmla="*/ 2019913 h 5843885"/>
                <a:gd name="connsiteX1305" fmla="*/ 945831 w 3756359"/>
                <a:gd name="connsiteY1305" fmla="*/ 2028106 h 5843885"/>
                <a:gd name="connsiteX1306" fmla="*/ 946780 w 3756359"/>
                <a:gd name="connsiteY1306" fmla="*/ 2068803 h 5843885"/>
                <a:gd name="connsiteX1307" fmla="*/ 949082 w 3756359"/>
                <a:gd name="connsiteY1307" fmla="*/ 2086747 h 5843885"/>
                <a:gd name="connsiteX1308" fmla="*/ 946238 w 3756359"/>
                <a:gd name="connsiteY1308" fmla="*/ 2109702 h 5843885"/>
                <a:gd name="connsiteX1309" fmla="*/ 934997 w 3756359"/>
                <a:gd name="connsiteY1309" fmla="*/ 2123584 h 5843885"/>
                <a:gd name="connsiteX1310" fmla="*/ 938383 w 3756359"/>
                <a:gd name="connsiteY1310" fmla="*/ 2136991 h 5843885"/>
                <a:gd name="connsiteX1311" fmla="*/ 938857 w 3756359"/>
                <a:gd name="connsiteY1311" fmla="*/ 2151482 h 5843885"/>
                <a:gd name="connsiteX1312" fmla="*/ 937570 w 3756359"/>
                <a:gd name="connsiteY1312" fmla="*/ 2157441 h 5843885"/>
                <a:gd name="connsiteX1313" fmla="*/ 952671 w 3756359"/>
                <a:gd name="connsiteY1313" fmla="*/ 2169833 h 5843885"/>
                <a:gd name="connsiteX1314" fmla="*/ 942649 w 3756359"/>
                <a:gd name="connsiteY1314" fmla="*/ 2176740 h 5843885"/>
                <a:gd name="connsiteX1315" fmla="*/ 946238 w 3756359"/>
                <a:gd name="connsiteY1315" fmla="*/ 2185204 h 5843885"/>
                <a:gd name="connsiteX1316" fmla="*/ 940617 w 3756359"/>
                <a:gd name="connsiteY1316" fmla="*/ 2196174 h 5843885"/>
                <a:gd name="connsiteX1317" fmla="*/ 948811 w 3756359"/>
                <a:gd name="connsiteY1317" fmla="*/ 2217774 h 5843885"/>
                <a:gd name="connsiteX1318" fmla="*/ 947931 w 3756359"/>
                <a:gd name="connsiteY1318" fmla="*/ 2229963 h 5843885"/>
                <a:gd name="connsiteX1319" fmla="*/ 947592 w 3756359"/>
                <a:gd name="connsiteY1319" fmla="*/ 2238834 h 5843885"/>
                <a:gd name="connsiteX1320" fmla="*/ 959104 w 3756359"/>
                <a:gd name="connsiteY1320" fmla="*/ 2247433 h 5843885"/>
                <a:gd name="connsiteX1321" fmla="*/ 964114 w 3756359"/>
                <a:gd name="connsiteY1321" fmla="*/ 2245537 h 5843885"/>
                <a:gd name="connsiteX1322" fmla="*/ 969938 w 3756359"/>
                <a:gd name="connsiteY1322" fmla="*/ 2245334 h 5843885"/>
                <a:gd name="connsiteX1323" fmla="*/ 984158 w 3756359"/>
                <a:gd name="connsiteY1323" fmla="*/ 2254069 h 5843885"/>
                <a:gd name="connsiteX1324" fmla="*/ 966417 w 3756359"/>
                <a:gd name="connsiteY1324" fmla="*/ 2265716 h 5843885"/>
                <a:gd name="connsiteX1325" fmla="*/ 977793 w 3756359"/>
                <a:gd name="connsiteY1325" fmla="*/ 2280410 h 5843885"/>
                <a:gd name="connsiteX1326" fmla="*/ 970073 w 3756359"/>
                <a:gd name="connsiteY1326" fmla="*/ 2298016 h 5843885"/>
                <a:gd name="connsiteX1327" fmla="*/ 968516 w 3756359"/>
                <a:gd name="connsiteY1327" fmla="*/ 2335395 h 5843885"/>
                <a:gd name="connsiteX1328" fmla="*/ 992555 w 3756359"/>
                <a:gd name="connsiteY1328" fmla="*/ 2351375 h 5843885"/>
                <a:gd name="connsiteX1329" fmla="*/ 1004811 w 3756359"/>
                <a:gd name="connsiteY1329" fmla="*/ 2374195 h 5843885"/>
                <a:gd name="connsiteX1330" fmla="*/ 990591 w 3756359"/>
                <a:gd name="connsiteY1330" fmla="*/ 2393087 h 5843885"/>
                <a:gd name="connsiteX1331" fmla="*/ 999123 w 3756359"/>
                <a:gd name="connsiteY1331" fmla="*/ 2415975 h 5843885"/>
                <a:gd name="connsiteX1332" fmla="*/ 1032100 w 3756359"/>
                <a:gd name="connsiteY1332" fmla="*/ 2411506 h 5843885"/>
                <a:gd name="connsiteX1333" fmla="*/ 1051466 w 3756359"/>
                <a:gd name="connsiteY1333" fmla="*/ 2415501 h 5843885"/>
                <a:gd name="connsiteX1334" fmla="*/ 1056274 w 3756359"/>
                <a:gd name="connsiteY1334" fmla="*/ 2436763 h 5843885"/>
                <a:gd name="connsiteX1335" fmla="*/ 1095887 w 3756359"/>
                <a:gd name="connsiteY1335" fmla="*/ 2463646 h 5843885"/>
                <a:gd name="connsiteX1336" fmla="*/ 1099747 w 3756359"/>
                <a:gd name="connsiteY1336" fmla="*/ 2490867 h 5843885"/>
                <a:gd name="connsiteX1337" fmla="*/ 1104216 w 3756359"/>
                <a:gd name="connsiteY1337" fmla="*/ 2527568 h 5843885"/>
                <a:gd name="connsiteX1338" fmla="*/ 1114238 w 3756359"/>
                <a:gd name="connsiteY1338" fmla="*/ 2549372 h 5843885"/>
                <a:gd name="connsiteX1339" fmla="*/ 1121754 w 3756359"/>
                <a:gd name="connsiteY1339" fmla="*/ 2576526 h 5843885"/>
                <a:gd name="connsiteX1340" fmla="*/ 1129067 w 3756359"/>
                <a:gd name="connsiteY1340" fmla="*/ 2618170 h 5843885"/>
                <a:gd name="connsiteX1341" fmla="*/ 1148975 w 3756359"/>
                <a:gd name="connsiteY1341" fmla="*/ 2636047 h 5843885"/>
                <a:gd name="connsiteX1342" fmla="*/ 1173691 w 3756359"/>
                <a:gd name="connsiteY1342" fmla="*/ 2647964 h 5843885"/>
                <a:gd name="connsiteX1343" fmla="*/ 1163804 w 3756359"/>
                <a:gd name="connsiteY1343" fmla="*/ 2674576 h 5843885"/>
                <a:gd name="connsiteX1344" fmla="*/ 1165700 w 3756359"/>
                <a:gd name="connsiteY1344" fmla="*/ 2683447 h 5843885"/>
                <a:gd name="connsiteX1345" fmla="*/ 1153783 w 3756359"/>
                <a:gd name="connsiteY1345" fmla="*/ 2673764 h 5843885"/>
                <a:gd name="connsiteX1346" fmla="*/ 1146131 w 3756359"/>
                <a:gd name="connsiteY1346" fmla="*/ 2687171 h 5843885"/>
                <a:gd name="connsiteX1347" fmla="*/ 1146741 w 3756359"/>
                <a:gd name="connsiteY1347" fmla="*/ 2696313 h 5843885"/>
                <a:gd name="connsiteX1348" fmla="*/ 1170373 w 3756359"/>
                <a:gd name="connsiteY1348" fmla="*/ 2709449 h 5843885"/>
                <a:gd name="connsiteX1349" fmla="*/ 1179582 w 3756359"/>
                <a:gd name="connsiteY1349" fmla="*/ 2725430 h 5843885"/>
                <a:gd name="connsiteX1350" fmla="*/ 1189671 w 3756359"/>
                <a:gd name="connsiteY1350" fmla="*/ 2733149 h 5843885"/>
                <a:gd name="connsiteX1351" fmla="*/ 1205991 w 3756359"/>
                <a:gd name="connsiteY1351" fmla="*/ 2737077 h 5843885"/>
                <a:gd name="connsiteX1352" fmla="*/ 1224680 w 3756359"/>
                <a:gd name="connsiteY1352" fmla="*/ 2761792 h 5843885"/>
                <a:gd name="connsiteX1353" fmla="*/ 1216690 w 3756359"/>
                <a:gd name="connsiteY1353" fmla="*/ 2781362 h 5843885"/>
                <a:gd name="connsiteX1354" fmla="*/ 1211408 w 3756359"/>
                <a:gd name="connsiteY1354" fmla="*/ 2803708 h 5843885"/>
                <a:gd name="connsiteX1355" fmla="*/ 1223732 w 3756359"/>
                <a:gd name="connsiteY1355" fmla="*/ 2825038 h 5843885"/>
                <a:gd name="connsiteX1356" fmla="*/ 1251698 w 3756359"/>
                <a:gd name="connsiteY1356" fmla="*/ 2846775 h 5843885"/>
                <a:gd name="connsiteX1357" fmla="*/ 1264699 w 3756359"/>
                <a:gd name="connsiteY1357" fmla="*/ 2862552 h 5843885"/>
                <a:gd name="connsiteX1358" fmla="*/ 1284472 w 3756359"/>
                <a:gd name="connsiteY1358" fmla="*/ 2873589 h 5843885"/>
                <a:gd name="connsiteX1359" fmla="*/ 1302010 w 3756359"/>
                <a:gd name="connsiteY1359" fmla="*/ 2878736 h 5843885"/>
                <a:gd name="connsiteX1360" fmla="*/ 1310880 w 3756359"/>
                <a:gd name="connsiteY1360" fmla="*/ 2846842 h 5843885"/>
                <a:gd name="connsiteX1361" fmla="*/ 1290295 w 3756359"/>
                <a:gd name="connsiteY1361" fmla="*/ 2837362 h 5843885"/>
                <a:gd name="connsiteX1362" fmla="*/ 1275804 w 3756359"/>
                <a:gd name="connsiteY1362" fmla="*/ 2827747 h 5843885"/>
                <a:gd name="connsiteX1363" fmla="*/ 1272757 w 3756359"/>
                <a:gd name="connsiteY1363" fmla="*/ 2812578 h 5843885"/>
                <a:gd name="connsiteX1364" fmla="*/ 1269845 w 3756359"/>
                <a:gd name="connsiteY1364" fmla="*/ 2826325 h 5843885"/>
                <a:gd name="connsiteX1365" fmla="*/ 1258673 w 3756359"/>
                <a:gd name="connsiteY1365" fmla="*/ 2815897 h 5843885"/>
                <a:gd name="connsiteX1366" fmla="*/ 1260569 w 3756359"/>
                <a:gd name="connsiteY1366" fmla="*/ 2799442 h 5843885"/>
                <a:gd name="connsiteX1367" fmla="*/ 1274518 w 3756359"/>
                <a:gd name="connsiteY1367" fmla="*/ 2805198 h 5843885"/>
                <a:gd name="connsiteX1368" fmla="*/ 1276685 w 3756359"/>
                <a:gd name="connsiteY1368" fmla="*/ 2796666 h 5843885"/>
                <a:gd name="connsiteX1369" fmla="*/ 1271064 w 3756359"/>
                <a:gd name="connsiteY1369" fmla="*/ 2798291 h 5843885"/>
                <a:gd name="connsiteX1370" fmla="*/ 1258740 w 3756359"/>
                <a:gd name="connsiteY1370" fmla="*/ 2794160 h 5843885"/>
                <a:gd name="connsiteX1371" fmla="*/ 1261787 w 3756359"/>
                <a:gd name="connsiteY1371" fmla="*/ 2780482 h 5843885"/>
                <a:gd name="connsiteX1372" fmla="*/ 1252375 w 3756359"/>
                <a:gd name="connsiteY1372" fmla="*/ 2766533 h 5843885"/>
                <a:gd name="connsiteX1373" fmla="*/ 1253323 w 3756359"/>
                <a:gd name="connsiteY1373" fmla="*/ 2739718 h 5843885"/>
                <a:gd name="connsiteX1374" fmla="*/ 1251156 w 3756359"/>
                <a:gd name="connsiteY1374" fmla="*/ 2721367 h 5843885"/>
                <a:gd name="connsiteX1375" fmla="*/ 1235921 w 3756359"/>
                <a:gd name="connsiteY1375" fmla="*/ 2729967 h 5843885"/>
                <a:gd name="connsiteX1376" fmla="*/ 1238697 w 3756359"/>
                <a:gd name="connsiteY1376" fmla="*/ 2719945 h 5843885"/>
                <a:gd name="connsiteX1377" fmla="*/ 1239713 w 3756359"/>
                <a:gd name="connsiteY1377" fmla="*/ 2710600 h 5843885"/>
                <a:gd name="connsiteX1378" fmla="*/ 1239374 w 3756359"/>
                <a:gd name="connsiteY1378" fmla="*/ 2703490 h 5843885"/>
                <a:gd name="connsiteX1379" fmla="*/ 1231113 w 3756359"/>
                <a:gd name="connsiteY1379" fmla="*/ 2691573 h 5843885"/>
                <a:gd name="connsiteX1380" fmla="*/ 1221971 w 3756359"/>
                <a:gd name="connsiteY1380" fmla="*/ 2684598 h 5843885"/>
                <a:gd name="connsiteX1381" fmla="*/ 1208293 w 3756359"/>
                <a:gd name="connsiteY1381" fmla="*/ 2674983 h 5843885"/>
                <a:gd name="connsiteX1382" fmla="*/ 1220143 w 3756359"/>
                <a:gd name="connsiteY1382" fmla="*/ 2655413 h 5843885"/>
                <a:gd name="connsiteX1383" fmla="*/ 1204704 w 3756359"/>
                <a:gd name="connsiteY1383" fmla="*/ 2653111 h 5843885"/>
                <a:gd name="connsiteX1384" fmla="*/ 1203959 w 3756359"/>
                <a:gd name="connsiteY1384" fmla="*/ 2639365 h 5843885"/>
                <a:gd name="connsiteX1385" fmla="*/ 1183374 w 3756359"/>
                <a:gd name="connsiteY1385" fmla="*/ 2628598 h 5843885"/>
                <a:gd name="connsiteX1386" fmla="*/ 1177754 w 3756359"/>
                <a:gd name="connsiteY1386" fmla="*/ 2622233 h 5843885"/>
                <a:gd name="connsiteX1387" fmla="*/ 1176332 w 3756359"/>
                <a:gd name="connsiteY1387" fmla="*/ 2570838 h 5843885"/>
                <a:gd name="connsiteX1388" fmla="*/ 1207548 w 3756359"/>
                <a:gd name="connsiteY1388" fmla="*/ 2553503 h 5843885"/>
                <a:gd name="connsiteX1389" fmla="*/ 1215674 w 3756359"/>
                <a:gd name="connsiteY1389" fmla="*/ 2571041 h 5843885"/>
                <a:gd name="connsiteX1390" fmla="*/ 1235650 w 3756359"/>
                <a:gd name="connsiteY1390" fmla="*/ 2598397 h 5843885"/>
                <a:gd name="connsiteX1391" fmla="*/ 1230842 w 3756359"/>
                <a:gd name="connsiteY1391" fmla="*/ 2629885 h 5843885"/>
                <a:gd name="connsiteX1392" fmla="*/ 1260840 w 3756359"/>
                <a:gd name="connsiteY1392" fmla="*/ 2666586 h 5843885"/>
                <a:gd name="connsiteX1393" fmla="*/ 1272012 w 3756359"/>
                <a:gd name="connsiteY1393" fmla="*/ 2692114 h 5843885"/>
                <a:gd name="connsiteX1394" fmla="*/ 1281425 w 3756359"/>
                <a:gd name="connsiteY1394" fmla="*/ 2702069 h 5843885"/>
                <a:gd name="connsiteX1395" fmla="*/ 1292394 w 3756359"/>
                <a:gd name="connsiteY1395" fmla="*/ 2719132 h 5843885"/>
                <a:gd name="connsiteX1396" fmla="*/ 1300656 w 3756359"/>
                <a:gd name="connsiteY1396" fmla="*/ 2736535 h 5843885"/>
                <a:gd name="connsiteX1397" fmla="*/ 1315756 w 3756359"/>
                <a:gd name="connsiteY1397" fmla="*/ 2739582 h 5843885"/>
                <a:gd name="connsiteX1398" fmla="*/ 1316975 w 3756359"/>
                <a:gd name="connsiteY1398" fmla="*/ 2773033 h 5843885"/>
                <a:gd name="connsiteX1399" fmla="*/ 1335122 w 3756359"/>
                <a:gd name="connsiteY1399" fmla="*/ 2788269 h 5843885"/>
                <a:gd name="connsiteX1400" fmla="*/ 1342639 w 3756359"/>
                <a:gd name="connsiteY1400" fmla="*/ 2804250 h 5843885"/>
                <a:gd name="connsiteX1401" fmla="*/ 1356046 w 3756359"/>
                <a:gd name="connsiteY1401" fmla="*/ 2818402 h 5843885"/>
                <a:gd name="connsiteX1402" fmla="*/ 1374329 w 3756359"/>
                <a:gd name="connsiteY1402" fmla="*/ 2831132 h 5843885"/>
                <a:gd name="connsiteX1403" fmla="*/ 1385840 w 3756359"/>
                <a:gd name="connsiteY1403" fmla="*/ 2859437 h 5843885"/>
                <a:gd name="connsiteX1404" fmla="*/ 1419224 w 3756359"/>
                <a:gd name="connsiteY1404" fmla="*/ 2876636 h 5843885"/>
                <a:gd name="connsiteX1405" fmla="*/ 1431345 w 3756359"/>
                <a:gd name="connsiteY1405" fmla="*/ 2913405 h 5843885"/>
                <a:gd name="connsiteX1406" fmla="*/ 1423083 w 3756359"/>
                <a:gd name="connsiteY1406" fmla="*/ 2940627 h 5843885"/>
                <a:gd name="connsiteX1407" fmla="*/ 1428636 w 3756359"/>
                <a:gd name="connsiteY1407" fmla="*/ 2965952 h 5843885"/>
                <a:gd name="connsiteX1408" fmla="*/ 1409947 w 3756359"/>
                <a:gd name="connsiteY1408" fmla="*/ 2981729 h 5843885"/>
                <a:gd name="connsiteX1409" fmla="*/ 1420984 w 3756359"/>
                <a:gd name="connsiteY1409" fmla="*/ 3013013 h 5843885"/>
                <a:gd name="connsiteX1410" fmla="*/ 1454300 w 3756359"/>
                <a:gd name="connsiteY1410" fmla="*/ 3022561 h 5843885"/>
                <a:gd name="connsiteX1411" fmla="*/ 1488225 w 3756359"/>
                <a:gd name="connsiteY1411" fmla="*/ 3052559 h 5843885"/>
                <a:gd name="connsiteX1412" fmla="*/ 1511586 w 3756359"/>
                <a:gd name="connsiteY1412" fmla="*/ 3053439 h 5843885"/>
                <a:gd name="connsiteX1413" fmla="*/ 1554314 w 3756359"/>
                <a:gd name="connsiteY1413" fmla="*/ 3091156 h 5843885"/>
                <a:gd name="connsiteX1414" fmla="*/ 1593385 w 3756359"/>
                <a:gd name="connsiteY1414" fmla="*/ 3107408 h 5843885"/>
                <a:gd name="connsiteX1415" fmla="*/ 1663402 w 3756359"/>
                <a:gd name="connsiteY1415" fmla="*/ 3130159 h 5843885"/>
                <a:gd name="connsiteX1416" fmla="*/ 1708906 w 3756359"/>
                <a:gd name="connsiteY1416" fmla="*/ 3136389 h 5843885"/>
                <a:gd name="connsiteX1417" fmla="*/ 1738091 w 3756359"/>
                <a:gd name="connsiteY1417" fmla="*/ 3133545 h 5843885"/>
                <a:gd name="connsiteX1418" fmla="*/ 1768834 w 3756359"/>
                <a:gd name="connsiteY1418" fmla="*/ 3132259 h 5843885"/>
                <a:gd name="connsiteX1419" fmla="*/ 1792195 w 3756359"/>
                <a:gd name="connsiteY1419" fmla="*/ 3139910 h 5843885"/>
                <a:gd name="connsiteX1420" fmla="*/ 1810884 w 3756359"/>
                <a:gd name="connsiteY1420" fmla="*/ 3158938 h 5843885"/>
                <a:gd name="connsiteX1421" fmla="*/ 1861400 w 3756359"/>
                <a:gd name="connsiteY1421" fmla="*/ 3200853 h 5843885"/>
                <a:gd name="connsiteX1422" fmla="*/ 1888282 w 3756359"/>
                <a:gd name="connsiteY1422" fmla="*/ 3213584 h 5843885"/>
                <a:gd name="connsiteX1423" fmla="*/ 1915842 w 3756359"/>
                <a:gd name="connsiteY1423" fmla="*/ 3212026 h 5843885"/>
                <a:gd name="connsiteX1424" fmla="*/ 1935073 w 3756359"/>
                <a:gd name="connsiteY1424" fmla="*/ 3214938 h 5843885"/>
                <a:gd name="connsiteX1425" fmla="*/ 1947194 w 3756359"/>
                <a:gd name="connsiteY1425" fmla="*/ 3219881 h 5843885"/>
                <a:gd name="connsiteX1426" fmla="*/ 1959179 w 3756359"/>
                <a:gd name="connsiteY1426" fmla="*/ 3225569 h 5843885"/>
                <a:gd name="connsiteX1427" fmla="*/ 1965409 w 3756359"/>
                <a:gd name="connsiteY1427" fmla="*/ 3232747 h 5843885"/>
                <a:gd name="connsiteX1428" fmla="*/ 1972858 w 3756359"/>
                <a:gd name="connsiteY1428" fmla="*/ 3231189 h 5843885"/>
                <a:gd name="connsiteX1429" fmla="*/ 1972587 w 3756359"/>
                <a:gd name="connsiteY1429" fmla="*/ 3229971 h 5843885"/>
                <a:gd name="connsiteX1430" fmla="*/ 1980103 w 3756359"/>
                <a:gd name="connsiteY1430" fmla="*/ 3235185 h 5843885"/>
                <a:gd name="connsiteX1431" fmla="*/ 1989177 w 3756359"/>
                <a:gd name="connsiteY1431" fmla="*/ 3228278 h 5843885"/>
                <a:gd name="connsiteX1432" fmla="*/ 1999334 w 3756359"/>
                <a:gd name="connsiteY1432" fmla="*/ 3229700 h 5843885"/>
                <a:gd name="connsiteX1433" fmla="*/ 2010778 w 3756359"/>
                <a:gd name="connsiteY1433" fmla="*/ 3222184 h 5843885"/>
                <a:gd name="connsiteX1434" fmla="*/ 2001162 w 3756359"/>
                <a:gd name="connsiteY1434" fmla="*/ 3232747 h 5843885"/>
                <a:gd name="connsiteX1435" fmla="*/ 1992427 w 3756359"/>
                <a:gd name="connsiteY1435" fmla="*/ 3247441 h 5843885"/>
                <a:gd name="connsiteX1436" fmla="*/ 2021003 w 3756359"/>
                <a:gd name="connsiteY1436" fmla="*/ 3250082 h 5843885"/>
                <a:gd name="connsiteX1437" fmla="*/ 2048021 w 3756359"/>
                <a:gd name="connsiteY1437" fmla="*/ 3285158 h 5843885"/>
                <a:gd name="connsiteX1438" fmla="*/ 2059261 w 3756359"/>
                <a:gd name="connsiteY1438" fmla="*/ 3298430 h 5843885"/>
                <a:gd name="connsiteX1439" fmla="*/ 2064408 w 3756359"/>
                <a:gd name="connsiteY1439" fmla="*/ 3313395 h 5843885"/>
                <a:gd name="connsiteX1440" fmla="*/ 2054183 w 3756359"/>
                <a:gd name="connsiteY1440" fmla="*/ 3320911 h 5843885"/>
                <a:gd name="connsiteX1441" fmla="*/ 2053438 w 3756359"/>
                <a:gd name="connsiteY1441" fmla="*/ 3335470 h 5843885"/>
                <a:gd name="connsiteX1442" fmla="*/ 2071179 w 3756359"/>
                <a:gd name="connsiteY1442" fmla="*/ 3337501 h 5843885"/>
                <a:gd name="connsiteX1443" fmla="*/ 2084248 w 3756359"/>
                <a:gd name="connsiteY1443" fmla="*/ 3342986 h 5843885"/>
                <a:gd name="connsiteX1444" fmla="*/ 2084113 w 3756359"/>
                <a:gd name="connsiteY1444" fmla="*/ 3347523 h 5843885"/>
                <a:gd name="connsiteX1445" fmla="*/ 2092441 w 3756359"/>
                <a:gd name="connsiteY1445" fmla="*/ 3347726 h 5843885"/>
                <a:gd name="connsiteX1446" fmla="*/ 2102599 w 3756359"/>
                <a:gd name="connsiteY1446" fmla="*/ 3349351 h 5843885"/>
                <a:gd name="connsiteX1447" fmla="*/ 2122101 w 3756359"/>
                <a:gd name="connsiteY1447" fmla="*/ 3368379 h 5843885"/>
                <a:gd name="connsiteX1448" fmla="*/ 2116616 w 3756359"/>
                <a:gd name="connsiteY1448" fmla="*/ 3391808 h 5843885"/>
                <a:gd name="connsiteX1449" fmla="*/ 2151353 w 3756359"/>
                <a:gd name="connsiteY1449" fmla="*/ 3392215 h 5843885"/>
                <a:gd name="connsiteX1450" fmla="*/ 2158734 w 3756359"/>
                <a:gd name="connsiteY1450" fmla="*/ 3389912 h 5843885"/>
                <a:gd name="connsiteX1451" fmla="*/ 2185075 w 3756359"/>
                <a:gd name="connsiteY1451" fmla="*/ 3409752 h 5843885"/>
                <a:gd name="connsiteX1452" fmla="*/ 2193336 w 3756359"/>
                <a:gd name="connsiteY1452" fmla="*/ 3417540 h 5843885"/>
                <a:gd name="connsiteX1453" fmla="*/ 2207285 w 3756359"/>
                <a:gd name="connsiteY1453" fmla="*/ 3407653 h 5843885"/>
                <a:gd name="connsiteX1454" fmla="*/ 2216088 w 3756359"/>
                <a:gd name="connsiteY1454" fmla="*/ 3412258 h 5843885"/>
                <a:gd name="connsiteX1455" fmla="*/ 2208910 w 3756359"/>
                <a:gd name="connsiteY1455" fmla="*/ 3420587 h 5843885"/>
                <a:gd name="connsiteX1456" fmla="*/ 2223808 w 3756359"/>
                <a:gd name="connsiteY1456" fmla="*/ 3435687 h 5843885"/>
                <a:gd name="connsiteX1457" fmla="*/ 2233694 w 3756359"/>
                <a:gd name="connsiteY1457" fmla="*/ 3425733 h 5843885"/>
                <a:gd name="connsiteX1458" fmla="*/ 2240465 w 3756359"/>
                <a:gd name="connsiteY1458" fmla="*/ 3426614 h 5843885"/>
                <a:gd name="connsiteX1459" fmla="*/ 2250623 w 3756359"/>
                <a:gd name="connsiteY1459" fmla="*/ 3422686 h 5843885"/>
                <a:gd name="connsiteX1460" fmla="*/ 2251435 w 3756359"/>
                <a:gd name="connsiteY1460" fmla="*/ 3413748 h 5843885"/>
                <a:gd name="connsiteX1461" fmla="*/ 2251368 w 3756359"/>
                <a:gd name="connsiteY1461" fmla="*/ 3403997 h 5843885"/>
                <a:gd name="connsiteX1462" fmla="*/ 2249065 w 3756359"/>
                <a:gd name="connsiteY1462" fmla="*/ 3394991 h 5843885"/>
                <a:gd name="connsiteX1463" fmla="*/ 2251571 w 3756359"/>
                <a:gd name="connsiteY1463" fmla="*/ 3387204 h 5843885"/>
                <a:gd name="connsiteX1464" fmla="*/ 2263082 w 3756359"/>
                <a:gd name="connsiteY1464" fmla="*/ 3397902 h 5843885"/>
                <a:gd name="connsiteX1465" fmla="*/ 2262879 w 3756359"/>
                <a:gd name="connsiteY1465" fmla="*/ 3381042 h 5843885"/>
                <a:gd name="connsiteX1466" fmla="*/ 2271885 w 3756359"/>
                <a:gd name="connsiteY1466" fmla="*/ 3381922 h 5843885"/>
                <a:gd name="connsiteX1467" fmla="*/ 2284480 w 3756359"/>
                <a:gd name="connsiteY1467" fmla="*/ 3381583 h 5843885"/>
                <a:gd name="connsiteX1468" fmla="*/ 2294028 w 3756359"/>
                <a:gd name="connsiteY1468" fmla="*/ 3388355 h 5843885"/>
                <a:gd name="connsiteX1469" fmla="*/ 2307300 w 3756359"/>
                <a:gd name="connsiteY1469" fmla="*/ 3382938 h 5843885"/>
                <a:gd name="connsiteX1470" fmla="*/ 2316847 w 3756359"/>
                <a:gd name="connsiteY1470" fmla="*/ 3385172 h 5843885"/>
                <a:gd name="connsiteX1471" fmla="*/ 2308993 w 3756359"/>
                <a:gd name="connsiteY1471" fmla="*/ 3390928 h 5843885"/>
                <a:gd name="connsiteX1472" fmla="*/ 2308519 w 3756359"/>
                <a:gd name="connsiteY1472" fmla="*/ 3406706 h 5843885"/>
                <a:gd name="connsiteX1473" fmla="*/ 2315967 w 3756359"/>
                <a:gd name="connsiteY1473" fmla="*/ 3415644 h 5843885"/>
                <a:gd name="connsiteX1474" fmla="*/ 2316035 w 3756359"/>
                <a:gd name="connsiteY1474" fmla="*/ 3436297 h 5843885"/>
                <a:gd name="connsiteX1475" fmla="*/ 2323483 w 3756359"/>
                <a:gd name="connsiteY1475" fmla="*/ 3454986 h 5843885"/>
                <a:gd name="connsiteX1476" fmla="*/ 2336146 w 3756359"/>
                <a:gd name="connsiteY1476" fmla="*/ 3459049 h 5843885"/>
                <a:gd name="connsiteX1477" fmla="*/ 2329781 w 3756359"/>
                <a:gd name="connsiteY1477" fmla="*/ 3482749 h 5843885"/>
                <a:gd name="connsiteX1478" fmla="*/ 2328765 w 3756359"/>
                <a:gd name="connsiteY1478" fmla="*/ 3489994 h 5843885"/>
                <a:gd name="connsiteX1479" fmla="*/ 2333979 w 3756359"/>
                <a:gd name="connsiteY1479" fmla="*/ 3503944 h 5843885"/>
                <a:gd name="connsiteX1480" fmla="*/ 2325312 w 3756359"/>
                <a:gd name="connsiteY1480" fmla="*/ 3520330 h 5843885"/>
                <a:gd name="connsiteX1481" fmla="*/ 2336078 w 3756359"/>
                <a:gd name="connsiteY1481" fmla="*/ 3536446 h 5843885"/>
                <a:gd name="connsiteX1482" fmla="*/ 2339396 w 3756359"/>
                <a:gd name="connsiteY1482" fmla="*/ 3569085 h 5843885"/>
                <a:gd name="connsiteX1483" fmla="*/ 2327072 w 3756359"/>
                <a:gd name="connsiteY1483" fmla="*/ 3574840 h 5843885"/>
                <a:gd name="connsiteX1484" fmla="*/ 2306149 w 3756359"/>
                <a:gd name="connsiteY1484" fmla="*/ 3592108 h 5843885"/>
                <a:gd name="connsiteX1485" fmla="*/ 2276828 w 3756359"/>
                <a:gd name="connsiteY1485" fmla="*/ 3624611 h 5843885"/>
                <a:gd name="connsiteX1486" fmla="*/ 2263895 w 3756359"/>
                <a:gd name="connsiteY1486" fmla="*/ 3641201 h 5843885"/>
                <a:gd name="connsiteX1487" fmla="*/ 2258003 w 3756359"/>
                <a:gd name="connsiteY1487" fmla="*/ 3642758 h 5843885"/>
                <a:gd name="connsiteX1488" fmla="*/ 2240601 w 3756359"/>
                <a:gd name="connsiteY1488" fmla="*/ 3647363 h 5843885"/>
                <a:gd name="connsiteX1489" fmla="*/ 2230511 w 3756359"/>
                <a:gd name="connsiteY1489" fmla="*/ 3665984 h 5843885"/>
                <a:gd name="connsiteX1490" fmla="*/ 2239992 w 3756359"/>
                <a:gd name="connsiteY1490" fmla="*/ 3683522 h 5843885"/>
                <a:gd name="connsiteX1491" fmla="*/ 2220896 w 3756359"/>
                <a:gd name="connsiteY1491" fmla="*/ 3694289 h 5843885"/>
                <a:gd name="connsiteX1492" fmla="*/ 2224349 w 3756359"/>
                <a:gd name="connsiteY1492" fmla="*/ 3708102 h 5843885"/>
                <a:gd name="connsiteX1493" fmla="*/ 2209249 w 3756359"/>
                <a:gd name="connsiteY1493" fmla="*/ 3712233 h 5843885"/>
                <a:gd name="connsiteX1494" fmla="*/ 2214869 w 3756359"/>
                <a:gd name="connsiteY1494" fmla="*/ 3721239 h 5843885"/>
                <a:gd name="connsiteX1495" fmla="*/ 2207692 w 3756359"/>
                <a:gd name="connsiteY1495" fmla="*/ 3745684 h 5843885"/>
                <a:gd name="connsiteX1496" fmla="*/ 2212635 w 3756359"/>
                <a:gd name="connsiteY1496" fmla="*/ 3757941 h 5843885"/>
                <a:gd name="connsiteX1497" fmla="*/ 2225026 w 3756359"/>
                <a:gd name="connsiteY1497" fmla="*/ 3761665 h 5843885"/>
                <a:gd name="connsiteX1498" fmla="*/ 2241278 w 3756359"/>
                <a:gd name="connsiteY1498" fmla="*/ 3770332 h 5843885"/>
                <a:gd name="connsiteX1499" fmla="*/ 2240533 w 3756359"/>
                <a:gd name="connsiteY1499" fmla="*/ 3787938 h 5843885"/>
                <a:gd name="connsiteX1500" fmla="*/ 2233694 w 3756359"/>
                <a:gd name="connsiteY1500" fmla="*/ 3797757 h 5843885"/>
                <a:gd name="connsiteX1501" fmla="*/ 2203493 w 3756359"/>
                <a:gd name="connsiteY1501" fmla="*/ 3807237 h 5843885"/>
                <a:gd name="connsiteX1502" fmla="*/ 2200920 w 3756359"/>
                <a:gd name="connsiteY1502" fmla="*/ 3843667 h 5843885"/>
                <a:gd name="connsiteX1503" fmla="*/ 2203155 w 3756359"/>
                <a:gd name="connsiteY1503" fmla="*/ 3863440 h 5843885"/>
                <a:gd name="connsiteX1504" fmla="*/ 2210197 w 3756359"/>
                <a:gd name="connsiteY1504" fmla="*/ 3879488 h 5843885"/>
                <a:gd name="connsiteX1505" fmla="*/ 2216224 w 3756359"/>
                <a:gd name="connsiteY1505" fmla="*/ 3889239 h 5843885"/>
                <a:gd name="connsiteX1506" fmla="*/ 2232610 w 3756359"/>
                <a:gd name="connsiteY1506" fmla="*/ 3909959 h 5843885"/>
                <a:gd name="connsiteX1507" fmla="*/ 2264843 w 3756359"/>
                <a:gd name="connsiteY1507" fmla="*/ 3920388 h 5843885"/>
                <a:gd name="connsiteX1508" fmla="*/ 2272359 w 3756359"/>
                <a:gd name="connsiteY1508" fmla="*/ 3960542 h 5843885"/>
                <a:gd name="connsiteX1509" fmla="*/ 2278995 w 3756359"/>
                <a:gd name="connsiteY1509" fmla="*/ 3986951 h 5843885"/>
                <a:gd name="connsiteX1510" fmla="*/ 2308112 w 3756359"/>
                <a:gd name="connsiteY1510" fmla="*/ 4000155 h 5843885"/>
                <a:gd name="connsiteX1511" fmla="*/ 2311362 w 3756359"/>
                <a:gd name="connsiteY1511" fmla="*/ 4030153 h 5843885"/>
                <a:gd name="connsiteX1512" fmla="*/ 2330052 w 3756359"/>
                <a:gd name="connsiteY1512" fmla="*/ 4056832 h 5843885"/>
                <a:gd name="connsiteX1513" fmla="*/ 2345762 w 3756359"/>
                <a:gd name="connsiteY1513" fmla="*/ 4064484 h 5843885"/>
                <a:gd name="connsiteX1514" fmla="*/ 2348673 w 3756359"/>
                <a:gd name="connsiteY1514" fmla="*/ 4087575 h 5843885"/>
                <a:gd name="connsiteX1515" fmla="*/ 2372847 w 3756359"/>
                <a:gd name="connsiteY1515" fmla="*/ 4105722 h 5843885"/>
                <a:gd name="connsiteX1516" fmla="*/ 2374337 w 3756359"/>
                <a:gd name="connsiteY1516" fmla="*/ 4147908 h 5843885"/>
                <a:gd name="connsiteX1517" fmla="*/ 2409007 w 3756359"/>
                <a:gd name="connsiteY1517" fmla="*/ 4186573 h 5843885"/>
                <a:gd name="connsiteX1518" fmla="*/ 2419299 w 3756359"/>
                <a:gd name="connsiteY1518" fmla="*/ 4207836 h 5843885"/>
                <a:gd name="connsiteX1519" fmla="*/ 2437650 w 3756359"/>
                <a:gd name="connsiteY1519" fmla="*/ 4217587 h 5843885"/>
                <a:gd name="connsiteX1520" fmla="*/ 2456949 w 3756359"/>
                <a:gd name="connsiteY1520" fmla="*/ 4222868 h 5843885"/>
                <a:gd name="connsiteX1521" fmla="*/ 2471507 w 3756359"/>
                <a:gd name="connsiteY1521" fmla="*/ 4225238 h 5843885"/>
                <a:gd name="connsiteX1522" fmla="*/ 2499000 w 3756359"/>
                <a:gd name="connsiteY1522" fmla="*/ 4247516 h 5843885"/>
                <a:gd name="connsiteX1523" fmla="*/ 2576194 w 3756359"/>
                <a:gd name="connsiteY1523" fmla="*/ 4295458 h 5843885"/>
                <a:gd name="connsiteX1524" fmla="*/ 2590279 w 3756359"/>
                <a:gd name="connsiteY1524" fmla="*/ 4320851 h 5843885"/>
                <a:gd name="connsiteX1525" fmla="*/ 2582695 w 3756359"/>
                <a:gd name="connsiteY1525" fmla="*/ 4349494 h 5843885"/>
                <a:gd name="connsiteX1526" fmla="*/ 2593190 w 3756359"/>
                <a:gd name="connsiteY1526" fmla="*/ 4374617 h 5843885"/>
                <a:gd name="connsiteX1527" fmla="*/ 2587096 w 3756359"/>
                <a:gd name="connsiteY1527" fmla="*/ 4403056 h 5843885"/>
                <a:gd name="connsiteX1528" fmla="*/ 2592513 w 3756359"/>
                <a:gd name="connsiteY1528" fmla="*/ 4430346 h 5843885"/>
                <a:gd name="connsiteX1529" fmla="*/ 2588992 w 3756359"/>
                <a:gd name="connsiteY1529" fmla="*/ 4462104 h 5843885"/>
                <a:gd name="connsiteX1530" fmla="*/ 2591701 w 3756359"/>
                <a:gd name="connsiteY1530" fmla="*/ 4483840 h 5843885"/>
                <a:gd name="connsiteX1531" fmla="*/ 2589872 w 3756359"/>
                <a:gd name="connsiteY1531" fmla="*/ 4495690 h 5843885"/>
                <a:gd name="connsiteX1532" fmla="*/ 2602061 w 3756359"/>
                <a:gd name="connsiteY1532" fmla="*/ 4529683 h 5843885"/>
                <a:gd name="connsiteX1533" fmla="*/ 2600368 w 3756359"/>
                <a:gd name="connsiteY1533" fmla="*/ 4554940 h 5843885"/>
                <a:gd name="connsiteX1534" fmla="*/ 2589805 w 3756359"/>
                <a:gd name="connsiteY1534" fmla="*/ 4567264 h 5843885"/>
                <a:gd name="connsiteX1535" fmla="*/ 2604702 w 3756359"/>
                <a:gd name="connsiteY1535" fmla="*/ 4575593 h 5843885"/>
                <a:gd name="connsiteX1536" fmla="*/ 2591565 w 3756359"/>
                <a:gd name="connsiteY1536" fmla="*/ 4613107 h 5843885"/>
                <a:gd name="connsiteX1537" fmla="*/ 2600571 w 3756359"/>
                <a:gd name="connsiteY1537" fmla="*/ 4630036 h 5843885"/>
                <a:gd name="connsiteX1538" fmla="*/ 2597118 w 3756359"/>
                <a:gd name="connsiteY1538" fmla="*/ 4645407 h 5843885"/>
                <a:gd name="connsiteX1539" fmla="*/ 2594341 w 3756359"/>
                <a:gd name="connsiteY1539" fmla="*/ 4656580 h 5843885"/>
                <a:gd name="connsiteX1540" fmla="*/ 2579851 w 3756359"/>
                <a:gd name="connsiteY1540" fmla="*/ 4672967 h 5843885"/>
                <a:gd name="connsiteX1541" fmla="*/ 2582288 w 3756359"/>
                <a:gd name="connsiteY1541" fmla="*/ 4686645 h 5843885"/>
                <a:gd name="connsiteX1542" fmla="*/ 2582356 w 3756359"/>
                <a:gd name="connsiteY1542" fmla="*/ 4708246 h 5843885"/>
                <a:gd name="connsiteX1543" fmla="*/ 2582085 w 3756359"/>
                <a:gd name="connsiteY1543" fmla="*/ 4722669 h 5843885"/>
                <a:gd name="connsiteX1544" fmla="*/ 2576533 w 3756359"/>
                <a:gd name="connsiteY1544" fmla="*/ 4729170 h 5843885"/>
                <a:gd name="connsiteX1545" fmla="*/ 2586758 w 3756359"/>
                <a:gd name="connsiteY1545" fmla="*/ 4754359 h 5843885"/>
                <a:gd name="connsiteX1546" fmla="*/ 2595899 w 3756359"/>
                <a:gd name="connsiteY1546" fmla="*/ 4787336 h 5843885"/>
                <a:gd name="connsiteX1547" fmla="*/ 2593123 w 3756359"/>
                <a:gd name="connsiteY1547" fmla="*/ 4806974 h 5843885"/>
                <a:gd name="connsiteX1548" fmla="*/ 2603415 w 3756359"/>
                <a:gd name="connsiteY1548" fmla="*/ 4814490 h 5843885"/>
                <a:gd name="connsiteX1549" fmla="*/ 2598607 w 3756359"/>
                <a:gd name="connsiteY1549" fmla="*/ 4835684 h 5843885"/>
                <a:gd name="connsiteX1550" fmla="*/ 2594545 w 3756359"/>
                <a:gd name="connsiteY1550" fmla="*/ 4855660 h 5843885"/>
                <a:gd name="connsiteX1551" fmla="*/ 2607207 w 3756359"/>
                <a:gd name="connsiteY1551" fmla="*/ 4860874 h 5843885"/>
                <a:gd name="connsiteX1552" fmla="*/ 2593190 w 3756359"/>
                <a:gd name="connsiteY1552" fmla="*/ 4880376 h 5843885"/>
                <a:gd name="connsiteX1553" fmla="*/ 2591024 w 3756359"/>
                <a:gd name="connsiteY1553" fmla="*/ 4898727 h 5843885"/>
                <a:gd name="connsiteX1554" fmla="*/ 2591024 w 3756359"/>
                <a:gd name="connsiteY1554" fmla="*/ 4911254 h 5843885"/>
                <a:gd name="connsiteX1555" fmla="*/ 2582153 w 3756359"/>
                <a:gd name="connsiteY1555" fmla="*/ 4938881 h 5843885"/>
                <a:gd name="connsiteX1556" fmla="*/ 2572605 w 3756359"/>
                <a:gd name="connsiteY1556" fmla="*/ 4965967 h 5843885"/>
                <a:gd name="connsiteX1557" fmla="*/ 2573282 w 3756359"/>
                <a:gd name="connsiteY1557" fmla="*/ 4993662 h 5843885"/>
                <a:gd name="connsiteX1558" fmla="*/ 2565157 w 3756359"/>
                <a:gd name="connsiteY1558" fmla="*/ 5010659 h 5843885"/>
                <a:gd name="connsiteX1559" fmla="*/ 2552697 w 3756359"/>
                <a:gd name="connsiteY1559" fmla="*/ 5004497 h 5843885"/>
                <a:gd name="connsiteX1560" fmla="*/ 2541660 w 3756359"/>
                <a:gd name="connsiteY1560" fmla="*/ 5024472 h 5843885"/>
                <a:gd name="connsiteX1561" fmla="*/ 2564818 w 3756359"/>
                <a:gd name="connsiteY1561" fmla="*/ 5034494 h 5843885"/>
                <a:gd name="connsiteX1562" fmla="*/ 2572402 w 3756359"/>
                <a:gd name="connsiteY1562" fmla="*/ 5062392 h 5843885"/>
                <a:gd name="connsiteX1563" fmla="*/ 2576058 w 3756359"/>
                <a:gd name="connsiteY1563" fmla="*/ 5092051 h 5843885"/>
                <a:gd name="connsiteX1564" fmla="*/ 2561365 w 3756359"/>
                <a:gd name="connsiteY1564" fmla="*/ 5120559 h 5843885"/>
                <a:gd name="connsiteX1565" fmla="*/ 2557979 w 3756359"/>
                <a:gd name="connsiteY1565" fmla="*/ 5139858 h 5843885"/>
                <a:gd name="connsiteX1566" fmla="*/ 2564208 w 3756359"/>
                <a:gd name="connsiteY1566" fmla="*/ 5146291 h 5843885"/>
                <a:gd name="connsiteX1567" fmla="*/ 2564141 w 3756359"/>
                <a:gd name="connsiteY1567" fmla="*/ 5184482 h 5843885"/>
                <a:gd name="connsiteX1568" fmla="*/ 2586622 w 3756359"/>
                <a:gd name="connsiteY1568" fmla="*/ 5186717 h 5843885"/>
                <a:gd name="connsiteX1569" fmla="*/ 2564073 w 3756359"/>
                <a:gd name="connsiteY1569" fmla="*/ 5200734 h 5843885"/>
                <a:gd name="connsiteX1570" fmla="*/ 2572266 w 3756359"/>
                <a:gd name="connsiteY1570" fmla="*/ 5223214 h 5843885"/>
                <a:gd name="connsiteX1571" fmla="*/ 2575111 w 3756359"/>
                <a:gd name="connsiteY1571" fmla="*/ 5259036 h 5843885"/>
                <a:gd name="connsiteX1572" fmla="*/ 2558317 w 3756359"/>
                <a:gd name="connsiteY1572" fmla="*/ 5270073 h 5843885"/>
                <a:gd name="connsiteX1573" fmla="*/ 2575178 w 3756359"/>
                <a:gd name="connsiteY1573" fmla="*/ 5274406 h 5843885"/>
                <a:gd name="connsiteX1574" fmla="*/ 2576533 w 3756359"/>
                <a:gd name="connsiteY1574" fmla="*/ 5280569 h 5843885"/>
                <a:gd name="connsiteX1575" fmla="*/ 2572673 w 3756359"/>
                <a:gd name="connsiteY1575" fmla="*/ 5278605 h 5843885"/>
                <a:gd name="connsiteX1576" fmla="*/ 2562312 w 3756359"/>
                <a:gd name="connsiteY1576" fmla="*/ 5277386 h 5843885"/>
                <a:gd name="connsiteX1577" fmla="*/ 2559943 w 3756359"/>
                <a:gd name="connsiteY1577" fmla="*/ 5279350 h 5843885"/>
                <a:gd name="connsiteX1578" fmla="*/ 2556083 w 3756359"/>
                <a:gd name="connsiteY1578" fmla="*/ 5288830 h 5843885"/>
                <a:gd name="connsiteX1579" fmla="*/ 2565563 w 3756359"/>
                <a:gd name="connsiteY1579" fmla="*/ 5289846 h 5843885"/>
                <a:gd name="connsiteX1580" fmla="*/ 2568068 w 3756359"/>
                <a:gd name="connsiteY1580" fmla="*/ 5282600 h 5843885"/>
                <a:gd name="connsiteX1581" fmla="*/ 2576058 w 3756359"/>
                <a:gd name="connsiteY1581" fmla="*/ 5283616 h 5843885"/>
                <a:gd name="connsiteX1582" fmla="*/ 2567391 w 3756359"/>
                <a:gd name="connsiteY1582" fmla="*/ 5308196 h 5843885"/>
                <a:gd name="connsiteX1583" fmla="*/ 2588315 w 3756359"/>
                <a:gd name="connsiteY1583" fmla="*/ 5334673 h 5843885"/>
                <a:gd name="connsiteX1584" fmla="*/ 2597456 w 3756359"/>
                <a:gd name="connsiteY1584" fmla="*/ 5365415 h 5843885"/>
                <a:gd name="connsiteX1585" fmla="*/ 2570709 w 3756359"/>
                <a:gd name="connsiteY1585" fmla="*/ 5375572 h 5843885"/>
                <a:gd name="connsiteX1586" fmla="*/ 2571996 w 3756359"/>
                <a:gd name="connsiteY1586" fmla="*/ 5382682 h 5843885"/>
                <a:gd name="connsiteX1587" fmla="*/ 2562651 w 3756359"/>
                <a:gd name="connsiteY1587" fmla="*/ 5395006 h 5843885"/>
                <a:gd name="connsiteX1588" fmla="*/ 2566579 w 3756359"/>
                <a:gd name="connsiteY1588" fmla="*/ 5407330 h 5843885"/>
                <a:gd name="connsiteX1589" fmla="*/ 2571657 w 3756359"/>
                <a:gd name="connsiteY1589" fmla="*/ 5415998 h 5843885"/>
                <a:gd name="connsiteX1590" fmla="*/ 2584997 w 3756359"/>
                <a:gd name="connsiteY1590" fmla="*/ 5423649 h 5843885"/>
                <a:gd name="connsiteX1591" fmla="*/ 2607343 w 3756359"/>
                <a:gd name="connsiteY1591" fmla="*/ 5429134 h 5843885"/>
                <a:gd name="connsiteX1592" fmla="*/ 2612557 w 3756359"/>
                <a:gd name="connsiteY1592" fmla="*/ 5456965 h 5843885"/>
                <a:gd name="connsiteX1593" fmla="*/ 2597253 w 3756359"/>
                <a:gd name="connsiteY1593" fmla="*/ 5470914 h 5843885"/>
                <a:gd name="connsiteX1594" fmla="*/ 2586893 w 3756359"/>
                <a:gd name="connsiteY1594" fmla="*/ 5481545 h 5843885"/>
                <a:gd name="connsiteX1595" fmla="*/ 2586961 w 3756359"/>
                <a:gd name="connsiteY1595" fmla="*/ 5481749 h 5843885"/>
                <a:gd name="connsiteX1596" fmla="*/ 2581882 w 3756359"/>
                <a:gd name="connsiteY1596" fmla="*/ 5483712 h 5843885"/>
                <a:gd name="connsiteX1597" fmla="*/ 2572673 w 3756359"/>
                <a:gd name="connsiteY1597" fmla="*/ 5478295 h 5843885"/>
                <a:gd name="connsiteX1598" fmla="*/ 2578090 w 3756359"/>
                <a:gd name="connsiteY1598" fmla="*/ 5487098 h 5843885"/>
                <a:gd name="connsiteX1599" fmla="*/ 2587232 w 3756359"/>
                <a:gd name="connsiteY1599" fmla="*/ 5483442 h 5843885"/>
                <a:gd name="connsiteX1600" fmla="*/ 2587096 w 3756359"/>
                <a:gd name="connsiteY1600" fmla="*/ 5488791 h 5843885"/>
                <a:gd name="connsiteX1601" fmla="*/ 2586554 w 3756359"/>
                <a:gd name="connsiteY1601" fmla="*/ 5489671 h 5843885"/>
                <a:gd name="connsiteX1602" fmla="*/ 2587096 w 3756359"/>
                <a:gd name="connsiteY1602" fmla="*/ 5489265 h 5843885"/>
                <a:gd name="connsiteX1603" fmla="*/ 2586419 w 3756359"/>
                <a:gd name="connsiteY1603" fmla="*/ 5496104 h 5843885"/>
                <a:gd name="connsiteX1604" fmla="*/ 2583033 w 3756359"/>
                <a:gd name="connsiteY1604" fmla="*/ 5495224 h 5843885"/>
                <a:gd name="connsiteX1605" fmla="*/ 2582153 w 3756359"/>
                <a:gd name="connsiteY1605" fmla="*/ 5496849 h 5843885"/>
                <a:gd name="connsiteX1606" fmla="*/ 2582627 w 3756359"/>
                <a:gd name="connsiteY1606" fmla="*/ 5495292 h 5843885"/>
                <a:gd name="connsiteX1607" fmla="*/ 2582627 w 3756359"/>
                <a:gd name="connsiteY1607" fmla="*/ 5494885 h 5843885"/>
                <a:gd name="connsiteX1608" fmla="*/ 2583101 w 3756359"/>
                <a:gd name="connsiteY1608" fmla="*/ 5495224 h 5843885"/>
                <a:gd name="connsiteX1609" fmla="*/ 2586622 w 3756359"/>
                <a:gd name="connsiteY1609" fmla="*/ 5489671 h 5843885"/>
                <a:gd name="connsiteX1610" fmla="*/ 2582288 w 3756359"/>
                <a:gd name="connsiteY1610" fmla="*/ 5494546 h 5843885"/>
                <a:gd name="connsiteX1611" fmla="*/ 2582559 w 3756359"/>
                <a:gd name="connsiteY1611" fmla="*/ 5494750 h 5843885"/>
                <a:gd name="connsiteX1612" fmla="*/ 2581544 w 3756359"/>
                <a:gd name="connsiteY1612" fmla="*/ 5498338 h 5843885"/>
                <a:gd name="connsiteX1613" fmla="*/ 2582221 w 3756359"/>
                <a:gd name="connsiteY1613" fmla="*/ 5496917 h 5843885"/>
                <a:gd name="connsiteX1614" fmla="*/ 2582085 w 3756359"/>
                <a:gd name="connsiteY1614" fmla="*/ 5497797 h 5843885"/>
                <a:gd name="connsiteX1615" fmla="*/ 2586283 w 3756359"/>
                <a:gd name="connsiteY1615" fmla="*/ 5498406 h 5843885"/>
                <a:gd name="connsiteX1616" fmla="*/ 2586622 w 3756359"/>
                <a:gd name="connsiteY1616" fmla="*/ 5507548 h 5843885"/>
                <a:gd name="connsiteX1617" fmla="*/ 2587705 w 3756359"/>
                <a:gd name="connsiteY1617" fmla="*/ 5509037 h 5843885"/>
                <a:gd name="connsiteX1618" fmla="*/ 2577142 w 3756359"/>
                <a:gd name="connsiteY1618" fmla="*/ 5511069 h 5843885"/>
                <a:gd name="connsiteX1619" fmla="*/ 2578632 w 3756359"/>
                <a:gd name="connsiteY1619" fmla="*/ 5503282 h 5843885"/>
                <a:gd name="connsiteX1620" fmla="*/ 2583507 w 3756359"/>
                <a:gd name="connsiteY1620" fmla="*/ 5499963 h 5843885"/>
                <a:gd name="connsiteX1621" fmla="*/ 2581544 w 3756359"/>
                <a:gd name="connsiteY1621" fmla="*/ 5498474 h 5843885"/>
                <a:gd name="connsiteX1622" fmla="*/ 2581544 w 3756359"/>
                <a:gd name="connsiteY1622" fmla="*/ 5498474 h 5843885"/>
                <a:gd name="connsiteX1623" fmla="*/ 2577819 w 3756359"/>
                <a:gd name="connsiteY1623" fmla="*/ 5503417 h 5843885"/>
                <a:gd name="connsiteX1624" fmla="*/ 2576329 w 3756359"/>
                <a:gd name="connsiteY1624" fmla="*/ 5511746 h 5843885"/>
                <a:gd name="connsiteX1625" fmla="*/ 2576329 w 3756359"/>
                <a:gd name="connsiteY1625" fmla="*/ 5511746 h 5843885"/>
                <a:gd name="connsiteX1626" fmla="*/ 2576329 w 3756359"/>
                <a:gd name="connsiteY1626" fmla="*/ 5511881 h 5843885"/>
                <a:gd name="connsiteX1627" fmla="*/ 2576329 w 3756359"/>
                <a:gd name="connsiteY1627" fmla="*/ 5513168 h 5843885"/>
                <a:gd name="connsiteX1628" fmla="*/ 2588044 w 3756359"/>
                <a:gd name="connsiteY1628" fmla="*/ 5520481 h 5843885"/>
                <a:gd name="connsiteX1629" fmla="*/ 2583913 w 3756359"/>
                <a:gd name="connsiteY1629" fmla="*/ 5527997 h 5843885"/>
                <a:gd name="connsiteX1630" fmla="*/ 2588112 w 3756359"/>
                <a:gd name="connsiteY1630" fmla="*/ 5530232 h 5843885"/>
                <a:gd name="connsiteX1631" fmla="*/ 2592920 w 3756359"/>
                <a:gd name="connsiteY1631" fmla="*/ 5527862 h 5843885"/>
                <a:gd name="connsiteX1632" fmla="*/ 2590617 w 3756359"/>
                <a:gd name="connsiteY1632" fmla="*/ 5522716 h 5843885"/>
                <a:gd name="connsiteX1633" fmla="*/ 2597253 w 3756359"/>
                <a:gd name="connsiteY1633" fmla="*/ 5517908 h 5843885"/>
                <a:gd name="connsiteX1634" fmla="*/ 2598472 w 3756359"/>
                <a:gd name="connsiteY1634" fmla="*/ 5529216 h 5843885"/>
                <a:gd name="connsiteX1635" fmla="*/ 2598066 w 3756359"/>
                <a:gd name="connsiteY1635" fmla="*/ 5547499 h 5843885"/>
                <a:gd name="connsiteX1636" fmla="*/ 2597050 w 3756359"/>
                <a:gd name="connsiteY1636" fmla="*/ 5548854 h 5843885"/>
                <a:gd name="connsiteX1637" fmla="*/ 2597727 w 3756359"/>
                <a:gd name="connsiteY1637" fmla="*/ 5551291 h 5843885"/>
                <a:gd name="connsiteX1638" fmla="*/ 2598337 w 3756359"/>
                <a:gd name="connsiteY1638" fmla="*/ 5550546 h 5843885"/>
                <a:gd name="connsiteX1639" fmla="*/ 2598472 w 3756359"/>
                <a:gd name="connsiteY1639" fmla="*/ 5551833 h 5843885"/>
                <a:gd name="connsiteX1640" fmla="*/ 2597727 w 3756359"/>
                <a:gd name="connsiteY1640" fmla="*/ 5551291 h 5843885"/>
                <a:gd name="connsiteX1641" fmla="*/ 2594951 w 3756359"/>
                <a:gd name="connsiteY1641" fmla="*/ 5556099 h 5843885"/>
                <a:gd name="connsiteX1642" fmla="*/ 2595222 w 3756359"/>
                <a:gd name="connsiteY1642" fmla="*/ 5557182 h 5843885"/>
                <a:gd name="connsiteX1643" fmla="*/ 2598811 w 3756359"/>
                <a:gd name="connsiteY1643" fmla="*/ 5554474 h 5843885"/>
                <a:gd name="connsiteX1644" fmla="*/ 2604363 w 3756359"/>
                <a:gd name="connsiteY1644" fmla="*/ 5571538 h 5843885"/>
                <a:gd name="connsiteX1645" fmla="*/ 2615333 w 3756359"/>
                <a:gd name="connsiteY1645" fmla="*/ 5565579 h 5843885"/>
                <a:gd name="connsiteX1646" fmla="*/ 2645601 w 3756359"/>
                <a:gd name="connsiteY1646" fmla="*/ 5577903 h 5843885"/>
                <a:gd name="connsiteX1647" fmla="*/ 2645060 w 3756359"/>
                <a:gd name="connsiteY1647" fmla="*/ 5607020 h 5843885"/>
                <a:gd name="connsiteX1648" fmla="*/ 2663478 w 3756359"/>
                <a:gd name="connsiteY1648" fmla="*/ 5627267 h 5843885"/>
                <a:gd name="connsiteX1649" fmla="*/ 2673093 w 3756359"/>
                <a:gd name="connsiteY1649" fmla="*/ 5643248 h 5843885"/>
                <a:gd name="connsiteX1650" fmla="*/ 2680204 w 3756359"/>
                <a:gd name="connsiteY1650" fmla="*/ 5650696 h 5843885"/>
                <a:gd name="connsiteX1651" fmla="*/ 2673974 w 3756359"/>
                <a:gd name="connsiteY1651" fmla="*/ 5675412 h 5843885"/>
                <a:gd name="connsiteX1652" fmla="*/ 2678443 w 3756359"/>
                <a:gd name="connsiteY1652" fmla="*/ 5693153 h 5843885"/>
                <a:gd name="connsiteX1653" fmla="*/ 2677969 w 3756359"/>
                <a:gd name="connsiteY1653" fmla="*/ 5692543 h 5843885"/>
                <a:gd name="connsiteX1654" fmla="*/ 2668489 w 3756359"/>
                <a:gd name="connsiteY1654" fmla="*/ 5692543 h 5843885"/>
                <a:gd name="connsiteX1655" fmla="*/ 2663681 w 3756359"/>
                <a:gd name="connsiteY1655" fmla="*/ 5684079 h 5843885"/>
                <a:gd name="connsiteX1656" fmla="*/ 2666864 w 3756359"/>
                <a:gd name="connsiteY1656" fmla="*/ 5682319 h 5843885"/>
                <a:gd name="connsiteX1657" fmla="*/ 2670114 w 3756359"/>
                <a:gd name="connsiteY1657" fmla="*/ 5682116 h 5843885"/>
                <a:gd name="connsiteX1658" fmla="*/ 2668286 w 3756359"/>
                <a:gd name="connsiteY1658" fmla="*/ 5680626 h 5843885"/>
                <a:gd name="connsiteX1659" fmla="*/ 2664900 w 3756359"/>
                <a:gd name="connsiteY1659" fmla="*/ 5677511 h 5843885"/>
                <a:gd name="connsiteX1660" fmla="*/ 2663546 w 3756359"/>
                <a:gd name="connsiteY1660" fmla="*/ 5673109 h 5843885"/>
                <a:gd name="connsiteX1661" fmla="*/ 2652440 w 3756359"/>
                <a:gd name="connsiteY1661" fmla="*/ 5678324 h 5843885"/>
                <a:gd name="connsiteX1662" fmla="*/ 2657587 w 3756359"/>
                <a:gd name="connsiteY1662" fmla="*/ 5687262 h 5843885"/>
                <a:gd name="connsiteX1663" fmla="*/ 2655826 w 3756359"/>
                <a:gd name="connsiteY1663" fmla="*/ 5692070 h 5843885"/>
                <a:gd name="connsiteX1664" fmla="*/ 2665916 w 3756359"/>
                <a:gd name="connsiteY1664" fmla="*/ 5698502 h 5843885"/>
                <a:gd name="connsiteX1665" fmla="*/ 2669911 w 3756359"/>
                <a:gd name="connsiteY1665" fmla="*/ 5698299 h 5843885"/>
                <a:gd name="connsiteX1666" fmla="*/ 2677156 w 3756359"/>
                <a:gd name="connsiteY1666" fmla="*/ 5710488 h 5843885"/>
                <a:gd name="connsiteX1667" fmla="*/ 2682641 w 3756359"/>
                <a:gd name="connsiteY1667" fmla="*/ 5698435 h 5843885"/>
                <a:gd name="connsiteX1668" fmla="*/ 2685417 w 3756359"/>
                <a:gd name="connsiteY1668" fmla="*/ 5700060 h 5843885"/>
                <a:gd name="connsiteX1669" fmla="*/ 2678714 w 3756359"/>
                <a:gd name="connsiteY1669" fmla="*/ 5713061 h 5843885"/>
                <a:gd name="connsiteX1670" fmla="*/ 2681355 w 3756359"/>
                <a:gd name="connsiteY1670" fmla="*/ 5715160 h 5843885"/>
                <a:gd name="connsiteX1671" fmla="*/ 2674041 w 3756359"/>
                <a:gd name="connsiteY1671" fmla="*/ 5723151 h 5843885"/>
                <a:gd name="connsiteX1672" fmla="*/ 2663749 w 3756359"/>
                <a:gd name="connsiteY1672" fmla="*/ 5717733 h 5843885"/>
                <a:gd name="connsiteX1673" fmla="*/ 2659822 w 3756359"/>
                <a:gd name="connsiteY1673" fmla="*/ 5715431 h 5843885"/>
                <a:gd name="connsiteX1674" fmla="*/ 2663681 w 3756359"/>
                <a:gd name="connsiteY1674" fmla="*/ 5720713 h 5843885"/>
                <a:gd name="connsiteX1675" fmla="*/ 2672213 w 3756359"/>
                <a:gd name="connsiteY1675" fmla="*/ 5728771 h 5843885"/>
                <a:gd name="connsiteX1676" fmla="*/ 2667067 w 3756359"/>
                <a:gd name="connsiteY1676" fmla="*/ 5728500 h 5843885"/>
                <a:gd name="connsiteX1677" fmla="*/ 2673635 w 3756359"/>
                <a:gd name="connsiteY1677" fmla="*/ 5734662 h 5843885"/>
                <a:gd name="connsiteX1678" fmla="*/ 2680813 w 3756359"/>
                <a:gd name="connsiteY1678" fmla="*/ 5731412 h 5843885"/>
                <a:gd name="connsiteX1679" fmla="*/ 2677969 w 3756359"/>
                <a:gd name="connsiteY1679" fmla="*/ 5730396 h 5843885"/>
                <a:gd name="connsiteX1680" fmla="*/ 2681829 w 3756359"/>
                <a:gd name="connsiteY1680" fmla="*/ 5728568 h 5843885"/>
                <a:gd name="connsiteX1681" fmla="*/ 2687788 w 3756359"/>
                <a:gd name="connsiteY1681" fmla="*/ 5733511 h 5843885"/>
                <a:gd name="connsiteX1682" fmla="*/ 2684673 w 3756359"/>
                <a:gd name="connsiteY1682" fmla="*/ 5735678 h 5843885"/>
                <a:gd name="connsiteX1683" fmla="*/ 2705935 w 3756359"/>
                <a:gd name="connsiteY1683" fmla="*/ 5760326 h 5843885"/>
                <a:gd name="connsiteX1684" fmla="*/ 2722593 w 3756359"/>
                <a:gd name="connsiteY1684" fmla="*/ 5759987 h 5843885"/>
                <a:gd name="connsiteX1685" fmla="*/ 2726859 w 3756359"/>
                <a:gd name="connsiteY1685" fmla="*/ 5769603 h 5843885"/>
                <a:gd name="connsiteX1686" fmla="*/ 2739589 w 3756359"/>
                <a:gd name="connsiteY1686" fmla="*/ 5775562 h 5843885"/>
                <a:gd name="connsiteX1687" fmla="*/ 2746293 w 3756359"/>
                <a:gd name="connsiteY1687" fmla="*/ 5778677 h 5843885"/>
                <a:gd name="connsiteX1688" fmla="*/ 2757669 w 3756359"/>
                <a:gd name="connsiteY1688" fmla="*/ 5758024 h 5843885"/>
                <a:gd name="connsiteX1689" fmla="*/ 2769519 w 3756359"/>
                <a:gd name="connsiteY1689" fmla="*/ 5773192 h 5843885"/>
                <a:gd name="connsiteX1690" fmla="*/ 2766878 w 3756359"/>
                <a:gd name="connsiteY1690" fmla="*/ 5781927 h 5843885"/>
                <a:gd name="connsiteX1691" fmla="*/ 2763154 w 3756359"/>
                <a:gd name="connsiteY1691" fmla="*/ 5787682 h 5843885"/>
                <a:gd name="connsiteX1692" fmla="*/ 2773040 w 3756359"/>
                <a:gd name="connsiteY1692" fmla="*/ 5786057 h 5843885"/>
                <a:gd name="connsiteX1693" fmla="*/ 2780624 w 3756359"/>
                <a:gd name="connsiteY1693" fmla="*/ 5790594 h 5843885"/>
                <a:gd name="connsiteX1694" fmla="*/ 2787667 w 3756359"/>
                <a:gd name="connsiteY1694" fmla="*/ 5786396 h 5843885"/>
                <a:gd name="connsiteX1695" fmla="*/ 2788005 w 3756359"/>
                <a:gd name="connsiteY1695" fmla="*/ 5790594 h 5843885"/>
                <a:gd name="connsiteX1696" fmla="*/ 2781978 w 3756359"/>
                <a:gd name="connsiteY1696" fmla="*/ 5796485 h 5843885"/>
                <a:gd name="connsiteX1697" fmla="*/ 2772499 w 3756359"/>
                <a:gd name="connsiteY1697" fmla="*/ 5792964 h 5843885"/>
                <a:gd name="connsiteX1698" fmla="*/ 2777780 w 3756359"/>
                <a:gd name="connsiteY1698" fmla="*/ 5811044 h 5843885"/>
                <a:gd name="connsiteX1699" fmla="*/ 2781166 w 3756359"/>
                <a:gd name="connsiteY1699" fmla="*/ 5805966 h 5843885"/>
                <a:gd name="connsiteX1700" fmla="*/ 2779609 w 3756359"/>
                <a:gd name="connsiteY1700" fmla="*/ 5818289 h 5843885"/>
                <a:gd name="connsiteX1701" fmla="*/ 2790646 w 3756359"/>
                <a:gd name="connsiteY1701" fmla="*/ 5813279 h 5843885"/>
                <a:gd name="connsiteX1702" fmla="*/ 2805408 w 3756359"/>
                <a:gd name="connsiteY1702" fmla="*/ 5817273 h 5843885"/>
                <a:gd name="connsiteX1703" fmla="*/ 2824774 w 3756359"/>
                <a:gd name="connsiteY1703" fmla="*/ 5815039 h 5843885"/>
                <a:gd name="connsiteX1704" fmla="*/ 2843260 w 3756359"/>
                <a:gd name="connsiteY1704" fmla="*/ 5829801 h 5843885"/>
                <a:gd name="connsiteX1705" fmla="*/ 2852063 w 3756359"/>
                <a:gd name="connsiteY1705" fmla="*/ 5843886 h 5843885"/>
                <a:gd name="connsiteX1706" fmla="*/ 2847458 w 3756359"/>
                <a:gd name="connsiteY1706" fmla="*/ 5828447 h 5843885"/>
                <a:gd name="connsiteX1707" fmla="*/ 2856194 w 3756359"/>
                <a:gd name="connsiteY1707" fmla="*/ 5815513 h 5843885"/>
                <a:gd name="connsiteX1708" fmla="*/ 2862423 w 3756359"/>
                <a:gd name="connsiteY1708" fmla="*/ 5825400 h 5843885"/>
                <a:gd name="connsiteX1709" fmla="*/ 2881993 w 3756359"/>
                <a:gd name="connsiteY1709" fmla="*/ 5823707 h 5843885"/>
                <a:gd name="connsiteX1710" fmla="*/ 2884566 w 3756359"/>
                <a:gd name="connsiteY1710" fmla="*/ 5827160 h 5843885"/>
                <a:gd name="connsiteX1711" fmla="*/ 2887681 w 3756359"/>
                <a:gd name="connsiteY1711" fmla="*/ 5830410 h 5843885"/>
                <a:gd name="connsiteX1712" fmla="*/ 2898921 w 3756359"/>
                <a:gd name="connsiteY1712" fmla="*/ 5830816 h 5843885"/>
                <a:gd name="connsiteX1713" fmla="*/ 2907860 w 3756359"/>
                <a:gd name="connsiteY1713" fmla="*/ 5836843 h 5843885"/>
                <a:gd name="connsiteX1714" fmla="*/ 2909688 w 3756359"/>
                <a:gd name="connsiteY1714" fmla="*/ 5836775 h 5843885"/>
                <a:gd name="connsiteX1715" fmla="*/ 2926075 w 3756359"/>
                <a:gd name="connsiteY1715" fmla="*/ 5834677 h 5843885"/>
                <a:gd name="connsiteX1716" fmla="*/ 2936977 w 3756359"/>
                <a:gd name="connsiteY1716" fmla="*/ 5813007 h 5843885"/>
                <a:gd name="connsiteX1717" fmla="*/ 2935352 w 3756359"/>
                <a:gd name="connsiteY1717" fmla="*/ 5796350 h 5843885"/>
                <a:gd name="connsiteX1718" fmla="*/ 2958442 w 3756359"/>
                <a:gd name="connsiteY1718" fmla="*/ 5778812 h 5843885"/>
                <a:gd name="connsiteX1719" fmla="*/ 2955869 w 3756359"/>
                <a:gd name="connsiteY1719" fmla="*/ 5762493 h 5843885"/>
                <a:gd name="connsiteX1720" fmla="*/ 2932034 w 3756359"/>
                <a:gd name="connsiteY1720" fmla="*/ 5775291 h 5843885"/>
                <a:gd name="connsiteX1721" fmla="*/ 2920996 w 3756359"/>
                <a:gd name="connsiteY1721" fmla="*/ 5747731 h 5843885"/>
                <a:gd name="connsiteX1722" fmla="*/ 2892218 w 3756359"/>
                <a:gd name="connsiteY1722" fmla="*/ 5741636 h 5843885"/>
                <a:gd name="connsiteX1723" fmla="*/ 2881789 w 3756359"/>
                <a:gd name="connsiteY1723" fmla="*/ 5742178 h 5843885"/>
                <a:gd name="connsiteX1724" fmla="*/ 2877795 w 3756359"/>
                <a:gd name="connsiteY1724" fmla="*/ 5725994 h 5843885"/>
                <a:gd name="connsiteX1725" fmla="*/ 2862762 w 3756359"/>
                <a:gd name="connsiteY1725" fmla="*/ 5720036 h 5843885"/>
                <a:gd name="connsiteX1726" fmla="*/ 2847120 w 3756359"/>
                <a:gd name="connsiteY1726" fmla="*/ 5715973 h 5843885"/>
                <a:gd name="connsiteX1727" fmla="*/ 2839400 w 3756359"/>
                <a:gd name="connsiteY1727" fmla="*/ 5699654 h 5843885"/>
                <a:gd name="connsiteX1728" fmla="*/ 2844140 w 3756359"/>
                <a:gd name="connsiteY1728" fmla="*/ 5687668 h 5843885"/>
                <a:gd name="connsiteX1729" fmla="*/ 2831004 w 3756359"/>
                <a:gd name="connsiteY1729" fmla="*/ 5674599 h 5843885"/>
                <a:gd name="connsiteX1730" fmla="*/ 2833103 w 3756359"/>
                <a:gd name="connsiteY1730" fmla="*/ 5664916 h 5843885"/>
                <a:gd name="connsiteX1731" fmla="*/ 2838520 w 3756359"/>
                <a:gd name="connsiteY1731" fmla="*/ 5657400 h 5843885"/>
                <a:gd name="connsiteX1732" fmla="*/ 2835608 w 3756359"/>
                <a:gd name="connsiteY1732" fmla="*/ 5646836 h 5843885"/>
                <a:gd name="connsiteX1733" fmla="*/ 2822878 w 3756359"/>
                <a:gd name="connsiteY1733" fmla="*/ 5625574 h 5843885"/>
                <a:gd name="connsiteX1734" fmla="*/ 2814955 w 3756359"/>
                <a:gd name="connsiteY1734" fmla="*/ 5595712 h 5843885"/>
                <a:gd name="connsiteX1735" fmla="*/ 2812653 w 3756359"/>
                <a:gd name="connsiteY1735" fmla="*/ 5577700 h 5843885"/>
                <a:gd name="connsiteX1736" fmla="*/ 2825993 w 3756359"/>
                <a:gd name="connsiteY1736" fmla="*/ 5557521 h 5843885"/>
                <a:gd name="connsiteX1737" fmla="*/ 2838181 w 3756359"/>
                <a:gd name="connsiteY1737" fmla="*/ 5533008 h 5843885"/>
                <a:gd name="connsiteX1738" fmla="*/ 2831952 w 3756359"/>
                <a:gd name="connsiteY1738" fmla="*/ 5509241 h 5843885"/>
                <a:gd name="connsiteX1739" fmla="*/ 2843531 w 3756359"/>
                <a:gd name="connsiteY1739" fmla="*/ 5495562 h 5843885"/>
                <a:gd name="connsiteX1740" fmla="*/ 2854975 w 3756359"/>
                <a:gd name="connsiteY1740" fmla="*/ 5480936 h 5843885"/>
                <a:gd name="connsiteX1741" fmla="*/ 2865741 w 3756359"/>
                <a:gd name="connsiteY1741" fmla="*/ 5461434 h 5843885"/>
                <a:gd name="connsiteX1742" fmla="*/ 2875424 w 3756359"/>
                <a:gd name="connsiteY1742" fmla="*/ 5437531 h 5843885"/>
                <a:gd name="connsiteX1743" fmla="*/ 2868721 w 3756359"/>
                <a:gd name="connsiteY1743" fmla="*/ 5428254 h 5843885"/>
                <a:gd name="connsiteX1744" fmla="*/ 2846307 w 3756359"/>
                <a:gd name="connsiteY1744" fmla="*/ 5414576 h 5843885"/>
                <a:gd name="connsiteX1745" fmla="*/ 2820034 w 3756359"/>
                <a:gd name="connsiteY1745" fmla="*/ 5382817 h 5843885"/>
                <a:gd name="connsiteX1746" fmla="*/ 2845156 w 3756359"/>
                <a:gd name="connsiteY1746" fmla="*/ 5341850 h 5843885"/>
                <a:gd name="connsiteX1747" fmla="*/ 2863100 w 3756359"/>
                <a:gd name="connsiteY1747" fmla="*/ 5335688 h 5843885"/>
                <a:gd name="connsiteX1748" fmla="*/ 2855584 w 3756359"/>
                <a:gd name="connsiteY1748" fmla="*/ 5320453 h 5843885"/>
                <a:gd name="connsiteX1749" fmla="*/ 2869127 w 3756359"/>
                <a:gd name="connsiteY1749" fmla="*/ 5305284 h 5843885"/>
                <a:gd name="connsiteX1750" fmla="*/ 2854771 w 3756359"/>
                <a:gd name="connsiteY1750" fmla="*/ 5292148 h 5843885"/>
                <a:gd name="connsiteX1751" fmla="*/ 2859173 w 3756359"/>
                <a:gd name="connsiteY1751" fmla="*/ 5254295 h 5843885"/>
                <a:gd name="connsiteX1752" fmla="*/ 2875831 w 3756359"/>
                <a:gd name="connsiteY1752" fmla="*/ 5243664 h 5843885"/>
                <a:gd name="connsiteX1753" fmla="*/ 2871768 w 3756359"/>
                <a:gd name="connsiteY1753" fmla="*/ 5235945 h 5843885"/>
                <a:gd name="connsiteX1754" fmla="*/ 2870075 w 3756359"/>
                <a:gd name="connsiteY1754" fmla="*/ 5228564 h 5843885"/>
                <a:gd name="connsiteX1755" fmla="*/ 2879758 w 3756359"/>
                <a:gd name="connsiteY1755" fmla="*/ 5219829 h 5843885"/>
                <a:gd name="connsiteX1756" fmla="*/ 2871632 w 3756359"/>
                <a:gd name="connsiteY1756" fmla="*/ 5210755 h 5843885"/>
                <a:gd name="connsiteX1757" fmla="*/ 2865877 w 3756359"/>
                <a:gd name="connsiteY1757" fmla="*/ 5183195 h 5843885"/>
                <a:gd name="connsiteX1758" fmla="*/ 2847797 w 3756359"/>
                <a:gd name="connsiteY1758" fmla="*/ 5167689 h 5843885"/>
                <a:gd name="connsiteX1759" fmla="*/ 2860527 w 3756359"/>
                <a:gd name="connsiteY1759" fmla="*/ 5161798 h 5843885"/>
                <a:gd name="connsiteX1760" fmla="*/ 2888426 w 3756359"/>
                <a:gd name="connsiteY1760" fmla="*/ 5155906 h 5843885"/>
                <a:gd name="connsiteX1761" fmla="*/ 2933794 w 3756359"/>
                <a:gd name="connsiteY1761" fmla="*/ 5154755 h 5843885"/>
                <a:gd name="connsiteX1762" fmla="*/ 2930883 w 3756359"/>
                <a:gd name="connsiteY1762" fmla="*/ 5126654 h 5843885"/>
                <a:gd name="connsiteX1763" fmla="*/ 2934268 w 3756359"/>
                <a:gd name="connsiteY1763" fmla="*/ 5103089 h 5843885"/>
                <a:gd name="connsiteX1764" fmla="*/ 2933862 w 3756359"/>
                <a:gd name="connsiteY1764" fmla="*/ 5088124 h 5843885"/>
                <a:gd name="connsiteX1765" fmla="*/ 2923908 w 3756359"/>
                <a:gd name="connsiteY1765" fmla="*/ 5066591 h 5843885"/>
                <a:gd name="connsiteX1766" fmla="*/ 2958239 w 3756359"/>
                <a:gd name="connsiteY1766" fmla="*/ 5061106 h 5843885"/>
                <a:gd name="connsiteX1767" fmla="*/ 3003066 w 3756359"/>
                <a:gd name="connsiteY1767" fmla="*/ 5068555 h 5843885"/>
                <a:gd name="connsiteX1768" fmla="*/ 3040106 w 3756359"/>
                <a:gd name="connsiteY1768" fmla="*/ 5053996 h 5843885"/>
                <a:gd name="connsiteX1769" fmla="*/ 3090418 w 3756359"/>
                <a:gd name="connsiteY1769" fmla="*/ 5015534 h 5843885"/>
                <a:gd name="connsiteX1770" fmla="*/ 3085881 w 3756359"/>
                <a:gd name="connsiteY1770" fmla="*/ 4988652 h 5843885"/>
                <a:gd name="connsiteX1771" fmla="*/ 3095564 w 3756359"/>
                <a:gd name="connsiteY1771" fmla="*/ 4965899 h 5843885"/>
                <a:gd name="connsiteX1772" fmla="*/ 3077485 w 3756359"/>
                <a:gd name="connsiteY1772" fmla="*/ 4954591 h 5843885"/>
                <a:gd name="connsiteX1773" fmla="*/ 3074641 w 3756359"/>
                <a:gd name="connsiteY1773" fmla="*/ 4930620 h 5843885"/>
                <a:gd name="connsiteX1774" fmla="*/ 3081886 w 3756359"/>
                <a:gd name="connsiteY1774" fmla="*/ 4917077 h 5843885"/>
                <a:gd name="connsiteX1775" fmla="*/ 3063265 w 3756359"/>
                <a:gd name="connsiteY1775" fmla="*/ 4916400 h 5843885"/>
                <a:gd name="connsiteX1776" fmla="*/ 3048842 w 3756359"/>
                <a:gd name="connsiteY1776" fmla="*/ 4894393 h 5843885"/>
                <a:gd name="connsiteX1777" fmla="*/ 3073219 w 3756359"/>
                <a:gd name="connsiteY1777" fmla="*/ 4901909 h 5843885"/>
                <a:gd name="connsiteX1778" fmla="*/ 3097596 w 3756359"/>
                <a:gd name="connsiteY1778" fmla="*/ 4891346 h 5843885"/>
                <a:gd name="connsiteX1779" fmla="*/ 3119942 w 3756359"/>
                <a:gd name="connsiteY1779" fmla="*/ 4905837 h 5843885"/>
                <a:gd name="connsiteX1780" fmla="*/ 3141204 w 3756359"/>
                <a:gd name="connsiteY1780" fmla="*/ 4903399 h 5843885"/>
                <a:gd name="connsiteX1781" fmla="*/ 3159081 w 3756359"/>
                <a:gd name="connsiteY1781" fmla="*/ 4898185 h 5843885"/>
                <a:gd name="connsiteX1782" fmla="*/ 3184609 w 3756359"/>
                <a:gd name="connsiteY1782" fmla="*/ 4868797 h 5843885"/>
                <a:gd name="connsiteX1783" fmla="*/ 3205059 w 3756359"/>
                <a:gd name="connsiteY1783" fmla="*/ 4841508 h 5843885"/>
                <a:gd name="connsiteX1784" fmla="*/ 3205330 w 3756359"/>
                <a:gd name="connsiteY1784" fmla="*/ 4824647 h 5843885"/>
                <a:gd name="connsiteX1785" fmla="*/ 3202350 w 3756359"/>
                <a:gd name="connsiteY1785" fmla="*/ 4827288 h 5843885"/>
                <a:gd name="connsiteX1786" fmla="*/ 3183390 w 3756359"/>
                <a:gd name="connsiteY1786" fmla="*/ 4834669 h 5843885"/>
                <a:gd name="connsiteX1787" fmla="*/ 3186166 w 3756359"/>
                <a:gd name="connsiteY1787" fmla="*/ 4818011 h 5843885"/>
                <a:gd name="connsiteX1788" fmla="*/ 3199709 w 3756359"/>
                <a:gd name="connsiteY1788" fmla="*/ 4819839 h 5843885"/>
                <a:gd name="connsiteX1789" fmla="*/ 3201064 w 3756359"/>
                <a:gd name="connsiteY1789" fmla="*/ 4804400 h 5843885"/>
                <a:gd name="connsiteX1790" fmla="*/ 3205397 w 3756359"/>
                <a:gd name="connsiteY1790" fmla="*/ 4805416 h 5843885"/>
                <a:gd name="connsiteX1791" fmla="*/ 3213658 w 3756359"/>
                <a:gd name="connsiteY1791" fmla="*/ 4799931 h 5843885"/>
                <a:gd name="connsiteX1792" fmla="*/ 3208309 w 3756359"/>
                <a:gd name="connsiteY1792" fmla="*/ 4789435 h 5843885"/>
                <a:gd name="connsiteX1793" fmla="*/ 3225576 w 3756359"/>
                <a:gd name="connsiteY1793" fmla="*/ 4780294 h 5843885"/>
                <a:gd name="connsiteX1794" fmla="*/ 3230249 w 3756359"/>
                <a:gd name="connsiteY1794" fmla="*/ 4780023 h 5843885"/>
                <a:gd name="connsiteX1795" fmla="*/ 3249209 w 3756359"/>
                <a:gd name="connsiteY1795" fmla="*/ 4772304 h 5843885"/>
                <a:gd name="connsiteX1796" fmla="*/ 3268643 w 3756359"/>
                <a:gd name="connsiteY1796" fmla="*/ 4769731 h 5843885"/>
                <a:gd name="connsiteX1797" fmla="*/ 3287874 w 3756359"/>
                <a:gd name="connsiteY1797" fmla="*/ 4717997 h 5843885"/>
                <a:gd name="connsiteX1798" fmla="*/ 3312725 w 3756359"/>
                <a:gd name="connsiteY1798" fmla="*/ 4658476 h 5843885"/>
                <a:gd name="connsiteX1799" fmla="*/ 3338998 w 3756359"/>
                <a:gd name="connsiteY1799" fmla="*/ 4624144 h 5843885"/>
                <a:gd name="connsiteX1800" fmla="*/ 3316178 w 3756359"/>
                <a:gd name="connsiteY1800" fmla="*/ 4579994 h 5843885"/>
                <a:gd name="connsiteX1801" fmla="*/ 3325523 w 3756359"/>
                <a:gd name="connsiteY1801" fmla="*/ 4539840 h 5843885"/>
                <a:gd name="connsiteX1802" fmla="*/ 3349832 w 3756359"/>
                <a:gd name="connsiteY1802" fmla="*/ 4544715 h 5843885"/>
                <a:gd name="connsiteX1803" fmla="*/ 3392763 w 3756359"/>
                <a:gd name="connsiteY1803" fmla="*/ 4497248 h 5843885"/>
                <a:gd name="connsiteX1804" fmla="*/ 3408405 w 3756359"/>
                <a:gd name="connsiteY1804" fmla="*/ 4493049 h 5843885"/>
                <a:gd name="connsiteX1805" fmla="*/ 3419172 w 3756359"/>
                <a:gd name="connsiteY1805" fmla="*/ 4483095 h 5843885"/>
                <a:gd name="connsiteX1806" fmla="*/ 3425673 w 3756359"/>
                <a:gd name="connsiteY1806" fmla="*/ 4480657 h 5843885"/>
                <a:gd name="connsiteX1807" fmla="*/ 3434069 w 3756359"/>
                <a:gd name="connsiteY1807" fmla="*/ 4471381 h 5843885"/>
                <a:gd name="connsiteX1808" fmla="*/ 3437861 w 3756359"/>
                <a:gd name="connsiteY1808" fmla="*/ 4463119 h 5843885"/>
                <a:gd name="connsiteX1809" fmla="*/ 3445987 w 3756359"/>
                <a:gd name="connsiteY1809" fmla="*/ 4454316 h 5843885"/>
                <a:gd name="connsiteX1810" fmla="*/ 3463728 w 3756359"/>
                <a:gd name="connsiteY1810" fmla="*/ 4454588 h 5843885"/>
                <a:gd name="connsiteX1811" fmla="*/ 3472938 w 3756359"/>
                <a:gd name="connsiteY1811" fmla="*/ 4455467 h 5843885"/>
                <a:gd name="connsiteX1812" fmla="*/ 3476662 w 3756359"/>
                <a:gd name="connsiteY1812" fmla="*/ 4453436 h 5843885"/>
                <a:gd name="connsiteX1813" fmla="*/ 3482485 w 3756359"/>
                <a:gd name="connsiteY1813" fmla="*/ 4458380 h 5843885"/>
                <a:gd name="connsiteX1814" fmla="*/ 3519931 w 3756359"/>
                <a:gd name="connsiteY1814" fmla="*/ 4454452 h 5843885"/>
                <a:gd name="connsiteX1815" fmla="*/ 3551689 w 3756359"/>
                <a:gd name="connsiteY1815" fmla="*/ 4440367 h 5843885"/>
                <a:gd name="connsiteX1816" fmla="*/ 3565368 w 3756359"/>
                <a:gd name="connsiteY1816" fmla="*/ 4424387 h 5843885"/>
                <a:gd name="connsiteX1817" fmla="*/ 3566858 w 3756359"/>
                <a:gd name="connsiteY1817" fmla="*/ 4404546 h 5843885"/>
                <a:gd name="connsiteX1818" fmla="*/ 3572410 w 3756359"/>
                <a:gd name="connsiteY1818" fmla="*/ 4379018 h 5843885"/>
                <a:gd name="connsiteX1819" fmla="*/ 3582906 w 3756359"/>
                <a:gd name="connsiteY1819" fmla="*/ 4363037 h 5843885"/>
                <a:gd name="connsiteX1820" fmla="*/ 3608434 w 3756359"/>
                <a:gd name="connsiteY1820" fmla="*/ 4342520 h 5843885"/>
                <a:gd name="connsiteX1821" fmla="*/ 3593198 w 3756359"/>
                <a:gd name="connsiteY1821" fmla="*/ 4320242 h 5843885"/>
                <a:gd name="connsiteX1822" fmla="*/ 3604710 w 3756359"/>
                <a:gd name="connsiteY1822" fmla="*/ 4295323 h 5843885"/>
                <a:gd name="connsiteX1823" fmla="*/ 3605929 w 3756359"/>
                <a:gd name="connsiteY1823" fmla="*/ 4282389 h 5843885"/>
                <a:gd name="connsiteX1824" fmla="*/ 3622180 w 3756359"/>
                <a:gd name="connsiteY1824" fmla="*/ 4288145 h 5843885"/>
                <a:gd name="connsiteX1825" fmla="*/ 3624076 w 3756359"/>
                <a:gd name="connsiteY1825" fmla="*/ 4269591 h 5843885"/>
                <a:gd name="connsiteX1826" fmla="*/ 3609924 w 3756359"/>
                <a:gd name="connsiteY1826" fmla="*/ 4270878 h 5843885"/>
                <a:gd name="connsiteX1827" fmla="*/ 3610736 w 3756359"/>
                <a:gd name="connsiteY1827" fmla="*/ 4250157 h 5843885"/>
                <a:gd name="connsiteX1828" fmla="*/ 3628004 w 3756359"/>
                <a:gd name="connsiteY1828" fmla="*/ 4242776 h 5843885"/>
                <a:gd name="connsiteX1829" fmla="*/ 3628952 w 3756359"/>
                <a:gd name="connsiteY1829" fmla="*/ 4219618 h 5843885"/>
                <a:gd name="connsiteX1830" fmla="*/ 3616221 w 3756359"/>
                <a:gd name="connsiteY1830" fmla="*/ 4166123 h 5843885"/>
                <a:gd name="connsiteX1831" fmla="*/ 3620081 w 3756359"/>
                <a:gd name="connsiteY1831" fmla="*/ 4149601 h 5843885"/>
                <a:gd name="connsiteX1832" fmla="*/ 3625092 w 3756359"/>
                <a:gd name="connsiteY1832" fmla="*/ 4143981 h 5843885"/>
                <a:gd name="connsiteX1833" fmla="*/ 3623061 w 3756359"/>
                <a:gd name="connsiteY1833" fmla="*/ 4136600 h 5843885"/>
                <a:gd name="connsiteX1834" fmla="*/ 3626175 w 3756359"/>
                <a:gd name="connsiteY1834" fmla="*/ 4118114 h 5843885"/>
                <a:gd name="connsiteX1835" fmla="*/ 3643646 w 3756359"/>
                <a:gd name="connsiteY1835" fmla="*/ 4116760 h 5843885"/>
                <a:gd name="connsiteX1836" fmla="*/ 3664434 w 3756359"/>
                <a:gd name="connsiteY1836" fmla="*/ 4075047 h 5843885"/>
                <a:gd name="connsiteX1837" fmla="*/ 3710683 w 3756359"/>
                <a:gd name="connsiteY1837" fmla="*/ 4010651 h 5843885"/>
                <a:gd name="connsiteX1838" fmla="*/ 3745082 w 3756359"/>
                <a:gd name="connsiteY1838" fmla="*/ 3958714 h 5843885"/>
                <a:gd name="connsiteX1839" fmla="*/ 3753614 w 3756359"/>
                <a:gd name="connsiteY1839" fmla="*/ 3932102 h 5843885"/>
                <a:gd name="connsiteX1840" fmla="*/ 3755307 w 3756359"/>
                <a:gd name="connsiteY1840" fmla="*/ 3906641 h 5843885"/>
                <a:gd name="connsiteX1841" fmla="*/ 3749213 w 3756359"/>
                <a:gd name="connsiteY1841" fmla="*/ 3896823 h 5843885"/>
                <a:gd name="connsiteX1842" fmla="*/ 486118 w 3756359"/>
                <a:gd name="connsiteY1842" fmla="*/ 324206 h 5843885"/>
                <a:gd name="connsiteX1843" fmla="*/ 485305 w 3756359"/>
                <a:gd name="connsiteY1843" fmla="*/ 323597 h 5843885"/>
                <a:gd name="connsiteX1844" fmla="*/ 486118 w 3756359"/>
                <a:gd name="connsiteY1844" fmla="*/ 324206 h 5843885"/>
                <a:gd name="connsiteX1845" fmla="*/ 500609 w 3756359"/>
                <a:gd name="connsiteY1845" fmla="*/ 940137 h 5843885"/>
                <a:gd name="connsiteX1846" fmla="*/ 508802 w 3756359"/>
                <a:gd name="connsiteY1846" fmla="*/ 942169 h 5843885"/>
                <a:gd name="connsiteX1847" fmla="*/ 500609 w 3756359"/>
                <a:gd name="connsiteY1847" fmla="*/ 940137 h 5843885"/>
                <a:gd name="connsiteX1848" fmla="*/ 565750 w 3756359"/>
                <a:gd name="connsiteY1848" fmla="*/ 855630 h 5843885"/>
                <a:gd name="connsiteX1849" fmla="*/ 553087 w 3756359"/>
                <a:gd name="connsiteY1849" fmla="*/ 845269 h 5843885"/>
                <a:gd name="connsiteX1850" fmla="*/ 534466 w 3756359"/>
                <a:gd name="connsiteY1850" fmla="*/ 846624 h 5843885"/>
                <a:gd name="connsiteX1851" fmla="*/ 521668 w 3756359"/>
                <a:gd name="connsiteY1851" fmla="*/ 849535 h 5843885"/>
                <a:gd name="connsiteX1852" fmla="*/ 528507 w 3756359"/>
                <a:gd name="connsiteY1852" fmla="*/ 833622 h 5843885"/>
                <a:gd name="connsiteX1853" fmla="*/ 552884 w 3756359"/>
                <a:gd name="connsiteY1853" fmla="*/ 830643 h 5843885"/>
                <a:gd name="connsiteX1854" fmla="*/ 568459 w 3756359"/>
                <a:gd name="connsiteY1854" fmla="*/ 821502 h 5843885"/>
                <a:gd name="connsiteX1855" fmla="*/ 570693 w 3756359"/>
                <a:gd name="connsiteY1855" fmla="*/ 832471 h 5843885"/>
                <a:gd name="connsiteX1856" fmla="*/ 586200 w 3756359"/>
                <a:gd name="connsiteY1856" fmla="*/ 851567 h 5843885"/>
                <a:gd name="connsiteX1857" fmla="*/ 565750 w 3756359"/>
                <a:gd name="connsiteY1857" fmla="*/ 855630 h 5843885"/>
                <a:gd name="connsiteX1858" fmla="*/ 706596 w 3756359"/>
                <a:gd name="connsiteY1858" fmla="*/ 942575 h 5843885"/>
                <a:gd name="connsiteX1859" fmla="*/ 707612 w 3756359"/>
                <a:gd name="connsiteY1859" fmla="*/ 940950 h 5843885"/>
                <a:gd name="connsiteX1860" fmla="*/ 706596 w 3756359"/>
                <a:gd name="connsiteY1860" fmla="*/ 942575 h 5843885"/>
                <a:gd name="connsiteX1861" fmla="*/ 979079 w 3756359"/>
                <a:gd name="connsiteY1861" fmla="*/ 1608683 h 5843885"/>
                <a:gd name="connsiteX1862" fmla="*/ 962015 w 3756359"/>
                <a:gd name="connsiteY1862" fmla="*/ 1604213 h 5843885"/>
                <a:gd name="connsiteX1863" fmla="*/ 962692 w 3756359"/>
                <a:gd name="connsiteY1863" fmla="*/ 1604213 h 5843885"/>
                <a:gd name="connsiteX1864" fmla="*/ 979079 w 3756359"/>
                <a:gd name="connsiteY1864" fmla="*/ 1608683 h 5843885"/>
                <a:gd name="connsiteX1865" fmla="*/ 1011041 w 3756359"/>
                <a:gd name="connsiteY1865" fmla="*/ 1521940 h 5843885"/>
                <a:gd name="connsiteX1866" fmla="*/ 1001561 w 3756359"/>
                <a:gd name="connsiteY1866" fmla="*/ 1522482 h 5843885"/>
                <a:gd name="connsiteX1867" fmla="*/ 1004269 w 3756359"/>
                <a:gd name="connsiteY1867" fmla="*/ 1512934 h 5843885"/>
                <a:gd name="connsiteX1868" fmla="*/ 1011041 w 3756359"/>
                <a:gd name="connsiteY1868" fmla="*/ 1521940 h 5843885"/>
                <a:gd name="connsiteX1869" fmla="*/ 1051466 w 3756359"/>
                <a:gd name="connsiteY1869" fmla="*/ 1735647 h 5843885"/>
                <a:gd name="connsiteX1870" fmla="*/ 1042799 w 3756359"/>
                <a:gd name="connsiteY1870" fmla="*/ 1739575 h 5843885"/>
                <a:gd name="connsiteX1871" fmla="*/ 1039819 w 3756359"/>
                <a:gd name="connsiteY1871" fmla="*/ 1722443 h 5843885"/>
                <a:gd name="connsiteX1872" fmla="*/ 1051602 w 3756359"/>
                <a:gd name="connsiteY1872" fmla="*/ 1720344 h 5843885"/>
                <a:gd name="connsiteX1873" fmla="*/ 1051466 w 3756359"/>
                <a:gd name="connsiteY1873" fmla="*/ 1735647 h 5843885"/>
                <a:gd name="connsiteX1874" fmla="*/ 2531502 w 3756359"/>
                <a:gd name="connsiteY1874" fmla="*/ 3351518 h 5843885"/>
                <a:gd name="connsiteX1875" fmla="*/ 2531976 w 3756359"/>
                <a:gd name="connsiteY1875" fmla="*/ 3375015 h 5843885"/>
                <a:gd name="connsiteX1876" fmla="*/ 2513761 w 3756359"/>
                <a:gd name="connsiteY1876" fmla="*/ 3363571 h 5843885"/>
                <a:gd name="connsiteX1877" fmla="*/ 2516470 w 3756359"/>
                <a:gd name="connsiteY1877" fmla="*/ 3332152 h 5843885"/>
                <a:gd name="connsiteX1878" fmla="*/ 2526492 w 3756359"/>
                <a:gd name="connsiteY1878" fmla="*/ 3321250 h 5843885"/>
                <a:gd name="connsiteX1879" fmla="*/ 2545316 w 3756359"/>
                <a:gd name="connsiteY1879" fmla="*/ 3331272 h 5843885"/>
                <a:gd name="connsiteX1880" fmla="*/ 2531502 w 3756359"/>
                <a:gd name="connsiteY1880" fmla="*/ 3351518 h 5843885"/>
                <a:gd name="connsiteX1881" fmla="*/ 2665239 w 3756359"/>
                <a:gd name="connsiteY1881" fmla="*/ 5691866 h 5843885"/>
                <a:gd name="connsiteX1882" fmla="*/ 2667135 w 3756359"/>
                <a:gd name="connsiteY1882" fmla="*/ 5692679 h 5843885"/>
                <a:gd name="connsiteX1883" fmla="*/ 2665239 w 3756359"/>
                <a:gd name="connsiteY1883" fmla="*/ 5691866 h 5843885"/>
                <a:gd name="connsiteX1884" fmla="*/ 2668895 w 3756359"/>
                <a:gd name="connsiteY1884" fmla="*/ 5695456 h 5843885"/>
                <a:gd name="connsiteX1885" fmla="*/ 2667202 w 3756359"/>
                <a:gd name="connsiteY1885" fmla="*/ 5692747 h 5843885"/>
                <a:gd name="connsiteX1886" fmla="*/ 2668895 w 3756359"/>
                <a:gd name="connsiteY1886" fmla="*/ 5695456 h 5843885"/>
                <a:gd name="connsiteX1887" fmla="*/ 2783468 w 3756359"/>
                <a:gd name="connsiteY1887" fmla="*/ 5798314 h 5843885"/>
                <a:gd name="connsiteX1888" fmla="*/ 2786109 w 3756359"/>
                <a:gd name="connsiteY1888" fmla="*/ 5793845 h 5843885"/>
                <a:gd name="connsiteX1889" fmla="*/ 2786583 w 3756359"/>
                <a:gd name="connsiteY1889" fmla="*/ 5797501 h 5843885"/>
                <a:gd name="connsiteX1890" fmla="*/ 2787260 w 3756359"/>
                <a:gd name="connsiteY1890" fmla="*/ 5802105 h 5843885"/>
                <a:gd name="connsiteX1891" fmla="*/ 2783468 w 3756359"/>
                <a:gd name="connsiteY1891" fmla="*/ 5798314 h 5843885"/>
                <a:gd name="connsiteX1892" fmla="*/ 3212575 w 3756359"/>
                <a:gd name="connsiteY1892" fmla="*/ 3706003 h 5843885"/>
                <a:gd name="connsiteX1893" fmla="*/ 3201876 w 3756359"/>
                <a:gd name="connsiteY1893" fmla="*/ 3705936 h 5843885"/>
                <a:gd name="connsiteX1894" fmla="*/ 3196391 w 3756359"/>
                <a:gd name="connsiteY1894" fmla="*/ 3695982 h 5843885"/>
                <a:gd name="connsiteX1895" fmla="*/ 3209054 w 3756359"/>
                <a:gd name="connsiteY1895" fmla="*/ 3689549 h 5843885"/>
                <a:gd name="connsiteX1896" fmla="*/ 3209325 w 3756359"/>
                <a:gd name="connsiteY1896" fmla="*/ 3690023 h 5843885"/>
                <a:gd name="connsiteX1897" fmla="*/ 3217789 w 3756359"/>
                <a:gd name="connsiteY1897" fmla="*/ 3686028 h 5843885"/>
                <a:gd name="connsiteX1898" fmla="*/ 3222258 w 3756359"/>
                <a:gd name="connsiteY1898" fmla="*/ 3687382 h 5843885"/>
                <a:gd name="connsiteX1899" fmla="*/ 3209663 w 3756359"/>
                <a:gd name="connsiteY1899" fmla="*/ 3690497 h 5843885"/>
                <a:gd name="connsiteX1900" fmla="*/ 3213930 w 3756359"/>
                <a:gd name="connsiteY1900" fmla="*/ 3695711 h 5843885"/>
                <a:gd name="connsiteX1901" fmla="*/ 3213930 w 3756359"/>
                <a:gd name="connsiteY1901" fmla="*/ 3695779 h 5843885"/>
                <a:gd name="connsiteX1902" fmla="*/ 3213997 w 3756359"/>
                <a:gd name="connsiteY1902" fmla="*/ 3695779 h 5843885"/>
                <a:gd name="connsiteX1903" fmla="*/ 3214877 w 3756359"/>
                <a:gd name="connsiteY1903" fmla="*/ 3696794 h 5843885"/>
                <a:gd name="connsiteX1904" fmla="*/ 3217586 w 3756359"/>
                <a:gd name="connsiteY1904" fmla="*/ 3693679 h 5843885"/>
                <a:gd name="connsiteX1905" fmla="*/ 3213997 w 3756359"/>
                <a:gd name="connsiteY1905" fmla="*/ 3695440 h 5843885"/>
                <a:gd name="connsiteX1906" fmla="*/ 3213455 w 3756359"/>
                <a:gd name="connsiteY1906" fmla="*/ 3690971 h 5843885"/>
                <a:gd name="connsiteX1907" fmla="*/ 3226321 w 3756359"/>
                <a:gd name="connsiteY1907" fmla="*/ 3687247 h 5843885"/>
                <a:gd name="connsiteX1908" fmla="*/ 3224696 w 3756359"/>
                <a:gd name="connsiteY1908" fmla="*/ 3686976 h 5843885"/>
                <a:gd name="connsiteX1909" fmla="*/ 3224967 w 3756359"/>
                <a:gd name="connsiteY1909" fmla="*/ 3686569 h 5843885"/>
                <a:gd name="connsiteX1910" fmla="*/ 3225441 w 3756359"/>
                <a:gd name="connsiteY1910" fmla="*/ 3676616 h 5843885"/>
                <a:gd name="connsiteX1911" fmla="*/ 3215081 w 3756359"/>
                <a:gd name="connsiteY1911" fmla="*/ 3681220 h 5843885"/>
                <a:gd name="connsiteX1912" fmla="*/ 3213252 w 3756359"/>
                <a:gd name="connsiteY1912" fmla="*/ 3682574 h 5843885"/>
                <a:gd name="connsiteX1913" fmla="*/ 3215283 w 3756359"/>
                <a:gd name="connsiteY1913" fmla="*/ 3662260 h 5843885"/>
                <a:gd name="connsiteX1914" fmla="*/ 3231874 w 3756359"/>
                <a:gd name="connsiteY1914" fmla="*/ 3655421 h 5843885"/>
                <a:gd name="connsiteX1915" fmla="*/ 3238239 w 3756359"/>
                <a:gd name="connsiteY1915" fmla="*/ 3661854 h 5843885"/>
                <a:gd name="connsiteX1916" fmla="*/ 3238171 w 3756359"/>
                <a:gd name="connsiteY1916" fmla="*/ 3661922 h 5843885"/>
                <a:gd name="connsiteX1917" fmla="*/ 3238171 w 3756359"/>
                <a:gd name="connsiteY1917" fmla="*/ 3661854 h 5843885"/>
                <a:gd name="connsiteX1918" fmla="*/ 3237562 w 3756359"/>
                <a:gd name="connsiteY1918" fmla="*/ 3662395 h 5843885"/>
                <a:gd name="connsiteX1919" fmla="*/ 3235259 w 3756359"/>
                <a:gd name="connsiteY1919" fmla="*/ 3660161 h 5843885"/>
                <a:gd name="connsiteX1920" fmla="*/ 3237494 w 3756359"/>
                <a:gd name="connsiteY1920" fmla="*/ 3662599 h 5843885"/>
                <a:gd name="connsiteX1921" fmla="*/ 3237358 w 3756359"/>
                <a:gd name="connsiteY1921" fmla="*/ 3662801 h 5843885"/>
                <a:gd name="connsiteX1922" fmla="*/ 3233092 w 3756359"/>
                <a:gd name="connsiteY1922" fmla="*/ 3671266 h 5843885"/>
                <a:gd name="connsiteX1923" fmla="*/ 3231941 w 3756359"/>
                <a:gd name="connsiteY1923" fmla="*/ 3673298 h 5843885"/>
                <a:gd name="connsiteX1924" fmla="*/ 3232077 w 3756359"/>
                <a:gd name="connsiteY1924" fmla="*/ 3673704 h 5843885"/>
                <a:gd name="connsiteX1925" fmla="*/ 3232890 w 3756359"/>
                <a:gd name="connsiteY1925" fmla="*/ 3673568 h 5843885"/>
                <a:gd name="connsiteX1926" fmla="*/ 3243250 w 3756359"/>
                <a:gd name="connsiteY1926" fmla="*/ 3678173 h 5843885"/>
                <a:gd name="connsiteX1927" fmla="*/ 3255032 w 3756359"/>
                <a:gd name="connsiteY1927" fmla="*/ 3682303 h 5843885"/>
                <a:gd name="connsiteX1928" fmla="*/ 3257876 w 3756359"/>
                <a:gd name="connsiteY1928" fmla="*/ 3678444 h 5843885"/>
                <a:gd name="connsiteX1929" fmla="*/ 3262955 w 3756359"/>
                <a:gd name="connsiteY1929" fmla="*/ 3678985 h 5843885"/>
                <a:gd name="connsiteX1930" fmla="*/ 3266205 w 3756359"/>
                <a:gd name="connsiteY1930" fmla="*/ 3679527 h 5843885"/>
                <a:gd name="connsiteX1931" fmla="*/ 3263767 w 3756359"/>
                <a:gd name="connsiteY1931" fmla="*/ 3681017 h 5843885"/>
                <a:gd name="connsiteX1932" fmla="*/ 3255371 w 3756359"/>
                <a:gd name="connsiteY1932" fmla="*/ 3688940 h 5843885"/>
                <a:gd name="connsiteX1933" fmla="*/ 3244198 w 3756359"/>
                <a:gd name="connsiteY1933" fmla="*/ 3679392 h 5843885"/>
                <a:gd name="connsiteX1934" fmla="*/ 3232957 w 3756359"/>
                <a:gd name="connsiteY1934" fmla="*/ 3687517 h 5843885"/>
                <a:gd name="connsiteX1935" fmla="*/ 3231941 w 3756359"/>
                <a:gd name="connsiteY1935" fmla="*/ 3695982 h 5843885"/>
                <a:gd name="connsiteX1936" fmla="*/ 3224696 w 3756359"/>
                <a:gd name="connsiteY1936" fmla="*/ 3692528 h 5843885"/>
                <a:gd name="connsiteX1937" fmla="*/ 3212575 w 3756359"/>
                <a:gd name="connsiteY1937" fmla="*/ 3706003 h 5843885"/>
                <a:gd name="connsiteX1938" fmla="*/ 3265122 w 3756359"/>
                <a:gd name="connsiteY1938" fmla="*/ 4740207 h 5843885"/>
                <a:gd name="connsiteX1939" fmla="*/ 3261736 w 3756359"/>
                <a:gd name="connsiteY1939" fmla="*/ 4746979 h 5843885"/>
                <a:gd name="connsiteX1940" fmla="*/ 3258621 w 3756359"/>
                <a:gd name="connsiteY1940" fmla="*/ 4762959 h 5843885"/>
                <a:gd name="connsiteX1941" fmla="*/ 3247245 w 3756359"/>
                <a:gd name="connsiteY1941" fmla="*/ 4767293 h 5843885"/>
                <a:gd name="connsiteX1942" fmla="*/ 3252391 w 3756359"/>
                <a:gd name="connsiteY1942" fmla="*/ 4758964 h 5843885"/>
                <a:gd name="connsiteX1943" fmla="*/ 3242369 w 3756359"/>
                <a:gd name="connsiteY1943" fmla="*/ 4765126 h 5843885"/>
                <a:gd name="connsiteX1944" fmla="*/ 3239187 w 3756359"/>
                <a:gd name="connsiteY1944" fmla="*/ 4775554 h 5843885"/>
                <a:gd name="connsiteX1945" fmla="*/ 3225306 w 3756359"/>
                <a:gd name="connsiteY1945" fmla="*/ 4773252 h 5843885"/>
                <a:gd name="connsiteX1946" fmla="*/ 3220091 w 3756359"/>
                <a:gd name="connsiteY1946" fmla="*/ 4767970 h 5843885"/>
                <a:gd name="connsiteX1947" fmla="*/ 3231264 w 3756359"/>
                <a:gd name="connsiteY1947" fmla="*/ 4765871 h 5843885"/>
                <a:gd name="connsiteX1948" fmla="*/ 3230587 w 3756359"/>
                <a:gd name="connsiteY1948" fmla="*/ 4751989 h 5843885"/>
                <a:gd name="connsiteX1949" fmla="*/ 3244536 w 3756359"/>
                <a:gd name="connsiteY1949" fmla="*/ 4748468 h 5843885"/>
                <a:gd name="connsiteX1950" fmla="*/ 3242437 w 3756359"/>
                <a:gd name="connsiteY1950" fmla="*/ 4735603 h 5843885"/>
                <a:gd name="connsiteX1951" fmla="*/ 3256590 w 3756359"/>
                <a:gd name="connsiteY1951" fmla="*/ 4726055 h 5843885"/>
                <a:gd name="connsiteX1952" fmla="*/ 3269523 w 3756359"/>
                <a:gd name="connsiteY1952" fmla="*/ 4731404 h 5843885"/>
                <a:gd name="connsiteX1953" fmla="*/ 3265122 w 3756359"/>
                <a:gd name="connsiteY1953" fmla="*/ 4740207 h 584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</a:cxnLst>
              <a:rect l="l" t="t" r="r" b="b"/>
              <a:pathLst>
                <a:path w="3756359" h="5843885">
                  <a:moveTo>
                    <a:pt x="3749213" y="3896823"/>
                  </a:moveTo>
                  <a:cubicBezTo>
                    <a:pt x="3748806" y="3890390"/>
                    <a:pt x="3744879" y="3891880"/>
                    <a:pt x="3740342" y="3881655"/>
                  </a:cubicBezTo>
                  <a:cubicBezTo>
                    <a:pt x="3735805" y="3871498"/>
                    <a:pt x="3734518" y="3855991"/>
                    <a:pt x="3732758" y="3852199"/>
                  </a:cubicBezTo>
                  <a:cubicBezTo>
                    <a:pt x="3731065" y="3848407"/>
                    <a:pt x="3734451" y="3840485"/>
                    <a:pt x="3730320" y="3837302"/>
                  </a:cubicBezTo>
                  <a:cubicBezTo>
                    <a:pt x="3726122" y="3834119"/>
                    <a:pt x="3704386" y="3837302"/>
                    <a:pt x="3696802" y="3837099"/>
                  </a:cubicBezTo>
                  <a:cubicBezTo>
                    <a:pt x="3689217" y="3836896"/>
                    <a:pt x="3677909" y="3844751"/>
                    <a:pt x="3675607" y="3841906"/>
                  </a:cubicBezTo>
                  <a:cubicBezTo>
                    <a:pt x="3673305" y="3839063"/>
                    <a:pt x="3675674" y="3828296"/>
                    <a:pt x="3672628" y="3827551"/>
                  </a:cubicBezTo>
                  <a:cubicBezTo>
                    <a:pt x="3669580" y="3826806"/>
                    <a:pt x="3667413" y="3827009"/>
                    <a:pt x="3656037" y="3813263"/>
                  </a:cubicBezTo>
                  <a:cubicBezTo>
                    <a:pt x="3644661" y="3799517"/>
                    <a:pt x="3609111" y="3773515"/>
                    <a:pt x="3602814" y="3770806"/>
                  </a:cubicBezTo>
                  <a:cubicBezTo>
                    <a:pt x="3596517" y="3768098"/>
                    <a:pt x="3590490" y="3771348"/>
                    <a:pt x="3585208" y="3769520"/>
                  </a:cubicBezTo>
                  <a:cubicBezTo>
                    <a:pt x="3579926" y="3767692"/>
                    <a:pt x="3571530" y="3773989"/>
                    <a:pt x="3556361" y="3773650"/>
                  </a:cubicBezTo>
                  <a:cubicBezTo>
                    <a:pt x="3541193" y="3773244"/>
                    <a:pt x="3541871" y="3774057"/>
                    <a:pt x="3538688" y="3775140"/>
                  </a:cubicBezTo>
                  <a:cubicBezTo>
                    <a:pt x="3535438" y="3776291"/>
                    <a:pt x="3525687" y="3771754"/>
                    <a:pt x="3522978" y="3768572"/>
                  </a:cubicBezTo>
                  <a:cubicBezTo>
                    <a:pt x="3520338" y="3765389"/>
                    <a:pt x="3508555" y="3758211"/>
                    <a:pt x="3491830" y="3757060"/>
                  </a:cubicBezTo>
                  <a:cubicBezTo>
                    <a:pt x="3475104" y="3755909"/>
                    <a:pt x="3482011" y="3754081"/>
                    <a:pt x="3477881" y="3750289"/>
                  </a:cubicBezTo>
                  <a:cubicBezTo>
                    <a:pt x="3473682" y="3746497"/>
                    <a:pt x="3466775" y="3749273"/>
                    <a:pt x="3462983" y="3755706"/>
                  </a:cubicBezTo>
                  <a:cubicBezTo>
                    <a:pt x="3459191" y="3762139"/>
                    <a:pt x="3455467" y="3759227"/>
                    <a:pt x="3450727" y="3769926"/>
                  </a:cubicBezTo>
                  <a:cubicBezTo>
                    <a:pt x="3445987" y="3780693"/>
                    <a:pt x="3442805" y="3771145"/>
                    <a:pt x="3442059" y="3767556"/>
                  </a:cubicBezTo>
                  <a:cubicBezTo>
                    <a:pt x="3441315" y="3763967"/>
                    <a:pt x="3438471" y="3759836"/>
                    <a:pt x="3434340" y="3741960"/>
                  </a:cubicBezTo>
                  <a:cubicBezTo>
                    <a:pt x="3430142" y="3724083"/>
                    <a:pt x="3412807" y="3716093"/>
                    <a:pt x="3407051" y="3716093"/>
                  </a:cubicBezTo>
                  <a:cubicBezTo>
                    <a:pt x="3401363" y="3716093"/>
                    <a:pt x="3410166" y="3734444"/>
                    <a:pt x="3407525" y="3736746"/>
                  </a:cubicBezTo>
                  <a:cubicBezTo>
                    <a:pt x="3404884" y="3738980"/>
                    <a:pt x="3403191" y="3732006"/>
                    <a:pt x="3391815" y="3718395"/>
                  </a:cubicBezTo>
                  <a:cubicBezTo>
                    <a:pt x="3380439" y="3704852"/>
                    <a:pt x="3332768" y="3692867"/>
                    <a:pt x="3324439" y="3693612"/>
                  </a:cubicBezTo>
                  <a:cubicBezTo>
                    <a:pt x="3316111" y="3694357"/>
                    <a:pt x="3305141" y="3704582"/>
                    <a:pt x="3303042" y="3696862"/>
                  </a:cubicBezTo>
                  <a:cubicBezTo>
                    <a:pt x="3300943" y="3689143"/>
                    <a:pt x="3297218" y="3684402"/>
                    <a:pt x="3294577" y="3681965"/>
                  </a:cubicBezTo>
                  <a:cubicBezTo>
                    <a:pt x="3291936" y="3679527"/>
                    <a:pt x="3282930" y="3679527"/>
                    <a:pt x="3276091" y="3678985"/>
                  </a:cubicBezTo>
                  <a:cubicBezTo>
                    <a:pt x="3274466" y="3678850"/>
                    <a:pt x="3273180" y="3678782"/>
                    <a:pt x="3272028" y="3678715"/>
                  </a:cubicBezTo>
                  <a:cubicBezTo>
                    <a:pt x="3275346" y="3677902"/>
                    <a:pt x="3279883" y="3677292"/>
                    <a:pt x="3279477" y="3675397"/>
                  </a:cubicBezTo>
                  <a:cubicBezTo>
                    <a:pt x="3278935" y="3672959"/>
                    <a:pt x="3277919" y="3664291"/>
                    <a:pt x="3276633" y="3663208"/>
                  </a:cubicBezTo>
                  <a:cubicBezTo>
                    <a:pt x="3275346" y="3662125"/>
                    <a:pt x="3276836" y="3671469"/>
                    <a:pt x="3275617" y="3673975"/>
                  </a:cubicBezTo>
                  <a:cubicBezTo>
                    <a:pt x="3274466" y="3676480"/>
                    <a:pt x="3265122" y="3667135"/>
                    <a:pt x="3262413" y="3668219"/>
                  </a:cubicBezTo>
                  <a:cubicBezTo>
                    <a:pt x="3261126" y="3668693"/>
                    <a:pt x="3260382" y="3670453"/>
                    <a:pt x="3259704" y="3672146"/>
                  </a:cubicBezTo>
                  <a:cubicBezTo>
                    <a:pt x="3260382" y="3668896"/>
                    <a:pt x="3260585" y="3665984"/>
                    <a:pt x="3259975" y="3665442"/>
                  </a:cubicBezTo>
                  <a:cubicBezTo>
                    <a:pt x="3258824" y="3664359"/>
                    <a:pt x="3245417" y="3661650"/>
                    <a:pt x="3240270" y="3661650"/>
                  </a:cubicBezTo>
                  <a:cubicBezTo>
                    <a:pt x="3239525" y="3660025"/>
                    <a:pt x="3238442" y="3658265"/>
                    <a:pt x="3237900" y="3656707"/>
                  </a:cubicBezTo>
                  <a:cubicBezTo>
                    <a:pt x="3236410" y="3655827"/>
                    <a:pt x="3234989" y="3655015"/>
                    <a:pt x="3233837" y="3654405"/>
                  </a:cubicBezTo>
                  <a:cubicBezTo>
                    <a:pt x="3234311" y="3654066"/>
                    <a:pt x="3234785" y="3653796"/>
                    <a:pt x="3235259" y="3653457"/>
                  </a:cubicBezTo>
                  <a:cubicBezTo>
                    <a:pt x="3237088" y="3652035"/>
                    <a:pt x="3238442" y="3650410"/>
                    <a:pt x="3239525" y="3648582"/>
                  </a:cubicBezTo>
                  <a:cubicBezTo>
                    <a:pt x="3240676" y="3651155"/>
                    <a:pt x="3243453" y="3654676"/>
                    <a:pt x="3244807" y="3656775"/>
                  </a:cubicBezTo>
                  <a:cubicBezTo>
                    <a:pt x="3245417" y="3657181"/>
                    <a:pt x="3245958" y="3657520"/>
                    <a:pt x="3246568" y="3657858"/>
                  </a:cubicBezTo>
                  <a:cubicBezTo>
                    <a:pt x="3244536" y="3656098"/>
                    <a:pt x="3242979" y="3647837"/>
                    <a:pt x="3240948" y="3645873"/>
                  </a:cubicBezTo>
                  <a:cubicBezTo>
                    <a:pt x="3242843" y="3641336"/>
                    <a:pt x="3243656" y="3635581"/>
                    <a:pt x="3244807" y="3627997"/>
                  </a:cubicBezTo>
                  <a:cubicBezTo>
                    <a:pt x="3246703" y="3615401"/>
                    <a:pt x="3245010" y="3613980"/>
                    <a:pt x="3240406" y="3612151"/>
                  </a:cubicBezTo>
                  <a:cubicBezTo>
                    <a:pt x="3235869" y="3610255"/>
                    <a:pt x="3238510" y="3596577"/>
                    <a:pt x="3233770" y="3591160"/>
                  </a:cubicBezTo>
                  <a:cubicBezTo>
                    <a:pt x="3229030" y="3585675"/>
                    <a:pt x="3230113" y="3585404"/>
                    <a:pt x="3227269" y="3580461"/>
                  </a:cubicBezTo>
                  <a:cubicBezTo>
                    <a:pt x="3224425" y="3575518"/>
                    <a:pt x="3204517" y="3579174"/>
                    <a:pt x="3203772" y="3576533"/>
                  </a:cubicBezTo>
                  <a:cubicBezTo>
                    <a:pt x="3203027" y="3573825"/>
                    <a:pt x="3219550" y="3555000"/>
                    <a:pt x="3214674" y="3550328"/>
                  </a:cubicBezTo>
                  <a:cubicBezTo>
                    <a:pt x="3209799" y="3545655"/>
                    <a:pt x="3214945" y="3540509"/>
                    <a:pt x="3212846" y="3534415"/>
                  </a:cubicBezTo>
                  <a:cubicBezTo>
                    <a:pt x="3210679" y="3528321"/>
                    <a:pt x="3200251" y="3521820"/>
                    <a:pt x="3194563" y="3521685"/>
                  </a:cubicBezTo>
                  <a:cubicBezTo>
                    <a:pt x="3188875" y="3521549"/>
                    <a:pt x="3178312" y="3527982"/>
                    <a:pt x="3176889" y="3525680"/>
                  </a:cubicBezTo>
                  <a:cubicBezTo>
                    <a:pt x="3175467" y="3523445"/>
                    <a:pt x="3174384" y="3513627"/>
                    <a:pt x="3172082" y="3509835"/>
                  </a:cubicBezTo>
                  <a:cubicBezTo>
                    <a:pt x="3169780" y="3506043"/>
                    <a:pt x="3165310" y="3495344"/>
                    <a:pt x="3159893" y="3494937"/>
                  </a:cubicBezTo>
                  <a:cubicBezTo>
                    <a:pt x="3154476" y="3494531"/>
                    <a:pt x="3151700" y="3500422"/>
                    <a:pt x="3148585" y="3498052"/>
                  </a:cubicBezTo>
                  <a:cubicBezTo>
                    <a:pt x="3145470" y="3495682"/>
                    <a:pt x="3141678" y="3479769"/>
                    <a:pt x="3136396" y="3479363"/>
                  </a:cubicBezTo>
                  <a:cubicBezTo>
                    <a:pt x="3131114" y="3478957"/>
                    <a:pt x="3118790" y="3493380"/>
                    <a:pt x="3113373" y="3491552"/>
                  </a:cubicBezTo>
                  <a:cubicBezTo>
                    <a:pt x="3107956" y="3489723"/>
                    <a:pt x="3111139" y="3484374"/>
                    <a:pt x="3100846" y="3481665"/>
                  </a:cubicBezTo>
                  <a:cubicBezTo>
                    <a:pt x="3090553" y="3478957"/>
                    <a:pt x="3069156" y="3480718"/>
                    <a:pt x="3060894" y="3480718"/>
                  </a:cubicBezTo>
                  <a:cubicBezTo>
                    <a:pt x="3052634" y="3480718"/>
                    <a:pt x="3014172" y="3477196"/>
                    <a:pt x="3012005" y="3470967"/>
                  </a:cubicBezTo>
                  <a:cubicBezTo>
                    <a:pt x="3009838" y="3464737"/>
                    <a:pt x="3008009" y="3458575"/>
                    <a:pt x="3006181" y="3458033"/>
                  </a:cubicBezTo>
                  <a:cubicBezTo>
                    <a:pt x="3004353" y="3457492"/>
                    <a:pt x="2998259" y="3457356"/>
                    <a:pt x="2995753" y="3451803"/>
                  </a:cubicBezTo>
                  <a:cubicBezTo>
                    <a:pt x="2993180" y="3446318"/>
                    <a:pt x="2980585" y="3445574"/>
                    <a:pt x="2976861" y="3444964"/>
                  </a:cubicBezTo>
                  <a:cubicBezTo>
                    <a:pt x="2973136" y="3444422"/>
                    <a:pt x="2976658" y="3445370"/>
                    <a:pt x="2975033" y="3449772"/>
                  </a:cubicBezTo>
                  <a:cubicBezTo>
                    <a:pt x="2973475" y="3454173"/>
                    <a:pt x="2967584" y="3448959"/>
                    <a:pt x="2966433" y="3447808"/>
                  </a:cubicBezTo>
                  <a:cubicBezTo>
                    <a:pt x="2965282" y="3446657"/>
                    <a:pt x="2962776" y="3443610"/>
                    <a:pt x="2962099" y="3434536"/>
                  </a:cubicBezTo>
                  <a:cubicBezTo>
                    <a:pt x="2961354" y="3425462"/>
                    <a:pt x="2957494" y="3424718"/>
                    <a:pt x="2956208" y="3423025"/>
                  </a:cubicBezTo>
                  <a:cubicBezTo>
                    <a:pt x="2954922" y="3421332"/>
                    <a:pt x="2957291" y="3409482"/>
                    <a:pt x="2954922" y="3408195"/>
                  </a:cubicBezTo>
                  <a:cubicBezTo>
                    <a:pt x="2952483" y="3406909"/>
                    <a:pt x="2939821" y="3411987"/>
                    <a:pt x="2936639" y="3401288"/>
                  </a:cubicBezTo>
                  <a:cubicBezTo>
                    <a:pt x="2933456" y="3390522"/>
                    <a:pt x="2930544" y="3393027"/>
                    <a:pt x="2927836" y="3392756"/>
                  </a:cubicBezTo>
                  <a:cubicBezTo>
                    <a:pt x="2925127" y="3392485"/>
                    <a:pt x="2916798" y="3395668"/>
                    <a:pt x="2912532" y="3390048"/>
                  </a:cubicBezTo>
                  <a:cubicBezTo>
                    <a:pt x="2908266" y="3384427"/>
                    <a:pt x="2899192" y="3384969"/>
                    <a:pt x="2890322" y="3385308"/>
                  </a:cubicBezTo>
                  <a:cubicBezTo>
                    <a:pt x="2881383" y="3385646"/>
                    <a:pt x="2885649" y="3378604"/>
                    <a:pt x="2885446" y="3373999"/>
                  </a:cubicBezTo>
                  <a:cubicBezTo>
                    <a:pt x="2885243" y="3369395"/>
                    <a:pt x="2886936" y="3361134"/>
                    <a:pt x="2883482" y="3352669"/>
                  </a:cubicBezTo>
                  <a:cubicBezTo>
                    <a:pt x="2880029" y="3344273"/>
                    <a:pt x="2866215" y="3340955"/>
                    <a:pt x="2863642" y="3340074"/>
                  </a:cubicBezTo>
                  <a:cubicBezTo>
                    <a:pt x="2861069" y="3339194"/>
                    <a:pt x="2848406" y="3352805"/>
                    <a:pt x="2845224" y="3350232"/>
                  </a:cubicBezTo>
                  <a:cubicBezTo>
                    <a:pt x="2842109" y="3347658"/>
                    <a:pt x="2839807" y="3340616"/>
                    <a:pt x="2833306" y="3340345"/>
                  </a:cubicBezTo>
                  <a:cubicBezTo>
                    <a:pt x="2826738" y="3340074"/>
                    <a:pt x="2823691" y="3333777"/>
                    <a:pt x="2823691" y="3321317"/>
                  </a:cubicBezTo>
                  <a:cubicBezTo>
                    <a:pt x="2823691" y="3320031"/>
                    <a:pt x="2823691" y="3319083"/>
                    <a:pt x="2823623" y="3318203"/>
                  </a:cubicBezTo>
                  <a:cubicBezTo>
                    <a:pt x="2824300" y="3318541"/>
                    <a:pt x="2824706" y="3318948"/>
                    <a:pt x="2824706" y="3319354"/>
                  </a:cubicBezTo>
                  <a:cubicBezTo>
                    <a:pt x="2824571" y="3320640"/>
                    <a:pt x="2828702" y="3322333"/>
                    <a:pt x="2842515" y="3319218"/>
                  </a:cubicBezTo>
                  <a:cubicBezTo>
                    <a:pt x="2856329" y="3316104"/>
                    <a:pt x="2850167" y="3310686"/>
                    <a:pt x="2846443" y="3310415"/>
                  </a:cubicBezTo>
                  <a:cubicBezTo>
                    <a:pt x="2842719" y="3310145"/>
                    <a:pt x="2840213" y="3318067"/>
                    <a:pt x="2836827" y="3318067"/>
                  </a:cubicBezTo>
                  <a:cubicBezTo>
                    <a:pt x="2834796" y="3318067"/>
                    <a:pt x="2827889" y="3316239"/>
                    <a:pt x="2823217" y="3315426"/>
                  </a:cubicBezTo>
                  <a:cubicBezTo>
                    <a:pt x="2822878" y="3314681"/>
                    <a:pt x="2822404" y="3314749"/>
                    <a:pt x="2821727" y="3315223"/>
                  </a:cubicBezTo>
                  <a:cubicBezTo>
                    <a:pt x="2819492" y="3314952"/>
                    <a:pt x="2818206" y="3315020"/>
                    <a:pt x="2818951" y="3315968"/>
                  </a:cubicBezTo>
                  <a:cubicBezTo>
                    <a:pt x="2819086" y="3316171"/>
                    <a:pt x="2819425" y="3316307"/>
                    <a:pt x="2819899" y="3316510"/>
                  </a:cubicBezTo>
                  <a:cubicBezTo>
                    <a:pt x="2818680" y="3317322"/>
                    <a:pt x="2817122" y="3318203"/>
                    <a:pt x="2815226" y="3318067"/>
                  </a:cubicBezTo>
                  <a:cubicBezTo>
                    <a:pt x="2810351" y="3317864"/>
                    <a:pt x="2803309" y="3309535"/>
                    <a:pt x="2795386" y="3306488"/>
                  </a:cubicBezTo>
                  <a:cubicBezTo>
                    <a:pt x="2792745" y="3304660"/>
                    <a:pt x="2785770" y="3302493"/>
                    <a:pt x="2785161" y="3299920"/>
                  </a:cubicBezTo>
                  <a:cubicBezTo>
                    <a:pt x="2784958" y="3298972"/>
                    <a:pt x="2785635" y="3298633"/>
                    <a:pt x="2786718" y="3298633"/>
                  </a:cubicBezTo>
                  <a:cubicBezTo>
                    <a:pt x="2782114" y="3295450"/>
                    <a:pt x="2776764" y="3291117"/>
                    <a:pt x="2776019" y="3292539"/>
                  </a:cubicBezTo>
                  <a:cubicBezTo>
                    <a:pt x="2775478" y="3293555"/>
                    <a:pt x="2776900" y="3296534"/>
                    <a:pt x="2778254" y="3299446"/>
                  </a:cubicBezTo>
                  <a:cubicBezTo>
                    <a:pt x="2778457" y="3299378"/>
                    <a:pt x="2778660" y="3299242"/>
                    <a:pt x="2778864" y="3299175"/>
                  </a:cubicBezTo>
                  <a:cubicBezTo>
                    <a:pt x="2781166" y="3298836"/>
                    <a:pt x="2786177" y="3302628"/>
                    <a:pt x="2790240" y="3305472"/>
                  </a:cubicBezTo>
                  <a:cubicBezTo>
                    <a:pt x="2789562" y="3305472"/>
                    <a:pt x="2788953" y="3305337"/>
                    <a:pt x="2788276" y="3305405"/>
                  </a:cubicBezTo>
                  <a:cubicBezTo>
                    <a:pt x="2777442" y="3306827"/>
                    <a:pt x="2779473" y="3316442"/>
                    <a:pt x="2768097" y="3326057"/>
                  </a:cubicBezTo>
                  <a:cubicBezTo>
                    <a:pt x="2756721" y="3335673"/>
                    <a:pt x="2741417" y="3327683"/>
                    <a:pt x="2734036" y="3322875"/>
                  </a:cubicBezTo>
                  <a:cubicBezTo>
                    <a:pt x="2726656" y="3318067"/>
                    <a:pt x="2724557" y="3309671"/>
                    <a:pt x="2715686" y="3307097"/>
                  </a:cubicBezTo>
                  <a:cubicBezTo>
                    <a:pt x="2706883" y="3304524"/>
                    <a:pt x="2696184" y="3315088"/>
                    <a:pt x="2681897" y="3318473"/>
                  </a:cubicBezTo>
                  <a:cubicBezTo>
                    <a:pt x="2667676" y="3321859"/>
                    <a:pt x="2658941" y="3328021"/>
                    <a:pt x="2655352" y="3327615"/>
                  </a:cubicBezTo>
                  <a:cubicBezTo>
                    <a:pt x="2651763" y="3327208"/>
                    <a:pt x="2657722" y="3315088"/>
                    <a:pt x="2654675" y="3300732"/>
                  </a:cubicBezTo>
                  <a:cubicBezTo>
                    <a:pt x="2651628" y="3286377"/>
                    <a:pt x="2639913" y="3291658"/>
                    <a:pt x="2634970" y="3290914"/>
                  </a:cubicBezTo>
                  <a:cubicBezTo>
                    <a:pt x="2630027" y="3290169"/>
                    <a:pt x="2621901" y="3286715"/>
                    <a:pt x="2611270" y="3285971"/>
                  </a:cubicBezTo>
                  <a:cubicBezTo>
                    <a:pt x="2600639" y="3285226"/>
                    <a:pt x="2607817" y="3275881"/>
                    <a:pt x="2596237" y="3272834"/>
                  </a:cubicBezTo>
                  <a:cubicBezTo>
                    <a:pt x="2593597" y="3272157"/>
                    <a:pt x="2590956" y="3272360"/>
                    <a:pt x="2588450" y="3273105"/>
                  </a:cubicBezTo>
                  <a:cubicBezTo>
                    <a:pt x="2590279" y="3266807"/>
                    <a:pt x="2601316" y="3257869"/>
                    <a:pt x="2599691" y="3256447"/>
                  </a:cubicBezTo>
                  <a:cubicBezTo>
                    <a:pt x="2597863" y="3254889"/>
                    <a:pt x="2589398" y="3267823"/>
                    <a:pt x="2586893" y="3269584"/>
                  </a:cubicBezTo>
                  <a:cubicBezTo>
                    <a:pt x="2581882" y="3273172"/>
                    <a:pt x="2582288" y="3267349"/>
                    <a:pt x="2581679" y="3272563"/>
                  </a:cubicBezTo>
                  <a:cubicBezTo>
                    <a:pt x="2581137" y="3277777"/>
                    <a:pt x="2564479" y="3284684"/>
                    <a:pt x="2566917" y="3286783"/>
                  </a:cubicBezTo>
                  <a:cubicBezTo>
                    <a:pt x="2567865" y="3287596"/>
                    <a:pt x="2570100" y="3287731"/>
                    <a:pt x="2572537" y="3287528"/>
                  </a:cubicBezTo>
                  <a:cubicBezTo>
                    <a:pt x="2571996" y="3290778"/>
                    <a:pt x="2571590" y="3293622"/>
                    <a:pt x="2561839" y="3295247"/>
                  </a:cubicBezTo>
                  <a:cubicBezTo>
                    <a:pt x="2551749" y="3296940"/>
                    <a:pt x="2543556" y="3299649"/>
                    <a:pt x="2538612" y="3302831"/>
                  </a:cubicBezTo>
                  <a:cubicBezTo>
                    <a:pt x="2537597" y="3303508"/>
                    <a:pt x="2536513" y="3304524"/>
                    <a:pt x="2535362" y="3305675"/>
                  </a:cubicBezTo>
                  <a:cubicBezTo>
                    <a:pt x="2535565" y="3303035"/>
                    <a:pt x="2535633" y="3300462"/>
                    <a:pt x="2535091" y="3299175"/>
                  </a:cubicBezTo>
                  <a:cubicBezTo>
                    <a:pt x="2534076" y="3297076"/>
                    <a:pt x="2531367" y="3294706"/>
                    <a:pt x="2529268" y="3292404"/>
                  </a:cubicBezTo>
                  <a:cubicBezTo>
                    <a:pt x="2529336" y="3292336"/>
                    <a:pt x="2529336" y="3292404"/>
                    <a:pt x="2529336" y="3292336"/>
                  </a:cubicBezTo>
                  <a:cubicBezTo>
                    <a:pt x="2532180" y="3289289"/>
                    <a:pt x="2534550" y="3284752"/>
                    <a:pt x="2548431" y="3282246"/>
                  </a:cubicBezTo>
                  <a:cubicBezTo>
                    <a:pt x="2562312" y="3279808"/>
                    <a:pt x="2555135" y="3267688"/>
                    <a:pt x="2552832" y="3266943"/>
                  </a:cubicBezTo>
                  <a:cubicBezTo>
                    <a:pt x="2550530" y="3266198"/>
                    <a:pt x="2547348" y="3264031"/>
                    <a:pt x="2544165" y="3259291"/>
                  </a:cubicBezTo>
                  <a:cubicBezTo>
                    <a:pt x="2540915" y="3254551"/>
                    <a:pt x="2527507" y="3245545"/>
                    <a:pt x="2522022" y="3248389"/>
                  </a:cubicBezTo>
                  <a:cubicBezTo>
                    <a:pt x="2516538" y="3251233"/>
                    <a:pt x="2520939" y="3260916"/>
                    <a:pt x="2516538" y="3263896"/>
                  </a:cubicBezTo>
                  <a:cubicBezTo>
                    <a:pt x="2512136" y="3266875"/>
                    <a:pt x="2507735" y="3268297"/>
                    <a:pt x="2505906" y="3271547"/>
                  </a:cubicBezTo>
                  <a:cubicBezTo>
                    <a:pt x="2504078" y="3274730"/>
                    <a:pt x="2495411" y="3273917"/>
                    <a:pt x="2490942" y="3275746"/>
                  </a:cubicBezTo>
                  <a:cubicBezTo>
                    <a:pt x="2486405" y="3277574"/>
                    <a:pt x="2479091" y="3291794"/>
                    <a:pt x="2471101" y="3294367"/>
                  </a:cubicBezTo>
                  <a:cubicBezTo>
                    <a:pt x="2463111" y="3296940"/>
                    <a:pt x="2454850" y="3293622"/>
                    <a:pt x="2451396" y="3293758"/>
                  </a:cubicBezTo>
                  <a:cubicBezTo>
                    <a:pt x="2447943" y="3293893"/>
                    <a:pt x="2442661" y="3290101"/>
                    <a:pt x="2442052" y="3297347"/>
                  </a:cubicBezTo>
                  <a:cubicBezTo>
                    <a:pt x="2441510" y="3304524"/>
                    <a:pt x="2441713" y="3300258"/>
                    <a:pt x="2439411" y="3296128"/>
                  </a:cubicBezTo>
                  <a:cubicBezTo>
                    <a:pt x="2437108" y="3291997"/>
                    <a:pt x="2424378" y="3305811"/>
                    <a:pt x="2417945" y="3308384"/>
                  </a:cubicBezTo>
                  <a:cubicBezTo>
                    <a:pt x="2411512" y="3310957"/>
                    <a:pt x="2409752" y="3309061"/>
                    <a:pt x="2404470" y="3314343"/>
                  </a:cubicBezTo>
                  <a:cubicBezTo>
                    <a:pt x="2399188" y="3319557"/>
                    <a:pt x="2393703" y="3319286"/>
                    <a:pt x="2390318" y="3326396"/>
                  </a:cubicBezTo>
                  <a:cubicBezTo>
                    <a:pt x="2386864" y="3333439"/>
                    <a:pt x="2395938" y="3339262"/>
                    <a:pt x="2396615" y="3343325"/>
                  </a:cubicBezTo>
                  <a:cubicBezTo>
                    <a:pt x="2397360" y="3347455"/>
                    <a:pt x="2392485" y="3352805"/>
                    <a:pt x="2383749" y="3354904"/>
                  </a:cubicBezTo>
                  <a:cubicBezTo>
                    <a:pt x="2375082" y="3357003"/>
                    <a:pt x="2368581" y="3377047"/>
                    <a:pt x="2364857" y="3379755"/>
                  </a:cubicBezTo>
                  <a:cubicBezTo>
                    <a:pt x="2361133" y="3382464"/>
                    <a:pt x="2352601" y="3377385"/>
                    <a:pt x="2352059" y="3379958"/>
                  </a:cubicBezTo>
                  <a:cubicBezTo>
                    <a:pt x="2351517" y="3382532"/>
                    <a:pt x="2352601" y="3389303"/>
                    <a:pt x="2347590" y="3390725"/>
                  </a:cubicBezTo>
                  <a:cubicBezTo>
                    <a:pt x="2342579" y="3392147"/>
                    <a:pt x="2335604" y="3391876"/>
                    <a:pt x="2333505" y="3389777"/>
                  </a:cubicBezTo>
                  <a:cubicBezTo>
                    <a:pt x="2331338" y="3387678"/>
                    <a:pt x="2329239" y="3373322"/>
                    <a:pt x="2325989" y="3372916"/>
                  </a:cubicBezTo>
                  <a:cubicBezTo>
                    <a:pt x="2324228" y="3372713"/>
                    <a:pt x="2321791" y="3373525"/>
                    <a:pt x="2320707" y="3374609"/>
                  </a:cubicBezTo>
                  <a:cubicBezTo>
                    <a:pt x="2322197" y="3370749"/>
                    <a:pt x="2317321" y="3367634"/>
                    <a:pt x="2317321" y="3366754"/>
                  </a:cubicBezTo>
                  <a:cubicBezTo>
                    <a:pt x="2317321" y="3364519"/>
                    <a:pt x="2311972" y="3361608"/>
                    <a:pt x="2302831" y="3357816"/>
                  </a:cubicBezTo>
                  <a:cubicBezTo>
                    <a:pt x="2293689" y="3354024"/>
                    <a:pt x="2282245" y="3348471"/>
                    <a:pt x="2266265" y="3349216"/>
                  </a:cubicBezTo>
                  <a:cubicBezTo>
                    <a:pt x="2250284" y="3349961"/>
                    <a:pt x="2243513" y="3360253"/>
                    <a:pt x="2226787" y="3365535"/>
                  </a:cubicBezTo>
                  <a:cubicBezTo>
                    <a:pt x="2210062" y="3370817"/>
                    <a:pt x="2209317" y="3377385"/>
                    <a:pt x="2202478" y="3375895"/>
                  </a:cubicBezTo>
                  <a:cubicBezTo>
                    <a:pt x="2195638" y="3374406"/>
                    <a:pt x="2188867" y="3374744"/>
                    <a:pt x="2183585" y="3374744"/>
                  </a:cubicBezTo>
                  <a:cubicBezTo>
                    <a:pt x="2178303" y="3374744"/>
                    <a:pt x="2164016" y="3360592"/>
                    <a:pt x="2155687" y="3350028"/>
                  </a:cubicBezTo>
                  <a:cubicBezTo>
                    <a:pt x="2147358" y="3339465"/>
                    <a:pt x="2147155" y="3334319"/>
                    <a:pt x="2141873" y="3329037"/>
                  </a:cubicBezTo>
                  <a:cubicBezTo>
                    <a:pt x="2136524" y="3323755"/>
                    <a:pt x="2142279" y="3310212"/>
                    <a:pt x="2134628" y="3301139"/>
                  </a:cubicBezTo>
                  <a:cubicBezTo>
                    <a:pt x="2127044" y="3292065"/>
                    <a:pt x="2123387" y="3286580"/>
                    <a:pt x="2124132" y="3271547"/>
                  </a:cubicBezTo>
                  <a:cubicBezTo>
                    <a:pt x="2124877" y="3256515"/>
                    <a:pt x="2136862" y="3254551"/>
                    <a:pt x="2140654" y="3244597"/>
                  </a:cubicBezTo>
                  <a:cubicBezTo>
                    <a:pt x="2144446" y="3234643"/>
                    <a:pt x="2137810" y="3222454"/>
                    <a:pt x="2139368" y="3215683"/>
                  </a:cubicBezTo>
                  <a:cubicBezTo>
                    <a:pt x="2140857" y="3208911"/>
                    <a:pt x="2153249" y="3198687"/>
                    <a:pt x="2154807" y="3191847"/>
                  </a:cubicBezTo>
                  <a:cubicBezTo>
                    <a:pt x="2156296" y="3185076"/>
                    <a:pt x="2149119" y="3182503"/>
                    <a:pt x="2150676" y="3176476"/>
                  </a:cubicBezTo>
                  <a:cubicBezTo>
                    <a:pt x="2152166" y="3170450"/>
                    <a:pt x="2150473" y="3162392"/>
                    <a:pt x="2145936" y="3157110"/>
                  </a:cubicBezTo>
                  <a:cubicBezTo>
                    <a:pt x="2141399" y="3151828"/>
                    <a:pt x="2127314" y="3149797"/>
                    <a:pt x="2122778" y="3147562"/>
                  </a:cubicBezTo>
                  <a:cubicBezTo>
                    <a:pt x="2118241" y="3145327"/>
                    <a:pt x="2144378" y="3149187"/>
                    <a:pt x="2145191" y="3146140"/>
                  </a:cubicBezTo>
                  <a:cubicBezTo>
                    <a:pt x="2145936" y="3143093"/>
                    <a:pt x="2114313" y="3133003"/>
                    <a:pt x="2100635" y="3133749"/>
                  </a:cubicBezTo>
                  <a:cubicBezTo>
                    <a:pt x="2086957" y="3134493"/>
                    <a:pt x="2080388" y="3132123"/>
                    <a:pt x="2072059" y="3126097"/>
                  </a:cubicBezTo>
                  <a:cubicBezTo>
                    <a:pt x="2063731" y="3120070"/>
                    <a:pt x="2046666" y="3139775"/>
                    <a:pt x="2039015" y="3142822"/>
                  </a:cubicBezTo>
                  <a:cubicBezTo>
                    <a:pt x="2031431" y="3145869"/>
                    <a:pt x="2007798" y="3143906"/>
                    <a:pt x="1993375" y="3146140"/>
                  </a:cubicBezTo>
                  <a:cubicBezTo>
                    <a:pt x="1978952" y="3148375"/>
                    <a:pt x="1963581" y="3132056"/>
                    <a:pt x="1965070" y="3126842"/>
                  </a:cubicBezTo>
                  <a:cubicBezTo>
                    <a:pt x="1966560" y="3121560"/>
                    <a:pt x="1995068" y="3114720"/>
                    <a:pt x="1996625" y="3104902"/>
                  </a:cubicBezTo>
                  <a:cubicBezTo>
                    <a:pt x="1998115" y="3095083"/>
                    <a:pt x="1978207" y="3084384"/>
                    <a:pt x="1979697" y="3076868"/>
                  </a:cubicBezTo>
                  <a:cubicBezTo>
                    <a:pt x="1981187" y="3069352"/>
                    <a:pt x="1990125" y="3060752"/>
                    <a:pt x="1993172" y="3054725"/>
                  </a:cubicBezTo>
                  <a:cubicBezTo>
                    <a:pt x="1996219" y="3048699"/>
                    <a:pt x="2009830" y="3049579"/>
                    <a:pt x="2014367" y="3047277"/>
                  </a:cubicBezTo>
                  <a:cubicBezTo>
                    <a:pt x="2018903" y="3045042"/>
                    <a:pt x="2019648" y="3017686"/>
                    <a:pt x="2019648" y="3005632"/>
                  </a:cubicBezTo>
                  <a:cubicBezTo>
                    <a:pt x="2019648" y="2993579"/>
                    <a:pt x="2018226" y="2980240"/>
                    <a:pt x="2031160" y="2968931"/>
                  </a:cubicBezTo>
                  <a:cubicBezTo>
                    <a:pt x="2044093" y="2957623"/>
                    <a:pt x="2056214" y="2950987"/>
                    <a:pt x="2054724" y="2934397"/>
                  </a:cubicBezTo>
                  <a:cubicBezTo>
                    <a:pt x="2053235" y="2917807"/>
                    <a:pt x="2030212" y="2935074"/>
                    <a:pt x="2008949" y="2935074"/>
                  </a:cubicBezTo>
                  <a:cubicBezTo>
                    <a:pt x="1987687" y="2935074"/>
                    <a:pt x="1987552" y="2942590"/>
                    <a:pt x="1970081" y="2946382"/>
                  </a:cubicBezTo>
                  <a:cubicBezTo>
                    <a:pt x="1952611" y="2950174"/>
                    <a:pt x="1937985" y="2931011"/>
                    <a:pt x="1928843" y="2942320"/>
                  </a:cubicBezTo>
                  <a:cubicBezTo>
                    <a:pt x="1919702" y="2953628"/>
                    <a:pt x="1917061" y="2967035"/>
                    <a:pt x="1914014" y="2978344"/>
                  </a:cubicBezTo>
                  <a:cubicBezTo>
                    <a:pt x="1910966" y="2989652"/>
                    <a:pt x="1918754" y="3007461"/>
                    <a:pt x="1910425" y="3019582"/>
                  </a:cubicBezTo>
                  <a:cubicBezTo>
                    <a:pt x="1902096" y="3031635"/>
                    <a:pt x="1892819" y="3041995"/>
                    <a:pt x="1889027" y="3048767"/>
                  </a:cubicBezTo>
                  <a:cubicBezTo>
                    <a:pt x="1885235" y="3055538"/>
                    <a:pt x="1872911" y="3045516"/>
                    <a:pt x="1844809" y="3042469"/>
                  </a:cubicBezTo>
                  <a:cubicBezTo>
                    <a:pt x="1816708" y="3039422"/>
                    <a:pt x="1818333" y="3050459"/>
                    <a:pt x="1804587" y="3057231"/>
                  </a:cubicBezTo>
                  <a:cubicBezTo>
                    <a:pt x="1790909" y="3064002"/>
                    <a:pt x="1788810" y="3049985"/>
                    <a:pt x="1781158" y="3044704"/>
                  </a:cubicBezTo>
                  <a:cubicBezTo>
                    <a:pt x="1773574" y="3039422"/>
                    <a:pt x="1773168" y="3037594"/>
                    <a:pt x="1751093" y="3030822"/>
                  </a:cubicBezTo>
                  <a:cubicBezTo>
                    <a:pt x="1729018" y="3024051"/>
                    <a:pt x="1723397" y="3006851"/>
                    <a:pt x="1715068" y="2987214"/>
                  </a:cubicBezTo>
                  <a:cubicBezTo>
                    <a:pt x="1706740" y="2967645"/>
                    <a:pt x="1707417" y="2964395"/>
                    <a:pt x="1700578" y="2958368"/>
                  </a:cubicBezTo>
                  <a:cubicBezTo>
                    <a:pt x="1693738" y="2952341"/>
                    <a:pt x="1697869" y="2936225"/>
                    <a:pt x="1695634" y="2923427"/>
                  </a:cubicBezTo>
                  <a:cubicBezTo>
                    <a:pt x="1693332" y="2910629"/>
                    <a:pt x="1689540" y="2907718"/>
                    <a:pt x="1687983" y="2894919"/>
                  </a:cubicBezTo>
                  <a:cubicBezTo>
                    <a:pt x="1686493" y="2882121"/>
                    <a:pt x="1679518" y="2885575"/>
                    <a:pt x="1678706" y="2870542"/>
                  </a:cubicBezTo>
                  <a:cubicBezTo>
                    <a:pt x="1677961" y="2855442"/>
                    <a:pt x="1695296" y="2842034"/>
                    <a:pt x="1698343" y="2826934"/>
                  </a:cubicBezTo>
                  <a:cubicBezTo>
                    <a:pt x="1701390" y="2811834"/>
                    <a:pt x="1699494" y="2797275"/>
                    <a:pt x="1706333" y="2791993"/>
                  </a:cubicBezTo>
                  <a:cubicBezTo>
                    <a:pt x="1713172" y="2786712"/>
                    <a:pt x="1724684" y="2776487"/>
                    <a:pt x="1720147" y="2758407"/>
                  </a:cubicBezTo>
                  <a:cubicBezTo>
                    <a:pt x="1715610" y="2740327"/>
                    <a:pt x="1727934" y="2730238"/>
                    <a:pt x="1731726" y="2699292"/>
                  </a:cubicBezTo>
                  <a:cubicBezTo>
                    <a:pt x="1735518" y="2668414"/>
                    <a:pt x="1762130" y="2661846"/>
                    <a:pt x="1781158" y="2658054"/>
                  </a:cubicBezTo>
                  <a:cubicBezTo>
                    <a:pt x="1800186" y="2654262"/>
                    <a:pt x="1807837" y="2657986"/>
                    <a:pt x="1812374" y="2651215"/>
                  </a:cubicBezTo>
                  <a:cubicBezTo>
                    <a:pt x="1816911" y="2644444"/>
                    <a:pt x="1803571" y="2629885"/>
                    <a:pt x="1811900" y="2623858"/>
                  </a:cubicBezTo>
                  <a:cubicBezTo>
                    <a:pt x="1820229" y="2617832"/>
                    <a:pt x="1812171" y="2635911"/>
                    <a:pt x="1819010" y="2632864"/>
                  </a:cubicBezTo>
                  <a:cubicBezTo>
                    <a:pt x="1825849" y="2629817"/>
                    <a:pt x="1838309" y="2644714"/>
                    <a:pt x="1857269" y="2639433"/>
                  </a:cubicBezTo>
                  <a:cubicBezTo>
                    <a:pt x="1876297" y="2634151"/>
                    <a:pt x="1900132" y="2629546"/>
                    <a:pt x="1904669" y="2629546"/>
                  </a:cubicBezTo>
                  <a:cubicBezTo>
                    <a:pt x="1909206" y="2629546"/>
                    <a:pt x="1919024" y="2644579"/>
                    <a:pt x="1925864" y="2650605"/>
                  </a:cubicBezTo>
                  <a:cubicBezTo>
                    <a:pt x="1932703" y="2656632"/>
                    <a:pt x="1940693" y="2646001"/>
                    <a:pt x="1947532" y="2648236"/>
                  </a:cubicBezTo>
                  <a:cubicBezTo>
                    <a:pt x="1954371" y="2650470"/>
                    <a:pt x="1965003" y="2664216"/>
                    <a:pt x="1971910" y="2659747"/>
                  </a:cubicBezTo>
                  <a:cubicBezTo>
                    <a:pt x="1978749" y="2655210"/>
                    <a:pt x="1962836" y="2650741"/>
                    <a:pt x="1968185" y="2651486"/>
                  </a:cubicBezTo>
                  <a:cubicBezTo>
                    <a:pt x="1973535" y="2652230"/>
                    <a:pt x="1997641" y="2660830"/>
                    <a:pt x="1996084" y="2655548"/>
                  </a:cubicBezTo>
                  <a:cubicBezTo>
                    <a:pt x="1994526" y="2650267"/>
                    <a:pt x="1972113" y="2639636"/>
                    <a:pt x="1973602" y="2635844"/>
                  </a:cubicBezTo>
                  <a:cubicBezTo>
                    <a:pt x="1975092" y="2632052"/>
                    <a:pt x="1993985" y="2632864"/>
                    <a:pt x="1991682" y="2631375"/>
                  </a:cubicBezTo>
                  <a:cubicBezTo>
                    <a:pt x="1989380" y="2629885"/>
                    <a:pt x="1973535" y="2616884"/>
                    <a:pt x="1975837" y="2612414"/>
                  </a:cubicBezTo>
                  <a:cubicBezTo>
                    <a:pt x="1978139" y="2607878"/>
                    <a:pt x="1991885" y="2602190"/>
                    <a:pt x="2010101" y="2597653"/>
                  </a:cubicBezTo>
                  <a:cubicBezTo>
                    <a:pt x="2028316" y="2593116"/>
                    <a:pt x="2039218" y="2611940"/>
                    <a:pt x="2059735" y="2611940"/>
                  </a:cubicBezTo>
                  <a:cubicBezTo>
                    <a:pt x="2080253" y="2611940"/>
                    <a:pt x="2106526" y="2606252"/>
                    <a:pt x="2121017" y="2613836"/>
                  </a:cubicBezTo>
                  <a:cubicBezTo>
                    <a:pt x="2135440" y="2621353"/>
                    <a:pt x="2135305" y="2642141"/>
                    <a:pt x="2142144" y="2639162"/>
                  </a:cubicBezTo>
                  <a:cubicBezTo>
                    <a:pt x="2148983" y="2636114"/>
                    <a:pt x="2147223" y="2624400"/>
                    <a:pt x="2170042" y="2635708"/>
                  </a:cubicBezTo>
                  <a:cubicBezTo>
                    <a:pt x="2192862" y="2647017"/>
                    <a:pt x="2182773" y="2658189"/>
                    <a:pt x="2192659" y="2669498"/>
                  </a:cubicBezTo>
                  <a:cubicBezTo>
                    <a:pt x="2202545" y="2680806"/>
                    <a:pt x="2205118" y="2685275"/>
                    <a:pt x="2199769" y="2696583"/>
                  </a:cubicBezTo>
                  <a:cubicBezTo>
                    <a:pt x="2194420" y="2707892"/>
                    <a:pt x="2194284" y="2711074"/>
                    <a:pt x="2200378" y="2714122"/>
                  </a:cubicBezTo>
                  <a:cubicBezTo>
                    <a:pt x="2206473" y="2717169"/>
                    <a:pt x="2214869" y="2721435"/>
                    <a:pt x="2219474" y="2732743"/>
                  </a:cubicBezTo>
                  <a:cubicBezTo>
                    <a:pt x="2224011" y="2744051"/>
                    <a:pt x="2228886" y="2757865"/>
                    <a:pt x="2237215" y="2774388"/>
                  </a:cubicBezTo>
                  <a:cubicBezTo>
                    <a:pt x="2245544" y="2790977"/>
                    <a:pt x="2242835" y="2809532"/>
                    <a:pt x="2256514" y="2814068"/>
                  </a:cubicBezTo>
                  <a:cubicBezTo>
                    <a:pt x="2270192" y="2818605"/>
                    <a:pt x="2264843" y="2777773"/>
                    <a:pt x="2270124" y="2769512"/>
                  </a:cubicBezTo>
                  <a:cubicBezTo>
                    <a:pt x="2275474" y="2761251"/>
                    <a:pt x="2294976" y="2752516"/>
                    <a:pt x="2294231" y="2739718"/>
                  </a:cubicBezTo>
                  <a:cubicBezTo>
                    <a:pt x="2293486" y="2726920"/>
                    <a:pt x="2277099" y="2722247"/>
                    <a:pt x="2275542" y="2711684"/>
                  </a:cubicBezTo>
                  <a:cubicBezTo>
                    <a:pt x="2274052" y="2701121"/>
                    <a:pt x="2273578" y="2692588"/>
                    <a:pt x="2267484" y="2676066"/>
                  </a:cubicBezTo>
                  <a:cubicBezTo>
                    <a:pt x="2261389" y="2659476"/>
                    <a:pt x="2262134" y="2647897"/>
                    <a:pt x="2257530" y="2628260"/>
                  </a:cubicBezTo>
                  <a:cubicBezTo>
                    <a:pt x="2252993" y="2608690"/>
                    <a:pt x="2258545" y="2572260"/>
                    <a:pt x="2275271" y="2552690"/>
                  </a:cubicBezTo>
                  <a:cubicBezTo>
                    <a:pt x="2291996" y="2533121"/>
                    <a:pt x="2286579" y="2536033"/>
                    <a:pt x="2300257" y="2525469"/>
                  </a:cubicBezTo>
                  <a:cubicBezTo>
                    <a:pt x="2313936" y="2514906"/>
                    <a:pt x="2322197" y="2510504"/>
                    <a:pt x="2338922" y="2501498"/>
                  </a:cubicBezTo>
                  <a:cubicBezTo>
                    <a:pt x="2355648" y="2492424"/>
                    <a:pt x="2359440" y="2485111"/>
                    <a:pt x="2367769" y="2476038"/>
                  </a:cubicBezTo>
                  <a:cubicBezTo>
                    <a:pt x="2376098" y="2466964"/>
                    <a:pt x="2384833" y="2477798"/>
                    <a:pt x="2392417" y="2470282"/>
                  </a:cubicBezTo>
                  <a:cubicBezTo>
                    <a:pt x="2400001" y="2462765"/>
                    <a:pt x="2410632" y="2452270"/>
                    <a:pt x="2422753" y="2446988"/>
                  </a:cubicBezTo>
                  <a:cubicBezTo>
                    <a:pt x="2434941" y="2441706"/>
                    <a:pt x="2432639" y="2435341"/>
                    <a:pt x="2435686" y="2430804"/>
                  </a:cubicBezTo>
                  <a:cubicBezTo>
                    <a:pt x="2438733" y="2426267"/>
                    <a:pt x="2446453" y="2427554"/>
                    <a:pt x="2446453" y="2421527"/>
                  </a:cubicBezTo>
                  <a:cubicBezTo>
                    <a:pt x="2446453" y="2415501"/>
                    <a:pt x="2455120" y="2423356"/>
                    <a:pt x="2459657" y="2421121"/>
                  </a:cubicBezTo>
                  <a:cubicBezTo>
                    <a:pt x="2464194" y="2418887"/>
                    <a:pt x="2455730" y="2404125"/>
                    <a:pt x="2464804" y="2392816"/>
                  </a:cubicBezTo>
                  <a:cubicBezTo>
                    <a:pt x="2473945" y="2381508"/>
                    <a:pt x="2471304" y="2389363"/>
                    <a:pt x="2472117" y="2382591"/>
                  </a:cubicBezTo>
                  <a:cubicBezTo>
                    <a:pt x="2472862" y="2375820"/>
                    <a:pt x="2475706" y="2366002"/>
                    <a:pt x="2474893" y="2356928"/>
                  </a:cubicBezTo>
                  <a:cubicBezTo>
                    <a:pt x="2474148" y="2347854"/>
                    <a:pt x="2458506" y="2361803"/>
                    <a:pt x="2453969" y="2361058"/>
                  </a:cubicBezTo>
                  <a:cubicBezTo>
                    <a:pt x="2449432" y="2360313"/>
                    <a:pt x="2458574" y="2351714"/>
                    <a:pt x="2463179" y="2348667"/>
                  </a:cubicBezTo>
                  <a:cubicBezTo>
                    <a:pt x="2467715" y="2345619"/>
                    <a:pt x="2466090" y="2331805"/>
                    <a:pt x="2466090" y="2323544"/>
                  </a:cubicBezTo>
                  <a:cubicBezTo>
                    <a:pt x="2466090" y="2315283"/>
                    <a:pt x="2452344" y="2305803"/>
                    <a:pt x="2454646" y="2299709"/>
                  </a:cubicBezTo>
                  <a:cubicBezTo>
                    <a:pt x="2456949" y="2293682"/>
                    <a:pt x="2475773" y="2294089"/>
                    <a:pt x="2483358" y="2302418"/>
                  </a:cubicBezTo>
                  <a:cubicBezTo>
                    <a:pt x="2490942" y="2310679"/>
                    <a:pt x="2475909" y="2343994"/>
                    <a:pt x="2480513" y="2337223"/>
                  </a:cubicBezTo>
                  <a:cubicBezTo>
                    <a:pt x="2485050" y="2330452"/>
                    <a:pt x="2490874" y="2319075"/>
                    <a:pt x="2497713" y="2314538"/>
                  </a:cubicBezTo>
                  <a:cubicBezTo>
                    <a:pt x="2504552" y="2310002"/>
                    <a:pt x="2514032" y="2286166"/>
                    <a:pt x="2513287" y="2282374"/>
                  </a:cubicBezTo>
                  <a:cubicBezTo>
                    <a:pt x="2512542" y="2278582"/>
                    <a:pt x="2511188" y="2271269"/>
                    <a:pt x="2516470" y="2271269"/>
                  </a:cubicBezTo>
                  <a:cubicBezTo>
                    <a:pt x="2521819" y="2271269"/>
                    <a:pt x="2537732" y="2255694"/>
                    <a:pt x="2549108" y="2246689"/>
                  </a:cubicBezTo>
                  <a:cubicBezTo>
                    <a:pt x="2560484" y="2237615"/>
                    <a:pt x="2553171" y="2213712"/>
                    <a:pt x="2557708" y="2197121"/>
                  </a:cubicBezTo>
                  <a:cubicBezTo>
                    <a:pt x="2562245" y="2180532"/>
                    <a:pt x="2564412" y="2177417"/>
                    <a:pt x="2579647" y="2169155"/>
                  </a:cubicBezTo>
                  <a:cubicBezTo>
                    <a:pt x="2594816" y="2160894"/>
                    <a:pt x="2618177" y="2178432"/>
                    <a:pt x="2631043" y="2179177"/>
                  </a:cubicBezTo>
                  <a:cubicBezTo>
                    <a:pt x="2643976" y="2179922"/>
                    <a:pt x="2646956" y="2172812"/>
                    <a:pt x="2656842" y="2168275"/>
                  </a:cubicBezTo>
                  <a:cubicBezTo>
                    <a:pt x="2666728" y="2163738"/>
                    <a:pt x="2668082" y="2173557"/>
                    <a:pt x="2677969" y="2172067"/>
                  </a:cubicBezTo>
                  <a:cubicBezTo>
                    <a:pt x="2687855" y="2170577"/>
                    <a:pt x="2676547" y="2159946"/>
                    <a:pt x="2673500" y="2154665"/>
                  </a:cubicBezTo>
                  <a:cubicBezTo>
                    <a:pt x="2670453" y="2149383"/>
                    <a:pt x="2675057" y="2134418"/>
                    <a:pt x="2670453" y="2125412"/>
                  </a:cubicBezTo>
                  <a:cubicBezTo>
                    <a:pt x="2665916" y="2116338"/>
                    <a:pt x="2670791" y="2104014"/>
                    <a:pt x="2682235" y="2084445"/>
                  </a:cubicBezTo>
                  <a:cubicBezTo>
                    <a:pt x="2693611" y="2064875"/>
                    <a:pt x="2697200" y="2072865"/>
                    <a:pt x="2711691" y="2071376"/>
                  </a:cubicBezTo>
                  <a:cubicBezTo>
                    <a:pt x="2726114" y="2069886"/>
                    <a:pt x="2732818" y="2065078"/>
                    <a:pt x="2748799" y="2056817"/>
                  </a:cubicBezTo>
                  <a:cubicBezTo>
                    <a:pt x="2764779" y="2048556"/>
                    <a:pt x="2765930" y="2053702"/>
                    <a:pt x="2774259" y="2051468"/>
                  </a:cubicBezTo>
                  <a:cubicBezTo>
                    <a:pt x="2782588" y="2049233"/>
                    <a:pt x="2796876" y="2032575"/>
                    <a:pt x="2809742" y="2031086"/>
                  </a:cubicBezTo>
                  <a:cubicBezTo>
                    <a:pt x="2809809" y="2031086"/>
                    <a:pt x="2809877" y="2031086"/>
                    <a:pt x="2809944" y="2031086"/>
                  </a:cubicBezTo>
                  <a:cubicBezTo>
                    <a:pt x="2806017" y="2024788"/>
                    <a:pt x="2805001" y="2012735"/>
                    <a:pt x="2811773" y="2008672"/>
                  </a:cubicBezTo>
                  <a:cubicBezTo>
                    <a:pt x="2819357" y="2004135"/>
                    <a:pt x="2838452" y="2013073"/>
                    <a:pt x="2849151" y="2012329"/>
                  </a:cubicBezTo>
                  <a:cubicBezTo>
                    <a:pt x="2859782" y="2011584"/>
                    <a:pt x="2861001" y="2025601"/>
                    <a:pt x="2855652" y="2029393"/>
                  </a:cubicBezTo>
                  <a:cubicBezTo>
                    <a:pt x="2850302" y="2033185"/>
                    <a:pt x="2827009" y="2040566"/>
                    <a:pt x="2820169" y="2061692"/>
                  </a:cubicBezTo>
                  <a:cubicBezTo>
                    <a:pt x="2813330" y="2082819"/>
                    <a:pt x="2835676" y="2078553"/>
                    <a:pt x="2842515" y="2076996"/>
                  </a:cubicBezTo>
                  <a:cubicBezTo>
                    <a:pt x="2849354" y="2075506"/>
                    <a:pt x="2866215" y="2083293"/>
                    <a:pt x="2879149" y="2086341"/>
                  </a:cubicBezTo>
                  <a:cubicBezTo>
                    <a:pt x="2892082" y="2089388"/>
                    <a:pt x="2892014" y="2069954"/>
                    <a:pt x="2904880" y="2065417"/>
                  </a:cubicBezTo>
                  <a:cubicBezTo>
                    <a:pt x="2917814" y="2060880"/>
                    <a:pt x="2936841" y="2067042"/>
                    <a:pt x="2949775" y="2058781"/>
                  </a:cubicBezTo>
                  <a:cubicBezTo>
                    <a:pt x="2962708" y="2050520"/>
                    <a:pt x="2967651" y="2037044"/>
                    <a:pt x="2969886" y="2029528"/>
                  </a:cubicBezTo>
                  <a:cubicBezTo>
                    <a:pt x="2972189" y="2022012"/>
                    <a:pt x="2979976" y="2015918"/>
                    <a:pt x="2991419" y="2015918"/>
                  </a:cubicBezTo>
                  <a:cubicBezTo>
                    <a:pt x="3002795" y="2015918"/>
                    <a:pt x="2994534" y="2010162"/>
                    <a:pt x="2992232" y="2004135"/>
                  </a:cubicBezTo>
                  <a:cubicBezTo>
                    <a:pt x="2990472" y="1999463"/>
                    <a:pt x="2988711" y="1998447"/>
                    <a:pt x="2987357" y="1996077"/>
                  </a:cubicBezTo>
                  <a:cubicBezTo>
                    <a:pt x="2991352" y="1995874"/>
                    <a:pt x="2996024" y="1995332"/>
                    <a:pt x="3000561" y="1995468"/>
                  </a:cubicBezTo>
                  <a:cubicBezTo>
                    <a:pt x="3010379" y="1995874"/>
                    <a:pt x="3015255" y="1996213"/>
                    <a:pt x="3022094" y="1994723"/>
                  </a:cubicBezTo>
                  <a:cubicBezTo>
                    <a:pt x="3028933" y="1993233"/>
                    <a:pt x="3023651" y="1993707"/>
                    <a:pt x="3029001" y="1986936"/>
                  </a:cubicBezTo>
                  <a:cubicBezTo>
                    <a:pt x="3031507" y="1983753"/>
                    <a:pt x="3033741" y="1983414"/>
                    <a:pt x="3035027" y="1983753"/>
                  </a:cubicBezTo>
                  <a:cubicBezTo>
                    <a:pt x="3032387" y="1980909"/>
                    <a:pt x="3034283" y="1968246"/>
                    <a:pt x="3030220" y="1973528"/>
                  </a:cubicBezTo>
                  <a:cubicBezTo>
                    <a:pt x="3026022" y="1979013"/>
                    <a:pt x="3021688" y="1996145"/>
                    <a:pt x="3016744" y="1988967"/>
                  </a:cubicBezTo>
                  <a:cubicBezTo>
                    <a:pt x="3011801" y="1981789"/>
                    <a:pt x="3025954" y="1978878"/>
                    <a:pt x="3028256" y="1973257"/>
                  </a:cubicBezTo>
                  <a:cubicBezTo>
                    <a:pt x="3030559" y="1967569"/>
                    <a:pt x="3030694" y="1961475"/>
                    <a:pt x="3032251" y="1958089"/>
                  </a:cubicBezTo>
                  <a:cubicBezTo>
                    <a:pt x="3033741" y="1954704"/>
                    <a:pt x="3034757" y="1948474"/>
                    <a:pt x="3031710" y="1942786"/>
                  </a:cubicBezTo>
                  <a:cubicBezTo>
                    <a:pt x="3028662" y="1937166"/>
                    <a:pt x="3012614" y="1940619"/>
                    <a:pt x="3010989" y="1943531"/>
                  </a:cubicBezTo>
                  <a:cubicBezTo>
                    <a:pt x="3007535" y="1949693"/>
                    <a:pt x="3014307" y="1949422"/>
                    <a:pt x="3004894" y="1957344"/>
                  </a:cubicBezTo>
                  <a:cubicBezTo>
                    <a:pt x="2995482" y="1965267"/>
                    <a:pt x="2991352" y="1971429"/>
                    <a:pt x="2988711" y="1975153"/>
                  </a:cubicBezTo>
                  <a:cubicBezTo>
                    <a:pt x="2986070" y="1978945"/>
                    <a:pt x="2974897" y="1988425"/>
                    <a:pt x="2977538" y="1993369"/>
                  </a:cubicBezTo>
                  <a:cubicBezTo>
                    <a:pt x="2977809" y="1993910"/>
                    <a:pt x="2978283" y="1994317"/>
                    <a:pt x="2978757" y="1994655"/>
                  </a:cubicBezTo>
                  <a:cubicBezTo>
                    <a:pt x="2975168" y="1996619"/>
                    <a:pt x="2970564" y="1999192"/>
                    <a:pt x="2965214" y="2000614"/>
                  </a:cubicBezTo>
                  <a:cubicBezTo>
                    <a:pt x="2953838" y="2003661"/>
                    <a:pt x="2943748" y="2003526"/>
                    <a:pt x="2931628" y="1999057"/>
                  </a:cubicBezTo>
                  <a:cubicBezTo>
                    <a:pt x="2919439" y="1994520"/>
                    <a:pt x="2912871" y="1985040"/>
                    <a:pt x="2912871" y="1978268"/>
                  </a:cubicBezTo>
                  <a:cubicBezTo>
                    <a:pt x="2912871" y="1971497"/>
                    <a:pt x="2892963" y="1964251"/>
                    <a:pt x="2890728" y="1959714"/>
                  </a:cubicBezTo>
                  <a:cubicBezTo>
                    <a:pt x="2888426" y="1955178"/>
                    <a:pt x="2896010" y="1941973"/>
                    <a:pt x="2897567" y="1929920"/>
                  </a:cubicBezTo>
                  <a:cubicBezTo>
                    <a:pt x="2899057" y="1917867"/>
                    <a:pt x="2894723" y="1913669"/>
                    <a:pt x="2893165" y="1908387"/>
                  </a:cubicBezTo>
                  <a:cubicBezTo>
                    <a:pt x="2891676" y="1903105"/>
                    <a:pt x="2893301" y="1900532"/>
                    <a:pt x="2905490" y="1897485"/>
                  </a:cubicBezTo>
                  <a:cubicBezTo>
                    <a:pt x="2917679" y="1894438"/>
                    <a:pt x="2915173" y="1871821"/>
                    <a:pt x="2915918" y="1864305"/>
                  </a:cubicBezTo>
                  <a:cubicBezTo>
                    <a:pt x="2916663" y="1856789"/>
                    <a:pt x="2904339" y="1843990"/>
                    <a:pt x="2887613" y="1837964"/>
                  </a:cubicBezTo>
                  <a:cubicBezTo>
                    <a:pt x="2870888" y="1831937"/>
                    <a:pt x="2866757" y="1842298"/>
                    <a:pt x="2848474" y="1838573"/>
                  </a:cubicBezTo>
                  <a:cubicBezTo>
                    <a:pt x="2830259" y="1834781"/>
                    <a:pt x="2850370" y="1813045"/>
                    <a:pt x="2861746" y="1800992"/>
                  </a:cubicBezTo>
                  <a:cubicBezTo>
                    <a:pt x="2873122" y="1788938"/>
                    <a:pt x="2875695" y="1788803"/>
                    <a:pt x="2888629" y="1791038"/>
                  </a:cubicBezTo>
                  <a:cubicBezTo>
                    <a:pt x="2901562" y="1793272"/>
                    <a:pt x="2930070" y="1799637"/>
                    <a:pt x="2952822" y="1799637"/>
                  </a:cubicBezTo>
                  <a:cubicBezTo>
                    <a:pt x="2975574" y="1799637"/>
                    <a:pt x="2979434" y="1792189"/>
                    <a:pt x="2989320" y="1797471"/>
                  </a:cubicBezTo>
                  <a:cubicBezTo>
                    <a:pt x="2999207" y="1802752"/>
                    <a:pt x="3049383" y="1808847"/>
                    <a:pt x="3078297" y="1803565"/>
                  </a:cubicBezTo>
                  <a:cubicBezTo>
                    <a:pt x="3107211" y="1798283"/>
                    <a:pt x="3097731" y="1775937"/>
                    <a:pt x="3112222" y="1762327"/>
                  </a:cubicBezTo>
                  <a:cubicBezTo>
                    <a:pt x="3126645" y="1748784"/>
                    <a:pt x="3131318" y="1744856"/>
                    <a:pt x="3151090" y="1742554"/>
                  </a:cubicBezTo>
                  <a:cubicBezTo>
                    <a:pt x="3167748" y="1740658"/>
                    <a:pt x="3177093" y="1747971"/>
                    <a:pt x="3187791" y="1745804"/>
                  </a:cubicBezTo>
                  <a:cubicBezTo>
                    <a:pt x="3183051" y="1749190"/>
                    <a:pt x="3177228" y="1756029"/>
                    <a:pt x="3168493" y="1769098"/>
                  </a:cubicBezTo>
                  <a:cubicBezTo>
                    <a:pt x="3153596" y="1791241"/>
                    <a:pt x="3136261" y="1812503"/>
                    <a:pt x="3131114" y="1823202"/>
                  </a:cubicBezTo>
                  <a:cubicBezTo>
                    <a:pt x="3125968" y="1833969"/>
                    <a:pt x="3119468" y="1846225"/>
                    <a:pt x="3109175" y="1850152"/>
                  </a:cubicBezTo>
                  <a:cubicBezTo>
                    <a:pt x="3098882" y="1854080"/>
                    <a:pt x="3098679" y="1874191"/>
                    <a:pt x="3091298" y="1883807"/>
                  </a:cubicBezTo>
                  <a:cubicBezTo>
                    <a:pt x="3083918" y="1893422"/>
                    <a:pt x="3074234" y="1890984"/>
                    <a:pt x="3073083" y="1898839"/>
                  </a:cubicBezTo>
                  <a:cubicBezTo>
                    <a:pt x="3071932" y="1906762"/>
                    <a:pt x="3056764" y="1922471"/>
                    <a:pt x="3099560" y="1924232"/>
                  </a:cubicBezTo>
                  <a:cubicBezTo>
                    <a:pt x="3142287" y="1925925"/>
                    <a:pt x="3150887" y="1918747"/>
                    <a:pt x="3161721" y="1919289"/>
                  </a:cubicBezTo>
                  <a:cubicBezTo>
                    <a:pt x="3172556" y="1919831"/>
                    <a:pt x="3187724" y="1929446"/>
                    <a:pt x="3200251" y="1927212"/>
                  </a:cubicBezTo>
                  <a:cubicBezTo>
                    <a:pt x="3212778" y="1924977"/>
                    <a:pt x="3227134" y="1917935"/>
                    <a:pt x="3233431" y="1911095"/>
                  </a:cubicBezTo>
                  <a:cubicBezTo>
                    <a:pt x="3239729" y="1904324"/>
                    <a:pt x="3254897" y="1900193"/>
                    <a:pt x="3252662" y="1887192"/>
                  </a:cubicBezTo>
                  <a:cubicBezTo>
                    <a:pt x="3250360" y="1874191"/>
                    <a:pt x="3248532" y="1870196"/>
                    <a:pt x="3252526" y="1858346"/>
                  </a:cubicBezTo>
                  <a:cubicBezTo>
                    <a:pt x="3256522" y="1846496"/>
                    <a:pt x="3256725" y="1820764"/>
                    <a:pt x="3235598" y="1829229"/>
                  </a:cubicBezTo>
                  <a:cubicBezTo>
                    <a:pt x="3214539" y="1837693"/>
                    <a:pt x="3209731" y="1857872"/>
                    <a:pt x="3195511" y="1843178"/>
                  </a:cubicBezTo>
                  <a:cubicBezTo>
                    <a:pt x="3181291" y="1828484"/>
                    <a:pt x="3186302" y="1813248"/>
                    <a:pt x="3183458" y="1807560"/>
                  </a:cubicBezTo>
                  <a:cubicBezTo>
                    <a:pt x="3180614" y="1801872"/>
                    <a:pt x="3185218" y="1791105"/>
                    <a:pt x="3199439" y="1780339"/>
                  </a:cubicBezTo>
                  <a:cubicBezTo>
                    <a:pt x="3213658" y="1769572"/>
                    <a:pt x="3226050" y="1747429"/>
                    <a:pt x="3210070" y="1745195"/>
                  </a:cubicBezTo>
                  <a:cubicBezTo>
                    <a:pt x="3203569" y="1744247"/>
                    <a:pt x="3199235" y="1742486"/>
                    <a:pt x="3194834" y="1742893"/>
                  </a:cubicBezTo>
                  <a:cubicBezTo>
                    <a:pt x="3207564" y="1735241"/>
                    <a:pt x="3207632" y="1721969"/>
                    <a:pt x="3206887" y="1710931"/>
                  </a:cubicBezTo>
                  <a:cubicBezTo>
                    <a:pt x="3206142" y="1699623"/>
                    <a:pt x="3208851" y="1699623"/>
                    <a:pt x="3208106" y="1690549"/>
                  </a:cubicBezTo>
                  <a:cubicBezTo>
                    <a:pt x="3207361" y="1681476"/>
                    <a:pt x="3209257" y="1677887"/>
                    <a:pt x="3212304" y="1665089"/>
                  </a:cubicBezTo>
                  <a:cubicBezTo>
                    <a:pt x="3215351" y="1652291"/>
                    <a:pt x="3206684" y="1644842"/>
                    <a:pt x="3200590" y="1644097"/>
                  </a:cubicBezTo>
                  <a:cubicBezTo>
                    <a:pt x="3194495" y="1643352"/>
                    <a:pt x="3181765" y="1644707"/>
                    <a:pt x="3180275" y="1634143"/>
                  </a:cubicBezTo>
                  <a:cubicBezTo>
                    <a:pt x="3178786" y="1623580"/>
                    <a:pt x="3177905" y="1617011"/>
                    <a:pt x="3173368" y="1617011"/>
                  </a:cubicBezTo>
                  <a:cubicBezTo>
                    <a:pt x="3168831" y="1617011"/>
                    <a:pt x="3150820" y="1622022"/>
                    <a:pt x="3146282" y="1616741"/>
                  </a:cubicBezTo>
                  <a:cubicBezTo>
                    <a:pt x="3141746" y="1611459"/>
                    <a:pt x="3191109" y="1608344"/>
                    <a:pt x="3189620" y="1600828"/>
                  </a:cubicBezTo>
                  <a:cubicBezTo>
                    <a:pt x="3188130" y="1593311"/>
                    <a:pt x="3183932" y="1593582"/>
                    <a:pt x="3180885" y="1588300"/>
                  </a:cubicBezTo>
                  <a:cubicBezTo>
                    <a:pt x="3177838" y="1583019"/>
                    <a:pt x="3165513" y="1578279"/>
                    <a:pt x="3160977" y="1579091"/>
                  </a:cubicBezTo>
                  <a:cubicBezTo>
                    <a:pt x="3156440" y="1579836"/>
                    <a:pt x="3148991" y="1584238"/>
                    <a:pt x="3145199" y="1581935"/>
                  </a:cubicBezTo>
                  <a:cubicBezTo>
                    <a:pt x="3141407" y="1579701"/>
                    <a:pt x="3134094" y="1577534"/>
                    <a:pt x="3131047" y="1572252"/>
                  </a:cubicBezTo>
                  <a:cubicBezTo>
                    <a:pt x="3128000" y="1566970"/>
                    <a:pt x="3114524" y="1556407"/>
                    <a:pt x="3111477" y="1559386"/>
                  </a:cubicBezTo>
                  <a:cubicBezTo>
                    <a:pt x="3111003" y="1559860"/>
                    <a:pt x="3110732" y="1560470"/>
                    <a:pt x="3110529" y="1561079"/>
                  </a:cubicBezTo>
                  <a:cubicBezTo>
                    <a:pt x="3110394" y="1559928"/>
                    <a:pt x="3110191" y="1558506"/>
                    <a:pt x="3109920" y="1556678"/>
                  </a:cubicBezTo>
                  <a:cubicBezTo>
                    <a:pt x="3107618" y="1543135"/>
                    <a:pt x="3105789" y="1529727"/>
                    <a:pt x="3101997" y="1525935"/>
                  </a:cubicBezTo>
                  <a:cubicBezTo>
                    <a:pt x="3098205" y="1522143"/>
                    <a:pt x="3088522" y="1527764"/>
                    <a:pt x="3078636" y="1515710"/>
                  </a:cubicBezTo>
                  <a:cubicBezTo>
                    <a:pt x="3068750" y="1503657"/>
                    <a:pt x="3070916" y="1511106"/>
                    <a:pt x="3069427" y="1505012"/>
                  </a:cubicBezTo>
                  <a:cubicBezTo>
                    <a:pt x="3067937" y="1498985"/>
                    <a:pt x="3054936" y="1494245"/>
                    <a:pt x="3058728" y="1490453"/>
                  </a:cubicBezTo>
                  <a:cubicBezTo>
                    <a:pt x="3062520" y="1486661"/>
                    <a:pt x="3068953" y="1484020"/>
                    <a:pt x="3072000" y="1481786"/>
                  </a:cubicBezTo>
                  <a:cubicBezTo>
                    <a:pt x="3075047" y="1479551"/>
                    <a:pt x="3081006" y="1477181"/>
                    <a:pt x="3081751" y="1471154"/>
                  </a:cubicBezTo>
                  <a:cubicBezTo>
                    <a:pt x="3082495" y="1465128"/>
                    <a:pt x="3085678" y="1471696"/>
                    <a:pt x="3085678" y="1464925"/>
                  </a:cubicBezTo>
                  <a:cubicBezTo>
                    <a:pt x="3085678" y="1458153"/>
                    <a:pt x="3069020" y="1455445"/>
                    <a:pt x="3066718" y="1452465"/>
                  </a:cubicBezTo>
                  <a:cubicBezTo>
                    <a:pt x="3064416" y="1449418"/>
                    <a:pt x="3075724" y="1443188"/>
                    <a:pt x="3078771" y="1439396"/>
                  </a:cubicBezTo>
                  <a:cubicBezTo>
                    <a:pt x="3081818" y="1435604"/>
                    <a:pt x="3069697" y="1429374"/>
                    <a:pt x="3067395" y="1425650"/>
                  </a:cubicBezTo>
                  <a:cubicBezTo>
                    <a:pt x="3065093" y="1421858"/>
                    <a:pt x="3074167" y="1412243"/>
                    <a:pt x="3074167" y="1407706"/>
                  </a:cubicBezTo>
                  <a:cubicBezTo>
                    <a:pt x="3074167" y="1403169"/>
                    <a:pt x="3060488" y="1401476"/>
                    <a:pt x="3055207" y="1399986"/>
                  </a:cubicBezTo>
                  <a:cubicBezTo>
                    <a:pt x="3049857" y="1398497"/>
                    <a:pt x="3051618" y="1393215"/>
                    <a:pt x="3053920" y="1388746"/>
                  </a:cubicBezTo>
                  <a:cubicBezTo>
                    <a:pt x="3056222" y="1384209"/>
                    <a:pt x="3054936" y="1379875"/>
                    <a:pt x="3054936" y="1373849"/>
                  </a:cubicBezTo>
                  <a:cubicBezTo>
                    <a:pt x="3054936" y="1367822"/>
                    <a:pt x="3053649" y="1362473"/>
                    <a:pt x="3051347" y="1357936"/>
                  </a:cubicBezTo>
                  <a:cubicBezTo>
                    <a:pt x="3049044" y="1353399"/>
                    <a:pt x="3043018" y="1346018"/>
                    <a:pt x="3041460" y="1342294"/>
                  </a:cubicBezTo>
                  <a:cubicBezTo>
                    <a:pt x="3039971" y="1338502"/>
                    <a:pt x="3036043" y="1328954"/>
                    <a:pt x="3035299" y="1322927"/>
                  </a:cubicBezTo>
                  <a:cubicBezTo>
                    <a:pt x="3034553" y="1316901"/>
                    <a:pt x="3039158" y="1312025"/>
                    <a:pt x="3036856" y="1307488"/>
                  </a:cubicBezTo>
                  <a:cubicBezTo>
                    <a:pt x="3034553" y="1302952"/>
                    <a:pt x="3030491" y="1289341"/>
                    <a:pt x="3035840" y="1281080"/>
                  </a:cubicBezTo>
                  <a:cubicBezTo>
                    <a:pt x="3041190" y="1272819"/>
                    <a:pt x="3039294" y="1274444"/>
                    <a:pt x="3030965" y="1275189"/>
                  </a:cubicBezTo>
                  <a:cubicBezTo>
                    <a:pt x="3022636" y="1275934"/>
                    <a:pt x="3021891" y="1296722"/>
                    <a:pt x="3008958" y="1309520"/>
                  </a:cubicBezTo>
                  <a:cubicBezTo>
                    <a:pt x="2996024" y="1322318"/>
                    <a:pt x="2990878" y="1329225"/>
                    <a:pt x="2982549" y="1345070"/>
                  </a:cubicBezTo>
                  <a:cubicBezTo>
                    <a:pt x="2974220" y="1360915"/>
                    <a:pt x="2968938" y="1359155"/>
                    <a:pt x="2959052" y="1362879"/>
                  </a:cubicBezTo>
                  <a:cubicBezTo>
                    <a:pt x="2949166" y="1366671"/>
                    <a:pt x="2946051" y="1380349"/>
                    <a:pt x="2936909" y="1384886"/>
                  </a:cubicBezTo>
                  <a:cubicBezTo>
                    <a:pt x="2927768" y="1389423"/>
                    <a:pt x="2917272" y="1401273"/>
                    <a:pt x="2915038" y="1399716"/>
                  </a:cubicBezTo>
                  <a:cubicBezTo>
                    <a:pt x="2912735" y="1398226"/>
                    <a:pt x="2915038" y="1385767"/>
                    <a:pt x="2908943" y="1386511"/>
                  </a:cubicBezTo>
                  <a:cubicBezTo>
                    <a:pt x="2902849" y="1387256"/>
                    <a:pt x="2888900" y="1370598"/>
                    <a:pt x="2886597" y="1359290"/>
                  </a:cubicBezTo>
                  <a:cubicBezTo>
                    <a:pt x="2884295" y="1347982"/>
                    <a:pt x="2886191" y="1344731"/>
                    <a:pt x="2888493" y="1338705"/>
                  </a:cubicBezTo>
                  <a:cubicBezTo>
                    <a:pt x="2890796" y="1332678"/>
                    <a:pt x="2890999" y="1317510"/>
                    <a:pt x="2893301" y="1304712"/>
                  </a:cubicBezTo>
                  <a:cubicBezTo>
                    <a:pt x="2895604" y="1291914"/>
                    <a:pt x="2877523" y="1298415"/>
                    <a:pt x="2876034" y="1294623"/>
                  </a:cubicBezTo>
                  <a:cubicBezTo>
                    <a:pt x="2874544" y="1290831"/>
                    <a:pt x="2879826" y="1284601"/>
                    <a:pt x="2885920" y="1279387"/>
                  </a:cubicBezTo>
                  <a:cubicBezTo>
                    <a:pt x="2892014" y="1274105"/>
                    <a:pt x="2890254" y="1265844"/>
                    <a:pt x="2890999" y="1260562"/>
                  </a:cubicBezTo>
                  <a:cubicBezTo>
                    <a:pt x="2891744" y="1255281"/>
                    <a:pt x="2894452" y="1249389"/>
                    <a:pt x="2898989" y="1244852"/>
                  </a:cubicBezTo>
                  <a:cubicBezTo>
                    <a:pt x="2903526" y="1240316"/>
                    <a:pt x="2900140" y="1241128"/>
                    <a:pt x="2894791" y="1235102"/>
                  </a:cubicBezTo>
                  <a:cubicBezTo>
                    <a:pt x="2889441" y="1229075"/>
                    <a:pt x="2893843" y="1236321"/>
                    <a:pt x="2890051" y="1238555"/>
                  </a:cubicBezTo>
                  <a:cubicBezTo>
                    <a:pt x="2886259" y="1240790"/>
                    <a:pt x="2883821" y="1236727"/>
                    <a:pt x="2883821" y="1232935"/>
                  </a:cubicBezTo>
                  <a:cubicBezTo>
                    <a:pt x="2883821" y="1229143"/>
                    <a:pt x="2881383" y="1230971"/>
                    <a:pt x="2877591" y="1227992"/>
                  </a:cubicBezTo>
                  <a:cubicBezTo>
                    <a:pt x="2873799" y="1225012"/>
                    <a:pt x="2866554" y="1229075"/>
                    <a:pt x="2861272" y="1227585"/>
                  </a:cubicBezTo>
                  <a:cubicBezTo>
                    <a:pt x="2855923" y="1226096"/>
                    <a:pt x="2842312" y="1210589"/>
                    <a:pt x="2840755" y="1207610"/>
                  </a:cubicBezTo>
                  <a:cubicBezTo>
                    <a:pt x="2839265" y="1204562"/>
                    <a:pt x="2840145" y="1199213"/>
                    <a:pt x="2837843" y="1192442"/>
                  </a:cubicBezTo>
                  <a:cubicBezTo>
                    <a:pt x="2835541" y="1185670"/>
                    <a:pt x="2830191" y="1181878"/>
                    <a:pt x="2828634" y="1177409"/>
                  </a:cubicBezTo>
                  <a:cubicBezTo>
                    <a:pt x="2827144" y="1172872"/>
                    <a:pt x="2824300" y="1161157"/>
                    <a:pt x="2820508" y="1152829"/>
                  </a:cubicBezTo>
                  <a:cubicBezTo>
                    <a:pt x="2816716" y="1144567"/>
                    <a:pt x="2807101" y="1144364"/>
                    <a:pt x="2797959" y="1144364"/>
                  </a:cubicBezTo>
                  <a:cubicBezTo>
                    <a:pt x="2788818" y="1144364"/>
                    <a:pt x="2787599" y="1135968"/>
                    <a:pt x="2782249" y="1133665"/>
                  </a:cubicBezTo>
                  <a:cubicBezTo>
                    <a:pt x="2776900" y="1131431"/>
                    <a:pt x="2760716" y="1144229"/>
                    <a:pt x="2756111" y="1144229"/>
                  </a:cubicBezTo>
                  <a:cubicBezTo>
                    <a:pt x="2751575" y="1144229"/>
                    <a:pt x="2746090" y="1143890"/>
                    <a:pt x="2737693" y="1136374"/>
                  </a:cubicBezTo>
                  <a:cubicBezTo>
                    <a:pt x="2729364" y="1128858"/>
                    <a:pt x="2722254" y="1112877"/>
                    <a:pt x="2707086" y="1110643"/>
                  </a:cubicBezTo>
                  <a:cubicBezTo>
                    <a:pt x="2691918" y="1108408"/>
                    <a:pt x="2681964" y="1123102"/>
                    <a:pt x="2673635" y="1130618"/>
                  </a:cubicBezTo>
                  <a:cubicBezTo>
                    <a:pt x="2665306" y="1138135"/>
                    <a:pt x="2677698" y="1160142"/>
                    <a:pt x="2680000" y="1168471"/>
                  </a:cubicBezTo>
                  <a:cubicBezTo>
                    <a:pt x="2682303" y="1176732"/>
                    <a:pt x="2677766" y="1177070"/>
                    <a:pt x="2673229" y="1181607"/>
                  </a:cubicBezTo>
                  <a:cubicBezTo>
                    <a:pt x="2668692" y="1186144"/>
                    <a:pt x="2656232" y="1190952"/>
                    <a:pt x="2647904" y="1199958"/>
                  </a:cubicBezTo>
                  <a:cubicBezTo>
                    <a:pt x="2639575" y="1209032"/>
                    <a:pt x="2651289" y="1229752"/>
                    <a:pt x="2654337" y="1229752"/>
                  </a:cubicBezTo>
                  <a:cubicBezTo>
                    <a:pt x="2657384" y="1229752"/>
                    <a:pt x="2657925" y="1224200"/>
                    <a:pt x="2659483" y="1229481"/>
                  </a:cubicBezTo>
                  <a:cubicBezTo>
                    <a:pt x="2660973" y="1234763"/>
                    <a:pt x="2663681" y="1239639"/>
                    <a:pt x="2660634" y="1250947"/>
                  </a:cubicBezTo>
                  <a:cubicBezTo>
                    <a:pt x="2657587" y="1262255"/>
                    <a:pt x="2657587" y="1268891"/>
                    <a:pt x="2659889" y="1276407"/>
                  </a:cubicBezTo>
                  <a:cubicBezTo>
                    <a:pt x="2662191" y="1283924"/>
                    <a:pt x="2664088" y="1286903"/>
                    <a:pt x="2658738" y="1291440"/>
                  </a:cubicBezTo>
                  <a:cubicBezTo>
                    <a:pt x="2653389" y="1295977"/>
                    <a:pt x="2644247" y="1278710"/>
                    <a:pt x="2638898" y="1281012"/>
                  </a:cubicBezTo>
                  <a:cubicBezTo>
                    <a:pt x="2633548" y="1283247"/>
                    <a:pt x="2635512" y="1310874"/>
                    <a:pt x="2629824" y="1315140"/>
                  </a:cubicBezTo>
                  <a:cubicBezTo>
                    <a:pt x="2624136" y="1319406"/>
                    <a:pt x="2608291" y="1320964"/>
                    <a:pt x="2605988" y="1324959"/>
                  </a:cubicBezTo>
                  <a:cubicBezTo>
                    <a:pt x="2603686" y="1328886"/>
                    <a:pt x="2596914" y="1349201"/>
                    <a:pt x="2602061" y="1357936"/>
                  </a:cubicBezTo>
                  <a:cubicBezTo>
                    <a:pt x="2607207" y="1366671"/>
                    <a:pt x="2627996" y="1370666"/>
                    <a:pt x="2633345" y="1384954"/>
                  </a:cubicBezTo>
                  <a:cubicBezTo>
                    <a:pt x="2638695" y="1399309"/>
                    <a:pt x="2624407" y="1429307"/>
                    <a:pt x="2622917" y="1436078"/>
                  </a:cubicBezTo>
                  <a:cubicBezTo>
                    <a:pt x="2621428" y="1442850"/>
                    <a:pt x="2620682" y="1462961"/>
                    <a:pt x="2619870" y="1474269"/>
                  </a:cubicBezTo>
                  <a:cubicBezTo>
                    <a:pt x="2619125" y="1485578"/>
                    <a:pt x="2615536" y="1486322"/>
                    <a:pt x="2604905" y="1495396"/>
                  </a:cubicBezTo>
                  <a:cubicBezTo>
                    <a:pt x="2594274" y="1504470"/>
                    <a:pt x="2543556" y="1528238"/>
                    <a:pt x="2524528" y="1537244"/>
                  </a:cubicBezTo>
                  <a:cubicBezTo>
                    <a:pt x="2505500" y="1546318"/>
                    <a:pt x="2515793" y="1550584"/>
                    <a:pt x="2519585" y="1560402"/>
                  </a:cubicBezTo>
                  <a:cubicBezTo>
                    <a:pt x="2523377" y="1570221"/>
                    <a:pt x="2522632" y="1587285"/>
                    <a:pt x="2522632" y="1592566"/>
                  </a:cubicBezTo>
                  <a:cubicBezTo>
                    <a:pt x="2522632" y="1597848"/>
                    <a:pt x="2509766" y="1613558"/>
                    <a:pt x="2511256" y="1628591"/>
                  </a:cubicBezTo>
                  <a:cubicBezTo>
                    <a:pt x="2512746" y="1643691"/>
                    <a:pt x="2519381" y="1652291"/>
                    <a:pt x="2520126" y="1662109"/>
                  </a:cubicBezTo>
                  <a:cubicBezTo>
                    <a:pt x="2520871" y="1671928"/>
                    <a:pt x="2515183" y="1678835"/>
                    <a:pt x="2509089" y="1684117"/>
                  </a:cubicBezTo>
                  <a:cubicBezTo>
                    <a:pt x="2502995" y="1689398"/>
                    <a:pt x="2506719" y="1704160"/>
                    <a:pt x="2503672" y="1710186"/>
                  </a:cubicBezTo>
                  <a:cubicBezTo>
                    <a:pt x="2500625" y="1716213"/>
                    <a:pt x="2487217" y="1691362"/>
                    <a:pt x="2478076" y="1692852"/>
                  </a:cubicBezTo>
                  <a:cubicBezTo>
                    <a:pt x="2468934" y="1694341"/>
                    <a:pt x="2472997" y="1712421"/>
                    <a:pt x="2467648" y="1715401"/>
                  </a:cubicBezTo>
                  <a:cubicBezTo>
                    <a:pt x="2462298" y="1718448"/>
                    <a:pt x="2459116" y="1715468"/>
                    <a:pt x="2455324" y="1710186"/>
                  </a:cubicBezTo>
                  <a:cubicBezTo>
                    <a:pt x="2451532" y="1704905"/>
                    <a:pt x="2438463" y="1699014"/>
                    <a:pt x="2433926" y="1690008"/>
                  </a:cubicBezTo>
                  <a:cubicBezTo>
                    <a:pt x="2429389" y="1680934"/>
                    <a:pt x="2426816" y="1664005"/>
                    <a:pt x="2416591" y="1648160"/>
                  </a:cubicBezTo>
                  <a:cubicBezTo>
                    <a:pt x="2406298" y="1632315"/>
                    <a:pt x="2404944" y="1622632"/>
                    <a:pt x="2408397" y="1612475"/>
                  </a:cubicBezTo>
                  <a:cubicBezTo>
                    <a:pt x="2411851" y="1602317"/>
                    <a:pt x="2432978" y="1594124"/>
                    <a:pt x="2439817" y="1583967"/>
                  </a:cubicBezTo>
                  <a:cubicBezTo>
                    <a:pt x="2446656" y="1573810"/>
                    <a:pt x="2419570" y="1553563"/>
                    <a:pt x="2422956" y="1543406"/>
                  </a:cubicBezTo>
                  <a:cubicBezTo>
                    <a:pt x="2426410" y="1533249"/>
                    <a:pt x="2448417" y="1512460"/>
                    <a:pt x="2442661" y="1510158"/>
                  </a:cubicBezTo>
                  <a:cubicBezTo>
                    <a:pt x="2436973" y="1507923"/>
                    <a:pt x="2399188" y="1512122"/>
                    <a:pt x="2383208" y="1510971"/>
                  </a:cubicBezTo>
                  <a:cubicBezTo>
                    <a:pt x="2367227" y="1509819"/>
                    <a:pt x="2349621" y="1504673"/>
                    <a:pt x="2339396" y="1492214"/>
                  </a:cubicBezTo>
                  <a:cubicBezTo>
                    <a:pt x="2329104" y="1479754"/>
                    <a:pt x="2308857" y="1463706"/>
                    <a:pt x="2303169" y="1451314"/>
                  </a:cubicBezTo>
                  <a:cubicBezTo>
                    <a:pt x="2297481" y="1438855"/>
                    <a:pt x="2272698" y="1414477"/>
                    <a:pt x="2263556" y="1406555"/>
                  </a:cubicBezTo>
                  <a:cubicBezTo>
                    <a:pt x="2254415" y="1398632"/>
                    <a:pt x="2229293" y="1380214"/>
                    <a:pt x="2199634" y="1389288"/>
                  </a:cubicBezTo>
                  <a:cubicBezTo>
                    <a:pt x="2169975" y="1398361"/>
                    <a:pt x="2155281" y="1396533"/>
                    <a:pt x="2165573" y="1388610"/>
                  </a:cubicBezTo>
                  <a:cubicBezTo>
                    <a:pt x="2175866" y="1380688"/>
                    <a:pt x="2185684" y="1361118"/>
                    <a:pt x="2185684" y="1348727"/>
                  </a:cubicBezTo>
                  <a:cubicBezTo>
                    <a:pt x="2185684" y="1336267"/>
                    <a:pt x="2172006" y="1301056"/>
                    <a:pt x="2162865" y="1296519"/>
                  </a:cubicBezTo>
                  <a:cubicBezTo>
                    <a:pt x="2153723" y="1291982"/>
                    <a:pt x="2142212" y="1293201"/>
                    <a:pt x="2135373" y="1263813"/>
                  </a:cubicBezTo>
                  <a:cubicBezTo>
                    <a:pt x="2131648" y="1247629"/>
                    <a:pt x="2136591" y="1217496"/>
                    <a:pt x="2153588" y="1191697"/>
                  </a:cubicBezTo>
                  <a:cubicBezTo>
                    <a:pt x="2167537" y="1170502"/>
                    <a:pt x="2185075" y="1149714"/>
                    <a:pt x="2196383" y="1131837"/>
                  </a:cubicBezTo>
                  <a:cubicBezTo>
                    <a:pt x="2221438" y="1092292"/>
                    <a:pt x="2234033" y="1099063"/>
                    <a:pt x="2253399" y="1091208"/>
                  </a:cubicBezTo>
                  <a:cubicBezTo>
                    <a:pt x="2272765" y="1083286"/>
                    <a:pt x="2281839" y="1082270"/>
                    <a:pt x="2285293" y="1072113"/>
                  </a:cubicBezTo>
                  <a:cubicBezTo>
                    <a:pt x="2288746" y="1061956"/>
                    <a:pt x="2301070" y="1051189"/>
                    <a:pt x="2314748" y="1056877"/>
                  </a:cubicBezTo>
                  <a:cubicBezTo>
                    <a:pt x="2328427" y="1062497"/>
                    <a:pt x="2338651" y="1053559"/>
                    <a:pt x="2339803" y="1036630"/>
                  </a:cubicBezTo>
                  <a:cubicBezTo>
                    <a:pt x="2340954" y="1019702"/>
                    <a:pt x="2356122" y="1013540"/>
                    <a:pt x="2364112" y="1011305"/>
                  </a:cubicBezTo>
                  <a:cubicBezTo>
                    <a:pt x="2372102" y="1009071"/>
                    <a:pt x="2357679" y="994038"/>
                    <a:pt x="2370206" y="982730"/>
                  </a:cubicBezTo>
                  <a:cubicBezTo>
                    <a:pt x="2382734" y="971422"/>
                    <a:pt x="2395735" y="979750"/>
                    <a:pt x="2403725" y="988824"/>
                  </a:cubicBezTo>
                  <a:cubicBezTo>
                    <a:pt x="2411715" y="997898"/>
                    <a:pt x="2421195" y="1006159"/>
                    <a:pt x="2429186" y="992616"/>
                  </a:cubicBezTo>
                  <a:cubicBezTo>
                    <a:pt x="2437176" y="979073"/>
                    <a:pt x="2475029" y="949888"/>
                    <a:pt x="2489858" y="948737"/>
                  </a:cubicBezTo>
                  <a:cubicBezTo>
                    <a:pt x="2504688" y="947586"/>
                    <a:pt x="2493921" y="954628"/>
                    <a:pt x="2488233" y="962551"/>
                  </a:cubicBezTo>
                  <a:cubicBezTo>
                    <a:pt x="2482545" y="970473"/>
                    <a:pt x="2489181" y="993903"/>
                    <a:pt x="2478956" y="1002976"/>
                  </a:cubicBezTo>
                  <a:cubicBezTo>
                    <a:pt x="2468663" y="1012050"/>
                    <a:pt x="2461892" y="1008258"/>
                    <a:pt x="2460741" y="1021869"/>
                  </a:cubicBezTo>
                  <a:cubicBezTo>
                    <a:pt x="2459590" y="1035412"/>
                    <a:pt x="2476518" y="1027692"/>
                    <a:pt x="2489046" y="1031078"/>
                  </a:cubicBezTo>
                  <a:cubicBezTo>
                    <a:pt x="2501573" y="1034464"/>
                    <a:pt x="2487082" y="1049835"/>
                    <a:pt x="2496223" y="1056606"/>
                  </a:cubicBezTo>
                  <a:cubicBezTo>
                    <a:pt x="2505365" y="1063378"/>
                    <a:pt x="2517892" y="1065883"/>
                    <a:pt x="2529336" y="1053424"/>
                  </a:cubicBezTo>
                  <a:cubicBezTo>
                    <a:pt x="2540712" y="1040964"/>
                    <a:pt x="2544504" y="1039949"/>
                    <a:pt x="2558182" y="1029791"/>
                  </a:cubicBezTo>
                  <a:cubicBezTo>
                    <a:pt x="2562177" y="1026812"/>
                    <a:pt x="2563870" y="1024645"/>
                    <a:pt x="2564412" y="1023087"/>
                  </a:cubicBezTo>
                  <a:cubicBezTo>
                    <a:pt x="2570371" y="1025322"/>
                    <a:pt x="2585132" y="1025525"/>
                    <a:pt x="2584117" y="1030469"/>
                  </a:cubicBezTo>
                  <a:cubicBezTo>
                    <a:pt x="2582966" y="1036089"/>
                    <a:pt x="2586216" y="1038594"/>
                    <a:pt x="2596441" y="1040829"/>
                  </a:cubicBezTo>
                  <a:cubicBezTo>
                    <a:pt x="2606733" y="1043063"/>
                    <a:pt x="2608223" y="1054372"/>
                    <a:pt x="2615062" y="1053221"/>
                  </a:cubicBezTo>
                  <a:cubicBezTo>
                    <a:pt x="2620276" y="1052340"/>
                    <a:pt x="2628266" y="1048819"/>
                    <a:pt x="2635715" y="1040423"/>
                  </a:cubicBezTo>
                  <a:cubicBezTo>
                    <a:pt x="2639101" y="1042454"/>
                    <a:pt x="2644382" y="1051866"/>
                    <a:pt x="2647091" y="1054169"/>
                  </a:cubicBezTo>
                  <a:cubicBezTo>
                    <a:pt x="2651628" y="1058096"/>
                    <a:pt x="2651831" y="1064123"/>
                    <a:pt x="2658129" y="1070894"/>
                  </a:cubicBezTo>
                  <a:cubicBezTo>
                    <a:pt x="2664426" y="1077666"/>
                    <a:pt x="2673229" y="1073941"/>
                    <a:pt x="2684605" y="1075634"/>
                  </a:cubicBezTo>
                  <a:cubicBezTo>
                    <a:pt x="2695981" y="1077327"/>
                    <a:pt x="2702278" y="1066763"/>
                    <a:pt x="2712029" y="1066222"/>
                  </a:cubicBezTo>
                  <a:cubicBezTo>
                    <a:pt x="2721713" y="1065680"/>
                    <a:pt x="2730651" y="1069946"/>
                    <a:pt x="2738099" y="1065409"/>
                  </a:cubicBezTo>
                  <a:cubicBezTo>
                    <a:pt x="2742501" y="1062701"/>
                    <a:pt x="2741621" y="1055658"/>
                    <a:pt x="2741621" y="1047600"/>
                  </a:cubicBezTo>
                  <a:cubicBezTo>
                    <a:pt x="2741485" y="1048345"/>
                    <a:pt x="2741417" y="1049158"/>
                    <a:pt x="2741147" y="1049835"/>
                  </a:cubicBezTo>
                  <a:cubicBezTo>
                    <a:pt x="2737693" y="1058299"/>
                    <a:pt x="2726791" y="1053627"/>
                    <a:pt x="2722254" y="1056403"/>
                  </a:cubicBezTo>
                  <a:cubicBezTo>
                    <a:pt x="2717717" y="1059247"/>
                    <a:pt x="2705732" y="1069472"/>
                    <a:pt x="2701195" y="1067237"/>
                  </a:cubicBezTo>
                  <a:cubicBezTo>
                    <a:pt x="2696658" y="1065003"/>
                    <a:pt x="2691173" y="1063784"/>
                    <a:pt x="2681490" y="1063784"/>
                  </a:cubicBezTo>
                  <a:cubicBezTo>
                    <a:pt x="2671807" y="1063784"/>
                    <a:pt x="2670182" y="1049022"/>
                    <a:pt x="2663952" y="1045637"/>
                  </a:cubicBezTo>
                  <a:cubicBezTo>
                    <a:pt x="2658941" y="1042928"/>
                    <a:pt x="2655691" y="1038797"/>
                    <a:pt x="2650477" y="1035141"/>
                  </a:cubicBezTo>
                  <a:cubicBezTo>
                    <a:pt x="2653321" y="1022952"/>
                    <a:pt x="2633616" y="1020447"/>
                    <a:pt x="2631517" y="1015165"/>
                  </a:cubicBezTo>
                  <a:cubicBezTo>
                    <a:pt x="2629214" y="1009545"/>
                    <a:pt x="2629282" y="997018"/>
                    <a:pt x="2634970" y="985709"/>
                  </a:cubicBezTo>
                  <a:cubicBezTo>
                    <a:pt x="2640658" y="974401"/>
                    <a:pt x="2613166" y="964311"/>
                    <a:pt x="2607478" y="949550"/>
                  </a:cubicBezTo>
                  <a:cubicBezTo>
                    <a:pt x="2601790" y="934856"/>
                    <a:pt x="2585674" y="941288"/>
                    <a:pt x="2567391" y="934517"/>
                  </a:cubicBezTo>
                  <a:cubicBezTo>
                    <a:pt x="2549176" y="927746"/>
                    <a:pt x="2558250" y="907770"/>
                    <a:pt x="2552562" y="900998"/>
                  </a:cubicBezTo>
                  <a:cubicBezTo>
                    <a:pt x="2546874" y="894227"/>
                    <a:pt x="2519788" y="870188"/>
                    <a:pt x="2517485" y="853260"/>
                  </a:cubicBezTo>
                  <a:cubicBezTo>
                    <a:pt x="2515183" y="836331"/>
                    <a:pt x="2546400" y="853395"/>
                    <a:pt x="2554390" y="853395"/>
                  </a:cubicBezTo>
                  <a:cubicBezTo>
                    <a:pt x="2562380" y="853395"/>
                    <a:pt x="2575178" y="866328"/>
                    <a:pt x="2594545" y="877637"/>
                  </a:cubicBezTo>
                  <a:cubicBezTo>
                    <a:pt x="2613911" y="888945"/>
                    <a:pt x="2624610" y="868021"/>
                    <a:pt x="2638288" y="863485"/>
                  </a:cubicBezTo>
                  <a:cubicBezTo>
                    <a:pt x="2651966" y="858948"/>
                    <a:pt x="2659212" y="845405"/>
                    <a:pt x="2667202" y="838565"/>
                  </a:cubicBezTo>
                  <a:cubicBezTo>
                    <a:pt x="2675192" y="831794"/>
                    <a:pt x="2685147" y="842696"/>
                    <a:pt x="2695372" y="838227"/>
                  </a:cubicBezTo>
                  <a:cubicBezTo>
                    <a:pt x="2705664" y="833690"/>
                    <a:pt x="2706409" y="794416"/>
                    <a:pt x="2703023" y="788728"/>
                  </a:cubicBezTo>
                  <a:cubicBezTo>
                    <a:pt x="2699570" y="783108"/>
                    <a:pt x="2683386" y="762319"/>
                    <a:pt x="2684470" y="752162"/>
                  </a:cubicBezTo>
                  <a:cubicBezTo>
                    <a:pt x="2685621" y="742005"/>
                    <a:pt x="2712977" y="740041"/>
                    <a:pt x="2726656" y="736655"/>
                  </a:cubicBezTo>
                  <a:cubicBezTo>
                    <a:pt x="2740334" y="733270"/>
                    <a:pt x="2743787" y="725753"/>
                    <a:pt x="2743787" y="718982"/>
                  </a:cubicBezTo>
                  <a:cubicBezTo>
                    <a:pt x="2743787" y="712210"/>
                    <a:pt x="2743314" y="709095"/>
                    <a:pt x="2751304" y="692099"/>
                  </a:cubicBezTo>
                  <a:cubicBezTo>
                    <a:pt x="2759294" y="675171"/>
                    <a:pt x="2735256" y="683025"/>
                    <a:pt x="2726182" y="669415"/>
                  </a:cubicBezTo>
                  <a:cubicBezTo>
                    <a:pt x="2717040" y="655872"/>
                    <a:pt x="2716295" y="644564"/>
                    <a:pt x="2725437" y="636641"/>
                  </a:cubicBezTo>
                  <a:cubicBezTo>
                    <a:pt x="2734578" y="628718"/>
                    <a:pt x="2746225" y="636167"/>
                    <a:pt x="2757601" y="639553"/>
                  </a:cubicBezTo>
                  <a:cubicBezTo>
                    <a:pt x="2768977" y="642938"/>
                    <a:pt x="2780692" y="638943"/>
                    <a:pt x="2790985" y="643480"/>
                  </a:cubicBezTo>
                  <a:cubicBezTo>
                    <a:pt x="2801277" y="648017"/>
                    <a:pt x="2809944" y="657159"/>
                    <a:pt x="2831613" y="656007"/>
                  </a:cubicBezTo>
                  <a:cubicBezTo>
                    <a:pt x="2853282" y="654856"/>
                    <a:pt x="2841296" y="635558"/>
                    <a:pt x="2848136" y="629937"/>
                  </a:cubicBezTo>
                  <a:cubicBezTo>
                    <a:pt x="2854975" y="624317"/>
                    <a:pt x="2862627" y="617207"/>
                    <a:pt x="2871700" y="627364"/>
                  </a:cubicBezTo>
                  <a:cubicBezTo>
                    <a:pt x="2880842" y="637521"/>
                    <a:pt x="2867773" y="657159"/>
                    <a:pt x="2874612" y="667383"/>
                  </a:cubicBezTo>
                  <a:cubicBezTo>
                    <a:pt x="2881451" y="677540"/>
                    <a:pt x="2866147" y="688239"/>
                    <a:pt x="2869533" y="695011"/>
                  </a:cubicBezTo>
                  <a:cubicBezTo>
                    <a:pt x="2872987" y="701782"/>
                    <a:pt x="2886123" y="704829"/>
                    <a:pt x="2880503" y="716815"/>
                  </a:cubicBezTo>
                  <a:cubicBezTo>
                    <a:pt x="2875492" y="727582"/>
                    <a:pt x="2861137" y="737807"/>
                    <a:pt x="2874815" y="740041"/>
                  </a:cubicBezTo>
                  <a:cubicBezTo>
                    <a:pt x="2888493" y="742275"/>
                    <a:pt x="2909553" y="740447"/>
                    <a:pt x="2909553" y="747219"/>
                  </a:cubicBezTo>
                  <a:cubicBezTo>
                    <a:pt x="2909553" y="753990"/>
                    <a:pt x="2912532" y="759949"/>
                    <a:pt x="2920455" y="770106"/>
                  </a:cubicBezTo>
                  <a:cubicBezTo>
                    <a:pt x="2928445" y="780263"/>
                    <a:pt x="2930273" y="789676"/>
                    <a:pt x="2943951" y="796447"/>
                  </a:cubicBezTo>
                  <a:cubicBezTo>
                    <a:pt x="2957630" y="803219"/>
                    <a:pt x="2950384" y="800104"/>
                    <a:pt x="2943545" y="814798"/>
                  </a:cubicBezTo>
                  <a:cubicBezTo>
                    <a:pt x="2936706" y="829492"/>
                    <a:pt x="2937180" y="851228"/>
                    <a:pt x="2937180" y="858000"/>
                  </a:cubicBezTo>
                  <a:cubicBezTo>
                    <a:pt x="2937180" y="864771"/>
                    <a:pt x="2921741" y="869037"/>
                    <a:pt x="2912600" y="874725"/>
                  </a:cubicBezTo>
                  <a:cubicBezTo>
                    <a:pt x="2903458" y="880345"/>
                    <a:pt x="2895265" y="882919"/>
                    <a:pt x="2886123" y="889690"/>
                  </a:cubicBezTo>
                  <a:cubicBezTo>
                    <a:pt x="2876982" y="896462"/>
                    <a:pt x="2872716" y="910682"/>
                    <a:pt x="2863574" y="924224"/>
                  </a:cubicBezTo>
                  <a:cubicBezTo>
                    <a:pt x="2854433" y="937767"/>
                    <a:pt x="2867773" y="934923"/>
                    <a:pt x="2868924" y="943929"/>
                  </a:cubicBezTo>
                  <a:cubicBezTo>
                    <a:pt x="2870075" y="953003"/>
                    <a:pt x="2862085" y="962280"/>
                    <a:pt x="2855246" y="962280"/>
                  </a:cubicBezTo>
                  <a:cubicBezTo>
                    <a:pt x="2848406" y="962280"/>
                    <a:pt x="2832155" y="967697"/>
                    <a:pt x="2819560" y="969999"/>
                  </a:cubicBezTo>
                  <a:cubicBezTo>
                    <a:pt x="2807033" y="972234"/>
                    <a:pt x="2796943" y="951446"/>
                    <a:pt x="2785567" y="946909"/>
                  </a:cubicBezTo>
                  <a:cubicBezTo>
                    <a:pt x="2774191" y="942372"/>
                    <a:pt x="2765592" y="944268"/>
                    <a:pt x="2762206" y="953342"/>
                  </a:cubicBezTo>
                  <a:cubicBezTo>
                    <a:pt x="2758820" y="962415"/>
                    <a:pt x="2746835" y="962280"/>
                    <a:pt x="2728552" y="973588"/>
                  </a:cubicBezTo>
                  <a:cubicBezTo>
                    <a:pt x="2713451" y="982933"/>
                    <a:pt x="2737558" y="1013337"/>
                    <a:pt x="2746428" y="1022817"/>
                  </a:cubicBezTo>
                  <a:cubicBezTo>
                    <a:pt x="2746632" y="1021327"/>
                    <a:pt x="2746835" y="1020108"/>
                    <a:pt x="2746902" y="1019634"/>
                  </a:cubicBezTo>
                  <a:cubicBezTo>
                    <a:pt x="2752319" y="1018415"/>
                    <a:pt x="2768503" y="1026338"/>
                    <a:pt x="2773582" y="1025458"/>
                  </a:cubicBezTo>
                  <a:cubicBezTo>
                    <a:pt x="2779879" y="1024307"/>
                    <a:pt x="2778254" y="1014149"/>
                    <a:pt x="2791933" y="1026609"/>
                  </a:cubicBezTo>
                  <a:cubicBezTo>
                    <a:pt x="2805611" y="1039068"/>
                    <a:pt x="2821998" y="1026676"/>
                    <a:pt x="2823691" y="1021530"/>
                  </a:cubicBezTo>
                  <a:cubicBezTo>
                    <a:pt x="2825384" y="1016452"/>
                    <a:pt x="2828837" y="1014556"/>
                    <a:pt x="2832222" y="1017399"/>
                  </a:cubicBezTo>
                  <a:cubicBezTo>
                    <a:pt x="2832494" y="1017603"/>
                    <a:pt x="2832629" y="1017874"/>
                    <a:pt x="2832764" y="1018077"/>
                  </a:cubicBezTo>
                  <a:cubicBezTo>
                    <a:pt x="2836286" y="1014082"/>
                    <a:pt x="2842515" y="1005956"/>
                    <a:pt x="2852334" y="1008800"/>
                  </a:cubicBezTo>
                  <a:cubicBezTo>
                    <a:pt x="2864319" y="1012186"/>
                    <a:pt x="2851792" y="1041100"/>
                    <a:pt x="2854636" y="1051257"/>
                  </a:cubicBezTo>
                  <a:cubicBezTo>
                    <a:pt x="2857480" y="1061414"/>
                    <a:pt x="2869465" y="1064393"/>
                    <a:pt x="2880300" y="1066696"/>
                  </a:cubicBezTo>
                  <a:cubicBezTo>
                    <a:pt x="2891134" y="1068930"/>
                    <a:pt x="2888561" y="1088906"/>
                    <a:pt x="2884566" y="1098522"/>
                  </a:cubicBezTo>
                  <a:cubicBezTo>
                    <a:pt x="2880571" y="1108137"/>
                    <a:pt x="2890051" y="1117414"/>
                    <a:pt x="2903188" y="1123644"/>
                  </a:cubicBezTo>
                  <a:cubicBezTo>
                    <a:pt x="2916324" y="1129873"/>
                    <a:pt x="2919304" y="1132514"/>
                    <a:pt x="2929529" y="1138135"/>
                  </a:cubicBezTo>
                  <a:cubicBezTo>
                    <a:pt x="2939821" y="1143755"/>
                    <a:pt x="2939686" y="1153980"/>
                    <a:pt x="2953364" y="1161902"/>
                  </a:cubicBezTo>
                  <a:cubicBezTo>
                    <a:pt x="2967042" y="1169825"/>
                    <a:pt x="2967990" y="1171856"/>
                    <a:pt x="2975981" y="1178628"/>
                  </a:cubicBezTo>
                  <a:cubicBezTo>
                    <a:pt x="2983971" y="1185399"/>
                    <a:pt x="3009906" y="1184519"/>
                    <a:pt x="3021282" y="1187905"/>
                  </a:cubicBezTo>
                  <a:cubicBezTo>
                    <a:pt x="3032658" y="1191290"/>
                    <a:pt x="3023990" y="1181878"/>
                    <a:pt x="3023381" y="1171111"/>
                  </a:cubicBezTo>
                  <a:cubicBezTo>
                    <a:pt x="3022839" y="1160345"/>
                    <a:pt x="3008619" y="1150052"/>
                    <a:pt x="2999477" y="1138135"/>
                  </a:cubicBezTo>
                  <a:cubicBezTo>
                    <a:pt x="2990336" y="1126285"/>
                    <a:pt x="2983226" y="1120190"/>
                    <a:pt x="2979231" y="1115112"/>
                  </a:cubicBezTo>
                  <a:cubicBezTo>
                    <a:pt x="2975236" y="1110033"/>
                    <a:pt x="2968667" y="1091885"/>
                    <a:pt x="2966907" y="1077733"/>
                  </a:cubicBezTo>
                  <a:cubicBezTo>
                    <a:pt x="2965214" y="1063581"/>
                    <a:pt x="2969683" y="1072181"/>
                    <a:pt x="2969683" y="1077327"/>
                  </a:cubicBezTo>
                  <a:cubicBezTo>
                    <a:pt x="2969683" y="1082473"/>
                    <a:pt x="2974558" y="1097912"/>
                    <a:pt x="2983700" y="1105225"/>
                  </a:cubicBezTo>
                  <a:cubicBezTo>
                    <a:pt x="2992841" y="1112606"/>
                    <a:pt x="3006249" y="1108882"/>
                    <a:pt x="3018776" y="1121274"/>
                  </a:cubicBezTo>
                  <a:cubicBezTo>
                    <a:pt x="3031303" y="1133733"/>
                    <a:pt x="3044778" y="1147682"/>
                    <a:pt x="3056764" y="1149917"/>
                  </a:cubicBezTo>
                  <a:cubicBezTo>
                    <a:pt x="3068750" y="1152152"/>
                    <a:pt x="3078636" y="1140505"/>
                    <a:pt x="3079719" y="1132040"/>
                  </a:cubicBezTo>
                  <a:cubicBezTo>
                    <a:pt x="3080329" y="1127300"/>
                    <a:pt x="3078839" y="1123982"/>
                    <a:pt x="3077620" y="1122425"/>
                  </a:cubicBezTo>
                  <a:cubicBezTo>
                    <a:pt x="3078703" y="1120935"/>
                    <a:pt x="3079584" y="1112809"/>
                    <a:pt x="3084188" y="1105090"/>
                  </a:cubicBezTo>
                  <a:cubicBezTo>
                    <a:pt x="3089876" y="1095474"/>
                    <a:pt x="3090553" y="1092563"/>
                    <a:pt x="3085407" y="1085182"/>
                  </a:cubicBezTo>
                  <a:cubicBezTo>
                    <a:pt x="3080261" y="1077801"/>
                    <a:pt x="3087236" y="1064461"/>
                    <a:pt x="3083308" y="1059992"/>
                  </a:cubicBezTo>
                  <a:cubicBezTo>
                    <a:pt x="3079380" y="1055523"/>
                    <a:pt x="3065635" y="1050715"/>
                    <a:pt x="3065635" y="1043334"/>
                  </a:cubicBezTo>
                  <a:cubicBezTo>
                    <a:pt x="3065635" y="1035953"/>
                    <a:pt x="3066786" y="1035141"/>
                    <a:pt x="3059405" y="1033448"/>
                  </a:cubicBezTo>
                  <a:cubicBezTo>
                    <a:pt x="3052024" y="1031755"/>
                    <a:pt x="3053717" y="1019295"/>
                    <a:pt x="3042341" y="1007987"/>
                  </a:cubicBezTo>
                  <a:cubicBezTo>
                    <a:pt x="3030965" y="996679"/>
                    <a:pt x="3044237" y="990585"/>
                    <a:pt x="3045320" y="983272"/>
                  </a:cubicBezTo>
                  <a:cubicBezTo>
                    <a:pt x="3046471" y="975890"/>
                    <a:pt x="3031980" y="957405"/>
                    <a:pt x="3035976" y="955170"/>
                  </a:cubicBezTo>
                  <a:cubicBezTo>
                    <a:pt x="3039971" y="952935"/>
                    <a:pt x="3053581" y="957269"/>
                    <a:pt x="3054733" y="952123"/>
                  </a:cubicBezTo>
                  <a:cubicBezTo>
                    <a:pt x="3055884" y="947044"/>
                    <a:pt x="3055207" y="930319"/>
                    <a:pt x="3060894" y="925782"/>
                  </a:cubicBezTo>
                  <a:cubicBezTo>
                    <a:pt x="3066583" y="921245"/>
                    <a:pt x="3077823" y="929100"/>
                    <a:pt x="3081277" y="942101"/>
                  </a:cubicBezTo>
                  <a:cubicBezTo>
                    <a:pt x="3084730" y="955102"/>
                    <a:pt x="3089944" y="956524"/>
                    <a:pt x="3096174" y="959910"/>
                  </a:cubicBezTo>
                  <a:cubicBezTo>
                    <a:pt x="3102471" y="963296"/>
                    <a:pt x="3098544" y="976161"/>
                    <a:pt x="3098002" y="983542"/>
                  </a:cubicBezTo>
                  <a:cubicBezTo>
                    <a:pt x="3097460" y="990923"/>
                    <a:pt x="3108565" y="994173"/>
                    <a:pt x="3108565" y="1005482"/>
                  </a:cubicBezTo>
                  <a:cubicBezTo>
                    <a:pt x="3108565" y="1016790"/>
                    <a:pt x="3126916" y="1016316"/>
                    <a:pt x="3137209" y="1025390"/>
                  </a:cubicBezTo>
                  <a:cubicBezTo>
                    <a:pt x="3147501" y="1034464"/>
                    <a:pt x="3142897" y="1016248"/>
                    <a:pt x="3142897" y="1006024"/>
                  </a:cubicBezTo>
                  <a:cubicBezTo>
                    <a:pt x="3142897" y="995866"/>
                    <a:pt x="3150955" y="977177"/>
                    <a:pt x="3157794" y="980021"/>
                  </a:cubicBezTo>
                  <a:cubicBezTo>
                    <a:pt x="3164633" y="982865"/>
                    <a:pt x="3165107" y="983136"/>
                    <a:pt x="3170254" y="983136"/>
                  </a:cubicBezTo>
                  <a:cubicBezTo>
                    <a:pt x="3175400" y="983136"/>
                    <a:pt x="3179395" y="980631"/>
                    <a:pt x="3179395" y="978328"/>
                  </a:cubicBezTo>
                  <a:cubicBezTo>
                    <a:pt x="3179395" y="976094"/>
                    <a:pt x="3187995" y="974062"/>
                    <a:pt x="3192532" y="973521"/>
                  </a:cubicBezTo>
                  <a:cubicBezTo>
                    <a:pt x="3197068" y="972979"/>
                    <a:pt x="3193547" y="957066"/>
                    <a:pt x="3195240" y="953680"/>
                  </a:cubicBezTo>
                  <a:cubicBezTo>
                    <a:pt x="3196933" y="950294"/>
                    <a:pt x="3208580" y="955576"/>
                    <a:pt x="3213726" y="953342"/>
                  </a:cubicBezTo>
                  <a:cubicBezTo>
                    <a:pt x="3218873" y="951107"/>
                    <a:pt x="3223342" y="941085"/>
                    <a:pt x="3226186" y="938241"/>
                  </a:cubicBezTo>
                  <a:cubicBezTo>
                    <a:pt x="3229030" y="935397"/>
                    <a:pt x="3219753" y="927001"/>
                    <a:pt x="3218601" y="922464"/>
                  </a:cubicBezTo>
                  <a:cubicBezTo>
                    <a:pt x="3217450" y="917927"/>
                    <a:pt x="3214809" y="902894"/>
                    <a:pt x="3209122" y="898358"/>
                  </a:cubicBezTo>
                  <a:cubicBezTo>
                    <a:pt x="3203433" y="893821"/>
                    <a:pt x="3199506" y="912374"/>
                    <a:pt x="3196662" y="912916"/>
                  </a:cubicBezTo>
                  <a:cubicBezTo>
                    <a:pt x="3193818" y="913458"/>
                    <a:pt x="3193615" y="907567"/>
                    <a:pt x="3192464" y="901879"/>
                  </a:cubicBezTo>
                  <a:cubicBezTo>
                    <a:pt x="3191313" y="896258"/>
                    <a:pt x="3182374" y="894159"/>
                    <a:pt x="3179530" y="891925"/>
                  </a:cubicBezTo>
                  <a:cubicBezTo>
                    <a:pt x="3176687" y="889690"/>
                    <a:pt x="3179666" y="886711"/>
                    <a:pt x="3174723" y="885966"/>
                  </a:cubicBezTo>
                  <a:cubicBezTo>
                    <a:pt x="3168764" y="885018"/>
                    <a:pt x="3163144" y="891383"/>
                    <a:pt x="3158200" y="887862"/>
                  </a:cubicBezTo>
                  <a:cubicBezTo>
                    <a:pt x="3153799" y="884747"/>
                    <a:pt x="3172420" y="873168"/>
                    <a:pt x="3172420" y="869782"/>
                  </a:cubicBezTo>
                  <a:cubicBezTo>
                    <a:pt x="3172420" y="866396"/>
                    <a:pt x="3158742" y="860708"/>
                    <a:pt x="3154747" y="856171"/>
                  </a:cubicBezTo>
                  <a:cubicBezTo>
                    <a:pt x="3151767" y="852853"/>
                    <a:pt x="3147908" y="846962"/>
                    <a:pt x="3146960" y="842764"/>
                  </a:cubicBezTo>
                  <a:cubicBezTo>
                    <a:pt x="3146689" y="842967"/>
                    <a:pt x="3146486" y="843102"/>
                    <a:pt x="3146215" y="843102"/>
                  </a:cubicBezTo>
                  <a:cubicBezTo>
                    <a:pt x="3142762" y="843644"/>
                    <a:pt x="3141136" y="833081"/>
                    <a:pt x="3136599" y="833081"/>
                  </a:cubicBezTo>
                  <a:cubicBezTo>
                    <a:pt x="3132062" y="833081"/>
                    <a:pt x="3126442" y="832065"/>
                    <a:pt x="3121905" y="828679"/>
                  </a:cubicBezTo>
                  <a:cubicBezTo>
                    <a:pt x="3117369" y="825294"/>
                    <a:pt x="3103555" y="817168"/>
                    <a:pt x="3103555" y="812631"/>
                  </a:cubicBezTo>
                  <a:cubicBezTo>
                    <a:pt x="3103555" y="808094"/>
                    <a:pt x="3119468" y="788863"/>
                    <a:pt x="3114389" y="788863"/>
                  </a:cubicBezTo>
                  <a:cubicBezTo>
                    <a:pt x="3109243" y="788863"/>
                    <a:pt x="3096919" y="791368"/>
                    <a:pt x="3090621" y="783446"/>
                  </a:cubicBezTo>
                  <a:cubicBezTo>
                    <a:pt x="3084324" y="775523"/>
                    <a:pt x="3087032" y="767127"/>
                    <a:pt x="3093871" y="767127"/>
                  </a:cubicBezTo>
                  <a:cubicBezTo>
                    <a:pt x="3100711" y="767127"/>
                    <a:pt x="3092450" y="759678"/>
                    <a:pt x="3098137" y="754058"/>
                  </a:cubicBezTo>
                  <a:cubicBezTo>
                    <a:pt x="3103826" y="748438"/>
                    <a:pt x="3100711" y="742817"/>
                    <a:pt x="3106399" y="741734"/>
                  </a:cubicBezTo>
                  <a:cubicBezTo>
                    <a:pt x="3112087" y="740583"/>
                    <a:pt x="3123666" y="753178"/>
                    <a:pt x="3127661" y="756563"/>
                  </a:cubicBezTo>
                  <a:cubicBezTo>
                    <a:pt x="3131656" y="759949"/>
                    <a:pt x="3142084" y="753855"/>
                    <a:pt x="3141610" y="749927"/>
                  </a:cubicBezTo>
                  <a:cubicBezTo>
                    <a:pt x="3141136" y="746000"/>
                    <a:pt x="3128947" y="739025"/>
                    <a:pt x="3123260" y="733337"/>
                  </a:cubicBezTo>
                  <a:cubicBezTo>
                    <a:pt x="3117571" y="727717"/>
                    <a:pt x="3107482" y="723180"/>
                    <a:pt x="3105180" y="711330"/>
                  </a:cubicBezTo>
                  <a:cubicBezTo>
                    <a:pt x="3102878" y="699480"/>
                    <a:pt x="3121635" y="703678"/>
                    <a:pt x="3134162" y="704220"/>
                  </a:cubicBezTo>
                  <a:cubicBezTo>
                    <a:pt x="3146689" y="704762"/>
                    <a:pt x="3148043" y="702460"/>
                    <a:pt x="3147501" y="693927"/>
                  </a:cubicBezTo>
                  <a:cubicBezTo>
                    <a:pt x="3146960" y="685463"/>
                    <a:pt x="3121025" y="684515"/>
                    <a:pt x="3117030" y="676051"/>
                  </a:cubicBezTo>
                  <a:cubicBezTo>
                    <a:pt x="3113035" y="667586"/>
                    <a:pt x="3117301" y="655872"/>
                    <a:pt x="3116150" y="646256"/>
                  </a:cubicBezTo>
                  <a:cubicBezTo>
                    <a:pt x="3114998" y="636641"/>
                    <a:pt x="3106466" y="636302"/>
                    <a:pt x="3103622" y="631224"/>
                  </a:cubicBezTo>
                  <a:cubicBezTo>
                    <a:pt x="3100778" y="626145"/>
                    <a:pt x="3101929" y="622692"/>
                    <a:pt x="3100237" y="619306"/>
                  </a:cubicBezTo>
                  <a:cubicBezTo>
                    <a:pt x="3098544" y="615920"/>
                    <a:pt x="3082495" y="616597"/>
                    <a:pt x="3078500" y="618290"/>
                  </a:cubicBezTo>
                  <a:cubicBezTo>
                    <a:pt x="3074505" y="619983"/>
                    <a:pt x="3069291" y="621947"/>
                    <a:pt x="3067057" y="618561"/>
                  </a:cubicBezTo>
                  <a:cubicBezTo>
                    <a:pt x="3064754" y="615175"/>
                    <a:pt x="3069833" y="610977"/>
                    <a:pt x="3066379" y="607050"/>
                  </a:cubicBezTo>
                  <a:cubicBezTo>
                    <a:pt x="3062926" y="603122"/>
                    <a:pt x="3060082" y="603935"/>
                    <a:pt x="3061233" y="598247"/>
                  </a:cubicBezTo>
                  <a:cubicBezTo>
                    <a:pt x="3062384" y="592627"/>
                    <a:pt x="3070713" y="591204"/>
                    <a:pt x="3071255" y="588361"/>
                  </a:cubicBezTo>
                  <a:cubicBezTo>
                    <a:pt x="3071796" y="585517"/>
                    <a:pt x="3070510" y="576646"/>
                    <a:pt x="3069968" y="569874"/>
                  </a:cubicBezTo>
                  <a:cubicBezTo>
                    <a:pt x="3069427" y="563103"/>
                    <a:pt x="3047893" y="569739"/>
                    <a:pt x="3036517" y="561817"/>
                  </a:cubicBezTo>
                  <a:cubicBezTo>
                    <a:pt x="3025141" y="553894"/>
                    <a:pt x="3027511" y="533512"/>
                    <a:pt x="3016880" y="523355"/>
                  </a:cubicBezTo>
                  <a:cubicBezTo>
                    <a:pt x="3006249" y="513197"/>
                    <a:pt x="3006723" y="533850"/>
                    <a:pt x="3002118" y="499925"/>
                  </a:cubicBezTo>
                  <a:cubicBezTo>
                    <a:pt x="2997582" y="466000"/>
                    <a:pt x="2980382" y="474803"/>
                    <a:pt x="2973543" y="470334"/>
                  </a:cubicBezTo>
                  <a:cubicBezTo>
                    <a:pt x="2966704" y="465797"/>
                    <a:pt x="2952958" y="464037"/>
                    <a:pt x="2952619" y="454218"/>
                  </a:cubicBezTo>
                  <a:cubicBezTo>
                    <a:pt x="2952213" y="444399"/>
                    <a:pt x="2964943" y="458620"/>
                    <a:pt x="2973272" y="461260"/>
                  </a:cubicBezTo>
                  <a:cubicBezTo>
                    <a:pt x="2981601" y="463901"/>
                    <a:pt x="2983023" y="449275"/>
                    <a:pt x="2984513" y="443993"/>
                  </a:cubicBezTo>
                  <a:cubicBezTo>
                    <a:pt x="2986002" y="438711"/>
                    <a:pt x="2993654" y="438576"/>
                    <a:pt x="2992164" y="430315"/>
                  </a:cubicBezTo>
                  <a:cubicBezTo>
                    <a:pt x="2990675" y="422054"/>
                    <a:pt x="2986679" y="414131"/>
                    <a:pt x="2984445" y="399843"/>
                  </a:cubicBezTo>
                  <a:cubicBezTo>
                    <a:pt x="2982142" y="385488"/>
                    <a:pt x="2967313" y="380071"/>
                    <a:pt x="2960067" y="374789"/>
                  </a:cubicBezTo>
                  <a:cubicBezTo>
                    <a:pt x="2952822" y="369507"/>
                    <a:pt x="2937722" y="366663"/>
                    <a:pt x="2918356" y="357996"/>
                  </a:cubicBezTo>
                  <a:cubicBezTo>
                    <a:pt x="2898989" y="349328"/>
                    <a:pt x="2898380" y="356100"/>
                    <a:pt x="2894520" y="365512"/>
                  </a:cubicBezTo>
                  <a:cubicBezTo>
                    <a:pt x="2890728" y="374924"/>
                    <a:pt x="2893640" y="382982"/>
                    <a:pt x="2890254" y="385623"/>
                  </a:cubicBezTo>
                  <a:cubicBezTo>
                    <a:pt x="2886800" y="388264"/>
                    <a:pt x="2889441" y="383727"/>
                    <a:pt x="2889441" y="367950"/>
                  </a:cubicBezTo>
                  <a:cubicBezTo>
                    <a:pt x="2889441" y="352172"/>
                    <a:pt x="2878472" y="351495"/>
                    <a:pt x="2868179" y="349193"/>
                  </a:cubicBezTo>
                  <a:cubicBezTo>
                    <a:pt x="2857886" y="346958"/>
                    <a:pt x="2850979" y="359553"/>
                    <a:pt x="2839197" y="361449"/>
                  </a:cubicBezTo>
                  <a:cubicBezTo>
                    <a:pt x="2827415" y="363345"/>
                    <a:pt x="2820576" y="359621"/>
                    <a:pt x="2816039" y="361856"/>
                  </a:cubicBezTo>
                  <a:cubicBezTo>
                    <a:pt x="2811502" y="364090"/>
                    <a:pt x="2803037" y="375128"/>
                    <a:pt x="2798433" y="374383"/>
                  </a:cubicBezTo>
                  <a:cubicBezTo>
                    <a:pt x="2793828" y="373638"/>
                    <a:pt x="2779744" y="375805"/>
                    <a:pt x="2773311" y="373909"/>
                  </a:cubicBezTo>
                  <a:cubicBezTo>
                    <a:pt x="2766878" y="372013"/>
                    <a:pt x="2765592" y="356709"/>
                    <a:pt x="2771686" y="348448"/>
                  </a:cubicBezTo>
                  <a:cubicBezTo>
                    <a:pt x="2777780" y="340187"/>
                    <a:pt x="2804595" y="348584"/>
                    <a:pt x="2808049" y="342557"/>
                  </a:cubicBezTo>
                  <a:cubicBezTo>
                    <a:pt x="2811502" y="336530"/>
                    <a:pt x="2798501" y="322987"/>
                    <a:pt x="2791255" y="318112"/>
                  </a:cubicBezTo>
                  <a:cubicBezTo>
                    <a:pt x="2784010" y="313237"/>
                    <a:pt x="2766201" y="306804"/>
                    <a:pt x="2741891" y="308700"/>
                  </a:cubicBezTo>
                  <a:cubicBezTo>
                    <a:pt x="2717582" y="310596"/>
                    <a:pt x="2712571" y="324951"/>
                    <a:pt x="2703430" y="328675"/>
                  </a:cubicBezTo>
                  <a:cubicBezTo>
                    <a:pt x="2694288" y="332467"/>
                    <a:pt x="2675125" y="347229"/>
                    <a:pt x="2664900" y="354068"/>
                  </a:cubicBezTo>
                  <a:cubicBezTo>
                    <a:pt x="2654607" y="360840"/>
                    <a:pt x="2638221" y="382779"/>
                    <a:pt x="2630230" y="388806"/>
                  </a:cubicBezTo>
                  <a:cubicBezTo>
                    <a:pt x="2622240" y="394833"/>
                    <a:pt x="2632532" y="411016"/>
                    <a:pt x="2630230" y="421918"/>
                  </a:cubicBezTo>
                  <a:cubicBezTo>
                    <a:pt x="2627928" y="432820"/>
                    <a:pt x="2598743" y="453812"/>
                    <a:pt x="2586961" y="476429"/>
                  </a:cubicBezTo>
                  <a:cubicBezTo>
                    <a:pt x="2575178" y="499045"/>
                    <a:pt x="2589534" y="496675"/>
                    <a:pt x="2597863" y="498571"/>
                  </a:cubicBezTo>
                  <a:cubicBezTo>
                    <a:pt x="2606192" y="500467"/>
                    <a:pt x="2600910" y="513062"/>
                    <a:pt x="2596712" y="516109"/>
                  </a:cubicBezTo>
                  <a:cubicBezTo>
                    <a:pt x="2592513" y="519156"/>
                    <a:pt x="2577074" y="508661"/>
                    <a:pt x="2575178" y="511301"/>
                  </a:cubicBezTo>
                  <a:cubicBezTo>
                    <a:pt x="2573282" y="513942"/>
                    <a:pt x="2576533" y="522813"/>
                    <a:pt x="2574637" y="529584"/>
                  </a:cubicBezTo>
                  <a:cubicBezTo>
                    <a:pt x="2572741" y="536356"/>
                    <a:pt x="2569219" y="546987"/>
                    <a:pt x="2569964" y="555654"/>
                  </a:cubicBezTo>
                  <a:cubicBezTo>
                    <a:pt x="2570709" y="564322"/>
                    <a:pt x="2581137" y="567572"/>
                    <a:pt x="2585674" y="572109"/>
                  </a:cubicBezTo>
                  <a:cubicBezTo>
                    <a:pt x="2590211" y="576646"/>
                    <a:pt x="2588586" y="590189"/>
                    <a:pt x="2598878" y="593575"/>
                  </a:cubicBezTo>
                  <a:cubicBezTo>
                    <a:pt x="2609171" y="596960"/>
                    <a:pt x="2633480" y="580303"/>
                    <a:pt x="2638017" y="588970"/>
                  </a:cubicBezTo>
                  <a:cubicBezTo>
                    <a:pt x="2642554" y="597637"/>
                    <a:pt x="2647904" y="603867"/>
                    <a:pt x="2653592" y="612535"/>
                  </a:cubicBezTo>
                  <a:cubicBezTo>
                    <a:pt x="2659280" y="621202"/>
                    <a:pt x="2654743" y="633188"/>
                    <a:pt x="2652440" y="637724"/>
                  </a:cubicBezTo>
                  <a:cubicBezTo>
                    <a:pt x="2650138" y="642261"/>
                    <a:pt x="2632465" y="662305"/>
                    <a:pt x="2631720" y="673207"/>
                  </a:cubicBezTo>
                  <a:cubicBezTo>
                    <a:pt x="2630975" y="684109"/>
                    <a:pt x="2647497" y="699819"/>
                    <a:pt x="2644450" y="700631"/>
                  </a:cubicBezTo>
                  <a:cubicBezTo>
                    <a:pt x="2641403" y="701376"/>
                    <a:pt x="2634496" y="681129"/>
                    <a:pt x="2629892" y="681129"/>
                  </a:cubicBezTo>
                  <a:cubicBezTo>
                    <a:pt x="2625287" y="681129"/>
                    <a:pt x="2618515" y="700293"/>
                    <a:pt x="2621156" y="704829"/>
                  </a:cubicBezTo>
                  <a:cubicBezTo>
                    <a:pt x="2623797" y="709366"/>
                    <a:pt x="2630975" y="710924"/>
                    <a:pt x="2626371" y="710518"/>
                  </a:cubicBezTo>
                  <a:cubicBezTo>
                    <a:pt x="2621834" y="710111"/>
                    <a:pt x="2605244" y="693386"/>
                    <a:pt x="2603347" y="696433"/>
                  </a:cubicBezTo>
                  <a:cubicBezTo>
                    <a:pt x="2601452" y="699480"/>
                    <a:pt x="2598675" y="715461"/>
                    <a:pt x="2591836" y="727514"/>
                  </a:cubicBezTo>
                  <a:cubicBezTo>
                    <a:pt x="2584997" y="739567"/>
                    <a:pt x="2589195" y="756157"/>
                    <a:pt x="2577074" y="765569"/>
                  </a:cubicBezTo>
                  <a:cubicBezTo>
                    <a:pt x="2564886" y="774982"/>
                    <a:pt x="2573147" y="769361"/>
                    <a:pt x="2569355" y="778435"/>
                  </a:cubicBezTo>
                  <a:cubicBezTo>
                    <a:pt x="2565563" y="787509"/>
                    <a:pt x="2554525" y="792452"/>
                    <a:pt x="2549244" y="793603"/>
                  </a:cubicBezTo>
                  <a:cubicBezTo>
                    <a:pt x="2543894" y="794754"/>
                    <a:pt x="2535633" y="799697"/>
                    <a:pt x="2531841" y="792926"/>
                  </a:cubicBezTo>
                  <a:cubicBezTo>
                    <a:pt x="2528049" y="786155"/>
                    <a:pt x="2525611" y="780737"/>
                    <a:pt x="2523309" y="773627"/>
                  </a:cubicBezTo>
                  <a:cubicBezTo>
                    <a:pt x="2521007" y="766450"/>
                    <a:pt x="2529336" y="743833"/>
                    <a:pt x="2533466" y="729884"/>
                  </a:cubicBezTo>
                  <a:cubicBezTo>
                    <a:pt x="2537664" y="715935"/>
                    <a:pt x="2546467" y="721623"/>
                    <a:pt x="2552155" y="715596"/>
                  </a:cubicBezTo>
                  <a:cubicBezTo>
                    <a:pt x="2557843" y="709569"/>
                    <a:pt x="2539290" y="692235"/>
                    <a:pt x="2539290" y="677879"/>
                  </a:cubicBezTo>
                  <a:cubicBezTo>
                    <a:pt x="2539290" y="663524"/>
                    <a:pt x="2548093" y="665217"/>
                    <a:pt x="2545384" y="656549"/>
                  </a:cubicBezTo>
                  <a:cubicBezTo>
                    <a:pt x="2542743" y="647882"/>
                    <a:pt x="2536649" y="645986"/>
                    <a:pt x="2530216" y="646730"/>
                  </a:cubicBezTo>
                  <a:cubicBezTo>
                    <a:pt x="2523783" y="647475"/>
                    <a:pt x="2526762" y="651471"/>
                    <a:pt x="2522226" y="662034"/>
                  </a:cubicBezTo>
                  <a:cubicBezTo>
                    <a:pt x="2517689" y="672597"/>
                    <a:pt x="2506719" y="692235"/>
                    <a:pt x="2500218" y="692235"/>
                  </a:cubicBezTo>
                  <a:cubicBezTo>
                    <a:pt x="2493718" y="692235"/>
                    <a:pt x="2483222" y="681739"/>
                    <a:pt x="2482071" y="670431"/>
                  </a:cubicBezTo>
                  <a:cubicBezTo>
                    <a:pt x="2480920" y="659122"/>
                    <a:pt x="2501234" y="649100"/>
                    <a:pt x="2503469" y="636235"/>
                  </a:cubicBezTo>
                  <a:cubicBezTo>
                    <a:pt x="2505771" y="623437"/>
                    <a:pt x="2500151" y="610639"/>
                    <a:pt x="2486134" y="607998"/>
                  </a:cubicBezTo>
                  <a:cubicBezTo>
                    <a:pt x="2472049" y="605357"/>
                    <a:pt x="2462501" y="622082"/>
                    <a:pt x="2455662" y="617546"/>
                  </a:cubicBezTo>
                  <a:cubicBezTo>
                    <a:pt x="2448823" y="613009"/>
                    <a:pt x="2452006" y="602174"/>
                    <a:pt x="2458100" y="594252"/>
                  </a:cubicBezTo>
                  <a:cubicBezTo>
                    <a:pt x="2464194" y="586329"/>
                    <a:pt x="2481597" y="594319"/>
                    <a:pt x="2490332" y="587142"/>
                  </a:cubicBezTo>
                  <a:cubicBezTo>
                    <a:pt x="2499067" y="579964"/>
                    <a:pt x="2501099" y="575495"/>
                    <a:pt x="2502250" y="567166"/>
                  </a:cubicBezTo>
                  <a:cubicBezTo>
                    <a:pt x="2503401" y="558905"/>
                    <a:pt x="2507802" y="555180"/>
                    <a:pt x="2505568" y="543466"/>
                  </a:cubicBezTo>
                  <a:cubicBezTo>
                    <a:pt x="2503265" y="531751"/>
                    <a:pt x="2495275" y="520781"/>
                    <a:pt x="2496833" y="509879"/>
                  </a:cubicBezTo>
                  <a:cubicBezTo>
                    <a:pt x="2498322" y="498977"/>
                    <a:pt x="2500828" y="484351"/>
                    <a:pt x="2500015" y="472636"/>
                  </a:cubicBezTo>
                  <a:cubicBezTo>
                    <a:pt x="2499270" y="460922"/>
                    <a:pt x="2500218" y="453947"/>
                    <a:pt x="2498729" y="442978"/>
                  </a:cubicBezTo>
                  <a:cubicBezTo>
                    <a:pt x="2497239" y="432076"/>
                    <a:pt x="2485660" y="430924"/>
                    <a:pt x="2487150" y="420361"/>
                  </a:cubicBezTo>
                  <a:cubicBezTo>
                    <a:pt x="2488639" y="409797"/>
                    <a:pt x="2503875" y="398895"/>
                    <a:pt x="2518298" y="388738"/>
                  </a:cubicBezTo>
                  <a:cubicBezTo>
                    <a:pt x="2532721" y="378581"/>
                    <a:pt x="2531232" y="381222"/>
                    <a:pt x="2531976" y="371065"/>
                  </a:cubicBezTo>
                  <a:cubicBezTo>
                    <a:pt x="2532721" y="360908"/>
                    <a:pt x="2539967" y="365309"/>
                    <a:pt x="2550192" y="366799"/>
                  </a:cubicBezTo>
                  <a:cubicBezTo>
                    <a:pt x="2560484" y="368288"/>
                    <a:pt x="2573824" y="373367"/>
                    <a:pt x="2585200" y="372216"/>
                  </a:cubicBezTo>
                  <a:cubicBezTo>
                    <a:pt x="2596576" y="371065"/>
                    <a:pt x="2605244" y="363481"/>
                    <a:pt x="2613234" y="355152"/>
                  </a:cubicBezTo>
                  <a:cubicBezTo>
                    <a:pt x="2621224" y="346891"/>
                    <a:pt x="2637747" y="339442"/>
                    <a:pt x="2646888" y="328879"/>
                  </a:cubicBezTo>
                  <a:cubicBezTo>
                    <a:pt x="2656030" y="318315"/>
                    <a:pt x="2660092" y="301725"/>
                    <a:pt x="2665035" y="286286"/>
                  </a:cubicBezTo>
                  <a:cubicBezTo>
                    <a:pt x="2669979" y="270847"/>
                    <a:pt x="2661785" y="282562"/>
                    <a:pt x="2649190" y="282562"/>
                  </a:cubicBezTo>
                  <a:cubicBezTo>
                    <a:pt x="2636663" y="282562"/>
                    <a:pt x="2629553" y="271457"/>
                    <a:pt x="2624610" y="265430"/>
                  </a:cubicBezTo>
                  <a:cubicBezTo>
                    <a:pt x="2619667" y="259404"/>
                    <a:pt x="2622511" y="257575"/>
                    <a:pt x="2597456" y="254934"/>
                  </a:cubicBezTo>
                  <a:cubicBezTo>
                    <a:pt x="2572402" y="252294"/>
                    <a:pt x="2569355" y="251481"/>
                    <a:pt x="2554187" y="253038"/>
                  </a:cubicBezTo>
                  <a:cubicBezTo>
                    <a:pt x="2539019" y="254528"/>
                    <a:pt x="2552765" y="270373"/>
                    <a:pt x="2546738" y="274165"/>
                  </a:cubicBezTo>
                  <a:cubicBezTo>
                    <a:pt x="2540644" y="277957"/>
                    <a:pt x="2519788" y="262112"/>
                    <a:pt x="2511053" y="260622"/>
                  </a:cubicBezTo>
                  <a:cubicBezTo>
                    <a:pt x="2502317" y="259133"/>
                    <a:pt x="2503739" y="262112"/>
                    <a:pt x="2492702" y="251955"/>
                  </a:cubicBezTo>
                  <a:cubicBezTo>
                    <a:pt x="2481665" y="241798"/>
                    <a:pt x="2457355" y="237532"/>
                    <a:pt x="2453157" y="238683"/>
                  </a:cubicBezTo>
                  <a:cubicBezTo>
                    <a:pt x="2448958" y="239834"/>
                    <a:pt x="2438192" y="241527"/>
                    <a:pt x="2436702" y="238141"/>
                  </a:cubicBezTo>
                  <a:cubicBezTo>
                    <a:pt x="2435212" y="234755"/>
                    <a:pt x="2436160" y="224395"/>
                    <a:pt x="2428915" y="227375"/>
                  </a:cubicBezTo>
                  <a:cubicBezTo>
                    <a:pt x="2421669" y="230422"/>
                    <a:pt x="2428509" y="236245"/>
                    <a:pt x="2425461" y="237396"/>
                  </a:cubicBezTo>
                  <a:cubicBezTo>
                    <a:pt x="2422414" y="238547"/>
                    <a:pt x="2425258" y="230489"/>
                    <a:pt x="2416929" y="225953"/>
                  </a:cubicBezTo>
                  <a:cubicBezTo>
                    <a:pt x="2408601" y="221416"/>
                    <a:pt x="2405824" y="234552"/>
                    <a:pt x="2403928" y="241324"/>
                  </a:cubicBezTo>
                  <a:cubicBezTo>
                    <a:pt x="2402032" y="248095"/>
                    <a:pt x="2400746" y="253986"/>
                    <a:pt x="2388625" y="253648"/>
                  </a:cubicBezTo>
                  <a:cubicBezTo>
                    <a:pt x="2376436" y="253242"/>
                    <a:pt x="2384765" y="270441"/>
                    <a:pt x="2392010" y="282494"/>
                  </a:cubicBezTo>
                  <a:cubicBezTo>
                    <a:pt x="2399256" y="294547"/>
                    <a:pt x="2390724" y="301251"/>
                    <a:pt x="2389573" y="311815"/>
                  </a:cubicBezTo>
                  <a:cubicBezTo>
                    <a:pt x="2388422" y="322378"/>
                    <a:pt x="2377655" y="325628"/>
                    <a:pt x="2371561" y="321836"/>
                  </a:cubicBezTo>
                  <a:cubicBezTo>
                    <a:pt x="2365467" y="318044"/>
                    <a:pt x="2364586" y="307075"/>
                    <a:pt x="2363029" y="297324"/>
                  </a:cubicBezTo>
                  <a:cubicBezTo>
                    <a:pt x="2361539" y="287505"/>
                    <a:pt x="2353616" y="281682"/>
                    <a:pt x="2340277" y="282833"/>
                  </a:cubicBezTo>
                  <a:cubicBezTo>
                    <a:pt x="2327005" y="283984"/>
                    <a:pt x="2325447" y="310867"/>
                    <a:pt x="2326937" y="333145"/>
                  </a:cubicBezTo>
                  <a:cubicBezTo>
                    <a:pt x="2328427" y="355355"/>
                    <a:pt x="2324093" y="351698"/>
                    <a:pt x="2335875" y="359621"/>
                  </a:cubicBezTo>
                  <a:cubicBezTo>
                    <a:pt x="2347658" y="367544"/>
                    <a:pt x="2335198" y="373570"/>
                    <a:pt x="2340141" y="388670"/>
                  </a:cubicBezTo>
                  <a:cubicBezTo>
                    <a:pt x="2345084" y="403771"/>
                    <a:pt x="2351043" y="412032"/>
                    <a:pt x="2350705" y="429028"/>
                  </a:cubicBezTo>
                  <a:cubicBezTo>
                    <a:pt x="2350298" y="445957"/>
                    <a:pt x="2357070" y="437763"/>
                    <a:pt x="2363503" y="439998"/>
                  </a:cubicBezTo>
                  <a:cubicBezTo>
                    <a:pt x="2369936" y="442233"/>
                    <a:pt x="2370274" y="443858"/>
                    <a:pt x="2375556" y="445415"/>
                  </a:cubicBezTo>
                  <a:cubicBezTo>
                    <a:pt x="2380905" y="446905"/>
                    <a:pt x="2377587" y="444941"/>
                    <a:pt x="2382530" y="435529"/>
                  </a:cubicBezTo>
                  <a:cubicBezTo>
                    <a:pt x="2387474" y="426117"/>
                    <a:pt x="2392959" y="434445"/>
                    <a:pt x="2404335" y="436748"/>
                  </a:cubicBezTo>
                  <a:cubicBezTo>
                    <a:pt x="2415711" y="438982"/>
                    <a:pt x="2422550" y="433904"/>
                    <a:pt x="2429389" y="427877"/>
                  </a:cubicBezTo>
                  <a:cubicBezTo>
                    <a:pt x="2436228" y="421851"/>
                    <a:pt x="2440833" y="415147"/>
                    <a:pt x="2450313" y="421580"/>
                  </a:cubicBezTo>
                  <a:cubicBezTo>
                    <a:pt x="2459793" y="428013"/>
                    <a:pt x="2450719" y="435867"/>
                    <a:pt x="2446182" y="441555"/>
                  </a:cubicBezTo>
                  <a:cubicBezTo>
                    <a:pt x="2441645" y="447176"/>
                    <a:pt x="2430134" y="441420"/>
                    <a:pt x="2417607" y="453067"/>
                  </a:cubicBezTo>
                  <a:cubicBezTo>
                    <a:pt x="2405079" y="464782"/>
                    <a:pt x="2390250" y="481304"/>
                    <a:pt x="2387609" y="494508"/>
                  </a:cubicBezTo>
                  <a:cubicBezTo>
                    <a:pt x="2384968" y="507713"/>
                    <a:pt x="2383749" y="507442"/>
                    <a:pt x="2371561" y="514213"/>
                  </a:cubicBezTo>
                  <a:cubicBezTo>
                    <a:pt x="2359372" y="520985"/>
                    <a:pt x="2382327" y="533241"/>
                    <a:pt x="2378197" y="573599"/>
                  </a:cubicBezTo>
                  <a:cubicBezTo>
                    <a:pt x="2373998" y="613957"/>
                    <a:pt x="2335943" y="589173"/>
                    <a:pt x="2333234" y="577120"/>
                  </a:cubicBezTo>
                  <a:cubicBezTo>
                    <a:pt x="2330593" y="565067"/>
                    <a:pt x="2339600" y="554368"/>
                    <a:pt x="2332354" y="553623"/>
                  </a:cubicBezTo>
                  <a:cubicBezTo>
                    <a:pt x="2325109" y="552878"/>
                    <a:pt x="2323619" y="566218"/>
                    <a:pt x="2320572" y="574885"/>
                  </a:cubicBezTo>
                  <a:cubicBezTo>
                    <a:pt x="2317525" y="583553"/>
                    <a:pt x="2305607" y="575292"/>
                    <a:pt x="2300257" y="586600"/>
                  </a:cubicBezTo>
                  <a:cubicBezTo>
                    <a:pt x="2294908" y="597908"/>
                    <a:pt x="2302289" y="603325"/>
                    <a:pt x="2295043" y="608201"/>
                  </a:cubicBezTo>
                  <a:cubicBezTo>
                    <a:pt x="2287798" y="613076"/>
                    <a:pt x="2271546" y="603055"/>
                    <a:pt x="2255566" y="602310"/>
                  </a:cubicBezTo>
                  <a:cubicBezTo>
                    <a:pt x="2239585" y="601565"/>
                    <a:pt x="2234845" y="603393"/>
                    <a:pt x="2228006" y="593981"/>
                  </a:cubicBezTo>
                  <a:cubicBezTo>
                    <a:pt x="2221167" y="584569"/>
                    <a:pt x="2235658" y="569062"/>
                    <a:pt x="2241346" y="558498"/>
                  </a:cubicBezTo>
                  <a:cubicBezTo>
                    <a:pt x="2247034" y="547935"/>
                    <a:pt x="2247846" y="536356"/>
                    <a:pt x="2245205" y="522407"/>
                  </a:cubicBezTo>
                  <a:cubicBezTo>
                    <a:pt x="2242565" y="508457"/>
                    <a:pt x="2242294" y="507645"/>
                    <a:pt x="2231324" y="492951"/>
                  </a:cubicBezTo>
                  <a:cubicBezTo>
                    <a:pt x="2220287" y="478257"/>
                    <a:pt x="2219271" y="464172"/>
                    <a:pt x="2209384" y="450968"/>
                  </a:cubicBezTo>
                  <a:cubicBezTo>
                    <a:pt x="2199498" y="437763"/>
                    <a:pt x="2194352" y="422460"/>
                    <a:pt x="2204983" y="417923"/>
                  </a:cubicBezTo>
                  <a:cubicBezTo>
                    <a:pt x="2215614" y="413386"/>
                    <a:pt x="2211687" y="404177"/>
                    <a:pt x="2213583" y="396254"/>
                  </a:cubicBezTo>
                  <a:cubicBezTo>
                    <a:pt x="2215479" y="388332"/>
                    <a:pt x="2211551" y="361449"/>
                    <a:pt x="2216901" y="346417"/>
                  </a:cubicBezTo>
                  <a:cubicBezTo>
                    <a:pt x="2222250" y="331316"/>
                    <a:pt x="2239043" y="308158"/>
                    <a:pt x="2243242" y="296443"/>
                  </a:cubicBezTo>
                  <a:cubicBezTo>
                    <a:pt x="2247440" y="284729"/>
                    <a:pt x="2248388" y="271321"/>
                    <a:pt x="2247643" y="264956"/>
                  </a:cubicBezTo>
                  <a:cubicBezTo>
                    <a:pt x="2246898" y="258523"/>
                    <a:pt x="2236606" y="251887"/>
                    <a:pt x="2229022" y="242069"/>
                  </a:cubicBezTo>
                  <a:cubicBezTo>
                    <a:pt x="2221438" y="232250"/>
                    <a:pt x="2216698" y="236516"/>
                    <a:pt x="2208707" y="231641"/>
                  </a:cubicBezTo>
                  <a:cubicBezTo>
                    <a:pt x="2200717" y="226765"/>
                    <a:pt x="2193607" y="225614"/>
                    <a:pt x="2185278" y="237667"/>
                  </a:cubicBezTo>
                  <a:cubicBezTo>
                    <a:pt x="2176949" y="249720"/>
                    <a:pt x="2183788" y="258523"/>
                    <a:pt x="2180741" y="267191"/>
                  </a:cubicBezTo>
                  <a:cubicBezTo>
                    <a:pt x="2177694" y="275858"/>
                    <a:pt x="2179252" y="298272"/>
                    <a:pt x="2171667" y="302809"/>
                  </a:cubicBezTo>
                  <a:cubicBezTo>
                    <a:pt x="2164083" y="307345"/>
                    <a:pt x="2153723" y="303283"/>
                    <a:pt x="2149186" y="300303"/>
                  </a:cubicBezTo>
                  <a:cubicBezTo>
                    <a:pt x="2144649" y="297256"/>
                    <a:pt x="2143837" y="272946"/>
                    <a:pt x="2145801" y="266175"/>
                  </a:cubicBezTo>
                  <a:cubicBezTo>
                    <a:pt x="2147697" y="259404"/>
                    <a:pt x="2148306" y="260622"/>
                    <a:pt x="2137675" y="259471"/>
                  </a:cubicBezTo>
                  <a:cubicBezTo>
                    <a:pt x="2127044" y="258320"/>
                    <a:pt x="2123184" y="262044"/>
                    <a:pt x="2122778" y="267326"/>
                  </a:cubicBezTo>
                  <a:cubicBezTo>
                    <a:pt x="2122710" y="267936"/>
                    <a:pt x="2122710" y="268342"/>
                    <a:pt x="2122778" y="268613"/>
                  </a:cubicBezTo>
                  <a:cubicBezTo>
                    <a:pt x="2122574" y="268816"/>
                    <a:pt x="2122304" y="269087"/>
                    <a:pt x="2121965" y="269493"/>
                  </a:cubicBezTo>
                  <a:cubicBezTo>
                    <a:pt x="2118918" y="273285"/>
                    <a:pt x="2118309" y="279582"/>
                    <a:pt x="2117564" y="286015"/>
                  </a:cubicBezTo>
                  <a:cubicBezTo>
                    <a:pt x="2116819" y="292448"/>
                    <a:pt x="2116819" y="294886"/>
                    <a:pt x="2110386" y="294141"/>
                  </a:cubicBezTo>
                  <a:cubicBezTo>
                    <a:pt x="2103953" y="293396"/>
                    <a:pt x="2106188" y="282494"/>
                    <a:pt x="2104698" y="279108"/>
                  </a:cubicBezTo>
                  <a:cubicBezTo>
                    <a:pt x="2103208" y="275723"/>
                    <a:pt x="2097655" y="278973"/>
                    <a:pt x="2092780" y="280530"/>
                  </a:cubicBezTo>
                  <a:cubicBezTo>
                    <a:pt x="2087837" y="282020"/>
                    <a:pt x="2085738" y="280530"/>
                    <a:pt x="2084180" y="274910"/>
                  </a:cubicBezTo>
                  <a:cubicBezTo>
                    <a:pt x="2082691" y="269290"/>
                    <a:pt x="2092238" y="275384"/>
                    <a:pt x="2099416" y="271660"/>
                  </a:cubicBezTo>
                  <a:cubicBezTo>
                    <a:pt x="2106662" y="267868"/>
                    <a:pt x="2090207" y="254460"/>
                    <a:pt x="2087905" y="245048"/>
                  </a:cubicBezTo>
                  <a:cubicBezTo>
                    <a:pt x="2085602" y="235636"/>
                    <a:pt x="2093119" y="232995"/>
                    <a:pt x="2091629" y="228119"/>
                  </a:cubicBezTo>
                  <a:cubicBezTo>
                    <a:pt x="2090139" y="223244"/>
                    <a:pt x="2070908" y="231302"/>
                    <a:pt x="2063324" y="224869"/>
                  </a:cubicBezTo>
                  <a:cubicBezTo>
                    <a:pt x="2055740" y="218436"/>
                    <a:pt x="2060209" y="231844"/>
                    <a:pt x="2058313" y="232589"/>
                  </a:cubicBezTo>
                  <a:cubicBezTo>
                    <a:pt x="2056417" y="233333"/>
                    <a:pt x="2049172" y="217082"/>
                    <a:pt x="2045718" y="211800"/>
                  </a:cubicBezTo>
                  <a:cubicBezTo>
                    <a:pt x="2042265" y="206519"/>
                    <a:pt x="2035900" y="203133"/>
                    <a:pt x="2039692" y="199341"/>
                  </a:cubicBezTo>
                  <a:cubicBezTo>
                    <a:pt x="2043484" y="195549"/>
                    <a:pt x="2042062" y="195346"/>
                    <a:pt x="2042062" y="187017"/>
                  </a:cubicBezTo>
                  <a:cubicBezTo>
                    <a:pt x="2042062" y="178756"/>
                    <a:pt x="2048969" y="176521"/>
                    <a:pt x="2044026" y="168260"/>
                  </a:cubicBezTo>
                  <a:cubicBezTo>
                    <a:pt x="2039082" y="159999"/>
                    <a:pt x="2034816" y="147133"/>
                    <a:pt x="2034004" y="138872"/>
                  </a:cubicBezTo>
                  <a:cubicBezTo>
                    <a:pt x="2033259" y="130611"/>
                    <a:pt x="2028993" y="113208"/>
                    <a:pt x="2028180" y="107723"/>
                  </a:cubicBezTo>
                  <a:cubicBezTo>
                    <a:pt x="2027435" y="102238"/>
                    <a:pt x="2029535" y="77048"/>
                    <a:pt x="2024930" y="74814"/>
                  </a:cubicBezTo>
                  <a:cubicBezTo>
                    <a:pt x="2020393" y="72579"/>
                    <a:pt x="2002788" y="84158"/>
                    <a:pt x="1990667" y="81856"/>
                  </a:cubicBezTo>
                  <a:cubicBezTo>
                    <a:pt x="1978478" y="79622"/>
                    <a:pt x="1984640" y="73595"/>
                    <a:pt x="1981187" y="68516"/>
                  </a:cubicBezTo>
                  <a:cubicBezTo>
                    <a:pt x="1977733" y="63438"/>
                    <a:pt x="1967373" y="56869"/>
                    <a:pt x="1961617" y="49827"/>
                  </a:cubicBezTo>
                  <a:cubicBezTo>
                    <a:pt x="1955929" y="42785"/>
                    <a:pt x="1944688" y="52874"/>
                    <a:pt x="1941032" y="50030"/>
                  </a:cubicBezTo>
                  <a:cubicBezTo>
                    <a:pt x="1937307" y="47186"/>
                    <a:pt x="1932500" y="38722"/>
                    <a:pt x="1890381" y="39264"/>
                  </a:cubicBezTo>
                  <a:cubicBezTo>
                    <a:pt x="1848195" y="39805"/>
                    <a:pt x="1858081" y="46306"/>
                    <a:pt x="1858352" y="56192"/>
                  </a:cubicBezTo>
                  <a:cubicBezTo>
                    <a:pt x="1858623" y="66079"/>
                    <a:pt x="1853138" y="91946"/>
                    <a:pt x="1843997" y="93909"/>
                  </a:cubicBezTo>
                  <a:cubicBezTo>
                    <a:pt x="1834855" y="95873"/>
                    <a:pt x="1831808" y="97092"/>
                    <a:pt x="1821787" y="105285"/>
                  </a:cubicBezTo>
                  <a:cubicBezTo>
                    <a:pt x="1811832" y="113479"/>
                    <a:pt x="1795852" y="120792"/>
                    <a:pt x="1793549" y="137788"/>
                  </a:cubicBezTo>
                  <a:cubicBezTo>
                    <a:pt x="1791247" y="154717"/>
                    <a:pt x="1789487" y="159322"/>
                    <a:pt x="1778382" y="159322"/>
                  </a:cubicBezTo>
                  <a:cubicBezTo>
                    <a:pt x="1767276" y="159322"/>
                    <a:pt x="1775537" y="164874"/>
                    <a:pt x="1770391" y="173948"/>
                  </a:cubicBezTo>
                  <a:cubicBezTo>
                    <a:pt x="1765245" y="183022"/>
                    <a:pt x="1756848" y="171849"/>
                    <a:pt x="1750619" y="174151"/>
                  </a:cubicBezTo>
                  <a:cubicBezTo>
                    <a:pt x="1744321" y="176386"/>
                    <a:pt x="1739378" y="187288"/>
                    <a:pt x="1720824" y="202523"/>
                  </a:cubicBezTo>
                  <a:cubicBezTo>
                    <a:pt x="1702270" y="217759"/>
                    <a:pt x="1711818" y="215389"/>
                    <a:pt x="1720418" y="216202"/>
                  </a:cubicBezTo>
                  <a:cubicBezTo>
                    <a:pt x="1728950" y="217082"/>
                    <a:pt x="1731929" y="221145"/>
                    <a:pt x="1731049" y="224531"/>
                  </a:cubicBezTo>
                  <a:cubicBezTo>
                    <a:pt x="1730169" y="227916"/>
                    <a:pt x="1727189" y="228119"/>
                    <a:pt x="1728882" y="238547"/>
                  </a:cubicBezTo>
                  <a:cubicBezTo>
                    <a:pt x="1730575" y="248975"/>
                    <a:pt x="1722179" y="250871"/>
                    <a:pt x="1721637" y="260758"/>
                  </a:cubicBezTo>
                  <a:cubicBezTo>
                    <a:pt x="1721095" y="270644"/>
                    <a:pt x="1719808" y="272337"/>
                    <a:pt x="1717777" y="280260"/>
                  </a:cubicBezTo>
                  <a:cubicBezTo>
                    <a:pt x="1715813" y="288182"/>
                    <a:pt x="1727528" y="291365"/>
                    <a:pt x="1733487" y="294480"/>
                  </a:cubicBezTo>
                  <a:cubicBezTo>
                    <a:pt x="1739446" y="297595"/>
                    <a:pt x="1737008" y="286286"/>
                    <a:pt x="1740191" y="284052"/>
                  </a:cubicBezTo>
                  <a:cubicBezTo>
                    <a:pt x="1743305" y="281817"/>
                    <a:pt x="1752650" y="286286"/>
                    <a:pt x="1760640" y="285474"/>
                  </a:cubicBezTo>
                  <a:cubicBezTo>
                    <a:pt x="1768631" y="284593"/>
                    <a:pt x="1763620" y="281343"/>
                    <a:pt x="1770188" y="274301"/>
                  </a:cubicBezTo>
                  <a:cubicBezTo>
                    <a:pt x="1776756" y="267258"/>
                    <a:pt x="1786101" y="275181"/>
                    <a:pt x="1785830" y="277754"/>
                  </a:cubicBezTo>
                  <a:cubicBezTo>
                    <a:pt x="1785559" y="280327"/>
                    <a:pt x="1786507" y="284255"/>
                    <a:pt x="1787658" y="286218"/>
                  </a:cubicBezTo>
                  <a:cubicBezTo>
                    <a:pt x="1788810" y="288182"/>
                    <a:pt x="1787658" y="293938"/>
                    <a:pt x="1797680" y="294751"/>
                  </a:cubicBezTo>
                  <a:cubicBezTo>
                    <a:pt x="1807634" y="295631"/>
                    <a:pt x="1814338" y="286692"/>
                    <a:pt x="1820635" y="280192"/>
                  </a:cubicBezTo>
                  <a:cubicBezTo>
                    <a:pt x="1826933" y="273691"/>
                    <a:pt x="1838783" y="268951"/>
                    <a:pt x="1841356" y="261909"/>
                  </a:cubicBezTo>
                  <a:cubicBezTo>
                    <a:pt x="1843929" y="254867"/>
                    <a:pt x="1842507" y="246876"/>
                    <a:pt x="1856998" y="239495"/>
                  </a:cubicBezTo>
                  <a:cubicBezTo>
                    <a:pt x="1871557" y="232115"/>
                    <a:pt x="1873317" y="263669"/>
                    <a:pt x="1867562" y="267597"/>
                  </a:cubicBezTo>
                  <a:cubicBezTo>
                    <a:pt x="1861873" y="271524"/>
                    <a:pt x="1853003" y="275046"/>
                    <a:pt x="1850768" y="282088"/>
                  </a:cubicBezTo>
                  <a:cubicBezTo>
                    <a:pt x="1848466" y="289130"/>
                    <a:pt x="1860655" y="287099"/>
                    <a:pt x="1862686" y="294683"/>
                  </a:cubicBezTo>
                  <a:cubicBezTo>
                    <a:pt x="1864650" y="302335"/>
                    <a:pt x="1867291" y="302605"/>
                    <a:pt x="1875010" y="305449"/>
                  </a:cubicBezTo>
                  <a:cubicBezTo>
                    <a:pt x="1882730" y="308293"/>
                    <a:pt x="1893361" y="306465"/>
                    <a:pt x="1903857" y="305585"/>
                  </a:cubicBezTo>
                  <a:cubicBezTo>
                    <a:pt x="1914420" y="304705"/>
                    <a:pt x="1921191" y="322107"/>
                    <a:pt x="1920108" y="327727"/>
                  </a:cubicBezTo>
                  <a:cubicBezTo>
                    <a:pt x="1918957" y="333348"/>
                    <a:pt x="1903382" y="336801"/>
                    <a:pt x="1889433" y="336463"/>
                  </a:cubicBezTo>
                  <a:cubicBezTo>
                    <a:pt x="1875484" y="336192"/>
                    <a:pt x="1863160" y="317435"/>
                    <a:pt x="1846638" y="321633"/>
                  </a:cubicBezTo>
                  <a:cubicBezTo>
                    <a:pt x="1830115" y="325899"/>
                    <a:pt x="1834246" y="369981"/>
                    <a:pt x="1852190" y="373367"/>
                  </a:cubicBezTo>
                  <a:cubicBezTo>
                    <a:pt x="1870135" y="376753"/>
                    <a:pt x="1873588" y="375466"/>
                    <a:pt x="1882188" y="382847"/>
                  </a:cubicBezTo>
                  <a:cubicBezTo>
                    <a:pt x="1890720" y="390228"/>
                    <a:pt x="1907107" y="396458"/>
                    <a:pt x="1927286" y="396458"/>
                  </a:cubicBezTo>
                  <a:cubicBezTo>
                    <a:pt x="1947532" y="396458"/>
                    <a:pt x="1950647" y="410068"/>
                    <a:pt x="1966357" y="422799"/>
                  </a:cubicBezTo>
                  <a:cubicBezTo>
                    <a:pt x="1982067" y="435529"/>
                    <a:pt x="1986604" y="431669"/>
                    <a:pt x="1990328" y="440743"/>
                  </a:cubicBezTo>
                  <a:cubicBezTo>
                    <a:pt x="1994052" y="449817"/>
                    <a:pt x="1972722" y="446566"/>
                    <a:pt x="1958773" y="444874"/>
                  </a:cubicBezTo>
                  <a:cubicBezTo>
                    <a:pt x="1944824" y="443181"/>
                    <a:pt x="1943334" y="435461"/>
                    <a:pt x="1923087" y="425575"/>
                  </a:cubicBezTo>
                  <a:cubicBezTo>
                    <a:pt x="1902841" y="415689"/>
                    <a:pt x="1880563" y="413860"/>
                    <a:pt x="1857472" y="413048"/>
                  </a:cubicBezTo>
                  <a:cubicBezTo>
                    <a:pt x="1834381" y="412167"/>
                    <a:pt x="1822193" y="415824"/>
                    <a:pt x="1814473" y="425710"/>
                  </a:cubicBezTo>
                  <a:cubicBezTo>
                    <a:pt x="1806754" y="435597"/>
                    <a:pt x="1813864" y="450088"/>
                    <a:pt x="1814406" y="462818"/>
                  </a:cubicBezTo>
                  <a:cubicBezTo>
                    <a:pt x="1814947" y="475548"/>
                    <a:pt x="1833433" y="494779"/>
                    <a:pt x="1855644" y="500670"/>
                  </a:cubicBezTo>
                  <a:cubicBezTo>
                    <a:pt x="1877854" y="506629"/>
                    <a:pt x="1878193" y="515432"/>
                    <a:pt x="1874536" y="525318"/>
                  </a:cubicBezTo>
                  <a:cubicBezTo>
                    <a:pt x="1870812" y="535205"/>
                    <a:pt x="1865259" y="543940"/>
                    <a:pt x="1855034" y="545904"/>
                  </a:cubicBezTo>
                  <a:cubicBezTo>
                    <a:pt x="1844742" y="547867"/>
                    <a:pt x="1853883" y="530329"/>
                    <a:pt x="1847315" y="522677"/>
                  </a:cubicBezTo>
                  <a:cubicBezTo>
                    <a:pt x="1840747" y="515026"/>
                    <a:pt x="1824969" y="519156"/>
                    <a:pt x="1814406" y="518344"/>
                  </a:cubicBezTo>
                  <a:cubicBezTo>
                    <a:pt x="1809733" y="517937"/>
                    <a:pt x="1808379" y="518547"/>
                    <a:pt x="1808447" y="519698"/>
                  </a:cubicBezTo>
                  <a:cubicBezTo>
                    <a:pt x="1805264" y="516854"/>
                    <a:pt x="1801337" y="513604"/>
                    <a:pt x="1796868" y="510083"/>
                  </a:cubicBezTo>
                  <a:cubicBezTo>
                    <a:pt x="1786575" y="502160"/>
                    <a:pt x="1763755" y="495388"/>
                    <a:pt x="1751837" y="487466"/>
                  </a:cubicBezTo>
                  <a:cubicBezTo>
                    <a:pt x="1739852" y="479543"/>
                    <a:pt x="1723194" y="478528"/>
                    <a:pt x="1704370" y="439253"/>
                  </a:cubicBezTo>
                  <a:cubicBezTo>
                    <a:pt x="1685545" y="399979"/>
                    <a:pt x="1666991" y="411152"/>
                    <a:pt x="1657308" y="423543"/>
                  </a:cubicBezTo>
                  <a:cubicBezTo>
                    <a:pt x="1647625" y="436003"/>
                    <a:pt x="1636046" y="439524"/>
                    <a:pt x="1630087" y="441759"/>
                  </a:cubicBezTo>
                  <a:cubicBezTo>
                    <a:pt x="1624128" y="443993"/>
                    <a:pt x="1613361" y="434107"/>
                    <a:pt x="1612819" y="427065"/>
                  </a:cubicBezTo>
                  <a:cubicBezTo>
                    <a:pt x="1612278" y="420022"/>
                    <a:pt x="1622570" y="413793"/>
                    <a:pt x="1627446" y="408714"/>
                  </a:cubicBezTo>
                  <a:cubicBezTo>
                    <a:pt x="1632321" y="403635"/>
                    <a:pt x="1639431" y="403568"/>
                    <a:pt x="1639160" y="399573"/>
                  </a:cubicBezTo>
                  <a:cubicBezTo>
                    <a:pt x="1638890" y="395645"/>
                    <a:pt x="1642478" y="400453"/>
                    <a:pt x="1646744" y="394223"/>
                  </a:cubicBezTo>
                  <a:cubicBezTo>
                    <a:pt x="1651011" y="387993"/>
                    <a:pt x="1639702" y="380816"/>
                    <a:pt x="1642005" y="374857"/>
                  </a:cubicBezTo>
                  <a:cubicBezTo>
                    <a:pt x="1644307" y="368898"/>
                    <a:pt x="1643630" y="360840"/>
                    <a:pt x="1641056" y="359689"/>
                  </a:cubicBezTo>
                  <a:cubicBezTo>
                    <a:pt x="1638483" y="358538"/>
                    <a:pt x="1631441" y="361856"/>
                    <a:pt x="1628326" y="369440"/>
                  </a:cubicBezTo>
                  <a:cubicBezTo>
                    <a:pt x="1625211" y="377091"/>
                    <a:pt x="1631576" y="386368"/>
                    <a:pt x="1624737" y="390025"/>
                  </a:cubicBezTo>
                  <a:cubicBezTo>
                    <a:pt x="1617898" y="393681"/>
                    <a:pt x="1612346" y="382305"/>
                    <a:pt x="1606928" y="385420"/>
                  </a:cubicBezTo>
                  <a:cubicBezTo>
                    <a:pt x="1601511" y="388535"/>
                    <a:pt x="1595552" y="395916"/>
                    <a:pt x="1593521" y="403568"/>
                  </a:cubicBezTo>
                  <a:cubicBezTo>
                    <a:pt x="1591557" y="411219"/>
                    <a:pt x="1605506" y="415621"/>
                    <a:pt x="1603475" y="422392"/>
                  </a:cubicBezTo>
                  <a:cubicBezTo>
                    <a:pt x="1601511" y="429164"/>
                    <a:pt x="1584244" y="426861"/>
                    <a:pt x="1578556" y="423205"/>
                  </a:cubicBezTo>
                  <a:cubicBezTo>
                    <a:pt x="1572868" y="419548"/>
                    <a:pt x="1569008" y="401265"/>
                    <a:pt x="1569008" y="382644"/>
                  </a:cubicBezTo>
                  <a:cubicBezTo>
                    <a:pt x="1569008" y="363955"/>
                    <a:pt x="1579978" y="359756"/>
                    <a:pt x="1580858" y="350412"/>
                  </a:cubicBezTo>
                  <a:cubicBezTo>
                    <a:pt x="1581738" y="341067"/>
                    <a:pt x="1589864" y="333686"/>
                    <a:pt x="1588104" y="315877"/>
                  </a:cubicBezTo>
                  <a:cubicBezTo>
                    <a:pt x="1586411" y="298068"/>
                    <a:pt x="1576931" y="311882"/>
                    <a:pt x="1573274" y="312695"/>
                  </a:cubicBezTo>
                  <a:cubicBezTo>
                    <a:pt x="1569550" y="313575"/>
                    <a:pt x="1571784" y="316216"/>
                    <a:pt x="1571784" y="322446"/>
                  </a:cubicBezTo>
                  <a:cubicBezTo>
                    <a:pt x="1571784" y="328675"/>
                    <a:pt x="1558648" y="333009"/>
                    <a:pt x="1548965" y="337817"/>
                  </a:cubicBezTo>
                  <a:cubicBezTo>
                    <a:pt x="1539282" y="342625"/>
                    <a:pt x="1534406" y="352917"/>
                    <a:pt x="1529869" y="360569"/>
                  </a:cubicBezTo>
                  <a:cubicBezTo>
                    <a:pt x="1525332" y="368221"/>
                    <a:pt x="1526619" y="364632"/>
                    <a:pt x="1526619" y="359215"/>
                  </a:cubicBezTo>
                  <a:cubicBezTo>
                    <a:pt x="1526619" y="353865"/>
                    <a:pt x="1514430" y="349125"/>
                    <a:pt x="1511586" y="342625"/>
                  </a:cubicBezTo>
                  <a:cubicBezTo>
                    <a:pt x="1508742" y="336124"/>
                    <a:pt x="1514972" y="333822"/>
                    <a:pt x="1514430" y="327050"/>
                  </a:cubicBezTo>
                  <a:cubicBezTo>
                    <a:pt x="1513889" y="320279"/>
                    <a:pt x="1515107" y="326035"/>
                    <a:pt x="1505966" y="328337"/>
                  </a:cubicBezTo>
                  <a:cubicBezTo>
                    <a:pt x="1496825" y="330571"/>
                    <a:pt x="1488157" y="322175"/>
                    <a:pt x="1479354" y="326712"/>
                  </a:cubicBezTo>
                  <a:cubicBezTo>
                    <a:pt x="1470551" y="331249"/>
                    <a:pt x="1451930" y="330301"/>
                    <a:pt x="1445362" y="331181"/>
                  </a:cubicBezTo>
                  <a:cubicBezTo>
                    <a:pt x="1438793" y="332061"/>
                    <a:pt x="1409066" y="337072"/>
                    <a:pt x="1402227" y="340458"/>
                  </a:cubicBezTo>
                  <a:cubicBezTo>
                    <a:pt x="1395388" y="343844"/>
                    <a:pt x="1391325" y="363548"/>
                    <a:pt x="1382726" y="363007"/>
                  </a:cubicBezTo>
                  <a:cubicBezTo>
                    <a:pt x="1374194" y="362465"/>
                    <a:pt x="1370943" y="349599"/>
                    <a:pt x="1367490" y="350141"/>
                  </a:cubicBezTo>
                  <a:cubicBezTo>
                    <a:pt x="1364036" y="350683"/>
                    <a:pt x="1362276" y="369710"/>
                    <a:pt x="1358890" y="370794"/>
                  </a:cubicBezTo>
                  <a:cubicBezTo>
                    <a:pt x="1355437" y="371945"/>
                    <a:pt x="1353879" y="361856"/>
                    <a:pt x="1354150" y="356168"/>
                  </a:cubicBezTo>
                  <a:cubicBezTo>
                    <a:pt x="1354421" y="350547"/>
                    <a:pt x="1359093" y="348042"/>
                    <a:pt x="1363088" y="346349"/>
                  </a:cubicBezTo>
                  <a:cubicBezTo>
                    <a:pt x="1367084" y="344656"/>
                    <a:pt x="1374939" y="347906"/>
                    <a:pt x="1376902" y="344521"/>
                  </a:cubicBezTo>
                  <a:cubicBezTo>
                    <a:pt x="1378866" y="341135"/>
                    <a:pt x="1375819" y="334431"/>
                    <a:pt x="1373855" y="331858"/>
                  </a:cubicBezTo>
                  <a:cubicBezTo>
                    <a:pt x="1372027" y="329488"/>
                    <a:pt x="1359161" y="333348"/>
                    <a:pt x="1356452" y="331384"/>
                  </a:cubicBezTo>
                  <a:cubicBezTo>
                    <a:pt x="1357604" y="334634"/>
                    <a:pt x="1359906" y="339239"/>
                    <a:pt x="1357197" y="341067"/>
                  </a:cubicBezTo>
                  <a:cubicBezTo>
                    <a:pt x="1353473" y="343640"/>
                    <a:pt x="1350223" y="347568"/>
                    <a:pt x="1346227" y="347568"/>
                  </a:cubicBezTo>
                  <a:cubicBezTo>
                    <a:pt x="1342232" y="347568"/>
                    <a:pt x="1351780" y="342218"/>
                    <a:pt x="1351780" y="339171"/>
                  </a:cubicBezTo>
                  <a:cubicBezTo>
                    <a:pt x="1351780" y="336124"/>
                    <a:pt x="1335122" y="335650"/>
                    <a:pt x="1329841" y="337885"/>
                  </a:cubicBezTo>
                  <a:cubicBezTo>
                    <a:pt x="1324491" y="340119"/>
                    <a:pt x="1321309" y="359486"/>
                    <a:pt x="1319006" y="358741"/>
                  </a:cubicBezTo>
                  <a:cubicBezTo>
                    <a:pt x="1317381" y="358199"/>
                    <a:pt x="1316839" y="351766"/>
                    <a:pt x="1316704" y="347161"/>
                  </a:cubicBezTo>
                  <a:cubicBezTo>
                    <a:pt x="1316230" y="348990"/>
                    <a:pt x="1315146" y="350886"/>
                    <a:pt x="1312844" y="352037"/>
                  </a:cubicBezTo>
                  <a:cubicBezTo>
                    <a:pt x="1306750" y="355084"/>
                    <a:pt x="1301739" y="342692"/>
                    <a:pt x="1297134" y="344250"/>
                  </a:cubicBezTo>
                  <a:cubicBezTo>
                    <a:pt x="1292598" y="345740"/>
                    <a:pt x="1294290" y="355829"/>
                    <a:pt x="1294290" y="361111"/>
                  </a:cubicBezTo>
                  <a:cubicBezTo>
                    <a:pt x="1294290" y="366392"/>
                    <a:pt x="1293546" y="367205"/>
                    <a:pt x="1288196" y="373976"/>
                  </a:cubicBezTo>
                  <a:cubicBezTo>
                    <a:pt x="1282847" y="380748"/>
                    <a:pt x="1277497" y="360637"/>
                    <a:pt x="1274450" y="357590"/>
                  </a:cubicBezTo>
                  <a:cubicBezTo>
                    <a:pt x="1271403" y="354542"/>
                    <a:pt x="1262668" y="345875"/>
                    <a:pt x="1259621" y="342828"/>
                  </a:cubicBezTo>
                  <a:cubicBezTo>
                    <a:pt x="1256573" y="339781"/>
                    <a:pt x="1250073" y="337207"/>
                    <a:pt x="1247838" y="334160"/>
                  </a:cubicBezTo>
                  <a:cubicBezTo>
                    <a:pt x="1245536" y="331113"/>
                    <a:pt x="1236191" y="322581"/>
                    <a:pt x="1236191" y="318044"/>
                  </a:cubicBezTo>
                  <a:cubicBezTo>
                    <a:pt x="1236191" y="313507"/>
                    <a:pt x="1235853" y="303553"/>
                    <a:pt x="1230571" y="297527"/>
                  </a:cubicBezTo>
                  <a:cubicBezTo>
                    <a:pt x="1225289" y="291500"/>
                    <a:pt x="1212830" y="270847"/>
                    <a:pt x="1203147" y="266852"/>
                  </a:cubicBezTo>
                  <a:cubicBezTo>
                    <a:pt x="1193463" y="262925"/>
                    <a:pt x="1192922" y="265904"/>
                    <a:pt x="1178431" y="261096"/>
                  </a:cubicBezTo>
                  <a:cubicBezTo>
                    <a:pt x="1163872" y="256289"/>
                    <a:pt x="1166175" y="247147"/>
                    <a:pt x="1161028" y="233875"/>
                  </a:cubicBezTo>
                  <a:cubicBezTo>
                    <a:pt x="1155882" y="220603"/>
                    <a:pt x="1153512" y="211529"/>
                    <a:pt x="1143287" y="211529"/>
                  </a:cubicBezTo>
                  <a:cubicBezTo>
                    <a:pt x="1132994" y="211529"/>
                    <a:pt x="1119181" y="220535"/>
                    <a:pt x="1114102" y="217488"/>
                  </a:cubicBezTo>
                  <a:cubicBezTo>
                    <a:pt x="1108956" y="214373"/>
                    <a:pt x="1105841" y="208008"/>
                    <a:pt x="1098122" y="204352"/>
                  </a:cubicBezTo>
                  <a:cubicBezTo>
                    <a:pt x="1090402" y="200695"/>
                    <a:pt x="1091485" y="191689"/>
                    <a:pt x="1085797" y="184647"/>
                  </a:cubicBezTo>
                  <a:cubicBezTo>
                    <a:pt x="1080109" y="177604"/>
                    <a:pt x="1065145" y="177063"/>
                    <a:pt x="1055191" y="174219"/>
                  </a:cubicBezTo>
                  <a:cubicBezTo>
                    <a:pt x="1045236" y="171375"/>
                    <a:pt x="1033251" y="165551"/>
                    <a:pt x="1027834" y="165551"/>
                  </a:cubicBezTo>
                  <a:cubicBezTo>
                    <a:pt x="1022417" y="165551"/>
                    <a:pt x="1012463" y="152618"/>
                    <a:pt x="1013614" y="148623"/>
                  </a:cubicBezTo>
                  <a:cubicBezTo>
                    <a:pt x="1014765" y="144695"/>
                    <a:pt x="1021604" y="145440"/>
                    <a:pt x="1020114" y="139210"/>
                  </a:cubicBezTo>
                  <a:cubicBezTo>
                    <a:pt x="1018692" y="132981"/>
                    <a:pt x="1018828" y="128985"/>
                    <a:pt x="1012801" y="127902"/>
                  </a:cubicBezTo>
                  <a:cubicBezTo>
                    <a:pt x="1006842" y="126751"/>
                    <a:pt x="1003050" y="141648"/>
                    <a:pt x="994451" y="144492"/>
                  </a:cubicBezTo>
                  <a:cubicBezTo>
                    <a:pt x="985918" y="147336"/>
                    <a:pt x="974272" y="150248"/>
                    <a:pt x="966010" y="147133"/>
                  </a:cubicBezTo>
                  <a:cubicBezTo>
                    <a:pt x="957749" y="144018"/>
                    <a:pt x="979824" y="129392"/>
                    <a:pt x="979553" y="122282"/>
                  </a:cubicBezTo>
                  <a:cubicBezTo>
                    <a:pt x="979282" y="115239"/>
                    <a:pt x="973527" y="115646"/>
                    <a:pt x="972105" y="113140"/>
                  </a:cubicBezTo>
                  <a:cubicBezTo>
                    <a:pt x="970683" y="110567"/>
                    <a:pt x="964521" y="112260"/>
                    <a:pt x="961135" y="108333"/>
                  </a:cubicBezTo>
                  <a:cubicBezTo>
                    <a:pt x="957681" y="104405"/>
                    <a:pt x="959374" y="105218"/>
                    <a:pt x="969058" y="95602"/>
                  </a:cubicBezTo>
                  <a:cubicBezTo>
                    <a:pt x="978741" y="85987"/>
                    <a:pt x="966214" y="66417"/>
                    <a:pt x="960796" y="62490"/>
                  </a:cubicBezTo>
                  <a:cubicBezTo>
                    <a:pt x="955379" y="58562"/>
                    <a:pt x="943935" y="52265"/>
                    <a:pt x="933372" y="52265"/>
                  </a:cubicBezTo>
                  <a:cubicBezTo>
                    <a:pt x="922809" y="52265"/>
                    <a:pt x="918746" y="59375"/>
                    <a:pt x="915360" y="60458"/>
                  </a:cubicBezTo>
                  <a:cubicBezTo>
                    <a:pt x="911907" y="61609"/>
                    <a:pt x="906625" y="63505"/>
                    <a:pt x="907776" y="58156"/>
                  </a:cubicBezTo>
                  <a:cubicBezTo>
                    <a:pt x="908927" y="52807"/>
                    <a:pt x="923147" y="47119"/>
                    <a:pt x="926059" y="41769"/>
                  </a:cubicBezTo>
                  <a:cubicBezTo>
                    <a:pt x="928903" y="36420"/>
                    <a:pt x="927481" y="29310"/>
                    <a:pt x="924908" y="27075"/>
                  </a:cubicBezTo>
                  <a:cubicBezTo>
                    <a:pt x="922334" y="24841"/>
                    <a:pt x="916376" y="29648"/>
                    <a:pt x="917798" y="25924"/>
                  </a:cubicBezTo>
                  <a:cubicBezTo>
                    <a:pt x="919220" y="22267"/>
                    <a:pt x="915766" y="17460"/>
                    <a:pt x="914344" y="16038"/>
                  </a:cubicBezTo>
                  <a:cubicBezTo>
                    <a:pt x="912922" y="14616"/>
                    <a:pt x="906828" y="19085"/>
                    <a:pt x="907099" y="11772"/>
                  </a:cubicBezTo>
                  <a:cubicBezTo>
                    <a:pt x="907370" y="4391"/>
                    <a:pt x="899312" y="-485"/>
                    <a:pt x="895587" y="125"/>
                  </a:cubicBezTo>
                  <a:cubicBezTo>
                    <a:pt x="891863" y="666"/>
                    <a:pt x="877846" y="-1230"/>
                    <a:pt x="869585" y="1614"/>
                  </a:cubicBezTo>
                  <a:cubicBezTo>
                    <a:pt x="861324" y="4458"/>
                    <a:pt x="860917" y="29377"/>
                    <a:pt x="854620" y="33305"/>
                  </a:cubicBezTo>
                  <a:cubicBezTo>
                    <a:pt x="848323" y="37232"/>
                    <a:pt x="839452" y="26466"/>
                    <a:pt x="828618" y="25924"/>
                  </a:cubicBezTo>
                  <a:cubicBezTo>
                    <a:pt x="817783" y="25382"/>
                    <a:pt x="819138" y="15631"/>
                    <a:pt x="817174" y="14548"/>
                  </a:cubicBezTo>
                  <a:cubicBezTo>
                    <a:pt x="815210" y="13397"/>
                    <a:pt x="801667" y="24570"/>
                    <a:pt x="791984" y="21726"/>
                  </a:cubicBezTo>
                  <a:cubicBezTo>
                    <a:pt x="782301" y="18882"/>
                    <a:pt x="785416" y="18814"/>
                    <a:pt x="776003" y="23283"/>
                  </a:cubicBezTo>
                  <a:cubicBezTo>
                    <a:pt x="766591" y="27820"/>
                    <a:pt x="758262" y="29851"/>
                    <a:pt x="755418" y="35810"/>
                  </a:cubicBezTo>
                  <a:cubicBezTo>
                    <a:pt x="752574" y="41769"/>
                    <a:pt x="766388" y="50775"/>
                    <a:pt x="765237" y="52807"/>
                  </a:cubicBezTo>
                  <a:cubicBezTo>
                    <a:pt x="764086" y="54770"/>
                    <a:pt x="744923" y="56328"/>
                    <a:pt x="743162" y="50098"/>
                  </a:cubicBezTo>
                  <a:cubicBezTo>
                    <a:pt x="741469" y="43868"/>
                    <a:pt x="744178" y="53281"/>
                    <a:pt x="737677" y="54703"/>
                  </a:cubicBezTo>
                  <a:cubicBezTo>
                    <a:pt x="731109" y="56125"/>
                    <a:pt x="732937" y="43123"/>
                    <a:pt x="707883" y="41701"/>
                  </a:cubicBezTo>
                  <a:cubicBezTo>
                    <a:pt x="682828" y="40279"/>
                    <a:pt x="682219" y="62693"/>
                    <a:pt x="670301" y="72038"/>
                  </a:cubicBezTo>
                  <a:cubicBezTo>
                    <a:pt x="658316" y="81382"/>
                    <a:pt x="647007" y="69938"/>
                    <a:pt x="640439" y="71902"/>
                  </a:cubicBezTo>
                  <a:cubicBezTo>
                    <a:pt x="633871" y="73866"/>
                    <a:pt x="639626" y="83752"/>
                    <a:pt x="626761" y="95670"/>
                  </a:cubicBezTo>
                  <a:cubicBezTo>
                    <a:pt x="613963" y="107520"/>
                    <a:pt x="584778" y="113750"/>
                    <a:pt x="573063" y="120250"/>
                  </a:cubicBezTo>
                  <a:cubicBezTo>
                    <a:pt x="561348" y="126751"/>
                    <a:pt x="562364" y="138262"/>
                    <a:pt x="548686" y="141106"/>
                  </a:cubicBezTo>
                  <a:cubicBezTo>
                    <a:pt x="535008" y="143950"/>
                    <a:pt x="534398" y="137314"/>
                    <a:pt x="528710" y="135012"/>
                  </a:cubicBezTo>
                  <a:cubicBezTo>
                    <a:pt x="523022" y="132777"/>
                    <a:pt x="517470" y="120318"/>
                    <a:pt x="508328" y="115510"/>
                  </a:cubicBezTo>
                  <a:cubicBezTo>
                    <a:pt x="499187" y="110702"/>
                    <a:pt x="498983" y="117406"/>
                    <a:pt x="492483" y="124719"/>
                  </a:cubicBezTo>
                  <a:cubicBezTo>
                    <a:pt x="485915" y="132100"/>
                    <a:pt x="474132" y="130272"/>
                    <a:pt x="468715" y="136502"/>
                  </a:cubicBezTo>
                  <a:cubicBezTo>
                    <a:pt x="463298" y="142732"/>
                    <a:pt x="468986" y="157832"/>
                    <a:pt x="462688" y="159795"/>
                  </a:cubicBezTo>
                  <a:cubicBezTo>
                    <a:pt x="456391" y="161759"/>
                    <a:pt x="450771" y="144763"/>
                    <a:pt x="445353" y="147336"/>
                  </a:cubicBezTo>
                  <a:cubicBezTo>
                    <a:pt x="439936" y="149909"/>
                    <a:pt x="441765" y="160270"/>
                    <a:pt x="443187" y="163926"/>
                  </a:cubicBezTo>
                  <a:cubicBezTo>
                    <a:pt x="444609" y="167583"/>
                    <a:pt x="450026" y="166973"/>
                    <a:pt x="450568" y="176589"/>
                  </a:cubicBezTo>
                  <a:cubicBezTo>
                    <a:pt x="451109" y="186204"/>
                    <a:pt x="449823" y="191825"/>
                    <a:pt x="453818" y="199205"/>
                  </a:cubicBezTo>
                  <a:cubicBezTo>
                    <a:pt x="457813" y="206586"/>
                    <a:pt x="467767" y="211394"/>
                    <a:pt x="470611" y="216473"/>
                  </a:cubicBezTo>
                  <a:cubicBezTo>
                    <a:pt x="473455" y="221551"/>
                    <a:pt x="471424" y="230489"/>
                    <a:pt x="471965" y="245183"/>
                  </a:cubicBezTo>
                  <a:cubicBezTo>
                    <a:pt x="472507" y="259877"/>
                    <a:pt x="479482" y="261096"/>
                    <a:pt x="472101" y="276061"/>
                  </a:cubicBezTo>
                  <a:cubicBezTo>
                    <a:pt x="464720" y="291026"/>
                    <a:pt x="460183" y="300032"/>
                    <a:pt x="464449" y="302605"/>
                  </a:cubicBezTo>
                  <a:cubicBezTo>
                    <a:pt x="468715" y="305179"/>
                    <a:pt x="478127" y="305653"/>
                    <a:pt x="484154" y="304772"/>
                  </a:cubicBezTo>
                  <a:cubicBezTo>
                    <a:pt x="490113" y="303892"/>
                    <a:pt x="491603" y="311476"/>
                    <a:pt x="493905" y="314591"/>
                  </a:cubicBezTo>
                  <a:cubicBezTo>
                    <a:pt x="496207" y="317706"/>
                    <a:pt x="491467" y="314862"/>
                    <a:pt x="489436" y="316555"/>
                  </a:cubicBezTo>
                  <a:cubicBezTo>
                    <a:pt x="488488" y="317367"/>
                    <a:pt x="486727" y="320414"/>
                    <a:pt x="485170" y="323732"/>
                  </a:cubicBezTo>
                  <a:cubicBezTo>
                    <a:pt x="482393" y="320076"/>
                    <a:pt x="478263" y="309106"/>
                    <a:pt x="476638" y="311611"/>
                  </a:cubicBezTo>
                  <a:cubicBezTo>
                    <a:pt x="473658" y="316216"/>
                    <a:pt x="481716" y="320008"/>
                    <a:pt x="484154" y="325899"/>
                  </a:cubicBezTo>
                  <a:cubicBezTo>
                    <a:pt x="483274" y="327931"/>
                    <a:pt x="482596" y="329894"/>
                    <a:pt x="482190" y="331519"/>
                  </a:cubicBezTo>
                  <a:cubicBezTo>
                    <a:pt x="483071" y="330097"/>
                    <a:pt x="483883" y="328743"/>
                    <a:pt x="484560" y="327050"/>
                  </a:cubicBezTo>
                  <a:cubicBezTo>
                    <a:pt x="484763" y="327795"/>
                    <a:pt x="484967" y="328608"/>
                    <a:pt x="484967" y="329420"/>
                  </a:cubicBezTo>
                  <a:cubicBezTo>
                    <a:pt x="484899" y="332332"/>
                    <a:pt x="484154" y="334431"/>
                    <a:pt x="483341" y="336056"/>
                  </a:cubicBezTo>
                  <a:cubicBezTo>
                    <a:pt x="487269" y="340255"/>
                    <a:pt x="498983" y="346349"/>
                    <a:pt x="509344" y="351969"/>
                  </a:cubicBezTo>
                  <a:cubicBezTo>
                    <a:pt x="521871" y="358741"/>
                    <a:pt x="522954" y="359553"/>
                    <a:pt x="532367" y="361788"/>
                  </a:cubicBezTo>
                  <a:cubicBezTo>
                    <a:pt x="541779" y="364022"/>
                    <a:pt x="540086" y="364496"/>
                    <a:pt x="540696" y="368966"/>
                  </a:cubicBezTo>
                  <a:cubicBezTo>
                    <a:pt x="541237" y="373502"/>
                    <a:pt x="532028" y="371268"/>
                    <a:pt x="529997" y="371810"/>
                  </a:cubicBezTo>
                  <a:cubicBezTo>
                    <a:pt x="528033" y="372351"/>
                    <a:pt x="520923" y="381086"/>
                    <a:pt x="517199" y="379664"/>
                  </a:cubicBezTo>
                  <a:cubicBezTo>
                    <a:pt x="513474" y="378243"/>
                    <a:pt x="516725" y="367814"/>
                    <a:pt x="510427" y="367814"/>
                  </a:cubicBezTo>
                  <a:cubicBezTo>
                    <a:pt x="507109" y="367814"/>
                    <a:pt x="505687" y="361856"/>
                    <a:pt x="504062" y="362736"/>
                  </a:cubicBezTo>
                  <a:cubicBezTo>
                    <a:pt x="503656" y="361788"/>
                    <a:pt x="501557" y="368221"/>
                    <a:pt x="500067" y="365851"/>
                  </a:cubicBezTo>
                  <a:cubicBezTo>
                    <a:pt x="494379" y="356642"/>
                    <a:pt x="495869" y="346213"/>
                    <a:pt x="490722" y="346213"/>
                  </a:cubicBezTo>
                  <a:cubicBezTo>
                    <a:pt x="490519" y="346213"/>
                    <a:pt x="490519" y="346281"/>
                    <a:pt x="490384" y="346349"/>
                  </a:cubicBezTo>
                  <a:cubicBezTo>
                    <a:pt x="487878" y="343776"/>
                    <a:pt x="483748" y="341541"/>
                    <a:pt x="481445" y="339307"/>
                  </a:cubicBezTo>
                  <a:cubicBezTo>
                    <a:pt x="480633" y="340593"/>
                    <a:pt x="480023" y="341744"/>
                    <a:pt x="480159" y="343234"/>
                  </a:cubicBezTo>
                  <a:cubicBezTo>
                    <a:pt x="480565" y="347365"/>
                    <a:pt x="471694" y="342489"/>
                    <a:pt x="468850" y="344995"/>
                  </a:cubicBezTo>
                  <a:cubicBezTo>
                    <a:pt x="466006" y="347432"/>
                    <a:pt x="462688" y="354542"/>
                    <a:pt x="463095" y="359282"/>
                  </a:cubicBezTo>
                  <a:cubicBezTo>
                    <a:pt x="463501" y="364022"/>
                    <a:pt x="463772" y="362194"/>
                    <a:pt x="466954" y="358470"/>
                  </a:cubicBezTo>
                  <a:cubicBezTo>
                    <a:pt x="470205" y="354678"/>
                    <a:pt x="484086" y="347974"/>
                    <a:pt x="487675" y="349328"/>
                  </a:cubicBezTo>
                  <a:cubicBezTo>
                    <a:pt x="491264" y="350615"/>
                    <a:pt x="482529" y="363481"/>
                    <a:pt x="482529" y="365038"/>
                  </a:cubicBezTo>
                  <a:cubicBezTo>
                    <a:pt x="482529" y="366528"/>
                    <a:pt x="497561" y="364496"/>
                    <a:pt x="498509" y="366799"/>
                  </a:cubicBezTo>
                  <a:cubicBezTo>
                    <a:pt x="499457" y="369033"/>
                    <a:pt x="490045" y="378852"/>
                    <a:pt x="493499" y="378446"/>
                  </a:cubicBezTo>
                  <a:cubicBezTo>
                    <a:pt x="494379" y="378310"/>
                    <a:pt x="495395" y="378378"/>
                    <a:pt x="496478" y="378378"/>
                  </a:cubicBezTo>
                  <a:cubicBezTo>
                    <a:pt x="493228" y="380206"/>
                    <a:pt x="490384" y="381764"/>
                    <a:pt x="485305" y="380680"/>
                  </a:cubicBezTo>
                  <a:cubicBezTo>
                    <a:pt x="478466" y="379258"/>
                    <a:pt x="486050" y="368627"/>
                    <a:pt x="476367" y="369440"/>
                  </a:cubicBezTo>
                  <a:cubicBezTo>
                    <a:pt x="466684" y="370320"/>
                    <a:pt x="460522" y="375669"/>
                    <a:pt x="456256" y="379597"/>
                  </a:cubicBezTo>
                  <a:cubicBezTo>
                    <a:pt x="451989" y="383524"/>
                    <a:pt x="450635" y="396390"/>
                    <a:pt x="442916" y="396390"/>
                  </a:cubicBezTo>
                  <a:cubicBezTo>
                    <a:pt x="435196" y="396390"/>
                    <a:pt x="425310" y="385759"/>
                    <a:pt x="422466" y="381764"/>
                  </a:cubicBezTo>
                  <a:cubicBezTo>
                    <a:pt x="419622" y="377836"/>
                    <a:pt x="422263" y="374180"/>
                    <a:pt x="421112" y="371336"/>
                  </a:cubicBezTo>
                  <a:cubicBezTo>
                    <a:pt x="419961" y="368492"/>
                    <a:pt x="416304" y="374450"/>
                    <a:pt x="411699" y="373909"/>
                  </a:cubicBezTo>
                  <a:cubicBezTo>
                    <a:pt x="407162" y="373367"/>
                    <a:pt x="414408" y="362668"/>
                    <a:pt x="413257" y="357860"/>
                  </a:cubicBezTo>
                  <a:cubicBezTo>
                    <a:pt x="412106" y="353053"/>
                    <a:pt x="402693" y="348584"/>
                    <a:pt x="405808" y="345198"/>
                  </a:cubicBezTo>
                  <a:cubicBezTo>
                    <a:pt x="408923" y="341812"/>
                    <a:pt x="415153" y="341541"/>
                    <a:pt x="419757" y="335582"/>
                  </a:cubicBezTo>
                  <a:cubicBezTo>
                    <a:pt x="424294" y="329623"/>
                    <a:pt x="420096" y="334905"/>
                    <a:pt x="417591" y="332671"/>
                  </a:cubicBezTo>
                  <a:cubicBezTo>
                    <a:pt x="415017" y="330436"/>
                    <a:pt x="414273" y="316758"/>
                    <a:pt x="410548" y="316758"/>
                  </a:cubicBezTo>
                  <a:cubicBezTo>
                    <a:pt x="406824" y="316690"/>
                    <a:pt x="399443" y="329623"/>
                    <a:pt x="398021" y="330165"/>
                  </a:cubicBezTo>
                  <a:cubicBezTo>
                    <a:pt x="396599" y="330707"/>
                    <a:pt x="385900" y="329827"/>
                    <a:pt x="381634" y="327863"/>
                  </a:cubicBezTo>
                  <a:cubicBezTo>
                    <a:pt x="377368" y="325899"/>
                    <a:pt x="374118" y="332400"/>
                    <a:pt x="370190" y="334093"/>
                  </a:cubicBezTo>
                  <a:cubicBezTo>
                    <a:pt x="366195" y="335785"/>
                    <a:pt x="359017" y="323055"/>
                    <a:pt x="354413" y="324477"/>
                  </a:cubicBezTo>
                  <a:cubicBezTo>
                    <a:pt x="349876" y="325899"/>
                    <a:pt x="355361" y="331249"/>
                    <a:pt x="358205" y="335176"/>
                  </a:cubicBezTo>
                  <a:cubicBezTo>
                    <a:pt x="361049" y="339104"/>
                    <a:pt x="357731" y="343776"/>
                    <a:pt x="355767" y="344047"/>
                  </a:cubicBezTo>
                  <a:cubicBezTo>
                    <a:pt x="353803" y="344317"/>
                    <a:pt x="348522" y="344859"/>
                    <a:pt x="343646" y="344588"/>
                  </a:cubicBezTo>
                  <a:cubicBezTo>
                    <a:pt x="338771" y="344317"/>
                    <a:pt x="328681" y="342354"/>
                    <a:pt x="321571" y="342354"/>
                  </a:cubicBezTo>
                  <a:cubicBezTo>
                    <a:pt x="314461" y="342354"/>
                    <a:pt x="314732" y="335785"/>
                    <a:pt x="309857" y="335785"/>
                  </a:cubicBezTo>
                  <a:cubicBezTo>
                    <a:pt x="304981" y="335785"/>
                    <a:pt x="294486" y="341880"/>
                    <a:pt x="289678" y="344995"/>
                  </a:cubicBezTo>
                  <a:cubicBezTo>
                    <a:pt x="284870" y="348109"/>
                    <a:pt x="296991" y="350209"/>
                    <a:pt x="273359" y="355016"/>
                  </a:cubicBezTo>
                  <a:cubicBezTo>
                    <a:pt x="249726" y="359824"/>
                    <a:pt x="268551" y="373164"/>
                    <a:pt x="270853" y="380477"/>
                  </a:cubicBezTo>
                  <a:cubicBezTo>
                    <a:pt x="273156" y="387858"/>
                    <a:pt x="272072" y="395171"/>
                    <a:pt x="281146" y="399098"/>
                  </a:cubicBezTo>
                  <a:cubicBezTo>
                    <a:pt x="290287" y="403026"/>
                    <a:pt x="286089" y="408240"/>
                    <a:pt x="284667" y="413319"/>
                  </a:cubicBezTo>
                  <a:cubicBezTo>
                    <a:pt x="283245" y="418397"/>
                    <a:pt x="280265" y="431872"/>
                    <a:pt x="275390" y="432143"/>
                  </a:cubicBezTo>
                  <a:cubicBezTo>
                    <a:pt x="274374" y="432211"/>
                    <a:pt x="273697" y="431534"/>
                    <a:pt x="273156" y="430383"/>
                  </a:cubicBezTo>
                  <a:cubicBezTo>
                    <a:pt x="273156" y="430653"/>
                    <a:pt x="273223" y="430789"/>
                    <a:pt x="273223" y="431060"/>
                  </a:cubicBezTo>
                  <a:cubicBezTo>
                    <a:pt x="273223" y="437560"/>
                    <a:pt x="259545" y="434513"/>
                    <a:pt x="255550" y="439930"/>
                  </a:cubicBezTo>
                  <a:cubicBezTo>
                    <a:pt x="251555" y="445280"/>
                    <a:pt x="249455" y="469589"/>
                    <a:pt x="254263" y="477850"/>
                  </a:cubicBezTo>
                  <a:cubicBezTo>
                    <a:pt x="259139" y="486044"/>
                    <a:pt x="270312" y="492815"/>
                    <a:pt x="277963" y="498165"/>
                  </a:cubicBezTo>
                  <a:cubicBezTo>
                    <a:pt x="285683" y="503514"/>
                    <a:pt x="295230" y="498639"/>
                    <a:pt x="299767" y="497217"/>
                  </a:cubicBezTo>
                  <a:cubicBezTo>
                    <a:pt x="304304" y="495795"/>
                    <a:pt x="307013" y="497352"/>
                    <a:pt x="324348" y="499655"/>
                  </a:cubicBezTo>
                  <a:cubicBezTo>
                    <a:pt x="341750" y="501889"/>
                    <a:pt x="336062" y="507239"/>
                    <a:pt x="344323" y="511775"/>
                  </a:cubicBezTo>
                  <a:cubicBezTo>
                    <a:pt x="352585" y="516312"/>
                    <a:pt x="359085" y="515974"/>
                    <a:pt x="367956" y="510015"/>
                  </a:cubicBezTo>
                  <a:cubicBezTo>
                    <a:pt x="376759" y="504056"/>
                    <a:pt x="379264" y="498707"/>
                    <a:pt x="384410" y="497284"/>
                  </a:cubicBezTo>
                  <a:cubicBezTo>
                    <a:pt x="389557" y="495863"/>
                    <a:pt x="392062" y="493831"/>
                    <a:pt x="396870" y="496675"/>
                  </a:cubicBezTo>
                  <a:cubicBezTo>
                    <a:pt x="401745" y="499519"/>
                    <a:pt x="398021" y="503040"/>
                    <a:pt x="401407" y="504124"/>
                  </a:cubicBezTo>
                  <a:cubicBezTo>
                    <a:pt x="404860" y="505275"/>
                    <a:pt x="403980" y="518208"/>
                    <a:pt x="403980" y="521594"/>
                  </a:cubicBezTo>
                  <a:cubicBezTo>
                    <a:pt x="403980" y="524980"/>
                    <a:pt x="391385" y="525318"/>
                    <a:pt x="386239" y="529855"/>
                  </a:cubicBezTo>
                  <a:cubicBezTo>
                    <a:pt x="381092" y="534392"/>
                    <a:pt x="386239" y="550982"/>
                    <a:pt x="386239" y="554977"/>
                  </a:cubicBezTo>
                  <a:cubicBezTo>
                    <a:pt x="386239" y="558905"/>
                    <a:pt x="377910" y="555790"/>
                    <a:pt x="374456" y="561410"/>
                  </a:cubicBezTo>
                  <a:cubicBezTo>
                    <a:pt x="371003" y="567030"/>
                    <a:pt x="377097" y="576240"/>
                    <a:pt x="374253" y="578407"/>
                  </a:cubicBezTo>
                  <a:cubicBezTo>
                    <a:pt x="371409" y="580573"/>
                    <a:pt x="363216" y="570145"/>
                    <a:pt x="359221" y="570687"/>
                  </a:cubicBezTo>
                  <a:cubicBezTo>
                    <a:pt x="355225" y="571229"/>
                    <a:pt x="350553" y="588902"/>
                    <a:pt x="344323" y="588902"/>
                  </a:cubicBezTo>
                  <a:cubicBezTo>
                    <a:pt x="338026" y="588902"/>
                    <a:pt x="332947" y="581995"/>
                    <a:pt x="326650" y="579896"/>
                  </a:cubicBezTo>
                  <a:cubicBezTo>
                    <a:pt x="320353" y="577797"/>
                    <a:pt x="327462" y="582266"/>
                    <a:pt x="325228" y="585043"/>
                  </a:cubicBezTo>
                  <a:cubicBezTo>
                    <a:pt x="322926" y="587887"/>
                    <a:pt x="309112" y="584365"/>
                    <a:pt x="302814" y="588361"/>
                  </a:cubicBezTo>
                  <a:cubicBezTo>
                    <a:pt x="296517" y="592288"/>
                    <a:pt x="290490" y="598721"/>
                    <a:pt x="284802" y="601023"/>
                  </a:cubicBezTo>
                  <a:cubicBezTo>
                    <a:pt x="279114" y="603258"/>
                    <a:pt x="271937" y="608201"/>
                    <a:pt x="266790" y="608201"/>
                  </a:cubicBezTo>
                  <a:cubicBezTo>
                    <a:pt x="261644" y="608201"/>
                    <a:pt x="255888" y="590934"/>
                    <a:pt x="258732" y="588090"/>
                  </a:cubicBezTo>
                  <a:cubicBezTo>
                    <a:pt x="261576" y="585246"/>
                    <a:pt x="279453" y="586058"/>
                    <a:pt x="278844" y="583214"/>
                  </a:cubicBezTo>
                  <a:cubicBezTo>
                    <a:pt x="278302" y="580370"/>
                    <a:pt x="268077" y="577255"/>
                    <a:pt x="265233" y="576172"/>
                  </a:cubicBezTo>
                  <a:cubicBezTo>
                    <a:pt x="262389" y="575021"/>
                    <a:pt x="244648" y="569062"/>
                    <a:pt x="241804" y="571906"/>
                  </a:cubicBezTo>
                  <a:cubicBezTo>
                    <a:pt x="238960" y="574750"/>
                    <a:pt x="258597" y="588902"/>
                    <a:pt x="258055" y="592897"/>
                  </a:cubicBezTo>
                  <a:cubicBezTo>
                    <a:pt x="257513" y="596825"/>
                    <a:pt x="245596" y="598653"/>
                    <a:pt x="243361" y="598111"/>
                  </a:cubicBezTo>
                  <a:cubicBezTo>
                    <a:pt x="241059" y="597570"/>
                    <a:pt x="246544" y="594658"/>
                    <a:pt x="247085" y="592965"/>
                  </a:cubicBezTo>
                  <a:cubicBezTo>
                    <a:pt x="247627" y="591272"/>
                    <a:pt x="238621" y="590527"/>
                    <a:pt x="236928" y="591069"/>
                  </a:cubicBezTo>
                  <a:cubicBezTo>
                    <a:pt x="235235" y="591611"/>
                    <a:pt x="221422" y="598382"/>
                    <a:pt x="217223" y="603664"/>
                  </a:cubicBezTo>
                  <a:cubicBezTo>
                    <a:pt x="213025" y="608946"/>
                    <a:pt x="212957" y="607591"/>
                    <a:pt x="212957" y="610232"/>
                  </a:cubicBezTo>
                  <a:cubicBezTo>
                    <a:pt x="212957" y="612873"/>
                    <a:pt x="221489" y="606914"/>
                    <a:pt x="222979" y="607659"/>
                  </a:cubicBezTo>
                  <a:cubicBezTo>
                    <a:pt x="224333" y="608336"/>
                    <a:pt x="218645" y="624588"/>
                    <a:pt x="216546" y="628380"/>
                  </a:cubicBezTo>
                  <a:cubicBezTo>
                    <a:pt x="216275" y="627770"/>
                    <a:pt x="215801" y="627025"/>
                    <a:pt x="215192" y="626281"/>
                  </a:cubicBezTo>
                  <a:cubicBezTo>
                    <a:pt x="215327" y="627296"/>
                    <a:pt x="215666" y="628177"/>
                    <a:pt x="216208" y="628854"/>
                  </a:cubicBezTo>
                  <a:cubicBezTo>
                    <a:pt x="216072" y="629057"/>
                    <a:pt x="215937" y="629192"/>
                    <a:pt x="215869" y="629192"/>
                  </a:cubicBezTo>
                  <a:cubicBezTo>
                    <a:pt x="215395" y="629192"/>
                    <a:pt x="215192" y="627703"/>
                    <a:pt x="215056" y="626145"/>
                  </a:cubicBezTo>
                  <a:cubicBezTo>
                    <a:pt x="214041" y="624926"/>
                    <a:pt x="212686" y="623775"/>
                    <a:pt x="211197" y="623640"/>
                  </a:cubicBezTo>
                  <a:cubicBezTo>
                    <a:pt x="207405" y="623233"/>
                    <a:pt x="205306" y="625400"/>
                    <a:pt x="202665" y="621202"/>
                  </a:cubicBezTo>
                  <a:cubicBezTo>
                    <a:pt x="200024" y="617071"/>
                    <a:pt x="198805" y="628380"/>
                    <a:pt x="194607" y="632917"/>
                  </a:cubicBezTo>
                  <a:cubicBezTo>
                    <a:pt x="190408" y="637454"/>
                    <a:pt x="180793" y="630276"/>
                    <a:pt x="177001" y="632172"/>
                  </a:cubicBezTo>
                  <a:cubicBezTo>
                    <a:pt x="173209" y="634068"/>
                    <a:pt x="170094" y="641652"/>
                    <a:pt x="163255" y="648085"/>
                  </a:cubicBezTo>
                  <a:cubicBezTo>
                    <a:pt x="156416" y="654518"/>
                    <a:pt x="168740" y="669009"/>
                    <a:pt x="164948" y="672801"/>
                  </a:cubicBezTo>
                  <a:cubicBezTo>
                    <a:pt x="161156" y="676593"/>
                    <a:pt x="155400" y="683635"/>
                    <a:pt x="150863" y="686276"/>
                  </a:cubicBezTo>
                  <a:cubicBezTo>
                    <a:pt x="146326" y="688917"/>
                    <a:pt x="141586" y="683364"/>
                    <a:pt x="134747" y="684109"/>
                  </a:cubicBezTo>
                  <a:cubicBezTo>
                    <a:pt x="127908" y="684854"/>
                    <a:pt x="129736" y="694131"/>
                    <a:pt x="133122" y="700902"/>
                  </a:cubicBezTo>
                  <a:cubicBezTo>
                    <a:pt x="136575" y="707673"/>
                    <a:pt x="124590" y="710111"/>
                    <a:pt x="123777" y="717289"/>
                  </a:cubicBezTo>
                  <a:cubicBezTo>
                    <a:pt x="123032" y="724467"/>
                    <a:pt x="138200" y="723925"/>
                    <a:pt x="141654" y="729207"/>
                  </a:cubicBezTo>
                  <a:cubicBezTo>
                    <a:pt x="145107" y="734488"/>
                    <a:pt x="145988" y="743291"/>
                    <a:pt x="145243" y="746338"/>
                  </a:cubicBezTo>
                  <a:cubicBezTo>
                    <a:pt x="144498" y="749386"/>
                    <a:pt x="130752" y="749386"/>
                    <a:pt x="128111" y="752433"/>
                  </a:cubicBezTo>
                  <a:cubicBezTo>
                    <a:pt x="125470" y="755480"/>
                    <a:pt x="119443" y="756496"/>
                    <a:pt x="117141" y="761033"/>
                  </a:cubicBezTo>
                  <a:cubicBezTo>
                    <a:pt x="114839" y="765569"/>
                    <a:pt x="124454" y="768617"/>
                    <a:pt x="124454" y="779180"/>
                  </a:cubicBezTo>
                  <a:cubicBezTo>
                    <a:pt x="124454" y="789743"/>
                    <a:pt x="118089" y="794890"/>
                    <a:pt x="121881" y="801661"/>
                  </a:cubicBezTo>
                  <a:cubicBezTo>
                    <a:pt x="125673" y="808433"/>
                    <a:pt x="127569" y="815949"/>
                    <a:pt x="132106" y="823601"/>
                  </a:cubicBezTo>
                  <a:cubicBezTo>
                    <a:pt x="136643" y="831252"/>
                    <a:pt x="141857" y="831456"/>
                    <a:pt x="154790" y="830711"/>
                  </a:cubicBezTo>
                  <a:cubicBezTo>
                    <a:pt x="167724" y="829966"/>
                    <a:pt x="168469" y="829966"/>
                    <a:pt x="175714" y="830372"/>
                  </a:cubicBezTo>
                  <a:cubicBezTo>
                    <a:pt x="182960" y="830778"/>
                    <a:pt x="181944" y="832201"/>
                    <a:pt x="183434" y="850280"/>
                  </a:cubicBezTo>
                  <a:cubicBezTo>
                    <a:pt x="184924" y="868360"/>
                    <a:pt x="166911" y="862198"/>
                    <a:pt x="160411" y="867818"/>
                  </a:cubicBezTo>
                  <a:cubicBezTo>
                    <a:pt x="153978" y="873439"/>
                    <a:pt x="163255" y="881429"/>
                    <a:pt x="171584" y="882174"/>
                  </a:cubicBezTo>
                  <a:cubicBezTo>
                    <a:pt x="179913" y="882919"/>
                    <a:pt x="176865" y="893076"/>
                    <a:pt x="174631" y="893076"/>
                  </a:cubicBezTo>
                  <a:cubicBezTo>
                    <a:pt x="172329" y="893076"/>
                    <a:pt x="160614" y="900457"/>
                    <a:pt x="159463" y="910614"/>
                  </a:cubicBezTo>
                  <a:cubicBezTo>
                    <a:pt x="158312" y="920771"/>
                    <a:pt x="161968" y="922735"/>
                    <a:pt x="168401" y="923480"/>
                  </a:cubicBezTo>
                  <a:cubicBezTo>
                    <a:pt x="174834" y="924224"/>
                    <a:pt x="167318" y="925443"/>
                    <a:pt x="167318" y="929574"/>
                  </a:cubicBezTo>
                  <a:cubicBezTo>
                    <a:pt x="167318" y="933704"/>
                    <a:pt x="186278" y="929980"/>
                    <a:pt x="190476" y="929235"/>
                  </a:cubicBezTo>
                  <a:cubicBezTo>
                    <a:pt x="194674" y="928490"/>
                    <a:pt x="186278" y="918604"/>
                    <a:pt x="186278" y="916031"/>
                  </a:cubicBezTo>
                  <a:cubicBezTo>
                    <a:pt x="186278" y="913390"/>
                    <a:pt x="196096" y="915421"/>
                    <a:pt x="201852" y="917317"/>
                  </a:cubicBezTo>
                  <a:cubicBezTo>
                    <a:pt x="207540" y="919213"/>
                    <a:pt x="209978" y="938106"/>
                    <a:pt x="221015" y="938106"/>
                  </a:cubicBezTo>
                  <a:cubicBezTo>
                    <a:pt x="221557" y="938106"/>
                    <a:pt x="221896" y="938106"/>
                    <a:pt x="222302" y="938106"/>
                  </a:cubicBezTo>
                  <a:cubicBezTo>
                    <a:pt x="219526" y="938648"/>
                    <a:pt x="215260" y="940205"/>
                    <a:pt x="213838" y="944133"/>
                  </a:cubicBezTo>
                  <a:cubicBezTo>
                    <a:pt x="210790" y="952394"/>
                    <a:pt x="226365" y="958488"/>
                    <a:pt x="233610" y="957743"/>
                  </a:cubicBezTo>
                  <a:cubicBezTo>
                    <a:pt x="240856" y="956998"/>
                    <a:pt x="229412" y="942033"/>
                    <a:pt x="231376" y="938241"/>
                  </a:cubicBezTo>
                  <a:cubicBezTo>
                    <a:pt x="233272" y="934449"/>
                    <a:pt x="243429" y="944606"/>
                    <a:pt x="247627" y="946841"/>
                  </a:cubicBezTo>
                  <a:cubicBezTo>
                    <a:pt x="251825" y="949076"/>
                    <a:pt x="273088" y="954831"/>
                    <a:pt x="273088" y="960113"/>
                  </a:cubicBezTo>
                  <a:cubicBezTo>
                    <a:pt x="273088" y="965395"/>
                    <a:pt x="265030" y="978735"/>
                    <a:pt x="260899" y="984761"/>
                  </a:cubicBezTo>
                  <a:cubicBezTo>
                    <a:pt x="256701" y="990788"/>
                    <a:pt x="255956" y="990788"/>
                    <a:pt x="254060" y="997221"/>
                  </a:cubicBezTo>
                  <a:cubicBezTo>
                    <a:pt x="252164" y="1003653"/>
                    <a:pt x="247627" y="1007039"/>
                    <a:pt x="239298" y="1023968"/>
                  </a:cubicBezTo>
                  <a:cubicBezTo>
                    <a:pt x="230969" y="1040896"/>
                    <a:pt x="215801" y="1041032"/>
                    <a:pt x="205509" y="1045501"/>
                  </a:cubicBezTo>
                  <a:cubicBezTo>
                    <a:pt x="195216" y="1050038"/>
                    <a:pt x="196909" y="1048210"/>
                    <a:pt x="192711" y="1053491"/>
                  </a:cubicBezTo>
                  <a:cubicBezTo>
                    <a:pt x="188512" y="1058773"/>
                    <a:pt x="184246" y="1062091"/>
                    <a:pt x="178558" y="1063987"/>
                  </a:cubicBezTo>
                  <a:cubicBezTo>
                    <a:pt x="172870" y="1065883"/>
                    <a:pt x="183434" y="1055387"/>
                    <a:pt x="181538" y="1053491"/>
                  </a:cubicBezTo>
                  <a:cubicBezTo>
                    <a:pt x="179642" y="1051595"/>
                    <a:pt x="168536" y="1068659"/>
                    <a:pt x="156009" y="1077666"/>
                  </a:cubicBezTo>
                  <a:cubicBezTo>
                    <a:pt x="143482" y="1086739"/>
                    <a:pt x="147884" y="1083827"/>
                    <a:pt x="119037" y="1096287"/>
                  </a:cubicBezTo>
                  <a:cubicBezTo>
                    <a:pt x="90123" y="1108747"/>
                    <a:pt x="103327" y="1112064"/>
                    <a:pt x="105223" y="1117685"/>
                  </a:cubicBezTo>
                  <a:cubicBezTo>
                    <a:pt x="105494" y="1118430"/>
                    <a:pt x="105630" y="1118971"/>
                    <a:pt x="105833" y="1119378"/>
                  </a:cubicBezTo>
                  <a:cubicBezTo>
                    <a:pt x="105359" y="1119716"/>
                    <a:pt x="104885" y="1119852"/>
                    <a:pt x="103327" y="1118633"/>
                  </a:cubicBezTo>
                  <a:cubicBezTo>
                    <a:pt x="101702" y="1117346"/>
                    <a:pt x="100619" y="1116331"/>
                    <a:pt x="98926" y="1115518"/>
                  </a:cubicBezTo>
                  <a:cubicBezTo>
                    <a:pt x="97233" y="1114705"/>
                    <a:pt x="89243" y="1120055"/>
                    <a:pt x="87889" y="1122357"/>
                  </a:cubicBezTo>
                  <a:cubicBezTo>
                    <a:pt x="88566" y="1121070"/>
                    <a:pt x="90123" y="1117617"/>
                    <a:pt x="88227" y="1117008"/>
                  </a:cubicBezTo>
                  <a:cubicBezTo>
                    <a:pt x="85519" y="1116127"/>
                    <a:pt x="80914" y="1119648"/>
                    <a:pt x="81727" y="1114705"/>
                  </a:cubicBezTo>
                  <a:cubicBezTo>
                    <a:pt x="82607" y="1109762"/>
                    <a:pt x="81523" y="1110913"/>
                    <a:pt x="73668" y="1110507"/>
                  </a:cubicBezTo>
                  <a:cubicBezTo>
                    <a:pt x="65814" y="1110101"/>
                    <a:pt x="61074" y="1117143"/>
                    <a:pt x="53490" y="1119987"/>
                  </a:cubicBezTo>
                  <a:cubicBezTo>
                    <a:pt x="45905" y="1122831"/>
                    <a:pt x="48750" y="1132176"/>
                    <a:pt x="43197" y="1135697"/>
                  </a:cubicBezTo>
                  <a:cubicBezTo>
                    <a:pt x="37644" y="1139218"/>
                    <a:pt x="19497" y="1130889"/>
                    <a:pt x="16788" y="1134139"/>
                  </a:cubicBezTo>
                  <a:cubicBezTo>
                    <a:pt x="14080" y="1137390"/>
                    <a:pt x="16247" y="1138338"/>
                    <a:pt x="12116" y="1139760"/>
                  </a:cubicBezTo>
                  <a:cubicBezTo>
                    <a:pt x="7985" y="1141182"/>
                    <a:pt x="1891" y="1143890"/>
                    <a:pt x="334" y="1146734"/>
                  </a:cubicBezTo>
                  <a:cubicBezTo>
                    <a:pt x="-750" y="1148698"/>
                    <a:pt x="1146" y="1155266"/>
                    <a:pt x="1214" y="1159058"/>
                  </a:cubicBezTo>
                  <a:cubicBezTo>
                    <a:pt x="2501" y="1158787"/>
                    <a:pt x="3855" y="1158449"/>
                    <a:pt x="5141" y="1158381"/>
                  </a:cubicBezTo>
                  <a:cubicBezTo>
                    <a:pt x="3990" y="1157907"/>
                    <a:pt x="2839" y="1157230"/>
                    <a:pt x="3990" y="1156620"/>
                  </a:cubicBezTo>
                  <a:cubicBezTo>
                    <a:pt x="5954" y="1155469"/>
                    <a:pt x="14147" y="1161293"/>
                    <a:pt x="16585" y="1161361"/>
                  </a:cubicBezTo>
                  <a:cubicBezTo>
                    <a:pt x="16450" y="1163189"/>
                    <a:pt x="15976" y="1164882"/>
                    <a:pt x="17262" y="1165153"/>
                  </a:cubicBezTo>
                  <a:cubicBezTo>
                    <a:pt x="19429" y="1165559"/>
                    <a:pt x="23424" y="1166710"/>
                    <a:pt x="27826" y="1166439"/>
                  </a:cubicBezTo>
                  <a:cubicBezTo>
                    <a:pt x="32227" y="1166168"/>
                    <a:pt x="35681" y="1163528"/>
                    <a:pt x="39405" y="1160683"/>
                  </a:cubicBezTo>
                  <a:cubicBezTo>
                    <a:pt x="43129" y="1157840"/>
                    <a:pt x="40624" y="1149985"/>
                    <a:pt x="44213" y="1148427"/>
                  </a:cubicBezTo>
                  <a:cubicBezTo>
                    <a:pt x="47802" y="1146870"/>
                    <a:pt x="49291" y="1147682"/>
                    <a:pt x="49833" y="1143281"/>
                  </a:cubicBezTo>
                  <a:cubicBezTo>
                    <a:pt x="50375" y="1138879"/>
                    <a:pt x="57417" y="1144297"/>
                    <a:pt x="59990" y="1141723"/>
                  </a:cubicBezTo>
                  <a:cubicBezTo>
                    <a:pt x="62563" y="1139150"/>
                    <a:pt x="61141" y="1132040"/>
                    <a:pt x="64730" y="1132176"/>
                  </a:cubicBezTo>
                  <a:cubicBezTo>
                    <a:pt x="68319" y="1132311"/>
                    <a:pt x="75564" y="1138541"/>
                    <a:pt x="74684" y="1140505"/>
                  </a:cubicBezTo>
                  <a:cubicBezTo>
                    <a:pt x="74346" y="1141317"/>
                    <a:pt x="72585" y="1141859"/>
                    <a:pt x="70554" y="1142401"/>
                  </a:cubicBezTo>
                  <a:cubicBezTo>
                    <a:pt x="72856" y="1144838"/>
                    <a:pt x="75497" y="1147885"/>
                    <a:pt x="77935" y="1148427"/>
                  </a:cubicBezTo>
                  <a:cubicBezTo>
                    <a:pt x="82471" y="1149443"/>
                    <a:pt x="83555" y="1147005"/>
                    <a:pt x="85248" y="1147344"/>
                  </a:cubicBezTo>
                  <a:cubicBezTo>
                    <a:pt x="86941" y="1147682"/>
                    <a:pt x="87618" y="1138947"/>
                    <a:pt x="89920" y="1138541"/>
                  </a:cubicBezTo>
                  <a:cubicBezTo>
                    <a:pt x="92222" y="1138135"/>
                    <a:pt x="99874" y="1146531"/>
                    <a:pt x="101431" y="1144974"/>
                  </a:cubicBezTo>
                  <a:cubicBezTo>
                    <a:pt x="102989" y="1143416"/>
                    <a:pt x="104479" y="1147615"/>
                    <a:pt x="107729" y="1147005"/>
                  </a:cubicBezTo>
                  <a:cubicBezTo>
                    <a:pt x="110979" y="1146463"/>
                    <a:pt x="102718" y="1130889"/>
                    <a:pt x="103327" y="1129061"/>
                  </a:cubicBezTo>
                  <a:cubicBezTo>
                    <a:pt x="103869" y="1127232"/>
                    <a:pt x="112807" y="1128519"/>
                    <a:pt x="111589" y="1128113"/>
                  </a:cubicBezTo>
                  <a:cubicBezTo>
                    <a:pt x="110776" y="1127842"/>
                    <a:pt x="110099" y="1123711"/>
                    <a:pt x="109151" y="1121003"/>
                  </a:cubicBezTo>
                  <a:cubicBezTo>
                    <a:pt x="109557" y="1121138"/>
                    <a:pt x="109963" y="1121274"/>
                    <a:pt x="110573" y="1121544"/>
                  </a:cubicBezTo>
                  <a:cubicBezTo>
                    <a:pt x="113011" y="1122628"/>
                    <a:pt x="114568" y="1124795"/>
                    <a:pt x="115990" y="1126894"/>
                  </a:cubicBezTo>
                  <a:cubicBezTo>
                    <a:pt x="115922" y="1126962"/>
                    <a:pt x="115855" y="1126962"/>
                    <a:pt x="115855" y="1126962"/>
                  </a:cubicBezTo>
                  <a:cubicBezTo>
                    <a:pt x="112943" y="1130957"/>
                    <a:pt x="116058" y="1137322"/>
                    <a:pt x="114162" y="1140031"/>
                  </a:cubicBezTo>
                  <a:cubicBezTo>
                    <a:pt x="112334" y="1142739"/>
                    <a:pt x="107661" y="1152287"/>
                    <a:pt x="109557" y="1153099"/>
                  </a:cubicBezTo>
                  <a:cubicBezTo>
                    <a:pt x="111386" y="1153980"/>
                    <a:pt x="115990" y="1145515"/>
                    <a:pt x="117818" y="1143010"/>
                  </a:cubicBezTo>
                  <a:cubicBezTo>
                    <a:pt x="119647" y="1140437"/>
                    <a:pt x="121678" y="1138744"/>
                    <a:pt x="122897" y="1137119"/>
                  </a:cubicBezTo>
                  <a:cubicBezTo>
                    <a:pt x="124184" y="1135494"/>
                    <a:pt x="132174" y="1132853"/>
                    <a:pt x="131294" y="1130889"/>
                  </a:cubicBezTo>
                  <a:cubicBezTo>
                    <a:pt x="131158" y="1130551"/>
                    <a:pt x="130616" y="1130212"/>
                    <a:pt x="129872" y="1129806"/>
                  </a:cubicBezTo>
                  <a:cubicBezTo>
                    <a:pt x="134815" y="1127232"/>
                    <a:pt x="140232" y="1123508"/>
                    <a:pt x="142670" y="1122425"/>
                  </a:cubicBezTo>
                  <a:cubicBezTo>
                    <a:pt x="146868" y="1120529"/>
                    <a:pt x="154249" y="1122899"/>
                    <a:pt x="160749" y="1124050"/>
                  </a:cubicBezTo>
                  <a:cubicBezTo>
                    <a:pt x="167182" y="1125201"/>
                    <a:pt x="163661" y="1118497"/>
                    <a:pt x="165557" y="1114705"/>
                  </a:cubicBezTo>
                  <a:cubicBezTo>
                    <a:pt x="167453" y="1110913"/>
                    <a:pt x="176459" y="1110981"/>
                    <a:pt x="179506" y="1107595"/>
                  </a:cubicBezTo>
                  <a:cubicBezTo>
                    <a:pt x="182553" y="1104210"/>
                    <a:pt x="181605" y="1091953"/>
                    <a:pt x="185804" y="1091208"/>
                  </a:cubicBezTo>
                  <a:cubicBezTo>
                    <a:pt x="190002" y="1090464"/>
                    <a:pt x="198195" y="1093172"/>
                    <a:pt x="202394" y="1090193"/>
                  </a:cubicBezTo>
                  <a:cubicBezTo>
                    <a:pt x="205509" y="1087958"/>
                    <a:pt x="209368" y="1088364"/>
                    <a:pt x="212551" y="1088026"/>
                  </a:cubicBezTo>
                  <a:cubicBezTo>
                    <a:pt x="212009" y="1088297"/>
                    <a:pt x="211603" y="1088568"/>
                    <a:pt x="211400" y="1088974"/>
                  </a:cubicBezTo>
                  <a:cubicBezTo>
                    <a:pt x="210316" y="1091073"/>
                    <a:pt x="218848" y="1093104"/>
                    <a:pt x="223114" y="1093375"/>
                  </a:cubicBezTo>
                  <a:cubicBezTo>
                    <a:pt x="227380" y="1093646"/>
                    <a:pt x="241804" y="1099063"/>
                    <a:pt x="239501" y="1093511"/>
                  </a:cubicBezTo>
                  <a:cubicBezTo>
                    <a:pt x="237673" y="1089177"/>
                    <a:pt x="222640" y="1086333"/>
                    <a:pt x="215260" y="1087281"/>
                  </a:cubicBezTo>
                  <a:cubicBezTo>
                    <a:pt x="215395" y="1087213"/>
                    <a:pt x="215463" y="1087213"/>
                    <a:pt x="215598" y="1087146"/>
                  </a:cubicBezTo>
                  <a:cubicBezTo>
                    <a:pt x="219052" y="1085250"/>
                    <a:pt x="227448" y="1076176"/>
                    <a:pt x="230089" y="1076514"/>
                  </a:cubicBezTo>
                  <a:cubicBezTo>
                    <a:pt x="232730" y="1076921"/>
                    <a:pt x="235506" y="1082541"/>
                    <a:pt x="237741" y="1079155"/>
                  </a:cubicBezTo>
                  <a:cubicBezTo>
                    <a:pt x="240043" y="1075769"/>
                    <a:pt x="241059" y="1067170"/>
                    <a:pt x="245596" y="1066019"/>
                  </a:cubicBezTo>
                  <a:cubicBezTo>
                    <a:pt x="250133" y="1064867"/>
                    <a:pt x="261441" y="1065003"/>
                    <a:pt x="265978" y="1061211"/>
                  </a:cubicBezTo>
                  <a:cubicBezTo>
                    <a:pt x="270515" y="1057419"/>
                    <a:pt x="267806" y="1050376"/>
                    <a:pt x="271260" y="1047329"/>
                  </a:cubicBezTo>
                  <a:cubicBezTo>
                    <a:pt x="274713" y="1044282"/>
                    <a:pt x="280672" y="1042792"/>
                    <a:pt x="287917" y="1041641"/>
                  </a:cubicBezTo>
                  <a:cubicBezTo>
                    <a:pt x="295163" y="1040490"/>
                    <a:pt x="296043" y="1033990"/>
                    <a:pt x="302137" y="1029791"/>
                  </a:cubicBezTo>
                  <a:cubicBezTo>
                    <a:pt x="308232" y="1025661"/>
                    <a:pt x="309044" y="1021462"/>
                    <a:pt x="316222" y="1018822"/>
                  </a:cubicBezTo>
                  <a:cubicBezTo>
                    <a:pt x="323467" y="1016181"/>
                    <a:pt x="321368" y="1007175"/>
                    <a:pt x="330510" y="1005617"/>
                  </a:cubicBezTo>
                  <a:cubicBezTo>
                    <a:pt x="339651" y="1004128"/>
                    <a:pt x="347371" y="1001893"/>
                    <a:pt x="354210" y="999252"/>
                  </a:cubicBezTo>
                  <a:cubicBezTo>
                    <a:pt x="361049" y="996611"/>
                    <a:pt x="365924" y="1003180"/>
                    <a:pt x="368972" y="1000539"/>
                  </a:cubicBezTo>
                  <a:cubicBezTo>
                    <a:pt x="372019" y="997898"/>
                    <a:pt x="369039" y="986319"/>
                    <a:pt x="381973" y="984016"/>
                  </a:cubicBezTo>
                  <a:cubicBezTo>
                    <a:pt x="394906" y="981782"/>
                    <a:pt x="405063" y="968916"/>
                    <a:pt x="410413" y="962077"/>
                  </a:cubicBezTo>
                  <a:cubicBezTo>
                    <a:pt x="415762" y="955305"/>
                    <a:pt x="397344" y="960384"/>
                    <a:pt x="394297" y="956253"/>
                  </a:cubicBezTo>
                  <a:cubicBezTo>
                    <a:pt x="391250" y="952123"/>
                    <a:pt x="397615" y="941424"/>
                    <a:pt x="396057" y="934652"/>
                  </a:cubicBezTo>
                  <a:cubicBezTo>
                    <a:pt x="394568" y="927881"/>
                    <a:pt x="401610" y="935126"/>
                    <a:pt x="408449" y="928355"/>
                  </a:cubicBezTo>
                  <a:cubicBezTo>
                    <a:pt x="415288" y="921584"/>
                    <a:pt x="420435" y="920432"/>
                    <a:pt x="435603" y="923480"/>
                  </a:cubicBezTo>
                  <a:cubicBezTo>
                    <a:pt x="450771" y="926527"/>
                    <a:pt x="442916" y="918604"/>
                    <a:pt x="442171" y="915557"/>
                  </a:cubicBezTo>
                  <a:cubicBezTo>
                    <a:pt x="441426" y="912510"/>
                    <a:pt x="441832" y="899779"/>
                    <a:pt x="444473" y="897883"/>
                  </a:cubicBezTo>
                  <a:cubicBezTo>
                    <a:pt x="447114" y="895987"/>
                    <a:pt x="454901" y="906009"/>
                    <a:pt x="463230" y="898832"/>
                  </a:cubicBezTo>
                  <a:cubicBezTo>
                    <a:pt x="471559" y="891654"/>
                    <a:pt x="467225" y="885018"/>
                    <a:pt x="468783" y="883867"/>
                  </a:cubicBezTo>
                  <a:cubicBezTo>
                    <a:pt x="470272" y="882715"/>
                    <a:pt x="477586" y="884137"/>
                    <a:pt x="480633" y="882241"/>
                  </a:cubicBezTo>
                  <a:cubicBezTo>
                    <a:pt x="483680" y="880345"/>
                    <a:pt x="476299" y="861927"/>
                    <a:pt x="479685" y="858880"/>
                  </a:cubicBezTo>
                  <a:cubicBezTo>
                    <a:pt x="483138" y="855833"/>
                    <a:pt x="494650" y="852718"/>
                    <a:pt x="501895" y="851228"/>
                  </a:cubicBezTo>
                  <a:cubicBezTo>
                    <a:pt x="505755" y="850416"/>
                    <a:pt x="509750" y="852447"/>
                    <a:pt x="513203" y="854072"/>
                  </a:cubicBezTo>
                  <a:cubicBezTo>
                    <a:pt x="510427" y="858338"/>
                    <a:pt x="519907" y="865922"/>
                    <a:pt x="519298" y="872829"/>
                  </a:cubicBezTo>
                  <a:cubicBezTo>
                    <a:pt x="518553" y="881090"/>
                    <a:pt x="518147" y="883325"/>
                    <a:pt x="516251" y="885221"/>
                  </a:cubicBezTo>
                  <a:cubicBezTo>
                    <a:pt x="514355" y="887117"/>
                    <a:pt x="505416" y="893617"/>
                    <a:pt x="501218" y="901946"/>
                  </a:cubicBezTo>
                  <a:cubicBezTo>
                    <a:pt x="497020" y="910208"/>
                    <a:pt x="481513" y="910749"/>
                    <a:pt x="475757" y="916776"/>
                  </a:cubicBezTo>
                  <a:cubicBezTo>
                    <a:pt x="470069" y="922802"/>
                    <a:pt x="476434" y="935465"/>
                    <a:pt x="480633" y="937293"/>
                  </a:cubicBezTo>
                  <a:cubicBezTo>
                    <a:pt x="483341" y="938512"/>
                    <a:pt x="485644" y="937700"/>
                    <a:pt x="487607" y="937903"/>
                  </a:cubicBezTo>
                  <a:cubicBezTo>
                    <a:pt x="486795" y="940679"/>
                    <a:pt x="486253" y="943997"/>
                    <a:pt x="482326" y="943997"/>
                  </a:cubicBezTo>
                  <a:cubicBezTo>
                    <a:pt x="477382" y="943997"/>
                    <a:pt x="473997" y="945555"/>
                    <a:pt x="472101" y="945690"/>
                  </a:cubicBezTo>
                  <a:cubicBezTo>
                    <a:pt x="470205" y="945893"/>
                    <a:pt x="469324" y="942710"/>
                    <a:pt x="466684" y="943997"/>
                  </a:cubicBezTo>
                  <a:cubicBezTo>
                    <a:pt x="462214" y="946232"/>
                    <a:pt x="462350" y="945487"/>
                    <a:pt x="458761" y="946299"/>
                  </a:cubicBezTo>
                  <a:cubicBezTo>
                    <a:pt x="455172" y="947044"/>
                    <a:pt x="459574" y="947925"/>
                    <a:pt x="460318" y="953071"/>
                  </a:cubicBezTo>
                  <a:cubicBezTo>
                    <a:pt x="461063" y="958149"/>
                    <a:pt x="456526" y="955644"/>
                    <a:pt x="460522" y="957540"/>
                  </a:cubicBezTo>
                  <a:cubicBezTo>
                    <a:pt x="464517" y="959436"/>
                    <a:pt x="462011" y="974198"/>
                    <a:pt x="464652" y="974333"/>
                  </a:cubicBezTo>
                  <a:cubicBezTo>
                    <a:pt x="467293" y="974536"/>
                    <a:pt x="465668" y="961129"/>
                    <a:pt x="468715" y="958894"/>
                  </a:cubicBezTo>
                  <a:cubicBezTo>
                    <a:pt x="471762" y="956660"/>
                    <a:pt x="478263" y="954290"/>
                    <a:pt x="481852" y="955035"/>
                  </a:cubicBezTo>
                  <a:cubicBezTo>
                    <a:pt x="485440" y="955779"/>
                    <a:pt x="483680" y="952394"/>
                    <a:pt x="486727" y="950294"/>
                  </a:cubicBezTo>
                  <a:cubicBezTo>
                    <a:pt x="489774" y="948195"/>
                    <a:pt x="490180" y="948263"/>
                    <a:pt x="491128" y="946164"/>
                  </a:cubicBezTo>
                  <a:cubicBezTo>
                    <a:pt x="492077" y="944133"/>
                    <a:pt x="492618" y="943184"/>
                    <a:pt x="492483" y="941559"/>
                  </a:cubicBezTo>
                  <a:cubicBezTo>
                    <a:pt x="492618" y="942981"/>
                    <a:pt x="511104" y="948398"/>
                    <a:pt x="510901" y="949347"/>
                  </a:cubicBezTo>
                  <a:cubicBezTo>
                    <a:pt x="510630" y="950362"/>
                    <a:pt x="509750" y="950904"/>
                    <a:pt x="508937" y="951175"/>
                  </a:cubicBezTo>
                  <a:cubicBezTo>
                    <a:pt x="509411" y="951107"/>
                    <a:pt x="510089" y="951039"/>
                    <a:pt x="510901" y="951039"/>
                  </a:cubicBezTo>
                  <a:cubicBezTo>
                    <a:pt x="518147" y="950633"/>
                    <a:pt x="516725" y="943523"/>
                    <a:pt x="520178" y="941221"/>
                  </a:cubicBezTo>
                  <a:cubicBezTo>
                    <a:pt x="523631" y="938986"/>
                    <a:pt x="535008" y="947112"/>
                    <a:pt x="536904" y="945961"/>
                  </a:cubicBezTo>
                  <a:cubicBezTo>
                    <a:pt x="538800" y="944810"/>
                    <a:pt x="529726" y="930319"/>
                    <a:pt x="532367" y="926933"/>
                  </a:cubicBezTo>
                  <a:cubicBezTo>
                    <a:pt x="535008" y="923547"/>
                    <a:pt x="550446" y="935126"/>
                    <a:pt x="555728" y="934720"/>
                  </a:cubicBezTo>
                  <a:cubicBezTo>
                    <a:pt x="561078" y="934314"/>
                    <a:pt x="581798" y="938851"/>
                    <a:pt x="587893" y="936616"/>
                  </a:cubicBezTo>
                  <a:cubicBezTo>
                    <a:pt x="589247" y="936142"/>
                    <a:pt x="590601" y="934720"/>
                    <a:pt x="591955" y="932824"/>
                  </a:cubicBezTo>
                  <a:cubicBezTo>
                    <a:pt x="593310" y="933501"/>
                    <a:pt x="594664" y="933501"/>
                    <a:pt x="592836" y="932079"/>
                  </a:cubicBezTo>
                  <a:cubicBezTo>
                    <a:pt x="592700" y="932012"/>
                    <a:pt x="592700" y="931944"/>
                    <a:pt x="592633" y="931876"/>
                  </a:cubicBezTo>
                  <a:cubicBezTo>
                    <a:pt x="592700" y="931741"/>
                    <a:pt x="592836" y="931605"/>
                    <a:pt x="592903" y="931470"/>
                  </a:cubicBezTo>
                  <a:cubicBezTo>
                    <a:pt x="594055" y="931741"/>
                    <a:pt x="595747" y="931876"/>
                    <a:pt x="597237" y="930657"/>
                  </a:cubicBezTo>
                  <a:cubicBezTo>
                    <a:pt x="596018" y="930319"/>
                    <a:pt x="594867" y="930116"/>
                    <a:pt x="593851" y="929912"/>
                  </a:cubicBezTo>
                  <a:cubicBezTo>
                    <a:pt x="597847" y="922938"/>
                    <a:pt x="601571" y="912848"/>
                    <a:pt x="603873" y="909801"/>
                  </a:cubicBezTo>
                  <a:cubicBezTo>
                    <a:pt x="607259" y="905264"/>
                    <a:pt x="603331" y="899983"/>
                    <a:pt x="605227" y="895040"/>
                  </a:cubicBezTo>
                  <a:cubicBezTo>
                    <a:pt x="606108" y="892873"/>
                    <a:pt x="606988" y="892060"/>
                    <a:pt x="607530" y="891586"/>
                  </a:cubicBezTo>
                  <a:cubicBezTo>
                    <a:pt x="609561" y="893482"/>
                    <a:pt x="612541" y="895446"/>
                    <a:pt x="615182" y="894362"/>
                  </a:cubicBezTo>
                  <a:cubicBezTo>
                    <a:pt x="620531" y="892128"/>
                    <a:pt x="609967" y="886440"/>
                    <a:pt x="608071" y="884950"/>
                  </a:cubicBezTo>
                  <a:cubicBezTo>
                    <a:pt x="606175" y="883460"/>
                    <a:pt x="606988" y="876350"/>
                    <a:pt x="608139" y="874048"/>
                  </a:cubicBezTo>
                  <a:cubicBezTo>
                    <a:pt x="609290" y="871813"/>
                    <a:pt x="611728" y="861589"/>
                    <a:pt x="615114" y="861589"/>
                  </a:cubicBezTo>
                  <a:cubicBezTo>
                    <a:pt x="618567" y="861589"/>
                    <a:pt x="621614" y="865177"/>
                    <a:pt x="622766" y="860302"/>
                  </a:cubicBezTo>
                  <a:cubicBezTo>
                    <a:pt x="623917" y="855427"/>
                    <a:pt x="623443" y="854208"/>
                    <a:pt x="630282" y="857932"/>
                  </a:cubicBezTo>
                  <a:cubicBezTo>
                    <a:pt x="637121" y="861724"/>
                    <a:pt x="622088" y="866532"/>
                    <a:pt x="623578" y="874048"/>
                  </a:cubicBezTo>
                  <a:cubicBezTo>
                    <a:pt x="624052" y="876350"/>
                    <a:pt x="625339" y="877569"/>
                    <a:pt x="627032" y="878382"/>
                  </a:cubicBezTo>
                  <a:cubicBezTo>
                    <a:pt x="625677" y="878788"/>
                    <a:pt x="624391" y="879330"/>
                    <a:pt x="623443" y="879871"/>
                  </a:cubicBezTo>
                  <a:cubicBezTo>
                    <a:pt x="623984" y="880278"/>
                    <a:pt x="624526" y="880549"/>
                    <a:pt x="624932" y="880549"/>
                  </a:cubicBezTo>
                  <a:cubicBezTo>
                    <a:pt x="626016" y="880616"/>
                    <a:pt x="627302" y="879804"/>
                    <a:pt x="628521" y="878923"/>
                  </a:cubicBezTo>
                  <a:cubicBezTo>
                    <a:pt x="632313" y="880007"/>
                    <a:pt x="637324" y="879533"/>
                    <a:pt x="640574" y="881632"/>
                  </a:cubicBezTo>
                  <a:cubicBezTo>
                    <a:pt x="645924" y="885018"/>
                    <a:pt x="647278" y="877027"/>
                    <a:pt x="654117" y="877366"/>
                  </a:cubicBezTo>
                  <a:cubicBezTo>
                    <a:pt x="660956" y="877772"/>
                    <a:pt x="652357" y="882580"/>
                    <a:pt x="652763" y="888607"/>
                  </a:cubicBezTo>
                  <a:cubicBezTo>
                    <a:pt x="653169" y="894633"/>
                    <a:pt x="660347" y="885559"/>
                    <a:pt x="664545" y="884815"/>
                  </a:cubicBezTo>
                  <a:cubicBezTo>
                    <a:pt x="668744" y="884070"/>
                    <a:pt x="678021" y="897680"/>
                    <a:pt x="677276" y="898832"/>
                  </a:cubicBezTo>
                  <a:cubicBezTo>
                    <a:pt x="676531" y="899983"/>
                    <a:pt x="665223" y="903910"/>
                    <a:pt x="667525" y="904316"/>
                  </a:cubicBezTo>
                  <a:cubicBezTo>
                    <a:pt x="669827" y="904723"/>
                    <a:pt x="671452" y="901946"/>
                    <a:pt x="671046" y="904587"/>
                  </a:cubicBezTo>
                  <a:cubicBezTo>
                    <a:pt x="670640" y="907228"/>
                    <a:pt x="667254" y="907431"/>
                    <a:pt x="670640" y="907431"/>
                  </a:cubicBezTo>
                  <a:cubicBezTo>
                    <a:pt x="674025" y="907431"/>
                    <a:pt x="684927" y="925037"/>
                    <a:pt x="691360" y="925308"/>
                  </a:cubicBezTo>
                  <a:cubicBezTo>
                    <a:pt x="692579" y="932215"/>
                    <a:pt x="696439" y="943117"/>
                    <a:pt x="701247" y="945080"/>
                  </a:cubicBezTo>
                  <a:cubicBezTo>
                    <a:pt x="702127" y="945419"/>
                    <a:pt x="702872" y="945555"/>
                    <a:pt x="703549" y="945555"/>
                  </a:cubicBezTo>
                  <a:cubicBezTo>
                    <a:pt x="702195" y="946435"/>
                    <a:pt x="700976" y="947586"/>
                    <a:pt x="700366" y="949482"/>
                  </a:cubicBezTo>
                  <a:cubicBezTo>
                    <a:pt x="699689" y="951581"/>
                    <a:pt x="701382" y="954493"/>
                    <a:pt x="704023" y="956998"/>
                  </a:cubicBezTo>
                  <a:cubicBezTo>
                    <a:pt x="700434" y="959165"/>
                    <a:pt x="696507" y="961738"/>
                    <a:pt x="695423" y="962077"/>
                  </a:cubicBezTo>
                  <a:cubicBezTo>
                    <a:pt x="693934" y="962483"/>
                    <a:pt x="693256" y="962212"/>
                    <a:pt x="692986" y="961806"/>
                  </a:cubicBezTo>
                  <a:cubicBezTo>
                    <a:pt x="692986" y="961941"/>
                    <a:pt x="692986" y="962009"/>
                    <a:pt x="692986" y="962212"/>
                  </a:cubicBezTo>
                  <a:cubicBezTo>
                    <a:pt x="692715" y="965192"/>
                    <a:pt x="688787" y="971083"/>
                    <a:pt x="691699" y="970812"/>
                  </a:cubicBezTo>
                  <a:cubicBezTo>
                    <a:pt x="694611" y="970541"/>
                    <a:pt x="704903" y="973791"/>
                    <a:pt x="706596" y="972098"/>
                  </a:cubicBezTo>
                  <a:cubicBezTo>
                    <a:pt x="707612" y="971083"/>
                    <a:pt x="709034" y="965598"/>
                    <a:pt x="709846" y="960926"/>
                  </a:cubicBezTo>
                  <a:cubicBezTo>
                    <a:pt x="712149" y="962009"/>
                    <a:pt x="714586" y="962686"/>
                    <a:pt x="716686" y="962483"/>
                  </a:cubicBezTo>
                  <a:cubicBezTo>
                    <a:pt x="723931" y="961738"/>
                    <a:pt x="753861" y="969661"/>
                    <a:pt x="760700" y="973385"/>
                  </a:cubicBezTo>
                  <a:cubicBezTo>
                    <a:pt x="767539" y="977177"/>
                    <a:pt x="778983" y="980224"/>
                    <a:pt x="783926" y="980224"/>
                  </a:cubicBezTo>
                  <a:cubicBezTo>
                    <a:pt x="788869" y="980224"/>
                    <a:pt x="783520" y="966140"/>
                    <a:pt x="785416" y="964582"/>
                  </a:cubicBezTo>
                  <a:cubicBezTo>
                    <a:pt x="787312" y="963093"/>
                    <a:pt x="800381" y="969864"/>
                    <a:pt x="800178" y="972573"/>
                  </a:cubicBezTo>
                  <a:cubicBezTo>
                    <a:pt x="799704" y="979615"/>
                    <a:pt x="798823" y="975484"/>
                    <a:pt x="802277" y="980766"/>
                  </a:cubicBezTo>
                  <a:cubicBezTo>
                    <a:pt x="805730" y="986048"/>
                    <a:pt x="798891" y="986386"/>
                    <a:pt x="810673" y="990585"/>
                  </a:cubicBezTo>
                  <a:cubicBezTo>
                    <a:pt x="822456" y="994715"/>
                    <a:pt x="822997" y="1001622"/>
                    <a:pt x="829837" y="1000539"/>
                  </a:cubicBezTo>
                  <a:cubicBezTo>
                    <a:pt x="831055" y="1000336"/>
                    <a:pt x="831936" y="999997"/>
                    <a:pt x="832681" y="999658"/>
                  </a:cubicBezTo>
                  <a:cubicBezTo>
                    <a:pt x="833222" y="1002909"/>
                    <a:pt x="834644" y="1007107"/>
                    <a:pt x="833222" y="1010560"/>
                  </a:cubicBezTo>
                  <a:cubicBezTo>
                    <a:pt x="830920" y="1016181"/>
                    <a:pt x="826315" y="1014962"/>
                    <a:pt x="822185" y="1015707"/>
                  </a:cubicBezTo>
                  <a:cubicBezTo>
                    <a:pt x="817986" y="1016452"/>
                    <a:pt x="815278" y="1016045"/>
                    <a:pt x="817580" y="1020244"/>
                  </a:cubicBezTo>
                  <a:cubicBezTo>
                    <a:pt x="819882" y="1024374"/>
                    <a:pt x="830378" y="1025187"/>
                    <a:pt x="832274" y="1030469"/>
                  </a:cubicBezTo>
                  <a:cubicBezTo>
                    <a:pt x="834170" y="1035750"/>
                    <a:pt x="834644" y="1038730"/>
                    <a:pt x="840400" y="1043266"/>
                  </a:cubicBezTo>
                  <a:cubicBezTo>
                    <a:pt x="846088" y="1047803"/>
                    <a:pt x="847713" y="1042928"/>
                    <a:pt x="850693" y="1041438"/>
                  </a:cubicBezTo>
                  <a:cubicBezTo>
                    <a:pt x="853604" y="1039949"/>
                    <a:pt x="858073" y="1041370"/>
                    <a:pt x="859631" y="1040964"/>
                  </a:cubicBezTo>
                  <a:cubicBezTo>
                    <a:pt x="861121" y="1040558"/>
                    <a:pt x="854959" y="1043470"/>
                    <a:pt x="854959" y="1045704"/>
                  </a:cubicBezTo>
                  <a:cubicBezTo>
                    <a:pt x="854959" y="1047939"/>
                    <a:pt x="844869" y="1054846"/>
                    <a:pt x="847916" y="1060060"/>
                  </a:cubicBezTo>
                  <a:cubicBezTo>
                    <a:pt x="850964" y="1065341"/>
                    <a:pt x="842364" y="1083354"/>
                    <a:pt x="845411" y="1087890"/>
                  </a:cubicBezTo>
                  <a:cubicBezTo>
                    <a:pt x="848458" y="1092427"/>
                    <a:pt x="865184" y="1094323"/>
                    <a:pt x="866673" y="1104074"/>
                  </a:cubicBezTo>
                  <a:cubicBezTo>
                    <a:pt x="868163" y="1113893"/>
                    <a:pt x="854078" y="1143078"/>
                    <a:pt x="858615" y="1158178"/>
                  </a:cubicBezTo>
                  <a:cubicBezTo>
                    <a:pt x="863152" y="1173278"/>
                    <a:pt x="862136" y="1181201"/>
                    <a:pt x="865184" y="1203818"/>
                  </a:cubicBezTo>
                  <a:cubicBezTo>
                    <a:pt x="868231" y="1226434"/>
                    <a:pt x="865454" y="1248848"/>
                    <a:pt x="868569" y="1254197"/>
                  </a:cubicBezTo>
                  <a:cubicBezTo>
                    <a:pt x="871684" y="1259547"/>
                    <a:pt x="885904" y="1266318"/>
                    <a:pt x="886175" y="1271938"/>
                  </a:cubicBezTo>
                  <a:cubicBezTo>
                    <a:pt x="886446" y="1277559"/>
                    <a:pt x="874731" y="1297670"/>
                    <a:pt x="875002" y="1305051"/>
                  </a:cubicBezTo>
                  <a:cubicBezTo>
                    <a:pt x="875273" y="1312432"/>
                    <a:pt x="890373" y="1311010"/>
                    <a:pt x="897212" y="1313583"/>
                  </a:cubicBezTo>
                  <a:cubicBezTo>
                    <a:pt x="904052" y="1316156"/>
                    <a:pt x="902697" y="1318526"/>
                    <a:pt x="901546" y="1324349"/>
                  </a:cubicBezTo>
                  <a:cubicBezTo>
                    <a:pt x="900395" y="1330173"/>
                    <a:pt x="908453" y="1330308"/>
                    <a:pt x="912177" y="1329699"/>
                  </a:cubicBezTo>
                  <a:cubicBezTo>
                    <a:pt x="915902" y="1329157"/>
                    <a:pt x="911839" y="1342023"/>
                    <a:pt x="912990" y="1348253"/>
                  </a:cubicBezTo>
                  <a:cubicBezTo>
                    <a:pt x="914141" y="1354482"/>
                    <a:pt x="927345" y="1353873"/>
                    <a:pt x="931002" y="1352180"/>
                  </a:cubicBezTo>
                  <a:cubicBezTo>
                    <a:pt x="934726" y="1350487"/>
                    <a:pt x="938044" y="1341617"/>
                    <a:pt x="937503" y="1338502"/>
                  </a:cubicBezTo>
                  <a:cubicBezTo>
                    <a:pt x="936961" y="1335387"/>
                    <a:pt x="937570" y="1330647"/>
                    <a:pt x="941295" y="1328683"/>
                  </a:cubicBezTo>
                  <a:cubicBezTo>
                    <a:pt x="945019" y="1326719"/>
                    <a:pt x="954770" y="1325433"/>
                    <a:pt x="959916" y="1324553"/>
                  </a:cubicBezTo>
                  <a:cubicBezTo>
                    <a:pt x="965063" y="1323672"/>
                    <a:pt x="968922" y="1321979"/>
                    <a:pt x="972917" y="1323943"/>
                  </a:cubicBezTo>
                  <a:cubicBezTo>
                    <a:pt x="976913" y="1325907"/>
                    <a:pt x="976777" y="1323334"/>
                    <a:pt x="983345" y="1325027"/>
                  </a:cubicBezTo>
                  <a:cubicBezTo>
                    <a:pt x="985512" y="1325568"/>
                    <a:pt x="990659" y="1333626"/>
                    <a:pt x="993367" y="1335251"/>
                  </a:cubicBezTo>
                  <a:cubicBezTo>
                    <a:pt x="993232" y="1333084"/>
                    <a:pt x="993028" y="1331121"/>
                    <a:pt x="992690" y="1330715"/>
                  </a:cubicBezTo>
                  <a:cubicBezTo>
                    <a:pt x="997159" y="1333084"/>
                    <a:pt x="1004134" y="1340804"/>
                    <a:pt x="1005759" y="1345070"/>
                  </a:cubicBezTo>
                  <a:cubicBezTo>
                    <a:pt x="1008603" y="1352451"/>
                    <a:pt x="998310" y="1347372"/>
                    <a:pt x="994315" y="1348456"/>
                  </a:cubicBezTo>
                  <a:cubicBezTo>
                    <a:pt x="994180" y="1348524"/>
                    <a:pt x="993977" y="1348524"/>
                    <a:pt x="993841" y="1348524"/>
                  </a:cubicBezTo>
                  <a:cubicBezTo>
                    <a:pt x="993841" y="1345950"/>
                    <a:pt x="992893" y="1342429"/>
                    <a:pt x="993299" y="1341752"/>
                  </a:cubicBezTo>
                  <a:cubicBezTo>
                    <a:pt x="993502" y="1341346"/>
                    <a:pt x="993502" y="1338231"/>
                    <a:pt x="993367" y="1335387"/>
                  </a:cubicBezTo>
                  <a:cubicBezTo>
                    <a:pt x="990862" y="1335387"/>
                    <a:pt x="985444" y="1336606"/>
                    <a:pt x="984361" y="1338570"/>
                  </a:cubicBezTo>
                  <a:cubicBezTo>
                    <a:pt x="983210" y="1340601"/>
                    <a:pt x="976777" y="1334507"/>
                    <a:pt x="973324" y="1334236"/>
                  </a:cubicBezTo>
                  <a:cubicBezTo>
                    <a:pt x="969870" y="1333965"/>
                    <a:pt x="976100" y="1339721"/>
                    <a:pt x="974610" y="1344122"/>
                  </a:cubicBezTo>
                  <a:cubicBezTo>
                    <a:pt x="974001" y="1345950"/>
                    <a:pt x="972647" y="1346424"/>
                    <a:pt x="971292" y="1346357"/>
                  </a:cubicBezTo>
                  <a:cubicBezTo>
                    <a:pt x="973527" y="1350013"/>
                    <a:pt x="974813" y="1356988"/>
                    <a:pt x="978131" y="1356785"/>
                  </a:cubicBezTo>
                  <a:cubicBezTo>
                    <a:pt x="979079" y="1362134"/>
                    <a:pt x="980501" y="1368635"/>
                    <a:pt x="978064" y="1370734"/>
                  </a:cubicBezTo>
                  <a:cubicBezTo>
                    <a:pt x="974068" y="1374120"/>
                    <a:pt x="970412" y="1373984"/>
                    <a:pt x="968990" y="1376964"/>
                  </a:cubicBezTo>
                  <a:cubicBezTo>
                    <a:pt x="967568" y="1379943"/>
                    <a:pt x="973459" y="1381568"/>
                    <a:pt x="975220" y="1385225"/>
                  </a:cubicBezTo>
                  <a:cubicBezTo>
                    <a:pt x="976642" y="1388339"/>
                    <a:pt x="967162" y="1388949"/>
                    <a:pt x="963573" y="1390777"/>
                  </a:cubicBezTo>
                  <a:cubicBezTo>
                    <a:pt x="960458" y="1388678"/>
                    <a:pt x="956327" y="1386511"/>
                    <a:pt x="953483" y="1387324"/>
                  </a:cubicBezTo>
                  <a:cubicBezTo>
                    <a:pt x="949353" y="1388475"/>
                    <a:pt x="946441" y="1395924"/>
                    <a:pt x="947998" y="1400122"/>
                  </a:cubicBezTo>
                  <a:cubicBezTo>
                    <a:pt x="949556" y="1404388"/>
                    <a:pt x="954364" y="1403575"/>
                    <a:pt x="956801" y="1403440"/>
                  </a:cubicBezTo>
                  <a:cubicBezTo>
                    <a:pt x="959239" y="1403305"/>
                    <a:pt x="963573" y="1407570"/>
                    <a:pt x="964859" y="1405336"/>
                  </a:cubicBezTo>
                  <a:cubicBezTo>
                    <a:pt x="965130" y="1404862"/>
                    <a:pt x="965469" y="1404117"/>
                    <a:pt x="965875" y="1403237"/>
                  </a:cubicBezTo>
                  <a:cubicBezTo>
                    <a:pt x="966417" y="1404862"/>
                    <a:pt x="966823" y="1406555"/>
                    <a:pt x="966823" y="1408248"/>
                  </a:cubicBezTo>
                  <a:cubicBezTo>
                    <a:pt x="966823" y="1408383"/>
                    <a:pt x="966823" y="1408518"/>
                    <a:pt x="966823" y="1408654"/>
                  </a:cubicBezTo>
                  <a:cubicBezTo>
                    <a:pt x="965875" y="1408654"/>
                    <a:pt x="964792" y="1409399"/>
                    <a:pt x="964724" y="1410279"/>
                  </a:cubicBezTo>
                  <a:cubicBezTo>
                    <a:pt x="964453" y="1413055"/>
                    <a:pt x="965604" y="1413326"/>
                    <a:pt x="967026" y="1413868"/>
                  </a:cubicBezTo>
                  <a:cubicBezTo>
                    <a:pt x="967094" y="1413665"/>
                    <a:pt x="967229" y="1413462"/>
                    <a:pt x="967297" y="1413259"/>
                  </a:cubicBezTo>
                  <a:cubicBezTo>
                    <a:pt x="967365" y="1413529"/>
                    <a:pt x="967432" y="1413800"/>
                    <a:pt x="967500" y="1414071"/>
                  </a:cubicBezTo>
                  <a:cubicBezTo>
                    <a:pt x="967365" y="1414003"/>
                    <a:pt x="967229" y="1413936"/>
                    <a:pt x="967026" y="1413868"/>
                  </a:cubicBezTo>
                  <a:cubicBezTo>
                    <a:pt x="965807" y="1416712"/>
                    <a:pt x="964453" y="1419962"/>
                    <a:pt x="965672" y="1421181"/>
                  </a:cubicBezTo>
                  <a:cubicBezTo>
                    <a:pt x="966349" y="1421790"/>
                    <a:pt x="967771" y="1422061"/>
                    <a:pt x="969328" y="1422265"/>
                  </a:cubicBezTo>
                  <a:cubicBezTo>
                    <a:pt x="969464" y="1421994"/>
                    <a:pt x="969531" y="1421723"/>
                    <a:pt x="969667" y="1421452"/>
                  </a:cubicBezTo>
                  <a:cubicBezTo>
                    <a:pt x="969802" y="1421723"/>
                    <a:pt x="969938" y="1422061"/>
                    <a:pt x="970141" y="1422332"/>
                  </a:cubicBezTo>
                  <a:cubicBezTo>
                    <a:pt x="969870" y="1422332"/>
                    <a:pt x="969599" y="1422265"/>
                    <a:pt x="969328" y="1422197"/>
                  </a:cubicBezTo>
                  <a:cubicBezTo>
                    <a:pt x="967432" y="1426192"/>
                    <a:pt x="964182" y="1430593"/>
                    <a:pt x="964724" y="1432151"/>
                  </a:cubicBezTo>
                  <a:cubicBezTo>
                    <a:pt x="965604" y="1434724"/>
                    <a:pt x="965672" y="1432489"/>
                    <a:pt x="966959" y="1431338"/>
                  </a:cubicBezTo>
                  <a:cubicBezTo>
                    <a:pt x="967703" y="1430729"/>
                    <a:pt x="971766" y="1430052"/>
                    <a:pt x="974881" y="1428968"/>
                  </a:cubicBezTo>
                  <a:cubicBezTo>
                    <a:pt x="975490" y="1429781"/>
                    <a:pt x="975964" y="1430390"/>
                    <a:pt x="976032" y="1430661"/>
                  </a:cubicBezTo>
                  <a:cubicBezTo>
                    <a:pt x="976235" y="1431338"/>
                    <a:pt x="974881" y="1435401"/>
                    <a:pt x="974204" y="1438381"/>
                  </a:cubicBezTo>
                  <a:cubicBezTo>
                    <a:pt x="972850" y="1440141"/>
                    <a:pt x="971427" y="1442173"/>
                    <a:pt x="970683" y="1443798"/>
                  </a:cubicBezTo>
                  <a:cubicBezTo>
                    <a:pt x="969261" y="1446777"/>
                    <a:pt x="975017" y="1451720"/>
                    <a:pt x="977183" y="1452533"/>
                  </a:cubicBezTo>
                  <a:cubicBezTo>
                    <a:pt x="978335" y="1453007"/>
                    <a:pt x="979215" y="1454700"/>
                    <a:pt x="979960" y="1456257"/>
                  </a:cubicBezTo>
                  <a:cubicBezTo>
                    <a:pt x="978402" y="1457882"/>
                    <a:pt x="976845" y="1459982"/>
                    <a:pt x="977116" y="1462081"/>
                  </a:cubicBezTo>
                  <a:cubicBezTo>
                    <a:pt x="977251" y="1463435"/>
                    <a:pt x="977048" y="1466144"/>
                    <a:pt x="976913" y="1468920"/>
                  </a:cubicBezTo>
                  <a:cubicBezTo>
                    <a:pt x="971360" y="1467836"/>
                    <a:pt x="960729" y="1468920"/>
                    <a:pt x="960458" y="1471493"/>
                  </a:cubicBezTo>
                  <a:cubicBezTo>
                    <a:pt x="959442" y="1481108"/>
                    <a:pt x="974678" y="1482734"/>
                    <a:pt x="974949" y="1484765"/>
                  </a:cubicBezTo>
                  <a:cubicBezTo>
                    <a:pt x="975220" y="1486729"/>
                    <a:pt x="976439" y="1488557"/>
                    <a:pt x="976709" y="1485036"/>
                  </a:cubicBezTo>
                  <a:cubicBezTo>
                    <a:pt x="976845" y="1483343"/>
                    <a:pt x="978267" y="1480363"/>
                    <a:pt x="979418" y="1477452"/>
                  </a:cubicBezTo>
                  <a:cubicBezTo>
                    <a:pt x="982939" y="1478400"/>
                    <a:pt x="989914" y="1474337"/>
                    <a:pt x="990794" y="1476842"/>
                  </a:cubicBezTo>
                  <a:cubicBezTo>
                    <a:pt x="991742" y="1479483"/>
                    <a:pt x="986257" y="1486390"/>
                    <a:pt x="987408" y="1492620"/>
                  </a:cubicBezTo>
                  <a:cubicBezTo>
                    <a:pt x="988559" y="1498850"/>
                    <a:pt x="991539" y="1512799"/>
                    <a:pt x="998717" y="1510022"/>
                  </a:cubicBezTo>
                  <a:cubicBezTo>
                    <a:pt x="998717" y="1510022"/>
                    <a:pt x="998717" y="1510022"/>
                    <a:pt x="998784" y="1510022"/>
                  </a:cubicBezTo>
                  <a:cubicBezTo>
                    <a:pt x="998717" y="1510090"/>
                    <a:pt x="998649" y="1510158"/>
                    <a:pt x="998649" y="1510226"/>
                  </a:cubicBezTo>
                  <a:cubicBezTo>
                    <a:pt x="997904" y="1512257"/>
                    <a:pt x="997904" y="1518893"/>
                    <a:pt x="998581" y="1523430"/>
                  </a:cubicBezTo>
                  <a:cubicBezTo>
                    <a:pt x="997633" y="1523565"/>
                    <a:pt x="996685" y="1523768"/>
                    <a:pt x="995669" y="1524107"/>
                  </a:cubicBezTo>
                  <a:cubicBezTo>
                    <a:pt x="994383" y="1524513"/>
                    <a:pt x="993638" y="1525055"/>
                    <a:pt x="993164" y="1525732"/>
                  </a:cubicBezTo>
                  <a:cubicBezTo>
                    <a:pt x="992216" y="1520315"/>
                    <a:pt x="991065" y="1512663"/>
                    <a:pt x="988898" y="1513544"/>
                  </a:cubicBezTo>
                  <a:cubicBezTo>
                    <a:pt x="988559" y="1513679"/>
                    <a:pt x="992555" y="1524649"/>
                    <a:pt x="992284" y="1524784"/>
                  </a:cubicBezTo>
                  <a:cubicBezTo>
                    <a:pt x="989846" y="1525732"/>
                    <a:pt x="981856" y="1520992"/>
                    <a:pt x="980569" y="1523904"/>
                  </a:cubicBezTo>
                  <a:cubicBezTo>
                    <a:pt x="979147" y="1527154"/>
                    <a:pt x="984700" y="1525529"/>
                    <a:pt x="987137" y="1525394"/>
                  </a:cubicBezTo>
                  <a:cubicBezTo>
                    <a:pt x="989372" y="1525258"/>
                    <a:pt x="992893" y="1531556"/>
                    <a:pt x="994586" y="1532030"/>
                  </a:cubicBezTo>
                  <a:cubicBezTo>
                    <a:pt x="997159" y="1535822"/>
                    <a:pt x="1001357" y="1540088"/>
                    <a:pt x="1001357" y="1542932"/>
                  </a:cubicBezTo>
                  <a:cubicBezTo>
                    <a:pt x="1001357" y="1548078"/>
                    <a:pt x="989440" y="1567512"/>
                    <a:pt x="995602" y="1569544"/>
                  </a:cubicBezTo>
                  <a:cubicBezTo>
                    <a:pt x="994247" y="1570153"/>
                    <a:pt x="993096" y="1570695"/>
                    <a:pt x="992351" y="1570898"/>
                  </a:cubicBezTo>
                  <a:cubicBezTo>
                    <a:pt x="990862" y="1571304"/>
                    <a:pt x="988559" y="1574013"/>
                    <a:pt x="990117" y="1575096"/>
                  </a:cubicBezTo>
                  <a:cubicBezTo>
                    <a:pt x="990726" y="1575570"/>
                    <a:pt x="991742" y="1576383"/>
                    <a:pt x="992961" y="1577195"/>
                  </a:cubicBezTo>
                  <a:cubicBezTo>
                    <a:pt x="989846" y="1577331"/>
                    <a:pt x="986054" y="1577331"/>
                    <a:pt x="984022" y="1579091"/>
                  </a:cubicBezTo>
                  <a:cubicBezTo>
                    <a:pt x="980975" y="1581732"/>
                    <a:pt x="983481" y="1585186"/>
                    <a:pt x="978944" y="1583290"/>
                  </a:cubicBezTo>
                  <a:cubicBezTo>
                    <a:pt x="974407" y="1581394"/>
                    <a:pt x="965266" y="1588910"/>
                    <a:pt x="960322" y="1593040"/>
                  </a:cubicBezTo>
                  <a:cubicBezTo>
                    <a:pt x="955379" y="1597171"/>
                    <a:pt x="963843" y="1595072"/>
                    <a:pt x="963843" y="1598458"/>
                  </a:cubicBezTo>
                  <a:cubicBezTo>
                    <a:pt x="963843" y="1601437"/>
                    <a:pt x="959374" y="1604281"/>
                    <a:pt x="961948" y="1604755"/>
                  </a:cubicBezTo>
                  <a:cubicBezTo>
                    <a:pt x="961744" y="1604755"/>
                    <a:pt x="961541" y="1604755"/>
                    <a:pt x="961338" y="1604823"/>
                  </a:cubicBezTo>
                  <a:cubicBezTo>
                    <a:pt x="956801" y="1606312"/>
                    <a:pt x="966755" y="1620058"/>
                    <a:pt x="964859" y="1629471"/>
                  </a:cubicBezTo>
                  <a:cubicBezTo>
                    <a:pt x="962963" y="1638883"/>
                    <a:pt x="954567" y="1648702"/>
                    <a:pt x="955718" y="1665292"/>
                  </a:cubicBezTo>
                  <a:cubicBezTo>
                    <a:pt x="956869" y="1681882"/>
                    <a:pt x="985174" y="1689263"/>
                    <a:pt x="1005691" y="1692648"/>
                  </a:cubicBezTo>
                  <a:cubicBezTo>
                    <a:pt x="1026209" y="1696034"/>
                    <a:pt x="1026141" y="1692039"/>
                    <a:pt x="1028985" y="1696576"/>
                  </a:cubicBezTo>
                  <a:cubicBezTo>
                    <a:pt x="1031829" y="1701113"/>
                    <a:pt x="1025261" y="1710322"/>
                    <a:pt x="1030407" y="1719937"/>
                  </a:cubicBezTo>
                  <a:cubicBezTo>
                    <a:pt x="1031558" y="1722104"/>
                    <a:pt x="1033048" y="1723120"/>
                    <a:pt x="1034741" y="1723526"/>
                  </a:cubicBezTo>
                  <a:cubicBezTo>
                    <a:pt x="1035282" y="1727454"/>
                    <a:pt x="1036027" y="1731652"/>
                    <a:pt x="1035282" y="1733413"/>
                  </a:cubicBezTo>
                  <a:cubicBezTo>
                    <a:pt x="1033590" y="1737340"/>
                    <a:pt x="1023297" y="1742893"/>
                    <a:pt x="1024448" y="1749122"/>
                  </a:cubicBezTo>
                  <a:cubicBezTo>
                    <a:pt x="1025599" y="1755352"/>
                    <a:pt x="1032303" y="1760498"/>
                    <a:pt x="1032303" y="1765577"/>
                  </a:cubicBezTo>
                  <a:cubicBezTo>
                    <a:pt x="1032303" y="1770656"/>
                    <a:pt x="1021333" y="1780610"/>
                    <a:pt x="1021943" y="1786298"/>
                  </a:cubicBezTo>
                  <a:cubicBezTo>
                    <a:pt x="1022484" y="1791918"/>
                    <a:pt x="1027902" y="1796658"/>
                    <a:pt x="1027902" y="1799502"/>
                  </a:cubicBezTo>
                  <a:cubicBezTo>
                    <a:pt x="1027902" y="1802346"/>
                    <a:pt x="1017609" y="1802549"/>
                    <a:pt x="1016525" y="1805935"/>
                  </a:cubicBezTo>
                  <a:cubicBezTo>
                    <a:pt x="1015374" y="1809321"/>
                    <a:pt x="1036163" y="1814196"/>
                    <a:pt x="1037314" y="1817582"/>
                  </a:cubicBezTo>
                  <a:cubicBezTo>
                    <a:pt x="1038465" y="1820967"/>
                    <a:pt x="1021198" y="1825707"/>
                    <a:pt x="1017203" y="1834172"/>
                  </a:cubicBezTo>
                  <a:cubicBezTo>
                    <a:pt x="1013207" y="1842636"/>
                    <a:pt x="1013343" y="1868164"/>
                    <a:pt x="1004811" y="1891865"/>
                  </a:cubicBezTo>
                  <a:cubicBezTo>
                    <a:pt x="996279" y="1915632"/>
                    <a:pt x="992555" y="1921456"/>
                    <a:pt x="989710" y="1932764"/>
                  </a:cubicBezTo>
                  <a:cubicBezTo>
                    <a:pt x="986867" y="1944072"/>
                    <a:pt x="993367" y="1953282"/>
                    <a:pt x="987611" y="1968043"/>
                  </a:cubicBezTo>
                  <a:cubicBezTo>
                    <a:pt x="981923" y="1982737"/>
                    <a:pt x="969802" y="1984566"/>
                    <a:pt x="964114" y="1990186"/>
                  </a:cubicBezTo>
                  <a:cubicBezTo>
                    <a:pt x="958426" y="1995806"/>
                    <a:pt x="948405" y="1993369"/>
                    <a:pt x="948405" y="1998447"/>
                  </a:cubicBezTo>
                  <a:cubicBezTo>
                    <a:pt x="948405" y="2003526"/>
                    <a:pt x="955582" y="2017949"/>
                    <a:pt x="955582" y="2019913"/>
                  </a:cubicBezTo>
                  <a:cubicBezTo>
                    <a:pt x="955582" y="2021876"/>
                    <a:pt x="947795" y="2024720"/>
                    <a:pt x="945831" y="2028106"/>
                  </a:cubicBezTo>
                  <a:cubicBezTo>
                    <a:pt x="943868" y="2031492"/>
                    <a:pt x="946238" y="2051265"/>
                    <a:pt x="946780" y="2068803"/>
                  </a:cubicBezTo>
                  <a:cubicBezTo>
                    <a:pt x="947321" y="2086341"/>
                    <a:pt x="950504" y="2078824"/>
                    <a:pt x="949082" y="2086747"/>
                  </a:cubicBezTo>
                  <a:cubicBezTo>
                    <a:pt x="947660" y="2094669"/>
                    <a:pt x="950233" y="2106858"/>
                    <a:pt x="946238" y="2109702"/>
                  </a:cubicBezTo>
                  <a:cubicBezTo>
                    <a:pt x="942243" y="2112546"/>
                    <a:pt x="937029" y="2117354"/>
                    <a:pt x="934997" y="2123584"/>
                  </a:cubicBezTo>
                  <a:cubicBezTo>
                    <a:pt x="932966" y="2129813"/>
                    <a:pt x="934794" y="2133876"/>
                    <a:pt x="938383" y="2136991"/>
                  </a:cubicBezTo>
                  <a:cubicBezTo>
                    <a:pt x="941972" y="2140106"/>
                    <a:pt x="936419" y="2148841"/>
                    <a:pt x="938857" y="2151482"/>
                  </a:cubicBezTo>
                  <a:cubicBezTo>
                    <a:pt x="941295" y="2154190"/>
                    <a:pt x="937435" y="2153310"/>
                    <a:pt x="937570" y="2157441"/>
                  </a:cubicBezTo>
                  <a:cubicBezTo>
                    <a:pt x="937706" y="2161571"/>
                    <a:pt x="953551" y="2166582"/>
                    <a:pt x="952671" y="2169833"/>
                  </a:cubicBezTo>
                  <a:cubicBezTo>
                    <a:pt x="951790" y="2173083"/>
                    <a:pt x="942513" y="2173218"/>
                    <a:pt x="942649" y="2176740"/>
                  </a:cubicBezTo>
                  <a:cubicBezTo>
                    <a:pt x="942784" y="2180261"/>
                    <a:pt x="945222" y="2180599"/>
                    <a:pt x="946238" y="2185204"/>
                  </a:cubicBezTo>
                  <a:cubicBezTo>
                    <a:pt x="947389" y="2189470"/>
                    <a:pt x="941769" y="2192788"/>
                    <a:pt x="940617" y="2196174"/>
                  </a:cubicBezTo>
                  <a:cubicBezTo>
                    <a:pt x="939466" y="2199559"/>
                    <a:pt x="945425" y="2212696"/>
                    <a:pt x="948811" y="2217774"/>
                  </a:cubicBezTo>
                  <a:cubicBezTo>
                    <a:pt x="952264" y="2222853"/>
                    <a:pt x="947660" y="2226848"/>
                    <a:pt x="947931" y="2229963"/>
                  </a:cubicBezTo>
                  <a:cubicBezTo>
                    <a:pt x="948201" y="2233078"/>
                    <a:pt x="947321" y="2234635"/>
                    <a:pt x="947592" y="2238834"/>
                  </a:cubicBezTo>
                  <a:cubicBezTo>
                    <a:pt x="947863" y="2243100"/>
                    <a:pt x="957140" y="2247163"/>
                    <a:pt x="959104" y="2247433"/>
                  </a:cubicBezTo>
                  <a:cubicBezTo>
                    <a:pt x="961067" y="2247704"/>
                    <a:pt x="962692" y="2243371"/>
                    <a:pt x="964114" y="2245537"/>
                  </a:cubicBezTo>
                  <a:cubicBezTo>
                    <a:pt x="965536" y="2247704"/>
                    <a:pt x="967094" y="2245876"/>
                    <a:pt x="969938" y="2245334"/>
                  </a:cubicBezTo>
                  <a:cubicBezTo>
                    <a:pt x="972782" y="2244793"/>
                    <a:pt x="984970" y="2250413"/>
                    <a:pt x="984158" y="2254069"/>
                  </a:cubicBezTo>
                  <a:cubicBezTo>
                    <a:pt x="983278" y="2257726"/>
                    <a:pt x="969261" y="2260638"/>
                    <a:pt x="966417" y="2265716"/>
                  </a:cubicBezTo>
                  <a:cubicBezTo>
                    <a:pt x="963573" y="2270795"/>
                    <a:pt x="974881" y="2274519"/>
                    <a:pt x="977793" y="2280410"/>
                  </a:cubicBezTo>
                  <a:cubicBezTo>
                    <a:pt x="980637" y="2286369"/>
                    <a:pt x="971969" y="2289552"/>
                    <a:pt x="970073" y="2298016"/>
                  </a:cubicBezTo>
                  <a:cubicBezTo>
                    <a:pt x="968177" y="2306480"/>
                    <a:pt x="965469" y="2326388"/>
                    <a:pt x="968516" y="2335395"/>
                  </a:cubicBezTo>
                  <a:cubicBezTo>
                    <a:pt x="971563" y="2344468"/>
                    <a:pt x="989507" y="2344197"/>
                    <a:pt x="992555" y="2351375"/>
                  </a:cubicBezTo>
                  <a:cubicBezTo>
                    <a:pt x="995602" y="2358553"/>
                    <a:pt x="999123" y="2365528"/>
                    <a:pt x="1004811" y="2374195"/>
                  </a:cubicBezTo>
                  <a:cubicBezTo>
                    <a:pt x="1010499" y="2382862"/>
                    <a:pt x="992893" y="2387805"/>
                    <a:pt x="990591" y="2393087"/>
                  </a:cubicBezTo>
                  <a:cubicBezTo>
                    <a:pt x="988289" y="2398369"/>
                    <a:pt x="993367" y="2415636"/>
                    <a:pt x="999123" y="2415975"/>
                  </a:cubicBezTo>
                  <a:cubicBezTo>
                    <a:pt x="1004811" y="2416381"/>
                    <a:pt x="1025599" y="2411506"/>
                    <a:pt x="1032100" y="2411506"/>
                  </a:cubicBezTo>
                  <a:cubicBezTo>
                    <a:pt x="1038600" y="2411506"/>
                    <a:pt x="1046523" y="2406495"/>
                    <a:pt x="1051466" y="2415501"/>
                  </a:cubicBezTo>
                  <a:cubicBezTo>
                    <a:pt x="1056409" y="2424574"/>
                    <a:pt x="1047471" y="2431075"/>
                    <a:pt x="1056274" y="2436763"/>
                  </a:cubicBezTo>
                  <a:cubicBezTo>
                    <a:pt x="1065009" y="2442383"/>
                    <a:pt x="1088303" y="2451931"/>
                    <a:pt x="1095887" y="2463646"/>
                  </a:cubicBezTo>
                  <a:cubicBezTo>
                    <a:pt x="1103471" y="2475360"/>
                    <a:pt x="1100153" y="2482606"/>
                    <a:pt x="1099747" y="2490867"/>
                  </a:cubicBezTo>
                  <a:cubicBezTo>
                    <a:pt x="1099340" y="2499128"/>
                    <a:pt x="1101169" y="2512129"/>
                    <a:pt x="1104216" y="2527568"/>
                  </a:cubicBezTo>
                  <a:cubicBezTo>
                    <a:pt x="1107263" y="2543007"/>
                    <a:pt x="1110107" y="2538809"/>
                    <a:pt x="1114238" y="2549372"/>
                  </a:cubicBezTo>
                  <a:cubicBezTo>
                    <a:pt x="1118436" y="2559936"/>
                    <a:pt x="1116811" y="2562983"/>
                    <a:pt x="1121754" y="2576526"/>
                  </a:cubicBezTo>
                  <a:cubicBezTo>
                    <a:pt x="1126697" y="2590069"/>
                    <a:pt x="1124530" y="2611399"/>
                    <a:pt x="1129067" y="2618170"/>
                  </a:cubicBezTo>
                  <a:cubicBezTo>
                    <a:pt x="1133604" y="2624942"/>
                    <a:pt x="1142136" y="2628530"/>
                    <a:pt x="1148975" y="2636047"/>
                  </a:cubicBezTo>
                  <a:cubicBezTo>
                    <a:pt x="1155814" y="2643563"/>
                    <a:pt x="1169899" y="2640855"/>
                    <a:pt x="1173691" y="2647964"/>
                  </a:cubicBezTo>
                  <a:cubicBezTo>
                    <a:pt x="1177483" y="2655142"/>
                    <a:pt x="1163398" y="2668144"/>
                    <a:pt x="1163804" y="2674576"/>
                  </a:cubicBezTo>
                  <a:cubicBezTo>
                    <a:pt x="1164211" y="2681009"/>
                    <a:pt x="1168680" y="2684260"/>
                    <a:pt x="1165700" y="2683447"/>
                  </a:cubicBezTo>
                  <a:cubicBezTo>
                    <a:pt x="1162653" y="2682702"/>
                    <a:pt x="1161367" y="2674915"/>
                    <a:pt x="1153783" y="2673764"/>
                  </a:cubicBezTo>
                  <a:cubicBezTo>
                    <a:pt x="1146199" y="2672613"/>
                    <a:pt x="1148027" y="2683041"/>
                    <a:pt x="1146131" y="2687171"/>
                  </a:cubicBezTo>
                  <a:cubicBezTo>
                    <a:pt x="1144235" y="2691302"/>
                    <a:pt x="1141053" y="2694011"/>
                    <a:pt x="1146741" y="2696313"/>
                  </a:cubicBezTo>
                  <a:cubicBezTo>
                    <a:pt x="1152429" y="2698547"/>
                    <a:pt x="1160148" y="2701933"/>
                    <a:pt x="1170373" y="2709449"/>
                  </a:cubicBezTo>
                  <a:cubicBezTo>
                    <a:pt x="1180598" y="2716966"/>
                    <a:pt x="1176129" y="2725430"/>
                    <a:pt x="1179582" y="2725430"/>
                  </a:cubicBezTo>
                  <a:cubicBezTo>
                    <a:pt x="1183035" y="2725430"/>
                    <a:pt x="1183171" y="2725972"/>
                    <a:pt x="1189671" y="2733149"/>
                  </a:cubicBezTo>
                  <a:cubicBezTo>
                    <a:pt x="1196104" y="2740327"/>
                    <a:pt x="1202131" y="2734436"/>
                    <a:pt x="1205991" y="2737077"/>
                  </a:cubicBezTo>
                  <a:cubicBezTo>
                    <a:pt x="1209783" y="2739718"/>
                    <a:pt x="1221633" y="2754480"/>
                    <a:pt x="1224680" y="2761792"/>
                  </a:cubicBezTo>
                  <a:cubicBezTo>
                    <a:pt x="1227727" y="2769038"/>
                    <a:pt x="1218586" y="2774929"/>
                    <a:pt x="1216690" y="2781362"/>
                  </a:cubicBezTo>
                  <a:cubicBezTo>
                    <a:pt x="1214794" y="2787795"/>
                    <a:pt x="1211002" y="2796936"/>
                    <a:pt x="1211408" y="2803708"/>
                  </a:cubicBezTo>
                  <a:cubicBezTo>
                    <a:pt x="1211814" y="2810479"/>
                    <a:pt x="1216486" y="2818605"/>
                    <a:pt x="1223732" y="2825038"/>
                  </a:cubicBezTo>
                  <a:cubicBezTo>
                    <a:pt x="1230977" y="2831471"/>
                    <a:pt x="1245265" y="2839597"/>
                    <a:pt x="1251698" y="2846775"/>
                  </a:cubicBezTo>
                  <a:cubicBezTo>
                    <a:pt x="1258131" y="2853952"/>
                    <a:pt x="1259418" y="2855780"/>
                    <a:pt x="1264699" y="2862552"/>
                  </a:cubicBezTo>
                  <a:cubicBezTo>
                    <a:pt x="1270049" y="2869323"/>
                    <a:pt x="1277971" y="2869052"/>
                    <a:pt x="1284472" y="2873589"/>
                  </a:cubicBezTo>
                  <a:cubicBezTo>
                    <a:pt x="1290905" y="2878126"/>
                    <a:pt x="1300520" y="2879887"/>
                    <a:pt x="1302010" y="2878736"/>
                  </a:cubicBezTo>
                  <a:cubicBezTo>
                    <a:pt x="1303500" y="2877585"/>
                    <a:pt x="1314334" y="2850973"/>
                    <a:pt x="1310880" y="2846842"/>
                  </a:cubicBezTo>
                  <a:cubicBezTo>
                    <a:pt x="1307427" y="2842711"/>
                    <a:pt x="1293749" y="2844946"/>
                    <a:pt x="1290295" y="2837362"/>
                  </a:cubicBezTo>
                  <a:cubicBezTo>
                    <a:pt x="1286842" y="2829846"/>
                    <a:pt x="1278107" y="2831539"/>
                    <a:pt x="1275804" y="2827747"/>
                  </a:cubicBezTo>
                  <a:cubicBezTo>
                    <a:pt x="1273502" y="2823955"/>
                    <a:pt x="1274247" y="2810683"/>
                    <a:pt x="1272757" y="2812578"/>
                  </a:cubicBezTo>
                  <a:cubicBezTo>
                    <a:pt x="1271268" y="2814475"/>
                    <a:pt x="1275127" y="2827476"/>
                    <a:pt x="1269845" y="2826325"/>
                  </a:cubicBezTo>
                  <a:cubicBezTo>
                    <a:pt x="1264564" y="2825174"/>
                    <a:pt x="1260975" y="2819282"/>
                    <a:pt x="1258673" y="2815897"/>
                  </a:cubicBezTo>
                  <a:cubicBezTo>
                    <a:pt x="1256370" y="2812511"/>
                    <a:pt x="1258266" y="2802489"/>
                    <a:pt x="1260569" y="2799442"/>
                  </a:cubicBezTo>
                  <a:cubicBezTo>
                    <a:pt x="1262871" y="2796395"/>
                    <a:pt x="1269981" y="2805198"/>
                    <a:pt x="1274518" y="2805198"/>
                  </a:cubicBezTo>
                  <a:cubicBezTo>
                    <a:pt x="1279055" y="2805198"/>
                    <a:pt x="1276278" y="2799307"/>
                    <a:pt x="1276685" y="2796666"/>
                  </a:cubicBezTo>
                  <a:cubicBezTo>
                    <a:pt x="1277091" y="2794025"/>
                    <a:pt x="1276007" y="2798291"/>
                    <a:pt x="1271064" y="2798291"/>
                  </a:cubicBezTo>
                  <a:cubicBezTo>
                    <a:pt x="1266121" y="2798291"/>
                    <a:pt x="1259824" y="2796056"/>
                    <a:pt x="1258740" y="2794160"/>
                  </a:cubicBezTo>
                  <a:cubicBezTo>
                    <a:pt x="1257589" y="2792264"/>
                    <a:pt x="1263277" y="2785764"/>
                    <a:pt x="1261787" y="2780482"/>
                  </a:cubicBezTo>
                  <a:cubicBezTo>
                    <a:pt x="1260298" y="2775200"/>
                    <a:pt x="1256573" y="2775200"/>
                    <a:pt x="1252375" y="2766533"/>
                  </a:cubicBezTo>
                  <a:cubicBezTo>
                    <a:pt x="1248177" y="2757865"/>
                    <a:pt x="1252511" y="2746150"/>
                    <a:pt x="1253323" y="2739718"/>
                  </a:cubicBezTo>
                  <a:cubicBezTo>
                    <a:pt x="1254068" y="2733285"/>
                    <a:pt x="1256912" y="2729696"/>
                    <a:pt x="1251156" y="2721367"/>
                  </a:cubicBezTo>
                  <a:cubicBezTo>
                    <a:pt x="1245468" y="2713106"/>
                    <a:pt x="1237478" y="2731863"/>
                    <a:pt x="1235921" y="2729967"/>
                  </a:cubicBezTo>
                  <a:cubicBezTo>
                    <a:pt x="1234431" y="2728071"/>
                    <a:pt x="1237952" y="2722992"/>
                    <a:pt x="1238697" y="2719945"/>
                  </a:cubicBezTo>
                  <a:cubicBezTo>
                    <a:pt x="1239442" y="2716898"/>
                    <a:pt x="1241202" y="2712835"/>
                    <a:pt x="1239713" y="2710600"/>
                  </a:cubicBezTo>
                  <a:cubicBezTo>
                    <a:pt x="1238223" y="2708366"/>
                    <a:pt x="1239780" y="2706538"/>
                    <a:pt x="1239374" y="2703490"/>
                  </a:cubicBezTo>
                  <a:cubicBezTo>
                    <a:pt x="1238968" y="2700443"/>
                    <a:pt x="1233009" y="2694620"/>
                    <a:pt x="1231113" y="2691573"/>
                  </a:cubicBezTo>
                  <a:cubicBezTo>
                    <a:pt x="1229217" y="2688526"/>
                    <a:pt x="1224680" y="2686900"/>
                    <a:pt x="1221971" y="2684598"/>
                  </a:cubicBezTo>
                  <a:cubicBezTo>
                    <a:pt x="1219330" y="2682364"/>
                    <a:pt x="1208293" y="2679113"/>
                    <a:pt x="1208293" y="2674983"/>
                  </a:cubicBezTo>
                  <a:cubicBezTo>
                    <a:pt x="1208293" y="2670852"/>
                    <a:pt x="1222039" y="2658799"/>
                    <a:pt x="1220143" y="2655413"/>
                  </a:cubicBezTo>
                  <a:cubicBezTo>
                    <a:pt x="1218247" y="2652028"/>
                    <a:pt x="1206194" y="2657241"/>
                    <a:pt x="1204704" y="2653111"/>
                  </a:cubicBezTo>
                  <a:cubicBezTo>
                    <a:pt x="1203214" y="2648980"/>
                    <a:pt x="1208158" y="2641667"/>
                    <a:pt x="1203959" y="2639365"/>
                  </a:cubicBezTo>
                  <a:cubicBezTo>
                    <a:pt x="1199761" y="2637130"/>
                    <a:pt x="1182562" y="2634625"/>
                    <a:pt x="1183374" y="2628598"/>
                  </a:cubicBezTo>
                  <a:cubicBezTo>
                    <a:pt x="1184119" y="2622572"/>
                    <a:pt x="1182291" y="2627515"/>
                    <a:pt x="1177754" y="2622233"/>
                  </a:cubicBezTo>
                  <a:cubicBezTo>
                    <a:pt x="1173217" y="2616952"/>
                    <a:pt x="1183171" y="2613024"/>
                    <a:pt x="1176332" y="2570838"/>
                  </a:cubicBezTo>
                  <a:cubicBezTo>
                    <a:pt x="1169492" y="2528652"/>
                    <a:pt x="1194615" y="2544091"/>
                    <a:pt x="1207548" y="2553503"/>
                  </a:cubicBezTo>
                  <a:cubicBezTo>
                    <a:pt x="1220482" y="2562915"/>
                    <a:pt x="1215335" y="2560071"/>
                    <a:pt x="1215674" y="2571041"/>
                  </a:cubicBezTo>
                  <a:cubicBezTo>
                    <a:pt x="1216080" y="2581943"/>
                    <a:pt x="1233009" y="2588647"/>
                    <a:pt x="1235650" y="2598397"/>
                  </a:cubicBezTo>
                  <a:cubicBezTo>
                    <a:pt x="1238290" y="2608216"/>
                    <a:pt x="1226644" y="2621624"/>
                    <a:pt x="1230842" y="2629885"/>
                  </a:cubicBezTo>
                  <a:cubicBezTo>
                    <a:pt x="1235040" y="2638146"/>
                    <a:pt x="1258537" y="2658663"/>
                    <a:pt x="1260840" y="2666586"/>
                  </a:cubicBezTo>
                  <a:cubicBezTo>
                    <a:pt x="1263142" y="2674509"/>
                    <a:pt x="1266257" y="2688322"/>
                    <a:pt x="1272012" y="2692114"/>
                  </a:cubicBezTo>
                  <a:cubicBezTo>
                    <a:pt x="1277700" y="2695906"/>
                    <a:pt x="1281425" y="2694891"/>
                    <a:pt x="1281425" y="2702069"/>
                  </a:cubicBezTo>
                  <a:cubicBezTo>
                    <a:pt x="1281425" y="2709246"/>
                    <a:pt x="1282847" y="2716491"/>
                    <a:pt x="1292394" y="2719132"/>
                  </a:cubicBezTo>
                  <a:cubicBezTo>
                    <a:pt x="1301874" y="2721773"/>
                    <a:pt x="1295712" y="2733149"/>
                    <a:pt x="1300656" y="2736535"/>
                  </a:cubicBezTo>
                  <a:cubicBezTo>
                    <a:pt x="1305599" y="2739921"/>
                    <a:pt x="1328622" y="2731321"/>
                    <a:pt x="1315756" y="2739582"/>
                  </a:cubicBezTo>
                  <a:cubicBezTo>
                    <a:pt x="1302822" y="2747843"/>
                    <a:pt x="1311625" y="2768158"/>
                    <a:pt x="1316975" y="2773033"/>
                  </a:cubicBezTo>
                  <a:cubicBezTo>
                    <a:pt x="1322324" y="2777909"/>
                    <a:pt x="1325642" y="2783393"/>
                    <a:pt x="1335122" y="2788269"/>
                  </a:cubicBezTo>
                  <a:cubicBezTo>
                    <a:pt x="1344602" y="2793144"/>
                    <a:pt x="1337696" y="2798968"/>
                    <a:pt x="1342639" y="2804250"/>
                  </a:cubicBezTo>
                  <a:cubicBezTo>
                    <a:pt x="1347582" y="2809532"/>
                    <a:pt x="1354489" y="2807839"/>
                    <a:pt x="1356046" y="2818402"/>
                  </a:cubicBezTo>
                  <a:cubicBezTo>
                    <a:pt x="1357536" y="2828966"/>
                    <a:pt x="1366745" y="2827002"/>
                    <a:pt x="1374329" y="2831132"/>
                  </a:cubicBezTo>
                  <a:cubicBezTo>
                    <a:pt x="1381913" y="2835263"/>
                    <a:pt x="1379814" y="2847790"/>
                    <a:pt x="1385840" y="2859437"/>
                  </a:cubicBezTo>
                  <a:cubicBezTo>
                    <a:pt x="1391935" y="2871152"/>
                    <a:pt x="1412723" y="2865328"/>
                    <a:pt x="1419224" y="2876636"/>
                  </a:cubicBezTo>
                  <a:cubicBezTo>
                    <a:pt x="1425724" y="2887945"/>
                    <a:pt x="1430938" y="2904738"/>
                    <a:pt x="1431345" y="2913405"/>
                  </a:cubicBezTo>
                  <a:cubicBezTo>
                    <a:pt x="1431751" y="2922073"/>
                    <a:pt x="1419291" y="2931553"/>
                    <a:pt x="1423083" y="2940627"/>
                  </a:cubicBezTo>
                  <a:cubicBezTo>
                    <a:pt x="1426875" y="2949700"/>
                    <a:pt x="1436220" y="2958029"/>
                    <a:pt x="1428636" y="2965952"/>
                  </a:cubicBezTo>
                  <a:cubicBezTo>
                    <a:pt x="1421052" y="2973874"/>
                    <a:pt x="1409947" y="2971504"/>
                    <a:pt x="1409947" y="2981729"/>
                  </a:cubicBezTo>
                  <a:cubicBezTo>
                    <a:pt x="1409947" y="2991887"/>
                    <a:pt x="1416786" y="3004007"/>
                    <a:pt x="1420984" y="3013013"/>
                  </a:cubicBezTo>
                  <a:cubicBezTo>
                    <a:pt x="1425183" y="3022087"/>
                    <a:pt x="1439538" y="3016128"/>
                    <a:pt x="1454300" y="3022561"/>
                  </a:cubicBezTo>
                  <a:cubicBezTo>
                    <a:pt x="1469129" y="3028994"/>
                    <a:pt x="1479828" y="3044636"/>
                    <a:pt x="1488225" y="3052559"/>
                  </a:cubicBezTo>
                  <a:cubicBezTo>
                    <a:pt x="1496554" y="3060481"/>
                    <a:pt x="1497908" y="3054184"/>
                    <a:pt x="1511586" y="3053439"/>
                  </a:cubicBezTo>
                  <a:cubicBezTo>
                    <a:pt x="1525265" y="3052694"/>
                    <a:pt x="1547475" y="3076868"/>
                    <a:pt x="1554314" y="3091156"/>
                  </a:cubicBezTo>
                  <a:cubicBezTo>
                    <a:pt x="1561153" y="3105511"/>
                    <a:pt x="1578150" y="3102193"/>
                    <a:pt x="1593385" y="3107408"/>
                  </a:cubicBezTo>
                  <a:cubicBezTo>
                    <a:pt x="1608554" y="3112689"/>
                    <a:pt x="1644036" y="3121153"/>
                    <a:pt x="1663402" y="3130159"/>
                  </a:cubicBezTo>
                  <a:cubicBezTo>
                    <a:pt x="1682769" y="3139233"/>
                    <a:pt x="1690285" y="3131852"/>
                    <a:pt x="1708906" y="3136389"/>
                  </a:cubicBezTo>
                  <a:cubicBezTo>
                    <a:pt x="1727528" y="3140926"/>
                    <a:pt x="1736195" y="3135103"/>
                    <a:pt x="1738091" y="3133545"/>
                  </a:cubicBezTo>
                  <a:cubicBezTo>
                    <a:pt x="1739987" y="3132056"/>
                    <a:pt x="1758541" y="3132259"/>
                    <a:pt x="1768834" y="3132259"/>
                  </a:cubicBezTo>
                  <a:cubicBezTo>
                    <a:pt x="1779126" y="3132259"/>
                    <a:pt x="1782377" y="3134967"/>
                    <a:pt x="1792195" y="3139910"/>
                  </a:cubicBezTo>
                  <a:cubicBezTo>
                    <a:pt x="1802082" y="3144786"/>
                    <a:pt x="1801337" y="3153656"/>
                    <a:pt x="1810884" y="3158938"/>
                  </a:cubicBezTo>
                  <a:cubicBezTo>
                    <a:pt x="1820365" y="3164220"/>
                    <a:pt x="1851107" y="3191441"/>
                    <a:pt x="1861400" y="3200853"/>
                  </a:cubicBezTo>
                  <a:cubicBezTo>
                    <a:pt x="1871692" y="3210266"/>
                    <a:pt x="1873859" y="3212026"/>
                    <a:pt x="1888282" y="3213584"/>
                  </a:cubicBezTo>
                  <a:cubicBezTo>
                    <a:pt x="1902705" y="3215073"/>
                    <a:pt x="1913946" y="3209386"/>
                    <a:pt x="1915842" y="3212026"/>
                  </a:cubicBezTo>
                  <a:cubicBezTo>
                    <a:pt x="1917738" y="3214667"/>
                    <a:pt x="1927489" y="3212297"/>
                    <a:pt x="1935073" y="3214938"/>
                  </a:cubicBezTo>
                  <a:cubicBezTo>
                    <a:pt x="1942657" y="3217579"/>
                    <a:pt x="1941506" y="3218053"/>
                    <a:pt x="1947194" y="3219881"/>
                  </a:cubicBezTo>
                  <a:cubicBezTo>
                    <a:pt x="1952882" y="3221710"/>
                    <a:pt x="1956132" y="3223673"/>
                    <a:pt x="1959179" y="3225569"/>
                  </a:cubicBezTo>
                  <a:cubicBezTo>
                    <a:pt x="1962226" y="3227465"/>
                    <a:pt x="1962768" y="3232341"/>
                    <a:pt x="1965409" y="3232747"/>
                  </a:cubicBezTo>
                  <a:cubicBezTo>
                    <a:pt x="1968050" y="3233153"/>
                    <a:pt x="1972858" y="3233424"/>
                    <a:pt x="1972858" y="3231189"/>
                  </a:cubicBezTo>
                  <a:cubicBezTo>
                    <a:pt x="1972858" y="3230783"/>
                    <a:pt x="1972722" y="3230377"/>
                    <a:pt x="1972587" y="3229971"/>
                  </a:cubicBezTo>
                  <a:cubicBezTo>
                    <a:pt x="1974347" y="3231867"/>
                    <a:pt x="1977259" y="3233627"/>
                    <a:pt x="1980103" y="3235185"/>
                  </a:cubicBezTo>
                  <a:cubicBezTo>
                    <a:pt x="1983556" y="3237081"/>
                    <a:pt x="1984572" y="3228616"/>
                    <a:pt x="1989177" y="3228278"/>
                  </a:cubicBezTo>
                  <a:cubicBezTo>
                    <a:pt x="1993781" y="3227939"/>
                    <a:pt x="1997438" y="3233424"/>
                    <a:pt x="1999334" y="3229700"/>
                  </a:cubicBezTo>
                  <a:cubicBezTo>
                    <a:pt x="2001230" y="3225908"/>
                    <a:pt x="2004345" y="3218798"/>
                    <a:pt x="2010778" y="3222184"/>
                  </a:cubicBezTo>
                  <a:cubicBezTo>
                    <a:pt x="2017211" y="3225569"/>
                    <a:pt x="2006105" y="3231189"/>
                    <a:pt x="2001162" y="3232747"/>
                  </a:cubicBezTo>
                  <a:cubicBezTo>
                    <a:pt x="1996219" y="3234237"/>
                    <a:pt x="1990125" y="3241821"/>
                    <a:pt x="1992427" y="3247441"/>
                  </a:cubicBezTo>
                  <a:cubicBezTo>
                    <a:pt x="1994729" y="3253061"/>
                    <a:pt x="2014976" y="3244055"/>
                    <a:pt x="2021003" y="3250082"/>
                  </a:cubicBezTo>
                  <a:cubicBezTo>
                    <a:pt x="2027097" y="3256108"/>
                    <a:pt x="2043078" y="3279538"/>
                    <a:pt x="2048021" y="3285158"/>
                  </a:cubicBezTo>
                  <a:cubicBezTo>
                    <a:pt x="2052964" y="3290778"/>
                    <a:pt x="2056214" y="3295383"/>
                    <a:pt x="2059261" y="3298430"/>
                  </a:cubicBezTo>
                  <a:cubicBezTo>
                    <a:pt x="2062308" y="3301477"/>
                    <a:pt x="2064408" y="3309603"/>
                    <a:pt x="2064408" y="3313395"/>
                  </a:cubicBezTo>
                  <a:cubicBezTo>
                    <a:pt x="2064408" y="3317187"/>
                    <a:pt x="2056824" y="3316374"/>
                    <a:pt x="2054183" y="3320911"/>
                  </a:cubicBezTo>
                  <a:cubicBezTo>
                    <a:pt x="2051542" y="3325448"/>
                    <a:pt x="2052625" y="3329849"/>
                    <a:pt x="2053438" y="3335470"/>
                  </a:cubicBezTo>
                  <a:cubicBezTo>
                    <a:pt x="2054183" y="3341090"/>
                    <a:pt x="2067387" y="3334792"/>
                    <a:pt x="2071179" y="3337501"/>
                  </a:cubicBezTo>
                  <a:cubicBezTo>
                    <a:pt x="2074971" y="3340210"/>
                    <a:pt x="2081201" y="3340684"/>
                    <a:pt x="2084248" y="3342986"/>
                  </a:cubicBezTo>
                  <a:cubicBezTo>
                    <a:pt x="2087295" y="3345221"/>
                    <a:pt x="2081878" y="3348268"/>
                    <a:pt x="2084113" y="3347523"/>
                  </a:cubicBezTo>
                  <a:cubicBezTo>
                    <a:pt x="2086415" y="3346778"/>
                    <a:pt x="2090139" y="3349622"/>
                    <a:pt x="2092441" y="3347726"/>
                  </a:cubicBezTo>
                  <a:cubicBezTo>
                    <a:pt x="2094744" y="3345830"/>
                    <a:pt x="2099958" y="3342918"/>
                    <a:pt x="2102599" y="3349351"/>
                  </a:cubicBezTo>
                  <a:cubicBezTo>
                    <a:pt x="2105239" y="3355784"/>
                    <a:pt x="2116006" y="3357477"/>
                    <a:pt x="2122101" y="3368379"/>
                  </a:cubicBezTo>
                  <a:cubicBezTo>
                    <a:pt x="2128195" y="3379281"/>
                    <a:pt x="2114720" y="3384698"/>
                    <a:pt x="2116616" y="3391808"/>
                  </a:cubicBezTo>
                  <a:cubicBezTo>
                    <a:pt x="2118512" y="3398986"/>
                    <a:pt x="2141061" y="3389235"/>
                    <a:pt x="2151353" y="3392215"/>
                  </a:cubicBezTo>
                  <a:cubicBezTo>
                    <a:pt x="2161646" y="3395262"/>
                    <a:pt x="2154536" y="3392215"/>
                    <a:pt x="2158734" y="3389912"/>
                  </a:cubicBezTo>
                  <a:cubicBezTo>
                    <a:pt x="2162932" y="3387678"/>
                    <a:pt x="2179725" y="3407857"/>
                    <a:pt x="2185075" y="3409752"/>
                  </a:cubicBezTo>
                  <a:cubicBezTo>
                    <a:pt x="2190424" y="3411649"/>
                    <a:pt x="2189883" y="3412597"/>
                    <a:pt x="2193336" y="3417540"/>
                  </a:cubicBezTo>
                  <a:cubicBezTo>
                    <a:pt x="2196790" y="3422415"/>
                    <a:pt x="2203493" y="3408399"/>
                    <a:pt x="2207285" y="3407653"/>
                  </a:cubicBezTo>
                  <a:cubicBezTo>
                    <a:pt x="2211077" y="3406909"/>
                    <a:pt x="2212838" y="3411513"/>
                    <a:pt x="2216088" y="3412258"/>
                  </a:cubicBezTo>
                  <a:cubicBezTo>
                    <a:pt x="2219338" y="3413003"/>
                    <a:pt x="2209994" y="3415305"/>
                    <a:pt x="2208910" y="3420587"/>
                  </a:cubicBezTo>
                  <a:cubicBezTo>
                    <a:pt x="2207759" y="3425869"/>
                    <a:pt x="2217713" y="3432708"/>
                    <a:pt x="2223808" y="3435687"/>
                  </a:cubicBezTo>
                  <a:cubicBezTo>
                    <a:pt x="2229902" y="3438734"/>
                    <a:pt x="2233288" y="3428713"/>
                    <a:pt x="2233694" y="3425733"/>
                  </a:cubicBezTo>
                  <a:cubicBezTo>
                    <a:pt x="2234100" y="3422686"/>
                    <a:pt x="2235929" y="3424718"/>
                    <a:pt x="2240465" y="3426614"/>
                  </a:cubicBezTo>
                  <a:cubicBezTo>
                    <a:pt x="2245002" y="3428510"/>
                    <a:pt x="2248388" y="3424582"/>
                    <a:pt x="2250623" y="3422686"/>
                  </a:cubicBezTo>
                  <a:cubicBezTo>
                    <a:pt x="2252925" y="3420790"/>
                    <a:pt x="2252925" y="3416389"/>
                    <a:pt x="2251435" y="3413748"/>
                  </a:cubicBezTo>
                  <a:cubicBezTo>
                    <a:pt x="2249946" y="3411107"/>
                    <a:pt x="2250555" y="3407383"/>
                    <a:pt x="2251368" y="3403997"/>
                  </a:cubicBezTo>
                  <a:cubicBezTo>
                    <a:pt x="2252112" y="3400611"/>
                    <a:pt x="2246763" y="3396887"/>
                    <a:pt x="2249065" y="3394991"/>
                  </a:cubicBezTo>
                  <a:cubicBezTo>
                    <a:pt x="2251368" y="3393095"/>
                    <a:pt x="2249675" y="3388558"/>
                    <a:pt x="2251571" y="3387204"/>
                  </a:cubicBezTo>
                  <a:cubicBezTo>
                    <a:pt x="2253467" y="3385849"/>
                    <a:pt x="2260441" y="3398512"/>
                    <a:pt x="2263082" y="3397902"/>
                  </a:cubicBezTo>
                  <a:cubicBezTo>
                    <a:pt x="2265723" y="3397293"/>
                    <a:pt x="2262134" y="3385172"/>
                    <a:pt x="2262879" y="3381042"/>
                  </a:cubicBezTo>
                  <a:cubicBezTo>
                    <a:pt x="2263624" y="3376911"/>
                    <a:pt x="2268093" y="3382667"/>
                    <a:pt x="2271885" y="3381922"/>
                  </a:cubicBezTo>
                  <a:cubicBezTo>
                    <a:pt x="2275677" y="3381177"/>
                    <a:pt x="2279198" y="3381177"/>
                    <a:pt x="2284480" y="3381583"/>
                  </a:cubicBezTo>
                  <a:cubicBezTo>
                    <a:pt x="2289829" y="3381990"/>
                    <a:pt x="2290574" y="3382260"/>
                    <a:pt x="2294028" y="3388355"/>
                  </a:cubicBezTo>
                  <a:cubicBezTo>
                    <a:pt x="2297481" y="3394382"/>
                    <a:pt x="2301341" y="3384292"/>
                    <a:pt x="2307300" y="3382938"/>
                  </a:cubicBezTo>
                  <a:cubicBezTo>
                    <a:pt x="2309602" y="3382396"/>
                    <a:pt x="2315019" y="3386662"/>
                    <a:pt x="2316847" y="3385172"/>
                  </a:cubicBezTo>
                  <a:cubicBezTo>
                    <a:pt x="2315832" y="3387475"/>
                    <a:pt x="2310008" y="3389438"/>
                    <a:pt x="2308993" y="3390928"/>
                  </a:cubicBezTo>
                  <a:cubicBezTo>
                    <a:pt x="2306555" y="3394449"/>
                    <a:pt x="2312040" y="3401085"/>
                    <a:pt x="2308519" y="3406706"/>
                  </a:cubicBezTo>
                  <a:cubicBezTo>
                    <a:pt x="2304930" y="3412326"/>
                    <a:pt x="2311566" y="3409414"/>
                    <a:pt x="2315967" y="3415644"/>
                  </a:cubicBezTo>
                  <a:cubicBezTo>
                    <a:pt x="2320369" y="3421874"/>
                    <a:pt x="2317592" y="3428780"/>
                    <a:pt x="2316035" y="3436297"/>
                  </a:cubicBezTo>
                  <a:cubicBezTo>
                    <a:pt x="2314545" y="3443813"/>
                    <a:pt x="2316306" y="3450652"/>
                    <a:pt x="2323483" y="3454986"/>
                  </a:cubicBezTo>
                  <a:cubicBezTo>
                    <a:pt x="2330729" y="3459320"/>
                    <a:pt x="2334453" y="3456611"/>
                    <a:pt x="2336146" y="3459049"/>
                  </a:cubicBezTo>
                  <a:cubicBezTo>
                    <a:pt x="2337839" y="3461486"/>
                    <a:pt x="2329781" y="3476519"/>
                    <a:pt x="2329781" y="3482749"/>
                  </a:cubicBezTo>
                  <a:cubicBezTo>
                    <a:pt x="2329781" y="3488979"/>
                    <a:pt x="2330255" y="3485322"/>
                    <a:pt x="2328765" y="3489994"/>
                  </a:cubicBezTo>
                  <a:cubicBezTo>
                    <a:pt x="2327275" y="3494734"/>
                    <a:pt x="2332828" y="3499068"/>
                    <a:pt x="2333979" y="3503944"/>
                  </a:cubicBezTo>
                  <a:cubicBezTo>
                    <a:pt x="2335130" y="3508819"/>
                    <a:pt x="2326057" y="3517486"/>
                    <a:pt x="2325312" y="3520330"/>
                  </a:cubicBezTo>
                  <a:cubicBezTo>
                    <a:pt x="2324567" y="3523174"/>
                    <a:pt x="2321587" y="3526086"/>
                    <a:pt x="2336078" y="3536446"/>
                  </a:cubicBezTo>
                  <a:cubicBezTo>
                    <a:pt x="2350501" y="3546807"/>
                    <a:pt x="2343392" y="3565496"/>
                    <a:pt x="2339396" y="3569085"/>
                  </a:cubicBezTo>
                  <a:cubicBezTo>
                    <a:pt x="2335401" y="3572674"/>
                    <a:pt x="2328765" y="3571455"/>
                    <a:pt x="2327072" y="3574840"/>
                  </a:cubicBezTo>
                  <a:cubicBezTo>
                    <a:pt x="2325379" y="3578226"/>
                    <a:pt x="2320978" y="3588519"/>
                    <a:pt x="2306149" y="3592108"/>
                  </a:cubicBezTo>
                  <a:cubicBezTo>
                    <a:pt x="2291319" y="3595697"/>
                    <a:pt x="2279334" y="3611813"/>
                    <a:pt x="2276828" y="3624611"/>
                  </a:cubicBezTo>
                  <a:cubicBezTo>
                    <a:pt x="2274390" y="3637409"/>
                    <a:pt x="2269380" y="3640253"/>
                    <a:pt x="2263895" y="3641201"/>
                  </a:cubicBezTo>
                  <a:cubicBezTo>
                    <a:pt x="2258410" y="3642149"/>
                    <a:pt x="2260848" y="3640321"/>
                    <a:pt x="2258003" y="3642758"/>
                  </a:cubicBezTo>
                  <a:cubicBezTo>
                    <a:pt x="2255160" y="3645196"/>
                    <a:pt x="2252993" y="3643165"/>
                    <a:pt x="2240601" y="3647363"/>
                  </a:cubicBezTo>
                  <a:cubicBezTo>
                    <a:pt x="2228277" y="3651493"/>
                    <a:pt x="2228954" y="3664291"/>
                    <a:pt x="2230511" y="3665984"/>
                  </a:cubicBezTo>
                  <a:cubicBezTo>
                    <a:pt x="2232001" y="3667677"/>
                    <a:pt x="2246627" y="3678782"/>
                    <a:pt x="2239992" y="3683522"/>
                  </a:cubicBezTo>
                  <a:cubicBezTo>
                    <a:pt x="2233355" y="3688262"/>
                    <a:pt x="2221099" y="3689210"/>
                    <a:pt x="2220896" y="3694289"/>
                  </a:cubicBezTo>
                  <a:cubicBezTo>
                    <a:pt x="2220693" y="3699367"/>
                    <a:pt x="2228345" y="3705462"/>
                    <a:pt x="2224349" y="3708102"/>
                  </a:cubicBezTo>
                  <a:cubicBezTo>
                    <a:pt x="2220354" y="3710743"/>
                    <a:pt x="2210197" y="3708644"/>
                    <a:pt x="2209249" y="3712233"/>
                  </a:cubicBezTo>
                  <a:cubicBezTo>
                    <a:pt x="2208301" y="3715822"/>
                    <a:pt x="2215072" y="3717109"/>
                    <a:pt x="2214869" y="3721239"/>
                  </a:cubicBezTo>
                  <a:cubicBezTo>
                    <a:pt x="2214666" y="3725370"/>
                    <a:pt x="2208233" y="3736272"/>
                    <a:pt x="2207692" y="3745684"/>
                  </a:cubicBezTo>
                  <a:cubicBezTo>
                    <a:pt x="2207150" y="3755096"/>
                    <a:pt x="2213176" y="3754149"/>
                    <a:pt x="2212635" y="3757941"/>
                  </a:cubicBezTo>
                  <a:cubicBezTo>
                    <a:pt x="2212093" y="3761733"/>
                    <a:pt x="2219542" y="3758279"/>
                    <a:pt x="2225026" y="3761665"/>
                  </a:cubicBezTo>
                  <a:cubicBezTo>
                    <a:pt x="2230511" y="3765051"/>
                    <a:pt x="2238637" y="3765660"/>
                    <a:pt x="2241278" y="3770332"/>
                  </a:cubicBezTo>
                  <a:cubicBezTo>
                    <a:pt x="2243919" y="3775072"/>
                    <a:pt x="2235048" y="3782453"/>
                    <a:pt x="2240533" y="3787938"/>
                  </a:cubicBezTo>
                  <a:cubicBezTo>
                    <a:pt x="2246018" y="3793423"/>
                    <a:pt x="2239788" y="3796673"/>
                    <a:pt x="2233694" y="3797757"/>
                  </a:cubicBezTo>
                  <a:cubicBezTo>
                    <a:pt x="2227600" y="3798908"/>
                    <a:pt x="2214531" y="3798366"/>
                    <a:pt x="2203493" y="3807237"/>
                  </a:cubicBezTo>
                  <a:cubicBezTo>
                    <a:pt x="2192456" y="3816107"/>
                    <a:pt x="2200717" y="3834458"/>
                    <a:pt x="2200920" y="3843667"/>
                  </a:cubicBezTo>
                  <a:cubicBezTo>
                    <a:pt x="2201123" y="3852876"/>
                    <a:pt x="2198008" y="3857210"/>
                    <a:pt x="2203155" y="3863440"/>
                  </a:cubicBezTo>
                  <a:cubicBezTo>
                    <a:pt x="2208301" y="3869670"/>
                    <a:pt x="2214395" y="3873258"/>
                    <a:pt x="2210197" y="3879488"/>
                  </a:cubicBezTo>
                  <a:cubicBezTo>
                    <a:pt x="2205999" y="3885718"/>
                    <a:pt x="2211484" y="3882264"/>
                    <a:pt x="2216224" y="3889239"/>
                  </a:cubicBezTo>
                  <a:cubicBezTo>
                    <a:pt x="2220964" y="3896214"/>
                    <a:pt x="2220964" y="3908673"/>
                    <a:pt x="2232610" y="3909959"/>
                  </a:cubicBezTo>
                  <a:cubicBezTo>
                    <a:pt x="2244190" y="3911246"/>
                    <a:pt x="2262947" y="3913819"/>
                    <a:pt x="2264843" y="3920388"/>
                  </a:cubicBezTo>
                  <a:cubicBezTo>
                    <a:pt x="2266739" y="3926956"/>
                    <a:pt x="2256581" y="3946796"/>
                    <a:pt x="2272359" y="3960542"/>
                  </a:cubicBezTo>
                  <a:cubicBezTo>
                    <a:pt x="2288136" y="3974288"/>
                    <a:pt x="2275948" y="3980383"/>
                    <a:pt x="2278995" y="3986951"/>
                  </a:cubicBezTo>
                  <a:cubicBezTo>
                    <a:pt x="2282042" y="3993519"/>
                    <a:pt x="2306013" y="3996905"/>
                    <a:pt x="2308112" y="4000155"/>
                  </a:cubicBezTo>
                  <a:cubicBezTo>
                    <a:pt x="2310211" y="4003338"/>
                    <a:pt x="2299174" y="4020334"/>
                    <a:pt x="2311362" y="4030153"/>
                  </a:cubicBezTo>
                  <a:cubicBezTo>
                    <a:pt x="2323551" y="4039971"/>
                    <a:pt x="2328359" y="4050603"/>
                    <a:pt x="2330052" y="4056832"/>
                  </a:cubicBezTo>
                  <a:cubicBezTo>
                    <a:pt x="2331745" y="4063062"/>
                    <a:pt x="2342917" y="4059947"/>
                    <a:pt x="2345762" y="4064484"/>
                  </a:cubicBezTo>
                  <a:cubicBezTo>
                    <a:pt x="2348605" y="4069021"/>
                    <a:pt x="2341428" y="4082699"/>
                    <a:pt x="2348673" y="4087575"/>
                  </a:cubicBezTo>
                  <a:cubicBezTo>
                    <a:pt x="2355919" y="4092450"/>
                    <a:pt x="2368717" y="4101998"/>
                    <a:pt x="2372847" y="4105722"/>
                  </a:cubicBezTo>
                  <a:cubicBezTo>
                    <a:pt x="2377046" y="4109514"/>
                    <a:pt x="2374879" y="4135246"/>
                    <a:pt x="2374337" y="4147908"/>
                  </a:cubicBezTo>
                  <a:cubicBezTo>
                    <a:pt x="2373795" y="4160503"/>
                    <a:pt x="2402371" y="4179599"/>
                    <a:pt x="2409007" y="4186573"/>
                  </a:cubicBezTo>
                  <a:cubicBezTo>
                    <a:pt x="2415643" y="4193548"/>
                    <a:pt x="2414221" y="4202757"/>
                    <a:pt x="2419299" y="4207836"/>
                  </a:cubicBezTo>
                  <a:cubicBezTo>
                    <a:pt x="2424446" y="4212914"/>
                    <a:pt x="2430269" y="4214404"/>
                    <a:pt x="2437650" y="4217587"/>
                  </a:cubicBezTo>
                  <a:cubicBezTo>
                    <a:pt x="2445031" y="4220769"/>
                    <a:pt x="2454511" y="4219347"/>
                    <a:pt x="2456949" y="4222868"/>
                  </a:cubicBezTo>
                  <a:cubicBezTo>
                    <a:pt x="2459387" y="4226457"/>
                    <a:pt x="2461824" y="4225983"/>
                    <a:pt x="2471507" y="4225238"/>
                  </a:cubicBezTo>
                  <a:cubicBezTo>
                    <a:pt x="2481191" y="4224493"/>
                    <a:pt x="2480581" y="4244673"/>
                    <a:pt x="2499000" y="4247516"/>
                  </a:cubicBezTo>
                  <a:cubicBezTo>
                    <a:pt x="2517418" y="4250360"/>
                    <a:pt x="2562312" y="4286046"/>
                    <a:pt x="2576194" y="4295458"/>
                  </a:cubicBezTo>
                  <a:cubicBezTo>
                    <a:pt x="2590075" y="4304870"/>
                    <a:pt x="2589737" y="4312387"/>
                    <a:pt x="2590279" y="4320851"/>
                  </a:cubicBezTo>
                  <a:cubicBezTo>
                    <a:pt x="2590820" y="4329316"/>
                    <a:pt x="2579241" y="4340421"/>
                    <a:pt x="2582695" y="4349494"/>
                  </a:cubicBezTo>
                  <a:cubicBezTo>
                    <a:pt x="2586148" y="4358568"/>
                    <a:pt x="2594883" y="4367845"/>
                    <a:pt x="2593190" y="4374617"/>
                  </a:cubicBezTo>
                  <a:cubicBezTo>
                    <a:pt x="2591497" y="4381388"/>
                    <a:pt x="2583101" y="4393983"/>
                    <a:pt x="2587096" y="4403056"/>
                  </a:cubicBezTo>
                  <a:cubicBezTo>
                    <a:pt x="2591091" y="4412130"/>
                    <a:pt x="2592716" y="4418428"/>
                    <a:pt x="2592513" y="4430346"/>
                  </a:cubicBezTo>
                  <a:cubicBezTo>
                    <a:pt x="2592310" y="4442196"/>
                    <a:pt x="2595628" y="4458650"/>
                    <a:pt x="2588992" y="4462104"/>
                  </a:cubicBezTo>
                  <a:cubicBezTo>
                    <a:pt x="2582356" y="4465489"/>
                    <a:pt x="2592852" y="4477475"/>
                    <a:pt x="2591701" y="4483840"/>
                  </a:cubicBezTo>
                  <a:cubicBezTo>
                    <a:pt x="2590550" y="4490273"/>
                    <a:pt x="2586487" y="4490070"/>
                    <a:pt x="2589872" y="4495690"/>
                  </a:cubicBezTo>
                  <a:cubicBezTo>
                    <a:pt x="2593326" y="4501310"/>
                    <a:pt x="2598269" y="4523792"/>
                    <a:pt x="2602061" y="4529683"/>
                  </a:cubicBezTo>
                  <a:cubicBezTo>
                    <a:pt x="2605853" y="4535506"/>
                    <a:pt x="2600165" y="4549861"/>
                    <a:pt x="2600368" y="4554940"/>
                  </a:cubicBezTo>
                  <a:cubicBezTo>
                    <a:pt x="2600571" y="4560019"/>
                    <a:pt x="2590550" y="4564217"/>
                    <a:pt x="2589805" y="4567264"/>
                  </a:cubicBezTo>
                  <a:cubicBezTo>
                    <a:pt x="2589060" y="4570311"/>
                    <a:pt x="2601993" y="4572208"/>
                    <a:pt x="2604702" y="4575593"/>
                  </a:cubicBezTo>
                  <a:cubicBezTo>
                    <a:pt x="2607343" y="4578979"/>
                    <a:pt x="2591971" y="4605387"/>
                    <a:pt x="2591565" y="4613107"/>
                  </a:cubicBezTo>
                  <a:cubicBezTo>
                    <a:pt x="2591159" y="4620827"/>
                    <a:pt x="2599827" y="4623467"/>
                    <a:pt x="2600571" y="4630036"/>
                  </a:cubicBezTo>
                  <a:cubicBezTo>
                    <a:pt x="2601316" y="4636604"/>
                    <a:pt x="2598811" y="4642427"/>
                    <a:pt x="2597118" y="4645407"/>
                  </a:cubicBezTo>
                  <a:cubicBezTo>
                    <a:pt x="2595425" y="4648454"/>
                    <a:pt x="2596305" y="4650011"/>
                    <a:pt x="2594341" y="4656580"/>
                  </a:cubicBezTo>
                  <a:cubicBezTo>
                    <a:pt x="2592445" y="4663148"/>
                    <a:pt x="2580799" y="4666737"/>
                    <a:pt x="2579851" y="4672967"/>
                  </a:cubicBezTo>
                  <a:cubicBezTo>
                    <a:pt x="2578903" y="4679196"/>
                    <a:pt x="2582898" y="4681160"/>
                    <a:pt x="2582288" y="4686645"/>
                  </a:cubicBezTo>
                  <a:cubicBezTo>
                    <a:pt x="2581747" y="4692130"/>
                    <a:pt x="2579309" y="4701474"/>
                    <a:pt x="2582356" y="4708246"/>
                  </a:cubicBezTo>
                  <a:cubicBezTo>
                    <a:pt x="2585403" y="4715017"/>
                    <a:pt x="2582627" y="4716846"/>
                    <a:pt x="2582085" y="4722669"/>
                  </a:cubicBezTo>
                  <a:cubicBezTo>
                    <a:pt x="2581544" y="4728492"/>
                    <a:pt x="2581679" y="4724430"/>
                    <a:pt x="2576533" y="4729170"/>
                  </a:cubicBezTo>
                  <a:cubicBezTo>
                    <a:pt x="2571386" y="4733910"/>
                    <a:pt x="2580866" y="4744744"/>
                    <a:pt x="2586758" y="4754359"/>
                  </a:cubicBezTo>
                  <a:cubicBezTo>
                    <a:pt x="2592649" y="4763975"/>
                    <a:pt x="2595899" y="4778669"/>
                    <a:pt x="2595899" y="4787336"/>
                  </a:cubicBezTo>
                  <a:cubicBezTo>
                    <a:pt x="2595899" y="4796004"/>
                    <a:pt x="2591362" y="4802640"/>
                    <a:pt x="2593123" y="4806974"/>
                  </a:cubicBezTo>
                  <a:cubicBezTo>
                    <a:pt x="2594883" y="4811307"/>
                    <a:pt x="2601519" y="4808802"/>
                    <a:pt x="2603415" y="4814490"/>
                  </a:cubicBezTo>
                  <a:cubicBezTo>
                    <a:pt x="2605311" y="4820110"/>
                    <a:pt x="2598404" y="4828168"/>
                    <a:pt x="2598607" y="4835684"/>
                  </a:cubicBezTo>
                  <a:cubicBezTo>
                    <a:pt x="2598811" y="4843201"/>
                    <a:pt x="2593935" y="4850920"/>
                    <a:pt x="2594545" y="4855660"/>
                  </a:cubicBezTo>
                  <a:cubicBezTo>
                    <a:pt x="2595086" y="4860400"/>
                    <a:pt x="2604363" y="4855254"/>
                    <a:pt x="2607207" y="4860874"/>
                  </a:cubicBezTo>
                  <a:cubicBezTo>
                    <a:pt x="2610051" y="4866494"/>
                    <a:pt x="2598540" y="4874891"/>
                    <a:pt x="2593190" y="4880376"/>
                  </a:cubicBezTo>
                  <a:cubicBezTo>
                    <a:pt x="2587841" y="4885861"/>
                    <a:pt x="2591430" y="4891617"/>
                    <a:pt x="2591024" y="4898727"/>
                  </a:cubicBezTo>
                  <a:cubicBezTo>
                    <a:pt x="2590617" y="4905904"/>
                    <a:pt x="2593529" y="4906717"/>
                    <a:pt x="2591024" y="4911254"/>
                  </a:cubicBezTo>
                  <a:cubicBezTo>
                    <a:pt x="2588586" y="4915791"/>
                    <a:pt x="2582695" y="4920260"/>
                    <a:pt x="2582153" y="4938881"/>
                  </a:cubicBezTo>
                  <a:cubicBezTo>
                    <a:pt x="2581611" y="4957571"/>
                    <a:pt x="2574704" y="4958654"/>
                    <a:pt x="2572605" y="4965967"/>
                  </a:cubicBezTo>
                  <a:cubicBezTo>
                    <a:pt x="2570506" y="4973348"/>
                    <a:pt x="2573147" y="4987636"/>
                    <a:pt x="2573282" y="4993662"/>
                  </a:cubicBezTo>
                  <a:cubicBezTo>
                    <a:pt x="2573486" y="4999689"/>
                    <a:pt x="2567662" y="5008424"/>
                    <a:pt x="2565157" y="5010659"/>
                  </a:cubicBezTo>
                  <a:cubicBezTo>
                    <a:pt x="2562719" y="5012893"/>
                    <a:pt x="2556354" y="5003752"/>
                    <a:pt x="2552697" y="5004497"/>
                  </a:cubicBezTo>
                  <a:cubicBezTo>
                    <a:pt x="2549108" y="5005241"/>
                    <a:pt x="2541660" y="5019191"/>
                    <a:pt x="2541660" y="5024472"/>
                  </a:cubicBezTo>
                  <a:cubicBezTo>
                    <a:pt x="2541660" y="5029754"/>
                    <a:pt x="2558927" y="5028671"/>
                    <a:pt x="2564818" y="5034494"/>
                  </a:cubicBezTo>
                  <a:cubicBezTo>
                    <a:pt x="2570709" y="5040318"/>
                    <a:pt x="2570980" y="5055892"/>
                    <a:pt x="2572402" y="5062392"/>
                  </a:cubicBezTo>
                  <a:cubicBezTo>
                    <a:pt x="2573824" y="5068893"/>
                    <a:pt x="2572944" y="5082572"/>
                    <a:pt x="2576058" y="5092051"/>
                  </a:cubicBezTo>
                  <a:cubicBezTo>
                    <a:pt x="2579174" y="5101532"/>
                    <a:pt x="2570100" y="5113788"/>
                    <a:pt x="2561365" y="5120559"/>
                  </a:cubicBezTo>
                  <a:cubicBezTo>
                    <a:pt x="2552697" y="5127331"/>
                    <a:pt x="2557505" y="5138301"/>
                    <a:pt x="2557979" y="5139858"/>
                  </a:cubicBezTo>
                  <a:cubicBezTo>
                    <a:pt x="2558385" y="5141416"/>
                    <a:pt x="2561906" y="5142363"/>
                    <a:pt x="2564208" y="5146291"/>
                  </a:cubicBezTo>
                  <a:cubicBezTo>
                    <a:pt x="2566511" y="5150218"/>
                    <a:pt x="2561432" y="5179403"/>
                    <a:pt x="2564141" y="5184482"/>
                  </a:cubicBezTo>
                  <a:cubicBezTo>
                    <a:pt x="2566849" y="5189560"/>
                    <a:pt x="2582085" y="5181638"/>
                    <a:pt x="2586622" y="5186717"/>
                  </a:cubicBezTo>
                  <a:cubicBezTo>
                    <a:pt x="2591159" y="5191795"/>
                    <a:pt x="2573011" y="5193691"/>
                    <a:pt x="2564073" y="5200734"/>
                  </a:cubicBezTo>
                  <a:cubicBezTo>
                    <a:pt x="2555067" y="5207776"/>
                    <a:pt x="2570303" y="5220506"/>
                    <a:pt x="2572266" y="5223214"/>
                  </a:cubicBezTo>
                  <a:cubicBezTo>
                    <a:pt x="2574230" y="5225923"/>
                    <a:pt x="2586216" y="5251113"/>
                    <a:pt x="2575111" y="5259036"/>
                  </a:cubicBezTo>
                  <a:cubicBezTo>
                    <a:pt x="2564005" y="5266958"/>
                    <a:pt x="2557031" y="5266484"/>
                    <a:pt x="2558317" y="5270073"/>
                  </a:cubicBezTo>
                  <a:cubicBezTo>
                    <a:pt x="2559604" y="5273594"/>
                    <a:pt x="2569490" y="5269734"/>
                    <a:pt x="2575178" y="5274406"/>
                  </a:cubicBezTo>
                  <a:cubicBezTo>
                    <a:pt x="2576533" y="5275558"/>
                    <a:pt x="2576803" y="5277792"/>
                    <a:pt x="2576533" y="5280569"/>
                  </a:cubicBezTo>
                  <a:cubicBezTo>
                    <a:pt x="2575314" y="5279891"/>
                    <a:pt x="2574027" y="5279214"/>
                    <a:pt x="2572673" y="5278605"/>
                  </a:cubicBezTo>
                  <a:cubicBezTo>
                    <a:pt x="2568678" y="5276777"/>
                    <a:pt x="2563735" y="5276438"/>
                    <a:pt x="2562312" y="5277386"/>
                  </a:cubicBezTo>
                  <a:cubicBezTo>
                    <a:pt x="2560958" y="5278266"/>
                    <a:pt x="2561568" y="5278537"/>
                    <a:pt x="2559943" y="5279350"/>
                  </a:cubicBezTo>
                  <a:cubicBezTo>
                    <a:pt x="2558317" y="5280230"/>
                    <a:pt x="2554593" y="5286460"/>
                    <a:pt x="2556083" y="5288830"/>
                  </a:cubicBezTo>
                  <a:cubicBezTo>
                    <a:pt x="2557573" y="5291200"/>
                    <a:pt x="2563802" y="5289846"/>
                    <a:pt x="2565563" y="5289846"/>
                  </a:cubicBezTo>
                  <a:cubicBezTo>
                    <a:pt x="2567256" y="5289846"/>
                    <a:pt x="2566104" y="5283480"/>
                    <a:pt x="2568068" y="5282600"/>
                  </a:cubicBezTo>
                  <a:cubicBezTo>
                    <a:pt x="2569084" y="5282126"/>
                    <a:pt x="2572876" y="5282939"/>
                    <a:pt x="2576058" y="5283616"/>
                  </a:cubicBezTo>
                  <a:cubicBezTo>
                    <a:pt x="2574027" y="5292487"/>
                    <a:pt x="2568001" y="5304540"/>
                    <a:pt x="2567391" y="5308196"/>
                  </a:cubicBezTo>
                  <a:cubicBezTo>
                    <a:pt x="2566511" y="5313546"/>
                    <a:pt x="2577345" y="5321197"/>
                    <a:pt x="2588315" y="5334673"/>
                  </a:cubicBezTo>
                  <a:cubicBezTo>
                    <a:pt x="2599285" y="5348080"/>
                    <a:pt x="2599149" y="5359591"/>
                    <a:pt x="2597456" y="5365415"/>
                  </a:cubicBezTo>
                  <a:cubicBezTo>
                    <a:pt x="2595763" y="5371239"/>
                    <a:pt x="2577413" y="5370358"/>
                    <a:pt x="2570709" y="5375572"/>
                  </a:cubicBezTo>
                  <a:cubicBezTo>
                    <a:pt x="2564005" y="5380786"/>
                    <a:pt x="2570845" y="5381531"/>
                    <a:pt x="2571996" y="5382682"/>
                  </a:cubicBezTo>
                  <a:cubicBezTo>
                    <a:pt x="2573147" y="5383833"/>
                    <a:pt x="2564547" y="5388776"/>
                    <a:pt x="2562651" y="5395006"/>
                  </a:cubicBezTo>
                  <a:cubicBezTo>
                    <a:pt x="2560755" y="5401236"/>
                    <a:pt x="2567933" y="5401913"/>
                    <a:pt x="2566579" y="5407330"/>
                  </a:cubicBezTo>
                  <a:cubicBezTo>
                    <a:pt x="2565224" y="5412815"/>
                    <a:pt x="2566172" y="5415050"/>
                    <a:pt x="2571657" y="5415998"/>
                  </a:cubicBezTo>
                  <a:cubicBezTo>
                    <a:pt x="2577142" y="5416946"/>
                    <a:pt x="2575720" y="5421009"/>
                    <a:pt x="2584997" y="5423649"/>
                  </a:cubicBezTo>
                  <a:cubicBezTo>
                    <a:pt x="2594341" y="5426290"/>
                    <a:pt x="2604702" y="5419925"/>
                    <a:pt x="2607343" y="5429134"/>
                  </a:cubicBezTo>
                  <a:cubicBezTo>
                    <a:pt x="2609984" y="5438343"/>
                    <a:pt x="2612557" y="5448162"/>
                    <a:pt x="2612557" y="5456965"/>
                  </a:cubicBezTo>
                  <a:cubicBezTo>
                    <a:pt x="2612557" y="5465835"/>
                    <a:pt x="2604296" y="5468815"/>
                    <a:pt x="2597253" y="5470914"/>
                  </a:cubicBezTo>
                  <a:cubicBezTo>
                    <a:pt x="2590211" y="5473013"/>
                    <a:pt x="2585200" y="5477753"/>
                    <a:pt x="2586893" y="5481545"/>
                  </a:cubicBezTo>
                  <a:cubicBezTo>
                    <a:pt x="2586893" y="5481613"/>
                    <a:pt x="2586893" y="5481749"/>
                    <a:pt x="2586961" y="5481749"/>
                  </a:cubicBezTo>
                  <a:cubicBezTo>
                    <a:pt x="2585065" y="5482764"/>
                    <a:pt x="2583236" y="5483848"/>
                    <a:pt x="2581882" y="5483712"/>
                  </a:cubicBezTo>
                  <a:cubicBezTo>
                    <a:pt x="2578564" y="5483442"/>
                    <a:pt x="2572741" y="5476263"/>
                    <a:pt x="2572673" y="5478295"/>
                  </a:cubicBezTo>
                  <a:cubicBezTo>
                    <a:pt x="2572537" y="5482629"/>
                    <a:pt x="2576465" y="5484863"/>
                    <a:pt x="2578090" y="5487098"/>
                  </a:cubicBezTo>
                  <a:cubicBezTo>
                    <a:pt x="2579309" y="5488791"/>
                    <a:pt x="2584184" y="5484863"/>
                    <a:pt x="2587232" y="5483442"/>
                  </a:cubicBezTo>
                  <a:cubicBezTo>
                    <a:pt x="2587367" y="5484863"/>
                    <a:pt x="2587232" y="5486692"/>
                    <a:pt x="2587096" y="5488791"/>
                  </a:cubicBezTo>
                  <a:cubicBezTo>
                    <a:pt x="2586893" y="5489062"/>
                    <a:pt x="2586758" y="5489400"/>
                    <a:pt x="2586554" y="5489671"/>
                  </a:cubicBezTo>
                  <a:cubicBezTo>
                    <a:pt x="2586758" y="5489536"/>
                    <a:pt x="2586893" y="5489400"/>
                    <a:pt x="2587096" y="5489265"/>
                  </a:cubicBezTo>
                  <a:cubicBezTo>
                    <a:pt x="2586893" y="5491432"/>
                    <a:pt x="2586690" y="5493734"/>
                    <a:pt x="2586419" y="5496104"/>
                  </a:cubicBezTo>
                  <a:cubicBezTo>
                    <a:pt x="2585065" y="5495901"/>
                    <a:pt x="2583846" y="5495630"/>
                    <a:pt x="2583033" y="5495224"/>
                  </a:cubicBezTo>
                  <a:cubicBezTo>
                    <a:pt x="2582627" y="5495901"/>
                    <a:pt x="2582356" y="5496443"/>
                    <a:pt x="2582153" y="5496849"/>
                  </a:cubicBezTo>
                  <a:cubicBezTo>
                    <a:pt x="2582356" y="5496375"/>
                    <a:pt x="2582491" y="5495833"/>
                    <a:pt x="2582627" y="5495292"/>
                  </a:cubicBezTo>
                  <a:cubicBezTo>
                    <a:pt x="2582695" y="5495088"/>
                    <a:pt x="2582627" y="5494953"/>
                    <a:pt x="2582627" y="5494885"/>
                  </a:cubicBezTo>
                  <a:cubicBezTo>
                    <a:pt x="2582762" y="5495020"/>
                    <a:pt x="2582830" y="5495156"/>
                    <a:pt x="2583101" y="5495224"/>
                  </a:cubicBezTo>
                  <a:cubicBezTo>
                    <a:pt x="2584049" y="5493666"/>
                    <a:pt x="2585403" y="5491635"/>
                    <a:pt x="2586622" y="5489671"/>
                  </a:cubicBezTo>
                  <a:cubicBezTo>
                    <a:pt x="2584049" y="5491770"/>
                    <a:pt x="2581882" y="5493666"/>
                    <a:pt x="2582288" y="5494546"/>
                  </a:cubicBezTo>
                  <a:cubicBezTo>
                    <a:pt x="2582356" y="5494614"/>
                    <a:pt x="2582491" y="5494682"/>
                    <a:pt x="2582559" y="5494750"/>
                  </a:cubicBezTo>
                  <a:cubicBezTo>
                    <a:pt x="2582017" y="5494546"/>
                    <a:pt x="2579918" y="5497323"/>
                    <a:pt x="2581544" y="5498338"/>
                  </a:cubicBezTo>
                  <a:cubicBezTo>
                    <a:pt x="2581814" y="5497932"/>
                    <a:pt x="2582017" y="5497458"/>
                    <a:pt x="2582221" y="5496917"/>
                  </a:cubicBezTo>
                  <a:cubicBezTo>
                    <a:pt x="2582017" y="5497323"/>
                    <a:pt x="2582017" y="5497661"/>
                    <a:pt x="2582085" y="5497797"/>
                  </a:cubicBezTo>
                  <a:cubicBezTo>
                    <a:pt x="2582424" y="5498271"/>
                    <a:pt x="2584252" y="5498406"/>
                    <a:pt x="2586283" y="5498406"/>
                  </a:cubicBezTo>
                  <a:cubicBezTo>
                    <a:pt x="2585945" y="5502334"/>
                    <a:pt x="2585877" y="5505787"/>
                    <a:pt x="2586622" y="5507548"/>
                  </a:cubicBezTo>
                  <a:cubicBezTo>
                    <a:pt x="2586893" y="5508089"/>
                    <a:pt x="2587232" y="5508563"/>
                    <a:pt x="2587705" y="5509037"/>
                  </a:cubicBezTo>
                  <a:cubicBezTo>
                    <a:pt x="2584387" y="5509241"/>
                    <a:pt x="2579174" y="5510121"/>
                    <a:pt x="2577142" y="5511069"/>
                  </a:cubicBezTo>
                  <a:cubicBezTo>
                    <a:pt x="2577548" y="5508428"/>
                    <a:pt x="2577954" y="5504162"/>
                    <a:pt x="2578632" y="5503282"/>
                  </a:cubicBezTo>
                  <a:cubicBezTo>
                    <a:pt x="2579715" y="5501927"/>
                    <a:pt x="2583169" y="5502469"/>
                    <a:pt x="2583507" y="5499963"/>
                  </a:cubicBezTo>
                  <a:cubicBezTo>
                    <a:pt x="2583846" y="5497391"/>
                    <a:pt x="2583507" y="5499693"/>
                    <a:pt x="2581544" y="5498474"/>
                  </a:cubicBezTo>
                  <a:lnTo>
                    <a:pt x="2581544" y="5498474"/>
                  </a:lnTo>
                  <a:cubicBezTo>
                    <a:pt x="2579783" y="5501318"/>
                    <a:pt x="2577007" y="5501995"/>
                    <a:pt x="2577819" y="5503417"/>
                  </a:cubicBezTo>
                  <a:cubicBezTo>
                    <a:pt x="2578632" y="5504771"/>
                    <a:pt x="2576871" y="5509308"/>
                    <a:pt x="2576329" y="5511746"/>
                  </a:cubicBezTo>
                  <a:lnTo>
                    <a:pt x="2576329" y="5511746"/>
                  </a:lnTo>
                  <a:cubicBezTo>
                    <a:pt x="2576329" y="5511813"/>
                    <a:pt x="2576329" y="5511881"/>
                    <a:pt x="2576329" y="5511881"/>
                  </a:cubicBezTo>
                  <a:cubicBezTo>
                    <a:pt x="2576194" y="5512491"/>
                    <a:pt x="2576194" y="5512965"/>
                    <a:pt x="2576329" y="5513168"/>
                  </a:cubicBezTo>
                  <a:cubicBezTo>
                    <a:pt x="2577481" y="5516621"/>
                    <a:pt x="2587232" y="5517908"/>
                    <a:pt x="2588044" y="5520481"/>
                  </a:cubicBezTo>
                  <a:cubicBezTo>
                    <a:pt x="2588992" y="5523393"/>
                    <a:pt x="2584455" y="5525830"/>
                    <a:pt x="2583913" y="5527997"/>
                  </a:cubicBezTo>
                  <a:cubicBezTo>
                    <a:pt x="2583440" y="5530164"/>
                    <a:pt x="2584929" y="5530435"/>
                    <a:pt x="2588112" y="5530232"/>
                  </a:cubicBezTo>
                  <a:cubicBezTo>
                    <a:pt x="2591362" y="5530029"/>
                    <a:pt x="2592175" y="5529419"/>
                    <a:pt x="2592920" y="5527862"/>
                  </a:cubicBezTo>
                  <a:cubicBezTo>
                    <a:pt x="2593664" y="5526304"/>
                    <a:pt x="2589940" y="5524409"/>
                    <a:pt x="2590617" y="5522716"/>
                  </a:cubicBezTo>
                  <a:cubicBezTo>
                    <a:pt x="2590956" y="5521836"/>
                    <a:pt x="2594274" y="5519872"/>
                    <a:pt x="2597253" y="5517908"/>
                  </a:cubicBezTo>
                  <a:cubicBezTo>
                    <a:pt x="2598472" y="5520549"/>
                    <a:pt x="2599149" y="5524070"/>
                    <a:pt x="2598472" y="5529216"/>
                  </a:cubicBezTo>
                  <a:cubicBezTo>
                    <a:pt x="2597727" y="5534972"/>
                    <a:pt x="2597660" y="5541405"/>
                    <a:pt x="2598066" y="5547499"/>
                  </a:cubicBezTo>
                  <a:cubicBezTo>
                    <a:pt x="2597524" y="5548109"/>
                    <a:pt x="2597118" y="5548583"/>
                    <a:pt x="2597050" y="5548854"/>
                  </a:cubicBezTo>
                  <a:cubicBezTo>
                    <a:pt x="2596441" y="5550546"/>
                    <a:pt x="2596982" y="5550817"/>
                    <a:pt x="2597727" y="5551291"/>
                  </a:cubicBezTo>
                  <a:cubicBezTo>
                    <a:pt x="2597930" y="5551020"/>
                    <a:pt x="2598134" y="5550817"/>
                    <a:pt x="2598337" y="5550546"/>
                  </a:cubicBezTo>
                  <a:cubicBezTo>
                    <a:pt x="2598404" y="5550953"/>
                    <a:pt x="2598404" y="5551427"/>
                    <a:pt x="2598472" y="5551833"/>
                  </a:cubicBezTo>
                  <a:cubicBezTo>
                    <a:pt x="2598269" y="5551562"/>
                    <a:pt x="2597998" y="5551427"/>
                    <a:pt x="2597727" y="5551291"/>
                  </a:cubicBezTo>
                  <a:cubicBezTo>
                    <a:pt x="2596102" y="5553120"/>
                    <a:pt x="2594816" y="5554948"/>
                    <a:pt x="2594951" y="5556099"/>
                  </a:cubicBezTo>
                  <a:cubicBezTo>
                    <a:pt x="2594951" y="5556438"/>
                    <a:pt x="2595086" y="5556844"/>
                    <a:pt x="2595222" y="5557182"/>
                  </a:cubicBezTo>
                  <a:cubicBezTo>
                    <a:pt x="2596712" y="5556438"/>
                    <a:pt x="2598201" y="5555489"/>
                    <a:pt x="2598811" y="5554474"/>
                  </a:cubicBezTo>
                  <a:cubicBezTo>
                    <a:pt x="2599962" y="5563209"/>
                    <a:pt x="2602129" y="5570116"/>
                    <a:pt x="2604363" y="5571538"/>
                  </a:cubicBezTo>
                  <a:cubicBezTo>
                    <a:pt x="2608765" y="5574179"/>
                    <a:pt x="2613843" y="5562126"/>
                    <a:pt x="2615333" y="5565579"/>
                  </a:cubicBezTo>
                  <a:cubicBezTo>
                    <a:pt x="2616823" y="5568965"/>
                    <a:pt x="2641268" y="5575059"/>
                    <a:pt x="2645601" y="5577903"/>
                  </a:cubicBezTo>
                  <a:cubicBezTo>
                    <a:pt x="2650003" y="5580747"/>
                    <a:pt x="2644112" y="5590430"/>
                    <a:pt x="2645060" y="5607020"/>
                  </a:cubicBezTo>
                  <a:cubicBezTo>
                    <a:pt x="2646008" y="5623610"/>
                    <a:pt x="2658941" y="5621443"/>
                    <a:pt x="2663478" y="5627267"/>
                  </a:cubicBezTo>
                  <a:cubicBezTo>
                    <a:pt x="2668015" y="5633090"/>
                    <a:pt x="2672349" y="5636882"/>
                    <a:pt x="2673093" y="5643248"/>
                  </a:cubicBezTo>
                  <a:cubicBezTo>
                    <a:pt x="2673838" y="5649681"/>
                    <a:pt x="2676750" y="5646363"/>
                    <a:pt x="2680204" y="5650696"/>
                  </a:cubicBezTo>
                  <a:cubicBezTo>
                    <a:pt x="2683657" y="5655030"/>
                    <a:pt x="2673974" y="5660582"/>
                    <a:pt x="2673974" y="5675412"/>
                  </a:cubicBezTo>
                  <a:cubicBezTo>
                    <a:pt x="2673974" y="5682860"/>
                    <a:pt x="2676005" y="5688887"/>
                    <a:pt x="2678443" y="5693153"/>
                  </a:cubicBezTo>
                  <a:cubicBezTo>
                    <a:pt x="2678307" y="5692950"/>
                    <a:pt x="2678037" y="5692747"/>
                    <a:pt x="2677969" y="5692543"/>
                  </a:cubicBezTo>
                  <a:cubicBezTo>
                    <a:pt x="2677292" y="5691122"/>
                    <a:pt x="2671604" y="5692747"/>
                    <a:pt x="2668489" y="5692543"/>
                  </a:cubicBezTo>
                  <a:cubicBezTo>
                    <a:pt x="2667338" y="5689497"/>
                    <a:pt x="2666119" y="5685027"/>
                    <a:pt x="2663681" y="5684079"/>
                  </a:cubicBezTo>
                  <a:cubicBezTo>
                    <a:pt x="2665035" y="5682928"/>
                    <a:pt x="2666254" y="5682048"/>
                    <a:pt x="2666864" y="5682319"/>
                  </a:cubicBezTo>
                  <a:cubicBezTo>
                    <a:pt x="2668082" y="5682928"/>
                    <a:pt x="2669031" y="5682454"/>
                    <a:pt x="2670114" y="5682116"/>
                  </a:cubicBezTo>
                  <a:cubicBezTo>
                    <a:pt x="2669437" y="5682116"/>
                    <a:pt x="2668624" y="5681777"/>
                    <a:pt x="2668286" y="5680626"/>
                  </a:cubicBezTo>
                  <a:cubicBezTo>
                    <a:pt x="2667473" y="5678053"/>
                    <a:pt x="2667135" y="5679407"/>
                    <a:pt x="2664900" y="5677511"/>
                  </a:cubicBezTo>
                  <a:cubicBezTo>
                    <a:pt x="2662665" y="5675615"/>
                    <a:pt x="2664697" y="5672229"/>
                    <a:pt x="2663546" y="5673109"/>
                  </a:cubicBezTo>
                  <a:cubicBezTo>
                    <a:pt x="2661785" y="5674464"/>
                    <a:pt x="2650815" y="5675615"/>
                    <a:pt x="2652440" y="5678324"/>
                  </a:cubicBezTo>
                  <a:cubicBezTo>
                    <a:pt x="2653998" y="5680897"/>
                    <a:pt x="2655894" y="5685772"/>
                    <a:pt x="2657587" y="5687262"/>
                  </a:cubicBezTo>
                  <a:cubicBezTo>
                    <a:pt x="2656165" y="5689293"/>
                    <a:pt x="2655488" y="5691528"/>
                    <a:pt x="2655826" y="5692070"/>
                  </a:cubicBezTo>
                  <a:cubicBezTo>
                    <a:pt x="2656504" y="5693221"/>
                    <a:pt x="2662327" y="5697622"/>
                    <a:pt x="2665916" y="5698502"/>
                  </a:cubicBezTo>
                  <a:cubicBezTo>
                    <a:pt x="2669505" y="5699450"/>
                    <a:pt x="2668963" y="5696065"/>
                    <a:pt x="2669911" y="5698299"/>
                  </a:cubicBezTo>
                  <a:cubicBezTo>
                    <a:pt x="2670927" y="5700466"/>
                    <a:pt x="2674313" y="5710352"/>
                    <a:pt x="2677156" y="5710488"/>
                  </a:cubicBezTo>
                  <a:cubicBezTo>
                    <a:pt x="2679662" y="5710624"/>
                    <a:pt x="2682099" y="5701821"/>
                    <a:pt x="2682641" y="5698435"/>
                  </a:cubicBezTo>
                  <a:cubicBezTo>
                    <a:pt x="2683657" y="5699315"/>
                    <a:pt x="2684673" y="5699925"/>
                    <a:pt x="2685417" y="5700060"/>
                  </a:cubicBezTo>
                  <a:cubicBezTo>
                    <a:pt x="2688871" y="5700602"/>
                    <a:pt x="2677969" y="5707779"/>
                    <a:pt x="2678714" y="5713061"/>
                  </a:cubicBezTo>
                  <a:cubicBezTo>
                    <a:pt x="2678985" y="5714890"/>
                    <a:pt x="2680136" y="5715364"/>
                    <a:pt x="2681355" y="5715160"/>
                  </a:cubicBezTo>
                  <a:cubicBezTo>
                    <a:pt x="2678985" y="5718614"/>
                    <a:pt x="2676276" y="5723895"/>
                    <a:pt x="2674041" y="5723151"/>
                  </a:cubicBezTo>
                  <a:cubicBezTo>
                    <a:pt x="2670791" y="5722000"/>
                    <a:pt x="2666593" y="5719223"/>
                    <a:pt x="2663749" y="5717733"/>
                  </a:cubicBezTo>
                  <a:cubicBezTo>
                    <a:pt x="2662733" y="5717192"/>
                    <a:pt x="2661311" y="5716379"/>
                    <a:pt x="2659822" y="5715431"/>
                  </a:cubicBezTo>
                  <a:cubicBezTo>
                    <a:pt x="2659618" y="5718004"/>
                    <a:pt x="2659144" y="5720307"/>
                    <a:pt x="2663681" y="5720713"/>
                  </a:cubicBezTo>
                  <a:cubicBezTo>
                    <a:pt x="2670046" y="5721322"/>
                    <a:pt x="2671400" y="5726130"/>
                    <a:pt x="2672213" y="5728771"/>
                  </a:cubicBezTo>
                  <a:cubicBezTo>
                    <a:pt x="2669708" y="5728161"/>
                    <a:pt x="2667541" y="5727891"/>
                    <a:pt x="2667067" y="5728500"/>
                  </a:cubicBezTo>
                  <a:cubicBezTo>
                    <a:pt x="2665645" y="5730396"/>
                    <a:pt x="2670385" y="5733105"/>
                    <a:pt x="2673635" y="5734662"/>
                  </a:cubicBezTo>
                  <a:cubicBezTo>
                    <a:pt x="2676818" y="5733172"/>
                    <a:pt x="2681761" y="5731818"/>
                    <a:pt x="2680813" y="5731412"/>
                  </a:cubicBezTo>
                  <a:cubicBezTo>
                    <a:pt x="2680474" y="5731276"/>
                    <a:pt x="2679323" y="5730870"/>
                    <a:pt x="2677969" y="5730396"/>
                  </a:cubicBezTo>
                  <a:cubicBezTo>
                    <a:pt x="2679458" y="5729990"/>
                    <a:pt x="2680948" y="5729313"/>
                    <a:pt x="2681829" y="5728568"/>
                  </a:cubicBezTo>
                  <a:cubicBezTo>
                    <a:pt x="2683860" y="5726740"/>
                    <a:pt x="2683589" y="5731750"/>
                    <a:pt x="2687788" y="5733511"/>
                  </a:cubicBezTo>
                  <a:cubicBezTo>
                    <a:pt x="2686433" y="5733376"/>
                    <a:pt x="2684943" y="5733714"/>
                    <a:pt x="2684673" y="5735678"/>
                  </a:cubicBezTo>
                  <a:cubicBezTo>
                    <a:pt x="2684131" y="5740215"/>
                    <a:pt x="2702956" y="5755044"/>
                    <a:pt x="2705935" y="5760326"/>
                  </a:cubicBezTo>
                  <a:cubicBezTo>
                    <a:pt x="2708982" y="5765608"/>
                    <a:pt x="2717243" y="5759581"/>
                    <a:pt x="2722593" y="5759987"/>
                  </a:cubicBezTo>
                  <a:cubicBezTo>
                    <a:pt x="2727942" y="5760394"/>
                    <a:pt x="2725708" y="5766962"/>
                    <a:pt x="2726859" y="5769603"/>
                  </a:cubicBezTo>
                  <a:cubicBezTo>
                    <a:pt x="2727875" y="5771973"/>
                    <a:pt x="2735594" y="5776442"/>
                    <a:pt x="2739589" y="5775562"/>
                  </a:cubicBezTo>
                  <a:cubicBezTo>
                    <a:pt x="2741485" y="5777254"/>
                    <a:pt x="2743787" y="5778812"/>
                    <a:pt x="2746293" y="5778677"/>
                  </a:cubicBezTo>
                  <a:cubicBezTo>
                    <a:pt x="2750288" y="5778473"/>
                    <a:pt x="2751778" y="5759513"/>
                    <a:pt x="2757669" y="5758024"/>
                  </a:cubicBezTo>
                  <a:cubicBezTo>
                    <a:pt x="2763560" y="5756534"/>
                    <a:pt x="2767420" y="5769196"/>
                    <a:pt x="2769519" y="5773192"/>
                  </a:cubicBezTo>
                  <a:cubicBezTo>
                    <a:pt x="2771618" y="5777119"/>
                    <a:pt x="2773514" y="5779083"/>
                    <a:pt x="2766878" y="5781927"/>
                  </a:cubicBezTo>
                  <a:cubicBezTo>
                    <a:pt x="2760242" y="5784771"/>
                    <a:pt x="2762003" y="5784703"/>
                    <a:pt x="2763154" y="5787682"/>
                  </a:cubicBezTo>
                  <a:cubicBezTo>
                    <a:pt x="2764305" y="5790730"/>
                    <a:pt x="2769654" y="5786057"/>
                    <a:pt x="2773040" y="5786057"/>
                  </a:cubicBezTo>
                  <a:cubicBezTo>
                    <a:pt x="2776494" y="5786057"/>
                    <a:pt x="2777374" y="5790053"/>
                    <a:pt x="2780624" y="5790594"/>
                  </a:cubicBezTo>
                  <a:cubicBezTo>
                    <a:pt x="2783875" y="5791136"/>
                    <a:pt x="2785432" y="5785312"/>
                    <a:pt x="2787667" y="5786396"/>
                  </a:cubicBezTo>
                  <a:cubicBezTo>
                    <a:pt x="2788818" y="5787005"/>
                    <a:pt x="2788411" y="5788563"/>
                    <a:pt x="2788005" y="5790594"/>
                  </a:cubicBezTo>
                  <a:cubicBezTo>
                    <a:pt x="2786718" y="5790391"/>
                    <a:pt x="2783062" y="5795944"/>
                    <a:pt x="2781978" y="5796485"/>
                  </a:cubicBezTo>
                  <a:cubicBezTo>
                    <a:pt x="2780827" y="5797027"/>
                    <a:pt x="2773582" y="5791271"/>
                    <a:pt x="2772499" y="5792964"/>
                  </a:cubicBezTo>
                  <a:cubicBezTo>
                    <a:pt x="2771347" y="5795064"/>
                    <a:pt x="2776087" y="5810841"/>
                    <a:pt x="2777780" y="5811044"/>
                  </a:cubicBezTo>
                  <a:cubicBezTo>
                    <a:pt x="2778660" y="5811112"/>
                    <a:pt x="2780015" y="5808607"/>
                    <a:pt x="2781166" y="5805966"/>
                  </a:cubicBezTo>
                  <a:cubicBezTo>
                    <a:pt x="2780353" y="5809689"/>
                    <a:pt x="2777577" y="5818289"/>
                    <a:pt x="2779609" y="5818289"/>
                  </a:cubicBezTo>
                  <a:cubicBezTo>
                    <a:pt x="2781234" y="5818289"/>
                    <a:pt x="2786854" y="5815648"/>
                    <a:pt x="2790646" y="5813279"/>
                  </a:cubicBezTo>
                  <a:cubicBezTo>
                    <a:pt x="2794032" y="5814768"/>
                    <a:pt x="2800668" y="5815378"/>
                    <a:pt x="2805408" y="5817273"/>
                  </a:cubicBezTo>
                  <a:cubicBezTo>
                    <a:pt x="2811841" y="5819914"/>
                    <a:pt x="2817732" y="5814836"/>
                    <a:pt x="2824774" y="5815039"/>
                  </a:cubicBezTo>
                  <a:cubicBezTo>
                    <a:pt x="2831816" y="5815243"/>
                    <a:pt x="2835811" y="5826416"/>
                    <a:pt x="2843260" y="5829801"/>
                  </a:cubicBezTo>
                  <a:cubicBezTo>
                    <a:pt x="2850641" y="5833187"/>
                    <a:pt x="2850709" y="5843886"/>
                    <a:pt x="2852063" y="5843886"/>
                  </a:cubicBezTo>
                  <a:cubicBezTo>
                    <a:pt x="2853417" y="5843886"/>
                    <a:pt x="2847458" y="5831832"/>
                    <a:pt x="2847458" y="5828447"/>
                  </a:cubicBezTo>
                  <a:cubicBezTo>
                    <a:pt x="2847458" y="5825061"/>
                    <a:pt x="2853146" y="5815716"/>
                    <a:pt x="2856194" y="5815513"/>
                  </a:cubicBezTo>
                  <a:cubicBezTo>
                    <a:pt x="2859241" y="5815310"/>
                    <a:pt x="2857819" y="5824452"/>
                    <a:pt x="2862423" y="5825400"/>
                  </a:cubicBezTo>
                  <a:cubicBezTo>
                    <a:pt x="2866960" y="5826348"/>
                    <a:pt x="2880842" y="5820863"/>
                    <a:pt x="2881993" y="5823707"/>
                  </a:cubicBezTo>
                  <a:cubicBezTo>
                    <a:pt x="2883144" y="5826550"/>
                    <a:pt x="2880164" y="5826754"/>
                    <a:pt x="2884566" y="5827160"/>
                  </a:cubicBezTo>
                  <a:cubicBezTo>
                    <a:pt x="2888967" y="5827566"/>
                    <a:pt x="2885581" y="5830749"/>
                    <a:pt x="2887681" y="5830410"/>
                  </a:cubicBezTo>
                  <a:cubicBezTo>
                    <a:pt x="2889780" y="5830004"/>
                    <a:pt x="2893233" y="5830004"/>
                    <a:pt x="2898921" y="5830816"/>
                  </a:cubicBezTo>
                  <a:cubicBezTo>
                    <a:pt x="2903932" y="5831494"/>
                    <a:pt x="2910568" y="5834947"/>
                    <a:pt x="2907860" y="5836843"/>
                  </a:cubicBezTo>
                  <a:cubicBezTo>
                    <a:pt x="2908469" y="5836843"/>
                    <a:pt x="2909079" y="5836843"/>
                    <a:pt x="2909688" y="5836775"/>
                  </a:cubicBezTo>
                  <a:cubicBezTo>
                    <a:pt x="2914089" y="5836369"/>
                    <a:pt x="2914293" y="5836030"/>
                    <a:pt x="2926075" y="5834677"/>
                  </a:cubicBezTo>
                  <a:cubicBezTo>
                    <a:pt x="2937857" y="5833390"/>
                    <a:pt x="2936503" y="5822420"/>
                    <a:pt x="2936977" y="5813007"/>
                  </a:cubicBezTo>
                  <a:cubicBezTo>
                    <a:pt x="2937315" y="5806846"/>
                    <a:pt x="2934539" y="5803121"/>
                    <a:pt x="2935352" y="5796350"/>
                  </a:cubicBezTo>
                  <a:cubicBezTo>
                    <a:pt x="2936097" y="5789578"/>
                    <a:pt x="2947811" y="5782198"/>
                    <a:pt x="2958442" y="5778812"/>
                  </a:cubicBezTo>
                  <a:cubicBezTo>
                    <a:pt x="2969074" y="5775426"/>
                    <a:pt x="2964266" y="5764795"/>
                    <a:pt x="2955869" y="5762493"/>
                  </a:cubicBezTo>
                  <a:cubicBezTo>
                    <a:pt x="2947540" y="5760258"/>
                    <a:pt x="2935826" y="5776103"/>
                    <a:pt x="2932034" y="5775291"/>
                  </a:cubicBezTo>
                  <a:cubicBezTo>
                    <a:pt x="2928242" y="5774546"/>
                    <a:pt x="2928242" y="5751861"/>
                    <a:pt x="2920996" y="5747731"/>
                  </a:cubicBezTo>
                  <a:cubicBezTo>
                    <a:pt x="2913751" y="5743600"/>
                    <a:pt x="2902510" y="5742382"/>
                    <a:pt x="2892218" y="5741636"/>
                  </a:cubicBezTo>
                  <a:cubicBezTo>
                    <a:pt x="2881925" y="5740892"/>
                    <a:pt x="2883347" y="5746309"/>
                    <a:pt x="2881789" y="5742178"/>
                  </a:cubicBezTo>
                  <a:cubicBezTo>
                    <a:pt x="2880300" y="5738048"/>
                    <a:pt x="2882738" y="5728635"/>
                    <a:pt x="2877795" y="5725994"/>
                  </a:cubicBezTo>
                  <a:cubicBezTo>
                    <a:pt x="2872851" y="5723354"/>
                    <a:pt x="2869939" y="5731344"/>
                    <a:pt x="2862762" y="5720036"/>
                  </a:cubicBezTo>
                  <a:cubicBezTo>
                    <a:pt x="2855516" y="5708727"/>
                    <a:pt x="2853214" y="5716379"/>
                    <a:pt x="2847120" y="5715973"/>
                  </a:cubicBezTo>
                  <a:cubicBezTo>
                    <a:pt x="2841026" y="5715567"/>
                    <a:pt x="2837166" y="5704935"/>
                    <a:pt x="2839400" y="5699654"/>
                  </a:cubicBezTo>
                  <a:cubicBezTo>
                    <a:pt x="2841703" y="5694372"/>
                    <a:pt x="2849084" y="5695184"/>
                    <a:pt x="2844140" y="5687668"/>
                  </a:cubicBezTo>
                  <a:cubicBezTo>
                    <a:pt x="2839197" y="5680152"/>
                    <a:pt x="2835541" y="5679475"/>
                    <a:pt x="2831004" y="5674599"/>
                  </a:cubicBezTo>
                  <a:cubicBezTo>
                    <a:pt x="2826467" y="5669724"/>
                    <a:pt x="2828498" y="5664916"/>
                    <a:pt x="2833103" y="5664916"/>
                  </a:cubicBezTo>
                  <a:cubicBezTo>
                    <a:pt x="2837640" y="5664916"/>
                    <a:pt x="2835135" y="5660853"/>
                    <a:pt x="2838520" y="5657400"/>
                  </a:cubicBezTo>
                  <a:cubicBezTo>
                    <a:pt x="2841973" y="5654014"/>
                    <a:pt x="2844344" y="5652457"/>
                    <a:pt x="2835608" y="5646836"/>
                  </a:cubicBezTo>
                  <a:cubicBezTo>
                    <a:pt x="2826873" y="5641216"/>
                    <a:pt x="2828227" y="5634241"/>
                    <a:pt x="2822878" y="5625574"/>
                  </a:cubicBezTo>
                  <a:cubicBezTo>
                    <a:pt x="2817528" y="5616907"/>
                    <a:pt x="2819154" y="5607359"/>
                    <a:pt x="2814955" y="5595712"/>
                  </a:cubicBezTo>
                  <a:cubicBezTo>
                    <a:pt x="2810757" y="5583997"/>
                    <a:pt x="2809606" y="5584065"/>
                    <a:pt x="2812653" y="5577700"/>
                  </a:cubicBezTo>
                  <a:cubicBezTo>
                    <a:pt x="2815700" y="5571267"/>
                    <a:pt x="2818003" y="5562803"/>
                    <a:pt x="2825993" y="5557521"/>
                  </a:cubicBezTo>
                  <a:cubicBezTo>
                    <a:pt x="2833983" y="5552239"/>
                    <a:pt x="2836692" y="5545806"/>
                    <a:pt x="2838181" y="5533008"/>
                  </a:cubicBezTo>
                  <a:cubicBezTo>
                    <a:pt x="2839671" y="5520210"/>
                    <a:pt x="2828498" y="5514861"/>
                    <a:pt x="2831952" y="5509241"/>
                  </a:cubicBezTo>
                  <a:cubicBezTo>
                    <a:pt x="2835405" y="5503620"/>
                    <a:pt x="2840078" y="5499693"/>
                    <a:pt x="2843531" y="5495562"/>
                  </a:cubicBezTo>
                  <a:cubicBezTo>
                    <a:pt x="2846985" y="5491432"/>
                    <a:pt x="2848542" y="5486218"/>
                    <a:pt x="2854975" y="5480936"/>
                  </a:cubicBezTo>
                  <a:cubicBezTo>
                    <a:pt x="2861407" y="5475654"/>
                    <a:pt x="2861881" y="5468206"/>
                    <a:pt x="2865741" y="5461434"/>
                  </a:cubicBezTo>
                  <a:cubicBezTo>
                    <a:pt x="2869533" y="5454663"/>
                    <a:pt x="2874341" y="5446199"/>
                    <a:pt x="2875424" y="5437531"/>
                  </a:cubicBezTo>
                  <a:cubicBezTo>
                    <a:pt x="2876576" y="5428863"/>
                    <a:pt x="2873257" y="5430895"/>
                    <a:pt x="2868721" y="5428254"/>
                  </a:cubicBezTo>
                  <a:cubicBezTo>
                    <a:pt x="2864184" y="5425613"/>
                    <a:pt x="2864522" y="5423243"/>
                    <a:pt x="2846307" y="5414576"/>
                  </a:cubicBezTo>
                  <a:cubicBezTo>
                    <a:pt x="2828092" y="5405908"/>
                    <a:pt x="2827279" y="5411867"/>
                    <a:pt x="2820034" y="5382817"/>
                  </a:cubicBezTo>
                  <a:cubicBezTo>
                    <a:pt x="2812788" y="5353768"/>
                    <a:pt x="2837911" y="5350924"/>
                    <a:pt x="2845156" y="5341850"/>
                  </a:cubicBezTo>
                  <a:cubicBezTo>
                    <a:pt x="2852402" y="5332777"/>
                    <a:pt x="2858970" y="5337991"/>
                    <a:pt x="2863100" y="5335688"/>
                  </a:cubicBezTo>
                  <a:cubicBezTo>
                    <a:pt x="2867299" y="5333454"/>
                    <a:pt x="2858970" y="5326885"/>
                    <a:pt x="2855584" y="5320453"/>
                  </a:cubicBezTo>
                  <a:cubicBezTo>
                    <a:pt x="2852131" y="5314020"/>
                    <a:pt x="2864590" y="5315103"/>
                    <a:pt x="2869127" y="5305284"/>
                  </a:cubicBezTo>
                  <a:cubicBezTo>
                    <a:pt x="2873664" y="5295466"/>
                    <a:pt x="2859714" y="5298174"/>
                    <a:pt x="2854771" y="5292148"/>
                  </a:cubicBezTo>
                  <a:cubicBezTo>
                    <a:pt x="2849828" y="5286121"/>
                    <a:pt x="2854975" y="5265604"/>
                    <a:pt x="2859173" y="5254295"/>
                  </a:cubicBezTo>
                  <a:cubicBezTo>
                    <a:pt x="2863371" y="5242987"/>
                    <a:pt x="2872784" y="5250097"/>
                    <a:pt x="2875831" y="5243664"/>
                  </a:cubicBezTo>
                  <a:cubicBezTo>
                    <a:pt x="2878878" y="5237231"/>
                    <a:pt x="2879690" y="5235945"/>
                    <a:pt x="2871768" y="5235945"/>
                  </a:cubicBezTo>
                  <a:cubicBezTo>
                    <a:pt x="2863778" y="5235945"/>
                    <a:pt x="2868518" y="5230866"/>
                    <a:pt x="2870075" y="5228564"/>
                  </a:cubicBezTo>
                  <a:cubicBezTo>
                    <a:pt x="2871565" y="5226329"/>
                    <a:pt x="2875221" y="5222808"/>
                    <a:pt x="2879758" y="5219829"/>
                  </a:cubicBezTo>
                  <a:cubicBezTo>
                    <a:pt x="2884295" y="5216782"/>
                    <a:pt x="2882264" y="5215292"/>
                    <a:pt x="2871632" y="5210755"/>
                  </a:cubicBezTo>
                  <a:cubicBezTo>
                    <a:pt x="2861001" y="5206218"/>
                    <a:pt x="2864387" y="5190711"/>
                    <a:pt x="2865877" y="5183195"/>
                  </a:cubicBezTo>
                  <a:cubicBezTo>
                    <a:pt x="2867366" y="5175679"/>
                    <a:pt x="2850844" y="5172564"/>
                    <a:pt x="2847797" y="5167689"/>
                  </a:cubicBezTo>
                  <a:cubicBezTo>
                    <a:pt x="2844750" y="5162813"/>
                    <a:pt x="2857480" y="5163693"/>
                    <a:pt x="2860527" y="5161798"/>
                  </a:cubicBezTo>
                  <a:cubicBezTo>
                    <a:pt x="2863574" y="5159901"/>
                    <a:pt x="2871700" y="5145410"/>
                    <a:pt x="2888426" y="5155906"/>
                  </a:cubicBezTo>
                  <a:cubicBezTo>
                    <a:pt x="2905151" y="5166470"/>
                    <a:pt x="2923502" y="5163423"/>
                    <a:pt x="2933794" y="5154755"/>
                  </a:cubicBezTo>
                  <a:cubicBezTo>
                    <a:pt x="2944087" y="5146088"/>
                    <a:pt x="2932779" y="5134170"/>
                    <a:pt x="2930883" y="5126654"/>
                  </a:cubicBezTo>
                  <a:cubicBezTo>
                    <a:pt x="2928987" y="5119137"/>
                    <a:pt x="2931221" y="5113652"/>
                    <a:pt x="2934268" y="5103089"/>
                  </a:cubicBezTo>
                  <a:cubicBezTo>
                    <a:pt x="2937315" y="5092525"/>
                    <a:pt x="2939212" y="5091104"/>
                    <a:pt x="2933862" y="5088124"/>
                  </a:cubicBezTo>
                  <a:cubicBezTo>
                    <a:pt x="2928513" y="5085077"/>
                    <a:pt x="2923908" y="5071873"/>
                    <a:pt x="2923908" y="5066591"/>
                  </a:cubicBezTo>
                  <a:cubicBezTo>
                    <a:pt x="2923908" y="5061309"/>
                    <a:pt x="2946457" y="5058126"/>
                    <a:pt x="2958239" y="5061106"/>
                  </a:cubicBezTo>
                  <a:cubicBezTo>
                    <a:pt x="2970022" y="5064153"/>
                    <a:pt x="2988237" y="5073091"/>
                    <a:pt x="3003066" y="5068555"/>
                  </a:cubicBezTo>
                  <a:cubicBezTo>
                    <a:pt x="3017896" y="5064018"/>
                    <a:pt x="3005166" y="5065305"/>
                    <a:pt x="3040106" y="5053996"/>
                  </a:cubicBezTo>
                  <a:cubicBezTo>
                    <a:pt x="3075047" y="5042688"/>
                    <a:pt x="3089673" y="5026098"/>
                    <a:pt x="3090418" y="5015534"/>
                  </a:cubicBezTo>
                  <a:cubicBezTo>
                    <a:pt x="3091163" y="5004971"/>
                    <a:pt x="3074844" y="5005580"/>
                    <a:pt x="3085881" y="4988652"/>
                  </a:cubicBezTo>
                  <a:cubicBezTo>
                    <a:pt x="3096919" y="4971723"/>
                    <a:pt x="3098612" y="4968134"/>
                    <a:pt x="3095564" y="4965899"/>
                  </a:cubicBezTo>
                  <a:cubicBezTo>
                    <a:pt x="3092517" y="4963665"/>
                    <a:pt x="3085069" y="4959873"/>
                    <a:pt x="3077485" y="4954591"/>
                  </a:cubicBezTo>
                  <a:cubicBezTo>
                    <a:pt x="3069901" y="4949310"/>
                    <a:pt x="3072000" y="4936308"/>
                    <a:pt x="3074641" y="4930620"/>
                  </a:cubicBezTo>
                  <a:cubicBezTo>
                    <a:pt x="3077281" y="4924932"/>
                    <a:pt x="3087168" y="4922359"/>
                    <a:pt x="3081886" y="4917077"/>
                  </a:cubicBezTo>
                  <a:cubicBezTo>
                    <a:pt x="3076537" y="4911795"/>
                    <a:pt x="3067463" y="4921682"/>
                    <a:pt x="3063265" y="4916400"/>
                  </a:cubicBezTo>
                  <a:cubicBezTo>
                    <a:pt x="3059066" y="4911118"/>
                    <a:pt x="3046607" y="4901571"/>
                    <a:pt x="3048842" y="4894393"/>
                  </a:cubicBezTo>
                  <a:cubicBezTo>
                    <a:pt x="3051144" y="4887215"/>
                    <a:pt x="3059879" y="4901164"/>
                    <a:pt x="3073219" y="4901909"/>
                  </a:cubicBezTo>
                  <a:cubicBezTo>
                    <a:pt x="3086491" y="4902654"/>
                    <a:pt x="3089199" y="4888367"/>
                    <a:pt x="3097596" y="4891346"/>
                  </a:cubicBezTo>
                  <a:cubicBezTo>
                    <a:pt x="3105925" y="4894393"/>
                    <a:pt x="3108565" y="4904686"/>
                    <a:pt x="3119942" y="4905837"/>
                  </a:cubicBezTo>
                  <a:cubicBezTo>
                    <a:pt x="3131318" y="4906988"/>
                    <a:pt x="3134703" y="4904144"/>
                    <a:pt x="3141204" y="4903399"/>
                  </a:cubicBezTo>
                  <a:cubicBezTo>
                    <a:pt x="3147637" y="4902654"/>
                    <a:pt x="3146215" y="4903060"/>
                    <a:pt x="3159081" y="4898185"/>
                  </a:cubicBezTo>
                  <a:cubicBezTo>
                    <a:pt x="3172014" y="4893310"/>
                    <a:pt x="3180072" y="4878954"/>
                    <a:pt x="3184609" y="4868797"/>
                  </a:cubicBezTo>
                  <a:cubicBezTo>
                    <a:pt x="3189146" y="4858640"/>
                    <a:pt x="3196662" y="4848279"/>
                    <a:pt x="3205059" y="4841508"/>
                  </a:cubicBezTo>
                  <a:cubicBezTo>
                    <a:pt x="3213049" y="4835007"/>
                    <a:pt x="3205939" y="4829455"/>
                    <a:pt x="3205330" y="4824647"/>
                  </a:cubicBezTo>
                  <a:cubicBezTo>
                    <a:pt x="3204991" y="4825866"/>
                    <a:pt x="3204179" y="4827152"/>
                    <a:pt x="3202350" y="4827288"/>
                  </a:cubicBezTo>
                  <a:cubicBezTo>
                    <a:pt x="3197813" y="4827694"/>
                    <a:pt x="3185286" y="4835414"/>
                    <a:pt x="3183390" y="4834669"/>
                  </a:cubicBezTo>
                  <a:cubicBezTo>
                    <a:pt x="3181494" y="4833924"/>
                    <a:pt x="3185828" y="4820652"/>
                    <a:pt x="3186166" y="4818011"/>
                  </a:cubicBezTo>
                  <a:cubicBezTo>
                    <a:pt x="3186573" y="4815370"/>
                    <a:pt x="3194428" y="4822074"/>
                    <a:pt x="3199709" y="4819839"/>
                  </a:cubicBezTo>
                  <a:cubicBezTo>
                    <a:pt x="3205059" y="4817605"/>
                    <a:pt x="3201064" y="4807786"/>
                    <a:pt x="3201064" y="4804400"/>
                  </a:cubicBezTo>
                  <a:cubicBezTo>
                    <a:pt x="3201064" y="4801015"/>
                    <a:pt x="3202689" y="4805077"/>
                    <a:pt x="3205397" y="4805416"/>
                  </a:cubicBezTo>
                  <a:cubicBezTo>
                    <a:pt x="3208038" y="4805823"/>
                    <a:pt x="3211356" y="4801827"/>
                    <a:pt x="3213658" y="4799931"/>
                  </a:cubicBezTo>
                  <a:cubicBezTo>
                    <a:pt x="3215961" y="4798035"/>
                    <a:pt x="3207903" y="4793160"/>
                    <a:pt x="3208309" y="4789435"/>
                  </a:cubicBezTo>
                  <a:cubicBezTo>
                    <a:pt x="3208648" y="4786321"/>
                    <a:pt x="3220362" y="4784018"/>
                    <a:pt x="3225576" y="4780294"/>
                  </a:cubicBezTo>
                  <a:cubicBezTo>
                    <a:pt x="3227066" y="4780565"/>
                    <a:pt x="3228759" y="4780497"/>
                    <a:pt x="3230249" y="4780023"/>
                  </a:cubicBezTo>
                  <a:cubicBezTo>
                    <a:pt x="3234785" y="4778533"/>
                    <a:pt x="3244266" y="4776096"/>
                    <a:pt x="3249209" y="4772304"/>
                  </a:cubicBezTo>
                  <a:cubicBezTo>
                    <a:pt x="3254152" y="4768512"/>
                    <a:pt x="3263700" y="4772710"/>
                    <a:pt x="3268643" y="4769731"/>
                  </a:cubicBezTo>
                  <a:cubicBezTo>
                    <a:pt x="3273586" y="4766683"/>
                    <a:pt x="3276430" y="4748130"/>
                    <a:pt x="3287874" y="4717997"/>
                  </a:cubicBezTo>
                  <a:cubicBezTo>
                    <a:pt x="3299250" y="4687864"/>
                    <a:pt x="3304735" y="4669784"/>
                    <a:pt x="3312725" y="4658476"/>
                  </a:cubicBezTo>
                  <a:cubicBezTo>
                    <a:pt x="3320715" y="4647168"/>
                    <a:pt x="3336696" y="4641818"/>
                    <a:pt x="3338998" y="4624144"/>
                  </a:cubicBezTo>
                  <a:cubicBezTo>
                    <a:pt x="3341301" y="4606403"/>
                    <a:pt x="3319970" y="4605997"/>
                    <a:pt x="3316178" y="4579994"/>
                  </a:cubicBezTo>
                  <a:cubicBezTo>
                    <a:pt x="3312386" y="4553992"/>
                    <a:pt x="3320580" y="4542819"/>
                    <a:pt x="3325523" y="4539840"/>
                  </a:cubicBezTo>
                  <a:cubicBezTo>
                    <a:pt x="3330466" y="4536793"/>
                    <a:pt x="3342993" y="4552232"/>
                    <a:pt x="3349832" y="4544715"/>
                  </a:cubicBezTo>
                  <a:cubicBezTo>
                    <a:pt x="3356671" y="4537199"/>
                    <a:pt x="3386466" y="4498060"/>
                    <a:pt x="3392763" y="4497248"/>
                  </a:cubicBezTo>
                  <a:cubicBezTo>
                    <a:pt x="3399061" y="4496367"/>
                    <a:pt x="3404816" y="4498737"/>
                    <a:pt x="3408405" y="4493049"/>
                  </a:cubicBezTo>
                  <a:cubicBezTo>
                    <a:pt x="3411994" y="4487429"/>
                    <a:pt x="3412333" y="4479506"/>
                    <a:pt x="3419172" y="4483095"/>
                  </a:cubicBezTo>
                  <a:cubicBezTo>
                    <a:pt x="3426011" y="4486616"/>
                    <a:pt x="3422084" y="4483908"/>
                    <a:pt x="3425673" y="4480657"/>
                  </a:cubicBezTo>
                  <a:cubicBezTo>
                    <a:pt x="3429262" y="4477407"/>
                    <a:pt x="3431902" y="4473073"/>
                    <a:pt x="3434069" y="4471381"/>
                  </a:cubicBezTo>
                  <a:cubicBezTo>
                    <a:pt x="3436236" y="4469688"/>
                    <a:pt x="3435559" y="4466640"/>
                    <a:pt x="3437861" y="4463119"/>
                  </a:cubicBezTo>
                  <a:cubicBezTo>
                    <a:pt x="3440164" y="4459598"/>
                    <a:pt x="3444023" y="4458380"/>
                    <a:pt x="3445987" y="4454316"/>
                  </a:cubicBezTo>
                  <a:cubicBezTo>
                    <a:pt x="3447951" y="4450186"/>
                    <a:pt x="3454722" y="4456416"/>
                    <a:pt x="3463728" y="4454588"/>
                  </a:cubicBezTo>
                  <a:cubicBezTo>
                    <a:pt x="3468468" y="4453639"/>
                    <a:pt x="3471515" y="4454384"/>
                    <a:pt x="3472938" y="4455467"/>
                  </a:cubicBezTo>
                  <a:cubicBezTo>
                    <a:pt x="3474156" y="4454655"/>
                    <a:pt x="3475443" y="4453910"/>
                    <a:pt x="3476662" y="4453436"/>
                  </a:cubicBezTo>
                  <a:cubicBezTo>
                    <a:pt x="3480657" y="4451743"/>
                    <a:pt x="3479641" y="4456957"/>
                    <a:pt x="3482485" y="4458380"/>
                  </a:cubicBezTo>
                  <a:cubicBezTo>
                    <a:pt x="3485329" y="4459801"/>
                    <a:pt x="3497789" y="4454249"/>
                    <a:pt x="3519931" y="4454452"/>
                  </a:cubicBezTo>
                  <a:cubicBezTo>
                    <a:pt x="3542006" y="4454588"/>
                    <a:pt x="3548439" y="4446055"/>
                    <a:pt x="3551689" y="4440367"/>
                  </a:cubicBezTo>
                  <a:cubicBezTo>
                    <a:pt x="3554940" y="4434747"/>
                    <a:pt x="3554940" y="4428653"/>
                    <a:pt x="3565368" y="4424387"/>
                  </a:cubicBezTo>
                  <a:cubicBezTo>
                    <a:pt x="3575796" y="4420121"/>
                    <a:pt x="3567196" y="4411589"/>
                    <a:pt x="3566858" y="4404546"/>
                  </a:cubicBezTo>
                  <a:cubicBezTo>
                    <a:pt x="3566586" y="4397504"/>
                    <a:pt x="3570176" y="4382133"/>
                    <a:pt x="3572410" y="4379018"/>
                  </a:cubicBezTo>
                  <a:cubicBezTo>
                    <a:pt x="3574644" y="4375903"/>
                    <a:pt x="3583312" y="4368319"/>
                    <a:pt x="3582906" y="4363037"/>
                  </a:cubicBezTo>
                  <a:cubicBezTo>
                    <a:pt x="3582500" y="4357755"/>
                    <a:pt x="3601392" y="4353219"/>
                    <a:pt x="3608434" y="4342520"/>
                  </a:cubicBezTo>
                  <a:cubicBezTo>
                    <a:pt x="3615477" y="4331753"/>
                    <a:pt x="3594891" y="4324576"/>
                    <a:pt x="3593198" y="4320242"/>
                  </a:cubicBezTo>
                  <a:cubicBezTo>
                    <a:pt x="3591505" y="4315908"/>
                    <a:pt x="3604168" y="4300740"/>
                    <a:pt x="3604710" y="4295323"/>
                  </a:cubicBezTo>
                  <a:cubicBezTo>
                    <a:pt x="3605252" y="4289838"/>
                    <a:pt x="3604778" y="4287265"/>
                    <a:pt x="3605929" y="4282389"/>
                  </a:cubicBezTo>
                  <a:cubicBezTo>
                    <a:pt x="3607080" y="4277514"/>
                    <a:pt x="3617440" y="4288348"/>
                    <a:pt x="3622180" y="4288145"/>
                  </a:cubicBezTo>
                  <a:cubicBezTo>
                    <a:pt x="3626920" y="4287942"/>
                    <a:pt x="3625160" y="4272435"/>
                    <a:pt x="3624076" y="4269591"/>
                  </a:cubicBezTo>
                  <a:cubicBezTo>
                    <a:pt x="3622925" y="4266747"/>
                    <a:pt x="3612023" y="4273316"/>
                    <a:pt x="3609924" y="4270878"/>
                  </a:cubicBezTo>
                  <a:cubicBezTo>
                    <a:pt x="3607825" y="4268440"/>
                    <a:pt x="3608095" y="4254085"/>
                    <a:pt x="3610736" y="4250157"/>
                  </a:cubicBezTo>
                  <a:cubicBezTo>
                    <a:pt x="3613377" y="4246230"/>
                    <a:pt x="3627055" y="4247313"/>
                    <a:pt x="3628004" y="4242776"/>
                  </a:cubicBezTo>
                  <a:cubicBezTo>
                    <a:pt x="3628952" y="4238240"/>
                    <a:pt x="3629561" y="4227338"/>
                    <a:pt x="3628952" y="4219618"/>
                  </a:cubicBezTo>
                  <a:cubicBezTo>
                    <a:pt x="3628410" y="4211899"/>
                    <a:pt x="3616221" y="4172556"/>
                    <a:pt x="3616221" y="4166123"/>
                  </a:cubicBezTo>
                  <a:cubicBezTo>
                    <a:pt x="3616221" y="4159690"/>
                    <a:pt x="3617237" y="4153190"/>
                    <a:pt x="3620081" y="4149601"/>
                  </a:cubicBezTo>
                  <a:cubicBezTo>
                    <a:pt x="3622925" y="4146012"/>
                    <a:pt x="3626243" y="4145877"/>
                    <a:pt x="3625092" y="4143981"/>
                  </a:cubicBezTo>
                  <a:cubicBezTo>
                    <a:pt x="3623941" y="4142085"/>
                    <a:pt x="3625566" y="4141679"/>
                    <a:pt x="3623061" y="4136600"/>
                  </a:cubicBezTo>
                  <a:cubicBezTo>
                    <a:pt x="3620623" y="4131521"/>
                    <a:pt x="3621774" y="4122989"/>
                    <a:pt x="3626175" y="4118114"/>
                  </a:cubicBezTo>
                  <a:cubicBezTo>
                    <a:pt x="3630577" y="4113238"/>
                    <a:pt x="3639041" y="4118859"/>
                    <a:pt x="3643646" y="4116760"/>
                  </a:cubicBezTo>
                  <a:cubicBezTo>
                    <a:pt x="3648182" y="4114661"/>
                    <a:pt x="3655699" y="4099357"/>
                    <a:pt x="3664434" y="4075047"/>
                  </a:cubicBezTo>
                  <a:cubicBezTo>
                    <a:pt x="3673169" y="4050738"/>
                    <a:pt x="3697953" y="4022704"/>
                    <a:pt x="3710683" y="4010651"/>
                  </a:cubicBezTo>
                  <a:cubicBezTo>
                    <a:pt x="3723413" y="3998598"/>
                    <a:pt x="3739800" y="3973611"/>
                    <a:pt x="3745082" y="3958714"/>
                  </a:cubicBezTo>
                  <a:cubicBezTo>
                    <a:pt x="3750432" y="3943817"/>
                    <a:pt x="3754020" y="3938535"/>
                    <a:pt x="3753614" y="3932102"/>
                  </a:cubicBezTo>
                  <a:cubicBezTo>
                    <a:pt x="3753208" y="3925669"/>
                    <a:pt x="3758557" y="3909486"/>
                    <a:pt x="3755307" y="3906641"/>
                  </a:cubicBezTo>
                  <a:cubicBezTo>
                    <a:pt x="3750567" y="3903121"/>
                    <a:pt x="3749551" y="3903256"/>
                    <a:pt x="3749213" y="3896823"/>
                  </a:cubicBezTo>
                  <a:close/>
                  <a:moveTo>
                    <a:pt x="486118" y="324206"/>
                  </a:moveTo>
                  <a:cubicBezTo>
                    <a:pt x="485847" y="324139"/>
                    <a:pt x="485576" y="323868"/>
                    <a:pt x="485305" y="323597"/>
                  </a:cubicBezTo>
                  <a:cubicBezTo>
                    <a:pt x="486592" y="319399"/>
                    <a:pt x="488691" y="324951"/>
                    <a:pt x="486118" y="324206"/>
                  </a:cubicBezTo>
                  <a:close/>
                  <a:moveTo>
                    <a:pt x="500609" y="940137"/>
                  </a:moveTo>
                  <a:cubicBezTo>
                    <a:pt x="504739" y="940340"/>
                    <a:pt x="508599" y="940679"/>
                    <a:pt x="508802" y="942169"/>
                  </a:cubicBezTo>
                  <a:cubicBezTo>
                    <a:pt x="508599" y="941424"/>
                    <a:pt x="504739" y="940747"/>
                    <a:pt x="500609" y="940137"/>
                  </a:cubicBezTo>
                  <a:close/>
                  <a:moveTo>
                    <a:pt x="565750" y="855630"/>
                  </a:moveTo>
                  <a:cubicBezTo>
                    <a:pt x="561552" y="853395"/>
                    <a:pt x="559926" y="845269"/>
                    <a:pt x="553087" y="845269"/>
                  </a:cubicBezTo>
                  <a:cubicBezTo>
                    <a:pt x="546248" y="845269"/>
                    <a:pt x="537513" y="843644"/>
                    <a:pt x="534466" y="846624"/>
                  </a:cubicBezTo>
                  <a:cubicBezTo>
                    <a:pt x="532028" y="848994"/>
                    <a:pt x="528236" y="848316"/>
                    <a:pt x="521668" y="849535"/>
                  </a:cubicBezTo>
                  <a:cubicBezTo>
                    <a:pt x="522480" y="843780"/>
                    <a:pt x="522480" y="835315"/>
                    <a:pt x="528507" y="833622"/>
                  </a:cubicBezTo>
                  <a:cubicBezTo>
                    <a:pt x="536836" y="831388"/>
                    <a:pt x="546858" y="835925"/>
                    <a:pt x="552884" y="830643"/>
                  </a:cubicBezTo>
                  <a:cubicBezTo>
                    <a:pt x="558978" y="825361"/>
                    <a:pt x="563109" y="821095"/>
                    <a:pt x="568459" y="821502"/>
                  </a:cubicBezTo>
                  <a:cubicBezTo>
                    <a:pt x="573808" y="821908"/>
                    <a:pt x="574891" y="828341"/>
                    <a:pt x="570693" y="832471"/>
                  </a:cubicBezTo>
                  <a:cubicBezTo>
                    <a:pt x="566495" y="836602"/>
                    <a:pt x="585861" y="847775"/>
                    <a:pt x="586200" y="851567"/>
                  </a:cubicBezTo>
                  <a:cubicBezTo>
                    <a:pt x="586674" y="855359"/>
                    <a:pt x="569880" y="857864"/>
                    <a:pt x="565750" y="855630"/>
                  </a:cubicBezTo>
                  <a:close/>
                  <a:moveTo>
                    <a:pt x="706596" y="942575"/>
                  </a:moveTo>
                  <a:cubicBezTo>
                    <a:pt x="707476" y="941085"/>
                    <a:pt x="707612" y="939596"/>
                    <a:pt x="707612" y="940950"/>
                  </a:cubicBezTo>
                  <a:cubicBezTo>
                    <a:pt x="707612" y="941559"/>
                    <a:pt x="707206" y="942101"/>
                    <a:pt x="706596" y="942575"/>
                  </a:cubicBezTo>
                  <a:close/>
                  <a:moveTo>
                    <a:pt x="979079" y="1608683"/>
                  </a:moveTo>
                  <a:cubicBezTo>
                    <a:pt x="977386" y="1614032"/>
                    <a:pt x="967365" y="1604958"/>
                    <a:pt x="962015" y="1604213"/>
                  </a:cubicBezTo>
                  <a:cubicBezTo>
                    <a:pt x="962286" y="1604213"/>
                    <a:pt x="962422" y="1604213"/>
                    <a:pt x="962692" y="1604213"/>
                  </a:cubicBezTo>
                  <a:cubicBezTo>
                    <a:pt x="968448" y="1603807"/>
                    <a:pt x="980908" y="1602724"/>
                    <a:pt x="979079" y="1608683"/>
                  </a:cubicBezTo>
                  <a:close/>
                  <a:moveTo>
                    <a:pt x="1011041" y="1521940"/>
                  </a:moveTo>
                  <a:cubicBezTo>
                    <a:pt x="1010431" y="1525055"/>
                    <a:pt x="1007045" y="1522685"/>
                    <a:pt x="1001561" y="1522482"/>
                  </a:cubicBezTo>
                  <a:cubicBezTo>
                    <a:pt x="1002441" y="1518622"/>
                    <a:pt x="1003321" y="1513747"/>
                    <a:pt x="1004269" y="1512934"/>
                  </a:cubicBezTo>
                  <a:cubicBezTo>
                    <a:pt x="1005962" y="1511580"/>
                    <a:pt x="1011921" y="1517742"/>
                    <a:pt x="1011041" y="1521940"/>
                  </a:cubicBezTo>
                  <a:close/>
                  <a:moveTo>
                    <a:pt x="1051466" y="1735647"/>
                  </a:moveTo>
                  <a:cubicBezTo>
                    <a:pt x="1051060" y="1740861"/>
                    <a:pt x="1047403" y="1742960"/>
                    <a:pt x="1042799" y="1739575"/>
                  </a:cubicBezTo>
                  <a:cubicBezTo>
                    <a:pt x="1039819" y="1737340"/>
                    <a:pt x="1040632" y="1728876"/>
                    <a:pt x="1039819" y="1722443"/>
                  </a:cubicBezTo>
                  <a:cubicBezTo>
                    <a:pt x="1044288" y="1721089"/>
                    <a:pt x="1048893" y="1718515"/>
                    <a:pt x="1051602" y="1720344"/>
                  </a:cubicBezTo>
                  <a:cubicBezTo>
                    <a:pt x="1056748" y="1723662"/>
                    <a:pt x="1052076" y="1728605"/>
                    <a:pt x="1051466" y="1735647"/>
                  </a:cubicBezTo>
                  <a:close/>
                  <a:moveTo>
                    <a:pt x="2531502" y="3351518"/>
                  </a:moveTo>
                  <a:cubicBezTo>
                    <a:pt x="2533602" y="3362826"/>
                    <a:pt x="2536920" y="3373322"/>
                    <a:pt x="2531976" y="3375015"/>
                  </a:cubicBezTo>
                  <a:cubicBezTo>
                    <a:pt x="2527033" y="3376708"/>
                    <a:pt x="2516944" y="3367364"/>
                    <a:pt x="2513761" y="3363571"/>
                  </a:cubicBezTo>
                  <a:cubicBezTo>
                    <a:pt x="2510511" y="3359779"/>
                    <a:pt x="2509834" y="3342580"/>
                    <a:pt x="2516470" y="3332152"/>
                  </a:cubicBezTo>
                  <a:cubicBezTo>
                    <a:pt x="2519314" y="3327750"/>
                    <a:pt x="2523106" y="3324229"/>
                    <a:pt x="2526492" y="3321250"/>
                  </a:cubicBezTo>
                  <a:cubicBezTo>
                    <a:pt x="2527507" y="3325245"/>
                    <a:pt x="2545519" y="3327412"/>
                    <a:pt x="2545316" y="3331272"/>
                  </a:cubicBezTo>
                  <a:cubicBezTo>
                    <a:pt x="2545045" y="3335334"/>
                    <a:pt x="2529403" y="3340210"/>
                    <a:pt x="2531502" y="3351518"/>
                  </a:cubicBezTo>
                  <a:close/>
                  <a:moveTo>
                    <a:pt x="2665239" y="5691866"/>
                  </a:moveTo>
                  <a:cubicBezTo>
                    <a:pt x="2664900" y="5691054"/>
                    <a:pt x="2665983" y="5691731"/>
                    <a:pt x="2667135" y="5692679"/>
                  </a:cubicBezTo>
                  <a:cubicBezTo>
                    <a:pt x="2666187" y="5692679"/>
                    <a:pt x="2665509" y="5692408"/>
                    <a:pt x="2665239" y="5691866"/>
                  </a:cubicBezTo>
                  <a:close/>
                  <a:moveTo>
                    <a:pt x="2668895" y="5695456"/>
                  </a:moveTo>
                  <a:cubicBezTo>
                    <a:pt x="2668286" y="5695388"/>
                    <a:pt x="2667744" y="5694236"/>
                    <a:pt x="2667202" y="5692747"/>
                  </a:cubicBezTo>
                  <a:cubicBezTo>
                    <a:pt x="2668624" y="5693898"/>
                    <a:pt x="2670046" y="5695523"/>
                    <a:pt x="2668895" y="5695456"/>
                  </a:cubicBezTo>
                  <a:close/>
                  <a:moveTo>
                    <a:pt x="2783468" y="5798314"/>
                  </a:moveTo>
                  <a:cubicBezTo>
                    <a:pt x="2784281" y="5797027"/>
                    <a:pt x="2785364" y="5795334"/>
                    <a:pt x="2786109" y="5793845"/>
                  </a:cubicBezTo>
                  <a:cubicBezTo>
                    <a:pt x="2786041" y="5794996"/>
                    <a:pt x="2786109" y="5796214"/>
                    <a:pt x="2786583" y="5797501"/>
                  </a:cubicBezTo>
                  <a:cubicBezTo>
                    <a:pt x="2787125" y="5798991"/>
                    <a:pt x="2787260" y="5800548"/>
                    <a:pt x="2787260" y="5802105"/>
                  </a:cubicBezTo>
                  <a:cubicBezTo>
                    <a:pt x="2785838" y="5800480"/>
                    <a:pt x="2784484" y="5799126"/>
                    <a:pt x="2783468" y="5798314"/>
                  </a:cubicBezTo>
                  <a:close/>
                  <a:moveTo>
                    <a:pt x="3212575" y="3706003"/>
                  </a:moveTo>
                  <a:cubicBezTo>
                    <a:pt x="3209122" y="3707696"/>
                    <a:pt x="3205262" y="3706342"/>
                    <a:pt x="3201876" y="3705936"/>
                  </a:cubicBezTo>
                  <a:cubicBezTo>
                    <a:pt x="3198423" y="3705529"/>
                    <a:pt x="3196594" y="3702144"/>
                    <a:pt x="3196391" y="3695982"/>
                  </a:cubicBezTo>
                  <a:cubicBezTo>
                    <a:pt x="3196256" y="3690632"/>
                    <a:pt x="3203705" y="3692799"/>
                    <a:pt x="3209054" y="3689549"/>
                  </a:cubicBezTo>
                  <a:cubicBezTo>
                    <a:pt x="3209189" y="3689684"/>
                    <a:pt x="3209257" y="3689820"/>
                    <a:pt x="3209325" y="3690023"/>
                  </a:cubicBezTo>
                  <a:cubicBezTo>
                    <a:pt x="3210611" y="3688804"/>
                    <a:pt x="3216435" y="3685892"/>
                    <a:pt x="3217789" y="3686028"/>
                  </a:cubicBezTo>
                  <a:cubicBezTo>
                    <a:pt x="3218669" y="3686095"/>
                    <a:pt x="3220565" y="3686976"/>
                    <a:pt x="3222258" y="3687382"/>
                  </a:cubicBezTo>
                  <a:cubicBezTo>
                    <a:pt x="3217857" y="3688262"/>
                    <a:pt x="3211491" y="3690226"/>
                    <a:pt x="3209663" y="3690497"/>
                  </a:cubicBezTo>
                  <a:cubicBezTo>
                    <a:pt x="3210950" y="3692258"/>
                    <a:pt x="3212643" y="3694221"/>
                    <a:pt x="3213930" y="3695711"/>
                  </a:cubicBezTo>
                  <a:cubicBezTo>
                    <a:pt x="3213930" y="3695711"/>
                    <a:pt x="3213862" y="3695779"/>
                    <a:pt x="3213930" y="3695779"/>
                  </a:cubicBezTo>
                  <a:cubicBezTo>
                    <a:pt x="3213997" y="3695846"/>
                    <a:pt x="3213997" y="3695779"/>
                    <a:pt x="3213997" y="3695779"/>
                  </a:cubicBezTo>
                  <a:cubicBezTo>
                    <a:pt x="3214336" y="3696185"/>
                    <a:pt x="3214607" y="3696524"/>
                    <a:pt x="3214877" y="3696794"/>
                  </a:cubicBezTo>
                  <a:cubicBezTo>
                    <a:pt x="3215825" y="3695711"/>
                    <a:pt x="3216773" y="3694560"/>
                    <a:pt x="3217586" y="3693679"/>
                  </a:cubicBezTo>
                  <a:cubicBezTo>
                    <a:pt x="3216164" y="3694357"/>
                    <a:pt x="3214471" y="3695034"/>
                    <a:pt x="3213997" y="3695440"/>
                  </a:cubicBezTo>
                  <a:cubicBezTo>
                    <a:pt x="3213658" y="3694424"/>
                    <a:pt x="3212507" y="3691783"/>
                    <a:pt x="3213455" y="3690971"/>
                  </a:cubicBezTo>
                  <a:cubicBezTo>
                    <a:pt x="3214742" y="3689887"/>
                    <a:pt x="3227608" y="3688804"/>
                    <a:pt x="3226321" y="3687247"/>
                  </a:cubicBezTo>
                  <a:cubicBezTo>
                    <a:pt x="3226118" y="3686976"/>
                    <a:pt x="3225508" y="3686976"/>
                    <a:pt x="3224696" y="3686976"/>
                  </a:cubicBezTo>
                  <a:cubicBezTo>
                    <a:pt x="3224764" y="3686840"/>
                    <a:pt x="3224899" y="3686773"/>
                    <a:pt x="3224967" y="3686569"/>
                  </a:cubicBezTo>
                  <a:cubicBezTo>
                    <a:pt x="3225712" y="3684199"/>
                    <a:pt x="3227743" y="3677699"/>
                    <a:pt x="3225441" y="3676616"/>
                  </a:cubicBezTo>
                  <a:cubicBezTo>
                    <a:pt x="3223071" y="3675532"/>
                    <a:pt x="3217180" y="3679459"/>
                    <a:pt x="3215081" y="3681220"/>
                  </a:cubicBezTo>
                  <a:cubicBezTo>
                    <a:pt x="3214403" y="3681762"/>
                    <a:pt x="3213794" y="3682236"/>
                    <a:pt x="3213252" y="3682574"/>
                  </a:cubicBezTo>
                  <a:cubicBezTo>
                    <a:pt x="3214200" y="3675600"/>
                    <a:pt x="3211221" y="3665781"/>
                    <a:pt x="3215283" y="3662260"/>
                  </a:cubicBezTo>
                  <a:cubicBezTo>
                    <a:pt x="3219550" y="3658468"/>
                    <a:pt x="3225983" y="3658400"/>
                    <a:pt x="3231874" y="3655421"/>
                  </a:cubicBezTo>
                  <a:cubicBezTo>
                    <a:pt x="3233228" y="3657317"/>
                    <a:pt x="3236478" y="3660161"/>
                    <a:pt x="3238239" y="3661854"/>
                  </a:cubicBezTo>
                  <a:lnTo>
                    <a:pt x="3238171" y="3661922"/>
                  </a:lnTo>
                  <a:lnTo>
                    <a:pt x="3238171" y="3661854"/>
                  </a:lnTo>
                  <a:cubicBezTo>
                    <a:pt x="3237968" y="3661718"/>
                    <a:pt x="3237765" y="3661989"/>
                    <a:pt x="3237562" y="3662395"/>
                  </a:cubicBezTo>
                  <a:cubicBezTo>
                    <a:pt x="3236682" y="3661176"/>
                    <a:pt x="3235869" y="3660025"/>
                    <a:pt x="3235259" y="3660161"/>
                  </a:cubicBezTo>
                  <a:cubicBezTo>
                    <a:pt x="3234379" y="3660296"/>
                    <a:pt x="3236004" y="3661650"/>
                    <a:pt x="3237494" y="3662599"/>
                  </a:cubicBezTo>
                  <a:cubicBezTo>
                    <a:pt x="3237426" y="3662666"/>
                    <a:pt x="3237426" y="3662734"/>
                    <a:pt x="3237358" y="3662801"/>
                  </a:cubicBezTo>
                  <a:cubicBezTo>
                    <a:pt x="3235666" y="3664901"/>
                    <a:pt x="3233837" y="3668760"/>
                    <a:pt x="3233092" y="3671266"/>
                  </a:cubicBezTo>
                  <a:cubicBezTo>
                    <a:pt x="3232686" y="3671943"/>
                    <a:pt x="3232280" y="3672620"/>
                    <a:pt x="3231941" y="3673298"/>
                  </a:cubicBezTo>
                  <a:cubicBezTo>
                    <a:pt x="3232009" y="3673433"/>
                    <a:pt x="3232077" y="3673568"/>
                    <a:pt x="3232077" y="3673704"/>
                  </a:cubicBezTo>
                  <a:cubicBezTo>
                    <a:pt x="3232280" y="3673636"/>
                    <a:pt x="3232551" y="3673636"/>
                    <a:pt x="3232890" y="3673568"/>
                  </a:cubicBezTo>
                  <a:cubicBezTo>
                    <a:pt x="3233702" y="3674923"/>
                    <a:pt x="3239458" y="3677902"/>
                    <a:pt x="3243250" y="3678173"/>
                  </a:cubicBezTo>
                  <a:cubicBezTo>
                    <a:pt x="3247245" y="3678444"/>
                    <a:pt x="3251714" y="3682845"/>
                    <a:pt x="3255032" y="3682303"/>
                  </a:cubicBezTo>
                  <a:cubicBezTo>
                    <a:pt x="3256048" y="3682100"/>
                    <a:pt x="3256996" y="3680543"/>
                    <a:pt x="3257876" y="3678444"/>
                  </a:cubicBezTo>
                  <a:cubicBezTo>
                    <a:pt x="3259366" y="3679256"/>
                    <a:pt x="3260652" y="3679459"/>
                    <a:pt x="3262955" y="3678985"/>
                  </a:cubicBezTo>
                  <a:cubicBezTo>
                    <a:pt x="3264241" y="3678715"/>
                    <a:pt x="3265257" y="3679189"/>
                    <a:pt x="3266205" y="3679527"/>
                  </a:cubicBezTo>
                  <a:cubicBezTo>
                    <a:pt x="3265460" y="3679866"/>
                    <a:pt x="3264648" y="3680340"/>
                    <a:pt x="3263767" y="3681017"/>
                  </a:cubicBezTo>
                  <a:cubicBezTo>
                    <a:pt x="3259975" y="3683658"/>
                    <a:pt x="3260314" y="3689346"/>
                    <a:pt x="3255371" y="3688940"/>
                  </a:cubicBezTo>
                  <a:cubicBezTo>
                    <a:pt x="3250427" y="3688533"/>
                    <a:pt x="3249344" y="3682777"/>
                    <a:pt x="3244198" y="3679392"/>
                  </a:cubicBezTo>
                  <a:cubicBezTo>
                    <a:pt x="3239051" y="3676006"/>
                    <a:pt x="3237900" y="3684132"/>
                    <a:pt x="3232957" y="3687517"/>
                  </a:cubicBezTo>
                  <a:cubicBezTo>
                    <a:pt x="3228014" y="3690903"/>
                    <a:pt x="3232144" y="3691039"/>
                    <a:pt x="3231941" y="3695982"/>
                  </a:cubicBezTo>
                  <a:cubicBezTo>
                    <a:pt x="3231738" y="3700857"/>
                    <a:pt x="3227540" y="3693679"/>
                    <a:pt x="3224696" y="3692528"/>
                  </a:cubicBezTo>
                  <a:cubicBezTo>
                    <a:pt x="3221784" y="3691513"/>
                    <a:pt x="3215961" y="3704311"/>
                    <a:pt x="3212575" y="3706003"/>
                  </a:cubicBezTo>
                  <a:close/>
                  <a:moveTo>
                    <a:pt x="3265122" y="4740207"/>
                  </a:moveTo>
                  <a:cubicBezTo>
                    <a:pt x="3263632" y="4743593"/>
                    <a:pt x="3262142" y="4743254"/>
                    <a:pt x="3261736" y="4746979"/>
                  </a:cubicBezTo>
                  <a:cubicBezTo>
                    <a:pt x="3261330" y="4750771"/>
                    <a:pt x="3262819" y="4759167"/>
                    <a:pt x="3258621" y="4762959"/>
                  </a:cubicBezTo>
                  <a:cubicBezTo>
                    <a:pt x="3256251" y="4765058"/>
                    <a:pt x="3247380" y="4767361"/>
                    <a:pt x="3247245" y="4767293"/>
                  </a:cubicBezTo>
                  <a:cubicBezTo>
                    <a:pt x="3247313" y="4767361"/>
                    <a:pt x="3250969" y="4761131"/>
                    <a:pt x="3252391" y="4758964"/>
                  </a:cubicBezTo>
                  <a:cubicBezTo>
                    <a:pt x="3250698" y="4760386"/>
                    <a:pt x="3245552" y="4762282"/>
                    <a:pt x="3242369" y="4765126"/>
                  </a:cubicBezTo>
                  <a:cubicBezTo>
                    <a:pt x="3238577" y="4768512"/>
                    <a:pt x="3241083" y="4774403"/>
                    <a:pt x="3239187" y="4775554"/>
                  </a:cubicBezTo>
                  <a:cubicBezTo>
                    <a:pt x="3237562" y="4776502"/>
                    <a:pt x="3230790" y="4771694"/>
                    <a:pt x="3225306" y="4773252"/>
                  </a:cubicBezTo>
                  <a:cubicBezTo>
                    <a:pt x="3223342" y="4771356"/>
                    <a:pt x="3219888" y="4770137"/>
                    <a:pt x="3220091" y="4767970"/>
                  </a:cubicBezTo>
                  <a:cubicBezTo>
                    <a:pt x="3220498" y="4764584"/>
                    <a:pt x="3228556" y="4767361"/>
                    <a:pt x="3231264" y="4765871"/>
                  </a:cubicBezTo>
                  <a:cubicBezTo>
                    <a:pt x="3233905" y="4764381"/>
                    <a:pt x="3228691" y="4753885"/>
                    <a:pt x="3230587" y="4751989"/>
                  </a:cubicBezTo>
                  <a:cubicBezTo>
                    <a:pt x="3232483" y="4750093"/>
                    <a:pt x="3242640" y="4752260"/>
                    <a:pt x="3244536" y="4748468"/>
                  </a:cubicBezTo>
                  <a:cubicBezTo>
                    <a:pt x="3246432" y="4744676"/>
                    <a:pt x="3239796" y="4740139"/>
                    <a:pt x="3242437" y="4735603"/>
                  </a:cubicBezTo>
                  <a:cubicBezTo>
                    <a:pt x="3245078" y="4731065"/>
                    <a:pt x="3252798" y="4729034"/>
                    <a:pt x="3256590" y="4726055"/>
                  </a:cubicBezTo>
                  <a:cubicBezTo>
                    <a:pt x="3260382" y="4723007"/>
                    <a:pt x="3269523" y="4726867"/>
                    <a:pt x="3269523" y="4731404"/>
                  </a:cubicBezTo>
                  <a:cubicBezTo>
                    <a:pt x="3269591" y="4735941"/>
                    <a:pt x="3266679" y="4736821"/>
                    <a:pt x="3265122" y="474020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586786F5-6E96-6BDD-4FE4-1C6052EF7D43}"/>
                </a:ext>
              </a:extLst>
            </p:cNvPr>
            <p:cNvSpPr/>
            <p:nvPr/>
          </p:nvSpPr>
          <p:spPr bwMode="ltGray">
            <a:xfrm>
              <a:off x="8433379" y="3509329"/>
              <a:ext cx="270" cy="203"/>
            </a:xfrm>
            <a:custGeom>
              <a:avLst/>
              <a:gdLst>
                <a:gd name="connsiteX0" fmla="*/ 0 w 270"/>
                <a:gd name="connsiteY0" fmla="*/ 0 h 203"/>
                <a:gd name="connsiteX1" fmla="*/ 0 w 270"/>
                <a:gd name="connsiteY1" fmla="*/ 203 h 203"/>
                <a:gd name="connsiteX2" fmla="*/ 271 w 270"/>
                <a:gd name="connsiteY2" fmla="*/ 203 h 203"/>
                <a:gd name="connsiteX3" fmla="*/ 0 w 270"/>
                <a:gd name="connsiteY3" fmla="*/ 0 h 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" h="203">
                  <a:moveTo>
                    <a:pt x="0" y="0"/>
                  </a:moveTo>
                  <a:cubicBezTo>
                    <a:pt x="0" y="68"/>
                    <a:pt x="0" y="135"/>
                    <a:pt x="0" y="203"/>
                  </a:cubicBezTo>
                  <a:cubicBezTo>
                    <a:pt x="68" y="203"/>
                    <a:pt x="203" y="203"/>
                    <a:pt x="271" y="203"/>
                  </a:cubicBezTo>
                  <a:cubicBezTo>
                    <a:pt x="203" y="135"/>
                    <a:pt x="68" y="0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2C61E316-AD48-443E-D301-3E9603429235}"/>
                </a:ext>
              </a:extLst>
            </p:cNvPr>
            <p:cNvSpPr/>
            <p:nvPr/>
          </p:nvSpPr>
          <p:spPr bwMode="ltGray">
            <a:xfrm>
              <a:off x="10270349" y="3192560"/>
              <a:ext cx="2886" cy="2624"/>
            </a:xfrm>
            <a:custGeom>
              <a:avLst/>
              <a:gdLst>
                <a:gd name="connsiteX0" fmla="*/ 667 w 2886"/>
                <a:gd name="connsiteY0" fmla="*/ 1896 h 2624"/>
                <a:gd name="connsiteX1" fmla="*/ 2630 w 2886"/>
                <a:gd name="connsiteY1" fmla="*/ 0 h 2624"/>
                <a:gd name="connsiteX2" fmla="*/ 667 w 2886"/>
                <a:gd name="connsiteY2" fmla="*/ 1896 h 2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6" h="2624">
                  <a:moveTo>
                    <a:pt x="667" y="1896"/>
                  </a:moveTo>
                  <a:cubicBezTo>
                    <a:pt x="-1974" y="3453"/>
                    <a:pt x="4188" y="2370"/>
                    <a:pt x="2630" y="0"/>
                  </a:cubicBezTo>
                  <a:cubicBezTo>
                    <a:pt x="1886" y="813"/>
                    <a:pt x="1140" y="1557"/>
                    <a:pt x="667" y="189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569E2F8-3829-80B4-AD00-221938E20626}"/>
                </a:ext>
              </a:extLst>
            </p:cNvPr>
            <p:cNvSpPr/>
            <p:nvPr/>
          </p:nvSpPr>
          <p:spPr bwMode="ltGray">
            <a:xfrm>
              <a:off x="10186373" y="3197233"/>
              <a:ext cx="1083" cy="1354"/>
            </a:xfrm>
            <a:custGeom>
              <a:avLst/>
              <a:gdLst>
                <a:gd name="connsiteX0" fmla="*/ 1083 w 1083"/>
                <a:gd name="connsiteY0" fmla="*/ 1016 h 1354"/>
                <a:gd name="connsiteX1" fmla="*/ 203 w 1083"/>
                <a:gd name="connsiteY1" fmla="*/ 0 h 1354"/>
                <a:gd name="connsiteX2" fmla="*/ 0 w 1083"/>
                <a:gd name="connsiteY2" fmla="*/ 1354 h 1354"/>
                <a:gd name="connsiteX3" fmla="*/ 1083 w 1083"/>
                <a:gd name="connsiteY3" fmla="*/ 1016 h 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3" h="1354">
                  <a:moveTo>
                    <a:pt x="1083" y="1016"/>
                  </a:moveTo>
                  <a:cubicBezTo>
                    <a:pt x="813" y="745"/>
                    <a:pt x="474" y="338"/>
                    <a:pt x="203" y="0"/>
                  </a:cubicBezTo>
                  <a:cubicBezTo>
                    <a:pt x="135" y="406"/>
                    <a:pt x="67" y="880"/>
                    <a:pt x="0" y="1354"/>
                  </a:cubicBezTo>
                  <a:cubicBezTo>
                    <a:pt x="541" y="1287"/>
                    <a:pt x="948" y="1151"/>
                    <a:pt x="1083" y="101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A44C851-08B8-D1E6-AD47-F6A534DB00E6}"/>
                </a:ext>
              </a:extLst>
            </p:cNvPr>
            <p:cNvSpPr/>
            <p:nvPr/>
          </p:nvSpPr>
          <p:spPr bwMode="ltGray">
            <a:xfrm>
              <a:off x="10250362" y="4205556"/>
              <a:ext cx="7411" cy="3820"/>
            </a:xfrm>
            <a:custGeom>
              <a:avLst/>
              <a:gdLst>
                <a:gd name="connsiteX0" fmla="*/ 0 w 7411"/>
                <a:gd name="connsiteY0" fmla="*/ 149 h 3820"/>
                <a:gd name="connsiteX1" fmla="*/ 1490 w 7411"/>
                <a:gd name="connsiteY1" fmla="*/ 2180 h 3820"/>
                <a:gd name="connsiteX2" fmla="*/ 0 w 7411"/>
                <a:gd name="connsiteY2" fmla="*/ 149 h 3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11" h="3820">
                  <a:moveTo>
                    <a:pt x="0" y="149"/>
                  </a:moveTo>
                  <a:cubicBezTo>
                    <a:pt x="474" y="894"/>
                    <a:pt x="948" y="1571"/>
                    <a:pt x="1490" y="2180"/>
                  </a:cubicBezTo>
                  <a:cubicBezTo>
                    <a:pt x="6365" y="7259"/>
                    <a:pt x="12595" y="-1205"/>
                    <a:pt x="0" y="14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19017059-8E67-E869-32C6-4B299590E546}"/>
                </a:ext>
              </a:extLst>
            </p:cNvPr>
            <p:cNvSpPr/>
            <p:nvPr/>
          </p:nvSpPr>
          <p:spPr bwMode="ltGray">
            <a:xfrm>
              <a:off x="10899635" y="6631786"/>
              <a:ext cx="8641" cy="2679"/>
            </a:xfrm>
            <a:custGeom>
              <a:avLst/>
              <a:gdLst>
                <a:gd name="connsiteX0" fmla="*/ 1667 w 8641"/>
                <a:gd name="connsiteY0" fmla="*/ 1212 h 2679"/>
                <a:gd name="connsiteX1" fmla="*/ 4714 w 8641"/>
                <a:gd name="connsiteY1" fmla="*/ 1889 h 2679"/>
                <a:gd name="connsiteX2" fmla="*/ 8642 w 8641"/>
                <a:gd name="connsiteY2" fmla="*/ 467 h 2679"/>
                <a:gd name="connsiteX3" fmla="*/ 1667 w 8641"/>
                <a:gd name="connsiteY3" fmla="*/ 1212 h 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1" h="2679">
                  <a:moveTo>
                    <a:pt x="1667" y="1212"/>
                  </a:moveTo>
                  <a:cubicBezTo>
                    <a:pt x="-2328" y="4056"/>
                    <a:pt x="1734" y="1889"/>
                    <a:pt x="4714" y="1889"/>
                  </a:cubicBezTo>
                  <a:cubicBezTo>
                    <a:pt x="5865" y="1889"/>
                    <a:pt x="7219" y="1280"/>
                    <a:pt x="8642" y="467"/>
                  </a:cubicBezTo>
                  <a:cubicBezTo>
                    <a:pt x="6475" y="-7"/>
                    <a:pt x="4105" y="-548"/>
                    <a:pt x="1667" y="121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6EAE949-38C4-41E9-64E9-C964FC80EB38}"/>
                </a:ext>
              </a:extLst>
            </p:cNvPr>
            <p:cNvSpPr/>
            <p:nvPr/>
          </p:nvSpPr>
          <p:spPr bwMode="ltGray">
            <a:xfrm>
              <a:off x="10908277" y="6629816"/>
              <a:ext cx="4740" cy="2731"/>
            </a:xfrm>
            <a:custGeom>
              <a:avLst/>
              <a:gdLst>
                <a:gd name="connsiteX0" fmla="*/ 3656 w 4740"/>
                <a:gd name="connsiteY0" fmla="*/ 2573 h 2731"/>
                <a:gd name="connsiteX1" fmla="*/ 3792 w 4740"/>
                <a:gd name="connsiteY1" fmla="*/ 0 h 2731"/>
                <a:gd name="connsiteX2" fmla="*/ 0 w 4740"/>
                <a:gd name="connsiteY2" fmla="*/ 2370 h 2731"/>
                <a:gd name="connsiteX3" fmla="*/ 3656 w 4740"/>
                <a:gd name="connsiteY3" fmla="*/ 2573 h 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0" h="2731">
                  <a:moveTo>
                    <a:pt x="3656" y="2573"/>
                  </a:moveTo>
                  <a:cubicBezTo>
                    <a:pt x="5079" y="2167"/>
                    <a:pt x="5079" y="948"/>
                    <a:pt x="3792" y="0"/>
                  </a:cubicBezTo>
                  <a:cubicBezTo>
                    <a:pt x="2505" y="813"/>
                    <a:pt x="1219" y="1693"/>
                    <a:pt x="0" y="2370"/>
                  </a:cubicBezTo>
                  <a:cubicBezTo>
                    <a:pt x="1287" y="2641"/>
                    <a:pt x="2505" y="2912"/>
                    <a:pt x="3656" y="257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453007B-DFDA-C941-8C49-7A4445AAF81C}"/>
                </a:ext>
              </a:extLst>
            </p:cNvPr>
            <p:cNvSpPr/>
            <p:nvPr/>
          </p:nvSpPr>
          <p:spPr bwMode="ltGray">
            <a:xfrm>
              <a:off x="10337397" y="8011232"/>
              <a:ext cx="9526" cy="5619"/>
            </a:xfrm>
            <a:custGeom>
              <a:avLst/>
              <a:gdLst>
                <a:gd name="connsiteX0" fmla="*/ 521 w 9526"/>
                <a:gd name="connsiteY0" fmla="*/ 1449 h 5619"/>
                <a:gd name="connsiteX1" fmla="*/ 5532 w 9526"/>
                <a:gd name="connsiteY1" fmla="*/ 3684 h 5619"/>
                <a:gd name="connsiteX2" fmla="*/ 7834 w 9526"/>
                <a:gd name="connsiteY2" fmla="*/ 908 h 5619"/>
                <a:gd name="connsiteX3" fmla="*/ 9527 w 9526"/>
                <a:gd name="connsiteY3" fmla="*/ 230 h 5619"/>
                <a:gd name="connsiteX4" fmla="*/ 521 w 9526"/>
                <a:gd name="connsiteY4" fmla="*/ 1449 h 5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6" h="5619">
                  <a:moveTo>
                    <a:pt x="521" y="1449"/>
                  </a:moveTo>
                  <a:cubicBezTo>
                    <a:pt x="-2323" y="4090"/>
                    <a:pt x="7495" y="8017"/>
                    <a:pt x="5532" y="3684"/>
                  </a:cubicBezTo>
                  <a:cubicBezTo>
                    <a:pt x="3636" y="-649"/>
                    <a:pt x="1537" y="2465"/>
                    <a:pt x="7834" y="908"/>
                  </a:cubicBezTo>
                  <a:cubicBezTo>
                    <a:pt x="8579" y="705"/>
                    <a:pt x="9121" y="501"/>
                    <a:pt x="9527" y="230"/>
                  </a:cubicBezTo>
                  <a:cubicBezTo>
                    <a:pt x="5938" y="230"/>
                    <a:pt x="2959" y="-785"/>
                    <a:pt x="521" y="144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5E78A4A6-045B-93D0-2D35-081E3571CC96}"/>
                </a:ext>
              </a:extLst>
            </p:cNvPr>
            <p:cNvSpPr/>
            <p:nvPr/>
          </p:nvSpPr>
          <p:spPr bwMode="ltGray">
            <a:xfrm>
              <a:off x="10644393" y="6996969"/>
              <a:ext cx="292" cy="2228"/>
            </a:xfrm>
            <a:custGeom>
              <a:avLst/>
              <a:gdLst>
                <a:gd name="connsiteX0" fmla="*/ 0 w 292"/>
                <a:gd name="connsiteY0" fmla="*/ 1619 h 2228"/>
                <a:gd name="connsiteX1" fmla="*/ 68 w 292"/>
                <a:gd name="connsiteY1" fmla="*/ 2229 h 2228"/>
                <a:gd name="connsiteX2" fmla="*/ 0 w 292"/>
                <a:gd name="connsiteY2" fmla="*/ 1619 h 2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" h="2228">
                  <a:moveTo>
                    <a:pt x="0" y="1619"/>
                  </a:moveTo>
                  <a:cubicBezTo>
                    <a:pt x="0" y="1822"/>
                    <a:pt x="68" y="2025"/>
                    <a:pt x="68" y="2229"/>
                  </a:cubicBezTo>
                  <a:cubicBezTo>
                    <a:pt x="610" y="333"/>
                    <a:pt x="0" y="-1360"/>
                    <a:pt x="0" y="16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9F4F5B96-5F8A-ECF3-5810-A7CC8080D956}"/>
                </a:ext>
              </a:extLst>
            </p:cNvPr>
            <p:cNvSpPr/>
            <p:nvPr/>
          </p:nvSpPr>
          <p:spPr bwMode="ltGray">
            <a:xfrm>
              <a:off x="10683464" y="6924631"/>
              <a:ext cx="12933" cy="1638"/>
            </a:xfrm>
            <a:custGeom>
              <a:avLst/>
              <a:gdLst>
                <a:gd name="connsiteX0" fmla="*/ 0 w 12933"/>
                <a:gd name="connsiteY0" fmla="*/ 1638 h 1638"/>
                <a:gd name="connsiteX1" fmla="*/ 12934 w 12933"/>
                <a:gd name="connsiteY1" fmla="*/ 1164 h 1638"/>
                <a:gd name="connsiteX2" fmla="*/ 0 w 12933"/>
                <a:gd name="connsiteY2" fmla="*/ 1638 h 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33" h="1638">
                  <a:moveTo>
                    <a:pt x="0" y="1638"/>
                  </a:moveTo>
                  <a:cubicBezTo>
                    <a:pt x="-68" y="1638"/>
                    <a:pt x="12934" y="1096"/>
                    <a:pt x="12934" y="1164"/>
                  </a:cubicBezTo>
                  <a:cubicBezTo>
                    <a:pt x="12934" y="1164"/>
                    <a:pt x="3589" y="-1747"/>
                    <a:pt x="0" y="163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06CA51E-08A1-5C06-7313-4763E8D239A0}"/>
                </a:ext>
              </a:extLst>
            </p:cNvPr>
            <p:cNvSpPr/>
            <p:nvPr/>
          </p:nvSpPr>
          <p:spPr bwMode="ltGray">
            <a:xfrm>
              <a:off x="9316173" y="5884427"/>
              <a:ext cx="2568" cy="2800"/>
            </a:xfrm>
            <a:custGeom>
              <a:avLst/>
              <a:gdLst>
                <a:gd name="connsiteX0" fmla="*/ 813 w 2568"/>
                <a:gd name="connsiteY0" fmla="*/ 732 h 2800"/>
                <a:gd name="connsiteX1" fmla="*/ 0 w 2568"/>
                <a:gd name="connsiteY1" fmla="*/ 1680 h 2800"/>
                <a:gd name="connsiteX2" fmla="*/ 474 w 2568"/>
                <a:gd name="connsiteY2" fmla="*/ 2425 h 2800"/>
                <a:gd name="connsiteX3" fmla="*/ 813 w 2568"/>
                <a:gd name="connsiteY3" fmla="*/ 732 h 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8" h="2800">
                  <a:moveTo>
                    <a:pt x="813" y="732"/>
                  </a:moveTo>
                  <a:cubicBezTo>
                    <a:pt x="474" y="1002"/>
                    <a:pt x="203" y="1341"/>
                    <a:pt x="0" y="1680"/>
                  </a:cubicBezTo>
                  <a:cubicBezTo>
                    <a:pt x="135" y="1883"/>
                    <a:pt x="338" y="2154"/>
                    <a:pt x="474" y="2425"/>
                  </a:cubicBezTo>
                  <a:cubicBezTo>
                    <a:pt x="1896" y="4388"/>
                    <a:pt x="4198" y="-2112"/>
                    <a:pt x="813" y="73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0CD94E0-DAE3-A390-85A0-582241C68D80}"/>
                </a:ext>
              </a:extLst>
            </p:cNvPr>
            <p:cNvSpPr/>
            <p:nvPr/>
          </p:nvSpPr>
          <p:spPr bwMode="ltGray">
            <a:xfrm>
              <a:off x="9302257" y="5858412"/>
              <a:ext cx="509" cy="469"/>
            </a:xfrm>
            <a:custGeom>
              <a:avLst/>
              <a:gdLst>
                <a:gd name="connsiteX0" fmla="*/ 509 w 509"/>
                <a:gd name="connsiteY0" fmla="*/ 0 h 469"/>
                <a:gd name="connsiteX1" fmla="*/ 509 w 509"/>
                <a:gd name="connsiteY1" fmla="*/ 0 h 469"/>
                <a:gd name="connsiteX2" fmla="*/ 509 w 509"/>
                <a:gd name="connsiteY2" fmla="*/ 0 h 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9" h="469">
                  <a:moveTo>
                    <a:pt x="509" y="0"/>
                  </a:moveTo>
                  <a:cubicBezTo>
                    <a:pt x="-100" y="406"/>
                    <a:pt x="-236" y="813"/>
                    <a:pt x="509" y="0"/>
                  </a:cubicBezTo>
                  <a:lnTo>
                    <a:pt x="509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C7A066C0-9DF6-E2F1-B719-0D61B1A89717}"/>
                </a:ext>
              </a:extLst>
            </p:cNvPr>
            <p:cNvSpPr/>
            <p:nvPr/>
          </p:nvSpPr>
          <p:spPr bwMode="ltGray">
            <a:xfrm>
              <a:off x="9301404" y="5880825"/>
              <a:ext cx="2309" cy="3928"/>
            </a:xfrm>
            <a:custGeom>
              <a:avLst/>
              <a:gdLst>
                <a:gd name="connsiteX0" fmla="*/ 278 w 2309"/>
                <a:gd name="connsiteY0" fmla="*/ 3725 h 3928"/>
                <a:gd name="connsiteX1" fmla="*/ 2310 w 2309"/>
                <a:gd name="connsiteY1" fmla="*/ 0 h 3928"/>
                <a:gd name="connsiteX2" fmla="*/ 278 w 2309"/>
                <a:gd name="connsiteY2" fmla="*/ 3725 h 3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" h="3928">
                  <a:moveTo>
                    <a:pt x="278" y="3725"/>
                  </a:moveTo>
                  <a:cubicBezTo>
                    <a:pt x="1158" y="4605"/>
                    <a:pt x="1836" y="2505"/>
                    <a:pt x="2310" y="0"/>
                  </a:cubicBezTo>
                  <a:cubicBezTo>
                    <a:pt x="752" y="1422"/>
                    <a:pt x="-602" y="2777"/>
                    <a:pt x="278" y="372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1AD4FDB-B455-9CD3-4E0B-A353B68DEF0D}"/>
                </a:ext>
              </a:extLst>
            </p:cNvPr>
            <p:cNvSpPr/>
            <p:nvPr/>
          </p:nvSpPr>
          <p:spPr bwMode="ltGray">
            <a:xfrm>
              <a:off x="9303714" y="5874792"/>
              <a:ext cx="1317" cy="6032"/>
            </a:xfrm>
            <a:custGeom>
              <a:avLst/>
              <a:gdLst>
                <a:gd name="connsiteX0" fmla="*/ 1151 w 1317"/>
                <a:gd name="connsiteY0" fmla="*/ 210 h 6032"/>
                <a:gd name="connsiteX1" fmla="*/ 0 w 1317"/>
                <a:gd name="connsiteY1" fmla="*/ 6033 h 6032"/>
                <a:gd name="connsiteX2" fmla="*/ 745 w 1317"/>
                <a:gd name="connsiteY2" fmla="*/ 5288 h 6032"/>
                <a:gd name="connsiteX3" fmla="*/ 1151 w 1317"/>
                <a:gd name="connsiteY3" fmla="*/ 3731 h 6032"/>
                <a:gd name="connsiteX4" fmla="*/ 1151 w 1317"/>
                <a:gd name="connsiteY4" fmla="*/ 210 h 6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7" h="6032">
                  <a:moveTo>
                    <a:pt x="1151" y="210"/>
                  </a:moveTo>
                  <a:cubicBezTo>
                    <a:pt x="813" y="1022"/>
                    <a:pt x="474" y="3663"/>
                    <a:pt x="0" y="6033"/>
                  </a:cubicBezTo>
                  <a:cubicBezTo>
                    <a:pt x="271" y="5762"/>
                    <a:pt x="542" y="5559"/>
                    <a:pt x="745" y="5288"/>
                  </a:cubicBezTo>
                  <a:cubicBezTo>
                    <a:pt x="880" y="4679"/>
                    <a:pt x="1016" y="4205"/>
                    <a:pt x="1151" y="3731"/>
                  </a:cubicBezTo>
                  <a:cubicBezTo>
                    <a:pt x="1219" y="1361"/>
                    <a:pt x="1490" y="-671"/>
                    <a:pt x="1151" y="21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C4901E5-B329-DC7C-CFE7-C919EDEBD1F6}"/>
                </a:ext>
              </a:extLst>
            </p:cNvPr>
            <p:cNvSpPr/>
            <p:nvPr/>
          </p:nvSpPr>
          <p:spPr bwMode="ltGray">
            <a:xfrm>
              <a:off x="9332290" y="5868492"/>
              <a:ext cx="9973" cy="23597"/>
            </a:xfrm>
            <a:custGeom>
              <a:avLst/>
              <a:gdLst>
                <a:gd name="connsiteX0" fmla="*/ 2911 w 9973"/>
                <a:gd name="connsiteY0" fmla="*/ 145 h 23597"/>
                <a:gd name="connsiteX1" fmla="*/ 2301 w 9973"/>
                <a:gd name="connsiteY1" fmla="*/ 23574 h 23597"/>
                <a:gd name="connsiteX2" fmla="*/ 6838 w 9973"/>
                <a:gd name="connsiteY2" fmla="*/ 11589 h 23597"/>
                <a:gd name="connsiteX3" fmla="*/ 2911 w 9973"/>
                <a:gd name="connsiteY3" fmla="*/ 145 h 23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73" h="23597">
                  <a:moveTo>
                    <a:pt x="2911" y="145"/>
                  </a:moveTo>
                  <a:cubicBezTo>
                    <a:pt x="-610" y="551"/>
                    <a:pt x="-1085" y="22965"/>
                    <a:pt x="2301" y="23574"/>
                  </a:cubicBezTo>
                  <a:cubicBezTo>
                    <a:pt x="5755" y="24116"/>
                    <a:pt x="5416" y="14975"/>
                    <a:pt x="6838" y="11589"/>
                  </a:cubicBezTo>
                  <a:cubicBezTo>
                    <a:pt x="8328" y="8135"/>
                    <a:pt x="14896" y="-1277"/>
                    <a:pt x="2911" y="14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81146D6-ECD6-98FA-E28F-8C637E3A0878}"/>
                </a:ext>
              </a:extLst>
            </p:cNvPr>
            <p:cNvSpPr/>
            <p:nvPr/>
          </p:nvSpPr>
          <p:spPr bwMode="ltGray">
            <a:xfrm>
              <a:off x="9302766" y="5854666"/>
              <a:ext cx="19995" cy="40521"/>
            </a:xfrm>
            <a:custGeom>
              <a:avLst/>
              <a:gdLst>
                <a:gd name="connsiteX0" fmla="*/ 19096 w 19995"/>
                <a:gd name="connsiteY0" fmla="*/ 15325 h 40521"/>
                <a:gd name="connsiteX1" fmla="*/ 17064 w 19995"/>
                <a:gd name="connsiteY1" fmla="*/ 11601 h 40521"/>
                <a:gd name="connsiteX2" fmla="*/ 18621 w 19995"/>
                <a:gd name="connsiteY2" fmla="*/ 8012 h 40521"/>
                <a:gd name="connsiteX3" fmla="*/ 3250 w 19995"/>
                <a:gd name="connsiteY3" fmla="*/ 3001 h 40521"/>
                <a:gd name="connsiteX4" fmla="*/ 542 w 19995"/>
                <a:gd name="connsiteY4" fmla="*/ 3069 h 40521"/>
                <a:gd name="connsiteX5" fmla="*/ 0 w 19995"/>
                <a:gd name="connsiteY5" fmla="*/ 3746 h 40521"/>
                <a:gd name="connsiteX6" fmla="*/ 2031 w 19995"/>
                <a:gd name="connsiteY6" fmla="*/ 3407 h 40521"/>
                <a:gd name="connsiteX7" fmla="*/ 1761 w 19995"/>
                <a:gd name="connsiteY7" fmla="*/ 16679 h 40521"/>
                <a:gd name="connsiteX8" fmla="*/ 4469 w 19995"/>
                <a:gd name="connsiteY8" fmla="*/ 21961 h 40521"/>
                <a:gd name="connsiteX9" fmla="*/ 4469 w 19995"/>
                <a:gd name="connsiteY9" fmla="*/ 21961 h 40521"/>
                <a:gd name="connsiteX10" fmla="*/ 3386 w 19995"/>
                <a:gd name="connsiteY10" fmla="*/ 21622 h 40521"/>
                <a:gd name="connsiteX11" fmla="*/ 2167 w 19995"/>
                <a:gd name="connsiteY11" fmla="*/ 23789 h 40521"/>
                <a:gd name="connsiteX12" fmla="*/ 2167 w 19995"/>
                <a:gd name="connsiteY12" fmla="*/ 24940 h 40521"/>
                <a:gd name="connsiteX13" fmla="*/ 1761 w 19995"/>
                <a:gd name="connsiteY13" fmla="*/ 25347 h 40521"/>
                <a:gd name="connsiteX14" fmla="*/ 2844 w 19995"/>
                <a:gd name="connsiteY14" fmla="*/ 40108 h 40521"/>
                <a:gd name="connsiteX15" fmla="*/ 11105 w 19995"/>
                <a:gd name="connsiteY15" fmla="*/ 37671 h 40521"/>
                <a:gd name="connsiteX16" fmla="*/ 13408 w 19995"/>
                <a:gd name="connsiteY16" fmla="*/ 31441 h 40521"/>
                <a:gd name="connsiteX17" fmla="*/ 8735 w 19995"/>
                <a:gd name="connsiteY17" fmla="*/ 23045 h 40521"/>
                <a:gd name="connsiteX18" fmla="*/ 16455 w 19995"/>
                <a:gd name="connsiteY18" fmla="*/ 12278 h 40521"/>
                <a:gd name="connsiteX19" fmla="*/ 16455 w 19995"/>
                <a:gd name="connsiteY19" fmla="*/ 13361 h 40521"/>
                <a:gd name="connsiteX20" fmla="*/ 19096 w 19995"/>
                <a:gd name="connsiteY20" fmla="*/ 15325 h 4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995" h="40521">
                  <a:moveTo>
                    <a:pt x="19096" y="15325"/>
                  </a:moveTo>
                  <a:cubicBezTo>
                    <a:pt x="18012" y="14783"/>
                    <a:pt x="17335" y="13226"/>
                    <a:pt x="17064" y="11601"/>
                  </a:cubicBezTo>
                  <a:cubicBezTo>
                    <a:pt x="18283" y="10246"/>
                    <a:pt x="19028" y="8960"/>
                    <a:pt x="18621" y="8012"/>
                  </a:cubicBezTo>
                  <a:cubicBezTo>
                    <a:pt x="17200" y="4355"/>
                    <a:pt x="5011" y="8079"/>
                    <a:pt x="3250" y="3001"/>
                  </a:cubicBezTo>
                  <a:cubicBezTo>
                    <a:pt x="1490" y="-2078"/>
                    <a:pt x="2844" y="225"/>
                    <a:pt x="542" y="3069"/>
                  </a:cubicBezTo>
                  <a:cubicBezTo>
                    <a:pt x="271" y="3339"/>
                    <a:pt x="135" y="3543"/>
                    <a:pt x="0" y="3746"/>
                  </a:cubicBezTo>
                  <a:cubicBezTo>
                    <a:pt x="474" y="3407"/>
                    <a:pt x="1219" y="3069"/>
                    <a:pt x="2031" y="3407"/>
                  </a:cubicBezTo>
                  <a:cubicBezTo>
                    <a:pt x="3995" y="4287"/>
                    <a:pt x="6026" y="14106"/>
                    <a:pt x="1761" y="16679"/>
                  </a:cubicBezTo>
                  <a:cubicBezTo>
                    <a:pt x="-2505" y="19253"/>
                    <a:pt x="5620" y="18711"/>
                    <a:pt x="4469" y="21961"/>
                  </a:cubicBezTo>
                  <a:lnTo>
                    <a:pt x="4469" y="21961"/>
                  </a:lnTo>
                  <a:cubicBezTo>
                    <a:pt x="4198" y="21555"/>
                    <a:pt x="3860" y="21284"/>
                    <a:pt x="3386" y="21622"/>
                  </a:cubicBezTo>
                  <a:cubicBezTo>
                    <a:pt x="2912" y="21961"/>
                    <a:pt x="2505" y="22773"/>
                    <a:pt x="2167" y="23789"/>
                  </a:cubicBezTo>
                  <a:cubicBezTo>
                    <a:pt x="2167" y="24196"/>
                    <a:pt x="2167" y="24534"/>
                    <a:pt x="2167" y="24940"/>
                  </a:cubicBezTo>
                  <a:cubicBezTo>
                    <a:pt x="2031" y="25076"/>
                    <a:pt x="1896" y="25211"/>
                    <a:pt x="1761" y="25347"/>
                  </a:cubicBezTo>
                  <a:cubicBezTo>
                    <a:pt x="813" y="30154"/>
                    <a:pt x="1083" y="38009"/>
                    <a:pt x="2844" y="40108"/>
                  </a:cubicBezTo>
                  <a:cubicBezTo>
                    <a:pt x="4401" y="41937"/>
                    <a:pt x="7381" y="37061"/>
                    <a:pt x="11105" y="37671"/>
                  </a:cubicBezTo>
                  <a:cubicBezTo>
                    <a:pt x="14423" y="38145"/>
                    <a:pt x="11579" y="34285"/>
                    <a:pt x="13408" y="31441"/>
                  </a:cubicBezTo>
                  <a:cubicBezTo>
                    <a:pt x="12121" y="29478"/>
                    <a:pt x="10767" y="26837"/>
                    <a:pt x="8735" y="23045"/>
                  </a:cubicBezTo>
                  <a:cubicBezTo>
                    <a:pt x="7178" y="20133"/>
                    <a:pt x="13069" y="15867"/>
                    <a:pt x="16455" y="12278"/>
                  </a:cubicBezTo>
                  <a:cubicBezTo>
                    <a:pt x="16455" y="12616"/>
                    <a:pt x="16455" y="12955"/>
                    <a:pt x="16455" y="13361"/>
                  </a:cubicBezTo>
                  <a:cubicBezTo>
                    <a:pt x="16725" y="17356"/>
                    <a:pt x="22075" y="16747"/>
                    <a:pt x="19096" y="1532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B8F333D-E1B8-D329-103B-9DE4F4417786}"/>
                </a:ext>
              </a:extLst>
            </p:cNvPr>
            <p:cNvSpPr/>
            <p:nvPr/>
          </p:nvSpPr>
          <p:spPr bwMode="ltGray">
            <a:xfrm>
              <a:off x="9352055" y="5881056"/>
              <a:ext cx="13558" cy="18208"/>
            </a:xfrm>
            <a:custGeom>
              <a:avLst/>
              <a:gdLst>
                <a:gd name="connsiteX0" fmla="*/ 75 w 13558"/>
                <a:gd name="connsiteY0" fmla="*/ 649 h 18208"/>
                <a:gd name="connsiteX1" fmla="*/ 7862 w 13558"/>
                <a:gd name="connsiteY1" fmla="*/ 15479 h 18208"/>
                <a:gd name="connsiteX2" fmla="*/ 10841 w 13558"/>
                <a:gd name="connsiteY2" fmla="*/ 18120 h 18208"/>
                <a:gd name="connsiteX3" fmla="*/ 8404 w 13558"/>
                <a:gd name="connsiteY3" fmla="*/ 10806 h 18208"/>
                <a:gd name="connsiteX4" fmla="*/ 12941 w 13558"/>
                <a:gd name="connsiteY4" fmla="*/ 5525 h 18208"/>
                <a:gd name="connsiteX5" fmla="*/ 75 w 13558"/>
                <a:gd name="connsiteY5" fmla="*/ 649 h 18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58" h="18208">
                  <a:moveTo>
                    <a:pt x="75" y="649"/>
                  </a:moveTo>
                  <a:cubicBezTo>
                    <a:pt x="-941" y="3087"/>
                    <a:pt x="8742" y="14937"/>
                    <a:pt x="7862" y="15479"/>
                  </a:cubicBezTo>
                  <a:cubicBezTo>
                    <a:pt x="6982" y="16021"/>
                    <a:pt x="5966" y="18729"/>
                    <a:pt x="10841" y="18120"/>
                  </a:cubicBezTo>
                  <a:cubicBezTo>
                    <a:pt x="15717" y="17578"/>
                    <a:pt x="8945" y="12973"/>
                    <a:pt x="8404" y="10806"/>
                  </a:cubicBezTo>
                  <a:cubicBezTo>
                    <a:pt x="7862" y="8640"/>
                    <a:pt x="15784" y="7488"/>
                    <a:pt x="12941" y="5525"/>
                  </a:cubicBezTo>
                  <a:cubicBezTo>
                    <a:pt x="10096" y="3561"/>
                    <a:pt x="1090" y="-1856"/>
                    <a:pt x="75" y="64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02B257A2-E375-A727-3C18-3AFBC23059FD}"/>
                </a:ext>
              </a:extLst>
            </p:cNvPr>
            <p:cNvSpPr/>
            <p:nvPr/>
          </p:nvSpPr>
          <p:spPr bwMode="ltGray">
            <a:xfrm>
              <a:off x="10028191" y="5417642"/>
              <a:ext cx="3258" cy="11341"/>
            </a:xfrm>
            <a:custGeom>
              <a:avLst/>
              <a:gdLst>
                <a:gd name="connsiteX0" fmla="*/ 2641 w 3258"/>
                <a:gd name="connsiteY0" fmla="*/ 10851 h 11341"/>
                <a:gd name="connsiteX1" fmla="*/ 1896 w 3258"/>
                <a:gd name="connsiteY1" fmla="*/ 85 h 11341"/>
                <a:gd name="connsiteX2" fmla="*/ 0 w 3258"/>
                <a:gd name="connsiteY2" fmla="*/ 7872 h 11341"/>
                <a:gd name="connsiteX3" fmla="*/ 2641 w 3258"/>
                <a:gd name="connsiteY3" fmla="*/ 10851 h 1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8" h="11341">
                  <a:moveTo>
                    <a:pt x="2641" y="10851"/>
                  </a:moveTo>
                  <a:cubicBezTo>
                    <a:pt x="3183" y="8143"/>
                    <a:pt x="3995" y="1168"/>
                    <a:pt x="1896" y="85"/>
                  </a:cubicBezTo>
                  <a:cubicBezTo>
                    <a:pt x="271" y="-728"/>
                    <a:pt x="609" y="4486"/>
                    <a:pt x="0" y="7872"/>
                  </a:cubicBezTo>
                  <a:cubicBezTo>
                    <a:pt x="1354" y="10174"/>
                    <a:pt x="2370" y="12341"/>
                    <a:pt x="2641" y="108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E5F42EF-533B-D15F-30EB-87F10E7BE768}"/>
                </a:ext>
              </a:extLst>
            </p:cNvPr>
            <p:cNvSpPr/>
            <p:nvPr/>
          </p:nvSpPr>
          <p:spPr bwMode="ltGray">
            <a:xfrm>
              <a:off x="10023818" y="5421914"/>
              <a:ext cx="4373" cy="6276"/>
            </a:xfrm>
            <a:custGeom>
              <a:avLst/>
              <a:gdLst>
                <a:gd name="connsiteX0" fmla="*/ 3358 w 4373"/>
                <a:gd name="connsiteY0" fmla="*/ 6104 h 6276"/>
                <a:gd name="connsiteX1" fmla="*/ 4374 w 4373"/>
                <a:gd name="connsiteY1" fmla="*/ 3667 h 6276"/>
                <a:gd name="connsiteX2" fmla="*/ 3087 w 4373"/>
                <a:gd name="connsiteY2" fmla="*/ 1703 h 6276"/>
                <a:gd name="connsiteX3" fmla="*/ 3629 w 4373"/>
                <a:gd name="connsiteY3" fmla="*/ 146 h 6276"/>
                <a:gd name="connsiteX4" fmla="*/ 3087 w 4373"/>
                <a:gd name="connsiteY4" fmla="*/ 1636 h 6276"/>
                <a:gd name="connsiteX5" fmla="*/ 852 w 4373"/>
                <a:gd name="connsiteY5" fmla="*/ 10 h 6276"/>
                <a:gd name="connsiteX6" fmla="*/ 3019 w 4373"/>
                <a:gd name="connsiteY6" fmla="*/ 1771 h 6276"/>
                <a:gd name="connsiteX7" fmla="*/ 3358 w 4373"/>
                <a:gd name="connsiteY7" fmla="*/ 6104 h 6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73" h="6276">
                  <a:moveTo>
                    <a:pt x="3358" y="6104"/>
                  </a:moveTo>
                  <a:cubicBezTo>
                    <a:pt x="3832" y="5698"/>
                    <a:pt x="4170" y="4750"/>
                    <a:pt x="4374" y="3667"/>
                  </a:cubicBezTo>
                  <a:cubicBezTo>
                    <a:pt x="3967" y="2990"/>
                    <a:pt x="3561" y="2313"/>
                    <a:pt x="3087" y="1703"/>
                  </a:cubicBezTo>
                  <a:cubicBezTo>
                    <a:pt x="3425" y="1432"/>
                    <a:pt x="3629" y="1026"/>
                    <a:pt x="3629" y="146"/>
                  </a:cubicBezTo>
                  <a:cubicBezTo>
                    <a:pt x="3629" y="-328"/>
                    <a:pt x="3358" y="484"/>
                    <a:pt x="3087" y="1636"/>
                  </a:cubicBezTo>
                  <a:cubicBezTo>
                    <a:pt x="2410" y="755"/>
                    <a:pt x="1665" y="78"/>
                    <a:pt x="852" y="10"/>
                  </a:cubicBezTo>
                  <a:cubicBezTo>
                    <a:pt x="-1518" y="-193"/>
                    <a:pt x="1665" y="2651"/>
                    <a:pt x="3019" y="1771"/>
                  </a:cubicBezTo>
                  <a:cubicBezTo>
                    <a:pt x="2545" y="3870"/>
                    <a:pt x="2139" y="7053"/>
                    <a:pt x="3358" y="61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3DCF94A0-E01C-7E85-F718-834533F30958}"/>
                </a:ext>
              </a:extLst>
            </p:cNvPr>
            <p:cNvSpPr/>
            <p:nvPr/>
          </p:nvSpPr>
          <p:spPr bwMode="ltGray">
            <a:xfrm>
              <a:off x="10042161" y="5427113"/>
              <a:ext cx="24105" cy="9220"/>
            </a:xfrm>
            <a:custGeom>
              <a:avLst/>
              <a:gdLst>
                <a:gd name="connsiteX0" fmla="*/ 14538 w 24105"/>
                <a:gd name="connsiteY0" fmla="*/ 8422 h 9220"/>
                <a:gd name="connsiteX1" fmla="*/ 22799 w 24105"/>
                <a:gd name="connsiteY1" fmla="*/ 4088 h 9220"/>
                <a:gd name="connsiteX2" fmla="*/ 115 w 24105"/>
                <a:gd name="connsiteY2" fmla="*/ 1379 h 9220"/>
                <a:gd name="connsiteX3" fmla="*/ 12913 w 24105"/>
                <a:gd name="connsiteY3" fmla="*/ 7609 h 9220"/>
                <a:gd name="connsiteX4" fmla="*/ 14538 w 24105"/>
                <a:gd name="connsiteY4" fmla="*/ 8422 h 9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05" h="9220">
                  <a:moveTo>
                    <a:pt x="14538" y="8422"/>
                  </a:moveTo>
                  <a:cubicBezTo>
                    <a:pt x="18127" y="6593"/>
                    <a:pt x="27539" y="7203"/>
                    <a:pt x="22799" y="4088"/>
                  </a:cubicBezTo>
                  <a:cubicBezTo>
                    <a:pt x="18127" y="973"/>
                    <a:pt x="1401" y="-1735"/>
                    <a:pt x="115" y="1379"/>
                  </a:cubicBezTo>
                  <a:cubicBezTo>
                    <a:pt x="-1308" y="4833"/>
                    <a:pt x="10949" y="6796"/>
                    <a:pt x="12913" y="7609"/>
                  </a:cubicBezTo>
                  <a:cubicBezTo>
                    <a:pt x="14944" y="8489"/>
                    <a:pt x="11016" y="10250"/>
                    <a:pt x="14538" y="842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4268EA5-7826-2659-0820-E002013A8E35}"/>
                </a:ext>
              </a:extLst>
            </p:cNvPr>
            <p:cNvSpPr/>
            <p:nvPr/>
          </p:nvSpPr>
          <p:spPr bwMode="ltGray">
            <a:xfrm>
              <a:off x="10075716" y="5427656"/>
              <a:ext cx="12185" cy="17090"/>
            </a:xfrm>
            <a:custGeom>
              <a:avLst/>
              <a:gdLst>
                <a:gd name="connsiteX0" fmla="*/ 5360 w 12185"/>
                <a:gd name="connsiteY0" fmla="*/ 16614 h 17090"/>
                <a:gd name="connsiteX1" fmla="*/ 11387 w 12185"/>
                <a:gd name="connsiteY1" fmla="*/ 17088 h 17090"/>
                <a:gd name="connsiteX2" fmla="*/ 10304 w 12185"/>
                <a:gd name="connsiteY2" fmla="*/ 6728 h 17090"/>
                <a:gd name="connsiteX3" fmla="*/ 756 w 12185"/>
                <a:gd name="connsiteY3" fmla="*/ 160 h 17090"/>
                <a:gd name="connsiteX4" fmla="*/ 6715 w 12185"/>
                <a:gd name="connsiteY4" fmla="*/ 5171 h 17090"/>
                <a:gd name="connsiteX5" fmla="*/ 5360 w 12185"/>
                <a:gd name="connsiteY5" fmla="*/ 16614 h 1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85" h="17090">
                  <a:moveTo>
                    <a:pt x="5360" y="16614"/>
                  </a:moveTo>
                  <a:cubicBezTo>
                    <a:pt x="8340" y="16750"/>
                    <a:pt x="10100" y="16953"/>
                    <a:pt x="11387" y="17088"/>
                  </a:cubicBezTo>
                  <a:cubicBezTo>
                    <a:pt x="12673" y="17224"/>
                    <a:pt x="12471" y="9707"/>
                    <a:pt x="10304" y="6728"/>
                  </a:cubicBezTo>
                  <a:cubicBezTo>
                    <a:pt x="8137" y="3749"/>
                    <a:pt x="4209" y="-924"/>
                    <a:pt x="756" y="160"/>
                  </a:cubicBezTo>
                  <a:cubicBezTo>
                    <a:pt x="-2630" y="1243"/>
                    <a:pt x="6444" y="2801"/>
                    <a:pt x="6715" y="5171"/>
                  </a:cubicBezTo>
                  <a:cubicBezTo>
                    <a:pt x="7256" y="9707"/>
                    <a:pt x="2313" y="16479"/>
                    <a:pt x="5360" y="166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D0F1E62-8CD5-61C5-2D55-6F2D5BE53BF6}"/>
                </a:ext>
              </a:extLst>
            </p:cNvPr>
            <p:cNvSpPr/>
            <p:nvPr/>
          </p:nvSpPr>
          <p:spPr bwMode="ltGray">
            <a:xfrm>
              <a:off x="10210332" y="5473997"/>
              <a:ext cx="10658" cy="10568"/>
            </a:xfrm>
            <a:custGeom>
              <a:avLst/>
              <a:gdLst>
                <a:gd name="connsiteX0" fmla="*/ 485 w 10658"/>
                <a:gd name="connsiteY0" fmla="*/ 8599 h 10568"/>
                <a:gd name="connsiteX1" fmla="*/ 4480 w 10658"/>
                <a:gd name="connsiteY1" fmla="*/ 10428 h 10568"/>
                <a:gd name="connsiteX2" fmla="*/ 10101 w 10658"/>
                <a:gd name="connsiteY2" fmla="*/ 7042 h 10568"/>
                <a:gd name="connsiteX3" fmla="*/ 8340 w 10658"/>
                <a:gd name="connsiteY3" fmla="*/ 0 h 10568"/>
                <a:gd name="connsiteX4" fmla="*/ 485 w 10658"/>
                <a:gd name="connsiteY4" fmla="*/ 8599 h 10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58" h="10568">
                  <a:moveTo>
                    <a:pt x="485" y="8599"/>
                  </a:moveTo>
                  <a:cubicBezTo>
                    <a:pt x="-1479" y="7719"/>
                    <a:pt x="3059" y="11308"/>
                    <a:pt x="4480" y="10428"/>
                  </a:cubicBezTo>
                  <a:cubicBezTo>
                    <a:pt x="5902" y="9548"/>
                    <a:pt x="5835" y="8058"/>
                    <a:pt x="10101" y="7042"/>
                  </a:cubicBezTo>
                  <a:cubicBezTo>
                    <a:pt x="11523" y="6704"/>
                    <a:pt x="9965" y="3386"/>
                    <a:pt x="8340" y="0"/>
                  </a:cubicBezTo>
                  <a:cubicBezTo>
                    <a:pt x="4684" y="1422"/>
                    <a:pt x="2381" y="9412"/>
                    <a:pt x="485" y="859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A274753-BFBB-46D3-5F86-379E6F5F808D}"/>
                </a:ext>
              </a:extLst>
            </p:cNvPr>
            <p:cNvSpPr/>
            <p:nvPr/>
          </p:nvSpPr>
          <p:spPr bwMode="ltGray">
            <a:xfrm>
              <a:off x="10227069" y="5473318"/>
              <a:ext cx="6695" cy="3181"/>
            </a:xfrm>
            <a:custGeom>
              <a:avLst/>
              <a:gdLst>
                <a:gd name="connsiteX0" fmla="*/ 0 w 6695"/>
                <a:gd name="connsiteY0" fmla="*/ 1 h 3181"/>
                <a:gd name="connsiteX1" fmla="*/ 6298 w 6695"/>
                <a:gd name="connsiteY1" fmla="*/ 3116 h 3181"/>
                <a:gd name="connsiteX2" fmla="*/ 0 w 6695"/>
                <a:gd name="connsiteY2" fmla="*/ 1 h 3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95" h="3181">
                  <a:moveTo>
                    <a:pt x="0" y="1"/>
                  </a:moveTo>
                  <a:cubicBezTo>
                    <a:pt x="2844" y="1965"/>
                    <a:pt x="5350" y="3523"/>
                    <a:pt x="6298" y="3116"/>
                  </a:cubicBezTo>
                  <a:cubicBezTo>
                    <a:pt x="8194" y="2236"/>
                    <a:pt x="2844" y="-66"/>
                    <a:pt x="0" y="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720663EB-C72B-7C1B-054C-2601C36FD085}"/>
                </a:ext>
              </a:extLst>
            </p:cNvPr>
            <p:cNvSpPr/>
            <p:nvPr/>
          </p:nvSpPr>
          <p:spPr bwMode="ltGray">
            <a:xfrm>
              <a:off x="10291235" y="5479389"/>
              <a:ext cx="38627" cy="38283"/>
            </a:xfrm>
            <a:custGeom>
              <a:avLst/>
              <a:gdLst>
                <a:gd name="connsiteX0" fmla="*/ 4429 w 38627"/>
                <a:gd name="connsiteY0" fmla="*/ 38284 h 38283"/>
                <a:gd name="connsiteX1" fmla="*/ 18378 w 38627"/>
                <a:gd name="connsiteY1" fmla="*/ 25215 h 38283"/>
                <a:gd name="connsiteX2" fmla="*/ 28061 w 38627"/>
                <a:gd name="connsiteY2" fmla="*/ 33070 h 38283"/>
                <a:gd name="connsiteX3" fmla="*/ 38489 w 38627"/>
                <a:gd name="connsiteY3" fmla="*/ 16209 h 38283"/>
                <a:gd name="connsiteX4" fmla="*/ 35374 w 38627"/>
                <a:gd name="connsiteY4" fmla="*/ 16412 h 38283"/>
                <a:gd name="connsiteX5" fmla="*/ 32530 w 38627"/>
                <a:gd name="connsiteY5" fmla="*/ 5442 h 38283"/>
                <a:gd name="connsiteX6" fmla="*/ 36052 w 38627"/>
                <a:gd name="connsiteY6" fmla="*/ 93 h 38283"/>
                <a:gd name="connsiteX7" fmla="*/ 28129 w 38627"/>
                <a:gd name="connsiteY7" fmla="*/ 2463 h 38283"/>
                <a:gd name="connsiteX8" fmla="*/ 22779 w 38627"/>
                <a:gd name="connsiteY8" fmla="*/ 8286 h 38283"/>
                <a:gd name="connsiteX9" fmla="*/ 13638 w 38627"/>
                <a:gd name="connsiteY9" fmla="*/ 1854 h 38283"/>
                <a:gd name="connsiteX10" fmla="*/ 9236 w 38627"/>
                <a:gd name="connsiteY10" fmla="*/ 8354 h 38283"/>
                <a:gd name="connsiteX11" fmla="*/ 13232 w 38627"/>
                <a:gd name="connsiteY11" fmla="*/ 15329 h 38283"/>
                <a:gd name="connsiteX12" fmla="*/ 6257 w 38627"/>
                <a:gd name="connsiteY12" fmla="*/ 21220 h 38283"/>
                <a:gd name="connsiteX13" fmla="*/ 975 w 38627"/>
                <a:gd name="connsiteY13" fmla="*/ 24944 h 38283"/>
                <a:gd name="connsiteX14" fmla="*/ 4429 w 38627"/>
                <a:gd name="connsiteY14" fmla="*/ 38284 h 38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627" h="38283">
                  <a:moveTo>
                    <a:pt x="4429" y="38284"/>
                  </a:moveTo>
                  <a:cubicBezTo>
                    <a:pt x="9440" y="38284"/>
                    <a:pt x="14925" y="25689"/>
                    <a:pt x="18378" y="25215"/>
                  </a:cubicBezTo>
                  <a:cubicBezTo>
                    <a:pt x="21831" y="24808"/>
                    <a:pt x="24337" y="35507"/>
                    <a:pt x="28061" y="33070"/>
                  </a:cubicBezTo>
                  <a:cubicBezTo>
                    <a:pt x="31785" y="30700"/>
                    <a:pt x="39776" y="19933"/>
                    <a:pt x="38489" y="16209"/>
                  </a:cubicBezTo>
                  <a:cubicBezTo>
                    <a:pt x="37812" y="14313"/>
                    <a:pt x="36390" y="15261"/>
                    <a:pt x="35374" y="16412"/>
                  </a:cubicBezTo>
                  <a:cubicBezTo>
                    <a:pt x="35645" y="13230"/>
                    <a:pt x="32056" y="6323"/>
                    <a:pt x="32530" y="5442"/>
                  </a:cubicBezTo>
                  <a:cubicBezTo>
                    <a:pt x="33072" y="4426"/>
                    <a:pt x="39234" y="634"/>
                    <a:pt x="36052" y="93"/>
                  </a:cubicBezTo>
                  <a:cubicBezTo>
                    <a:pt x="32937" y="-449"/>
                    <a:pt x="29821" y="1515"/>
                    <a:pt x="28129" y="2463"/>
                  </a:cubicBezTo>
                  <a:cubicBezTo>
                    <a:pt x="26436" y="3479"/>
                    <a:pt x="28468" y="8286"/>
                    <a:pt x="22779" y="8286"/>
                  </a:cubicBezTo>
                  <a:cubicBezTo>
                    <a:pt x="17091" y="8286"/>
                    <a:pt x="16617" y="1989"/>
                    <a:pt x="13638" y="1854"/>
                  </a:cubicBezTo>
                  <a:cubicBezTo>
                    <a:pt x="10659" y="1718"/>
                    <a:pt x="8559" y="5374"/>
                    <a:pt x="9236" y="8354"/>
                  </a:cubicBezTo>
                  <a:cubicBezTo>
                    <a:pt x="9981" y="11333"/>
                    <a:pt x="13028" y="14313"/>
                    <a:pt x="13232" y="15329"/>
                  </a:cubicBezTo>
                  <a:cubicBezTo>
                    <a:pt x="13977" y="19188"/>
                    <a:pt x="9236" y="18782"/>
                    <a:pt x="6257" y="21220"/>
                  </a:cubicBezTo>
                  <a:cubicBezTo>
                    <a:pt x="3278" y="23657"/>
                    <a:pt x="2668" y="23928"/>
                    <a:pt x="975" y="24944"/>
                  </a:cubicBezTo>
                  <a:cubicBezTo>
                    <a:pt x="-717" y="25960"/>
                    <a:pt x="-582" y="38284"/>
                    <a:pt x="4429" y="3828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CB2F1A6-EAC3-5096-D1FB-B1EE4D655C21}"/>
                </a:ext>
              </a:extLst>
            </p:cNvPr>
            <p:cNvSpPr/>
            <p:nvPr/>
          </p:nvSpPr>
          <p:spPr bwMode="ltGray">
            <a:xfrm>
              <a:off x="10323578" y="5466480"/>
              <a:ext cx="11834" cy="17200"/>
            </a:xfrm>
            <a:custGeom>
              <a:avLst/>
              <a:gdLst>
                <a:gd name="connsiteX0" fmla="*/ 10345 w 11834"/>
                <a:gd name="connsiteY0" fmla="*/ 17200 h 17200"/>
                <a:gd name="connsiteX1" fmla="*/ 11834 w 11834"/>
                <a:gd name="connsiteY1" fmla="*/ 9413 h 17200"/>
                <a:gd name="connsiteX2" fmla="*/ 120 w 11834"/>
                <a:gd name="connsiteY2" fmla="*/ 271 h 17200"/>
                <a:gd name="connsiteX3" fmla="*/ 5605 w 11834"/>
                <a:gd name="connsiteY3" fmla="*/ 10699 h 17200"/>
                <a:gd name="connsiteX4" fmla="*/ 10345 w 11834"/>
                <a:gd name="connsiteY4" fmla="*/ 17200 h 1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4" h="17200">
                  <a:moveTo>
                    <a:pt x="10345" y="17200"/>
                  </a:moveTo>
                  <a:cubicBezTo>
                    <a:pt x="11699" y="17200"/>
                    <a:pt x="11496" y="11444"/>
                    <a:pt x="11834" y="9413"/>
                  </a:cubicBezTo>
                  <a:cubicBezTo>
                    <a:pt x="9464" y="7584"/>
                    <a:pt x="1745" y="-1693"/>
                    <a:pt x="120" y="271"/>
                  </a:cubicBezTo>
                  <a:cubicBezTo>
                    <a:pt x="-896" y="1422"/>
                    <a:pt x="4860" y="9548"/>
                    <a:pt x="5605" y="10699"/>
                  </a:cubicBezTo>
                  <a:cubicBezTo>
                    <a:pt x="6349" y="11918"/>
                    <a:pt x="8990" y="17200"/>
                    <a:pt x="10345" y="172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CD8F20B0-5849-A14D-A14E-928FA8EB7D0D}"/>
                </a:ext>
              </a:extLst>
            </p:cNvPr>
            <p:cNvSpPr/>
            <p:nvPr/>
          </p:nvSpPr>
          <p:spPr bwMode="ltGray">
            <a:xfrm>
              <a:off x="10335480" y="5475114"/>
              <a:ext cx="1196" cy="1252"/>
            </a:xfrm>
            <a:custGeom>
              <a:avLst/>
              <a:gdLst>
                <a:gd name="connsiteX0" fmla="*/ 0 w 1196"/>
                <a:gd name="connsiteY0" fmla="*/ 576 h 1252"/>
                <a:gd name="connsiteX1" fmla="*/ 0 w 1196"/>
                <a:gd name="connsiteY1" fmla="*/ 779 h 1252"/>
                <a:gd name="connsiteX2" fmla="*/ 474 w 1196"/>
                <a:gd name="connsiteY2" fmla="*/ 1117 h 1252"/>
                <a:gd name="connsiteX3" fmla="*/ 0 w 1196"/>
                <a:gd name="connsiteY3" fmla="*/ 576 h 1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6" h="1252">
                  <a:moveTo>
                    <a:pt x="0" y="576"/>
                  </a:moveTo>
                  <a:cubicBezTo>
                    <a:pt x="0" y="643"/>
                    <a:pt x="0" y="711"/>
                    <a:pt x="0" y="779"/>
                  </a:cubicBezTo>
                  <a:cubicBezTo>
                    <a:pt x="136" y="914"/>
                    <a:pt x="338" y="1117"/>
                    <a:pt x="474" y="1117"/>
                  </a:cubicBezTo>
                  <a:cubicBezTo>
                    <a:pt x="2167" y="1930"/>
                    <a:pt x="406" y="-1252"/>
                    <a:pt x="0" y="57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C0F596E9-7D5E-D0F9-DB2D-654F40878311}"/>
                </a:ext>
              </a:extLst>
            </p:cNvPr>
            <p:cNvSpPr/>
            <p:nvPr/>
          </p:nvSpPr>
          <p:spPr bwMode="ltGray">
            <a:xfrm>
              <a:off x="10654415" y="5871684"/>
              <a:ext cx="1836" cy="1246"/>
            </a:xfrm>
            <a:custGeom>
              <a:avLst/>
              <a:gdLst>
                <a:gd name="connsiteX0" fmla="*/ 1828 w 1836"/>
                <a:gd name="connsiteY0" fmla="*/ 1219 h 1246"/>
                <a:gd name="connsiteX1" fmla="*/ 1015 w 1836"/>
                <a:gd name="connsiteY1" fmla="*/ 0 h 1246"/>
                <a:gd name="connsiteX2" fmla="*/ 0 w 1836"/>
                <a:gd name="connsiteY2" fmla="*/ 1151 h 1246"/>
                <a:gd name="connsiteX3" fmla="*/ 1828 w 1836"/>
                <a:gd name="connsiteY3" fmla="*/ 1219 h 1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6" h="1246">
                  <a:moveTo>
                    <a:pt x="1828" y="1219"/>
                  </a:moveTo>
                  <a:cubicBezTo>
                    <a:pt x="1896" y="1151"/>
                    <a:pt x="1557" y="610"/>
                    <a:pt x="1015" y="0"/>
                  </a:cubicBezTo>
                  <a:cubicBezTo>
                    <a:pt x="677" y="406"/>
                    <a:pt x="338" y="745"/>
                    <a:pt x="0" y="1151"/>
                  </a:cubicBezTo>
                  <a:cubicBezTo>
                    <a:pt x="1083" y="1219"/>
                    <a:pt x="1761" y="1287"/>
                    <a:pt x="1828" y="12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4A6D7930-F409-D297-39D9-F13192422DA6}"/>
                </a:ext>
              </a:extLst>
            </p:cNvPr>
            <p:cNvSpPr/>
            <p:nvPr/>
          </p:nvSpPr>
          <p:spPr bwMode="ltGray">
            <a:xfrm>
              <a:off x="10649540" y="5872158"/>
              <a:ext cx="4875" cy="2708"/>
            </a:xfrm>
            <a:custGeom>
              <a:avLst/>
              <a:gdLst>
                <a:gd name="connsiteX0" fmla="*/ 2709 w 4875"/>
                <a:gd name="connsiteY0" fmla="*/ 2708 h 2708"/>
                <a:gd name="connsiteX1" fmla="*/ 4876 w 4875"/>
                <a:gd name="connsiteY1" fmla="*/ 677 h 2708"/>
                <a:gd name="connsiteX2" fmla="*/ 0 w 4875"/>
                <a:gd name="connsiteY2" fmla="*/ 0 h 2708"/>
                <a:gd name="connsiteX3" fmla="*/ 2709 w 4875"/>
                <a:gd name="connsiteY3" fmla="*/ 2708 h 2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5" h="2708">
                  <a:moveTo>
                    <a:pt x="2709" y="2708"/>
                  </a:moveTo>
                  <a:cubicBezTo>
                    <a:pt x="2979" y="2708"/>
                    <a:pt x="3860" y="1828"/>
                    <a:pt x="4876" y="677"/>
                  </a:cubicBezTo>
                  <a:cubicBezTo>
                    <a:pt x="3657" y="542"/>
                    <a:pt x="1896" y="271"/>
                    <a:pt x="0" y="0"/>
                  </a:cubicBezTo>
                  <a:cubicBezTo>
                    <a:pt x="1151" y="1354"/>
                    <a:pt x="2302" y="2708"/>
                    <a:pt x="2709" y="270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E27A322-28FA-414B-91E7-998D3B0B7B33}"/>
                </a:ext>
              </a:extLst>
            </p:cNvPr>
            <p:cNvSpPr/>
            <p:nvPr/>
          </p:nvSpPr>
          <p:spPr bwMode="ltGray">
            <a:xfrm>
              <a:off x="10658139" y="5866679"/>
              <a:ext cx="2099" cy="1822"/>
            </a:xfrm>
            <a:custGeom>
              <a:avLst/>
              <a:gdLst>
                <a:gd name="connsiteX0" fmla="*/ 2099 w 2099"/>
                <a:gd name="connsiteY0" fmla="*/ 130 h 1822"/>
                <a:gd name="connsiteX1" fmla="*/ 0 w 2099"/>
                <a:gd name="connsiteY1" fmla="*/ 1823 h 1822"/>
                <a:gd name="connsiteX2" fmla="*/ 2099 w 2099"/>
                <a:gd name="connsiteY2" fmla="*/ 130 h 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9" h="1822">
                  <a:moveTo>
                    <a:pt x="2099" y="130"/>
                  </a:moveTo>
                  <a:cubicBezTo>
                    <a:pt x="2031" y="-344"/>
                    <a:pt x="1151" y="537"/>
                    <a:pt x="0" y="1823"/>
                  </a:cubicBezTo>
                  <a:cubicBezTo>
                    <a:pt x="1151" y="1281"/>
                    <a:pt x="2099" y="672"/>
                    <a:pt x="2099" y="1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B444E80-1018-F77D-40B7-F557EDE64047}"/>
                </a:ext>
              </a:extLst>
            </p:cNvPr>
            <p:cNvSpPr/>
            <p:nvPr/>
          </p:nvSpPr>
          <p:spPr bwMode="ltGray">
            <a:xfrm>
              <a:off x="10639852" y="5871210"/>
              <a:ext cx="1697" cy="601"/>
            </a:xfrm>
            <a:custGeom>
              <a:avLst/>
              <a:gdLst>
                <a:gd name="connsiteX0" fmla="*/ 1698 w 1697"/>
                <a:gd name="connsiteY0" fmla="*/ 0 h 601"/>
                <a:gd name="connsiteX1" fmla="*/ 5 w 1697"/>
                <a:gd name="connsiteY1" fmla="*/ 406 h 601"/>
                <a:gd name="connsiteX2" fmla="*/ 1698 w 1697"/>
                <a:gd name="connsiteY2" fmla="*/ 0 h 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97" h="601">
                  <a:moveTo>
                    <a:pt x="1698" y="0"/>
                  </a:moveTo>
                  <a:cubicBezTo>
                    <a:pt x="614" y="0"/>
                    <a:pt x="-63" y="68"/>
                    <a:pt x="5" y="406"/>
                  </a:cubicBezTo>
                  <a:cubicBezTo>
                    <a:pt x="140" y="813"/>
                    <a:pt x="817" y="542"/>
                    <a:pt x="1698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2B72932-AA40-8BE3-2C79-669382F96547}"/>
                </a:ext>
              </a:extLst>
            </p:cNvPr>
            <p:cNvSpPr/>
            <p:nvPr/>
          </p:nvSpPr>
          <p:spPr bwMode="ltGray">
            <a:xfrm>
              <a:off x="10641549" y="5865928"/>
              <a:ext cx="8345" cy="6230"/>
            </a:xfrm>
            <a:custGeom>
              <a:avLst/>
              <a:gdLst>
                <a:gd name="connsiteX0" fmla="*/ 8126 w 8345"/>
                <a:gd name="connsiteY0" fmla="*/ 1 h 6230"/>
                <a:gd name="connsiteX1" fmla="*/ 0 w 8345"/>
                <a:gd name="connsiteY1" fmla="*/ 5350 h 6230"/>
                <a:gd name="connsiteX2" fmla="*/ 7990 w 8345"/>
                <a:gd name="connsiteY2" fmla="*/ 6230 h 6230"/>
                <a:gd name="connsiteX3" fmla="*/ 5756 w 8345"/>
                <a:gd name="connsiteY3" fmla="*/ 3793 h 6230"/>
                <a:gd name="connsiteX4" fmla="*/ 8126 w 8345"/>
                <a:gd name="connsiteY4" fmla="*/ 1 h 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45" h="6230">
                  <a:moveTo>
                    <a:pt x="8126" y="1"/>
                  </a:moveTo>
                  <a:cubicBezTo>
                    <a:pt x="7178" y="-67"/>
                    <a:pt x="2573" y="3793"/>
                    <a:pt x="0" y="5350"/>
                  </a:cubicBezTo>
                  <a:cubicBezTo>
                    <a:pt x="1896" y="5418"/>
                    <a:pt x="5079" y="5824"/>
                    <a:pt x="7990" y="6230"/>
                  </a:cubicBezTo>
                  <a:cubicBezTo>
                    <a:pt x="7178" y="5282"/>
                    <a:pt x="6365" y="4334"/>
                    <a:pt x="5756" y="3793"/>
                  </a:cubicBezTo>
                  <a:cubicBezTo>
                    <a:pt x="7042" y="2777"/>
                    <a:pt x="9006" y="68"/>
                    <a:pt x="8126" y="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2100843-EC61-A440-D765-FC4C3EBAFC43}"/>
                </a:ext>
              </a:extLst>
            </p:cNvPr>
            <p:cNvSpPr/>
            <p:nvPr/>
          </p:nvSpPr>
          <p:spPr bwMode="ltGray">
            <a:xfrm>
              <a:off x="10649607" y="5864913"/>
              <a:ext cx="609" cy="406"/>
            </a:xfrm>
            <a:custGeom>
              <a:avLst/>
              <a:gdLst>
                <a:gd name="connsiteX0" fmla="*/ 610 w 609"/>
                <a:gd name="connsiteY0" fmla="*/ 406 h 406"/>
                <a:gd name="connsiteX1" fmla="*/ 271 w 609"/>
                <a:gd name="connsiteY1" fmla="*/ 0 h 406"/>
                <a:gd name="connsiteX2" fmla="*/ 0 w 609"/>
                <a:gd name="connsiteY2" fmla="*/ 406 h 406"/>
                <a:gd name="connsiteX3" fmla="*/ 610 w 609"/>
                <a:gd name="connsiteY3" fmla="*/ 406 h 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" h="406">
                  <a:moveTo>
                    <a:pt x="610" y="406"/>
                  </a:moveTo>
                  <a:cubicBezTo>
                    <a:pt x="474" y="271"/>
                    <a:pt x="406" y="136"/>
                    <a:pt x="271" y="0"/>
                  </a:cubicBezTo>
                  <a:cubicBezTo>
                    <a:pt x="68" y="203"/>
                    <a:pt x="0" y="338"/>
                    <a:pt x="0" y="406"/>
                  </a:cubicBezTo>
                  <a:cubicBezTo>
                    <a:pt x="68" y="406"/>
                    <a:pt x="338" y="406"/>
                    <a:pt x="610" y="40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DFECDE7-343B-14A8-09E9-9C1736D60234}"/>
                </a:ext>
              </a:extLst>
            </p:cNvPr>
            <p:cNvSpPr/>
            <p:nvPr/>
          </p:nvSpPr>
          <p:spPr bwMode="ltGray">
            <a:xfrm>
              <a:off x="10671238" y="5843498"/>
              <a:ext cx="904" cy="3605"/>
            </a:xfrm>
            <a:custGeom>
              <a:avLst/>
              <a:gdLst>
                <a:gd name="connsiteX0" fmla="*/ 376 w 904"/>
                <a:gd name="connsiteY0" fmla="*/ 17 h 3605"/>
                <a:gd name="connsiteX1" fmla="*/ 782 w 904"/>
                <a:gd name="connsiteY1" fmla="*/ 3605 h 3605"/>
                <a:gd name="connsiteX2" fmla="*/ 376 w 904"/>
                <a:gd name="connsiteY2" fmla="*/ 17 h 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4" h="3605">
                  <a:moveTo>
                    <a:pt x="376" y="17"/>
                  </a:moveTo>
                  <a:cubicBezTo>
                    <a:pt x="-436" y="355"/>
                    <a:pt x="241" y="2116"/>
                    <a:pt x="782" y="3605"/>
                  </a:cubicBezTo>
                  <a:cubicBezTo>
                    <a:pt x="986" y="1506"/>
                    <a:pt x="986" y="-187"/>
                    <a:pt x="376" y="1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19D4622-3795-C860-A891-196F3B839558}"/>
                </a:ext>
              </a:extLst>
            </p:cNvPr>
            <p:cNvSpPr/>
            <p:nvPr/>
          </p:nvSpPr>
          <p:spPr bwMode="ltGray">
            <a:xfrm>
              <a:off x="10670285" y="5849745"/>
              <a:ext cx="1397" cy="3630"/>
            </a:xfrm>
            <a:custGeom>
              <a:avLst/>
              <a:gdLst>
                <a:gd name="connsiteX0" fmla="*/ 110 w 1397"/>
                <a:gd name="connsiteY0" fmla="*/ 3454 h 3630"/>
                <a:gd name="connsiteX1" fmla="*/ 517 w 1397"/>
                <a:gd name="connsiteY1" fmla="*/ 3318 h 3630"/>
                <a:gd name="connsiteX2" fmla="*/ 585 w 1397"/>
                <a:gd name="connsiteY2" fmla="*/ 3182 h 3630"/>
                <a:gd name="connsiteX3" fmla="*/ 1397 w 1397"/>
                <a:gd name="connsiteY3" fmla="*/ 0 h 3630"/>
                <a:gd name="connsiteX4" fmla="*/ 449 w 1397"/>
                <a:gd name="connsiteY4" fmla="*/ 3047 h 3630"/>
                <a:gd name="connsiteX5" fmla="*/ 110 w 1397"/>
                <a:gd name="connsiteY5" fmla="*/ 3454 h 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7" h="3630">
                  <a:moveTo>
                    <a:pt x="110" y="3454"/>
                  </a:moveTo>
                  <a:cubicBezTo>
                    <a:pt x="246" y="3792"/>
                    <a:pt x="381" y="3589"/>
                    <a:pt x="517" y="3318"/>
                  </a:cubicBezTo>
                  <a:cubicBezTo>
                    <a:pt x="991" y="3724"/>
                    <a:pt x="855" y="3454"/>
                    <a:pt x="585" y="3182"/>
                  </a:cubicBezTo>
                  <a:cubicBezTo>
                    <a:pt x="855" y="2573"/>
                    <a:pt x="1126" y="1354"/>
                    <a:pt x="1397" y="0"/>
                  </a:cubicBezTo>
                  <a:cubicBezTo>
                    <a:pt x="652" y="1490"/>
                    <a:pt x="246" y="2573"/>
                    <a:pt x="449" y="3047"/>
                  </a:cubicBezTo>
                  <a:cubicBezTo>
                    <a:pt x="110" y="2708"/>
                    <a:pt x="-160" y="2641"/>
                    <a:pt x="110" y="34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09B3977B-95B5-89BC-8197-0502548B09F5}"/>
                </a:ext>
              </a:extLst>
            </p:cNvPr>
            <p:cNvSpPr/>
            <p:nvPr/>
          </p:nvSpPr>
          <p:spPr bwMode="ltGray">
            <a:xfrm>
              <a:off x="10672235" y="5848661"/>
              <a:ext cx="432" cy="390"/>
            </a:xfrm>
            <a:custGeom>
              <a:avLst/>
              <a:gdLst>
                <a:gd name="connsiteX0" fmla="*/ 192 w 432"/>
                <a:gd name="connsiteY0" fmla="*/ 339 h 390"/>
                <a:gd name="connsiteX1" fmla="*/ 395 w 432"/>
                <a:gd name="connsiteY1" fmla="*/ 0 h 390"/>
                <a:gd name="connsiteX2" fmla="*/ 192 w 432"/>
                <a:gd name="connsiteY2" fmla="*/ 339 h 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2" h="390">
                  <a:moveTo>
                    <a:pt x="192" y="339"/>
                  </a:moveTo>
                  <a:cubicBezTo>
                    <a:pt x="462" y="474"/>
                    <a:pt x="462" y="339"/>
                    <a:pt x="395" y="0"/>
                  </a:cubicBezTo>
                  <a:cubicBezTo>
                    <a:pt x="-11" y="0"/>
                    <a:pt x="-147" y="68"/>
                    <a:pt x="192" y="33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79526856-C56E-43D3-BA64-02C6DA35A989}"/>
                </a:ext>
              </a:extLst>
            </p:cNvPr>
            <p:cNvSpPr/>
            <p:nvPr/>
          </p:nvSpPr>
          <p:spPr bwMode="ltGray">
            <a:xfrm>
              <a:off x="10671682" y="5847104"/>
              <a:ext cx="812" cy="2573"/>
            </a:xfrm>
            <a:custGeom>
              <a:avLst/>
              <a:gdLst>
                <a:gd name="connsiteX0" fmla="*/ 0 w 812"/>
                <a:gd name="connsiteY0" fmla="*/ 2573 h 2573"/>
                <a:gd name="connsiteX1" fmla="*/ 813 w 812"/>
                <a:gd name="connsiteY1" fmla="*/ 1151 h 2573"/>
                <a:gd name="connsiteX2" fmla="*/ 338 w 812"/>
                <a:gd name="connsiteY2" fmla="*/ 0 h 2573"/>
                <a:gd name="connsiteX3" fmla="*/ 0 w 812"/>
                <a:gd name="connsiteY3" fmla="*/ 2573 h 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" h="2573">
                  <a:moveTo>
                    <a:pt x="0" y="2573"/>
                  </a:moveTo>
                  <a:cubicBezTo>
                    <a:pt x="203" y="2099"/>
                    <a:pt x="542" y="1625"/>
                    <a:pt x="813" y="1151"/>
                  </a:cubicBezTo>
                  <a:cubicBezTo>
                    <a:pt x="677" y="813"/>
                    <a:pt x="542" y="474"/>
                    <a:pt x="338" y="0"/>
                  </a:cubicBezTo>
                  <a:cubicBezTo>
                    <a:pt x="271" y="813"/>
                    <a:pt x="136" y="1693"/>
                    <a:pt x="0" y="257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D9445696-20E2-4AEE-EB44-56C160D31AB6}"/>
                </a:ext>
              </a:extLst>
            </p:cNvPr>
            <p:cNvSpPr/>
            <p:nvPr/>
          </p:nvSpPr>
          <p:spPr bwMode="ltGray">
            <a:xfrm>
              <a:off x="10688001" y="5832911"/>
              <a:ext cx="4021" cy="1239"/>
            </a:xfrm>
            <a:custGeom>
              <a:avLst/>
              <a:gdLst>
                <a:gd name="connsiteX0" fmla="*/ 3521 w 4021"/>
                <a:gd name="connsiteY0" fmla="*/ 920 h 1239"/>
                <a:gd name="connsiteX1" fmla="*/ 0 w 4021"/>
                <a:gd name="connsiteY1" fmla="*/ 176 h 1239"/>
                <a:gd name="connsiteX2" fmla="*/ 3521 w 4021"/>
                <a:gd name="connsiteY2" fmla="*/ 920 h 1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21" h="1239">
                  <a:moveTo>
                    <a:pt x="3521" y="920"/>
                  </a:moveTo>
                  <a:cubicBezTo>
                    <a:pt x="5146" y="-1043"/>
                    <a:pt x="2505" y="853"/>
                    <a:pt x="0" y="176"/>
                  </a:cubicBezTo>
                  <a:cubicBezTo>
                    <a:pt x="1625" y="1124"/>
                    <a:pt x="2912" y="1598"/>
                    <a:pt x="3521" y="92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559D23AB-8EF8-116D-0C79-6A638EF46AF2}"/>
                </a:ext>
              </a:extLst>
            </p:cNvPr>
            <p:cNvSpPr/>
            <p:nvPr/>
          </p:nvSpPr>
          <p:spPr bwMode="ltGray">
            <a:xfrm>
              <a:off x="10687121" y="5832613"/>
              <a:ext cx="880" cy="474"/>
            </a:xfrm>
            <a:custGeom>
              <a:avLst/>
              <a:gdLst>
                <a:gd name="connsiteX0" fmla="*/ 880 w 880"/>
                <a:gd name="connsiteY0" fmla="*/ 474 h 474"/>
                <a:gd name="connsiteX1" fmla="*/ 0 w 880"/>
                <a:gd name="connsiteY1" fmla="*/ 0 h 474"/>
                <a:gd name="connsiteX2" fmla="*/ 339 w 880"/>
                <a:gd name="connsiteY2" fmla="*/ 338 h 474"/>
                <a:gd name="connsiteX3" fmla="*/ 880 w 880"/>
                <a:gd name="connsiteY3" fmla="*/ 474 h 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0" h="474">
                  <a:moveTo>
                    <a:pt x="880" y="474"/>
                  </a:moveTo>
                  <a:cubicBezTo>
                    <a:pt x="610" y="338"/>
                    <a:pt x="271" y="203"/>
                    <a:pt x="0" y="0"/>
                  </a:cubicBezTo>
                  <a:cubicBezTo>
                    <a:pt x="136" y="68"/>
                    <a:pt x="203" y="271"/>
                    <a:pt x="339" y="338"/>
                  </a:cubicBezTo>
                  <a:cubicBezTo>
                    <a:pt x="474" y="406"/>
                    <a:pt x="677" y="474"/>
                    <a:pt x="880" y="4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A5448E96-E805-3046-86CC-ADBB6DEB20E6}"/>
                </a:ext>
              </a:extLst>
            </p:cNvPr>
            <p:cNvSpPr/>
            <p:nvPr/>
          </p:nvSpPr>
          <p:spPr bwMode="ltGray">
            <a:xfrm>
              <a:off x="10678123" y="5828592"/>
              <a:ext cx="8109" cy="5320"/>
            </a:xfrm>
            <a:custGeom>
              <a:avLst/>
              <a:gdLst>
                <a:gd name="connsiteX0" fmla="*/ 466 w 8109"/>
                <a:gd name="connsiteY0" fmla="*/ 228 h 5320"/>
                <a:gd name="connsiteX1" fmla="*/ 398 w 8109"/>
                <a:gd name="connsiteY1" fmla="*/ 2869 h 5320"/>
                <a:gd name="connsiteX2" fmla="*/ 8050 w 8109"/>
                <a:gd name="connsiteY2" fmla="*/ 4765 h 5320"/>
                <a:gd name="connsiteX3" fmla="*/ 7305 w 8109"/>
                <a:gd name="connsiteY3" fmla="*/ 2937 h 5320"/>
                <a:gd name="connsiteX4" fmla="*/ 466 w 8109"/>
                <a:gd name="connsiteY4" fmla="*/ 228 h 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9" h="5320">
                  <a:moveTo>
                    <a:pt x="466" y="228"/>
                  </a:moveTo>
                  <a:cubicBezTo>
                    <a:pt x="-211" y="770"/>
                    <a:pt x="-76" y="1718"/>
                    <a:pt x="398" y="2869"/>
                  </a:cubicBezTo>
                  <a:cubicBezTo>
                    <a:pt x="3446" y="4630"/>
                    <a:pt x="6696" y="6187"/>
                    <a:pt x="8050" y="4765"/>
                  </a:cubicBezTo>
                  <a:cubicBezTo>
                    <a:pt x="8253" y="4562"/>
                    <a:pt x="7914" y="3817"/>
                    <a:pt x="7305" y="2937"/>
                  </a:cubicBezTo>
                  <a:cubicBezTo>
                    <a:pt x="4461" y="1176"/>
                    <a:pt x="1617" y="-652"/>
                    <a:pt x="466" y="22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10B01B65-9E27-FE22-EC1A-4413CC149A94}"/>
                </a:ext>
              </a:extLst>
            </p:cNvPr>
            <p:cNvSpPr/>
            <p:nvPr/>
          </p:nvSpPr>
          <p:spPr bwMode="ltGray">
            <a:xfrm>
              <a:off x="10322399" y="7368506"/>
              <a:ext cx="28453" cy="45038"/>
            </a:xfrm>
            <a:custGeom>
              <a:avLst/>
              <a:gdLst>
                <a:gd name="connsiteX0" fmla="*/ 15519 w 28453"/>
                <a:gd name="connsiteY0" fmla="*/ 12331 h 45038"/>
                <a:gd name="connsiteX1" fmla="*/ 8002 w 28453"/>
                <a:gd name="connsiteY1" fmla="*/ 7 h 45038"/>
                <a:gd name="connsiteX2" fmla="*/ 5836 w 28453"/>
                <a:gd name="connsiteY2" fmla="*/ 13821 h 45038"/>
                <a:gd name="connsiteX3" fmla="*/ 825 w 28453"/>
                <a:gd name="connsiteY3" fmla="*/ 17206 h 45038"/>
                <a:gd name="connsiteX4" fmla="*/ 11185 w 28453"/>
                <a:gd name="connsiteY4" fmla="*/ 20524 h 45038"/>
                <a:gd name="connsiteX5" fmla="*/ 1637 w 28453"/>
                <a:gd name="connsiteY5" fmla="*/ 34338 h 45038"/>
                <a:gd name="connsiteX6" fmla="*/ 14300 w 28453"/>
                <a:gd name="connsiteY6" fmla="*/ 39755 h 45038"/>
                <a:gd name="connsiteX7" fmla="*/ 10576 w 28453"/>
                <a:gd name="connsiteY7" fmla="*/ 42193 h 45038"/>
                <a:gd name="connsiteX8" fmla="*/ 22764 w 28453"/>
                <a:gd name="connsiteY8" fmla="*/ 44563 h 45038"/>
                <a:gd name="connsiteX9" fmla="*/ 25067 w 28453"/>
                <a:gd name="connsiteY9" fmla="*/ 31426 h 45038"/>
                <a:gd name="connsiteX10" fmla="*/ 13149 w 28453"/>
                <a:gd name="connsiteY10" fmla="*/ 26618 h 45038"/>
                <a:gd name="connsiteX11" fmla="*/ 27572 w 28453"/>
                <a:gd name="connsiteY11" fmla="*/ 17003 h 45038"/>
                <a:gd name="connsiteX12" fmla="*/ 28385 w 28453"/>
                <a:gd name="connsiteY12" fmla="*/ 10299 h 45038"/>
                <a:gd name="connsiteX13" fmla="*/ 15519 w 28453"/>
                <a:gd name="connsiteY13" fmla="*/ 12331 h 4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453" h="45038">
                  <a:moveTo>
                    <a:pt x="15519" y="12331"/>
                  </a:moveTo>
                  <a:cubicBezTo>
                    <a:pt x="10576" y="12331"/>
                    <a:pt x="11050" y="-332"/>
                    <a:pt x="8002" y="7"/>
                  </a:cubicBezTo>
                  <a:cubicBezTo>
                    <a:pt x="4955" y="413"/>
                    <a:pt x="8476" y="11789"/>
                    <a:pt x="5836" y="13821"/>
                  </a:cubicBezTo>
                  <a:cubicBezTo>
                    <a:pt x="3195" y="15920"/>
                    <a:pt x="-2019" y="15310"/>
                    <a:pt x="825" y="17206"/>
                  </a:cubicBezTo>
                  <a:cubicBezTo>
                    <a:pt x="3669" y="19102"/>
                    <a:pt x="11794" y="18019"/>
                    <a:pt x="11185" y="20524"/>
                  </a:cubicBezTo>
                  <a:cubicBezTo>
                    <a:pt x="10643" y="22962"/>
                    <a:pt x="-665" y="32239"/>
                    <a:pt x="1637" y="34338"/>
                  </a:cubicBezTo>
                  <a:cubicBezTo>
                    <a:pt x="3940" y="36437"/>
                    <a:pt x="14300" y="36776"/>
                    <a:pt x="14300" y="39755"/>
                  </a:cubicBezTo>
                  <a:cubicBezTo>
                    <a:pt x="14300" y="42802"/>
                    <a:pt x="8274" y="41448"/>
                    <a:pt x="10576" y="42193"/>
                  </a:cubicBezTo>
                  <a:cubicBezTo>
                    <a:pt x="12878" y="42938"/>
                    <a:pt x="18431" y="46256"/>
                    <a:pt x="22764" y="44563"/>
                  </a:cubicBezTo>
                  <a:cubicBezTo>
                    <a:pt x="27166" y="42870"/>
                    <a:pt x="24660" y="35218"/>
                    <a:pt x="25067" y="31426"/>
                  </a:cubicBezTo>
                  <a:cubicBezTo>
                    <a:pt x="25473" y="27634"/>
                    <a:pt x="13623" y="28515"/>
                    <a:pt x="13149" y="26618"/>
                  </a:cubicBezTo>
                  <a:cubicBezTo>
                    <a:pt x="12743" y="24723"/>
                    <a:pt x="27708" y="18560"/>
                    <a:pt x="27572" y="17003"/>
                  </a:cubicBezTo>
                  <a:cubicBezTo>
                    <a:pt x="27436" y="15514"/>
                    <a:pt x="27436" y="14836"/>
                    <a:pt x="28385" y="10299"/>
                  </a:cubicBezTo>
                  <a:cubicBezTo>
                    <a:pt x="29333" y="5830"/>
                    <a:pt x="20327" y="12331"/>
                    <a:pt x="15519" y="123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DD78FFBB-96A6-A0E5-69B7-267F7CAAFAAA}"/>
                </a:ext>
              </a:extLst>
            </p:cNvPr>
            <p:cNvSpPr/>
            <p:nvPr/>
          </p:nvSpPr>
          <p:spPr bwMode="ltGray">
            <a:xfrm>
              <a:off x="10542002" y="7773378"/>
              <a:ext cx="5561" cy="9005"/>
            </a:xfrm>
            <a:custGeom>
              <a:avLst/>
              <a:gdLst>
                <a:gd name="connsiteX0" fmla="*/ 3664 w 5561"/>
                <a:gd name="connsiteY0" fmla="*/ 2844 h 9005"/>
                <a:gd name="connsiteX1" fmla="*/ 5492 w 5561"/>
                <a:gd name="connsiteY1" fmla="*/ 4333 h 9005"/>
                <a:gd name="connsiteX2" fmla="*/ 1632 w 5561"/>
                <a:gd name="connsiteY2" fmla="*/ 0 h 9005"/>
                <a:gd name="connsiteX3" fmla="*/ 3596 w 5561"/>
                <a:gd name="connsiteY3" fmla="*/ 2776 h 9005"/>
                <a:gd name="connsiteX4" fmla="*/ 7 w 5561"/>
                <a:gd name="connsiteY4" fmla="*/ 7042 h 9005"/>
                <a:gd name="connsiteX5" fmla="*/ 888 w 5561"/>
                <a:gd name="connsiteY5" fmla="*/ 9006 h 9005"/>
                <a:gd name="connsiteX6" fmla="*/ 3325 w 5561"/>
                <a:gd name="connsiteY6" fmla="*/ 3115 h 9005"/>
                <a:gd name="connsiteX7" fmla="*/ 3664 w 5561"/>
                <a:gd name="connsiteY7" fmla="*/ 2844 h 9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61" h="9005">
                  <a:moveTo>
                    <a:pt x="3664" y="2844"/>
                  </a:moveTo>
                  <a:cubicBezTo>
                    <a:pt x="4545" y="3995"/>
                    <a:pt x="5222" y="4672"/>
                    <a:pt x="5492" y="4333"/>
                  </a:cubicBezTo>
                  <a:cubicBezTo>
                    <a:pt x="5966" y="3724"/>
                    <a:pt x="3935" y="1828"/>
                    <a:pt x="1632" y="0"/>
                  </a:cubicBezTo>
                  <a:cubicBezTo>
                    <a:pt x="2310" y="1015"/>
                    <a:pt x="2987" y="1964"/>
                    <a:pt x="3596" y="2776"/>
                  </a:cubicBezTo>
                  <a:cubicBezTo>
                    <a:pt x="2852" y="3250"/>
                    <a:pt x="211" y="5417"/>
                    <a:pt x="7" y="7042"/>
                  </a:cubicBezTo>
                  <a:cubicBezTo>
                    <a:pt x="-60" y="7584"/>
                    <a:pt x="346" y="8261"/>
                    <a:pt x="888" y="9006"/>
                  </a:cubicBezTo>
                  <a:cubicBezTo>
                    <a:pt x="1632" y="6365"/>
                    <a:pt x="2378" y="3927"/>
                    <a:pt x="3325" y="3115"/>
                  </a:cubicBezTo>
                  <a:cubicBezTo>
                    <a:pt x="3529" y="3047"/>
                    <a:pt x="3596" y="2912"/>
                    <a:pt x="3664" y="28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26F6134E-C233-2EF8-A495-257FE84D39A9}"/>
                </a:ext>
              </a:extLst>
            </p:cNvPr>
            <p:cNvSpPr/>
            <p:nvPr/>
          </p:nvSpPr>
          <p:spPr bwMode="ltGray">
            <a:xfrm>
              <a:off x="10499362" y="7767448"/>
              <a:ext cx="48058" cy="53116"/>
            </a:xfrm>
            <a:custGeom>
              <a:avLst/>
              <a:gdLst>
                <a:gd name="connsiteX0" fmla="*/ 46507 w 48058"/>
                <a:gd name="connsiteY0" fmla="*/ 30375 h 53116"/>
                <a:gd name="connsiteX1" fmla="*/ 47793 w 48058"/>
                <a:gd name="connsiteY1" fmla="*/ 22113 h 53116"/>
                <a:gd name="connsiteX2" fmla="*/ 43527 w 48058"/>
                <a:gd name="connsiteY2" fmla="*/ 15003 h 53116"/>
                <a:gd name="connsiteX3" fmla="*/ 40277 w 48058"/>
                <a:gd name="connsiteY3" fmla="*/ 23535 h 53116"/>
                <a:gd name="connsiteX4" fmla="*/ 32422 w 48058"/>
                <a:gd name="connsiteY4" fmla="*/ 20218 h 53116"/>
                <a:gd name="connsiteX5" fmla="*/ 28901 w 48058"/>
                <a:gd name="connsiteY5" fmla="*/ 12498 h 53116"/>
                <a:gd name="connsiteX6" fmla="*/ 30256 w 48058"/>
                <a:gd name="connsiteY6" fmla="*/ 12498 h 53116"/>
                <a:gd name="connsiteX7" fmla="*/ 27141 w 48058"/>
                <a:gd name="connsiteY7" fmla="*/ 377 h 53116"/>
                <a:gd name="connsiteX8" fmla="*/ 15493 w 48058"/>
                <a:gd name="connsiteY8" fmla="*/ 2747 h 53116"/>
                <a:gd name="connsiteX9" fmla="*/ 20301 w 48058"/>
                <a:gd name="connsiteY9" fmla="*/ 9789 h 53116"/>
                <a:gd name="connsiteX10" fmla="*/ 27073 w 48058"/>
                <a:gd name="connsiteY10" fmla="*/ 12024 h 53116"/>
                <a:gd name="connsiteX11" fmla="*/ 19353 w 48058"/>
                <a:gd name="connsiteY11" fmla="*/ 21436 h 53116"/>
                <a:gd name="connsiteX12" fmla="*/ 12311 w 48058"/>
                <a:gd name="connsiteY12" fmla="*/ 22791 h 53116"/>
                <a:gd name="connsiteX13" fmla="*/ 2696 w 48058"/>
                <a:gd name="connsiteY13" fmla="*/ 22587 h 53116"/>
                <a:gd name="connsiteX14" fmla="*/ 14952 w 48058"/>
                <a:gd name="connsiteY14" fmla="*/ 30849 h 53116"/>
                <a:gd name="connsiteX15" fmla="*/ 16103 w 48058"/>
                <a:gd name="connsiteY15" fmla="*/ 30645 h 53116"/>
                <a:gd name="connsiteX16" fmla="*/ 16374 w 48058"/>
                <a:gd name="connsiteY16" fmla="*/ 32338 h 53116"/>
                <a:gd name="connsiteX17" fmla="*/ 14342 w 48058"/>
                <a:gd name="connsiteY17" fmla="*/ 37011 h 53116"/>
                <a:gd name="connsiteX18" fmla="*/ 7503 w 48058"/>
                <a:gd name="connsiteY18" fmla="*/ 37349 h 53116"/>
                <a:gd name="connsiteX19" fmla="*/ 12379 w 48058"/>
                <a:gd name="connsiteY19" fmla="*/ 39042 h 53116"/>
                <a:gd name="connsiteX20" fmla="*/ 9602 w 48058"/>
                <a:gd name="connsiteY20" fmla="*/ 40735 h 53116"/>
                <a:gd name="connsiteX21" fmla="*/ 7639 w 48058"/>
                <a:gd name="connsiteY21" fmla="*/ 42563 h 53116"/>
                <a:gd name="connsiteX22" fmla="*/ 1815 w 48058"/>
                <a:gd name="connsiteY22" fmla="*/ 50215 h 53116"/>
                <a:gd name="connsiteX23" fmla="*/ 15629 w 48058"/>
                <a:gd name="connsiteY23" fmla="*/ 52450 h 53116"/>
                <a:gd name="connsiteX24" fmla="*/ 31542 w 48058"/>
                <a:gd name="connsiteY24" fmla="*/ 50621 h 53116"/>
                <a:gd name="connsiteX25" fmla="*/ 26599 w 48058"/>
                <a:gd name="connsiteY25" fmla="*/ 46762 h 53116"/>
                <a:gd name="connsiteX26" fmla="*/ 30662 w 48058"/>
                <a:gd name="connsiteY26" fmla="*/ 29020 h 53116"/>
                <a:gd name="connsiteX27" fmla="*/ 46507 w 48058"/>
                <a:gd name="connsiteY27" fmla="*/ 30375 h 53116"/>
                <a:gd name="connsiteX28" fmla="*/ 15426 w 48058"/>
                <a:gd name="connsiteY28" fmla="*/ 42293 h 53116"/>
                <a:gd name="connsiteX29" fmla="*/ 17660 w 48058"/>
                <a:gd name="connsiteY29" fmla="*/ 43646 h 53116"/>
                <a:gd name="connsiteX30" fmla="*/ 15426 w 48058"/>
                <a:gd name="connsiteY30" fmla="*/ 42293 h 53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8058" h="53116">
                  <a:moveTo>
                    <a:pt x="46507" y="30375"/>
                  </a:moveTo>
                  <a:cubicBezTo>
                    <a:pt x="46778" y="27057"/>
                    <a:pt x="46100" y="24687"/>
                    <a:pt x="47793" y="22113"/>
                  </a:cubicBezTo>
                  <a:cubicBezTo>
                    <a:pt x="49080" y="20218"/>
                    <a:pt x="45356" y="17238"/>
                    <a:pt x="43527" y="15003"/>
                  </a:cubicBezTo>
                  <a:cubicBezTo>
                    <a:pt x="42444" y="18999"/>
                    <a:pt x="41496" y="23535"/>
                    <a:pt x="40277" y="23535"/>
                  </a:cubicBezTo>
                  <a:cubicBezTo>
                    <a:pt x="38314" y="23535"/>
                    <a:pt x="37230" y="22655"/>
                    <a:pt x="32422" y="20218"/>
                  </a:cubicBezTo>
                  <a:cubicBezTo>
                    <a:pt x="29510" y="18795"/>
                    <a:pt x="29172" y="14868"/>
                    <a:pt x="28901" y="12498"/>
                  </a:cubicBezTo>
                  <a:cubicBezTo>
                    <a:pt x="29510" y="12634"/>
                    <a:pt x="30052" y="12634"/>
                    <a:pt x="30256" y="12498"/>
                  </a:cubicBezTo>
                  <a:cubicBezTo>
                    <a:pt x="31271" y="11618"/>
                    <a:pt x="29307" y="1258"/>
                    <a:pt x="27141" y="377"/>
                  </a:cubicBezTo>
                  <a:cubicBezTo>
                    <a:pt x="24974" y="-503"/>
                    <a:pt x="16035" y="106"/>
                    <a:pt x="15493" y="2747"/>
                  </a:cubicBezTo>
                  <a:cubicBezTo>
                    <a:pt x="15087" y="4711"/>
                    <a:pt x="18608" y="9654"/>
                    <a:pt x="20301" y="9789"/>
                  </a:cubicBezTo>
                  <a:cubicBezTo>
                    <a:pt x="21385" y="9857"/>
                    <a:pt x="24567" y="11211"/>
                    <a:pt x="27073" y="12024"/>
                  </a:cubicBezTo>
                  <a:cubicBezTo>
                    <a:pt x="24906" y="15342"/>
                    <a:pt x="22265" y="22452"/>
                    <a:pt x="19353" y="21436"/>
                  </a:cubicBezTo>
                  <a:cubicBezTo>
                    <a:pt x="16239" y="20285"/>
                    <a:pt x="17186" y="23603"/>
                    <a:pt x="12311" y="22791"/>
                  </a:cubicBezTo>
                  <a:cubicBezTo>
                    <a:pt x="7435" y="21978"/>
                    <a:pt x="664" y="19473"/>
                    <a:pt x="2696" y="22587"/>
                  </a:cubicBezTo>
                  <a:cubicBezTo>
                    <a:pt x="4659" y="25702"/>
                    <a:pt x="9873" y="30307"/>
                    <a:pt x="14952" y="30849"/>
                  </a:cubicBezTo>
                  <a:cubicBezTo>
                    <a:pt x="15426" y="30916"/>
                    <a:pt x="15765" y="30781"/>
                    <a:pt x="16103" y="30645"/>
                  </a:cubicBezTo>
                  <a:cubicBezTo>
                    <a:pt x="16239" y="30984"/>
                    <a:pt x="16374" y="31526"/>
                    <a:pt x="16374" y="32338"/>
                  </a:cubicBezTo>
                  <a:cubicBezTo>
                    <a:pt x="16374" y="33760"/>
                    <a:pt x="15493" y="35453"/>
                    <a:pt x="14342" y="37011"/>
                  </a:cubicBezTo>
                  <a:cubicBezTo>
                    <a:pt x="12853" y="36672"/>
                    <a:pt x="10280" y="36943"/>
                    <a:pt x="7503" y="37349"/>
                  </a:cubicBezTo>
                  <a:cubicBezTo>
                    <a:pt x="9332" y="38162"/>
                    <a:pt x="11024" y="38771"/>
                    <a:pt x="12379" y="39042"/>
                  </a:cubicBezTo>
                  <a:cubicBezTo>
                    <a:pt x="11431" y="39854"/>
                    <a:pt x="10483" y="40532"/>
                    <a:pt x="9602" y="40735"/>
                  </a:cubicBezTo>
                  <a:cubicBezTo>
                    <a:pt x="6894" y="41277"/>
                    <a:pt x="7909" y="41141"/>
                    <a:pt x="7639" y="42563"/>
                  </a:cubicBezTo>
                  <a:cubicBezTo>
                    <a:pt x="7368" y="43985"/>
                    <a:pt x="-4415" y="48251"/>
                    <a:pt x="1815" y="50215"/>
                  </a:cubicBezTo>
                  <a:cubicBezTo>
                    <a:pt x="8113" y="52179"/>
                    <a:pt x="13056" y="51908"/>
                    <a:pt x="15629" y="52450"/>
                  </a:cubicBezTo>
                  <a:cubicBezTo>
                    <a:pt x="18202" y="52991"/>
                    <a:pt x="30391" y="54278"/>
                    <a:pt x="31542" y="50621"/>
                  </a:cubicBezTo>
                  <a:cubicBezTo>
                    <a:pt x="32016" y="49199"/>
                    <a:pt x="29646" y="47913"/>
                    <a:pt x="26599" y="46762"/>
                  </a:cubicBezTo>
                  <a:cubicBezTo>
                    <a:pt x="28292" y="42631"/>
                    <a:pt x="27479" y="31119"/>
                    <a:pt x="30662" y="29020"/>
                  </a:cubicBezTo>
                  <a:cubicBezTo>
                    <a:pt x="34792" y="26379"/>
                    <a:pt x="46236" y="33760"/>
                    <a:pt x="46507" y="30375"/>
                  </a:cubicBezTo>
                  <a:close/>
                  <a:moveTo>
                    <a:pt x="15426" y="42293"/>
                  </a:moveTo>
                  <a:cubicBezTo>
                    <a:pt x="15155" y="41480"/>
                    <a:pt x="16171" y="42360"/>
                    <a:pt x="17660" y="43646"/>
                  </a:cubicBezTo>
                  <a:cubicBezTo>
                    <a:pt x="16441" y="43105"/>
                    <a:pt x="15561" y="42699"/>
                    <a:pt x="15426" y="422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36730138-A786-126E-13A1-3E75083F3A9B}"/>
                </a:ext>
              </a:extLst>
            </p:cNvPr>
            <p:cNvSpPr/>
            <p:nvPr/>
          </p:nvSpPr>
          <p:spPr bwMode="ltGray">
            <a:xfrm>
              <a:off x="10493565" y="7799150"/>
              <a:ext cx="13300" cy="7340"/>
            </a:xfrm>
            <a:custGeom>
              <a:avLst/>
              <a:gdLst>
                <a:gd name="connsiteX0" fmla="*/ 2940 w 13300"/>
                <a:gd name="connsiteY0" fmla="*/ 7340 h 7340"/>
                <a:gd name="connsiteX1" fmla="*/ 13300 w 13300"/>
                <a:gd name="connsiteY1" fmla="*/ 5648 h 7340"/>
                <a:gd name="connsiteX2" fmla="*/ 2330 w 13300"/>
                <a:gd name="connsiteY2" fmla="*/ 298 h 7340"/>
                <a:gd name="connsiteX3" fmla="*/ 2940 w 13300"/>
                <a:gd name="connsiteY3" fmla="*/ 7340 h 7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00" h="7340">
                  <a:moveTo>
                    <a:pt x="2940" y="7340"/>
                  </a:moveTo>
                  <a:cubicBezTo>
                    <a:pt x="4362" y="7340"/>
                    <a:pt x="9034" y="6257"/>
                    <a:pt x="13300" y="5648"/>
                  </a:cubicBezTo>
                  <a:cubicBezTo>
                    <a:pt x="9102" y="3820"/>
                    <a:pt x="4497" y="1314"/>
                    <a:pt x="2330" y="298"/>
                  </a:cubicBezTo>
                  <a:cubicBezTo>
                    <a:pt x="-1936" y="-1733"/>
                    <a:pt x="502" y="7273"/>
                    <a:pt x="2940" y="734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33B15A50-9E4F-4A5F-D958-ADD5432EC1A4}"/>
                </a:ext>
              </a:extLst>
            </p:cNvPr>
            <p:cNvSpPr/>
            <p:nvPr/>
          </p:nvSpPr>
          <p:spPr bwMode="ltGray">
            <a:xfrm>
              <a:off x="10534493" y="7766268"/>
              <a:ext cx="9141" cy="7177"/>
            </a:xfrm>
            <a:custGeom>
              <a:avLst/>
              <a:gdLst>
                <a:gd name="connsiteX0" fmla="*/ 4130 w 9141"/>
                <a:gd name="connsiteY0" fmla="*/ 677 h 7177"/>
                <a:gd name="connsiteX1" fmla="*/ 0 w 9141"/>
                <a:gd name="connsiteY1" fmla="*/ 0 h 7177"/>
                <a:gd name="connsiteX2" fmla="*/ 3860 w 9141"/>
                <a:gd name="connsiteY2" fmla="*/ 3725 h 7177"/>
                <a:gd name="connsiteX3" fmla="*/ 9141 w 9141"/>
                <a:gd name="connsiteY3" fmla="*/ 7178 h 7177"/>
                <a:gd name="connsiteX4" fmla="*/ 4130 w 9141"/>
                <a:gd name="connsiteY4" fmla="*/ 677 h 7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1" h="7177">
                  <a:moveTo>
                    <a:pt x="4130" y="677"/>
                  </a:moveTo>
                  <a:cubicBezTo>
                    <a:pt x="3521" y="406"/>
                    <a:pt x="1828" y="203"/>
                    <a:pt x="0" y="0"/>
                  </a:cubicBezTo>
                  <a:cubicBezTo>
                    <a:pt x="1490" y="1490"/>
                    <a:pt x="2844" y="3251"/>
                    <a:pt x="3860" y="3725"/>
                  </a:cubicBezTo>
                  <a:cubicBezTo>
                    <a:pt x="4808" y="4131"/>
                    <a:pt x="7042" y="5620"/>
                    <a:pt x="9141" y="7178"/>
                  </a:cubicBezTo>
                  <a:cubicBezTo>
                    <a:pt x="7178" y="4266"/>
                    <a:pt x="5079" y="1084"/>
                    <a:pt x="4130" y="67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3184DC16-A9E1-CF50-BCB0-52015A396090}"/>
                </a:ext>
              </a:extLst>
            </p:cNvPr>
            <p:cNvSpPr/>
            <p:nvPr/>
          </p:nvSpPr>
          <p:spPr bwMode="ltGray">
            <a:xfrm>
              <a:off x="10529313" y="7764162"/>
              <a:ext cx="5180" cy="2105"/>
            </a:xfrm>
            <a:custGeom>
              <a:avLst/>
              <a:gdLst>
                <a:gd name="connsiteX0" fmla="*/ 982 w 5180"/>
                <a:gd name="connsiteY0" fmla="*/ 142 h 2105"/>
                <a:gd name="connsiteX1" fmla="*/ 5180 w 5180"/>
                <a:gd name="connsiteY1" fmla="*/ 2106 h 2105"/>
                <a:gd name="connsiteX2" fmla="*/ 982 w 5180"/>
                <a:gd name="connsiteY2" fmla="*/ 142 h 2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80" h="2105">
                  <a:moveTo>
                    <a:pt x="982" y="142"/>
                  </a:moveTo>
                  <a:cubicBezTo>
                    <a:pt x="-1794" y="1225"/>
                    <a:pt x="1862" y="1699"/>
                    <a:pt x="5180" y="2106"/>
                  </a:cubicBezTo>
                  <a:cubicBezTo>
                    <a:pt x="3826" y="684"/>
                    <a:pt x="2404" y="-400"/>
                    <a:pt x="982" y="14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554B4FBE-BD51-803E-29CE-CD258BEAD71A}"/>
                </a:ext>
              </a:extLst>
            </p:cNvPr>
            <p:cNvSpPr/>
            <p:nvPr/>
          </p:nvSpPr>
          <p:spPr bwMode="ltGray">
            <a:xfrm>
              <a:off x="10551015" y="7765007"/>
              <a:ext cx="44310" cy="52927"/>
            </a:xfrm>
            <a:custGeom>
              <a:avLst/>
              <a:gdLst>
                <a:gd name="connsiteX0" fmla="*/ 34873 w 44310"/>
                <a:gd name="connsiteY0" fmla="*/ 14397 h 52927"/>
                <a:gd name="connsiteX1" fmla="*/ 32164 w 44310"/>
                <a:gd name="connsiteY1" fmla="*/ 17783 h 52927"/>
                <a:gd name="connsiteX2" fmla="*/ 32571 w 44310"/>
                <a:gd name="connsiteY2" fmla="*/ 16158 h 52927"/>
                <a:gd name="connsiteX3" fmla="*/ 27763 w 44310"/>
                <a:gd name="connsiteY3" fmla="*/ 11418 h 52927"/>
                <a:gd name="connsiteX4" fmla="*/ 27695 w 44310"/>
                <a:gd name="connsiteY4" fmla="*/ 9929 h 52927"/>
                <a:gd name="connsiteX5" fmla="*/ 18351 w 44310"/>
                <a:gd name="connsiteY5" fmla="*/ 448 h 52927"/>
                <a:gd name="connsiteX6" fmla="*/ 14153 w 44310"/>
                <a:gd name="connsiteY6" fmla="*/ 5527 h 52927"/>
                <a:gd name="connsiteX7" fmla="*/ 8803 w 44310"/>
                <a:gd name="connsiteY7" fmla="*/ 8168 h 52927"/>
                <a:gd name="connsiteX8" fmla="*/ 14762 w 44310"/>
                <a:gd name="connsiteY8" fmla="*/ 14669 h 52927"/>
                <a:gd name="connsiteX9" fmla="*/ 16048 w 44310"/>
                <a:gd name="connsiteY9" fmla="*/ 22659 h 52927"/>
                <a:gd name="connsiteX10" fmla="*/ 11918 w 44310"/>
                <a:gd name="connsiteY10" fmla="*/ 28753 h 52927"/>
                <a:gd name="connsiteX11" fmla="*/ 5146 w 44310"/>
                <a:gd name="connsiteY11" fmla="*/ 21034 h 52927"/>
                <a:gd name="connsiteX12" fmla="*/ 0 w 44310"/>
                <a:gd name="connsiteY12" fmla="*/ 29159 h 52927"/>
                <a:gd name="connsiteX13" fmla="*/ 1422 w 44310"/>
                <a:gd name="connsiteY13" fmla="*/ 42635 h 52927"/>
                <a:gd name="connsiteX14" fmla="*/ 9954 w 44310"/>
                <a:gd name="connsiteY14" fmla="*/ 52927 h 52927"/>
                <a:gd name="connsiteX15" fmla="*/ 20382 w 44310"/>
                <a:gd name="connsiteY15" fmla="*/ 40400 h 52927"/>
                <a:gd name="connsiteX16" fmla="*/ 17132 w 44310"/>
                <a:gd name="connsiteY16" fmla="*/ 39790 h 52927"/>
                <a:gd name="connsiteX17" fmla="*/ 17335 w 44310"/>
                <a:gd name="connsiteY17" fmla="*/ 38910 h 52927"/>
                <a:gd name="connsiteX18" fmla="*/ 17199 w 44310"/>
                <a:gd name="connsiteY18" fmla="*/ 38098 h 52927"/>
                <a:gd name="connsiteX19" fmla="*/ 36972 w 44310"/>
                <a:gd name="connsiteY19" fmla="*/ 37691 h 52927"/>
                <a:gd name="connsiteX20" fmla="*/ 36972 w 44310"/>
                <a:gd name="connsiteY20" fmla="*/ 24487 h 52927"/>
                <a:gd name="connsiteX21" fmla="*/ 43676 w 44310"/>
                <a:gd name="connsiteY21" fmla="*/ 15007 h 52927"/>
                <a:gd name="connsiteX22" fmla="*/ 34873 w 44310"/>
                <a:gd name="connsiteY22" fmla="*/ 14397 h 5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4310" h="52927">
                  <a:moveTo>
                    <a:pt x="34873" y="14397"/>
                  </a:moveTo>
                  <a:cubicBezTo>
                    <a:pt x="34399" y="15955"/>
                    <a:pt x="32571" y="19138"/>
                    <a:pt x="32164" y="17783"/>
                  </a:cubicBezTo>
                  <a:cubicBezTo>
                    <a:pt x="31623" y="15820"/>
                    <a:pt x="36024" y="17106"/>
                    <a:pt x="32571" y="16158"/>
                  </a:cubicBezTo>
                  <a:cubicBezTo>
                    <a:pt x="30201" y="15481"/>
                    <a:pt x="29185" y="12298"/>
                    <a:pt x="27763" y="11418"/>
                  </a:cubicBezTo>
                  <a:cubicBezTo>
                    <a:pt x="27831" y="11012"/>
                    <a:pt x="27831" y="10470"/>
                    <a:pt x="27695" y="9929"/>
                  </a:cubicBezTo>
                  <a:cubicBezTo>
                    <a:pt x="26544" y="5798"/>
                    <a:pt x="23158" y="1870"/>
                    <a:pt x="18351" y="448"/>
                  </a:cubicBezTo>
                  <a:cubicBezTo>
                    <a:pt x="13475" y="-973"/>
                    <a:pt x="15304" y="1058"/>
                    <a:pt x="14153" y="5527"/>
                  </a:cubicBezTo>
                  <a:cubicBezTo>
                    <a:pt x="13746" y="7085"/>
                    <a:pt x="11647" y="6881"/>
                    <a:pt x="8803" y="8168"/>
                  </a:cubicBezTo>
                  <a:cubicBezTo>
                    <a:pt x="5959" y="9454"/>
                    <a:pt x="14762" y="11283"/>
                    <a:pt x="14762" y="14669"/>
                  </a:cubicBezTo>
                  <a:cubicBezTo>
                    <a:pt x="14762" y="18054"/>
                    <a:pt x="15710" y="20966"/>
                    <a:pt x="16048" y="22659"/>
                  </a:cubicBezTo>
                  <a:cubicBezTo>
                    <a:pt x="16387" y="24352"/>
                    <a:pt x="11918" y="27940"/>
                    <a:pt x="11918" y="28753"/>
                  </a:cubicBezTo>
                  <a:cubicBezTo>
                    <a:pt x="11918" y="29633"/>
                    <a:pt x="8261" y="21034"/>
                    <a:pt x="5146" y="21034"/>
                  </a:cubicBezTo>
                  <a:cubicBezTo>
                    <a:pt x="2031" y="21034"/>
                    <a:pt x="0" y="25571"/>
                    <a:pt x="0" y="29159"/>
                  </a:cubicBezTo>
                  <a:cubicBezTo>
                    <a:pt x="0" y="31665"/>
                    <a:pt x="1219" y="38436"/>
                    <a:pt x="1422" y="42635"/>
                  </a:cubicBezTo>
                  <a:cubicBezTo>
                    <a:pt x="4334" y="45479"/>
                    <a:pt x="8532" y="50422"/>
                    <a:pt x="9954" y="52927"/>
                  </a:cubicBezTo>
                  <a:cubicBezTo>
                    <a:pt x="13272" y="50693"/>
                    <a:pt x="21330" y="42567"/>
                    <a:pt x="20382" y="40400"/>
                  </a:cubicBezTo>
                  <a:cubicBezTo>
                    <a:pt x="20044" y="39587"/>
                    <a:pt x="18689" y="39520"/>
                    <a:pt x="17132" y="39790"/>
                  </a:cubicBezTo>
                  <a:cubicBezTo>
                    <a:pt x="17199" y="39520"/>
                    <a:pt x="17335" y="39316"/>
                    <a:pt x="17335" y="38910"/>
                  </a:cubicBezTo>
                  <a:cubicBezTo>
                    <a:pt x="17335" y="38572"/>
                    <a:pt x="17267" y="38301"/>
                    <a:pt x="17199" y="38098"/>
                  </a:cubicBezTo>
                  <a:cubicBezTo>
                    <a:pt x="21398" y="38910"/>
                    <a:pt x="34873" y="40062"/>
                    <a:pt x="36972" y="37691"/>
                  </a:cubicBezTo>
                  <a:cubicBezTo>
                    <a:pt x="39274" y="35118"/>
                    <a:pt x="34941" y="25367"/>
                    <a:pt x="36972" y="24487"/>
                  </a:cubicBezTo>
                  <a:cubicBezTo>
                    <a:pt x="39004" y="23607"/>
                    <a:pt x="46520" y="16158"/>
                    <a:pt x="43676" y="15007"/>
                  </a:cubicBezTo>
                  <a:cubicBezTo>
                    <a:pt x="41645" y="14330"/>
                    <a:pt x="36701" y="14669"/>
                    <a:pt x="34873" y="1439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4F0E71B7-E75B-E22F-9869-EB2F5814D9EC}"/>
                </a:ext>
              </a:extLst>
            </p:cNvPr>
            <p:cNvSpPr/>
            <p:nvPr/>
          </p:nvSpPr>
          <p:spPr bwMode="ltGray">
            <a:xfrm>
              <a:off x="10585129" y="7778536"/>
              <a:ext cx="861" cy="868"/>
            </a:xfrm>
            <a:custGeom>
              <a:avLst/>
              <a:gdLst>
                <a:gd name="connsiteX0" fmla="*/ 285 w 861"/>
                <a:gd name="connsiteY0" fmla="*/ 192 h 868"/>
                <a:gd name="connsiteX1" fmla="*/ 759 w 861"/>
                <a:gd name="connsiteY1" fmla="*/ 869 h 868"/>
                <a:gd name="connsiteX2" fmla="*/ 285 w 861"/>
                <a:gd name="connsiteY2" fmla="*/ 192 h 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1" h="868">
                  <a:moveTo>
                    <a:pt x="285" y="192"/>
                  </a:moveTo>
                  <a:cubicBezTo>
                    <a:pt x="-257" y="598"/>
                    <a:pt x="14" y="801"/>
                    <a:pt x="759" y="869"/>
                  </a:cubicBezTo>
                  <a:cubicBezTo>
                    <a:pt x="962" y="192"/>
                    <a:pt x="894" y="-282"/>
                    <a:pt x="285" y="19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CDAE1342-7627-7B0E-BD80-865827067FE4}"/>
                </a:ext>
              </a:extLst>
            </p:cNvPr>
            <p:cNvSpPr/>
            <p:nvPr/>
          </p:nvSpPr>
          <p:spPr bwMode="ltGray">
            <a:xfrm>
              <a:off x="10556743" y="7816790"/>
              <a:ext cx="4717" cy="3750"/>
            </a:xfrm>
            <a:custGeom>
              <a:avLst/>
              <a:gdLst>
                <a:gd name="connsiteX0" fmla="*/ 28 w 4717"/>
                <a:gd name="connsiteY0" fmla="*/ 1279 h 3750"/>
                <a:gd name="connsiteX1" fmla="*/ 4700 w 4717"/>
                <a:gd name="connsiteY1" fmla="*/ 2362 h 3750"/>
                <a:gd name="connsiteX2" fmla="*/ 4226 w 4717"/>
                <a:gd name="connsiteY2" fmla="*/ 1211 h 3750"/>
                <a:gd name="connsiteX3" fmla="*/ 2940 w 4717"/>
                <a:gd name="connsiteY3" fmla="*/ 1821 h 3750"/>
                <a:gd name="connsiteX4" fmla="*/ 28 w 4717"/>
                <a:gd name="connsiteY4" fmla="*/ 1279 h 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7" h="3750">
                  <a:moveTo>
                    <a:pt x="28" y="1279"/>
                  </a:moveTo>
                  <a:cubicBezTo>
                    <a:pt x="299" y="4326"/>
                    <a:pt x="5039" y="4394"/>
                    <a:pt x="4700" y="2362"/>
                  </a:cubicBezTo>
                  <a:cubicBezTo>
                    <a:pt x="4633" y="2092"/>
                    <a:pt x="4497" y="1686"/>
                    <a:pt x="4226" y="1211"/>
                  </a:cubicBezTo>
                  <a:cubicBezTo>
                    <a:pt x="3617" y="1618"/>
                    <a:pt x="3143" y="1888"/>
                    <a:pt x="2940" y="1821"/>
                  </a:cubicBezTo>
                  <a:cubicBezTo>
                    <a:pt x="1518" y="1550"/>
                    <a:pt x="-243" y="-1768"/>
                    <a:pt x="28" y="12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C2F0DFA2-9AF9-20C1-E63B-DD66C9083E8E}"/>
                </a:ext>
              </a:extLst>
            </p:cNvPr>
            <p:cNvSpPr/>
            <p:nvPr/>
          </p:nvSpPr>
          <p:spPr bwMode="ltGray">
            <a:xfrm>
              <a:off x="10538759" y="7807649"/>
              <a:ext cx="1015" cy="280"/>
            </a:xfrm>
            <a:custGeom>
              <a:avLst/>
              <a:gdLst>
                <a:gd name="connsiteX0" fmla="*/ 0 w 1015"/>
                <a:gd name="connsiteY0" fmla="*/ 128 h 280"/>
                <a:gd name="connsiteX1" fmla="*/ 1016 w 1015"/>
                <a:gd name="connsiteY1" fmla="*/ 128 h 280"/>
                <a:gd name="connsiteX2" fmla="*/ 0 w 1015"/>
                <a:gd name="connsiteY2" fmla="*/ 128 h 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5" h="280">
                  <a:moveTo>
                    <a:pt x="0" y="128"/>
                  </a:moveTo>
                  <a:cubicBezTo>
                    <a:pt x="0" y="331"/>
                    <a:pt x="406" y="331"/>
                    <a:pt x="1016" y="128"/>
                  </a:cubicBezTo>
                  <a:cubicBezTo>
                    <a:pt x="474" y="-7"/>
                    <a:pt x="0" y="-75"/>
                    <a:pt x="0" y="12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702AAA53-45C4-337C-7E63-AAC9266CE2F9}"/>
                </a:ext>
              </a:extLst>
            </p:cNvPr>
            <p:cNvSpPr/>
            <p:nvPr/>
          </p:nvSpPr>
          <p:spPr bwMode="ltGray">
            <a:xfrm>
              <a:off x="10539842" y="7805513"/>
              <a:ext cx="12611" cy="5805"/>
            </a:xfrm>
            <a:custGeom>
              <a:avLst/>
              <a:gdLst>
                <a:gd name="connsiteX0" fmla="*/ 0 w 12611"/>
                <a:gd name="connsiteY0" fmla="*/ 2264 h 5805"/>
                <a:gd name="connsiteX1" fmla="*/ 12053 w 12611"/>
                <a:gd name="connsiteY1" fmla="*/ 5650 h 5805"/>
                <a:gd name="connsiteX2" fmla="*/ 12595 w 12611"/>
                <a:gd name="connsiteY2" fmla="*/ 2196 h 5805"/>
                <a:gd name="connsiteX3" fmla="*/ 10631 w 12611"/>
                <a:gd name="connsiteY3" fmla="*/ 503 h 5805"/>
                <a:gd name="connsiteX4" fmla="*/ 0 w 12611"/>
                <a:gd name="connsiteY4" fmla="*/ 2264 h 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11" h="5805">
                  <a:moveTo>
                    <a:pt x="0" y="2264"/>
                  </a:moveTo>
                  <a:cubicBezTo>
                    <a:pt x="2777" y="2941"/>
                    <a:pt x="10631" y="6598"/>
                    <a:pt x="12053" y="5650"/>
                  </a:cubicBezTo>
                  <a:cubicBezTo>
                    <a:pt x="12527" y="5311"/>
                    <a:pt x="12663" y="3957"/>
                    <a:pt x="12595" y="2196"/>
                  </a:cubicBezTo>
                  <a:cubicBezTo>
                    <a:pt x="11850" y="1451"/>
                    <a:pt x="11173" y="842"/>
                    <a:pt x="10631" y="503"/>
                  </a:cubicBezTo>
                  <a:cubicBezTo>
                    <a:pt x="8329" y="-1122"/>
                    <a:pt x="2370" y="1655"/>
                    <a:pt x="0" y="226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2683D57-18D3-4C4B-62B1-EE1D1738BCB9}"/>
                </a:ext>
              </a:extLst>
            </p:cNvPr>
            <p:cNvSpPr/>
            <p:nvPr/>
          </p:nvSpPr>
          <p:spPr bwMode="ltGray">
            <a:xfrm>
              <a:off x="10437390" y="7946769"/>
              <a:ext cx="5714" cy="4156"/>
            </a:xfrm>
            <a:custGeom>
              <a:avLst/>
              <a:gdLst>
                <a:gd name="connsiteX0" fmla="*/ 5214 w 5714"/>
                <a:gd name="connsiteY0" fmla="*/ 432 h 4156"/>
                <a:gd name="connsiteX1" fmla="*/ 0 w 5714"/>
                <a:gd name="connsiteY1" fmla="*/ 2463 h 4156"/>
                <a:gd name="connsiteX2" fmla="*/ 1422 w 5714"/>
                <a:gd name="connsiteY2" fmla="*/ 3952 h 4156"/>
                <a:gd name="connsiteX3" fmla="*/ 5214 w 5714"/>
                <a:gd name="connsiteY3" fmla="*/ 432 h 4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4" h="4156">
                  <a:moveTo>
                    <a:pt x="5214" y="432"/>
                  </a:moveTo>
                  <a:cubicBezTo>
                    <a:pt x="4063" y="2124"/>
                    <a:pt x="2709" y="1786"/>
                    <a:pt x="0" y="2463"/>
                  </a:cubicBezTo>
                  <a:cubicBezTo>
                    <a:pt x="474" y="3208"/>
                    <a:pt x="1016" y="3749"/>
                    <a:pt x="1422" y="3952"/>
                  </a:cubicBezTo>
                  <a:cubicBezTo>
                    <a:pt x="4469" y="5442"/>
                    <a:pt x="6771" y="-1803"/>
                    <a:pt x="5214" y="43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A37B7589-DFD8-B4F8-359A-9F23F1CD6891}"/>
                </a:ext>
              </a:extLst>
            </p:cNvPr>
            <p:cNvSpPr/>
            <p:nvPr/>
          </p:nvSpPr>
          <p:spPr bwMode="ltGray">
            <a:xfrm>
              <a:off x="10413284" y="7935293"/>
              <a:ext cx="24106" cy="22108"/>
            </a:xfrm>
            <a:custGeom>
              <a:avLst/>
              <a:gdLst>
                <a:gd name="connsiteX0" fmla="*/ 14965 w 24106"/>
                <a:gd name="connsiteY0" fmla="*/ 126 h 22108"/>
                <a:gd name="connsiteX1" fmla="*/ 12053 w 24106"/>
                <a:gd name="connsiteY1" fmla="*/ 10960 h 22108"/>
                <a:gd name="connsiteX2" fmla="*/ 0 w 24106"/>
                <a:gd name="connsiteY2" fmla="*/ 19830 h 22108"/>
                <a:gd name="connsiteX3" fmla="*/ 13069 w 24106"/>
                <a:gd name="connsiteY3" fmla="*/ 21252 h 22108"/>
                <a:gd name="connsiteX4" fmla="*/ 20992 w 24106"/>
                <a:gd name="connsiteY4" fmla="*/ 15022 h 22108"/>
                <a:gd name="connsiteX5" fmla="*/ 24106 w 24106"/>
                <a:gd name="connsiteY5" fmla="*/ 13939 h 22108"/>
                <a:gd name="connsiteX6" fmla="*/ 14965 w 24106"/>
                <a:gd name="connsiteY6" fmla="*/ 126 h 2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106" h="22108">
                  <a:moveTo>
                    <a:pt x="14965" y="126"/>
                  </a:moveTo>
                  <a:cubicBezTo>
                    <a:pt x="11241" y="2293"/>
                    <a:pt x="15507" y="10215"/>
                    <a:pt x="12053" y="10960"/>
                  </a:cubicBezTo>
                  <a:cubicBezTo>
                    <a:pt x="8600" y="11705"/>
                    <a:pt x="0" y="16851"/>
                    <a:pt x="0" y="19830"/>
                  </a:cubicBezTo>
                  <a:cubicBezTo>
                    <a:pt x="0" y="22878"/>
                    <a:pt x="7584" y="22336"/>
                    <a:pt x="13069" y="21252"/>
                  </a:cubicBezTo>
                  <a:cubicBezTo>
                    <a:pt x="18554" y="20101"/>
                    <a:pt x="16049" y="17325"/>
                    <a:pt x="20992" y="15022"/>
                  </a:cubicBezTo>
                  <a:cubicBezTo>
                    <a:pt x="22211" y="14481"/>
                    <a:pt x="23226" y="14143"/>
                    <a:pt x="24106" y="13939"/>
                  </a:cubicBezTo>
                  <a:cubicBezTo>
                    <a:pt x="21195" y="9741"/>
                    <a:pt x="17470" y="-1297"/>
                    <a:pt x="14965" y="12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592686C-E6B6-0B07-8BF6-DA61A6D14C91}"/>
                </a:ext>
              </a:extLst>
            </p:cNvPr>
            <p:cNvSpPr/>
            <p:nvPr/>
          </p:nvSpPr>
          <p:spPr bwMode="ltGray">
            <a:xfrm>
              <a:off x="10110299" y="7909687"/>
              <a:ext cx="5198" cy="2500"/>
            </a:xfrm>
            <a:custGeom>
              <a:avLst/>
              <a:gdLst>
                <a:gd name="connsiteX0" fmla="*/ 30 w 5198"/>
                <a:gd name="connsiteY0" fmla="*/ 1693 h 2500"/>
                <a:gd name="connsiteX1" fmla="*/ 4973 w 5198"/>
                <a:gd name="connsiteY1" fmla="*/ 1084 h 2500"/>
                <a:gd name="connsiteX2" fmla="*/ 2468 w 5198"/>
                <a:gd name="connsiteY2" fmla="*/ 0 h 2500"/>
                <a:gd name="connsiteX3" fmla="*/ 30 w 5198"/>
                <a:gd name="connsiteY3" fmla="*/ 1693 h 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98" h="2500">
                  <a:moveTo>
                    <a:pt x="30" y="1693"/>
                  </a:moveTo>
                  <a:cubicBezTo>
                    <a:pt x="-512" y="3589"/>
                    <a:pt x="6531" y="1625"/>
                    <a:pt x="4973" y="1084"/>
                  </a:cubicBezTo>
                  <a:cubicBezTo>
                    <a:pt x="4567" y="948"/>
                    <a:pt x="3619" y="542"/>
                    <a:pt x="2468" y="0"/>
                  </a:cubicBezTo>
                  <a:cubicBezTo>
                    <a:pt x="1249" y="542"/>
                    <a:pt x="233" y="1151"/>
                    <a:pt x="30" y="16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726CD47C-7758-1FD4-3116-FED3CDB2F100}"/>
                </a:ext>
              </a:extLst>
            </p:cNvPr>
            <p:cNvSpPr/>
            <p:nvPr/>
          </p:nvSpPr>
          <p:spPr bwMode="ltGray">
            <a:xfrm>
              <a:off x="10109381" y="7856881"/>
              <a:ext cx="1013" cy="260"/>
            </a:xfrm>
            <a:custGeom>
              <a:avLst/>
              <a:gdLst>
                <a:gd name="connsiteX0" fmla="*/ 677 w 1013"/>
                <a:gd name="connsiteY0" fmla="*/ 57 h 260"/>
                <a:gd name="connsiteX1" fmla="*/ 0 w 1013"/>
                <a:gd name="connsiteY1" fmla="*/ 260 h 260"/>
                <a:gd name="connsiteX2" fmla="*/ 677 w 1013"/>
                <a:gd name="connsiteY2" fmla="*/ 57 h 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3" h="260">
                  <a:moveTo>
                    <a:pt x="677" y="57"/>
                  </a:moveTo>
                  <a:cubicBezTo>
                    <a:pt x="406" y="125"/>
                    <a:pt x="203" y="192"/>
                    <a:pt x="0" y="260"/>
                  </a:cubicBezTo>
                  <a:cubicBezTo>
                    <a:pt x="813" y="260"/>
                    <a:pt x="1422" y="-146"/>
                    <a:pt x="677" y="5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9AB1FBE6-C018-1FA2-5C07-48F9200CCDDA}"/>
                </a:ext>
              </a:extLst>
            </p:cNvPr>
            <p:cNvSpPr/>
            <p:nvPr/>
          </p:nvSpPr>
          <p:spPr bwMode="ltGray">
            <a:xfrm>
              <a:off x="10077969" y="7831070"/>
              <a:ext cx="18210" cy="21578"/>
            </a:xfrm>
            <a:custGeom>
              <a:avLst/>
              <a:gdLst>
                <a:gd name="connsiteX0" fmla="*/ 16583 w 18210"/>
                <a:gd name="connsiteY0" fmla="*/ 12866 h 21578"/>
                <a:gd name="connsiteX1" fmla="*/ 14619 w 18210"/>
                <a:gd name="connsiteY1" fmla="*/ 5079 h 21578"/>
                <a:gd name="connsiteX2" fmla="*/ 15567 w 18210"/>
                <a:gd name="connsiteY2" fmla="*/ 3724 h 21578"/>
                <a:gd name="connsiteX3" fmla="*/ 15499 w 18210"/>
                <a:gd name="connsiteY3" fmla="*/ 3724 h 21578"/>
                <a:gd name="connsiteX4" fmla="*/ 14551 w 18210"/>
                <a:gd name="connsiteY4" fmla="*/ 5011 h 21578"/>
                <a:gd name="connsiteX5" fmla="*/ 13670 w 18210"/>
                <a:gd name="connsiteY5" fmla="*/ 2370 h 21578"/>
                <a:gd name="connsiteX6" fmla="*/ 15499 w 18210"/>
                <a:gd name="connsiteY6" fmla="*/ 3792 h 21578"/>
                <a:gd name="connsiteX7" fmla="*/ 15499 w 18210"/>
                <a:gd name="connsiteY7" fmla="*/ 406 h 21578"/>
                <a:gd name="connsiteX8" fmla="*/ 12045 w 18210"/>
                <a:gd name="connsiteY8" fmla="*/ 0 h 21578"/>
                <a:gd name="connsiteX9" fmla="*/ 12113 w 18210"/>
                <a:gd name="connsiteY9" fmla="*/ 203 h 21578"/>
                <a:gd name="connsiteX10" fmla="*/ 13264 w 18210"/>
                <a:gd name="connsiteY10" fmla="*/ 9886 h 21578"/>
                <a:gd name="connsiteX11" fmla="*/ 5139 w 18210"/>
                <a:gd name="connsiteY11" fmla="*/ 10361 h 21578"/>
                <a:gd name="connsiteX12" fmla="*/ 128 w 18210"/>
                <a:gd name="connsiteY12" fmla="*/ 10293 h 21578"/>
                <a:gd name="connsiteX13" fmla="*/ 7576 w 18210"/>
                <a:gd name="connsiteY13" fmla="*/ 19637 h 21578"/>
                <a:gd name="connsiteX14" fmla="*/ 6493 w 18210"/>
                <a:gd name="connsiteY14" fmla="*/ 21398 h 21578"/>
                <a:gd name="connsiteX15" fmla="*/ 12384 w 18210"/>
                <a:gd name="connsiteY15" fmla="*/ 19231 h 21578"/>
                <a:gd name="connsiteX16" fmla="*/ 16583 w 18210"/>
                <a:gd name="connsiteY16" fmla="*/ 12866 h 21578"/>
                <a:gd name="connsiteX17" fmla="*/ 7779 w 18210"/>
                <a:gd name="connsiteY17" fmla="*/ 19705 h 21578"/>
                <a:gd name="connsiteX18" fmla="*/ 7983 w 18210"/>
                <a:gd name="connsiteY18" fmla="*/ 20247 h 21578"/>
                <a:gd name="connsiteX19" fmla="*/ 7779 w 18210"/>
                <a:gd name="connsiteY19" fmla="*/ 19705 h 21578"/>
                <a:gd name="connsiteX20" fmla="*/ 7779 w 18210"/>
                <a:gd name="connsiteY20" fmla="*/ 19299 h 21578"/>
                <a:gd name="connsiteX21" fmla="*/ 9201 w 18210"/>
                <a:gd name="connsiteY21" fmla="*/ 14897 h 21578"/>
                <a:gd name="connsiteX22" fmla="*/ 7779 w 18210"/>
                <a:gd name="connsiteY22" fmla="*/ 19299 h 21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10" h="21578">
                  <a:moveTo>
                    <a:pt x="16583" y="12866"/>
                  </a:moveTo>
                  <a:cubicBezTo>
                    <a:pt x="16311" y="11647"/>
                    <a:pt x="15499" y="8126"/>
                    <a:pt x="14619" y="5079"/>
                  </a:cubicBezTo>
                  <a:cubicBezTo>
                    <a:pt x="15973" y="5079"/>
                    <a:pt x="21390" y="7313"/>
                    <a:pt x="15567" y="3724"/>
                  </a:cubicBezTo>
                  <a:cubicBezTo>
                    <a:pt x="15567" y="3724"/>
                    <a:pt x="15567" y="3724"/>
                    <a:pt x="15499" y="3724"/>
                  </a:cubicBezTo>
                  <a:cubicBezTo>
                    <a:pt x="15160" y="4266"/>
                    <a:pt x="14822" y="4740"/>
                    <a:pt x="14551" y="5011"/>
                  </a:cubicBezTo>
                  <a:cubicBezTo>
                    <a:pt x="14280" y="4063"/>
                    <a:pt x="13942" y="3115"/>
                    <a:pt x="13670" y="2370"/>
                  </a:cubicBezTo>
                  <a:cubicBezTo>
                    <a:pt x="14145" y="2844"/>
                    <a:pt x="14754" y="3318"/>
                    <a:pt x="15499" y="3792"/>
                  </a:cubicBezTo>
                  <a:cubicBezTo>
                    <a:pt x="16311" y="2505"/>
                    <a:pt x="16989" y="813"/>
                    <a:pt x="15499" y="406"/>
                  </a:cubicBezTo>
                  <a:cubicBezTo>
                    <a:pt x="14619" y="136"/>
                    <a:pt x="13332" y="68"/>
                    <a:pt x="12045" y="0"/>
                  </a:cubicBezTo>
                  <a:cubicBezTo>
                    <a:pt x="12045" y="68"/>
                    <a:pt x="12113" y="136"/>
                    <a:pt x="12113" y="203"/>
                  </a:cubicBezTo>
                  <a:cubicBezTo>
                    <a:pt x="11030" y="745"/>
                    <a:pt x="13264" y="7922"/>
                    <a:pt x="13264" y="9886"/>
                  </a:cubicBezTo>
                  <a:cubicBezTo>
                    <a:pt x="13264" y="10089"/>
                    <a:pt x="5139" y="10225"/>
                    <a:pt x="5139" y="10361"/>
                  </a:cubicBezTo>
                  <a:cubicBezTo>
                    <a:pt x="5139" y="12527"/>
                    <a:pt x="1347" y="9006"/>
                    <a:pt x="128" y="10293"/>
                  </a:cubicBezTo>
                  <a:cubicBezTo>
                    <a:pt x="-1023" y="11444"/>
                    <a:pt x="5951" y="17335"/>
                    <a:pt x="7576" y="19637"/>
                  </a:cubicBezTo>
                  <a:cubicBezTo>
                    <a:pt x="6696" y="20992"/>
                    <a:pt x="5884" y="22007"/>
                    <a:pt x="6493" y="21398"/>
                  </a:cubicBezTo>
                  <a:cubicBezTo>
                    <a:pt x="7779" y="19976"/>
                    <a:pt x="11030" y="20721"/>
                    <a:pt x="12384" y="19231"/>
                  </a:cubicBezTo>
                  <a:cubicBezTo>
                    <a:pt x="13806" y="17606"/>
                    <a:pt x="17124" y="15033"/>
                    <a:pt x="16583" y="12866"/>
                  </a:cubicBezTo>
                  <a:close/>
                  <a:moveTo>
                    <a:pt x="7779" y="19705"/>
                  </a:moveTo>
                  <a:cubicBezTo>
                    <a:pt x="7915" y="19908"/>
                    <a:pt x="8050" y="20179"/>
                    <a:pt x="7983" y="20247"/>
                  </a:cubicBezTo>
                  <a:cubicBezTo>
                    <a:pt x="7847" y="20585"/>
                    <a:pt x="7779" y="20314"/>
                    <a:pt x="7779" y="19705"/>
                  </a:cubicBezTo>
                  <a:close/>
                  <a:moveTo>
                    <a:pt x="7779" y="19299"/>
                  </a:moveTo>
                  <a:cubicBezTo>
                    <a:pt x="7779" y="17538"/>
                    <a:pt x="8118" y="14220"/>
                    <a:pt x="9201" y="14897"/>
                  </a:cubicBezTo>
                  <a:cubicBezTo>
                    <a:pt x="10014" y="15439"/>
                    <a:pt x="8863" y="17606"/>
                    <a:pt x="7779" y="1929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B606EF00-984E-4384-5AF2-DF500163E071}"/>
                </a:ext>
              </a:extLst>
            </p:cNvPr>
            <p:cNvSpPr/>
            <p:nvPr/>
          </p:nvSpPr>
          <p:spPr bwMode="ltGray">
            <a:xfrm>
              <a:off x="10071917" y="7835778"/>
              <a:ext cx="2648" cy="2318"/>
            </a:xfrm>
            <a:custGeom>
              <a:avLst/>
              <a:gdLst>
                <a:gd name="connsiteX0" fmla="*/ 86 w 2648"/>
                <a:gd name="connsiteY0" fmla="*/ 1251 h 2318"/>
                <a:gd name="connsiteX1" fmla="*/ 2388 w 2648"/>
                <a:gd name="connsiteY1" fmla="*/ 168 h 2318"/>
                <a:gd name="connsiteX2" fmla="*/ 2252 w 2648"/>
                <a:gd name="connsiteY2" fmla="*/ 32 h 2318"/>
                <a:gd name="connsiteX3" fmla="*/ 86 w 2648"/>
                <a:gd name="connsiteY3" fmla="*/ 1251 h 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48" h="2318">
                  <a:moveTo>
                    <a:pt x="86" y="1251"/>
                  </a:moveTo>
                  <a:cubicBezTo>
                    <a:pt x="-659" y="3824"/>
                    <a:pt x="3742" y="1048"/>
                    <a:pt x="2388" y="168"/>
                  </a:cubicBezTo>
                  <a:cubicBezTo>
                    <a:pt x="2320" y="100"/>
                    <a:pt x="2320" y="100"/>
                    <a:pt x="2252" y="32"/>
                  </a:cubicBezTo>
                  <a:cubicBezTo>
                    <a:pt x="1237" y="-103"/>
                    <a:pt x="356" y="168"/>
                    <a:pt x="86" y="12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2D26662D-66B8-E0ED-DC07-D2FD33C5E741}"/>
                </a:ext>
              </a:extLst>
            </p:cNvPr>
            <p:cNvSpPr/>
            <p:nvPr/>
          </p:nvSpPr>
          <p:spPr bwMode="ltGray">
            <a:xfrm>
              <a:off x="10068528" y="7820439"/>
              <a:ext cx="21486" cy="16870"/>
            </a:xfrm>
            <a:custGeom>
              <a:avLst/>
              <a:gdLst>
                <a:gd name="connsiteX0" fmla="*/ 21013 w 21486"/>
                <a:gd name="connsiteY0" fmla="*/ 2844 h 16870"/>
                <a:gd name="connsiteX1" fmla="*/ 11262 w 21486"/>
                <a:gd name="connsiteY1" fmla="*/ 4334 h 16870"/>
                <a:gd name="connsiteX2" fmla="*/ 7063 w 21486"/>
                <a:gd name="connsiteY2" fmla="*/ 0 h 16870"/>
                <a:gd name="connsiteX3" fmla="*/ 7063 w 21486"/>
                <a:gd name="connsiteY3" fmla="*/ 68 h 16870"/>
                <a:gd name="connsiteX4" fmla="*/ 1443 w 21486"/>
                <a:gd name="connsiteY4" fmla="*/ 3115 h 16870"/>
                <a:gd name="connsiteX5" fmla="*/ 4355 w 21486"/>
                <a:gd name="connsiteY5" fmla="*/ 8329 h 16870"/>
                <a:gd name="connsiteX6" fmla="*/ 157 w 21486"/>
                <a:gd name="connsiteY6" fmla="*/ 12189 h 16870"/>
                <a:gd name="connsiteX7" fmla="*/ 5574 w 21486"/>
                <a:gd name="connsiteY7" fmla="*/ 12730 h 16870"/>
                <a:gd name="connsiteX8" fmla="*/ 5574 w 21486"/>
                <a:gd name="connsiteY8" fmla="*/ 15371 h 16870"/>
                <a:gd name="connsiteX9" fmla="*/ 9298 w 21486"/>
                <a:gd name="connsiteY9" fmla="*/ 16793 h 16870"/>
                <a:gd name="connsiteX10" fmla="*/ 15054 w 21486"/>
                <a:gd name="connsiteY10" fmla="*/ 10970 h 16870"/>
                <a:gd name="connsiteX11" fmla="*/ 21487 w 21486"/>
                <a:gd name="connsiteY11" fmla="*/ 10428 h 16870"/>
                <a:gd name="connsiteX12" fmla="*/ 21013 w 21486"/>
                <a:gd name="connsiteY12" fmla="*/ 2844 h 16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486" h="16870">
                  <a:moveTo>
                    <a:pt x="21013" y="2844"/>
                  </a:moveTo>
                  <a:cubicBezTo>
                    <a:pt x="19659" y="406"/>
                    <a:pt x="13767" y="5756"/>
                    <a:pt x="11262" y="4334"/>
                  </a:cubicBezTo>
                  <a:cubicBezTo>
                    <a:pt x="9162" y="3183"/>
                    <a:pt x="8011" y="406"/>
                    <a:pt x="7063" y="0"/>
                  </a:cubicBezTo>
                  <a:cubicBezTo>
                    <a:pt x="7063" y="0"/>
                    <a:pt x="7063" y="0"/>
                    <a:pt x="7063" y="68"/>
                  </a:cubicBezTo>
                  <a:cubicBezTo>
                    <a:pt x="7199" y="4334"/>
                    <a:pt x="3271" y="2573"/>
                    <a:pt x="1443" y="3115"/>
                  </a:cubicBezTo>
                  <a:cubicBezTo>
                    <a:pt x="-317" y="3657"/>
                    <a:pt x="4761" y="6297"/>
                    <a:pt x="4355" y="8329"/>
                  </a:cubicBezTo>
                  <a:cubicBezTo>
                    <a:pt x="3949" y="10293"/>
                    <a:pt x="-927" y="11309"/>
                    <a:pt x="157" y="12189"/>
                  </a:cubicBezTo>
                  <a:cubicBezTo>
                    <a:pt x="1240" y="13137"/>
                    <a:pt x="5032" y="12256"/>
                    <a:pt x="5574" y="12730"/>
                  </a:cubicBezTo>
                  <a:cubicBezTo>
                    <a:pt x="6116" y="13204"/>
                    <a:pt x="4626" y="14491"/>
                    <a:pt x="5574" y="15371"/>
                  </a:cubicBezTo>
                  <a:cubicBezTo>
                    <a:pt x="6860" y="15575"/>
                    <a:pt x="8418" y="16319"/>
                    <a:pt x="9298" y="16793"/>
                  </a:cubicBezTo>
                  <a:cubicBezTo>
                    <a:pt x="10855" y="17606"/>
                    <a:pt x="13090" y="11715"/>
                    <a:pt x="15054" y="10970"/>
                  </a:cubicBezTo>
                  <a:cubicBezTo>
                    <a:pt x="16340" y="10496"/>
                    <a:pt x="19049" y="10361"/>
                    <a:pt x="21487" y="10428"/>
                  </a:cubicBezTo>
                  <a:cubicBezTo>
                    <a:pt x="20403" y="7449"/>
                    <a:pt x="21961" y="4537"/>
                    <a:pt x="21013" y="28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FE851DF1-164F-41BE-9A6F-21BA39D02D5F}"/>
                </a:ext>
              </a:extLst>
            </p:cNvPr>
            <p:cNvSpPr/>
            <p:nvPr/>
          </p:nvSpPr>
          <p:spPr bwMode="ltGray">
            <a:xfrm>
              <a:off x="10090069" y="7819627"/>
              <a:ext cx="13421" cy="7922"/>
            </a:xfrm>
            <a:custGeom>
              <a:avLst/>
              <a:gdLst>
                <a:gd name="connsiteX0" fmla="*/ 13 w 13421"/>
                <a:gd name="connsiteY0" fmla="*/ 4808 h 7922"/>
                <a:gd name="connsiteX1" fmla="*/ 8477 w 13421"/>
                <a:gd name="connsiteY1" fmla="*/ 7923 h 7922"/>
                <a:gd name="connsiteX2" fmla="*/ 13420 w 13421"/>
                <a:gd name="connsiteY2" fmla="*/ 4402 h 7922"/>
                <a:gd name="connsiteX3" fmla="*/ 4414 w 13421"/>
                <a:gd name="connsiteY3" fmla="*/ 0 h 7922"/>
                <a:gd name="connsiteX4" fmla="*/ 13 w 13421"/>
                <a:gd name="connsiteY4" fmla="*/ 4808 h 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21" h="7922">
                  <a:moveTo>
                    <a:pt x="13" y="4808"/>
                  </a:moveTo>
                  <a:cubicBezTo>
                    <a:pt x="216" y="5756"/>
                    <a:pt x="4414" y="6704"/>
                    <a:pt x="8477" y="7923"/>
                  </a:cubicBezTo>
                  <a:cubicBezTo>
                    <a:pt x="10847" y="6569"/>
                    <a:pt x="13488" y="5214"/>
                    <a:pt x="13420" y="4402"/>
                  </a:cubicBezTo>
                  <a:cubicBezTo>
                    <a:pt x="13285" y="3183"/>
                    <a:pt x="6852" y="1761"/>
                    <a:pt x="4414" y="0"/>
                  </a:cubicBezTo>
                  <a:cubicBezTo>
                    <a:pt x="2044" y="2031"/>
                    <a:pt x="-190" y="4063"/>
                    <a:pt x="13" y="480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083F4C45-75F3-99EA-3CA1-A3A33A25EAA8}"/>
                </a:ext>
              </a:extLst>
            </p:cNvPr>
            <p:cNvSpPr/>
            <p:nvPr/>
          </p:nvSpPr>
          <p:spPr bwMode="ltGray">
            <a:xfrm>
              <a:off x="10094825" y="7827550"/>
              <a:ext cx="5888" cy="3356"/>
            </a:xfrm>
            <a:custGeom>
              <a:avLst/>
              <a:gdLst>
                <a:gd name="connsiteX0" fmla="*/ 133 w 5888"/>
                <a:gd name="connsiteY0" fmla="*/ 3115 h 3356"/>
                <a:gd name="connsiteX1" fmla="*/ 5888 w 5888"/>
                <a:gd name="connsiteY1" fmla="*/ 745 h 3356"/>
                <a:gd name="connsiteX2" fmla="*/ 3653 w 5888"/>
                <a:gd name="connsiteY2" fmla="*/ 0 h 3356"/>
                <a:gd name="connsiteX3" fmla="*/ 133 w 5888"/>
                <a:gd name="connsiteY3" fmla="*/ 3115 h 3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88" h="3356">
                  <a:moveTo>
                    <a:pt x="133" y="3115"/>
                  </a:moveTo>
                  <a:cubicBezTo>
                    <a:pt x="1419" y="4266"/>
                    <a:pt x="4060" y="948"/>
                    <a:pt x="5888" y="745"/>
                  </a:cubicBezTo>
                  <a:cubicBezTo>
                    <a:pt x="5143" y="474"/>
                    <a:pt x="4466" y="271"/>
                    <a:pt x="3653" y="0"/>
                  </a:cubicBezTo>
                  <a:cubicBezTo>
                    <a:pt x="1487" y="1219"/>
                    <a:pt x="-545" y="2438"/>
                    <a:pt x="133" y="311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DC2A448B-3AFB-EC8D-56B4-027FAD0392D6}"/>
                </a:ext>
              </a:extLst>
            </p:cNvPr>
            <p:cNvSpPr/>
            <p:nvPr/>
          </p:nvSpPr>
          <p:spPr bwMode="ltGray">
            <a:xfrm>
              <a:off x="10100588" y="7828497"/>
              <a:ext cx="6626" cy="18402"/>
            </a:xfrm>
            <a:custGeom>
              <a:avLst/>
              <a:gdLst>
                <a:gd name="connsiteX0" fmla="*/ 1412 w 6626"/>
                <a:gd name="connsiteY0" fmla="*/ 13204 h 18402"/>
                <a:gd name="connsiteX1" fmla="*/ 193 w 6626"/>
                <a:gd name="connsiteY1" fmla="*/ 18351 h 18402"/>
                <a:gd name="connsiteX2" fmla="*/ 2089 w 6626"/>
                <a:gd name="connsiteY2" fmla="*/ 15507 h 18402"/>
                <a:gd name="connsiteX3" fmla="*/ 2157 w 6626"/>
                <a:gd name="connsiteY3" fmla="*/ 15574 h 18402"/>
                <a:gd name="connsiteX4" fmla="*/ 4256 w 6626"/>
                <a:gd name="connsiteY4" fmla="*/ 10699 h 18402"/>
                <a:gd name="connsiteX5" fmla="*/ 5611 w 6626"/>
                <a:gd name="connsiteY5" fmla="*/ 8058 h 18402"/>
                <a:gd name="connsiteX6" fmla="*/ 4798 w 6626"/>
                <a:gd name="connsiteY6" fmla="*/ 7923 h 18402"/>
                <a:gd name="connsiteX7" fmla="*/ 5746 w 6626"/>
                <a:gd name="connsiteY7" fmla="*/ 3860 h 18402"/>
                <a:gd name="connsiteX8" fmla="*/ 4662 w 6626"/>
                <a:gd name="connsiteY8" fmla="*/ 2031 h 18402"/>
                <a:gd name="connsiteX9" fmla="*/ 938 w 6626"/>
                <a:gd name="connsiteY9" fmla="*/ 0 h 18402"/>
                <a:gd name="connsiteX10" fmla="*/ 1412 w 6626"/>
                <a:gd name="connsiteY10" fmla="*/ 13204 h 18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6" h="18402">
                  <a:moveTo>
                    <a:pt x="1412" y="13204"/>
                  </a:moveTo>
                  <a:cubicBezTo>
                    <a:pt x="532" y="15439"/>
                    <a:pt x="-416" y="17809"/>
                    <a:pt x="193" y="18351"/>
                  </a:cubicBezTo>
                  <a:cubicBezTo>
                    <a:pt x="532" y="18689"/>
                    <a:pt x="1277" y="17335"/>
                    <a:pt x="2089" y="15507"/>
                  </a:cubicBezTo>
                  <a:lnTo>
                    <a:pt x="2157" y="15574"/>
                  </a:lnTo>
                  <a:cubicBezTo>
                    <a:pt x="3037" y="15642"/>
                    <a:pt x="3715" y="13272"/>
                    <a:pt x="4256" y="10699"/>
                  </a:cubicBezTo>
                  <a:cubicBezTo>
                    <a:pt x="4730" y="9683"/>
                    <a:pt x="5204" y="8803"/>
                    <a:pt x="5611" y="8058"/>
                  </a:cubicBezTo>
                  <a:cubicBezTo>
                    <a:pt x="5340" y="7990"/>
                    <a:pt x="5069" y="7990"/>
                    <a:pt x="4798" y="7923"/>
                  </a:cubicBezTo>
                  <a:cubicBezTo>
                    <a:pt x="5204" y="5824"/>
                    <a:pt x="5475" y="4063"/>
                    <a:pt x="5746" y="3860"/>
                  </a:cubicBezTo>
                  <a:cubicBezTo>
                    <a:pt x="6491" y="3386"/>
                    <a:pt x="7710" y="4943"/>
                    <a:pt x="4662" y="2031"/>
                  </a:cubicBezTo>
                  <a:cubicBezTo>
                    <a:pt x="3918" y="1287"/>
                    <a:pt x="2563" y="610"/>
                    <a:pt x="938" y="0"/>
                  </a:cubicBezTo>
                  <a:cubicBezTo>
                    <a:pt x="2157" y="1151"/>
                    <a:pt x="1209" y="9142"/>
                    <a:pt x="1412" y="132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12D3D59E-1564-CBB6-E132-AA69A6F14684}"/>
                </a:ext>
              </a:extLst>
            </p:cNvPr>
            <p:cNvSpPr/>
            <p:nvPr/>
          </p:nvSpPr>
          <p:spPr bwMode="ltGray">
            <a:xfrm>
              <a:off x="10100714" y="7828294"/>
              <a:ext cx="812" cy="270"/>
            </a:xfrm>
            <a:custGeom>
              <a:avLst/>
              <a:gdLst>
                <a:gd name="connsiteX0" fmla="*/ 745 w 812"/>
                <a:gd name="connsiteY0" fmla="*/ 135 h 270"/>
                <a:gd name="connsiteX1" fmla="*/ 0 w 812"/>
                <a:gd name="connsiteY1" fmla="*/ 0 h 270"/>
                <a:gd name="connsiteX2" fmla="*/ 813 w 812"/>
                <a:gd name="connsiteY2" fmla="*/ 271 h 270"/>
                <a:gd name="connsiteX3" fmla="*/ 745 w 812"/>
                <a:gd name="connsiteY3" fmla="*/ 135 h 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" h="270">
                  <a:moveTo>
                    <a:pt x="745" y="135"/>
                  </a:moveTo>
                  <a:cubicBezTo>
                    <a:pt x="542" y="0"/>
                    <a:pt x="271" y="0"/>
                    <a:pt x="0" y="0"/>
                  </a:cubicBezTo>
                  <a:cubicBezTo>
                    <a:pt x="271" y="68"/>
                    <a:pt x="542" y="203"/>
                    <a:pt x="813" y="271"/>
                  </a:cubicBezTo>
                  <a:cubicBezTo>
                    <a:pt x="813" y="203"/>
                    <a:pt x="813" y="135"/>
                    <a:pt x="745" y="13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641E3C1A-5A03-118E-2E69-42EC8C093AA6}"/>
                </a:ext>
              </a:extLst>
            </p:cNvPr>
            <p:cNvSpPr/>
            <p:nvPr/>
          </p:nvSpPr>
          <p:spPr bwMode="ltGray">
            <a:xfrm>
              <a:off x="10093462" y="7813983"/>
              <a:ext cx="6448" cy="5576"/>
            </a:xfrm>
            <a:custGeom>
              <a:avLst/>
              <a:gdLst>
                <a:gd name="connsiteX0" fmla="*/ 6372 w 6448"/>
                <a:gd name="connsiteY0" fmla="*/ 92 h 5576"/>
                <a:gd name="connsiteX1" fmla="*/ 6 w 6448"/>
                <a:gd name="connsiteY1" fmla="*/ 4155 h 5576"/>
                <a:gd name="connsiteX2" fmla="*/ 1022 w 6448"/>
                <a:gd name="connsiteY2" fmla="*/ 5576 h 5576"/>
                <a:gd name="connsiteX3" fmla="*/ 6372 w 6448"/>
                <a:gd name="connsiteY3" fmla="*/ 92 h 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48" h="5576">
                  <a:moveTo>
                    <a:pt x="6372" y="92"/>
                  </a:moveTo>
                  <a:cubicBezTo>
                    <a:pt x="5221" y="-585"/>
                    <a:pt x="142" y="2665"/>
                    <a:pt x="6" y="4155"/>
                  </a:cubicBezTo>
                  <a:cubicBezTo>
                    <a:pt x="-61" y="4696"/>
                    <a:pt x="413" y="5103"/>
                    <a:pt x="1022" y="5576"/>
                  </a:cubicBezTo>
                  <a:cubicBezTo>
                    <a:pt x="3866" y="3071"/>
                    <a:pt x="6981" y="498"/>
                    <a:pt x="6372" y="9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980DC5D5-308E-9E42-5687-A89FD1D2FC1D}"/>
                </a:ext>
              </a:extLst>
            </p:cNvPr>
            <p:cNvSpPr/>
            <p:nvPr/>
          </p:nvSpPr>
          <p:spPr bwMode="ltGray">
            <a:xfrm>
              <a:off x="10109032" y="7840618"/>
              <a:ext cx="257" cy="2361"/>
            </a:xfrm>
            <a:custGeom>
              <a:avLst/>
              <a:gdLst>
                <a:gd name="connsiteX0" fmla="*/ 78 w 257"/>
                <a:gd name="connsiteY0" fmla="*/ 0 h 2361"/>
                <a:gd name="connsiteX1" fmla="*/ 78 w 257"/>
                <a:gd name="connsiteY1" fmla="*/ 1964 h 2361"/>
                <a:gd name="connsiteX2" fmla="*/ 78 w 257"/>
                <a:gd name="connsiteY2" fmla="*/ 0 h 2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7" h="2361">
                  <a:moveTo>
                    <a:pt x="78" y="0"/>
                  </a:moveTo>
                  <a:cubicBezTo>
                    <a:pt x="10" y="609"/>
                    <a:pt x="-57" y="1287"/>
                    <a:pt x="78" y="1964"/>
                  </a:cubicBezTo>
                  <a:cubicBezTo>
                    <a:pt x="349" y="3047"/>
                    <a:pt x="282" y="1760"/>
                    <a:pt x="78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C9B1F5E7-3594-8DC4-92C1-6C34743F561C}"/>
                </a:ext>
              </a:extLst>
            </p:cNvPr>
            <p:cNvSpPr/>
            <p:nvPr/>
          </p:nvSpPr>
          <p:spPr bwMode="ltGray">
            <a:xfrm>
              <a:off x="10106198" y="7835269"/>
              <a:ext cx="2302" cy="1963"/>
            </a:xfrm>
            <a:custGeom>
              <a:avLst/>
              <a:gdLst>
                <a:gd name="connsiteX0" fmla="*/ 2302 w 2302"/>
                <a:gd name="connsiteY0" fmla="*/ 1964 h 1963"/>
                <a:gd name="connsiteX1" fmla="*/ 1151 w 2302"/>
                <a:gd name="connsiteY1" fmla="*/ 0 h 1963"/>
                <a:gd name="connsiteX2" fmla="*/ 0 w 2302"/>
                <a:gd name="connsiteY2" fmla="*/ 1287 h 1963"/>
                <a:gd name="connsiteX3" fmla="*/ 1422 w 2302"/>
                <a:gd name="connsiteY3" fmla="*/ 1625 h 1963"/>
                <a:gd name="connsiteX4" fmla="*/ 2302 w 2302"/>
                <a:gd name="connsiteY4" fmla="*/ 1964 h 1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2" h="1963">
                  <a:moveTo>
                    <a:pt x="2302" y="1964"/>
                  </a:moveTo>
                  <a:cubicBezTo>
                    <a:pt x="2031" y="813"/>
                    <a:pt x="1625" y="0"/>
                    <a:pt x="1151" y="0"/>
                  </a:cubicBezTo>
                  <a:cubicBezTo>
                    <a:pt x="880" y="0"/>
                    <a:pt x="406" y="542"/>
                    <a:pt x="0" y="1287"/>
                  </a:cubicBezTo>
                  <a:cubicBezTo>
                    <a:pt x="474" y="1354"/>
                    <a:pt x="948" y="1490"/>
                    <a:pt x="1422" y="1625"/>
                  </a:cubicBezTo>
                  <a:cubicBezTo>
                    <a:pt x="1761" y="1693"/>
                    <a:pt x="2031" y="1828"/>
                    <a:pt x="2302" y="196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62053FFD-E15F-9788-3E79-5B656E852B93}"/>
                </a:ext>
              </a:extLst>
            </p:cNvPr>
            <p:cNvSpPr/>
            <p:nvPr/>
          </p:nvSpPr>
          <p:spPr bwMode="ltGray">
            <a:xfrm>
              <a:off x="10108501" y="7837233"/>
              <a:ext cx="767" cy="3317"/>
            </a:xfrm>
            <a:custGeom>
              <a:avLst/>
              <a:gdLst>
                <a:gd name="connsiteX0" fmla="*/ 0 w 767"/>
                <a:gd name="connsiteY0" fmla="*/ 0 h 3317"/>
                <a:gd name="connsiteX1" fmla="*/ 609 w 767"/>
                <a:gd name="connsiteY1" fmla="*/ 3318 h 3317"/>
                <a:gd name="connsiteX2" fmla="*/ 0 w 767"/>
                <a:gd name="connsiteY2" fmla="*/ 0 h 3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7" h="3317">
                  <a:moveTo>
                    <a:pt x="0" y="0"/>
                  </a:moveTo>
                  <a:cubicBezTo>
                    <a:pt x="271" y="1015"/>
                    <a:pt x="474" y="2234"/>
                    <a:pt x="609" y="3318"/>
                  </a:cubicBezTo>
                  <a:cubicBezTo>
                    <a:pt x="745" y="1964"/>
                    <a:pt x="1083" y="745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EE7E16F4-EBB9-1A41-8E67-8B1C1D140769}"/>
                </a:ext>
              </a:extLst>
            </p:cNvPr>
            <p:cNvSpPr/>
            <p:nvPr/>
          </p:nvSpPr>
          <p:spPr bwMode="ltGray">
            <a:xfrm>
              <a:off x="10062495" y="7793534"/>
              <a:ext cx="4142" cy="8012"/>
            </a:xfrm>
            <a:custGeom>
              <a:avLst/>
              <a:gdLst>
                <a:gd name="connsiteX0" fmla="*/ 2058 w 4142"/>
                <a:gd name="connsiteY0" fmla="*/ 429 h 8012"/>
                <a:gd name="connsiteX1" fmla="*/ 975 w 4142"/>
                <a:gd name="connsiteY1" fmla="*/ 2257 h 8012"/>
                <a:gd name="connsiteX2" fmla="*/ 1855 w 4142"/>
                <a:gd name="connsiteY2" fmla="*/ 7268 h 8012"/>
                <a:gd name="connsiteX3" fmla="*/ 3955 w 4142"/>
                <a:gd name="connsiteY3" fmla="*/ 8013 h 8012"/>
                <a:gd name="connsiteX4" fmla="*/ 4090 w 4142"/>
                <a:gd name="connsiteY4" fmla="*/ 7539 h 8012"/>
                <a:gd name="connsiteX5" fmla="*/ 2058 w 4142"/>
                <a:gd name="connsiteY5" fmla="*/ 429 h 8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2" h="8012">
                  <a:moveTo>
                    <a:pt x="2058" y="429"/>
                  </a:moveTo>
                  <a:cubicBezTo>
                    <a:pt x="1855" y="-1400"/>
                    <a:pt x="-514" y="3273"/>
                    <a:pt x="975" y="2257"/>
                  </a:cubicBezTo>
                  <a:cubicBezTo>
                    <a:pt x="2465" y="1241"/>
                    <a:pt x="-2546" y="4356"/>
                    <a:pt x="1855" y="7268"/>
                  </a:cubicBezTo>
                  <a:cubicBezTo>
                    <a:pt x="2532" y="7742"/>
                    <a:pt x="3210" y="7945"/>
                    <a:pt x="3955" y="8013"/>
                  </a:cubicBezTo>
                  <a:cubicBezTo>
                    <a:pt x="4022" y="7810"/>
                    <a:pt x="4090" y="7742"/>
                    <a:pt x="4090" y="7539"/>
                  </a:cubicBezTo>
                  <a:cubicBezTo>
                    <a:pt x="4496" y="4492"/>
                    <a:pt x="2397" y="3679"/>
                    <a:pt x="2058" y="42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13516634-C802-6646-F0F6-75117F989D37}"/>
                </a:ext>
              </a:extLst>
            </p:cNvPr>
            <p:cNvSpPr/>
            <p:nvPr/>
          </p:nvSpPr>
          <p:spPr bwMode="ltGray">
            <a:xfrm>
              <a:off x="10056627" y="7799637"/>
              <a:ext cx="33761" cy="21138"/>
            </a:xfrm>
            <a:custGeom>
              <a:avLst/>
              <a:gdLst>
                <a:gd name="connsiteX0" fmla="*/ 23231 w 33761"/>
                <a:gd name="connsiteY0" fmla="*/ 8207 h 21138"/>
                <a:gd name="connsiteX1" fmla="*/ 33726 w 33761"/>
                <a:gd name="connsiteY1" fmla="*/ 5566 h 21138"/>
                <a:gd name="connsiteX2" fmla="*/ 20793 w 33761"/>
                <a:gd name="connsiteY2" fmla="*/ 420 h 21138"/>
                <a:gd name="connsiteX3" fmla="*/ 9688 w 33761"/>
                <a:gd name="connsiteY3" fmla="*/ 1910 h 21138"/>
                <a:gd name="connsiteX4" fmla="*/ 6031 w 33761"/>
                <a:gd name="connsiteY4" fmla="*/ 7598 h 21138"/>
                <a:gd name="connsiteX5" fmla="*/ 5 w 33761"/>
                <a:gd name="connsiteY5" fmla="*/ 9561 h 21138"/>
                <a:gd name="connsiteX6" fmla="*/ 5828 w 33761"/>
                <a:gd name="connsiteY6" fmla="*/ 16333 h 21138"/>
                <a:gd name="connsiteX7" fmla="*/ 18017 w 33761"/>
                <a:gd name="connsiteY7" fmla="*/ 20870 h 21138"/>
                <a:gd name="connsiteX8" fmla="*/ 18288 w 33761"/>
                <a:gd name="connsiteY8" fmla="*/ 20937 h 21138"/>
                <a:gd name="connsiteX9" fmla="*/ 18558 w 33761"/>
                <a:gd name="connsiteY9" fmla="*/ 20870 h 21138"/>
                <a:gd name="connsiteX10" fmla="*/ 18626 w 33761"/>
                <a:gd name="connsiteY10" fmla="*/ 20870 h 21138"/>
                <a:gd name="connsiteX11" fmla="*/ 18694 w 33761"/>
                <a:gd name="connsiteY11" fmla="*/ 20802 h 21138"/>
                <a:gd name="connsiteX12" fmla="*/ 18897 w 33761"/>
                <a:gd name="connsiteY12" fmla="*/ 20870 h 21138"/>
                <a:gd name="connsiteX13" fmla="*/ 18897 w 33761"/>
                <a:gd name="connsiteY13" fmla="*/ 20667 h 21138"/>
                <a:gd name="connsiteX14" fmla="*/ 23231 w 33761"/>
                <a:gd name="connsiteY14" fmla="*/ 8207 h 2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761" h="21138">
                  <a:moveTo>
                    <a:pt x="23231" y="8207"/>
                  </a:moveTo>
                  <a:cubicBezTo>
                    <a:pt x="25195" y="7327"/>
                    <a:pt x="34404" y="9155"/>
                    <a:pt x="33726" y="5566"/>
                  </a:cubicBezTo>
                  <a:cubicBezTo>
                    <a:pt x="33049" y="1977"/>
                    <a:pt x="24856" y="2316"/>
                    <a:pt x="20793" y="420"/>
                  </a:cubicBezTo>
                  <a:cubicBezTo>
                    <a:pt x="17407" y="-1205"/>
                    <a:pt x="13480" y="2451"/>
                    <a:pt x="9688" y="1910"/>
                  </a:cubicBezTo>
                  <a:cubicBezTo>
                    <a:pt x="9146" y="4551"/>
                    <a:pt x="7318" y="5702"/>
                    <a:pt x="6031" y="7598"/>
                  </a:cubicBezTo>
                  <a:cubicBezTo>
                    <a:pt x="4677" y="9629"/>
                    <a:pt x="140" y="7124"/>
                    <a:pt x="5" y="9561"/>
                  </a:cubicBezTo>
                  <a:cubicBezTo>
                    <a:pt x="-131" y="11999"/>
                    <a:pt x="2781" y="16333"/>
                    <a:pt x="5828" y="16333"/>
                  </a:cubicBezTo>
                  <a:cubicBezTo>
                    <a:pt x="8740" y="16333"/>
                    <a:pt x="14563" y="21141"/>
                    <a:pt x="18017" y="20870"/>
                  </a:cubicBezTo>
                  <a:cubicBezTo>
                    <a:pt x="17881" y="21141"/>
                    <a:pt x="17949" y="21276"/>
                    <a:pt x="18288" y="20937"/>
                  </a:cubicBezTo>
                  <a:cubicBezTo>
                    <a:pt x="18355" y="20870"/>
                    <a:pt x="18423" y="20870"/>
                    <a:pt x="18558" y="20870"/>
                  </a:cubicBezTo>
                  <a:lnTo>
                    <a:pt x="18626" y="20870"/>
                  </a:lnTo>
                  <a:cubicBezTo>
                    <a:pt x="18626" y="20870"/>
                    <a:pt x="18626" y="20870"/>
                    <a:pt x="18694" y="20802"/>
                  </a:cubicBezTo>
                  <a:cubicBezTo>
                    <a:pt x="18762" y="20802"/>
                    <a:pt x="18829" y="20870"/>
                    <a:pt x="18897" y="20870"/>
                  </a:cubicBezTo>
                  <a:cubicBezTo>
                    <a:pt x="18897" y="20802"/>
                    <a:pt x="18897" y="20734"/>
                    <a:pt x="18897" y="20667"/>
                  </a:cubicBezTo>
                  <a:cubicBezTo>
                    <a:pt x="21944" y="19312"/>
                    <a:pt x="21335" y="9087"/>
                    <a:pt x="23231" y="820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822D817D-2272-624B-BF22-0E86856803F7}"/>
                </a:ext>
              </a:extLst>
            </p:cNvPr>
            <p:cNvSpPr/>
            <p:nvPr/>
          </p:nvSpPr>
          <p:spPr bwMode="ltGray">
            <a:xfrm>
              <a:off x="10053001" y="7772102"/>
              <a:ext cx="2885" cy="2089"/>
            </a:xfrm>
            <a:custGeom>
              <a:avLst/>
              <a:gdLst>
                <a:gd name="connsiteX0" fmla="*/ 312 w 2885"/>
                <a:gd name="connsiteY0" fmla="*/ 193 h 2089"/>
                <a:gd name="connsiteX1" fmla="*/ 2885 w 2885"/>
                <a:gd name="connsiteY1" fmla="*/ 2089 h 2089"/>
                <a:gd name="connsiteX2" fmla="*/ 312 w 2885"/>
                <a:gd name="connsiteY2" fmla="*/ 193 h 2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5" h="2089">
                  <a:moveTo>
                    <a:pt x="312" y="193"/>
                  </a:moveTo>
                  <a:cubicBezTo>
                    <a:pt x="-704" y="1547"/>
                    <a:pt x="922" y="802"/>
                    <a:pt x="2885" y="2089"/>
                  </a:cubicBezTo>
                  <a:cubicBezTo>
                    <a:pt x="1801" y="735"/>
                    <a:pt x="854" y="-484"/>
                    <a:pt x="312" y="1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0D2DBDB7-F760-5B37-26C9-6AE111821B17}"/>
                </a:ext>
              </a:extLst>
            </p:cNvPr>
            <p:cNvSpPr/>
            <p:nvPr/>
          </p:nvSpPr>
          <p:spPr bwMode="ltGray">
            <a:xfrm>
              <a:off x="10056504" y="7775612"/>
              <a:ext cx="15430" cy="17072"/>
            </a:xfrm>
            <a:custGeom>
              <a:avLst/>
              <a:gdLst>
                <a:gd name="connsiteX0" fmla="*/ 601 w 15430"/>
                <a:gd name="connsiteY0" fmla="*/ 9683 h 17072"/>
                <a:gd name="connsiteX1" fmla="*/ 11909 w 15430"/>
                <a:gd name="connsiteY1" fmla="*/ 8871 h 17072"/>
                <a:gd name="connsiteX2" fmla="*/ 12587 w 15430"/>
                <a:gd name="connsiteY2" fmla="*/ 16929 h 17072"/>
                <a:gd name="connsiteX3" fmla="*/ 15431 w 15430"/>
                <a:gd name="connsiteY3" fmla="*/ 14355 h 17072"/>
                <a:gd name="connsiteX4" fmla="*/ 14754 w 15430"/>
                <a:gd name="connsiteY4" fmla="*/ 14153 h 17072"/>
                <a:gd name="connsiteX5" fmla="*/ 13196 w 15430"/>
                <a:gd name="connsiteY5" fmla="*/ 1219 h 17072"/>
                <a:gd name="connsiteX6" fmla="*/ 5477 w 15430"/>
                <a:gd name="connsiteY6" fmla="*/ 271 h 17072"/>
                <a:gd name="connsiteX7" fmla="*/ 3310 w 15430"/>
                <a:gd name="connsiteY7" fmla="*/ 1422 h 17072"/>
                <a:gd name="connsiteX8" fmla="*/ 601 w 15430"/>
                <a:gd name="connsiteY8" fmla="*/ 0 h 17072"/>
                <a:gd name="connsiteX9" fmla="*/ 601 w 15430"/>
                <a:gd name="connsiteY9" fmla="*/ 9683 h 1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430" h="17072">
                  <a:moveTo>
                    <a:pt x="601" y="9683"/>
                  </a:moveTo>
                  <a:cubicBezTo>
                    <a:pt x="2633" y="11309"/>
                    <a:pt x="11097" y="6501"/>
                    <a:pt x="11909" y="8871"/>
                  </a:cubicBezTo>
                  <a:cubicBezTo>
                    <a:pt x="12722" y="11241"/>
                    <a:pt x="9810" y="15574"/>
                    <a:pt x="12587" y="16929"/>
                  </a:cubicBezTo>
                  <a:cubicBezTo>
                    <a:pt x="13873" y="17538"/>
                    <a:pt x="14686" y="16116"/>
                    <a:pt x="15431" y="14355"/>
                  </a:cubicBezTo>
                  <a:cubicBezTo>
                    <a:pt x="15160" y="14355"/>
                    <a:pt x="14957" y="14288"/>
                    <a:pt x="14754" y="14153"/>
                  </a:cubicBezTo>
                  <a:cubicBezTo>
                    <a:pt x="13061" y="13001"/>
                    <a:pt x="17733" y="2505"/>
                    <a:pt x="13196" y="1219"/>
                  </a:cubicBezTo>
                  <a:cubicBezTo>
                    <a:pt x="9540" y="203"/>
                    <a:pt x="6763" y="610"/>
                    <a:pt x="5477" y="271"/>
                  </a:cubicBezTo>
                  <a:cubicBezTo>
                    <a:pt x="5409" y="610"/>
                    <a:pt x="4935" y="1084"/>
                    <a:pt x="3310" y="1422"/>
                  </a:cubicBezTo>
                  <a:cubicBezTo>
                    <a:pt x="2430" y="1625"/>
                    <a:pt x="1482" y="948"/>
                    <a:pt x="601" y="0"/>
                  </a:cubicBezTo>
                  <a:cubicBezTo>
                    <a:pt x="1414" y="2844"/>
                    <a:pt x="-1092" y="8261"/>
                    <a:pt x="601" y="968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7D960B55-55A5-5440-7839-74C13A319F3B}"/>
                </a:ext>
              </a:extLst>
            </p:cNvPr>
            <p:cNvSpPr/>
            <p:nvPr/>
          </p:nvSpPr>
          <p:spPr bwMode="ltGray">
            <a:xfrm>
              <a:off x="10055887" y="7774191"/>
              <a:ext cx="1286" cy="1489"/>
            </a:xfrm>
            <a:custGeom>
              <a:avLst/>
              <a:gdLst>
                <a:gd name="connsiteX0" fmla="*/ 0 w 1286"/>
                <a:gd name="connsiteY0" fmla="*/ 0 h 1489"/>
                <a:gd name="connsiteX1" fmla="*/ 1287 w 1286"/>
                <a:gd name="connsiteY1" fmla="*/ 1490 h 1489"/>
                <a:gd name="connsiteX2" fmla="*/ 677 w 1286"/>
                <a:gd name="connsiteY2" fmla="*/ 406 h 1489"/>
                <a:gd name="connsiteX3" fmla="*/ 0 w 1286"/>
                <a:gd name="connsiteY3" fmla="*/ 0 h 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6" h="1489">
                  <a:moveTo>
                    <a:pt x="0" y="0"/>
                  </a:moveTo>
                  <a:cubicBezTo>
                    <a:pt x="406" y="541"/>
                    <a:pt x="813" y="1015"/>
                    <a:pt x="1287" y="1490"/>
                  </a:cubicBezTo>
                  <a:cubicBezTo>
                    <a:pt x="1151" y="1083"/>
                    <a:pt x="1016" y="677"/>
                    <a:pt x="677" y="406"/>
                  </a:cubicBezTo>
                  <a:cubicBezTo>
                    <a:pt x="474" y="203"/>
                    <a:pt x="271" y="135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97D89428-3D13-F935-0AD9-ADC97314F7C4}"/>
                </a:ext>
              </a:extLst>
            </p:cNvPr>
            <p:cNvSpPr/>
            <p:nvPr/>
          </p:nvSpPr>
          <p:spPr bwMode="ltGray">
            <a:xfrm>
              <a:off x="10072003" y="7785418"/>
              <a:ext cx="6365" cy="4566"/>
            </a:xfrm>
            <a:custGeom>
              <a:avLst/>
              <a:gdLst>
                <a:gd name="connsiteX0" fmla="*/ 6365 w 6365"/>
                <a:gd name="connsiteY0" fmla="*/ 3940 h 4566"/>
                <a:gd name="connsiteX1" fmla="*/ 2708 w 6365"/>
                <a:gd name="connsiteY1" fmla="*/ 13 h 4566"/>
                <a:gd name="connsiteX2" fmla="*/ 0 w 6365"/>
                <a:gd name="connsiteY2" fmla="*/ 4549 h 4566"/>
                <a:gd name="connsiteX3" fmla="*/ 6365 w 6365"/>
                <a:gd name="connsiteY3" fmla="*/ 3940 h 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65" h="4566">
                  <a:moveTo>
                    <a:pt x="6365" y="3940"/>
                  </a:moveTo>
                  <a:cubicBezTo>
                    <a:pt x="5349" y="2112"/>
                    <a:pt x="3928" y="-190"/>
                    <a:pt x="2708" y="13"/>
                  </a:cubicBezTo>
                  <a:cubicBezTo>
                    <a:pt x="1557" y="216"/>
                    <a:pt x="813" y="2586"/>
                    <a:pt x="0" y="4549"/>
                  </a:cubicBezTo>
                  <a:cubicBezTo>
                    <a:pt x="1693" y="4753"/>
                    <a:pt x="4672" y="3060"/>
                    <a:pt x="6365" y="394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B9E014AC-F642-95E4-DA6E-A7AA04AD843C}"/>
                </a:ext>
              </a:extLst>
            </p:cNvPr>
            <p:cNvSpPr/>
            <p:nvPr/>
          </p:nvSpPr>
          <p:spPr bwMode="ltGray">
            <a:xfrm>
              <a:off x="10061199" y="7775261"/>
              <a:ext cx="852" cy="689"/>
            </a:xfrm>
            <a:custGeom>
              <a:avLst/>
              <a:gdLst>
                <a:gd name="connsiteX0" fmla="*/ 105 w 852"/>
                <a:gd name="connsiteY0" fmla="*/ 351 h 689"/>
                <a:gd name="connsiteX1" fmla="*/ 850 w 852"/>
                <a:gd name="connsiteY1" fmla="*/ 690 h 689"/>
                <a:gd name="connsiteX2" fmla="*/ 105 w 852"/>
                <a:gd name="connsiteY2" fmla="*/ 351 h 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2" h="689">
                  <a:moveTo>
                    <a:pt x="105" y="351"/>
                  </a:moveTo>
                  <a:cubicBezTo>
                    <a:pt x="241" y="555"/>
                    <a:pt x="511" y="622"/>
                    <a:pt x="850" y="690"/>
                  </a:cubicBezTo>
                  <a:cubicBezTo>
                    <a:pt x="918" y="80"/>
                    <a:pt x="-369" y="-326"/>
                    <a:pt x="105" y="3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9BB4EF5E-A67F-C360-BAAD-969983BFE081}"/>
                </a:ext>
              </a:extLst>
            </p:cNvPr>
            <p:cNvSpPr/>
            <p:nvPr/>
          </p:nvSpPr>
          <p:spPr bwMode="ltGray">
            <a:xfrm>
              <a:off x="10078368" y="7789291"/>
              <a:ext cx="1123" cy="2031"/>
            </a:xfrm>
            <a:custGeom>
              <a:avLst/>
              <a:gdLst>
                <a:gd name="connsiteX0" fmla="*/ 948 w 1123"/>
                <a:gd name="connsiteY0" fmla="*/ 1219 h 2031"/>
                <a:gd name="connsiteX1" fmla="*/ 0 w 1123"/>
                <a:gd name="connsiteY1" fmla="*/ 0 h 2031"/>
                <a:gd name="connsiteX2" fmla="*/ 948 w 1123"/>
                <a:gd name="connsiteY2" fmla="*/ 1219 h 2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3" h="2031">
                  <a:moveTo>
                    <a:pt x="948" y="1219"/>
                  </a:moveTo>
                  <a:cubicBezTo>
                    <a:pt x="745" y="542"/>
                    <a:pt x="406" y="271"/>
                    <a:pt x="0" y="0"/>
                  </a:cubicBezTo>
                  <a:cubicBezTo>
                    <a:pt x="880" y="1693"/>
                    <a:pt x="1422" y="2912"/>
                    <a:pt x="948" y="12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3ACF4325-167C-EC3E-71F4-3CDBECD69831}"/>
                </a:ext>
              </a:extLst>
            </p:cNvPr>
            <p:cNvSpPr/>
            <p:nvPr/>
          </p:nvSpPr>
          <p:spPr bwMode="ltGray">
            <a:xfrm>
              <a:off x="10071140" y="7757892"/>
              <a:ext cx="8175" cy="16011"/>
            </a:xfrm>
            <a:custGeom>
              <a:avLst/>
              <a:gdLst>
                <a:gd name="connsiteX0" fmla="*/ 2691 w 8175"/>
                <a:gd name="connsiteY0" fmla="*/ 46 h 16011"/>
                <a:gd name="connsiteX1" fmla="*/ 794 w 8175"/>
                <a:gd name="connsiteY1" fmla="*/ 9255 h 16011"/>
                <a:gd name="connsiteX2" fmla="*/ 591 w 8175"/>
                <a:gd name="connsiteY2" fmla="*/ 15824 h 16011"/>
                <a:gd name="connsiteX3" fmla="*/ 8175 w 8175"/>
                <a:gd name="connsiteY3" fmla="*/ 15486 h 16011"/>
                <a:gd name="connsiteX4" fmla="*/ 2691 w 8175"/>
                <a:gd name="connsiteY4" fmla="*/ 46 h 1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75" h="16011">
                  <a:moveTo>
                    <a:pt x="2691" y="46"/>
                  </a:moveTo>
                  <a:cubicBezTo>
                    <a:pt x="524" y="-631"/>
                    <a:pt x="1336" y="6276"/>
                    <a:pt x="794" y="9255"/>
                  </a:cubicBezTo>
                  <a:cubicBezTo>
                    <a:pt x="2081" y="11355"/>
                    <a:pt x="-1305" y="15011"/>
                    <a:pt x="591" y="15824"/>
                  </a:cubicBezTo>
                  <a:cubicBezTo>
                    <a:pt x="1810" y="16298"/>
                    <a:pt x="5399" y="15756"/>
                    <a:pt x="8175" y="15486"/>
                  </a:cubicBezTo>
                  <a:cubicBezTo>
                    <a:pt x="5737" y="12032"/>
                    <a:pt x="5060" y="791"/>
                    <a:pt x="2691" y="4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DB6DBA6F-5314-3CBE-B78B-6D4275128DE2}"/>
                </a:ext>
              </a:extLst>
            </p:cNvPr>
            <p:cNvSpPr/>
            <p:nvPr/>
          </p:nvSpPr>
          <p:spPr bwMode="ltGray">
            <a:xfrm>
              <a:off x="10077284" y="7773229"/>
              <a:ext cx="5603" cy="15655"/>
            </a:xfrm>
            <a:custGeom>
              <a:avLst/>
              <a:gdLst>
                <a:gd name="connsiteX0" fmla="*/ 5485 w 5603"/>
                <a:gd name="connsiteY0" fmla="*/ 352 h 15655"/>
                <a:gd name="connsiteX1" fmla="*/ 2032 w 5603"/>
                <a:gd name="connsiteY1" fmla="*/ 81 h 15655"/>
                <a:gd name="connsiteX2" fmla="*/ 2235 w 5603"/>
                <a:gd name="connsiteY2" fmla="*/ 352 h 15655"/>
                <a:gd name="connsiteX3" fmla="*/ 0 w 5603"/>
                <a:gd name="connsiteY3" fmla="*/ 6040 h 15655"/>
                <a:gd name="connsiteX4" fmla="*/ 2777 w 5603"/>
                <a:gd name="connsiteY4" fmla="*/ 15655 h 15655"/>
                <a:gd name="connsiteX5" fmla="*/ 5485 w 5603"/>
                <a:gd name="connsiteY5" fmla="*/ 352 h 1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03" h="15655">
                  <a:moveTo>
                    <a:pt x="5485" y="352"/>
                  </a:moveTo>
                  <a:cubicBezTo>
                    <a:pt x="5146" y="-54"/>
                    <a:pt x="3725" y="-54"/>
                    <a:pt x="2032" y="81"/>
                  </a:cubicBezTo>
                  <a:cubicBezTo>
                    <a:pt x="2099" y="149"/>
                    <a:pt x="2167" y="284"/>
                    <a:pt x="2235" y="352"/>
                  </a:cubicBezTo>
                  <a:cubicBezTo>
                    <a:pt x="4808" y="3467"/>
                    <a:pt x="0" y="4618"/>
                    <a:pt x="0" y="6040"/>
                  </a:cubicBezTo>
                  <a:cubicBezTo>
                    <a:pt x="0" y="7123"/>
                    <a:pt x="2235" y="13150"/>
                    <a:pt x="2777" y="15655"/>
                  </a:cubicBezTo>
                  <a:cubicBezTo>
                    <a:pt x="3251" y="12202"/>
                    <a:pt x="6230" y="1300"/>
                    <a:pt x="5485" y="35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5FFB2D4F-9523-36B8-4EBD-B8FE80AA509B}"/>
                </a:ext>
              </a:extLst>
            </p:cNvPr>
            <p:cNvSpPr/>
            <p:nvPr/>
          </p:nvSpPr>
          <p:spPr bwMode="ltGray">
            <a:xfrm>
              <a:off x="10070868" y="7766528"/>
              <a:ext cx="1134" cy="2051"/>
            </a:xfrm>
            <a:custGeom>
              <a:avLst/>
              <a:gdLst>
                <a:gd name="connsiteX0" fmla="*/ 864 w 1134"/>
                <a:gd name="connsiteY0" fmla="*/ 1568 h 2051"/>
                <a:gd name="connsiteX1" fmla="*/ 1135 w 1134"/>
                <a:gd name="connsiteY1" fmla="*/ 620 h 2051"/>
                <a:gd name="connsiteX2" fmla="*/ 1067 w 1134"/>
                <a:gd name="connsiteY2" fmla="*/ 484 h 2051"/>
                <a:gd name="connsiteX3" fmla="*/ 864 w 1134"/>
                <a:gd name="connsiteY3" fmla="*/ 1568 h 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4" h="2051">
                  <a:moveTo>
                    <a:pt x="864" y="1568"/>
                  </a:moveTo>
                  <a:cubicBezTo>
                    <a:pt x="999" y="1364"/>
                    <a:pt x="1067" y="1026"/>
                    <a:pt x="1135" y="620"/>
                  </a:cubicBezTo>
                  <a:cubicBezTo>
                    <a:pt x="1135" y="552"/>
                    <a:pt x="1135" y="552"/>
                    <a:pt x="1067" y="484"/>
                  </a:cubicBezTo>
                  <a:cubicBezTo>
                    <a:pt x="-490" y="-1547"/>
                    <a:pt x="-152" y="3599"/>
                    <a:pt x="864" y="156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F32CEF7B-B932-2891-9151-E0095C6AE7B3}"/>
                </a:ext>
              </a:extLst>
            </p:cNvPr>
            <p:cNvSpPr/>
            <p:nvPr/>
          </p:nvSpPr>
          <p:spPr bwMode="ltGray">
            <a:xfrm>
              <a:off x="10079982" y="7788952"/>
              <a:ext cx="206" cy="1151"/>
            </a:xfrm>
            <a:custGeom>
              <a:avLst/>
              <a:gdLst>
                <a:gd name="connsiteX0" fmla="*/ 78 w 206"/>
                <a:gd name="connsiteY0" fmla="*/ 1151 h 1151"/>
                <a:gd name="connsiteX1" fmla="*/ 78 w 206"/>
                <a:gd name="connsiteY1" fmla="*/ 0 h 1151"/>
                <a:gd name="connsiteX2" fmla="*/ 78 w 206"/>
                <a:gd name="connsiteY2" fmla="*/ 1151 h 1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" h="1151">
                  <a:moveTo>
                    <a:pt x="78" y="1151"/>
                  </a:moveTo>
                  <a:cubicBezTo>
                    <a:pt x="281" y="1151"/>
                    <a:pt x="213" y="677"/>
                    <a:pt x="78" y="0"/>
                  </a:cubicBezTo>
                  <a:cubicBezTo>
                    <a:pt x="10" y="677"/>
                    <a:pt x="-57" y="1151"/>
                    <a:pt x="78" y="11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18E67198-F7A3-DE42-AADA-F42B10E9E0BD}"/>
                </a:ext>
              </a:extLst>
            </p:cNvPr>
            <p:cNvSpPr/>
            <p:nvPr/>
          </p:nvSpPr>
          <p:spPr bwMode="ltGray">
            <a:xfrm>
              <a:off x="10039361" y="7746362"/>
              <a:ext cx="23726" cy="35231"/>
            </a:xfrm>
            <a:custGeom>
              <a:avLst/>
              <a:gdLst>
                <a:gd name="connsiteX0" fmla="*/ 19370 w 23726"/>
                <a:gd name="connsiteY0" fmla="*/ 18958 h 35231"/>
                <a:gd name="connsiteX1" fmla="*/ 10025 w 23726"/>
                <a:gd name="connsiteY1" fmla="*/ 3993 h 35231"/>
                <a:gd name="connsiteX2" fmla="*/ 17271 w 23726"/>
                <a:gd name="connsiteY2" fmla="*/ 6837 h 35231"/>
                <a:gd name="connsiteX3" fmla="*/ 23703 w 23726"/>
                <a:gd name="connsiteY3" fmla="*/ 540 h 35231"/>
                <a:gd name="connsiteX4" fmla="*/ 14833 w 23726"/>
                <a:gd name="connsiteY4" fmla="*/ 2436 h 35231"/>
                <a:gd name="connsiteX5" fmla="*/ 12530 w 23726"/>
                <a:gd name="connsiteY5" fmla="*/ 1284 h 35231"/>
                <a:gd name="connsiteX6" fmla="*/ 1628 w 23726"/>
                <a:gd name="connsiteY6" fmla="*/ 1826 h 35231"/>
                <a:gd name="connsiteX7" fmla="*/ 1087 w 23726"/>
                <a:gd name="connsiteY7" fmla="*/ 17739 h 35231"/>
                <a:gd name="connsiteX8" fmla="*/ 6098 w 23726"/>
                <a:gd name="connsiteY8" fmla="*/ 24172 h 35231"/>
                <a:gd name="connsiteX9" fmla="*/ 4066 w 23726"/>
                <a:gd name="connsiteY9" fmla="*/ 24443 h 35231"/>
                <a:gd name="connsiteX10" fmla="*/ 8061 w 23726"/>
                <a:gd name="connsiteY10" fmla="*/ 35209 h 35231"/>
                <a:gd name="connsiteX11" fmla="*/ 13411 w 23726"/>
                <a:gd name="connsiteY11" fmla="*/ 25120 h 35231"/>
                <a:gd name="connsiteX12" fmla="*/ 14223 w 23726"/>
                <a:gd name="connsiteY12" fmla="*/ 22750 h 35231"/>
                <a:gd name="connsiteX13" fmla="*/ 19370 w 23726"/>
                <a:gd name="connsiteY13" fmla="*/ 18958 h 3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726" h="35231">
                  <a:moveTo>
                    <a:pt x="19370" y="18958"/>
                  </a:moveTo>
                  <a:cubicBezTo>
                    <a:pt x="20386" y="17197"/>
                    <a:pt x="8874" y="5415"/>
                    <a:pt x="10025" y="3993"/>
                  </a:cubicBezTo>
                  <a:cubicBezTo>
                    <a:pt x="11244" y="2571"/>
                    <a:pt x="17271" y="8191"/>
                    <a:pt x="17271" y="6837"/>
                  </a:cubicBezTo>
                  <a:cubicBezTo>
                    <a:pt x="17271" y="5483"/>
                    <a:pt x="24178" y="1623"/>
                    <a:pt x="23703" y="540"/>
                  </a:cubicBezTo>
                  <a:cubicBezTo>
                    <a:pt x="23229" y="-611"/>
                    <a:pt x="17068" y="2436"/>
                    <a:pt x="14833" y="2436"/>
                  </a:cubicBezTo>
                  <a:cubicBezTo>
                    <a:pt x="12598" y="2436"/>
                    <a:pt x="12802" y="-2169"/>
                    <a:pt x="12530" y="1284"/>
                  </a:cubicBezTo>
                  <a:cubicBezTo>
                    <a:pt x="12327" y="3993"/>
                    <a:pt x="3118" y="201"/>
                    <a:pt x="1628" y="1826"/>
                  </a:cubicBezTo>
                  <a:cubicBezTo>
                    <a:pt x="139" y="3451"/>
                    <a:pt x="-877" y="16452"/>
                    <a:pt x="1087" y="17739"/>
                  </a:cubicBezTo>
                  <a:cubicBezTo>
                    <a:pt x="2577" y="18755"/>
                    <a:pt x="4269" y="22411"/>
                    <a:pt x="6098" y="24172"/>
                  </a:cubicBezTo>
                  <a:cubicBezTo>
                    <a:pt x="5218" y="23833"/>
                    <a:pt x="4608" y="23292"/>
                    <a:pt x="4066" y="24443"/>
                  </a:cubicBezTo>
                  <a:cubicBezTo>
                    <a:pt x="3186" y="26271"/>
                    <a:pt x="6030" y="35751"/>
                    <a:pt x="8061" y="35209"/>
                  </a:cubicBezTo>
                  <a:cubicBezTo>
                    <a:pt x="10161" y="34668"/>
                    <a:pt x="12666" y="26203"/>
                    <a:pt x="13411" y="25120"/>
                  </a:cubicBezTo>
                  <a:cubicBezTo>
                    <a:pt x="13614" y="24849"/>
                    <a:pt x="13885" y="23901"/>
                    <a:pt x="14223" y="22750"/>
                  </a:cubicBezTo>
                  <a:cubicBezTo>
                    <a:pt x="16661" y="21464"/>
                    <a:pt x="18896" y="19838"/>
                    <a:pt x="19370" y="1895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0FDE70D-E633-CE05-BD65-97CABFF8552C}"/>
                </a:ext>
              </a:extLst>
            </p:cNvPr>
            <p:cNvSpPr/>
            <p:nvPr/>
          </p:nvSpPr>
          <p:spPr bwMode="ltGray">
            <a:xfrm>
              <a:off x="10030496" y="7732140"/>
              <a:ext cx="6948" cy="8197"/>
            </a:xfrm>
            <a:custGeom>
              <a:avLst/>
              <a:gdLst>
                <a:gd name="connsiteX0" fmla="*/ 66 w 6948"/>
                <a:gd name="connsiteY0" fmla="*/ 2505 h 8197"/>
                <a:gd name="connsiteX1" fmla="*/ 6228 w 6948"/>
                <a:gd name="connsiteY1" fmla="*/ 8126 h 8197"/>
                <a:gd name="connsiteX2" fmla="*/ 3925 w 6948"/>
                <a:gd name="connsiteY2" fmla="*/ 0 h 8197"/>
                <a:gd name="connsiteX3" fmla="*/ 66 w 6948"/>
                <a:gd name="connsiteY3" fmla="*/ 2505 h 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48" h="8197">
                  <a:moveTo>
                    <a:pt x="66" y="2505"/>
                  </a:moveTo>
                  <a:cubicBezTo>
                    <a:pt x="878" y="3589"/>
                    <a:pt x="3722" y="8871"/>
                    <a:pt x="6228" y="8126"/>
                  </a:cubicBezTo>
                  <a:cubicBezTo>
                    <a:pt x="8462" y="7516"/>
                    <a:pt x="4874" y="3182"/>
                    <a:pt x="3925" y="0"/>
                  </a:cubicBezTo>
                  <a:cubicBezTo>
                    <a:pt x="1759" y="1151"/>
                    <a:pt x="-408" y="1964"/>
                    <a:pt x="66" y="25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9509E98-BED9-4B8E-0AD6-B15B050A52E4}"/>
                </a:ext>
              </a:extLst>
            </p:cNvPr>
            <p:cNvSpPr/>
            <p:nvPr/>
          </p:nvSpPr>
          <p:spPr bwMode="ltGray">
            <a:xfrm>
              <a:off x="9986529" y="7579082"/>
              <a:ext cx="23411" cy="27544"/>
            </a:xfrm>
            <a:custGeom>
              <a:avLst/>
              <a:gdLst>
                <a:gd name="connsiteX0" fmla="*/ 19384 w 23411"/>
                <a:gd name="connsiteY0" fmla="*/ 26229 h 27544"/>
                <a:gd name="connsiteX1" fmla="*/ 8076 w 23411"/>
                <a:gd name="connsiteY1" fmla="*/ 16207 h 27544"/>
                <a:gd name="connsiteX2" fmla="*/ 17149 w 23411"/>
                <a:gd name="connsiteY2" fmla="*/ 23 h 27544"/>
                <a:gd name="connsiteX3" fmla="*/ 966 w 23411"/>
                <a:gd name="connsiteY3" fmla="*/ 8961 h 27544"/>
                <a:gd name="connsiteX4" fmla="*/ 966 w 23411"/>
                <a:gd name="connsiteY4" fmla="*/ 22031 h 27544"/>
                <a:gd name="connsiteX5" fmla="*/ 8753 w 23411"/>
                <a:gd name="connsiteY5" fmla="*/ 27109 h 27544"/>
                <a:gd name="connsiteX6" fmla="*/ 16404 w 23411"/>
                <a:gd name="connsiteY6" fmla="*/ 26296 h 27544"/>
                <a:gd name="connsiteX7" fmla="*/ 21415 w 23411"/>
                <a:gd name="connsiteY7" fmla="*/ 26364 h 27544"/>
                <a:gd name="connsiteX8" fmla="*/ 22837 w 23411"/>
                <a:gd name="connsiteY8" fmla="*/ 22978 h 27544"/>
                <a:gd name="connsiteX9" fmla="*/ 19384 w 23411"/>
                <a:gd name="connsiteY9" fmla="*/ 26229 h 27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411" h="27544">
                  <a:moveTo>
                    <a:pt x="19384" y="26229"/>
                  </a:moveTo>
                  <a:cubicBezTo>
                    <a:pt x="16269" y="25552"/>
                    <a:pt x="8617" y="17900"/>
                    <a:pt x="8076" y="16207"/>
                  </a:cubicBezTo>
                  <a:cubicBezTo>
                    <a:pt x="7602" y="14582"/>
                    <a:pt x="18978" y="497"/>
                    <a:pt x="17149" y="23"/>
                  </a:cubicBezTo>
                  <a:cubicBezTo>
                    <a:pt x="15389" y="-451"/>
                    <a:pt x="1711" y="6389"/>
                    <a:pt x="966" y="8961"/>
                  </a:cubicBezTo>
                  <a:cubicBezTo>
                    <a:pt x="356" y="11196"/>
                    <a:pt x="-863" y="19796"/>
                    <a:pt x="966" y="22031"/>
                  </a:cubicBezTo>
                  <a:cubicBezTo>
                    <a:pt x="2794" y="24333"/>
                    <a:pt x="6518" y="25552"/>
                    <a:pt x="8753" y="27109"/>
                  </a:cubicBezTo>
                  <a:cubicBezTo>
                    <a:pt x="11055" y="28667"/>
                    <a:pt x="15795" y="25484"/>
                    <a:pt x="16404" y="26296"/>
                  </a:cubicBezTo>
                  <a:cubicBezTo>
                    <a:pt x="16946" y="27177"/>
                    <a:pt x="19113" y="27718"/>
                    <a:pt x="21415" y="26364"/>
                  </a:cubicBezTo>
                  <a:cubicBezTo>
                    <a:pt x="23718" y="25010"/>
                    <a:pt x="23785" y="26500"/>
                    <a:pt x="22837" y="22978"/>
                  </a:cubicBezTo>
                  <a:cubicBezTo>
                    <a:pt x="21889" y="19593"/>
                    <a:pt x="22567" y="26906"/>
                    <a:pt x="19384" y="2622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16AA7BDD-936C-6E50-9233-77CC9D7BC705}"/>
                </a:ext>
              </a:extLst>
            </p:cNvPr>
            <p:cNvSpPr/>
            <p:nvPr/>
          </p:nvSpPr>
          <p:spPr bwMode="ltGray">
            <a:xfrm>
              <a:off x="9999571" y="7502726"/>
              <a:ext cx="518" cy="1216"/>
            </a:xfrm>
            <a:custGeom>
              <a:avLst/>
              <a:gdLst>
                <a:gd name="connsiteX0" fmla="*/ 519 w 518"/>
                <a:gd name="connsiteY0" fmla="*/ 1216 h 1216"/>
                <a:gd name="connsiteX1" fmla="*/ 248 w 518"/>
                <a:gd name="connsiteY1" fmla="*/ 65 h 1216"/>
                <a:gd name="connsiteX2" fmla="*/ 519 w 518"/>
                <a:gd name="connsiteY2" fmla="*/ 1216 h 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8" h="1216">
                  <a:moveTo>
                    <a:pt x="519" y="1216"/>
                  </a:moveTo>
                  <a:cubicBezTo>
                    <a:pt x="519" y="674"/>
                    <a:pt x="451" y="201"/>
                    <a:pt x="248" y="65"/>
                  </a:cubicBezTo>
                  <a:cubicBezTo>
                    <a:pt x="-226" y="-206"/>
                    <a:pt x="45" y="404"/>
                    <a:pt x="519" y="121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ECFA6BCF-0220-BF38-3AE2-4FDDE69A051C}"/>
                </a:ext>
              </a:extLst>
            </p:cNvPr>
            <p:cNvSpPr/>
            <p:nvPr/>
          </p:nvSpPr>
          <p:spPr bwMode="ltGray">
            <a:xfrm>
              <a:off x="9996395" y="7491874"/>
              <a:ext cx="18185" cy="21147"/>
            </a:xfrm>
            <a:custGeom>
              <a:avLst/>
              <a:gdLst>
                <a:gd name="connsiteX0" fmla="*/ 376 w 18185"/>
                <a:gd name="connsiteY0" fmla="*/ 15 h 21147"/>
                <a:gd name="connsiteX1" fmla="*/ 7148 w 18185"/>
                <a:gd name="connsiteY1" fmla="*/ 14506 h 21147"/>
                <a:gd name="connsiteX2" fmla="*/ 3627 w 18185"/>
                <a:gd name="connsiteY2" fmla="*/ 12068 h 21147"/>
                <a:gd name="connsiteX3" fmla="*/ 4033 w 18185"/>
                <a:gd name="connsiteY3" fmla="*/ 21074 h 21147"/>
                <a:gd name="connsiteX4" fmla="*/ 18185 w 18185"/>
                <a:gd name="connsiteY4" fmla="*/ 18027 h 21147"/>
                <a:gd name="connsiteX5" fmla="*/ 8909 w 18185"/>
                <a:gd name="connsiteY5" fmla="*/ 11933 h 21147"/>
                <a:gd name="connsiteX6" fmla="*/ 376 w 18185"/>
                <a:gd name="connsiteY6" fmla="*/ 15 h 2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85" h="21147">
                  <a:moveTo>
                    <a:pt x="376" y="15"/>
                  </a:moveTo>
                  <a:cubicBezTo>
                    <a:pt x="-1994" y="489"/>
                    <a:pt x="7622" y="13490"/>
                    <a:pt x="7148" y="14506"/>
                  </a:cubicBezTo>
                  <a:cubicBezTo>
                    <a:pt x="6471" y="15996"/>
                    <a:pt x="4575" y="13626"/>
                    <a:pt x="3627" y="12068"/>
                  </a:cubicBezTo>
                  <a:cubicBezTo>
                    <a:pt x="3695" y="14709"/>
                    <a:pt x="2137" y="20871"/>
                    <a:pt x="4033" y="21074"/>
                  </a:cubicBezTo>
                  <a:cubicBezTo>
                    <a:pt x="6403" y="21277"/>
                    <a:pt x="18185" y="21277"/>
                    <a:pt x="18185" y="18027"/>
                  </a:cubicBezTo>
                  <a:cubicBezTo>
                    <a:pt x="18185" y="14777"/>
                    <a:pt x="12362" y="13693"/>
                    <a:pt x="8909" y="11933"/>
                  </a:cubicBezTo>
                  <a:cubicBezTo>
                    <a:pt x="5591" y="10240"/>
                    <a:pt x="2746" y="-459"/>
                    <a:pt x="376" y="1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5FE9AAF-CACD-56FC-82E7-056A5E14CEFA}"/>
                </a:ext>
              </a:extLst>
            </p:cNvPr>
            <p:cNvSpPr/>
            <p:nvPr/>
          </p:nvSpPr>
          <p:spPr bwMode="ltGray">
            <a:xfrm>
              <a:off x="10014310" y="7499608"/>
              <a:ext cx="509" cy="677"/>
            </a:xfrm>
            <a:custGeom>
              <a:avLst/>
              <a:gdLst>
                <a:gd name="connsiteX0" fmla="*/ 474 w 509"/>
                <a:gd name="connsiteY0" fmla="*/ 677 h 677"/>
                <a:gd name="connsiteX1" fmla="*/ 0 w 509"/>
                <a:gd name="connsiteY1" fmla="*/ 0 h 677"/>
                <a:gd name="connsiteX2" fmla="*/ 474 w 509"/>
                <a:gd name="connsiteY2" fmla="*/ 677 h 677"/>
                <a:gd name="connsiteX3" fmla="*/ 474 w 509"/>
                <a:gd name="connsiteY3" fmla="*/ 677 h 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9" h="677">
                  <a:moveTo>
                    <a:pt x="474" y="677"/>
                  </a:moveTo>
                  <a:cubicBezTo>
                    <a:pt x="609" y="474"/>
                    <a:pt x="339" y="203"/>
                    <a:pt x="0" y="0"/>
                  </a:cubicBezTo>
                  <a:cubicBezTo>
                    <a:pt x="203" y="271"/>
                    <a:pt x="339" y="474"/>
                    <a:pt x="474" y="677"/>
                  </a:cubicBezTo>
                  <a:lnTo>
                    <a:pt x="474" y="677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DAB61F30-DE63-DA96-67B2-0AA5E9606B14}"/>
                </a:ext>
              </a:extLst>
            </p:cNvPr>
            <p:cNvSpPr/>
            <p:nvPr/>
          </p:nvSpPr>
          <p:spPr bwMode="ltGray">
            <a:xfrm>
              <a:off x="10013768" y="7500082"/>
              <a:ext cx="3115" cy="5395"/>
            </a:xfrm>
            <a:custGeom>
              <a:avLst/>
              <a:gdLst>
                <a:gd name="connsiteX0" fmla="*/ 0 w 3115"/>
                <a:gd name="connsiteY0" fmla="*/ 0 h 5395"/>
                <a:gd name="connsiteX1" fmla="*/ 2844 w 3115"/>
                <a:gd name="connsiteY1" fmla="*/ 5282 h 5395"/>
                <a:gd name="connsiteX2" fmla="*/ 948 w 3115"/>
                <a:gd name="connsiteY2" fmla="*/ 203 h 5395"/>
                <a:gd name="connsiteX3" fmla="*/ 0 w 3115"/>
                <a:gd name="connsiteY3" fmla="*/ 0 h 5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15" h="5395">
                  <a:moveTo>
                    <a:pt x="0" y="0"/>
                  </a:moveTo>
                  <a:cubicBezTo>
                    <a:pt x="1083" y="2979"/>
                    <a:pt x="2167" y="6027"/>
                    <a:pt x="2844" y="5282"/>
                  </a:cubicBezTo>
                  <a:cubicBezTo>
                    <a:pt x="3724" y="4334"/>
                    <a:pt x="2302" y="2099"/>
                    <a:pt x="948" y="203"/>
                  </a:cubicBezTo>
                  <a:cubicBezTo>
                    <a:pt x="813" y="542"/>
                    <a:pt x="474" y="406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58C3A953-C960-72DE-F419-5B2AD34D6F0E}"/>
                </a:ext>
              </a:extLst>
            </p:cNvPr>
            <p:cNvSpPr/>
            <p:nvPr/>
          </p:nvSpPr>
          <p:spPr bwMode="ltGray">
            <a:xfrm>
              <a:off x="10013023" y="7497848"/>
              <a:ext cx="1286" cy="1828"/>
            </a:xfrm>
            <a:custGeom>
              <a:avLst/>
              <a:gdLst>
                <a:gd name="connsiteX0" fmla="*/ 406 w 1286"/>
                <a:gd name="connsiteY0" fmla="*/ 1354 h 1828"/>
                <a:gd name="connsiteX1" fmla="*/ 1287 w 1286"/>
                <a:gd name="connsiteY1" fmla="*/ 1828 h 1828"/>
                <a:gd name="connsiteX2" fmla="*/ 339 w 1286"/>
                <a:gd name="connsiteY2" fmla="*/ 406 h 1828"/>
                <a:gd name="connsiteX3" fmla="*/ 136 w 1286"/>
                <a:gd name="connsiteY3" fmla="*/ 0 h 1828"/>
                <a:gd name="connsiteX4" fmla="*/ 0 w 1286"/>
                <a:gd name="connsiteY4" fmla="*/ 203 h 1828"/>
                <a:gd name="connsiteX5" fmla="*/ 406 w 1286"/>
                <a:gd name="connsiteY5" fmla="*/ 1354 h 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6" h="1828">
                  <a:moveTo>
                    <a:pt x="406" y="1354"/>
                  </a:moveTo>
                  <a:cubicBezTo>
                    <a:pt x="745" y="1490"/>
                    <a:pt x="1016" y="1625"/>
                    <a:pt x="1287" y="1828"/>
                  </a:cubicBezTo>
                  <a:cubicBezTo>
                    <a:pt x="880" y="1287"/>
                    <a:pt x="542" y="813"/>
                    <a:pt x="339" y="406"/>
                  </a:cubicBezTo>
                  <a:cubicBezTo>
                    <a:pt x="203" y="203"/>
                    <a:pt x="203" y="135"/>
                    <a:pt x="136" y="0"/>
                  </a:cubicBezTo>
                  <a:cubicBezTo>
                    <a:pt x="136" y="67"/>
                    <a:pt x="0" y="135"/>
                    <a:pt x="0" y="203"/>
                  </a:cubicBezTo>
                  <a:cubicBezTo>
                    <a:pt x="136" y="541"/>
                    <a:pt x="271" y="948"/>
                    <a:pt x="406" y="13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241C8C82-7EEA-A438-A02E-16E05FBBFF71}"/>
                </a:ext>
              </a:extLst>
            </p:cNvPr>
            <p:cNvSpPr/>
            <p:nvPr/>
          </p:nvSpPr>
          <p:spPr bwMode="ltGray">
            <a:xfrm>
              <a:off x="10011021" y="7495000"/>
              <a:ext cx="2815" cy="5082"/>
            </a:xfrm>
            <a:custGeom>
              <a:avLst/>
              <a:gdLst>
                <a:gd name="connsiteX0" fmla="*/ 1799 w 2815"/>
                <a:gd name="connsiteY0" fmla="*/ 3254 h 5082"/>
                <a:gd name="connsiteX1" fmla="*/ 2002 w 2815"/>
                <a:gd name="connsiteY1" fmla="*/ 2983 h 5082"/>
                <a:gd name="connsiteX2" fmla="*/ 377 w 2815"/>
                <a:gd name="connsiteY2" fmla="*/ 71 h 5082"/>
                <a:gd name="connsiteX3" fmla="*/ 2815 w 2815"/>
                <a:gd name="connsiteY3" fmla="*/ 5082 h 5082"/>
                <a:gd name="connsiteX4" fmla="*/ 2476 w 2815"/>
                <a:gd name="connsiteY4" fmla="*/ 4202 h 5082"/>
                <a:gd name="connsiteX5" fmla="*/ 1799 w 2815"/>
                <a:gd name="connsiteY5" fmla="*/ 3254 h 5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15" h="5082">
                  <a:moveTo>
                    <a:pt x="1799" y="3254"/>
                  </a:moveTo>
                  <a:cubicBezTo>
                    <a:pt x="1935" y="3186"/>
                    <a:pt x="1935" y="3051"/>
                    <a:pt x="2002" y="2983"/>
                  </a:cubicBezTo>
                  <a:cubicBezTo>
                    <a:pt x="1393" y="1561"/>
                    <a:pt x="851" y="342"/>
                    <a:pt x="377" y="71"/>
                  </a:cubicBezTo>
                  <a:cubicBezTo>
                    <a:pt x="-909" y="-606"/>
                    <a:pt x="1393" y="3728"/>
                    <a:pt x="2815" y="5082"/>
                  </a:cubicBezTo>
                  <a:cubicBezTo>
                    <a:pt x="2680" y="4744"/>
                    <a:pt x="2612" y="4473"/>
                    <a:pt x="2476" y="4202"/>
                  </a:cubicBezTo>
                  <a:cubicBezTo>
                    <a:pt x="1799" y="3863"/>
                    <a:pt x="1258" y="3593"/>
                    <a:pt x="1799" y="32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15F1345F-ECFF-90EE-CD6D-7174DA8010E6}"/>
                </a:ext>
              </a:extLst>
            </p:cNvPr>
            <p:cNvSpPr/>
            <p:nvPr/>
          </p:nvSpPr>
          <p:spPr bwMode="ltGray">
            <a:xfrm>
              <a:off x="10301352" y="5423284"/>
              <a:ext cx="14455" cy="22341"/>
            </a:xfrm>
            <a:custGeom>
              <a:avLst/>
              <a:gdLst>
                <a:gd name="connsiteX0" fmla="*/ 8871 w 14455"/>
                <a:gd name="connsiteY0" fmla="*/ 9204 h 22341"/>
                <a:gd name="connsiteX1" fmla="*/ 6907 w 14455"/>
                <a:gd name="connsiteY1" fmla="*/ 10559 h 22341"/>
                <a:gd name="connsiteX2" fmla="*/ 3928 w 14455"/>
                <a:gd name="connsiteY2" fmla="*/ 9001 h 22341"/>
                <a:gd name="connsiteX3" fmla="*/ 6297 w 14455"/>
                <a:gd name="connsiteY3" fmla="*/ 12116 h 22341"/>
                <a:gd name="connsiteX4" fmla="*/ 813 w 14455"/>
                <a:gd name="connsiteY4" fmla="*/ 15502 h 22341"/>
                <a:gd name="connsiteX5" fmla="*/ 0 w 14455"/>
                <a:gd name="connsiteY5" fmla="*/ 22341 h 22341"/>
                <a:gd name="connsiteX6" fmla="*/ 6704 w 14455"/>
                <a:gd name="connsiteY6" fmla="*/ 17872 h 22341"/>
                <a:gd name="connsiteX7" fmla="*/ 6771 w 14455"/>
                <a:gd name="connsiteY7" fmla="*/ 12590 h 22341"/>
                <a:gd name="connsiteX8" fmla="*/ 9074 w 14455"/>
                <a:gd name="connsiteY8" fmla="*/ 14080 h 22341"/>
                <a:gd name="connsiteX9" fmla="*/ 14355 w 14455"/>
                <a:gd name="connsiteY9" fmla="*/ 7647 h 22341"/>
                <a:gd name="connsiteX10" fmla="*/ 12527 w 14455"/>
                <a:gd name="connsiteY10" fmla="*/ 63 h 22341"/>
                <a:gd name="connsiteX11" fmla="*/ 10089 w 14455"/>
                <a:gd name="connsiteY11" fmla="*/ 10965 h 22341"/>
                <a:gd name="connsiteX12" fmla="*/ 8464 w 14455"/>
                <a:gd name="connsiteY12" fmla="*/ 10897 h 22341"/>
                <a:gd name="connsiteX13" fmla="*/ 8871 w 14455"/>
                <a:gd name="connsiteY13" fmla="*/ 9204 h 2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455" h="22341">
                  <a:moveTo>
                    <a:pt x="8871" y="9204"/>
                  </a:moveTo>
                  <a:cubicBezTo>
                    <a:pt x="7652" y="8933"/>
                    <a:pt x="7110" y="9543"/>
                    <a:pt x="6907" y="10559"/>
                  </a:cubicBezTo>
                  <a:cubicBezTo>
                    <a:pt x="5756" y="10152"/>
                    <a:pt x="4740" y="9611"/>
                    <a:pt x="3928" y="9001"/>
                  </a:cubicBezTo>
                  <a:cubicBezTo>
                    <a:pt x="4672" y="9949"/>
                    <a:pt x="5485" y="11100"/>
                    <a:pt x="6297" y="12116"/>
                  </a:cubicBezTo>
                  <a:cubicBezTo>
                    <a:pt x="4130" y="13199"/>
                    <a:pt x="1625" y="14418"/>
                    <a:pt x="813" y="15502"/>
                  </a:cubicBezTo>
                  <a:cubicBezTo>
                    <a:pt x="-474" y="17195"/>
                    <a:pt x="880" y="20716"/>
                    <a:pt x="0" y="22341"/>
                  </a:cubicBezTo>
                  <a:cubicBezTo>
                    <a:pt x="2370" y="21596"/>
                    <a:pt x="5823" y="20242"/>
                    <a:pt x="6704" y="17872"/>
                  </a:cubicBezTo>
                  <a:cubicBezTo>
                    <a:pt x="7178" y="16653"/>
                    <a:pt x="6839" y="14486"/>
                    <a:pt x="6771" y="12590"/>
                  </a:cubicBezTo>
                  <a:cubicBezTo>
                    <a:pt x="7516" y="13403"/>
                    <a:pt x="8329" y="14012"/>
                    <a:pt x="9074" y="14080"/>
                  </a:cubicBezTo>
                  <a:cubicBezTo>
                    <a:pt x="11512" y="14351"/>
                    <a:pt x="14355" y="9881"/>
                    <a:pt x="14355" y="7647"/>
                  </a:cubicBezTo>
                  <a:cubicBezTo>
                    <a:pt x="14355" y="5412"/>
                    <a:pt x="15100" y="-682"/>
                    <a:pt x="12527" y="63"/>
                  </a:cubicBezTo>
                  <a:cubicBezTo>
                    <a:pt x="9954" y="808"/>
                    <a:pt x="12392" y="10626"/>
                    <a:pt x="10089" y="10965"/>
                  </a:cubicBezTo>
                  <a:cubicBezTo>
                    <a:pt x="9548" y="11032"/>
                    <a:pt x="9006" y="10965"/>
                    <a:pt x="8464" y="10897"/>
                  </a:cubicBezTo>
                  <a:cubicBezTo>
                    <a:pt x="9683" y="10152"/>
                    <a:pt x="10225" y="9543"/>
                    <a:pt x="8871" y="92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8F392BF4-B232-3CA8-E51D-0DE112FFC719}"/>
                </a:ext>
              </a:extLst>
            </p:cNvPr>
            <p:cNvSpPr/>
            <p:nvPr/>
          </p:nvSpPr>
          <p:spPr bwMode="ltGray">
            <a:xfrm>
              <a:off x="10298892" y="5445557"/>
              <a:ext cx="2459" cy="880"/>
            </a:xfrm>
            <a:custGeom>
              <a:avLst/>
              <a:gdLst>
                <a:gd name="connsiteX0" fmla="*/ 767 w 2459"/>
                <a:gd name="connsiteY0" fmla="*/ 880 h 880"/>
                <a:gd name="connsiteX1" fmla="*/ 2460 w 2459"/>
                <a:gd name="connsiteY1" fmla="*/ 0 h 880"/>
                <a:gd name="connsiteX2" fmla="*/ 767 w 2459"/>
                <a:gd name="connsiteY2" fmla="*/ 880 h 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59" h="880">
                  <a:moveTo>
                    <a:pt x="767" y="880"/>
                  </a:moveTo>
                  <a:cubicBezTo>
                    <a:pt x="1647" y="880"/>
                    <a:pt x="2189" y="542"/>
                    <a:pt x="2460" y="0"/>
                  </a:cubicBezTo>
                  <a:cubicBezTo>
                    <a:pt x="428" y="677"/>
                    <a:pt x="-926" y="880"/>
                    <a:pt x="767" y="88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4A907DC8-BA38-1653-92F5-F0169163095B}"/>
                </a:ext>
              </a:extLst>
            </p:cNvPr>
            <p:cNvSpPr/>
            <p:nvPr/>
          </p:nvSpPr>
          <p:spPr bwMode="ltGray">
            <a:xfrm>
              <a:off x="10303268" y="5430294"/>
              <a:ext cx="1943" cy="1990"/>
            </a:xfrm>
            <a:custGeom>
              <a:avLst/>
              <a:gdLst>
                <a:gd name="connsiteX0" fmla="*/ 319 w 1943"/>
                <a:gd name="connsiteY0" fmla="*/ 162 h 1990"/>
                <a:gd name="connsiteX1" fmla="*/ 1944 w 1943"/>
                <a:gd name="connsiteY1" fmla="*/ 1990 h 1990"/>
                <a:gd name="connsiteX2" fmla="*/ 319 w 1943"/>
                <a:gd name="connsiteY2" fmla="*/ 162 h 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43" h="1990">
                  <a:moveTo>
                    <a:pt x="319" y="162"/>
                  </a:moveTo>
                  <a:cubicBezTo>
                    <a:pt x="-494" y="-447"/>
                    <a:pt x="319" y="771"/>
                    <a:pt x="1944" y="1990"/>
                  </a:cubicBezTo>
                  <a:cubicBezTo>
                    <a:pt x="1402" y="1178"/>
                    <a:pt x="793" y="433"/>
                    <a:pt x="319" y="16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30D8C65A-AF05-D510-F23F-80936AC2BA5D}"/>
                </a:ext>
              </a:extLst>
            </p:cNvPr>
            <p:cNvSpPr/>
            <p:nvPr/>
          </p:nvSpPr>
          <p:spPr bwMode="ltGray">
            <a:xfrm>
              <a:off x="10364775" y="5401797"/>
              <a:ext cx="16868" cy="18708"/>
            </a:xfrm>
            <a:custGeom>
              <a:avLst/>
              <a:gdLst>
                <a:gd name="connsiteX0" fmla="*/ 5984 w 16868"/>
                <a:gd name="connsiteY0" fmla="*/ 558 h 18708"/>
                <a:gd name="connsiteX1" fmla="*/ 1921 w 16868"/>
                <a:gd name="connsiteY1" fmla="*/ 18435 h 18708"/>
                <a:gd name="connsiteX2" fmla="*/ 15938 w 16868"/>
                <a:gd name="connsiteY2" fmla="*/ 6855 h 18708"/>
                <a:gd name="connsiteX3" fmla="*/ 14245 w 16868"/>
                <a:gd name="connsiteY3" fmla="*/ 4756 h 18708"/>
                <a:gd name="connsiteX4" fmla="*/ 5984 w 16868"/>
                <a:gd name="connsiteY4" fmla="*/ 558 h 1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68" h="18708">
                  <a:moveTo>
                    <a:pt x="5984" y="558"/>
                  </a:moveTo>
                  <a:cubicBezTo>
                    <a:pt x="1921" y="2928"/>
                    <a:pt x="-2684" y="16200"/>
                    <a:pt x="1921" y="18435"/>
                  </a:cubicBezTo>
                  <a:cubicBezTo>
                    <a:pt x="6458" y="20669"/>
                    <a:pt x="13974" y="8548"/>
                    <a:pt x="15938" y="6855"/>
                  </a:cubicBezTo>
                  <a:cubicBezTo>
                    <a:pt x="17902" y="5162"/>
                    <a:pt x="16480" y="7329"/>
                    <a:pt x="14245" y="4756"/>
                  </a:cubicBezTo>
                  <a:cubicBezTo>
                    <a:pt x="12011" y="2251"/>
                    <a:pt x="9438" y="-1406"/>
                    <a:pt x="5984" y="55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D41A2D5A-2E5E-925F-2459-C2EA4920BE4E}"/>
                </a:ext>
              </a:extLst>
            </p:cNvPr>
            <p:cNvSpPr/>
            <p:nvPr/>
          </p:nvSpPr>
          <p:spPr bwMode="ltGray">
            <a:xfrm>
              <a:off x="10309410" y="5367543"/>
              <a:ext cx="29815" cy="45135"/>
            </a:xfrm>
            <a:custGeom>
              <a:avLst/>
              <a:gdLst>
                <a:gd name="connsiteX0" fmla="*/ 29659 w 29815"/>
                <a:gd name="connsiteY0" fmla="*/ 4408 h 45135"/>
                <a:gd name="connsiteX1" fmla="*/ 11918 w 29815"/>
                <a:gd name="connsiteY1" fmla="*/ 142 h 45135"/>
                <a:gd name="connsiteX2" fmla="*/ 12459 w 29815"/>
                <a:gd name="connsiteY2" fmla="*/ 8809 h 45135"/>
                <a:gd name="connsiteX3" fmla="*/ 14762 w 29815"/>
                <a:gd name="connsiteY3" fmla="*/ 18425 h 45135"/>
                <a:gd name="connsiteX4" fmla="*/ 13069 w 29815"/>
                <a:gd name="connsiteY4" fmla="*/ 24113 h 45135"/>
                <a:gd name="connsiteX5" fmla="*/ 13001 w 29815"/>
                <a:gd name="connsiteY5" fmla="*/ 24045 h 45135"/>
                <a:gd name="connsiteX6" fmla="*/ 0 w 29815"/>
                <a:gd name="connsiteY6" fmla="*/ 26009 h 45135"/>
                <a:gd name="connsiteX7" fmla="*/ 3928 w 29815"/>
                <a:gd name="connsiteY7" fmla="*/ 37927 h 45135"/>
                <a:gd name="connsiteX8" fmla="*/ 9412 w 29815"/>
                <a:gd name="connsiteY8" fmla="*/ 39755 h 45135"/>
                <a:gd name="connsiteX9" fmla="*/ 18283 w 29815"/>
                <a:gd name="connsiteY9" fmla="*/ 42802 h 45135"/>
                <a:gd name="connsiteX10" fmla="*/ 14220 w 29815"/>
                <a:gd name="connsiteY10" fmla="*/ 25399 h 45135"/>
                <a:gd name="connsiteX11" fmla="*/ 15778 w 29815"/>
                <a:gd name="connsiteY11" fmla="*/ 25196 h 45135"/>
                <a:gd name="connsiteX12" fmla="*/ 25393 w 29815"/>
                <a:gd name="connsiteY12" fmla="*/ 17951 h 45135"/>
                <a:gd name="connsiteX13" fmla="*/ 29659 w 29815"/>
                <a:gd name="connsiteY13" fmla="*/ 4408 h 45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815" h="45135">
                  <a:moveTo>
                    <a:pt x="29659" y="4408"/>
                  </a:moveTo>
                  <a:cubicBezTo>
                    <a:pt x="28508" y="2173"/>
                    <a:pt x="13340" y="-671"/>
                    <a:pt x="11918" y="142"/>
                  </a:cubicBezTo>
                  <a:cubicBezTo>
                    <a:pt x="10496" y="1022"/>
                    <a:pt x="13475" y="6846"/>
                    <a:pt x="12459" y="8809"/>
                  </a:cubicBezTo>
                  <a:cubicBezTo>
                    <a:pt x="10766" y="13346"/>
                    <a:pt x="14762" y="16190"/>
                    <a:pt x="14762" y="18425"/>
                  </a:cubicBezTo>
                  <a:cubicBezTo>
                    <a:pt x="14762" y="19779"/>
                    <a:pt x="13137" y="22488"/>
                    <a:pt x="13069" y="24113"/>
                  </a:cubicBezTo>
                  <a:lnTo>
                    <a:pt x="13001" y="24045"/>
                  </a:lnTo>
                  <a:cubicBezTo>
                    <a:pt x="11308" y="23774"/>
                    <a:pt x="1693" y="23910"/>
                    <a:pt x="0" y="26009"/>
                  </a:cubicBezTo>
                  <a:cubicBezTo>
                    <a:pt x="0" y="28717"/>
                    <a:pt x="4740" y="34608"/>
                    <a:pt x="3928" y="37927"/>
                  </a:cubicBezTo>
                  <a:cubicBezTo>
                    <a:pt x="3047" y="41245"/>
                    <a:pt x="6839" y="37791"/>
                    <a:pt x="9412" y="39755"/>
                  </a:cubicBezTo>
                  <a:cubicBezTo>
                    <a:pt x="11986" y="41651"/>
                    <a:pt x="17403" y="48761"/>
                    <a:pt x="18283" y="42802"/>
                  </a:cubicBezTo>
                  <a:cubicBezTo>
                    <a:pt x="18960" y="37927"/>
                    <a:pt x="16184" y="28785"/>
                    <a:pt x="14220" y="25399"/>
                  </a:cubicBezTo>
                  <a:cubicBezTo>
                    <a:pt x="14626" y="25399"/>
                    <a:pt x="15168" y="25399"/>
                    <a:pt x="15778" y="25196"/>
                  </a:cubicBezTo>
                  <a:cubicBezTo>
                    <a:pt x="21195" y="23774"/>
                    <a:pt x="24851" y="21337"/>
                    <a:pt x="25393" y="17951"/>
                  </a:cubicBezTo>
                  <a:cubicBezTo>
                    <a:pt x="25867" y="14565"/>
                    <a:pt x="30742" y="6642"/>
                    <a:pt x="29659" y="440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AA071FC2-9F50-DDF1-568E-3E36805A6577}"/>
                </a:ext>
              </a:extLst>
            </p:cNvPr>
            <p:cNvSpPr/>
            <p:nvPr/>
          </p:nvSpPr>
          <p:spPr bwMode="ltGray">
            <a:xfrm>
              <a:off x="10324781" y="5359791"/>
              <a:ext cx="5542" cy="5354"/>
            </a:xfrm>
            <a:custGeom>
              <a:avLst/>
              <a:gdLst>
                <a:gd name="connsiteX0" fmla="*/ 4943 w 5542"/>
                <a:gd name="connsiteY0" fmla="*/ 378 h 5354"/>
                <a:gd name="connsiteX1" fmla="*/ 0 w 5542"/>
                <a:gd name="connsiteY1" fmla="*/ 445 h 5354"/>
                <a:gd name="connsiteX2" fmla="*/ 1015 w 5542"/>
                <a:gd name="connsiteY2" fmla="*/ 3221 h 5354"/>
                <a:gd name="connsiteX3" fmla="*/ 4943 w 5542"/>
                <a:gd name="connsiteY3" fmla="*/ 378 h 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42" h="5354">
                  <a:moveTo>
                    <a:pt x="4943" y="378"/>
                  </a:moveTo>
                  <a:cubicBezTo>
                    <a:pt x="3792" y="-368"/>
                    <a:pt x="1760" y="174"/>
                    <a:pt x="0" y="445"/>
                  </a:cubicBezTo>
                  <a:cubicBezTo>
                    <a:pt x="338" y="1325"/>
                    <a:pt x="677" y="2273"/>
                    <a:pt x="1015" y="3221"/>
                  </a:cubicBezTo>
                  <a:cubicBezTo>
                    <a:pt x="3115" y="8842"/>
                    <a:pt x="7042" y="1731"/>
                    <a:pt x="4943" y="3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AE11E836-7246-A31E-FF57-4F9591D4953F}"/>
                </a:ext>
              </a:extLst>
            </p:cNvPr>
            <p:cNvSpPr/>
            <p:nvPr/>
          </p:nvSpPr>
          <p:spPr bwMode="ltGray">
            <a:xfrm>
              <a:off x="10309959" y="5336182"/>
              <a:ext cx="14754" cy="24177"/>
            </a:xfrm>
            <a:custGeom>
              <a:avLst/>
              <a:gdLst>
                <a:gd name="connsiteX0" fmla="*/ 737 w 14754"/>
                <a:gd name="connsiteY0" fmla="*/ 21414 h 24177"/>
                <a:gd name="connsiteX1" fmla="*/ 11436 w 14754"/>
                <a:gd name="connsiteY1" fmla="*/ 23310 h 24177"/>
                <a:gd name="connsiteX2" fmla="*/ 14754 w 14754"/>
                <a:gd name="connsiteY2" fmla="*/ 24055 h 24177"/>
                <a:gd name="connsiteX3" fmla="*/ 11233 w 14754"/>
                <a:gd name="connsiteY3" fmla="*/ 13898 h 24177"/>
                <a:gd name="connsiteX4" fmla="*/ 9744 w 14754"/>
                <a:gd name="connsiteY4" fmla="*/ 16 h 24177"/>
                <a:gd name="connsiteX5" fmla="*/ 2769 w 14754"/>
                <a:gd name="connsiteY5" fmla="*/ 8345 h 24177"/>
                <a:gd name="connsiteX6" fmla="*/ 737 w 14754"/>
                <a:gd name="connsiteY6" fmla="*/ 21414 h 24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54" h="24177">
                  <a:moveTo>
                    <a:pt x="737" y="21414"/>
                  </a:moveTo>
                  <a:cubicBezTo>
                    <a:pt x="2227" y="23987"/>
                    <a:pt x="10285" y="21008"/>
                    <a:pt x="11436" y="23310"/>
                  </a:cubicBezTo>
                  <a:cubicBezTo>
                    <a:pt x="11978" y="24326"/>
                    <a:pt x="13265" y="24258"/>
                    <a:pt x="14754" y="24055"/>
                  </a:cubicBezTo>
                  <a:cubicBezTo>
                    <a:pt x="13062" y="19315"/>
                    <a:pt x="11707" y="14846"/>
                    <a:pt x="11233" y="13898"/>
                  </a:cubicBezTo>
                  <a:cubicBezTo>
                    <a:pt x="10691" y="12746"/>
                    <a:pt x="13739" y="-525"/>
                    <a:pt x="9744" y="16"/>
                  </a:cubicBezTo>
                  <a:cubicBezTo>
                    <a:pt x="5748" y="558"/>
                    <a:pt x="4326" y="7194"/>
                    <a:pt x="2769" y="8345"/>
                  </a:cubicBezTo>
                  <a:cubicBezTo>
                    <a:pt x="60" y="10444"/>
                    <a:pt x="-752" y="18909"/>
                    <a:pt x="737" y="214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F4F86836-9DF9-08D9-2069-1C0E6B3A3447}"/>
                </a:ext>
              </a:extLst>
            </p:cNvPr>
            <p:cNvSpPr/>
            <p:nvPr/>
          </p:nvSpPr>
          <p:spPr bwMode="ltGray">
            <a:xfrm>
              <a:off x="10310755" y="5319612"/>
              <a:ext cx="7321" cy="7918"/>
            </a:xfrm>
            <a:custGeom>
              <a:avLst/>
              <a:gdLst>
                <a:gd name="connsiteX0" fmla="*/ 5358 w 7321"/>
                <a:gd name="connsiteY0" fmla="*/ 5616 h 7918"/>
                <a:gd name="connsiteX1" fmla="*/ 280 w 7321"/>
                <a:gd name="connsiteY1" fmla="*/ 402 h 7918"/>
                <a:gd name="connsiteX2" fmla="*/ 6780 w 7321"/>
                <a:gd name="connsiteY2" fmla="*/ 7174 h 7918"/>
                <a:gd name="connsiteX3" fmla="*/ 7322 w 7321"/>
                <a:gd name="connsiteY3" fmla="*/ 7919 h 7918"/>
                <a:gd name="connsiteX4" fmla="*/ 5358 w 7321"/>
                <a:gd name="connsiteY4" fmla="*/ 5616 h 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1" h="7918">
                  <a:moveTo>
                    <a:pt x="5358" y="5616"/>
                  </a:moveTo>
                  <a:cubicBezTo>
                    <a:pt x="3665" y="5075"/>
                    <a:pt x="2040" y="-1697"/>
                    <a:pt x="280" y="402"/>
                  </a:cubicBezTo>
                  <a:cubicBezTo>
                    <a:pt x="-1345" y="4940"/>
                    <a:pt x="4546" y="5752"/>
                    <a:pt x="6780" y="7174"/>
                  </a:cubicBezTo>
                  <a:cubicBezTo>
                    <a:pt x="6983" y="7309"/>
                    <a:pt x="7187" y="7580"/>
                    <a:pt x="7322" y="7919"/>
                  </a:cubicBezTo>
                  <a:cubicBezTo>
                    <a:pt x="6916" y="6565"/>
                    <a:pt x="6239" y="5888"/>
                    <a:pt x="5358" y="561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4FAE153-BCF0-F252-28F9-C3C38F76C246}"/>
                </a:ext>
              </a:extLst>
            </p:cNvPr>
            <p:cNvSpPr/>
            <p:nvPr/>
          </p:nvSpPr>
          <p:spPr bwMode="ltGray">
            <a:xfrm>
              <a:off x="10318077" y="5327463"/>
              <a:ext cx="479" cy="6978"/>
            </a:xfrm>
            <a:custGeom>
              <a:avLst/>
              <a:gdLst>
                <a:gd name="connsiteX0" fmla="*/ 0 w 479"/>
                <a:gd name="connsiteY0" fmla="*/ 0 h 6978"/>
                <a:gd name="connsiteX1" fmla="*/ 203 w 479"/>
                <a:gd name="connsiteY1" fmla="*/ 5553 h 6978"/>
                <a:gd name="connsiteX2" fmla="*/ 0 w 479"/>
                <a:gd name="connsiteY2" fmla="*/ 0 h 6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9" h="6978">
                  <a:moveTo>
                    <a:pt x="0" y="0"/>
                  </a:moveTo>
                  <a:cubicBezTo>
                    <a:pt x="406" y="1219"/>
                    <a:pt x="542" y="2979"/>
                    <a:pt x="203" y="5553"/>
                  </a:cubicBezTo>
                  <a:cubicBezTo>
                    <a:pt x="-338" y="10089"/>
                    <a:pt x="1219" y="2573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F2E8094B-E673-5667-9778-FC5028A07FED}"/>
                </a:ext>
              </a:extLst>
            </p:cNvPr>
            <p:cNvSpPr/>
            <p:nvPr/>
          </p:nvSpPr>
          <p:spPr bwMode="ltGray">
            <a:xfrm>
              <a:off x="10293969" y="5290747"/>
              <a:ext cx="24032" cy="20375"/>
            </a:xfrm>
            <a:custGeom>
              <a:avLst/>
              <a:gdLst>
                <a:gd name="connsiteX0" fmla="*/ 2 w 24032"/>
                <a:gd name="connsiteY0" fmla="*/ 1639 h 20375"/>
                <a:gd name="connsiteX1" fmla="*/ 11039 w 24032"/>
                <a:gd name="connsiteY1" fmla="*/ 11187 h 20375"/>
                <a:gd name="connsiteX2" fmla="*/ 23770 w 24032"/>
                <a:gd name="connsiteY2" fmla="*/ 17146 h 20375"/>
                <a:gd name="connsiteX3" fmla="*/ 12664 w 24032"/>
                <a:gd name="connsiteY3" fmla="*/ 1165 h 20375"/>
                <a:gd name="connsiteX4" fmla="*/ 2 w 24032"/>
                <a:gd name="connsiteY4" fmla="*/ 1639 h 20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32" h="20375">
                  <a:moveTo>
                    <a:pt x="2" y="1639"/>
                  </a:moveTo>
                  <a:cubicBezTo>
                    <a:pt x="273" y="5025"/>
                    <a:pt x="9550" y="8072"/>
                    <a:pt x="11039" y="11187"/>
                  </a:cubicBezTo>
                  <a:cubicBezTo>
                    <a:pt x="12529" y="14302"/>
                    <a:pt x="22009" y="25949"/>
                    <a:pt x="23770" y="17146"/>
                  </a:cubicBezTo>
                  <a:cubicBezTo>
                    <a:pt x="25598" y="8411"/>
                    <a:pt x="17472" y="2858"/>
                    <a:pt x="12664" y="1165"/>
                  </a:cubicBezTo>
                  <a:cubicBezTo>
                    <a:pt x="7925" y="-460"/>
                    <a:pt x="-133" y="-460"/>
                    <a:pt x="2" y="163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A08A0786-8CBD-CD1A-82C6-8E45D573EF5C}"/>
                </a:ext>
              </a:extLst>
            </p:cNvPr>
            <p:cNvSpPr/>
            <p:nvPr/>
          </p:nvSpPr>
          <p:spPr bwMode="ltGray">
            <a:xfrm>
              <a:off x="10315991" y="5281745"/>
              <a:ext cx="10854" cy="16033"/>
            </a:xfrm>
            <a:custGeom>
              <a:avLst/>
              <a:gdLst>
                <a:gd name="connsiteX0" fmla="*/ 8113 w 10854"/>
                <a:gd name="connsiteY0" fmla="*/ 484 h 16033"/>
                <a:gd name="connsiteX1" fmla="*/ 461 w 10854"/>
                <a:gd name="connsiteY1" fmla="*/ 1839 h 16033"/>
                <a:gd name="connsiteX2" fmla="*/ 6149 w 10854"/>
                <a:gd name="connsiteY2" fmla="*/ 7662 h 16033"/>
                <a:gd name="connsiteX3" fmla="*/ 5336 w 10854"/>
                <a:gd name="connsiteY3" fmla="*/ 15584 h 16033"/>
                <a:gd name="connsiteX4" fmla="*/ 10753 w 10854"/>
                <a:gd name="connsiteY4" fmla="*/ 12605 h 16033"/>
                <a:gd name="connsiteX5" fmla="*/ 8113 w 10854"/>
                <a:gd name="connsiteY5" fmla="*/ 484 h 16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54" h="16033">
                  <a:moveTo>
                    <a:pt x="8113" y="484"/>
                  </a:moveTo>
                  <a:cubicBezTo>
                    <a:pt x="7300" y="-667"/>
                    <a:pt x="2289" y="416"/>
                    <a:pt x="461" y="1839"/>
                  </a:cubicBezTo>
                  <a:cubicBezTo>
                    <a:pt x="-1909" y="3667"/>
                    <a:pt x="5607" y="3667"/>
                    <a:pt x="6149" y="7662"/>
                  </a:cubicBezTo>
                  <a:cubicBezTo>
                    <a:pt x="6691" y="11657"/>
                    <a:pt x="4998" y="14772"/>
                    <a:pt x="5336" y="15584"/>
                  </a:cubicBezTo>
                  <a:cubicBezTo>
                    <a:pt x="5675" y="16465"/>
                    <a:pt x="11702" y="16329"/>
                    <a:pt x="10753" y="12605"/>
                  </a:cubicBezTo>
                  <a:cubicBezTo>
                    <a:pt x="9738" y="8949"/>
                    <a:pt x="8993" y="1635"/>
                    <a:pt x="8113" y="48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35E72A18-E99C-DB79-FECE-11827422527E}"/>
                </a:ext>
              </a:extLst>
            </p:cNvPr>
            <p:cNvSpPr/>
            <p:nvPr/>
          </p:nvSpPr>
          <p:spPr bwMode="ltGray">
            <a:xfrm>
              <a:off x="10301622" y="5264265"/>
              <a:ext cx="8027" cy="4691"/>
            </a:xfrm>
            <a:custGeom>
              <a:avLst/>
              <a:gdLst>
                <a:gd name="connsiteX0" fmla="*/ 7923 w 8027"/>
                <a:gd name="connsiteY0" fmla="*/ 426 h 4691"/>
                <a:gd name="connsiteX1" fmla="*/ 0 w 8027"/>
                <a:gd name="connsiteY1" fmla="*/ 4692 h 4691"/>
                <a:gd name="connsiteX2" fmla="*/ 7923 w 8027"/>
                <a:gd name="connsiteY2" fmla="*/ 426 h 4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27" h="4691">
                  <a:moveTo>
                    <a:pt x="7923" y="426"/>
                  </a:moveTo>
                  <a:cubicBezTo>
                    <a:pt x="6907" y="-1538"/>
                    <a:pt x="3521" y="3879"/>
                    <a:pt x="0" y="4692"/>
                  </a:cubicBezTo>
                  <a:cubicBezTo>
                    <a:pt x="3928" y="4286"/>
                    <a:pt x="8803" y="2119"/>
                    <a:pt x="7923" y="42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562AF928-85EF-2E33-478A-A79DF8925083}"/>
                </a:ext>
              </a:extLst>
            </p:cNvPr>
            <p:cNvSpPr/>
            <p:nvPr/>
          </p:nvSpPr>
          <p:spPr bwMode="ltGray">
            <a:xfrm>
              <a:off x="10296288" y="5263054"/>
              <a:ext cx="4115" cy="5971"/>
            </a:xfrm>
            <a:custGeom>
              <a:avLst/>
              <a:gdLst>
                <a:gd name="connsiteX0" fmla="*/ 2220 w 4115"/>
                <a:gd name="connsiteY0" fmla="*/ 5768 h 5971"/>
                <a:gd name="connsiteX1" fmla="*/ 4116 w 4115"/>
                <a:gd name="connsiteY1" fmla="*/ 5971 h 5971"/>
                <a:gd name="connsiteX2" fmla="*/ 1949 w 4115"/>
                <a:gd name="connsiteY2" fmla="*/ 216 h 5971"/>
                <a:gd name="connsiteX3" fmla="*/ 2220 w 4115"/>
                <a:gd name="connsiteY3" fmla="*/ 5768 h 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15" h="5971">
                  <a:moveTo>
                    <a:pt x="2220" y="5768"/>
                  </a:moveTo>
                  <a:cubicBezTo>
                    <a:pt x="2761" y="5903"/>
                    <a:pt x="3439" y="5971"/>
                    <a:pt x="4116" y="5971"/>
                  </a:cubicBezTo>
                  <a:cubicBezTo>
                    <a:pt x="865" y="5429"/>
                    <a:pt x="3100" y="-1274"/>
                    <a:pt x="1949" y="216"/>
                  </a:cubicBezTo>
                  <a:cubicBezTo>
                    <a:pt x="121" y="2518"/>
                    <a:pt x="-1437" y="4685"/>
                    <a:pt x="2220" y="576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334286E0-B076-FBDC-5AD9-D8007EBF0676}"/>
                </a:ext>
              </a:extLst>
            </p:cNvPr>
            <p:cNvSpPr/>
            <p:nvPr/>
          </p:nvSpPr>
          <p:spPr bwMode="ltGray">
            <a:xfrm>
              <a:off x="10300404" y="5268957"/>
              <a:ext cx="1218" cy="154"/>
            </a:xfrm>
            <a:custGeom>
              <a:avLst/>
              <a:gdLst>
                <a:gd name="connsiteX0" fmla="*/ 1219 w 1218"/>
                <a:gd name="connsiteY0" fmla="*/ 0 h 154"/>
                <a:gd name="connsiteX1" fmla="*/ 0 w 1218"/>
                <a:gd name="connsiteY1" fmla="*/ 68 h 154"/>
                <a:gd name="connsiteX2" fmla="*/ 338 w 1218"/>
                <a:gd name="connsiteY2" fmla="*/ 136 h 154"/>
                <a:gd name="connsiteX3" fmla="*/ 1219 w 1218"/>
                <a:gd name="connsiteY3" fmla="*/ 0 h 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8" h="154">
                  <a:moveTo>
                    <a:pt x="1219" y="0"/>
                  </a:moveTo>
                  <a:cubicBezTo>
                    <a:pt x="813" y="68"/>
                    <a:pt x="406" y="68"/>
                    <a:pt x="0" y="68"/>
                  </a:cubicBezTo>
                  <a:cubicBezTo>
                    <a:pt x="136" y="68"/>
                    <a:pt x="203" y="136"/>
                    <a:pt x="338" y="136"/>
                  </a:cubicBezTo>
                  <a:cubicBezTo>
                    <a:pt x="677" y="203"/>
                    <a:pt x="948" y="68"/>
                    <a:pt x="1219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723D55BD-C7A8-2DFD-D0C5-CF2874116568}"/>
                </a:ext>
              </a:extLst>
            </p:cNvPr>
            <p:cNvSpPr/>
            <p:nvPr/>
          </p:nvSpPr>
          <p:spPr bwMode="ltGray">
            <a:xfrm>
              <a:off x="10257618" y="5251734"/>
              <a:ext cx="17464" cy="18954"/>
            </a:xfrm>
            <a:custGeom>
              <a:avLst/>
              <a:gdLst>
                <a:gd name="connsiteX0" fmla="*/ 13262 w 17464"/>
                <a:gd name="connsiteY0" fmla="*/ 12348 h 18954"/>
                <a:gd name="connsiteX1" fmla="*/ 464 w 17464"/>
                <a:gd name="connsiteY1" fmla="*/ 159 h 18954"/>
                <a:gd name="connsiteX2" fmla="*/ 2969 w 17464"/>
                <a:gd name="connsiteY2" fmla="*/ 18578 h 18954"/>
                <a:gd name="connsiteX3" fmla="*/ 16986 w 17464"/>
                <a:gd name="connsiteY3" fmla="*/ 13025 h 18954"/>
                <a:gd name="connsiteX4" fmla="*/ 13262 w 17464"/>
                <a:gd name="connsiteY4" fmla="*/ 12348 h 1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64" h="18954">
                  <a:moveTo>
                    <a:pt x="13262" y="12348"/>
                  </a:moveTo>
                  <a:cubicBezTo>
                    <a:pt x="11299" y="11806"/>
                    <a:pt x="1006" y="-1601"/>
                    <a:pt x="464" y="159"/>
                  </a:cubicBezTo>
                  <a:cubicBezTo>
                    <a:pt x="-348" y="2665"/>
                    <a:pt x="-416" y="16885"/>
                    <a:pt x="2969" y="18578"/>
                  </a:cubicBezTo>
                  <a:cubicBezTo>
                    <a:pt x="6423" y="20271"/>
                    <a:pt x="15294" y="15869"/>
                    <a:pt x="16986" y="13025"/>
                  </a:cubicBezTo>
                  <a:cubicBezTo>
                    <a:pt x="18747" y="10181"/>
                    <a:pt x="15226" y="12890"/>
                    <a:pt x="13262" y="1234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7B24FB6B-D016-FB1E-2E5F-C80CB0809833}"/>
                </a:ext>
              </a:extLst>
            </p:cNvPr>
            <p:cNvSpPr/>
            <p:nvPr/>
          </p:nvSpPr>
          <p:spPr bwMode="ltGray">
            <a:xfrm>
              <a:off x="10114551" y="5209451"/>
              <a:ext cx="65194" cy="31825"/>
            </a:xfrm>
            <a:custGeom>
              <a:avLst/>
              <a:gdLst>
                <a:gd name="connsiteX0" fmla="*/ 55773 w 65194"/>
                <a:gd name="connsiteY0" fmla="*/ 17117 h 31825"/>
                <a:gd name="connsiteX1" fmla="*/ 33630 w 65194"/>
                <a:gd name="connsiteY1" fmla="*/ 53 h 31825"/>
                <a:gd name="connsiteX2" fmla="*/ 7831 w 65194"/>
                <a:gd name="connsiteY2" fmla="*/ 8179 h 31825"/>
                <a:gd name="connsiteX3" fmla="*/ 1330 w 65194"/>
                <a:gd name="connsiteY3" fmla="*/ 28696 h 31825"/>
                <a:gd name="connsiteX4" fmla="*/ 21983 w 65194"/>
                <a:gd name="connsiteY4" fmla="*/ 29983 h 31825"/>
                <a:gd name="connsiteX5" fmla="*/ 46902 w 65194"/>
                <a:gd name="connsiteY5" fmla="*/ 29238 h 31825"/>
                <a:gd name="connsiteX6" fmla="*/ 61122 w 65194"/>
                <a:gd name="connsiteY6" fmla="*/ 23144 h 31825"/>
                <a:gd name="connsiteX7" fmla="*/ 64034 w 65194"/>
                <a:gd name="connsiteY7" fmla="*/ 15898 h 31825"/>
                <a:gd name="connsiteX8" fmla="*/ 55773 w 65194"/>
                <a:gd name="connsiteY8" fmla="*/ 17117 h 3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194" h="31825">
                  <a:moveTo>
                    <a:pt x="55773" y="17117"/>
                  </a:moveTo>
                  <a:cubicBezTo>
                    <a:pt x="46631" y="16846"/>
                    <a:pt x="41891" y="-1098"/>
                    <a:pt x="33630" y="53"/>
                  </a:cubicBezTo>
                  <a:cubicBezTo>
                    <a:pt x="25369" y="1204"/>
                    <a:pt x="10607" y="5267"/>
                    <a:pt x="7831" y="8179"/>
                  </a:cubicBezTo>
                  <a:cubicBezTo>
                    <a:pt x="2955" y="13257"/>
                    <a:pt x="-2597" y="23008"/>
                    <a:pt x="1330" y="28696"/>
                  </a:cubicBezTo>
                  <a:cubicBezTo>
                    <a:pt x="5258" y="34384"/>
                    <a:pt x="12300" y="30728"/>
                    <a:pt x="21983" y="29983"/>
                  </a:cubicBezTo>
                  <a:cubicBezTo>
                    <a:pt x="31666" y="29238"/>
                    <a:pt x="43449" y="34317"/>
                    <a:pt x="46902" y="29238"/>
                  </a:cubicBezTo>
                  <a:cubicBezTo>
                    <a:pt x="50355" y="24159"/>
                    <a:pt x="57669" y="25107"/>
                    <a:pt x="61122" y="23144"/>
                  </a:cubicBezTo>
                  <a:cubicBezTo>
                    <a:pt x="64576" y="21180"/>
                    <a:pt x="66607" y="19690"/>
                    <a:pt x="64034" y="15898"/>
                  </a:cubicBezTo>
                  <a:cubicBezTo>
                    <a:pt x="61461" y="11971"/>
                    <a:pt x="64914" y="17455"/>
                    <a:pt x="55773" y="1711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9871A8D0-0557-DFDF-C321-7DD7357A6D51}"/>
                </a:ext>
              </a:extLst>
            </p:cNvPr>
            <p:cNvSpPr/>
            <p:nvPr/>
          </p:nvSpPr>
          <p:spPr bwMode="ltGray">
            <a:xfrm>
              <a:off x="10296880" y="5226968"/>
              <a:ext cx="16771" cy="25940"/>
            </a:xfrm>
            <a:custGeom>
              <a:avLst/>
              <a:gdLst>
                <a:gd name="connsiteX0" fmla="*/ 1424 w 16771"/>
                <a:gd name="connsiteY0" fmla="*/ 25264 h 25940"/>
                <a:gd name="connsiteX1" fmla="*/ 9008 w 16771"/>
                <a:gd name="connsiteY1" fmla="*/ 21404 h 25940"/>
                <a:gd name="connsiteX2" fmla="*/ 13681 w 16771"/>
                <a:gd name="connsiteY2" fmla="*/ 13820 h 25940"/>
                <a:gd name="connsiteX3" fmla="*/ 14967 w 16771"/>
                <a:gd name="connsiteY3" fmla="*/ 6 h 25940"/>
                <a:gd name="connsiteX4" fmla="*/ 3321 w 16771"/>
                <a:gd name="connsiteY4" fmla="*/ 9216 h 25940"/>
                <a:gd name="connsiteX5" fmla="*/ 2237 w 16771"/>
                <a:gd name="connsiteY5" fmla="*/ 14023 h 25940"/>
                <a:gd name="connsiteX6" fmla="*/ 1424 w 16771"/>
                <a:gd name="connsiteY6" fmla="*/ 25264 h 2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71" h="25940">
                  <a:moveTo>
                    <a:pt x="1424" y="25264"/>
                  </a:moveTo>
                  <a:cubicBezTo>
                    <a:pt x="4878" y="26957"/>
                    <a:pt x="8128" y="25399"/>
                    <a:pt x="9008" y="21404"/>
                  </a:cubicBezTo>
                  <a:cubicBezTo>
                    <a:pt x="9957" y="17477"/>
                    <a:pt x="11785" y="14633"/>
                    <a:pt x="13681" y="13820"/>
                  </a:cubicBezTo>
                  <a:cubicBezTo>
                    <a:pt x="15577" y="12940"/>
                    <a:pt x="18827" y="277"/>
                    <a:pt x="14967" y="6"/>
                  </a:cubicBezTo>
                  <a:cubicBezTo>
                    <a:pt x="11175" y="-264"/>
                    <a:pt x="5894" y="8335"/>
                    <a:pt x="3321" y="9216"/>
                  </a:cubicBezTo>
                  <a:cubicBezTo>
                    <a:pt x="748" y="10096"/>
                    <a:pt x="2847" y="11789"/>
                    <a:pt x="2237" y="14023"/>
                  </a:cubicBezTo>
                  <a:cubicBezTo>
                    <a:pt x="1831" y="18560"/>
                    <a:pt x="-2029" y="23571"/>
                    <a:pt x="1424" y="2526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CDA79838-6909-A79E-E89C-129142ABBF6A}"/>
                </a:ext>
              </a:extLst>
            </p:cNvPr>
            <p:cNvSpPr/>
            <p:nvPr/>
          </p:nvSpPr>
          <p:spPr bwMode="ltGray">
            <a:xfrm>
              <a:off x="10247867" y="5220319"/>
              <a:ext cx="45876" cy="29415"/>
            </a:xfrm>
            <a:custGeom>
              <a:avLst/>
              <a:gdLst>
                <a:gd name="connsiteX0" fmla="*/ 32020 w 45876"/>
                <a:gd name="connsiteY0" fmla="*/ 22094 h 29415"/>
                <a:gd name="connsiteX1" fmla="*/ 39062 w 45876"/>
                <a:gd name="connsiteY1" fmla="*/ 29407 h 29415"/>
                <a:gd name="connsiteX2" fmla="*/ 45833 w 45876"/>
                <a:gd name="connsiteY2" fmla="*/ 23584 h 29415"/>
                <a:gd name="connsiteX3" fmla="*/ 42041 w 45876"/>
                <a:gd name="connsiteY3" fmla="*/ 10041 h 29415"/>
                <a:gd name="connsiteX4" fmla="*/ 24842 w 45876"/>
                <a:gd name="connsiteY4" fmla="*/ 10921 h 29415"/>
                <a:gd name="connsiteX5" fmla="*/ 25045 w 45876"/>
                <a:gd name="connsiteY5" fmla="*/ 4962 h 29415"/>
                <a:gd name="connsiteX6" fmla="*/ 1142 w 45876"/>
                <a:gd name="connsiteY6" fmla="*/ 967 h 29415"/>
                <a:gd name="connsiteX7" fmla="*/ 6965 w 45876"/>
                <a:gd name="connsiteY7" fmla="*/ 10989 h 29415"/>
                <a:gd name="connsiteX8" fmla="*/ 19628 w 45876"/>
                <a:gd name="connsiteY8" fmla="*/ 21214 h 29415"/>
                <a:gd name="connsiteX9" fmla="*/ 23690 w 45876"/>
                <a:gd name="connsiteY9" fmla="*/ 14442 h 29415"/>
                <a:gd name="connsiteX10" fmla="*/ 32020 w 45876"/>
                <a:gd name="connsiteY10" fmla="*/ 22094 h 2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76" h="29415">
                  <a:moveTo>
                    <a:pt x="32020" y="22094"/>
                  </a:moveTo>
                  <a:cubicBezTo>
                    <a:pt x="35473" y="23245"/>
                    <a:pt x="37640" y="29678"/>
                    <a:pt x="39062" y="29407"/>
                  </a:cubicBezTo>
                  <a:cubicBezTo>
                    <a:pt x="40484" y="29136"/>
                    <a:pt x="46443" y="26902"/>
                    <a:pt x="45833" y="23584"/>
                  </a:cubicBezTo>
                  <a:cubicBezTo>
                    <a:pt x="45291" y="20266"/>
                    <a:pt x="45765" y="10583"/>
                    <a:pt x="42041" y="10041"/>
                  </a:cubicBezTo>
                  <a:cubicBezTo>
                    <a:pt x="38858" y="9567"/>
                    <a:pt x="28769" y="9973"/>
                    <a:pt x="24842" y="10921"/>
                  </a:cubicBezTo>
                  <a:cubicBezTo>
                    <a:pt x="25383" y="8754"/>
                    <a:pt x="25654" y="6655"/>
                    <a:pt x="25045" y="4962"/>
                  </a:cubicBezTo>
                  <a:cubicBezTo>
                    <a:pt x="23352" y="-116"/>
                    <a:pt x="2767" y="-997"/>
                    <a:pt x="1142" y="967"/>
                  </a:cubicBezTo>
                  <a:cubicBezTo>
                    <a:pt x="-2447" y="5301"/>
                    <a:pt x="3241" y="9025"/>
                    <a:pt x="6965" y="10989"/>
                  </a:cubicBezTo>
                  <a:cubicBezTo>
                    <a:pt x="10689" y="12952"/>
                    <a:pt x="17596" y="23245"/>
                    <a:pt x="19628" y="21214"/>
                  </a:cubicBezTo>
                  <a:cubicBezTo>
                    <a:pt x="20576" y="20266"/>
                    <a:pt x="22336" y="17557"/>
                    <a:pt x="23690" y="14442"/>
                  </a:cubicBezTo>
                  <a:cubicBezTo>
                    <a:pt x="25248" y="17490"/>
                    <a:pt x="29581" y="21282"/>
                    <a:pt x="32020" y="2209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10510DAD-0762-7BFE-A091-E38A35EA5EB1}"/>
                </a:ext>
              </a:extLst>
            </p:cNvPr>
            <p:cNvSpPr/>
            <p:nvPr/>
          </p:nvSpPr>
          <p:spPr bwMode="ltGray">
            <a:xfrm>
              <a:off x="10183007" y="5232987"/>
              <a:ext cx="11424" cy="9728"/>
            </a:xfrm>
            <a:custGeom>
              <a:avLst/>
              <a:gdLst>
                <a:gd name="connsiteX0" fmla="*/ 8106 w 11424"/>
                <a:gd name="connsiteY0" fmla="*/ 4550 h 9728"/>
                <a:gd name="connsiteX1" fmla="*/ 928 w 11424"/>
                <a:gd name="connsiteY1" fmla="*/ 284 h 9728"/>
                <a:gd name="connsiteX2" fmla="*/ 6413 w 11424"/>
                <a:gd name="connsiteY2" fmla="*/ 9697 h 9728"/>
                <a:gd name="connsiteX3" fmla="*/ 11424 w 11424"/>
                <a:gd name="connsiteY3" fmla="*/ 4415 h 9728"/>
                <a:gd name="connsiteX4" fmla="*/ 8106 w 11424"/>
                <a:gd name="connsiteY4" fmla="*/ 4550 h 9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24" h="9728">
                  <a:moveTo>
                    <a:pt x="8106" y="4550"/>
                  </a:moveTo>
                  <a:cubicBezTo>
                    <a:pt x="6616" y="6040"/>
                    <a:pt x="3975" y="2587"/>
                    <a:pt x="928" y="284"/>
                  </a:cubicBezTo>
                  <a:cubicBezTo>
                    <a:pt x="-2119" y="-2018"/>
                    <a:pt x="3027" y="10441"/>
                    <a:pt x="6413" y="9697"/>
                  </a:cubicBezTo>
                  <a:cubicBezTo>
                    <a:pt x="7632" y="9426"/>
                    <a:pt x="9866" y="6311"/>
                    <a:pt x="11424" y="4415"/>
                  </a:cubicBezTo>
                  <a:cubicBezTo>
                    <a:pt x="10340" y="4144"/>
                    <a:pt x="8918" y="3738"/>
                    <a:pt x="8106" y="455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C05D4BD1-27F6-5DA8-A2D3-976D435F34D3}"/>
                </a:ext>
              </a:extLst>
            </p:cNvPr>
            <p:cNvSpPr/>
            <p:nvPr/>
          </p:nvSpPr>
          <p:spPr bwMode="ltGray">
            <a:xfrm>
              <a:off x="10194431" y="5235940"/>
              <a:ext cx="1760" cy="1496"/>
            </a:xfrm>
            <a:custGeom>
              <a:avLst/>
              <a:gdLst>
                <a:gd name="connsiteX0" fmla="*/ 0 w 1760"/>
                <a:gd name="connsiteY0" fmla="*/ 1395 h 1496"/>
                <a:gd name="connsiteX1" fmla="*/ 1760 w 1760"/>
                <a:gd name="connsiteY1" fmla="*/ 447 h 1496"/>
                <a:gd name="connsiteX2" fmla="*/ 0 w 1760"/>
                <a:gd name="connsiteY2" fmla="*/ 1395 h 1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0" h="1496">
                  <a:moveTo>
                    <a:pt x="0" y="1395"/>
                  </a:moveTo>
                  <a:cubicBezTo>
                    <a:pt x="1015" y="1598"/>
                    <a:pt x="1760" y="1598"/>
                    <a:pt x="1760" y="447"/>
                  </a:cubicBezTo>
                  <a:cubicBezTo>
                    <a:pt x="1760" y="-502"/>
                    <a:pt x="1015" y="176"/>
                    <a:pt x="0" y="139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4AB61E58-9E18-29DB-876E-FC094B1ABFB5}"/>
                </a:ext>
              </a:extLst>
            </p:cNvPr>
            <p:cNvSpPr/>
            <p:nvPr/>
          </p:nvSpPr>
          <p:spPr bwMode="ltGray">
            <a:xfrm>
              <a:off x="10201116" y="5239231"/>
              <a:ext cx="492" cy="3047"/>
            </a:xfrm>
            <a:custGeom>
              <a:avLst/>
              <a:gdLst>
                <a:gd name="connsiteX0" fmla="*/ 492 w 492"/>
                <a:gd name="connsiteY0" fmla="*/ 3047 h 3047"/>
                <a:gd name="connsiteX1" fmla="*/ 221 w 492"/>
                <a:gd name="connsiteY1" fmla="*/ 0 h 3047"/>
                <a:gd name="connsiteX2" fmla="*/ 153 w 492"/>
                <a:gd name="connsiteY2" fmla="*/ 203 h 3047"/>
                <a:gd name="connsiteX3" fmla="*/ 492 w 492"/>
                <a:gd name="connsiteY3" fmla="*/ 3047 h 3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2" h="3047">
                  <a:moveTo>
                    <a:pt x="492" y="3047"/>
                  </a:moveTo>
                  <a:cubicBezTo>
                    <a:pt x="357" y="2032"/>
                    <a:pt x="289" y="1016"/>
                    <a:pt x="221" y="0"/>
                  </a:cubicBezTo>
                  <a:cubicBezTo>
                    <a:pt x="221" y="68"/>
                    <a:pt x="153" y="136"/>
                    <a:pt x="153" y="203"/>
                  </a:cubicBezTo>
                  <a:cubicBezTo>
                    <a:pt x="-185" y="813"/>
                    <a:pt x="86" y="1828"/>
                    <a:pt x="492" y="304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D85756B0-70EE-56EB-C032-EDF7948406E0}"/>
                </a:ext>
              </a:extLst>
            </p:cNvPr>
            <p:cNvSpPr/>
            <p:nvPr/>
          </p:nvSpPr>
          <p:spPr bwMode="ltGray">
            <a:xfrm>
              <a:off x="10201263" y="5231423"/>
              <a:ext cx="2404" cy="7807"/>
            </a:xfrm>
            <a:custGeom>
              <a:avLst/>
              <a:gdLst>
                <a:gd name="connsiteX0" fmla="*/ 819 w 2404"/>
                <a:gd name="connsiteY0" fmla="*/ 88 h 7807"/>
                <a:gd name="connsiteX1" fmla="*/ 74 w 2404"/>
                <a:gd name="connsiteY1" fmla="*/ 7807 h 7807"/>
                <a:gd name="connsiteX2" fmla="*/ 819 w 2404"/>
                <a:gd name="connsiteY2" fmla="*/ 88 h 7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4" h="7807">
                  <a:moveTo>
                    <a:pt x="819" y="88"/>
                  </a:moveTo>
                  <a:cubicBezTo>
                    <a:pt x="74" y="1171"/>
                    <a:pt x="-129" y="4354"/>
                    <a:pt x="74" y="7807"/>
                  </a:cubicBezTo>
                  <a:cubicBezTo>
                    <a:pt x="1428" y="5166"/>
                    <a:pt x="4137" y="-792"/>
                    <a:pt x="819" y="8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76391C52-6D2F-4755-C36F-63A18A6F8602}"/>
                </a:ext>
              </a:extLst>
            </p:cNvPr>
            <p:cNvSpPr/>
            <p:nvPr/>
          </p:nvSpPr>
          <p:spPr bwMode="ltGray">
            <a:xfrm>
              <a:off x="10201676" y="5242278"/>
              <a:ext cx="3494" cy="8802"/>
            </a:xfrm>
            <a:custGeom>
              <a:avLst/>
              <a:gdLst>
                <a:gd name="connsiteX0" fmla="*/ 2912 w 3494"/>
                <a:gd name="connsiteY0" fmla="*/ 8803 h 8802"/>
                <a:gd name="connsiteX1" fmla="*/ 0 w 3494"/>
                <a:gd name="connsiteY1" fmla="*/ 0 h 8802"/>
                <a:gd name="connsiteX2" fmla="*/ 2912 w 3494"/>
                <a:gd name="connsiteY2" fmla="*/ 8803 h 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94" h="8802">
                  <a:moveTo>
                    <a:pt x="2912" y="8803"/>
                  </a:moveTo>
                  <a:cubicBezTo>
                    <a:pt x="4876" y="8803"/>
                    <a:pt x="1354" y="3657"/>
                    <a:pt x="0" y="0"/>
                  </a:cubicBezTo>
                  <a:cubicBezTo>
                    <a:pt x="474" y="4605"/>
                    <a:pt x="1558" y="8803"/>
                    <a:pt x="2912" y="88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514823BE-465B-A12C-D36C-4357B76F5F12}"/>
                </a:ext>
              </a:extLst>
            </p:cNvPr>
            <p:cNvSpPr/>
            <p:nvPr/>
          </p:nvSpPr>
          <p:spPr bwMode="ltGray">
            <a:xfrm>
              <a:off x="9884277" y="5153504"/>
              <a:ext cx="211295" cy="101788"/>
            </a:xfrm>
            <a:custGeom>
              <a:avLst/>
              <a:gdLst>
                <a:gd name="connsiteX0" fmla="*/ 211020 w 211295"/>
                <a:gd name="connsiteY0" fmla="*/ 60469 h 101788"/>
                <a:gd name="connsiteX1" fmla="*/ 203977 w 211295"/>
                <a:gd name="connsiteY1" fmla="*/ 50718 h 101788"/>
                <a:gd name="connsiteX2" fmla="*/ 194700 w 211295"/>
                <a:gd name="connsiteY2" fmla="*/ 48416 h 101788"/>
                <a:gd name="connsiteX3" fmla="*/ 180616 w 211295"/>
                <a:gd name="connsiteY3" fmla="*/ 50312 h 101788"/>
                <a:gd name="connsiteX4" fmla="*/ 180480 w 211295"/>
                <a:gd name="connsiteY4" fmla="*/ 50312 h 101788"/>
                <a:gd name="connsiteX5" fmla="*/ 182715 w 211295"/>
                <a:gd name="connsiteY5" fmla="*/ 35618 h 101788"/>
                <a:gd name="connsiteX6" fmla="*/ 174521 w 211295"/>
                <a:gd name="connsiteY6" fmla="*/ 22278 h 101788"/>
                <a:gd name="connsiteX7" fmla="*/ 156306 w 211295"/>
                <a:gd name="connsiteY7" fmla="*/ 26273 h 101788"/>
                <a:gd name="connsiteX8" fmla="*/ 141951 w 211295"/>
                <a:gd name="connsiteY8" fmla="*/ 7110 h 101788"/>
                <a:gd name="connsiteX9" fmla="*/ 106604 w 211295"/>
                <a:gd name="connsiteY9" fmla="*/ 14965 h 101788"/>
                <a:gd name="connsiteX10" fmla="*/ 83987 w 211295"/>
                <a:gd name="connsiteY10" fmla="*/ 20924 h 101788"/>
                <a:gd name="connsiteX11" fmla="*/ 65569 w 211295"/>
                <a:gd name="connsiteY11" fmla="*/ 20991 h 101788"/>
                <a:gd name="connsiteX12" fmla="*/ 69835 w 211295"/>
                <a:gd name="connsiteY12" fmla="*/ 13746 h 101788"/>
                <a:gd name="connsiteX13" fmla="*/ 69835 w 211295"/>
                <a:gd name="connsiteY13" fmla="*/ 13746 h 101788"/>
                <a:gd name="connsiteX14" fmla="*/ 61506 w 211295"/>
                <a:gd name="connsiteY14" fmla="*/ 0 h 101788"/>
                <a:gd name="connsiteX15" fmla="*/ 64011 w 211295"/>
                <a:gd name="connsiteY15" fmla="*/ 5146 h 101788"/>
                <a:gd name="connsiteX16" fmla="*/ 59000 w 211295"/>
                <a:gd name="connsiteY16" fmla="*/ 20314 h 101788"/>
                <a:gd name="connsiteX17" fmla="*/ 44239 w 211295"/>
                <a:gd name="connsiteY17" fmla="*/ 18012 h 101788"/>
                <a:gd name="connsiteX18" fmla="*/ 40582 w 211295"/>
                <a:gd name="connsiteY18" fmla="*/ 34331 h 101788"/>
                <a:gd name="connsiteX19" fmla="*/ 58933 w 211295"/>
                <a:gd name="connsiteY19" fmla="*/ 29727 h 101788"/>
                <a:gd name="connsiteX20" fmla="*/ 67465 w 211295"/>
                <a:gd name="connsiteY20" fmla="*/ 38732 h 101788"/>
                <a:gd name="connsiteX21" fmla="*/ 67465 w 211295"/>
                <a:gd name="connsiteY21" fmla="*/ 52682 h 101788"/>
                <a:gd name="connsiteX22" fmla="*/ 79112 w 211295"/>
                <a:gd name="connsiteY22" fmla="*/ 67579 h 101788"/>
                <a:gd name="connsiteX23" fmla="*/ 54802 w 211295"/>
                <a:gd name="connsiteY23" fmla="*/ 60943 h 101788"/>
                <a:gd name="connsiteX24" fmla="*/ 59271 w 211295"/>
                <a:gd name="connsiteY24" fmla="*/ 48009 h 101788"/>
                <a:gd name="connsiteX25" fmla="*/ 52026 w 211295"/>
                <a:gd name="connsiteY25" fmla="*/ 43066 h 101788"/>
                <a:gd name="connsiteX26" fmla="*/ 51552 w 211295"/>
                <a:gd name="connsiteY26" fmla="*/ 43405 h 101788"/>
                <a:gd name="connsiteX27" fmla="*/ 47489 w 211295"/>
                <a:gd name="connsiteY27" fmla="*/ 56339 h 101788"/>
                <a:gd name="connsiteX28" fmla="*/ 36384 w 211295"/>
                <a:gd name="connsiteY28" fmla="*/ 57015 h 101788"/>
                <a:gd name="connsiteX29" fmla="*/ 39295 w 211295"/>
                <a:gd name="connsiteY29" fmla="*/ 62568 h 101788"/>
                <a:gd name="connsiteX30" fmla="*/ 15121 w 211295"/>
                <a:gd name="connsiteY30" fmla="*/ 66563 h 101788"/>
                <a:gd name="connsiteX31" fmla="*/ 292 w 211295"/>
                <a:gd name="connsiteY31" fmla="*/ 64329 h 101788"/>
                <a:gd name="connsiteX32" fmla="*/ 10788 w 211295"/>
                <a:gd name="connsiteY32" fmla="*/ 71981 h 101788"/>
                <a:gd name="connsiteX33" fmla="*/ 20065 w 211295"/>
                <a:gd name="connsiteY33" fmla="*/ 89045 h 101788"/>
                <a:gd name="connsiteX34" fmla="*/ 32118 w 211295"/>
                <a:gd name="connsiteY34" fmla="*/ 84440 h 101788"/>
                <a:gd name="connsiteX35" fmla="*/ 58391 w 211295"/>
                <a:gd name="connsiteY35" fmla="*/ 92430 h 101788"/>
                <a:gd name="connsiteX36" fmla="*/ 83716 w 211295"/>
                <a:gd name="connsiteY36" fmla="*/ 84034 h 101788"/>
                <a:gd name="connsiteX37" fmla="*/ 97665 w 211295"/>
                <a:gd name="connsiteY37" fmla="*/ 101707 h 101788"/>
                <a:gd name="connsiteX38" fmla="*/ 99426 w 211295"/>
                <a:gd name="connsiteY38" fmla="*/ 87961 h 101788"/>
                <a:gd name="connsiteX39" fmla="*/ 122246 w 211295"/>
                <a:gd name="connsiteY39" fmla="*/ 79497 h 101788"/>
                <a:gd name="connsiteX40" fmla="*/ 125564 w 211295"/>
                <a:gd name="connsiteY40" fmla="*/ 82476 h 101788"/>
                <a:gd name="connsiteX41" fmla="*/ 147232 w 211295"/>
                <a:gd name="connsiteY41" fmla="*/ 76721 h 101788"/>
                <a:gd name="connsiteX42" fmla="*/ 162942 w 211295"/>
                <a:gd name="connsiteY42" fmla="*/ 63516 h 101788"/>
                <a:gd name="connsiteX43" fmla="*/ 205738 w 211295"/>
                <a:gd name="connsiteY43" fmla="*/ 76721 h 101788"/>
                <a:gd name="connsiteX44" fmla="*/ 211020 w 211295"/>
                <a:gd name="connsiteY44" fmla="*/ 60469 h 101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11295" h="101788">
                  <a:moveTo>
                    <a:pt x="211020" y="60469"/>
                  </a:moveTo>
                  <a:cubicBezTo>
                    <a:pt x="211020" y="57083"/>
                    <a:pt x="206280" y="53359"/>
                    <a:pt x="203977" y="50718"/>
                  </a:cubicBezTo>
                  <a:cubicBezTo>
                    <a:pt x="201675" y="48077"/>
                    <a:pt x="197341" y="49906"/>
                    <a:pt x="194700" y="48416"/>
                  </a:cubicBezTo>
                  <a:cubicBezTo>
                    <a:pt x="192060" y="46926"/>
                    <a:pt x="186507" y="50312"/>
                    <a:pt x="180616" y="50312"/>
                  </a:cubicBezTo>
                  <a:cubicBezTo>
                    <a:pt x="180548" y="50312"/>
                    <a:pt x="180548" y="50312"/>
                    <a:pt x="180480" y="50312"/>
                  </a:cubicBezTo>
                  <a:cubicBezTo>
                    <a:pt x="181496" y="47129"/>
                    <a:pt x="182715" y="38123"/>
                    <a:pt x="182715" y="35618"/>
                  </a:cubicBezTo>
                  <a:cubicBezTo>
                    <a:pt x="182715" y="32571"/>
                    <a:pt x="179329" y="22616"/>
                    <a:pt x="174521" y="22278"/>
                  </a:cubicBezTo>
                  <a:cubicBezTo>
                    <a:pt x="169714" y="21872"/>
                    <a:pt x="160098" y="29659"/>
                    <a:pt x="156306" y="26273"/>
                  </a:cubicBezTo>
                  <a:cubicBezTo>
                    <a:pt x="152514" y="22888"/>
                    <a:pt x="153733" y="11308"/>
                    <a:pt x="141951" y="7110"/>
                  </a:cubicBezTo>
                  <a:cubicBezTo>
                    <a:pt x="130168" y="2979"/>
                    <a:pt x="117235" y="13814"/>
                    <a:pt x="106604" y="14965"/>
                  </a:cubicBezTo>
                  <a:cubicBezTo>
                    <a:pt x="95973" y="16116"/>
                    <a:pt x="91910" y="20924"/>
                    <a:pt x="83987" y="20924"/>
                  </a:cubicBezTo>
                  <a:cubicBezTo>
                    <a:pt x="76877" y="20924"/>
                    <a:pt x="71054" y="20991"/>
                    <a:pt x="65569" y="20991"/>
                  </a:cubicBezTo>
                  <a:cubicBezTo>
                    <a:pt x="67465" y="18621"/>
                    <a:pt x="69022" y="15642"/>
                    <a:pt x="69835" y="13746"/>
                  </a:cubicBezTo>
                  <a:lnTo>
                    <a:pt x="69835" y="13746"/>
                  </a:lnTo>
                  <a:cubicBezTo>
                    <a:pt x="68142" y="12866"/>
                    <a:pt x="64621" y="0"/>
                    <a:pt x="61506" y="0"/>
                  </a:cubicBezTo>
                  <a:cubicBezTo>
                    <a:pt x="58391" y="0"/>
                    <a:pt x="63537" y="3454"/>
                    <a:pt x="64011" y="5146"/>
                  </a:cubicBezTo>
                  <a:cubicBezTo>
                    <a:pt x="64553" y="7313"/>
                    <a:pt x="60287" y="15304"/>
                    <a:pt x="59000" y="20314"/>
                  </a:cubicBezTo>
                  <a:cubicBezTo>
                    <a:pt x="55615" y="19366"/>
                    <a:pt x="52364" y="17741"/>
                    <a:pt x="44239" y="18012"/>
                  </a:cubicBezTo>
                  <a:cubicBezTo>
                    <a:pt x="32863" y="18418"/>
                    <a:pt x="36993" y="32503"/>
                    <a:pt x="40582" y="34331"/>
                  </a:cubicBezTo>
                  <a:cubicBezTo>
                    <a:pt x="46270" y="37379"/>
                    <a:pt x="53651" y="27424"/>
                    <a:pt x="58933" y="29727"/>
                  </a:cubicBezTo>
                  <a:cubicBezTo>
                    <a:pt x="64282" y="31961"/>
                    <a:pt x="66652" y="34196"/>
                    <a:pt x="67465" y="38732"/>
                  </a:cubicBezTo>
                  <a:cubicBezTo>
                    <a:pt x="68210" y="43270"/>
                    <a:pt x="65230" y="46994"/>
                    <a:pt x="67465" y="52682"/>
                  </a:cubicBezTo>
                  <a:cubicBezTo>
                    <a:pt x="69767" y="58302"/>
                    <a:pt x="80669" y="64329"/>
                    <a:pt x="79112" y="67579"/>
                  </a:cubicBezTo>
                  <a:cubicBezTo>
                    <a:pt x="77825" y="70288"/>
                    <a:pt x="67533" y="62433"/>
                    <a:pt x="54802" y="60943"/>
                  </a:cubicBezTo>
                  <a:cubicBezTo>
                    <a:pt x="58120" y="58573"/>
                    <a:pt x="60693" y="52479"/>
                    <a:pt x="59271" y="48009"/>
                  </a:cubicBezTo>
                  <a:cubicBezTo>
                    <a:pt x="57849" y="43473"/>
                    <a:pt x="54328" y="41373"/>
                    <a:pt x="52026" y="43066"/>
                  </a:cubicBezTo>
                  <a:cubicBezTo>
                    <a:pt x="51823" y="43202"/>
                    <a:pt x="51687" y="43270"/>
                    <a:pt x="51552" y="43405"/>
                  </a:cubicBezTo>
                  <a:cubicBezTo>
                    <a:pt x="51281" y="46384"/>
                    <a:pt x="50333" y="54713"/>
                    <a:pt x="47489" y="56339"/>
                  </a:cubicBezTo>
                  <a:cubicBezTo>
                    <a:pt x="44645" y="58031"/>
                    <a:pt x="37264" y="55323"/>
                    <a:pt x="36384" y="57015"/>
                  </a:cubicBezTo>
                  <a:cubicBezTo>
                    <a:pt x="35978" y="57760"/>
                    <a:pt x="37332" y="60266"/>
                    <a:pt x="39295" y="62568"/>
                  </a:cubicBezTo>
                  <a:cubicBezTo>
                    <a:pt x="28867" y="65683"/>
                    <a:pt x="21690" y="70965"/>
                    <a:pt x="15121" y="66563"/>
                  </a:cubicBezTo>
                  <a:cubicBezTo>
                    <a:pt x="6793" y="60943"/>
                    <a:pt x="2188" y="60943"/>
                    <a:pt x="292" y="64329"/>
                  </a:cubicBezTo>
                  <a:cubicBezTo>
                    <a:pt x="-1604" y="67714"/>
                    <a:pt x="6183" y="69001"/>
                    <a:pt x="10788" y="71981"/>
                  </a:cubicBezTo>
                  <a:cubicBezTo>
                    <a:pt x="15324" y="75028"/>
                    <a:pt x="17356" y="88977"/>
                    <a:pt x="20065" y="89045"/>
                  </a:cubicBezTo>
                  <a:cubicBezTo>
                    <a:pt x="22706" y="89112"/>
                    <a:pt x="26768" y="83086"/>
                    <a:pt x="32118" y="84440"/>
                  </a:cubicBezTo>
                  <a:cubicBezTo>
                    <a:pt x="37467" y="85794"/>
                    <a:pt x="48166" y="91482"/>
                    <a:pt x="58391" y="92430"/>
                  </a:cubicBezTo>
                  <a:cubicBezTo>
                    <a:pt x="68684" y="93378"/>
                    <a:pt x="77622" y="82002"/>
                    <a:pt x="83716" y="84034"/>
                  </a:cubicBezTo>
                  <a:cubicBezTo>
                    <a:pt x="89810" y="86065"/>
                    <a:pt x="92316" y="100556"/>
                    <a:pt x="97665" y="101707"/>
                  </a:cubicBezTo>
                  <a:cubicBezTo>
                    <a:pt x="103015" y="102858"/>
                    <a:pt x="98275" y="91482"/>
                    <a:pt x="99426" y="87961"/>
                  </a:cubicBezTo>
                  <a:cubicBezTo>
                    <a:pt x="100577" y="84440"/>
                    <a:pt x="118860" y="85185"/>
                    <a:pt x="122246" y="79497"/>
                  </a:cubicBezTo>
                  <a:cubicBezTo>
                    <a:pt x="125631" y="73809"/>
                    <a:pt x="123261" y="78075"/>
                    <a:pt x="125564" y="82476"/>
                  </a:cubicBezTo>
                  <a:cubicBezTo>
                    <a:pt x="127866" y="86878"/>
                    <a:pt x="140393" y="82408"/>
                    <a:pt x="147232" y="76721"/>
                  </a:cubicBezTo>
                  <a:cubicBezTo>
                    <a:pt x="154071" y="71032"/>
                    <a:pt x="153394" y="66225"/>
                    <a:pt x="162942" y="63516"/>
                  </a:cubicBezTo>
                  <a:cubicBezTo>
                    <a:pt x="172422" y="60875"/>
                    <a:pt x="198154" y="76788"/>
                    <a:pt x="205738" y="76721"/>
                  </a:cubicBezTo>
                  <a:cubicBezTo>
                    <a:pt x="213119" y="76721"/>
                    <a:pt x="211020" y="63855"/>
                    <a:pt x="211020" y="6046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B26C0E9A-E092-86D9-871F-E43C356DA236}"/>
                </a:ext>
              </a:extLst>
            </p:cNvPr>
            <p:cNvSpPr/>
            <p:nvPr/>
          </p:nvSpPr>
          <p:spPr bwMode="ltGray">
            <a:xfrm>
              <a:off x="9935158" y="5196239"/>
              <a:ext cx="611" cy="781"/>
            </a:xfrm>
            <a:custGeom>
              <a:avLst/>
              <a:gdLst>
                <a:gd name="connsiteX0" fmla="*/ 603 w 611"/>
                <a:gd name="connsiteY0" fmla="*/ 603 h 781"/>
                <a:gd name="connsiteX1" fmla="*/ 603 w 611"/>
                <a:gd name="connsiteY1" fmla="*/ 400 h 781"/>
                <a:gd name="connsiteX2" fmla="*/ 603 w 611"/>
                <a:gd name="connsiteY2" fmla="*/ 603 h 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1" h="781">
                  <a:moveTo>
                    <a:pt x="603" y="603"/>
                  </a:moveTo>
                  <a:cubicBezTo>
                    <a:pt x="603" y="535"/>
                    <a:pt x="603" y="468"/>
                    <a:pt x="603" y="400"/>
                  </a:cubicBezTo>
                  <a:cubicBezTo>
                    <a:pt x="738" y="-887"/>
                    <a:pt x="-819" y="1416"/>
                    <a:pt x="603" y="6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A4665BF1-4BD4-75BA-7A9D-2C04A325BBB1}"/>
                </a:ext>
              </a:extLst>
            </p:cNvPr>
            <p:cNvSpPr/>
            <p:nvPr/>
          </p:nvSpPr>
          <p:spPr bwMode="ltGray">
            <a:xfrm>
              <a:off x="9954044" y="5165542"/>
              <a:ext cx="1210" cy="1738"/>
            </a:xfrm>
            <a:custGeom>
              <a:avLst/>
              <a:gdLst>
                <a:gd name="connsiteX0" fmla="*/ 135 w 1210"/>
                <a:gd name="connsiteY0" fmla="*/ 1301 h 1738"/>
                <a:gd name="connsiteX1" fmla="*/ 0 w 1210"/>
                <a:gd name="connsiteY1" fmla="*/ 1640 h 1738"/>
                <a:gd name="connsiteX2" fmla="*/ 135 w 1210"/>
                <a:gd name="connsiteY2" fmla="*/ 1301 h 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0" h="1738">
                  <a:moveTo>
                    <a:pt x="135" y="1301"/>
                  </a:moveTo>
                  <a:cubicBezTo>
                    <a:pt x="68" y="1437"/>
                    <a:pt x="0" y="1572"/>
                    <a:pt x="0" y="1640"/>
                  </a:cubicBezTo>
                  <a:cubicBezTo>
                    <a:pt x="1625" y="2453"/>
                    <a:pt x="1558" y="-2152"/>
                    <a:pt x="135" y="130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9F8ED4DF-3837-318F-7C5A-AF2ABCC08BB0}"/>
                </a:ext>
              </a:extLst>
            </p:cNvPr>
            <p:cNvSpPr/>
            <p:nvPr/>
          </p:nvSpPr>
          <p:spPr bwMode="ltGray">
            <a:xfrm>
              <a:off x="9912670" y="5108309"/>
              <a:ext cx="30101" cy="30924"/>
            </a:xfrm>
            <a:custGeom>
              <a:avLst/>
              <a:gdLst>
                <a:gd name="connsiteX0" fmla="*/ 14897 w 30101"/>
                <a:gd name="connsiteY0" fmla="*/ 11202 h 30924"/>
                <a:gd name="connsiteX1" fmla="*/ 9006 w 30101"/>
                <a:gd name="connsiteY1" fmla="*/ 14047 h 30924"/>
                <a:gd name="connsiteX2" fmla="*/ 8600 w 30101"/>
                <a:gd name="connsiteY2" fmla="*/ 18583 h 30924"/>
                <a:gd name="connsiteX3" fmla="*/ 0 w 30101"/>
                <a:gd name="connsiteY3" fmla="*/ 20479 h 30924"/>
                <a:gd name="connsiteX4" fmla="*/ 7652 w 30101"/>
                <a:gd name="connsiteY4" fmla="*/ 21563 h 30924"/>
                <a:gd name="connsiteX5" fmla="*/ 24106 w 30101"/>
                <a:gd name="connsiteY5" fmla="*/ 29959 h 30924"/>
                <a:gd name="connsiteX6" fmla="*/ 29523 w 30101"/>
                <a:gd name="connsiteY6" fmla="*/ 16416 h 30924"/>
                <a:gd name="connsiteX7" fmla="*/ 25528 w 30101"/>
                <a:gd name="connsiteY7" fmla="*/ 97 h 30924"/>
                <a:gd name="connsiteX8" fmla="*/ 14897 w 30101"/>
                <a:gd name="connsiteY8" fmla="*/ 11202 h 30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101" h="30924">
                  <a:moveTo>
                    <a:pt x="14897" y="11202"/>
                  </a:moveTo>
                  <a:cubicBezTo>
                    <a:pt x="12933" y="12624"/>
                    <a:pt x="12933" y="12963"/>
                    <a:pt x="9006" y="14047"/>
                  </a:cubicBezTo>
                  <a:cubicBezTo>
                    <a:pt x="8532" y="14182"/>
                    <a:pt x="9074" y="18448"/>
                    <a:pt x="8600" y="18583"/>
                  </a:cubicBezTo>
                  <a:cubicBezTo>
                    <a:pt x="6162" y="19193"/>
                    <a:pt x="0" y="16484"/>
                    <a:pt x="0" y="20479"/>
                  </a:cubicBezTo>
                  <a:cubicBezTo>
                    <a:pt x="0" y="25287"/>
                    <a:pt x="5146" y="21563"/>
                    <a:pt x="7652" y="21563"/>
                  </a:cubicBezTo>
                  <a:cubicBezTo>
                    <a:pt x="10225" y="21563"/>
                    <a:pt x="20314" y="34496"/>
                    <a:pt x="24106" y="29959"/>
                  </a:cubicBezTo>
                  <a:cubicBezTo>
                    <a:pt x="27898" y="25423"/>
                    <a:pt x="28101" y="19531"/>
                    <a:pt x="29523" y="16416"/>
                  </a:cubicBezTo>
                  <a:cubicBezTo>
                    <a:pt x="30945" y="13301"/>
                    <a:pt x="29794" y="-1325"/>
                    <a:pt x="25528" y="97"/>
                  </a:cubicBezTo>
                  <a:cubicBezTo>
                    <a:pt x="21262" y="1519"/>
                    <a:pt x="16861" y="9781"/>
                    <a:pt x="14897" y="1120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DA08D6F5-F7CD-06D8-0445-327ED6FEA298}"/>
                </a:ext>
              </a:extLst>
            </p:cNvPr>
            <p:cNvSpPr/>
            <p:nvPr/>
          </p:nvSpPr>
          <p:spPr bwMode="ltGray">
            <a:xfrm>
              <a:off x="9821797" y="5235123"/>
              <a:ext cx="1410" cy="902"/>
            </a:xfrm>
            <a:custGeom>
              <a:avLst/>
              <a:gdLst>
                <a:gd name="connsiteX0" fmla="*/ 0 w 1410"/>
                <a:gd name="connsiteY0" fmla="*/ 384 h 902"/>
                <a:gd name="connsiteX1" fmla="*/ 0 w 1410"/>
                <a:gd name="connsiteY1" fmla="*/ 384 h 902"/>
                <a:gd name="connsiteX2" fmla="*/ 0 w 1410"/>
                <a:gd name="connsiteY2" fmla="*/ 384 h 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0" h="902">
                  <a:moveTo>
                    <a:pt x="0" y="384"/>
                  </a:moveTo>
                  <a:cubicBezTo>
                    <a:pt x="609" y="2076"/>
                    <a:pt x="2844" y="-1038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2DC85687-553A-07A2-3846-7C309601E612}"/>
                </a:ext>
              </a:extLst>
            </p:cNvPr>
            <p:cNvSpPr/>
            <p:nvPr/>
          </p:nvSpPr>
          <p:spPr bwMode="ltGray">
            <a:xfrm>
              <a:off x="9744925" y="5209465"/>
              <a:ext cx="80252" cy="39965"/>
            </a:xfrm>
            <a:custGeom>
              <a:avLst/>
              <a:gdLst>
                <a:gd name="connsiteX0" fmla="*/ 79649 w 80252"/>
                <a:gd name="connsiteY0" fmla="*/ 10196 h 39965"/>
                <a:gd name="connsiteX1" fmla="*/ 70304 w 80252"/>
                <a:gd name="connsiteY1" fmla="*/ 11889 h 39965"/>
                <a:gd name="connsiteX2" fmla="*/ 59402 w 80252"/>
                <a:gd name="connsiteY2" fmla="*/ 852 h 39965"/>
                <a:gd name="connsiteX3" fmla="*/ 12002 w 80252"/>
                <a:gd name="connsiteY3" fmla="*/ 2274 h 39965"/>
                <a:gd name="connsiteX4" fmla="*/ 288 w 80252"/>
                <a:gd name="connsiteY4" fmla="*/ 26854 h 39965"/>
                <a:gd name="connsiteX5" fmla="*/ 20534 w 80252"/>
                <a:gd name="connsiteY5" fmla="*/ 35657 h 39965"/>
                <a:gd name="connsiteX6" fmla="*/ 41119 w 80252"/>
                <a:gd name="connsiteY6" fmla="*/ 32068 h 39965"/>
                <a:gd name="connsiteX7" fmla="*/ 54933 w 80252"/>
                <a:gd name="connsiteY7" fmla="*/ 39517 h 39965"/>
                <a:gd name="connsiteX8" fmla="*/ 69492 w 80252"/>
                <a:gd name="connsiteY8" fmla="*/ 39449 h 39965"/>
                <a:gd name="connsiteX9" fmla="*/ 76737 w 80252"/>
                <a:gd name="connsiteY9" fmla="*/ 26041 h 39965"/>
                <a:gd name="connsiteX10" fmla="*/ 76873 w 80252"/>
                <a:gd name="connsiteY10" fmla="*/ 25974 h 39965"/>
                <a:gd name="connsiteX11" fmla="*/ 76737 w 80252"/>
                <a:gd name="connsiteY11" fmla="*/ 25635 h 39965"/>
                <a:gd name="connsiteX12" fmla="*/ 79649 w 80252"/>
                <a:gd name="connsiteY12" fmla="*/ 10196 h 39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252" h="39965">
                  <a:moveTo>
                    <a:pt x="79649" y="10196"/>
                  </a:moveTo>
                  <a:cubicBezTo>
                    <a:pt x="77211" y="9451"/>
                    <a:pt x="72200" y="13582"/>
                    <a:pt x="70304" y="11889"/>
                  </a:cubicBezTo>
                  <a:cubicBezTo>
                    <a:pt x="68408" y="10196"/>
                    <a:pt x="64278" y="2545"/>
                    <a:pt x="59402" y="852"/>
                  </a:cubicBezTo>
                  <a:cubicBezTo>
                    <a:pt x="54459" y="-841"/>
                    <a:pt x="31775" y="174"/>
                    <a:pt x="12002" y="2274"/>
                  </a:cubicBezTo>
                  <a:cubicBezTo>
                    <a:pt x="8142" y="2680"/>
                    <a:pt x="-1812" y="20286"/>
                    <a:pt x="288" y="26854"/>
                  </a:cubicBezTo>
                  <a:cubicBezTo>
                    <a:pt x="2387" y="33423"/>
                    <a:pt x="14101" y="33423"/>
                    <a:pt x="20534" y="35657"/>
                  </a:cubicBezTo>
                  <a:cubicBezTo>
                    <a:pt x="26967" y="37891"/>
                    <a:pt x="37734" y="29089"/>
                    <a:pt x="41119" y="32068"/>
                  </a:cubicBezTo>
                  <a:cubicBezTo>
                    <a:pt x="44573" y="35115"/>
                    <a:pt x="49245" y="38975"/>
                    <a:pt x="54933" y="39517"/>
                  </a:cubicBezTo>
                  <a:cubicBezTo>
                    <a:pt x="60621" y="40058"/>
                    <a:pt x="68002" y="40194"/>
                    <a:pt x="69492" y="39449"/>
                  </a:cubicBezTo>
                  <a:cubicBezTo>
                    <a:pt x="70982" y="38704"/>
                    <a:pt x="73487" y="27802"/>
                    <a:pt x="76737" y="26041"/>
                  </a:cubicBezTo>
                  <a:cubicBezTo>
                    <a:pt x="76805" y="26041"/>
                    <a:pt x="76805" y="26041"/>
                    <a:pt x="76873" y="25974"/>
                  </a:cubicBezTo>
                  <a:cubicBezTo>
                    <a:pt x="76805" y="25839"/>
                    <a:pt x="76805" y="25771"/>
                    <a:pt x="76737" y="25635"/>
                  </a:cubicBezTo>
                  <a:cubicBezTo>
                    <a:pt x="76331" y="22994"/>
                    <a:pt x="82087" y="10941"/>
                    <a:pt x="79649" y="1019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928B2089-A3AF-B05E-DEA1-6FEA05EB1136}"/>
                </a:ext>
              </a:extLst>
            </p:cNvPr>
            <p:cNvSpPr/>
            <p:nvPr/>
          </p:nvSpPr>
          <p:spPr bwMode="ltGray">
            <a:xfrm>
              <a:off x="9772733" y="4910776"/>
              <a:ext cx="20421" cy="22784"/>
            </a:xfrm>
            <a:custGeom>
              <a:avLst/>
              <a:gdLst>
                <a:gd name="connsiteX0" fmla="*/ 18052 w 20421"/>
                <a:gd name="connsiteY0" fmla="*/ 22182 h 22784"/>
                <a:gd name="connsiteX1" fmla="*/ 20422 w 20421"/>
                <a:gd name="connsiteY1" fmla="*/ 12973 h 22784"/>
                <a:gd name="connsiteX2" fmla="*/ 8436 w 20421"/>
                <a:gd name="connsiteY2" fmla="*/ 107 h 22784"/>
                <a:gd name="connsiteX3" fmla="*/ 175 w 20421"/>
                <a:gd name="connsiteY3" fmla="*/ 5795 h 22784"/>
                <a:gd name="connsiteX4" fmla="*/ 40 w 20421"/>
                <a:gd name="connsiteY4" fmla="*/ 15478 h 22784"/>
                <a:gd name="connsiteX5" fmla="*/ 18052 w 20421"/>
                <a:gd name="connsiteY5" fmla="*/ 22182 h 2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421" h="22784">
                  <a:moveTo>
                    <a:pt x="18052" y="22182"/>
                  </a:moveTo>
                  <a:cubicBezTo>
                    <a:pt x="19203" y="21031"/>
                    <a:pt x="19812" y="17035"/>
                    <a:pt x="20422" y="12973"/>
                  </a:cubicBezTo>
                  <a:cubicBezTo>
                    <a:pt x="16156" y="9519"/>
                    <a:pt x="12025" y="-1180"/>
                    <a:pt x="8436" y="107"/>
                  </a:cubicBezTo>
                  <a:cubicBezTo>
                    <a:pt x="4306" y="1597"/>
                    <a:pt x="4712" y="5118"/>
                    <a:pt x="175" y="5795"/>
                  </a:cubicBezTo>
                  <a:cubicBezTo>
                    <a:pt x="-299" y="5863"/>
                    <a:pt x="378" y="13650"/>
                    <a:pt x="40" y="15478"/>
                  </a:cubicBezTo>
                  <a:cubicBezTo>
                    <a:pt x="4847" y="19744"/>
                    <a:pt x="15749" y="24484"/>
                    <a:pt x="18052" y="2218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4BCC07E7-63ED-617C-781C-A45B5819516D}"/>
                </a:ext>
              </a:extLst>
            </p:cNvPr>
            <p:cNvSpPr/>
            <p:nvPr/>
          </p:nvSpPr>
          <p:spPr bwMode="ltGray">
            <a:xfrm>
              <a:off x="9769816" y="4923348"/>
              <a:ext cx="2956" cy="3399"/>
            </a:xfrm>
            <a:custGeom>
              <a:avLst/>
              <a:gdLst>
                <a:gd name="connsiteX0" fmla="*/ 2820 w 2956"/>
                <a:gd name="connsiteY0" fmla="*/ 3381 h 3399"/>
                <a:gd name="connsiteX1" fmla="*/ 2956 w 2956"/>
                <a:gd name="connsiteY1" fmla="*/ 2975 h 3399"/>
                <a:gd name="connsiteX2" fmla="*/ 1263 w 2956"/>
                <a:gd name="connsiteY2" fmla="*/ 1146 h 3399"/>
                <a:gd name="connsiteX3" fmla="*/ 2820 w 2956"/>
                <a:gd name="connsiteY3" fmla="*/ 3381 h 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6" h="3399">
                  <a:moveTo>
                    <a:pt x="2820" y="3381"/>
                  </a:moveTo>
                  <a:cubicBezTo>
                    <a:pt x="2888" y="3381"/>
                    <a:pt x="2956" y="3177"/>
                    <a:pt x="2956" y="2975"/>
                  </a:cubicBezTo>
                  <a:cubicBezTo>
                    <a:pt x="2211" y="2365"/>
                    <a:pt x="1669" y="1756"/>
                    <a:pt x="1263" y="1146"/>
                  </a:cubicBezTo>
                  <a:cubicBezTo>
                    <a:pt x="-1107" y="-2510"/>
                    <a:pt x="112" y="3787"/>
                    <a:pt x="2820" y="338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E9DDE702-48CA-F5DE-5285-01210851CF88}"/>
                </a:ext>
              </a:extLst>
            </p:cNvPr>
            <p:cNvSpPr/>
            <p:nvPr/>
          </p:nvSpPr>
          <p:spPr bwMode="ltGray">
            <a:xfrm>
              <a:off x="9793222" y="4913677"/>
              <a:ext cx="4568" cy="11094"/>
            </a:xfrm>
            <a:custGeom>
              <a:avLst/>
              <a:gdLst>
                <a:gd name="connsiteX0" fmla="*/ 2032 w 4568"/>
                <a:gd name="connsiteY0" fmla="*/ 7093 h 11094"/>
                <a:gd name="connsiteX1" fmla="*/ 3386 w 4568"/>
                <a:gd name="connsiteY1" fmla="*/ 186 h 11094"/>
                <a:gd name="connsiteX2" fmla="*/ 0 w 4568"/>
                <a:gd name="connsiteY2" fmla="*/ 10005 h 11094"/>
                <a:gd name="connsiteX3" fmla="*/ 2032 w 4568"/>
                <a:gd name="connsiteY3" fmla="*/ 11020 h 11094"/>
                <a:gd name="connsiteX4" fmla="*/ 2032 w 4568"/>
                <a:gd name="connsiteY4" fmla="*/ 7093 h 11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68" h="11094">
                  <a:moveTo>
                    <a:pt x="2032" y="7093"/>
                  </a:moveTo>
                  <a:cubicBezTo>
                    <a:pt x="542" y="8515"/>
                    <a:pt x="6501" y="2488"/>
                    <a:pt x="3386" y="186"/>
                  </a:cubicBezTo>
                  <a:cubicBezTo>
                    <a:pt x="1558" y="-1101"/>
                    <a:pt x="813" y="4520"/>
                    <a:pt x="0" y="10005"/>
                  </a:cubicBezTo>
                  <a:cubicBezTo>
                    <a:pt x="677" y="10546"/>
                    <a:pt x="1354" y="10953"/>
                    <a:pt x="2032" y="11020"/>
                  </a:cubicBezTo>
                  <a:cubicBezTo>
                    <a:pt x="6907" y="11833"/>
                    <a:pt x="3521" y="5671"/>
                    <a:pt x="2032" y="70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3677DDF2-E949-1B37-775B-546E50E748A7}"/>
                </a:ext>
              </a:extLst>
            </p:cNvPr>
            <p:cNvSpPr/>
            <p:nvPr/>
          </p:nvSpPr>
          <p:spPr bwMode="ltGray">
            <a:xfrm>
              <a:off x="9804943" y="4914434"/>
              <a:ext cx="11708" cy="11278"/>
            </a:xfrm>
            <a:custGeom>
              <a:avLst/>
              <a:gdLst>
                <a:gd name="connsiteX0" fmla="*/ 8593 w 11708"/>
                <a:gd name="connsiteY0" fmla="*/ 4168 h 11278"/>
                <a:gd name="connsiteX1" fmla="*/ 1212 w 11708"/>
                <a:gd name="connsiteY1" fmla="*/ 173 h 11278"/>
                <a:gd name="connsiteX2" fmla="*/ 9812 w 11708"/>
                <a:gd name="connsiteY2" fmla="*/ 9450 h 11278"/>
                <a:gd name="connsiteX3" fmla="*/ 11708 w 11708"/>
                <a:gd name="connsiteY3" fmla="*/ 11278 h 11278"/>
                <a:gd name="connsiteX4" fmla="*/ 8593 w 11708"/>
                <a:gd name="connsiteY4" fmla="*/ 4168 h 1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8" h="11278">
                  <a:moveTo>
                    <a:pt x="8593" y="4168"/>
                  </a:moveTo>
                  <a:cubicBezTo>
                    <a:pt x="4395" y="3423"/>
                    <a:pt x="5004" y="-910"/>
                    <a:pt x="1212" y="173"/>
                  </a:cubicBezTo>
                  <a:cubicBezTo>
                    <a:pt x="-3731" y="1663"/>
                    <a:pt x="7916" y="6200"/>
                    <a:pt x="9812" y="9450"/>
                  </a:cubicBezTo>
                  <a:cubicBezTo>
                    <a:pt x="10489" y="10601"/>
                    <a:pt x="11099" y="11007"/>
                    <a:pt x="11708" y="11278"/>
                  </a:cubicBezTo>
                  <a:cubicBezTo>
                    <a:pt x="10421" y="7757"/>
                    <a:pt x="12521" y="4845"/>
                    <a:pt x="8593" y="416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60C1C6FB-1DF1-3C70-9A0D-5E8B82800FB3}"/>
                </a:ext>
              </a:extLst>
            </p:cNvPr>
            <p:cNvSpPr/>
            <p:nvPr/>
          </p:nvSpPr>
          <p:spPr bwMode="ltGray">
            <a:xfrm>
              <a:off x="9816516" y="4927609"/>
              <a:ext cx="17863" cy="24988"/>
            </a:xfrm>
            <a:custGeom>
              <a:avLst/>
              <a:gdLst>
                <a:gd name="connsiteX0" fmla="*/ 0 w 17863"/>
                <a:gd name="connsiteY0" fmla="*/ 10970 h 24988"/>
                <a:gd name="connsiteX1" fmla="*/ 16861 w 17863"/>
                <a:gd name="connsiteY1" fmla="*/ 20449 h 24988"/>
                <a:gd name="connsiteX2" fmla="*/ 1490 w 17863"/>
                <a:gd name="connsiteY2" fmla="*/ 0 h 24988"/>
                <a:gd name="connsiteX3" fmla="*/ 1287 w 17863"/>
                <a:gd name="connsiteY3" fmla="*/ 677 h 24988"/>
                <a:gd name="connsiteX4" fmla="*/ 0 w 17863"/>
                <a:gd name="connsiteY4" fmla="*/ 10970 h 24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63" h="24988">
                  <a:moveTo>
                    <a:pt x="0" y="10970"/>
                  </a:moveTo>
                  <a:cubicBezTo>
                    <a:pt x="0" y="15371"/>
                    <a:pt x="11173" y="33248"/>
                    <a:pt x="16861" y="20449"/>
                  </a:cubicBezTo>
                  <a:cubicBezTo>
                    <a:pt x="22007" y="8803"/>
                    <a:pt x="5891" y="3724"/>
                    <a:pt x="1490" y="0"/>
                  </a:cubicBezTo>
                  <a:cubicBezTo>
                    <a:pt x="1422" y="203"/>
                    <a:pt x="1422" y="406"/>
                    <a:pt x="1287" y="677"/>
                  </a:cubicBezTo>
                  <a:cubicBezTo>
                    <a:pt x="135" y="3927"/>
                    <a:pt x="0" y="6568"/>
                    <a:pt x="0" y="1097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CFB076F6-7529-EEB0-0D8B-36A40AF2574A}"/>
                </a:ext>
              </a:extLst>
            </p:cNvPr>
            <p:cNvSpPr/>
            <p:nvPr/>
          </p:nvSpPr>
          <p:spPr bwMode="ltGray">
            <a:xfrm>
              <a:off x="9816719" y="4925780"/>
              <a:ext cx="1351" cy="1760"/>
            </a:xfrm>
            <a:custGeom>
              <a:avLst/>
              <a:gdLst>
                <a:gd name="connsiteX0" fmla="*/ 0 w 1351"/>
                <a:gd name="connsiteY0" fmla="*/ 0 h 1760"/>
                <a:gd name="connsiteX1" fmla="*/ 271 w 1351"/>
                <a:gd name="connsiteY1" fmla="*/ 677 h 1760"/>
                <a:gd name="connsiteX2" fmla="*/ 1287 w 1351"/>
                <a:gd name="connsiteY2" fmla="*/ 1761 h 1760"/>
                <a:gd name="connsiteX3" fmla="*/ 0 w 1351"/>
                <a:gd name="connsiteY3" fmla="*/ 0 h 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1" h="1760">
                  <a:moveTo>
                    <a:pt x="0" y="0"/>
                  </a:moveTo>
                  <a:cubicBezTo>
                    <a:pt x="68" y="203"/>
                    <a:pt x="135" y="474"/>
                    <a:pt x="271" y="677"/>
                  </a:cubicBezTo>
                  <a:cubicBezTo>
                    <a:pt x="474" y="1016"/>
                    <a:pt x="813" y="1422"/>
                    <a:pt x="1287" y="1761"/>
                  </a:cubicBezTo>
                  <a:cubicBezTo>
                    <a:pt x="1558" y="338"/>
                    <a:pt x="948" y="406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D81D6CC5-320A-B7CE-840A-6C98D7ED9E36}"/>
                </a:ext>
              </a:extLst>
            </p:cNvPr>
            <p:cNvSpPr/>
            <p:nvPr/>
          </p:nvSpPr>
          <p:spPr bwMode="ltGray">
            <a:xfrm>
              <a:off x="9804800" y="4984477"/>
              <a:ext cx="11986" cy="3643"/>
            </a:xfrm>
            <a:custGeom>
              <a:avLst/>
              <a:gdLst>
                <a:gd name="connsiteX0" fmla="*/ 2303 w 11986"/>
                <a:gd name="connsiteY0" fmla="*/ 3127 h 3643"/>
                <a:gd name="connsiteX1" fmla="*/ 11987 w 11986"/>
                <a:gd name="connsiteY1" fmla="*/ 3262 h 3643"/>
                <a:gd name="connsiteX2" fmla="*/ 2777 w 11986"/>
                <a:gd name="connsiteY2" fmla="*/ 12 h 3643"/>
                <a:gd name="connsiteX3" fmla="*/ 2303 w 11986"/>
                <a:gd name="connsiteY3" fmla="*/ 3127 h 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86" h="3643">
                  <a:moveTo>
                    <a:pt x="2303" y="3127"/>
                  </a:moveTo>
                  <a:cubicBezTo>
                    <a:pt x="4199" y="3601"/>
                    <a:pt x="8668" y="3939"/>
                    <a:pt x="11987" y="3262"/>
                  </a:cubicBezTo>
                  <a:cubicBezTo>
                    <a:pt x="9481" y="2314"/>
                    <a:pt x="7856" y="-191"/>
                    <a:pt x="2777" y="12"/>
                  </a:cubicBezTo>
                  <a:cubicBezTo>
                    <a:pt x="-947" y="12"/>
                    <a:pt x="-744" y="2382"/>
                    <a:pt x="2303" y="312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863A96AC-D87B-219F-FDF8-6A65FCDCBC7A}"/>
                </a:ext>
              </a:extLst>
            </p:cNvPr>
            <p:cNvSpPr/>
            <p:nvPr/>
          </p:nvSpPr>
          <p:spPr bwMode="ltGray">
            <a:xfrm>
              <a:off x="9816854" y="4984355"/>
              <a:ext cx="4559" cy="3735"/>
            </a:xfrm>
            <a:custGeom>
              <a:avLst/>
              <a:gdLst>
                <a:gd name="connsiteX0" fmla="*/ 3995 w 4559"/>
                <a:gd name="connsiteY0" fmla="*/ 1014 h 3735"/>
                <a:gd name="connsiteX1" fmla="*/ 0 w 4559"/>
                <a:gd name="connsiteY1" fmla="*/ 3385 h 3735"/>
                <a:gd name="connsiteX2" fmla="*/ 1287 w 4559"/>
                <a:gd name="connsiteY2" fmla="*/ 3723 h 3735"/>
                <a:gd name="connsiteX3" fmla="*/ 3995 w 4559"/>
                <a:gd name="connsiteY3" fmla="*/ 1014 h 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59" h="3735">
                  <a:moveTo>
                    <a:pt x="3995" y="1014"/>
                  </a:moveTo>
                  <a:cubicBezTo>
                    <a:pt x="3589" y="2301"/>
                    <a:pt x="1964" y="3046"/>
                    <a:pt x="0" y="3385"/>
                  </a:cubicBezTo>
                  <a:cubicBezTo>
                    <a:pt x="406" y="3520"/>
                    <a:pt x="813" y="3655"/>
                    <a:pt x="1287" y="3723"/>
                  </a:cubicBezTo>
                  <a:cubicBezTo>
                    <a:pt x="4672" y="4062"/>
                    <a:pt x="5146" y="-2439"/>
                    <a:pt x="3995" y="10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2EC924E6-CB6F-360D-0612-BDF81D0DD44D}"/>
                </a:ext>
              </a:extLst>
            </p:cNvPr>
            <p:cNvSpPr/>
            <p:nvPr/>
          </p:nvSpPr>
          <p:spPr bwMode="ltGray">
            <a:xfrm>
              <a:off x="9836943" y="4977243"/>
              <a:ext cx="10150" cy="12760"/>
            </a:xfrm>
            <a:custGeom>
              <a:avLst/>
              <a:gdLst>
                <a:gd name="connsiteX0" fmla="*/ 8013 w 10150"/>
                <a:gd name="connsiteY0" fmla="*/ 12730 h 12760"/>
                <a:gd name="connsiteX1" fmla="*/ 7606 w 10150"/>
                <a:gd name="connsiteY1" fmla="*/ 7720 h 12760"/>
                <a:gd name="connsiteX2" fmla="*/ 5778 w 10150"/>
                <a:gd name="connsiteY2" fmla="*/ 0 h 12760"/>
                <a:gd name="connsiteX3" fmla="*/ 90 w 10150"/>
                <a:gd name="connsiteY3" fmla="*/ 7043 h 12760"/>
                <a:gd name="connsiteX4" fmla="*/ 8013 w 10150"/>
                <a:gd name="connsiteY4" fmla="*/ 12730 h 12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50" h="12760">
                  <a:moveTo>
                    <a:pt x="8013" y="12730"/>
                  </a:moveTo>
                  <a:cubicBezTo>
                    <a:pt x="12685" y="12324"/>
                    <a:pt x="8351" y="11512"/>
                    <a:pt x="7606" y="7720"/>
                  </a:cubicBezTo>
                  <a:cubicBezTo>
                    <a:pt x="7064" y="5011"/>
                    <a:pt x="6861" y="1828"/>
                    <a:pt x="5778" y="0"/>
                  </a:cubicBezTo>
                  <a:cubicBezTo>
                    <a:pt x="3611" y="2505"/>
                    <a:pt x="564" y="5688"/>
                    <a:pt x="90" y="7043"/>
                  </a:cubicBezTo>
                  <a:cubicBezTo>
                    <a:pt x="-655" y="9277"/>
                    <a:pt x="3340" y="13137"/>
                    <a:pt x="8013" y="127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413F04A1-A091-0637-382D-F1A31E6772E2}"/>
                </a:ext>
              </a:extLst>
            </p:cNvPr>
            <p:cNvSpPr/>
            <p:nvPr/>
          </p:nvSpPr>
          <p:spPr bwMode="ltGray">
            <a:xfrm>
              <a:off x="9840357" y="4973510"/>
              <a:ext cx="4399" cy="3868"/>
            </a:xfrm>
            <a:custGeom>
              <a:avLst/>
              <a:gdLst>
                <a:gd name="connsiteX0" fmla="*/ 4192 w 4399"/>
                <a:gd name="connsiteY0" fmla="*/ 686 h 3868"/>
                <a:gd name="connsiteX1" fmla="*/ 3380 w 4399"/>
                <a:gd name="connsiteY1" fmla="*/ 957 h 3868"/>
                <a:gd name="connsiteX2" fmla="*/ 604 w 4399"/>
                <a:gd name="connsiteY2" fmla="*/ 2514 h 3868"/>
                <a:gd name="connsiteX3" fmla="*/ 2364 w 4399"/>
                <a:gd name="connsiteY3" fmla="*/ 3869 h 3868"/>
                <a:gd name="connsiteX4" fmla="*/ 4192 w 4399"/>
                <a:gd name="connsiteY4" fmla="*/ 686 h 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9" h="3868">
                  <a:moveTo>
                    <a:pt x="4192" y="686"/>
                  </a:moveTo>
                  <a:cubicBezTo>
                    <a:pt x="3854" y="619"/>
                    <a:pt x="3583" y="754"/>
                    <a:pt x="3380" y="957"/>
                  </a:cubicBezTo>
                  <a:cubicBezTo>
                    <a:pt x="4260" y="-1752"/>
                    <a:pt x="-1902" y="2108"/>
                    <a:pt x="604" y="2514"/>
                  </a:cubicBezTo>
                  <a:cubicBezTo>
                    <a:pt x="1348" y="2650"/>
                    <a:pt x="1890" y="3124"/>
                    <a:pt x="2364" y="3869"/>
                  </a:cubicBezTo>
                  <a:cubicBezTo>
                    <a:pt x="3786" y="2108"/>
                    <a:pt x="4869" y="754"/>
                    <a:pt x="4192" y="68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06A27169-6C4B-EB18-BD36-BB4F9CAFF854}"/>
                </a:ext>
              </a:extLst>
            </p:cNvPr>
            <p:cNvSpPr/>
            <p:nvPr/>
          </p:nvSpPr>
          <p:spPr bwMode="ltGray">
            <a:xfrm>
              <a:off x="9775546" y="4974182"/>
              <a:ext cx="15983" cy="37663"/>
            </a:xfrm>
            <a:custGeom>
              <a:avLst/>
              <a:gdLst>
                <a:gd name="connsiteX0" fmla="*/ 8264 w 15983"/>
                <a:gd name="connsiteY0" fmla="*/ 37664 h 37663"/>
                <a:gd name="connsiteX1" fmla="*/ 15984 w 15983"/>
                <a:gd name="connsiteY1" fmla="*/ 24392 h 37663"/>
                <a:gd name="connsiteX2" fmla="*/ 10025 w 15983"/>
                <a:gd name="connsiteY2" fmla="*/ 22699 h 37663"/>
                <a:gd name="connsiteX3" fmla="*/ 14155 w 15983"/>
                <a:gd name="connsiteY3" fmla="*/ 15 h 37663"/>
                <a:gd name="connsiteX4" fmla="*/ 3 w 15983"/>
                <a:gd name="connsiteY4" fmla="*/ 11052 h 37663"/>
                <a:gd name="connsiteX5" fmla="*/ 3253 w 15983"/>
                <a:gd name="connsiteY5" fmla="*/ 20600 h 37663"/>
                <a:gd name="connsiteX6" fmla="*/ 8264 w 15983"/>
                <a:gd name="connsiteY6" fmla="*/ 37664 h 3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83" h="37663">
                  <a:moveTo>
                    <a:pt x="8264" y="37664"/>
                  </a:moveTo>
                  <a:cubicBezTo>
                    <a:pt x="10905" y="37664"/>
                    <a:pt x="12124" y="26829"/>
                    <a:pt x="15984" y="24392"/>
                  </a:cubicBezTo>
                  <a:cubicBezTo>
                    <a:pt x="14155" y="25001"/>
                    <a:pt x="11244" y="25340"/>
                    <a:pt x="10025" y="22699"/>
                  </a:cubicBezTo>
                  <a:cubicBezTo>
                    <a:pt x="7722" y="17824"/>
                    <a:pt x="16390" y="353"/>
                    <a:pt x="14155" y="15"/>
                  </a:cubicBezTo>
                  <a:cubicBezTo>
                    <a:pt x="11988" y="-392"/>
                    <a:pt x="138" y="7801"/>
                    <a:pt x="3" y="11052"/>
                  </a:cubicBezTo>
                  <a:cubicBezTo>
                    <a:pt x="-133" y="14911"/>
                    <a:pt x="4404" y="16875"/>
                    <a:pt x="3253" y="20600"/>
                  </a:cubicBezTo>
                  <a:cubicBezTo>
                    <a:pt x="2170" y="24324"/>
                    <a:pt x="5555" y="37664"/>
                    <a:pt x="8264" y="3766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46640558-BE16-B449-0B8D-14E748293C0B}"/>
                </a:ext>
              </a:extLst>
            </p:cNvPr>
            <p:cNvSpPr/>
            <p:nvPr/>
          </p:nvSpPr>
          <p:spPr bwMode="ltGray">
            <a:xfrm>
              <a:off x="9791597" y="4997875"/>
              <a:ext cx="1470" cy="698"/>
            </a:xfrm>
            <a:custGeom>
              <a:avLst/>
              <a:gdLst>
                <a:gd name="connsiteX0" fmla="*/ 338 w 1470"/>
                <a:gd name="connsiteY0" fmla="*/ 428 h 698"/>
                <a:gd name="connsiteX1" fmla="*/ 0 w 1470"/>
                <a:gd name="connsiteY1" fmla="*/ 698 h 698"/>
                <a:gd name="connsiteX2" fmla="*/ 338 w 1470"/>
                <a:gd name="connsiteY2" fmla="*/ 428 h 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0" h="698">
                  <a:moveTo>
                    <a:pt x="338" y="428"/>
                  </a:moveTo>
                  <a:cubicBezTo>
                    <a:pt x="203" y="495"/>
                    <a:pt x="135" y="630"/>
                    <a:pt x="0" y="698"/>
                  </a:cubicBezTo>
                  <a:cubicBezTo>
                    <a:pt x="1490" y="224"/>
                    <a:pt x="2234" y="-453"/>
                    <a:pt x="338" y="42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BEB0DB66-B17A-9EBD-9C89-B89CF58785D1}"/>
                </a:ext>
              </a:extLst>
            </p:cNvPr>
            <p:cNvSpPr/>
            <p:nvPr/>
          </p:nvSpPr>
          <p:spPr bwMode="ltGray">
            <a:xfrm>
              <a:off x="9796290" y="5010773"/>
              <a:ext cx="6871" cy="12448"/>
            </a:xfrm>
            <a:custGeom>
              <a:avLst/>
              <a:gdLst>
                <a:gd name="connsiteX0" fmla="*/ 6615 w 6871"/>
                <a:gd name="connsiteY0" fmla="*/ 2969 h 12448"/>
                <a:gd name="connsiteX1" fmla="*/ 792 w 6871"/>
                <a:gd name="connsiteY1" fmla="*/ 2427 h 12448"/>
                <a:gd name="connsiteX2" fmla="*/ 4380 w 6871"/>
                <a:gd name="connsiteY2" fmla="*/ 5135 h 12448"/>
                <a:gd name="connsiteX3" fmla="*/ 3094 w 6871"/>
                <a:gd name="connsiteY3" fmla="*/ 12449 h 12448"/>
                <a:gd name="connsiteX4" fmla="*/ 6615 w 6871"/>
                <a:gd name="connsiteY4" fmla="*/ 2969 h 12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71" h="12448">
                  <a:moveTo>
                    <a:pt x="6615" y="2969"/>
                  </a:moveTo>
                  <a:cubicBezTo>
                    <a:pt x="5125" y="-823"/>
                    <a:pt x="3906" y="-959"/>
                    <a:pt x="792" y="2427"/>
                  </a:cubicBezTo>
                  <a:cubicBezTo>
                    <a:pt x="-2323" y="5812"/>
                    <a:pt x="4787" y="2901"/>
                    <a:pt x="4380" y="5135"/>
                  </a:cubicBezTo>
                  <a:cubicBezTo>
                    <a:pt x="3432" y="10214"/>
                    <a:pt x="2349" y="10282"/>
                    <a:pt x="3094" y="12449"/>
                  </a:cubicBezTo>
                  <a:cubicBezTo>
                    <a:pt x="5464" y="9063"/>
                    <a:pt x="7631" y="5339"/>
                    <a:pt x="6615" y="296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D4059733-F47B-0BE1-7C7A-FE394C25FE46}"/>
                </a:ext>
              </a:extLst>
            </p:cNvPr>
            <p:cNvSpPr/>
            <p:nvPr/>
          </p:nvSpPr>
          <p:spPr bwMode="ltGray">
            <a:xfrm>
              <a:off x="9795092" y="5023154"/>
              <a:ext cx="4691" cy="6469"/>
            </a:xfrm>
            <a:custGeom>
              <a:avLst/>
              <a:gdLst>
                <a:gd name="connsiteX0" fmla="*/ 4563 w 4691"/>
                <a:gd name="connsiteY0" fmla="*/ 813 h 6469"/>
                <a:gd name="connsiteX1" fmla="*/ 4292 w 4691"/>
                <a:gd name="connsiteY1" fmla="*/ 0 h 6469"/>
                <a:gd name="connsiteX2" fmla="*/ 568 w 4691"/>
                <a:gd name="connsiteY2" fmla="*/ 5079 h 6469"/>
                <a:gd name="connsiteX3" fmla="*/ 4563 w 4691"/>
                <a:gd name="connsiteY3" fmla="*/ 813 h 6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1" h="6469">
                  <a:moveTo>
                    <a:pt x="4563" y="813"/>
                  </a:moveTo>
                  <a:cubicBezTo>
                    <a:pt x="4428" y="542"/>
                    <a:pt x="4360" y="271"/>
                    <a:pt x="4292" y="0"/>
                  </a:cubicBezTo>
                  <a:cubicBezTo>
                    <a:pt x="2938" y="1896"/>
                    <a:pt x="1516" y="3724"/>
                    <a:pt x="568" y="5079"/>
                  </a:cubicBezTo>
                  <a:cubicBezTo>
                    <a:pt x="-2141" y="8938"/>
                    <a:pt x="5782" y="3860"/>
                    <a:pt x="4563" y="8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CA307B35-3E4B-563C-B78F-DCB757B99876}"/>
                </a:ext>
              </a:extLst>
            </p:cNvPr>
            <p:cNvSpPr/>
            <p:nvPr/>
          </p:nvSpPr>
          <p:spPr bwMode="ltGray">
            <a:xfrm>
              <a:off x="9861558" y="5003110"/>
              <a:ext cx="13598" cy="13746"/>
            </a:xfrm>
            <a:custGeom>
              <a:avLst/>
              <a:gdLst>
                <a:gd name="connsiteX0" fmla="*/ 56 w 13598"/>
                <a:gd name="connsiteY0" fmla="*/ 2235 h 13746"/>
                <a:gd name="connsiteX1" fmla="*/ 9468 w 13598"/>
                <a:gd name="connsiteY1" fmla="*/ 13746 h 13746"/>
                <a:gd name="connsiteX2" fmla="*/ 13599 w 13598"/>
                <a:gd name="connsiteY2" fmla="*/ 8803 h 13746"/>
                <a:gd name="connsiteX3" fmla="*/ 191 w 13598"/>
                <a:gd name="connsiteY3" fmla="*/ 0 h 13746"/>
                <a:gd name="connsiteX4" fmla="*/ 56 w 13598"/>
                <a:gd name="connsiteY4" fmla="*/ 2235 h 1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98" h="13746">
                  <a:moveTo>
                    <a:pt x="56" y="2235"/>
                  </a:moveTo>
                  <a:cubicBezTo>
                    <a:pt x="530" y="4131"/>
                    <a:pt x="5744" y="9954"/>
                    <a:pt x="9468" y="13746"/>
                  </a:cubicBezTo>
                  <a:cubicBezTo>
                    <a:pt x="11771" y="11647"/>
                    <a:pt x="13599" y="9751"/>
                    <a:pt x="13599" y="8803"/>
                  </a:cubicBezTo>
                  <a:cubicBezTo>
                    <a:pt x="13599" y="6975"/>
                    <a:pt x="4187" y="3657"/>
                    <a:pt x="191" y="0"/>
                  </a:cubicBezTo>
                  <a:cubicBezTo>
                    <a:pt x="56" y="948"/>
                    <a:pt x="-79" y="1761"/>
                    <a:pt x="56" y="223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708F9144-E743-F077-7184-486749B21149}"/>
                </a:ext>
              </a:extLst>
            </p:cNvPr>
            <p:cNvSpPr/>
            <p:nvPr/>
          </p:nvSpPr>
          <p:spPr bwMode="ltGray">
            <a:xfrm>
              <a:off x="9860020" y="4997005"/>
              <a:ext cx="2760" cy="6104"/>
            </a:xfrm>
            <a:custGeom>
              <a:avLst/>
              <a:gdLst>
                <a:gd name="connsiteX0" fmla="*/ 849 w 2760"/>
                <a:gd name="connsiteY0" fmla="*/ 1230 h 6104"/>
                <a:gd name="connsiteX1" fmla="*/ 1797 w 2760"/>
                <a:gd name="connsiteY1" fmla="*/ 6105 h 6104"/>
                <a:gd name="connsiteX2" fmla="*/ 849 w 2760"/>
                <a:gd name="connsiteY2" fmla="*/ 1230 h 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60" h="6104">
                  <a:moveTo>
                    <a:pt x="849" y="1230"/>
                  </a:moveTo>
                  <a:cubicBezTo>
                    <a:pt x="-709" y="2855"/>
                    <a:pt x="36" y="4548"/>
                    <a:pt x="1797" y="6105"/>
                  </a:cubicBezTo>
                  <a:cubicBezTo>
                    <a:pt x="2338" y="2719"/>
                    <a:pt x="4099" y="-2359"/>
                    <a:pt x="849" y="12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1CFEE008-8674-7D2F-888E-9639E0A685A6}"/>
                </a:ext>
              </a:extLst>
            </p:cNvPr>
            <p:cNvSpPr/>
            <p:nvPr/>
          </p:nvSpPr>
          <p:spPr bwMode="ltGray">
            <a:xfrm>
              <a:off x="9862289" y="5016856"/>
              <a:ext cx="15474" cy="10208"/>
            </a:xfrm>
            <a:custGeom>
              <a:avLst/>
              <a:gdLst>
                <a:gd name="connsiteX0" fmla="*/ 69 w 15474"/>
                <a:gd name="connsiteY0" fmla="*/ 8803 h 10208"/>
                <a:gd name="connsiteX1" fmla="*/ 14831 w 15474"/>
                <a:gd name="connsiteY1" fmla="*/ 8871 h 10208"/>
                <a:gd name="connsiteX2" fmla="*/ 10768 w 15474"/>
                <a:gd name="connsiteY2" fmla="*/ 2031 h 10208"/>
                <a:gd name="connsiteX3" fmla="*/ 8737 w 15474"/>
                <a:gd name="connsiteY3" fmla="*/ 0 h 10208"/>
                <a:gd name="connsiteX4" fmla="*/ 69 w 15474"/>
                <a:gd name="connsiteY4" fmla="*/ 8803 h 10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74" h="10208">
                  <a:moveTo>
                    <a:pt x="69" y="8803"/>
                  </a:moveTo>
                  <a:cubicBezTo>
                    <a:pt x="1221" y="10157"/>
                    <a:pt x="12935" y="11105"/>
                    <a:pt x="14831" y="8871"/>
                  </a:cubicBezTo>
                  <a:cubicBezTo>
                    <a:pt x="16727" y="6636"/>
                    <a:pt x="14154" y="5417"/>
                    <a:pt x="10768" y="2031"/>
                  </a:cubicBezTo>
                  <a:cubicBezTo>
                    <a:pt x="10226" y="1490"/>
                    <a:pt x="9482" y="745"/>
                    <a:pt x="8737" y="0"/>
                  </a:cubicBezTo>
                  <a:cubicBezTo>
                    <a:pt x="4742" y="3656"/>
                    <a:pt x="-675" y="7990"/>
                    <a:pt x="69" y="88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ED9C3A19-6D5A-8233-2B1B-594717BD956C}"/>
                </a:ext>
              </a:extLst>
            </p:cNvPr>
            <p:cNvSpPr/>
            <p:nvPr/>
          </p:nvSpPr>
          <p:spPr bwMode="ltGray">
            <a:xfrm>
              <a:off x="9871069" y="5035179"/>
              <a:ext cx="12282" cy="23211"/>
            </a:xfrm>
            <a:custGeom>
              <a:avLst/>
              <a:gdLst>
                <a:gd name="connsiteX0" fmla="*/ 11875 w 12282"/>
                <a:gd name="connsiteY0" fmla="*/ 2127 h 23211"/>
                <a:gd name="connsiteX1" fmla="*/ 2192 w 12282"/>
                <a:gd name="connsiteY1" fmla="*/ 4294 h 23211"/>
                <a:gd name="connsiteX2" fmla="*/ 973 w 12282"/>
                <a:gd name="connsiteY2" fmla="*/ 22509 h 23211"/>
                <a:gd name="connsiteX3" fmla="*/ 8828 w 12282"/>
                <a:gd name="connsiteY3" fmla="*/ 20884 h 23211"/>
                <a:gd name="connsiteX4" fmla="*/ 1650 w 12282"/>
                <a:gd name="connsiteY4" fmla="*/ 17701 h 23211"/>
                <a:gd name="connsiteX5" fmla="*/ 11875 w 12282"/>
                <a:gd name="connsiteY5" fmla="*/ 2127 h 2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82" h="23211">
                  <a:moveTo>
                    <a:pt x="11875" y="2127"/>
                  </a:moveTo>
                  <a:cubicBezTo>
                    <a:pt x="8895" y="-1259"/>
                    <a:pt x="2260" y="-649"/>
                    <a:pt x="2192" y="4294"/>
                  </a:cubicBezTo>
                  <a:cubicBezTo>
                    <a:pt x="2056" y="11810"/>
                    <a:pt x="-1736" y="19462"/>
                    <a:pt x="973" y="22509"/>
                  </a:cubicBezTo>
                  <a:cubicBezTo>
                    <a:pt x="2463" y="24202"/>
                    <a:pt x="5848" y="22509"/>
                    <a:pt x="8828" y="20884"/>
                  </a:cubicBezTo>
                  <a:cubicBezTo>
                    <a:pt x="5578" y="20342"/>
                    <a:pt x="2260" y="20004"/>
                    <a:pt x="1650" y="17701"/>
                  </a:cubicBezTo>
                  <a:cubicBezTo>
                    <a:pt x="499" y="13368"/>
                    <a:pt x="14854" y="5513"/>
                    <a:pt x="11875" y="212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04CA57BC-C6B4-23A1-4169-85A2F9BBEA01}"/>
                </a:ext>
              </a:extLst>
            </p:cNvPr>
            <p:cNvSpPr/>
            <p:nvPr/>
          </p:nvSpPr>
          <p:spPr bwMode="ltGray">
            <a:xfrm>
              <a:off x="9879897" y="5053839"/>
              <a:ext cx="6987" cy="6542"/>
            </a:xfrm>
            <a:custGeom>
              <a:avLst/>
              <a:gdLst>
                <a:gd name="connsiteX0" fmla="*/ 6162 w 6987"/>
                <a:gd name="connsiteY0" fmla="*/ 5272 h 6542"/>
                <a:gd name="connsiteX1" fmla="*/ 4808 w 6987"/>
                <a:gd name="connsiteY1" fmla="*/ 57 h 6542"/>
                <a:gd name="connsiteX2" fmla="*/ 0 w 6987"/>
                <a:gd name="connsiteY2" fmla="*/ 2156 h 6542"/>
                <a:gd name="connsiteX3" fmla="*/ 6162 w 6987"/>
                <a:gd name="connsiteY3" fmla="*/ 5272 h 6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7" h="6542">
                  <a:moveTo>
                    <a:pt x="6162" y="5272"/>
                  </a:moveTo>
                  <a:cubicBezTo>
                    <a:pt x="8058" y="9808"/>
                    <a:pt x="6297" y="803"/>
                    <a:pt x="4808" y="57"/>
                  </a:cubicBezTo>
                  <a:cubicBezTo>
                    <a:pt x="4130" y="-281"/>
                    <a:pt x="2234" y="938"/>
                    <a:pt x="0" y="2156"/>
                  </a:cubicBezTo>
                  <a:cubicBezTo>
                    <a:pt x="2641" y="2631"/>
                    <a:pt x="5282" y="3240"/>
                    <a:pt x="6162" y="527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2D6016EC-E909-C864-CDE4-0635A24CE65F}"/>
                </a:ext>
              </a:extLst>
            </p:cNvPr>
            <p:cNvSpPr/>
            <p:nvPr/>
          </p:nvSpPr>
          <p:spPr bwMode="ltGray">
            <a:xfrm>
              <a:off x="9900148" y="5070351"/>
              <a:ext cx="2232" cy="1182"/>
            </a:xfrm>
            <a:custGeom>
              <a:avLst/>
              <a:gdLst>
                <a:gd name="connsiteX0" fmla="*/ 875 w 2232"/>
                <a:gd name="connsiteY0" fmla="*/ 1016 h 1182"/>
                <a:gd name="connsiteX1" fmla="*/ 1552 w 2232"/>
                <a:gd name="connsiteY1" fmla="*/ 0 h 1182"/>
                <a:gd name="connsiteX2" fmla="*/ 875 w 2232"/>
                <a:gd name="connsiteY2" fmla="*/ 1016 h 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2" h="1182">
                  <a:moveTo>
                    <a:pt x="875" y="1016"/>
                  </a:moveTo>
                  <a:cubicBezTo>
                    <a:pt x="2771" y="1422"/>
                    <a:pt x="2365" y="1084"/>
                    <a:pt x="1552" y="0"/>
                  </a:cubicBezTo>
                  <a:cubicBezTo>
                    <a:pt x="130" y="406"/>
                    <a:pt x="-750" y="677"/>
                    <a:pt x="875" y="101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CE25CB8C-AA99-543A-8D01-B4CA56AA4C1D}"/>
                </a:ext>
              </a:extLst>
            </p:cNvPr>
            <p:cNvSpPr/>
            <p:nvPr/>
          </p:nvSpPr>
          <p:spPr bwMode="ltGray">
            <a:xfrm>
              <a:off x="9899980" y="5064530"/>
              <a:ext cx="5900" cy="5752"/>
            </a:xfrm>
            <a:custGeom>
              <a:avLst/>
              <a:gdLst>
                <a:gd name="connsiteX0" fmla="*/ 5580 w 5900"/>
                <a:gd name="connsiteY0" fmla="*/ 2909 h 5752"/>
                <a:gd name="connsiteX1" fmla="*/ 2736 w 5900"/>
                <a:gd name="connsiteY1" fmla="*/ 3857 h 5752"/>
                <a:gd name="connsiteX2" fmla="*/ 27 w 5900"/>
                <a:gd name="connsiteY2" fmla="*/ 1487 h 5752"/>
                <a:gd name="connsiteX3" fmla="*/ 1653 w 5900"/>
                <a:gd name="connsiteY3" fmla="*/ 5753 h 5752"/>
                <a:gd name="connsiteX4" fmla="*/ 5580 w 5900"/>
                <a:gd name="connsiteY4" fmla="*/ 2909 h 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00" h="5752">
                  <a:moveTo>
                    <a:pt x="5580" y="2909"/>
                  </a:moveTo>
                  <a:cubicBezTo>
                    <a:pt x="6934" y="1351"/>
                    <a:pt x="3616" y="3112"/>
                    <a:pt x="2736" y="3857"/>
                  </a:cubicBezTo>
                  <a:cubicBezTo>
                    <a:pt x="2601" y="2502"/>
                    <a:pt x="-311" y="-2441"/>
                    <a:pt x="27" y="1487"/>
                  </a:cubicBezTo>
                  <a:cubicBezTo>
                    <a:pt x="163" y="3450"/>
                    <a:pt x="1043" y="4873"/>
                    <a:pt x="1653" y="5753"/>
                  </a:cubicBezTo>
                  <a:cubicBezTo>
                    <a:pt x="3210" y="5279"/>
                    <a:pt x="5377" y="4534"/>
                    <a:pt x="5580" y="29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AD628417-AE97-5915-C736-4A877067C559}"/>
                </a:ext>
              </a:extLst>
            </p:cNvPr>
            <p:cNvSpPr/>
            <p:nvPr/>
          </p:nvSpPr>
          <p:spPr bwMode="ltGray">
            <a:xfrm>
              <a:off x="9910842" y="5061895"/>
              <a:ext cx="15559" cy="21534"/>
            </a:xfrm>
            <a:custGeom>
              <a:avLst/>
              <a:gdLst>
                <a:gd name="connsiteX0" fmla="*/ 12527 w 15559"/>
                <a:gd name="connsiteY0" fmla="*/ 21186 h 21534"/>
                <a:gd name="connsiteX1" fmla="*/ 15371 w 15559"/>
                <a:gd name="connsiteY1" fmla="*/ 1617 h 21534"/>
                <a:gd name="connsiteX2" fmla="*/ 9616 w 15559"/>
                <a:gd name="connsiteY2" fmla="*/ 3580 h 21534"/>
                <a:gd name="connsiteX3" fmla="*/ 0 w 15559"/>
                <a:gd name="connsiteY3" fmla="*/ 15295 h 21534"/>
                <a:gd name="connsiteX4" fmla="*/ 12527 w 15559"/>
                <a:gd name="connsiteY4" fmla="*/ 21186 h 21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59" h="21534">
                  <a:moveTo>
                    <a:pt x="12527" y="21186"/>
                  </a:moveTo>
                  <a:cubicBezTo>
                    <a:pt x="15981" y="18680"/>
                    <a:pt x="15710" y="4596"/>
                    <a:pt x="15371" y="1617"/>
                  </a:cubicBezTo>
                  <a:cubicBezTo>
                    <a:pt x="14965" y="-1363"/>
                    <a:pt x="10022" y="59"/>
                    <a:pt x="9616" y="3580"/>
                  </a:cubicBezTo>
                  <a:cubicBezTo>
                    <a:pt x="9142" y="7778"/>
                    <a:pt x="4605" y="12721"/>
                    <a:pt x="0" y="15295"/>
                  </a:cubicBezTo>
                  <a:cubicBezTo>
                    <a:pt x="5553" y="18003"/>
                    <a:pt x="10157" y="22879"/>
                    <a:pt x="12527" y="2118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E058C4B8-B3B4-2A91-ABE1-BA3EE08173EF}"/>
                </a:ext>
              </a:extLst>
            </p:cNvPr>
            <p:cNvSpPr/>
            <p:nvPr/>
          </p:nvSpPr>
          <p:spPr bwMode="ltGray">
            <a:xfrm>
              <a:off x="9898978" y="5075495"/>
              <a:ext cx="11863" cy="3507"/>
            </a:xfrm>
            <a:custGeom>
              <a:avLst/>
              <a:gdLst>
                <a:gd name="connsiteX0" fmla="*/ 9290 w 11863"/>
                <a:gd name="connsiteY0" fmla="*/ 2913 h 3507"/>
                <a:gd name="connsiteX1" fmla="*/ 11864 w 11863"/>
                <a:gd name="connsiteY1" fmla="*/ 1694 h 3507"/>
                <a:gd name="connsiteX2" fmla="*/ 3873 w 11863"/>
                <a:gd name="connsiteY2" fmla="*/ 137 h 3507"/>
                <a:gd name="connsiteX3" fmla="*/ 9290 w 11863"/>
                <a:gd name="connsiteY3" fmla="*/ 2913 h 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63" h="3507">
                  <a:moveTo>
                    <a:pt x="9290" y="2913"/>
                  </a:moveTo>
                  <a:cubicBezTo>
                    <a:pt x="10103" y="2643"/>
                    <a:pt x="10983" y="2168"/>
                    <a:pt x="11864" y="1694"/>
                  </a:cubicBezTo>
                  <a:cubicBezTo>
                    <a:pt x="9358" y="476"/>
                    <a:pt x="6718" y="-337"/>
                    <a:pt x="3873" y="137"/>
                  </a:cubicBezTo>
                  <a:cubicBezTo>
                    <a:pt x="-5268" y="1694"/>
                    <a:pt x="3941" y="4809"/>
                    <a:pt x="9290" y="29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5E547E0E-56F6-26F8-79F4-873EC2E1C4AF}"/>
                </a:ext>
              </a:extLst>
            </p:cNvPr>
            <p:cNvSpPr/>
            <p:nvPr/>
          </p:nvSpPr>
          <p:spPr bwMode="ltGray">
            <a:xfrm>
              <a:off x="9931926" y="5069780"/>
              <a:ext cx="24070" cy="20344"/>
            </a:xfrm>
            <a:custGeom>
              <a:avLst/>
              <a:gdLst>
                <a:gd name="connsiteX0" fmla="*/ 17716 w 24070"/>
                <a:gd name="connsiteY0" fmla="*/ 11676 h 20344"/>
                <a:gd name="connsiteX1" fmla="*/ 23878 w 24070"/>
                <a:gd name="connsiteY1" fmla="*/ 12420 h 20344"/>
                <a:gd name="connsiteX2" fmla="*/ 3970 w 24070"/>
                <a:gd name="connsiteY2" fmla="*/ 300 h 20344"/>
                <a:gd name="connsiteX3" fmla="*/ 4512 w 24070"/>
                <a:gd name="connsiteY3" fmla="*/ 20343 h 20344"/>
                <a:gd name="connsiteX4" fmla="*/ 17716 w 24070"/>
                <a:gd name="connsiteY4" fmla="*/ 11676 h 20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70" h="20344">
                  <a:moveTo>
                    <a:pt x="17716" y="11676"/>
                  </a:moveTo>
                  <a:cubicBezTo>
                    <a:pt x="20763" y="14113"/>
                    <a:pt x="25029" y="16619"/>
                    <a:pt x="23878" y="12420"/>
                  </a:cubicBezTo>
                  <a:cubicBezTo>
                    <a:pt x="22727" y="8290"/>
                    <a:pt x="7220" y="-1867"/>
                    <a:pt x="3970" y="300"/>
                  </a:cubicBezTo>
                  <a:cubicBezTo>
                    <a:pt x="-1244" y="3821"/>
                    <a:pt x="-1583" y="20478"/>
                    <a:pt x="4512" y="20343"/>
                  </a:cubicBezTo>
                  <a:cubicBezTo>
                    <a:pt x="10606" y="20208"/>
                    <a:pt x="14669" y="9238"/>
                    <a:pt x="17716" y="1167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BDCA2EFE-4530-3338-523F-A28DBF2C5E2A}"/>
                </a:ext>
              </a:extLst>
            </p:cNvPr>
            <p:cNvSpPr/>
            <p:nvPr/>
          </p:nvSpPr>
          <p:spPr bwMode="ltGray">
            <a:xfrm>
              <a:off x="9655606" y="5189878"/>
              <a:ext cx="10755" cy="10282"/>
            </a:xfrm>
            <a:custGeom>
              <a:avLst/>
              <a:gdLst>
                <a:gd name="connsiteX0" fmla="*/ 2661 w 10755"/>
                <a:gd name="connsiteY0" fmla="*/ 5067 h 10282"/>
                <a:gd name="connsiteX1" fmla="*/ 5031 w 10755"/>
                <a:gd name="connsiteY1" fmla="*/ 10146 h 10282"/>
                <a:gd name="connsiteX2" fmla="*/ 9704 w 10755"/>
                <a:gd name="connsiteY2" fmla="*/ 463 h 10282"/>
                <a:gd name="connsiteX3" fmla="*/ 2661 w 10755"/>
                <a:gd name="connsiteY3" fmla="*/ 5067 h 1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55" h="10282">
                  <a:moveTo>
                    <a:pt x="2661" y="5067"/>
                  </a:moveTo>
                  <a:cubicBezTo>
                    <a:pt x="-2214" y="5541"/>
                    <a:pt x="224" y="11229"/>
                    <a:pt x="5031" y="10146"/>
                  </a:cubicBezTo>
                  <a:cubicBezTo>
                    <a:pt x="9907" y="8995"/>
                    <a:pt x="12277" y="2698"/>
                    <a:pt x="9704" y="463"/>
                  </a:cubicBezTo>
                  <a:cubicBezTo>
                    <a:pt x="7198" y="-1772"/>
                    <a:pt x="5505" y="4797"/>
                    <a:pt x="2661" y="50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ED4CBEFD-A5CB-EC5F-B997-47482A5F10A9}"/>
                </a:ext>
              </a:extLst>
            </p:cNvPr>
            <p:cNvSpPr/>
            <p:nvPr/>
          </p:nvSpPr>
          <p:spPr bwMode="ltGray">
            <a:xfrm>
              <a:off x="9603286" y="5101443"/>
              <a:ext cx="19388" cy="24772"/>
            </a:xfrm>
            <a:custGeom>
              <a:avLst/>
              <a:gdLst>
                <a:gd name="connsiteX0" fmla="*/ 18483 w 19388"/>
                <a:gd name="connsiteY0" fmla="*/ 1343 h 24772"/>
                <a:gd name="connsiteX1" fmla="*/ 12863 w 19388"/>
                <a:gd name="connsiteY1" fmla="*/ 2359 h 24772"/>
                <a:gd name="connsiteX2" fmla="*/ 1622 w 19388"/>
                <a:gd name="connsiteY2" fmla="*/ 12042 h 24772"/>
                <a:gd name="connsiteX3" fmla="*/ 16045 w 19388"/>
                <a:gd name="connsiteY3" fmla="*/ 24772 h 24772"/>
                <a:gd name="connsiteX4" fmla="*/ 14149 w 19388"/>
                <a:gd name="connsiteY4" fmla="*/ 8724 h 24772"/>
                <a:gd name="connsiteX5" fmla="*/ 18483 w 19388"/>
                <a:gd name="connsiteY5" fmla="*/ 1343 h 2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388" h="24772">
                  <a:moveTo>
                    <a:pt x="18483" y="1343"/>
                  </a:moveTo>
                  <a:cubicBezTo>
                    <a:pt x="15030" y="-621"/>
                    <a:pt x="16045" y="-553"/>
                    <a:pt x="12863" y="2359"/>
                  </a:cubicBezTo>
                  <a:cubicBezTo>
                    <a:pt x="9138" y="5745"/>
                    <a:pt x="-4675" y="7505"/>
                    <a:pt x="1622" y="12042"/>
                  </a:cubicBezTo>
                  <a:cubicBezTo>
                    <a:pt x="7919" y="16579"/>
                    <a:pt x="12863" y="24772"/>
                    <a:pt x="16045" y="24772"/>
                  </a:cubicBezTo>
                  <a:cubicBezTo>
                    <a:pt x="19160" y="24772"/>
                    <a:pt x="13878" y="12922"/>
                    <a:pt x="14149" y="8724"/>
                  </a:cubicBezTo>
                  <a:cubicBezTo>
                    <a:pt x="14420" y="4391"/>
                    <a:pt x="21936" y="3307"/>
                    <a:pt x="18483" y="134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5876F2A0-BC6F-80D4-0D7D-3AD8EC4076F4}"/>
                </a:ext>
              </a:extLst>
            </p:cNvPr>
            <p:cNvSpPr/>
            <p:nvPr/>
          </p:nvSpPr>
          <p:spPr bwMode="ltGray">
            <a:xfrm>
              <a:off x="9544792" y="5046569"/>
              <a:ext cx="353216" cy="134135"/>
            </a:xfrm>
            <a:custGeom>
              <a:avLst/>
              <a:gdLst>
                <a:gd name="connsiteX0" fmla="*/ 344043 w 353216"/>
                <a:gd name="connsiteY0" fmla="*/ 130161 h 134135"/>
                <a:gd name="connsiteX1" fmla="*/ 342553 w 353216"/>
                <a:gd name="connsiteY1" fmla="*/ 109102 h 134135"/>
                <a:gd name="connsiteX2" fmla="*/ 331313 w 353216"/>
                <a:gd name="connsiteY2" fmla="*/ 84318 h 134135"/>
                <a:gd name="connsiteX3" fmla="*/ 313030 w 353216"/>
                <a:gd name="connsiteY3" fmla="*/ 83912 h 134135"/>
                <a:gd name="connsiteX4" fmla="*/ 303008 w 353216"/>
                <a:gd name="connsiteY4" fmla="*/ 87704 h 134135"/>
                <a:gd name="connsiteX5" fmla="*/ 287501 w 353216"/>
                <a:gd name="connsiteY5" fmla="*/ 85876 h 134135"/>
                <a:gd name="connsiteX6" fmla="*/ 271385 w 353216"/>
                <a:gd name="connsiteY6" fmla="*/ 67661 h 134135"/>
                <a:gd name="connsiteX7" fmla="*/ 245789 w 353216"/>
                <a:gd name="connsiteY7" fmla="*/ 49581 h 134135"/>
                <a:gd name="connsiteX8" fmla="*/ 227642 w 353216"/>
                <a:gd name="connsiteY8" fmla="*/ 36715 h 134135"/>
                <a:gd name="connsiteX9" fmla="*/ 201165 w 353216"/>
                <a:gd name="connsiteY9" fmla="*/ 24933 h 134135"/>
                <a:gd name="connsiteX10" fmla="*/ 187690 w 353216"/>
                <a:gd name="connsiteY10" fmla="*/ 24053 h 134135"/>
                <a:gd name="connsiteX11" fmla="*/ 179565 w 353216"/>
                <a:gd name="connsiteY11" fmla="*/ 8139 h 134135"/>
                <a:gd name="connsiteX12" fmla="*/ 150244 w 353216"/>
                <a:gd name="connsiteY12" fmla="*/ 81 h 134135"/>
                <a:gd name="connsiteX13" fmla="*/ 126544 w 353216"/>
                <a:gd name="connsiteY13" fmla="*/ 1029 h 134135"/>
                <a:gd name="connsiteX14" fmla="*/ 111715 w 353216"/>
                <a:gd name="connsiteY14" fmla="*/ 2384 h 134135"/>
                <a:gd name="connsiteX15" fmla="*/ 90926 w 353216"/>
                <a:gd name="connsiteY15" fmla="*/ 6582 h 134135"/>
                <a:gd name="connsiteX16" fmla="*/ 82394 w 353216"/>
                <a:gd name="connsiteY16" fmla="*/ 9697 h 134135"/>
                <a:gd name="connsiteX17" fmla="*/ 62418 w 353216"/>
                <a:gd name="connsiteY17" fmla="*/ 17281 h 134135"/>
                <a:gd name="connsiteX18" fmla="*/ 35536 w 353216"/>
                <a:gd name="connsiteY18" fmla="*/ 24662 h 134135"/>
                <a:gd name="connsiteX19" fmla="*/ 15086 w 353216"/>
                <a:gd name="connsiteY19" fmla="*/ 45789 h 134135"/>
                <a:gd name="connsiteX20" fmla="*/ 1272 w 353216"/>
                <a:gd name="connsiteY20" fmla="*/ 62311 h 134135"/>
                <a:gd name="connsiteX21" fmla="*/ 21654 w 353216"/>
                <a:gd name="connsiteY21" fmla="*/ 40913 h 134135"/>
                <a:gd name="connsiteX22" fmla="*/ 37838 w 353216"/>
                <a:gd name="connsiteY22" fmla="*/ 40981 h 134135"/>
                <a:gd name="connsiteX23" fmla="*/ 57069 w 353216"/>
                <a:gd name="connsiteY23" fmla="*/ 41929 h 134135"/>
                <a:gd name="connsiteX24" fmla="*/ 77045 w 353216"/>
                <a:gd name="connsiteY24" fmla="*/ 39559 h 134135"/>
                <a:gd name="connsiteX25" fmla="*/ 76842 w 353216"/>
                <a:gd name="connsiteY25" fmla="*/ 25068 h 134135"/>
                <a:gd name="connsiteX26" fmla="*/ 95869 w 353216"/>
                <a:gd name="connsiteY26" fmla="*/ 26084 h 134135"/>
                <a:gd name="connsiteX27" fmla="*/ 94244 w 353216"/>
                <a:gd name="connsiteY27" fmla="*/ 42742 h 134135"/>
                <a:gd name="connsiteX28" fmla="*/ 121398 w 353216"/>
                <a:gd name="connsiteY28" fmla="*/ 38070 h 134135"/>
                <a:gd name="connsiteX29" fmla="*/ 152005 w 353216"/>
                <a:gd name="connsiteY29" fmla="*/ 41929 h 134135"/>
                <a:gd name="connsiteX30" fmla="*/ 167241 w 353216"/>
                <a:gd name="connsiteY30" fmla="*/ 67525 h 134135"/>
                <a:gd name="connsiteX31" fmla="*/ 195477 w 353216"/>
                <a:gd name="connsiteY31" fmla="*/ 63869 h 134135"/>
                <a:gd name="connsiteX32" fmla="*/ 204754 w 353216"/>
                <a:gd name="connsiteY32" fmla="*/ 74026 h 134135"/>
                <a:gd name="connsiteX33" fmla="*/ 225407 w 353216"/>
                <a:gd name="connsiteY33" fmla="*/ 87704 h 134135"/>
                <a:gd name="connsiteX34" fmla="*/ 245586 w 353216"/>
                <a:gd name="connsiteY34" fmla="*/ 102195 h 134135"/>
                <a:gd name="connsiteX35" fmla="*/ 248498 w 353216"/>
                <a:gd name="connsiteY35" fmla="*/ 112420 h 134135"/>
                <a:gd name="connsiteX36" fmla="*/ 250055 w 353216"/>
                <a:gd name="connsiteY36" fmla="*/ 117363 h 134135"/>
                <a:gd name="connsiteX37" fmla="*/ 271182 w 353216"/>
                <a:gd name="connsiteY37" fmla="*/ 131041 h 134135"/>
                <a:gd name="connsiteX38" fmla="*/ 313436 w 353216"/>
                <a:gd name="connsiteY38" fmla="*/ 134089 h 134135"/>
                <a:gd name="connsiteX39" fmla="*/ 344043 w 353216"/>
                <a:gd name="connsiteY39" fmla="*/ 130161 h 134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53216" h="134135">
                  <a:moveTo>
                    <a:pt x="344043" y="130161"/>
                  </a:moveTo>
                  <a:cubicBezTo>
                    <a:pt x="361717" y="127723"/>
                    <a:pt x="349663" y="113639"/>
                    <a:pt x="342553" y="109102"/>
                  </a:cubicBezTo>
                  <a:cubicBezTo>
                    <a:pt x="335443" y="104565"/>
                    <a:pt x="335646" y="86688"/>
                    <a:pt x="331313" y="84318"/>
                  </a:cubicBezTo>
                  <a:cubicBezTo>
                    <a:pt x="326979" y="81948"/>
                    <a:pt x="316145" y="85876"/>
                    <a:pt x="313030" y="83912"/>
                  </a:cubicBezTo>
                  <a:cubicBezTo>
                    <a:pt x="309915" y="81948"/>
                    <a:pt x="305040" y="88855"/>
                    <a:pt x="303008" y="87704"/>
                  </a:cubicBezTo>
                  <a:cubicBezTo>
                    <a:pt x="301044" y="86553"/>
                    <a:pt x="294070" y="87027"/>
                    <a:pt x="287501" y="85876"/>
                  </a:cubicBezTo>
                  <a:cubicBezTo>
                    <a:pt x="280933" y="84725"/>
                    <a:pt x="275110" y="73620"/>
                    <a:pt x="271385" y="67661"/>
                  </a:cubicBezTo>
                  <a:cubicBezTo>
                    <a:pt x="267661" y="61702"/>
                    <a:pt x="253780" y="52154"/>
                    <a:pt x="245789" y="49581"/>
                  </a:cubicBezTo>
                  <a:cubicBezTo>
                    <a:pt x="237799" y="47008"/>
                    <a:pt x="233059" y="41252"/>
                    <a:pt x="227642" y="36715"/>
                  </a:cubicBezTo>
                  <a:cubicBezTo>
                    <a:pt x="222225" y="32178"/>
                    <a:pt x="207124" y="25474"/>
                    <a:pt x="201165" y="24933"/>
                  </a:cubicBezTo>
                  <a:cubicBezTo>
                    <a:pt x="195207" y="24391"/>
                    <a:pt x="192024" y="27167"/>
                    <a:pt x="187690" y="24053"/>
                  </a:cubicBezTo>
                  <a:cubicBezTo>
                    <a:pt x="183424" y="20938"/>
                    <a:pt x="183898" y="12067"/>
                    <a:pt x="179565" y="8139"/>
                  </a:cubicBezTo>
                  <a:cubicBezTo>
                    <a:pt x="175299" y="4212"/>
                    <a:pt x="160266" y="623"/>
                    <a:pt x="150244" y="81"/>
                  </a:cubicBezTo>
                  <a:cubicBezTo>
                    <a:pt x="140290" y="-460"/>
                    <a:pt x="134534" y="1910"/>
                    <a:pt x="126544" y="1029"/>
                  </a:cubicBezTo>
                  <a:cubicBezTo>
                    <a:pt x="118554" y="149"/>
                    <a:pt x="116861" y="4077"/>
                    <a:pt x="111715" y="2384"/>
                  </a:cubicBezTo>
                  <a:cubicBezTo>
                    <a:pt x="106568" y="691"/>
                    <a:pt x="98917" y="5160"/>
                    <a:pt x="90926" y="6582"/>
                  </a:cubicBezTo>
                  <a:cubicBezTo>
                    <a:pt x="82936" y="8004"/>
                    <a:pt x="86931" y="6040"/>
                    <a:pt x="82394" y="9697"/>
                  </a:cubicBezTo>
                  <a:cubicBezTo>
                    <a:pt x="77857" y="13354"/>
                    <a:pt x="74404" y="16130"/>
                    <a:pt x="62418" y="17281"/>
                  </a:cubicBezTo>
                  <a:cubicBezTo>
                    <a:pt x="50433" y="18432"/>
                    <a:pt x="44068" y="19854"/>
                    <a:pt x="35536" y="24662"/>
                  </a:cubicBezTo>
                  <a:cubicBezTo>
                    <a:pt x="27004" y="29470"/>
                    <a:pt x="21519" y="38814"/>
                    <a:pt x="15086" y="45789"/>
                  </a:cubicBezTo>
                  <a:cubicBezTo>
                    <a:pt x="10549" y="50664"/>
                    <a:pt x="-4416" y="58925"/>
                    <a:pt x="1272" y="62311"/>
                  </a:cubicBezTo>
                  <a:cubicBezTo>
                    <a:pt x="6960" y="65697"/>
                    <a:pt x="16237" y="42200"/>
                    <a:pt x="21654" y="40913"/>
                  </a:cubicBezTo>
                  <a:cubicBezTo>
                    <a:pt x="27071" y="39627"/>
                    <a:pt x="36145" y="44976"/>
                    <a:pt x="37838" y="40981"/>
                  </a:cubicBezTo>
                  <a:cubicBezTo>
                    <a:pt x="39531" y="36918"/>
                    <a:pt x="48537" y="41049"/>
                    <a:pt x="57069" y="41929"/>
                  </a:cubicBezTo>
                  <a:cubicBezTo>
                    <a:pt x="65601" y="42809"/>
                    <a:pt x="75487" y="41523"/>
                    <a:pt x="77045" y="39559"/>
                  </a:cubicBezTo>
                  <a:cubicBezTo>
                    <a:pt x="78534" y="37595"/>
                    <a:pt x="73727" y="27167"/>
                    <a:pt x="76842" y="25068"/>
                  </a:cubicBezTo>
                  <a:cubicBezTo>
                    <a:pt x="79956" y="22969"/>
                    <a:pt x="84493" y="24797"/>
                    <a:pt x="95869" y="26084"/>
                  </a:cubicBezTo>
                  <a:cubicBezTo>
                    <a:pt x="107245" y="27371"/>
                    <a:pt x="92551" y="39898"/>
                    <a:pt x="94244" y="42742"/>
                  </a:cubicBezTo>
                  <a:cubicBezTo>
                    <a:pt x="95937" y="45586"/>
                    <a:pt x="110834" y="36647"/>
                    <a:pt x="121398" y="38070"/>
                  </a:cubicBezTo>
                  <a:cubicBezTo>
                    <a:pt x="131961" y="39491"/>
                    <a:pt x="141780" y="40101"/>
                    <a:pt x="152005" y="41929"/>
                  </a:cubicBezTo>
                  <a:cubicBezTo>
                    <a:pt x="162297" y="43757"/>
                    <a:pt x="161823" y="64343"/>
                    <a:pt x="167241" y="67525"/>
                  </a:cubicBezTo>
                  <a:cubicBezTo>
                    <a:pt x="172658" y="70708"/>
                    <a:pt x="186675" y="63869"/>
                    <a:pt x="195477" y="63869"/>
                  </a:cubicBezTo>
                  <a:cubicBezTo>
                    <a:pt x="204280" y="63869"/>
                    <a:pt x="202181" y="68405"/>
                    <a:pt x="204754" y="74026"/>
                  </a:cubicBezTo>
                  <a:cubicBezTo>
                    <a:pt x="207327" y="79646"/>
                    <a:pt x="218839" y="81678"/>
                    <a:pt x="225407" y="87704"/>
                  </a:cubicBezTo>
                  <a:cubicBezTo>
                    <a:pt x="231976" y="93798"/>
                    <a:pt x="234278" y="102195"/>
                    <a:pt x="245586" y="102195"/>
                  </a:cubicBezTo>
                  <a:cubicBezTo>
                    <a:pt x="256894" y="102195"/>
                    <a:pt x="256353" y="107341"/>
                    <a:pt x="248498" y="112420"/>
                  </a:cubicBezTo>
                  <a:cubicBezTo>
                    <a:pt x="240711" y="117499"/>
                    <a:pt x="244774" y="114722"/>
                    <a:pt x="250055" y="117363"/>
                  </a:cubicBezTo>
                  <a:cubicBezTo>
                    <a:pt x="255405" y="120004"/>
                    <a:pt x="258926" y="133073"/>
                    <a:pt x="271182" y="131041"/>
                  </a:cubicBezTo>
                  <a:cubicBezTo>
                    <a:pt x="283439" y="129078"/>
                    <a:pt x="305446" y="134698"/>
                    <a:pt x="313436" y="134089"/>
                  </a:cubicBezTo>
                  <a:cubicBezTo>
                    <a:pt x="321630" y="133682"/>
                    <a:pt x="326370" y="132666"/>
                    <a:pt x="344043" y="13016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id="{1D9E216F-406D-16C7-694F-C56FB32EDA5D}"/>
                </a:ext>
              </a:extLst>
            </p:cNvPr>
            <p:cNvSpPr/>
            <p:nvPr/>
          </p:nvSpPr>
          <p:spPr bwMode="ltGray">
            <a:xfrm>
              <a:off x="8274475" y="3550164"/>
              <a:ext cx="80897" cy="129828"/>
            </a:xfrm>
            <a:custGeom>
              <a:avLst/>
              <a:gdLst>
                <a:gd name="connsiteX0" fmla="*/ 61057 w 80897"/>
                <a:gd name="connsiteY0" fmla="*/ 7175 h 129828"/>
                <a:gd name="connsiteX1" fmla="*/ 42571 w 80897"/>
                <a:gd name="connsiteY1" fmla="*/ 2841 h 129828"/>
                <a:gd name="connsiteX2" fmla="*/ 12709 w 80897"/>
                <a:gd name="connsiteY2" fmla="*/ 16926 h 129828"/>
                <a:gd name="connsiteX3" fmla="*/ 2484 w 80897"/>
                <a:gd name="connsiteY3" fmla="*/ 61143 h 129828"/>
                <a:gd name="connsiteX4" fmla="*/ 31330 w 80897"/>
                <a:gd name="connsiteY4" fmla="*/ 86401 h 129828"/>
                <a:gd name="connsiteX5" fmla="*/ 41690 w 80897"/>
                <a:gd name="connsiteY5" fmla="*/ 93104 h 129828"/>
                <a:gd name="connsiteX6" fmla="*/ 48462 w 80897"/>
                <a:gd name="connsiteY6" fmla="*/ 112335 h 129828"/>
                <a:gd name="connsiteX7" fmla="*/ 59635 w 80897"/>
                <a:gd name="connsiteY7" fmla="*/ 129738 h 129828"/>
                <a:gd name="connsiteX8" fmla="*/ 80897 w 80897"/>
                <a:gd name="connsiteY8" fmla="*/ 122831 h 129828"/>
                <a:gd name="connsiteX9" fmla="*/ 72162 w 80897"/>
                <a:gd name="connsiteY9" fmla="*/ 106850 h 129828"/>
                <a:gd name="connsiteX10" fmla="*/ 63494 w 80897"/>
                <a:gd name="connsiteY10" fmla="*/ 98115 h 129828"/>
                <a:gd name="connsiteX11" fmla="*/ 55233 w 80897"/>
                <a:gd name="connsiteY11" fmla="*/ 79155 h 129828"/>
                <a:gd name="connsiteX12" fmla="*/ 58890 w 80897"/>
                <a:gd name="connsiteY12" fmla="*/ 73873 h 129828"/>
                <a:gd name="connsiteX13" fmla="*/ 60312 w 80897"/>
                <a:gd name="connsiteY13" fmla="*/ 62971 h 129828"/>
                <a:gd name="connsiteX14" fmla="*/ 69656 w 80897"/>
                <a:gd name="connsiteY14" fmla="*/ 51595 h 129828"/>
                <a:gd name="connsiteX15" fmla="*/ 74667 w 80897"/>
                <a:gd name="connsiteY15" fmla="*/ 38797 h 129828"/>
                <a:gd name="connsiteX16" fmla="*/ 80152 w 80897"/>
                <a:gd name="connsiteY16" fmla="*/ 20514 h 129828"/>
                <a:gd name="connsiteX17" fmla="*/ 74464 w 80897"/>
                <a:gd name="connsiteY17" fmla="*/ 335 h 129828"/>
                <a:gd name="connsiteX18" fmla="*/ 61057 w 80897"/>
                <a:gd name="connsiteY18" fmla="*/ 7175 h 129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897" h="129828">
                  <a:moveTo>
                    <a:pt x="61057" y="7175"/>
                  </a:moveTo>
                  <a:cubicBezTo>
                    <a:pt x="54759" y="6633"/>
                    <a:pt x="47108" y="-342"/>
                    <a:pt x="42571" y="2841"/>
                  </a:cubicBezTo>
                  <a:cubicBezTo>
                    <a:pt x="32617" y="9883"/>
                    <a:pt x="19548" y="10154"/>
                    <a:pt x="12709" y="16926"/>
                  </a:cubicBezTo>
                  <a:cubicBezTo>
                    <a:pt x="5869" y="23697"/>
                    <a:pt x="-4897" y="47532"/>
                    <a:pt x="2484" y="61143"/>
                  </a:cubicBezTo>
                  <a:cubicBezTo>
                    <a:pt x="9865" y="74686"/>
                    <a:pt x="26251" y="84708"/>
                    <a:pt x="31330" y="86401"/>
                  </a:cubicBezTo>
                  <a:cubicBezTo>
                    <a:pt x="36476" y="88093"/>
                    <a:pt x="38846" y="87484"/>
                    <a:pt x="41690" y="93104"/>
                  </a:cubicBezTo>
                  <a:cubicBezTo>
                    <a:pt x="44534" y="98725"/>
                    <a:pt x="47311" y="109491"/>
                    <a:pt x="48462" y="112335"/>
                  </a:cubicBezTo>
                  <a:cubicBezTo>
                    <a:pt x="49613" y="115179"/>
                    <a:pt x="55098" y="129129"/>
                    <a:pt x="59635" y="129738"/>
                  </a:cubicBezTo>
                  <a:cubicBezTo>
                    <a:pt x="64172" y="130280"/>
                    <a:pt x="80897" y="128451"/>
                    <a:pt x="80897" y="122831"/>
                  </a:cubicBezTo>
                  <a:cubicBezTo>
                    <a:pt x="80897" y="117211"/>
                    <a:pt x="76089" y="110236"/>
                    <a:pt x="72162" y="106850"/>
                  </a:cubicBezTo>
                  <a:cubicBezTo>
                    <a:pt x="68167" y="103465"/>
                    <a:pt x="64646" y="106647"/>
                    <a:pt x="63494" y="98115"/>
                  </a:cubicBezTo>
                  <a:cubicBezTo>
                    <a:pt x="62343" y="89651"/>
                    <a:pt x="53540" y="84843"/>
                    <a:pt x="55233" y="79155"/>
                  </a:cubicBezTo>
                  <a:cubicBezTo>
                    <a:pt x="55775" y="77259"/>
                    <a:pt x="57197" y="75499"/>
                    <a:pt x="58890" y="73873"/>
                  </a:cubicBezTo>
                  <a:cubicBezTo>
                    <a:pt x="53473" y="71910"/>
                    <a:pt x="55843" y="63852"/>
                    <a:pt x="60312" y="62971"/>
                  </a:cubicBezTo>
                  <a:cubicBezTo>
                    <a:pt x="66000" y="61820"/>
                    <a:pt x="67422" y="57825"/>
                    <a:pt x="69656" y="51595"/>
                  </a:cubicBezTo>
                  <a:cubicBezTo>
                    <a:pt x="71823" y="45366"/>
                    <a:pt x="69047" y="45569"/>
                    <a:pt x="74667" y="38797"/>
                  </a:cubicBezTo>
                  <a:cubicBezTo>
                    <a:pt x="79069" y="33516"/>
                    <a:pt x="78663" y="25457"/>
                    <a:pt x="80152" y="20514"/>
                  </a:cubicBezTo>
                  <a:cubicBezTo>
                    <a:pt x="78595" y="14420"/>
                    <a:pt x="76902" y="1961"/>
                    <a:pt x="74464" y="335"/>
                  </a:cubicBezTo>
                  <a:cubicBezTo>
                    <a:pt x="71011" y="-1899"/>
                    <a:pt x="67286" y="7784"/>
                    <a:pt x="61057" y="717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62397567-F43F-6E1C-09F7-8BAF3DD1F3A8}"/>
                </a:ext>
              </a:extLst>
            </p:cNvPr>
            <p:cNvSpPr/>
            <p:nvPr/>
          </p:nvSpPr>
          <p:spPr bwMode="ltGray">
            <a:xfrm>
              <a:off x="8354627" y="3563907"/>
              <a:ext cx="6161" cy="10112"/>
            </a:xfrm>
            <a:custGeom>
              <a:avLst/>
              <a:gdLst>
                <a:gd name="connsiteX0" fmla="*/ 0 w 6161"/>
                <a:gd name="connsiteY0" fmla="*/ 6771 h 10112"/>
                <a:gd name="connsiteX1" fmla="*/ 1828 w 6161"/>
                <a:gd name="connsiteY1" fmla="*/ 10022 h 10112"/>
                <a:gd name="connsiteX2" fmla="*/ 6162 w 6161"/>
                <a:gd name="connsiteY2" fmla="*/ 0 h 10112"/>
                <a:gd name="connsiteX3" fmla="*/ 1896 w 6161"/>
                <a:gd name="connsiteY3" fmla="*/ 3386 h 10112"/>
                <a:gd name="connsiteX4" fmla="*/ 0 w 6161"/>
                <a:gd name="connsiteY4" fmla="*/ 6771 h 1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61" h="10112">
                  <a:moveTo>
                    <a:pt x="0" y="6771"/>
                  </a:moveTo>
                  <a:cubicBezTo>
                    <a:pt x="609" y="9074"/>
                    <a:pt x="1219" y="10496"/>
                    <a:pt x="1828" y="10022"/>
                  </a:cubicBezTo>
                  <a:cubicBezTo>
                    <a:pt x="2979" y="9141"/>
                    <a:pt x="4401" y="4401"/>
                    <a:pt x="6162" y="0"/>
                  </a:cubicBezTo>
                  <a:cubicBezTo>
                    <a:pt x="4537" y="1287"/>
                    <a:pt x="2979" y="2505"/>
                    <a:pt x="1896" y="3386"/>
                  </a:cubicBezTo>
                  <a:cubicBezTo>
                    <a:pt x="948" y="4198"/>
                    <a:pt x="406" y="5417"/>
                    <a:pt x="0" y="677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 170">
              <a:extLst>
                <a:ext uri="{FF2B5EF4-FFF2-40B4-BE49-F238E27FC236}">
                  <a16:creationId xmlns:a16="http://schemas.microsoft.com/office/drawing/2014/main" id="{6AD9A55E-D5C9-BC3F-BAC7-41B1D510C08F}"/>
                </a:ext>
              </a:extLst>
            </p:cNvPr>
            <p:cNvSpPr/>
            <p:nvPr/>
          </p:nvSpPr>
          <p:spPr bwMode="ltGray">
            <a:xfrm>
              <a:off x="8333432" y="3616408"/>
              <a:ext cx="14018" cy="8137"/>
            </a:xfrm>
            <a:custGeom>
              <a:avLst/>
              <a:gdLst>
                <a:gd name="connsiteX0" fmla="*/ 5891 w 14018"/>
                <a:gd name="connsiteY0" fmla="*/ 7765 h 8137"/>
                <a:gd name="connsiteX1" fmla="*/ 10157 w 14018"/>
                <a:gd name="connsiteY1" fmla="*/ 452 h 8137"/>
                <a:gd name="connsiteX2" fmla="*/ 0 w 14018"/>
                <a:gd name="connsiteY2" fmla="*/ 7629 h 8137"/>
                <a:gd name="connsiteX3" fmla="*/ 5891 w 14018"/>
                <a:gd name="connsiteY3" fmla="*/ 7765 h 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18" h="8137">
                  <a:moveTo>
                    <a:pt x="5891" y="7765"/>
                  </a:moveTo>
                  <a:cubicBezTo>
                    <a:pt x="18418" y="4853"/>
                    <a:pt x="13610" y="-1783"/>
                    <a:pt x="10157" y="452"/>
                  </a:cubicBezTo>
                  <a:cubicBezTo>
                    <a:pt x="7855" y="1941"/>
                    <a:pt x="3318" y="4514"/>
                    <a:pt x="0" y="7629"/>
                  </a:cubicBezTo>
                  <a:cubicBezTo>
                    <a:pt x="1422" y="8171"/>
                    <a:pt x="3250" y="8374"/>
                    <a:pt x="5891" y="776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id="{F94586F0-EA19-3C20-A46A-89D7C0D4C0C5}"/>
                </a:ext>
              </a:extLst>
            </p:cNvPr>
            <p:cNvSpPr/>
            <p:nvPr/>
          </p:nvSpPr>
          <p:spPr bwMode="ltGray">
            <a:xfrm>
              <a:off x="8360789" y="3556174"/>
              <a:ext cx="6928" cy="7800"/>
            </a:xfrm>
            <a:custGeom>
              <a:avLst/>
              <a:gdLst>
                <a:gd name="connsiteX0" fmla="*/ 5824 w 6928"/>
                <a:gd name="connsiteY0" fmla="*/ 13 h 7800"/>
                <a:gd name="connsiteX1" fmla="*/ 0 w 6928"/>
                <a:gd name="connsiteY1" fmla="*/ 7801 h 7800"/>
                <a:gd name="connsiteX2" fmla="*/ 5824 w 6928"/>
                <a:gd name="connsiteY2" fmla="*/ 13 h 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28" h="7800">
                  <a:moveTo>
                    <a:pt x="5824" y="13"/>
                  </a:moveTo>
                  <a:cubicBezTo>
                    <a:pt x="3589" y="-257"/>
                    <a:pt x="1693" y="3602"/>
                    <a:pt x="0" y="7801"/>
                  </a:cubicBezTo>
                  <a:cubicBezTo>
                    <a:pt x="4334" y="4347"/>
                    <a:pt x="9142" y="420"/>
                    <a:pt x="5824" y="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57F990A3-F2E8-7A04-DF16-CC3B371D66A0}"/>
                </a:ext>
              </a:extLst>
            </p:cNvPr>
            <p:cNvSpPr/>
            <p:nvPr/>
          </p:nvSpPr>
          <p:spPr bwMode="ltGray">
            <a:xfrm>
              <a:off x="8376302" y="3590813"/>
              <a:ext cx="31771" cy="32625"/>
            </a:xfrm>
            <a:custGeom>
              <a:avLst/>
              <a:gdLst>
                <a:gd name="connsiteX0" fmla="*/ 19360 w 31771"/>
                <a:gd name="connsiteY0" fmla="*/ 31328 h 32625"/>
                <a:gd name="connsiteX1" fmla="*/ 29856 w 31771"/>
                <a:gd name="connsiteY1" fmla="*/ 21103 h 32625"/>
                <a:gd name="connsiteX2" fmla="*/ 18954 w 31771"/>
                <a:gd name="connsiteY2" fmla="*/ 6409 h 32625"/>
                <a:gd name="connsiteX3" fmla="*/ 1280 w 31771"/>
                <a:gd name="connsiteY3" fmla="*/ 179 h 32625"/>
                <a:gd name="connsiteX4" fmla="*/ 400 w 31771"/>
                <a:gd name="connsiteY4" fmla="*/ 12435 h 32625"/>
                <a:gd name="connsiteX5" fmla="*/ 18615 w 31771"/>
                <a:gd name="connsiteY5" fmla="*/ 19748 h 32625"/>
                <a:gd name="connsiteX6" fmla="*/ 19360 w 31771"/>
                <a:gd name="connsiteY6" fmla="*/ 31328 h 3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71" h="32625">
                  <a:moveTo>
                    <a:pt x="19360" y="31328"/>
                  </a:moveTo>
                  <a:cubicBezTo>
                    <a:pt x="22204" y="33698"/>
                    <a:pt x="36966" y="34104"/>
                    <a:pt x="29856" y="21103"/>
                  </a:cubicBezTo>
                  <a:cubicBezTo>
                    <a:pt x="22746" y="8102"/>
                    <a:pt x="20647" y="9050"/>
                    <a:pt x="18954" y="6409"/>
                  </a:cubicBezTo>
                  <a:cubicBezTo>
                    <a:pt x="17261" y="3700"/>
                    <a:pt x="2025" y="-972"/>
                    <a:pt x="1280" y="179"/>
                  </a:cubicBezTo>
                  <a:cubicBezTo>
                    <a:pt x="536" y="1330"/>
                    <a:pt x="-616" y="10404"/>
                    <a:pt x="400" y="12435"/>
                  </a:cubicBezTo>
                  <a:cubicBezTo>
                    <a:pt x="4463" y="20426"/>
                    <a:pt x="16719" y="16363"/>
                    <a:pt x="18615" y="19748"/>
                  </a:cubicBezTo>
                  <a:cubicBezTo>
                    <a:pt x="20511" y="23067"/>
                    <a:pt x="16516" y="28890"/>
                    <a:pt x="19360" y="3132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 173">
              <a:extLst>
                <a:ext uri="{FF2B5EF4-FFF2-40B4-BE49-F238E27FC236}">
                  <a16:creationId xmlns:a16="http://schemas.microsoft.com/office/drawing/2014/main" id="{21E2398A-78BE-DC60-AD11-3656199929A2}"/>
                </a:ext>
              </a:extLst>
            </p:cNvPr>
            <p:cNvSpPr/>
            <p:nvPr/>
          </p:nvSpPr>
          <p:spPr bwMode="ltGray">
            <a:xfrm>
              <a:off x="8425253" y="3720733"/>
              <a:ext cx="947" cy="1489"/>
            </a:xfrm>
            <a:custGeom>
              <a:avLst/>
              <a:gdLst>
                <a:gd name="connsiteX0" fmla="*/ 948 w 947"/>
                <a:gd name="connsiteY0" fmla="*/ 0 h 1489"/>
                <a:gd name="connsiteX1" fmla="*/ 0 w 947"/>
                <a:gd name="connsiteY1" fmla="*/ 1490 h 1489"/>
                <a:gd name="connsiteX2" fmla="*/ 948 w 947"/>
                <a:gd name="connsiteY2" fmla="*/ 0 h 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7" h="1489">
                  <a:moveTo>
                    <a:pt x="948" y="0"/>
                  </a:moveTo>
                  <a:cubicBezTo>
                    <a:pt x="474" y="542"/>
                    <a:pt x="203" y="1016"/>
                    <a:pt x="0" y="1490"/>
                  </a:cubicBezTo>
                  <a:cubicBezTo>
                    <a:pt x="542" y="948"/>
                    <a:pt x="948" y="474"/>
                    <a:pt x="948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EC6488F8-ADC3-C4DA-20F8-3C3940C2AC31}"/>
                </a:ext>
              </a:extLst>
            </p:cNvPr>
            <p:cNvSpPr/>
            <p:nvPr/>
          </p:nvSpPr>
          <p:spPr bwMode="ltGray">
            <a:xfrm>
              <a:off x="8426811" y="3718220"/>
              <a:ext cx="2787" cy="2024"/>
            </a:xfrm>
            <a:custGeom>
              <a:avLst/>
              <a:gdLst>
                <a:gd name="connsiteX0" fmla="*/ 2709 w 2787"/>
                <a:gd name="connsiteY0" fmla="*/ 821 h 2024"/>
                <a:gd name="connsiteX1" fmla="*/ 0 w 2787"/>
                <a:gd name="connsiteY1" fmla="*/ 1837 h 2024"/>
                <a:gd name="connsiteX2" fmla="*/ 2709 w 2787"/>
                <a:gd name="connsiteY2" fmla="*/ 821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87" h="2024">
                  <a:moveTo>
                    <a:pt x="2709" y="821"/>
                  </a:moveTo>
                  <a:cubicBezTo>
                    <a:pt x="3183" y="-872"/>
                    <a:pt x="1422" y="347"/>
                    <a:pt x="0" y="1837"/>
                  </a:cubicBezTo>
                  <a:cubicBezTo>
                    <a:pt x="1083" y="2175"/>
                    <a:pt x="2302" y="2175"/>
                    <a:pt x="2709" y="82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2AC4B450-F578-5B25-9B76-9FB4304AAE70}"/>
                </a:ext>
              </a:extLst>
            </p:cNvPr>
            <p:cNvSpPr/>
            <p:nvPr/>
          </p:nvSpPr>
          <p:spPr bwMode="ltGray">
            <a:xfrm>
              <a:off x="8424711" y="3722223"/>
              <a:ext cx="541" cy="609"/>
            </a:xfrm>
            <a:custGeom>
              <a:avLst/>
              <a:gdLst>
                <a:gd name="connsiteX0" fmla="*/ 542 w 541"/>
                <a:gd name="connsiteY0" fmla="*/ 609 h 609"/>
                <a:gd name="connsiteX1" fmla="*/ 542 w 541"/>
                <a:gd name="connsiteY1" fmla="*/ 0 h 609"/>
                <a:gd name="connsiteX2" fmla="*/ 0 w 541"/>
                <a:gd name="connsiteY2" fmla="*/ 406 h 609"/>
                <a:gd name="connsiteX3" fmla="*/ 542 w 541"/>
                <a:gd name="connsiteY3" fmla="*/ 609 h 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1" h="609">
                  <a:moveTo>
                    <a:pt x="542" y="609"/>
                  </a:moveTo>
                  <a:cubicBezTo>
                    <a:pt x="406" y="474"/>
                    <a:pt x="406" y="271"/>
                    <a:pt x="542" y="0"/>
                  </a:cubicBezTo>
                  <a:cubicBezTo>
                    <a:pt x="406" y="135"/>
                    <a:pt x="203" y="271"/>
                    <a:pt x="0" y="406"/>
                  </a:cubicBezTo>
                  <a:cubicBezTo>
                    <a:pt x="203" y="474"/>
                    <a:pt x="406" y="542"/>
                    <a:pt x="542" y="6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5B581595-82C4-730E-A451-2E3F2CD9F213}"/>
                </a:ext>
              </a:extLst>
            </p:cNvPr>
            <p:cNvSpPr/>
            <p:nvPr/>
          </p:nvSpPr>
          <p:spPr bwMode="ltGray">
            <a:xfrm>
              <a:off x="8425077" y="3719367"/>
              <a:ext cx="1665" cy="1366"/>
            </a:xfrm>
            <a:custGeom>
              <a:avLst/>
              <a:gdLst>
                <a:gd name="connsiteX0" fmla="*/ 718 w 1665"/>
                <a:gd name="connsiteY0" fmla="*/ 621 h 1366"/>
                <a:gd name="connsiteX1" fmla="*/ 1056 w 1665"/>
                <a:gd name="connsiteY1" fmla="*/ 1366 h 1366"/>
                <a:gd name="connsiteX2" fmla="*/ 1666 w 1665"/>
                <a:gd name="connsiteY2" fmla="*/ 689 h 1366"/>
                <a:gd name="connsiteX3" fmla="*/ 718 w 1665"/>
                <a:gd name="connsiteY3" fmla="*/ 621 h 1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65" h="1366">
                  <a:moveTo>
                    <a:pt x="718" y="621"/>
                  </a:moveTo>
                  <a:cubicBezTo>
                    <a:pt x="989" y="824"/>
                    <a:pt x="1056" y="1095"/>
                    <a:pt x="1056" y="1366"/>
                  </a:cubicBezTo>
                  <a:cubicBezTo>
                    <a:pt x="1259" y="1163"/>
                    <a:pt x="1463" y="892"/>
                    <a:pt x="1666" y="689"/>
                  </a:cubicBezTo>
                  <a:cubicBezTo>
                    <a:pt x="311" y="283"/>
                    <a:pt x="-772" y="-597"/>
                    <a:pt x="718" y="62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3228BCF3-51F7-6906-FC6E-D14CED17D4AF}"/>
                </a:ext>
              </a:extLst>
            </p:cNvPr>
            <p:cNvSpPr/>
            <p:nvPr/>
          </p:nvSpPr>
          <p:spPr bwMode="ltGray">
            <a:xfrm>
              <a:off x="8425253" y="3722832"/>
              <a:ext cx="283" cy="161"/>
            </a:xfrm>
            <a:custGeom>
              <a:avLst/>
              <a:gdLst>
                <a:gd name="connsiteX0" fmla="*/ 0 w 283"/>
                <a:gd name="connsiteY0" fmla="*/ 0 h 161"/>
                <a:gd name="connsiteX1" fmla="*/ 135 w 283"/>
                <a:gd name="connsiteY1" fmla="*/ 135 h 161"/>
                <a:gd name="connsiteX2" fmla="*/ 0 w 283"/>
                <a:gd name="connsiteY2" fmla="*/ 0 h 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3" h="161">
                  <a:moveTo>
                    <a:pt x="0" y="0"/>
                  </a:moveTo>
                  <a:cubicBezTo>
                    <a:pt x="68" y="68"/>
                    <a:pt x="0" y="135"/>
                    <a:pt x="135" y="135"/>
                  </a:cubicBezTo>
                  <a:cubicBezTo>
                    <a:pt x="406" y="203"/>
                    <a:pt x="271" y="135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BB220176-F1FD-4FFC-6B76-03E79D227D05}"/>
                </a:ext>
              </a:extLst>
            </p:cNvPr>
            <p:cNvSpPr/>
            <p:nvPr/>
          </p:nvSpPr>
          <p:spPr bwMode="ltGray">
            <a:xfrm>
              <a:off x="8417713" y="3721646"/>
              <a:ext cx="6998" cy="2915"/>
            </a:xfrm>
            <a:custGeom>
              <a:avLst/>
              <a:gdLst>
                <a:gd name="connsiteX0" fmla="*/ 24 w 6998"/>
                <a:gd name="connsiteY0" fmla="*/ 1593 h 2915"/>
                <a:gd name="connsiteX1" fmla="*/ 6998 w 6998"/>
                <a:gd name="connsiteY1" fmla="*/ 916 h 2915"/>
                <a:gd name="connsiteX2" fmla="*/ 24 w 6998"/>
                <a:gd name="connsiteY2" fmla="*/ 1593 h 2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8" h="2915">
                  <a:moveTo>
                    <a:pt x="24" y="1593"/>
                  </a:moveTo>
                  <a:cubicBezTo>
                    <a:pt x="-382" y="4031"/>
                    <a:pt x="4493" y="2676"/>
                    <a:pt x="6998" y="916"/>
                  </a:cubicBezTo>
                  <a:cubicBezTo>
                    <a:pt x="5035" y="239"/>
                    <a:pt x="430" y="-1048"/>
                    <a:pt x="24" y="15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id="{0E579AF8-3435-E963-FFBD-46D4F6459F7D}"/>
                </a:ext>
              </a:extLst>
            </p:cNvPr>
            <p:cNvSpPr/>
            <p:nvPr/>
          </p:nvSpPr>
          <p:spPr bwMode="ltGray">
            <a:xfrm>
              <a:off x="8392438" y="3535147"/>
              <a:ext cx="18130" cy="11724"/>
            </a:xfrm>
            <a:custGeom>
              <a:avLst/>
              <a:gdLst>
                <a:gd name="connsiteX0" fmla="*/ 177 w 18130"/>
                <a:gd name="connsiteY0" fmla="*/ 861 h 11724"/>
                <a:gd name="connsiteX1" fmla="*/ 6406 w 18130"/>
                <a:gd name="connsiteY1" fmla="*/ 8242 h 11724"/>
                <a:gd name="connsiteX2" fmla="*/ 18053 w 18130"/>
                <a:gd name="connsiteY2" fmla="*/ 10951 h 11724"/>
                <a:gd name="connsiteX3" fmla="*/ 10131 w 18130"/>
                <a:gd name="connsiteY3" fmla="*/ 2012 h 11724"/>
                <a:gd name="connsiteX4" fmla="*/ 177 w 18130"/>
                <a:gd name="connsiteY4" fmla="*/ 861 h 11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30" h="11724">
                  <a:moveTo>
                    <a:pt x="177" y="861"/>
                  </a:moveTo>
                  <a:cubicBezTo>
                    <a:pt x="-1042" y="4721"/>
                    <a:pt x="4375" y="7091"/>
                    <a:pt x="6406" y="8242"/>
                  </a:cubicBezTo>
                  <a:cubicBezTo>
                    <a:pt x="8438" y="9393"/>
                    <a:pt x="17173" y="13388"/>
                    <a:pt x="18053" y="10951"/>
                  </a:cubicBezTo>
                  <a:cubicBezTo>
                    <a:pt x="18933" y="8581"/>
                    <a:pt x="12027" y="3705"/>
                    <a:pt x="10131" y="2012"/>
                  </a:cubicBezTo>
                  <a:cubicBezTo>
                    <a:pt x="8235" y="319"/>
                    <a:pt x="718" y="-899"/>
                    <a:pt x="177" y="86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83E31CF0-473A-FC80-5D7A-E13D550345B9}"/>
                </a:ext>
              </a:extLst>
            </p:cNvPr>
            <p:cNvSpPr/>
            <p:nvPr/>
          </p:nvSpPr>
          <p:spPr bwMode="ltGray">
            <a:xfrm>
              <a:off x="8393969" y="3508922"/>
              <a:ext cx="7332" cy="10569"/>
            </a:xfrm>
            <a:custGeom>
              <a:avLst/>
              <a:gdLst>
                <a:gd name="connsiteX0" fmla="*/ 7245 w 7332"/>
                <a:gd name="connsiteY0" fmla="*/ 10563 h 10569"/>
                <a:gd name="connsiteX1" fmla="*/ 4469 w 7332"/>
                <a:gd name="connsiteY1" fmla="*/ 0 h 10569"/>
                <a:gd name="connsiteX2" fmla="*/ 0 w 7332"/>
                <a:gd name="connsiteY2" fmla="*/ 6501 h 10569"/>
                <a:gd name="connsiteX3" fmla="*/ 7245 w 7332"/>
                <a:gd name="connsiteY3" fmla="*/ 10563 h 10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32" h="10569">
                  <a:moveTo>
                    <a:pt x="7245" y="10563"/>
                  </a:moveTo>
                  <a:cubicBezTo>
                    <a:pt x="7855" y="9615"/>
                    <a:pt x="5079" y="2979"/>
                    <a:pt x="4469" y="0"/>
                  </a:cubicBezTo>
                  <a:cubicBezTo>
                    <a:pt x="3386" y="1625"/>
                    <a:pt x="1219" y="4334"/>
                    <a:pt x="0" y="6501"/>
                  </a:cubicBezTo>
                  <a:cubicBezTo>
                    <a:pt x="3453" y="8464"/>
                    <a:pt x="7178" y="10699"/>
                    <a:pt x="7245" y="1056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5CF54439-046F-B2DA-AB4F-963F199097EC}"/>
                </a:ext>
              </a:extLst>
            </p:cNvPr>
            <p:cNvSpPr/>
            <p:nvPr/>
          </p:nvSpPr>
          <p:spPr bwMode="ltGray">
            <a:xfrm>
              <a:off x="8398377" y="3507365"/>
              <a:ext cx="695" cy="1557"/>
            </a:xfrm>
            <a:custGeom>
              <a:avLst/>
              <a:gdLst>
                <a:gd name="connsiteX0" fmla="*/ 400 w 695"/>
                <a:gd name="connsiteY0" fmla="*/ 0 h 1557"/>
                <a:gd name="connsiteX1" fmla="*/ 129 w 695"/>
                <a:gd name="connsiteY1" fmla="*/ 1558 h 1557"/>
                <a:gd name="connsiteX2" fmla="*/ 400 w 695"/>
                <a:gd name="connsiteY2" fmla="*/ 0 h 1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5" h="1557">
                  <a:moveTo>
                    <a:pt x="400" y="0"/>
                  </a:moveTo>
                  <a:cubicBezTo>
                    <a:pt x="-74" y="0"/>
                    <a:pt x="-74" y="609"/>
                    <a:pt x="129" y="1558"/>
                  </a:cubicBezTo>
                  <a:cubicBezTo>
                    <a:pt x="671" y="677"/>
                    <a:pt x="941" y="68"/>
                    <a:pt x="40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D0ACE29F-63F6-0F43-1379-CB48E0D82A79}"/>
                </a:ext>
              </a:extLst>
            </p:cNvPr>
            <p:cNvSpPr/>
            <p:nvPr/>
          </p:nvSpPr>
          <p:spPr bwMode="ltGray">
            <a:xfrm>
              <a:off x="8387925" y="3512232"/>
              <a:ext cx="6746" cy="9109"/>
            </a:xfrm>
            <a:custGeom>
              <a:avLst/>
              <a:gdLst>
                <a:gd name="connsiteX0" fmla="*/ 4080 w 6746"/>
                <a:gd name="connsiteY0" fmla="*/ 7389 h 9109"/>
                <a:gd name="connsiteX1" fmla="*/ 6112 w 6746"/>
                <a:gd name="connsiteY1" fmla="*/ 8066 h 9109"/>
                <a:gd name="connsiteX2" fmla="*/ 5232 w 6746"/>
                <a:gd name="connsiteY2" fmla="*/ 5425 h 9109"/>
                <a:gd name="connsiteX3" fmla="*/ 6044 w 6746"/>
                <a:gd name="connsiteY3" fmla="*/ 3123 h 9109"/>
                <a:gd name="connsiteX4" fmla="*/ 492 w 6746"/>
                <a:gd name="connsiteY4" fmla="*/ 8 h 9109"/>
                <a:gd name="connsiteX5" fmla="*/ 4080 w 6746"/>
                <a:gd name="connsiteY5" fmla="*/ 7389 h 9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46" h="9109">
                  <a:moveTo>
                    <a:pt x="4080" y="7389"/>
                  </a:moveTo>
                  <a:cubicBezTo>
                    <a:pt x="6247" y="8405"/>
                    <a:pt x="4351" y="10301"/>
                    <a:pt x="6112" y="8066"/>
                  </a:cubicBezTo>
                  <a:cubicBezTo>
                    <a:pt x="7872" y="5832"/>
                    <a:pt x="5435" y="8269"/>
                    <a:pt x="5232" y="5425"/>
                  </a:cubicBezTo>
                  <a:cubicBezTo>
                    <a:pt x="5164" y="4816"/>
                    <a:pt x="5570" y="4003"/>
                    <a:pt x="6044" y="3123"/>
                  </a:cubicBezTo>
                  <a:cubicBezTo>
                    <a:pt x="3200" y="1430"/>
                    <a:pt x="559" y="-127"/>
                    <a:pt x="492" y="8"/>
                  </a:cubicBezTo>
                  <a:cubicBezTo>
                    <a:pt x="-1269" y="2852"/>
                    <a:pt x="2117" y="6509"/>
                    <a:pt x="4080" y="738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AC6E6B9B-C899-526E-CD3C-4CA99D683BC9}"/>
                </a:ext>
              </a:extLst>
            </p:cNvPr>
            <p:cNvSpPr/>
            <p:nvPr/>
          </p:nvSpPr>
          <p:spPr bwMode="ltGray">
            <a:xfrm>
              <a:off x="8333546" y="3500547"/>
              <a:ext cx="16345" cy="24512"/>
            </a:xfrm>
            <a:custGeom>
              <a:avLst/>
              <a:gdLst>
                <a:gd name="connsiteX0" fmla="*/ 11195 w 16345"/>
                <a:gd name="connsiteY0" fmla="*/ 5667 h 24512"/>
                <a:gd name="connsiteX1" fmla="*/ 3340 w 16345"/>
                <a:gd name="connsiteY1" fmla="*/ 46 h 24512"/>
                <a:gd name="connsiteX2" fmla="*/ 22 w 16345"/>
                <a:gd name="connsiteY2" fmla="*/ 6886 h 24512"/>
                <a:gd name="connsiteX3" fmla="*/ 3814 w 16345"/>
                <a:gd name="connsiteY3" fmla="*/ 13793 h 24512"/>
                <a:gd name="connsiteX4" fmla="*/ 16206 w 16345"/>
                <a:gd name="connsiteY4" fmla="*/ 20429 h 24512"/>
                <a:gd name="connsiteX5" fmla="*/ 10247 w 16345"/>
                <a:gd name="connsiteY5" fmla="*/ 24492 h 24512"/>
                <a:gd name="connsiteX6" fmla="*/ 16341 w 16345"/>
                <a:gd name="connsiteY6" fmla="*/ 20699 h 24512"/>
                <a:gd name="connsiteX7" fmla="*/ 10518 w 16345"/>
                <a:gd name="connsiteY7" fmla="*/ 16163 h 24512"/>
                <a:gd name="connsiteX8" fmla="*/ 11195 w 16345"/>
                <a:gd name="connsiteY8" fmla="*/ 5667 h 24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45" h="24512">
                  <a:moveTo>
                    <a:pt x="11195" y="5667"/>
                  </a:moveTo>
                  <a:cubicBezTo>
                    <a:pt x="9028" y="3838"/>
                    <a:pt x="4626" y="-495"/>
                    <a:pt x="3340" y="46"/>
                  </a:cubicBezTo>
                  <a:cubicBezTo>
                    <a:pt x="2053" y="588"/>
                    <a:pt x="-249" y="2958"/>
                    <a:pt x="22" y="6886"/>
                  </a:cubicBezTo>
                  <a:cubicBezTo>
                    <a:pt x="157" y="9120"/>
                    <a:pt x="2392" y="11422"/>
                    <a:pt x="3814" y="13793"/>
                  </a:cubicBezTo>
                  <a:cubicBezTo>
                    <a:pt x="5236" y="16163"/>
                    <a:pt x="16070" y="18397"/>
                    <a:pt x="16206" y="20429"/>
                  </a:cubicBezTo>
                  <a:cubicBezTo>
                    <a:pt x="16341" y="22392"/>
                    <a:pt x="6861" y="24762"/>
                    <a:pt x="10247" y="24492"/>
                  </a:cubicBezTo>
                  <a:cubicBezTo>
                    <a:pt x="13700" y="24288"/>
                    <a:pt x="16477" y="24965"/>
                    <a:pt x="16341" y="20699"/>
                  </a:cubicBezTo>
                  <a:cubicBezTo>
                    <a:pt x="16206" y="16433"/>
                    <a:pt x="12549" y="17855"/>
                    <a:pt x="10518" y="16163"/>
                  </a:cubicBezTo>
                  <a:cubicBezTo>
                    <a:pt x="8554" y="14537"/>
                    <a:pt x="13294" y="7563"/>
                    <a:pt x="11195" y="56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 184">
              <a:extLst>
                <a:ext uri="{FF2B5EF4-FFF2-40B4-BE49-F238E27FC236}">
                  <a16:creationId xmlns:a16="http://schemas.microsoft.com/office/drawing/2014/main" id="{18F89372-74BE-DD94-B9A3-7E741F49194B}"/>
                </a:ext>
              </a:extLst>
            </p:cNvPr>
            <p:cNvSpPr/>
            <p:nvPr/>
          </p:nvSpPr>
          <p:spPr bwMode="ltGray">
            <a:xfrm>
              <a:off x="8061355" y="3070559"/>
              <a:ext cx="4956" cy="3162"/>
            </a:xfrm>
            <a:custGeom>
              <a:avLst/>
              <a:gdLst>
                <a:gd name="connsiteX0" fmla="*/ 4740 w 4956"/>
                <a:gd name="connsiteY0" fmla="*/ 319 h 3162"/>
                <a:gd name="connsiteX1" fmla="*/ 0 w 4956"/>
                <a:gd name="connsiteY1" fmla="*/ 2350 h 3162"/>
                <a:gd name="connsiteX2" fmla="*/ 1693 w 4956"/>
                <a:gd name="connsiteY2" fmla="*/ 3163 h 3162"/>
                <a:gd name="connsiteX3" fmla="*/ 4740 w 4956"/>
                <a:gd name="connsiteY3" fmla="*/ 319 h 3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6" h="3162">
                  <a:moveTo>
                    <a:pt x="4740" y="319"/>
                  </a:moveTo>
                  <a:cubicBezTo>
                    <a:pt x="3183" y="48"/>
                    <a:pt x="813" y="-833"/>
                    <a:pt x="0" y="2350"/>
                  </a:cubicBezTo>
                  <a:cubicBezTo>
                    <a:pt x="0" y="2418"/>
                    <a:pt x="745" y="2756"/>
                    <a:pt x="1693" y="3163"/>
                  </a:cubicBezTo>
                  <a:cubicBezTo>
                    <a:pt x="3657" y="1605"/>
                    <a:pt x="5620" y="522"/>
                    <a:pt x="4740" y="3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DD3AB00F-E26D-51C3-EAA4-DF50670E5445}"/>
                </a:ext>
              </a:extLst>
            </p:cNvPr>
            <p:cNvSpPr/>
            <p:nvPr/>
          </p:nvSpPr>
          <p:spPr bwMode="ltGray">
            <a:xfrm>
              <a:off x="8046757" y="3086778"/>
              <a:ext cx="8436" cy="5027"/>
            </a:xfrm>
            <a:custGeom>
              <a:avLst/>
              <a:gdLst>
                <a:gd name="connsiteX0" fmla="*/ 920 w 8436"/>
                <a:gd name="connsiteY0" fmla="*/ 3398 h 5027"/>
                <a:gd name="connsiteX1" fmla="*/ 3019 w 8436"/>
                <a:gd name="connsiteY1" fmla="*/ 3736 h 5027"/>
                <a:gd name="connsiteX2" fmla="*/ 8436 w 8436"/>
                <a:gd name="connsiteY2" fmla="*/ 12 h 5027"/>
                <a:gd name="connsiteX3" fmla="*/ 4780 w 8436"/>
                <a:gd name="connsiteY3" fmla="*/ 1095 h 5027"/>
                <a:gd name="connsiteX4" fmla="*/ 920 w 8436"/>
                <a:gd name="connsiteY4" fmla="*/ 3398 h 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36" h="5027">
                  <a:moveTo>
                    <a:pt x="920" y="3398"/>
                  </a:moveTo>
                  <a:cubicBezTo>
                    <a:pt x="-1653" y="4413"/>
                    <a:pt x="1868" y="6309"/>
                    <a:pt x="3019" y="3736"/>
                  </a:cubicBezTo>
                  <a:cubicBezTo>
                    <a:pt x="3899" y="1705"/>
                    <a:pt x="5254" y="1502"/>
                    <a:pt x="8436" y="12"/>
                  </a:cubicBezTo>
                  <a:cubicBezTo>
                    <a:pt x="6811" y="-56"/>
                    <a:pt x="5389" y="147"/>
                    <a:pt x="4780" y="1095"/>
                  </a:cubicBezTo>
                  <a:cubicBezTo>
                    <a:pt x="2613" y="4346"/>
                    <a:pt x="3493" y="2450"/>
                    <a:pt x="920" y="339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 186">
              <a:extLst>
                <a:ext uri="{FF2B5EF4-FFF2-40B4-BE49-F238E27FC236}">
                  <a16:creationId xmlns:a16="http://schemas.microsoft.com/office/drawing/2014/main" id="{053E6C42-24AF-F190-1CA5-F1CA40CF06A5}"/>
                </a:ext>
              </a:extLst>
            </p:cNvPr>
            <p:cNvSpPr/>
            <p:nvPr/>
          </p:nvSpPr>
          <p:spPr bwMode="ltGray">
            <a:xfrm>
              <a:off x="8059855" y="3073654"/>
              <a:ext cx="6648" cy="8599"/>
            </a:xfrm>
            <a:custGeom>
              <a:avLst/>
              <a:gdLst>
                <a:gd name="connsiteX0" fmla="*/ 3193 w 6648"/>
                <a:gd name="connsiteY0" fmla="*/ 0 h 8599"/>
                <a:gd name="connsiteX1" fmla="*/ 11 w 6648"/>
                <a:gd name="connsiteY1" fmla="*/ 4130 h 8599"/>
                <a:gd name="connsiteX2" fmla="*/ 2449 w 6648"/>
                <a:gd name="connsiteY2" fmla="*/ 8600 h 8599"/>
                <a:gd name="connsiteX3" fmla="*/ 6647 w 6648"/>
                <a:gd name="connsiteY3" fmla="*/ 1490 h 8599"/>
                <a:gd name="connsiteX4" fmla="*/ 3193 w 6648"/>
                <a:gd name="connsiteY4" fmla="*/ 0 h 8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48" h="8599">
                  <a:moveTo>
                    <a:pt x="3193" y="0"/>
                  </a:moveTo>
                  <a:cubicBezTo>
                    <a:pt x="1704" y="1151"/>
                    <a:pt x="214" y="2641"/>
                    <a:pt x="11" y="4130"/>
                  </a:cubicBezTo>
                  <a:cubicBezTo>
                    <a:pt x="-125" y="5485"/>
                    <a:pt x="1027" y="7110"/>
                    <a:pt x="2449" y="8600"/>
                  </a:cubicBezTo>
                  <a:cubicBezTo>
                    <a:pt x="4480" y="6771"/>
                    <a:pt x="5699" y="4672"/>
                    <a:pt x="6647" y="1490"/>
                  </a:cubicBezTo>
                  <a:cubicBezTo>
                    <a:pt x="6715" y="1354"/>
                    <a:pt x="4683" y="609"/>
                    <a:pt x="3193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 187">
              <a:extLst>
                <a:ext uri="{FF2B5EF4-FFF2-40B4-BE49-F238E27FC236}">
                  <a16:creationId xmlns:a16="http://schemas.microsoft.com/office/drawing/2014/main" id="{E635E1E0-46C1-0DB1-7F3F-AA1BAC74634A}"/>
                </a:ext>
              </a:extLst>
            </p:cNvPr>
            <p:cNvSpPr/>
            <p:nvPr/>
          </p:nvSpPr>
          <p:spPr bwMode="ltGray">
            <a:xfrm>
              <a:off x="8055193" y="3082253"/>
              <a:ext cx="11069" cy="5998"/>
            </a:xfrm>
            <a:custGeom>
              <a:avLst/>
              <a:gdLst>
                <a:gd name="connsiteX0" fmla="*/ 0 w 11069"/>
                <a:gd name="connsiteY0" fmla="*/ 4537 h 5998"/>
                <a:gd name="connsiteX1" fmla="*/ 10767 w 11069"/>
                <a:gd name="connsiteY1" fmla="*/ 5620 h 5998"/>
                <a:gd name="connsiteX2" fmla="*/ 7110 w 11069"/>
                <a:gd name="connsiteY2" fmla="*/ 0 h 5998"/>
                <a:gd name="connsiteX3" fmla="*/ 2709 w 11069"/>
                <a:gd name="connsiteY3" fmla="*/ 3115 h 5998"/>
                <a:gd name="connsiteX4" fmla="*/ 0 w 11069"/>
                <a:gd name="connsiteY4" fmla="*/ 4537 h 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69" h="5998">
                  <a:moveTo>
                    <a:pt x="0" y="4537"/>
                  </a:moveTo>
                  <a:cubicBezTo>
                    <a:pt x="3860" y="4740"/>
                    <a:pt x="9345" y="6839"/>
                    <a:pt x="10767" y="5620"/>
                  </a:cubicBezTo>
                  <a:cubicBezTo>
                    <a:pt x="11985" y="4605"/>
                    <a:pt x="9277" y="2370"/>
                    <a:pt x="7110" y="0"/>
                  </a:cubicBezTo>
                  <a:cubicBezTo>
                    <a:pt x="5959" y="1083"/>
                    <a:pt x="4605" y="2099"/>
                    <a:pt x="2709" y="3115"/>
                  </a:cubicBezTo>
                  <a:cubicBezTo>
                    <a:pt x="1625" y="3792"/>
                    <a:pt x="813" y="4198"/>
                    <a:pt x="0" y="45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 188">
              <a:extLst>
                <a:ext uri="{FF2B5EF4-FFF2-40B4-BE49-F238E27FC236}">
                  <a16:creationId xmlns:a16="http://schemas.microsoft.com/office/drawing/2014/main" id="{A5FFDF0C-58DA-8C97-DB76-FA539E2F9103}"/>
                </a:ext>
              </a:extLst>
            </p:cNvPr>
            <p:cNvSpPr/>
            <p:nvPr/>
          </p:nvSpPr>
          <p:spPr bwMode="ltGray">
            <a:xfrm>
              <a:off x="8091627" y="3070127"/>
              <a:ext cx="1549" cy="4813"/>
            </a:xfrm>
            <a:custGeom>
              <a:avLst/>
              <a:gdLst>
                <a:gd name="connsiteX0" fmla="*/ 606 w 1549"/>
                <a:gd name="connsiteY0" fmla="*/ 6 h 4813"/>
                <a:gd name="connsiteX1" fmla="*/ 1351 w 1549"/>
                <a:gd name="connsiteY1" fmla="*/ 4814 h 4813"/>
                <a:gd name="connsiteX2" fmla="*/ 606 w 1549"/>
                <a:gd name="connsiteY2" fmla="*/ 6 h 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49" h="4813">
                  <a:moveTo>
                    <a:pt x="606" y="6"/>
                  </a:moveTo>
                  <a:cubicBezTo>
                    <a:pt x="-613" y="-130"/>
                    <a:pt x="200" y="2105"/>
                    <a:pt x="1351" y="4814"/>
                  </a:cubicBezTo>
                  <a:cubicBezTo>
                    <a:pt x="1689" y="2173"/>
                    <a:pt x="1689" y="74"/>
                    <a:pt x="606" y="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 189">
              <a:extLst>
                <a:ext uri="{FF2B5EF4-FFF2-40B4-BE49-F238E27FC236}">
                  <a16:creationId xmlns:a16="http://schemas.microsoft.com/office/drawing/2014/main" id="{1B83735D-5E3C-B666-02E0-5A5B24C87158}"/>
                </a:ext>
              </a:extLst>
            </p:cNvPr>
            <p:cNvSpPr/>
            <p:nvPr/>
          </p:nvSpPr>
          <p:spPr bwMode="ltGray">
            <a:xfrm>
              <a:off x="8091652" y="3074940"/>
              <a:ext cx="6681" cy="18273"/>
            </a:xfrm>
            <a:custGeom>
              <a:avLst/>
              <a:gdLst>
                <a:gd name="connsiteX0" fmla="*/ 6134 w 6681"/>
                <a:gd name="connsiteY0" fmla="*/ 18215 h 18273"/>
                <a:gd name="connsiteX1" fmla="*/ 1733 w 6681"/>
                <a:gd name="connsiteY1" fmla="*/ 12189 h 18273"/>
                <a:gd name="connsiteX2" fmla="*/ 4373 w 6681"/>
                <a:gd name="connsiteY2" fmla="*/ 8532 h 18273"/>
                <a:gd name="connsiteX3" fmla="*/ 1326 w 6681"/>
                <a:gd name="connsiteY3" fmla="*/ 0 h 18273"/>
                <a:gd name="connsiteX4" fmla="*/ 108 w 6681"/>
                <a:gd name="connsiteY4" fmla="*/ 9954 h 18273"/>
                <a:gd name="connsiteX5" fmla="*/ 1394 w 6681"/>
                <a:gd name="connsiteY5" fmla="*/ 12595 h 18273"/>
                <a:gd name="connsiteX6" fmla="*/ 1259 w 6681"/>
                <a:gd name="connsiteY6" fmla="*/ 12798 h 18273"/>
                <a:gd name="connsiteX7" fmla="*/ 1394 w 6681"/>
                <a:gd name="connsiteY7" fmla="*/ 12663 h 18273"/>
                <a:gd name="connsiteX8" fmla="*/ 6134 w 6681"/>
                <a:gd name="connsiteY8" fmla="*/ 18215 h 1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81" h="18273">
                  <a:moveTo>
                    <a:pt x="6134" y="18215"/>
                  </a:moveTo>
                  <a:cubicBezTo>
                    <a:pt x="8233" y="19028"/>
                    <a:pt x="3764" y="11105"/>
                    <a:pt x="1733" y="12189"/>
                  </a:cubicBezTo>
                  <a:cubicBezTo>
                    <a:pt x="3087" y="10699"/>
                    <a:pt x="4103" y="9412"/>
                    <a:pt x="4373" y="8532"/>
                  </a:cubicBezTo>
                  <a:cubicBezTo>
                    <a:pt x="4780" y="7313"/>
                    <a:pt x="2748" y="3318"/>
                    <a:pt x="1326" y="0"/>
                  </a:cubicBezTo>
                  <a:cubicBezTo>
                    <a:pt x="852" y="3860"/>
                    <a:pt x="-367" y="8735"/>
                    <a:pt x="108" y="9954"/>
                  </a:cubicBezTo>
                  <a:cubicBezTo>
                    <a:pt x="311" y="10563"/>
                    <a:pt x="785" y="11511"/>
                    <a:pt x="1394" y="12595"/>
                  </a:cubicBezTo>
                  <a:cubicBezTo>
                    <a:pt x="1326" y="12663"/>
                    <a:pt x="1326" y="12730"/>
                    <a:pt x="1259" y="12798"/>
                  </a:cubicBezTo>
                  <a:cubicBezTo>
                    <a:pt x="1326" y="12730"/>
                    <a:pt x="1326" y="12663"/>
                    <a:pt x="1394" y="12663"/>
                  </a:cubicBezTo>
                  <a:cubicBezTo>
                    <a:pt x="2748" y="14897"/>
                    <a:pt x="4712" y="17606"/>
                    <a:pt x="6134" y="1821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 190">
              <a:extLst>
                <a:ext uri="{FF2B5EF4-FFF2-40B4-BE49-F238E27FC236}">
                  <a16:creationId xmlns:a16="http://schemas.microsoft.com/office/drawing/2014/main" id="{E50F8035-0BB1-38CA-B80A-B74F08A28467}"/>
                </a:ext>
              </a:extLst>
            </p:cNvPr>
            <p:cNvSpPr/>
            <p:nvPr/>
          </p:nvSpPr>
          <p:spPr bwMode="ltGray">
            <a:xfrm>
              <a:off x="8132831" y="3135094"/>
              <a:ext cx="173" cy="654"/>
            </a:xfrm>
            <a:custGeom>
              <a:avLst/>
              <a:gdLst>
                <a:gd name="connsiteX0" fmla="*/ 166 w 173"/>
                <a:gd name="connsiteY0" fmla="*/ 654 h 654"/>
                <a:gd name="connsiteX1" fmla="*/ 166 w 173"/>
                <a:gd name="connsiteY1" fmla="*/ 654 h 654"/>
                <a:gd name="connsiteX2" fmla="*/ 166 w 173"/>
                <a:gd name="connsiteY2" fmla="*/ 654 h 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" h="654">
                  <a:moveTo>
                    <a:pt x="166" y="654"/>
                  </a:moveTo>
                  <a:cubicBezTo>
                    <a:pt x="234" y="-497"/>
                    <a:pt x="-240" y="113"/>
                    <a:pt x="166" y="654"/>
                  </a:cubicBezTo>
                  <a:lnTo>
                    <a:pt x="166" y="654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 191">
              <a:extLst>
                <a:ext uri="{FF2B5EF4-FFF2-40B4-BE49-F238E27FC236}">
                  <a16:creationId xmlns:a16="http://schemas.microsoft.com/office/drawing/2014/main" id="{EEBF19AE-E0F7-68D8-97A5-E6B4740F4417}"/>
                </a:ext>
              </a:extLst>
            </p:cNvPr>
            <p:cNvSpPr/>
            <p:nvPr/>
          </p:nvSpPr>
          <p:spPr bwMode="ltGray">
            <a:xfrm>
              <a:off x="8037249" y="3086455"/>
              <a:ext cx="55661" cy="27962"/>
            </a:xfrm>
            <a:custGeom>
              <a:avLst/>
              <a:gdLst>
                <a:gd name="connsiteX0" fmla="*/ 2031 w 55661"/>
                <a:gd name="connsiteY0" fmla="*/ 24441 h 27962"/>
                <a:gd name="connsiteX1" fmla="*/ 1490 w 55661"/>
                <a:gd name="connsiteY1" fmla="*/ 27962 h 27962"/>
                <a:gd name="connsiteX2" fmla="*/ 3318 w 55661"/>
                <a:gd name="connsiteY2" fmla="*/ 25931 h 27962"/>
                <a:gd name="connsiteX3" fmla="*/ 16861 w 55661"/>
                <a:gd name="connsiteY3" fmla="*/ 21123 h 27962"/>
                <a:gd name="connsiteX4" fmla="*/ 23903 w 55661"/>
                <a:gd name="connsiteY4" fmla="*/ 13404 h 27962"/>
                <a:gd name="connsiteX5" fmla="*/ 40290 w 55661"/>
                <a:gd name="connsiteY5" fmla="*/ 19701 h 27962"/>
                <a:gd name="connsiteX6" fmla="*/ 46520 w 55661"/>
                <a:gd name="connsiteY6" fmla="*/ 13539 h 27962"/>
                <a:gd name="connsiteX7" fmla="*/ 47265 w 55661"/>
                <a:gd name="connsiteY7" fmla="*/ 13945 h 27962"/>
                <a:gd name="connsiteX8" fmla="*/ 55661 w 55661"/>
                <a:gd name="connsiteY8" fmla="*/ 1215 h 27962"/>
                <a:gd name="connsiteX9" fmla="*/ 49973 w 55661"/>
                <a:gd name="connsiteY9" fmla="*/ 7174 h 27962"/>
                <a:gd name="connsiteX10" fmla="*/ 50041 w 55661"/>
                <a:gd name="connsiteY10" fmla="*/ 6294 h 27962"/>
                <a:gd name="connsiteX11" fmla="*/ 31352 w 55661"/>
                <a:gd name="connsiteY11" fmla="*/ 267 h 27962"/>
                <a:gd name="connsiteX12" fmla="*/ 21601 w 55661"/>
                <a:gd name="connsiteY12" fmla="*/ 7986 h 27962"/>
                <a:gd name="connsiteX13" fmla="*/ 11444 w 55661"/>
                <a:gd name="connsiteY13" fmla="*/ 19295 h 27962"/>
                <a:gd name="connsiteX14" fmla="*/ 5485 w 55661"/>
                <a:gd name="connsiteY14" fmla="*/ 13675 h 27962"/>
                <a:gd name="connsiteX15" fmla="*/ 135 w 55661"/>
                <a:gd name="connsiteY15" fmla="*/ 18076 h 27962"/>
                <a:gd name="connsiteX16" fmla="*/ 0 w 55661"/>
                <a:gd name="connsiteY16" fmla="*/ 18144 h 27962"/>
                <a:gd name="connsiteX17" fmla="*/ 10293 w 55661"/>
                <a:gd name="connsiteY17" fmla="*/ 20649 h 27962"/>
                <a:gd name="connsiteX18" fmla="*/ 2031 w 55661"/>
                <a:gd name="connsiteY18" fmla="*/ 24441 h 2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661" h="27962">
                  <a:moveTo>
                    <a:pt x="2031" y="24441"/>
                  </a:moveTo>
                  <a:cubicBezTo>
                    <a:pt x="474" y="24712"/>
                    <a:pt x="745" y="26202"/>
                    <a:pt x="1490" y="27962"/>
                  </a:cubicBezTo>
                  <a:cubicBezTo>
                    <a:pt x="1896" y="27421"/>
                    <a:pt x="2505" y="26811"/>
                    <a:pt x="3318" y="25931"/>
                  </a:cubicBezTo>
                  <a:cubicBezTo>
                    <a:pt x="6907" y="22274"/>
                    <a:pt x="13881" y="22952"/>
                    <a:pt x="16861" y="21123"/>
                  </a:cubicBezTo>
                  <a:cubicBezTo>
                    <a:pt x="19840" y="19295"/>
                    <a:pt x="20043" y="15841"/>
                    <a:pt x="23903" y="13404"/>
                  </a:cubicBezTo>
                  <a:cubicBezTo>
                    <a:pt x="27763" y="11034"/>
                    <a:pt x="37582" y="21800"/>
                    <a:pt x="40290" y="19701"/>
                  </a:cubicBezTo>
                  <a:cubicBezTo>
                    <a:pt x="41712" y="18618"/>
                    <a:pt x="44285" y="16180"/>
                    <a:pt x="46520" y="13539"/>
                  </a:cubicBezTo>
                  <a:cubicBezTo>
                    <a:pt x="46655" y="13742"/>
                    <a:pt x="46926" y="13878"/>
                    <a:pt x="47265" y="13945"/>
                  </a:cubicBezTo>
                  <a:cubicBezTo>
                    <a:pt x="52072" y="15164"/>
                    <a:pt x="53833" y="3856"/>
                    <a:pt x="55661" y="1215"/>
                  </a:cubicBezTo>
                  <a:cubicBezTo>
                    <a:pt x="53901" y="3111"/>
                    <a:pt x="51802" y="5210"/>
                    <a:pt x="49973" y="7174"/>
                  </a:cubicBezTo>
                  <a:cubicBezTo>
                    <a:pt x="50041" y="6903"/>
                    <a:pt x="50109" y="6565"/>
                    <a:pt x="50041" y="6294"/>
                  </a:cubicBezTo>
                  <a:cubicBezTo>
                    <a:pt x="49635" y="2163"/>
                    <a:pt x="32232" y="-952"/>
                    <a:pt x="31352" y="267"/>
                  </a:cubicBezTo>
                  <a:cubicBezTo>
                    <a:pt x="29456" y="3043"/>
                    <a:pt x="28440" y="5007"/>
                    <a:pt x="21601" y="7986"/>
                  </a:cubicBezTo>
                  <a:cubicBezTo>
                    <a:pt x="15033" y="10831"/>
                    <a:pt x="13949" y="15706"/>
                    <a:pt x="11444" y="19295"/>
                  </a:cubicBezTo>
                  <a:cubicBezTo>
                    <a:pt x="10970" y="17196"/>
                    <a:pt x="8058" y="13742"/>
                    <a:pt x="5485" y="13675"/>
                  </a:cubicBezTo>
                  <a:cubicBezTo>
                    <a:pt x="2370" y="13539"/>
                    <a:pt x="1761" y="16654"/>
                    <a:pt x="135" y="18076"/>
                  </a:cubicBezTo>
                  <a:cubicBezTo>
                    <a:pt x="68" y="18144"/>
                    <a:pt x="68" y="18144"/>
                    <a:pt x="0" y="18144"/>
                  </a:cubicBezTo>
                  <a:cubicBezTo>
                    <a:pt x="3860" y="19092"/>
                    <a:pt x="8261" y="20514"/>
                    <a:pt x="10293" y="20649"/>
                  </a:cubicBezTo>
                  <a:cubicBezTo>
                    <a:pt x="7923" y="23358"/>
                    <a:pt x="5485" y="23764"/>
                    <a:pt x="2031" y="2444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 192">
              <a:extLst>
                <a:ext uri="{FF2B5EF4-FFF2-40B4-BE49-F238E27FC236}">
                  <a16:creationId xmlns:a16="http://schemas.microsoft.com/office/drawing/2014/main" id="{424939FA-E53F-9ECC-2694-9515DC10955A}"/>
                </a:ext>
              </a:extLst>
            </p:cNvPr>
            <p:cNvSpPr/>
            <p:nvPr/>
          </p:nvSpPr>
          <p:spPr bwMode="ltGray">
            <a:xfrm>
              <a:off x="8033771" y="3114418"/>
              <a:ext cx="7399" cy="8480"/>
            </a:xfrm>
            <a:custGeom>
              <a:avLst/>
              <a:gdLst>
                <a:gd name="connsiteX0" fmla="*/ 905 w 7399"/>
                <a:gd name="connsiteY0" fmla="*/ 1354 h 8480"/>
                <a:gd name="connsiteX1" fmla="*/ 7135 w 7399"/>
                <a:gd name="connsiteY1" fmla="*/ 7923 h 8480"/>
                <a:gd name="connsiteX2" fmla="*/ 4900 w 7399"/>
                <a:gd name="connsiteY2" fmla="*/ 0 h 8480"/>
                <a:gd name="connsiteX3" fmla="*/ 905 w 7399"/>
                <a:gd name="connsiteY3" fmla="*/ 1354 h 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99" h="8480">
                  <a:moveTo>
                    <a:pt x="905" y="1354"/>
                  </a:moveTo>
                  <a:cubicBezTo>
                    <a:pt x="-2684" y="948"/>
                    <a:pt x="5442" y="10902"/>
                    <a:pt x="7135" y="7923"/>
                  </a:cubicBezTo>
                  <a:cubicBezTo>
                    <a:pt x="8151" y="6162"/>
                    <a:pt x="5984" y="2641"/>
                    <a:pt x="4900" y="0"/>
                  </a:cubicBezTo>
                  <a:cubicBezTo>
                    <a:pt x="3546" y="1625"/>
                    <a:pt x="3614" y="1693"/>
                    <a:pt x="905" y="13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 193">
              <a:extLst>
                <a:ext uri="{FF2B5EF4-FFF2-40B4-BE49-F238E27FC236}">
                  <a16:creationId xmlns:a16="http://schemas.microsoft.com/office/drawing/2014/main" id="{C64B427E-E1F1-0DCC-CDF7-2D0F04D18C5A}"/>
                </a:ext>
              </a:extLst>
            </p:cNvPr>
            <p:cNvSpPr/>
            <p:nvPr/>
          </p:nvSpPr>
          <p:spPr bwMode="ltGray">
            <a:xfrm>
              <a:off x="8051049" y="3041037"/>
              <a:ext cx="12473" cy="19369"/>
            </a:xfrm>
            <a:custGeom>
              <a:avLst/>
              <a:gdLst>
                <a:gd name="connsiteX0" fmla="*/ 623 w 12473"/>
                <a:gd name="connsiteY0" fmla="*/ 114 h 19369"/>
                <a:gd name="connsiteX1" fmla="*/ 3129 w 12473"/>
                <a:gd name="connsiteY1" fmla="*/ 18600 h 19369"/>
                <a:gd name="connsiteX2" fmla="*/ 11255 w 12473"/>
                <a:gd name="connsiteY2" fmla="*/ 14402 h 19369"/>
                <a:gd name="connsiteX3" fmla="*/ 12474 w 12473"/>
                <a:gd name="connsiteY3" fmla="*/ 12844 h 19369"/>
                <a:gd name="connsiteX4" fmla="*/ 623 w 12473"/>
                <a:gd name="connsiteY4" fmla="*/ 114 h 19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73" h="19369">
                  <a:moveTo>
                    <a:pt x="623" y="114"/>
                  </a:moveTo>
                  <a:cubicBezTo>
                    <a:pt x="-798" y="2552"/>
                    <a:pt x="285" y="16230"/>
                    <a:pt x="3129" y="18600"/>
                  </a:cubicBezTo>
                  <a:cubicBezTo>
                    <a:pt x="5973" y="20970"/>
                    <a:pt x="11119" y="17381"/>
                    <a:pt x="11255" y="14402"/>
                  </a:cubicBezTo>
                  <a:cubicBezTo>
                    <a:pt x="11255" y="13792"/>
                    <a:pt x="11796" y="13251"/>
                    <a:pt x="12474" y="12844"/>
                  </a:cubicBezTo>
                  <a:cubicBezTo>
                    <a:pt x="8614" y="9865"/>
                    <a:pt x="1436" y="-1240"/>
                    <a:pt x="623" y="1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 194">
              <a:extLst>
                <a:ext uri="{FF2B5EF4-FFF2-40B4-BE49-F238E27FC236}">
                  <a16:creationId xmlns:a16="http://schemas.microsoft.com/office/drawing/2014/main" id="{3DC71817-4852-3894-B8B5-48A4B4840AEB}"/>
                </a:ext>
              </a:extLst>
            </p:cNvPr>
            <p:cNvSpPr/>
            <p:nvPr/>
          </p:nvSpPr>
          <p:spPr bwMode="ltGray">
            <a:xfrm>
              <a:off x="8072056" y="3058712"/>
              <a:ext cx="12212" cy="11786"/>
            </a:xfrm>
            <a:custGeom>
              <a:avLst/>
              <a:gdLst>
                <a:gd name="connsiteX0" fmla="*/ 66 w 12212"/>
                <a:gd name="connsiteY0" fmla="*/ 857 h 11786"/>
                <a:gd name="connsiteX1" fmla="*/ 10223 w 12212"/>
                <a:gd name="connsiteY1" fmla="*/ 11759 h 11786"/>
                <a:gd name="connsiteX2" fmla="*/ 10697 w 12212"/>
                <a:gd name="connsiteY2" fmla="*/ 8238 h 11786"/>
                <a:gd name="connsiteX3" fmla="*/ 66 w 12212"/>
                <a:gd name="connsiteY3" fmla="*/ 857 h 11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2" h="11786">
                  <a:moveTo>
                    <a:pt x="66" y="857"/>
                  </a:moveTo>
                  <a:cubicBezTo>
                    <a:pt x="-815" y="2686"/>
                    <a:pt x="7379" y="12369"/>
                    <a:pt x="10223" y="11759"/>
                  </a:cubicBezTo>
                  <a:cubicBezTo>
                    <a:pt x="13067" y="11218"/>
                    <a:pt x="12525" y="11488"/>
                    <a:pt x="10697" y="8238"/>
                  </a:cubicBezTo>
                  <a:cubicBezTo>
                    <a:pt x="8869" y="4988"/>
                    <a:pt x="1623" y="-2528"/>
                    <a:pt x="66" y="85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 195">
              <a:extLst>
                <a:ext uri="{FF2B5EF4-FFF2-40B4-BE49-F238E27FC236}">
                  <a16:creationId xmlns:a16="http://schemas.microsoft.com/office/drawing/2014/main" id="{0F932688-B0BE-8773-248B-7BCADE4BE44F}"/>
                </a:ext>
              </a:extLst>
            </p:cNvPr>
            <p:cNvSpPr/>
            <p:nvPr/>
          </p:nvSpPr>
          <p:spPr bwMode="ltGray">
            <a:xfrm>
              <a:off x="7845878" y="3149563"/>
              <a:ext cx="21912" cy="22138"/>
            </a:xfrm>
            <a:custGeom>
              <a:avLst/>
              <a:gdLst>
                <a:gd name="connsiteX0" fmla="*/ 20595 w 21912"/>
                <a:gd name="connsiteY0" fmla="*/ 21667 h 22138"/>
                <a:gd name="connsiteX1" fmla="*/ 17819 w 21912"/>
                <a:gd name="connsiteY1" fmla="*/ 3723 h 22138"/>
                <a:gd name="connsiteX2" fmla="*/ 9896 w 21912"/>
                <a:gd name="connsiteY2" fmla="*/ 405 h 22138"/>
                <a:gd name="connsiteX3" fmla="*/ 10 w 21912"/>
                <a:gd name="connsiteY3" fmla="*/ 6702 h 22138"/>
                <a:gd name="connsiteX4" fmla="*/ 20595 w 21912"/>
                <a:gd name="connsiteY4" fmla="*/ 21667 h 2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2" h="22138">
                  <a:moveTo>
                    <a:pt x="20595" y="21667"/>
                  </a:moveTo>
                  <a:cubicBezTo>
                    <a:pt x="24048" y="18485"/>
                    <a:pt x="19850" y="6364"/>
                    <a:pt x="17819" y="3723"/>
                  </a:cubicBezTo>
                  <a:cubicBezTo>
                    <a:pt x="15719" y="1082"/>
                    <a:pt x="11386" y="-882"/>
                    <a:pt x="9896" y="405"/>
                  </a:cubicBezTo>
                  <a:cubicBezTo>
                    <a:pt x="8406" y="1691"/>
                    <a:pt x="-329" y="4400"/>
                    <a:pt x="10" y="6702"/>
                  </a:cubicBezTo>
                  <a:cubicBezTo>
                    <a:pt x="687" y="11036"/>
                    <a:pt x="17209" y="24850"/>
                    <a:pt x="20595" y="216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 196">
              <a:extLst>
                <a:ext uri="{FF2B5EF4-FFF2-40B4-BE49-F238E27FC236}">
                  <a16:creationId xmlns:a16="http://schemas.microsoft.com/office/drawing/2014/main" id="{DA94A1D1-960B-5DE1-A335-69231FCEC96C}"/>
                </a:ext>
              </a:extLst>
            </p:cNvPr>
            <p:cNvSpPr/>
            <p:nvPr/>
          </p:nvSpPr>
          <p:spPr bwMode="ltGray">
            <a:xfrm>
              <a:off x="7860406" y="3185653"/>
              <a:ext cx="1936" cy="1489"/>
            </a:xfrm>
            <a:custGeom>
              <a:avLst/>
              <a:gdLst>
                <a:gd name="connsiteX0" fmla="*/ 785 w 1936"/>
                <a:gd name="connsiteY0" fmla="*/ 1490 h 1489"/>
                <a:gd name="connsiteX1" fmla="*/ 1936 w 1936"/>
                <a:gd name="connsiteY1" fmla="*/ 0 h 1489"/>
                <a:gd name="connsiteX2" fmla="*/ 785 w 1936"/>
                <a:gd name="connsiteY2" fmla="*/ 1490 h 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36" h="1489">
                  <a:moveTo>
                    <a:pt x="785" y="1490"/>
                  </a:moveTo>
                  <a:cubicBezTo>
                    <a:pt x="1665" y="1490"/>
                    <a:pt x="1936" y="813"/>
                    <a:pt x="1936" y="0"/>
                  </a:cubicBezTo>
                  <a:cubicBezTo>
                    <a:pt x="446" y="813"/>
                    <a:pt x="-908" y="1490"/>
                    <a:pt x="785" y="149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 197">
              <a:extLst>
                <a:ext uri="{FF2B5EF4-FFF2-40B4-BE49-F238E27FC236}">
                  <a16:creationId xmlns:a16="http://schemas.microsoft.com/office/drawing/2014/main" id="{FD478337-40C2-EFC4-AEF3-30D48732AC28}"/>
                </a:ext>
              </a:extLst>
            </p:cNvPr>
            <p:cNvSpPr/>
            <p:nvPr/>
          </p:nvSpPr>
          <p:spPr bwMode="ltGray">
            <a:xfrm>
              <a:off x="7743688" y="3170645"/>
              <a:ext cx="132147" cy="98636"/>
            </a:xfrm>
            <a:custGeom>
              <a:avLst/>
              <a:gdLst>
                <a:gd name="connsiteX0" fmla="*/ 116149 w 132147"/>
                <a:gd name="connsiteY0" fmla="*/ 7696 h 98636"/>
                <a:gd name="connsiteX1" fmla="*/ 109919 w 132147"/>
                <a:gd name="connsiteY1" fmla="*/ 247 h 98636"/>
                <a:gd name="connsiteX2" fmla="*/ 108565 w 132147"/>
                <a:gd name="connsiteY2" fmla="*/ 9253 h 98636"/>
                <a:gd name="connsiteX3" fmla="*/ 97054 w 132147"/>
                <a:gd name="connsiteY3" fmla="*/ 10878 h 98636"/>
                <a:gd name="connsiteX4" fmla="*/ 85339 w 132147"/>
                <a:gd name="connsiteY4" fmla="*/ 8373 h 98636"/>
                <a:gd name="connsiteX5" fmla="*/ 72405 w 132147"/>
                <a:gd name="connsiteY5" fmla="*/ 16702 h 98636"/>
                <a:gd name="connsiteX6" fmla="*/ 74911 w 132147"/>
                <a:gd name="connsiteY6" fmla="*/ 19952 h 98636"/>
                <a:gd name="connsiteX7" fmla="*/ 71254 w 132147"/>
                <a:gd name="connsiteY7" fmla="*/ 21306 h 98636"/>
                <a:gd name="connsiteX8" fmla="*/ 68884 w 132147"/>
                <a:gd name="connsiteY8" fmla="*/ 29567 h 98636"/>
                <a:gd name="connsiteX9" fmla="*/ 60149 w 132147"/>
                <a:gd name="connsiteY9" fmla="*/ 26046 h 98636"/>
                <a:gd name="connsiteX10" fmla="*/ 40986 w 132147"/>
                <a:gd name="connsiteY10" fmla="*/ 36068 h 98636"/>
                <a:gd name="connsiteX11" fmla="*/ 42002 w 132147"/>
                <a:gd name="connsiteY11" fmla="*/ 37761 h 98636"/>
                <a:gd name="connsiteX12" fmla="*/ 29407 w 132147"/>
                <a:gd name="connsiteY12" fmla="*/ 46428 h 98636"/>
                <a:gd name="connsiteX13" fmla="*/ 17218 w 132147"/>
                <a:gd name="connsiteY13" fmla="*/ 56179 h 98636"/>
                <a:gd name="connsiteX14" fmla="*/ 2795 w 132147"/>
                <a:gd name="connsiteY14" fmla="*/ 65118 h 98636"/>
                <a:gd name="connsiteX15" fmla="*/ 3743 w 132147"/>
                <a:gd name="connsiteY15" fmla="*/ 74394 h 98636"/>
                <a:gd name="connsiteX16" fmla="*/ 560 w 132147"/>
                <a:gd name="connsiteY16" fmla="*/ 89224 h 98636"/>
                <a:gd name="connsiteX17" fmla="*/ 17083 w 132147"/>
                <a:gd name="connsiteY17" fmla="*/ 98636 h 98636"/>
                <a:gd name="connsiteX18" fmla="*/ 18098 w 132147"/>
                <a:gd name="connsiteY18" fmla="*/ 93964 h 98636"/>
                <a:gd name="connsiteX19" fmla="*/ 16609 w 132147"/>
                <a:gd name="connsiteY19" fmla="*/ 89021 h 98636"/>
                <a:gd name="connsiteX20" fmla="*/ 22974 w 132147"/>
                <a:gd name="connsiteY20" fmla="*/ 89562 h 98636"/>
                <a:gd name="connsiteX21" fmla="*/ 21687 w 132147"/>
                <a:gd name="connsiteY21" fmla="*/ 96334 h 98636"/>
                <a:gd name="connsiteX22" fmla="*/ 28933 w 132147"/>
                <a:gd name="connsiteY22" fmla="*/ 92000 h 98636"/>
                <a:gd name="connsiteX23" fmla="*/ 41121 w 132147"/>
                <a:gd name="connsiteY23" fmla="*/ 85025 h 98636"/>
                <a:gd name="connsiteX24" fmla="*/ 46809 w 132147"/>
                <a:gd name="connsiteY24" fmla="*/ 86989 h 98636"/>
                <a:gd name="connsiteX25" fmla="*/ 58524 w 132147"/>
                <a:gd name="connsiteY25" fmla="*/ 80421 h 98636"/>
                <a:gd name="connsiteX26" fmla="*/ 61097 w 132147"/>
                <a:gd name="connsiteY26" fmla="*/ 69993 h 98636"/>
                <a:gd name="connsiteX27" fmla="*/ 61571 w 132147"/>
                <a:gd name="connsiteY27" fmla="*/ 63154 h 98636"/>
                <a:gd name="connsiteX28" fmla="*/ 76942 w 132147"/>
                <a:gd name="connsiteY28" fmla="*/ 67420 h 98636"/>
                <a:gd name="connsiteX29" fmla="*/ 85339 w 132147"/>
                <a:gd name="connsiteY29" fmla="*/ 65050 h 98636"/>
                <a:gd name="connsiteX30" fmla="*/ 70780 w 132147"/>
                <a:gd name="connsiteY30" fmla="*/ 63357 h 98636"/>
                <a:gd name="connsiteX31" fmla="*/ 77484 w 132147"/>
                <a:gd name="connsiteY31" fmla="*/ 62612 h 98636"/>
                <a:gd name="connsiteX32" fmla="*/ 85610 w 132147"/>
                <a:gd name="connsiteY32" fmla="*/ 59836 h 98636"/>
                <a:gd name="connsiteX33" fmla="*/ 94548 w 132147"/>
                <a:gd name="connsiteY33" fmla="*/ 60784 h 98636"/>
                <a:gd name="connsiteX34" fmla="*/ 96241 w 132147"/>
                <a:gd name="connsiteY34" fmla="*/ 48053 h 98636"/>
                <a:gd name="connsiteX35" fmla="*/ 92178 w 132147"/>
                <a:gd name="connsiteY35" fmla="*/ 45006 h 98636"/>
                <a:gd name="connsiteX36" fmla="*/ 100101 w 132147"/>
                <a:gd name="connsiteY36" fmla="*/ 50762 h 98636"/>
                <a:gd name="connsiteX37" fmla="*/ 102064 w 132147"/>
                <a:gd name="connsiteY37" fmla="*/ 30312 h 98636"/>
                <a:gd name="connsiteX38" fmla="*/ 92923 w 132147"/>
                <a:gd name="connsiteY38" fmla="*/ 35662 h 98636"/>
                <a:gd name="connsiteX39" fmla="*/ 77484 w 132147"/>
                <a:gd name="connsiteY39" fmla="*/ 45751 h 98636"/>
                <a:gd name="connsiteX40" fmla="*/ 85813 w 132147"/>
                <a:gd name="connsiteY40" fmla="*/ 28619 h 98636"/>
                <a:gd name="connsiteX41" fmla="*/ 84594 w 132147"/>
                <a:gd name="connsiteY41" fmla="*/ 26926 h 98636"/>
                <a:gd name="connsiteX42" fmla="*/ 96444 w 132147"/>
                <a:gd name="connsiteY42" fmla="*/ 24692 h 98636"/>
                <a:gd name="connsiteX43" fmla="*/ 103757 w 132147"/>
                <a:gd name="connsiteY43" fmla="*/ 18394 h 98636"/>
                <a:gd name="connsiteX44" fmla="*/ 106940 w 132147"/>
                <a:gd name="connsiteY44" fmla="*/ 19952 h 98636"/>
                <a:gd name="connsiteX45" fmla="*/ 115743 w 132147"/>
                <a:gd name="connsiteY45" fmla="*/ 19072 h 98636"/>
                <a:gd name="connsiteX46" fmla="*/ 116420 w 132147"/>
                <a:gd name="connsiteY46" fmla="*/ 12774 h 98636"/>
                <a:gd name="connsiteX47" fmla="*/ 118384 w 132147"/>
                <a:gd name="connsiteY47" fmla="*/ 15009 h 98636"/>
                <a:gd name="connsiteX48" fmla="*/ 120347 w 132147"/>
                <a:gd name="connsiteY48" fmla="*/ 13858 h 98636"/>
                <a:gd name="connsiteX49" fmla="*/ 131926 w 132147"/>
                <a:gd name="connsiteY49" fmla="*/ 8373 h 98636"/>
                <a:gd name="connsiteX50" fmla="*/ 116149 w 132147"/>
                <a:gd name="connsiteY50" fmla="*/ 7696 h 98636"/>
                <a:gd name="connsiteX51" fmla="*/ 19385 w 132147"/>
                <a:gd name="connsiteY51" fmla="*/ 85161 h 98636"/>
                <a:gd name="connsiteX52" fmla="*/ 16338 w 132147"/>
                <a:gd name="connsiteY52" fmla="*/ 88073 h 98636"/>
                <a:gd name="connsiteX53" fmla="*/ 15458 w 132147"/>
                <a:gd name="connsiteY53" fmla="*/ 85432 h 98636"/>
                <a:gd name="connsiteX54" fmla="*/ 15390 w 132147"/>
                <a:gd name="connsiteY54" fmla="*/ 82249 h 98636"/>
                <a:gd name="connsiteX55" fmla="*/ 21281 w 132147"/>
                <a:gd name="connsiteY55" fmla="*/ 78525 h 98636"/>
                <a:gd name="connsiteX56" fmla="*/ 19385 w 132147"/>
                <a:gd name="connsiteY56" fmla="*/ 85161 h 98636"/>
                <a:gd name="connsiteX57" fmla="*/ 44642 w 132147"/>
                <a:gd name="connsiteY57" fmla="*/ 50559 h 98636"/>
                <a:gd name="connsiteX58" fmla="*/ 38616 w 132147"/>
                <a:gd name="connsiteY58" fmla="*/ 55976 h 98636"/>
                <a:gd name="connsiteX59" fmla="*/ 41460 w 132147"/>
                <a:gd name="connsiteY59" fmla="*/ 45480 h 98636"/>
                <a:gd name="connsiteX60" fmla="*/ 44642 w 132147"/>
                <a:gd name="connsiteY60" fmla="*/ 50559 h 98636"/>
                <a:gd name="connsiteX61" fmla="*/ 43424 w 132147"/>
                <a:gd name="connsiteY61" fmla="*/ 41417 h 98636"/>
                <a:gd name="connsiteX62" fmla="*/ 44236 w 132147"/>
                <a:gd name="connsiteY62" fmla="*/ 38980 h 98636"/>
                <a:gd name="connsiteX63" fmla="*/ 50940 w 132147"/>
                <a:gd name="connsiteY63" fmla="*/ 39928 h 98636"/>
                <a:gd name="connsiteX64" fmla="*/ 43424 w 132147"/>
                <a:gd name="connsiteY64" fmla="*/ 41417 h 98636"/>
                <a:gd name="connsiteX65" fmla="*/ 67124 w 132147"/>
                <a:gd name="connsiteY65" fmla="*/ 50356 h 98636"/>
                <a:gd name="connsiteX66" fmla="*/ 68139 w 132147"/>
                <a:gd name="connsiteY66" fmla="*/ 47850 h 98636"/>
                <a:gd name="connsiteX67" fmla="*/ 67124 w 132147"/>
                <a:gd name="connsiteY67" fmla="*/ 50356 h 9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32147" h="98636">
                  <a:moveTo>
                    <a:pt x="116149" y="7696"/>
                  </a:moveTo>
                  <a:cubicBezTo>
                    <a:pt x="112560" y="7899"/>
                    <a:pt x="111206" y="1940"/>
                    <a:pt x="109919" y="247"/>
                  </a:cubicBezTo>
                  <a:cubicBezTo>
                    <a:pt x="108700" y="-1446"/>
                    <a:pt x="111274" y="6003"/>
                    <a:pt x="108565" y="9253"/>
                  </a:cubicBezTo>
                  <a:cubicBezTo>
                    <a:pt x="105924" y="12436"/>
                    <a:pt x="99153" y="8102"/>
                    <a:pt x="97054" y="10878"/>
                  </a:cubicBezTo>
                  <a:cubicBezTo>
                    <a:pt x="94954" y="13722"/>
                    <a:pt x="91704" y="7357"/>
                    <a:pt x="85339" y="8373"/>
                  </a:cubicBezTo>
                  <a:cubicBezTo>
                    <a:pt x="82698" y="8779"/>
                    <a:pt x="72405" y="14061"/>
                    <a:pt x="72405" y="16702"/>
                  </a:cubicBezTo>
                  <a:cubicBezTo>
                    <a:pt x="72405" y="17853"/>
                    <a:pt x="73489" y="18868"/>
                    <a:pt x="74911" y="19952"/>
                  </a:cubicBezTo>
                  <a:cubicBezTo>
                    <a:pt x="73624" y="19884"/>
                    <a:pt x="72338" y="20223"/>
                    <a:pt x="71254" y="21306"/>
                  </a:cubicBezTo>
                  <a:cubicBezTo>
                    <a:pt x="68681" y="23947"/>
                    <a:pt x="68613" y="26994"/>
                    <a:pt x="68884" y="29567"/>
                  </a:cubicBezTo>
                  <a:cubicBezTo>
                    <a:pt x="66243" y="26859"/>
                    <a:pt x="62993" y="24963"/>
                    <a:pt x="60149" y="26046"/>
                  </a:cubicBezTo>
                  <a:cubicBezTo>
                    <a:pt x="53852" y="28484"/>
                    <a:pt x="38887" y="30177"/>
                    <a:pt x="40986" y="36068"/>
                  </a:cubicBezTo>
                  <a:cubicBezTo>
                    <a:pt x="41257" y="36745"/>
                    <a:pt x="41595" y="37355"/>
                    <a:pt x="42002" y="37761"/>
                  </a:cubicBezTo>
                  <a:cubicBezTo>
                    <a:pt x="38345" y="38980"/>
                    <a:pt x="33199" y="44261"/>
                    <a:pt x="29407" y="46428"/>
                  </a:cubicBezTo>
                  <a:cubicBezTo>
                    <a:pt x="25005" y="48866"/>
                    <a:pt x="21213" y="51642"/>
                    <a:pt x="17218" y="56179"/>
                  </a:cubicBezTo>
                  <a:cubicBezTo>
                    <a:pt x="13900" y="59971"/>
                    <a:pt x="3743" y="61190"/>
                    <a:pt x="2795" y="65118"/>
                  </a:cubicBezTo>
                  <a:cubicBezTo>
                    <a:pt x="1847" y="69045"/>
                    <a:pt x="5436" y="71212"/>
                    <a:pt x="3743" y="74394"/>
                  </a:cubicBezTo>
                  <a:cubicBezTo>
                    <a:pt x="2050" y="77577"/>
                    <a:pt x="-1336" y="86041"/>
                    <a:pt x="560" y="89224"/>
                  </a:cubicBezTo>
                  <a:cubicBezTo>
                    <a:pt x="2118" y="91932"/>
                    <a:pt x="12884" y="97350"/>
                    <a:pt x="17083" y="98636"/>
                  </a:cubicBezTo>
                  <a:cubicBezTo>
                    <a:pt x="16135" y="96063"/>
                    <a:pt x="15999" y="93219"/>
                    <a:pt x="18098" y="93964"/>
                  </a:cubicBezTo>
                  <a:cubicBezTo>
                    <a:pt x="17624" y="92271"/>
                    <a:pt x="17083" y="90510"/>
                    <a:pt x="16609" y="89021"/>
                  </a:cubicBezTo>
                  <a:cubicBezTo>
                    <a:pt x="18572" y="89291"/>
                    <a:pt x="25276" y="86854"/>
                    <a:pt x="22974" y="89562"/>
                  </a:cubicBezTo>
                  <a:cubicBezTo>
                    <a:pt x="21620" y="91120"/>
                    <a:pt x="21687" y="93828"/>
                    <a:pt x="21687" y="96334"/>
                  </a:cubicBezTo>
                  <a:cubicBezTo>
                    <a:pt x="24396" y="95860"/>
                    <a:pt x="27511" y="95995"/>
                    <a:pt x="28933" y="92000"/>
                  </a:cubicBezTo>
                  <a:cubicBezTo>
                    <a:pt x="31032" y="86177"/>
                    <a:pt x="37668" y="88411"/>
                    <a:pt x="41121" y="85025"/>
                  </a:cubicBezTo>
                  <a:cubicBezTo>
                    <a:pt x="44575" y="81640"/>
                    <a:pt x="41325" y="86989"/>
                    <a:pt x="46809" y="86989"/>
                  </a:cubicBezTo>
                  <a:cubicBezTo>
                    <a:pt x="52294" y="86989"/>
                    <a:pt x="54326" y="81369"/>
                    <a:pt x="58524" y="80421"/>
                  </a:cubicBezTo>
                  <a:cubicBezTo>
                    <a:pt x="62722" y="79473"/>
                    <a:pt x="63399" y="71889"/>
                    <a:pt x="61097" y="69993"/>
                  </a:cubicBezTo>
                  <a:cubicBezTo>
                    <a:pt x="58795" y="68097"/>
                    <a:pt x="57305" y="63966"/>
                    <a:pt x="61571" y="63154"/>
                  </a:cubicBezTo>
                  <a:cubicBezTo>
                    <a:pt x="65566" y="62477"/>
                    <a:pt x="75859" y="64982"/>
                    <a:pt x="76942" y="67420"/>
                  </a:cubicBezTo>
                  <a:cubicBezTo>
                    <a:pt x="81276" y="67420"/>
                    <a:pt x="85813" y="67420"/>
                    <a:pt x="85339" y="65050"/>
                  </a:cubicBezTo>
                  <a:cubicBezTo>
                    <a:pt x="84594" y="61258"/>
                    <a:pt x="71728" y="63966"/>
                    <a:pt x="70780" y="63357"/>
                  </a:cubicBezTo>
                  <a:cubicBezTo>
                    <a:pt x="69832" y="62815"/>
                    <a:pt x="74031" y="63154"/>
                    <a:pt x="77484" y="62612"/>
                  </a:cubicBezTo>
                  <a:cubicBezTo>
                    <a:pt x="80937" y="62070"/>
                    <a:pt x="83917" y="58752"/>
                    <a:pt x="85610" y="59836"/>
                  </a:cubicBezTo>
                  <a:cubicBezTo>
                    <a:pt x="87303" y="60987"/>
                    <a:pt x="92314" y="63222"/>
                    <a:pt x="94548" y="60784"/>
                  </a:cubicBezTo>
                  <a:cubicBezTo>
                    <a:pt x="96850" y="58346"/>
                    <a:pt x="98002" y="49543"/>
                    <a:pt x="96241" y="48053"/>
                  </a:cubicBezTo>
                  <a:cubicBezTo>
                    <a:pt x="94548" y="46564"/>
                    <a:pt x="88725" y="47241"/>
                    <a:pt x="92178" y="45006"/>
                  </a:cubicBezTo>
                  <a:cubicBezTo>
                    <a:pt x="95631" y="42772"/>
                    <a:pt x="97798" y="50762"/>
                    <a:pt x="100101" y="50762"/>
                  </a:cubicBezTo>
                  <a:cubicBezTo>
                    <a:pt x="102403" y="50762"/>
                    <a:pt x="105112" y="31057"/>
                    <a:pt x="102064" y="30312"/>
                  </a:cubicBezTo>
                  <a:cubicBezTo>
                    <a:pt x="99017" y="29567"/>
                    <a:pt x="95767" y="33766"/>
                    <a:pt x="92923" y="35662"/>
                  </a:cubicBezTo>
                  <a:cubicBezTo>
                    <a:pt x="90079" y="37558"/>
                    <a:pt x="79786" y="48053"/>
                    <a:pt x="77484" y="45751"/>
                  </a:cubicBezTo>
                  <a:cubicBezTo>
                    <a:pt x="75182" y="43517"/>
                    <a:pt x="87506" y="31463"/>
                    <a:pt x="85813" y="28619"/>
                  </a:cubicBezTo>
                  <a:cubicBezTo>
                    <a:pt x="85542" y="28213"/>
                    <a:pt x="85136" y="27604"/>
                    <a:pt x="84594" y="26926"/>
                  </a:cubicBezTo>
                  <a:cubicBezTo>
                    <a:pt x="88522" y="26926"/>
                    <a:pt x="93668" y="25301"/>
                    <a:pt x="96444" y="24692"/>
                  </a:cubicBezTo>
                  <a:cubicBezTo>
                    <a:pt x="100642" y="23744"/>
                    <a:pt x="102403" y="17853"/>
                    <a:pt x="103757" y="18394"/>
                  </a:cubicBezTo>
                  <a:cubicBezTo>
                    <a:pt x="105112" y="18936"/>
                    <a:pt x="105247" y="21306"/>
                    <a:pt x="106940" y="19952"/>
                  </a:cubicBezTo>
                  <a:cubicBezTo>
                    <a:pt x="108633" y="18665"/>
                    <a:pt x="113847" y="18868"/>
                    <a:pt x="115743" y="19072"/>
                  </a:cubicBezTo>
                  <a:cubicBezTo>
                    <a:pt x="117706" y="19275"/>
                    <a:pt x="115133" y="14467"/>
                    <a:pt x="116420" y="12774"/>
                  </a:cubicBezTo>
                  <a:cubicBezTo>
                    <a:pt x="117300" y="11691"/>
                    <a:pt x="118384" y="13519"/>
                    <a:pt x="118384" y="15009"/>
                  </a:cubicBezTo>
                  <a:cubicBezTo>
                    <a:pt x="119128" y="14602"/>
                    <a:pt x="119873" y="14264"/>
                    <a:pt x="120347" y="13858"/>
                  </a:cubicBezTo>
                  <a:cubicBezTo>
                    <a:pt x="121837" y="12706"/>
                    <a:pt x="130030" y="12706"/>
                    <a:pt x="131926" y="8373"/>
                  </a:cubicBezTo>
                  <a:cubicBezTo>
                    <a:pt x="134093" y="4107"/>
                    <a:pt x="119670" y="7560"/>
                    <a:pt x="116149" y="7696"/>
                  </a:cubicBezTo>
                  <a:close/>
                  <a:moveTo>
                    <a:pt x="19385" y="85161"/>
                  </a:moveTo>
                  <a:cubicBezTo>
                    <a:pt x="21484" y="85838"/>
                    <a:pt x="17354" y="86922"/>
                    <a:pt x="16338" y="88073"/>
                  </a:cubicBezTo>
                  <a:cubicBezTo>
                    <a:pt x="15932" y="86786"/>
                    <a:pt x="15525" y="85770"/>
                    <a:pt x="15458" y="85432"/>
                  </a:cubicBezTo>
                  <a:cubicBezTo>
                    <a:pt x="15051" y="84281"/>
                    <a:pt x="14780" y="84687"/>
                    <a:pt x="15390" y="82249"/>
                  </a:cubicBezTo>
                  <a:cubicBezTo>
                    <a:pt x="15932" y="79811"/>
                    <a:pt x="20130" y="76629"/>
                    <a:pt x="21281" y="78525"/>
                  </a:cubicBezTo>
                  <a:cubicBezTo>
                    <a:pt x="22432" y="80421"/>
                    <a:pt x="16880" y="84416"/>
                    <a:pt x="19385" y="85161"/>
                  </a:cubicBezTo>
                  <a:close/>
                  <a:moveTo>
                    <a:pt x="44642" y="50559"/>
                  </a:moveTo>
                  <a:cubicBezTo>
                    <a:pt x="43153" y="52455"/>
                    <a:pt x="39970" y="62206"/>
                    <a:pt x="38616" y="55976"/>
                  </a:cubicBezTo>
                  <a:cubicBezTo>
                    <a:pt x="38006" y="53132"/>
                    <a:pt x="39767" y="49069"/>
                    <a:pt x="41460" y="45480"/>
                  </a:cubicBezTo>
                  <a:cubicBezTo>
                    <a:pt x="42814" y="47647"/>
                    <a:pt x="45794" y="49137"/>
                    <a:pt x="44642" y="50559"/>
                  </a:cubicBezTo>
                  <a:close/>
                  <a:moveTo>
                    <a:pt x="43424" y="41417"/>
                  </a:moveTo>
                  <a:cubicBezTo>
                    <a:pt x="43898" y="40402"/>
                    <a:pt x="44101" y="39657"/>
                    <a:pt x="44236" y="38980"/>
                  </a:cubicBezTo>
                  <a:cubicBezTo>
                    <a:pt x="47283" y="39860"/>
                    <a:pt x="51075" y="38302"/>
                    <a:pt x="50940" y="39928"/>
                  </a:cubicBezTo>
                  <a:cubicBezTo>
                    <a:pt x="50805" y="41485"/>
                    <a:pt x="46335" y="40808"/>
                    <a:pt x="43424" y="41417"/>
                  </a:cubicBezTo>
                  <a:close/>
                  <a:moveTo>
                    <a:pt x="67124" y="50356"/>
                  </a:moveTo>
                  <a:cubicBezTo>
                    <a:pt x="66311" y="50491"/>
                    <a:pt x="66988" y="49408"/>
                    <a:pt x="68139" y="47850"/>
                  </a:cubicBezTo>
                  <a:cubicBezTo>
                    <a:pt x="67936" y="49272"/>
                    <a:pt x="67665" y="50288"/>
                    <a:pt x="67124" y="5035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 198">
              <a:extLst>
                <a:ext uri="{FF2B5EF4-FFF2-40B4-BE49-F238E27FC236}">
                  <a16:creationId xmlns:a16="http://schemas.microsoft.com/office/drawing/2014/main" id="{84494E40-AD6C-A2DA-D120-1D6EFC9C43D2}"/>
                </a:ext>
              </a:extLst>
            </p:cNvPr>
            <p:cNvSpPr/>
            <p:nvPr/>
          </p:nvSpPr>
          <p:spPr bwMode="ltGray">
            <a:xfrm>
              <a:off x="7735920" y="3283501"/>
              <a:ext cx="1713" cy="7719"/>
            </a:xfrm>
            <a:custGeom>
              <a:avLst/>
              <a:gdLst>
                <a:gd name="connsiteX0" fmla="*/ 1693 w 1713"/>
                <a:gd name="connsiteY0" fmla="*/ 3589 h 7719"/>
                <a:gd name="connsiteX1" fmla="*/ 0 w 1713"/>
                <a:gd name="connsiteY1" fmla="*/ 0 h 7719"/>
                <a:gd name="connsiteX2" fmla="*/ 677 w 1713"/>
                <a:gd name="connsiteY2" fmla="*/ 7719 h 7719"/>
                <a:gd name="connsiteX3" fmla="*/ 1693 w 1713"/>
                <a:gd name="connsiteY3" fmla="*/ 3589 h 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3" h="7719">
                  <a:moveTo>
                    <a:pt x="1693" y="3589"/>
                  </a:moveTo>
                  <a:cubicBezTo>
                    <a:pt x="1625" y="2709"/>
                    <a:pt x="948" y="1422"/>
                    <a:pt x="0" y="0"/>
                  </a:cubicBezTo>
                  <a:cubicBezTo>
                    <a:pt x="406" y="2709"/>
                    <a:pt x="948" y="5688"/>
                    <a:pt x="677" y="7719"/>
                  </a:cubicBezTo>
                  <a:cubicBezTo>
                    <a:pt x="1287" y="6501"/>
                    <a:pt x="1828" y="5011"/>
                    <a:pt x="1693" y="358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FCF961C9-37FE-7DD6-F0C9-9120C7645A97}"/>
                </a:ext>
              </a:extLst>
            </p:cNvPr>
            <p:cNvSpPr/>
            <p:nvPr/>
          </p:nvSpPr>
          <p:spPr bwMode="ltGray">
            <a:xfrm>
              <a:off x="7730253" y="3272437"/>
              <a:ext cx="6004" cy="10995"/>
            </a:xfrm>
            <a:custGeom>
              <a:avLst/>
              <a:gdLst>
                <a:gd name="connsiteX0" fmla="*/ 3973 w 6004"/>
                <a:gd name="connsiteY0" fmla="*/ 2532 h 10995"/>
                <a:gd name="connsiteX1" fmla="*/ 588 w 6004"/>
                <a:gd name="connsiteY1" fmla="*/ 26 h 10995"/>
                <a:gd name="connsiteX2" fmla="*/ 5666 w 6004"/>
                <a:gd name="connsiteY2" fmla="*/ 10996 h 10995"/>
                <a:gd name="connsiteX3" fmla="*/ 5666 w 6004"/>
                <a:gd name="connsiteY3" fmla="*/ 5308 h 10995"/>
                <a:gd name="connsiteX4" fmla="*/ 6005 w 6004"/>
                <a:gd name="connsiteY4" fmla="*/ 5240 h 10995"/>
                <a:gd name="connsiteX5" fmla="*/ 3973 w 6004"/>
                <a:gd name="connsiteY5" fmla="*/ 2532 h 10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04" h="10995">
                  <a:moveTo>
                    <a:pt x="3973" y="2532"/>
                  </a:moveTo>
                  <a:cubicBezTo>
                    <a:pt x="3635" y="2735"/>
                    <a:pt x="1062" y="-312"/>
                    <a:pt x="588" y="26"/>
                  </a:cubicBezTo>
                  <a:cubicBezTo>
                    <a:pt x="-1647" y="1448"/>
                    <a:pt x="3025" y="6866"/>
                    <a:pt x="5666" y="10996"/>
                  </a:cubicBezTo>
                  <a:cubicBezTo>
                    <a:pt x="5260" y="8423"/>
                    <a:pt x="4989" y="6121"/>
                    <a:pt x="5666" y="5308"/>
                  </a:cubicBezTo>
                  <a:cubicBezTo>
                    <a:pt x="5734" y="5240"/>
                    <a:pt x="5869" y="5240"/>
                    <a:pt x="6005" y="5240"/>
                  </a:cubicBezTo>
                  <a:cubicBezTo>
                    <a:pt x="5395" y="3344"/>
                    <a:pt x="4989" y="1922"/>
                    <a:pt x="3973" y="253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447D7BE4-18DB-0B40-CD01-E821EA6DC8E3}"/>
                </a:ext>
              </a:extLst>
            </p:cNvPr>
            <p:cNvSpPr/>
            <p:nvPr/>
          </p:nvSpPr>
          <p:spPr bwMode="ltGray">
            <a:xfrm>
              <a:off x="7735021" y="3291153"/>
              <a:ext cx="1575" cy="2606"/>
            </a:xfrm>
            <a:custGeom>
              <a:avLst/>
              <a:gdLst>
                <a:gd name="connsiteX0" fmla="*/ 830 w 1575"/>
                <a:gd name="connsiteY0" fmla="*/ 1964 h 2606"/>
                <a:gd name="connsiteX1" fmla="*/ 1575 w 1575"/>
                <a:gd name="connsiteY1" fmla="*/ 0 h 2606"/>
                <a:gd name="connsiteX2" fmla="*/ 830 w 1575"/>
                <a:gd name="connsiteY2" fmla="*/ 1964 h 2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5" h="2606">
                  <a:moveTo>
                    <a:pt x="830" y="1964"/>
                  </a:moveTo>
                  <a:cubicBezTo>
                    <a:pt x="1304" y="1557"/>
                    <a:pt x="1508" y="880"/>
                    <a:pt x="1575" y="0"/>
                  </a:cubicBezTo>
                  <a:cubicBezTo>
                    <a:pt x="492" y="2167"/>
                    <a:pt x="-930" y="3453"/>
                    <a:pt x="830" y="196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2F347905-EFB6-658A-4CBD-95695A4AC3C3}"/>
                </a:ext>
              </a:extLst>
            </p:cNvPr>
            <p:cNvSpPr/>
            <p:nvPr/>
          </p:nvSpPr>
          <p:spPr bwMode="ltGray">
            <a:xfrm>
              <a:off x="7736258" y="3277585"/>
              <a:ext cx="5924" cy="6654"/>
            </a:xfrm>
            <a:custGeom>
              <a:avLst/>
              <a:gdLst>
                <a:gd name="connsiteX0" fmla="*/ 0 w 5924"/>
                <a:gd name="connsiteY0" fmla="*/ 93 h 6654"/>
                <a:gd name="connsiteX1" fmla="*/ 4401 w 5924"/>
                <a:gd name="connsiteY1" fmla="*/ 6526 h 6654"/>
                <a:gd name="connsiteX2" fmla="*/ 0 w 5924"/>
                <a:gd name="connsiteY2" fmla="*/ 93 h 6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24" h="6654">
                  <a:moveTo>
                    <a:pt x="0" y="93"/>
                  </a:moveTo>
                  <a:cubicBezTo>
                    <a:pt x="745" y="2530"/>
                    <a:pt x="1761" y="5781"/>
                    <a:pt x="4401" y="6526"/>
                  </a:cubicBezTo>
                  <a:cubicBezTo>
                    <a:pt x="8938" y="7812"/>
                    <a:pt x="2099" y="-991"/>
                    <a:pt x="0" y="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09B082E2-C781-A227-228E-31B61F502907}"/>
                </a:ext>
              </a:extLst>
            </p:cNvPr>
            <p:cNvSpPr/>
            <p:nvPr/>
          </p:nvSpPr>
          <p:spPr bwMode="ltGray">
            <a:xfrm>
              <a:off x="7760771" y="3264541"/>
              <a:ext cx="4672" cy="8047"/>
            </a:xfrm>
            <a:custGeom>
              <a:avLst/>
              <a:gdLst>
                <a:gd name="connsiteX0" fmla="*/ 1287 w 4672"/>
                <a:gd name="connsiteY0" fmla="*/ 68 h 8047"/>
                <a:gd name="connsiteX1" fmla="*/ 1016 w 4672"/>
                <a:gd name="connsiteY1" fmla="*/ 0 h 8047"/>
                <a:gd name="connsiteX2" fmla="*/ 1761 w 4672"/>
                <a:gd name="connsiteY2" fmla="*/ 3521 h 8047"/>
                <a:gd name="connsiteX3" fmla="*/ 1287 w 4672"/>
                <a:gd name="connsiteY3" fmla="*/ 3927 h 8047"/>
                <a:gd name="connsiteX4" fmla="*/ 677 w 4672"/>
                <a:gd name="connsiteY4" fmla="*/ 4875 h 8047"/>
                <a:gd name="connsiteX5" fmla="*/ 0 w 4672"/>
                <a:gd name="connsiteY5" fmla="*/ 4672 h 8047"/>
                <a:gd name="connsiteX6" fmla="*/ 3386 w 4672"/>
                <a:gd name="connsiteY6" fmla="*/ 7855 h 8047"/>
                <a:gd name="connsiteX7" fmla="*/ 4672 w 4672"/>
                <a:gd name="connsiteY7" fmla="*/ 2370 h 8047"/>
                <a:gd name="connsiteX8" fmla="*/ 2505 w 4672"/>
                <a:gd name="connsiteY8" fmla="*/ 3047 h 8047"/>
                <a:gd name="connsiteX9" fmla="*/ 1287 w 4672"/>
                <a:gd name="connsiteY9" fmla="*/ 68 h 8047"/>
                <a:gd name="connsiteX10" fmla="*/ 1693 w 4672"/>
                <a:gd name="connsiteY10" fmla="*/ 5011 h 8047"/>
                <a:gd name="connsiteX11" fmla="*/ 813 w 4672"/>
                <a:gd name="connsiteY11" fmla="*/ 4943 h 8047"/>
                <a:gd name="connsiteX12" fmla="*/ 1828 w 4672"/>
                <a:gd name="connsiteY12" fmla="*/ 4063 h 8047"/>
                <a:gd name="connsiteX13" fmla="*/ 1693 w 4672"/>
                <a:gd name="connsiteY13" fmla="*/ 5011 h 8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72" h="8047">
                  <a:moveTo>
                    <a:pt x="1287" y="68"/>
                  </a:moveTo>
                  <a:cubicBezTo>
                    <a:pt x="1151" y="0"/>
                    <a:pt x="1151" y="68"/>
                    <a:pt x="1016" y="0"/>
                  </a:cubicBezTo>
                  <a:cubicBezTo>
                    <a:pt x="1422" y="1422"/>
                    <a:pt x="1693" y="2641"/>
                    <a:pt x="1761" y="3521"/>
                  </a:cubicBezTo>
                  <a:cubicBezTo>
                    <a:pt x="1625" y="3656"/>
                    <a:pt x="1422" y="3724"/>
                    <a:pt x="1287" y="3927"/>
                  </a:cubicBezTo>
                  <a:cubicBezTo>
                    <a:pt x="677" y="4605"/>
                    <a:pt x="609" y="4808"/>
                    <a:pt x="677" y="4875"/>
                  </a:cubicBezTo>
                  <a:cubicBezTo>
                    <a:pt x="474" y="4808"/>
                    <a:pt x="203" y="4740"/>
                    <a:pt x="0" y="4672"/>
                  </a:cubicBezTo>
                  <a:cubicBezTo>
                    <a:pt x="813" y="6771"/>
                    <a:pt x="2167" y="8667"/>
                    <a:pt x="3386" y="7855"/>
                  </a:cubicBezTo>
                  <a:cubicBezTo>
                    <a:pt x="4672" y="6907"/>
                    <a:pt x="4672" y="4740"/>
                    <a:pt x="4672" y="2370"/>
                  </a:cubicBezTo>
                  <a:cubicBezTo>
                    <a:pt x="3927" y="2505"/>
                    <a:pt x="3183" y="2709"/>
                    <a:pt x="2505" y="3047"/>
                  </a:cubicBezTo>
                  <a:cubicBezTo>
                    <a:pt x="2912" y="2031"/>
                    <a:pt x="2912" y="813"/>
                    <a:pt x="1287" y="68"/>
                  </a:cubicBezTo>
                  <a:close/>
                  <a:moveTo>
                    <a:pt x="1693" y="5011"/>
                  </a:moveTo>
                  <a:cubicBezTo>
                    <a:pt x="1557" y="5079"/>
                    <a:pt x="1219" y="5011"/>
                    <a:pt x="813" y="4943"/>
                  </a:cubicBezTo>
                  <a:cubicBezTo>
                    <a:pt x="1016" y="4808"/>
                    <a:pt x="1422" y="4537"/>
                    <a:pt x="1828" y="4063"/>
                  </a:cubicBezTo>
                  <a:cubicBezTo>
                    <a:pt x="1828" y="4469"/>
                    <a:pt x="1828" y="4875"/>
                    <a:pt x="1693" y="501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 203">
              <a:extLst>
                <a:ext uri="{FF2B5EF4-FFF2-40B4-BE49-F238E27FC236}">
                  <a16:creationId xmlns:a16="http://schemas.microsoft.com/office/drawing/2014/main" id="{00EA8896-BE94-ED58-8006-575769CE7060}"/>
                </a:ext>
              </a:extLst>
            </p:cNvPr>
            <p:cNvSpPr/>
            <p:nvPr/>
          </p:nvSpPr>
          <p:spPr bwMode="ltGray">
            <a:xfrm>
              <a:off x="7813405" y="3238064"/>
              <a:ext cx="7441" cy="2093"/>
            </a:xfrm>
            <a:custGeom>
              <a:avLst/>
              <a:gdLst>
                <a:gd name="connsiteX0" fmla="*/ 7428 w 7441"/>
                <a:gd name="connsiteY0" fmla="*/ 609 h 2093"/>
                <a:gd name="connsiteX1" fmla="*/ 7225 w 7441"/>
                <a:gd name="connsiteY1" fmla="*/ 0 h 2093"/>
                <a:gd name="connsiteX2" fmla="*/ 725 w 7441"/>
                <a:gd name="connsiteY2" fmla="*/ 474 h 2093"/>
                <a:gd name="connsiteX3" fmla="*/ 7428 w 7441"/>
                <a:gd name="connsiteY3" fmla="*/ 609 h 2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41" h="2093">
                  <a:moveTo>
                    <a:pt x="7428" y="609"/>
                  </a:moveTo>
                  <a:cubicBezTo>
                    <a:pt x="7496" y="406"/>
                    <a:pt x="7293" y="203"/>
                    <a:pt x="7225" y="0"/>
                  </a:cubicBezTo>
                  <a:cubicBezTo>
                    <a:pt x="4584" y="0"/>
                    <a:pt x="2011" y="0"/>
                    <a:pt x="725" y="474"/>
                  </a:cubicBezTo>
                  <a:cubicBezTo>
                    <a:pt x="-2661" y="1828"/>
                    <a:pt x="6887" y="3250"/>
                    <a:pt x="7428" y="6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 204">
              <a:extLst>
                <a:ext uri="{FF2B5EF4-FFF2-40B4-BE49-F238E27FC236}">
                  <a16:creationId xmlns:a16="http://schemas.microsoft.com/office/drawing/2014/main" id="{2E8B6850-C2E0-3D3B-DD46-4F0073823882}"/>
                </a:ext>
              </a:extLst>
            </p:cNvPr>
            <p:cNvSpPr/>
            <p:nvPr/>
          </p:nvSpPr>
          <p:spPr bwMode="ltGray">
            <a:xfrm>
              <a:off x="7677819" y="3320955"/>
              <a:ext cx="5389" cy="14688"/>
            </a:xfrm>
            <a:custGeom>
              <a:avLst/>
              <a:gdLst>
                <a:gd name="connsiteX0" fmla="*/ 678 w 5389"/>
                <a:gd name="connsiteY0" fmla="*/ 195 h 14688"/>
                <a:gd name="connsiteX1" fmla="*/ 3590 w 5389"/>
                <a:gd name="connsiteY1" fmla="*/ 14686 h 14688"/>
                <a:gd name="connsiteX2" fmla="*/ 4944 w 5389"/>
                <a:gd name="connsiteY2" fmla="*/ 6154 h 14688"/>
                <a:gd name="connsiteX3" fmla="*/ 678 w 5389"/>
                <a:gd name="connsiteY3" fmla="*/ 195 h 1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89" h="14688">
                  <a:moveTo>
                    <a:pt x="678" y="195"/>
                  </a:moveTo>
                  <a:cubicBezTo>
                    <a:pt x="-947" y="5883"/>
                    <a:pt x="475" y="14551"/>
                    <a:pt x="3590" y="14686"/>
                  </a:cubicBezTo>
                  <a:cubicBezTo>
                    <a:pt x="6231" y="14822"/>
                    <a:pt x="5283" y="9472"/>
                    <a:pt x="4944" y="6154"/>
                  </a:cubicBezTo>
                  <a:cubicBezTo>
                    <a:pt x="2236" y="4326"/>
                    <a:pt x="1017" y="-1091"/>
                    <a:pt x="678" y="19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 205">
              <a:extLst>
                <a:ext uri="{FF2B5EF4-FFF2-40B4-BE49-F238E27FC236}">
                  <a16:creationId xmlns:a16="http://schemas.microsoft.com/office/drawing/2014/main" id="{EEDC1B26-B172-A49E-CDB6-2317DF63D931}"/>
                </a:ext>
              </a:extLst>
            </p:cNvPr>
            <p:cNvSpPr/>
            <p:nvPr/>
          </p:nvSpPr>
          <p:spPr bwMode="ltGray">
            <a:xfrm>
              <a:off x="7682628" y="3324687"/>
              <a:ext cx="3114" cy="2969"/>
            </a:xfrm>
            <a:custGeom>
              <a:avLst/>
              <a:gdLst>
                <a:gd name="connsiteX0" fmla="*/ 0 w 3114"/>
                <a:gd name="connsiteY0" fmla="*/ 797 h 2969"/>
                <a:gd name="connsiteX1" fmla="*/ 135 w 3114"/>
                <a:gd name="connsiteY1" fmla="*/ 2355 h 2969"/>
                <a:gd name="connsiteX2" fmla="*/ 1761 w 3114"/>
                <a:gd name="connsiteY2" fmla="*/ 2964 h 2969"/>
                <a:gd name="connsiteX3" fmla="*/ 0 w 3114"/>
                <a:gd name="connsiteY3" fmla="*/ 797 h 2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14" h="2969">
                  <a:moveTo>
                    <a:pt x="0" y="797"/>
                  </a:moveTo>
                  <a:cubicBezTo>
                    <a:pt x="0" y="1204"/>
                    <a:pt x="68" y="1745"/>
                    <a:pt x="135" y="2355"/>
                  </a:cubicBezTo>
                  <a:cubicBezTo>
                    <a:pt x="610" y="2693"/>
                    <a:pt x="1151" y="2964"/>
                    <a:pt x="1761" y="2964"/>
                  </a:cubicBezTo>
                  <a:cubicBezTo>
                    <a:pt x="5620" y="3167"/>
                    <a:pt x="0" y="-1911"/>
                    <a:pt x="0" y="79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940A317F-0D58-4451-C96C-07620D534252}"/>
                </a:ext>
              </a:extLst>
            </p:cNvPr>
            <p:cNvSpPr/>
            <p:nvPr/>
          </p:nvSpPr>
          <p:spPr bwMode="ltGray">
            <a:xfrm>
              <a:off x="7509664" y="3333902"/>
              <a:ext cx="26807" cy="29594"/>
            </a:xfrm>
            <a:custGeom>
              <a:avLst/>
              <a:gdLst>
                <a:gd name="connsiteX0" fmla="*/ 24128 w 26807"/>
                <a:gd name="connsiteY0" fmla="*/ 6953 h 29594"/>
                <a:gd name="connsiteX1" fmla="*/ 11601 w 26807"/>
                <a:gd name="connsiteY1" fmla="*/ 1468 h 29594"/>
                <a:gd name="connsiteX2" fmla="*/ 18034 w 26807"/>
                <a:gd name="connsiteY2" fmla="*/ 5667 h 29594"/>
                <a:gd name="connsiteX3" fmla="*/ 14851 w 26807"/>
                <a:gd name="connsiteY3" fmla="*/ 15756 h 29594"/>
                <a:gd name="connsiteX4" fmla="*/ 22 w 26807"/>
                <a:gd name="connsiteY4" fmla="*/ 20902 h 29594"/>
                <a:gd name="connsiteX5" fmla="*/ 20810 w 26807"/>
                <a:gd name="connsiteY5" fmla="*/ 28825 h 29594"/>
                <a:gd name="connsiteX6" fmla="*/ 20878 w 26807"/>
                <a:gd name="connsiteY6" fmla="*/ 25033 h 29594"/>
                <a:gd name="connsiteX7" fmla="*/ 26701 w 26807"/>
                <a:gd name="connsiteY7" fmla="*/ 10948 h 29594"/>
                <a:gd name="connsiteX8" fmla="*/ 24128 w 26807"/>
                <a:gd name="connsiteY8" fmla="*/ 6953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807" h="29594">
                  <a:moveTo>
                    <a:pt x="24128" y="6953"/>
                  </a:moveTo>
                  <a:cubicBezTo>
                    <a:pt x="23112" y="5531"/>
                    <a:pt x="14038" y="-3475"/>
                    <a:pt x="11601" y="1468"/>
                  </a:cubicBezTo>
                  <a:cubicBezTo>
                    <a:pt x="11398" y="1875"/>
                    <a:pt x="18305" y="5328"/>
                    <a:pt x="18034" y="5667"/>
                  </a:cubicBezTo>
                  <a:cubicBezTo>
                    <a:pt x="15664" y="8917"/>
                    <a:pt x="17560" y="13995"/>
                    <a:pt x="14851" y="15756"/>
                  </a:cubicBezTo>
                  <a:cubicBezTo>
                    <a:pt x="11872" y="17720"/>
                    <a:pt x="-588" y="18397"/>
                    <a:pt x="22" y="20902"/>
                  </a:cubicBezTo>
                  <a:cubicBezTo>
                    <a:pt x="563" y="23475"/>
                    <a:pt x="18575" y="32211"/>
                    <a:pt x="20810" y="28825"/>
                  </a:cubicBezTo>
                  <a:cubicBezTo>
                    <a:pt x="23112" y="25439"/>
                    <a:pt x="18169" y="25913"/>
                    <a:pt x="20878" y="25033"/>
                  </a:cubicBezTo>
                  <a:cubicBezTo>
                    <a:pt x="23586" y="24153"/>
                    <a:pt x="26092" y="13928"/>
                    <a:pt x="26701" y="10948"/>
                  </a:cubicBezTo>
                  <a:cubicBezTo>
                    <a:pt x="27311" y="7969"/>
                    <a:pt x="25144" y="8375"/>
                    <a:pt x="24128" y="695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44DF8885-6247-E785-C1C4-2B828712618E}"/>
                </a:ext>
              </a:extLst>
            </p:cNvPr>
            <p:cNvSpPr/>
            <p:nvPr/>
          </p:nvSpPr>
          <p:spPr bwMode="ltGray">
            <a:xfrm>
              <a:off x="7434861" y="3331375"/>
              <a:ext cx="6365" cy="4268"/>
            </a:xfrm>
            <a:custGeom>
              <a:avLst/>
              <a:gdLst>
                <a:gd name="connsiteX0" fmla="*/ 3927 w 6365"/>
                <a:gd name="connsiteY0" fmla="*/ 1422 h 4268"/>
                <a:gd name="connsiteX1" fmla="*/ 0 w 6365"/>
                <a:gd name="connsiteY1" fmla="*/ 0 h 4268"/>
                <a:gd name="connsiteX2" fmla="*/ 4943 w 6365"/>
                <a:gd name="connsiteY2" fmla="*/ 4266 h 4268"/>
                <a:gd name="connsiteX3" fmla="*/ 6365 w 6365"/>
                <a:gd name="connsiteY3" fmla="*/ 1422 h 4268"/>
                <a:gd name="connsiteX4" fmla="*/ 3927 w 6365"/>
                <a:gd name="connsiteY4" fmla="*/ 1422 h 4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5" h="4268">
                  <a:moveTo>
                    <a:pt x="3927" y="1422"/>
                  </a:moveTo>
                  <a:cubicBezTo>
                    <a:pt x="3047" y="1016"/>
                    <a:pt x="1490" y="338"/>
                    <a:pt x="0" y="0"/>
                  </a:cubicBezTo>
                  <a:cubicBezTo>
                    <a:pt x="1964" y="2370"/>
                    <a:pt x="3792" y="4198"/>
                    <a:pt x="4943" y="4266"/>
                  </a:cubicBezTo>
                  <a:cubicBezTo>
                    <a:pt x="6094" y="4334"/>
                    <a:pt x="6365" y="3115"/>
                    <a:pt x="6365" y="1422"/>
                  </a:cubicBezTo>
                  <a:cubicBezTo>
                    <a:pt x="5417" y="1625"/>
                    <a:pt x="4537" y="1760"/>
                    <a:pt x="3927" y="142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49949859-B917-ECC5-A19C-EE625462ED76}"/>
                </a:ext>
              </a:extLst>
            </p:cNvPr>
            <p:cNvSpPr/>
            <p:nvPr/>
          </p:nvSpPr>
          <p:spPr bwMode="ltGray">
            <a:xfrm>
              <a:off x="7431608" y="3331917"/>
              <a:ext cx="4614" cy="13746"/>
            </a:xfrm>
            <a:custGeom>
              <a:avLst/>
              <a:gdLst>
                <a:gd name="connsiteX0" fmla="*/ 1966 w 4614"/>
                <a:gd name="connsiteY0" fmla="*/ 13746 h 13746"/>
                <a:gd name="connsiteX1" fmla="*/ 4607 w 4614"/>
                <a:gd name="connsiteY1" fmla="*/ 6839 h 13746"/>
                <a:gd name="connsiteX2" fmla="*/ 273 w 4614"/>
                <a:gd name="connsiteY2" fmla="*/ 0 h 13746"/>
                <a:gd name="connsiteX3" fmla="*/ 2 w 4614"/>
                <a:gd name="connsiteY3" fmla="*/ 1083 h 13746"/>
                <a:gd name="connsiteX4" fmla="*/ 1966 w 4614"/>
                <a:gd name="connsiteY4" fmla="*/ 13746 h 1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4" h="13746">
                  <a:moveTo>
                    <a:pt x="1966" y="13746"/>
                  </a:moveTo>
                  <a:cubicBezTo>
                    <a:pt x="3185" y="11308"/>
                    <a:pt x="4742" y="8464"/>
                    <a:pt x="4607" y="6839"/>
                  </a:cubicBezTo>
                  <a:cubicBezTo>
                    <a:pt x="4471" y="5688"/>
                    <a:pt x="2575" y="3047"/>
                    <a:pt x="273" y="0"/>
                  </a:cubicBezTo>
                  <a:cubicBezTo>
                    <a:pt x="70" y="271"/>
                    <a:pt x="2" y="609"/>
                    <a:pt x="2" y="1083"/>
                  </a:cubicBezTo>
                  <a:cubicBezTo>
                    <a:pt x="-66" y="3386"/>
                    <a:pt x="1492" y="9480"/>
                    <a:pt x="1966" y="1374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 209">
              <a:extLst>
                <a:ext uri="{FF2B5EF4-FFF2-40B4-BE49-F238E27FC236}">
                  <a16:creationId xmlns:a16="http://schemas.microsoft.com/office/drawing/2014/main" id="{12DB85CF-71EF-953A-0E10-6BA6FA60AA44}"/>
                </a:ext>
              </a:extLst>
            </p:cNvPr>
            <p:cNvSpPr/>
            <p:nvPr/>
          </p:nvSpPr>
          <p:spPr bwMode="ltGray">
            <a:xfrm>
              <a:off x="7501809" y="3313117"/>
              <a:ext cx="8756" cy="6665"/>
            </a:xfrm>
            <a:custGeom>
              <a:avLst/>
              <a:gdLst>
                <a:gd name="connsiteX0" fmla="*/ 4084 w 8756"/>
                <a:gd name="connsiteY0" fmla="*/ 381 h 6665"/>
                <a:gd name="connsiteX1" fmla="*/ 3813 w 8756"/>
                <a:gd name="connsiteY1" fmla="*/ 787 h 6665"/>
                <a:gd name="connsiteX2" fmla="*/ 3407 w 8756"/>
                <a:gd name="connsiteY2" fmla="*/ 652 h 6665"/>
                <a:gd name="connsiteX3" fmla="*/ 901 w 8756"/>
                <a:gd name="connsiteY3" fmla="*/ 6137 h 6665"/>
                <a:gd name="connsiteX4" fmla="*/ 8756 w 8756"/>
                <a:gd name="connsiteY4" fmla="*/ 3022 h 6665"/>
                <a:gd name="connsiteX5" fmla="*/ 4084 w 8756"/>
                <a:gd name="connsiteY5" fmla="*/ 381 h 6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56" h="6665">
                  <a:moveTo>
                    <a:pt x="4084" y="381"/>
                  </a:moveTo>
                  <a:cubicBezTo>
                    <a:pt x="3949" y="584"/>
                    <a:pt x="3881" y="652"/>
                    <a:pt x="3813" y="787"/>
                  </a:cubicBezTo>
                  <a:cubicBezTo>
                    <a:pt x="3678" y="720"/>
                    <a:pt x="3610" y="720"/>
                    <a:pt x="3407" y="652"/>
                  </a:cubicBezTo>
                  <a:cubicBezTo>
                    <a:pt x="834" y="245"/>
                    <a:pt x="-1266" y="8845"/>
                    <a:pt x="901" y="6137"/>
                  </a:cubicBezTo>
                  <a:cubicBezTo>
                    <a:pt x="2188" y="4579"/>
                    <a:pt x="5777" y="3767"/>
                    <a:pt x="8756" y="3022"/>
                  </a:cubicBezTo>
                  <a:cubicBezTo>
                    <a:pt x="6725" y="855"/>
                    <a:pt x="4964" y="-770"/>
                    <a:pt x="4084" y="38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 210">
              <a:extLst>
                <a:ext uri="{FF2B5EF4-FFF2-40B4-BE49-F238E27FC236}">
                  <a16:creationId xmlns:a16="http://schemas.microsoft.com/office/drawing/2014/main" id="{A11FCDD1-4192-F517-2D74-F0011E0CEFAA}"/>
                </a:ext>
              </a:extLst>
            </p:cNvPr>
            <p:cNvSpPr/>
            <p:nvPr/>
          </p:nvSpPr>
          <p:spPr bwMode="ltGray">
            <a:xfrm>
              <a:off x="7432031" y="3345663"/>
              <a:ext cx="1611" cy="4469"/>
            </a:xfrm>
            <a:custGeom>
              <a:avLst/>
              <a:gdLst>
                <a:gd name="connsiteX0" fmla="*/ 663 w 1611"/>
                <a:gd name="connsiteY0" fmla="*/ 4469 h 4469"/>
                <a:gd name="connsiteX1" fmla="*/ 1476 w 1611"/>
                <a:gd name="connsiteY1" fmla="*/ 0 h 4469"/>
                <a:gd name="connsiteX2" fmla="*/ 663 w 1611"/>
                <a:gd name="connsiteY2" fmla="*/ 4469 h 4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1" h="4469">
                  <a:moveTo>
                    <a:pt x="663" y="4469"/>
                  </a:moveTo>
                  <a:cubicBezTo>
                    <a:pt x="1679" y="4469"/>
                    <a:pt x="1746" y="2573"/>
                    <a:pt x="1476" y="0"/>
                  </a:cubicBezTo>
                  <a:cubicBezTo>
                    <a:pt x="257" y="2438"/>
                    <a:pt x="-691" y="4469"/>
                    <a:pt x="663" y="446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 211">
              <a:extLst>
                <a:ext uri="{FF2B5EF4-FFF2-40B4-BE49-F238E27FC236}">
                  <a16:creationId xmlns:a16="http://schemas.microsoft.com/office/drawing/2014/main" id="{350D81A5-35E5-A1D5-59AD-F413F6765519}"/>
                </a:ext>
              </a:extLst>
            </p:cNvPr>
            <p:cNvSpPr/>
            <p:nvPr/>
          </p:nvSpPr>
          <p:spPr bwMode="ltGray">
            <a:xfrm>
              <a:off x="7445153" y="3332120"/>
              <a:ext cx="1885" cy="472"/>
            </a:xfrm>
            <a:custGeom>
              <a:avLst/>
              <a:gdLst>
                <a:gd name="connsiteX0" fmla="*/ 1490 w 1885"/>
                <a:gd name="connsiteY0" fmla="*/ 203 h 472"/>
                <a:gd name="connsiteX1" fmla="*/ 0 w 1885"/>
                <a:gd name="connsiteY1" fmla="*/ 0 h 472"/>
                <a:gd name="connsiteX2" fmla="*/ 1490 w 1885"/>
                <a:gd name="connsiteY2" fmla="*/ 203 h 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5" h="472">
                  <a:moveTo>
                    <a:pt x="1490" y="203"/>
                  </a:moveTo>
                  <a:cubicBezTo>
                    <a:pt x="1083" y="0"/>
                    <a:pt x="542" y="0"/>
                    <a:pt x="0" y="0"/>
                  </a:cubicBezTo>
                  <a:cubicBezTo>
                    <a:pt x="1219" y="474"/>
                    <a:pt x="2573" y="677"/>
                    <a:pt x="1490" y="2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18A58BCE-B0E3-6EA4-8813-92351C03B3BE}"/>
                </a:ext>
              </a:extLst>
            </p:cNvPr>
            <p:cNvSpPr/>
            <p:nvPr/>
          </p:nvSpPr>
          <p:spPr bwMode="ltGray">
            <a:xfrm>
              <a:off x="7423636" y="3319166"/>
              <a:ext cx="11157" cy="12818"/>
            </a:xfrm>
            <a:custGeom>
              <a:avLst/>
              <a:gdLst>
                <a:gd name="connsiteX0" fmla="*/ 255 w 11157"/>
                <a:gd name="connsiteY0" fmla="*/ 88 h 12818"/>
                <a:gd name="connsiteX1" fmla="*/ 8178 w 11157"/>
                <a:gd name="connsiteY1" fmla="*/ 12819 h 12818"/>
                <a:gd name="connsiteX2" fmla="*/ 11157 w 11157"/>
                <a:gd name="connsiteY2" fmla="*/ 12277 h 12818"/>
                <a:gd name="connsiteX3" fmla="*/ 255 w 11157"/>
                <a:gd name="connsiteY3" fmla="*/ 88 h 1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57" h="12818">
                  <a:moveTo>
                    <a:pt x="255" y="88"/>
                  </a:moveTo>
                  <a:cubicBezTo>
                    <a:pt x="-1235" y="968"/>
                    <a:pt x="4115" y="7469"/>
                    <a:pt x="8178" y="12819"/>
                  </a:cubicBezTo>
                  <a:cubicBezTo>
                    <a:pt x="8719" y="12006"/>
                    <a:pt x="9870" y="11938"/>
                    <a:pt x="11157" y="12277"/>
                  </a:cubicBezTo>
                  <a:cubicBezTo>
                    <a:pt x="6959" y="7063"/>
                    <a:pt x="1812" y="-928"/>
                    <a:pt x="255" y="8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 213">
              <a:extLst>
                <a:ext uri="{FF2B5EF4-FFF2-40B4-BE49-F238E27FC236}">
                  <a16:creationId xmlns:a16="http://schemas.microsoft.com/office/drawing/2014/main" id="{5466AC1B-85F0-49F7-2064-F8481A007A5E}"/>
                </a:ext>
              </a:extLst>
            </p:cNvPr>
            <p:cNvSpPr/>
            <p:nvPr/>
          </p:nvSpPr>
          <p:spPr bwMode="ltGray">
            <a:xfrm>
              <a:off x="7358692" y="3323370"/>
              <a:ext cx="71128" cy="44159"/>
            </a:xfrm>
            <a:custGeom>
              <a:avLst/>
              <a:gdLst>
                <a:gd name="connsiteX0" fmla="*/ 70955 w 71128"/>
                <a:gd name="connsiteY0" fmla="*/ 19381 h 44159"/>
                <a:gd name="connsiteX1" fmla="*/ 65131 w 71128"/>
                <a:gd name="connsiteY1" fmla="*/ 5026 h 44159"/>
                <a:gd name="connsiteX2" fmla="*/ 42244 w 71128"/>
                <a:gd name="connsiteY2" fmla="*/ 760 h 44159"/>
                <a:gd name="connsiteX3" fmla="*/ 31071 w 71128"/>
                <a:gd name="connsiteY3" fmla="*/ 13219 h 44159"/>
                <a:gd name="connsiteX4" fmla="*/ 26331 w 71128"/>
                <a:gd name="connsiteY4" fmla="*/ 9969 h 44159"/>
                <a:gd name="connsiteX5" fmla="*/ 7980 w 71128"/>
                <a:gd name="connsiteY5" fmla="*/ 18772 h 44159"/>
                <a:gd name="connsiteX6" fmla="*/ 3173 w 71128"/>
                <a:gd name="connsiteY6" fmla="*/ 41253 h 44159"/>
                <a:gd name="connsiteX7" fmla="*/ 30191 w 71128"/>
                <a:gd name="connsiteY7" fmla="*/ 39831 h 44159"/>
                <a:gd name="connsiteX8" fmla="*/ 39874 w 71128"/>
                <a:gd name="connsiteY8" fmla="*/ 21751 h 44159"/>
                <a:gd name="connsiteX9" fmla="*/ 59240 w 71128"/>
                <a:gd name="connsiteY9" fmla="*/ 37190 h 44159"/>
                <a:gd name="connsiteX10" fmla="*/ 66079 w 71128"/>
                <a:gd name="connsiteY10" fmla="*/ 23105 h 44159"/>
                <a:gd name="connsiteX11" fmla="*/ 70955 w 71128"/>
                <a:gd name="connsiteY11" fmla="*/ 19381 h 44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128" h="44159">
                  <a:moveTo>
                    <a:pt x="70955" y="19381"/>
                  </a:moveTo>
                  <a:cubicBezTo>
                    <a:pt x="70413" y="13761"/>
                    <a:pt x="73663" y="9969"/>
                    <a:pt x="65131" y="5026"/>
                  </a:cubicBezTo>
                  <a:cubicBezTo>
                    <a:pt x="56599" y="83"/>
                    <a:pt x="46239" y="-933"/>
                    <a:pt x="42244" y="760"/>
                  </a:cubicBezTo>
                  <a:cubicBezTo>
                    <a:pt x="38249" y="2453"/>
                    <a:pt x="35608" y="15521"/>
                    <a:pt x="31071" y="13219"/>
                  </a:cubicBezTo>
                  <a:cubicBezTo>
                    <a:pt x="26534" y="10985"/>
                    <a:pt x="28092" y="6583"/>
                    <a:pt x="26331" y="9969"/>
                  </a:cubicBezTo>
                  <a:cubicBezTo>
                    <a:pt x="22810" y="16740"/>
                    <a:pt x="15361" y="15725"/>
                    <a:pt x="7980" y="18772"/>
                  </a:cubicBezTo>
                  <a:cubicBezTo>
                    <a:pt x="599" y="21819"/>
                    <a:pt x="-3057" y="37258"/>
                    <a:pt x="3173" y="41253"/>
                  </a:cubicBezTo>
                  <a:cubicBezTo>
                    <a:pt x="9470" y="45180"/>
                    <a:pt x="26737" y="45519"/>
                    <a:pt x="30191" y="39831"/>
                  </a:cubicBezTo>
                  <a:cubicBezTo>
                    <a:pt x="33644" y="34211"/>
                    <a:pt x="33035" y="20058"/>
                    <a:pt x="39874" y="21751"/>
                  </a:cubicBezTo>
                  <a:cubicBezTo>
                    <a:pt x="46713" y="23444"/>
                    <a:pt x="53552" y="40508"/>
                    <a:pt x="59240" y="37190"/>
                  </a:cubicBezTo>
                  <a:cubicBezTo>
                    <a:pt x="64928" y="33804"/>
                    <a:pt x="60324" y="28117"/>
                    <a:pt x="66079" y="23105"/>
                  </a:cubicBezTo>
                  <a:cubicBezTo>
                    <a:pt x="70075" y="19381"/>
                    <a:pt x="71497" y="25069"/>
                    <a:pt x="70955" y="1938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71574AF0-EEFE-273A-442E-862DEA67E2DD}"/>
                </a:ext>
              </a:extLst>
            </p:cNvPr>
            <p:cNvSpPr/>
            <p:nvPr/>
          </p:nvSpPr>
          <p:spPr bwMode="ltGray">
            <a:xfrm>
              <a:off x="7420457" y="3358308"/>
              <a:ext cx="25010" cy="9971"/>
            </a:xfrm>
            <a:custGeom>
              <a:avLst/>
              <a:gdLst>
                <a:gd name="connsiteX0" fmla="*/ 319 w 25010"/>
                <a:gd name="connsiteY0" fmla="*/ 1168 h 9971"/>
                <a:gd name="connsiteX1" fmla="*/ 9460 w 25010"/>
                <a:gd name="connsiteY1" fmla="*/ 8075 h 9971"/>
                <a:gd name="connsiteX2" fmla="*/ 9528 w 25010"/>
                <a:gd name="connsiteY2" fmla="*/ 9971 h 9971"/>
                <a:gd name="connsiteX3" fmla="*/ 10070 w 25010"/>
                <a:gd name="connsiteY3" fmla="*/ 9903 h 9971"/>
                <a:gd name="connsiteX4" fmla="*/ 24290 w 25010"/>
                <a:gd name="connsiteY4" fmla="*/ 4689 h 9971"/>
                <a:gd name="connsiteX5" fmla="*/ 319 w 25010"/>
                <a:gd name="connsiteY5" fmla="*/ 1168 h 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010" h="9971">
                  <a:moveTo>
                    <a:pt x="319" y="1168"/>
                  </a:moveTo>
                  <a:cubicBezTo>
                    <a:pt x="-1983" y="3945"/>
                    <a:pt x="8919" y="6382"/>
                    <a:pt x="9460" y="8075"/>
                  </a:cubicBezTo>
                  <a:cubicBezTo>
                    <a:pt x="9731" y="8955"/>
                    <a:pt x="9663" y="9565"/>
                    <a:pt x="9528" y="9971"/>
                  </a:cubicBezTo>
                  <a:cubicBezTo>
                    <a:pt x="9731" y="9971"/>
                    <a:pt x="9799" y="9903"/>
                    <a:pt x="10070" y="9903"/>
                  </a:cubicBezTo>
                  <a:cubicBezTo>
                    <a:pt x="15961" y="9497"/>
                    <a:pt x="28082" y="8481"/>
                    <a:pt x="24290" y="4689"/>
                  </a:cubicBezTo>
                  <a:cubicBezTo>
                    <a:pt x="20430" y="965"/>
                    <a:pt x="2621" y="-1608"/>
                    <a:pt x="319" y="116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75A4C078-DAEA-B22A-6FB1-3503AB039A3B}"/>
                </a:ext>
              </a:extLst>
            </p:cNvPr>
            <p:cNvSpPr/>
            <p:nvPr/>
          </p:nvSpPr>
          <p:spPr bwMode="ltGray">
            <a:xfrm>
              <a:off x="7428109" y="3368347"/>
              <a:ext cx="1876" cy="940"/>
            </a:xfrm>
            <a:custGeom>
              <a:avLst/>
              <a:gdLst>
                <a:gd name="connsiteX0" fmla="*/ 1876 w 1876"/>
                <a:gd name="connsiteY0" fmla="*/ 0 h 940"/>
                <a:gd name="connsiteX1" fmla="*/ 1876 w 1876"/>
                <a:gd name="connsiteY1" fmla="*/ 0 h 940"/>
                <a:gd name="connsiteX2" fmla="*/ 1876 w 1876"/>
                <a:gd name="connsiteY2" fmla="*/ 0 h 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76" h="940">
                  <a:moveTo>
                    <a:pt x="1876" y="0"/>
                  </a:moveTo>
                  <a:cubicBezTo>
                    <a:pt x="-1984" y="406"/>
                    <a:pt x="1199" y="1896"/>
                    <a:pt x="1876" y="0"/>
                  </a:cubicBezTo>
                  <a:lnTo>
                    <a:pt x="1876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39C8AFCE-67F5-7D91-EAF1-05AE7DFB9A41}"/>
                </a:ext>
              </a:extLst>
            </p:cNvPr>
            <p:cNvSpPr/>
            <p:nvPr/>
          </p:nvSpPr>
          <p:spPr bwMode="ltGray">
            <a:xfrm>
              <a:off x="7447128" y="3339991"/>
              <a:ext cx="13395" cy="17318"/>
            </a:xfrm>
            <a:custGeom>
              <a:avLst/>
              <a:gdLst>
                <a:gd name="connsiteX0" fmla="*/ 1275 w 13395"/>
                <a:gd name="connsiteY0" fmla="*/ 1609 h 17318"/>
                <a:gd name="connsiteX1" fmla="*/ 4255 w 13395"/>
                <a:gd name="connsiteY1" fmla="*/ 17319 h 17318"/>
                <a:gd name="connsiteX2" fmla="*/ 13328 w 13395"/>
                <a:gd name="connsiteY2" fmla="*/ 3505 h 17318"/>
                <a:gd name="connsiteX3" fmla="*/ 1275 w 13395"/>
                <a:gd name="connsiteY3" fmla="*/ 1609 h 1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95" h="17318">
                  <a:moveTo>
                    <a:pt x="1275" y="1609"/>
                  </a:moveTo>
                  <a:cubicBezTo>
                    <a:pt x="-1230" y="5875"/>
                    <a:pt x="56" y="17319"/>
                    <a:pt x="4255" y="17319"/>
                  </a:cubicBezTo>
                  <a:cubicBezTo>
                    <a:pt x="8453" y="17319"/>
                    <a:pt x="14073" y="5401"/>
                    <a:pt x="13328" y="3505"/>
                  </a:cubicBezTo>
                  <a:cubicBezTo>
                    <a:pt x="12516" y="1677"/>
                    <a:pt x="3510" y="-2183"/>
                    <a:pt x="1275" y="16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F2477BD4-DD82-B02B-BD7F-EF42E94B5533}"/>
                </a:ext>
              </a:extLst>
            </p:cNvPr>
            <p:cNvSpPr/>
            <p:nvPr/>
          </p:nvSpPr>
          <p:spPr bwMode="ltGray">
            <a:xfrm>
              <a:off x="7494587" y="3324374"/>
              <a:ext cx="20256" cy="17807"/>
            </a:xfrm>
            <a:custGeom>
              <a:avLst/>
              <a:gdLst>
                <a:gd name="connsiteX0" fmla="*/ 16046 w 20256"/>
                <a:gd name="connsiteY0" fmla="*/ 17700 h 17807"/>
                <a:gd name="connsiteX1" fmla="*/ 20244 w 20256"/>
                <a:gd name="connsiteY1" fmla="*/ 5308 h 17807"/>
                <a:gd name="connsiteX2" fmla="*/ 16249 w 20256"/>
                <a:gd name="connsiteY2" fmla="*/ 771 h 17807"/>
                <a:gd name="connsiteX3" fmla="*/ 133 w 20256"/>
                <a:gd name="connsiteY3" fmla="*/ 3209 h 17807"/>
                <a:gd name="connsiteX4" fmla="*/ 16046 w 20256"/>
                <a:gd name="connsiteY4" fmla="*/ 17700 h 17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56" h="17807">
                  <a:moveTo>
                    <a:pt x="16046" y="17700"/>
                  </a:moveTo>
                  <a:cubicBezTo>
                    <a:pt x="18687" y="16481"/>
                    <a:pt x="20109" y="7137"/>
                    <a:pt x="20244" y="5308"/>
                  </a:cubicBezTo>
                  <a:cubicBezTo>
                    <a:pt x="20380" y="3412"/>
                    <a:pt x="19432" y="-786"/>
                    <a:pt x="16249" y="771"/>
                  </a:cubicBezTo>
                  <a:cubicBezTo>
                    <a:pt x="13067" y="2261"/>
                    <a:pt x="1691" y="-3224"/>
                    <a:pt x="133" y="3209"/>
                  </a:cubicBezTo>
                  <a:cubicBezTo>
                    <a:pt x="-1560" y="10522"/>
                    <a:pt x="13405" y="18851"/>
                    <a:pt x="16046" y="177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30CCB093-9311-9A2B-FD90-C6EFECABDF37}"/>
                </a:ext>
              </a:extLst>
            </p:cNvPr>
            <p:cNvSpPr/>
            <p:nvPr/>
          </p:nvSpPr>
          <p:spPr bwMode="ltGray">
            <a:xfrm>
              <a:off x="7319548" y="3360911"/>
              <a:ext cx="22408" cy="19963"/>
            </a:xfrm>
            <a:custGeom>
              <a:avLst/>
              <a:gdLst>
                <a:gd name="connsiteX0" fmla="*/ 9204 w 22408"/>
                <a:gd name="connsiteY0" fmla="*/ 1884 h 19963"/>
                <a:gd name="connsiteX1" fmla="*/ 13403 w 22408"/>
                <a:gd name="connsiteY1" fmla="*/ 12989 h 19963"/>
                <a:gd name="connsiteX2" fmla="*/ 5277 w 22408"/>
                <a:gd name="connsiteY2" fmla="*/ 16849 h 19963"/>
                <a:gd name="connsiteX3" fmla="*/ 198 w 22408"/>
                <a:gd name="connsiteY3" fmla="*/ 11093 h 19963"/>
                <a:gd name="connsiteX4" fmla="*/ 4871 w 22408"/>
                <a:gd name="connsiteY4" fmla="*/ 19964 h 19963"/>
                <a:gd name="connsiteX5" fmla="*/ 18346 w 22408"/>
                <a:gd name="connsiteY5" fmla="*/ 16916 h 19963"/>
                <a:gd name="connsiteX6" fmla="*/ 22409 w 22408"/>
                <a:gd name="connsiteY6" fmla="*/ 11838 h 19963"/>
                <a:gd name="connsiteX7" fmla="*/ 9204 w 22408"/>
                <a:gd name="connsiteY7" fmla="*/ 1884 h 19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408" h="19963">
                  <a:moveTo>
                    <a:pt x="9204" y="1884"/>
                  </a:moveTo>
                  <a:cubicBezTo>
                    <a:pt x="8663" y="5608"/>
                    <a:pt x="10897" y="9942"/>
                    <a:pt x="13403" y="12989"/>
                  </a:cubicBezTo>
                  <a:cubicBezTo>
                    <a:pt x="10626" y="14343"/>
                    <a:pt x="7647" y="17458"/>
                    <a:pt x="5277" y="16849"/>
                  </a:cubicBezTo>
                  <a:cubicBezTo>
                    <a:pt x="1417" y="15833"/>
                    <a:pt x="537" y="8046"/>
                    <a:pt x="198" y="11093"/>
                  </a:cubicBezTo>
                  <a:cubicBezTo>
                    <a:pt x="-343" y="15698"/>
                    <a:pt x="-72" y="19964"/>
                    <a:pt x="4871" y="19964"/>
                  </a:cubicBezTo>
                  <a:cubicBezTo>
                    <a:pt x="8663" y="19964"/>
                    <a:pt x="16518" y="19557"/>
                    <a:pt x="18346" y="16916"/>
                  </a:cubicBezTo>
                  <a:cubicBezTo>
                    <a:pt x="21325" y="17594"/>
                    <a:pt x="22409" y="15901"/>
                    <a:pt x="22409" y="11838"/>
                  </a:cubicBezTo>
                  <a:cubicBezTo>
                    <a:pt x="22341" y="7707"/>
                    <a:pt x="10152" y="-4684"/>
                    <a:pt x="9204" y="188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22515B5B-ABFE-DEDE-3E95-65458D4ACFE1}"/>
                </a:ext>
              </a:extLst>
            </p:cNvPr>
            <p:cNvSpPr/>
            <p:nvPr/>
          </p:nvSpPr>
          <p:spPr bwMode="ltGray">
            <a:xfrm>
              <a:off x="7240042" y="3410872"/>
              <a:ext cx="21605" cy="9372"/>
            </a:xfrm>
            <a:custGeom>
              <a:avLst/>
              <a:gdLst>
                <a:gd name="connsiteX0" fmla="*/ 6776 w 21605"/>
                <a:gd name="connsiteY0" fmla="*/ 9141 h 9372"/>
                <a:gd name="connsiteX1" fmla="*/ 21605 w 21605"/>
                <a:gd name="connsiteY1" fmla="*/ 0 h 9372"/>
                <a:gd name="connsiteX2" fmla="*/ 15240 w 21605"/>
                <a:gd name="connsiteY2" fmla="*/ 2844 h 9372"/>
                <a:gd name="connsiteX3" fmla="*/ 6776 w 21605"/>
                <a:gd name="connsiteY3" fmla="*/ 9141 h 9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05" h="9372">
                  <a:moveTo>
                    <a:pt x="6776" y="9141"/>
                  </a:moveTo>
                  <a:cubicBezTo>
                    <a:pt x="13750" y="8600"/>
                    <a:pt x="18422" y="4401"/>
                    <a:pt x="21605" y="0"/>
                  </a:cubicBezTo>
                  <a:cubicBezTo>
                    <a:pt x="19912" y="880"/>
                    <a:pt x="17881" y="1828"/>
                    <a:pt x="15240" y="2844"/>
                  </a:cubicBezTo>
                  <a:cubicBezTo>
                    <a:pt x="4541" y="6975"/>
                    <a:pt x="-8054" y="10293"/>
                    <a:pt x="6776" y="914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 220">
              <a:extLst>
                <a:ext uri="{FF2B5EF4-FFF2-40B4-BE49-F238E27FC236}">
                  <a16:creationId xmlns:a16="http://schemas.microsoft.com/office/drawing/2014/main" id="{192604D4-44C9-EB2F-D1B5-410CCF7E69E5}"/>
                </a:ext>
              </a:extLst>
            </p:cNvPr>
            <p:cNvSpPr/>
            <p:nvPr/>
          </p:nvSpPr>
          <p:spPr bwMode="ltGray">
            <a:xfrm>
              <a:off x="7261647" y="3385892"/>
              <a:ext cx="21059" cy="38662"/>
            </a:xfrm>
            <a:custGeom>
              <a:avLst/>
              <a:gdLst>
                <a:gd name="connsiteX0" fmla="*/ 10022 w 21059"/>
                <a:gd name="connsiteY0" fmla="*/ 61 h 38662"/>
                <a:gd name="connsiteX1" fmla="*/ 6027 w 21059"/>
                <a:gd name="connsiteY1" fmla="*/ 13807 h 38662"/>
                <a:gd name="connsiteX2" fmla="*/ 0 w 21059"/>
                <a:gd name="connsiteY2" fmla="*/ 24912 h 38662"/>
                <a:gd name="connsiteX3" fmla="*/ 8397 w 21059"/>
                <a:gd name="connsiteY3" fmla="*/ 19360 h 38662"/>
                <a:gd name="connsiteX4" fmla="*/ 18486 w 21059"/>
                <a:gd name="connsiteY4" fmla="*/ 38658 h 38662"/>
                <a:gd name="connsiteX5" fmla="*/ 20585 w 21059"/>
                <a:gd name="connsiteY5" fmla="*/ 10624 h 38662"/>
                <a:gd name="connsiteX6" fmla="*/ 21059 w 21059"/>
                <a:gd name="connsiteY6" fmla="*/ 10624 h 38662"/>
                <a:gd name="connsiteX7" fmla="*/ 10022 w 21059"/>
                <a:gd name="connsiteY7" fmla="*/ 61 h 3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059" h="38662">
                  <a:moveTo>
                    <a:pt x="10022" y="61"/>
                  </a:moveTo>
                  <a:cubicBezTo>
                    <a:pt x="7719" y="1212"/>
                    <a:pt x="7516" y="12317"/>
                    <a:pt x="6027" y="13807"/>
                  </a:cubicBezTo>
                  <a:cubicBezTo>
                    <a:pt x="5214" y="14619"/>
                    <a:pt x="3589" y="19901"/>
                    <a:pt x="0" y="24912"/>
                  </a:cubicBezTo>
                  <a:cubicBezTo>
                    <a:pt x="5214" y="22203"/>
                    <a:pt x="6704" y="20172"/>
                    <a:pt x="8397" y="19360"/>
                  </a:cubicBezTo>
                  <a:cubicBezTo>
                    <a:pt x="10699" y="18208"/>
                    <a:pt x="14694" y="38997"/>
                    <a:pt x="18486" y="38658"/>
                  </a:cubicBezTo>
                  <a:cubicBezTo>
                    <a:pt x="22278" y="38252"/>
                    <a:pt x="15981" y="11708"/>
                    <a:pt x="20585" y="10624"/>
                  </a:cubicBezTo>
                  <a:cubicBezTo>
                    <a:pt x="20721" y="10557"/>
                    <a:pt x="20924" y="10624"/>
                    <a:pt x="21059" y="10624"/>
                  </a:cubicBezTo>
                  <a:cubicBezTo>
                    <a:pt x="16861" y="6765"/>
                    <a:pt x="11647" y="-752"/>
                    <a:pt x="10022" y="6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 221">
              <a:extLst>
                <a:ext uri="{FF2B5EF4-FFF2-40B4-BE49-F238E27FC236}">
                  <a16:creationId xmlns:a16="http://schemas.microsoft.com/office/drawing/2014/main" id="{BE20CE83-73E5-4FA9-A2D8-E72452774EC0}"/>
                </a:ext>
              </a:extLst>
            </p:cNvPr>
            <p:cNvSpPr/>
            <p:nvPr/>
          </p:nvSpPr>
          <p:spPr bwMode="ltGray">
            <a:xfrm>
              <a:off x="7282639" y="3396516"/>
              <a:ext cx="1421" cy="1151"/>
            </a:xfrm>
            <a:custGeom>
              <a:avLst/>
              <a:gdLst>
                <a:gd name="connsiteX0" fmla="*/ 0 w 1421"/>
                <a:gd name="connsiteY0" fmla="*/ 0 h 1151"/>
                <a:gd name="connsiteX1" fmla="*/ 1422 w 1421"/>
                <a:gd name="connsiteY1" fmla="*/ 1151 h 1151"/>
                <a:gd name="connsiteX2" fmla="*/ 0 w 1421"/>
                <a:gd name="connsiteY2" fmla="*/ 0 h 1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" h="1151">
                  <a:moveTo>
                    <a:pt x="0" y="0"/>
                  </a:moveTo>
                  <a:cubicBezTo>
                    <a:pt x="474" y="474"/>
                    <a:pt x="948" y="813"/>
                    <a:pt x="1422" y="1151"/>
                  </a:cubicBezTo>
                  <a:cubicBezTo>
                    <a:pt x="1083" y="474"/>
                    <a:pt x="609" y="68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 222">
              <a:extLst>
                <a:ext uri="{FF2B5EF4-FFF2-40B4-BE49-F238E27FC236}">
                  <a16:creationId xmlns:a16="http://schemas.microsoft.com/office/drawing/2014/main" id="{FAB7F00F-9B0B-3F90-3603-1FB84F19DB02}"/>
                </a:ext>
              </a:extLst>
            </p:cNvPr>
            <p:cNvSpPr/>
            <p:nvPr/>
          </p:nvSpPr>
          <p:spPr bwMode="ltGray">
            <a:xfrm>
              <a:off x="7280582" y="3373973"/>
              <a:ext cx="29584" cy="38982"/>
            </a:xfrm>
            <a:custGeom>
              <a:avLst/>
              <a:gdLst>
                <a:gd name="connsiteX0" fmla="*/ 27585 w 29584"/>
                <a:gd name="connsiteY0" fmla="*/ 14892 h 38982"/>
                <a:gd name="connsiteX1" fmla="*/ 21017 w 29584"/>
                <a:gd name="connsiteY1" fmla="*/ 1010 h 38982"/>
                <a:gd name="connsiteX2" fmla="*/ 8151 w 29584"/>
                <a:gd name="connsiteY2" fmla="*/ 2432 h 38982"/>
                <a:gd name="connsiteX3" fmla="*/ 432 w 29584"/>
                <a:gd name="connsiteY3" fmla="*/ 15840 h 38982"/>
                <a:gd name="connsiteX4" fmla="*/ 6120 w 29584"/>
                <a:gd name="connsiteY4" fmla="*/ 24778 h 38982"/>
                <a:gd name="connsiteX5" fmla="*/ 3547 w 29584"/>
                <a:gd name="connsiteY5" fmla="*/ 23762 h 38982"/>
                <a:gd name="connsiteX6" fmla="*/ 9302 w 29584"/>
                <a:gd name="connsiteY6" fmla="*/ 38930 h 38982"/>
                <a:gd name="connsiteX7" fmla="*/ 27585 w 29584"/>
                <a:gd name="connsiteY7" fmla="*/ 32362 h 38982"/>
                <a:gd name="connsiteX8" fmla="*/ 26773 w 29584"/>
                <a:gd name="connsiteY8" fmla="*/ 18684 h 38982"/>
                <a:gd name="connsiteX9" fmla="*/ 27585 w 29584"/>
                <a:gd name="connsiteY9" fmla="*/ 14892 h 38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84" h="38982">
                  <a:moveTo>
                    <a:pt x="27585" y="14892"/>
                  </a:moveTo>
                  <a:cubicBezTo>
                    <a:pt x="23793" y="13402"/>
                    <a:pt x="26705" y="1755"/>
                    <a:pt x="21017" y="1010"/>
                  </a:cubicBezTo>
                  <a:cubicBezTo>
                    <a:pt x="18512" y="672"/>
                    <a:pt x="13094" y="-1766"/>
                    <a:pt x="8151" y="2432"/>
                  </a:cubicBezTo>
                  <a:cubicBezTo>
                    <a:pt x="3208" y="6631"/>
                    <a:pt x="-1464" y="13605"/>
                    <a:pt x="432" y="15840"/>
                  </a:cubicBezTo>
                  <a:cubicBezTo>
                    <a:pt x="2328" y="18074"/>
                    <a:pt x="9505" y="23627"/>
                    <a:pt x="6120" y="24778"/>
                  </a:cubicBezTo>
                  <a:cubicBezTo>
                    <a:pt x="5443" y="24981"/>
                    <a:pt x="4562" y="24507"/>
                    <a:pt x="3547" y="23762"/>
                  </a:cubicBezTo>
                  <a:cubicBezTo>
                    <a:pt x="5443" y="27757"/>
                    <a:pt x="4359" y="39878"/>
                    <a:pt x="9302" y="38930"/>
                  </a:cubicBezTo>
                  <a:cubicBezTo>
                    <a:pt x="15397" y="37779"/>
                    <a:pt x="21830" y="37237"/>
                    <a:pt x="27585" y="32362"/>
                  </a:cubicBezTo>
                  <a:cubicBezTo>
                    <a:pt x="33273" y="27487"/>
                    <a:pt x="24538" y="23559"/>
                    <a:pt x="26773" y="18684"/>
                  </a:cubicBezTo>
                  <a:cubicBezTo>
                    <a:pt x="29007" y="13741"/>
                    <a:pt x="31377" y="16381"/>
                    <a:pt x="27585" y="1489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 223">
              <a:extLst>
                <a:ext uri="{FF2B5EF4-FFF2-40B4-BE49-F238E27FC236}">
                  <a16:creationId xmlns:a16="http://schemas.microsoft.com/office/drawing/2014/main" id="{CE9AD922-5B83-13F1-CA1A-5A07EBA1474D}"/>
                </a:ext>
              </a:extLst>
            </p:cNvPr>
            <p:cNvSpPr/>
            <p:nvPr/>
          </p:nvSpPr>
          <p:spPr bwMode="ltGray">
            <a:xfrm>
              <a:off x="7191418" y="3397494"/>
              <a:ext cx="58324" cy="51823"/>
            </a:xfrm>
            <a:custGeom>
              <a:avLst/>
              <a:gdLst>
                <a:gd name="connsiteX0" fmla="*/ 57025 w 58324"/>
                <a:gd name="connsiteY0" fmla="*/ 5658 h 51823"/>
                <a:gd name="connsiteX1" fmla="*/ 29668 w 58324"/>
                <a:gd name="connsiteY1" fmla="*/ 2814 h 51823"/>
                <a:gd name="connsiteX2" fmla="*/ 21813 w 58324"/>
                <a:gd name="connsiteY2" fmla="*/ 16695 h 51823"/>
                <a:gd name="connsiteX3" fmla="*/ 11859 w 58324"/>
                <a:gd name="connsiteY3" fmla="*/ 31119 h 51823"/>
                <a:gd name="connsiteX4" fmla="*/ 280 w 58324"/>
                <a:gd name="connsiteY4" fmla="*/ 38567 h 51823"/>
                <a:gd name="connsiteX5" fmla="*/ 11182 w 58324"/>
                <a:gd name="connsiteY5" fmla="*/ 51365 h 51823"/>
                <a:gd name="connsiteX6" fmla="*/ 18698 w 58324"/>
                <a:gd name="connsiteY6" fmla="*/ 29764 h 51823"/>
                <a:gd name="connsiteX7" fmla="*/ 25808 w 58324"/>
                <a:gd name="connsiteY7" fmla="*/ 19743 h 51823"/>
                <a:gd name="connsiteX8" fmla="*/ 42669 w 58324"/>
                <a:gd name="connsiteY8" fmla="*/ 15002 h 51823"/>
                <a:gd name="connsiteX9" fmla="*/ 57025 w 58324"/>
                <a:gd name="connsiteY9" fmla="*/ 5658 h 5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324" h="51823">
                  <a:moveTo>
                    <a:pt x="57025" y="5658"/>
                  </a:moveTo>
                  <a:cubicBezTo>
                    <a:pt x="51337" y="376"/>
                    <a:pt x="33866" y="-2468"/>
                    <a:pt x="29668" y="2814"/>
                  </a:cubicBezTo>
                  <a:cubicBezTo>
                    <a:pt x="24115" y="9856"/>
                    <a:pt x="29058" y="12226"/>
                    <a:pt x="21813" y="16695"/>
                  </a:cubicBezTo>
                  <a:cubicBezTo>
                    <a:pt x="14568" y="21232"/>
                    <a:pt x="14906" y="27733"/>
                    <a:pt x="11859" y="31119"/>
                  </a:cubicBezTo>
                  <a:cubicBezTo>
                    <a:pt x="8812" y="34504"/>
                    <a:pt x="2176" y="35181"/>
                    <a:pt x="280" y="38567"/>
                  </a:cubicBezTo>
                  <a:cubicBezTo>
                    <a:pt x="-1616" y="41953"/>
                    <a:pt x="6577" y="54345"/>
                    <a:pt x="11182" y="51365"/>
                  </a:cubicBezTo>
                  <a:cubicBezTo>
                    <a:pt x="15719" y="48318"/>
                    <a:pt x="13755" y="30171"/>
                    <a:pt x="18698" y="29764"/>
                  </a:cubicBezTo>
                  <a:cubicBezTo>
                    <a:pt x="23641" y="29358"/>
                    <a:pt x="21610" y="23805"/>
                    <a:pt x="25808" y="19743"/>
                  </a:cubicBezTo>
                  <a:cubicBezTo>
                    <a:pt x="30006" y="15680"/>
                    <a:pt x="36913" y="19133"/>
                    <a:pt x="42669" y="15002"/>
                  </a:cubicBezTo>
                  <a:cubicBezTo>
                    <a:pt x="48222" y="10804"/>
                    <a:pt x="62713" y="10940"/>
                    <a:pt x="57025" y="565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 224">
              <a:extLst>
                <a:ext uri="{FF2B5EF4-FFF2-40B4-BE49-F238E27FC236}">
                  <a16:creationId xmlns:a16="http://schemas.microsoft.com/office/drawing/2014/main" id="{ED82DD20-01AB-B1AA-C66F-CD646024E5DA}"/>
                </a:ext>
              </a:extLst>
            </p:cNvPr>
            <p:cNvSpPr/>
            <p:nvPr/>
          </p:nvSpPr>
          <p:spPr bwMode="ltGray">
            <a:xfrm>
              <a:off x="7163688" y="3431459"/>
              <a:ext cx="4242" cy="6769"/>
            </a:xfrm>
            <a:custGeom>
              <a:avLst/>
              <a:gdLst>
                <a:gd name="connsiteX0" fmla="*/ 3294 w 4242"/>
                <a:gd name="connsiteY0" fmla="*/ 6702 h 6769"/>
                <a:gd name="connsiteX1" fmla="*/ 4242 w 4242"/>
                <a:gd name="connsiteY1" fmla="*/ 6769 h 6769"/>
                <a:gd name="connsiteX2" fmla="*/ 2143 w 4242"/>
                <a:gd name="connsiteY2" fmla="*/ 404 h 6769"/>
                <a:gd name="connsiteX3" fmla="*/ 3294 w 4242"/>
                <a:gd name="connsiteY3" fmla="*/ 6702 h 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42" h="6769">
                  <a:moveTo>
                    <a:pt x="3294" y="6702"/>
                  </a:moveTo>
                  <a:cubicBezTo>
                    <a:pt x="3633" y="6702"/>
                    <a:pt x="3904" y="6769"/>
                    <a:pt x="4242" y="6769"/>
                  </a:cubicBezTo>
                  <a:cubicBezTo>
                    <a:pt x="2956" y="2977"/>
                    <a:pt x="3159" y="-1356"/>
                    <a:pt x="2143" y="404"/>
                  </a:cubicBezTo>
                  <a:cubicBezTo>
                    <a:pt x="-159" y="4196"/>
                    <a:pt x="-1649" y="7108"/>
                    <a:pt x="3294" y="670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 225">
              <a:extLst>
                <a:ext uri="{FF2B5EF4-FFF2-40B4-BE49-F238E27FC236}">
                  <a16:creationId xmlns:a16="http://schemas.microsoft.com/office/drawing/2014/main" id="{AFD50AAD-A66C-342A-1D66-86859244E99F}"/>
                </a:ext>
              </a:extLst>
            </p:cNvPr>
            <p:cNvSpPr/>
            <p:nvPr/>
          </p:nvSpPr>
          <p:spPr bwMode="ltGray">
            <a:xfrm>
              <a:off x="7167862" y="3438296"/>
              <a:ext cx="2666" cy="3211"/>
            </a:xfrm>
            <a:custGeom>
              <a:avLst/>
              <a:gdLst>
                <a:gd name="connsiteX0" fmla="*/ 0 w 2666"/>
                <a:gd name="connsiteY0" fmla="*/ 0 h 3211"/>
                <a:gd name="connsiteX1" fmla="*/ 813 w 2666"/>
                <a:gd name="connsiteY1" fmla="*/ 1896 h 3211"/>
                <a:gd name="connsiteX2" fmla="*/ 0 w 2666"/>
                <a:gd name="connsiteY2" fmla="*/ 0 h 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6" h="3211">
                  <a:moveTo>
                    <a:pt x="0" y="0"/>
                  </a:moveTo>
                  <a:cubicBezTo>
                    <a:pt x="203" y="677"/>
                    <a:pt x="474" y="1287"/>
                    <a:pt x="813" y="1896"/>
                  </a:cubicBezTo>
                  <a:cubicBezTo>
                    <a:pt x="2979" y="5553"/>
                    <a:pt x="3860" y="474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A63EF290-6D6F-6D2D-8448-69F7D36EC3DF}"/>
                </a:ext>
              </a:extLst>
            </p:cNvPr>
            <p:cNvSpPr/>
            <p:nvPr/>
          </p:nvSpPr>
          <p:spPr bwMode="ltGray">
            <a:xfrm>
              <a:off x="7136985" y="3431227"/>
              <a:ext cx="12062" cy="19400"/>
            </a:xfrm>
            <a:custGeom>
              <a:avLst/>
              <a:gdLst>
                <a:gd name="connsiteX0" fmla="*/ 7923 w 12062"/>
                <a:gd name="connsiteY0" fmla="*/ 298 h 19400"/>
                <a:gd name="connsiteX1" fmla="*/ 1151 w 12062"/>
                <a:gd name="connsiteY1" fmla="*/ 11200 h 19400"/>
                <a:gd name="connsiteX2" fmla="*/ 0 w 12062"/>
                <a:gd name="connsiteY2" fmla="*/ 12012 h 19400"/>
                <a:gd name="connsiteX3" fmla="*/ 9954 w 12062"/>
                <a:gd name="connsiteY3" fmla="*/ 19190 h 19400"/>
                <a:gd name="connsiteX4" fmla="*/ 7923 w 12062"/>
                <a:gd name="connsiteY4" fmla="*/ 298 h 1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2" h="19400">
                  <a:moveTo>
                    <a:pt x="7923" y="298"/>
                  </a:moveTo>
                  <a:cubicBezTo>
                    <a:pt x="1828" y="-1598"/>
                    <a:pt x="5485" y="5986"/>
                    <a:pt x="1151" y="11200"/>
                  </a:cubicBezTo>
                  <a:cubicBezTo>
                    <a:pt x="813" y="11606"/>
                    <a:pt x="406" y="11809"/>
                    <a:pt x="0" y="12012"/>
                  </a:cubicBezTo>
                  <a:cubicBezTo>
                    <a:pt x="4063" y="15601"/>
                    <a:pt x="8397" y="20477"/>
                    <a:pt x="9954" y="19190"/>
                  </a:cubicBezTo>
                  <a:cubicBezTo>
                    <a:pt x="12189" y="17226"/>
                    <a:pt x="14017" y="2194"/>
                    <a:pt x="7923" y="29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A1991EE4-34C9-087E-ECD4-A495D1FB174D}"/>
                </a:ext>
              </a:extLst>
            </p:cNvPr>
            <p:cNvSpPr/>
            <p:nvPr/>
          </p:nvSpPr>
          <p:spPr bwMode="ltGray">
            <a:xfrm>
              <a:off x="7130134" y="3439603"/>
              <a:ext cx="6782" cy="3801"/>
            </a:xfrm>
            <a:custGeom>
              <a:avLst/>
              <a:gdLst>
                <a:gd name="connsiteX0" fmla="*/ 6783 w 6782"/>
                <a:gd name="connsiteY0" fmla="*/ 3568 h 3801"/>
                <a:gd name="connsiteX1" fmla="*/ 1366 w 6782"/>
                <a:gd name="connsiteY1" fmla="*/ 47 h 3801"/>
                <a:gd name="connsiteX2" fmla="*/ 6783 w 6782"/>
                <a:gd name="connsiteY2" fmla="*/ 3568 h 3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82" h="3801">
                  <a:moveTo>
                    <a:pt x="6783" y="3568"/>
                  </a:moveTo>
                  <a:cubicBezTo>
                    <a:pt x="4819" y="1808"/>
                    <a:pt x="2856" y="318"/>
                    <a:pt x="1366" y="47"/>
                  </a:cubicBezTo>
                  <a:cubicBezTo>
                    <a:pt x="-2697" y="-562"/>
                    <a:pt x="3262" y="4990"/>
                    <a:pt x="6783" y="356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614FFD31-3560-232B-E63C-F6D6C05E3A3E}"/>
                </a:ext>
              </a:extLst>
            </p:cNvPr>
            <p:cNvSpPr/>
            <p:nvPr/>
          </p:nvSpPr>
          <p:spPr bwMode="ltGray">
            <a:xfrm>
              <a:off x="7064503" y="3454131"/>
              <a:ext cx="21358" cy="11484"/>
            </a:xfrm>
            <a:custGeom>
              <a:avLst/>
              <a:gdLst>
                <a:gd name="connsiteX0" fmla="*/ 21290 w 21358"/>
                <a:gd name="connsiteY0" fmla="*/ 6240 h 11484"/>
                <a:gd name="connsiteX1" fmla="*/ 12351 w 21358"/>
                <a:gd name="connsiteY1" fmla="*/ 1365 h 11484"/>
                <a:gd name="connsiteX2" fmla="*/ 3684 w 21358"/>
                <a:gd name="connsiteY2" fmla="*/ 1094 h 11484"/>
                <a:gd name="connsiteX3" fmla="*/ 4700 w 21358"/>
                <a:gd name="connsiteY3" fmla="*/ 11454 h 11484"/>
                <a:gd name="connsiteX4" fmla="*/ 21290 w 21358"/>
                <a:gd name="connsiteY4" fmla="*/ 6240 h 11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58" h="11484">
                  <a:moveTo>
                    <a:pt x="21290" y="6240"/>
                  </a:moveTo>
                  <a:cubicBezTo>
                    <a:pt x="22035" y="3193"/>
                    <a:pt x="16550" y="2110"/>
                    <a:pt x="12351" y="1365"/>
                  </a:cubicBezTo>
                  <a:cubicBezTo>
                    <a:pt x="8153" y="620"/>
                    <a:pt x="7070" y="-1141"/>
                    <a:pt x="3684" y="1094"/>
                  </a:cubicBezTo>
                  <a:cubicBezTo>
                    <a:pt x="-650" y="3938"/>
                    <a:pt x="-2140" y="11048"/>
                    <a:pt x="4700" y="11454"/>
                  </a:cubicBezTo>
                  <a:cubicBezTo>
                    <a:pt x="11539" y="11793"/>
                    <a:pt x="20545" y="9220"/>
                    <a:pt x="21290" y="624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A3A22399-DA38-9328-9AC7-E997A9B8E0FD}"/>
                </a:ext>
              </a:extLst>
            </p:cNvPr>
            <p:cNvSpPr/>
            <p:nvPr/>
          </p:nvSpPr>
          <p:spPr bwMode="ltGray">
            <a:xfrm>
              <a:off x="7024190" y="3453821"/>
              <a:ext cx="28986" cy="24224"/>
            </a:xfrm>
            <a:custGeom>
              <a:avLst/>
              <a:gdLst>
                <a:gd name="connsiteX0" fmla="*/ 23344 w 28986"/>
                <a:gd name="connsiteY0" fmla="*/ 12509 h 24224"/>
                <a:gd name="connsiteX1" fmla="*/ 5128 w 28986"/>
                <a:gd name="connsiteY1" fmla="*/ 49 h 24224"/>
                <a:gd name="connsiteX2" fmla="*/ 388 w 28986"/>
                <a:gd name="connsiteY2" fmla="*/ 11764 h 24224"/>
                <a:gd name="connsiteX3" fmla="*/ 3774 w 28986"/>
                <a:gd name="connsiteY3" fmla="*/ 15623 h 24224"/>
                <a:gd name="connsiteX4" fmla="*/ 12577 w 28986"/>
                <a:gd name="connsiteY4" fmla="*/ 24020 h 24224"/>
                <a:gd name="connsiteX5" fmla="*/ 27610 w 28986"/>
                <a:gd name="connsiteY5" fmla="*/ 13253 h 24224"/>
                <a:gd name="connsiteX6" fmla="*/ 23344 w 28986"/>
                <a:gd name="connsiteY6" fmla="*/ 12509 h 24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986" h="24224">
                  <a:moveTo>
                    <a:pt x="23344" y="12509"/>
                  </a:moveTo>
                  <a:cubicBezTo>
                    <a:pt x="21448" y="11019"/>
                    <a:pt x="13186" y="1539"/>
                    <a:pt x="5128" y="49"/>
                  </a:cubicBezTo>
                  <a:cubicBezTo>
                    <a:pt x="727" y="-763"/>
                    <a:pt x="1540" y="8717"/>
                    <a:pt x="388" y="11764"/>
                  </a:cubicBezTo>
                  <a:cubicBezTo>
                    <a:pt x="-763" y="14811"/>
                    <a:pt x="727" y="15623"/>
                    <a:pt x="3774" y="15623"/>
                  </a:cubicBezTo>
                  <a:cubicBezTo>
                    <a:pt x="6821" y="15623"/>
                    <a:pt x="6483" y="22124"/>
                    <a:pt x="12577" y="24020"/>
                  </a:cubicBezTo>
                  <a:cubicBezTo>
                    <a:pt x="18671" y="25916"/>
                    <a:pt x="23479" y="13998"/>
                    <a:pt x="27610" y="13253"/>
                  </a:cubicBezTo>
                  <a:cubicBezTo>
                    <a:pt x="31808" y="12576"/>
                    <a:pt x="25240" y="13998"/>
                    <a:pt x="23344" y="125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 230">
              <a:extLst>
                <a:ext uri="{FF2B5EF4-FFF2-40B4-BE49-F238E27FC236}">
                  <a16:creationId xmlns:a16="http://schemas.microsoft.com/office/drawing/2014/main" id="{05113A0B-6D43-570F-A754-A44555C6C701}"/>
                </a:ext>
              </a:extLst>
            </p:cNvPr>
            <p:cNvSpPr/>
            <p:nvPr/>
          </p:nvSpPr>
          <p:spPr bwMode="ltGray">
            <a:xfrm>
              <a:off x="6984930" y="3456681"/>
              <a:ext cx="4166" cy="3689"/>
            </a:xfrm>
            <a:custGeom>
              <a:avLst/>
              <a:gdLst>
                <a:gd name="connsiteX0" fmla="*/ 1390 w 4166"/>
                <a:gd name="connsiteY0" fmla="*/ 304 h 3689"/>
                <a:gd name="connsiteX1" fmla="*/ 4166 w 4166"/>
                <a:gd name="connsiteY1" fmla="*/ 3690 h 3689"/>
                <a:gd name="connsiteX2" fmla="*/ 1390 w 4166"/>
                <a:gd name="connsiteY2" fmla="*/ 304 h 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66" h="3689">
                  <a:moveTo>
                    <a:pt x="1390" y="304"/>
                  </a:moveTo>
                  <a:cubicBezTo>
                    <a:pt x="-1319" y="-982"/>
                    <a:pt x="103" y="2132"/>
                    <a:pt x="4166" y="3690"/>
                  </a:cubicBezTo>
                  <a:cubicBezTo>
                    <a:pt x="3218" y="1929"/>
                    <a:pt x="2270" y="710"/>
                    <a:pt x="1390" y="3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 231">
              <a:extLst>
                <a:ext uri="{FF2B5EF4-FFF2-40B4-BE49-F238E27FC236}">
                  <a16:creationId xmlns:a16="http://schemas.microsoft.com/office/drawing/2014/main" id="{68813477-01CF-CC18-4B07-2B054AB840D5}"/>
                </a:ext>
              </a:extLst>
            </p:cNvPr>
            <p:cNvSpPr/>
            <p:nvPr/>
          </p:nvSpPr>
          <p:spPr bwMode="ltGray">
            <a:xfrm>
              <a:off x="6989164" y="3443571"/>
              <a:ext cx="31727" cy="30284"/>
            </a:xfrm>
            <a:custGeom>
              <a:avLst/>
              <a:gdLst>
                <a:gd name="connsiteX0" fmla="*/ 30607 w 31727"/>
                <a:gd name="connsiteY0" fmla="*/ 2106 h 30284"/>
                <a:gd name="connsiteX1" fmla="*/ 16522 w 31727"/>
                <a:gd name="connsiteY1" fmla="*/ 5762 h 30284"/>
                <a:gd name="connsiteX2" fmla="*/ 3724 w 31727"/>
                <a:gd name="connsiteY2" fmla="*/ 17612 h 30284"/>
                <a:gd name="connsiteX3" fmla="*/ 0 w 31727"/>
                <a:gd name="connsiteY3" fmla="*/ 16800 h 30284"/>
                <a:gd name="connsiteX4" fmla="*/ 11376 w 31727"/>
                <a:gd name="connsiteY4" fmla="*/ 30275 h 30284"/>
                <a:gd name="connsiteX5" fmla="*/ 21736 w 31727"/>
                <a:gd name="connsiteY5" fmla="*/ 11924 h 30284"/>
                <a:gd name="connsiteX6" fmla="*/ 31690 w 31727"/>
                <a:gd name="connsiteY6" fmla="*/ 4272 h 30284"/>
                <a:gd name="connsiteX7" fmla="*/ 30607 w 31727"/>
                <a:gd name="connsiteY7" fmla="*/ 2106 h 30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727" h="30284">
                  <a:moveTo>
                    <a:pt x="30607" y="2106"/>
                  </a:moveTo>
                  <a:cubicBezTo>
                    <a:pt x="29253" y="6913"/>
                    <a:pt x="23362" y="4205"/>
                    <a:pt x="16522" y="5762"/>
                  </a:cubicBezTo>
                  <a:cubicBezTo>
                    <a:pt x="9683" y="7252"/>
                    <a:pt x="10563" y="18018"/>
                    <a:pt x="3724" y="17612"/>
                  </a:cubicBezTo>
                  <a:cubicBezTo>
                    <a:pt x="2302" y="17545"/>
                    <a:pt x="1083" y="17206"/>
                    <a:pt x="0" y="16800"/>
                  </a:cubicBezTo>
                  <a:cubicBezTo>
                    <a:pt x="3047" y="21878"/>
                    <a:pt x="6839" y="30613"/>
                    <a:pt x="11376" y="30275"/>
                  </a:cubicBezTo>
                  <a:cubicBezTo>
                    <a:pt x="17470" y="29869"/>
                    <a:pt x="16793" y="15310"/>
                    <a:pt x="21736" y="11924"/>
                  </a:cubicBezTo>
                  <a:cubicBezTo>
                    <a:pt x="26680" y="8538"/>
                    <a:pt x="32232" y="6642"/>
                    <a:pt x="31690" y="4272"/>
                  </a:cubicBezTo>
                  <a:cubicBezTo>
                    <a:pt x="31081" y="1903"/>
                    <a:pt x="31961" y="-2702"/>
                    <a:pt x="30607" y="210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 232">
              <a:extLst>
                <a:ext uri="{FF2B5EF4-FFF2-40B4-BE49-F238E27FC236}">
                  <a16:creationId xmlns:a16="http://schemas.microsoft.com/office/drawing/2014/main" id="{B84CC7DE-4446-252C-31D4-F379E3459BFA}"/>
                </a:ext>
              </a:extLst>
            </p:cNvPr>
            <p:cNvSpPr/>
            <p:nvPr/>
          </p:nvSpPr>
          <p:spPr bwMode="ltGray">
            <a:xfrm>
              <a:off x="7478519" y="2946235"/>
              <a:ext cx="57599" cy="39100"/>
            </a:xfrm>
            <a:custGeom>
              <a:avLst/>
              <a:gdLst>
                <a:gd name="connsiteX0" fmla="*/ 23717 w 57599"/>
                <a:gd name="connsiteY0" fmla="*/ 36478 h 39100"/>
                <a:gd name="connsiteX1" fmla="*/ 39766 w 57599"/>
                <a:gd name="connsiteY1" fmla="*/ 37697 h 39100"/>
                <a:gd name="connsiteX2" fmla="*/ 44235 w 57599"/>
                <a:gd name="connsiteY2" fmla="*/ 30452 h 39100"/>
                <a:gd name="connsiteX3" fmla="*/ 54257 w 57599"/>
                <a:gd name="connsiteY3" fmla="*/ 14471 h 39100"/>
                <a:gd name="connsiteX4" fmla="*/ 54798 w 57599"/>
                <a:gd name="connsiteY4" fmla="*/ 387 h 39100"/>
                <a:gd name="connsiteX5" fmla="*/ 44506 w 57599"/>
                <a:gd name="connsiteY5" fmla="*/ 10612 h 39100"/>
                <a:gd name="connsiteX6" fmla="*/ 29676 w 57599"/>
                <a:gd name="connsiteY6" fmla="*/ 15216 h 39100"/>
                <a:gd name="connsiteX7" fmla="*/ 5841 w 57599"/>
                <a:gd name="connsiteY7" fmla="*/ 4720 h 39100"/>
                <a:gd name="connsiteX8" fmla="*/ 4690 w 57599"/>
                <a:gd name="connsiteY8" fmla="*/ 30113 h 39100"/>
                <a:gd name="connsiteX9" fmla="*/ 23717 w 57599"/>
                <a:gd name="connsiteY9" fmla="*/ 36478 h 3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599" h="39100">
                  <a:moveTo>
                    <a:pt x="23717" y="36478"/>
                  </a:moveTo>
                  <a:cubicBezTo>
                    <a:pt x="27916" y="36478"/>
                    <a:pt x="33671" y="35395"/>
                    <a:pt x="39766" y="37697"/>
                  </a:cubicBezTo>
                  <a:cubicBezTo>
                    <a:pt x="45860" y="39932"/>
                    <a:pt x="44235" y="32686"/>
                    <a:pt x="44235" y="30452"/>
                  </a:cubicBezTo>
                  <a:cubicBezTo>
                    <a:pt x="44235" y="28217"/>
                    <a:pt x="50736" y="21581"/>
                    <a:pt x="54257" y="14471"/>
                  </a:cubicBezTo>
                  <a:cubicBezTo>
                    <a:pt x="57778" y="7293"/>
                    <a:pt x="59335" y="3027"/>
                    <a:pt x="54798" y="387"/>
                  </a:cubicBezTo>
                  <a:cubicBezTo>
                    <a:pt x="50261" y="-2254"/>
                    <a:pt x="50939" y="9460"/>
                    <a:pt x="44506" y="10612"/>
                  </a:cubicBezTo>
                  <a:cubicBezTo>
                    <a:pt x="38073" y="11763"/>
                    <a:pt x="36109" y="13659"/>
                    <a:pt x="29676" y="15216"/>
                  </a:cubicBezTo>
                  <a:cubicBezTo>
                    <a:pt x="23243" y="16774"/>
                    <a:pt x="21415" y="8986"/>
                    <a:pt x="5841" y="4720"/>
                  </a:cubicBezTo>
                  <a:cubicBezTo>
                    <a:pt x="-1743" y="2689"/>
                    <a:pt x="-1743" y="14607"/>
                    <a:pt x="4690" y="30113"/>
                  </a:cubicBezTo>
                  <a:cubicBezTo>
                    <a:pt x="11122" y="45484"/>
                    <a:pt x="19587" y="36478"/>
                    <a:pt x="23717" y="364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 233">
              <a:extLst>
                <a:ext uri="{FF2B5EF4-FFF2-40B4-BE49-F238E27FC236}">
                  <a16:creationId xmlns:a16="http://schemas.microsoft.com/office/drawing/2014/main" id="{4AE0571B-9DBA-CBA1-E9B1-1CAC974CC3CC}"/>
                </a:ext>
              </a:extLst>
            </p:cNvPr>
            <p:cNvSpPr/>
            <p:nvPr/>
          </p:nvSpPr>
          <p:spPr bwMode="ltGray">
            <a:xfrm>
              <a:off x="7333471" y="2879766"/>
              <a:ext cx="17798" cy="31373"/>
            </a:xfrm>
            <a:custGeom>
              <a:avLst/>
              <a:gdLst>
                <a:gd name="connsiteX0" fmla="*/ 1511 w 17798"/>
                <a:gd name="connsiteY0" fmla="*/ 7537 h 31373"/>
                <a:gd name="connsiteX1" fmla="*/ 2052 w 17798"/>
                <a:gd name="connsiteY1" fmla="*/ 156 h 31373"/>
                <a:gd name="connsiteX2" fmla="*/ 969 w 17798"/>
                <a:gd name="connsiteY2" fmla="*/ 7199 h 31373"/>
                <a:gd name="connsiteX3" fmla="*/ 3000 w 17798"/>
                <a:gd name="connsiteY3" fmla="*/ 25820 h 31373"/>
                <a:gd name="connsiteX4" fmla="*/ 15460 w 17798"/>
                <a:gd name="connsiteY4" fmla="*/ 30696 h 31373"/>
                <a:gd name="connsiteX5" fmla="*/ 14918 w 17798"/>
                <a:gd name="connsiteY5" fmla="*/ 17762 h 31373"/>
                <a:gd name="connsiteX6" fmla="*/ 1511 w 17798"/>
                <a:gd name="connsiteY6" fmla="*/ 7537 h 3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98" h="31373">
                  <a:moveTo>
                    <a:pt x="1511" y="7537"/>
                  </a:moveTo>
                  <a:cubicBezTo>
                    <a:pt x="1511" y="4490"/>
                    <a:pt x="5438" y="-995"/>
                    <a:pt x="2052" y="156"/>
                  </a:cubicBezTo>
                  <a:cubicBezTo>
                    <a:pt x="-1401" y="1307"/>
                    <a:pt x="427" y="4016"/>
                    <a:pt x="969" y="7199"/>
                  </a:cubicBezTo>
                  <a:cubicBezTo>
                    <a:pt x="2052" y="13564"/>
                    <a:pt x="-453" y="22434"/>
                    <a:pt x="3000" y="25820"/>
                  </a:cubicBezTo>
                  <a:cubicBezTo>
                    <a:pt x="6454" y="29206"/>
                    <a:pt x="13157" y="32930"/>
                    <a:pt x="15460" y="30696"/>
                  </a:cubicBezTo>
                  <a:cubicBezTo>
                    <a:pt x="17762" y="28461"/>
                    <a:pt x="19523" y="21757"/>
                    <a:pt x="14918" y="17762"/>
                  </a:cubicBezTo>
                  <a:cubicBezTo>
                    <a:pt x="10313" y="13767"/>
                    <a:pt x="1511" y="10584"/>
                    <a:pt x="1511" y="75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 234">
              <a:extLst>
                <a:ext uri="{FF2B5EF4-FFF2-40B4-BE49-F238E27FC236}">
                  <a16:creationId xmlns:a16="http://schemas.microsoft.com/office/drawing/2014/main" id="{298061C9-673B-80F6-2113-0D435AD873B9}"/>
                </a:ext>
              </a:extLst>
            </p:cNvPr>
            <p:cNvSpPr/>
            <p:nvPr/>
          </p:nvSpPr>
          <p:spPr bwMode="ltGray">
            <a:xfrm>
              <a:off x="7488786" y="2653756"/>
              <a:ext cx="84496" cy="69451"/>
            </a:xfrm>
            <a:custGeom>
              <a:avLst/>
              <a:gdLst>
                <a:gd name="connsiteX0" fmla="*/ 19816 w 84496"/>
                <a:gd name="connsiteY0" fmla="*/ 22752 h 69451"/>
                <a:gd name="connsiteX1" fmla="*/ 28145 w 84496"/>
                <a:gd name="connsiteY1" fmla="*/ 40628 h 69451"/>
                <a:gd name="connsiteX2" fmla="*/ 33765 w 84496"/>
                <a:gd name="connsiteY2" fmla="*/ 62974 h 69451"/>
                <a:gd name="connsiteX3" fmla="*/ 43990 w 84496"/>
                <a:gd name="connsiteY3" fmla="*/ 66766 h 69451"/>
                <a:gd name="connsiteX4" fmla="*/ 42094 w 84496"/>
                <a:gd name="connsiteY4" fmla="*/ 69407 h 69451"/>
                <a:gd name="connsiteX5" fmla="*/ 57397 w 84496"/>
                <a:gd name="connsiteY5" fmla="*/ 65886 h 69451"/>
                <a:gd name="connsiteX6" fmla="*/ 73513 w 84496"/>
                <a:gd name="connsiteY6" fmla="*/ 59182 h 69451"/>
                <a:gd name="connsiteX7" fmla="*/ 84212 w 84496"/>
                <a:gd name="connsiteY7" fmla="*/ 61146 h 69451"/>
                <a:gd name="connsiteX8" fmla="*/ 67690 w 84496"/>
                <a:gd name="connsiteY8" fmla="*/ 47738 h 69451"/>
                <a:gd name="connsiteX9" fmla="*/ 59564 w 84496"/>
                <a:gd name="connsiteY9" fmla="*/ 36227 h 69451"/>
                <a:gd name="connsiteX10" fmla="*/ 61867 w 84496"/>
                <a:gd name="connsiteY10" fmla="*/ 28101 h 69451"/>
                <a:gd name="connsiteX11" fmla="*/ 50490 w 84496"/>
                <a:gd name="connsiteY11" fmla="*/ 2708 h 69451"/>
                <a:gd name="connsiteX12" fmla="*/ 28077 w 84496"/>
                <a:gd name="connsiteY12" fmla="*/ 17605 h 69451"/>
                <a:gd name="connsiteX13" fmla="*/ 29702 w 84496"/>
                <a:gd name="connsiteY13" fmla="*/ 2437 h 69451"/>
                <a:gd name="connsiteX14" fmla="*/ 24082 w 84496"/>
                <a:gd name="connsiteY14" fmla="*/ 677 h 69451"/>
                <a:gd name="connsiteX15" fmla="*/ 23811 w 84496"/>
                <a:gd name="connsiteY15" fmla="*/ 541 h 69451"/>
                <a:gd name="connsiteX16" fmla="*/ 4377 w 84496"/>
                <a:gd name="connsiteY16" fmla="*/ 7854 h 69451"/>
                <a:gd name="connsiteX17" fmla="*/ 3632 w 84496"/>
                <a:gd name="connsiteY17" fmla="*/ 28169 h 69451"/>
                <a:gd name="connsiteX18" fmla="*/ 19816 w 84496"/>
                <a:gd name="connsiteY18" fmla="*/ 22752 h 69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4496" h="69451">
                  <a:moveTo>
                    <a:pt x="19816" y="22752"/>
                  </a:moveTo>
                  <a:cubicBezTo>
                    <a:pt x="30108" y="23158"/>
                    <a:pt x="28145" y="34940"/>
                    <a:pt x="28145" y="40628"/>
                  </a:cubicBezTo>
                  <a:cubicBezTo>
                    <a:pt x="28145" y="46249"/>
                    <a:pt x="31530" y="61484"/>
                    <a:pt x="33765" y="62974"/>
                  </a:cubicBezTo>
                  <a:cubicBezTo>
                    <a:pt x="36067" y="64464"/>
                    <a:pt x="46292" y="63313"/>
                    <a:pt x="43990" y="66766"/>
                  </a:cubicBezTo>
                  <a:cubicBezTo>
                    <a:pt x="41688" y="70152"/>
                    <a:pt x="36812" y="69001"/>
                    <a:pt x="42094" y="69407"/>
                  </a:cubicBezTo>
                  <a:cubicBezTo>
                    <a:pt x="47443" y="69813"/>
                    <a:pt x="48662" y="67375"/>
                    <a:pt x="57397" y="65886"/>
                  </a:cubicBezTo>
                  <a:cubicBezTo>
                    <a:pt x="66132" y="64396"/>
                    <a:pt x="68977" y="59182"/>
                    <a:pt x="73513" y="59182"/>
                  </a:cubicBezTo>
                  <a:cubicBezTo>
                    <a:pt x="78050" y="59182"/>
                    <a:pt x="86108" y="66089"/>
                    <a:pt x="84212" y="61146"/>
                  </a:cubicBezTo>
                  <a:cubicBezTo>
                    <a:pt x="82316" y="56270"/>
                    <a:pt x="71482" y="53359"/>
                    <a:pt x="67690" y="47738"/>
                  </a:cubicBezTo>
                  <a:cubicBezTo>
                    <a:pt x="63898" y="42118"/>
                    <a:pt x="63018" y="38529"/>
                    <a:pt x="59564" y="36227"/>
                  </a:cubicBezTo>
                  <a:cubicBezTo>
                    <a:pt x="56111" y="33924"/>
                    <a:pt x="58819" y="30742"/>
                    <a:pt x="61867" y="28101"/>
                  </a:cubicBezTo>
                  <a:cubicBezTo>
                    <a:pt x="64914" y="25460"/>
                    <a:pt x="63018" y="1963"/>
                    <a:pt x="50490" y="2708"/>
                  </a:cubicBezTo>
                  <a:cubicBezTo>
                    <a:pt x="37963" y="3453"/>
                    <a:pt x="34510" y="24783"/>
                    <a:pt x="28077" y="17605"/>
                  </a:cubicBezTo>
                  <a:cubicBezTo>
                    <a:pt x="21644" y="10428"/>
                    <a:pt x="27806" y="6568"/>
                    <a:pt x="29702" y="2437"/>
                  </a:cubicBezTo>
                  <a:cubicBezTo>
                    <a:pt x="31598" y="-1693"/>
                    <a:pt x="26384" y="677"/>
                    <a:pt x="24082" y="677"/>
                  </a:cubicBezTo>
                  <a:cubicBezTo>
                    <a:pt x="23879" y="677"/>
                    <a:pt x="23879" y="609"/>
                    <a:pt x="23811" y="541"/>
                  </a:cubicBezTo>
                  <a:cubicBezTo>
                    <a:pt x="16836" y="5688"/>
                    <a:pt x="8914" y="4266"/>
                    <a:pt x="4377" y="7854"/>
                  </a:cubicBezTo>
                  <a:cubicBezTo>
                    <a:pt x="-973" y="11985"/>
                    <a:pt x="-1650" y="21804"/>
                    <a:pt x="3632" y="28169"/>
                  </a:cubicBezTo>
                  <a:cubicBezTo>
                    <a:pt x="8914" y="34399"/>
                    <a:pt x="9523" y="22413"/>
                    <a:pt x="19816" y="2275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 235">
              <a:extLst>
                <a:ext uri="{FF2B5EF4-FFF2-40B4-BE49-F238E27FC236}">
                  <a16:creationId xmlns:a16="http://schemas.microsoft.com/office/drawing/2014/main" id="{4C3EB697-CA4E-22CD-C38B-718F31748978}"/>
                </a:ext>
              </a:extLst>
            </p:cNvPr>
            <p:cNvSpPr/>
            <p:nvPr/>
          </p:nvSpPr>
          <p:spPr bwMode="ltGray">
            <a:xfrm>
              <a:off x="7512501" y="2650536"/>
              <a:ext cx="3709" cy="3558"/>
            </a:xfrm>
            <a:custGeom>
              <a:avLst/>
              <a:gdLst>
                <a:gd name="connsiteX0" fmla="*/ 3550 w 3709"/>
                <a:gd name="connsiteY0" fmla="*/ 376 h 3558"/>
                <a:gd name="connsiteX1" fmla="*/ 96 w 3709"/>
                <a:gd name="connsiteY1" fmla="*/ 3558 h 3558"/>
                <a:gd name="connsiteX2" fmla="*/ 3550 w 3709"/>
                <a:gd name="connsiteY2" fmla="*/ 376 h 3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09" h="3558">
                  <a:moveTo>
                    <a:pt x="3550" y="376"/>
                  </a:moveTo>
                  <a:cubicBezTo>
                    <a:pt x="4701" y="-1249"/>
                    <a:pt x="-784" y="2881"/>
                    <a:pt x="96" y="3558"/>
                  </a:cubicBezTo>
                  <a:cubicBezTo>
                    <a:pt x="1315" y="2746"/>
                    <a:pt x="2466" y="1730"/>
                    <a:pt x="3550" y="37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 236">
              <a:extLst>
                <a:ext uri="{FF2B5EF4-FFF2-40B4-BE49-F238E27FC236}">
                  <a16:creationId xmlns:a16="http://schemas.microsoft.com/office/drawing/2014/main" id="{0A0E8A61-D9B3-793A-BABA-DFF7E0883B3C}"/>
                </a:ext>
              </a:extLst>
            </p:cNvPr>
            <p:cNvSpPr/>
            <p:nvPr/>
          </p:nvSpPr>
          <p:spPr bwMode="ltGray">
            <a:xfrm>
              <a:off x="7747584" y="2726838"/>
              <a:ext cx="24840" cy="16823"/>
            </a:xfrm>
            <a:custGeom>
              <a:avLst/>
              <a:gdLst>
                <a:gd name="connsiteX0" fmla="*/ 23818 w 24840"/>
                <a:gd name="connsiteY0" fmla="*/ 11290 h 16823"/>
                <a:gd name="connsiteX1" fmla="*/ 9327 w 24840"/>
                <a:gd name="connsiteY1" fmla="*/ 524 h 16823"/>
                <a:gd name="connsiteX2" fmla="*/ 456 w 24840"/>
                <a:gd name="connsiteY2" fmla="*/ 998 h 16823"/>
                <a:gd name="connsiteX3" fmla="*/ 9598 w 24840"/>
                <a:gd name="connsiteY3" fmla="*/ 15286 h 16823"/>
                <a:gd name="connsiteX4" fmla="*/ 23818 w 24840"/>
                <a:gd name="connsiteY4" fmla="*/ 11290 h 1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40" h="16823">
                  <a:moveTo>
                    <a:pt x="23818" y="11290"/>
                  </a:moveTo>
                  <a:cubicBezTo>
                    <a:pt x="19281" y="3029"/>
                    <a:pt x="11629" y="185"/>
                    <a:pt x="9327" y="524"/>
                  </a:cubicBezTo>
                  <a:cubicBezTo>
                    <a:pt x="7025" y="930"/>
                    <a:pt x="1201" y="-1169"/>
                    <a:pt x="456" y="998"/>
                  </a:cubicBezTo>
                  <a:cubicBezTo>
                    <a:pt x="-1440" y="6280"/>
                    <a:pt x="2759" y="14134"/>
                    <a:pt x="9598" y="15286"/>
                  </a:cubicBezTo>
                  <a:cubicBezTo>
                    <a:pt x="16369" y="16369"/>
                    <a:pt x="28422" y="19619"/>
                    <a:pt x="23818" y="1129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 237">
              <a:extLst>
                <a:ext uri="{FF2B5EF4-FFF2-40B4-BE49-F238E27FC236}">
                  <a16:creationId xmlns:a16="http://schemas.microsoft.com/office/drawing/2014/main" id="{B1648980-ADF5-BB27-ABC9-E910924A48DE}"/>
                </a:ext>
              </a:extLst>
            </p:cNvPr>
            <p:cNvSpPr/>
            <p:nvPr/>
          </p:nvSpPr>
          <p:spPr bwMode="ltGray">
            <a:xfrm>
              <a:off x="7656639" y="2578444"/>
              <a:ext cx="6961" cy="12067"/>
            </a:xfrm>
            <a:custGeom>
              <a:avLst/>
              <a:gdLst>
                <a:gd name="connsiteX0" fmla="*/ 4185 w 6961"/>
                <a:gd name="connsiteY0" fmla="*/ 11322 h 12067"/>
                <a:gd name="connsiteX1" fmla="*/ 6961 w 6961"/>
                <a:gd name="connsiteY1" fmla="*/ 12067 h 12067"/>
                <a:gd name="connsiteX2" fmla="*/ 731 w 6961"/>
                <a:gd name="connsiteY2" fmla="*/ 82 h 12067"/>
                <a:gd name="connsiteX3" fmla="*/ 4185 w 6961"/>
                <a:gd name="connsiteY3" fmla="*/ 11322 h 1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61" h="12067">
                  <a:moveTo>
                    <a:pt x="4185" y="11322"/>
                  </a:moveTo>
                  <a:cubicBezTo>
                    <a:pt x="4794" y="10916"/>
                    <a:pt x="5810" y="11322"/>
                    <a:pt x="6961" y="12067"/>
                  </a:cubicBezTo>
                  <a:cubicBezTo>
                    <a:pt x="5065" y="6650"/>
                    <a:pt x="4185" y="-866"/>
                    <a:pt x="731" y="82"/>
                  </a:cubicBezTo>
                  <a:cubicBezTo>
                    <a:pt x="-1503" y="826"/>
                    <a:pt x="1883" y="12880"/>
                    <a:pt x="4185" y="1132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 238">
              <a:extLst>
                <a:ext uri="{FF2B5EF4-FFF2-40B4-BE49-F238E27FC236}">
                  <a16:creationId xmlns:a16="http://schemas.microsoft.com/office/drawing/2014/main" id="{D1347F14-BC81-6FB5-2388-CE0C4ABE4CD6}"/>
                </a:ext>
              </a:extLst>
            </p:cNvPr>
            <p:cNvSpPr/>
            <p:nvPr/>
          </p:nvSpPr>
          <p:spPr bwMode="ltGray">
            <a:xfrm>
              <a:off x="7663600" y="2590511"/>
              <a:ext cx="4750" cy="5467"/>
            </a:xfrm>
            <a:custGeom>
              <a:avLst/>
              <a:gdLst>
                <a:gd name="connsiteX0" fmla="*/ 3250 w 4750"/>
                <a:gd name="connsiteY0" fmla="*/ 5011 h 5467"/>
                <a:gd name="connsiteX1" fmla="*/ 0 w 4750"/>
                <a:gd name="connsiteY1" fmla="*/ 0 h 5467"/>
                <a:gd name="connsiteX2" fmla="*/ 3250 w 4750"/>
                <a:gd name="connsiteY2" fmla="*/ 5011 h 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50" h="5467">
                  <a:moveTo>
                    <a:pt x="3250" y="5011"/>
                  </a:moveTo>
                  <a:cubicBezTo>
                    <a:pt x="6907" y="6975"/>
                    <a:pt x="3115" y="2099"/>
                    <a:pt x="0" y="0"/>
                  </a:cubicBezTo>
                  <a:cubicBezTo>
                    <a:pt x="813" y="2302"/>
                    <a:pt x="1828" y="4266"/>
                    <a:pt x="3250" y="501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 239">
              <a:extLst>
                <a:ext uri="{FF2B5EF4-FFF2-40B4-BE49-F238E27FC236}">
                  <a16:creationId xmlns:a16="http://schemas.microsoft.com/office/drawing/2014/main" id="{F21D474B-3284-6EDA-78ED-9892C11CEDC6}"/>
                </a:ext>
              </a:extLst>
            </p:cNvPr>
            <p:cNvSpPr/>
            <p:nvPr/>
          </p:nvSpPr>
          <p:spPr bwMode="ltGray">
            <a:xfrm>
              <a:off x="9646805" y="2365274"/>
              <a:ext cx="37281" cy="19133"/>
            </a:xfrm>
            <a:custGeom>
              <a:avLst/>
              <a:gdLst>
                <a:gd name="connsiteX0" fmla="*/ 36855 w 37281"/>
                <a:gd name="connsiteY0" fmla="*/ 13155 h 19133"/>
                <a:gd name="connsiteX1" fmla="*/ 15863 w 37281"/>
                <a:gd name="connsiteY1" fmla="*/ 357 h 19133"/>
                <a:gd name="connsiteX2" fmla="*/ 357 w 37281"/>
                <a:gd name="connsiteY2" fmla="*/ 5368 h 19133"/>
                <a:gd name="connsiteX3" fmla="*/ 15796 w 37281"/>
                <a:gd name="connsiteY3" fmla="*/ 17083 h 19133"/>
                <a:gd name="connsiteX4" fmla="*/ 36855 w 37281"/>
                <a:gd name="connsiteY4" fmla="*/ 13155 h 1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81" h="19133">
                  <a:moveTo>
                    <a:pt x="36855" y="13155"/>
                  </a:moveTo>
                  <a:cubicBezTo>
                    <a:pt x="33401" y="2998"/>
                    <a:pt x="21010" y="-1336"/>
                    <a:pt x="15863" y="357"/>
                  </a:cubicBezTo>
                  <a:cubicBezTo>
                    <a:pt x="10717" y="2050"/>
                    <a:pt x="1711" y="967"/>
                    <a:pt x="357" y="5368"/>
                  </a:cubicBezTo>
                  <a:cubicBezTo>
                    <a:pt x="-2216" y="13426"/>
                    <a:pt x="9769" y="16473"/>
                    <a:pt x="15796" y="17083"/>
                  </a:cubicBezTo>
                  <a:cubicBezTo>
                    <a:pt x="21822" y="17557"/>
                    <a:pt x="40308" y="23312"/>
                    <a:pt x="36855" y="1315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 240">
              <a:extLst>
                <a:ext uri="{FF2B5EF4-FFF2-40B4-BE49-F238E27FC236}">
                  <a16:creationId xmlns:a16="http://schemas.microsoft.com/office/drawing/2014/main" id="{F1531F14-5EC4-F2AB-BD27-93D02395D7A9}"/>
                </a:ext>
              </a:extLst>
            </p:cNvPr>
            <p:cNvSpPr/>
            <p:nvPr/>
          </p:nvSpPr>
          <p:spPr bwMode="ltGray">
            <a:xfrm>
              <a:off x="9679011" y="2369172"/>
              <a:ext cx="80113" cy="91592"/>
            </a:xfrm>
            <a:custGeom>
              <a:avLst/>
              <a:gdLst>
                <a:gd name="connsiteX0" fmla="*/ 17853 w 80113"/>
                <a:gd name="connsiteY0" fmla="*/ 44130 h 91592"/>
                <a:gd name="connsiteX1" fmla="*/ 23541 w 80113"/>
                <a:gd name="connsiteY1" fmla="*/ 66679 h 91592"/>
                <a:gd name="connsiteX2" fmla="*/ 29974 w 80113"/>
                <a:gd name="connsiteY2" fmla="*/ 80831 h 91592"/>
                <a:gd name="connsiteX3" fmla="*/ 36610 w 80113"/>
                <a:gd name="connsiteY3" fmla="*/ 90311 h 91592"/>
                <a:gd name="connsiteX4" fmla="*/ 47986 w 80113"/>
                <a:gd name="connsiteY4" fmla="*/ 60314 h 91592"/>
                <a:gd name="connsiteX5" fmla="*/ 78051 w 80113"/>
                <a:gd name="connsiteY5" fmla="*/ 56318 h 91592"/>
                <a:gd name="connsiteX6" fmla="*/ 74327 w 80113"/>
                <a:gd name="connsiteY6" fmla="*/ 26524 h 91592"/>
                <a:gd name="connsiteX7" fmla="*/ 61732 w 80113"/>
                <a:gd name="connsiteY7" fmla="*/ 19143 h 91592"/>
                <a:gd name="connsiteX8" fmla="*/ 37355 w 80113"/>
                <a:gd name="connsiteY8" fmla="*/ 4246 h 91592"/>
                <a:gd name="connsiteX9" fmla="*/ 22661 w 80113"/>
                <a:gd name="connsiteY9" fmla="*/ 454 h 91592"/>
                <a:gd name="connsiteX10" fmla="*/ 23067 w 80113"/>
                <a:gd name="connsiteY10" fmla="*/ 13997 h 91592"/>
                <a:gd name="connsiteX11" fmla="*/ 10675 w 80113"/>
                <a:gd name="connsiteY11" fmla="*/ 26727 h 91592"/>
                <a:gd name="connsiteX12" fmla="*/ 924 w 80113"/>
                <a:gd name="connsiteY12" fmla="*/ 35259 h 91592"/>
                <a:gd name="connsiteX13" fmla="*/ 17853 w 80113"/>
                <a:gd name="connsiteY13" fmla="*/ 44130 h 91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0113" h="91592">
                  <a:moveTo>
                    <a:pt x="17853" y="44130"/>
                  </a:moveTo>
                  <a:cubicBezTo>
                    <a:pt x="19004" y="50901"/>
                    <a:pt x="22661" y="61871"/>
                    <a:pt x="23541" y="66679"/>
                  </a:cubicBezTo>
                  <a:cubicBezTo>
                    <a:pt x="24421" y="71486"/>
                    <a:pt x="29703" y="77716"/>
                    <a:pt x="29974" y="80831"/>
                  </a:cubicBezTo>
                  <a:cubicBezTo>
                    <a:pt x="30245" y="83946"/>
                    <a:pt x="29771" y="95390"/>
                    <a:pt x="36610" y="90311"/>
                  </a:cubicBezTo>
                  <a:cubicBezTo>
                    <a:pt x="43449" y="85232"/>
                    <a:pt x="38845" y="65121"/>
                    <a:pt x="47986" y="60314"/>
                  </a:cubicBezTo>
                  <a:cubicBezTo>
                    <a:pt x="57128" y="55506"/>
                    <a:pt x="73514" y="67627"/>
                    <a:pt x="78051" y="56318"/>
                  </a:cubicBezTo>
                  <a:cubicBezTo>
                    <a:pt x="82588" y="45010"/>
                    <a:pt x="78864" y="37562"/>
                    <a:pt x="74327" y="26524"/>
                  </a:cubicBezTo>
                  <a:cubicBezTo>
                    <a:pt x="69790" y="15487"/>
                    <a:pt x="74259" y="20836"/>
                    <a:pt x="61732" y="19143"/>
                  </a:cubicBezTo>
                  <a:cubicBezTo>
                    <a:pt x="49205" y="17450"/>
                    <a:pt x="43043" y="7361"/>
                    <a:pt x="37355" y="4246"/>
                  </a:cubicBezTo>
                  <a:cubicBezTo>
                    <a:pt x="31667" y="1131"/>
                    <a:pt x="26114" y="-968"/>
                    <a:pt x="22661" y="454"/>
                  </a:cubicBezTo>
                  <a:cubicBezTo>
                    <a:pt x="19207" y="1876"/>
                    <a:pt x="25437" y="11627"/>
                    <a:pt x="23067" y="13997"/>
                  </a:cubicBezTo>
                  <a:cubicBezTo>
                    <a:pt x="15551" y="21378"/>
                    <a:pt x="14400" y="21919"/>
                    <a:pt x="10675" y="26727"/>
                  </a:cubicBezTo>
                  <a:cubicBezTo>
                    <a:pt x="6951" y="31535"/>
                    <a:pt x="-3071" y="29300"/>
                    <a:pt x="924" y="35259"/>
                  </a:cubicBezTo>
                  <a:cubicBezTo>
                    <a:pt x="4920" y="41286"/>
                    <a:pt x="16702" y="37358"/>
                    <a:pt x="17853" y="441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 241">
              <a:extLst>
                <a:ext uri="{FF2B5EF4-FFF2-40B4-BE49-F238E27FC236}">
                  <a16:creationId xmlns:a16="http://schemas.microsoft.com/office/drawing/2014/main" id="{F60EE1C3-FFF0-6DA7-4D0A-C4858FF8E467}"/>
                </a:ext>
              </a:extLst>
            </p:cNvPr>
            <p:cNvSpPr/>
            <p:nvPr/>
          </p:nvSpPr>
          <p:spPr bwMode="ltGray">
            <a:xfrm>
              <a:off x="9529728" y="2073237"/>
              <a:ext cx="311492" cy="213798"/>
            </a:xfrm>
            <a:custGeom>
              <a:avLst/>
              <a:gdLst>
                <a:gd name="connsiteX0" fmla="*/ 249816 w 311492"/>
                <a:gd name="connsiteY0" fmla="*/ 208766 h 213798"/>
                <a:gd name="connsiteX1" fmla="*/ 270739 w 311492"/>
                <a:gd name="connsiteY1" fmla="*/ 184592 h 213798"/>
                <a:gd name="connsiteX2" fmla="*/ 278391 w 311492"/>
                <a:gd name="connsiteY2" fmla="*/ 164819 h 213798"/>
                <a:gd name="connsiteX3" fmla="*/ 297622 w 311492"/>
                <a:gd name="connsiteY3" fmla="*/ 148026 h 213798"/>
                <a:gd name="connsiteX4" fmla="*/ 308050 w 311492"/>
                <a:gd name="connsiteY4" fmla="*/ 120534 h 213798"/>
                <a:gd name="connsiteX5" fmla="*/ 283944 w 311492"/>
                <a:gd name="connsiteY5" fmla="*/ 116268 h 213798"/>
                <a:gd name="connsiteX6" fmla="*/ 279136 w 311492"/>
                <a:gd name="connsiteY6" fmla="*/ 113560 h 213798"/>
                <a:gd name="connsiteX7" fmla="*/ 265390 w 311492"/>
                <a:gd name="connsiteY7" fmla="*/ 102454 h 213798"/>
                <a:gd name="connsiteX8" fmla="*/ 263359 w 311492"/>
                <a:gd name="connsiteY8" fmla="*/ 86203 h 213798"/>
                <a:gd name="connsiteX9" fmla="*/ 265255 w 311492"/>
                <a:gd name="connsiteY9" fmla="*/ 71712 h 213798"/>
                <a:gd name="connsiteX10" fmla="*/ 272161 w 311492"/>
                <a:gd name="connsiteY10" fmla="*/ 43204 h 213798"/>
                <a:gd name="connsiteX11" fmla="*/ 292273 w 311492"/>
                <a:gd name="connsiteY11" fmla="*/ 33115 h 213798"/>
                <a:gd name="connsiteX12" fmla="*/ 270536 w 311492"/>
                <a:gd name="connsiteY12" fmla="*/ 20791 h 213798"/>
                <a:gd name="connsiteX13" fmla="*/ 247039 w 311492"/>
                <a:gd name="connsiteY13" fmla="*/ 32979 h 213798"/>
                <a:gd name="connsiteX14" fmla="*/ 231194 w 311492"/>
                <a:gd name="connsiteY14" fmla="*/ 50924 h 213798"/>
                <a:gd name="connsiteX15" fmla="*/ 230246 w 311492"/>
                <a:gd name="connsiteY15" fmla="*/ 67785 h 213798"/>
                <a:gd name="connsiteX16" fmla="*/ 212911 w 311492"/>
                <a:gd name="connsiteY16" fmla="*/ 82411 h 213798"/>
                <a:gd name="connsiteX17" fmla="*/ 215010 w 311492"/>
                <a:gd name="connsiteY17" fmla="*/ 115862 h 213798"/>
                <a:gd name="connsiteX18" fmla="*/ 199978 w 311492"/>
                <a:gd name="connsiteY18" fmla="*/ 129134 h 213798"/>
                <a:gd name="connsiteX19" fmla="*/ 164360 w 311492"/>
                <a:gd name="connsiteY19" fmla="*/ 119180 h 213798"/>
                <a:gd name="connsiteX20" fmla="*/ 158401 w 311492"/>
                <a:gd name="connsiteY20" fmla="*/ 94803 h 213798"/>
                <a:gd name="connsiteX21" fmla="*/ 168897 w 311492"/>
                <a:gd name="connsiteY21" fmla="*/ 79025 h 213798"/>
                <a:gd name="connsiteX22" fmla="*/ 161584 w 311492"/>
                <a:gd name="connsiteY22" fmla="*/ 61216 h 213798"/>
                <a:gd name="connsiteX23" fmla="*/ 148785 w 311492"/>
                <a:gd name="connsiteY23" fmla="*/ 45371 h 213798"/>
                <a:gd name="connsiteX24" fmla="*/ 140118 w 311492"/>
                <a:gd name="connsiteY24" fmla="*/ 29661 h 213798"/>
                <a:gd name="connsiteX25" fmla="*/ 136123 w 311492"/>
                <a:gd name="connsiteY25" fmla="*/ 14629 h 213798"/>
                <a:gd name="connsiteX26" fmla="*/ 135039 w 311492"/>
                <a:gd name="connsiteY26" fmla="*/ 950 h 213798"/>
                <a:gd name="connsiteX27" fmla="*/ 103484 w 311492"/>
                <a:gd name="connsiteY27" fmla="*/ 13545 h 213798"/>
                <a:gd name="connsiteX28" fmla="*/ 89671 w 311492"/>
                <a:gd name="connsiteY28" fmla="*/ 18895 h 213798"/>
                <a:gd name="connsiteX29" fmla="*/ 86691 w 311492"/>
                <a:gd name="connsiteY29" fmla="*/ 30812 h 213798"/>
                <a:gd name="connsiteX30" fmla="*/ 75180 w 311492"/>
                <a:gd name="connsiteY30" fmla="*/ 26140 h 213798"/>
                <a:gd name="connsiteX31" fmla="*/ 55814 w 311492"/>
                <a:gd name="connsiteY31" fmla="*/ 33047 h 213798"/>
                <a:gd name="connsiteX32" fmla="*/ 55881 w 311492"/>
                <a:gd name="connsiteY32" fmla="*/ 52210 h 213798"/>
                <a:gd name="connsiteX33" fmla="*/ 39359 w 311492"/>
                <a:gd name="connsiteY33" fmla="*/ 68800 h 213798"/>
                <a:gd name="connsiteX34" fmla="*/ 29811 w 311492"/>
                <a:gd name="connsiteY34" fmla="*/ 75639 h 213798"/>
                <a:gd name="connsiteX35" fmla="*/ 9903 w 311492"/>
                <a:gd name="connsiteY35" fmla="*/ 92162 h 213798"/>
                <a:gd name="connsiteX36" fmla="*/ 1642 w 311492"/>
                <a:gd name="connsiteY36" fmla="*/ 110445 h 213798"/>
                <a:gd name="connsiteX37" fmla="*/ 3741 w 311492"/>
                <a:gd name="connsiteY37" fmla="*/ 122701 h 213798"/>
                <a:gd name="connsiteX38" fmla="*/ 6991 w 311492"/>
                <a:gd name="connsiteY38" fmla="*/ 132520 h 213798"/>
                <a:gd name="connsiteX39" fmla="*/ 19518 w 311492"/>
                <a:gd name="connsiteY39" fmla="*/ 147688 h 213798"/>
                <a:gd name="connsiteX40" fmla="*/ 30488 w 311492"/>
                <a:gd name="connsiteY40" fmla="*/ 152157 h 213798"/>
                <a:gd name="connsiteX41" fmla="*/ 49855 w 311492"/>
                <a:gd name="connsiteY41" fmla="*/ 158996 h 213798"/>
                <a:gd name="connsiteX42" fmla="*/ 32113 w 311492"/>
                <a:gd name="connsiteY42" fmla="*/ 180597 h 213798"/>
                <a:gd name="connsiteX43" fmla="*/ 38411 w 311492"/>
                <a:gd name="connsiteY43" fmla="*/ 203281 h 213798"/>
                <a:gd name="connsiteX44" fmla="*/ 67596 w 311492"/>
                <a:gd name="connsiteY44" fmla="*/ 200843 h 213798"/>
                <a:gd name="connsiteX45" fmla="*/ 93057 w 311492"/>
                <a:gd name="connsiteY45" fmla="*/ 213438 h 213798"/>
                <a:gd name="connsiteX46" fmla="*/ 113371 w 311492"/>
                <a:gd name="connsiteY46" fmla="*/ 197119 h 213798"/>
                <a:gd name="connsiteX47" fmla="*/ 134430 w 311492"/>
                <a:gd name="connsiteY47" fmla="*/ 185337 h 213798"/>
                <a:gd name="connsiteX48" fmla="*/ 153526 w 311492"/>
                <a:gd name="connsiteY48" fmla="*/ 181206 h 213798"/>
                <a:gd name="connsiteX49" fmla="*/ 174246 w 311492"/>
                <a:gd name="connsiteY49" fmla="*/ 182222 h 213798"/>
                <a:gd name="connsiteX50" fmla="*/ 199436 w 311492"/>
                <a:gd name="connsiteY50" fmla="*/ 189806 h 213798"/>
                <a:gd name="connsiteX51" fmla="*/ 219886 w 311492"/>
                <a:gd name="connsiteY51" fmla="*/ 194004 h 213798"/>
                <a:gd name="connsiteX52" fmla="*/ 249816 w 311492"/>
                <a:gd name="connsiteY52" fmla="*/ 208766 h 213798"/>
                <a:gd name="connsiteX53" fmla="*/ 74435 w 311492"/>
                <a:gd name="connsiteY53" fmla="*/ 57153 h 213798"/>
                <a:gd name="connsiteX54" fmla="*/ 64345 w 311492"/>
                <a:gd name="connsiteY54" fmla="*/ 56476 h 213798"/>
                <a:gd name="connsiteX55" fmla="*/ 74435 w 311492"/>
                <a:gd name="connsiteY55" fmla="*/ 57153 h 213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11492" h="213798">
                  <a:moveTo>
                    <a:pt x="249816" y="208766"/>
                  </a:moveTo>
                  <a:cubicBezTo>
                    <a:pt x="262952" y="207073"/>
                    <a:pt x="268437" y="188519"/>
                    <a:pt x="270739" y="184592"/>
                  </a:cubicBezTo>
                  <a:cubicBezTo>
                    <a:pt x="273042" y="180665"/>
                    <a:pt x="273245" y="169898"/>
                    <a:pt x="278391" y="164819"/>
                  </a:cubicBezTo>
                  <a:cubicBezTo>
                    <a:pt x="283537" y="159741"/>
                    <a:pt x="292476" y="149719"/>
                    <a:pt x="297622" y="148026"/>
                  </a:cubicBezTo>
                  <a:cubicBezTo>
                    <a:pt x="302768" y="146333"/>
                    <a:pt x="318343" y="151615"/>
                    <a:pt x="308050" y="120534"/>
                  </a:cubicBezTo>
                  <a:cubicBezTo>
                    <a:pt x="297757" y="89453"/>
                    <a:pt x="289564" y="111190"/>
                    <a:pt x="283944" y="116268"/>
                  </a:cubicBezTo>
                  <a:cubicBezTo>
                    <a:pt x="278323" y="121347"/>
                    <a:pt x="281371" y="118638"/>
                    <a:pt x="279136" y="113560"/>
                  </a:cubicBezTo>
                  <a:cubicBezTo>
                    <a:pt x="276834" y="108481"/>
                    <a:pt x="265932" y="105095"/>
                    <a:pt x="265390" y="102454"/>
                  </a:cubicBezTo>
                  <a:cubicBezTo>
                    <a:pt x="264848" y="99881"/>
                    <a:pt x="263968" y="90740"/>
                    <a:pt x="263359" y="86203"/>
                  </a:cubicBezTo>
                  <a:cubicBezTo>
                    <a:pt x="262817" y="81666"/>
                    <a:pt x="263562" y="76791"/>
                    <a:pt x="265255" y="71712"/>
                  </a:cubicBezTo>
                  <a:cubicBezTo>
                    <a:pt x="266947" y="66633"/>
                    <a:pt x="268166" y="60742"/>
                    <a:pt x="272161" y="43204"/>
                  </a:cubicBezTo>
                  <a:cubicBezTo>
                    <a:pt x="276156" y="25666"/>
                    <a:pt x="287736" y="41037"/>
                    <a:pt x="292273" y="33115"/>
                  </a:cubicBezTo>
                  <a:cubicBezTo>
                    <a:pt x="296810" y="25192"/>
                    <a:pt x="280219" y="22484"/>
                    <a:pt x="270536" y="20791"/>
                  </a:cubicBezTo>
                  <a:cubicBezTo>
                    <a:pt x="260853" y="19098"/>
                    <a:pt x="255571" y="23906"/>
                    <a:pt x="247039" y="32979"/>
                  </a:cubicBezTo>
                  <a:cubicBezTo>
                    <a:pt x="238507" y="42053"/>
                    <a:pt x="241961" y="42392"/>
                    <a:pt x="231194" y="50924"/>
                  </a:cubicBezTo>
                  <a:cubicBezTo>
                    <a:pt x="220428" y="59388"/>
                    <a:pt x="229433" y="55393"/>
                    <a:pt x="230246" y="67785"/>
                  </a:cubicBezTo>
                  <a:cubicBezTo>
                    <a:pt x="231059" y="80244"/>
                    <a:pt x="227741" y="76249"/>
                    <a:pt x="212911" y="82411"/>
                  </a:cubicBezTo>
                  <a:cubicBezTo>
                    <a:pt x="198082" y="88641"/>
                    <a:pt x="208713" y="104553"/>
                    <a:pt x="215010" y="115862"/>
                  </a:cubicBezTo>
                  <a:cubicBezTo>
                    <a:pt x="221308" y="127170"/>
                    <a:pt x="207968" y="127983"/>
                    <a:pt x="199978" y="129134"/>
                  </a:cubicBezTo>
                  <a:cubicBezTo>
                    <a:pt x="191987" y="130285"/>
                    <a:pt x="166865" y="122024"/>
                    <a:pt x="164360" y="119180"/>
                  </a:cubicBezTo>
                  <a:cubicBezTo>
                    <a:pt x="161854" y="116336"/>
                    <a:pt x="161787" y="101574"/>
                    <a:pt x="158401" y="94803"/>
                  </a:cubicBezTo>
                  <a:cubicBezTo>
                    <a:pt x="154948" y="88031"/>
                    <a:pt x="160365" y="86948"/>
                    <a:pt x="168897" y="79025"/>
                  </a:cubicBezTo>
                  <a:cubicBezTo>
                    <a:pt x="177429" y="71103"/>
                    <a:pt x="164969" y="66295"/>
                    <a:pt x="161584" y="61216"/>
                  </a:cubicBezTo>
                  <a:cubicBezTo>
                    <a:pt x="158130" y="56138"/>
                    <a:pt x="151088" y="52143"/>
                    <a:pt x="148785" y="45371"/>
                  </a:cubicBezTo>
                  <a:cubicBezTo>
                    <a:pt x="146483" y="38600"/>
                    <a:pt x="147228" y="29661"/>
                    <a:pt x="140118" y="29661"/>
                  </a:cubicBezTo>
                  <a:cubicBezTo>
                    <a:pt x="138899" y="25666"/>
                    <a:pt x="132602" y="20046"/>
                    <a:pt x="136123" y="14629"/>
                  </a:cubicBezTo>
                  <a:cubicBezTo>
                    <a:pt x="140118" y="8399"/>
                    <a:pt x="140186" y="6300"/>
                    <a:pt x="135039" y="950"/>
                  </a:cubicBezTo>
                  <a:cubicBezTo>
                    <a:pt x="129893" y="-4399"/>
                    <a:pt x="106329" y="14629"/>
                    <a:pt x="103484" y="13545"/>
                  </a:cubicBezTo>
                  <a:cubicBezTo>
                    <a:pt x="100641" y="12394"/>
                    <a:pt x="89671" y="9279"/>
                    <a:pt x="89671" y="18895"/>
                  </a:cubicBezTo>
                  <a:cubicBezTo>
                    <a:pt x="89671" y="28510"/>
                    <a:pt x="89535" y="31422"/>
                    <a:pt x="86691" y="30812"/>
                  </a:cubicBezTo>
                  <a:cubicBezTo>
                    <a:pt x="83847" y="30271"/>
                    <a:pt x="80326" y="24989"/>
                    <a:pt x="75180" y="26140"/>
                  </a:cubicBezTo>
                  <a:cubicBezTo>
                    <a:pt x="70033" y="27291"/>
                    <a:pt x="62653" y="26817"/>
                    <a:pt x="55814" y="33047"/>
                  </a:cubicBezTo>
                  <a:cubicBezTo>
                    <a:pt x="50464" y="37922"/>
                    <a:pt x="52495" y="47064"/>
                    <a:pt x="55881" y="52210"/>
                  </a:cubicBezTo>
                  <a:cubicBezTo>
                    <a:pt x="51073" y="52413"/>
                    <a:pt x="48703" y="64399"/>
                    <a:pt x="39359" y="68800"/>
                  </a:cubicBezTo>
                  <a:cubicBezTo>
                    <a:pt x="29676" y="73337"/>
                    <a:pt x="28118" y="70019"/>
                    <a:pt x="29811" y="75639"/>
                  </a:cubicBezTo>
                  <a:cubicBezTo>
                    <a:pt x="31504" y="81327"/>
                    <a:pt x="25342" y="89927"/>
                    <a:pt x="9903" y="92162"/>
                  </a:cubicBezTo>
                  <a:cubicBezTo>
                    <a:pt x="-5468" y="94396"/>
                    <a:pt x="1642" y="105366"/>
                    <a:pt x="1642" y="110445"/>
                  </a:cubicBezTo>
                  <a:cubicBezTo>
                    <a:pt x="1642" y="115523"/>
                    <a:pt x="-1338" y="118774"/>
                    <a:pt x="3741" y="122701"/>
                  </a:cubicBezTo>
                  <a:cubicBezTo>
                    <a:pt x="8887" y="126628"/>
                    <a:pt x="6450" y="128050"/>
                    <a:pt x="6991" y="132520"/>
                  </a:cubicBezTo>
                  <a:cubicBezTo>
                    <a:pt x="7533" y="137056"/>
                    <a:pt x="17758" y="147688"/>
                    <a:pt x="19518" y="147688"/>
                  </a:cubicBezTo>
                  <a:cubicBezTo>
                    <a:pt x="21279" y="147688"/>
                    <a:pt x="28118" y="151615"/>
                    <a:pt x="30488" y="152157"/>
                  </a:cubicBezTo>
                  <a:cubicBezTo>
                    <a:pt x="32858" y="152698"/>
                    <a:pt x="49855" y="153376"/>
                    <a:pt x="49855" y="158996"/>
                  </a:cubicBezTo>
                  <a:cubicBezTo>
                    <a:pt x="49855" y="164616"/>
                    <a:pt x="35567" y="168679"/>
                    <a:pt x="32113" y="180597"/>
                  </a:cubicBezTo>
                  <a:cubicBezTo>
                    <a:pt x="28660" y="192447"/>
                    <a:pt x="31572" y="195900"/>
                    <a:pt x="38411" y="203281"/>
                  </a:cubicBezTo>
                  <a:cubicBezTo>
                    <a:pt x="45250" y="210662"/>
                    <a:pt x="61908" y="200234"/>
                    <a:pt x="67596" y="200843"/>
                  </a:cubicBezTo>
                  <a:cubicBezTo>
                    <a:pt x="73284" y="201385"/>
                    <a:pt x="85675" y="216282"/>
                    <a:pt x="93057" y="213438"/>
                  </a:cubicBezTo>
                  <a:cubicBezTo>
                    <a:pt x="100437" y="210594"/>
                    <a:pt x="106532" y="200505"/>
                    <a:pt x="113371" y="197119"/>
                  </a:cubicBezTo>
                  <a:cubicBezTo>
                    <a:pt x="120210" y="193734"/>
                    <a:pt x="124341" y="189603"/>
                    <a:pt x="134430" y="185337"/>
                  </a:cubicBezTo>
                  <a:cubicBezTo>
                    <a:pt x="151765" y="177956"/>
                    <a:pt x="150411" y="181748"/>
                    <a:pt x="153526" y="181206"/>
                  </a:cubicBezTo>
                  <a:cubicBezTo>
                    <a:pt x="156640" y="180665"/>
                    <a:pt x="167407" y="185608"/>
                    <a:pt x="174246" y="182222"/>
                  </a:cubicBezTo>
                  <a:cubicBezTo>
                    <a:pt x="181085" y="178836"/>
                    <a:pt x="193206" y="191499"/>
                    <a:pt x="199436" y="189806"/>
                  </a:cubicBezTo>
                  <a:cubicBezTo>
                    <a:pt x="205733" y="188113"/>
                    <a:pt x="211286" y="188316"/>
                    <a:pt x="219886" y="194004"/>
                  </a:cubicBezTo>
                  <a:cubicBezTo>
                    <a:pt x="228486" y="199895"/>
                    <a:pt x="236679" y="210459"/>
                    <a:pt x="249816" y="208766"/>
                  </a:cubicBezTo>
                  <a:close/>
                  <a:moveTo>
                    <a:pt x="74435" y="57153"/>
                  </a:moveTo>
                  <a:cubicBezTo>
                    <a:pt x="70982" y="59726"/>
                    <a:pt x="67528" y="58372"/>
                    <a:pt x="64345" y="56476"/>
                  </a:cubicBezTo>
                  <a:cubicBezTo>
                    <a:pt x="70440" y="56409"/>
                    <a:pt x="77821" y="54648"/>
                    <a:pt x="74435" y="5715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 242">
              <a:extLst>
                <a:ext uri="{FF2B5EF4-FFF2-40B4-BE49-F238E27FC236}">
                  <a16:creationId xmlns:a16="http://schemas.microsoft.com/office/drawing/2014/main" id="{DF6FA8C8-2F14-7C82-DB84-F26B36E5E1CC}"/>
                </a:ext>
              </a:extLst>
            </p:cNvPr>
            <p:cNvSpPr/>
            <p:nvPr/>
          </p:nvSpPr>
          <p:spPr bwMode="ltGray">
            <a:xfrm>
              <a:off x="9824940" y="2248558"/>
              <a:ext cx="27909" cy="34940"/>
            </a:xfrm>
            <a:custGeom>
              <a:avLst/>
              <a:gdLst>
                <a:gd name="connsiteX0" fmla="*/ 3291 w 27909"/>
                <a:gd name="connsiteY0" fmla="*/ 34935 h 34940"/>
                <a:gd name="connsiteX1" fmla="*/ 27668 w 27909"/>
                <a:gd name="connsiteY1" fmla="*/ 24710 h 34940"/>
                <a:gd name="connsiteX2" fmla="*/ 18323 w 27909"/>
                <a:gd name="connsiteY2" fmla="*/ 7849 h 34940"/>
                <a:gd name="connsiteX3" fmla="*/ 8708 w 27909"/>
                <a:gd name="connsiteY3" fmla="*/ 3245 h 34940"/>
                <a:gd name="connsiteX4" fmla="*/ 3223 w 27909"/>
                <a:gd name="connsiteY4" fmla="*/ 16110 h 34940"/>
                <a:gd name="connsiteX5" fmla="*/ 3291 w 27909"/>
                <a:gd name="connsiteY5" fmla="*/ 34935 h 3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09" h="34940">
                  <a:moveTo>
                    <a:pt x="3291" y="34935"/>
                  </a:moveTo>
                  <a:cubicBezTo>
                    <a:pt x="9385" y="34529"/>
                    <a:pt x="25704" y="32971"/>
                    <a:pt x="27668" y="24710"/>
                  </a:cubicBezTo>
                  <a:cubicBezTo>
                    <a:pt x="29632" y="16449"/>
                    <a:pt x="19000" y="12725"/>
                    <a:pt x="18323" y="7849"/>
                  </a:cubicBezTo>
                  <a:cubicBezTo>
                    <a:pt x="17646" y="2974"/>
                    <a:pt x="13990" y="-4272"/>
                    <a:pt x="8708" y="3245"/>
                  </a:cubicBezTo>
                  <a:cubicBezTo>
                    <a:pt x="4103" y="9813"/>
                    <a:pt x="5457" y="12318"/>
                    <a:pt x="3223" y="16110"/>
                  </a:cubicBezTo>
                  <a:cubicBezTo>
                    <a:pt x="921" y="19835"/>
                    <a:pt x="-2736" y="35274"/>
                    <a:pt x="3291" y="3493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 243">
              <a:extLst>
                <a:ext uri="{FF2B5EF4-FFF2-40B4-BE49-F238E27FC236}">
                  <a16:creationId xmlns:a16="http://schemas.microsoft.com/office/drawing/2014/main" id="{1DC4B826-DBAF-DD36-CE07-32E07E7EC97E}"/>
                </a:ext>
              </a:extLst>
            </p:cNvPr>
            <p:cNvSpPr/>
            <p:nvPr/>
          </p:nvSpPr>
          <p:spPr bwMode="ltGray">
            <a:xfrm>
              <a:off x="9499592" y="2087699"/>
              <a:ext cx="66051" cy="54234"/>
            </a:xfrm>
            <a:custGeom>
              <a:avLst/>
              <a:gdLst>
                <a:gd name="connsiteX0" fmla="*/ 57983 w 66051"/>
                <a:gd name="connsiteY0" fmla="*/ 21700 h 54234"/>
                <a:gd name="connsiteX1" fmla="*/ 65703 w 66051"/>
                <a:gd name="connsiteY1" fmla="*/ 10324 h 54234"/>
                <a:gd name="connsiteX2" fmla="*/ 50128 w 66051"/>
                <a:gd name="connsiteY2" fmla="*/ 2131 h 54234"/>
                <a:gd name="connsiteX3" fmla="*/ 10718 w 66051"/>
                <a:gd name="connsiteY3" fmla="*/ 37749 h 54234"/>
                <a:gd name="connsiteX4" fmla="*/ 900 w 66051"/>
                <a:gd name="connsiteY4" fmla="*/ 51562 h 54234"/>
                <a:gd name="connsiteX5" fmla="*/ 14985 w 66051"/>
                <a:gd name="connsiteY5" fmla="*/ 52375 h 54234"/>
                <a:gd name="connsiteX6" fmla="*/ 40174 w 66051"/>
                <a:gd name="connsiteY6" fmla="*/ 45197 h 54234"/>
                <a:gd name="connsiteX7" fmla="*/ 57983 w 66051"/>
                <a:gd name="connsiteY7" fmla="*/ 21700 h 54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051" h="54234">
                  <a:moveTo>
                    <a:pt x="57983" y="21700"/>
                  </a:moveTo>
                  <a:cubicBezTo>
                    <a:pt x="64822" y="18315"/>
                    <a:pt x="64552" y="13304"/>
                    <a:pt x="65703" y="10324"/>
                  </a:cubicBezTo>
                  <a:cubicBezTo>
                    <a:pt x="66854" y="7277"/>
                    <a:pt x="65974" y="-4844"/>
                    <a:pt x="50128" y="2131"/>
                  </a:cubicBezTo>
                  <a:cubicBezTo>
                    <a:pt x="38956" y="7074"/>
                    <a:pt x="16813" y="30165"/>
                    <a:pt x="10718" y="37749"/>
                  </a:cubicBezTo>
                  <a:cubicBezTo>
                    <a:pt x="4624" y="45265"/>
                    <a:pt x="-2554" y="47432"/>
                    <a:pt x="900" y="51562"/>
                  </a:cubicBezTo>
                  <a:cubicBezTo>
                    <a:pt x="4353" y="55693"/>
                    <a:pt x="10109" y="54271"/>
                    <a:pt x="14985" y="52375"/>
                  </a:cubicBezTo>
                  <a:cubicBezTo>
                    <a:pt x="19928" y="50479"/>
                    <a:pt x="31033" y="53526"/>
                    <a:pt x="40174" y="45197"/>
                  </a:cubicBezTo>
                  <a:cubicBezTo>
                    <a:pt x="49383" y="36936"/>
                    <a:pt x="51144" y="25086"/>
                    <a:pt x="57983" y="217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 244">
              <a:extLst>
                <a:ext uri="{FF2B5EF4-FFF2-40B4-BE49-F238E27FC236}">
                  <a16:creationId xmlns:a16="http://schemas.microsoft.com/office/drawing/2014/main" id="{AD89BDBD-2A13-F060-6AB7-312892F8F370}"/>
                </a:ext>
              </a:extLst>
            </p:cNvPr>
            <p:cNvSpPr/>
            <p:nvPr/>
          </p:nvSpPr>
          <p:spPr bwMode="ltGray">
            <a:xfrm>
              <a:off x="9653188" y="1965755"/>
              <a:ext cx="410" cy="563"/>
            </a:xfrm>
            <a:custGeom>
              <a:avLst/>
              <a:gdLst>
                <a:gd name="connsiteX0" fmla="*/ 0 w 410"/>
                <a:gd name="connsiteY0" fmla="*/ 563 h 563"/>
                <a:gd name="connsiteX1" fmla="*/ 0 w 410"/>
                <a:gd name="connsiteY1" fmla="*/ 563 h 563"/>
                <a:gd name="connsiteX2" fmla="*/ 0 w 410"/>
                <a:gd name="connsiteY2" fmla="*/ 563 h 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" h="563">
                  <a:moveTo>
                    <a:pt x="0" y="563"/>
                  </a:moveTo>
                  <a:cubicBezTo>
                    <a:pt x="813" y="-46"/>
                    <a:pt x="203" y="-317"/>
                    <a:pt x="0" y="563"/>
                  </a:cubicBezTo>
                  <a:lnTo>
                    <a:pt x="0" y="563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 245">
              <a:extLst>
                <a:ext uri="{FF2B5EF4-FFF2-40B4-BE49-F238E27FC236}">
                  <a16:creationId xmlns:a16="http://schemas.microsoft.com/office/drawing/2014/main" id="{D75882D9-A707-9CA9-0DDE-61F8A8507791}"/>
                </a:ext>
              </a:extLst>
            </p:cNvPr>
            <p:cNvSpPr/>
            <p:nvPr/>
          </p:nvSpPr>
          <p:spPr bwMode="ltGray">
            <a:xfrm>
              <a:off x="9450732" y="1965433"/>
              <a:ext cx="253216" cy="130590"/>
            </a:xfrm>
            <a:custGeom>
              <a:avLst/>
              <a:gdLst>
                <a:gd name="connsiteX0" fmla="*/ 14075 w 253216"/>
                <a:gd name="connsiteY0" fmla="*/ 101442 h 130590"/>
                <a:gd name="connsiteX1" fmla="*/ 30394 w 253216"/>
                <a:gd name="connsiteY1" fmla="*/ 107401 h 130590"/>
                <a:gd name="connsiteX2" fmla="*/ 27143 w 253216"/>
                <a:gd name="connsiteY2" fmla="*/ 120876 h 130590"/>
                <a:gd name="connsiteX3" fmla="*/ 35608 w 253216"/>
                <a:gd name="connsiteY3" fmla="*/ 120605 h 130590"/>
                <a:gd name="connsiteX4" fmla="*/ 48541 w 253216"/>
                <a:gd name="connsiteY4" fmla="*/ 129069 h 130590"/>
                <a:gd name="connsiteX5" fmla="*/ 78539 w 253216"/>
                <a:gd name="connsiteY5" fmla="*/ 127241 h 130590"/>
                <a:gd name="connsiteX6" fmla="*/ 75830 w 253216"/>
                <a:gd name="connsiteY6" fmla="*/ 100358 h 130590"/>
                <a:gd name="connsiteX7" fmla="*/ 84633 w 253216"/>
                <a:gd name="connsiteY7" fmla="*/ 107468 h 130590"/>
                <a:gd name="connsiteX8" fmla="*/ 100275 w 253216"/>
                <a:gd name="connsiteY8" fmla="*/ 98395 h 130590"/>
                <a:gd name="connsiteX9" fmla="*/ 129121 w 253216"/>
                <a:gd name="connsiteY9" fmla="*/ 113834 h 130590"/>
                <a:gd name="connsiteX10" fmla="*/ 147743 w 253216"/>
                <a:gd name="connsiteY10" fmla="*/ 119318 h 130590"/>
                <a:gd name="connsiteX11" fmla="*/ 153499 w 253216"/>
                <a:gd name="connsiteY11" fmla="*/ 99072 h 130590"/>
                <a:gd name="connsiteX12" fmla="*/ 172459 w 253216"/>
                <a:gd name="connsiteY12" fmla="*/ 97040 h 130590"/>
                <a:gd name="connsiteX13" fmla="*/ 193180 w 253216"/>
                <a:gd name="connsiteY13" fmla="*/ 78487 h 130590"/>
                <a:gd name="connsiteX14" fmla="*/ 211462 w 253216"/>
                <a:gd name="connsiteY14" fmla="*/ 73205 h 130590"/>
                <a:gd name="connsiteX15" fmla="*/ 225547 w 253216"/>
                <a:gd name="connsiteY15" fmla="*/ 51943 h 130590"/>
                <a:gd name="connsiteX16" fmla="*/ 223922 w 253216"/>
                <a:gd name="connsiteY16" fmla="*/ 27836 h 130590"/>
                <a:gd name="connsiteX17" fmla="*/ 253107 w 253216"/>
                <a:gd name="connsiteY17" fmla="*/ 30003 h 130590"/>
                <a:gd name="connsiteX18" fmla="*/ 229948 w 253216"/>
                <a:gd name="connsiteY18" fmla="*/ 7115 h 130590"/>
                <a:gd name="connsiteX19" fmla="*/ 202524 w 253216"/>
                <a:gd name="connsiteY19" fmla="*/ 2985 h 130590"/>
                <a:gd name="connsiteX20" fmla="*/ 202321 w 253216"/>
                <a:gd name="connsiteY20" fmla="*/ 954 h 130590"/>
                <a:gd name="connsiteX21" fmla="*/ 191690 w 253216"/>
                <a:gd name="connsiteY21" fmla="*/ 2579 h 130590"/>
                <a:gd name="connsiteX22" fmla="*/ 162776 w 253216"/>
                <a:gd name="connsiteY22" fmla="*/ 2714 h 130590"/>
                <a:gd name="connsiteX23" fmla="*/ 139143 w 253216"/>
                <a:gd name="connsiteY23" fmla="*/ 6777 h 130590"/>
                <a:gd name="connsiteX24" fmla="*/ 115579 w 253216"/>
                <a:gd name="connsiteY24" fmla="*/ 24654 h 130590"/>
                <a:gd name="connsiteX25" fmla="*/ 104406 w 253216"/>
                <a:gd name="connsiteY25" fmla="*/ 33727 h 130590"/>
                <a:gd name="connsiteX26" fmla="*/ 88357 w 253216"/>
                <a:gd name="connsiteY26" fmla="*/ 35759 h 130590"/>
                <a:gd name="connsiteX27" fmla="*/ 76372 w 253216"/>
                <a:gd name="connsiteY27" fmla="*/ 53229 h 130590"/>
                <a:gd name="connsiteX28" fmla="*/ 50437 w 253216"/>
                <a:gd name="connsiteY28" fmla="*/ 49505 h 130590"/>
                <a:gd name="connsiteX29" fmla="*/ 32290 w 253216"/>
                <a:gd name="connsiteY29" fmla="*/ 60475 h 130590"/>
                <a:gd name="connsiteX30" fmla="*/ 25383 w 253216"/>
                <a:gd name="connsiteY30" fmla="*/ 63115 h 130590"/>
                <a:gd name="connsiteX31" fmla="*/ 11028 w 253216"/>
                <a:gd name="connsiteY31" fmla="*/ 68397 h 130590"/>
                <a:gd name="connsiteX32" fmla="*/ 8183 w 253216"/>
                <a:gd name="connsiteY32" fmla="*/ 79773 h 130590"/>
                <a:gd name="connsiteX33" fmla="*/ 7168 w 253216"/>
                <a:gd name="connsiteY33" fmla="*/ 91691 h 130590"/>
                <a:gd name="connsiteX34" fmla="*/ 58 w 253216"/>
                <a:gd name="connsiteY34" fmla="*/ 98936 h 130590"/>
                <a:gd name="connsiteX35" fmla="*/ 14075 w 253216"/>
                <a:gd name="connsiteY35" fmla="*/ 101442 h 130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53216" h="130590">
                  <a:moveTo>
                    <a:pt x="14075" y="101442"/>
                  </a:moveTo>
                  <a:cubicBezTo>
                    <a:pt x="21659" y="102187"/>
                    <a:pt x="30394" y="104760"/>
                    <a:pt x="30394" y="107401"/>
                  </a:cubicBezTo>
                  <a:cubicBezTo>
                    <a:pt x="30394" y="110042"/>
                    <a:pt x="23351" y="120470"/>
                    <a:pt x="27143" y="120876"/>
                  </a:cubicBezTo>
                  <a:cubicBezTo>
                    <a:pt x="30935" y="121282"/>
                    <a:pt x="35608" y="117558"/>
                    <a:pt x="35608" y="120605"/>
                  </a:cubicBezTo>
                  <a:cubicBezTo>
                    <a:pt x="35608" y="123652"/>
                    <a:pt x="42447" y="128324"/>
                    <a:pt x="48541" y="129069"/>
                  </a:cubicBezTo>
                  <a:cubicBezTo>
                    <a:pt x="54635" y="129814"/>
                    <a:pt x="76101" y="132929"/>
                    <a:pt x="78539" y="127241"/>
                  </a:cubicBezTo>
                  <a:cubicBezTo>
                    <a:pt x="80977" y="121621"/>
                    <a:pt x="71293" y="103338"/>
                    <a:pt x="75830" y="100358"/>
                  </a:cubicBezTo>
                  <a:cubicBezTo>
                    <a:pt x="80367" y="97311"/>
                    <a:pt x="84633" y="101780"/>
                    <a:pt x="84633" y="107468"/>
                  </a:cubicBezTo>
                  <a:cubicBezTo>
                    <a:pt x="84633" y="113156"/>
                    <a:pt x="88493" y="118032"/>
                    <a:pt x="100275" y="98395"/>
                  </a:cubicBezTo>
                  <a:cubicBezTo>
                    <a:pt x="112057" y="78825"/>
                    <a:pt x="128783" y="107333"/>
                    <a:pt x="129121" y="113834"/>
                  </a:cubicBezTo>
                  <a:cubicBezTo>
                    <a:pt x="129528" y="120334"/>
                    <a:pt x="142055" y="125345"/>
                    <a:pt x="147743" y="119318"/>
                  </a:cubicBezTo>
                  <a:cubicBezTo>
                    <a:pt x="153431" y="113292"/>
                    <a:pt x="148556" y="102119"/>
                    <a:pt x="153499" y="99072"/>
                  </a:cubicBezTo>
                  <a:cubicBezTo>
                    <a:pt x="158442" y="96025"/>
                    <a:pt x="161828" y="98936"/>
                    <a:pt x="172459" y="97040"/>
                  </a:cubicBezTo>
                  <a:cubicBezTo>
                    <a:pt x="183090" y="95144"/>
                    <a:pt x="190877" y="85664"/>
                    <a:pt x="193180" y="78487"/>
                  </a:cubicBezTo>
                  <a:cubicBezTo>
                    <a:pt x="195482" y="71309"/>
                    <a:pt x="203878" y="73611"/>
                    <a:pt x="211462" y="73205"/>
                  </a:cubicBezTo>
                  <a:cubicBezTo>
                    <a:pt x="219046" y="72799"/>
                    <a:pt x="226631" y="61016"/>
                    <a:pt x="225547" y="51943"/>
                  </a:cubicBezTo>
                  <a:cubicBezTo>
                    <a:pt x="224464" y="42869"/>
                    <a:pt x="216338" y="29732"/>
                    <a:pt x="223922" y="27836"/>
                  </a:cubicBezTo>
                  <a:cubicBezTo>
                    <a:pt x="231506" y="25940"/>
                    <a:pt x="251956" y="35285"/>
                    <a:pt x="253107" y="30003"/>
                  </a:cubicBezTo>
                  <a:cubicBezTo>
                    <a:pt x="254258" y="24721"/>
                    <a:pt x="246335" y="9011"/>
                    <a:pt x="229948" y="7115"/>
                  </a:cubicBezTo>
                  <a:cubicBezTo>
                    <a:pt x="213629" y="5219"/>
                    <a:pt x="204081" y="8673"/>
                    <a:pt x="202524" y="2985"/>
                  </a:cubicBezTo>
                  <a:cubicBezTo>
                    <a:pt x="202253" y="1969"/>
                    <a:pt x="202253" y="1360"/>
                    <a:pt x="202321" y="954"/>
                  </a:cubicBezTo>
                  <a:cubicBezTo>
                    <a:pt x="201441" y="1631"/>
                    <a:pt x="198732" y="2579"/>
                    <a:pt x="191690" y="2579"/>
                  </a:cubicBezTo>
                  <a:cubicBezTo>
                    <a:pt x="175371" y="2579"/>
                    <a:pt x="168870" y="-3313"/>
                    <a:pt x="162776" y="2714"/>
                  </a:cubicBezTo>
                  <a:cubicBezTo>
                    <a:pt x="156681" y="8741"/>
                    <a:pt x="152822" y="4881"/>
                    <a:pt x="139143" y="6777"/>
                  </a:cubicBezTo>
                  <a:cubicBezTo>
                    <a:pt x="125465" y="8673"/>
                    <a:pt x="120522" y="21606"/>
                    <a:pt x="115579" y="24654"/>
                  </a:cubicBezTo>
                  <a:cubicBezTo>
                    <a:pt x="110636" y="27701"/>
                    <a:pt x="107453" y="28513"/>
                    <a:pt x="104406" y="33727"/>
                  </a:cubicBezTo>
                  <a:cubicBezTo>
                    <a:pt x="101359" y="39009"/>
                    <a:pt x="96280" y="35759"/>
                    <a:pt x="88357" y="35759"/>
                  </a:cubicBezTo>
                  <a:cubicBezTo>
                    <a:pt x="80435" y="35759"/>
                    <a:pt x="78877" y="51672"/>
                    <a:pt x="76372" y="53229"/>
                  </a:cubicBezTo>
                  <a:cubicBezTo>
                    <a:pt x="73934" y="54719"/>
                    <a:pt x="57344" y="49099"/>
                    <a:pt x="50437" y="49505"/>
                  </a:cubicBezTo>
                  <a:cubicBezTo>
                    <a:pt x="43463" y="49911"/>
                    <a:pt x="34186" y="59730"/>
                    <a:pt x="32290" y="60475"/>
                  </a:cubicBezTo>
                  <a:cubicBezTo>
                    <a:pt x="30394" y="61219"/>
                    <a:pt x="28972" y="59933"/>
                    <a:pt x="25383" y="63115"/>
                  </a:cubicBezTo>
                  <a:cubicBezTo>
                    <a:pt x="19763" y="68126"/>
                    <a:pt x="14820" y="67652"/>
                    <a:pt x="11028" y="68397"/>
                  </a:cubicBezTo>
                  <a:cubicBezTo>
                    <a:pt x="7235" y="69142"/>
                    <a:pt x="9673" y="75236"/>
                    <a:pt x="8183" y="79773"/>
                  </a:cubicBezTo>
                  <a:cubicBezTo>
                    <a:pt x="6694" y="84310"/>
                    <a:pt x="8251" y="88711"/>
                    <a:pt x="7168" y="91691"/>
                  </a:cubicBezTo>
                  <a:cubicBezTo>
                    <a:pt x="6017" y="94738"/>
                    <a:pt x="-687" y="95144"/>
                    <a:pt x="58" y="98936"/>
                  </a:cubicBezTo>
                  <a:cubicBezTo>
                    <a:pt x="803" y="102593"/>
                    <a:pt x="6491" y="100697"/>
                    <a:pt x="14075" y="10144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 246">
              <a:extLst>
                <a:ext uri="{FF2B5EF4-FFF2-40B4-BE49-F238E27FC236}">
                  <a16:creationId xmlns:a16="http://schemas.microsoft.com/office/drawing/2014/main" id="{5E5BFD3A-160C-C73B-A162-B3B1EE37C1EA}"/>
                </a:ext>
              </a:extLst>
            </p:cNvPr>
            <p:cNvSpPr/>
            <p:nvPr/>
          </p:nvSpPr>
          <p:spPr bwMode="ltGray">
            <a:xfrm>
              <a:off x="9678296" y="2043839"/>
              <a:ext cx="7395" cy="6106"/>
            </a:xfrm>
            <a:custGeom>
              <a:avLst/>
              <a:gdLst>
                <a:gd name="connsiteX0" fmla="*/ 150 w 7395"/>
                <a:gd name="connsiteY0" fmla="*/ 1570 h 6106"/>
                <a:gd name="connsiteX1" fmla="*/ 7395 w 7395"/>
                <a:gd name="connsiteY1" fmla="*/ 6107 h 6106"/>
                <a:gd name="connsiteX2" fmla="*/ 150 w 7395"/>
                <a:gd name="connsiteY2" fmla="*/ 1570 h 6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95" h="6106">
                  <a:moveTo>
                    <a:pt x="150" y="1570"/>
                  </a:moveTo>
                  <a:cubicBezTo>
                    <a:pt x="692" y="4007"/>
                    <a:pt x="3806" y="5226"/>
                    <a:pt x="7395" y="6107"/>
                  </a:cubicBezTo>
                  <a:cubicBezTo>
                    <a:pt x="3468" y="2721"/>
                    <a:pt x="-866" y="-2696"/>
                    <a:pt x="150" y="157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 247">
              <a:extLst>
                <a:ext uri="{FF2B5EF4-FFF2-40B4-BE49-F238E27FC236}">
                  <a16:creationId xmlns:a16="http://schemas.microsoft.com/office/drawing/2014/main" id="{2563A660-1B8B-3714-5F2C-F55F5A65CD71}"/>
                </a:ext>
              </a:extLst>
            </p:cNvPr>
            <p:cNvSpPr/>
            <p:nvPr/>
          </p:nvSpPr>
          <p:spPr bwMode="ltGray">
            <a:xfrm>
              <a:off x="9695442" y="2050837"/>
              <a:ext cx="12751" cy="9509"/>
            </a:xfrm>
            <a:custGeom>
              <a:avLst/>
              <a:gdLst>
                <a:gd name="connsiteX0" fmla="*/ 0 w 12751"/>
                <a:gd name="connsiteY0" fmla="*/ 1005 h 9509"/>
                <a:gd name="connsiteX1" fmla="*/ 4672 w 12751"/>
                <a:gd name="connsiteY1" fmla="*/ 3646 h 9509"/>
                <a:gd name="connsiteX2" fmla="*/ 6704 w 12751"/>
                <a:gd name="connsiteY2" fmla="*/ 7709 h 9509"/>
                <a:gd name="connsiteX3" fmla="*/ 10699 w 12751"/>
                <a:gd name="connsiteY3" fmla="*/ 7776 h 9509"/>
                <a:gd name="connsiteX4" fmla="*/ 9886 w 12751"/>
                <a:gd name="connsiteY4" fmla="*/ 328 h 9509"/>
                <a:gd name="connsiteX5" fmla="*/ 0 w 12751"/>
                <a:gd name="connsiteY5" fmla="*/ 1005 h 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751" h="9509">
                  <a:moveTo>
                    <a:pt x="0" y="1005"/>
                  </a:moveTo>
                  <a:cubicBezTo>
                    <a:pt x="2370" y="1614"/>
                    <a:pt x="4198" y="2359"/>
                    <a:pt x="4672" y="3646"/>
                  </a:cubicBezTo>
                  <a:cubicBezTo>
                    <a:pt x="6162" y="8183"/>
                    <a:pt x="2099" y="8115"/>
                    <a:pt x="6704" y="7709"/>
                  </a:cubicBezTo>
                  <a:cubicBezTo>
                    <a:pt x="11241" y="7302"/>
                    <a:pt x="10360" y="11907"/>
                    <a:pt x="10699" y="7776"/>
                  </a:cubicBezTo>
                  <a:cubicBezTo>
                    <a:pt x="11105" y="3646"/>
                    <a:pt x="15574" y="1817"/>
                    <a:pt x="9886" y="328"/>
                  </a:cubicBezTo>
                  <a:cubicBezTo>
                    <a:pt x="6636" y="-485"/>
                    <a:pt x="3183" y="395"/>
                    <a:pt x="0" y="10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 248">
              <a:extLst>
                <a:ext uri="{FF2B5EF4-FFF2-40B4-BE49-F238E27FC236}">
                  <a16:creationId xmlns:a16="http://schemas.microsoft.com/office/drawing/2014/main" id="{1563E6BC-DE71-E9E1-289E-67ED6318267B}"/>
                </a:ext>
              </a:extLst>
            </p:cNvPr>
            <p:cNvSpPr/>
            <p:nvPr/>
          </p:nvSpPr>
          <p:spPr bwMode="ltGray">
            <a:xfrm>
              <a:off x="9685691" y="2049946"/>
              <a:ext cx="9750" cy="2525"/>
            </a:xfrm>
            <a:custGeom>
              <a:avLst/>
              <a:gdLst>
                <a:gd name="connsiteX0" fmla="*/ 3250 w 9750"/>
                <a:gd name="connsiteY0" fmla="*/ 2167 h 2525"/>
                <a:gd name="connsiteX1" fmla="*/ 9751 w 9750"/>
                <a:gd name="connsiteY1" fmla="*/ 1964 h 2525"/>
                <a:gd name="connsiteX2" fmla="*/ 0 w 9750"/>
                <a:gd name="connsiteY2" fmla="*/ 0 h 2525"/>
                <a:gd name="connsiteX3" fmla="*/ 3250 w 9750"/>
                <a:gd name="connsiteY3" fmla="*/ 2167 h 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" h="2525">
                  <a:moveTo>
                    <a:pt x="3250" y="2167"/>
                  </a:moveTo>
                  <a:cubicBezTo>
                    <a:pt x="5079" y="2844"/>
                    <a:pt x="7313" y="2438"/>
                    <a:pt x="9751" y="1964"/>
                  </a:cubicBezTo>
                  <a:cubicBezTo>
                    <a:pt x="6907" y="1219"/>
                    <a:pt x="3250" y="745"/>
                    <a:pt x="0" y="0"/>
                  </a:cubicBezTo>
                  <a:cubicBezTo>
                    <a:pt x="1151" y="948"/>
                    <a:pt x="2302" y="1828"/>
                    <a:pt x="3250" y="21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 249">
              <a:extLst>
                <a:ext uri="{FF2B5EF4-FFF2-40B4-BE49-F238E27FC236}">
                  <a16:creationId xmlns:a16="http://schemas.microsoft.com/office/drawing/2014/main" id="{875BE295-561F-9199-BCA0-E7C1EDB1C2D0}"/>
                </a:ext>
              </a:extLst>
            </p:cNvPr>
            <p:cNvSpPr/>
            <p:nvPr/>
          </p:nvSpPr>
          <p:spPr bwMode="ltGray">
            <a:xfrm>
              <a:off x="9721598" y="1829163"/>
              <a:ext cx="203340" cy="208120"/>
            </a:xfrm>
            <a:custGeom>
              <a:avLst/>
              <a:gdLst>
                <a:gd name="connsiteX0" fmla="*/ 6347 w 203340"/>
                <a:gd name="connsiteY0" fmla="*/ 195661 h 208120"/>
                <a:gd name="connsiteX1" fmla="*/ 32011 w 203340"/>
                <a:gd name="connsiteY1" fmla="*/ 187400 h 208120"/>
                <a:gd name="connsiteX2" fmla="*/ 45283 w 203340"/>
                <a:gd name="connsiteY2" fmla="*/ 181712 h 208120"/>
                <a:gd name="connsiteX3" fmla="*/ 73114 w 203340"/>
                <a:gd name="connsiteY3" fmla="*/ 185775 h 208120"/>
                <a:gd name="connsiteX4" fmla="*/ 85099 w 203340"/>
                <a:gd name="connsiteY4" fmla="*/ 208120 h 208120"/>
                <a:gd name="connsiteX5" fmla="*/ 112117 w 203340"/>
                <a:gd name="connsiteY5" fmla="*/ 192478 h 208120"/>
                <a:gd name="connsiteX6" fmla="*/ 116519 w 203340"/>
                <a:gd name="connsiteY6" fmla="*/ 172570 h 208120"/>
                <a:gd name="connsiteX7" fmla="*/ 121259 w 203340"/>
                <a:gd name="connsiteY7" fmla="*/ 166476 h 208120"/>
                <a:gd name="connsiteX8" fmla="*/ 145365 w 203340"/>
                <a:gd name="connsiteY8" fmla="*/ 164377 h 208120"/>
                <a:gd name="connsiteX9" fmla="*/ 146516 w 203340"/>
                <a:gd name="connsiteY9" fmla="*/ 128759 h 208120"/>
                <a:gd name="connsiteX10" fmla="*/ 177123 w 203340"/>
                <a:gd name="connsiteY10" fmla="*/ 118940 h 208120"/>
                <a:gd name="connsiteX11" fmla="*/ 199537 w 203340"/>
                <a:gd name="connsiteY11" fmla="*/ 102553 h 208120"/>
                <a:gd name="connsiteX12" fmla="*/ 192494 w 203340"/>
                <a:gd name="connsiteY12" fmla="*/ 79937 h 208120"/>
                <a:gd name="connsiteX13" fmla="*/ 159111 w 203340"/>
                <a:gd name="connsiteY13" fmla="*/ 71743 h 208120"/>
                <a:gd name="connsiteX14" fmla="*/ 134057 w 203340"/>
                <a:gd name="connsiteY14" fmla="*/ 55086 h 208120"/>
                <a:gd name="connsiteX15" fmla="*/ 140828 w 203340"/>
                <a:gd name="connsiteY15" fmla="*/ 13644 h 208120"/>
                <a:gd name="connsiteX16" fmla="*/ 122748 w 203340"/>
                <a:gd name="connsiteY16" fmla="*/ 2133 h 208120"/>
                <a:gd name="connsiteX17" fmla="*/ 87469 w 203340"/>
                <a:gd name="connsiteY17" fmla="*/ 19739 h 208120"/>
                <a:gd name="connsiteX18" fmla="*/ 94985 w 203340"/>
                <a:gd name="connsiteY18" fmla="*/ 56034 h 208120"/>
                <a:gd name="connsiteX19" fmla="*/ 106294 w 203340"/>
                <a:gd name="connsiteY19" fmla="*/ 79734 h 208120"/>
                <a:gd name="connsiteX20" fmla="*/ 89974 w 203340"/>
                <a:gd name="connsiteY20" fmla="*/ 86437 h 208120"/>
                <a:gd name="connsiteX21" fmla="*/ 53409 w 203340"/>
                <a:gd name="connsiteY21" fmla="*/ 98965 h 208120"/>
                <a:gd name="connsiteX22" fmla="*/ 23411 w 203340"/>
                <a:gd name="connsiteY22" fmla="*/ 107903 h 208120"/>
                <a:gd name="connsiteX23" fmla="*/ 22666 w 203340"/>
                <a:gd name="connsiteY23" fmla="*/ 125373 h 208120"/>
                <a:gd name="connsiteX24" fmla="*/ 930 w 203340"/>
                <a:gd name="connsiteY24" fmla="*/ 143114 h 208120"/>
                <a:gd name="connsiteX25" fmla="*/ 3300 w 203340"/>
                <a:gd name="connsiteY25" fmla="*/ 169320 h 208120"/>
                <a:gd name="connsiteX26" fmla="*/ 6347 w 203340"/>
                <a:gd name="connsiteY26" fmla="*/ 195661 h 20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03340" h="208120">
                  <a:moveTo>
                    <a:pt x="6347" y="195661"/>
                  </a:moveTo>
                  <a:cubicBezTo>
                    <a:pt x="14337" y="196067"/>
                    <a:pt x="22531" y="189702"/>
                    <a:pt x="32011" y="187400"/>
                  </a:cubicBezTo>
                  <a:cubicBezTo>
                    <a:pt x="41491" y="185165"/>
                    <a:pt x="42981" y="177987"/>
                    <a:pt x="45283" y="181712"/>
                  </a:cubicBezTo>
                  <a:cubicBezTo>
                    <a:pt x="47585" y="185504"/>
                    <a:pt x="69660" y="179342"/>
                    <a:pt x="73114" y="185775"/>
                  </a:cubicBezTo>
                  <a:cubicBezTo>
                    <a:pt x="76499" y="192207"/>
                    <a:pt x="75619" y="208120"/>
                    <a:pt x="85099" y="208120"/>
                  </a:cubicBezTo>
                  <a:cubicBezTo>
                    <a:pt x="94579" y="208120"/>
                    <a:pt x="105684" y="199250"/>
                    <a:pt x="112117" y="192478"/>
                  </a:cubicBezTo>
                  <a:cubicBezTo>
                    <a:pt x="118550" y="185707"/>
                    <a:pt x="119159" y="175211"/>
                    <a:pt x="116519" y="172570"/>
                  </a:cubicBezTo>
                  <a:cubicBezTo>
                    <a:pt x="113878" y="169929"/>
                    <a:pt x="116248" y="168033"/>
                    <a:pt x="121259" y="166476"/>
                  </a:cubicBezTo>
                  <a:cubicBezTo>
                    <a:pt x="126270" y="164986"/>
                    <a:pt x="136630" y="168507"/>
                    <a:pt x="145365" y="164377"/>
                  </a:cubicBezTo>
                  <a:cubicBezTo>
                    <a:pt x="154100" y="160246"/>
                    <a:pt x="140828" y="137833"/>
                    <a:pt x="146516" y="128759"/>
                  </a:cubicBezTo>
                  <a:cubicBezTo>
                    <a:pt x="152204" y="119685"/>
                    <a:pt x="166086" y="123071"/>
                    <a:pt x="177123" y="118940"/>
                  </a:cubicBezTo>
                  <a:cubicBezTo>
                    <a:pt x="188160" y="114810"/>
                    <a:pt x="193849" y="113862"/>
                    <a:pt x="199537" y="102553"/>
                  </a:cubicBezTo>
                  <a:cubicBezTo>
                    <a:pt x="205225" y="91245"/>
                    <a:pt x="205766" y="85557"/>
                    <a:pt x="192494" y="79937"/>
                  </a:cubicBezTo>
                  <a:cubicBezTo>
                    <a:pt x="179222" y="74316"/>
                    <a:pt x="173602" y="71337"/>
                    <a:pt x="159111" y="71743"/>
                  </a:cubicBezTo>
                  <a:cubicBezTo>
                    <a:pt x="144688" y="72150"/>
                    <a:pt x="136698" y="70186"/>
                    <a:pt x="134057" y="55086"/>
                  </a:cubicBezTo>
                  <a:cubicBezTo>
                    <a:pt x="131483" y="39985"/>
                    <a:pt x="135479" y="20822"/>
                    <a:pt x="140828" y="13644"/>
                  </a:cubicBezTo>
                  <a:cubicBezTo>
                    <a:pt x="146178" y="6467"/>
                    <a:pt x="129587" y="-4706"/>
                    <a:pt x="122748" y="2133"/>
                  </a:cubicBezTo>
                  <a:cubicBezTo>
                    <a:pt x="115909" y="8904"/>
                    <a:pt x="88214" y="914"/>
                    <a:pt x="87469" y="19739"/>
                  </a:cubicBezTo>
                  <a:cubicBezTo>
                    <a:pt x="86724" y="38563"/>
                    <a:pt x="94850" y="49262"/>
                    <a:pt x="94985" y="56034"/>
                  </a:cubicBezTo>
                  <a:cubicBezTo>
                    <a:pt x="95053" y="62805"/>
                    <a:pt x="110831" y="74858"/>
                    <a:pt x="106294" y="79734"/>
                  </a:cubicBezTo>
                  <a:cubicBezTo>
                    <a:pt x="101824" y="84609"/>
                    <a:pt x="101012" y="84948"/>
                    <a:pt x="89974" y="86437"/>
                  </a:cubicBezTo>
                  <a:cubicBezTo>
                    <a:pt x="78937" y="87927"/>
                    <a:pt x="62550" y="96324"/>
                    <a:pt x="53409" y="98965"/>
                  </a:cubicBezTo>
                  <a:cubicBezTo>
                    <a:pt x="44267" y="101605"/>
                    <a:pt x="26865" y="104923"/>
                    <a:pt x="23411" y="107903"/>
                  </a:cubicBezTo>
                  <a:cubicBezTo>
                    <a:pt x="19958" y="110950"/>
                    <a:pt x="27338" y="121243"/>
                    <a:pt x="22666" y="125373"/>
                  </a:cubicBezTo>
                  <a:cubicBezTo>
                    <a:pt x="10478" y="136275"/>
                    <a:pt x="3977" y="132551"/>
                    <a:pt x="930" y="143114"/>
                  </a:cubicBezTo>
                  <a:cubicBezTo>
                    <a:pt x="-2117" y="153678"/>
                    <a:pt x="3300" y="158756"/>
                    <a:pt x="3300" y="169320"/>
                  </a:cubicBezTo>
                  <a:cubicBezTo>
                    <a:pt x="3368" y="179951"/>
                    <a:pt x="-1643" y="195322"/>
                    <a:pt x="6347" y="19566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 250">
              <a:extLst>
                <a:ext uri="{FF2B5EF4-FFF2-40B4-BE49-F238E27FC236}">
                  <a16:creationId xmlns:a16="http://schemas.microsoft.com/office/drawing/2014/main" id="{1B932E5A-DFBB-DE5D-8ADE-29D43DA6C8CD}"/>
                </a:ext>
              </a:extLst>
            </p:cNvPr>
            <p:cNvSpPr/>
            <p:nvPr/>
          </p:nvSpPr>
          <p:spPr bwMode="ltGray">
            <a:xfrm>
              <a:off x="9916736" y="2032131"/>
              <a:ext cx="38050" cy="68489"/>
            </a:xfrm>
            <a:custGeom>
              <a:avLst/>
              <a:gdLst>
                <a:gd name="connsiteX0" fmla="*/ 65 w 38050"/>
                <a:gd name="connsiteY0" fmla="*/ 48761 h 68489"/>
                <a:gd name="connsiteX1" fmla="*/ 19635 w 38050"/>
                <a:gd name="connsiteY1" fmla="*/ 68398 h 68489"/>
                <a:gd name="connsiteX2" fmla="*/ 26948 w 38050"/>
                <a:gd name="connsiteY2" fmla="*/ 55329 h 68489"/>
                <a:gd name="connsiteX3" fmla="*/ 37715 w 38050"/>
                <a:gd name="connsiteY3" fmla="*/ 31155 h 68489"/>
                <a:gd name="connsiteX4" fmla="*/ 33313 w 38050"/>
                <a:gd name="connsiteY4" fmla="*/ 8877 h 68489"/>
                <a:gd name="connsiteX5" fmla="*/ 37105 w 38050"/>
                <a:gd name="connsiteY5" fmla="*/ 74 h 68489"/>
                <a:gd name="connsiteX6" fmla="*/ 32907 w 38050"/>
                <a:gd name="connsiteY6" fmla="*/ 3392 h 68489"/>
                <a:gd name="connsiteX7" fmla="*/ 26813 w 38050"/>
                <a:gd name="connsiteY7" fmla="*/ 28175 h 68489"/>
                <a:gd name="connsiteX8" fmla="*/ 65 w 38050"/>
                <a:gd name="connsiteY8" fmla="*/ 48761 h 68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050" h="68489">
                  <a:moveTo>
                    <a:pt x="65" y="48761"/>
                  </a:moveTo>
                  <a:cubicBezTo>
                    <a:pt x="1555" y="57157"/>
                    <a:pt x="10629" y="69684"/>
                    <a:pt x="19635" y="68398"/>
                  </a:cubicBezTo>
                  <a:cubicBezTo>
                    <a:pt x="28641" y="67179"/>
                    <a:pt x="28099" y="65080"/>
                    <a:pt x="26948" y="55329"/>
                  </a:cubicBezTo>
                  <a:cubicBezTo>
                    <a:pt x="25797" y="45510"/>
                    <a:pt x="35954" y="36437"/>
                    <a:pt x="37715" y="31155"/>
                  </a:cubicBezTo>
                  <a:cubicBezTo>
                    <a:pt x="39543" y="25873"/>
                    <a:pt x="33313" y="15106"/>
                    <a:pt x="33313" y="8877"/>
                  </a:cubicBezTo>
                  <a:cubicBezTo>
                    <a:pt x="33313" y="2647"/>
                    <a:pt x="38189" y="-536"/>
                    <a:pt x="37105" y="74"/>
                  </a:cubicBezTo>
                  <a:cubicBezTo>
                    <a:pt x="35954" y="683"/>
                    <a:pt x="34397" y="-1754"/>
                    <a:pt x="32907" y="3392"/>
                  </a:cubicBezTo>
                  <a:cubicBezTo>
                    <a:pt x="31823" y="7184"/>
                    <a:pt x="30605" y="22149"/>
                    <a:pt x="26813" y="28175"/>
                  </a:cubicBezTo>
                  <a:cubicBezTo>
                    <a:pt x="23021" y="34134"/>
                    <a:pt x="-1424" y="40364"/>
                    <a:pt x="65" y="4876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 251">
              <a:extLst>
                <a:ext uri="{FF2B5EF4-FFF2-40B4-BE49-F238E27FC236}">
                  <a16:creationId xmlns:a16="http://schemas.microsoft.com/office/drawing/2014/main" id="{7276F628-C8FE-B3D1-7AA2-77DC649B899D}"/>
                </a:ext>
              </a:extLst>
            </p:cNvPr>
            <p:cNvSpPr/>
            <p:nvPr/>
          </p:nvSpPr>
          <p:spPr bwMode="ltGray">
            <a:xfrm>
              <a:off x="10020223" y="2035627"/>
              <a:ext cx="36721" cy="42266"/>
            </a:xfrm>
            <a:custGeom>
              <a:avLst/>
              <a:gdLst>
                <a:gd name="connsiteX0" fmla="*/ 8103 w 36721"/>
                <a:gd name="connsiteY0" fmla="*/ 32331 h 42266"/>
                <a:gd name="connsiteX1" fmla="*/ 21850 w 36721"/>
                <a:gd name="connsiteY1" fmla="*/ 31247 h 42266"/>
                <a:gd name="connsiteX2" fmla="*/ 35799 w 36721"/>
                <a:gd name="connsiteY2" fmla="*/ 41337 h 42266"/>
                <a:gd name="connsiteX3" fmla="*/ 27741 w 36721"/>
                <a:gd name="connsiteY3" fmla="*/ 13371 h 42266"/>
                <a:gd name="connsiteX4" fmla="*/ 17245 w 36721"/>
                <a:gd name="connsiteY4" fmla="*/ 1318 h 42266"/>
                <a:gd name="connsiteX5" fmla="*/ 1535 w 36721"/>
                <a:gd name="connsiteY5" fmla="*/ 6396 h 42266"/>
                <a:gd name="connsiteX6" fmla="*/ 4379 w 36721"/>
                <a:gd name="connsiteY6" fmla="*/ 12626 h 42266"/>
                <a:gd name="connsiteX7" fmla="*/ 8103 w 36721"/>
                <a:gd name="connsiteY7" fmla="*/ 32331 h 42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721" h="42266">
                  <a:moveTo>
                    <a:pt x="8103" y="32331"/>
                  </a:moveTo>
                  <a:cubicBezTo>
                    <a:pt x="12640" y="34565"/>
                    <a:pt x="19615" y="30096"/>
                    <a:pt x="21850" y="31247"/>
                  </a:cubicBezTo>
                  <a:cubicBezTo>
                    <a:pt x="24152" y="32398"/>
                    <a:pt x="31601" y="45874"/>
                    <a:pt x="35799" y="41337"/>
                  </a:cubicBezTo>
                  <a:cubicBezTo>
                    <a:pt x="39997" y="36800"/>
                    <a:pt x="28553" y="16418"/>
                    <a:pt x="27741" y="13371"/>
                  </a:cubicBezTo>
                  <a:cubicBezTo>
                    <a:pt x="26996" y="10324"/>
                    <a:pt x="24897" y="3755"/>
                    <a:pt x="17245" y="1318"/>
                  </a:cubicBezTo>
                  <a:cubicBezTo>
                    <a:pt x="9661" y="-1120"/>
                    <a:pt x="4515" y="-578"/>
                    <a:pt x="1535" y="6396"/>
                  </a:cubicBezTo>
                  <a:cubicBezTo>
                    <a:pt x="-767" y="11813"/>
                    <a:pt x="-970" y="8901"/>
                    <a:pt x="4379" y="12626"/>
                  </a:cubicBezTo>
                  <a:cubicBezTo>
                    <a:pt x="9729" y="16350"/>
                    <a:pt x="3499" y="30096"/>
                    <a:pt x="8103" y="323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 252">
              <a:extLst>
                <a:ext uri="{FF2B5EF4-FFF2-40B4-BE49-F238E27FC236}">
                  <a16:creationId xmlns:a16="http://schemas.microsoft.com/office/drawing/2014/main" id="{7B80AE53-A49C-97FB-2598-DE8C37AB0766}"/>
                </a:ext>
              </a:extLst>
            </p:cNvPr>
            <p:cNvSpPr/>
            <p:nvPr/>
          </p:nvSpPr>
          <p:spPr bwMode="ltGray">
            <a:xfrm>
              <a:off x="9886052" y="2120063"/>
              <a:ext cx="185258" cy="206369"/>
            </a:xfrm>
            <a:custGeom>
              <a:avLst/>
              <a:gdLst>
                <a:gd name="connsiteX0" fmla="*/ 48557 w 185258"/>
                <a:gd name="connsiteY0" fmla="*/ 60165 h 206369"/>
                <a:gd name="connsiteX1" fmla="*/ 26821 w 185258"/>
                <a:gd name="connsiteY1" fmla="*/ 24276 h 206369"/>
                <a:gd name="connsiteX2" fmla="*/ 31493 w 185258"/>
                <a:gd name="connsiteY2" fmla="*/ 102 h 206369"/>
                <a:gd name="connsiteX3" fmla="*/ 25331 w 185258"/>
                <a:gd name="connsiteY3" fmla="*/ 17437 h 206369"/>
                <a:gd name="connsiteX4" fmla="*/ 7793 w 185258"/>
                <a:gd name="connsiteY4" fmla="*/ 29287 h 206369"/>
                <a:gd name="connsiteX5" fmla="*/ 19440 w 185258"/>
                <a:gd name="connsiteY5" fmla="*/ 40054 h 206369"/>
                <a:gd name="connsiteX6" fmla="*/ 20185 w 185258"/>
                <a:gd name="connsiteY6" fmla="*/ 49331 h 206369"/>
                <a:gd name="connsiteX7" fmla="*/ 10908 w 185258"/>
                <a:gd name="connsiteY7" fmla="*/ 64499 h 206369"/>
                <a:gd name="connsiteX8" fmla="*/ 5423 w 185258"/>
                <a:gd name="connsiteY8" fmla="*/ 62941 h 206369"/>
                <a:gd name="connsiteX9" fmla="*/ 6574 w 185258"/>
                <a:gd name="connsiteY9" fmla="*/ 66124 h 206369"/>
                <a:gd name="connsiteX10" fmla="*/ 12601 w 185258"/>
                <a:gd name="connsiteY10" fmla="*/ 83527 h 206369"/>
                <a:gd name="connsiteX11" fmla="*/ 14768 w 185258"/>
                <a:gd name="connsiteY11" fmla="*/ 90637 h 206369"/>
                <a:gd name="connsiteX12" fmla="*/ 2647 w 185258"/>
                <a:gd name="connsiteY12" fmla="*/ 83865 h 206369"/>
                <a:gd name="connsiteX13" fmla="*/ 4408 w 185258"/>
                <a:gd name="connsiteY13" fmla="*/ 95986 h 206369"/>
                <a:gd name="connsiteX14" fmla="*/ 2105 w 185258"/>
                <a:gd name="connsiteY14" fmla="*/ 101606 h 206369"/>
                <a:gd name="connsiteX15" fmla="*/ 16258 w 185258"/>
                <a:gd name="connsiteY15" fmla="*/ 110003 h 206369"/>
                <a:gd name="connsiteX16" fmla="*/ 14159 w 185258"/>
                <a:gd name="connsiteY16" fmla="*/ 113660 h 206369"/>
                <a:gd name="connsiteX17" fmla="*/ 14294 w 185258"/>
                <a:gd name="connsiteY17" fmla="*/ 114066 h 206369"/>
                <a:gd name="connsiteX18" fmla="*/ 10096 w 185258"/>
                <a:gd name="connsiteY18" fmla="*/ 126593 h 206369"/>
                <a:gd name="connsiteX19" fmla="*/ 24112 w 185258"/>
                <a:gd name="connsiteY19" fmla="*/ 138782 h 206369"/>
                <a:gd name="connsiteX20" fmla="*/ 49370 w 185258"/>
                <a:gd name="connsiteY20" fmla="*/ 142980 h 206369"/>
                <a:gd name="connsiteX21" fmla="*/ 57428 w 185258"/>
                <a:gd name="connsiteY21" fmla="*/ 154762 h 206369"/>
                <a:gd name="connsiteX22" fmla="*/ 35014 w 185258"/>
                <a:gd name="connsiteY22" fmla="*/ 182390 h 206369"/>
                <a:gd name="connsiteX23" fmla="*/ 54110 w 185258"/>
                <a:gd name="connsiteY23" fmla="*/ 196136 h 206369"/>
                <a:gd name="connsiteX24" fmla="*/ 84988 w 185258"/>
                <a:gd name="connsiteY24" fmla="*/ 205819 h 206369"/>
                <a:gd name="connsiteX25" fmla="*/ 97854 w 185258"/>
                <a:gd name="connsiteY25" fmla="*/ 186182 h 206369"/>
                <a:gd name="connsiteX26" fmla="*/ 99343 w 185258"/>
                <a:gd name="connsiteY26" fmla="*/ 177379 h 206369"/>
                <a:gd name="connsiteX27" fmla="*/ 106859 w 185258"/>
                <a:gd name="connsiteY27" fmla="*/ 165867 h 206369"/>
                <a:gd name="connsiteX28" fmla="*/ 124127 w 185258"/>
                <a:gd name="connsiteY28" fmla="*/ 162211 h 206369"/>
                <a:gd name="connsiteX29" fmla="*/ 117626 w 185258"/>
                <a:gd name="connsiteY29" fmla="*/ 144605 h 206369"/>
                <a:gd name="connsiteX30" fmla="*/ 134216 w 185258"/>
                <a:gd name="connsiteY30" fmla="*/ 136412 h 206369"/>
                <a:gd name="connsiteX31" fmla="*/ 156494 w 185258"/>
                <a:gd name="connsiteY31" fmla="*/ 121040 h 206369"/>
                <a:gd name="connsiteX32" fmla="*/ 165974 w 185258"/>
                <a:gd name="connsiteY32" fmla="*/ 97002 h 206369"/>
                <a:gd name="connsiteX33" fmla="*/ 181007 w 185258"/>
                <a:gd name="connsiteY33" fmla="*/ 89215 h 206369"/>
                <a:gd name="connsiteX34" fmla="*/ 184460 w 185258"/>
                <a:gd name="connsiteY34" fmla="*/ 74521 h 206369"/>
                <a:gd name="connsiteX35" fmla="*/ 174777 w 185258"/>
                <a:gd name="connsiteY35" fmla="*/ 85287 h 206369"/>
                <a:gd name="connsiteX36" fmla="*/ 172746 w 185258"/>
                <a:gd name="connsiteY36" fmla="*/ 63483 h 206369"/>
                <a:gd name="connsiteX37" fmla="*/ 160760 w 185258"/>
                <a:gd name="connsiteY37" fmla="*/ 52242 h 206369"/>
                <a:gd name="connsiteX38" fmla="*/ 149994 w 185258"/>
                <a:gd name="connsiteY38" fmla="*/ 59353 h 206369"/>
                <a:gd name="connsiteX39" fmla="*/ 143019 w 185258"/>
                <a:gd name="connsiteY39" fmla="*/ 66327 h 206369"/>
                <a:gd name="connsiteX40" fmla="*/ 131034 w 185258"/>
                <a:gd name="connsiteY40" fmla="*/ 45200 h 206369"/>
                <a:gd name="connsiteX41" fmla="*/ 101578 w 185258"/>
                <a:gd name="connsiteY41" fmla="*/ 35382 h 206369"/>
                <a:gd name="connsiteX42" fmla="*/ 67924 w 185258"/>
                <a:gd name="connsiteY42" fmla="*/ 50482 h 206369"/>
                <a:gd name="connsiteX43" fmla="*/ 48557 w 185258"/>
                <a:gd name="connsiteY43" fmla="*/ 60165 h 206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85258" h="206369">
                  <a:moveTo>
                    <a:pt x="48557" y="60165"/>
                  </a:moveTo>
                  <a:cubicBezTo>
                    <a:pt x="46255" y="47706"/>
                    <a:pt x="26212" y="33350"/>
                    <a:pt x="26821" y="24276"/>
                  </a:cubicBezTo>
                  <a:cubicBezTo>
                    <a:pt x="27363" y="15203"/>
                    <a:pt x="37791" y="1253"/>
                    <a:pt x="31493" y="102"/>
                  </a:cubicBezTo>
                  <a:cubicBezTo>
                    <a:pt x="25196" y="-1049"/>
                    <a:pt x="28175" y="7686"/>
                    <a:pt x="25331" y="17437"/>
                  </a:cubicBezTo>
                  <a:cubicBezTo>
                    <a:pt x="23706" y="23193"/>
                    <a:pt x="8200" y="25902"/>
                    <a:pt x="7793" y="29287"/>
                  </a:cubicBezTo>
                  <a:cubicBezTo>
                    <a:pt x="7387" y="32673"/>
                    <a:pt x="19034" y="34027"/>
                    <a:pt x="19440" y="40054"/>
                  </a:cubicBezTo>
                  <a:cubicBezTo>
                    <a:pt x="19847" y="46081"/>
                    <a:pt x="18695" y="48180"/>
                    <a:pt x="20185" y="49331"/>
                  </a:cubicBezTo>
                  <a:cubicBezTo>
                    <a:pt x="21675" y="50482"/>
                    <a:pt x="20388" y="65244"/>
                    <a:pt x="10908" y="64499"/>
                  </a:cubicBezTo>
                  <a:cubicBezTo>
                    <a:pt x="7929" y="64296"/>
                    <a:pt x="6371" y="63551"/>
                    <a:pt x="5423" y="62941"/>
                  </a:cubicBezTo>
                  <a:cubicBezTo>
                    <a:pt x="5830" y="63619"/>
                    <a:pt x="6236" y="64499"/>
                    <a:pt x="6574" y="66124"/>
                  </a:cubicBezTo>
                  <a:cubicBezTo>
                    <a:pt x="8470" y="74047"/>
                    <a:pt x="11111" y="83188"/>
                    <a:pt x="12601" y="83527"/>
                  </a:cubicBezTo>
                  <a:cubicBezTo>
                    <a:pt x="14091" y="83933"/>
                    <a:pt x="22352" y="91381"/>
                    <a:pt x="14768" y="90637"/>
                  </a:cubicBezTo>
                  <a:cubicBezTo>
                    <a:pt x="7184" y="89892"/>
                    <a:pt x="3053" y="77839"/>
                    <a:pt x="2647" y="83865"/>
                  </a:cubicBezTo>
                  <a:cubicBezTo>
                    <a:pt x="2444" y="87319"/>
                    <a:pt x="2985" y="92329"/>
                    <a:pt x="4408" y="95986"/>
                  </a:cubicBezTo>
                  <a:cubicBezTo>
                    <a:pt x="-332" y="97611"/>
                    <a:pt x="-1484" y="99372"/>
                    <a:pt x="2105" y="101606"/>
                  </a:cubicBezTo>
                  <a:cubicBezTo>
                    <a:pt x="6304" y="104247"/>
                    <a:pt x="12466" y="110748"/>
                    <a:pt x="16258" y="110003"/>
                  </a:cubicBezTo>
                  <a:cubicBezTo>
                    <a:pt x="20050" y="109258"/>
                    <a:pt x="14159" y="111425"/>
                    <a:pt x="14159" y="113660"/>
                  </a:cubicBezTo>
                  <a:cubicBezTo>
                    <a:pt x="14159" y="113795"/>
                    <a:pt x="14226" y="113930"/>
                    <a:pt x="14294" y="114066"/>
                  </a:cubicBezTo>
                  <a:cubicBezTo>
                    <a:pt x="8335" y="116030"/>
                    <a:pt x="7793" y="122056"/>
                    <a:pt x="10096" y="126593"/>
                  </a:cubicBezTo>
                  <a:cubicBezTo>
                    <a:pt x="12736" y="131875"/>
                    <a:pt x="17951" y="139120"/>
                    <a:pt x="24112" y="138782"/>
                  </a:cubicBezTo>
                  <a:cubicBezTo>
                    <a:pt x="30274" y="138375"/>
                    <a:pt x="38400" y="141897"/>
                    <a:pt x="49370" y="142980"/>
                  </a:cubicBezTo>
                  <a:cubicBezTo>
                    <a:pt x="60407" y="144063"/>
                    <a:pt x="84852" y="141558"/>
                    <a:pt x="57428" y="154762"/>
                  </a:cubicBezTo>
                  <a:cubicBezTo>
                    <a:pt x="29936" y="167967"/>
                    <a:pt x="30004" y="173384"/>
                    <a:pt x="35014" y="182390"/>
                  </a:cubicBezTo>
                  <a:cubicBezTo>
                    <a:pt x="40093" y="191463"/>
                    <a:pt x="42328" y="193901"/>
                    <a:pt x="54110" y="196136"/>
                  </a:cubicBezTo>
                  <a:cubicBezTo>
                    <a:pt x="65892" y="198370"/>
                    <a:pt x="76998" y="208866"/>
                    <a:pt x="84988" y="205819"/>
                  </a:cubicBezTo>
                  <a:cubicBezTo>
                    <a:pt x="92978" y="202772"/>
                    <a:pt x="92166" y="187671"/>
                    <a:pt x="97854" y="186182"/>
                  </a:cubicBezTo>
                  <a:cubicBezTo>
                    <a:pt x="103542" y="184692"/>
                    <a:pt x="98260" y="182254"/>
                    <a:pt x="99343" y="177379"/>
                  </a:cubicBezTo>
                  <a:cubicBezTo>
                    <a:pt x="100495" y="172503"/>
                    <a:pt x="102323" y="169998"/>
                    <a:pt x="106859" y="165867"/>
                  </a:cubicBezTo>
                  <a:cubicBezTo>
                    <a:pt x="111396" y="161737"/>
                    <a:pt x="117626" y="164175"/>
                    <a:pt x="124127" y="162211"/>
                  </a:cubicBezTo>
                  <a:cubicBezTo>
                    <a:pt x="130560" y="160247"/>
                    <a:pt x="115392" y="150632"/>
                    <a:pt x="117626" y="144605"/>
                  </a:cubicBezTo>
                  <a:cubicBezTo>
                    <a:pt x="119929" y="138578"/>
                    <a:pt x="131169" y="141693"/>
                    <a:pt x="134216" y="136412"/>
                  </a:cubicBezTo>
                  <a:cubicBezTo>
                    <a:pt x="137263" y="131130"/>
                    <a:pt x="151145" y="128218"/>
                    <a:pt x="156494" y="121040"/>
                  </a:cubicBezTo>
                  <a:cubicBezTo>
                    <a:pt x="161844" y="113863"/>
                    <a:pt x="160760" y="103028"/>
                    <a:pt x="165974" y="97002"/>
                  </a:cubicBezTo>
                  <a:cubicBezTo>
                    <a:pt x="171188" y="90975"/>
                    <a:pt x="173084" y="91449"/>
                    <a:pt x="181007" y="89215"/>
                  </a:cubicBezTo>
                  <a:cubicBezTo>
                    <a:pt x="187372" y="87386"/>
                    <a:pt x="184799" y="79464"/>
                    <a:pt x="184460" y="74521"/>
                  </a:cubicBezTo>
                  <a:cubicBezTo>
                    <a:pt x="180398" y="80276"/>
                    <a:pt x="176944" y="85964"/>
                    <a:pt x="174777" y="85287"/>
                  </a:cubicBezTo>
                  <a:cubicBezTo>
                    <a:pt x="171324" y="84136"/>
                    <a:pt x="175387" y="70255"/>
                    <a:pt x="172746" y="63483"/>
                  </a:cubicBezTo>
                  <a:cubicBezTo>
                    <a:pt x="170105" y="56712"/>
                    <a:pt x="168209" y="54545"/>
                    <a:pt x="160760" y="52242"/>
                  </a:cubicBezTo>
                  <a:cubicBezTo>
                    <a:pt x="153380" y="50008"/>
                    <a:pt x="151687" y="56779"/>
                    <a:pt x="149994" y="59353"/>
                  </a:cubicBezTo>
                  <a:cubicBezTo>
                    <a:pt x="148301" y="61926"/>
                    <a:pt x="149317" y="66327"/>
                    <a:pt x="143019" y="66327"/>
                  </a:cubicBezTo>
                  <a:cubicBezTo>
                    <a:pt x="136722" y="66327"/>
                    <a:pt x="146337" y="48586"/>
                    <a:pt x="131034" y="45200"/>
                  </a:cubicBezTo>
                  <a:cubicBezTo>
                    <a:pt x="115730" y="41815"/>
                    <a:pt x="116407" y="35923"/>
                    <a:pt x="101578" y="35382"/>
                  </a:cubicBezTo>
                  <a:cubicBezTo>
                    <a:pt x="86748" y="34840"/>
                    <a:pt x="76456" y="39715"/>
                    <a:pt x="67924" y="50482"/>
                  </a:cubicBezTo>
                  <a:cubicBezTo>
                    <a:pt x="59459" y="61384"/>
                    <a:pt x="50860" y="72625"/>
                    <a:pt x="48557" y="6016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 253">
              <a:extLst>
                <a:ext uri="{FF2B5EF4-FFF2-40B4-BE49-F238E27FC236}">
                  <a16:creationId xmlns:a16="http://schemas.microsoft.com/office/drawing/2014/main" id="{CB30E662-0B80-6E0C-7FF5-D734A5FC3060}"/>
                </a:ext>
              </a:extLst>
            </p:cNvPr>
            <p:cNvSpPr/>
            <p:nvPr/>
          </p:nvSpPr>
          <p:spPr bwMode="ltGray">
            <a:xfrm>
              <a:off x="10217718" y="2433539"/>
              <a:ext cx="2240" cy="1321"/>
            </a:xfrm>
            <a:custGeom>
              <a:avLst/>
              <a:gdLst>
                <a:gd name="connsiteX0" fmla="*/ 886 w 2240"/>
                <a:gd name="connsiteY0" fmla="*/ 212 h 1321"/>
                <a:gd name="connsiteX1" fmla="*/ 2241 w 2240"/>
                <a:gd name="connsiteY1" fmla="*/ 145 h 1321"/>
                <a:gd name="connsiteX2" fmla="*/ 886 w 2240"/>
                <a:gd name="connsiteY2" fmla="*/ 212 h 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0" h="1321">
                  <a:moveTo>
                    <a:pt x="886" y="212"/>
                  </a:moveTo>
                  <a:cubicBezTo>
                    <a:pt x="-1348" y="1702"/>
                    <a:pt x="1225" y="1702"/>
                    <a:pt x="2241" y="145"/>
                  </a:cubicBezTo>
                  <a:cubicBezTo>
                    <a:pt x="1767" y="-58"/>
                    <a:pt x="1293" y="-58"/>
                    <a:pt x="886" y="21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 254">
              <a:extLst>
                <a:ext uri="{FF2B5EF4-FFF2-40B4-BE49-F238E27FC236}">
                  <a16:creationId xmlns:a16="http://schemas.microsoft.com/office/drawing/2014/main" id="{9AE2C7FC-1540-521A-5E81-E1DD3E6E2D5E}"/>
                </a:ext>
              </a:extLst>
            </p:cNvPr>
            <p:cNvSpPr/>
            <p:nvPr/>
          </p:nvSpPr>
          <p:spPr bwMode="ltGray">
            <a:xfrm>
              <a:off x="10616156" y="1719803"/>
              <a:ext cx="1549" cy="1523"/>
            </a:xfrm>
            <a:custGeom>
              <a:avLst/>
              <a:gdLst>
                <a:gd name="connsiteX0" fmla="*/ 0 w 1549"/>
                <a:gd name="connsiteY0" fmla="*/ 1524 h 1523"/>
                <a:gd name="connsiteX1" fmla="*/ 0 w 1549"/>
                <a:gd name="connsiteY1" fmla="*/ 1524 h 1523"/>
                <a:gd name="connsiteX2" fmla="*/ 0 w 1549"/>
                <a:gd name="connsiteY2" fmla="*/ 1524 h 1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49" h="1523">
                  <a:moveTo>
                    <a:pt x="0" y="1524"/>
                  </a:moveTo>
                  <a:cubicBezTo>
                    <a:pt x="2573" y="-440"/>
                    <a:pt x="1490" y="-575"/>
                    <a:pt x="0" y="1524"/>
                  </a:cubicBezTo>
                  <a:lnTo>
                    <a:pt x="0" y="1524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 255">
              <a:extLst>
                <a:ext uri="{FF2B5EF4-FFF2-40B4-BE49-F238E27FC236}">
                  <a16:creationId xmlns:a16="http://schemas.microsoft.com/office/drawing/2014/main" id="{BDC80F7E-2A6E-DCF3-20B5-436C8BC2611F}"/>
                </a:ext>
              </a:extLst>
            </p:cNvPr>
            <p:cNvSpPr/>
            <p:nvPr/>
          </p:nvSpPr>
          <p:spPr bwMode="ltGray">
            <a:xfrm>
              <a:off x="9890578" y="2182092"/>
              <a:ext cx="897" cy="981"/>
            </a:xfrm>
            <a:custGeom>
              <a:avLst/>
              <a:gdLst>
                <a:gd name="connsiteX0" fmla="*/ 897 w 897"/>
                <a:gd name="connsiteY0" fmla="*/ 981 h 981"/>
                <a:gd name="connsiteX1" fmla="*/ 897 w 897"/>
                <a:gd name="connsiteY1" fmla="*/ 981 h 981"/>
                <a:gd name="connsiteX2" fmla="*/ 897 w 897"/>
                <a:gd name="connsiteY2" fmla="*/ 981 h 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7" h="981">
                  <a:moveTo>
                    <a:pt x="897" y="981"/>
                  </a:moveTo>
                  <a:cubicBezTo>
                    <a:pt x="-51" y="-644"/>
                    <a:pt x="-524" y="33"/>
                    <a:pt x="897" y="981"/>
                  </a:cubicBezTo>
                  <a:lnTo>
                    <a:pt x="897" y="981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 256">
              <a:extLst>
                <a:ext uri="{FF2B5EF4-FFF2-40B4-BE49-F238E27FC236}">
                  <a16:creationId xmlns:a16="http://schemas.microsoft.com/office/drawing/2014/main" id="{BBA92182-936F-DCB6-A611-4BA212143CD2}"/>
                </a:ext>
              </a:extLst>
            </p:cNvPr>
            <p:cNvSpPr/>
            <p:nvPr/>
          </p:nvSpPr>
          <p:spPr bwMode="ltGray">
            <a:xfrm>
              <a:off x="10070479" y="2181718"/>
              <a:ext cx="12357" cy="13001"/>
            </a:xfrm>
            <a:custGeom>
              <a:avLst/>
              <a:gdLst>
                <a:gd name="connsiteX0" fmla="*/ 7617 w 12357"/>
                <a:gd name="connsiteY0" fmla="*/ 4469 h 13001"/>
                <a:gd name="connsiteX1" fmla="*/ 12357 w 12357"/>
                <a:gd name="connsiteY1" fmla="*/ 0 h 13001"/>
                <a:gd name="connsiteX2" fmla="*/ 372 w 12357"/>
                <a:gd name="connsiteY2" fmla="*/ 9954 h 13001"/>
                <a:gd name="connsiteX3" fmla="*/ 33 w 12357"/>
                <a:gd name="connsiteY3" fmla="*/ 13001 h 13001"/>
                <a:gd name="connsiteX4" fmla="*/ 7617 w 12357"/>
                <a:gd name="connsiteY4" fmla="*/ 4469 h 1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57" h="13001">
                  <a:moveTo>
                    <a:pt x="7617" y="4469"/>
                  </a:moveTo>
                  <a:cubicBezTo>
                    <a:pt x="10055" y="2641"/>
                    <a:pt x="11409" y="1219"/>
                    <a:pt x="12357" y="0"/>
                  </a:cubicBezTo>
                  <a:cubicBezTo>
                    <a:pt x="7482" y="1896"/>
                    <a:pt x="1930" y="7178"/>
                    <a:pt x="372" y="9954"/>
                  </a:cubicBezTo>
                  <a:cubicBezTo>
                    <a:pt x="-34" y="10631"/>
                    <a:pt x="-34" y="11715"/>
                    <a:pt x="33" y="13001"/>
                  </a:cubicBezTo>
                  <a:cubicBezTo>
                    <a:pt x="2404" y="9751"/>
                    <a:pt x="4977" y="6501"/>
                    <a:pt x="7617" y="446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 257">
              <a:extLst>
                <a:ext uri="{FF2B5EF4-FFF2-40B4-BE49-F238E27FC236}">
                  <a16:creationId xmlns:a16="http://schemas.microsoft.com/office/drawing/2014/main" id="{2398CCEC-D5C0-EC9F-7325-A95C911DAD54}"/>
                </a:ext>
              </a:extLst>
            </p:cNvPr>
            <p:cNvSpPr/>
            <p:nvPr/>
          </p:nvSpPr>
          <p:spPr bwMode="ltGray">
            <a:xfrm>
              <a:off x="10082295" y="1641547"/>
              <a:ext cx="1070824" cy="831118"/>
            </a:xfrm>
            <a:custGeom>
              <a:avLst/>
              <a:gdLst>
                <a:gd name="connsiteX0" fmla="*/ 27492 w 1070824"/>
                <a:gd name="connsiteY0" fmla="*/ 547484 h 831118"/>
                <a:gd name="connsiteX1" fmla="*/ 24716 w 1070824"/>
                <a:gd name="connsiteY1" fmla="*/ 564345 h 831118"/>
                <a:gd name="connsiteX2" fmla="*/ 29117 w 1070824"/>
                <a:gd name="connsiteY2" fmla="*/ 589671 h 831118"/>
                <a:gd name="connsiteX3" fmla="*/ 47129 w 1070824"/>
                <a:gd name="connsiteY3" fmla="*/ 600234 h 831118"/>
                <a:gd name="connsiteX4" fmla="*/ 69543 w 1070824"/>
                <a:gd name="connsiteY4" fmla="*/ 594884 h 831118"/>
                <a:gd name="connsiteX5" fmla="*/ 68594 w 1070824"/>
                <a:gd name="connsiteY5" fmla="*/ 632263 h 831118"/>
                <a:gd name="connsiteX6" fmla="*/ 61959 w 1070824"/>
                <a:gd name="connsiteY6" fmla="*/ 668016 h 831118"/>
                <a:gd name="connsiteX7" fmla="*/ 45301 w 1070824"/>
                <a:gd name="connsiteY7" fmla="*/ 686367 h 831118"/>
                <a:gd name="connsiteX8" fmla="*/ 28440 w 1070824"/>
                <a:gd name="connsiteY8" fmla="*/ 702889 h 831118"/>
                <a:gd name="connsiteX9" fmla="*/ 33722 w 1070824"/>
                <a:gd name="connsiteY9" fmla="*/ 718734 h 831118"/>
                <a:gd name="connsiteX10" fmla="*/ 39003 w 1070824"/>
                <a:gd name="connsiteY10" fmla="*/ 735324 h 831118"/>
                <a:gd name="connsiteX11" fmla="*/ 39003 w 1070824"/>
                <a:gd name="connsiteY11" fmla="*/ 755774 h 831118"/>
                <a:gd name="connsiteX12" fmla="*/ 57286 w 1070824"/>
                <a:gd name="connsiteY12" fmla="*/ 757399 h 831118"/>
                <a:gd name="connsiteX13" fmla="*/ 82205 w 1070824"/>
                <a:gd name="connsiteY13" fmla="*/ 777714 h 831118"/>
                <a:gd name="connsiteX14" fmla="*/ 93175 w 1070824"/>
                <a:gd name="connsiteY14" fmla="*/ 760785 h 831118"/>
                <a:gd name="connsiteX15" fmla="*/ 94055 w 1070824"/>
                <a:gd name="connsiteY15" fmla="*/ 774599 h 831118"/>
                <a:gd name="connsiteX16" fmla="*/ 101978 w 1070824"/>
                <a:gd name="connsiteY16" fmla="*/ 793220 h 831118"/>
                <a:gd name="connsiteX17" fmla="*/ 136851 w 1070824"/>
                <a:gd name="connsiteY17" fmla="*/ 788074 h 831118"/>
                <a:gd name="connsiteX18" fmla="*/ 137663 w 1070824"/>
                <a:gd name="connsiteY18" fmla="*/ 792137 h 831118"/>
                <a:gd name="connsiteX19" fmla="*/ 158722 w 1070824"/>
                <a:gd name="connsiteY19" fmla="*/ 804122 h 831118"/>
                <a:gd name="connsiteX20" fmla="*/ 182626 w 1070824"/>
                <a:gd name="connsiteY20" fmla="*/ 803784 h 831118"/>
                <a:gd name="connsiteX21" fmla="*/ 201857 w 1070824"/>
                <a:gd name="connsiteY21" fmla="*/ 799585 h 831118"/>
                <a:gd name="connsiteX22" fmla="*/ 229146 w 1070824"/>
                <a:gd name="connsiteY22" fmla="*/ 795252 h 831118"/>
                <a:gd name="connsiteX23" fmla="*/ 235240 w 1070824"/>
                <a:gd name="connsiteY23" fmla="*/ 810691 h 831118"/>
                <a:gd name="connsiteX24" fmla="*/ 244585 w 1070824"/>
                <a:gd name="connsiteY24" fmla="*/ 818681 h 831118"/>
                <a:gd name="connsiteX25" fmla="*/ 267811 w 1070824"/>
                <a:gd name="connsiteY25" fmla="*/ 828093 h 831118"/>
                <a:gd name="connsiteX26" fmla="*/ 282843 w 1070824"/>
                <a:gd name="connsiteY26" fmla="*/ 807169 h 831118"/>
                <a:gd name="connsiteX27" fmla="*/ 302616 w 1070824"/>
                <a:gd name="connsiteY27" fmla="*/ 830802 h 831118"/>
                <a:gd name="connsiteX28" fmla="*/ 317716 w 1070824"/>
                <a:gd name="connsiteY28" fmla="*/ 817462 h 831118"/>
                <a:gd name="connsiteX29" fmla="*/ 324488 w 1070824"/>
                <a:gd name="connsiteY29" fmla="*/ 793491 h 831118"/>
                <a:gd name="connsiteX30" fmla="*/ 328144 w 1070824"/>
                <a:gd name="connsiteY30" fmla="*/ 789496 h 831118"/>
                <a:gd name="connsiteX31" fmla="*/ 339588 w 1070824"/>
                <a:gd name="connsiteY31" fmla="*/ 783334 h 831118"/>
                <a:gd name="connsiteX32" fmla="*/ 345208 w 1070824"/>
                <a:gd name="connsiteY32" fmla="*/ 764916 h 831118"/>
                <a:gd name="connsiteX33" fmla="*/ 342568 w 1070824"/>
                <a:gd name="connsiteY33" fmla="*/ 748529 h 831118"/>
                <a:gd name="connsiteX34" fmla="*/ 335254 w 1070824"/>
                <a:gd name="connsiteY34" fmla="*/ 735663 h 831118"/>
                <a:gd name="connsiteX35" fmla="*/ 321982 w 1070824"/>
                <a:gd name="connsiteY35" fmla="*/ 742976 h 831118"/>
                <a:gd name="connsiteX36" fmla="*/ 318665 w 1070824"/>
                <a:gd name="connsiteY36" fmla="*/ 718531 h 831118"/>
                <a:gd name="connsiteX37" fmla="*/ 289547 w 1070824"/>
                <a:gd name="connsiteY37" fmla="*/ 707358 h 831118"/>
                <a:gd name="connsiteX38" fmla="*/ 258940 w 1070824"/>
                <a:gd name="connsiteY38" fmla="*/ 712572 h 831118"/>
                <a:gd name="connsiteX39" fmla="*/ 228604 w 1070824"/>
                <a:gd name="connsiteY39" fmla="*/ 696998 h 831118"/>
                <a:gd name="connsiteX40" fmla="*/ 192986 w 1070824"/>
                <a:gd name="connsiteY40" fmla="*/ 712234 h 831118"/>
                <a:gd name="connsiteX41" fmla="*/ 185741 w 1070824"/>
                <a:gd name="connsiteY41" fmla="*/ 715145 h 831118"/>
                <a:gd name="connsiteX42" fmla="*/ 179376 w 1070824"/>
                <a:gd name="connsiteY42" fmla="*/ 713656 h 831118"/>
                <a:gd name="connsiteX43" fmla="*/ 170572 w 1070824"/>
                <a:gd name="connsiteY43" fmla="*/ 702347 h 831118"/>
                <a:gd name="connsiteX44" fmla="*/ 145992 w 1070824"/>
                <a:gd name="connsiteY44" fmla="*/ 701738 h 831118"/>
                <a:gd name="connsiteX45" fmla="*/ 142471 w 1070824"/>
                <a:gd name="connsiteY45" fmla="*/ 676751 h 831118"/>
                <a:gd name="connsiteX46" fmla="*/ 128861 w 1070824"/>
                <a:gd name="connsiteY46" fmla="*/ 679934 h 831118"/>
                <a:gd name="connsiteX47" fmla="*/ 129673 w 1070824"/>
                <a:gd name="connsiteY47" fmla="*/ 659010 h 831118"/>
                <a:gd name="connsiteX48" fmla="*/ 121683 w 1070824"/>
                <a:gd name="connsiteY48" fmla="*/ 649665 h 831118"/>
                <a:gd name="connsiteX49" fmla="*/ 123240 w 1070824"/>
                <a:gd name="connsiteY49" fmla="*/ 638628 h 831118"/>
                <a:gd name="connsiteX50" fmla="*/ 145586 w 1070824"/>
                <a:gd name="connsiteY50" fmla="*/ 639373 h 831118"/>
                <a:gd name="connsiteX51" fmla="*/ 157571 w 1070824"/>
                <a:gd name="connsiteY51" fmla="*/ 630502 h 831118"/>
                <a:gd name="connsiteX52" fmla="*/ 174297 w 1070824"/>
                <a:gd name="connsiteY52" fmla="*/ 638357 h 831118"/>
                <a:gd name="connsiteX53" fmla="*/ 189533 w 1070824"/>
                <a:gd name="connsiteY53" fmla="*/ 644452 h 831118"/>
                <a:gd name="connsiteX54" fmla="*/ 212420 w 1070824"/>
                <a:gd name="connsiteY54" fmla="*/ 640795 h 831118"/>
                <a:gd name="connsiteX55" fmla="*/ 241876 w 1070824"/>
                <a:gd name="connsiteY55" fmla="*/ 668287 h 831118"/>
                <a:gd name="connsiteX56" fmla="*/ 272077 w 1070824"/>
                <a:gd name="connsiteY56" fmla="*/ 658671 h 831118"/>
                <a:gd name="connsiteX57" fmla="*/ 302481 w 1070824"/>
                <a:gd name="connsiteY57" fmla="*/ 652510 h 831118"/>
                <a:gd name="connsiteX58" fmla="*/ 322863 w 1070824"/>
                <a:gd name="connsiteY58" fmla="*/ 657723 h 831118"/>
                <a:gd name="connsiteX59" fmla="*/ 343312 w 1070824"/>
                <a:gd name="connsiteY59" fmla="*/ 657723 h 831118"/>
                <a:gd name="connsiteX60" fmla="*/ 361189 w 1070824"/>
                <a:gd name="connsiteY60" fmla="*/ 675397 h 831118"/>
                <a:gd name="connsiteX61" fmla="*/ 352183 w 1070824"/>
                <a:gd name="connsiteY61" fmla="*/ 686841 h 831118"/>
                <a:gd name="connsiteX62" fmla="*/ 373513 w 1070824"/>
                <a:gd name="connsiteY62" fmla="*/ 694018 h 831118"/>
                <a:gd name="connsiteX63" fmla="*/ 398568 w 1070824"/>
                <a:gd name="connsiteY63" fmla="*/ 678918 h 831118"/>
                <a:gd name="connsiteX64" fmla="*/ 410688 w 1070824"/>
                <a:gd name="connsiteY64" fmla="*/ 670522 h 831118"/>
                <a:gd name="connsiteX65" fmla="*/ 410959 w 1070824"/>
                <a:gd name="connsiteY65" fmla="*/ 675939 h 831118"/>
                <a:gd name="connsiteX66" fmla="*/ 432154 w 1070824"/>
                <a:gd name="connsiteY66" fmla="*/ 677902 h 831118"/>
                <a:gd name="connsiteX67" fmla="*/ 446306 w 1070824"/>
                <a:gd name="connsiteY67" fmla="*/ 652035 h 831118"/>
                <a:gd name="connsiteX68" fmla="*/ 429987 w 1070824"/>
                <a:gd name="connsiteY68" fmla="*/ 637815 h 831118"/>
                <a:gd name="connsiteX69" fmla="*/ 427549 w 1070824"/>
                <a:gd name="connsiteY69" fmla="*/ 632669 h 831118"/>
                <a:gd name="connsiteX70" fmla="*/ 416579 w 1070824"/>
                <a:gd name="connsiteY70" fmla="*/ 615808 h 831118"/>
                <a:gd name="connsiteX71" fmla="*/ 427617 w 1070824"/>
                <a:gd name="connsiteY71" fmla="*/ 594275 h 831118"/>
                <a:gd name="connsiteX72" fmla="*/ 453822 w 1070824"/>
                <a:gd name="connsiteY72" fmla="*/ 601453 h 831118"/>
                <a:gd name="connsiteX73" fmla="*/ 477794 w 1070824"/>
                <a:gd name="connsiteY73" fmla="*/ 578633 h 831118"/>
                <a:gd name="connsiteX74" fmla="*/ 481315 w 1070824"/>
                <a:gd name="connsiteY74" fmla="*/ 560215 h 831118"/>
                <a:gd name="connsiteX75" fmla="*/ 500342 w 1070824"/>
                <a:gd name="connsiteY75" fmla="*/ 560079 h 831118"/>
                <a:gd name="connsiteX76" fmla="*/ 531491 w 1070824"/>
                <a:gd name="connsiteY76" fmla="*/ 549177 h 831118"/>
                <a:gd name="connsiteX77" fmla="*/ 545305 w 1070824"/>
                <a:gd name="connsiteY77" fmla="*/ 549109 h 831118"/>
                <a:gd name="connsiteX78" fmla="*/ 546795 w 1070824"/>
                <a:gd name="connsiteY78" fmla="*/ 536244 h 831118"/>
                <a:gd name="connsiteX79" fmla="*/ 556952 w 1070824"/>
                <a:gd name="connsiteY79" fmla="*/ 538546 h 831118"/>
                <a:gd name="connsiteX80" fmla="*/ 566838 w 1070824"/>
                <a:gd name="connsiteY80" fmla="*/ 523581 h 831118"/>
                <a:gd name="connsiteX81" fmla="*/ 571578 w 1070824"/>
                <a:gd name="connsiteY81" fmla="*/ 510174 h 831118"/>
                <a:gd name="connsiteX82" fmla="*/ 592163 w 1070824"/>
                <a:gd name="connsiteY82" fmla="*/ 498798 h 831118"/>
                <a:gd name="connsiteX83" fmla="*/ 599341 w 1070824"/>
                <a:gd name="connsiteY83" fmla="*/ 474691 h 831118"/>
                <a:gd name="connsiteX84" fmla="*/ 612681 w 1070824"/>
                <a:gd name="connsiteY84" fmla="*/ 459997 h 831118"/>
                <a:gd name="connsiteX85" fmla="*/ 631573 w 1070824"/>
                <a:gd name="connsiteY85" fmla="*/ 442256 h 831118"/>
                <a:gd name="connsiteX86" fmla="*/ 626359 w 1070824"/>
                <a:gd name="connsiteY86" fmla="*/ 418624 h 831118"/>
                <a:gd name="connsiteX87" fmla="*/ 655002 w 1070824"/>
                <a:gd name="connsiteY87" fmla="*/ 425463 h 831118"/>
                <a:gd name="connsiteX88" fmla="*/ 669561 w 1070824"/>
                <a:gd name="connsiteY88" fmla="*/ 418082 h 831118"/>
                <a:gd name="connsiteX89" fmla="*/ 702741 w 1070824"/>
                <a:gd name="connsiteY89" fmla="*/ 419707 h 831118"/>
                <a:gd name="connsiteX90" fmla="*/ 731926 w 1070824"/>
                <a:gd name="connsiteY90" fmla="*/ 400544 h 831118"/>
                <a:gd name="connsiteX91" fmla="*/ 738833 w 1070824"/>
                <a:gd name="connsiteY91" fmla="*/ 372916 h 831118"/>
                <a:gd name="connsiteX92" fmla="*/ 754137 w 1070824"/>
                <a:gd name="connsiteY92" fmla="*/ 376438 h 831118"/>
                <a:gd name="connsiteX93" fmla="*/ 757725 w 1070824"/>
                <a:gd name="connsiteY93" fmla="*/ 361202 h 831118"/>
                <a:gd name="connsiteX94" fmla="*/ 782170 w 1070824"/>
                <a:gd name="connsiteY94" fmla="*/ 363707 h 831118"/>
                <a:gd name="connsiteX95" fmla="*/ 782780 w 1070824"/>
                <a:gd name="connsiteY95" fmla="*/ 338924 h 831118"/>
                <a:gd name="connsiteX96" fmla="*/ 801469 w 1070824"/>
                <a:gd name="connsiteY96" fmla="*/ 325449 h 831118"/>
                <a:gd name="connsiteX97" fmla="*/ 831534 w 1070824"/>
                <a:gd name="connsiteY97" fmla="*/ 324704 h 831118"/>
                <a:gd name="connsiteX98" fmla="*/ 853000 w 1070824"/>
                <a:gd name="connsiteY98" fmla="*/ 308452 h 831118"/>
                <a:gd name="connsiteX99" fmla="*/ 881982 w 1070824"/>
                <a:gd name="connsiteY99" fmla="*/ 304728 h 831118"/>
                <a:gd name="connsiteX100" fmla="*/ 899317 w 1070824"/>
                <a:gd name="connsiteY100" fmla="*/ 285023 h 831118"/>
                <a:gd name="connsiteX101" fmla="*/ 927147 w 1070824"/>
                <a:gd name="connsiteY101" fmla="*/ 277168 h 831118"/>
                <a:gd name="connsiteX102" fmla="*/ 936288 w 1070824"/>
                <a:gd name="connsiteY102" fmla="*/ 238571 h 831118"/>
                <a:gd name="connsiteX103" fmla="*/ 962494 w 1070824"/>
                <a:gd name="connsiteY103" fmla="*/ 233154 h 831118"/>
                <a:gd name="connsiteX104" fmla="*/ 1010910 w 1070824"/>
                <a:gd name="connsiteY104" fmla="*/ 224283 h 831118"/>
                <a:gd name="connsiteX105" fmla="*/ 1070296 w 1070824"/>
                <a:gd name="connsiteY105" fmla="*/ 159277 h 831118"/>
                <a:gd name="connsiteX106" fmla="*/ 1032172 w 1070824"/>
                <a:gd name="connsiteY106" fmla="*/ 136931 h 831118"/>
                <a:gd name="connsiteX107" fmla="*/ 1031698 w 1070824"/>
                <a:gd name="connsiteY107" fmla="*/ 114992 h 831118"/>
                <a:gd name="connsiteX108" fmla="*/ 1032511 w 1070824"/>
                <a:gd name="connsiteY108" fmla="*/ 98944 h 831118"/>
                <a:gd name="connsiteX109" fmla="*/ 1012738 w 1070824"/>
                <a:gd name="connsiteY109" fmla="*/ 104293 h 831118"/>
                <a:gd name="connsiteX110" fmla="*/ 998586 w 1070824"/>
                <a:gd name="connsiteY110" fmla="*/ 93459 h 831118"/>
                <a:gd name="connsiteX111" fmla="*/ 986871 w 1070824"/>
                <a:gd name="connsiteY111" fmla="*/ 87026 h 831118"/>
                <a:gd name="connsiteX112" fmla="*/ 981589 w 1070824"/>
                <a:gd name="connsiteY112" fmla="*/ 66644 h 831118"/>
                <a:gd name="connsiteX113" fmla="*/ 964119 w 1070824"/>
                <a:gd name="connsiteY113" fmla="*/ 59331 h 831118"/>
                <a:gd name="connsiteX114" fmla="*/ 939674 w 1070824"/>
                <a:gd name="connsiteY114" fmla="*/ 54523 h 831118"/>
                <a:gd name="connsiteX115" fmla="*/ 930262 w 1070824"/>
                <a:gd name="connsiteY115" fmla="*/ 50054 h 831118"/>
                <a:gd name="connsiteX116" fmla="*/ 922543 w 1070824"/>
                <a:gd name="connsiteY116" fmla="*/ 25947 h 831118"/>
                <a:gd name="connsiteX117" fmla="*/ 884081 w 1070824"/>
                <a:gd name="connsiteY117" fmla="*/ 25812 h 831118"/>
                <a:gd name="connsiteX118" fmla="*/ 857807 w 1070824"/>
                <a:gd name="connsiteY118" fmla="*/ 27437 h 831118"/>
                <a:gd name="connsiteX119" fmla="*/ 845686 w 1070824"/>
                <a:gd name="connsiteY119" fmla="*/ 39693 h 831118"/>
                <a:gd name="connsiteX120" fmla="*/ 832347 w 1070824"/>
                <a:gd name="connsiteY120" fmla="*/ 22697 h 831118"/>
                <a:gd name="connsiteX121" fmla="*/ 811084 w 1070824"/>
                <a:gd name="connsiteY121" fmla="*/ 15113 h 831118"/>
                <a:gd name="connsiteX122" fmla="*/ 791853 w 1070824"/>
                <a:gd name="connsiteY122" fmla="*/ 12878 h 831118"/>
                <a:gd name="connsiteX123" fmla="*/ 783728 w 1070824"/>
                <a:gd name="connsiteY123" fmla="*/ 10847 h 831118"/>
                <a:gd name="connsiteX124" fmla="*/ 784811 w 1070824"/>
                <a:gd name="connsiteY124" fmla="*/ 38542 h 831118"/>
                <a:gd name="connsiteX125" fmla="*/ 768289 w 1070824"/>
                <a:gd name="connsiteY125" fmla="*/ 45178 h 831118"/>
                <a:gd name="connsiteX126" fmla="*/ 757048 w 1070824"/>
                <a:gd name="connsiteY126" fmla="*/ 37730 h 831118"/>
                <a:gd name="connsiteX127" fmla="*/ 764158 w 1070824"/>
                <a:gd name="connsiteY127" fmla="*/ 21275 h 831118"/>
                <a:gd name="connsiteX128" fmla="*/ 748042 w 1070824"/>
                <a:gd name="connsiteY128" fmla="*/ 17889 h 831118"/>
                <a:gd name="connsiteX129" fmla="*/ 734364 w 1070824"/>
                <a:gd name="connsiteY129" fmla="*/ 13962 h 831118"/>
                <a:gd name="connsiteX130" fmla="*/ 717164 w 1070824"/>
                <a:gd name="connsiteY130" fmla="*/ 825 h 831118"/>
                <a:gd name="connsiteX131" fmla="*/ 709648 w 1070824"/>
                <a:gd name="connsiteY131" fmla="*/ 10712 h 831118"/>
                <a:gd name="connsiteX132" fmla="*/ 718315 w 1070824"/>
                <a:gd name="connsiteY132" fmla="*/ 28250 h 831118"/>
                <a:gd name="connsiteX133" fmla="*/ 711070 w 1070824"/>
                <a:gd name="connsiteY133" fmla="*/ 47142 h 831118"/>
                <a:gd name="connsiteX134" fmla="*/ 695157 w 1070824"/>
                <a:gd name="connsiteY134" fmla="*/ 34412 h 831118"/>
                <a:gd name="connsiteX135" fmla="*/ 684323 w 1070824"/>
                <a:gd name="connsiteY135" fmla="*/ 5565 h 831118"/>
                <a:gd name="connsiteX136" fmla="*/ 666920 w 1070824"/>
                <a:gd name="connsiteY136" fmla="*/ 12134 h 831118"/>
                <a:gd name="connsiteX137" fmla="*/ 664618 w 1070824"/>
                <a:gd name="connsiteY137" fmla="*/ 25947 h 831118"/>
                <a:gd name="connsiteX138" fmla="*/ 652429 w 1070824"/>
                <a:gd name="connsiteY138" fmla="*/ 46194 h 831118"/>
                <a:gd name="connsiteX139" fmla="*/ 627172 w 1070824"/>
                <a:gd name="connsiteY139" fmla="*/ 48090 h 831118"/>
                <a:gd name="connsiteX140" fmla="*/ 626427 w 1070824"/>
                <a:gd name="connsiteY140" fmla="*/ 62716 h 831118"/>
                <a:gd name="connsiteX141" fmla="*/ 614780 w 1070824"/>
                <a:gd name="connsiteY141" fmla="*/ 67930 h 831118"/>
                <a:gd name="connsiteX142" fmla="*/ 609972 w 1070824"/>
                <a:gd name="connsiteY142" fmla="*/ 58721 h 831118"/>
                <a:gd name="connsiteX143" fmla="*/ 600425 w 1070824"/>
                <a:gd name="connsiteY143" fmla="*/ 43553 h 831118"/>
                <a:gd name="connsiteX144" fmla="*/ 589319 w 1070824"/>
                <a:gd name="connsiteY144" fmla="*/ 34005 h 831118"/>
                <a:gd name="connsiteX145" fmla="*/ 559186 w 1070824"/>
                <a:gd name="connsiteY145" fmla="*/ 36849 h 831118"/>
                <a:gd name="connsiteX146" fmla="*/ 570698 w 1070824"/>
                <a:gd name="connsiteY146" fmla="*/ 50054 h 831118"/>
                <a:gd name="connsiteX147" fmla="*/ 542055 w 1070824"/>
                <a:gd name="connsiteY147" fmla="*/ 49580 h 831118"/>
                <a:gd name="connsiteX148" fmla="*/ 545034 w 1070824"/>
                <a:gd name="connsiteY148" fmla="*/ 85401 h 831118"/>
                <a:gd name="connsiteX149" fmla="*/ 550654 w 1070824"/>
                <a:gd name="connsiteY149" fmla="*/ 90005 h 831118"/>
                <a:gd name="connsiteX150" fmla="*/ 531085 w 1070824"/>
                <a:gd name="connsiteY150" fmla="*/ 94000 h 831118"/>
                <a:gd name="connsiteX151" fmla="*/ 533455 w 1070824"/>
                <a:gd name="connsiteY151" fmla="*/ 79713 h 831118"/>
                <a:gd name="connsiteX152" fmla="*/ 532439 w 1070824"/>
                <a:gd name="connsiteY152" fmla="*/ 80457 h 831118"/>
                <a:gd name="connsiteX153" fmla="*/ 523501 w 1070824"/>
                <a:gd name="connsiteY153" fmla="*/ 76665 h 831118"/>
                <a:gd name="connsiteX154" fmla="*/ 505489 w 1070824"/>
                <a:gd name="connsiteY154" fmla="*/ 66237 h 831118"/>
                <a:gd name="connsiteX155" fmla="*/ 489237 w 1070824"/>
                <a:gd name="connsiteY155" fmla="*/ 73889 h 831118"/>
                <a:gd name="connsiteX156" fmla="*/ 483955 w 1070824"/>
                <a:gd name="connsiteY156" fmla="*/ 81812 h 831118"/>
                <a:gd name="connsiteX157" fmla="*/ 463303 w 1070824"/>
                <a:gd name="connsiteY157" fmla="*/ 66576 h 831118"/>
                <a:gd name="connsiteX158" fmla="*/ 413397 w 1070824"/>
                <a:gd name="connsiteY158" fmla="*/ 113231 h 831118"/>
                <a:gd name="connsiteX159" fmla="*/ 413397 w 1070824"/>
                <a:gd name="connsiteY159" fmla="*/ 155824 h 831118"/>
                <a:gd name="connsiteX160" fmla="*/ 403443 w 1070824"/>
                <a:gd name="connsiteY160" fmla="*/ 195504 h 831118"/>
                <a:gd name="connsiteX161" fmla="*/ 429581 w 1070824"/>
                <a:gd name="connsiteY161" fmla="*/ 233357 h 831118"/>
                <a:gd name="connsiteX162" fmla="*/ 455515 w 1070824"/>
                <a:gd name="connsiteY162" fmla="*/ 245478 h 831118"/>
                <a:gd name="connsiteX163" fmla="*/ 452130 w 1070824"/>
                <a:gd name="connsiteY163" fmla="*/ 276694 h 831118"/>
                <a:gd name="connsiteX164" fmla="*/ 417324 w 1070824"/>
                <a:gd name="connsiteY164" fmla="*/ 266266 h 831118"/>
                <a:gd name="connsiteX165" fmla="*/ 408047 w 1070824"/>
                <a:gd name="connsiteY165" fmla="*/ 268365 h 831118"/>
                <a:gd name="connsiteX166" fmla="*/ 399177 w 1070824"/>
                <a:gd name="connsiteY166" fmla="*/ 217579 h 831118"/>
                <a:gd name="connsiteX167" fmla="*/ 363356 w 1070824"/>
                <a:gd name="connsiteY167" fmla="*/ 174851 h 831118"/>
                <a:gd name="connsiteX168" fmla="*/ 362069 w 1070824"/>
                <a:gd name="connsiteY168" fmla="*/ 117226 h 831118"/>
                <a:gd name="connsiteX169" fmla="*/ 337353 w 1070824"/>
                <a:gd name="connsiteY169" fmla="*/ 107814 h 831118"/>
                <a:gd name="connsiteX170" fmla="*/ 321034 w 1070824"/>
                <a:gd name="connsiteY170" fmla="*/ 110726 h 831118"/>
                <a:gd name="connsiteX171" fmla="*/ 347172 w 1070824"/>
                <a:gd name="connsiteY171" fmla="*/ 122305 h 831118"/>
                <a:gd name="connsiteX172" fmla="*/ 349813 w 1070824"/>
                <a:gd name="connsiteY172" fmla="*/ 155147 h 831118"/>
                <a:gd name="connsiteX173" fmla="*/ 322118 w 1070824"/>
                <a:gd name="connsiteY173" fmla="*/ 136728 h 831118"/>
                <a:gd name="connsiteX174" fmla="*/ 303835 w 1070824"/>
                <a:gd name="connsiteY174" fmla="*/ 150474 h 831118"/>
                <a:gd name="connsiteX175" fmla="*/ 291375 w 1070824"/>
                <a:gd name="connsiteY175" fmla="*/ 159480 h 831118"/>
                <a:gd name="connsiteX176" fmla="*/ 295912 w 1070824"/>
                <a:gd name="connsiteY176" fmla="*/ 188868 h 831118"/>
                <a:gd name="connsiteX177" fmla="*/ 277697 w 1070824"/>
                <a:gd name="connsiteY177" fmla="*/ 189952 h 831118"/>
                <a:gd name="connsiteX178" fmla="*/ 256976 w 1070824"/>
                <a:gd name="connsiteY178" fmla="*/ 183925 h 831118"/>
                <a:gd name="connsiteX179" fmla="*/ 242418 w 1070824"/>
                <a:gd name="connsiteY179" fmla="*/ 217512 h 831118"/>
                <a:gd name="connsiteX180" fmla="*/ 229146 w 1070824"/>
                <a:gd name="connsiteY180" fmla="*/ 217918 h 831118"/>
                <a:gd name="connsiteX181" fmla="*/ 226098 w 1070824"/>
                <a:gd name="connsiteY181" fmla="*/ 240670 h 831118"/>
                <a:gd name="connsiteX182" fmla="*/ 224270 w 1070824"/>
                <a:gd name="connsiteY182" fmla="*/ 253739 h 831118"/>
                <a:gd name="connsiteX183" fmla="*/ 223119 w 1070824"/>
                <a:gd name="connsiteY183" fmla="*/ 272699 h 831118"/>
                <a:gd name="connsiteX184" fmla="*/ 205378 w 1070824"/>
                <a:gd name="connsiteY184" fmla="*/ 299514 h 831118"/>
                <a:gd name="connsiteX185" fmla="*/ 205175 w 1070824"/>
                <a:gd name="connsiteY185" fmla="*/ 327345 h 831118"/>
                <a:gd name="connsiteX186" fmla="*/ 218312 w 1070824"/>
                <a:gd name="connsiteY186" fmla="*/ 344883 h 831118"/>
                <a:gd name="connsiteX187" fmla="*/ 199080 w 1070824"/>
                <a:gd name="connsiteY187" fmla="*/ 345086 h 831118"/>
                <a:gd name="connsiteX188" fmla="*/ 193257 w 1070824"/>
                <a:gd name="connsiteY188" fmla="*/ 372781 h 831118"/>
                <a:gd name="connsiteX189" fmla="*/ 200029 w 1070824"/>
                <a:gd name="connsiteY189" fmla="*/ 387069 h 831118"/>
                <a:gd name="connsiteX190" fmla="*/ 186418 w 1070824"/>
                <a:gd name="connsiteY190" fmla="*/ 418217 h 831118"/>
                <a:gd name="connsiteX191" fmla="*/ 189397 w 1070824"/>
                <a:gd name="connsiteY191" fmla="*/ 452616 h 831118"/>
                <a:gd name="connsiteX192" fmla="*/ 215332 w 1070824"/>
                <a:gd name="connsiteY192" fmla="*/ 464128 h 831118"/>
                <a:gd name="connsiteX193" fmla="*/ 226708 w 1070824"/>
                <a:gd name="connsiteY193" fmla="*/ 448418 h 831118"/>
                <a:gd name="connsiteX194" fmla="*/ 241266 w 1070824"/>
                <a:gd name="connsiteY194" fmla="*/ 457559 h 831118"/>
                <a:gd name="connsiteX195" fmla="*/ 248580 w 1070824"/>
                <a:gd name="connsiteY195" fmla="*/ 451127 h 831118"/>
                <a:gd name="connsiteX196" fmla="*/ 253116 w 1070824"/>
                <a:gd name="connsiteY196" fmla="*/ 462367 h 831118"/>
                <a:gd name="connsiteX197" fmla="*/ 268420 w 1070824"/>
                <a:gd name="connsiteY197" fmla="*/ 448553 h 831118"/>
                <a:gd name="connsiteX198" fmla="*/ 285958 w 1070824"/>
                <a:gd name="connsiteY198" fmla="*/ 461351 h 831118"/>
                <a:gd name="connsiteX199" fmla="*/ 271264 w 1070824"/>
                <a:gd name="connsiteY199" fmla="*/ 504079 h 831118"/>
                <a:gd name="connsiteX200" fmla="*/ 260836 w 1070824"/>
                <a:gd name="connsiteY200" fmla="*/ 546333 h 831118"/>
                <a:gd name="connsiteX201" fmla="*/ 236933 w 1070824"/>
                <a:gd name="connsiteY201" fmla="*/ 560824 h 831118"/>
                <a:gd name="connsiteX202" fmla="*/ 166442 w 1070824"/>
                <a:gd name="connsiteY202" fmla="*/ 580055 h 831118"/>
                <a:gd name="connsiteX203" fmla="*/ 153915 w 1070824"/>
                <a:gd name="connsiteY203" fmla="*/ 604635 h 831118"/>
                <a:gd name="connsiteX204" fmla="*/ 156285 w 1070824"/>
                <a:gd name="connsiteY204" fmla="*/ 583441 h 831118"/>
                <a:gd name="connsiteX205" fmla="*/ 148159 w 1070824"/>
                <a:gd name="connsiteY205" fmla="*/ 584660 h 831118"/>
                <a:gd name="connsiteX206" fmla="*/ 118636 w 1070824"/>
                <a:gd name="connsiteY206" fmla="*/ 588858 h 831118"/>
                <a:gd name="connsiteX207" fmla="*/ 107801 w 1070824"/>
                <a:gd name="connsiteY207" fmla="*/ 574096 h 831118"/>
                <a:gd name="connsiteX208" fmla="*/ 95410 w 1070824"/>
                <a:gd name="connsiteY208" fmla="*/ 560621 h 831118"/>
                <a:gd name="connsiteX209" fmla="*/ 96358 w 1070824"/>
                <a:gd name="connsiteY209" fmla="*/ 537056 h 831118"/>
                <a:gd name="connsiteX210" fmla="*/ 84101 w 1070824"/>
                <a:gd name="connsiteY210" fmla="*/ 509767 h 831118"/>
                <a:gd name="connsiteX211" fmla="*/ 35415 w 1070824"/>
                <a:gd name="connsiteY211" fmla="*/ 511189 h 831118"/>
                <a:gd name="connsiteX212" fmla="*/ 8667 w 1070824"/>
                <a:gd name="connsiteY212" fmla="*/ 518435 h 831118"/>
                <a:gd name="connsiteX213" fmla="*/ 3250 w 1070824"/>
                <a:gd name="connsiteY213" fmla="*/ 535160 h 831118"/>
                <a:gd name="connsiteX214" fmla="*/ 0 w 1070824"/>
                <a:gd name="connsiteY214" fmla="*/ 540036 h 831118"/>
                <a:gd name="connsiteX215" fmla="*/ 3115 w 1070824"/>
                <a:gd name="connsiteY215" fmla="*/ 539291 h 831118"/>
                <a:gd name="connsiteX216" fmla="*/ 27492 w 1070824"/>
                <a:gd name="connsiteY216" fmla="*/ 547484 h 83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1070824" h="831118">
                  <a:moveTo>
                    <a:pt x="27492" y="547484"/>
                  </a:moveTo>
                  <a:cubicBezTo>
                    <a:pt x="30539" y="550870"/>
                    <a:pt x="24716" y="559808"/>
                    <a:pt x="24716" y="564345"/>
                  </a:cubicBezTo>
                  <a:cubicBezTo>
                    <a:pt x="24716" y="568882"/>
                    <a:pt x="24919" y="588181"/>
                    <a:pt x="29117" y="589671"/>
                  </a:cubicBezTo>
                  <a:cubicBezTo>
                    <a:pt x="33315" y="591160"/>
                    <a:pt x="41848" y="597593"/>
                    <a:pt x="47129" y="600234"/>
                  </a:cubicBezTo>
                  <a:cubicBezTo>
                    <a:pt x="52479" y="602875"/>
                    <a:pt x="66902" y="594478"/>
                    <a:pt x="69543" y="594884"/>
                  </a:cubicBezTo>
                  <a:cubicBezTo>
                    <a:pt x="72183" y="595291"/>
                    <a:pt x="70084" y="616824"/>
                    <a:pt x="68594" y="632263"/>
                  </a:cubicBezTo>
                  <a:cubicBezTo>
                    <a:pt x="67105" y="647702"/>
                    <a:pt x="69543" y="661583"/>
                    <a:pt x="61959" y="668016"/>
                  </a:cubicBezTo>
                  <a:cubicBezTo>
                    <a:pt x="54375" y="674449"/>
                    <a:pt x="49906" y="677699"/>
                    <a:pt x="45301" y="686367"/>
                  </a:cubicBezTo>
                  <a:cubicBezTo>
                    <a:pt x="40764" y="695034"/>
                    <a:pt x="26950" y="695034"/>
                    <a:pt x="28440" y="702889"/>
                  </a:cubicBezTo>
                  <a:cubicBezTo>
                    <a:pt x="29930" y="710812"/>
                    <a:pt x="39003" y="712708"/>
                    <a:pt x="33722" y="718734"/>
                  </a:cubicBezTo>
                  <a:cubicBezTo>
                    <a:pt x="28372" y="724761"/>
                    <a:pt x="38258" y="726251"/>
                    <a:pt x="39003" y="735324"/>
                  </a:cubicBezTo>
                  <a:cubicBezTo>
                    <a:pt x="39748" y="744398"/>
                    <a:pt x="31013" y="755774"/>
                    <a:pt x="39003" y="755774"/>
                  </a:cubicBezTo>
                  <a:cubicBezTo>
                    <a:pt x="46993" y="755774"/>
                    <a:pt x="51937" y="742299"/>
                    <a:pt x="57286" y="757399"/>
                  </a:cubicBezTo>
                  <a:cubicBezTo>
                    <a:pt x="62636" y="772500"/>
                    <a:pt x="74215" y="780761"/>
                    <a:pt x="82205" y="777714"/>
                  </a:cubicBezTo>
                  <a:cubicBezTo>
                    <a:pt x="90195" y="774666"/>
                    <a:pt x="89789" y="759295"/>
                    <a:pt x="93175" y="760785"/>
                  </a:cubicBezTo>
                  <a:cubicBezTo>
                    <a:pt x="96628" y="762275"/>
                    <a:pt x="93649" y="769656"/>
                    <a:pt x="94055" y="774599"/>
                  </a:cubicBezTo>
                  <a:cubicBezTo>
                    <a:pt x="94461" y="779474"/>
                    <a:pt x="90534" y="789090"/>
                    <a:pt x="101978" y="793220"/>
                  </a:cubicBezTo>
                  <a:cubicBezTo>
                    <a:pt x="113354" y="797351"/>
                    <a:pt x="132720" y="782792"/>
                    <a:pt x="136851" y="788074"/>
                  </a:cubicBezTo>
                  <a:cubicBezTo>
                    <a:pt x="138341" y="789970"/>
                    <a:pt x="138205" y="791256"/>
                    <a:pt x="137663" y="792137"/>
                  </a:cubicBezTo>
                  <a:cubicBezTo>
                    <a:pt x="141252" y="793627"/>
                    <a:pt x="147076" y="805747"/>
                    <a:pt x="158722" y="804122"/>
                  </a:cubicBezTo>
                  <a:cubicBezTo>
                    <a:pt x="171995" y="802226"/>
                    <a:pt x="178428" y="798502"/>
                    <a:pt x="182626" y="803784"/>
                  </a:cubicBezTo>
                  <a:cubicBezTo>
                    <a:pt x="186824" y="809065"/>
                    <a:pt x="191632" y="800330"/>
                    <a:pt x="201857" y="799585"/>
                  </a:cubicBezTo>
                  <a:cubicBezTo>
                    <a:pt x="212149" y="798841"/>
                    <a:pt x="226911" y="795658"/>
                    <a:pt x="229146" y="795252"/>
                  </a:cubicBezTo>
                  <a:cubicBezTo>
                    <a:pt x="231448" y="794845"/>
                    <a:pt x="231448" y="806492"/>
                    <a:pt x="235240" y="810691"/>
                  </a:cubicBezTo>
                  <a:cubicBezTo>
                    <a:pt x="239032" y="814821"/>
                    <a:pt x="235105" y="818275"/>
                    <a:pt x="244585" y="818681"/>
                  </a:cubicBezTo>
                  <a:cubicBezTo>
                    <a:pt x="254065" y="819087"/>
                    <a:pt x="262461" y="830734"/>
                    <a:pt x="267811" y="828093"/>
                  </a:cubicBezTo>
                  <a:cubicBezTo>
                    <a:pt x="273160" y="825452"/>
                    <a:pt x="276343" y="806018"/>
                    <a:pt x="282843" y="807169"/>
                  </a:cubicBezTo>
                  <a:cubicBezTo>
                    <a:pt x="289276" y="808321"/>
                    <a:pt x="293881" y="834255"/>
                    <a:pt x="302616" y="830802"/>
                  </a:cubicBezTo>
                  <a:cubicBezTo>
                    <a:pt x="311351" y="827416"/>
                    <a:pt x="312367" y="823150"/>
                    <a:pt x="317716" y="817462"/>
                  </a:cubicBezTo>
                  <a:cubicBezTo>
                    <a:pt x="323066" y="811842"/>
                    <a:pt x="319138" y="795387"/>
                    <a:pt x="324488" y="793491"/>
                  </a:cubicBezTo>
                  <a:cubicBezTo>
                    <a:pt x="329837" y="791595"/>
                    <a:pt x="330853" y="792137"/>
                    <a:pt x="328144" y="789496"/>
                  </a:cubicBezTo>
                  <a:cubicBezTo>
                    <a:pt x="325503" y="786855"/>
                    <a:pt x="336947" y="785230"/>
                    <a:pt x="339588" y="783334"/>
                  </a:cubicBezTo>
                  <a:cubicBezTo>
                    <a:pt x="342229" y="781438"/>
                    <a:pt x="343312" y="769046"/>
                    <a:pt x="345208" y="764916"/>
                  </a:cubicBezTo>
                  <a:cubicBezTo>
                    <a:pt x="347104" y="760785"/>
                    <a:pt x="344464" y="752321"/>
                    <a:pt x="342568" y="748529"/>
                  </a:cubicBezTo>
                  <a:cubicBezTo>
                    <a:pt x="340672" y="744737"/>
                    <a:pt x="337218" y="737559"/>
                    <a:pt x="335254" y="735663"/>
                  </a:cubicBezTo>
                  <a:cubicBezTo>
                    <a:pt x="333358" y="733767"/>
                    <a:pt x="327332" y="745617"/>
                    <a:pt x="321982" y="742976"/>
                  </a:cubicBezTo>
                  <a:cubicBezTo>
                    <a:pt x="316633" y="740335"/>
                    <a:pt x="333833" y="724151"/>
                    <a:pt x="318665" y="718531"/>
                  </a:cubicBezTo>
                  <a:cubicBezTo>
                    <a:pt x="303496" y="712911"/>
                    <a:pt x="300178" y="706613"/>
                    <a:pt x="289547" y="707358"/>
                  </a:cubicBezTo>
                  <a:cubicBezTo>
                    <a:pt x="278916" y="708103"/>
                    <a:pt x="268420" y="719005"/>
                    <a:pt x="258940" y="712572"/>
                  </a:cubicBezTo>
                  <a:cubicBezTo>
                    <a:pt x="249460" y="706139"/>
                    <a:pt x="251017" y="695508"/>
                    <a:pt x="228604" y="696998"/>
                  </a:cubicBezTo>
                  <a:cubicBezTo>
                    <a:pt x="206190" y="698488"/>
                    <a:pt x="196778" y="709254"/>
                    <a:pt x="192986" y="712234"/>
                  </a:cubicBezTo>
                  <a:cubicBezTo>
                    <a:pt x="189194" y="715281"/>
                    <a:pt x="191767" y="715145"/>
                    <a:pt x="185741" y="715145"/>
                  </a:cubicBezTo>
                  <a:cubicBezTo>
                    <a:pt x="179646" y="715145"/>
                    <a:pt x="180527" y="718599"/>
                    <a:pt x="179376" y="713656"/>
                  </a:cubicBezTo>
                  <a:cubicBezTo>
                    <a:pt x="178224" y="708780"/>
                    <a:pt x="175516" y="708035"/>
                    <a:pt x="170572" y="702347"/>
                  </a:cubicBezTo>
                  <a:cubicBezTo>
                    <a:pt x="165629" y="696659"/>
                    <a:pt x="153238" y="706207"/>
                    <a:pt x="145992" y="701738"/>
                  </a:cubicBezTo>
                  <a:cubicBezTo>
                    <a:pt x="138747" y="697201"/>
                    <a:pt x="147076" y="677496"/>
                    <a:pt x="142471" y="676751"/>
                  </a:cubicBezTo>
                  <a:cubicBezTo>
                    <a:pt x="137934" y="676006"/>
                    <a:pt x="131163" y="691242"/>
                    <a:pt x="128861" y="679934"/>
                  </a:cubicBezTo>
                  <a:cubicBezTo>
                    <a:pt x="126558" y="668626"/>
                    <a:pt x="130079" y="663953"/>
                    <a:pt x="129673" y="659010"/>
                  </a:cubicBezTo>
                  <a:cubicBezTo>
                    <a:pt x="129267" y="654067"/>
                    <a:pt x="123985" y="653796"/>
                    <a:pt x="121683" y="649665"/>
                  </a:cubicBezTo>
                  <a:cubicBezTo>
                    <a:pt x="119380" y="645535"/>
                    <a:pt x="113354" y="640185"/>
                    <a:pt x="123240" y="638628"/>
                  </a:cubicBezTo>
                  <a:cubicBezTo>
                    <a:pt x="133127" y="637138"/>
                    <a:pt x="138747" y="642352"/>
                    <a:pt x="145586" y="639373"/>
                  </a:cubicBezTo>
                  <a:cubicBezTo>
                    <a:pt x="152425" y="636326"/>
                    <a:pt x="148092" y="634294"/>
                    <a:pt x="157571" y="630502"/>
                  </a:cubicBezTo>
                  <a:cubicBezTo>
                    <a:pt x="167052" y="626710"/>
                    <a:pt x="170911" y="636461"/>
                    <a:pt x="174297" y="638357"/>
                  </a:cubicBezTo>
                  <a:cubicBezTo>
                    <a:pt x="177751" y="640253"/>
                    <a:pt x="184183" y="644858"/>
                    <a:pt x="189533" y="644452"/>
                  </a:cubicBezTo>
                  <a:cubicBezTo>
                    <a:pt x="194882" y="644045"/>
                    <a:pt x="209035" y="638154"/>
                    <a:pt x="212420" y="640795"/>
                  </a:cubicBezTo>
                  <a:cubicBezTo>
                    <a:pt x="215874" y="643436"/>
                    <a:pt x="226302" y="667136"/>
                    <a:pt x="241876" y="668287"/>
                  </a:cubicBezTo>
                  <a:cubicBezTo>
                    <a:pt x="257450" y="669438"/>
                    <a:pt x="264831" y="661312"/>
                    <a:pt x="272077" y="658671"/>
                  </a:cubicBezTo>
                  <a:cubicBezTo>
                    <a:pt x="279322" y="656031"/>
                    <a:pt x="292256" y="649936"/>
                    <a:pt x="302481" y="652510"/>
                  </a:cubicBezTo>
                  <a:cubicBezTo>
                    <a:pt x="312773" y="655083"/>
                    <a:pt x="315685" y="656166"/>
                    <a:pt x="322863" y="657723"/>
                  </a:cubicBezTo>
                  <a:cubicBezTo>
                    <a:pt x="330108" y="659213"/>
                    <a:pt x="330311" y="656234"/>
                    <a:pt x="343312" y="657723"/>
                  </a:cubicBezTo>
                  <a:cubicBezTo>
                    <a:pt x="356314" y="659213"/>
                    <a:pt x="368028" y="667474"/>
                    <a:pt x="361189" y="675397"/>
                  </a:cubicBezTo>
                  <a:cubicBezTo>
                    <a:pt x="354350" y="683320"/>
                    <a:pt x="349881" y="683049"/>
                    <a:pt x="352183" y="686841"/>
                  </a:cubicBezTo>
                  <a:cubicBezTo>
                    <a:pt x="354485" y="690633"/>
                    <a:pt x="358345" y="698894"/>
                    <a:pt x="373513" y="694018"/>
                  </a:cubicBezTo>
                  <a:cubicBezTo>
                    <a:pt x="388681" y="689143"/>
                    <a:pt x="394369" y="684538"/>
                    <a:pt x="398568" y="678918"/>
                  </a:cubicBezTo>
                  <a:cubicBezTo>
                    <a:pt x="402766" y="673298"/>
                    <a:pt x="409605" y="665578"/>
                    <a:pt x="410688" y="670522"/>
                  </a:cubicBezTo>
                  <a:cubicBezTo>
                    <a:pt x="411839" y="675397"/>
                    <a:pt x="405678" y="675194"/>
                    <a:pt x="410959" y="675939"/>
                  </a:cubicBezTo>
                  <a:cubicBezTo>
                    <a:pt x="416309" y="676684"/>
                    <a:pt x="428768" y="682439"/>
                    <a:pt x="432154" y="677902"/>
                  </a:cubicBezTo>
                  <a:cubicBezTo>
                    <a:pt x="435607" y="673366"/>
                    <a:pt x="447119" y="672350"/>
                    <a:pt x="446306" y="652035"/>
                  </a:cubicBezTo>
                  <a:cubicBezTo>
                    <a:pt x="445561" y="631653"/>
                    <a:pt x="435675" y="634091"/>
                    <a:pt x="429987" y="637815"/>
                  </a:cubicBezTo>
                  <a:cubicBezTo>
                    <a:pt x="424299" y="641608"/>
                    <a:pt x="429852" y="638696"/>
                    <a:pt x="427549" y="632669"/>
                  </a:cubicBezTo>
                  <a:cubicBezTo>
                    <a:pt x="425247" y="626643"/>
                    <a:pt x="414684" y="623731"/>
                    <a:pt x="416579" y="615808"/>
                  </a:cubicBezTo>
                  <a:cubicBezTo>
                    <a:pt x="418476" y="607886"/>
                    <a:pt x="420033" y="594681"/>
                    <a:pt x="427617" y="594275"/>
                  </a:cubicBezTo>
                  <a:cubicBezTo>
                    <a:pt x="435201" y="593869"/>
                    <a:pt x="444343" y="606328"/>
                    <a:pt x="453822" y="601453"/>
                  </a:cubicBezTo>
                  <a:cubicBezTo>
                    <a:pt x="463303" y="596577"/>
                    <a:pt x="472850" y="584998"/>
                    <a:pt x="477794" y="578633"/>
                  </a:cubicBezTo>
                  <a:cubicBezTo>
                    <a:pt x="482737" y="572200"/>
                    <a:pt x="480570" y="566580"/>
                    <a:pt x="481315" y="560215"/>
                  </a:cubicBezTo>
                  <a:cubicBezTo>
                    <a:pt x="482059" y="553782"/>
                    <a:pt x="477523" y="551412"/>
                    <a:pt x="500342" y="560079"/>
                  </a:cubicBezTo>
                  <a:cubicBezTo>
                    <a:pt x="523162" y="568747"/>
                    <a:pt x="522756" y="549922"/>
                    <a:pt x="531491" y="549177"/>
                  </a:cubicBezTo>
                  <a:cubicBezTo>
                    <a:pt x="540226" y="548432"/>
                    <a:pt x="547201" y="554391"/>
                    <a:pt x="545305" y="549109"/>
                  </a:cubicBezTo>
                  <a:cubicBezTo>
                    <a:pt x="543409" y="543828"/>
                    <a:pt x="545305" y="539291"/>
                    <a:pt x="546795" y="536244"/>
                  </a:cubicBezTo>
                  <a:cubicBezTo>
                    <a:pt x="548284" y="533197"/>
                    <a:pt x="548961" y="539697"/>
                    <a:pt x="556952" y="538546"/>
                  </a:cubicBezTo>
                  <a:cubicBezTo>
                    <a:pt x="564942" y="537395"/>
                    <a:pt x="568734" y="530420"/>
                    <a:pt x="566838" y="523581"/>
                  </a:cubicBezTo>
                  <a:cubicBezTo>
                    <a:pt x="564942" y="516742"/>
                    <a:pt x="565348" y="510919"/>
                    <a:pt x="571578" y="510174"/>
                  </a:cubicBezTo>
                  <a:cubicBezTo>
                    <a:pt x="577808" y="509429"/>
                    <a:pt x="586408" y="508210"/>
                    <a:pt x="592163" y="498798"/>
                  </a:cubicBezTo>
                  <a:cubicBezTo>
                    <a:pt x="597851" y="489385"/>
                    <a:pt x="601237" y="480718"/>
                    <a:pt x="599341" y="474691"/>
                  </a:cubicBezTo>
                  <a:cubicBezTo>
                    <a:pt x="597445" y="468665"/>
                    <a:pt x="602794" y="459591"/>
                    <a:pt x="612681" y="459997"/>
                  </a:cubicBezTo>
                  <a:cubicBezTo>
                    <a:pt x="622567" y="460403"/>
                    <a:pt x="633469" y="453226"/>
                    <a:pt x="631573" y="442256"/>
                  </a:cubicBezTo>
                  <a:cubicBezTo>
                    <a:pt x="629677" y="431354"/>
                    <a:pt x="615728" y="420858"/>
                    <a:pt x="626359" y="418624"/>
                  </a:cubicBezTo>
                  <a:cubicBezTo>
                    <a:pt x="636990" y="416389"/>
                    <a:pt x="645861" y="426208"/>
                    <a:pt x="655002" y="425463"/>
                  </a:cubicBezTo>
                  <a:cubicBezTo>
                    <a:pt x="664144" y="424718"/>
                    <a:pt x="656966" y="418420"/>
                    <a:pt x="669561" y="418082"/>
                  </a:cubicBezTo>
                  <a:cubicBezTo>
                    <a:pt x="682088" y="417676"/>
                    <a:pt x="687912" y="423499"/>
                    <a:pt x="702741" y="419707"/>
                  </a:cubicBezTo>
                  <a:cubicBezTo>
                    <a:pt x="717571" y="415915"/>
                    <a:pt x="724342" y="406909"/>
                    <a:pt x="731926" y="400544"/>
                  </a:cubicBezTo>
                  <a:cubicBezTo>
                    <a:pt x="739510" y="394111"/>
                    <a:pt x="738833" y="375896"/>
                    <a:pt x="738833" y="372916"/>
                  </a:cubicBezTo>
                  <a:cubicBezTo>
                    <a:pt x="738833" y="369869"/>
                    <a:pt x="749193" y="367364"/>
                    <a:pt x="754137" y="376438"/>
                  </a:cubicBezTo>
                  <a:cubicBezTo>
                    <a:pt x="759080" y="385511"/>
                    <a:pt x="761517" y="366822"/>
                    <a:pt x="757725" y="361202"/>
                  </a:cubicBezTo>
                  <a:cubicBezTo>
                    <a:pt x="753933" y="355581"/>
                    <a:pt x="772690" y="366348"/>
                    <a:pt x="782170" y="363707"/>
                  </a:cubicBezTo>
                  <a:cubicBezTo>
                    <a:pt x="791650" y="361066"/>
                    <a:pt x="781696" y="342309"/>
                    <a:pt x="782780" y="338924"/>
                  </a:cubicBezTo>
                  <a:cubicBezTo>
                    <a:pt x="783931" y="335538"/>
                    <a:pt x="794630" y="327683"/>
                    <a:pt x="801469" y="325449"/>
                  </a:cubicBezTo>
                  <a:cubicBezTo>
                    <a:pt x="808308" y="323214"/>
                    <a:pt x="824356" y="329241"/>
                    <a:pt x="831534" y="324704"/>
                  </a:cubicBezTo>
                  <a:cubicBezTo>
                    <a:pt x="838780" y="320167"/>
                    <a:pt x="840879" y="309942"/>
                    <a:pt x="853000" y="308452"/>
                  </a:cubicBezTo>
                  <a:cubicBezTo>
                    <a:pt x="865188" y="306962"/>
                    <a:pt x="875887" y="310348"/>
                    <a:pt x="881982" y="304728"/>
                  </a:cubicBezTo>
                  <a:cubicBezTo>
                    <a:pt x="888076" y="299108"/>
                    <a:pt x="887534" y="286919"/>
                    <a:pt x="899317" y="285023"/>
                  </a:cubicBezTo>
                  <a:cubicBezTo>
                    <a:pt x="911099" y="283127"/>
                    <a:pt x="921053" y="289289"/>
                    <a:pt x="927147" y="277168"/>
                  </a:cubicBezTo>
                  <a:cubicBezTo>
                    <a:pt x="933241" y="265115"/>
                    <a:pt x="937846" y="244259"/>
                    <a:pt x="936288" y="238571"/>
                  </a:cubicBezTo>
                  <a:cubicBezTo>
                    <a:pt x="934799" y="232950"/>
                    <a:pt x="938929" y="220356"/>
                    <a:pt x="962494" y="233154"/>
                  </a:cubicBezTo>
                  <a:cubicBezTo>
                    <a:pt x="986059" y="245952"/>
                    <a:pt x="1006373" y="227669"/>
                    <a:pt x="1010910" y="224283"/>
                  </a:cubicBezTo>
                  <a:cubicBezTo>
                    <a:pt x="1015447" y="220897"/>
                    <a:pt x="1077135" y="194286"/>
                    <a:pt x="1070296" y="159277"/>
                  </a:cubicBezTo>
                  <a:cubicBezTo>
                    <a:pt x="1063456" y="124201"/>
                    <a:pt x="1037318" y="135780"/>
                    <a:pt x="1032172" y="136931"/>
                  </a:cubicBezTo>
                  <a:cubicBezTo>
                    <a:pt x="1027026" y="138082"/>
                    <a:pt x="1030547" y="125758"/>
                    <a:pt x="1031698" y="114992"/>
                  </a:cubicBezTo>
                  <a:cubicBezTo>
                    <a:pt x="1032849" y="104225"/>
                    <a:pt x="1045647" y="94407"/>
                    <a:pt x="1032511" y="98944"/>
                  </a:cubicBezTo>
                  <a:cubicBezTo>
                    <a:pt x="1019374" y="103480"/>
                    <a:pt x="1019577" y="109913"/>
                    <a:pt x="1012738" y="104293"/>
                  </a:cubicBezTo>
                  <a:cubicBezTo>
                    <a:pt x="1005899" y="98673"/>
                    <a:pt x="1010030" y="94068"/>
                    <a:pt x="998586" y="93459"/>
                  </a:cubicBezTo>
                  <a:cubicBezTo>
                    <a:pt x="987210" y="92917"/>
                    <a:pt x="990866" y="94948"/>
                    <a:pt x="986871" y="87026"/>
                  </a:cubicBezTo>
                  <a:cubicBezTo>
                    <a:pt x="982876" y="79103"/>
                    <a:pt x="982673" y="70571"/>
                    <a:pt x="981589" y="66644"/>
                  </a:cubicBezTo>
                  <a:cubicBezTo>
                    <a:pt x="980438" y="62716"/>
                    <a:pt x="973261" y="59940"/>
                    <a:pt x="964119" y="59331"/>
                  </a:cubicBezTo>
                  <a:cubicBezTo>
                    <a:pt x="954978" y="58789"/>
                    <a:pt x="943128" y="56757"/>
                    <a:pt x="939674" y="54523"/>
                  </a:cubicBezTo>
                  <a:cubicBezTo>
                    <a:pt x="936221" y="52288"/>
                    <a:pt x="929720" y="55132"/>
                    <a:pt x="930262" y="50054"/>
                  </a:cubicBezTo>
                  <a:cubicBezTo>
                    <a:pt x="930804" y="44975"/>
                    <a:pt x="931142" y="27640"/>
                    <a:pt x="922543" y="25947"/>
                  </a:cubicBezTo>
                  <a:cubicBezTo>
                    <a:pt x="914010" y="24254"/>
                    <a:pt x="892612" y="29739"/>
                    <a:pt x="884081" y="25812"/>
                  </a:cubicBezTo>
                  <a:cubicBezTo>
                    <a:pt x="875549" y="21884"/>
                    <a:pt x="862953" y="21207"/>
                    <a:pt x="857807" y="27437"/>
                  </a:cubicBezTo>
                  <a:cubicBezTo>
                    <a:pt x="852661" y="33667"/>
                    <a:pt x="850765" y="41996"/>
                    <a:pt x="845686" y="39693"/>
                  </a:cubicBezTo>
                  <a:cubicBezTo>
                    <a:pt x="840540" y="37459"/>
                    <a:pt x="840879" y="25541"/>
                    <a:pt x="832347" y="22697"/>
                  </a:cubicBezTo>
                  <a:cubicBezTo>
                    <a:pt x="823815" y="19853"/>
                    <a:pt x="816772" y="18499"/>
                    <a:pt x="811084" y="15113"/>
                  </a:cubicBezTo>
                  <a:cubicBezTo>
                    <a:pt x="805396" y="11727"/>
                    <a:pt x="800995" y="12337"/>
                    <a:pt x="791853" y="12878"/>
                  </a:cubicBezTo>
                  <a:cubicBezTo>
                    <a:pt x="782712" y="13420"/>
                    <a:pt x="783728" y="2924"/>
                    <a:pt x="783728" y="10847"/>
                  </a:cubicBezTo>
                  <a:cubicBezTo>
                    <a:pt x="783728" y="18770"/>
                    <a:pt x="784811" y="34615"/>
                    <a:pt x="784811" y="38542"/>
                  </a:cubicBezTo>
                  <a:cubicBezTo>
                    <a:pt x="784811" y="42470"/>
                    <a:pt x="773435" y="44095"/>
                    <a:pt x="768289" y="45178"/>
                  </a:cubicBezTo>
                  <a:cubicBezTo>
                    <a:pt x="763142" y="46329"/>
                    <a:pt x="756439" y="49580"/>
                    <a:pt x="757048" y="37730"/>
                  </a:cubicBezTo>
                  <a:cubicBezTo>
                    <a:pt x="757590" y="25880"/>
                    <a:pt x="775602" y="17889"/>
                    <a:pt x="764158" y="21275"/>
                  </a:cubicBezTo>
                  <a:cubicBezTo>
                    <a:pt x="752782" y="24661"/>
                    <a:pt x="752647" y="21275"/>
                    <a:pt x="748042" y="17889"/>
                  </a:cubicBezTo>
                  <a:cubicBezTo>
                    <a:pt x="743505" y="14504"/>
                    <a:pt x="742964" y="19650"/>
                    <a:pt x="734364" y="13962"/>
                  </a:cubicBezTo>
                  <a:cubicBezTo>
                    <a:pt x="725832" y="8342"/>
                    <a:pt x="723394" y="-3170"/>
                    <a:pt x="717164" y="825"/>
                  </a:cubicBezTo>
                  <a:cubicBezTo>
                    <a:pt x="710867" y="4888"/>
                    <a:pt x="709106" y="6716"/>
                    <a:pt x="709648" y="10712"/>
                  </a:cubicBezTo>
                  <a:cubicBezTo>
                    <a:pt x="710190" y="14639"/>
                    <a:pt x="718925" y="24322"/>
                    <a:pt x="718315" y="28250"/>
                  </a:cubicBezTo>
                  <a:cubicBezTo>
                    <a:pt x="717774" y="32177"/>
                    <a:pt x="713914" y="44907"/>
                    <a:pt x="711070" y="47142"/>
                  </a:cubicBezTo>
                  <a:cubicBezTo>
                    <a:pt x="708226" y="49376"/>
                    <a:pt x="697460" y="46871"/>
                    <a:pt x="695157" y="34412"/>
                  </a:cubicBezTo>
                  <a:cubicBezTo>
                    <a:pt x="692855" y="21952"/>
                    <a:pt x="691162" y="6107"/>
                    <a:pt x="684323" y="5565"/>
                  </a:cubicBezTo>
                  <a:cubicBezTo>
                    <a:pt x="677484" y="5024"/>
                    <a:pt x="665160" y="5904"/>
                    <a:pt x="666920" y="12134"/>
                  </a:cubicBezTo>
                  <a:cubicBezTo>
                    <a:pt x="668613" y="18363"/>
                    <a:pt x="671457" y="26489"/>
                    <a:pt x="664618" y="25947"/>
                  </a:cubicBezTo>
                  <a:cubicBezTo>
                    <a:pt x="657779" y="25406"/>
                    <a:pt x="642136" y="22494"/>
                    <a:pt x="652429" y="46194"/>
                  </a:cubicBezTo>
                  <a:cubicBezTo>
                    <a:pt x="662722" y="69962"/>
                    <a:pt x="630016" y="43553"/>
                    <a:pt x="627172" y="48090"/>
                  </a:cubicBezTo>
                  <a:cubicBezTo>
                    <a:pt x="624328" y="52627"/>
                    <a:pt x="632657" y="58721"/>
                    <a:pt x="626427" y="62716"/>
                  </a:cubicBezTo>
                  <a:cubicBezTo>
                    <a:pt x="620129" y="66644"/>
                    <a:pt x="621619" y="69623"/>
                    <a:pt x="614780" y="67930"/>
                  </a:cubicBezTo>
                  <a:cubicBezTo>
                    <a:pt x="607941" y="66237"/>
                    <a:pt x="610514" y="66576"/>
                    <a:pt x="609972" y="58721"/>
                  </a:cubicBezTo>
                  <a:cubicBezTo>
                    <a:pt x="609431" y="50798"/>
                    <a:pt x="600966" y="54861"/>
                    <a:pt x="600425" y="43553"/>
                  </a:cubicBezTo>
                  <a:cubicBezTo>
                    <a:pt x="599883" y="32245"/>
                    <a:pt x="601305" y="33464"/>
                    <a:pt x="589319" y="34005"/>
                  </a:cubicBezTo>
                  <a:cubicBezTo>
                    <a:pt x="577334" y="34547"/>
                    <a:pt x="556342" y="27776"/>
                    <a:pt x="559186" y="36849"/>
                  </a:cubicBezTo>
                  <a:cubicBezTo>
                    <a:pt x="562031" y="45923"/>
                    <a:pt x="585527" y="50054"/>
                    <a:pt x="570698" y="50054"/>
                  </a:cubicBezTo>
                  <a:cubicBezTo>
                    <a:pt x="555868" y="50054"/>
                    <a:pt x="546050" y="45652"/>
                    <a:pt x="542055" y="49580"/>
                  </a:cubicBezTo>
                  <a:cubicBezTo>
                    <a:pt x="538059" y="53507"/>
                    <a:pt x="541039" y="82015"/>
                    <a:pt x="545034" y="85401"/>
                  </a:cubicBezTo>
                  <a:cubicBezTo>
                    <a:pt x="549029" y="88786"/>
                    <a:pt x="552347" y="85468"/>
                    <a:pt x="550654" y="90005"/>
                  </a:cubicBezTo>
                  <a:cubicBezTo>
                    <a:pt x="548961" y="94542"/>
                    <a:pt x="533387" y="109846"/>
                    <a:pt x="531085" y="94000"/>
                  </a:cubicBezTo>
                  <a:cubicBezTo>
                    <a:pt x="530001" y="86416"/>
                    <a:pt x="531965" y="81879"/>
                    <a:pt x="533455" y="79713"/>
                  </a:cubicBezTo>
                  <a:cubicBezTo>
                    <a:pt x="533184" y="79916"/>
                    <a:pt x="532845" y="80187"/>
                    <a:pt x="532439" y="80457"/>
                  </a:cubicBezTo>
                  <a:cubicBezTo>
                    <a:pt x="525058" y="85536"/>
                    <a:pt x="531491" y="83979"/>
                    <a:pt x="523501" y="76665"/>
                  </a:cubicBezTo>
                  <a:cubicBezTo>
                    <a:pt x="515510" y="69285"/>
                    <a:pt x="515714" y="68540"/>
                    <a:pt x="505489" y="66237"/>
                  </a:cubicBezTo>
                  <a:cubicBezTo>
                    <a:pt x="495196" y="64003"/>
                    <a:pt x="486935" y="66508"/>
                    <a:pt x="489237" y="73889"/>
                  </a:cubicBezTo>
                  <a:cubicBezTo>
                    <a:pt x="491539" y="81270"/>
                    <a:pt x="494180" y="90276"/>
                    <a:pt x="483955" y="81812"/>
                  </a:cubicBezTo>
                  <a:cubicBezTo>
                    <a:pt x="473663" y="73347"/>
                    <a:pt x="476439" y="63732"/>
                    <a:pt x="463303" y="66576"/>
                  </a:cubicBezTo>
                  <a:cubicBezTo>
                    <a:pt x="450166" y="69420"/>
                    <a:pt x="389426" y="73686"/>
                    <a:pt x="413397" y="113231"/>
                  </a:cubicBezTo>
                  <a:cubicBezTo>
                    <a:pt x="437368" y="152777"/>
                    <a:pt x="416783" y="147901"/>
                    <a:pt x="413397" y="155824"/>
                  </a:cubicBezTo>
                  <a:cubicBezTo>
                    <a:pt x="409944" y="163746"/>
                    <a:pt x="393218" y="179659"/>
                    <a:pt x="403443" y="195504"/>
                  </a:cubicBezTo>
                  <a:cubicBezTo>
                    <a:pt x="413736" y="211350"/>
                    <a:pt x="419153" y="229971"/>
                    <a:pt x="429581" y="233357"/>
                  </a:cubicBezTo>
                  <a:cubicBezTo>
                    <a:pt x="440009" y="236742"/>
                    <a:pt x="453822" y="242634"/>
                    <a:pt x="455515" y="245478"/>
                  </a:cubicBezTo>
                  <a:cubicBezTo>
                    <a:pt x="457208" y="248322"/>
                    <a:pt x="461813" y="276085"/>
                    <a:pt x="452130" y="276694"/>
                  </a:cubicBezTo>
                  <a:cubicBezTo>
                    <a:pt x="442446" y="277236"/>
                    <a:pt x="426466" y="257802"/>
                    <a:pt x="417324" y="266266"/>
                  </a:cubicBezTo>
                  <a:cubicBezTo>
                    <a:pt x="408183" y="274730"/>
                    <a:pt x="403511" y="294909"/>
                    <a:pt x="408047" y="268365"/>
                  </a:cubicBezTo>
                  <a:cubicBezTo>
                    <a:pt x="412585" y="241821"/>
                    <a:pt x="411704" y="222048"/>
                    <a:pt x="399177" y="217579"/>
                  </a:cubicBezTo>
                  <a:cubicBezTo>
                    <a:pt x="386650" y="213042"/>
                    <a:pt x="357668" y="221168"/>
                    <a:pt x="363356" y="174851"/>
                  </a:cubicBezTo>
                  <a:cubicBezTo>
                    <a:pt x="369044" y="128535"/>
                    <a:pt x="369518" y="124066"/>
                    <a:pt x="362069" y="117226"/>
                  </a:cubicBezTo>
                  <a:cubicBezTo>
                    <a:pt x="354688" y="110455"/>
                    <a:pt x="347037" y="104428"/>
                    <a:pt x="337353" y="107814"/>
                  </a:cubicBezTo>
                  <a:cubicBezTo>
                    <a:pt x="327670" y="111200"/>
                    <a:pt x="308507" y="96032"/>
                    <a:pt x="321034" y="110726"/>
                  </a:cubicBezTo>
                  <a:cubicBezTo>
                    <a:pt x="333561" y="125420"/>
                    <a:pt x="340875" y="122305"/>
                    <a:pt x="347172" y="122305"/>
                  </a:cubicBezTo>
                  <a:cubicBezTo>
                    <a:pt x="353469" y="122305"/>
                    <a:pt x="357194" y="151219"/>
                    <a:pt x="349813" y="155147"/>
                  </a:cubicBezTo>
                  <a:cubicBezTo>
                    <a:pt x="342432" y="159074"/>
                    <a:pt x="327264" y="136728"/>
                    <a:pt x="322118" y="136728"/>
                  </a:cubicBezTo>
                  <a:cubicBezTo>
                    <a:pt x="316972" y="136728"/>
                    <a:pt x="313518" y="144854"/>
                    <a:pt x="303835" y="150474"/>
                  </a:cubicBezTo>
                  <a:cubicBezTo>
                    <a:pt x="294151" y="156095"/>
                    <a:pt x="281692" y="148781"/>
                    <a:pt x="291375" y="159480"/>
                  </a:cubicBezTo>
                  <a:cubicBezTo>
                    <a:pt x="301058" y="170247"/>
                    <a:pt x="297605" y="183180"/>
                    <a:pt x="295912" y="188868"/>
                  </a:cubicBezTo>
                  <a:cubicBezTo>
                    <a:pt x="294219" y="194489"/>
                    <a:pt x="285687" y="193338"/>
                    <a:pt x="277697" y="189952"/>
                  </a:cubicBezTo>
                  <a:cubicBezTo>
                    <a:pt x="269707" y="186566"/>
                    <a:pt x="267269" y="180539"/>
                    <a:pt x="256976" y="183925"/>
                  </a:cubicBezTo>
                  <a:cubicBezTo>
                    <a:pt x="246684" y="187311"/>
                    <a:pt x="237272" y="192660"/>
                    <a:pt x="242418" y="217512"/>
                  </a:cubicBezTo>
                  <a:cubicBezTo>
                    <a:pt x="247564" y="242363"/>
                    <a:pt x="233141" y="217918"/>
                    <a:pt x="229146" y="217918"/>
                  </a:cubicBezTo>
                  <a:cubicBezTo>
                    <a:pt x="225151" y="217918"/>
                    <a:pt x="224406" y="234440"/>
                    <a:pt x="226098" y="240670"/>
                  </a:cubicBezTo>
                  <a:cubicBezTo>
                    <a:pt x="227791" y="246900"/>
                    <a:pt x="232193" y="250353"/>
                    <a:pt x="224270" y="253739"/>
                  </a:cubicBezTo>
                  <a:cubicBezTo>
                    <a:pt x="216280" y="257125"/>
                    <a:pt x="221426" y="265927"/>
                    <a:pt x="223119" y="272699"/>
                  </a:cubicBezTo>
                  <a:cubicBezTo>
                    <a:pt x="224812" y="279470"/>
                    <a:pt x="208222" y="277507"/>
                    <a:pt x="205378" y="299514"/>
                  </a:cubicBezTo>
                  <a:cubicBezTo>
                    <a:pt x="202534" y="321589"/>
                    <a:pt x="201180" y="321724"/>
                    <a:pt x="205175" y="327345"/>
                  </a:cubicBezTo>
                  <a:cubicBezTo>
                    <a:pt x="209170" y="332965"/>
                    <a:pt x="220072" y="338111"/>
                    <a:pt x="218312" y="344883"/>
                  </a:cubicBezTo>
                  <a:cubicBezTo>
                    <a:pt x="216619" y="351654"/>
                    <a:pt x="202534" y="344544"/>
                    <a:pt x="199080" y="345086"/>
                  </a:cubicBezTo>
                  <a:cubicBezTo>
                    <a:pt x="195627" y="345627"/>
                    <a:pt x="191022" y="367161"/>
                    <a:pt x="193257" y="372781"/>
                  </a:cubicBezTo>
                  <a:cubicBezTo>
                    <a:pt x="195559" y="378401"/>
                    <a:pt x="204633" y="381448"/>
                    <a:pt x="200029" y="387069"/>
                  </a:cubicBezTo>
                  <a:cubicBezTo>
                    <a:pt x="195492" y="392689"/>
                    <a:pt x="184183" y="405216"/>
                    <a:pt x="186418" y="418217"/>
                  </a:cubicBezTo>
                  <a:cubicBezTo>
                    <a:pt x="188720" y="431219"/>
                    <a:pt x="184251" y="449231"/>
                    <a:pt x="189397" y="452616"/>
                  </a:cubicBezTo>
                  <a:cubicBezTo>
                    <a:pt x="194544" y="456002"/>
                    <a:pt x="209035" y="463044"/>
                    <a:pt x="215332" y="464128"/>
                  </a:cubicBezTo>
                  <a:cubicBezTo>
                    <a:pt x="221629" y="465279"/>
                    <a:pt x="225557" y="451804"/>
                    <a:pt x="226708" y="448418"/>
                  </a:cubicBezTo>
                  <a:cubicBezTo>
                    <a:pt x="227859" y="445032"/>
                    <a:pt x="235037" y="455325"/>
                    <a:pt x="241266" y="457559"/>
                  </a:cubicBezTo>
                  <a:cubicBezTo>
                    <a:pt x="247564" y="459794"/>
                    <a:pt x="245194" y="452278"/>
                    <a:pt x="248580" y="451127"/>
                  </a:cubicBezTo>
                  <a:cubicBezTo>
                    <a:pt x="252033" y="449975"/>
                    <a:pt x="245668" y="461758"/>
                    <a:pt x="253116" y="462367"/>
                  </a:cubicBezTo>
                  <a:cubicBezTo>
                    <a:pt x="260498" y="462909"/>
                    <a:pt x="261581" y="453632"/>
                    <a:pt x="268420" y="448553"/>
                  </a:cubicBezTo>
                  <a:cubicBezTo>
                    <a:pt x="275259" y="443475"/>
                    <a:pt x="280812" y="448892"/>
                    <a:pt x="285958" y="461351"/>
                  </a:cubicBezTo>
                  <a:cubicBezTo>
                    <a:pt x="291105" y="473811"/>
                    <a:pt x="299230" y="500694"/>
                    <a:pt x="271264" y="504079"/>
                  </a:cubicBezTo>
                  <a:cubicBezTo>
                    <a:pt x="243366" y="507465"/>
                    <a:pt x="264831" y="537327"/>
                    <a:pt x="260836" y="546333"/>
                  </a:cubicBezTo>
                  <a:cubicBezTo>
                    <a:pt x="256841" y="555407"/>
                    <a:pt x="249460" y="561908"/>
                    <a:pt x="236933" y="560824"/>
                  </a:cubicBezTo>
                  <a:cubicBezTo>
                    <a:pt x="224406" y="559673"/>
                    <a:pt x="171521" y="566512"/>
                    <a:pt x="166442" y="580055"/>
                  </a:cubicBezTo>
                  <a:cubicBezTo>
                    <a:pt x="161296" y="593598"/>
                    <a:pt x="158452" y="613100"/>
                    <a:pt x="153915" y="604635"/>
                  </a:cubicBezTo>
                  <a:cubicBezTo>
                    <a:pt x="149378" y="596171"/>
                    <a:pt x="168812" y="590212"/>
                    <a:pt x="156285" y="583441"/>
                  </a:cubicBezTo>
                  <a:cubicBezTo>
                    <a:pt x="143758" y="576669"/>
                    <a:pt x="149852" y="575044"/>
                    <a:pt x="148159" y="584660"/>
                  </a:cubicBezTo>
                  <a:cubicBezTo>
                    <a:pt x="146466" y="594275"/>
                    <a:pt x="122089" y="593936"/>
                    <a:pt x="118636" y="588858"/>
                  </a:cubicBezTo>
                  <a:cubicBezTo>
                    <a:pt x="115182" y="583779"/>
                    <a:pt x="114641" y="577482"/>
                    <a:pt x="107801" y="574096"/>
                  </a:cubicBezTo>
                  <a:cubicBezTo>
                    <a:pt x="100962" y="570710"/>
                    <a:pt x="90873" y="571388"/>
                    <a:pt x="95410" y="560621"/>
                  </a:cubicBezTo>
                  <a:cubicBezTo>
                    <a:pt x="99946" y="549854"/>
                    <a:pt x="96358" y="550057"/>
                    <a:pt x="96358" y="537056"/>
                  </a:cubicBezTo>
                  <a:cubicBezTo>
                    <a:pt x="96358" y="524055"/>
                    <a:pt x="106311" y="514304"/>
                    <a:pt x="84101" y="509767"/>
                  </a:cubicBezTo>
                  <a:cubicBezTo>
                    <a:pt x="61891" y="505231"/>
                    <a:pt x="47400" y="502657"/>
                    <a:pt x="35415" y="511189"/>
                  </a:cubicBezTo>
                  <a:cubicBezTo>
                    <a:pt x="23429" y="519654"/>
                    <a:pt x="12121" y="514440"/>
                    <a:pt x="8667" y="518435"/>
                  </a:cubicBezTo>
                  <a:cubicBezTo>
                    <a:pt x="5214" y="522362"/>
                    <a:pt x="5485" y="533467"/>
                    <a:pt x="3250" y="535160"/>
                  </a:cubicBezTo>
                  <a:cubicBezTo>
                    <a:pt x="1693" y="536311"/>
                    <a:pt x="1964" y="537598"/>
                    <a:pt x="0" y="540036"/>
                  </a:cubicBezTo>
                  <a:cubicBezTo>
                    <a:pt x="1083" y="539629"/>
                    <a:pt x="2167" y="539291"/>
                    <a:pt x="3115" y="539291"/>
                  </a:cubicBezTo>
                  <a:cubicBezTo>
                    <a:pt x="9006" y="539494"/>
                    <a:pt x="24445" y="544099"/>
                    <a:pt x="27492" y="54748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 258">
              <a:extLst>
                <a:ext uri="{FF2B5EF4-FFF2-40B4-BE49-F238E27FC236}">
                  <a16:creationId xmlns:a16="http://schemas.microsoft.com/office/drawing/2014/main" id="{E738AB7F-1229-986E-8BD1-085384298B7C}"/>
                </a:ext>
              </a:extLst>
            </p:cNvPr>
            <p:cNvSpPr/>
            <p:nvPr/>
          </p:nvSpPr>
          <p:spPr bwMode="ltGray">
            <a:xfrm>
              <a:off x="9995208" y="1872912"/>
              <a:ext cx="238280" cy="285497"/>
            </a:xfrm>
            <a:custGeom>
              <a:avLst/>
              <a:gdLst>
                <a:gd name="connsiteX0" fmla="*/ 36843 w 238280"/>
                <a:gd name="connsiteY0" fmla="*/ 126993 h 285497"/>
                <a:gd name="connsiteX1" fmla="*/ 43276 w 238280"/>
                <a:gd name="connsiteY1" fmla="*/ 148933 h 285497"/>
                <a:gd name="connsiteX2" fmla="*/ 79842 w 238280"/>
                <a:gd name="connsiteY2" fmla="*/ 152996 h 285497"/>
                <a:gd name="connsiteX3" fmla="*/ 74830 w 238280"/>
                <a:gd name="connsiteY3" fmla="*/ 175748 h 285497"/>
                <a:gd name="connsiteX4" fmla="*/ 83701 w 238280"/>
                <a:gd name="connsiteY4" fmla="*/ 195182 h 285497"/>
                <a:gd name="connsiteX5" fmla="*/ 109704 w 238280"/>
                <a:gd name="connsiteY5" fmla="*/ 205407 h 285497"/>
                <a:gd name="connsiteX6" fmla="*/ 139362 w 238280"/>
                <a:gd name="connsiteY6" fmla="*/ 197958 h 285497"/>
                <a:gd name="connsiteX7" fmla="*/ 167058 w 238280"/>
                <a:gd name="connsiteY7" fmla="*/ 221320 h 285497"/>
                <a:gd name="connsiteX8" fmla="*/ 182226 w 238280"/>
                <a:gd name="connsiteY8" fmla="*/ 222877 h 285497"/>
                <a:gd name="connsiteX9" fmla="*/ 152905 w 238280"/>
                <a:gd name="connsiteY9" fmla="*/ 227685 h 285497"/>
                <a:gd name="connsiteX10" fmla="*/ 143087 w 238280"/>
                <a:gd name="connsiteY10" fmla="*/ 256667 h 285497"/>
                <a:gd name="connsiteX11" fmla="*/ 180397 w 238280"/>
                <a:gd name="connsiteY11" fmla="*/ 262355 h 285497"/>
                <a:gd name="connsiteX12" fmla="*/ 217573 w 238280"/>
                <a:gd name="connsiteY12" fmla="*/ 284768 h 285497"/>
                <a:gd name="connsiteX13" fmla="*/ 238023 w 238280"/>
                <a:gd name="connsiteY13" fmla="*/ 268720 h 285497"/>
                <a:gd name="connsiteX14" fmla="*/ 197529 w 238280"/>
                <a:gd name="connsiteY14" fmla="*/ 225044 h 285497"/>
                <a:gd name="connsiteX15" fmla="*/ 214323 w 238280"/>
                <a:gd name="connsiteY15" fmla="*/ 224367 h 285497"/>
                <a:gd name="connsiteX16" fmla="*/ 221568 w 238280"/>
                <a:gd name="connsiteY16" fmla="*/ 191999 h 285497"/>
                <a:gd name="connsiteX17" fmla="*/ 228001 w 238280"/>
                <a:gd name="connsiteY17" fmla="*/ 166877 h 285497"/>
                <a:gd name="connsiteX18" fmla="*/ 211343 w 238280"/>
                <a:gd name="connsiteY18" fmla="*/ 106137 h 285497"/>
                <a:gd name="connsiteX19" fmla="*/ 172746 w 238280"/>
                <a:gd name="connsiteY19" fmla="*/ 126722 h 285497"/>
                <a:gd name="connsiteX20" fmla="*/ 151077 w 238280"/>
                <a:gd name="connsiteY20" fmla="*/ 90698 h 285497"/>
                <a:gd name="connsiteX21" fmla="*/ 136586 w 238280"/>
                <a:gd name="connsiteY21" fmla="*/ 49867 h 285497"/>
                <a:gd name="connsiteX22" fmla="*/ 105573 w 238280"/>
                <a:gd name="connsiteY22" fmla="*/ 35308 h 285497"/>
                <a:gd name="connsiteX23" fmla="*/ 103542 w 238280"/>
                <a:gd name="connsiteY23" fmla="*/ 15129 h 285497"/>
                <a:gd name="connsiteX24" fmla="*/ 49844 w 238280"/>
                <a:gd name="connsiteY24" fmla="*/ 2670 h 285497"/>
                <a:gd name="connsiteX25" fmla="*/ 49302 w 238280"/>
                <a:gd name="connsiteY25" fmla="*/ 25760 h 285497"/>
                <a:gd name="connsiteX26" fmla="*/ 44359 w 238280"/>
                <a:gd name="connsiteY26" fmla="*/ 40116 h 285497"/>
                <a:gd name="connsiteX27" fmla="*/ 31493 w 238280"/>
                <a:gd name="connsiteY27" fmla="*/ 69233 h 285497"/>
                <a:gd name="connsiteX28" fmla="*/ 52756 w 238280"/>
                <a:gd name="connsiteY28" fmla="*/ 58737 h 285497"/>
                <a:gd name="connsiteX29" fmla="*/ 65351 w 238280"/>
                <a:gd name="connsiteY29" fmla="*/ 82844 h 285497"/>
                <a:gd name="connsiteX30" fmla="*/ 59527 w 238280"/>
                <a:gd name="connsiteY30" fmla="*/ 93136 h 285497"/>
                <a:gd name="connsiteX31" fmla="*/ 30071 w 238280"/>
                <a:gd name="connsiteY31" fmla="*/ 87516 h 285497"/>
                <a:gd name="connsiteX32" fmla="*/ 2241 w 238280"/>
                <a:gd name="connsiteY32" fmla="*/ 115346 h 285497"/>
                <a:gd name="connsiteX33" fmla="*/ 36843 w 238280"/>
                <a:gd name="connsiteY33" fmla="*/ 126993 h 285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8280" h="285497">
                  <a:moveTo>
                    <a:pt x="36843" y="126993"/>
                  </a:moveTo>
                  <a:cubicBezTo>
                    <a:pt x="40161" y="129228"/>
                    <a:pt x="33592" y="142161"/>
                    <a:pt x="43276" y="148933"/>
                  </a:cubicBezTo>
                  <a:cubicBezTo>
                    <a:pt x="52959" y="155704"/>
                    <a:pt x="77675" y="145209"/>
                    <a:pt x="79842" y="152996"/>
                  </a:cubicBezTo>
                  <a:cubicBezTo>
                    <a:pt x="82008" y="160783"/>
                    <a:pt x="74830" y="168976"/>
                    <a:pt x="74830" y="175748"/>
                  </a:cubicBezTo>
                  <a:cubicBezTo>
                    <a:pt x="74830" y="182519"/>
                    <a:pt x="83160" y="192947"/>
                    <a:pt x="83701" y="195182"/>
                  </a:cubicBezTo>
                  <a:cubicBezTo>
                    <a:pt x="84243" y="197416"/>
                    <a:pt x="101104" y="210959"/>
                    <a:pt x="109704" y="205407"/>
                  </a:cubicBezTo>
                  <a:cubicBezTo>
                    <a:pt x="118236" y="199854"/>
                    <a:pt x="127377" y="189426"/>
                    <a:pt x="139362" y="197958"/>
                  </a:cubicBezTo>
                  <a:cubicBezTo>
                    <a:pt x="151348" y="206490"/>
                    <a:pt x="146540" y="220236"/>
                    <a:pt x="167058" y="221320"/>
                  </a:cubicBezTo>
                  <a:cubicBezTo>
                    <a:pt x="172339" y="221591"/>
                    <a:pt x="177418" y="222200"/>
                    <a:pt x="182226" y="222877"/>
                  </a:cubicBezTo>
                  <a:cubicBezTo>
                    <a:pt x="172543" y="222403"/>
                    <a:pt x="162182" y="223283"/>
                    <a:pt x="152905" y="227685"/>
                  </a:cubicBezTo>
                  <a:cubicBezTo>
                    <a:pt x="145998" y="230935"/>
                    <a:pt x="132794" y="249895"/>
                    <a:pt x="143087" y="256667"/>
                  </a:cubicBezTo>
                  <a:cubicBezTo>
                    <a:pt x="153379" y="263438"/>
                    <a:pt x="169563" y="257818"/>
                    <a:pt x="180397" y="262355"/>
                  </a:cubicBezTo>
                  <a:cubicBezTo>
                    <a:pt x="191232" y="266892"/>
                    <a:pt x="208431" y="289847"/>
                    <a:pt x="217573" y="284768"/>
                  </a:cubicBezTo>
                  <a:cubicBezTo>
                    <a:pt x="226714" y="279690"/>
                    <a:pt x="240325" y="285107"/>
                    <a:pt x="238023" y="268720"/>
                  </a:cubicBezTo>
                  <a:cubicBezTo>
                    <a:pt x="235923" y="253755"/>
                    <a:pt x="211343" y="230326"/>
                    <a:pt x="197529" y="225044"/>
                  </a:cubicBezTo>
                  <a:cubicBezTo>
                    <a:pt x="204572" y="225924"/>
                    <a:pt x="210463" y="226127"/>
                    <a:pt x="214323" y="224367"/>
                  </a:cubicBezTo>
                  <a:cubicBezTo>
                    <a:pt x="222855" y="220439"/>
                    <a:pt x="213578" y="194572"/>
                    <a:pt x="221568" y="191999"/>
                  </a:cubicBezTo>
                  <a:cubicBezTo>
                    <a:pt x="229558" y="189426"/>
                    <a:pt x="239986" y="190442"/>
                    <a:pt x="228001" y="166877"/>
                  </a:cubicBezTo>
                  <a:cubicBezTo>
                    <a:pt x="216015" y="143245"/>
                    <a:pt x="243304" y="115685"/>
                    <a:pt x="211343" y="106137"/>
                  </a:cubicBezTo>
                  <a:cubicBezTo>
                    <a:pt x="179449" y="96590"/>
                    <a:pt x="181887" y="119883"/>
                    <a:pt x="172746" y="126722"/>
                  </a:cubicBezTo>
                  <a:cubicBezTo>
                    <a:pt x="163604" y="133494"/>
                    <a:pt x="154463" y="108778"/>
                    <a:pt x="151077" y="90698"/>
                  </a:cubicBezTo>
                  <a:cubicBezTo>
                    <a:pt x="147691" y="72619"/>
                    <a:pt x="145728" y="57789"/>
                    <a:pt x="136586" y="49867"/>
                  </a:cubicBezTo>
                  <a:cubicBezTo>
                    <a:pt x="127445" y="41944"/>
                    <a:pt x="107266" y="53455"/>
                    <a:pt x="105573" y="35308"/>
                  </a:cubicBezTo>
                  <a:cubicBezTo>
                    <a:pt x="103880" y="17228"/>
                    <a:pt x="123517" y="18515"/>
                    <a:pt x="103542" y="15129"/>
                  </a:cubicBezTo>
                  <a:cubicBezTo>
                    <a:pt x="83566" y="11743"/>
                    <a:pt x="59730" y="-6810"/>
                    <a:pt x="49844" y="2670"/>
                  </a:cubicBezTo>
                  <a:cubicBezTo>
                    <a:pt x="44968" y="7410"/>
                    <a:pt x="47068" y="14452"/>
                    <a:pt x="49302" y="25760"/>
                  </a:cubicBezTo>
                  <a:cubicBezTo>
                    <a:pt x="51604" y="37069"/>
                    <a:pt x="46661" y="32193"/>
                    <a:pt x="44359" y="40116"/>
                  </a:cubicBezTo>
                  <a:cubicBezTo>
                    <a:pt x="42125" y="48038"/>
                    <a:pt x="25331" y="62461"/>
                    <a:pt x="31493" y="69233"/>
                  </a:cubicBezTo>
                  <a:cubicBezTo>
                    <a:pt x="37655" y="76004"/>
                    <a:pt x="52214" y="49596"/>
                    <a:pt x="52756" y="58737"/>
                  </a:cubicBezTo>
                  <a:cubicBezTo>
                    <a:pt x="53297" y="67879"/>
                    <a:pt x="63590" y="81760"/>
                    <a:pt x="65351" y="82844"/>
                  </a:cubicBezTo>
                  <a:cubicBezTo>
                    <a:pt x="67043" y="83995"/>
                    <a:pt x="63387" y="88599"/>
                    <a:pt x="59527" y="93136"/>
                  </a:cubicBezTo>
                  <a:cubicBezTo>
                    <a:pt x="55600" y="97673"/>
                    <a:pt x="43208" y="81828"/>
                    <a:pt x="30071" y="87516"/>
                  </a:cubicBezTo>
                  <a:cubicBezTo>
                    <a:pt x="16935" y="93204"/>
                    <a:pt x="-7510" y="102345"/>
                    <a:pt x="2241" y="115346"/>
                  </a:cubicBezTo>
                  <a:cubicBezTo>
                    <a:pt x="11924" y="128348"/>
                    <a:pt x="33525" y="124691"/>
                    <a:pt x="36843" y="1269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 259">
              <a:extLst>
                <a:ext uri="{FF2B5EF4-FFF2-40B4-BE49-F238E27FC236}">
                  <a16:creationId xmlns:a16="http://schemas.microsoft.com/office/drawing/2014/main" id="{F3A0DDC1-2F46-3B81-C647-581CACD69137}"/>
                </a:ext>
              </a:extLst>
            </p:cNvPr>
            <p:cNvSpPr/>
            <p:nvPr/>
          </p:nvSpPr>
          <p:spPr bwMode="ltGray">
            <a:xfrm>
              <a:off x="10248271" y="2147832"/>
              <a:ext cx="28644" cy="46808"/>
            </a:xfrm>
            <a:custGeom>
              <a:avLst/>
              <a:gdLst>
                <a:gd name="connsiteX0" fmla="*/ 26266 w 28644"/>
                <a:gd name="connsiteY0" fmla="*/ 503 h 46808"/>
                <a:gd name="connsiteX1" fmla="*/ 15093 w 28644"/>
                <a:gd name="connsiteY1" fmla="*/ 14859 h 46808"/>
                <a:gd name="connsiteX2" fmla="*/ 399 w 28644"/>
                <a:gd name="connsiteY2" fmla="*/ 26980 h 46808"/>
                <a:gd name="connsiteX3" fmla="*/ 20172 w 28644"/>
                <a:gd name="connsiteY3" fmla="*/ 45195 h 46808"/>
                <a:gd name="connsiteX4" fmla="*/ 22880 w 28644"/>
                <a:gd name="connsiteY4" fmla="*/ 25625 h 46808"/>
                <a:gd name="connsiteX5" fmla="*/ 26266 w 28644"/>
                <a:gd name="connsiteY5" fmla="*/ 503 h 4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44" h="46808">
                  <a:moveTo>
                    <a:pt x="26266" y="503"/>
                  </a:moveTo>
                  <a:cubicBezTo>
                    <a:pt x="18276" y="-2882"/>
                    <a:pt x="18344" y="11812"/>
                    <a:pt x="15093" y="14859"/>
                  </a:cubicBezTo>
                  <a:cubicBezTo>
                    <a:pt x="10692" y="18989"/>
                    <a:pt x="-2445" y="18177"/>
                    <a:pt x="399" y="26980"/>
                  </a:cubicBezTo>
                  <a:cubicBezTo>
                    <a:pt x="3243" y="35782"/>
                    <a:pt x="9947" y="51966"/>
                    <a:pt x="20172" y="45195"/>
                  </a:cubicBezTo>
                  <a:cubicBezTo>
                    <a:pt x="30464" y="38423"/>
                    <a:pt x="26266" y="36324"/>
                    <a:pt x="22880" y="25625"/>
                  </a:cubicBezTo>
                  <a:cubicBezTo>
                    <a:pt x="19495" y="14926"/>
                    <a:pt x="34189" y="3889"/>
                    <a:pt x="26266" y="5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 260">
              <a:extLst>
                <a:ext uri="{FF2B5EF4-FFF2-40B4-BE49-F238E27FC236}">
                  <a16:creationId xmlns:a16="http://schemas.microsoft.com/office/drawing/2014/main" id="{52FC3927-566D-E1E4-7FBF-20A44E621D23}"/>
                </a:ext>
              </a:extLst>
            </p:cNvPr>
            <p:cNvSpPr/>
            <p:nvPr/>
          </p:nvSpPr>
          <p:spPr bwMode="ltGray">
            <a:xfrm>
              <a:off x="10238616" y="2182505"/>
              <a:ext cx="6723" cy="7520"/>
            </a:xfrm>
            <a:custGeom>
              <a:avLst/>
              <a:gdLst>
                <a:gd name="connsiteX0" fmla="*/ 845 w 6723"/>
                <a:gd name="connsiteY0" fmla="*/ 1313 h 7520"/>
                <a:gd name="connsiteX1" fmla="*/ 5923 w 6723"/>
                <a:gd name="connsiteY1" fmla="*/ 7136 h 7520"/>
                <a:gd name="connsiteX2" fmla="*/ 845 w 6723"/>
                <a:gd name="connsiteY2" fmla="*/ 1313 h 7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7520">
                  <a:moveTo>
                    <a:pt x="845" y="1313"/>
                  </a:moveTo>
                  <a:cubicBezTo>
                    <a:pt x="-2270" y="3818"/>
                    <a:pt x="4095" y="8965"/>
                    <a:pt x="5923" y="7136"/>
                  </a:cubicBezTo>
                  <a:cubicBezTo>
                    <a:pt x="7752" y="5308"/>
                    <a:pt x="6601" y="-3224"/>
                    <a:pt x="845" y="13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 261">
              <a:extLst>
                <a:ext uri="{FF2B5EF4-FFF2-40B4-BE49-F238E27FC236}">
                  <a16:creationId xmlns:a16="http://schemas.microsoft.com/office/drawing/2014/main" id="{26354EDB-8ABE-9F9A-1427-70721BB9F000}"/>
                </a:ext>
              </a:extLst>
            </p:cNvPr>
            <p:cNvSpPr/>
            <p:nvPr/>
          </p:nvSpPr>
          <p:spPr bwMode="ltGray">
            <a:xfrm>
              <a:off x="10218469" y="1850555"/>
              <a:ext cx="44939" cy="49228"/>
            </a:xfrm>
            <a:custGeom>
              <a:avLst/>
              <a:gdLst>
                <a:gd name="connsiteX0" fmla="*/ 8803 w 44939"/>
                <a:gd name="connsiteY0" fmla="*/ 11144 h 49228"/>
                <a:gd name="connsiteX1" fmla="*/ 11647 w 44939"/>
                <a:gd name="connsiteY1" fmla="*/ 26177 h 49228"/>
                <a:gd name="connsiteX2" fmla="*/ 20247 w 44939"/>
                <a:gd name="connsiteY2" fmla="*/ 48861 h 49228"/>
                <a:gd name="connsiteX3" fmla="*/ 32503 w 44939"/>
                <a:gd name="connsiteY3" fmla="*/ 15884 h 49228"/>
                <a:gd name="connsiteX4" fmla="*/ 44014 w 44939"/>
                <a:gd name="connsiteY4" fmla="*/ 5998 h 49228"/>
                <a:gd name="connsiteX5" fmla="*/ 32977 w 44939"/>
                <a:gd name="connsiteY5" fmla="*/ 378 h 49228"/>
                <a:gd name="connsiteX6" fmla="*/ 22616 w 44939"/>
                <a:gd name="connsiteY6" fmla="*/ 648 h 49228"/>
                <a:gd name="connsiteX7" fmla="*/ 20111 w 44939"/>
                <a:gd name="connsiteY7" fmla="*/ 3357 h 49228"/>
                <a:gd name="connsiteX8" fmla="*/ 0 w 44939"/>
                <a:gd name="connsiteY8" fmla="*/ 8639 h 49228"/>
                <a:gd name="connsiteX9" fmla="*/ 8803 w 44939"/>
                <a:gd name="connsiteY9" fmla="*/ 11144 h 4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39" h="49228">
                  <a:moveTo>
                    <a:pt x="8803" y="11144"/>
                  </a:moveTo>
                  <a:cubicBezTo>
                    <a:pt x="14220" y="11144"/>
                    <a:pt x="13069" y="21098"/>
                    <a:pt x="11647" y="26177"/>
                  </a:cubicBezTo>
                  <a:cubicBezTo>
                    <a:pt x="10225" y="31255"/>
                    <a:pt x="11105" y="52247"/>
                    <a:pt x="20247" y="48861"/>
                  </a:cubicBezTo>
                  <a:cubicBezTo>
                    <a:pt x="29388" y="45475"/>
                    <a:pt x="26273" y="20692"/>
                    <a:pt x="32503" y="15884"/>
                  </a:cubicBezTo>
                  <a:cubicBezTo>
                    <a:pt x="38800" y="11076"/>
                    <a:pt x="47874" y="13920"/>
                    <a:pt x="44014" y="5998"/>
                  </a:cubicBezTo>
                  <a:cubicBezTo>
                    <a:pt x="40155" y="-1925"/>
                    <a:pt x="40967" y="919"/>
                    <a:pt x="32977" y="378"/>
                  </a:cubicBezTo>
                  <a:cubicBezTo>
                    <a:pt x="24987" y="-164"/>
                    <a:pt x="24716" y="-164"/>
                    <a:pt x="22616" y="648"/>
                  </a:cubicBezTo>
                  <a:cubicBezTo>
                    <a:pt x="21533" y="1055"/>
                    <a:pt x="21127" y="2951"/>
                    <a:pt x="20111" y="3357"/>
                  </a:cubicBezTo>
                  <a:cubicBezTo>
                    <a:pt x="10428" y="7217"/>
                    <a:pt x="0" y="3018"/>
                    <a:pt x="0" y="8639"/>
                  </a:cubicBezTo>
                  <a:cubicBezTo>
                    <a:pt x="0" y="15004"/>
                    <a:pt x="3454" y="11144"/>
                    <a:pt x="8803" y="111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 262">
              <a:extLst>
                <a:ext uri="{FF2B5EF4-FFF2-40B4-BE49-F238E27FC236}">
                  <a16:creationId xmlns:a16="http://schemas.microsoft.com/office/drawing/2014/main" id="{2DD72205-6870-ADDA-FE57-25EC57FC5FC6}"/>
                </a:ext>
              </a:extLst>
            </p:cNvPr>
            <p:cNvSpPr/>
            <p:nvPr/>
          </p:nvSpPr>
          <p:spPr bwMode="ltGray">
            <a:xfrm>
              <a:off x="10011928" y="2288302"/>
              <a:ext cx="68888" cy="83264"/>
            </a:xfrm>
            <a:custGeom>
              <a:avLst/>
              <a:gdLst>
                <a:gd name="connsiteX0" fmla="*/ 29197 w 68888"/>
                <a:gd name="connsiteY0" fmla="*/ 70151 h 83264"/>
                <a:gd name="connsiteX1" fmla="*/ 46464 w 68888"/>
                <a:gd name="connsiteY1" fmla="*/ 83017 h 83264"/>
                <a:gd name="connsiteX2" fmla="*/ 63799 w 68888"/>
                <a:gd name="connsiteY2" fmla="*/ 65953 h 83264"/>
                <a:gd name="connsiteX3" fmla="*/ 68268 w 68888"/>
                <a:gd name="connsiteY3" fmla="*/ 37445 h 83264"/>
                <a:gd name="connsiteX4" fmla="*/ 62716 w 68888"/>
                <a:gd name="connsiteY4" fmla="*/ 18418 h 83264"/>
                <a:gd name="connsiteX5" fmla="*/ 24863 w 68888"/>
                <a:gd name="connsiteY5" fmla="*/ 5349 h 83264"/>
                <a:gd name="connsiteX6" fmla="*/ 14570 w 68888"/>
                <a:gd name="connsiteY6" fmla="*/ 5755 h 83264"/>
                <a:gd name="connsiteX7" fmla="*/ 14367 w 68888"/>
                <a:gd name="connsiteY7" fmla="*/ 6364 h 83264"/>
                <a:gd name="connsiteX8" fmla="*/ 6783 w 68888"/>
                <a:gd name="connsiteY8" fmla="*/ 20449 h 83264"/>
                <a:gd name="connsiteX9" fmla="*/ 24795 w 68888"/>
                <a:gd name="connsiteY9" fmla="*/ 12730 h 83264"/>
                <a:gd name="connsiteX10" fmla="*/ 27436 w 68888"/>
                <a:gd name="connsiteY10" fmla="*/ 31013 h 83264"/>
                <a:gd name="connsiteX11" fmla="*/ 2924 w 68888"/>
                <a:gd name="connsiteY11" fmla="*/ 29184 h 83264"/>
                <a:gd name="connsiteX12" fmla="*/ 7934 w 68888"/>
                <a:gd name="connsiteY12" fmla="*/ 48144 h 83264"/>
                <a:gd name="connsiteX13" fmla="*/ 29197 w 68888"/>
                <a:gd name="connsiteY13" fmla="*/ 70151 h 83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888" h="83264">
                  <a:moveTo>
                    <a:pt x="29197" y="70151"/>
                  </a:moveTo>
                  <a:cubicBezTo>
                    <a:pt x="37187" y="75433"/>
                    <a:pt x="34682" y="84913"/>
                    <a:pt x="46464" y="83017"/>
                  </a:cubicBezTo>
                  <a:cubicBezTo>
                    <a:pt x="58246" y="81121"/>
                    <a:pt x="59939" y="73131"/>
                    <a:pt x="63799" y="65953"/>
                  </a:cubicBezTo>
                  <a:cubicBezTo>
                    <a:pt x="67591" y="58775"/>
                    <a:pt x="67929" y="46925"/>
                    <a:pt x="68268" y="37445"/>
                  </a:cubicBezTo>
                  <a:cubicBezTo>
                    <a:pt x="68674" y="28033"/>
                    <a:pt x="71044" y="24106"/>
                    <a:pt x="62716" y="18418"/>
                  </a:cubicBezTo>
                  <a:cubicBezTo>
                    <a:pt x="54386" y="12797"/>
                    <a:pt x="29197" y="-10293"/>
                    <a:pt x="24863" y="5349"/>
                  </a:cubicBezTo>
                  <a:cubicBezTo>
                    <a:pt x="22290" y="3182"/>
                    <a:pt x="17482" y="5146"/>
                    <a:pt x="14570" y="5755"/>
                  </a:cubicBezTo>
                  <a:cubicBezTo>
                    <a:pt x="14570" y="5958"/>
                    <a:pt x="14503" y="6161"/>
                    <a:pt x="14367" y="6364"/>
                  </a:cubicBezTo>
                  <a:cubicBezTo>
                    <a:pt x="11929" y="10901"/>
                    <a:pt x="1095" y="21600"/>
                    <a:pt x="6783" y="20449"/>
                  </a:cubicBezTo>
                  <a:cubicBezTo>
                    <a:pt x="11117" y="19569"/>
                    <a:pt x="20868" y="17131"/>
                    <a:pt x="24795" y="12730"/>
                  </a:cubicBezTo>
                  <a:cubicBezTo>
                    <a:pt x="26488" y="20720"/>
                    <a:pt x="32108" y="28101"/>
                    <a:pt x="27436" y="31013"/>
                  </a:cubicBezTo>
                  <a:cubicBezTo>
                    <a:pt x="21342" y="34805"/>
                    <a:pt x="8611" y="24715"/>
                    <a:pt x="2924" y="29184"/>
                  </a:cubicBezTo>
                  <a:cubicBezTo>
                    <a:pt x="-2764" y="33721"/>
                    <a:pt x="350" y="36497"/>
                    <a:pt x="7934" y="48144"/>
                  </a:cubicBezTo>
                  <a:cubicBezTo>
                    <a:pt x="15518" y="59994"/>
                    <a:pt x="21206" y="64937"/>
                    <a:pt x="29197" y="701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 263">
              <a:extLst>
                <a:ext uri="{FF2B5EF4-FFF2-40B4-BE49-F238E27FC236}">
                  <a16:creationId xmlns:a16="http://schemas.microsoft.com/office/drawing/2014/main" id="{72C940E8-6ABF-5FC0-A6AE-FDFD2ABD4ED4}"/>
                </a:ext>
              </a:extLst>
            </p:cNvPr>
            <p:cNvSpPr/>
            <p:nvPr/>
          </p:nvSpPr>
          <p:spPr bwMode="ltGray">
            <a:xfrm>
              <a:off x="10071314" y="2260730"/>
              <a:ext cx="18047" cy="28113"/>
            </a:xfrm>
            <a:custGeom>
              <a:avLst/>
              <a:gdLst>
                <a:gd name="connsiteX0" fmla="*/ 17956 w 18047"/>
                <a:gd name="connsiteY0" fmla="*/ 17210 h 28113"/>
                <a:gd name="connsiteX1" fmla="*/ 2653 w 18047"/>
                <a:gd name="connsiteY1" fmla="*/ 2516 h 28113"/>
                <a:gd name="connsiteX2" fmla="*/ 7122 w 18047"/>
                <a:gd name="connsiteY2" fmla="*/ 28112 h 28113"/>
                <a:gd name="connsiteX3" fmla="*/ 17956 w 18047"/>
                <a:gd name="connsiteY3" fmla="*/ 17210 h 28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47" h="28113">
                  <a:moveTo>
                    <a:pt x="17956" y="17210"/>
                  </a:moveTo>
                  <a:cubicBezTo>
                    <a:pt x="19107" y="8475"/>
                    <a:pt x="9086" y="-5813"/>
                    <a:pt x="2653" y="2516"/>
                  </a:cubicBezTo>
                  <a:cubicBezTo>
                    <a:pt x="-3239" y="10100"/>
                    <a:pt x="1772" y="28315"/>
                    <a:pt x="7122" y="28112"/>
                  </a:cubicBezTo>
                  <a:cubicBezTo>
                    <a:pt x="12403" y="27909"/>
                    <a:pt x="16805" y="25945"/>
                    <a:pt x="17956" y="1721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 264">
              <a:extLst>
                <a:ext uri="{FF2B5EF4-FFF2-40B4-BE49-F238E27FC236}">
                  <a16:creationId xmlns:a16="http://schemas.microsoft.com/office/drawing/2014/main" id="{16397EF4-326B-55BA-2254-30F7C677DB29}"/>
                </a:ext>
              </a:extLst>
            </p:cNvPr>
            <p:cNvSpPr/>
            <p:nvPr/>
          </p:nvSpPr>
          <p:spPr bwMode="ltGray">
            <a:xfrm>
              <a:off x="10024087" y="2293095"/>
              <a:ext cx="2431" cy="1170"/>
            </a:xfrm>
            <a:custGeom>
              <a:avLst/>
              <a:gdLst>
                <a:gd name="connsiteX0" fmla="*/ 583 w 2431"/>
                <a:gd name="connsiteY0" fmla="*/ 1097 h 1170"/>
                <a:gd name="connsiteX1" fmla="*/ 2412 w 2431"/>
                <a:gd name="connsiteY1" fmla="*/ 1029 h 1170"/>
                <a:gd name="connsiteX2" fmla="*/ 583 w 2431"/>
                <a:gd name="connsiteY2" fmla="*/ 1097 h 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1" h="1170">
                  <a:moveTo>
                    <a:pt x="583" y="1097"/>
                  </a:moveTo>
                  <a:cubicBezTo>
                    <a:pt x="990" y="1232"/>
                    <a:pt x="1667" y="1165"/>
                    <a:pt x="2412" y="1029"/>
                  </a:cubicBezTo>
                  <a:cubicBezTo>
                    <a:pt x="2750" y="-867"/>
                    <a:pt x="-1516" y="284"/>
                    <a:pt x="583" y="109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 265">
              <a:extLst>
                <a:ext uri="{FF2B5EF4-FFF2-40B4-BE49-F238E27FC236}">
                  <a16:creationId xmlns:a16="http://schemas.microsoft.com/office/drawing/2014/main" id="{0809E3DD-3FCB-23EC-3F89-72790BD960AC}"/>
                </a:ext>
              </a:extLst>
            </p:cNvPr>
            <p:cNvSpPr/>
            <p:nvPr/>
          </p:nvSpPr>
          <p:spPr bwMode="ltGray">
            <a:xfrm>
              <a:off x="10034474" y="2271982"/>
              <a:ext cx="421" cy="970"/>
            </a:xfrm>
            <a:custGeom>
              <a:avLst/>
              <a:gdLst>
                <a:gd name="connsiteX0" fmla="*/ 421 w 421"/>
                <a:gd name="connsiteY0" fmla="*/ 0 h 970"/>
                <a:gd name="connsiteX1" fmla="*/ 421 w 421"/>
                <a:gd name="connsiteY1" fmla="*/ 0 h 970"/>
                <a:gd name="connsiteX2" fmla="*/ 421 w 421"/>
                <a:gd name="connsiteY2" fmla="*/ 0 h 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1" h="970">
                  <a:moveTo>
                    <a:pt x="421" y="0"/>
                  </a:moveTo>
                  <a:cubicBezTo>
                    <a:pt x="-527" y="1490"/>
                    <a:pt x="421" y="1083"/>
                    <a:pt x="421" y="0"/>
                  </a:cubicBezTo>
                  <a:lnTo>
                    <a:pt x="421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 266">
              <a:extLst>
                <a:ext uri="{FF2B5EF4-FFF2-40B4-BE49-F238E27FC236}">
                  <a16:creationId xmlns:a16="http://schemas.microsoft.com/office/drawing/2014/main" id="{D88DA139-EBF1-7199-9A9B-737B03F46166}"/>
                </a:ext>
              </a:extLst>
            </p:cNvPr>
            <p:cNvSpPr/>
            <p:nvPr/>
          </p:nvSpPr>
          <p:spPr bwMode="ltGray">
            <a:xfrm>
              <a:off x="10036317" y="2266249"/>
              <a:ext cx="6518" cy="3836"/>
            </a:xfrm>
            <a:custGeom>
              <a:avLst/>
              <a:gdLst>
                <a:gd name="connsiteX0" fmla="*/ 0 w 6518"/>
                <a:gd name="connsiteY0" fmla="*/ 3837 h 3836"/>
                <a:gd name="connsiteX1" fmla="*/ 4605 w 6518"/>
                <a:gd name="connsiteY1" fmla="*/ 2280 h 3836"/>
                <a:gd name="connsiteX2" fmla="*/ 0 w 6518"/>
                <a:gd name="connsiteY2" fmla="*/ 3837 h 3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8" h="3836">
                  <a:moveTo>
                    <a:pt x="0" y="3837"/>
                  </a:moveTo>
                  <a:cubicBezTo>
                    <a:pt x="1219" y="3837"/>
                    <a:pt x="2844" y="3566"/>
                    <a:pt x="4605" y="2280"/>
                  </a:cubicBezTo>
                  <a:cubicBezTo>
                    <a:pt x="9548" y="-1309"/>
                    <a:pt x="3792" y="-564"/>
                    <a:pt x="0" y="38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 267">
              <a:extLst>
                <a:ext uri="{FF2B5EF4-FFF2-40B4-BE49-F238E27FC236}">
                  <a16:creationId xmlns:a16="http://schemas.microsoft.com/office/drawing/2014/main" id="{57AFF8B2-0296-D7BE-5D9B-B4732DCBE669}"/>
                </a:ext>
              </a:extLst>
            </p:cNvPr>
            <p:cNvSpPr/>
            <p:nvPr/>
          </p:nvSpPr>
          <p:spPr bwMode="ltGray">
            <a:xfrm>
              <a:off x="10033872" y="2269754"/>
              <a:ext cx="2444" cy="2227"/>
            </a:xfrm>
            <a:custGeom>
              <a:avLst/>
              <a:gdLst>
                <a:gd name="connsiteX0" fmla="*/ 2445 w 2444"/>
                <a:gd name="connsiteY0" fmla="*/ 331 h 2227"/>
                <a:gd name="connsiteX1" fmla="*/ 481 w 2444"/>
                <a:gd name="connsiteY1" fmla="*/ 805 h 2227"/>
                <a:gd name="connsiteX2" fmla="*/ 1023 w 2444"/>
                <a:gd name="connsiteY2" fmla="*/ 2227 h 2227"/>
                <a:gd name="connsiteX3" fmla="*/ 2310 w 2444"/>
                <a:gd name="connsiteY3" fmla="*/ 534 h 2227"/>
                <a:gd name="connsiteX4" fmla="*/ 2445 w 2444"/>
                <a:gd name="connsiteY4" fmla="*/ 331 h 2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4" h="2227">
                  <a:moveTo>
                    <a:pt x="2445" y="331"/>
                  </a:moveTo>
                  <a:cubicBezTo>
                    <a:pt x="346" y="264"/>
                    <a:pt x="-670" y="-617"/>
                    <a:pt x="481" y="805"/>
                  </a:cubicBezTo>
                  <a:cubicBezTo>
                    <a:pt x="888" y="1347"/>
                    <a:pt x="1023" y="1821"/>
                    <a:pt x="1023" y="2227"/>
                  </a:cubicBezTo>
                  <a:cubicBezTo>
                    <a:pt x="1294" y="1821"/>
                    <a:pt x="1632" y="1279"/>
                    <a:pt x="2310" y="534"/>
                  </a:cubicBezTo>
                  <a:cubicBezTo>
                    <a:pt x="2310" y="467"/>
                    <a:pt x="2377" y="399"/>
                    <a:pt x="2445" y="3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 268">
              <a:extLst>
                <a:ext uri="{FF2B5EF4-FFF2-40B4-BE49-F238E27FC236}">
                  <a16:creationId xmlns:a16="http://schemas.microsoft.com/office/drawing/2014/main" id="{0EF678F1-1827-E43A-1A46-1584E8598CA5}"/>
                </a:ext>
              </a:extLst>
            </p:cNvPr>
            <p:cNvSpPr/>
            <p:nvPr/>
          </p:nvSpPr>
          <p:spPr bwMode="ltGray">
            <a:xfrm>
              <a:off x="9947039" y="2354067"/>
              <a:ext cx="22643" cy="15504"/>
            </a:xfrm>
            <a:custGeom>
              <a:avLst/>
              <a:gdLst>
                <a:gd name="connsiteX0" fmla="*/ 16214 w 22643"/>
                <a:gd name="connsiteY0" fmla="*/ 8178 h 15504"/>
                <a:gd name="connsiteX1" fmla="*/ 6463 w 22643"/>
                <a:gd name="connsiteY1" fmla="*/ 323 h 15504"/>
                <a:gd name="connsiteX2" fmla="*/ 3077 w 22643"/>
                <a:gd name="connsiteY2" fmla="*/ 14137 h 15504"/>
                <a:gd name="connsiteX3" fmla="*/ 22579 w 22643"/>
                <a:gd name="connsiteY3" fmla="*/ 11225 h 15504"/>
                <a:gd name="connsiteX4" fmla="*/ 16214 w 22643"/>
                <a:gd name="connsiteY4" fmla="*/ 8178 h 1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43" h="15504">
                  <a:moveTo>
                    <a:pt x="16214" y="8178"/>
                  </a:moveTo>
                  <a:cubicBezTo>
                    <a:pt x="12422" y="8178"/>
                    <a:pt x="9375" y="-1912"/>
                    <a:pt x="6463" y="323"/>
                  </a:cubicBezTo>
                  <a:cubicBezTo>
                    <a:pt x="910" y="4657"/>
                    <a:pt x="-3017" y="13053"/>
                    <a:pt x="3077" y="14137"/>
                  </a:cubicBezTo>
                  <a:cubicBezTo>
                    <a:pt x="9172" y="15288"/>
                    <a:pt x="23730" y="17590"/>
                    <a:pt x="22579" y="11225"/>
                  </a:cubicBezTo>
                  <a:cubicBezTo>
                    <a:pt x="21496" y="4792"/>
                    <a:pt x="20006" y="8178"/>
                    <a:pt x="16214" y="81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 269">
              <a:extLst>
                <a:ext uri="{FF2B5EF4-FFF2-40B4-BE49-F238E27FC236}">
                  <a16:creationId xmlns:a16="http://schemas.microsoft.com/office/drawing/2014/main" id="{B574B935-DE41-CF3F-2761-34AEB5D0F958}"/>
                </a:ext>
              </a:extLst>
            </p:cNvPr>
            <p:cNvSpPr/>
            <p:nvPr/>
          </p:nvSpPr>
          <p:spPr bwMode="ltGray">
            <a:xfrm>
              <a:off x="10013707" y="2368769"/>
              <a:ext cx="4571" cy="9118"/>
            </a:xfrm>
            <a:custGeom>
              <a:avLst/>
              <a:gdLst>
                <a:gd name="connsiteX0" fmla="*/ 4395 w 4571"/>
                <a:gd name="connsiteY0" fmla="*/ 1263 h 9118"/>
                <a:gd name="connsiteX1" fmla="*/ 941 w 4571"/>
                <a:gd name="connsiteY1" fmla="*/ 8644 h 9118"/>
                <a:gd name="connsiteX2" fmla="*/ 2905 w 4571"/>
                <a:gd name="connsiteY2" fmla="*/ 9118 h 9118"/>
                <a:gd name="connsiteX3" fmla="*/ 4395 w 4571"/>
                <a:gd name="connsiteY3" fmla="*/ 1263 h 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1" h="9118">
                  <a:moveTo>
                    <a:pt x="4395" y="1263"/>
                  </a:moveTo>
                  <a:cubicBezTo>
                    <a:pt x="3108" y="-3612"/>
                    <a:pt x="-2106" y="7087"/>
                    <a:pt x="941" y="8644"/>
                  </a:cubicBezTo>
                  <a:cubicBezTo>
                    <a:pt x="1754" y="9051"/>
                    <a:pt x="2431" y="9118"/>
                    <a:pt x="2905" y="9118"/>
                  </a:cubicBezTo>
                  <a:cubicBezTo>
                    <a:pt x="3921" y="6816"/>
                    <a:pt x="5004" y="3769"/>
                    <a:pt x="4395" y="126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 270">
              <a:extLst>
                <a:ext uri="{FF2B5EF4-FFF2-40B4-BE49-F238E27FC236}">
                  <a16:creationId xmlns:a16="http://schemas.microsoft.com/office/drawing/2014/main" id="{F32BCDA0-E526-299B-B435-1A63BDC0428B}"/>
                </a:ext>
              </a:extLst>
            </p:cNvPr>
            <p:cNvSpPr/>
            <p:nvPr/>
          </p:nvSpPr>
          <p:spPr bwMode="ltGray">
            <a:xfrm>
              <a:off x="10014784" y="2377791"/>
              <a:ext cx="2525" cy="3278"/>
            </a:xfrm>
            <a:custGeom>
              <a:avLst/>
              <a:gdLst>
                <a:gd name="connsiteX0" fmla="*/ 609 w 2525"/>
                <a:gd name="connsiteY0" fmla="*/ 2398 h 3278"/>
                <a:gd name="connsiteX1" fmla="*/ 1761 w 2525"/>
                <a:gd name="connsiteY1" fmla="*/ 96 h 3278"/>
                <a:gd name="connsiteX2" fmla="*/ 0 w 2525"/>
                <a:gd name="connsiteY2" fmla="*/ 3279 h 3278"/>
                <a:gd name="connsiteX3" fmla="*/ 609 w 2525"/>
                <a:gd name="connsiteY3" fmla="*/ 2398 h 3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25" h="3278">
                  <a:moveTo>
                    <a:pt x="609" y="2398"/>
                  </a:moveTo>
                  <a:cubicBezTo>
                    <a:pt x="2844" y="-581"/>
                    <a:pt x="2979" y="28"/>
                    <a:pt x="1761" y="96"/>
                  </a:cubicBezTo>
                  <a:cubicBezTo>
                    <a:pt x="1016" y="1586"/>
                    <a:pt x="338" y="2805"/>
                    <a:pt x="0" y="3279"/>
                  </a:cubicBezTo>
                  <a:cubicBezTo>
                    <a:pt x="135" y="3076"/>
                    <a:pt x="271" y="2872"/>
                    <a:pt x="609" y="239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 271">
              <a:extLst>
                <a:ext uri="{FF2B5EF4-FFF2-40B4-BE49-F238E27FC236}">
                  <a16:creationId xmlns:a16="http://schemas.microsoft.com/office/drawing/2014/main" id="{3A8F1C9C-80F2-0946-A3FA-AD676BFE720E}"/>
                </a:ext>
              </a:extLst>
            </p:cNvPr>
            <p:cNvSpPr/>
            <p:nvPr/>
          </p:nvSpPr>
          <p:spPr bwMode="ltGray">
            <a:xfrm>
              <a:off x="10443558" y="2335821"/>
              <a:ext cx="35663" cy="32939"/>
            </a:xfrm>
            <a:custGeom>
              <a:avLst/>
              <a:gdLst>
                <a:gd name="connsiteX0" fmla="*/ 28367 w 35663"/>
                <a:gd name="connsiteY0" fmla="*/ 21346 h 32939"/>
                <a:gd name="connsiteX1" fmla="*/ 35206 w 35663"/>
                <a:gd name="connsiteY1" fmla="*/ 1031 h 32939"/>
                <a:gd name="connsiteX2" fmla="*/ 18887 w 35663"/>
                <a:gd name="connsiteY2" fmla="*/ 4011 h 32939"/>
                <a:gd name="connsiteX3" fmla="*/ 8865 w 35663"/>
                <a:gd name="connsiteY3" fmla="*/ 20736 h 32939"/>
                <a:gd name="connsiteX4" fmla="*/ 3313 w 35663"/>
                <a:gd name="connsiteY4" fmla="*/ 32857 h 32939"/>
                <a:gd name="connsiteX5" fmla="*/ 18819 w 35663"/>
                <a:gd name="connsiteY5" fmla="*/ 22226 h 32939"/>
                <a:gd name="connsiteX6" fmla="*/ 20783 w 35663"/>
                <a:gd name="connsiteY6" fmla="*/ 28659 h 32939"/>
                <a:gd name="connsiteX7" fmla="*/ 28367 w 35663"/>
                <a:gd name="connsiteY7" fmla="*/ 21346 h 3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63" h="32939">
                  <a:moveTo>
                    <a:pt x="28367" y="21346"/>
                  </a:moveTo>
                  <a:cubicBezTo>
                    <a:pt x="32768" y="17012"/>
                    <a:pt x="37102" y="2386"/>
                    <a:pt x="35206" y="1031"/>
                  </a:cubicBezTo>
                  <a:cubicBezTo>
                    <a:pt x="33310" y="-255"/>
                    <a:pt x="24236" y="-1271"/>
                    <a:pt x="18887" y="4011"/>
                  </a:cubicBezTo>
                  <a:cubicBezTo>
                    <a:pt x="14486" y="8344"/>
                    <a:pt x="13605" y="14913"/>
                    <a:pt x="8865" y="20736"/>
                  </a:cubicBezTo>
                  <a:cubicBezTo>
                    <a:pt x="4125" y="26560"/>
                    <a:pt x="-4881" y="31774"/>
                    <a:pt x="3313" y="32857"/>
                  </a:cubicBezTo>
                  <a:cubicBezTo>
                    <a:pt x="11506" y="34008"/>
                    <a:pt x="15772" y="22768"/>
                    <a:pt x="18819" y="22226"/>
                  </a:cubicBezTo>
                  <a:cubicBezTo>
                    <a:pt x="20647" y="21887"/>
                    <a:pt x="21054" y="25679"/>
                    <a:pt x="20783" y="28659"/>
                  </a:cubicBezTo>
                  <a:cubicBezTo>
                    <a:pt x="22747" y="26560"/>
                    <a:pt x="25929" y="23783"/>
                    <a:pt x="28367" y="2134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 272">
              <a:extLst>
                <a:ext uri="{FF2B5EF4-FFF2-40B4-BE49-F238E27FC236}">
                  <a16:creationId xmlns:a16="http://schemas.microsoft.com/office/drawing/2014/main" id="{C15DBE80-E42B-86D6-AB71-EB9E8F2C798D}"/>
                </a:ext>
              </a:extLst>
            </p:cNvPr>
            <p:cNvSpPr/>
            <p:nvPr/>
          </p:nvSpPr>
          <p:spPr bwMode="ltGray">
            <a:xfrm>
              <a:off x="10462463" y="2364547"/>
              <a:ext cx="1877" cy="3378"/>
            </a:xfrm>
            <a:custGeom>
              <a:avLst/>
              <a:gdLst>
                <a:gd name="connsiteX0" fmla="*/ 320 w 1877"/>
                <a:gd name="connsiteY0" fmla="*/ 3318 h 3378"/>
                <a:gd name="connsiteX1" fmla="*/ 1878 w 1877"/>
                <a:gd name="connsiteY1" fmla="*/ 0 h 3378"/>
                <a:gd name="connsiteX2" fmla="*/ 320 w 1877"/>
                <a:gd name="connsiteY2" fmla="*/ 3318 h 3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77" h="3378">
                  <a:moveTo>
                    <a:pt x="320" y="3318"/>
                  </a:moveTo>
                  <a:cubicBezTo>
                    <a:pt x="1065" y="3724"/>
                    <a:pt x="1674" y="2031"/>
                    <a:pt x="1878" y="0"/>
                  </a:cubicBezTo>
                  <a:cubicBezTo>
                    <a:pt x="320" y="1625"/>
                    <a:pt x="-492" y="2912"/>
                    <a:pt x="320" y="331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 273">
              <a:extLst>
                <a:ext uri="{FF2B5EF4-FFF2-40B4-BE49-F238E27FC236}">
                  <a16:creationId xmlns:a16="http://schemas.microsoft.com/office/drawing/2014/main" id="{E7EFD452-1A44-6DC5-CDBB-2749D9AF68CE}"/>
                </a:ext>
              </a:extLst>
            </p:cNvPr>
            <p:cNvSpPr/>
            <p:nvPr/>
          </p:nvSpPr>
          <p:spPr bwMode="ltGray">
            <a:xfrm>
              <a:off x="10249376" y="2931927"/>
              <a:ext cx="91055" cy="90334"/>
            </a:xfrm>
            <a:custGeom>
              <a:avLst/>
              <a:gdLst>
                <a:gd name="connsiteX0" fmla="*/ 86645 w 91055"/>
                <a:gd name="connsiteY0" fmla="*/ 30878 h 90334"/>
                <a:gd name="connsiteX1" fmla="*/ 63893 w 91055"/>
                <a:gd name="connsiteY1" fmla="*/ 203 h 90334"/>
                <a:gd name="connsiteX2" fmla="*/ 39855 w 91055"/>
                <a:gd name="connsiteY2" fmla="*/ 15303 h 90334"/>
                <a:gd name="connsiteX3" fmla="*/ 13581 w 91055"/>
                <a:gd name="connsiteY3" fmla="*/ 32097 h 90334"/>
                <a:gd name="connsiteX4" fmla="*/ 1257 w 91055"/>
                <a:gd name="connsiteY4" fmla="*/ 64599 h 90334"/>
                <a:gd name="connsiteX5" fmla="*/ 31661 w 91055"/>
                <a:gd name="connsiteY5" fmla="*/ 72793 h 90334"/>
                <a:gd name="connsiteX6" fmla="*/ 54007 w 91055"/>
                <a:gd name="connsiteY6" fmla="*/ 89586 h 90334"/>
                <a:gd name="connsiteX7" fmla="*/ 75946 w 91055"/>
                <a:gd name="connsiteY7" fmla="*/ 64870 h 90334"/>
                <a:gd name="connsiteX8" fmla="*/ 83056 w 91055"/>
                <a:gd name="connsiteY8" fmla="*/ 37717 h 90334"/>
                <a:gd name="connsiteX9" fmla="*/ 86645 w 91055"/>
                <a:gd name="connsiteY9" fmla="*/ 30878 h 90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055" h="90334">
                  <a:moveTo>
                    <a:pt x="86645" y="30878"/>
                  </a:moveTo>
                  <a:cubicBezTo>
                    <a:pt x="76352" y="25257"/>
                    <a:pt x="83801" y="-2641"/>
                    <a:pt x="63893" y="203"/>
                  </a:cubicBezTo>
                  <a:cubicBezTo>
                    <a:pt x="43917" y="3047"/>
                    <a:pt x="49267" y="8870"/>
                    <a:pt x="39855" y="15303"/>
                  </a:cubicBezTo>
                  <a:cubicBezTo>
                    <a:pt x="31661" y="20924"/>
                    <a:pt x="21572" y="21872"/>
                    <a:pt x="13581" y="32097"/>
                  </a:cubicBezTo>
                  <a:cubicBezTo>
                    <a:pt x="5591" y="42254"/>
                    <a:pt x="-3347" y="53833"/>
                    <a:pt x="1257" y="64599"/>
                  </a:cubicBezTo>
                  <a:cubicBezTo>
                    <a:pt x="5794" y="75366"/>
                    <a:pt x="24280" y="68798"/>
                    <a:pt x="31661" y="72793"/>
                  </a:cubicBezTo>
                  <a:cubicBezTo>
                    <a:pt x="39042" y="76720"/>
                    <a:pt x="44324" y="94123"/>
                    <a:pt x="54007" y="89586"/>
                  </a:cubicBezTo>
                  <a:cubicBezTo>
                    <a:pt x="63690" y="85049"/>
                    <a:pt x="63961" y="78413"/>
                    <a:pt x="75946" y="64870"/>
                  </a:cubicBezTo>
                  <a:cubicBezTo>
                    <a:pt x="87932" y="51327"/>
                    <a:pt x="79603" y="43405"/>
                    <a:pt x="83056" y="37717"/>
                  </a:cubicBezTo>
                  <a:cubicBezTo>
                    <a:pt x="86442" y="32029"/>
                    <a:pt x="96938" y="36566"/>
                    <a:pt x="86645" y="308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 274">
              <a:extLst>
                <a:ext uri="{FF2B5EF4-FFF2-40B4-BE49-F238E27FC236}">
                  <a16:creationId xmlns:a16="http://schemas.microsoft.com/office/drawing/2014/main" id="{5F64D535-344A-3ED6-5823-C6CE8ECE20EB}"/>
                </a:ext>
              </a:extLst>
            </p:cNvPr>
            <p:cNvSpPr/>
            <p:nvPr/>
          </p:nvSpPr>
          <p:spPr bwMode="ltGray">
            <a:xfrm>
              <a:off x="10221870" y="2855068"/>
              <a:ext cx="55685" cy="51798"/>
            </a:xfrm>
            <a:custGeom>
              <a:avLst/>
              <a:gdLst>
                <a:gd name="connsiteX0" fmla="*/ 52599 w 55685"/>
                <a:gd name="connsiteY0" fmla="*/ 71 h 51798"/>
                <a:gd name="connsiteX1" fmla="*/ 36144 w 55685"/>
                <a:gd name="connsiteY1" fmla="*/ 13208 h 51798"/>
                <a:gd name="connsiteX2" fmla="*/ 12851 w 55685"/>
                <a:gd name="connsiteY2" fmla="*/ 18557 h 51798"/>
                <a:gd name="connsiteX3" fmla="*/ 459 w 55685"/>
                <a:gd name="connsiteY3" fmla="*/ 42867 h 51798"/>
                <a:gd name="connsiteX4" fmla="*/ 35332 w 55685"/>
                <a:gd name="connsiteY4" fmla="*/ 49164 h 51798"/>
                <a:gd name="connsiteX5" fmla="*/ 45692 w 55685"/>
                <a:gd name="connsiteY5" fmla="*/ 22485 h 51798"/>
                <a:gd name="connsiteX6" fmla="*/ 52599 w 55685"/>
                <a:gd name="connsiteY6" fmla="*/ 71 h 5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685" h="51798">
                  <a:moveTo>
                    <a:pt x="52599" y="71"/>
                  </a:moveTo>
                  <a:cubicBezTo>
                    <a:pt x="45218" y="-470"/>
                    <a:pt x="46979" y="1900"/>
                    <a:pt x="36144" y="13208"/>
                  </a:cubicBezTo>
                  <a:cubicBezTo>
                    <a:pt x="26665" y="23094"/>
                    <a:pt x="20841" y="14562"/>
                    <a:pt x="12851" y="18557"/>
                  </a:cubicBezTo>
                  <a:cubicBezTo>
                    <a:pt x="4860" y="22485"/>
                    <a:pt x="-1843" y="37788"/>
                    <a:pt x="459" y="42867"/>
                  </a:cubicBezTo>
                  <a:cubicBezTo>
                    <a:pt x="2761" y="47946"/>
                    <a:pt x="26800" y="56004"/>
                    <a:pt x="35332" y="49164"/>
                  </a:cubicBezTo>
                  <a:cubicBezTo>
                    <a:pt x="43864" y="42393"/>
                    <a:pt x="38853" y="28715"/>
                    <a:pt x="45692" y="22485"/>
                  </a:cubicBezTo>
                  <a:cubicBezTo>
                    <a:pt x="52532" y="16323"/>
                    <a:pt x="60048" y="681"/>
                    <a:pt x="52599" y="7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 275">
              <a:extLst>
                <a:ext uri="{FF2B5EF4-FFF2-40B4-BE49-F238E27FC236}">
                  <a16:creationId xmlns:a16="http://schemas.microsoft.com/office/drawing/2014/main" id="{D59ABF05-E775-A669-799E-B3AB5FA9B688}"/>
                </a:ext>
              </a:extLst>
            </p:cNvPr>
            <p:cNvSpPr/>
            <p:nvPr/>
          </p:nvSpPr>
          <p:spPr bwMode="ltGray">
            <a:xfrm>
              <a:off x="9946915" y="3259781"/>
              <a:ext cx="83691" cy="40868"/>
            </a:xfrm>
            <a:custGeom>
              <a:avLst/>
              <a:gdLst>
                <a:gd name="connsiteX0" fmla="*/ 82157 w 83691"/>
                <a:gd name="connsiteY0" fmla="*/ 3474 h 40868"/>
                <a:gd name="connsiteX1" fmla="*/ 32590 w 83691"/>
                <a:gd name="connsiteY1" fmla="*/ 2255 h 40868"/>
                <a:gd name="connsiteX2" fmla="*/ 10041 w 83691"/>
                <a:gd name="connsiteY2" fmla="*/ 7401 h 40868"/>
                <a:gd name="connsiteX3" fmla="*/ 1170 w 83691"/>
                <a:gd name="connsiteY3" fmla="*/ 39633 h 40868"/>
                <a:gd name="connsiteX4" fmla="*/ 27918 w 83691"/>
                <a:gd name="connsiteY4" fmla="*/ 28122 h 40868"/>
                <a:gd name="connsiteX5" fmla="*/ 62723 w 83691"/>
                <a:gd name="connsiteY5" fmla="*/ 25345 h 40868"/>
                <a:gd name="connsiteX6" fmla="*/ 82157 w 83691"/>
                <a:gd name="connsiteY6" fmla="*/ 3474 h 40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691" h="40868">
                  <a:moveTo>
                    <a:pt x="82157" y="3474"/>
                  </a:moveTo>
                  <a:cubicBezTo>
                    <a:pt x="75318" y="-3907"/>
                    <a:pt x="45659" y="2864"/>
                    <a:pt x="32590" y="2255"/>
                  </a:cubicBezTo>
                  <a:cubicBezTo>
                    <a:pt x="21823" y="1781"/>
                    <a:pt x="17963" y="3406"/>
                    <a:pt x="10041" y="7401"/>
                  </a:cubicBezTo>
                  <a:cubicBezTo>
                    <a:pt x="2051" y="11329"/>
                    <a:pt x="-2216" y="33403"/>
                    <a:pt x="1170" y="39633"/>
                  </a:cubicBezTo>
                  <a:cubicBezTo>
                    <a:pt x="4624" y="45863"/>
                    <a:pt x="11937" y="26429"/>
                    <a:pt x="27918" y="28122"/>
                  </a:cubicBezTo>
                  <a:cubicBezTo>
                    <a:pt x="43898" y="29814"/>
                    <a:pt x="54191" y="30424"/>
                    <a:pt x="62723" y="25345"/>
                  </a:cubicBezTo>
                  <a:cubicBezTo>
                    <a:pt x="71255" y="20199"/>
                    <a:pt x="88996" y="10787"/>
                    <a:pt x="82157" y="34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 276">
              <a:extLst>
                <a:ext uri="{FF2B5EF4-FFF2-40B4-BE49-F238E27FC236}">
                  <a16:creationId xmlns:a16="http://schemas.microsoft.com/office/drawing/2014/main" id="{067A2A9C-CDB4-E741-6A86-08691A69BCDF}"/>
                </a:ext>
              </a:extLst>
            </p:cNvPr>
            <p:cNvSpPr/>
            <p:nvPr/>
          </p:nvSpPr>
          <p:spPr bwMode="ltGray">
            <a:xfrm>
              <a:off x="10046651" y="3285009"/>
              <a:ext cx="42578" cy="64796"/>
            </a:xfrm>
            <a:custGeom>
              <a:avLst/>
              <a:gdLst>
                <a:gd name="connsiteX0" fmla="*/ 18987 w 42578"/>
                <a:gd name="connsiteY0" fmla="*/ 12779 h 64796"/>
                <a:gd name="connsiteX1" fmla="*/ 704 w 42578"/>
                <a:gd name="connsiteY1" fmla="*/ 37698 h 64796"/>
                <a:gd name="connsiteX2" fmla="*/ 12283 w 42578"/>
                <a:gd name="connsiteY2" fmla="*/ 64784 h 64796"/>
                <a:gd name="connsiteX3" fmla="*/ 27790 w 42578"/>
                <a:gd name="connsiteY3" fmla="*/ 46163 h 64796"/>
                <a:gd name="connsiteX4" fmla="*/ 34223 w 42578"/>
                <a:gd name="connsiteY4" fmla="*/ 21311 h 64796"/>
                <a:gd name="connsiteX5" fmla="*/ 40655 w 42578"/>
                <a:gd name="connsiteY5" fmla="*/ 726 h 64796"/>
                <a:gd name="connsiteX6" fmla="*/ 18987 w 42578"/>
                <a:gd name="connsiteY6" fmla="*/ 12779 h 64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578" h="64796">
                  <a:moveTo>
                    <a:pt x="18987" y="12779"/>
                  </a:moveTo>
                  <a:cubicBezTo>
                    <a:pt x="10658" y="23004"/>
                    <a:pt x="-3291" y="27541"/>
                    <a:pt x="704" y="37698"/>
                  </a:cubicBezTo>
                  <a:cubicBezTo>
                    <a:pt x="4699" y="47856"/>
                    <a:pt x="5986" y="65326"/>
                    <a:pt x="12283" y="64784"/>
                  </a:cubicBezTo>
                  <a:cubicBezTo>
                    <a:pt x="18580" y="64242"/>
                    <a:pt x="20950" y="52934"/>
                    <a:pt x="27790" y="46163"/>
                  </a:cubicBezTo>
                  <a:cubicBezTo>
                    <a:pt x="34629" y="39391"/>
                    <a:pt x="32530" y="26390"/>
                    <a:pt x="34223" y="21311"/>
                  </a:cubicBezTo>
                  <a:cubicBezTo>
                    <a:pt x="35915" y="16233"/>
                    <a:pt x="46953" y="4112"/>
                    <a:pt x="40655" y="726"/>
                  </a:cubicBezTo>
                  <a:cubicBezTo>
                    <a:pt x="34358" y="-2660"/>
                    <a:pt x="24065" y="6550"/>
                    <a:pt x="18987" y="127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 277">
              <a:extLst>
                <a:ext uri="{FF2B5EF4-FFF2-40B4-BE49-F238E27FC236}">
                  <a16:creationId xmlns:a16="http://schemas.microsoft.com/office/drawing/2014/main" id="{C0FD6056-121C-E4D8-5B06-A95C73D4897C}"/>
                </a:ext>
              </a:extLst>
            </p:cNvPr>
            <p:cNvSpPr/>
            <p:nvPr/>
          </p:nvSpPr>
          <p:spPr bwMode="ltGray">
            <a:xfrm>
              <a:off x="10477206" y="3388278"/>
              <a:ext cx="23930" cy="20600"/>
            </a:xfrm>
            <a:custGeom>
              <a:avLst/>
              <a:gdLst>
                <a:gd name="connsiteX0" fmla="*/ 9954 w 23930"/>
                <a:gd name="connsiteY0" fmla="*/ 519 h 20600"/>
                <a:gd name="connsiteX1" fmla="*/ 1151 w 23930"/>
                <a:gd name="connsiteY1" fmla="*/ 5733 h 20600"/>
                <a:gd name="connsiteX2" fmla="*/ 0 w 23930"/>
                <a:gd name="connsiteY2" fmla="*/ 6275 h 20600"/>
                <a:gd name="connsiteX3" fmla="*/ 5756 w 23930"/>
                <a:gd name="connsiteY3" fmla="*/ 20562 h 20600"/>
                <a:gd name="connsiteX4" fmla="*/ 23836 w 23930"/>
                <a:gd name="connsiteY4" fmla="*/ 11082 h 20600"/>
                <a:gd name="connsiteX5" fmla="*/ 9954 w 23930"/>
                <a:gd name="connsiteY5" fmla="*/ 519 h 2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930" h="20600">
                  <a:moveTo>
                    <a:pt x="9954" y="519"/>
                  </a:moveTo>
                  <a:cubicBezTo>
                    <a:pt x="5756" y="-1377"/>
                    <a:pt x="6704" y="2279"/>
                    <a:pt x="1151" y="5733"/>
                  </a:cubicBezTo>
                  <a:cubicBezTo>
                    <a:pt x="677" y="6004"/>
                    <a:pt x="339" y="6071"/>
                    <a:pt x="0" y="6275"/>
                  </a:cubicBezTo>
                  <a:cubicBezTo>
                    <a:pt x="3589" y="10947"/>
                    <a:pt x="2438" y="21307"/>
                    <a:pt x="5756" y="20562"/>
                  </a:cubicBezTo>
                  <a:cubicBezTo>
                    <a:pt x="9209" y="19818"/>
                    <a:pt x="22752" y="16364"/>
                    <a:pt x="23836" y="11082"/>
                  </a:cubicBezTo>
                  <a:cubicBezTo>
                    <a:pt x="25054" y="5665"/>
                    <a:pt x="14153" y="2347"/>
                    <a:pt x="9954" y="5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 278">
              <a:extLst>
                <a:ext uri="{FF2B5EF4-FFF2-40B4-BE49-F238E27FC236}">
                  <a16:creationId xmlns:a16="http://schemas.microsoft.com/office/drawing/2014/main" id="{C171D668-9A66-FD6D-A311-EF81EF605C77}"/>
                </a:ext>
              </a:extLst>
            </p:cNvPr>
            <p:cNvSpPr/>
            <p:nvPr/>
          </p:nvSpPr>
          <p:spPr bwMode="ltGray">
            <a:xfrm>
              <a:off x="10474242" y="3392739"/>
              <a:ext cx="2964" cy="2031"/>
            </a:xfrm>
            <a:custGeom>
              <a:avLst/>
              <a:gdLst>
                <a:gd name="connsiteX0" fmla="*/ 2964 w 2964"/>
                <a:gd name="connsiteY0" fmla="*/ 1746 h 2031"/>
                <a:gd name="connsiteX1" fmla="*/ 2829 w 2964"/>
                <a:gd name="connsiteY1" fmla="*/ 1475 h 2031"/>
                <a:gd name="connsiteX2" fmla="*/ 2964 w 2964"/>
                <a:gd name="connsiteY2" fmla="*/ 1746 h 2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4" h="2031">
                  <a:moveTo>
                    <a:pt x="2964" y="1746"/>
                  </a:moveTo>
                  <a:cubicBezTo>
                    <a:pt x="2897" y="1679"/>
                    <a:pt x="2897" y="1543"/>
                    <a:pt x="2829" y="1475"/>
                  </a:cubicBezTo>
                  <a:cubicBezTo>
                    <a:pt x="-692" y="-2655"/>
                    <a:pt x="-1234" y="3371"/>
                    <a:pt x="2964" y="174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 279">
              <a:extLst>
                <a:ext uri="{FF2B5EF4-FFF2-40B4-BE49-F238E27FC236}">
                  <a16:creationId xmlns:a16="http://schemas.microsoft.com/office/drawing/2014/main" id="{0A5A111C-855B-64F1-90C7-092871C0632B}"/>
                </a:ext>
              </a:extLst>
            </p:cNvPr>
            <p:cNvSpPr/>
            <p:nvPr/>
          </p:nvSpPr>
          <p:spPr bwMode="ltGray">
            <a:xfrm>
              <a:off x="10365016" y="3433526"/>
              <a:ext cx="27261" cy="20901"/>
            </a:xfrm>
            <a:custGeom>
              <a:avLst/>
              <a:gdLst>
                <a:gd name="connsiteX0" fmla="*/ 22874 w 27261"/>
                <a:gd name="connsiteY0" fmla="*/ 30 h 20901"/>
                <a:gd name="connsiteX1" fmla="*/ 15697 w 27261"/>
                <a:gd name="connsiteY1" fmla="*/ 8495 h 20901"/>
                <a:gd name="connsiteX2" fmla="*/ 123 w 27261"/>
                <a:gd name="connsiteY2" fmla="*/ 19194 h 20901"/>
                <a:gd name="connsiteX3" fmla="*/ 6555 w 27261"/>
                <a:gd name="connsiteY3" fmla="*/ 14724 h 20901"/>
                <a:gd name="connsiteX4" fmla="*/ 27005 w 27261"/>
                <a:gd name="connsiteY4" fmla="*/ 9646 h 20901"/>
                <a:gd name="connsiteX5" fmla="*/ 22874 w 27261"/>
                <a:gd name="connsiteY5" fmla="*/ 30 h 20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261" h="20901">
                  <a:moveTo>
                    <a:pt x="22874" y="30"/>
                  </a:moveTo>
                  <a:cubicBezTo>
                    <a:pt x="17525" y="437"/>
                    <a:pt x="21995" y="2265"/>
                    <a:pt x="15697" y="8495"/>
                  </a:cubicBezTo>
                  <a:cubicBezTo>
                    <a:pt x="10618" y="13506"/>
                    <a:pt x="123" y="15402"/>
                    <a:pt x="123" y="19194"/>
                  </a:cubicBezTo>
                  <a:cubicBezTo>
                    <a:pt x="123" y="22986"/>
                    <a:pt x="-1435" y="20006"/>
                    <a:pt x="6555" y="14724"/>
                  </a:cubicBezTo>
                  <a:cubicBezTo>
                    <a:pt x="14546" y="9443"/>
                    <a:pt x="26599" y="17230"/>
                    <a:pt x="27005" y="9646"/>
                  </a:cubicBezTo>
                  <a:cubicBezTo>
                    <a:pt x="27344" y="2130"/>
                    <a:pt x="28156" y="-308"/>
                    <a:pt x="22874" y="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 280">
              <a:extLst>
                <a:ext uri="{FF2B5EF4-FFF2-40B4-BE49-F238E27FC236}">
                  <a16:creationId xmlns:a16="http://schemas.microsoft.com/office/drawing/2014/main" id="{0F2FA55F-AEAD-C6A8-5F21-16EA9A4EABBB}"/>
                </a:ext>
              </a:extLst>
            </p:cNvPr>
            <p:cNvSpPr/>
            <p:nvPr/>
          </p:nvSpPr>
          <p:spPr bwMode="ltGray">
            <a:xfrm>
              <a:off x="10496996" y="3334594"/>
              <a:ext cx="25902" cy="20026"/>
            </a:xfrm>
            <a:custGeom>
              <a:avLst/>
              <a:gdLst>
                <a:gd name="connsiteX0" fmla="*/ 25241 w 25902"/>
                <a:gd name="connsiteY0" fmla="*/ 979 h 20026"/>
                <a:gd name="connsiteX1" fmla="*/ 13187 w 25902"/>
                <a:gd name="connsiteY1" fmla="*/ 11746 h 20026"/>
                <a:gd name="connsiteX2" fmla="*/ 728 w 25902"/>
                <a:gd name="connsiteY2" fmla="*/ 19059 h 20026"/>
                <a:gd name="connsiteX3" fmla="*/ 13458 w 25902"/>
                <a:gd name="connsiteY3" fmla="*/ 16012 h 20026"/>
                <a:gd name="connsiteX4" fmla="*/ 25241 w 25902"/>
                <a:gd name="connsiteY4" fmla="*/ 979 h 20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02" h="20026">
                  <a:moveTo>
                    <a:pt x="25241" y="979"/>
                  </a:moveTo>
                  <a:cubicBezTo>
                    <a:pt x="21787" y="-2813"/>
                    <a:pt x="18808" y="5178"/>
                    <a:pt x="13187" y="11746"/>
                  </a:cubicBezTo>
                  <a:cubicBezTo>
                    <a:pt x="8989" y="16689"/>
                    <a:pt x="-3064" y="16825"/>
                    <a:pt x="728" y="19059"/>
                  </a:cubicBezTo>
                  <a:cubicBezTo>
                    <a:pt x="4520" y="21294"/>
                    <a:pt x="9328" y="19398"/>
                    <a:pt x="13458" y="16012"/>
                  </a:cubicBezTo>
                  <a:cubicBezTo>
                    <a:pt x="17724" y="12559"/>
                    <a:pt x="28694" y="4704"/>
                    <a:pt x="25241" y="9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 281">
              <a:extLst>
                <a:ext uri="{FF2B5EF4-FFF2-40B4-BE49-F238E27FC236}">
                  <a16:creationId xmlns:a16="http://schemas.microsoft.com/office/drawing/2014/main" id="{968624D7-5821-0624-9DAF-8F2AEEB5987E}"/>
                </a:ext>
              </a:extLst>
            </p:cNvPr>
            <p:cNvSpPr/>
            <p:nvPr/>
          </p:nvSpPr>
          <p:spPr bwMode="ltGray">
            <a:xfrm>
              <a:off x="9859260" y="3800162"/>
              <a:ext cx="15286" cy="4184"/>
            </a:xfrm>
            <a:custGeom>
              <a:avLst/>
              <a:gdLst>
                <a:gd name="connsiteX0" fmla="*/ 11901 w 15286"/>
                <a:gd name="connsiteY0" fmla="*/ 1896 h 4184"/>
                <a:gd name="connsiteX1" fmla="*/ 15287 w 15286"/>
                <a:gd name="connsiteY1" fmla="*/ 0 h 4184"/>
                <a:gd name="connsiteX2" fmla="*/ 5197 w 15286"/>
                <a:gd name="connsiteY2" fmla="*/ 948 h 4184"/>
                <a:gd name="connsiteX3" fmla="*/ 11901 w 15286"/>
                <a:gd name="connsiteY3" fmla="*/ 1896 h 4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86" h="4184">
                  <a:moveTo>
                    <a:pt x="11901" y="1896"/>
                  </a:moveTo>
                  <a:cubicBezTo>
                    <a:pt x="13052" y="1490"/>
                    <a:pt x="14204" y="813"/>
                    <a:pt x="15287" y="0"/>
                  </a:cubicBezTo>
                  <a:cubicBezTo>
                    <a:pt x="11563" y="0"/>
                    <a:pt x="8041" y="339"/>
                    <a:pt x="5197" y="948"/>
                  </a:cubicBezTo>
                  <a:cubicBezTo>
                    <a:pt x="-3538" y="2844"/>
                    <a:pt x="-1235" y="6636"/>
                    <a:pt x="11901" y="189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 282">
              <a:extLst>
                <a:ext uri="{FF2B5EF4-FFF2-40B4-BE49-F238E27FC236}">
                  <a16:creationId xmlns:a16="http://schemas.microsoft.com/office/drawing/2014/main" id="{7B8FE090-DE73-3837-9FFC-70962A726EE6}"/>
                </a:ext>
              </a:extLst>
            </p:cNvPr>
            <p:cNvSpPr/>
            <p:nvPr/>
          </p:nvSpPr>
          <p:spPr bwMode="ltGray">
            <a:xfrm>
              <a:off x="9874547" y="3786863"/>
              <a:ext cx="36171" cy="21261"/>
            </a:xfrm>
            <a:custGeom>
              <a:avLst/>
              <a:gdLst>
                <a:gd name="connsiteX0" fmla="*/ 0 w 36171"/>
                <a:gd name="connsiteY0" fmla="*/ 13367 h 21261"/>
                <a:gd name="connsiteX1" fmla="*/ 22075 w 36171"/>
                <a:gd name="connsiteY1" fmla="*/ 16076 h 21261"/>
                <a:gd name="connsiteX2" fmla="*/ 36160 w 36171"/>
                <a:gd name="connsiteY2" fmla="*/ 18852 h 21261"/>
                <a:gd name="connsiteX3" fmla="*/ 19908 w 36171"/>
                <a:gd name="connsiteY3" fmla="*/ 569 h 21261"/>
                <a:gd name="connsiteX4" fmla="*/ 0 w 36171"/>
                <a:gd name="connsiteY4" fmla="*/ 13367 h 21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71" h="21261">
                  <a:moveTo>
                    <a:pt x="0" y="13367"/>
                  </a:moveTo>
                  <a:cubicBezTo>
                    <a:pt x="7652" y="13300"/>
                    <a:pt x="16184" y="14316"/>
                    <a:pt x="22075" y="16076"/>
                  </a:cubicBezTo>
                  <a:cubicBezTo>
                    <a:pt x="30810" y="18717"/>
                    <a:pt x="35821" y="24540"/>
                    <a:pt x="36160" y="18852"/>
                  </a:cubicBezTo>
                  <a:cubicBezTo>
                    <a:pt x="36566" y="13232"/>
                    <a:pt x="26747" y="4361"/>
                    <a:pt x="19908" y="569"/>
                  </a:cubicBezTo>
                  <a:cubicBezTo>
                    <a:pt x="14085" y="-2613"/>
                    <a:pt x="7042" y="8357"/>
                    <a:pt x="0" y="133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 283">
              <a:extLst>
                <a:ext uri="{FF2B5EF4-FFF2-40B4-BE49-F238E27FC236}">
                  <a16:creationId xmlns:a16="http://schemas.microsoft.com/office/drawing/2014/main" id="{128E59AA-A937-B322-16E9-8059D8CBF8BA}"/>
                </a:ext>
              </a:extLst>
            </p:cNvPr>
            <p:cNvSpPr/>
            <p:nvPr/>
          </p:nvSpPr>
          <p:spPr bwMode="ltGray">
            <a:xfrm>
              <a:off x="9964771" y="3612932"/>
              <a:ext cx="39887" cy="43102"/>
            </a:xfrm>
            <a:custGeom>
              <a:avLst/>
              <a:gdLst>
                <a:gd name="connsiteX0" fmla="*/ 26245 w 39887"/>
                <a:gd name="connsiteY0" fmla="*/ 0 h 43102"/>
                <a:gd name="connsiteX1" fmla="*/ 14395 w 39887"/>
                <a:gd name="connsiteY1" fmla="*/ 11918 h 43102"/>
                <a:gd name="connsiteX2" fmla="*/ 2545 w 39887"/>
                <a:gd name="connsiteY2" fmla="*/ 32774 h 43102"/>
                <a:gd name="connsiteX3" fmla="*/ 1326 w 39887"/>
                <a:gd name="connsiteY3" fmla="*/ 43067 h 43102"/>
                <a:gd name="connsiteX4" fmla="*/ 8436 w 39887"/>
                <a:gd name="connsiteY4" fmla="*/ 36227 h 43102"/>
                <a:gd name="connsiteX5" fmla="*/ 21708 w 39887"/>
                <a:gd name="connsiteY5" fmla="*/ 36092 h 43102"/>
                <a:gd name="connsiteX6" fmla="*/ 32475 w 39887"/>
                <a:gd name="connsiteY6" fmla="*/ 34534 h 43102"/>
                <a:gd name="connsiteX7" fmla="*/ 39382 w 39887"/>
                <a:gd name="connsiteY7" fmla="*/ 13882 h 43102"/>
                <a:gd name="connsiteX8" fmla="*/ 26245 w 39887"/>
                <a:gd name="connsiteY8" fmla="*/ 0 h 43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887" h="43102">
                  <a:moveTo>
                    <a:pt x="26245" y="0"/>
                  </a:moveTo>
                  <a:cubicBezTo>
                    <a:pt x="20896" y="0"/>
                    <a:pt x="21370" y="5146"/>
                    <a:pt x="14395" y="11918"/>
                  </a:cubicBezTo>
                  <a:cubicBezTo>
                    <a:pt x="7488" y="18621"/>
                    <a:pt x="5186" y="26747"/>
                    <a:pt x="2545" y="32774"/>
                  </a:cubicBezTo>
                  <a:cubicBezTo>
                    <a:pt x="-96" y="38800"/>
                    <a:pt x="-976" y="42728"/>
                    <a:pt x="1326" y="43067"/>
                  </a:cubicBezTo>
                  <a:cubicBezTo>
                    <a:pt x="3628" y="43473"/>
                    <a:pt x="3087" y="40358"/>
                    <a:pt x="8436" y="36227"/>
                  </a:cubicBezTo>
                  <a:cubicBezTo>
                    <a:pt x="13786" y="32097"/>
                    <a:pt x="20219" y="36092"/>
                    <a:pt x="21708" y="36092"/>
                  </a:cubicBezTo>
                  <a:cubicBezTo>
                    <a:pt x="23198" y="36092"/>
                    <a:pt x="29021" y="37175"/>
                    <a:pt x="32475" y="34534"/>
                  </a:cubicBezTo>
                  <a:cubicBezTo>
                    <a:pt x="35928" y="31893"/>
                    <a:pt x="41616" y="17606"/>
                    <a:pt x="39382" y="13882"/>
                  </a:cubicBezTo>
                  <a:cubicBezTo>
                    <a:pt x="37012" y="10157"/>
                    <a:pt x="31527" y="0"/>
                    <a:pt x="26245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 284">
              <a:extLst>
                <a:ext uri="{FF2B5EF4-FFF2-40B4-BE49-F238E27FC236}">
                  <a16:creationId xmlns:a16="http://schemas.microsoft.com/office/drawing/2014/main" id="{B47F346F-95B3-DAE5-D082-42A4E30169D0}"/>
                </a:ext>
              </a:extLst>
            </p:cNvPr>
            <p:cNvSpPr/>
            <p:nvPr/>
          </p:nvSpPr>
          <p:spPr bwMode="ltGray">
            <a:xfrm>
              <a:off x="10372601" y="3975835"/>
              <a:ext cx="2898" cy="5802"/>
            </a:xfrm>
            <a:custGeom>
              <a:avLst/>
              <a:gdLst>
                <a:gd name="connsiteX0" fmla="*/ 2899 w 2898"/>
                <a:gd name="connsiteY0" fmla="*/ 5802 h 5802"/>
                <a:gd name="connsiteX1" fmla="*/ 2899 w 2898"/>
                <a:gd name="connsiteY1" fmla="*/ 5802 h 5802"/>
                <a:gd name="connsiteX2" fmla="*/ 2899 w 2898"/>
                <a:gd name="connsiteY2" fmla="*/ 5802 h 5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8" h="5802">
                  <a:moveTo>
                    <a:pt x="2899" y="5802"/>
                  </a:moveTo>
                  <a:cubicBezTo>
                    <a:pt x="-1232" y="-3745"/>
                    <a:pt x="-691" y="114"/>
                    <a:pt x="2899" y="5802"/>
                  </a:cubicBezTo>
                  <a:lnTo>
                    <a:pt x="2899" y="5802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 285">
              <a:extLst>
                <a:ext uri="{FF2B5EF4-FFF2-40B4-BE49-F238E27FC236}">
                  <a16:creationId xmlns:a16="http://schemas.microsoft.com/office/drawing/2014/main" id="{7E3759B7-4714-76AE-1898-02E4D90597D8}"/>
                </a:ext>
              </a:extLst>
            </p:cNvPr>
            <p:cNvSpPr/>
            <p:nvPr/>
          </p:nvSpPr>
          <p:spPr bwMode="ltGray">
            <a:xfrm>
              <a:off x="10375499" y="3981637"/>
              <a:ext cx="72250" cy="39584"/>
            </a:xfrm>
            <a:custGeom>
              <a:avLst/>
              <a:gdLst>
                <a:gd name="connsiteX0" fmla="*/ 65209 w 72250"/>
                <a:gd name="connsiteY0" fmla="*/ 39342 h 39584"/>
                <a:gd name="connsiteX1" fmla="*/ 59995 w 72250"/>
                <a:gd name="connsiteY1" fmla="*/ 14288 h 39584"/>
                <a:gd name="connsiteX2" fmla="*/ 12121 w 72250"/>
                <a:gd name="connsiteY2" fmla="*/ 10699 h 39584"/>
                <a:gd name="connsiteX3" fmla="*/ 0 w 72250"/>
                <a:gd name="connsiteY3" fmla="*/ 0 h 39584"/>
                <a:gd name="connsiteX4" fmla="*/ 406 w 72250"/>
                <a:gd name="connsiteY4" fmla="*/ 1016 h 39584"/>
                <a:gd name="connsiteX5" fmla="*/ 21804 w 72250"/>
                <a:gd name="connsiteY5" fmla="*/ 18757 h 39584"/>
                <a:gd name="connsiteX6" fmla="*/ 41238 w 72250"/>
                <a:gd name="connsiteY6" fmla="*/ 35482 h 39584"/>
                <a:gd name="connsiteX7" fmla="*/ 65209 w 72250"/>
                <a:gd name="connsiteY7" fmla="*/ 39342 h 3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250" h="39584">
                  <a:moveTo>
                    <a:pt x="65209" y="39342"/>
                  </a:moveTo>
                  <a:cubicBezTo>
                    <a:pt x="71507" y="38191"/>
                    <a:pt x="79361" y="22752"/>
                    <a:pt x="59995" y="14288"/>
                  </a:cubicBezTo>
                  <a:cubicBezTo>
                    <a:pt x="40629" y="5823"/>
                    <a:pt x="24648" y="14085"/>
                    <a:pt x="12121" y="10699"/>
                  </a:cubicBezTo>
                  <a:cubicBezTo>
                    <a:pt x="6907" y="9277"/>
                    <a:pt x="2641" y="4198"/>
                    <a:pt x="0" y="0"/>
                  </a:cubicBezTo>
                  <a:cubicBezTo>
                    <a:pt x="135" y="338"/>
                    <a:pt x="271" y="609"/>
                    <a:pt x="406" y="1016"/>
                  </a:cubicBezTo>
                  <a:cubicBezTo>
                    <a:pt x="7313" y="17199"/>
                    <a:pt x="16658" y="13069"/>
                    <a:pt x="21804" y="18757"/>
                  </a:cubicBezTo>
                  <a:cubicBezTo>
                    <a:pt x="26950" y="24377"/>
                    <a:pt x="31013" y="33248"/>
                    <a:pt x="41238" y="35482"/>
                  </a:cubicBezTo>
                  <a:cubicBezTo>
                    <a:pt x="51531" y="37649"/>
                    <a:pt x="58912" y="40426"/>
                    <a:pt x="65209" y="3934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 286">
              <a:extLst>
                <a:ext uri="{FF2B5EF4-FFF2-40B4-BE49-F238E27FC236}">
                  <a16:creationId xmlns:a16="http://schemas.microsoft.com/office/drawing/2014/main" id="{B0DA4AD5-BFD9-A345-0405-085E8608466E}"/>
                </a:ext>
              </a:extLst>
            </p:cNvPr>
            <p:cNvSpPr/>
            <p:nvPr/>
          </p:nvSpPr>
          <p:spPr bwMode="ltGray">
            <a:xfrm>
              <a:off x="10651348" y="4079914"/>
              <a:ext cx="62204" cy="66524"/>
            </a:xfrm>
            <a:custGeom>
              <a:avLst/>
              <a:gdLst>
                <a:gd name="connsiteX0" fmla="*/ 48978 w 62204"/>
                <a:gd name="connsiteY0" fmla="*/ 3701 h 66524"/>
                <a:gd name="connsiteX1" fmla="*/ 35029 w 62204"/>
                <a:gd name="connsiteY1" fmla="*/ 15416 h 66524"/>
                <a:gd name="connsiteX2" fmla="*/ 24804 w 62204"/>
                <a:gd name="connsiteY2" fmla="*/ 16905 h 66524"/>
                <a:gd name="connsiteX3" fmla="*/ 16678 w 62204"/>
                <a:gd name="connsiteY3" fmla="*/ 21104 h 66524"/>
                <a:gd name="connsiteX4" fmla="*/ 1239 w 62204"/>
                <a:gd name="connsiteY4" fmla="*/ 40741 h 66524"/>
                <a:gd name="connsiteX5" fmla="*/ 8485 w 62204"/>
                <a:gd name="connsiteY5" fmla="*/ 51237 h 66524"/>
                <a:gd name="connsiteX6" fmla="*/ 22569 w 62204"/>
                <a:gd name="connsiteY6" fmla="*/ 30855 h 66524"/>
                <a:gd name="connsiteX7" fmla="*/ 30018 w 62204"/>
                <a:gd name="connsiteY7" fmla="*/ 38100 h 66524"/>
                <a:gd name="connsiteX8" fmla="*/ 28935 w 62204"/>
                <a:gd name="connsiteY8" fmla="*/ 57196 h 66524"/>
                <a:gd name="connsiteX9" fmla="*/ 39092 w 62204"/>
                <a:gd name="connsiteY9" fmla="*/ 58347 h 66524"/>
                <a:gd name="connsiteX10" fmla="*/ 54328 w 62204"/>
                <a:gd name="connsiteY10" fmla="*/ 61258 h 66524"/>
                <a:gd name="connsiteX11" fmla="*/ 55207 w 62204"/>
                <a:gd name="connsiteY11" fmla="*/ 35256 h 66524"/>
                <a:gd name="connsiteX12" fmla="*/ 59948 w 62204"/>
                <a:gd name="connsiteY12" fmla="*/ 19208 h 66524"/>
                <a:gd name="connsiteX13" fmla="*/ 58932 w 62204"/>
                <a:gd name="connsiteY13" fmla="*/ 8035 h 66524"/>
                <a:gd name="connsiteX14" fmla="*/ 61912 w 62204"/>
                <a:gd name="connsiteY14" fmla="*/ 3362 h 66524"/>
                <a:gd name="connsiteX15" fmla="*/ 48978 w 62204"/>
                <a:gd name="connsiteY15" fmla="*/ 3701 h 66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204" h="66524">
                  <a:moveTo>
                    <a:pt x="48978" y="3701"/>
                  </a:moveTo>
                  <a:cubicBezTo>
                    <a:pt x="41732" y="8983"/>
                    <a:pt x="39972" y="13181"/>
                    <a:pt x="35029" y="15416"/>
                  </a:cubicBezTo>
                  <a:cubicBezTo>
                    <a:pt x="30086" y="17650"/>
                    <a:pt x="27106" y="16905"/>
                    <a:pt x="24804" y="16905"/>
                  </a:cubicBezTo>
                  <a:cubicBezTo>
                    <a:pt x="22502" y="16905"/>
                    <a:pt x="17220" y="18937"/>
                    <a:pt x="16678" y="21104"/>
                  </a:cubicBezTo>
                  <a:cubicBezTo>
                    <a:pt x="14172" y="30990"/>
                    <a:pt x="4625" y="33970"/>
                    <a:pt x="1239" y="40741"/>
                  </a:cubicBezTo>
                  <a:cubicBezTo>
                    <a:pt x="-2214" y="47512"/>
                    <a:pt x="1984" y="51982"/>
                    <a:pt x="8485" y="51237"/>
                  </a:cubicBezTo>
                  <a:cubicBezTo>
                    <a:pt x="14918" y="50492"/>
                    <a:pt x="17220" y="33089"/>
                    <a:pt x="22569" y="30855"/>
                  </a:cubicBezTo>
                  <a:cubicBezTo>
                    <a:pt x="27919" y="28620"/>
                    <a:pt x="34961" y="30178"/>
                    <a:pt x="30018" y="38100"/>
                  </a:cubicBezTo>
                  <a:cubicBezTo>
                    <a:pt x="25075" y="46090"/>
                    <a:pt x="27445" y="53471"/>
                    <a:pt x="28935" y="57196"/>
                  </a:cubicBezTo>
                  <a:cubicBezTo>
                    <a:pt x="30424" y="60920"/>
                    <a:pt x="37196" y="53878"/>
                    <a:pt x="39092" y="58347"/>
                  </a:cubicBezTo>
                  <a:cubicBezTo>
                    <a:pt x="40988" y="62816"/>
                    <a:pt x="52025" y="72567"/>
                    <a:pt x="54328" y="61258"/>
                  </a:cubicBezTo>
                  <a:cubicBezTo>
                    <a:pt x="56630" y="49950"/>
                    <a:pt x="51077" y="41689"/>
                    <a:pt x="55207" y="35256"/>
                  </a:cubicBezTo>
                  <a:cubicBezTo>
                    <a:pt x="59406" y="28823"/>
                    <a:pt x="59948" y="22594"/>
                    <a:pt x="59948" y="19208"/>
                  </a:cubicBezTo>
                  <a:cubicBezTo>
                    <a:pt x="59948" y="15822"/>
                    <a:pt x="63265" y="5733"/>
                    <a:pt x="58932" y="8035"/>
                  </a:cubicBezTo>
                  <a:cubicBezTo>
                    <a:pt x="60219" y="6274"/>
                    <a:pt x="61302" y="4717"/>
                    <a:pt x="61912" y="3362"/>
                  </a:cubicBezTo>
                  <a:cubicBezTo>
                    <a:pt x="63807" y="-768"/>
                    <a:pt x="56156" y="-1581"/>
                    <a:pt x="48978" y="370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 287">
              <a:extLst>
                <a:ext uri="{FF2B5EF4-FFF2-40B4-BE49-F238E27FC236}">
                  <a16:creationId xmlns:a16="http://schemas.microsoft.com/office/drawing/2014/main" id="{9C3BEB5A-DBC4-31F2-25B1-E668E8FB0176}"/>
                </a:ext>
              </a:extLst>
            </p:cNvPr>
            <p:cNvSpPr/>
            <p:nvPr/>
          </p:nvSpPr>
          <p:spPr bwMode="ltGray">
            <a:xfrm>
              <a:off x="10475378" y="4158440"/>
              <a:ext cx="1289" cy="817"/>
            </a:xfrm>
            <a:custGeom>
              <a:avLst/>
              <a:gdLst>
                <a:gd name="connsiteX0" fmla="*/ 0 w 1289"/>
                <a:gd name="connsiteY0" fmla="*/ 0 h 817"/>
                <a:gd name="connsiteX1" fmla="*/ 271 w 1289"/>
                <a:gd name="connsiteY1" fmla="*/ 271 h 817"/>
                <a:gd name="connsiteX2" fmla="*/ 0 w 1289"/>
                <a:gd name="connsiteY2" fmla="*/ 0 h 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9" h="817">
                  <a:moveTo>
                    <a:pt x="0" y="0"/>
                  </a:moveTo>
                  <a:cubicBezTo>
                    <a:pt x="68" y="68"/>
                    <a:pt x="135" y="203"/>
                    <a:pt x="271" y="271"/>
                  </a:cubicBezTo>
                  <a:cubicBezTo>
                    <a:pt x="1828" y="1490"/>
                    <a:pt x="1490" y="339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 288">
              <a:extLst>
                <a:ext uri="{FF2B5EF4-FFF2-40B4-BE49-F238E27FC236}">
                  <a16:creationId xmlns:a16="http://schemas.microsoft.com/office/drawing/2014/main" id="{E38C4A26-BE80-20B1-91AB-4DC28044437A}"/>
                </a:ext>
              </a:extLst>
            </p:cNvPr>
            <p:cNvSpPr/>
            <p:nvPr/>
          </p:nvSpPr>
          <p:spPr bwMode="ltGray">
            <a:xfrm>
              <a:off x="10342454" y="4113729"/>
              <a:ext cx="67466" cy="44743"/>
            </a:xfrm>
            <a:custGeom>
              <a:avLst/>
              <a:gdLst>
                <a:gd name="connsiteX0" fmla="*/ 66766 w 67466"/>
                <a:gd name="connsiteY0" fmla="*/ 33606 h 44743"/>
                <a:gd name="connsiteX1" fmla="*/ 46520 w 67466"/>
                <a:gd name="connsiteY1" fmla="*/ 20401 h 44743"/>
                <a:gd name="connsiteX2" fmla="*/ 25528 w 67466"/>
                <a:gd name="connsiteY2" fmla="*/ 14036 h 44743"/>
                <a:gd name="connsiteX3" fmla="*/ 4807 w 67466"/>
                <a:gd name="connsiteY3" fmla="*/ 3202 h 44743"/>
                <a:gd name="connsiteX4" fmla="*/ 2167 w 67466"/>
                <a:gd name="connsiteY4" fmla="*/ 8416 h 44743"/>
                <a:gd name="connsiteX5" fmla="*/ 14829 w 67466"/>
                <a:gd name="connsiteY5" fmla="*/ 22636 h 44743"/>
                <a:gd name="connsiteX6" fmla="*/ 25731 w 67466"/>
                <a:gd name="connsiteY6" fmla="*/ 35705 h 44743"/>
                <a:gd name="connsiteX7" fmla="*/ 45504 w 67466"/>
                <a:gd name="connsiteY7" fmla="*/ 34215 h 44743"/>
                <a:gd name="connsiteX8" fmla="*/ 49093 w 67466"/>
                <a:gd name="connsiteY8" fmla="*/ 44575 h 44743"/>
                <a:gd name="connsiteX9" fmla="*/ 64938 w 67466"/>
                <a:gd name="connsiteY9" fmla="*/ 38820 h 44743"/>
                <a:gd name="connsiteX10" fmla="*/ 66766 w 67466"/>
                <a:gd name="connsiteY10" fmla="*/ 33606 h 44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7466" h="44743">
                  <a:moveTo>
                    <a:pt x="66766" y="33606"/>
                  </a:moveTo>
                  <a:cubicBezTo>
                    <a:pt x="69881" y="32522"/>
                    <a:pt x="62500" y="21552"/>
                    <a:pt x="46520" y="20401"/>
                  </a:cubicBezTo>
                  <a:cubicBezTo>
                    <a:pt x="30539" y="19250"/>
                    <a:pt x="28575" y="20875"/>
                    <a:pt x="25528" y="14036"/>
                  </a:cubicBezTo>
                  <a:cubicBezTo>
                    <a:pt x="22481" y="7265"/>
                    <a:pt x="5959" y="6587"/>
                    <a:pt x="4807" y="3202"/>
                  </a:cubicBezTo>
                  <a:cubicBezTo>
                    <a:pt x="3656" y="-184"/>
                    <a:pt x="-3521" y="-3637"/>
                    <a:pt x="2167" y="8416"/>
                  </a:cubicBezTo>
                  <a:cubicBezTo>
                    <a:pt x="4605" y="13562"/>
                    <a:pt x="7245" y="18505"/>
                    <a:pt x="14829" y="22636"/>
                  </a:cubicBezTo>
                  <a:cubicBezTo>
                    <a:pt x="22413" y="26766"/>
                    <a:pt x="20788" y="33538"/>
                    <a:pt x="25731" y="35705"/>
                  </a:cubicBezTo>
                  <a:cubicBezTo>
                    <a:pt x="30674" y="37872"/>
                    <a:pt x="42863" y="31236"/>
                    <a:pt x="45504" y="34215"/>
                  </a:cubicBezTo>
                  <a:cubicBezTo>
                    <a:pt x="48145" y="37262"/>
                    <a:pt x="44488" y="46065"/>
                    <a:pt x="49093" y="44575"/>
                  </a:cubicBezTo>
                  <a:cubicBezTo>
                    <a:pt x="53630" y="43086"/>
                    <a:pt x="62297" y="43763"/>
                    <a:pt x="64938" y="38820"/>
                  </a:cubicBezTo>
                  <a:cubicBezTo>
                    <a:pt x="67647" y="33944"/>
                    <a:pt x="63651" y="34689"/>
                    <a:pt x="66766" y="3360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 289">
              <a:extLst>
                <a:ext uri="{FF2B5EF4-FFF2-40B4-BE49-F238E27FC236}">
                  <a16:creationId xmlns:a16="http://schemas.microsoft.com/office/drawing/2014/main" id="{560A3679-64CB-14E6-46BF-7B926CCA02EB}"/>
                </a:ext>
              </a:extLst>
            </p:cNvPr>
            <p:cNvSpPr/>
            <p:nvPr/>
          </p:nvSpPr>
          <p:spPr bwMode="ltGray">
            <a:xfrm>
              <a:off x="11413334" y="1841806"/>
              <a:ext cx="1244" cy="2964"/>
            </a:xfrm>
            <a:custGeom>
              <a:avLst/>
              <a:gdLst>
                <a:gd name="connsiteX0" fmla="*/ 1244 w 1244"/>
                <a:gd name="connsiteY0" fmla="*/ 2965 h 2964"/>
                <a:gd name="connsiteX1" fmla="*/ 1244 w 1244"/>
                <a:gd name="connsiteY1" fmla="*/ 2965 h 2964"/>
                <a:gd name="connsiteX2" fmla="*/ 1244 w 1244"/>
                <a:gd name="connsiteY2" fmla="*/ 2965 h 2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4" h="2964">
                  <a:moveTo>
                    <a:pt x="1244" y="2965"/>
                  </a:moveTo>
                  <a:cubicBezTo>
                    <a:pt x="702" y="-2453"/>
                    <a:pt x="-1262" y="798"/>
                    <a:pt x="1244" y="2965"/>
                  </a:cubicBezTo>
                  <a:lnTo>
                    <a:pt x="1244" y="2965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 290">
              <a:extLst>
                <a:ext uri="{FF2B5EF4-FFF2-40B4-BE49-F238E27FC236}">
                  <a16:creationId xmlns:a16="http://schemas.microsoft.com/office/drawing/2014/main" id="{48E7179C-E2D7-88BF-7945-07E7F75E484E}"/>
                </a:ext>
              </a:extLst>
            </p:cNvPr>
            <p:cNvSpPr/>
            <p:nvPr/>
          </p:nvSpPr>
          <p:spPr bwMode="ltGray">
            <a:xfrm>
              <a:off x="11916358" y="2022940"/>
              <a:ext cx="7883" cy="11770"/>
            </a:xfrm>
            <a:custGeom>
              <a:avLst/>
              <a:gdLst>
                <a:gd name="connsiteX0" fmla="*/ 53 w 7883"/>
                <a:gd name="connsiteY0" fmla="*/ 8114 h 11770"/>
                <a:gd name="connsiteX1" fmla="*/ 2423 w 7883"/>
                <a:gd name="connsiteY1" fmla="*/ 11771 h 11770"/>
                <a:gd name="connsiteX2" fmla="*/ 7637 w 7883"/>
                <a:gd name="connsiteY2" fmla="*/ 3103 h 11770"/>
                <a:gd name="connsiteX3" fmla="*/ 53 w 7883"/>
                <a:gd name="connsiteY3" fmla="*/ 8114 h 11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83" h="11770">
                  <a:moveTo>
                    <a:pt x="53" y="8114"/>
                  </a:moveTo>
                  <a:cubicBezTo>
                    <a:pt x="256" y="9197"/>
                    <a:pt x="1136" y="10416"/>
                    <a:pt x="2423" y="11771"/>
                  </a:cubicBezTo>
                  <a:cubicBezTo>
                    <a:pt x="5199" y="9130"/>
                    <a:pt x="6757" y="6421"/>
                    <a:pt x="7637" y="3103"/>
                  </a:cubicBezTo>
                  <a:cubicBezTo>
                    <a:pt x="9600" y="-4210"/>
                    <a:pt x="-827" y="3035"/>
                    <a:pt x="53" y="81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 291">
              <a:extLst>
                <a:ext uri="{FF2B5EF4-FFF2-40B4-BE49-F238E27FC236}">
                  <a16:creationId xmlns:a16="http://schemas.microsoft.com/office/drawing/2014/main" id="{040FEFD4-BC93-4920-A437-BA55DA0951CC}"/>
                </a:ext>
              </a:extLst>
            </p:cNvPr>
            <p:cNvSpPr/>
            <p:nvPr/>
          </p:nvSpPr>
          <p:spPr bwMode="ltGray">
            <a:xfrm>
              <a:off x="11268147" y="1900499"/>
              <a:ext cx="2236" cy="8600"/>
            </a:xfrm>
            <a:custGeom>
              <a:avLst/>
              <a:gdLst>
                <a:gd name="connsiteX0" fmla="*/ 236 w 2236"/>
                <a:gd name="connsiteY0" fmla="*/ 8601 h 8600"/>
                <a:gd name="connsiteX1" fmla="*/ 1929 w 2236"/>
                <a:gd name="connsiteY1" fmla="*/ 3251 h 8600"/>
                <a:gd name="connsiteX2" fmla="*/ 236 w 2236"/>
                <a:gd name="connsiteY2" fmla="*/ 8601 h 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6" h="8600">
                  <a:moveTo>
                    <a:pt x="236" y="8601"/>
                  </a:moveTo>
                  <a:cubicBezTo>
                    <a:pt x="980" y="7111"/>
                    <a:pt x="1522" y="5283"/>
                    <a:pt x="1929" y="3251"/>
                  </a:cubicBezTo>
                  <a:cubicBezTo>
                    <a:pt x="3418" y="-4874"/>
                    <a:pt x="-1051" y="4267"/>
                    <a:pt x="236" y="860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 292">
              <a:extLst>
                <a:ext uri="{FF2B5EF4-FFF2-40B4-BE49-F238E27FC236}">
                  <a16:creationId xmlns:a16="http://schemas.microsoft.com/office/drawing/2014/main" id="{57EEE2AB-C729-465B-3C62-3AE4D9B0E77F}"/>
                </a:ext>
              </a:extLst>
            </p:cNvPr>
            <p:cNvSpPr/>
            <p:nvPr/>
          </p:nvSpPr>
          <p:spPr bwMode="ltGray">
            <a:xfrm>
              <a:off x="11981214" y="2153211"/>
              <a:ext cx="1081" cy="2567"/>
            </a:xfrm>
            <a:custGeom>
              <a:avLst/>
              <a:gdLst>
                <a:gd name="connsiteX0" fmla="*/ 0 w 1081"/>
                <a:gd name="connsiteY0" fmla="*/ 0 h 2567"/>
                <a:gd name="connsiteX1" fmla="*/ 0 w 1081"/>
                <a:gd name="connsiteY1" fmla="*/ 0 h 2567"/>
                <a:gd name="connsiteX2" fmla="*/ 0 w 1081"/>
                <a:gd name="connsiteY2" fmla="*/ 0 h 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" h="2567">
                  <a:moveTo>
                    <a:pt x="0" y="0"/>
                  </a:moveTo>
                  <a:cubicBezTo>
                    <a:pt x="0" y="68"/>
                    <a:pt x="0" y="68"/>
                    <a:pt x="0" y="0"/>
                  </a:cubicBezTo>
                  <a:cubicBezTo>
                    <a:pt x="1083" y="4537"/>
                    <a:pt x="1760" y="2099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 293">
              <a:extLst>
                <a:ext uri="{FF2B5EF4-FFF2-40B4-BE49-F238E27FC236}">
                  <a16:creationId xmlns:a16="http://schemas.microsoft.com/office/drawing/2014/main" id="{621BC64B-2A09-9F8E-20B4-DD5489C27D28}"/>
                </a:ext>
              </a:extLst>
            </p:cNvPr>
            <p:cNvSpPr/>
            <p:nvPr/>
          </p:nvSpPr>
          <p:spPr bwMode="ltGray">
            <a:xfrm>
              <a:off x="10687700" y="1735609"/>
              <a:ext cx="1396104" cy="1783874"/>
            </a:xfrm>
            <a:custGeom>
              <a:avLst/>
              <a:gdLst>
                <a:gd name="connsiteX0" fmla="*/ 1011685 w 1396104"/>
                <a:gd name="connsiteY0" fmla="*/ 1278049 h 1783874"/>
                <a:gd name="connsiteX1" fmla="*/ 1026515 w 1396104"/>
                <a:gd name="connsiteY1" fmla="*/ 1269517 h 1783874"/>
                <a:gd name="connsiteX2" fmla="*/ 1031458 w 1396104"/>
                <a:gd name="connsiteY2" fmla="*/ 1250490 h 1783874"/>
                <a:gd name="connsiteX3" fmla="*/ 1052585 w 1396104"/>
                <a:gd name="connsiteY3" fmla="*/ 1252047 h 1783874"/>
                <a:gd name="connsiteX4" fmla="*/ 1060237 w 1396104"/>
                <a:gd name="connsiteY4" fmla="*/ 1237353 h 1783874"/>
                <a:gd name="connsiteX5" fmla="*/ 1071342 w 1396104"/>
                <a:gd name="connsiteY5" fmla="*/ 1226045 h 1783874"/>
                <a:gd name="connsiteX6" fmla="*/ 1079738 w 1396104"/>
                <a:gd name="connsiteY6" fmla="*/ 1183046 h 1783874"/>
                <a:gd name="connsiteX7" fmla="*/ 1072019 w 1396104"/>
                <a:gd name="connsiteY7" fmla="*/ 1164154 h 1783874"/>
                <a:gd name="connsiteX8" fmla="*/ 1073915 w 1396104"/>
                <a:gd name="connsiteY8" fmla="*/ 1155419 h 1783874"/>
                <a:gd name="connsiteX9" fmla="*/ 1081634 w 1396104"/>
                <a:gd name="connsiteY9" fmla="*/ 1138828 h 1783874"/>
                <a:gd name="connsiteX10" fmla="*/ 1070326 w 1396104"/>
                <a:gd name="connsiteY10" fmla="*/ 1129213 h 1783874"/>
                <a:gd name="connsiteX11" fmla="*/ 1059424 w 1396104"/>
                <a:gd name="connsiteY11" fmla="*/ 1100164 h 1783874"/>
                <a:gd name="connsiteX12" fmla="*/ 1063690 w 1396104"/>
                <a:gd name="connsiteY12" fmla="*/ 1088720 h 1783874"/>
                <a:gd name="connsiteX13" fmla="*/ 1083937 w 1396104"/>
                <a:gd name="connsiteY13" fmla="*/ 1086959 h 1783874"/>
                <a:gd name="connsiteX14" fmla="*/ 1074321 w 1396104"/>
                <a:gd name="connsiteY14" fmla="*/ 1071859 h 1783874"/>
                <a:gd name="connsiteX15" fmla="*/ 1080077 w 1396104"/>
                <a:gd name="connsiteY15" fmla="*/ 1060754 h 1783874"/>
                <a:gd name="connsiteX16" fmla="*/ 1084343 w 1396104"/>
                <a:gd name="connsiteY16" fmla="*/ 1046466 h 1783874"/>
                <a:gd name="connsiteX17" fmla="*/ 1084546 w 1396104"/>
                <a:gd name="connsiteY17" fmla="*/ 1009832 h 1783874"/>
                <a:gd name="connsiteX18" fmla="*/ 1107569 w 1396104"/>
                <a:gd name="connsiteY18" fmla="*/ 1012406 h 1783874"/>
                <a:gd name="connsiteX19" fmla="*/ 1134519 w 1396104"/>
                <a:gd name="connsiteY19" fmla="*/ 1002384 h 1783874"/>
                <a:gd name="connsiteX20" fmla="*/ 1128493 w 1396104"/>
                <a:gd name="connsiteY20" fmla="*/ 980851 h 1783874"/>
                <a:gd name="connsiteX21" fmla="*/ 1133639 w 1396104"/>
                <a:gd name="connsiteY21" fmla="*/ 957421 h 1783874"/>
                <a:gd name="connsiteX22" fmla="*/ 1119148 w 1396104"/>
                <a:gd name="connsiteY22" fmla="*/ 965412 h 1783874"/>
                <a:gd name="connsiteX23" fmla="*/ 1111767 w 1396104"/>
                <a:gd name="connsiteY23" fmla="*/ 959859 h 1783874"/>
                <a:gd name="connsiteX24" fmla="*/ 1125242 w 1396104"/>
                <a:gd name="connsiteY24" fmla="*/ 951530 h 1783874"/>
                <a:gd name="connsiteX25" fmla="*/ 1140681 w 1396104"/>
                <a:gd name="connsiteY25" fmla="*/ 951395 h 1783874"/>
                <a:gd name="connsiteX26" fmla="*/ 1171153 w 1396104"/>
                <a:gd name="connsiteY26" fmla="*/ 948212 h 1783874"/>
                <a:gd name="connsiteX27" fmla="*/ 1165736 w 1396104"/>
                <a:gd name="connsiteY27" fmla="*/ 919907 h 1783874"/>
                <a:gd name="connsiteX28" fmla="*/ 1157272 w 1396104"/>
                <a:gd name="connsiteY28" fmla="*/ 922684 h 1783874"/>
                <a:gd name="connsiteX29" fmla="*/ 1145692 w 1396104"/>
                <a:gd name="connsiteY29" fmla="*/ 905281 h 1783874"/>
                <a:gd name="connsiteX30" fmla="*/ 1156188 w 1396104"/>
                <a:gd name="connsiteY30" fmla="*/ 889639 h 1783874"/>
                <a:gd name="connsiteX31" fmla="*/ 1153886 w 1396104"/>
                <a:gd name="connsiteY31" fmla="*/ 883206 h 1783874"/>
                <a:gd name="connsiteX32" fmla="*/ 1162892 w 1396104"/>
                <a:gd name="connsiteY32" fmla="*/ 870408 h 1783874"/>
                <a:gd name="connsiteX33" fmla="*/ 1169731 w 1396104"/>
                <a:gd name="connsiteY33" fmla="*/ 830795 h 1783874"/>
                <a:gd name="connsiteX34" fmla="*/ 1162553 w 1396104"/>
                <a:gd name="connsiteY34" fmla="*/ 809194 h 1783874"/>
                <a:gd name="connsiteX35" fmla="*/ 1165871 w 1396104"/>
                <a:gd name="connsiteY35" fmla="*/ 809127 h 1783874"/>
                <a:gd name="connsiteX36" fmla="*/ 1157068 w 1396104"/>
                <a:gd name="connsiteY36" fmla="*/ 792469 h 1783874"/>
                <a:gd name="connsiteX37" fmla="*/ 1135671 w 1396104"/>
                <a:gd name="connsiteY37" fmla="*/ 779671 h 1783874"/>
                <a:gd name="connsiteX38" fmla="*/ 1118809 w 1396104"/>
                <a:gd name="connsiteY38" fmla="*/ 771139 h 1783874"/>
                <a:gd name="connsiteX39" fmla="*/ 1124972 w 1396104"/>
                <a:gd name="connsiteY39" fmla="*/ 758205 h 1783874"/>
                <a:gd name="connsiteX40" fmla="*/ 1149214 w 1396104"/>
                <a:gd name="connsiteY40" fmla="*/ 746017 h 1783874"/>
                <a:gd name="connsiteX41" fmla="*/ 1159167 w 1396104"/>
                <a:gd name="connsiteY41" fmla="*/ 728343 h 1783874"/>
                <a:gd name="connsiteX42" fmla="*/ 1169663 w 1396104"/>
                <a:gd name="connsiteY42" fmla="*/ 742631 h 1783874"/>
                <a:gd name="connsiteX43" fmla="*/ 1184764 w 1396104"/>
                <a:gd name="connsiteY43" fmla="*/ 749673 h 1783874"/>
                <a:gd name="connsiteX44" fmla="*/ 1202166 w 1396104"/>
                <a:gd name="connsiteY44" fmla="*/ 755090 h 1783874"/>
                <a:gd name="connsiteX45" fmla="*/ 1205958 w 1396104"/>
                <a:gd name="connsiteY45" fmla="*/ 750147 h 1783874"/>
                <a:gd name="connsiteX46" fmla="*/ 1213881 w 1396104"/>
                <a:gd name="connsiteY46" fmla="*/ 724145 h 1783874"/>
                <a:gd name="connsiteX47" fmla="*/ 1202776 w 1396104"/>
                <a:gd name="connsiteY47" fmla="*/ 701325 h 1783874"/>
                <a:gd name="connsiteX48" fmla="*/ 1189571 w 1396104"/>
                <a:gd name="connsiteY48" fmla="*/ 683855 h 1783874"/>
                <a:gd name="connsiteX49" fmla="*/ 1177450 w 1396104"/>
                <a:gd name="connsiteY49" fmla="*/ 650268 h 1783874"/>
                <a:gd name="connsiteX50" fmla="*/ 1158964 w 1396104"/>
                <a:gd name="connsiteY50" fmla="*/ 632460 h 1783874"/>
                <a:gd name="connsiteX51" fmla="*/ 1172846 w 1396104"/>
                <a:gd name="connsiteY51" fmla="*/ 639028 h 1783874"/>
                <a:gd name="connsiteX52" fmla="*/ 1196478 w 1396104"/>
                <a:gd name="connsiteY52" fmla="*/ 623386 h 1783874"/>
                <a:gd name="connsiteX53" fmla="*/ 1207786 w 1396104"/>
                <a:gd name="connsiteY53" fmla="*/ 567928 h 1783874"/>
                <a:gd name="connsiteX54" fmla="*/ 1219840 w 1396104"/>
                <a:gd name="connsiteY54" fmla="*/ 533190 h 1783874"/>
                <a:gd name="connsiteX55" fmla="*/ 1237378 w 1396104"/>
                <a:gd name="connsiteY55" fmla="*/ 488702 h 1783874"/>
                <a:gd name="connsiteX56" fmla="*/ 1264599 w 1396104"/>
                <a:gd name="connsiteY56" fmla="*/ 459652 h 1783874"/>
                <a:gd name="connsiteX57" fmla="*/ 1257624 w 1396104"/>
                <a:gd name="connsiteY57" fmla="*/ 442588 h 1783874"/>
                <a:gd name="connsiteX58" fmla="*/ 1282408 w 1396104"/>
                <a:gd name="connsiteY58" fmla="*/ 439202 h 1783874"/>
                <a:gd name="connsiteX59" fmla="*/ 1287893 w 1396104"/>
                <a:gd name="connsiteY59" fmla="*/ 415773 h 1783874"/>
                <a:gd name="connsiteX60" fmla="*/ 1293513 w 1396104"/>
                <a:gd name="connsiteY60" fmla="*/ 417601 h 1783874"/>
                <a:gd name="connsiteX61" fmla="*/ 1283153 w 1396104"/>
                <a:gd name="connsiteY61" fmla="*/ 403111 h 1783874"/>
                <a:gd name="connsiteX62" fmla="*/ 1308343 w 1396104"/>
                <a:gd name="connsiteY62" fmla="*/ 387604 h 1783874"/>
                <a:gd name="connsiteX63" fmla="*/ 1330147 w 1396104"/>
                <a:gd name="connsiteY63" fmla="*/ 395188 h 1783874"/>
                <a:gd name="connsiteX64" fmla="*/ 1338205 w 1396104"/>
                <a:gd name="connsiteY64" fmla="*/ 369592 h 1783874"/>
                <a:gd name="connsiteX65" fmla="*/ 1354321 w 1396104"/>
                <a:gd name="connsiteY65" fmla="*/ 358283 h 1783874"/>
                <a:gd name="connsiteX66" fmla="*/ 1375922 w 1396104"/>
                <a:gd name="connsiteY66" fmla="*/ 347178 h 1783874"/>
                <a:gd name="connsiteX67" fmla="*/ 1395762 w 1396104"/>
                <a:gd name="connsiteY67" fmla="*/ 322666 h 1783874"/>
                <a:gd name="connsiteX68" fmla="*/ 1361431 w 1396104"/>
                <a:gd name="connsiteY68" fmla="*/ 269239 h 1783874"/>
                <a:gd name="connsiteX69" fmla="*/ 1320531 w 1396104"/>
                <a:gd name="connsiteY69" fmla="*/ 275807 h 1783874"/>
                <a:gd name="connsiteX70" fmla="*/ 1289247 w 1396104"/>
                <a:gd name="connsiteY70" fmla="*/ 279396 h 1783874"/>
                <a:gd name="connsiteX71" fmla="*/ 1268052 w 1396104"/>
                <a:gd name="connsiteY71" fmla="*/ 272151 h 1783874"/>
                <a:gd name="connsiteX72" fmla="*/ 1261552 w 1396104"/>
                <a:gd name="connsiteY72" fmla="*/ 290027 h 1783874"/>
                <a:gd name="connsiteX73" fmla="*/ 1254306 w 1396104"/>
                <a:gd name="connsiteY73" fmla="*/ 312576 h 1783874"/>
                <a:gd name="connsiteX74" fmla="*/ 1231148 w 1396104"/>
                <a:gd name="connsiteY74" fmla="*/ 299101 h 1783874"/>
                <a:gd name="connsiteX75" fmla="*/ 1214355 w 1396104"/>
                <a:gd name="connsiteY75" fmla="*/ 309055 h 1783874"/>
                <a:gd name="connsiteX76" fmla="*/ 1159506 w 1396104"/>
                <a:gd name="connsiteY76" fmla="*/ 335802 h 1783874"/>
                <a:gd name="connsiteX77" fmla="*/ 1156662 w 1396104"/>
                <a:gd name="connsiteY77" fmla="*/ 326390 h 1783874"/>
                <a:gd name="connsiteX78" fmla="*/ 1184493 w 1396104"/>
                <a:gd name="connsiteY78" fmla="*/ 302690 h 1783874"/>
                <a:gd name="connsiteX79" fmla="*/ 1196275 w 1396104"/>
                <a:gd name="connsiteY79" fmla="*/ 273911 h 1783874"/>
                <a:gd name="connsiteX80" fmla="*/ 1207109 w 1396104"/>
                <a:gd name="connsiteY80" fmla="*/ 258879 h 1783874"/>
                <a:gd name="connsiteX81" fmla="*/ 1190181 w 1396104"/>
                <a:gd name="connsiteY81" fmla="*/ 243507 h 1783874"/>
                <a:gd name="connsiteX82" fmla="*/ 1163772 w 1396104"/>
                <a:gd name="connsiteY82" fmla="*/ 238903 h 1783874"/>
                <a:gd name="connsiteX83" fmla="*/ 1169731 w 1396104"/>
                <a:gd name="connsiteY83" fmla="*/ 272557 h 1783874"/>
                <a:gd name="connsiteX84" fmla="*/ 1149755 w 1396104"/>
                <a:gd name="connsiteY84" fmla="*/ 280276 h 1783874"/>
                <a:gd name="connsiteX85" fmla="*/ 1102897 w 1396104"/>
                <a:gd name="connsiteY85" fmla="*/ 268088 h 1783874"/>
                <a:gd name="connsiteX86" fmla="*/ 1101407 w 1396104"/>
                <a:gd name="connsiteY86" fmla="*/ 256509 h 1783874"/>
                <a:gd name="connsiteX87" fmla="*/ 1128696 w 1396104"/>
                <a:gd name="connsiteY87" fmla="*/ 253055 h 1783874"/>
                <a:gd name="connsiteX88" fmla="*/ 1130863 w 1396104"/>
                <a:gd name="connsiteY88" fmla="*/ 232876 h 1783874"/>
                <a:gd name="connsiteX89" fmla="*/ 1120570 w 1396104"/>
                <a:gd name="connsiteY89" fmla="*/ 209718 h 1783874"/>
                <a:gd name="connsiteX90" fmla="*/ 1170747 w 1396104"/>
                <a:gd name="connsiteY90" fmla="*/ 222448 h 1783874"/>
                <a:gd name="connsiteX91" fmla="*/ 1222413 w 1396104"/>
                <a:gd name="connsiteY91" fmla="*/ 205994 h 1783874"/>
                <a:gd name="connsiteX92" fmla="*/ 1242388 w 1396104"/>
                <a:gd name="connsiteY92" fmla="*/ 166313 h 1783874"/>
                <a:gd name="connsiteX93" fmla="*/ 1193973 w 1396104"/>
                <a:gd name="connsiteY93" fmla="*/ 131982 h 1783874"/>
                <a:gd name="connsiteX94" fmla="*/ 1162418 w 1396104"/>
                <a:gd name="connsiteY94" fmla="*/ 130966 h 1783874"/>
                <a:gd name="connsiteX95" fmla="*/ 1154224 w 1396104"/>
                <a:gd name="connsiteY95" fmla="*/ 115392 h 1783874"/>
                <a:gd name="connsiteX96" fmla="*/ 1154157 w 1396104"/>
                <a:gd name="connsiteY96" fmla="*/ 92369 h 1783874"/>
                <a:gd name="connsiteX97" fmla="*/ 1142577 w 1396104"/>
                <a:gd name="connsiteY97" fmla="*/ 71310 h 1783874"/>
                <a:gd name="connsiteX98" fmla="*/ 1120367 w 1396104"/>
                <a:gd name="connsiteY98" fmla="*/ 60340 h 1783874"/>
                <a:gd name="connsiteX99" fmla="*/ 1098360 w 1396104"/>
                <a:gd name="connsiteY99" fmla="*/ 45172 h 1783874"/>
                <a:gd name="connsiteX100" fmla="*/ 1059559 w 1396104"/>
                <a:gd name="connsiteY100" fmla="*/ 28311 h 1783874"/>
                <a:gd name="connsiteX101" fmla="*/ 1038703 w 1396104"/>
                <a:gd name="connsiteY101" fmla="*/ 21675 h 1783874"/>
                <a:gd name="connsiteX102" fmla="*/ 1008638 w 1396104"/>
                <a:gd name="connsiteY102" fmla="*/ 20862 h 1783874"/>
                <a:gd name="connsiteX103" fmla="*/ 975390 w 1396104"/>
                <a:gd name="connsiteY103" fmla="*/ 9825 h 1783874"/>
                <a:gd name="connsiteX104" fmla="*/ 954602 w 1396104"/>
                <a:gd name="connsiteY104" fmla="*/ 5085 h 1783874"/>
                <a:gd name="connsiteX105" fmla="*/ 953857 w 1396104"/>
                <a:gd name="connsiteY105" fmla="*/ 19440 h 1783874"/>
                <a:gd name="connsiteX106" fmla="*/ 936048 w 1396104"/>
                <a:gd name="connsiteY106" fmla="*/ 18695 h 1783874"/>
                <a:gd name="connsiteX107" fmla="*/ 927787 w 1396104"/>
                <a:gd name="connsiteY107" fmla="*/ 345 h 1783874"/>
                <a:gd name="connsiteX108" fmla="*/ 923589 w 1396104"/>
                <a:gd name="connsiteY108" fmla="*/ 21810 h 1783874"/>
                <a:gd name="connsiteX109" fmla="*/ 919932 w 1396104"/>
                <a:gd name="connsiteY109" fmla="*/ 20794 h 1783874"/>
                <a:gd name="connsiteX110" fmla="*/ 920271 w 1396104"/>
                <a:gd name="connsiteY110" fmla="*/ 38807 h 1783874"/>
                <a:gd name="connsiteX111" fmla="*/ 907473 w 1396104"/>
                <a:gd name="connsiteY111" fmla="*/ 52079 h 1783874"/>
                <a:gd name="connsiteX112" fmla="*/ 881538 w 1396104"/>
                <a:gd name="connsiteY112" fmla="*/ 41109 h 1783874"/>
                <a:gd name="connsiteX113" fmla="*/ 892305 w 1396104"/>
                <a:gd name="connsiteY113" fmla="*/ 62574 h 1783874"/>
                <a:gd name="connsiteX114" fmla="*/ 888174 w 1396104"/>
                <a:gd name="connsiteY114" fmla="*/ 68736 h 1783874"/>
                <a:gd name="connsiteX115" fmla="*/ 869282 w 1396104"/>
                <a:gd name="connsiteY115" fmla="*/ 64877 h 1783874"/>
                <a:gd name="connsiteX116" fmla="*/ 854384 w 1396104"/>
                <a:gd name="connsiteY116" fmla="*/ 65418 h 1783874"/>
                <a:gd name="connsiteX117" fmla="*/ 849915 w 1396104"/>
                <a:gd name="connsiteY117" fmla="*/ 37791 h 1783874"/>
                <a:gd name="connsiteX118" fmla="*/ 826757 w 1396104"/>
                <a:gd name="connsiteY118" fmla="*/ 30816 h 1783874"/>
                <a:gd name="connsiteX119" fmla="*/ 812537 w 1396104"/>
                <a:gd name="connsiteY119" fmla="*/ 47000 h 1783874"/>
                <a:gd name="connsiteX120" fmla="*/ 800280 w 1396104"/>
                <a:gd name="connsiteY120" fmla="*/ 48490 h 1783874"/>
                <a:gd name="connsiteX121" fmla="*/ 793238 w 1396104"/>
                <a:gd name="connsiteY121" fmla="*/ 57496 h 1783874"/>
                <a:gd name="connsiteX122" fmla="*/ 780711 w 1396104"/>
                <a:gd name="connsiteY122" fmla="*/ 69549 h 1783874"/>
                <a:gd name="connsiteX123" fmla="*/ 791952 w 1396104"/>
                <a:gd name="connsiteY123" fmla="*/ 79029 h 1783874"/>
                <a:gd name="connsiteX124" fmla="*/ 787347 w 1396104"/>
                <a:gd name="connsiteY124" fmla="*/ 89796 h 1783874"/>
                <a:gd name="connsiteX125" fmla="*/ 774955 w 1396104"/>
                <a:gd name="connsiteY125" fmla="*/ 107401 h 1783874"/>
                <a:gd name="connsiteX126" fmla="*/ 768726 w 1396104"/>
                <a:gd name="connsiteY126" fmla="*/ 119319 h 1783874"/>
                <a:gd name="connsiteX127" fmla="*/ 755386 w 1396104"/>
                <a:gd name="connsiteY127" fmla="*/ 109162 h 1783874"/>
                <a:gd name="connsiteX128" fmla="*/ 732837 w 1396104"/>
                <a:gd name="connsiteY128" fmla="*/ 110516 h 1783874"/>
                <a:gd name="connsiteX129" fmla="*/ 726945 w 1396104"/>
                <a:gd name="connsiteY129" fmla="*/ 109162 h 1783874"/>
                <a:gd name="connsiteX130" fmla="*/ 727081 w 1396104"/>
                <a:gd name="connsiteY130" fmla="*/ 110787 h 1783874"/>
                <a:gd name="connsiteX131" fmla="*/ 732972 w 1396104"/>
                <a:gd name="connsiteY131" fmla="*/ 147217 h 1783874"/>
                <a:gd name="connsiteX132" fmla="*/ 736629 w 1396104"/>
                <a:gd name="connsiteY132" fmla="*/ 182497 h 1783874"/>
                <a:gd name="connsiteX133" fmla="*/ 736764 w 1396104"/>
                <a:gd name="connsiteY133" fmla="*/ 213645 h 1783874"/>
                <a:gd name="connsiteX134" fmla="*/ 716788 w 1396104"/>
                <a:gd name="connsiteY134" fmla="*/ 237007 h 1783874"/>
                <a:gd name="connsiteX135" fmla="*/ 696542 w 1396104"/>
                <a:gd name="connsiteY135" fmla="*/ 224886 h 1783874"/>
                <a:gd name="connsiteX136" fmla="*/ 696271 w 1396104"/>
                <a:gd name="connsiteY136" fmla="*/ 197936 h 1783874"/>
                <a:gd name="connsiteX137" fmla="*/ 700876 w 1396104"/>
                <a:gd name="connsiteY137" fmla="*/ 155343 h 1783874"/>
                <a:gd name="connsiteX138" fmla="*/ 673248 w 1396104"/>
                <a:gd name="connsiteY138" fmla="*/ 129747 h 1783874"/>
                <a:gd name="connsiteX139" fmla="*/ 657132 w 1396104"/>
                <a:gd name="connsiteY139" fmla="*/ 117491 h 1783874"/>
                <a:gd name="connsiteX140" fmla="*/ 648397 w 1396104"/>
                <a:gd name="connsiteY140" fmla="*/ 130289 h 1783874"/>
                <a:gd name="connsiteX141" fmla="*/ 644943 w 1396104"/>
                <a:gd name="connsiteY141" fmla="*/ 162724 h 1783874"/>
                <a:gd name="connsiteX142" fmla="*/ 641558 w 1396104"/>
                <a:gd name="connsiteY142" fmla="*/ 204843 h 1783874"/>
                <a:gd name="connsiteX143" fmla="*/ 615962 w 1396104"/>
                <a:gd name="connsiteY143" fmla="*/ 190013 h 1783874"/>
                <a:gd name="connsiteX144" fmla="*/ 604856 w 1396104"/>
                <a:gd name="connsiteY144" fmla="*/ 202743 h 1783874"/>
                <a:gd name="connsiteX145" fmla="*/ 595241 w 1396104"/>
                <a:gd name="connsiteY145" fmla="*/ 192518 h 1783874"/>
                <a:gd name="connsiteX146" fmla="*/ 580818 w 1396104"/>
                <a:gd name="connsiteY146" fmla="*/ 173694 h 1783874"/>
                <a:gd name="connsiteX147" fmla="*/ 580750 w 1396104"/>
                <a:gd name="connsiteY147" fmla="*/ 173423 h 1783874"/>
                <a:gd name="connsiteX148" fmla="*/ 570796 w 1396104"/>
                <a:gd name="connsiteY148" fmla="*/ 177960 h 1783874"/>
                <a:gd name="connsiteX149" fmla="*/ 567681 w 1396104"/>
                <a:gd name="connsiteY149" fmla="*/ 166177 h 1783874"/>
                <a:gd name="connsiteX150" fmla="*/ 582714 w 1396104"/>
                <a:gd name="connsiteY150" fmla="*/ 142342 h 1783874"/>
                <a:gd name="connsiteX151" fmla="*/ 574588 w 1396104"/>
                <a:gd name="connsiteY151" fmla="*/ 106927 h 1783874"/>
                <a:gd name="connsiteX152" fmla="*/ 549195 w 1396104"/>
                <a:gd name="connsiteY152" fmla="*/ 108756 h 1783874"/>
                <a:gd name="connsiteX153" fmla="*/ 523531 w 1396104"/>
                <a:gd name="connsiteY153" fmla="*/ 118845 h 1783874"/>
                <a:gd name="connsiteX154" fmla="*/ 527459 w 1396104"/>
                <a:gd name="connsiteY154" fmla="*/ 144644 h 1783874"/>
                <a:gd name="connsiteX155" fmla="*/ 515609 w 1396104"/>
                <a:gd name="connsiteY155" fmla="*/ 127174 h 1783874"/>
                <a:gd name="connsiteX156" fmla="*/ 486018 w 1396104"/>
                <a:gd name="connsiteY156" fmla="*/ 112344 h 1783874"/>
                <a:gd name="connsiteX157" fmla="*/ 459676 w 1396104"/>
                <a:gd name="connsiteY157" fmla="*/ 122705 h 1783874"/>
                <a:gd name="connsiteX158" fmla="*/ 437195 w 1396104"/>
                <a:gd name="connsiteY158" fmla="*/ 132456 h 1783874"/>
                <a:gd name="connsiteX159" fmla="*/ 409568 w 1396104"/>
                <a:gd name="connsiteY159" fmla="*/ 141800 h 1783874"/>
                <a:gd name="connsiteX160" fmla="*/ 383768 w 1396104"/>
                <a:gd name="connsiteY160" fmla="*/ 155953 h 1783874"/>
                <a:gd name="connsiteX161" fmla="*/ 394264 w 1396104"/>
                <a:gd name="connsiteY161" fmla="*/ 187237 h 1783874"/>
                <a:gd name="connsiteX162" fmla="*/ 371851 w 1396104"/>
                <a:gd name="connsiteY162" fmla="*/ 197936 h 1783874"/>
                <a:gd name="connsiteX163" fmla="*/ 365756 w 1396104"/>
                <a:gd name="connsiteY163" fmla="*/ 225834 h 1783874"/>
                <a:gd name="connsiteX164" fmla="*/ 336165 w 1396104"/>
                <a:gd name="connsiteY164" fmla="*/ 203691 h 1783874"/>
                <a:gd name="connsiteX165" fmla="*/ 287275 w 1396104"/>
                <a:gd name="connsiteY165" fmla="*/ 220010 h 1783874"/>
                <a:gd name="connsiteX166" fmla="*/ 268247 w 1396104"/>
                <a:gd name="connsiteY166" fmla="*/ 253529 h 1783874"/>
                <a:gd name="connsiteX167" fmla="*/ 236015 w 1396104"/>
                <a:gd name="connsiteY167" fmla="*/ 267004 h 1783874"/>
                <a:gd name="connsiteX168" fmla="*/ 209336 w 1396104"/>
                <a:gd name="connsiteY168" fmla="*/ 307633 h 1783874"/>
                <a:gd name="connsiteX169" fmla="*/ 237708 w 1396104"/>
                <a:gd name="connsiteY169" fmla="*/ 314066 h 1783874"/>
                <a:gd name="connsiteX170" fmla="*/ 262627 w 1396104"/>
                <a:gd name="connsiteY170" fmla="*/ 312305 h 1783874"/>
                <a:gd name="connsiteX171" fmla="*/ 263643 w 1396104"/>
                <a:gd name="connsiteY171" fmla="*/ 336547 h 1783874"/>
                <a:gd name="connsiteX172" fmla="*/ 244480 w 1396104"/>
                <a:gd name="connsiteY172" fmla="*/ 341490 h 1783874"/>
                <a:gd name="connsiteX173" fmla="*/ 242516 w 1396104"/>
                <a:gd name="connsiteY173" fmla="*/ 359231 h 1783874"/>
                <a:gd name="connsiteX174" fmla="*/ 219358 w 1396104"/>
                <a:gd name="connsiteY174" fmla="*/ 367425 h 1783874"/>
                <a:gd name="connsiteX175" fmla="*/ 205950 w 1396104"/>
                <a:gd name="connsiteY175" fmla="*/ 394240 h 1783874"/>
                <a:gd name="connsiteX176" fmla="*/ 185162 w 1396104"/>
                <a:gd name="connsiteY176" fmla="*/ 390313 h 1783874"/>
                <a:gd name="connsiteX177" fmla="*/ 141012 w 1396104"/>
                <a:gd name="connsiteY177" fmla="*/ 385505 h 1783874"/>
                <a:gd name="connsiteX178" fmla="*/ 79391 w 1396104"/>
                <a:gd name="connsiteY178" fmla="*/ 414080 h 1783874"/>
                <a:gd name="connsiteX179" fmla="*/ 39846 w 1396104"/>
                <a:gd name="connsiteY179" fmla="*/ 414961 h 1783874"/>
                <a:gd name="connsiteX180" fmla="*/ 13438 w 1396104"/>
                <a:gd name="connsiteY180" fmla="*/ 418279 h 1783874"/>
                <a:gd name="connsiteX181" fmla="*/ 7072 w 1396104"/>
                <a:gd name="connsiteY181" fmla="*/ 438187 h 1783874"/>
                <a:gd name="connsiteX182" fmla="*/ 3822 w 1396104"/>
                <a:gd name="connsiteY182" fmla="*/ 456808 h 1783874"/>
                <a:gd name="connsiteX183" fmla="*/ 25897 w 1396104"/>
                <a:gd name="connsiteY183" fmla="*/ 478883 h 1783874"/>
                <a:gd name="connsiteX184" fmla="*/ 28064 w 1396104"/>
                <a:gd name="connsiteY184" fmla="*/ 504411 h 1783874"/>
                <a:gd name="connsiteX185" fmla="*/ 52238 w 1396104"/>
                <a:gd name="connsiteY185" fmla="*/ 514772 h 1783874"/>
                <a:gd name="connsiteX186" fmla="*/ 40388 w 1396104"/>
                <a:gd name="connsiteY186" fmla="*/ 538065 h 1783874"/>
                <a:gd name="connsiteX187" fmla="*/ 16417 w 1396104"/>
                <a:gd name="connsiteY187" fmla="*/ 541993 h 1783874"/>
                <a:gd name="connsiteX188" fmla="*/ 9036 w 1396104"/>
                <a:gd name="connsiteY188" fmla="*/ 581064 h 1783874"/>
                <a:gd name="connsiteX189" fmla="*/ 11000 w 1396104"/>
                <a:gd name="connsiteY189" fmla="*/ 609030 h 1783874"/>
                <a:gd name="connsiteX190" fmla="*/ 20209 w 1396104"/>
                <a:gd name="connsiteY190" fmla="*/ 622573 h 1783874"/>
                <a:gd name="connsiteX191" fmla="*/ 5989 w 1396104"/>
                <a:gd name="connsiteY191" fmla="*/ 633611 h 1783874"/>
                <a:gd name="connsiteX192" fmla="*/ 28199 w 1396104"/>
                <a:gd name="connsiteY192" fmla="*/ 662660 h 1783874"/>
                <a:gd name="connsiteX193" fmla="*/ 50274 w 1396104"/>
                <a:gd name="connsiteY193" fmla="*/ 675661 h 1783874"/>
                <a:gd name="connsiteX194" fmla="*/ 64698 w 1396104"/>
                <a:gd name="connsiteY194" fmla="*/ 694554 h 1783874"/>
                <a:gd name="connsiteX195" fmla="*/ 70792 w 1396104"/>
                <a:gd name="connsiteY195" fmla="*/ 668416 h 1783874"/>
                <a:gd name="connsiteX196" fmla="*/ 76006 w 1396104"/>
                <a:gd name="connsiteY196" fmla="*/ 655821 h 1783874"/>
                <a:gd name="connsiteX197" fmla="*/ 88533 w 1396104"/>
                <a:gd name="connsiteY197" fmla="*/ 676135 h 1783874"/>
                <a:gd name="connsiteX198" fmla="*/ 89278 w 1396104"/>
                <a:gd name="connsiteY198" fmla="*/ 675458 h 1783874"/>
                <a:gd name="connsiteX199" fmla="*/ 98826 w 1396104"/>
                <a:gd name="connsiteY199" fmla="*/ 684397 h 1783874"/>
                <a:gd name="connsiteX200" fmla="*/ 115009 w 1396104"/>
                <a:gd name="connsiteY200" fmla="*/ 669296 h 1783874"/>
                <a:gd name="connsiteX201" fmla="*/ 120291 w 1396104"/>
                <a:gd name="connsiteY201" fmla="*/ 659004 h 1783874"/>
                <a:gd name="connsiteX202" fmla="*/ 121307 w 1396104"/>
                <a:gd name="connsiteY202" fmla="*/ 679386 h 1783874"/>
                <a:gd name="connsiteX203" fmla="*/ 145142 w 1396104"/>
                <a:gd name="connsiteY203" fmla="*/ 684193 h 1783874"/>
                <a:gd name="connsiteX204" fmla="*/ 141689 w 1396104"/>
                <a:gd name="connsiteY204" fmla="*/ 659274 h 1783874"/>
                <a:gd name="connsiteX205" fmla="*/ 155232 w 1396104"/>
                <a:gd name="connsiteY205" fmla="*/ 670244 h 1783874"/>
                <a:gd name="connsiteX206" fmla="*/ 185500 w 1396104"/>
                <a:gd name="connsiteY206" fmla="*/ 676474 h 1783874"/>
                <a:gd name="connsiteX207" fmla="*/ 216649 w 1396104"/>
                <a:gd name="connsiteY207" fmla="*/ 696247 h 1783874"/>
                <a:gd name="connsiteX208" fmla="*/ 226061 w 1396104"/>
                <a:gd name="connsiteY208" fmla="*/ 714665 h 1783874"/>
                <a:gd name="connsiteX209" fmla="*/ 251522 w 1396104"/>
                <a:gd name="connsiteY209" fmla="*/ 731594 h 1783874"/>
                <a:gd name="connsiteX210" fmla="*/ 244818 w 1396104"/>
                <a:gd name="connsiteY210" fmla="*/ 754887 h 1783874"/>
                <a:gd name="connsiteX211" fmla="*/ 240959 w 1396104"/>
                <a:gd name="connsiteY211" fmla="*/ 773035 h 1783874"/>
                <a:gd name="connsiteX212" fmla="*/ 240688 w 1396104"/>
                <a:gd name="connsiteY212" fmla="*/ 799917 h 1783874"/>
                <a:gd name="connsiteX213" fmla="*/ 260663 w 1396104"/>
                <a:gd name="connsiteY213" fmla="*/ 808720 h 1783874"/>
                <a:gd name="connsiteX214" fmla="*/ 258090 w 1396104"/>
                <a:gd name="connsiteY214" fmla="*/ 832691 h 1783874"/>
                <a:gd name="connsiteX215" fmla="*/ 264117 w 1396104"/>
                <a:gd name="connsiteY215" fmla="*/ 853547 h 1783874"/>
                <a:gd name="connsiteX216" fmla="*/ 250235 w 1396104"/>
                <a:gd name="connsiteY216" fmla="*/ 860725 h 1783874"/>
                <a:gd name="connsiteX217" fmla="*/ 269805 w 1396104"/>
                <a:gd name="connsiteY217" fmla="*/ 863908 h 1783874"/>
                <a:gd name="connsiteX218" fmla="*/ 269670 w 1396104"/>
                <a:gd name="connsiteY218" fmla="*/ 876435 h 1783874"/>
                <a:gd name="connsiteX219" fmla="*/ 257481 w 1396104"/>
                <a:gd name="connsiteY219" fmla="*/ 887743 h 1783874"/>
                <a:gd name="connsiteX220" fmla="*/ 260325 w 1396104"/>
                <a:gd name="connsiteY220" fmla="*/ 913746 h 1783874"/>
                <a:gd name="connsiteX221" fmla="*/ 259512 w 1396104"/>
                <a:gd name="connsiteY221" fmla="*/ 935143 h 1783874"/>
                <a:gd name="connsiteX222" fmla="*/ 249423 w 1396104"/>
                <a:gd name="connsiteY222" fmla="*/ 948348 h 1783874"/>
                <a:gd name="connsiteX223" fmla="*/ 273462 w 1396104"/>
                <a:gd name="connsiteY223" fmla="*/ 954442 h 1783874"/>
                <a:gd name="connsiteX224" fmla="*/ 273055 w 1396104"/>
                <a:gd name="connsiteY224" fmla="*/ 980444 h 1783874"/>
                <a:gd name="connsiteX225" fmla="*/ 255179 w 1396104"/>
                <a:gd name="connsiteY225" fmla="*/ 1008546 h 1783874"/>
                <a:gd name="connsiteX226" fmla="*/ 238521 w 1396104"/>
                <a:gd name="connsiteY226" fmla="*/ 1021005 h 1783874"/>
                <a:gd name="connsiteX227" fmla="*/ 229109 w 1396104"/>
                <a:gd name="connsiteY227" fmla="*/ 1032788 h 1783874"/>
                <a:gd name="connsiteX228" fmla="*/ 243938 w 1396104"/>
                <a:gd name="connsiteY228" fmla="*/ 1042335 h 1783874"/>
                <a:gd name="connsiteX229" fmla="*/ 229515 w 1396104"/>
                <a:gd name="connsiteY229" fmla="*/ 1041117 h 1783874"/>
                <a:gd name="connsiteX230" fmla="*/ 225249 w 1396104"/>
                <a:gd name="connsiteY230" fmla="*/ 1052967 h 1783874"/>
                <a:gd name="connsiteX231" fmla="*/ 225113 w 1396104"/>
                <a:gd name="connsiteY231" fmla="*/ 1079443 h 1783874"/>
                <a:gd name="connsiteX232" fmla="*/ 246714 w 1396104"/>
                <a:gd name="connsiteY232" fmla="*/ 1075448 h 1783874"/>
                <a:gd name="connsiteX233" fmla="*/ 268044 w 1396104"/>
                <a:gd name="connsiteY233" fmla="*/ 1068338 h 1783874"/>
                <a:gd name="connsiteX234" fmla="*/ 285921 w 1396104"/>
                <a:gd name="connsiteY234" fmla="*/ 1075989 h 1783874"/>
                <a:gd name="connsiteX235" fmla="*/ 300547 w 1396104"/>
                <a:gd name="connsiteY235" fmla="*/ 1112217 h 1783874"/>
                <a:gd name="connsiteX236" fmla="*/ 296688 w 1396104"/>
                <a:gd name="connsiteY236" fmla="*/ 1128197 h 1783874"/>
                <a:gd name="connsiteX237" fmla="*/ 282671 w 1396104"/>
                <a:gd name="connsiteY237" fmla="*/ 1130906 h 1783874"/>
                <a:gd name="connsiteX238" fmla="*/ 252538 w 1396104"/>
                <a:gd name="connsiteY238" fmla="*/ 1114113 h 1783874"/>
                <a:gd name="connsiteX239" fmla="*/ 220847 w 1396104"/>
                <a:gd name="connsiteY239" fmla="*/ 1123186 h 1783874"/>
                <a:gd name="connsiteX240" fmla="*/ 226671 w 1396104"/>
                <a:gd name="connsiteY240" fmla="*/ 1142214 h 1783874"/>
                <a:gd name="connsiteX241" fmla="*/ 226874 w 1396104"/>
                <a:gd name="connsiteY241" fmla="*/ 1148850 h 1783874"/>
                <a:gd name="connsiteX242" fmla="*/ 204799 w 1396104"/>
                <a:gd name="connsiteY242" fmla="*/ 1157111 h 1783874"/>
                <a:gd name="connsiteX243" fmla="*/ 211232 w 1396104"/>
                <a:gd name="connsiteY243" fmla="*/ 1175394 h 1783874"/>
                <a:gd name="connsiteX244" fmla="*/ 202361 w 1396104"/>
                <a:gd name="connsiteY244" fmla="*/ 1189750 h 1783874"/>
                <a:gd name="connsiteX245" fmla="*/ 215092 w 1396104"/>
                <a:gd name="connsiteY245" fmla="*/ 1209184 h 1783874"/>
                <a:gd name="connsiteX246" fmla="*/ 253689 w 1396104"/>
                <a:gd name="connsiteY246" fmla="*/ 1224487 h 1783874"/>
                <a:gd name="connsiteX247" fmla="*/ 275831 w 1396104"/>
                <a:gd name="connsiteY247" fmla="*/ 1218055 h 1783874"/>
                <a:gd name="connsiteX248" fmla="*/ 285312 w 1396104"/>
                <a:gd name="connsiteY248" fmla="*/ 1213585 h 1783874"/>
                <a:gd name="connsiteX249" fmla="*/ 308199 w 1396104"/>
                <a:gd name="connsiteY249" fmla="*/ 1205663 h 1783874"/>
                <a:gd name="connsiteX250" fmla="*/ 303323 w 1396104"/>
                <a:gd name="connsiteY250" fmla="*/ 1227941 h 1783874"/>
                <a:gd name="connsiteX251" fmla="*/ 280301 w 1396104"/>
                <a:gd name="connsiteY251" fmla="*/ 1262475 h 1783874"/>
                <a:gd name="connsiteX252" fmla="*/ 261002 w 1396104"/>
                <a:gd name="connsiteY252" fmla="*/ 1269856 h 1783874"/>
                <a:gd name="connsiteX253" fmla="*/ 232968 w 1396104"/>
                <a:gd name="connsiteY253" fmla="*/ 1275476 h 1783874"/>
                <a:gd name="connsiteX254" fmla="*/ 231478 w 1396104"/>
                <a:gd name="connsiteY254" fmla="*/ 1290306 h 1783874"/>
                <a:gd name="connsiteX255" fmla="*/ 224030 w 1396104"/>
                <a:gd name="connsiteY255" fmla="*/ 1298906 h 1783874"/>
                <a:gd name="connsiteX256" fmla="*/ 224639 w 1396104"/>
                <a:gd name="connsiteY256" fmla="*/ 1300328 h 1783874"/>
                <a:gd name="connsiteX257" fmla="*/ 218951 w 1396104"/>
                <a:gd name="connsiteY257" fmla="*/ 1308250 h 1783874"/>
                <a:gd name="connsiteX258" fmla="*/ 209065 w 1396104"/>
                <a:gd name="connsiteY258" fmla="*/ 1325924 h 1783874"/>
                <a:gd name="connsiteX259" fmla="*/ 190241 w 1396104"/>
                <a:gd name="connsiteY259" fmla="*/ 1330934 h 1783874"/>
                <a:gd name="connsiteX260" fmla="*/ 201752 w 1396104"/>
                <a:gd name="connsiteY260" fmla="*/ 1352197 h 1783874"/>
                <a:gd name="connsiteX261" fmla="*/ 188683 w 1396104"/>
                <a:gd name="connsiteY261" fmla="*/ 1353280 h 1783874"/>
                <a:gd name="connsiteX262" fmla="*/ 192272 w 1396104"/>
                <a:gd name="connsiteY262" fmla="*/ 1366214 h 1783874"/>
                <a:gd name="connsiteX263" fmla="*/ 194845 w 1396104"/>
                <a:gd name="connsiteY263" fmla="*/ 1393096 h 1783874"/>
                <a:gd name="connsiteX264" fmla="*/ 173379 w 1396104"/>
                <a:gd name="connsiteY264" fmla="*/ 1411176 h 1783874"/>
                <a:gd name="connsiteX265" fmla="*/ 191459 w 1396104"/>
                <a:gd name="connsiteY265" fmla="*/ 1419505 h 1783874"/>
                <a:gd name="connsiteX266" fmla="*/ 191730 w 1396104"/>
                <a:gd name="connsiteY266" fmla="*/ 1428646 h 1783874"/>
                <a:gd name="connsiteX267" fmla="*/ 188548 w 1396104"/>
                <a:gd name="connsiteY267" fmla="*/ 1451670 h 1783874"/>
                <a:gd name="connsiteX268" fmla="*/ 194033 w 1396104"/>
                <a:gd name="connsiteY268" fmla="*/ 1476588 h 1783874"/>
                <a:gd name="connsiteX269" fmla="*/ 200262 w 1396104"/>
                <a:gd name="connsiteY269" fmla="*/ 1502049 h 1783874"/>
                <a:gd name="connsiteX270" fmla="*/ 204799 w 1396104"/>
                <a:gd name="connsiteY270" fmla="*/ 1536719 h 1783874"/>
                <a:gd name="connsiteX271" fmla="*/ 198772 w 1396104"/>
                <a:gd name="connsiteY271" fmla="*/ 1561502 h 1783874"/>
                <a:gd name="connsiteX272" fmla="*/ 204393 w 1396104"/>
                <a:gd name="connsiteY272" fmla="*/ 1586083 h 1783874"/>
                <a:gd name="connsiteX273" fmla="*/ 223488 w 1396104"/>
                <a:gd name="connsiteY273" fmla="*/ 1611611 h 1783874"/>
                <a:gd name="connsiteX274" fmla="*/ 236083 w 1396104"/>
                <a:gd name="connsiteY274" fmla="*/ 1629217 h 1783874"/>
                <a:gd name="connsiteX275" fmla="*/ 230056 w 1396104"/>
                <a:gd name="connsiteY275" fmla="*/ 1656709 h 1783874"/>
                <a:gd name="connsiteX276" fmla="*/ 248136 w 1396104"/>
                <a:gd name="connsiteY276" fmla="*/ 1673773 h 1783874"/>
                <a:gd name="connsiteX277" fmla="*/ 242245 w 1396104"/>
                <a:gd name="connsiteY277" fmla="*/ 1691447 h 1783874"/>
                <a:gd name="connsiteX278" fmla="*/ 244277 w 1396104"/>
                <a:gd name="connsiteY278" fmla="*/ 1705531 h 1783874"/>
                <a:gd name="connsiteX279" fmla="*/ 258768 w 1396104"/>
                <a:gd name="connsiteY279" fmla="*/ 1717110 h 1783874"/>
                <a:gd name="connsiteX280" fmla="*/ 269466 w 1396104"/>
                <a:gd name="connsiteY280" fmla="*/ 1728080 h 1783874"/>
                <a:gd name="connsiteX281" fmla="*/ 294995 w 1396104"/>
                <a:gd name="connsiteY281" fmla="*/ 1737154 h 1783874"/>
                <a:gd name="connsiteX282" fmla="*/ 310840 w 1396104"/>
                <a:gd name="connsiteY282" fmla="*/ 1742232 h 1783874"/>
                <a:gd name="connsiteX283" fmla="*/ 326821 w 1396104"/>
                <a:gd name="connsiteY283" fmla="*/ 1753405 h 1783874"/>
                <a:gd name="connsiteX284" fmla="*/ 330680 w 1396104"/>
                <a:gd name="connsiteY284" fmla="*/ 1764984 h 1783874"/>
                <a:gd name="connsiteX285" fmla="*/ 342598 w 1396104"/>
                <a:gd name="connsiteY285" fmla="*/ 1767558 h 1783874"/>
                <a:gd name="connsiteX286" fmla="*/ 347948 w 1396104"/>
                <a:gd name="connsiteY286" fmla="*/ 1782590 h 1783874"/>
                <a:gd name="connsiteX287" fmla="*/ 359933 w 1396104"/>
                <a:gd name="connsiteY287" fmla="*/ 1779475 h 1783874"/>
                <a:gd name="connsiteX288" fmla="*/ 379976 w 1396104"/>
                <a:gd name="connsiteY288" fmla="*/ 1774261 h 1783874"/>
                <a:gd name="connsiteX289" fmla="*/ 388102 w 1396104"/>
                <a:gd name="connsiteY289" fmla="*/ 1778324 h 1783874"/>
                <a:gd name="connsiteX290" fmla="*/ 398395 w 1396104"/>
                <a:gd name="connsiteY290" fmla="*/ 1766136 h 1783874"/>
                <a:gd name="connsiteX291" fmla="*/ 415459 w 1396104"/>
                <a:gd name="connsiteY291" fmla="*/ 1743451 h 1783874"/>
                <a:gd name="connsiteX292" fmla="*/ 436315 w 1396104"/>
                <a:gd name="connsiteY292" fmla="*/ 1733836 h 1783874"/>
                <a:gd name="connsiteX293" fmla="*/ 411802 w 1396104"/>
                <a:gd name="connsiteY293" fmla="*/ 1716907 h 1783874"/>
                <a:gd name="connsiteX294" fmla="*/ 434419 w 1396104"/>
                <a:gd name="connsiteY294" fmla="*/ 1712303 h 1783874"/>
                <a:gd name="connsiteX295" fmla="*/ 448775 w 1396104"/>
                <a:gd name="connsiteY295" fmla="*/ 1692733 h 1783874"/>
                <a:gd name="connsiteX296" fmla="*/ 442883 w 1396104"/>
                <a:gd name="connsiteY296" fmla="*/ 1667950 h 1783874"/>
                <a:gd name="connsiteX297" fmla="*/ 459067 w 1396104"/>
                <a:gd name="connsiteY297" fmla="*/ 1637275 h 1783874"/>
                <a:gd name="connsiteX298" fmla="*/ 467667 w 1396104"/>
                <a:gd name="connsiteY298" fmla="*/ 1620617 h 1783874"/>
                <a:gd name="connsiteX299" fmla="*/ 509040 w 1396104"/>
                <a:gd name="connsiteY299" fmla="*/ 1605991 h 1783874"/>
                <a:gd name="connsiteX300" fmla="*/ 512561 w 1396104"/>
                <a:gd name="connsiteY300" fmla="*/ 1572337 h 1783874"/>
                <a:gd name="connsiteX301" fmla="*/ 502743 w 1396104"/>
                <a:gd name="connsiteY301" fmla="*/ 1562857 h 1783874"/>
                <a:gd name="connsiteX302" fmla="*/ 503420 w 1396104"/>
                <a:gd name="connsiteY302" fmla="*/ 1548840 h 1783874"/>
                <a:gd name="connsiteX303" fmla="*/ 512426 w 1396104"/>
                <a:gd name="connsiteY303" fmla="*/ 1526900 h 1783874"/>
                <a:gd name="connsiteX304" fmla="*/ 525834 w 1396104"/>
                <a:gd name="connsiteY304" fmla="*/ 1514170 h 1783874"/>
                <a:gd name="connsiteX305" fmla="*/ 543846 w 1396104"/>
                <a:gd name="connsiteY305" fmla="*/ 1492704 h 1783874"/>
                <a:gd name="connsiteX306" fmla="*/ 559217 w 1396104"/>
                <a:gd name="connsiteY306" fmla="*/ 1486949 h 1783874"/>
                <a:gd name="connsiteX307" fmla="*/ 582511 w 1396104"/>
                <a:gd name="connsiteY307" fmla="*/ 1489251 h 1783874"/>
                <a:gd name="connsiteX308" fmla="*/ 603231 w 1396104"/>
                <a:gd name="connsiteY308" fmla="*/ 1477401 h 1783874"/>
                <a:gd name="connsiteX309" fmla="*/ 631062 w 1396104"/>
                <a:gd name="connsiteY309" fmla="*/ 1483157 h 1783874"/>
                <a:gd name="connsiteX310" fmla="*/ 660924 w 1396104"/>
                <a:gd name="connsiteY310" fmla="*/ 1460675 h 1783874"/>
                <a:gd name="connsiteX311" fmla="*/ 683811 w 1396104"/>
                <a:gd name="connsiteY311" fmla="*/ 1448284 h 1783874"/>
                <a:gd name="connsiteX312" fmla="*/ 695865 w 1396104"/>
                <a:gd name="connsiteY312" fmla="*/ 1440090 h 1783874"/>
                <a:gd name="connsiteX313" fmla="*/ 718414 w 1396104"/>
                <a:gd name="connsiteY313" fmla="*/ 1430339 h 1783874"/>
                <a:gd name="connsiteX314" fmla="*/ 721258 w 1396104"/>
                <a:gd name="connsiteY314" fmla="*/ 1409619 h 1783874"/>
                <a:gd name="connsiteX315" fmla="*/ 741369 w 1396104"/>
                <a:gd name="connsiteY315" fmla="*/ 1404269 h 1783874"/>
                <a:gd name="connsiteX316" fmla="*/ 760261 w 1396104"/>
                <a:gd name="connsiteY316" fmla="*/ 1373121 h 1783874"/>
                <a:gd name="connsiteX317" fmla="*/ 779492 w 1396104"/>
                <a:gd name="connsiteY317" fmla="*/ 1372579 h 1783874"/>
                <a:gd name="connsiteX318" fmla="*/ 792900 w 1396104"/>
                <a:gd name="connsiteY318" fmla="*/ 1362083 h 1783874"/>
                <a:gd name="connsiteX319" fmla="*/ 828856 w 1396104"/>
                <a:gd name="connsiteY319" fmla="*/ 1341159 h 1783874"/>
                <a:gd name="connsiteX320" fmla="*/ 848561 w 1396104"/>
                <a:gd name="connsiteY320" fmla="*/ 1347660 h 1783874"/>
                <a:gd name="connsiteX321" fmla="*/ 868333 w 1396104"/>
                <a:gd name="connsiteY321" fmla="*/ 1347796 h 1783874"/>
                <a:gd name="connsiteX322" fmla="*/ 882486 w 1396104"/>
                <a:gd name="connsiteY322" fmla="*/ 1334523 h 1783874"/>
                <a:gd name="connsiteX323" fmla="*/ 925823 w 1396104"/>
                <a:gd name="connsiteY323" fmla="*/ 1331544 h 1783874"/>
                <a:gd name="connsiteX324" fmla="*/ 960561 w 1396104"/>
                <a:gd name="connsiteY324" fmla="*/ 1311297 h 1783874"/>
                <a:gd name="connsiteX325" fmla="*/ 981281 w 1396104"/>
                <a:gd name="connsiteY325" fmla="*/ 1286446 h 1783874"/>
                <a:gd name="connsiteX326" fmla="*/ 1011685 w 1396104"/>
                <a:gd name="connsiteY326" fmla="*/ 1278049 h 1783874"/>
                <a:gd name="connsiteX327" fmla="*/ 751391 w 1396104"/>
                <a:gd name="connsiteY327" fmla="*/ 241205 h 1783874"/>
                <a:gd name="connsiteX328" fmla="*/ 743333 w 1396104"/>
                <a:gd name="connsiteY328" fmla="*/ 236871 h 1783874"/>
                <a:gd name="connsiteX329" fmla="*/ 743062 w 1396104"/>
                <a:gd name="connsiteY329" fmla="*/ 222110 h 1783874"/>
                <a:gd name="connsiteX330" fmla="*/ 754573 w 1396104"/>
                <a:gd name="connsiteY330" fmla="*/ 229423 h 1783874"/>
                <a:gd name="connsiteX331" fmla="*/ 751391 w 1396104"/>
                <a:gd name="connsiteY331" fmla="*/ 241205 h 178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</a:cxnLst>
              <a:rect l="l" t="t" r="r" b="b"/>
              <a:pathLst>
                <a:path w="1396104" h="1783874">
                  <a:moveTo>
                    <a:pt x="1011685" y="1278049"/>
                  </a:moveTo>
                  <a:cubicBezTo>
                    <a:pt x="1016831" y="1271820"/>
                    <a:pt x="1023129" y="1270940"/>
                    <a:pt x="1026515" y="1269517"/>
                  </a:cubicBezTo>
                  <a:cubicBezTo>
                    <a:pt x="1029968" y="1268095"/>
                    <a:pt x="1026853" y="1255297"/>
                    <a:pt x="1031458" y="1250490"/>
                  </a:cubicBezTo>
                  <a:cubicBezTo>
                    <a:pt x="1035995" y="1245682"/>
                    <a:pt x="1048928" y="1254282"/>
                    <a:pt x="1052585" y="1252047"/>
                  </a:cubicBezTo>
                  <a:cubicBezTo>
                    <a:pt x="1056309" y="1249813"/>
                    <a:pt x="1058002" y="1240739"/>
                    <a:pt x="1060237" y="1237353"/>
                  </a:cubicBezTo>
                  <a:cubicBezTo>
                    <a:pt x="1062539" y="1233967"/>
                    <a:pt x="1064503" y="1230514"/>
                    <a:pt x="1071342" y="1226045"/>
                  </a:cubicBezTo>
                  <a:cubicBezTo>
                    <a:pt x="1078181" y="1221508"/>
                    <a:pt x="1082040" y="1192052"/>
                    <a:pt x="1079738" y="1183046"/>
                  </a:cubicBezTo>
                  <a:cubicBezTo>
                    <a:pt x="1077436" y="1173972"/>
                    <a:pt x="1070868" y="1169842"/>
                    <a:pt x="1072019" y="1164154"/>
                  </a:cubicBezTo>
                  <a:cubicBezTo>
                    <a:pt x="1073170" y="1158533"/>
                    <a:pt x="1076623" y="1159685"/>
                    <a:pt x="1073915" y="1155419"/>
                  </a:cubicBezTo>
                  <a:cubicBezTo>
                    <a:pt x="1071206" y="1151153"/>
                    <a:pt x="1081634" y="1144787"/>
                    <a:pt x="1081634" y="1138828"/>
                  </a:cubicBezTo>
                  <a:cubicBezTo>
                    <a:pt x="1081634" y="1132870"/>
                    <a:pt x="1078046" y="1135104"/>
                    <a:pt x="1070326" y="1129213"/>
                  </a:cubicBezTo>
                  <a:cubicBezTo>
                    <a:pt x="1062606" y="1123322"/>
                    <a:pt x="1061929" y="1102940"/>
                    <a:pt x="1059424" y="1100164"/>
                  </a:cubicBezTo>
                  <a:cubicBezTo>
                    <a:pt x="1056851" y="1097319"/>
                    <a:pt x="1058002" y="1088178"/>
                    <a:pt x="1063690" y="1088720"/>
                  </a:cubicBezTo>
                  <a:cubicBezTo>
                    <a:pt x="1069378" y="1089261"/>
                    <a:pt x="1083395" y="1095220"/>
                    <a:pt x="1083937" y="1086959"/>
                  </a:cubicBezTo>
                  <a:cubicBezTo>
                    <a:pt x="1084478" y="1078766"/>
                    <a:pt x="1077436" y="1076938"/>
                    <a:pt x="1074321" y="1071859"/>
                  </a:cubicBezTo>
                  <a:cubicBezTo>
                    <a:pt x="1071206" y="1066780"/>
                    <a:pt x="1074660" y="1062108"/>
                    <a:pt x="1080077" y="1060754"/>
                  </a:cubicBezTo>
                  <a:cubicBezTo>
                    <a:pt x="1085494" y="1059332"/>
                    <a:pt x="1098901" y="1056962"/>
                    <a:pt x="1084343" y="1046466"/>
                  </a:cubicBezTo>
                  <a:cubicBezTo>
                    <a:pt x="1069784" y="1036038"/>
                    <a:pt x="1070597" y="1013760"/>
                    <a:pt x="1084546" y="1009832"/>
                  </a:cubicBezTo>
                  <a:cubicBezTo>
                    <a:pt x="1098495" y="1005905"/>
                    <a:pt x="1095922" y="1012135"/>
                    <a:pt x="1107569" y="1012406"/>
                  </a:cubicBezTo>
                  <a:cubicBezTo>
                    <a:pt x="1119283" y="1012676"/>
                    <a:pt x="1133097" y="1007462"/>
                    <a:pt x="1134519" y="1002384"/>
                  </a:cubicBezTo>
                  <a:cubicBezTo>
                    <a:pt x="1135941" y="997305"/>
                    <a:pt x="1122737" y="985658"/>
                    <a:pt x="1128493" y="980851"/>
                  </a:cubicBezTo>
                  <a:cubicBezTo>
                    <a:pt x="1134181" y="976043"/>
                    <a:pt x="1139598" y="958302"/>
                    <a:pt x="1133639" y="957421"/>
                  </a:cubicBezTo>
                  <a:cubicBezTo>
                    <a:pt x="1127680" y="956541"/>
                    <a:pt x="1127139" y="968865"/>
                    <a:pt x="1119148" y="965412"/>
                  </a:cubicBezTo>
                  <a:cubicBezTo>
                    <a:pt x="1111158" y="962026"/>
                    <a:pt x="1105741" y="960401"/>
                    <a:pt x="1111767" y="959859"/>
                  </a:cubicBezTo>
                  <a:cubicBezTo>
                    <a:pt x="1117726" y="959317"/>
                    <a:pt x="1119555" y="956067"/>
                    <a:pt x="1125242" y="951530"/>
                  </a:cubicBezTo>
                  <a:cubicBezTo>
                    <a:pt x="1130931" y="946993"/>
                    <a:pt x="1134451" y="948551"/>
                    <a:pt x="1140681" y="951395"/>
                  </a:cubicBezTo>
                  <a:cubicBezTo>
                    <a:pt x="1146979" y="954239"/>
                    <a:pt x="1164856" y="960672"/>
                    <a:pt x="1171153" y="948212"/>
                  </a:cubicBezTo>
                  <a:cubicBezTo>
                    <a:pt x="1177450" y="935753"/>
                    <a:pt x="1166887" y="922751"/>
                    <a:pt x="1165736" y="919907"/>
                  </a:cubicBezTo>
                  <a:cubicBezTo>
                    <a:pt x="1164584" y="917064"/>
                    <a:pt x="1162418" y="920382"/>
                    <a:pt x="1157272" y="922684"/>
                  </a:cubicBezTo>
                  <a:cubicBezTo>
                    <a:pt x="1152125" y="924918"/>
                    <a:pt x="1141697" y="912594"/>
                    <a:pt x="1145692" y="905281"/>
                  </a:cubicBezTo>
                  <a:cubicBezTo>
                    <a:pt x="1149687" y="897900"/>
                    <a:pt x="1156730" y="895259"/>
                    <a:pt x="1156188" y="889639"/>
                  </a:cubicBezTo>
                  <a:cubicBezTo>
                    <a:pt x="1155646" y="884019"/>
                    <a:pt x="1147588" y="881513"/>
                    <a:pt x="1153886" y="883206"/>
                  </a:cubicBezTo>
                  <a:cubicBezTo>
                    <a:pt x="1160183" y="884899"/>
                    <a:pt x="1162282" y="886253"/>
                    <a:pt x="1162892" y="870408"/>
                  </a:cubicBezTo>
                  <a:cubicBezTo>
                    <a:pt x="1163501" y="854563"/>
                    <a:pt x="1172507" y="839869"/>
                    <a:pt x="1169731" y="830795"/>
                  </a:cubicBezTo>
                  <a:cubicBezTo>
                    <a:pt x="1167361" y="823279"/>
                    <a:pt x="1165668" y="814070"/>
                    <a:pt x="1162553" y="809194"/>
                  </a:cubicBezTo>
                  <a:cubicBezTo>
                    <a:pt x="1163501" y="809262"/>
                    <a:pt x="1164584" y="809262"/>
                    <a:pt x="1165871" y="809127"/>
                  </a:cubicBezTo>
                  <a:cubicBezTo>
                    <a:pt x="1177857" y="807975"/>
                    <a:pt x="1163907" y="792469"/>
                    <a:pt x="1157068" y="792469"/>
                  </a:cubicBezTo>
                  <a:cubicBezTo>
                    <a:pt x="1150229" y="792469"/>
                    <a:pt x="1147047" y="784749"/>
                    <a:pt x="1135671" y="779671"/>
                  </a:cubicBezTo>
                  <a:cubicBezTo>
                    <a:pt x="1124294" y="774592"/>
                    <a:pt x="1119351" y="781364"/>
                    <a:pt x="1118809" y="771139"/>
                  </a:cubicBezTo>
                  <a:cubicBezTo>
                    <a:pt x="1118268" y="760982"/>
                    <a:pt x="1115830" y="756513"/>
                    <a:pt x="1124972" y="758205"/>
                  </a:cubicBezTo>
                  <a:cubicBezTo>
                    <a:pt x="1134113" y="759898"/>
                    <a:pt x="1144676" y="752179"/>
                    <a:pt x="1149214" y="746017"/>
                  </a:cubicBezTo>
                  <a:cubicBezTo>
                    <a:pt x="1153750" y="739787"/>
                    <a:pt x="1150026" y="725499"/>
                    <a:pt x="1159167" y="728343"/>
                  </a:cubicBezTo>
                  <a:cubicBezTo>
                    <a:pt x="1168309" y="731187"/>
                    <a:pt x="1166819" y="736401"/>
                    <a:pt x="1169663" y="742631"/>
                  </a:cubicBezTo>
                  <a:cubicBezTo>
                    <a:pt x="1172507" y="748861"/>
                    <a:pt x="1177924" y="746897"/>
                    <a:pt x="1184764" y="749673"/>
                  </a:cubicBezTo>
                  <a:cubicBezTo>
                    <a:pt x="1191602" y="752517"/>
                    <a:pt x="1199932" y="752856"/>
                    <a:pt x="1202166" y="755090"/>
                  </a:cubicBezTo>
                  <a:cubicBezTo>
                    <a:pt x="1204468" y="757325"/>
                    <a:pt x="1203724" y="759763"/>
                    <a:pt x="1205958" y="750147"/>
                  </a:cubicBezTo>
                  <a:cubicBezTo>
                    <a:pt x="1208260" y="740532"/>
                    <a:pt x="1213881" y="733151"/>
                    <a:pt x="1213881" y="724145"/>
                  </a:cubicBezTo>
                  <a:cubicBezTo>
                    <a:pt x="1213881" y="715071"/>
                    <a:pt x="1210157" y="709248"/>
                    <a:pt x="1202776" y="701325"/>
                  </a:cubicBezTo>
                  <a:cubicBezTo>
                    <a:pt x="1195394" y="693403"/>
                    <a:pt x="1194108" y="694012"/>
                    <a:pt x="1189571" y="683855"/>
                  </a:cubicBezTo>
                  <a:cubicBezTo>
                    <a:pt x="1185034" y="673698"/>
                    <a:pt x="1184290" y="653654"/>
                    <a:pt x="1177450" y="650268"/>
                  </a:cubicBezTo>
                  <a:cubicBezTo>
                    <a:pt x="1170611" y="646883"/>
                    <a:pt x="1156120" y="641533"/>
                    <a:pt x="1158964" y="632460"/>
                  </a:cubicBezTo>
                  <a:cubicBezTo>
                    <a:pt x="1161808" y="623386"/>
                    <a:pt x="1168851" y="632256"/>
                    <a:pt x="1172846" y="639028"/>
                  </a:cubicBezTo>
                  <a:cubicBezTo>
                    <a:pt x="1176841" y="645799"/>
                    <a:pt x="1189639" y="644310"/>
                    <a:pt x="1196478" y="623386"/>
                  </a:cubicBezTo>
                  <a:cubicBezTo>
                    <a:pt x="1203317" y="602462"/>
                    <a:pt x="1199796" y="580387"/>
                    <a:pt x="1207786" y="567928"/>
                  </a:cubicBezTo>
                  <a:cubicBezTo>
                    <a:pt x="1215777" y="555468"/>
                    <a:pt x="1217605" y="548426"/>
                    <a:pt x="1219840" y="533190"/>
                  </a:cubicBezTo>
                  <a:cubicBezTo>
                    <a:pt x="1222142" y="517954"/>
                    <a:pt x="1227153" y="501161"/>
                    <a:pt x="1237378" y="488702"/>
                  </a:cubicBezTo>
                  <a:cubicBezTo>
                    <a:pt x="1247670" y="476242"/>
                    <a:pt x="1263448" y="465272"/>
                    <a:pt x="1264599" y="459652"/>
                  </a:cubicBezTo>
                  <a:cubicBezTo>
                    <a:pt x="1265750" y="453964"/>
                    <a:pt x="1249092" y="447667"/>
                    <a:pt x="1257624" y="442588"/>
                  </a:cubicBezTo>
                  <a:cubicBezTo>
                    <a:pt x="1266156" y="437510"/>
                    <a:pt x="1275569" y="441505"/>
                    <a:pt x="1282408" y="439202"/>
                  </a:cubicBezTo>
                  <a:cubicBezTo>
                    <a:pt x="1289247" y="436900"/>
                    <a:pt x="1279902" y="416924"/>
                    <a:pt x="1287893" y="415773"/>
                  </a:cubicBezTo>
                  <a:cubicBezTo>
                    <a:pt x="1290804" y="415367"/>
                    <a:pt x="1292565" y="416450"/>
                    <a:pt x="1293513" y="417601"/>
                  </a:cubicBezTo>
                  <a:cubicBezTo>
                    <a:pt x="1291753" y="410559"/>
                    <a:pt x="1281189" y="410424"/>
                    <a:pt x="1283153" y="403111"/>
                  </a:cubicBezTo>
                  <a:cubicBezTo>
                    <a:pt x="1285116" y="395730"/>
                    <a:pt x="1300962" y="387333"/>
                    <a:pt x="1308343" y="387604"/>
                  </a:cubicBezTo>
                  <a:cubicBezTo>
                    <a:pt x="1315723" y="387875"/>
                    <a:pt x="1325610" y="396610"/>
                    <a:pt x="1330147" y="395188"/>
                  </a:cubicBezTo>
                  <a:cubicBezTo>
                    <a:pt x="1334683" y="393766"/>
                    <a:pt x="1343351" y="381171"/>
                    <a:pt x="1338205" y="369592"/>
                  </a:cubicBezTo>
                  <a:cubicBezTo>
                    <a:pt x="1333058" y="358013"/>
                    <a:pt x="1344299" y="348939"/>
                    <a:pt x="1354321" y="358283"/>
                  </a:cubicBezTo>
                  <a:cubicBezTo>
                    <a:pt x="1364275" y="367628"/>
                    <a:pt x="1365900" y="350835"/>
                    <a:pt x="1375922" y="347178"/>
                  </a:cubicBezTo>
                  <a:cubicBezTo>
                    <a:pt x="1385875" y="343522"/>
                    <a:pt x="1398335" y="335667"/>
                    <a:pt x="1395762" y="322666"/>
                  </a:cubicBezTo>
                  <a:cubicBezTo>
                    <a:pt x="1393189" y="309665"/>
                    <a:pt x="1380188" y="274318"/>
                    <a:pt x="1361431" y="269239"/>
                  </a:cubicBezTo>
                  <a:cubicBezTo>
                    <a:pt x="1342606" y="264160"/>
                    <a:pt x="1336782" y="273776"/>
                    <a:pt x="1320531" y="275807"/>
                  </a:cubicBezTo>
                  <a:cubicBezTo>
                    <a:pt x="1304280" y="277771"/>
                    <a:pt x="1296628" y="279396"/>
                    <a:pt x="1289247" y="279396"/>
                  </a:cubicBezTo>
                  <a:cubicBezTo>
                    <a:pt x="1281866" y="279396"/>
                    <a:pt x="1270626" y="266801"/>
                    <a:pt x="1268052" y="272151"/>
                  </a:cubicBezTo>
                  <a:cubicBezTo>
                    <a:pt x="1265479" y="277500"/>
                    <a:pt x="1263786" y="286303"/>
                    <a:pt x="1261552" y="290027"/>
                  </a:cubicBezTo>
                  <a:cubicBezTo>
                    <a:pt x="1259250" y="293684"/>
                    <a:pt x="1263109" y="315420"/>
                    <a:pt x="1254306" y="312576"/>
                  </a:cubicBezTo>
                  <a:cubicBezTo>
                    <a:pt x="1247332" y="310342"/>
                    <a:pt x="1236023" y="304112"/>
                    <a:pt x="1231148" y="299101"/>
                  </a:cubicBezTo>
                  <a:cubicBezTo>
                    <a:pt x="1227762" y="302284"/>
                    <a:pt x="1222616" y="305331"/>
                    <a:pt x="1214355" y="309055"/>
                  </a:cubicBezTo>
                  <a:cubicBezTo>
                    <a:pt x="1199254" y="315827"/>
                    <a:pt x="1168038" y="342574"/>
                    <a:pt x="1159506" y="335802"/>
                  </a:cubicBezTo>
                  <a:cubicBezTo>
                    <a:pt x="1150974" y="329031"/>
                    <a:pt x="1141562" y="333161"/>
                    <a:pt x="1156662" y="326390"/>
                  </a:cubicBezTo>
                  <a:cubicBezTo>
                    <a:pt x="1171762" y="319619"/>
                    <a:pt x="1177044" y="314811"/>
                    <a:pt x="1184493" y="302690"/>
                  </a:cubicBezTo>
                  <a:cubicBezTo>
                    <a:pt x="1191874" y="290501"/>
                    <a:pt x="1192009" y="280141"/>
                    <a:pt x="1196275" y="273911"/>
                  </a:cubicBezTo>
                  <a:cubicBezTo>
                    <a:pt x="1200541" y="267682"/>
                    <a:pt x="1208193" y="267952"/>
                    <a:pt x="1207109" y="258879"/>
                  </a:cubicBezTo>
                  <a:cubicBezTo>
                    <a:pt x="1205958" y="249805"/>
                    <a:pt x="1197291" y="244929"/>
                    <a:pt x="1190181" y="243507"/>
                  </a:cubicBezTo>
                  <a:cubicBezTo>
                    <a:pt x="1183071" y="242085"/>
                    <a:pt x="1168918" y="231793"/>
                    <a:pt x="1163772" y="238903"/>
                  </a:cubicBezTo>
                  <a:cubicBezTo>
                    <a:pt x="1158626" y="245945"/>
                    <a:pt x="1173997" y="267140"/>
                    <a:pt x="1169731" y="272557"/>
                  </a:cubicBezTo>
                  <a:cubicBezTo>
                    <a:pt x="1165465" y="277906"/>
                    <a:pt x="1169189" y="280006"/>
                    <a:pt x="1149755" y="280276"/>
                  </a:cubicBezTo>
                  <a:cubicBezTo>
                    <a:pt x="1130389" y="280547"/>
                    <a:pt x="1115965" y="268968"/>
                    <a:pt x="1102897" y="268088"/>
                  </a:cubicBezTo>
                  <a:cubicBezTo>
                    <a:pt x="1089760" y="267208"/>
                    <a:pt x="1085426" y="260775"/>
                    <a:pt x="1101407" y="256509"/>
                  </a:cubicBezTo>
                  <a:cubicBezTo>
                    <a:pt x="1117388" y="252243"/>
                    <a:pt x="1125581" y="256712"/>
                    <a:pt x="1128696" y="253055"/>
                  </a:cubicBezTo>
                  <a:cubicBezTo>
                    <a:pt x="1131811" y="249399"/>
                    <a:pt x="1136280" y="238293"/>
                    <a:pt x="1130863" y="232876"/>
                  </a:cubicBezTo>
                  <a:cubicBezTo>
                    <a:pt x="1125446" y="227527"/>
                    <a:pt x="1116033" y="211682"/>
                    <a:pt x="1120570" y="209718"/>
                  </a:cubicBezTo>
                  <a:cubicBezTo>
                    <a:pt x="1125107" y="207754"/>
                    <a:pt x="1153953" y="223870"/>
                    <a:pt x="1170747" y="222448"/>
                  </a:cubicBezTo>
                  <a:cubicBezTo>
                    <a:pt x="1187540" y="221026"/>
                    <a:pt x="1212188" y="211682"/>
                    <a:pt x="1222413" y="205994"/>
                  </a:cubicBezTo>
                  <a:cubicBezTo>
                    <a:pt x="1232705" y="200373"/>
                    <a:pt x="1261349" y="183648"/>
                    <a:pt x="1242388" y="166313"/>
                  </a:cubicBezTo>
                  <a:cubicBezTo>
                    <a:pt x="1223361" y="148978"/>
                    <a:pt x="1206906" y="135706"/>
                    <a:pt x="1193973" y="131982"/>
                  </a:cubicBezTo>
                  <a:cubicBezTo>
                    <a:pt x="1181039" y="128190"/>
                    <a:pt x="1171491" y="127987"/>
                    <a:pt x="1162418" y="130966"/>
                  </a:cubicBezTo>
                  <a:cubicBezTo>
                    <a:pt x="1153276" y="134013"/>
                    <a:pt x="1148198" y="123721"/>
                    <a:pt x="1154224" y="115392"/>
                  </a:cubicBezTo>
                  <a:cubicBezTo>
                    <a:pt x="1160318" y="107130"/>
                    <a:pt x="1161741" y="97650"/>
                    <a:pt x="1154157" y="92369"/>
                  </a:cubicBezTo>
                  <a:cubicBezTo>
                    <a:pt x="1146573" y="87087"/>
                    <a:pt x="1144812" y="80383"/>
                    <a:pt x="1142577" y="71310"/>
                  </a:cubicBezTo>
                  <a:cubicBezTo>
                    <a:pt x="1140275" y="62236"/>
                    <a:pt x="1127206" y="64877"/>
                    <a:pt x="1120367" y="60340"/>
                  </a:cubicBezTo>
                  <a:cubicBezTo>
                    <a:pt x="1113528" y="55803"/>
                    <a:pt x="1107433" y="48964"/>
                    <a:pt x="1098360" y="45172"/>
                  </a:cubicBezTo>
                  <a:cubicBezTo>
                    <a:pt x="1089218" y="41380"/>
                    <a:pt x="1067956" y="32103"/>
                    <a:pt x="1059559" y="28311"/>
                  </a:cubicBezTo>
                  <a:cubicBezTo>
                    <a:pt x="1051230" y="24519"/>
                    <a:pt x="1046355" y="23909"/>
                    <a:pt x="1038703" y="21675"/>
                  </a:cubicBezTo>
                  <a:cubicBezTo>
                    <a:pt x="1031119" y="19440"/>
                    <a:pt x="1017035" y="22352"/>
                    <a:pt x="1008638" y="20862"/>
                  </a:cubicBezTo>
                  <a:cubicBezTo>
                    <a:pt x="1000309" y="19372"/>
                    <a:pt x="984532" y="9825"/>
                    <a:pt x="975390" y="9825"/>
                  </a:cubicBezTo>
                  <a:cubicBezTo>
                    <a:pt x="966249" y="9825"/>
                    <a:pt x="956836" y="2105"/>
                    <a:pt x="954602" y="5085"/>
                  </a:cubicBezTo>
                  <a:cubicBezTo>
                    <a:pt x="952300" y="8132"/>
                    <a:pt x="958800" y="20185"/>
                    <a:pt x="953857" y="19440"/>
                  </a:cubicBezTo>
                  <a:cubicBezTo>
                    <a:pt x="948914" y="18695"/>
                    <a:pt x="939095" y="22826"/>
                    <a:pt x="936048" y="18695"/>
                  </a:cubicBezTo>
                  <a:cubicBezTo>
                    <a:pt x="933001" y="14565"/>
                    <a:pt x="931579" y="-2635"/>
                    <a:pt x="927787" y="345"/>
                  </a:cubicBezTo>
                  <a:cubicBezTo>
                    <a:pt x="923995" y="3392"/>
                    <a:pt x="926974" y="21404"/>
                    <a:pt x="923589" y="21810"/>
                  </a:cubicBezTo>
                  <a:cubicBezTo>
                    <a:pt x="920135" y="22217"/>
                    <a:pt x="916952" y="13684"/>
                    <a:pt x="919932" y="20794"/>
                  </a:cubicBezTo>
                  <a:cubicBezTo>
                    <a:pt x="922979" y="27972"/>
                    <a:pt x="923656" y="34676"/>
                    <a:pt x="920271" y="38807"/>
                  </a:cubicBezTo>
                  <a:cubicBezTo>
                    <a:pt x="917765" y="41854"/>
                    <a:pt x="910723" y="48151"/>
                    <a:pt x="907473" y="52079"/>
                  </a:cubicBezTo>
                  <a:cubicBezTo>
                    <a:pt x="899482" y="48016"/>
                    <a:pt x="884585" y="37791"/>
                    <a:pt x="881538" y="41109"/>
                  </a:cubicBezTo>
                  <a:cubicBezTo>
                    <a:pt x="878084" y="44901"/>
                    <a:pt x="889257" y="57699"/>
                    <a:pt x="892305" y="62574"/>
                  </a:cubicBezTo>
                  <a:cubicBezTo>
                    <a:pt x="895351" y="67450"/>
                    <a:pt x="893862" y="71377"/>
                    <a:pt x="888174" y="68736"/>
                  </a:cubicBezTo>
                  <a:cubicBezTo>
                    <a:pt x="882486" y="66095"/>
                    <a:pt x="874225" y="69346"/>
                    <a:pt x="869282" y="64877"/>
                  </a:cubicBezTo>
                  <a:cubicBezTo>
                    <a:pt x="864338" y="60340"/>
                    <a:pt x="861223" y="66502"/>
                    <a:pt x="854384" y="65418"/>
                  </a:cubicBezTo>
                  <a:cubicBezTo>
                    <a:pt x="847545" y="64267"/>
                    <a:pt x="854114" y="43073"/>
                    <a:pt x="849915" y="37791"/>
                  </a:cubicBezTo>
                  <a:cubicBezTo>
                    <a:pt x="845717" y="32509"/>
                    <a:pt x="837049" y="28514"/>
                    <a:pt x="826757" y="30816"/>
                  </a:cubicBezTo>
                  <a:cubicBezTo>
                    <a:pt x="816464" y="33051"/>
                    <a:pt x="816329" y="43614"/>
                    <a:pt x="812537" y="47000"/>
                  </a:cubicBezTo>
                  <a:cubicBezTo>
                    <a:pt x="808745" y="50386"/>
                    <a:pt x="807120" y="48490"/>
                    <a:pt x="800280" y="48490"/>
                  </a:cubicBezTo>
                  <a:cubicBezTo>
                    <a:pt x="793441" y="48490"/>
                    <a:pt x="796692" y="52959"/>
                    <a:pt x="793238" y="57496"/>
                  </a:cubicBezTo>
                  <a:cubicBezTo>
                    <a:pt x="789785" y="62033"/>
                    <a:pt x="777664" y="65012"/>
                    <a:pt x="780711" y="69549"/>
                  </a:cubicBezTo>
                  <a:cubicBezTo>
                    <a:pt x="783758" y="74086"/>
                    <a:pt x="795405" y="73341"/>
                    <a:pt x="791952" y="79029"/>
                  </a:cubicBezTo>
                  <a:cubicBezTo>
                    <a:pt x="788498" y="84649"/>
                    <a:pt x="784706" y="85665"/>
                    <a:pt x="787347" y="89796"/>
                  </a:cubicBezTo>
                  <a:cubicBezTo>
                    <a:pt x="789988" y="93926"/>
                    <a:pt x="780846" y="106250"/>
                    <a:pt x="774955" y="107401"/>
                  </a:cubicBezTo>
                  <a:cubicBezTo>
                    <a:pt x="769064" y="108552"/>
                    <a:pt x="772179" y="116340"/>
                    <a:pt x="768726" y="119319"/>
                  </a:cubicBezTo>
                  <a:cubicBezTo>
                    <a:pt x="765272" y="122366"/>
                    <a:pt x="761142" y="117423"/>
                    <a:pt x="755386" y="109162"/>
                  </a:cubicBezTo>
                  <a:cubicBezTo>
                    <a:pt x="749698" y="100901"/>
                    <a:pt x="743874" y="109771"/>
                    <a:pt x="732837" y="110516"/>
                  </a:cubicBezTo>
                  <a:cubicBezTo>
                    <a:pt x="729790" y="110719"/>
                    <a:pt x="728029" y="110042"/>
                    <a:pt x="726945" y="109162"/>
                  </a:cubicBezTo>
                  <a:cubicBezTo>
                    <a:pt x="727013" y="109636"/>
                    <a:pt x="727013" y="110178"/>
                    <a:pt x="727081" y="110787"/>
                  </a:cubicBezTo>
                  <a:cubicBezTo>
                    <a:pt x="727487" y="121351"/>
                    <a:pt x="728435" y="131034"/>
                    <a:pt x="732972" y="147217"/>
                  </a:cubicBezTo>
                  <a:cubicBezTo>
                    <a:pt x="737509" y="163401"/>
                    <a:pt x="731686" y="169292"/>
                    <a:pt x="736629" y="182497"/>
                  </a:cubicBezTo>
                  <a:cubicBezTo>
                    <a:pt x="740488" y="192857"/>
                    <a:pt x="736290" y="205994"/>
                    <a:pt x="736764" y="213645"/>
                  </a:cubicBezTo>
                  <a:cubicBezTo>
                    <a:pt x="726201" y="212833"/>
                    <a:pt x="722341" y="239241"/>
                    <a:pt x="716788" y="237007"/>
                  </a:cubicBezTo>
                  <a:cubicBezTo>
                    <a:pt x="711101" y="234772"/>
                    <a:pt x="699521" y="235856"/>
                    <a:pt x="696542" y="224886"/>
                  </a:cubicBezTo>
                  <a:cubicBezTo>
                    <a:pt x="693494" y="213984"/>
                    <a:pt x="695865" y="205046"/>
                    <a:pt x="696271" y="197936"/>
                  </a:cubicBezTo>
                  <a:cubicBezTo>
                    <a:pt x="696677" y="190758"/>
                    <a:pt x="706225" y="163672"/>
                    <a:pt x="700876" y="155343"/>
                  </a:cubicBezTo>
                  <a:cubicBezTo>
                    <a:pt x="695526" y="147082"/>
                    <a:pt x="680426" y="135367"/>
                    <a:pt x="673248" y="129747"/>
                  </a:cubicBezTo>
                  <a:cubicBezTo>
                    <a:pt x="666002" y="124127"/>
                    <a:pt x="663971" y="119048"/>
                    <a:pt x="657132" y="117491"/>
                  </a:cubicBezTo>
                  <a:cubicBezTo>
                    <a:pt x="650293" y="116001"/>
                    <a:pt x="648397" y="116746"/>
                    <a:pt x="648397" y="130289"/>
                  </a:cubicBezTo>
                  <a:cubicBezTo>
                    <a:pt x="648397" y="143832"/>
                    <a:pt x="644943" y="151754"/>
                    <a:pt x="644943" y="162724"/>
                  </a:cubicBezTo>
                  <a:cubicBezTo>
                    <a:pt x="644943" y="173626"/>
                    <a:pt x="647584" y="202269"/>
                    <a:pt x="641558" y="204843"/>
                  </a:cubicBezTo>
                  <a:cubicBezTo>
                    <a:pt x="635464" y="207483"/>
                    <a:pt x="622056" y="191164"/>
                    <a:pt x="615962" y="190013"/>
                  </a:cubicBezTo>
                  <a:cubicBezTo>
                    <a:pt x="609867" y="188862"/>
                    <a:pt x="610544" y="203082"/>
                    <a:pt x="604856" y="202743"/>
                  </a:cubicBezTo>
                  <a:cubicBezTo>
                    <a:pt x="599168" y="202337"/>
                    <a:pt x="594496" y="199358"/>
                    <a:pt x="595241" y="192518"/>
                  </a:cubicBezTo>
                  <a:cubicBezTo>
                    <a:pt x="595986" y="185747"/>
                    <a:pt x="582375" y="177824"/>
                    <a:pt x="580818" y="173694"/>
                  </a:cubicBezTo>
                  <a:cubicBezTo>
                    <a:pt x="580818" y="173626"/>
                    <a:pt x="580750" y="173491"/>
                    <a:pt x="580750" y="173423"/>
                  </a:cubicBezTo>
                  <a:cubicBezTo>
                    <a:pt x="578515" y="178028"/>
                    <a:pt x="574791" y="179924"/>
                    <a:pt x="570796" y="177960"/>
                  </a:cubicBezTo>
                  <a:cubicBezTo>
                    <a:pt x="565447" y="175319"/>
                    <a:pt x="563483" y="172949"/>
                    <a:pt x="567681" y="166177"/>
                  </a:cubicBezTo>
                  <a:cubicBezTo>
                    <a:pt x="571879" y="159406"/>
                    <a:pt x="580412" y="154801"/>
                    <a:pt x="582714" y="142342"/>
                  </a:cubicBezTo>
                  <a:cubicBezTo>
                    <a:pt x="585016" y="129883"/>
                    <a:pt x="585219" y="106927"/>
                    <a:pt x="574588" y="106927"/>
                  </a:cubicBezTo>
                  <a:cubicBezTo>
                    <a:pt x="563957" y="106927"/>
                    <a:pt x="559420" y="104625"/>
                    <a:pt x="549195" y="108756"/>
                  </a:cubicBezTo>
                  <a:cubicBezTo>
                    <a:pt x="538903" y="112886"/>
                    <a:pt x="525427" y="112480"/>
                    <a:pt x="523531" y="118845"/>
                  </a:cubicBezTo>
                  <a:cubicBezTo>
                    <a:pt x="521635" y="125278"/>
                    <a:pt x="530506" y="143561"/>
                    <a:pt x="527459" y="144644"/>
                  </a:cubicBezTo>
                  <a:cubicBezTo>
                    <a:pt x="524412" y="145795"/>
                    <a:pt x="522448" y="131711"/>
                    <a:pt x="515609" y="127174"/>
                  </a:cubicBezTo>
                  <a:cubicBezTo>
                    <a:pt x="508769" y="122637"/>
                    <a:pt x="497461" y="110042"/>
                    <a:pt x="486018" y="112344"/>
                  </a:cubicBezTo>
                  <a:cubicBezTo>
                    <a:pt x="474642" y="114579"/>
                    <a:pt x="468411" y="123788"/>
                    <a:pt x="459676" y="122705"/>
                  </a:cubicBezTo>
                  <a:cubicBezTo>
                    <a:pt x="450941" y="121554"/>
                    <a:pt x="448977" y="126429"/>
                    <a:pt x="437195" y="132456"/>
                  </a:cubicBezTo>
                  <a:cubicBezTo>
                    <a:pt x="425413" y="138482"/>
                    <a:pt x="416001" y="138008"/>
                    <a:pt x="409568" y="141800"/>
                  </a:cubicBezTo>
                  <a:cubicBezTo>
                    <a:pt x="403135" y="145592"/>
                    <a:pt x="385326" y="140852"/>
                    <a:pt x="383768" y="155953"/>
                  </a:cubicBezTo>
                  <a:cubicBezTo>
                    <a:pt x="382279" y="171053"/>
                    <a:pt x="398056" y="180059"/>
                    <a:pt x="394264" y="187237"/>
                  </a:cubicBezTo>
                  <a:cubicBezTo>
                    <a:pt x="390472" y="194414"/>
                    <a:pt x="374491" y="193060"/>
                    <a:pt x="371851" y="197936"/>
                  </a:cubicBezTo>
                  <a:cubicBezTo>
                    <a:pt x="369210" y="202811"/>
                    <a:pt x="376794" y="224683"/>
                    <a:pt x="365756" y="225834"/>
                  </a:cubicBezTo>
                  <a:cubicBezTo>
                    <a:pt x="354719" y="226985"/>
                    <a:pt x="353229" y="206332"/>
                    <a:pt x="336165" y="203691"/>
                  </a:cubicBezTo>
                  <a:cubicBezTo>
                    <a:pt x="319033" y="201051"/>
                    <a:pt x="297568" y="213239"/>
                    <a:pt x="287275" y="220010"/>
                  </a:cubicBezTo>
                  <a:cubicBezTo>
                    <a:pt x="276983" y="226782"/>
                    <a:pt x="287207" y="247096"/>
                    <a:pt x="268247" y="253529"/>
                  </a:cubicBezTo>
                  <a:cubicBezTo>
                    <a:pt x="249220" y="259962"/>
                    <a:pt x="240213" y="254545"/>
                    <a:pt x="236015" y="267004"/>
                  </a:cubicBezTo>
                  <a:cubicBezTo>
                    <a:pt x="231817" y="279464"/>
                    <a:pt x="197553" y="295174"/>
                    <a:pt x="209336" y="307633"/>
                  </a:cubicBezTo>
                  <a:cubicBezTo>
                    <a:pt x="221118" y="320093"/>
                    <a:pt x="230056" y="312915"/>
                    <a:pt x="237708" y="314066"/>
                  </a:cubicBezTo>
                  <a:cubicBezTo>
                    <a:pt x="245292" y="315217"/>
                    <a:pt x="256939" y="306076"/>
                    <a:pt x="262627" y="312305"/>
                  </a:cubicBezTo>
                  <a:cubicBezTo>
                    <a:pt x="268315" y="318603"/>
                    <a:pt x="269737" y="333094"/>
                    <a:pt x="263643" y="336547"/>
                  </a:cubicBezTo>
                  <a:cubicBezTo>
                    <a:pt x="257548" y="339933"/>
                    <a:pt x="249017" y="338105"/>
                    <a:pt x="244480" y="341490"/>
                  </a:cubicBezTo>
                  <a:cubicBezTo>
                    <a:pt x="239943" y="344876"/>
                    <a:pt x="243667" y="354288"/>
                    <a:pt x="242516" y="359231"/>
                  </a:cubicBezTo>
                  <a:cubicBezTo>
                    <a:pt x="241365" y="364107"/>
                    <a:pt x="224707" y="359909"/>
                    <a:pt x="219358" y="367425"/>
                  </a:cubicBezTo>
                  <a:cubicBezTo>
                    <a:pt x="214008" y="374941"/>
                    <a:pt x="211300" y="392682"/>
                    <a:pt x="205950" y="394240"/>
                  </a:cubicBezTo>
                  <a:cubicBezTo>
                    <a:pt x="200601" y="395730"/>
                    <a:pt x="195048" y="400876"/>
                    <a:pt x="185162" y="390313"/>
                  </a:cubicBezTo>
                  <a:cubicBezTo>
                    <a:pt x="175275" y="379749"/>
                    <a:pt x="154352" y="383270"/>
                    <a:pt x="141012" y="385505"/>
                  </a:cubicBezTo>
                  <a:cubicBezTo>
                    <a:pt x="127740" y="387739"/>
                    <a:pt x="99503" y="414080"/>
                    <a:pt x="79391" y="414080"/>
                  </a:cubicBezTo>
                  <a:cubicBezTo>
                    <a:pt x="59280" y="414080"/>
                    <a:pt x="45940" y="414961"/>
                    <a:pt x="39846" y="414961"/>
                  </a:cubicBezTo>
                  <a:cubicBezTo>
                    <a:pt x="33752" y="414961"/>
                    <a:pt x="19532" y="411439"/>
                    <a:pt x="13438" y="418279"/>
                  </a:cubicBezTo>
                  <a:cubicBezTo>
                    <a:pt x="7344" y="425050"/>
                    <a:pt x="11203" y="431754"/>
                    <a:pt x="7072" y="438187"/>
                  </a:cubicBezTo>
                  <a:cubicBezTo>
                    <a:pt x="2874" y="444619"/>
                    <a:pt x="-4574" y="444755"/>
                    <a:pt x="3822" y="456808"/>
                  </a:cubicBezTo>
                  <a:cubicBezTo>
                    <a:pt x="12151" y="468861"/>
                    <a:pt x="24746" y="471773"/>
                    <a:pt x="25897" y="478883"/>
                  </a:cubicBezTo>
                  <a:cubicBezTo>
                    <a:pt x="27048" y="486061"/>
                    <a:pt x="16688" y="499942"/>
                    <a:pt x="28064" y="504411"/>
                  </a:cubicBezTo>
                  <a:cubicBezTo>
                    <a:pt x="39440" y="508948"/>
                    <a:pt x="52238" y="508000"/>
                    <a:pt x="52238" y="514772"/>
                  </a:cubicBezTo>
                  <a:cubicBezTo>
                    <a:pt x="52238" y="521543"/>
                    <a:pt x="43029" y="531294"/>
                    <a:pt x="40388" y="538065"/>
                  </a:cubicBezTo>
                  <a:cubicBezTo>
                    <a:pt x="37747" y="544837"/>
                    <a:pt x="43029" y="538201"/>
                    <a:pt x="16417" y="541993"/>
                  </a:cubicBezTo>
                  <a:cubicBezTo>
                    <a:pt x="-10195" y="545785"/>
                    <a:pt x="2942" y="575038"/>
                    <a:pt x="9036" y="581064"/>
                  </a:cubicBezTo>
                  <a:cubicBezTo>
                    <a:pt x="15130" y="587091"/>
                    <a:pt x="1926" y="595081"/>
                    <a:pt x="11000" y="609030"/>
                  </a:cubicBezTo>
                  <a:cubicBezTo>
                    <a:pt x="20141" y="622980"/>
                    <a:pt x="26304" y="620677"/>
                    <a:pt x="20209" y="622573"/>
                  </a:cubicBezTo>
                  <a:cubicBezTo>
                    <a:pt x="14115" y="624469"/>
                    <a:pt x="2536" y="620813"/>
                    <a:pt x="5989" y="633611"/>
                  </a:cubicBezTo>
                  <a:cubicBezTo>
                    <a:pt x="9443" y="646409"/>
                    <a:pt x="22444" y="658123"/>
                    <a:pt x="28199" y="662660"/>
                  </a:cubicBezTo>
                  <a:cubicBezTo>
                    <a:pt x="33888" y="667197"/>
                    <a:pt x="43841" y="669635"/>
                    <a:pt x="50274" y="675661"/>
                  </a:cubicBezTo>
                  <a:cubicBezTo>
                    <a:pt x="56707" y="681688"/>
                    <a:pt x="58265" y="697939"/>
                    <a:pt x="64698" y="694554"/>
                  </a:cubicBezTo>
                  <a:cubicBezTo>
                    <a:pt x="71131" y="691168"/>
                    <a:pt x="70386" y="675932"/>
                    <a:pt x="70792" y="668416"/>
                  </a:cubicBezTo>
                  <a:cubicBezTo>
                    <a:pt x="71198" y="660900"/>
                    <a:pt x="71469" y="646002"/>
                    <a:pt x="76006" y="655821"/>
                  </a:cubicBezTo>
                  <a:cubicBezTo>
                    <a:pt x="80543" y="665640"/>
                    <a:pt x="80543" y="682907"/>
                    <a:pt x="88533" y="676135"/>
                  </a:cubicBezTo>
                  <a:cubicBezTo>
                    <a:pt x="88804" y="675932"/>
                    <a:pt x="89007" y="675661"/>
                    <a:pt x="89278" y="675458"/>
                  </a:cubicBezTo>
                  <a:cubicBezTo>
                    <a:pt x="88195" y="684735"/>
                    <a:pt x="96388" y="693267"/>
                    <a:pt x="98826" y="684397"/>
                  </a:cubicBezTo>
                  <a:cubicBezTo>
                    <a:pt x="101466" y="674578"/>
                    <a:pt x="112775" y="666317"/>
                    <a:pt x="115009" y="669296"/>
                  </a:cubicBezTo>
                  <a:cubicBezTo>
                    <a:pt x="117312" y="672343"/>
                    <a:pt x="114197" y="660087"/>
                    <a:pt x="120291" y="659004"/>
                  </a:cubicBezTo>
                  <a:cubicBezTo>
                    <a:pt x="126385" y="657852"/>
                    <a:pt x="121646" y="674510"/>
                    <a:pt x="121307" y="679386"/>
                  </a:cubicBezTo>
                  <a:cubicBezTo>
                    <a:pt x="120901" y="684261"/>
                    <a:pt x="141350" y="690220"/>
                    <a:pt x="145142" y="684193"/>
                  </a:cubicBezTo>
                  <a:cubicBezTo>
                    <a:pt x="148934" y="678167"/>
                    <a:pt x="139048" y="660764"/>
                    <a:pt x="141689" y="659274"/>
                  </a:cubicBezTo>
                  <a:cubicBezTo>
                    <a:pt x="144330" y="657785"/>
                    <a:pt x="151846" y="668281"/>
                    <a:pt x="155232" y="670244"/>
                  </a:cubicBezTo>
                  <a:cubicBezTo>
                    <a:pt x="167691" y="677625"/>
                    <a:pt x="170400" y="672817"/>
                    <a:pt x="185500" y="676474"/>
                  </a:cubicBezTo>
                  <a:cubicBezTo>
                    <a:pt x="200601" y="680131"/>
                    <a:pt x="211570" y="690626"/>
                    <a:pt x="216649" y="696247"/>
                  </a:cubicBezTo>
                  <a:cubicBezTo>
                    <a:pt x="221795" y="701867"/>
                    <a:pt x="218884" y="711008"/>
                    <a:pt x="226061" y="714665"/>
                  </a:cubicBezTo>
                  <a:cubicBezTo>
                    <a:pt x="233171" y="718322"/>
                    <a:pt x="251251" y="720285"/>
                    <a:pt x="251522" y="731594"/>
                  </a:cubicBezTo>
                  <a:cubicBezTo>
                    <a:pt x="251793" y="742902"/>
                    <a:pt x="249084" y="746965"/>
                    <a:pt x="244818" y="754887"/>
                  </a:cubicBezTo>
                  <a:cubicBezTo>
                    <a:pt x="240552" y="762810"/>
                    <a:pt x="240959" y="765925"/>
                    <a:pt x="240959" y="773035"/>
                  </a:cubicBezTo>
                  <a:cubicBezTo>
                    <a:pt x="240959" y="780077"/>
                    <a:pt x="238385" y="796532"/>
                    <a:pt x="240688" y="799917"/>
                  </a:cubicBezTo>
                  <a:cubicBezTo>
                    <a:pt x="242990" y="803303"/>
                    <a:pt x="259783" y="803574"/>
                    <a:pt x="260663" y="808720"/>
                  </a:cubicBezTo>
                  <a:cubicBezTo>
                    <a:pt x="261544" y="813799"/>
                    <a:pt x="255517" y="823347"/>
                    <a:pt x="258090" y="832691"/>
                  </a:cubicBezTo>
                  <a:cubicBezTo>
                    <a:pt x="260663" y="842036"/>
                    <a:pt x="271227" y="849620"/>
                    <a:pt x="264117" y="853547"/>
                  </a:cubicBezTo>
                  <a:cubicBezTo>
                    <a:pt x="257007" y="857475"/>
                    <a:pt x="247662" y="854766"/>
                    <a:pt x="250235" y="860725"/>
                  </a:cubicBezTo>
                  <a:cubicBezTo>
                    <a:pt x="252809" y="866684"/>
                    <a:pt x="268992" y="857949"/>
                    <a:pt x="269805" y="863908"/>
                  </a:cubicBezTo>
                  <a:cubicBezTo>
                    <a:pt x="270685" y="869866"/>
                    <a:pt x="268247" y="872507"/>
                    <a:pt x="269670" y="876435"/>
                  </a:cubicBezTo>
                  <a:cubicBezTo>
                    <a:pt x="271091" y="880362"/>
                    <a:pt x="258361" y="883545"/>
                    <a:pt x="257481" y="887743"/>
                  </a:cubicBezTo>
                  <a:cubicBezTo>
                    <a:pt x="256668" y="892009"/>
                    <a:pt x="256059" y="895056"/>
                    <a:pt x="260325" y="913746"/>
                  </a:cubicBezTo>
                  <a:cubicBezTo>
                    <a:pt x="264591" y="932435"/>
                    <a:pt x="264659" y="929455"/>
                    <a:pt x="259512" y="935143"/>
                  </a:cubicBezTo>
                  <a:cubicBezTo>
                    <a:pt x="254366" y="940764"/>
                    <a:pt x="248881" y="941576"/>
                    <a:pt x="249423" y="948348"/>
                  </a:cubicBezTo>
                  <a:cubicBezTo>
                    <a:pt x="249964" y="955119"/>
                    <a:pt x="270347" y="948483"/>
                    <a:pt x="273462" y="954442"/>
                  </a:cubicBezTo>
                  <a:cubicBezTo>
                    <a:pt x="276577" y="960401"/>
                    <a:pt x="274003" y="966563"/>
                    <a:pt x="273055" y="980444"/>
                  </a:cubicBezTo>
                  <a:cubicBezTo>
                    <a:pt x="272107" y="994326"/>
                    <a:pt x="261137" y="999269"/>
                    <a:pt x="255179" y="1008546"/>
                  </a:cubicBezTo>
                  <a:cubicBezTo>
                    <a:pt x="249220" y="1017890"/>
                    <a:pt x="243396" y="1017890"/>
                    <a:pt x="238521" y="1021005"/>
                  </a:cubicBezTo>
                  <a:cubicBezTo>
                    <a:pt x="233645" y="1024120"/>
                    <a:pt x="229109" y="1027980"/>
                    <a:pt x="229109" y="1032788"/>
                  </a:cubicBezTo>
                  <a:cubicBezTo>
                    <a:pt x="229109" y="1037595"/>
                    <a:pt x="244480" y="1039221"/>
                    <a:pt x="243938" y="1042335"/>
                  </a:cubicBezTo>
                  <a:cubicBezTo>
                    <a:pt x="243396" y="1045450"/>
                    <a:pt x="232901" y="1040304"/>
                    <a:pt x="229515" y="1041117"/>
                  </a:cubicBezTo>
                  <a:cubicBezTo>
                    <a:pt x="226061" y="1041997"/>
                    <a:pt x="225858" y="1044231"/>
                    <a:pt x="225249" y="1052967"/>
                  </a:cubicBezTo>
                  <a:cubicBezTo>
                    <a:pt x="224707" y="1061702"/>
                    <a:pt x="221118" y="1076396"/>
                    <a:pt x="225113" y="1079443"/>
                  </a:cubicBezTo>
                  <a:cubicBezTo>
                    <a:pt x="229109" y="1082558"/>
                    <a:pt x="236421" y="1077141"/>
                    <a:pt x="246714" y="1075448"/>
                  </a:cubicBezTo>
                  <a:cubicBezTo>
                    <a:pt x="257007" y="1073755"/>
                    <a:pt x="261747" y="1071182"/>
                    <a:pt x="268044" y="1068338"/>
                  </a:cubicBezTo>
                  <a:cubicBezTo>
                    <a:pt x="274342" y="1065494"/>
                    <a:pt x="283077" y="1069218"/>
                    <a:pt x="285921" y="1075989"/>
                  </a:cubicBezTo>
                  <a:cubicBezTo>
                    <a:pt x="288765" y="1082761"/>
                    <a:pt x="300886" y="1102601"/>
                    <a:pt x="300547" y="1112217"/>
                  </a:cubicBezTo>
                  <a:cubicBezTo>
                    <a:pt x="300277" y="1121832"/>
                    <a:pt x="299803" y="1125353"/>
                    <a:pt x="296688" y="1128197"/>
                  </a:cubicBezTo>
                  <a:cubicBezTo>
                    <a:pt x="293573" y="1131041"/>
                    <a:pt x="292963" y="1134292"/>
                    <a:pt x="282671" y="1130906"/>
                  </a:cubicBezTo>
                  <a:cubicBezTo>
                    <a:pt x="272378" y="1127520"/>
                    <a:pt x="268247" y="1114113"/>
                    <a:pt x="252538" y="1114113"/>
                  </a:cubicBezTo>
                  <a:cubicBezTo>
                    <a:pt x="236828" y="1114113"/>
                    <a:pt x="220847" y="1115873"/>
                    <a:pt x="220847" y="1123186"/>
                  </a:cubicBezTo>
                  <a:cubicBezTo>
                    <a:pt x="220847" y="1130567"/>
                    <a:pt x="224098" y="1139167"/>
                    <a:pt x="226671" y="1142214"/>
                  </a:cubicBezTo>
                  <a:cubicBezTo>
                    <a:pt x="229244" y="1145329"/>
                    <a:pt x="236828" y="1146887"/>
                    <a:pt x="226874" y="1148850"/>
                  </a:cubicBezTo>
                  <a:cubicBezTo>
                    <a:pt x="216920" y="1150814"/>
                    <a:pt x="205679" y="1146954"/>
                    <a:pt x="204799" y="1157111"/>
                  </a:cubicBezTo>
                  <a:cubicBezTo>
                    <a:pt x="203919" y="1167269"/>
                    <a:pt x="215498" y="1170858"/>
                    <a:pt x="211232" y="1175394"/>
                  </a:cubicBezTo>
                  <a:cubicBezTo>
                    <a:pt x="206966" y="1179931"/>
                    <a:pt x="201210" y="1178442"/>
                    <a:pt x="202361" y="1189750"/>
                  </a:cubicBezTo>
                  <a:cubicBezTo>
                    <a:pt x="203512" y="1201058"/>
                    <a:pt x="205409" y="1207762"/>
                    <a:pt x="215092" y="1209184"/>
                  </a:cubicBezTo>
                  <a:cubicBezTo>
                    <a:pt x="224775" y="1210606"/>
                    <a:pt x="243464" y="1225571"/>
                    <a:pt x="253689" y="1224487"/>
                  </a:cubicBezTo>
                  <a:cubicBezTo>
                    <a:pt x="263981" y="1223336"/>
                    <a:pt x="272987" y="1224555"/>
                    <a:pt x="275831" y="1218055"/>
                  </a:cubicBezTo>
                  <a:cubicBezTo>
                    <a:pt x="278676" y="1211554"/>
                    <a:pt x="278472" y="1214127"/>
                    <a:pt x="285312" y="1213585"/>
                  </a:cubicBezTo>
                  <a:cubicBezTo>
                    <a:pt x="292151" y="1213044"/>
                    <a:pt x="305084" y="1203157"/>
                    <a:pt x="308199" y="1205663"/>
                  </a:cubicBezTo>
                  <a:cubicBezTo>
                    <a:pt x="311314" y="1208236"/>
                    <a:pt x="309892" y="1220831"/>
                    <a:pt x="303323" y="1227941"/>
                  </a:cubicBezTo>
                  <a:cubicBezTo>
                    <a:pt x="296755" y="1234983"/>
                    <a:pt x="285989" y="1258751"/>
                    <a:pt x="280301" y="1262475"/>
                  </a:cubicBezTo>
                  <a:cubicBezTo>
                    <a:pt x="274613" y="1266132"/>
                    <a:pt x="269263" y="1268773"/>
                    <a:pt x="261002" y="1269856"/>
                  </a:cubicBezTo>
                  <a:cubicBezTo>
                    <a:pt x="252741" y="1271007"/>
                    <a:pt x="236354" y="1265252"/>
                    <a:pt x="232968" y="1275476"/>
                  </a:cubicBezTo>
                  <a:cubicBezTo>
                    <a:pt x="229515" y="1285633"/>
                    <a:pt x="234661" y="1287191"/>
                    <a:pt x="231478" y="1290306"/>
                  </a:cubicBezTo>
                  <a:cubicBezTo>
                    <a:pt x="229515" y="1292270"/>
                    <a:pt x="226671" y="1296739"/>
                    <a:pt x="224030" y="1298906"/>
                  </a:cubicBezTo>
                  <a:cubicBezTo>
                    <a:pt x="224233" y="1299312"/>
                    <a:pt x="224436" y="1299786"/>
                    <a:pt x="224639" y="1300328"/>
                  </a:cubicBezTo>
                  <a:cubicBezTo>
                    <a:pt x="226061" y="1303984"/>
                    <a:pt x="224369" y="1303984"/>
                    <a:pt x="218951" y="1308250"/>
                  </a:cubicBezTo>
                  <a:cubicBezTo>
                    <a:pt x="213534" y="1312516"/>
                    <a:pt x="213941" y="1325382"/>
                    <a:pt x="209065" y="1325924"/>
                  </a:cubicBezTo>
                  <a:cubicBezTo>
                    <a:pt x="204190" y="1326465"/>
                    <a:pt x="188548" y="1324163"/>
                    <a:pt x="190241" y="1330934"/>
                  </a:cubicBezTo>
                  <a:cubicBezTo>
                    <a:pt x="191933" y="1337706"/>
                    <a:pt x="213128" y="1346577"/>
                    <a:pt x="201752" y="1352197"/>
                  </a:cubicBezTo>
                  <a:cubicBezTo>
                    <a:pt x="190376" y="1357817"/>
                    <a:pt x="187532" y="1348202"/>
                    <a:pt x="188683" y="1353280"/>
                  </a:cubicBezTo>
                  <a:cubicBezTo>
                    <a:pt x="189834" y="1358359"/>
                    <a:pt x="188548" y="1363438"/>
                    <a:pt x="192272" y="1366214"/>
                  </a:cubicBezTo>
                  <a:cubicBezTo>
                    <a:pt x="195996" y="1369058"/>
                    <a:pt x="200871" y="1380908"/>
                    <a:pt x="194845" y="1393096"/>
                  </a:cubicBezTo>
                  <a:cubicBezTo>
                    <a:pt x="188886" y="1405217"/>
                    <a:pt x="173650" y="1405217"/>
                    <a:pt x="173379" y="1411176"/>
                  </a:cubicBezTo>
                  <a:cubicBezTo>
                    <a:pt x="173109" y="1417135"/>
                    <a:pt x="190579" y="1417812"/>
                    <a:pt x="191459" y="1419505"/>
                  </a:cubicBezTo>
                  <a:cubicBezTo>
                    <a:pt x="192340" y="1421198"/>
                    <a:pt x="189428" y="1422958"/>
                    <a:pt x="191730" y="1428646"/>
                  </a:cubicBezTo>
                  <a:cubicBezTo>
                    <a:pt x="194033" y="1434267"/>
                    <a:pt x="187667" y="1443747"/>
                    <a:pt x="188548" y="1451670"/>
                  </a:cubicBezTo>
                  <a:cubicBezTo>
                    <a:pt x="189428" y="1459592"/>
                    <a:pt x="193694" y="1468395"/>
                    <a:pt x="194033" y="1476588"/>
                  </a:cubicBezTo>
                  <a:cubicBezTo>
                    <a:pt x="194303" y="1484782"/>
                    <a:pt x="203986" y="1492704"/>
                    <a:pt x="200262" y="1502049"/>
                  </a:cubicBezTo>
                  <a:cubicBezTo>
                    <a:pt x="196538" y="1511394"/>
                    <a:pt x="201075" y="1531911"/>
                    <a:pt x="204799" y="1536719"/>
                  </a:cubicBezTo>
                  <a:cubicBezTo>
                    <a:pt x="208523" y="1541527"/>
                    <a:pt x="198231" y="1549111"/>
                    <a:pt x="198772" y="1561502"/>
                  </a:cubicBezTo>
                  <a:cubicBezTo>
                    <a:pt x="199314" y="1573962"/>
                    <a:pt x="201210" y="1574774"/>
                    <a:pt x="204393" y="1586083"/>
                  </a:cubicBezTo>
                  <a:cubicBezTo>
                    <a:pt x="207508" y="1597391"/>
                    <a:pt x="218071" y="1603418"/>
                    <a:pt x="223488" y="1611611"/>
                  </a:cubicBezTo>
                  <a:cubicBezTo>
                    <a:pt x="228905" y="1619805"/>
                    <a:pt x="243735" y="1620414"/>
                    <a:pt x="236083" y="1629217"/>
                  </a:cubicBezTo>
                  <a:cubicBezTo>
                    <a:pt x="228363" y="1637952"/>
                    <a:pt x="222879" y="1645671"/>
                    <a:pt x="230056" y="1656709"/>
                  </a:cubicBezTo>
                  <a:cubicBezTo>
                    <a:pt x="237167" y="1667746"/>
                    <a:pt x="256397" y="1662803"/>
                    <a:pt x="248136" y="1673773"/>
                  </a:cubicBezTo>
                  <a:cubicBezTo>
                    <a:pt x="239875" y="1684810"/>
                    <a:pt x="239943" y="1685488"/>
                    <a:pt x="242245" y="1691447"/>
                  </a:cubicBezTo>
                  <a:cubicBezTo>
                    <a:pt x="244547" y="1697405"/>
                    <a:pt x="240620" y="1696525"/>
                    <a:pt x="244277" y="1705531"/>
                  </a:cubicBezTo>
                  <a:cubicBezTo>
                    <a:pt x="248001" y="1714605"/>
                    <a:pt x="253892" y="1711693"/>
                    <a:pt x="258768" y="1717110"/>
                  </a:cubicBezTo>
                  <a:cubicBezTo>
                    <a:pt x="263643" y="1722460"/>
                    <a:pt x="260122" y="1718735"/>
                    <a:pt x="269466" y="1728080"/>
                  </a:cubicBezTo>
                  <a:cubicBezTo>
                    <a:pt x="278879" y="1737425"/>
                    <a:pt x="288697" y="1737154"/>
                    <a:pt x="294995" y="1737154"/>
                  </a:cubicBezTo>
                  <a:cubicBezTo>
                    <a:pt x="301292" y="1737154"/>
                    <a:pt x="301698" y="1737425"/>
                    <a:pt x="310840" y="1742232"/>
                  </a:cubicBezTo>
                  <a:cubicBezTo>
                    <a:pt x="319981" y="1747040"/>
                    <a:pt x="325128" y="1751103"/>
                    <a:pt x="326821" y="1753405"/>
                  </a:cubicBezTo>
                  <a:cubicBezTo>
                    <a:pt x="328513" y="1755640"/>
                    <a:pt x="328378" y="1762750"/>
                    <a:pt x="330680" y="1764984"/>
                  </a:cubicBezTo>
                  <a:cubicBezTo>
                    <a:pt x="332982" y="1767219"/>
                    <a:pt x="340905" y="1763359"/>
                    <a:pt x="342598" y="1767558"/>
                  </a:cubicBezTo>
                  <a:cubicBezTo>
                    <a:pt x="344291" y="1771824"/>
                    <a:pt x="343681" y="1780017"/>
                    <a:pt x="347948" y="1782590"/>
                  </a:cubicBezTo>
                  <a:cubicBezTo>
                    <a:pt x="352214" y="1785163"/>
                    <a:pt x="357698" y="1783741"/>
                    <a:pt x="359933" y="1779475"/>
                  </a:cubicBezTo>
                  <a:cubicBezTo>
                    <a:pt x="362235" y="1775209"/>
                    <a:pt x="376252" y="1771688"/>
                    <a:pt x="379976" y="1774261"/>
                  </a:cubicBezTo>
                  <a:cubicBezTo>
                    <a:pt x="383701" y="1776834"/>
                    <a:pt x="382414" y="1778121"/>
                    <a:pt x="388102" y="1778324"/>
                  </a:cubicBezTo>
                  <a:cubicBezTo>
                    <a:pt x="393790" y="1778527"/>
                    <a:pt x="394400" y="1786247"/>
                    <a:pt x="398395" y="1766136"/>
                  </a:cubicBezTo>
                  <a:cubicBezTo>
                    <a:pt x="402390" y="1746092"/>
                    <a:pt x="409703" y="1745144"/>
                    <a:pt x="415459" y="1743451"/>
                  </a:cubicBezTo>
                  <a:cubicBezTo>
                    <a:pt x="421147" y="1741758"/>
                    <a:pt x="436924" y="1741217"/>
                    <a:pt x="436315" y="1733836"/>
                  </a:cubicBezTo>
                  <a:cubicBezTo>
                    <a:pt x="435773" y="1726455"/>
                    <a:pt x="410651" y="1724288"/>
                    <a:pt x="411802" y="1716907"/>
                  </a:cubicBezTo>
                  <a:cubicBezTo>
                    <a:pt x="412953" y="1709526"/>
                    <a:pt x="428731" y="1715688"/>
                    <a:pt x="434419" y="1712303"/>
                  </a:cubicBezTo>
                  <a:cubicBezTo>
                    <a:pt x="440107" y="1708917"/>
                    <a:pt x="447352" y="1698421"/>
                    <a:pt x="448775" y="1692733"/>
                  </a:cubicBezTo>
                  <a:cubicBezTo>
                    <a:pt x="450196" y="1687113"/>
                    <a:pt x="441732" y="1675330"/>
                    <a:pt x="442883" y="1667950"/>
                  </a:cubicBezTo>
                  <a:cubicBezTo>
                    <a:pt x="444034" y="1660569"/>
                    <a:pt x="449722" y="1643234"/>
                    <a:pt x="459067" y="1637275"/>
                  </a:cubicBezTo>
                  <a:cubicBezTo>
                    <a:pt x="468479" y="1631316"/>
                    <a:pt x="469698" y="1635040"/>
                    <a:pt x="467667" y="1620617"/>
                  </a:cubicBezTo>
                  <a:cubicBezTo>
                    <a:pt x="465703" y="1606194"/>
                    <a:pt x="504233" y="1609106"/>
                    <a:pt x="509040" y="1605991"/>
                  </a:cubicBezTo>
                  <a:cubicBezTo>
                    <a:pt x="513916" y="1602876"/>
                    <a:pt x="513103" y="1578837"/>
                    <a:pt x="512561" y="1572337"/>
                  </a:cubicBezTo>
                  <a:cubicBezTo>
                    <a:pt x="512020" y="1565836"/>
                    <a:pt x="507009" y="1563398"/>
                    <a:pt x="502743" y="1562857"/>
                  </a:cubicBezTo>
                  <a:cubicBezTo>
                    <a:pt x="498477" y="1562315"/>
                    <a:pt x="488591" y="1552767"/>
                    <a:pt x="503420" y="1548840"/>
                  </a:cubicBezTo>
                  <a:cubicBezTo>
                    <a:pt x="518249" y="1544912"/>
                    <a:pt x="516218" y="1533130"/>
                    <a:pt x="512426" y="1526900"/>
                  </a:cubicBezTo>
                  <a:cubicBezTo>
                    <a:pt x="508702" y="1520671"/>
                    <a:pt x="505045" y="1509904"/>
                    <a:pt x="525834" y="1514170"/>
                  </a:cubicBezTo>
                  <a:cubicBezTo>
                    <a:pt x="546622" y="1518436"/>
                    <a:pt x="541882" y="1496903"/>
                    <a:pt x="543846" y="1492704"/>
                  </a:cubicBezTo>
                  <a:cubicBezTo>
                    <a:pt x="545809" y="1488438"/>
                    <a:pt x="546961" y="1483021"/>
                    <a:pt x="559217" y="1486949"/>
                  </a:cubicBezTo>
                  <a:cubicBezTo>
                    <a:pt x="571473" y="1490876"/>
                    <a:pt x="572489" y="1493179"/>
                    <a:pt x="582511" y="1489251"/>
                  </a:cubicBezTo>
                  <a:cubicBezTo>
                    <a:pt x="592465" y="1485324"/>
                    <a:pt x="590162" y="1476317"/>
                    <a:pt x="603231" y="1477401"/>
                  </a:cubicBezTo>
                  <a:cubicBezTo>
                    <a:pt x="616368" y="1478552"/>
                    <a:pt x="622259" y="1488506"/>
                    <a:pt x="631062" y="1483157"/>
                  </a:cubicBezTo>
                  <a:cubicBezTo>
                    <a:pt x="639865" y="1477807"/>
                    <a:pt x="653814" y="1469411"/>
                    <a:pt x="660924" y="1460675"/>
                  </a:cubicBezTo>
                  <a:cubicBezTo>
                    <a:pt x="668034" y="1451940"/>
                    <a:pt x="675212" y="1449638"/>
                    <a:pt x="683811" y="1448284"/>
                  </a:cubicBezTo>
                  <a:cubicBezTo>
                    <a:pt x="692343" y="1446862"/>
                    <a:pt x="689296" y="1447674"/>
                    <a:pt x="695865" y="1440090"/>
                  </a:cubicBezTo>
                  <a:cubicBezTo>
                    <a:pt x="702433" y="1432439"/>
                    <a:pt x="717533" y="1439075"/>
                    <a:pt x="718414" y="1430339"/>
                  </a:cubicBezTo>
                  <a:cubicBezTo>
                    <a:pt x="719294" y="1421604"/>
                    <a:pt x="718414" y="1413004"/>
                    <a:pt x="721258" y="1409619"/>
                  </a:cubicBezTo>
                  <a:cubicBezTo>
                    <a:pt x="724102" y="1406233"/>
                    <a:pt x="734529" y="1407926"/>
                    <a:pt x="741369" y="1404269"/>
                  </a:cubicBezTo>
                  <a:cubicBezTo>
                    <a:pt x="748208" y="1400613"/>
                    <a:pt x="755724" y="1376777"/>
                    <a:pt x="760261" y="1373121"/>
                  </a:cubicBezTo>
                  <a:cubicBezTo>
                    <a:pt x="764798" y="1369464"/>
                    <a:pt x="772044" y="1376506"/>
                    <a:pt x="779492" y="1372579"/>
                  </a:cubicBezTo>
                  <a:cubicBezTo>
                    <a:pt x="786873" y="1368651"/>
                    <a:pt x="778883" y="1363505"/>
                    <a:pt x="792900" y="1362083"/>
                  </a:cubicBezTo>
                  <a:cubicBezTo>
                    <a:pt x="806849" y="1360661"/>
                    <a:pt x="821137" y="1345967"/>
                    <a:pt x="828856" y="1341159"/>
                  </a:cubicBezTo>
                  <a:cubicBezTo>
                    <a:pt x="836575" y="1336352"/>
                    <a:pt x="841112" y="1344545"/>
                    <a:pt x="848561" y="1347660"/>
                  </a:cubicBezTo>
                  <a:cubicBezTo>
                    <a:pt x="855942" y="1350775"/>
                    <a:pt x="862104" y="1353145"/>
                    <a:pt x="868333" y="1347796"/>
                  </a:cubicBezTo>
                  <a:cubicBezTo>
                    <a:pt x="874631" y="1342446"/>
                    <a:pt x="870771" y="1337300"/>
                    <a:pt x="882486" y="1334523"/>
                  </a:cubicBezTo>
                  <a:cubicBezTo>
                    <a:pt x="894200" y="1331679"/>
                    <a:pt x="917562" y="1334997"/>
                    <a:pt x="925823" y="1331544"/>
                  </a:cubicBezTo>
                  <a:cubicBezTo>
                    <a:pt x="934084" y="1328158"/>
                    <a:pt x="948914" y="1317527"/>
                    <a:pt x="960561" y="1311297"/>
                  </a:cubicBezTo>
                  <a:cubicBezTo>
                    <a:pt x="972275" y="1305067"/>
                    <a:pt x="974713" y="1290983"/>
                    <a:pt x="981281" y="1286446"/>
                  </a:cubicBezTo>
                  <a:cubicBezTo>
                    <a:pt x="987917" y="1281774"/>
                    <a:pt x="1006539" y="1284279"/>
                    <a:pt x="1011685" y="1278049"/>
                  </a:cubicBezTo>
                  <a:close/>
                  <a:moveTo>
                    <a:pt x="751391" y="241205"/>
                  </a:moveTo>
                  <a:cubicBezTo>
                    <a:pt x="749901" y="243846"/>
                    <a:pt x="747125" y="244794"/>
                    <a:pt x="743333" y="236871"/>
                  </a:cubicBezTo>
                  <a:cubicBezTo>
                    <a:pt x="741301" y="232673"/>
                    <a:pt x="742859" y="226850"/>
                    <a:pt x="743062" y="222110"/>
                  </a:cubicBezTo>
                  <a:cubicBezTo>
                    <a:pt x="747666" y="225157"/>
                    <a:pt x="752610" y="227459"/>
                    <a:pt x="754573" y="229423"/>
                  </a:cubicBezTo>
                  <a:cubicBezTo>
                    <a:pt x="757282" y="231996"/>
                    <a:pt x="752948" y="238564"/>
                    <a:pt x="751391" y="2412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 294">
              <a:extLst>
                <a:ext uri="{FF2B5EF4-FFF2-40B4-BE49-F238E27FC236}">
                  <a16:creationId xmlns:a16="http://schemas.microsoft.com/office/drawing/2014/main" id="{BDA07586-94ED-A832-D46E-29F0EE035562}"/>
                </a:ext>
              </a:extLst>
            </p:cNvPr>
            <p:cNvSpPr/>
            <p:nvPr/>
          </p:nvSpPr>
          <p:spPr bwMode="ltGray">
            <a:xfrm>
              <a:off x="10906720" y="3022694"/>
              <a:ext cx="4943" cy="13045"/>
            </a:xfrm>
            <a:custGeom>
              <a:avLst/>
              <a:gdLst>
                <a:gd name="connsiteX0" fmla="*/ 3724 w 4943"/>
                <a:gd name="connsiteY0" fmla="*/ 2137 h 13045"/>
                <a:gd name="connsiteX1" fmla="*/ 813 w 4943"/>
                <a:gd name="connsiteY1" fmla="*/ 12227 h 13045"/>
                <a:gd name="connsiteX2" fmla="*/ 4943 w 4943"/>
                <a:gd name="connsiteY2" fmla="*/ 11888 h 13045"/>
                <a:gd name="connsiteX3" fmla="*/ 3724 w 4943"/>
                <a:gd name="connsiteY3" fmla="*/ 2137 h 13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3" h="13045">
                  <a:moveTo>
                    <a:pt x="3724" y="2137"/>
                  </a:moveTo>
                  <a:cubicBezTo>
                    <a:pt x="4605" y="-5244"/>
                    <a:pt x="-2302" y="8570"/>
                    <a:pt x="813" y="12227"/>
                  </a:cubicBezTo>
                  <a:cubicBezTo>
                    <a:pt x="1964" y="13581"/>
                    <a:pt x="3386" y="13107"/>
                    <a:pt x="4943" y="11888"/>
                  </a:cubicBezTo>
                  <a:cubicBezTo>
                    <a:pt x="3859" y="9450"/>
                    <a:pt x="3047" y="8367"/>
                    <a:pt x="3724" y="21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 295">
              <a:extLst>
                <a:ext uri="{FF2B5EF4-FFF2-40B4-BE49-F238E27FC236}">
                  <a16:creationId xmlns:a16="http://schemas.microsoft.com/office/drawing/2014/main" id="{40437945-2DD3-9D86-F92B-2EB956BCC5EB}"/>
                </a:ext>
              </a:extLst>
            </p:cNvPr>
            <p:cNvSpPr/>
            <p:nvPr/>
          </p:nvSpPr>
          <p:spPr bwMode="ltGray">
            <a:xfrm>
              <a:off x="11869004" y="2489143"/>
              <a:ext cx="20579" cy="69736"/>
            </a:xfrm>
            <a:custGeom>
              <a:avLst/>
              <a:gdLst>
                <a:gd name="connsiteX0" fmla="*/ 15445 w 20579"/>
                <a:gd name="connsiteY0" fmla="*/ 337 h 69736"/>
                <a:gd name="connsiteX1" fmla="*/ 7 w 20579"/>
                <a:gd name="connsiteY1" fmla="*/ 6905 h 69736"/>
                <a:gd name="connsiteX2" fmla="*/ 14430 w 20579"/>
                <a:gd name="connsiteY2" fmla="*/ 23970 h 69736"/>
                <a:gd name="connsiteX3" fmla="*/ 11721 w 20579"/>
                <a:gd name="connsiteY3" fmla="*/ 36226 h 69736"/>
                <a:gd name="connsiteX4" fmla="*/ 11654 w 20579"/>
                <a:gd name="connsiteY4" fmla="*/ 54712 h 69736"/>
                <a:gd name="connsiteX5" fmla="*/ 18290 w 20579"/>
                <a:gd name="connsiteY5" fmla="*/ 69406 h 69736"/>
                <a:gd name="connsiteX6" fmla="*/ 17342 w 20579"/>
                <a:gd name="connsiteY6" fmla="*/ 49092 h 69736"/>
                <a:gd name="connsiteX7" fmla="*/ 16191 w 20579"/>
                <a:gd name="connsiteY7" fmla="*/ 33246 h 69736"/>
                <a:gd name="connsiteX8" fmla="*/ 20253 w 20579"/>
                <a:gd name="connsiteY8" fmla="*/ 22548 h 69736"/>
                <a:gd name="connsiteX9" fmla="*/ 15445 w 20579"/>
                <a:gd name="connsiteY9" fmla="*/ 337 h 6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579" h="69736">
                  <a:moveTo>
                    <a:pt x="15445" y="337"/>
                  </a:moveTo>
                  <a:cubicBezTo>
                    <a:pt x="12060" y="-1559"/>
                    <a:pt x="-332" y="5077"/>
                    <a:pt x="7" y="6905"/>
                  </a:cubicBezTo>
                  <a:cubicBezTo>
                    <a:pt x="1632" y="15167"/>
                    <a:pt x="15581" y="19771"/>
                    <a:pt x="14430" y="23970"/>
                  </a:cubicBezTo>
                  <a:cubicBezTo>
                    <a:pt x="13279" y="28100"/>
                    <a:pt x="10977" y="30606"/>
                    <a:pt x="11721" y="36226"/>
                  </a:cubicBezTo>
                  <a:cubicBezTo>
                    <a:pt x="12534" y="41846"/>
                    <a:pt x="11044" y="51326"/>
                    <a:pt x="11654" y="54712"/>
                  </a:cubicBezTo>
                  <a:cubicBezTo>
                    <a:pt x="12263" y="58098"/>
                    <a:pt x="15987" y="72047"/>
                    <a:pt x="18290" y="69406"/>
                  </a:cubicBezTo>
                  <a:cubicBezTo>
                    <a:pt x="20592" y="66765"/>
                    <a:pt x="16191" y="55457"/>
                    <a:pt x="17342" y="49092"/>
                  </a:cubicBezTo>
                  <a:cubicBezTo>
                    <a:pt x="18493" y="42659"/>
                    <a:pt x="17748" y="36226"/>
                    <a:pt x="16191" y="33246"/>
                  </a:cubicBezTo>
                  <a:cubicBezTo>
                    <a:pt x="14701" y="30199"/>
                    <a:pt x="19102" y="27829"/>
                    <a:pt x="20253" y="22548"/>
                  </a:cubicBezTo>
                  <a:cubicBezTo>
                    <a:pt x="21540" y="17198"/>
                    <a:pt x="18831" y="2233"/>
                    <a:pt x="15445" y="3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 296">
              <a:extLst>
                <a:ext uri="{FF2B5EF4-FFF2-40B4-BE49-F238E27FC236}">
                  <a16:creationId xmlns:a16="http://schemas.microsoft.com/office/drawing/2014/main" id="{70C9740A-EA0E-10C3-4FBA-64E1091B5A12}"/>
                </a:ext>
              </a:extLst>
            </p:cNvPr>
            <p:cNvSpPr/>
            <p:nvPr/>
          </p:nvSpPr>
          <p:spPr bwMode="ltGray">
            <a:xfrm>
              <a:off x="11864322" y="2590002"/>
              <a:ext cx="44131" cy="47992"/>
            </a:xfrm>
            <a:custGeom>
              <a:avLst/>
              <a:gdLst>
                <a:gd name="connsiteX0" fmla="*/ 11188 w 44131"/>
                <a:gd name="connsiteY0" fmla="*/ 33012 h 47992"/>
                <a:gd name="connsiteX1" fmla="*/ 23310 w 44131"/>
                <a:gd name="connsiteY1" fmla="*/ 36127 h 47992"/>
                <a:gd name="connsiteX2" fmla="*/ 43014 w 44131"/>
                <a:gd name="connsiteY2" fmla="*/ 46758 h 47992"/>
                <a:gd name="connsiteX3" fmla="*/ 35769 w 44131"/>
                <a:gd name="connsiteY3" fmla="*/ 27933 h 47992"/>
                <a:gd name="connsiteX4" fmla="*/ 30623 w 44131"/>
                <a:gd name="connsiteY4" fmla="*/ 19605 h 47992"/>
                <a:gd name="connsiteX5" fmla="*/ 19653 w 44131"/>
                <a:gd name="connsiteY5" fmla="*/ 26308 h 47992"/>
                <a:gd name="connsiteX6" fmla="*/ 28591 w 44131"/>
                <a:gd name="connsiteY6" fmla="*/ 8025 h 47992"/>
                <a:gd name="connsiteX7" fmla="*/ 21075 w 44131"/>
                <a:gd name="connsiteY7" fmla="*/ 1931 h 47992"/>
                <a:gd name="connsiteX8" fmla="*/ 16 w 44131"/>
                <a:gd name="connsiteY8" fmla="*/ 6197 h 47992"/>
                <a:gd name="connsiteX9" fmla="*/ 1505 w 44131"/>
                <a:gd name="connsiteY9" fmla="*/ 20282 h 47992"/>
                <a:gd name="connsiteX10" fmla="*/ 11188 w 44131"/>
                <a:gd name="connsiteY10" fmla="*/ 33012 h 47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131" h="47992">
                  <a:moveTo>
                    <a:pt x="11188" y="33012"/>
                  </a:moveTo>
                  <a:cubicBezTo>
                    <a:pt x="15048" y="35247"/>
                    <a:pt x="18637" y="33080"/>
                    <a:pt x="23310" y="36127"/>
                  </a:cubicBezTo>
                  <a:cubicBezTo>
                    <a:pt x="27982" y="39174"/>
                    <a:pt x="38816" y="51972"/>
                    <a:pt x="43014" y="46758"/>
                  </a:cubicBezTo>
                  <a:cubicBezTo>
                    <a:pt x="47213" y="41612"/>
                    <a:pt x="38410" y="33215"/>
                    <a:pt x="35769" y="27933"/>
                  </a:cubicBezTo>
                  <a:cubicBezTo>
                    <a:pt x="33128" y="22652"/>
                    <a:pt x="32925" y="14323"/>
                    <a:pt x="30623" y="19605"/>
                  </a:cubicBezTo>
                  <a:cubicBezTo>
                    <a:pt x="28320" y="24886"/>
                    <a:pt x="20804" y="31929"/>
                    <a:pt x="19653" y="26308"/>
                  </a:cubicBezTo>
                  <a:cubicBezTo>
                    <a:pt x="18502" y="20688"/>
                    <a:pt x="29743" y="15542"/>
                    <a:pt x="28591" y="8025"/>
                  </a:cubicBezTo>
                  <a:cubicBezTo>
                    <a:pt x="27440" y="509"/>
                    <a:pt x="27914" y="-2199"/>
                    <a:pt x="21075" y="1931"/>
                  </a:cubicBezTo>
                  <a:cubicBezTo>
                    <a:pt x="14236" y="6062"/>
                    <a:pt x="761" y="-2877"/>
                    <a:pt x="16" y="6197"/>
                  </a:cubicBezTo>
                  <a:cubicBezTo>
                    <a:pt x="-255" y="9583"/>
                    <a:pt x="3063" y="16151"/>
                    <a:pt x="1505" y="20282"/>
                  </a:cubicBezTo>
                  <a:cubicBezTo>
                    <a:pt x="16" y="24412"/>
                    <a:pt x="7329" y="30778"/>
                    <a:pt x="11188" y="3301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 297">
              <a:extLst>
                <a:ext uri="{FF2B5EF4-FFF2-40B4-BE49-F238E27FC236}">
                  <a16:creationId xmlns:a16="http://schemas.microsoft.com/office/drawing/2014/main" id="{3C260DDF-AB1A-40B8-E41D-B8E9D80B47FE}"/>
                </a:ext>
              </a:extLst>
            </p:cNvPr>
            <p:cNvSpPr/>
            <p:nvPr/>
          </p:nvSpPr>
          <p:spPr bwMode="ltGray">
            <a:xfrm>
              <a:off x="11908962" y="2394781"/>
              <a:ext cx="13081" cy="10394"/>
            </a:xfrm>
            <a:custGeom>
              <a:avLst/>
              <a:gdLst>
                <a:gd name="connsiteX0" fmla="*/ 13001 w 13081"/>
                <a:gd name="connsiteY0" fmla="*/ 1389 h 10394"/>
                <a:gd name="connsiteX1" fmla="*/ 1490 w 13081"/>
                <a:gd name="connsiteY1" fmla="*/ 5723 h 10394"/>
                <a:gd name="connsiteX2" fmla="*/ 0 w 13081"/>
                <a:gd name="connsiteY2" fmla="*/ 10395 h 10394"/>
                <a:gd name="connsiteX3" fmla="*/ 13001 w 13081"/>
                <a:gd name="connsiteY3" fmla="*/ 1389 h 10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1" h="10394">
                  <a:moveTo>
                    <a:pt x="13001" y="1389"/>
                  </a:moveTo>
                  <a:cubicBezTo>
                    <a:pt x="14220" y="-1794"/>
                    <a:pt x="1084" y="847"/>
                    <a:pt x="1490" y="5723"/>
                  </a:cubicBezTo>
                  <a:cubicBezTo>
                    <a:pt x="1761" y="9244"/>
                    <a:pt x="1084" y="9108"/>
                    <a:pt x="0" y="10395"/>
                  </a:cubicBezTo>
                  <a:cubicBezTo>
                    <a:pt x="5553" y="8634"/>
                    <a:pt x="11173" y="6129"/>
                    <a:pt x="13001" y="138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 298">
              <a:extLst>
                <a:ext uri="{FF2B5EF4-FFF2-40B4-BE49-F238E27FC236}">
                  <a16:creationId xmlns:a16="http://schemas.microsoft.com/office/drawing/2014/main" id="{EFB5A3E8-FFB1-A54A-8EB9-45ED1B509BEB}"/>
                </a:ext>
              </a:extLst>
            </p:cNvPr>
            <p:cNvSpPr/>
            <p:nvPr/>
          </p:nvSpPr>
          <p:spPr bwMode="ltGray">
            <a:xfrm>
              <a:off x="11895621" y="2405244"/>
              <a:ext cx="15294" cy="23231"/>
            </a:xfrm>
            <a:custGeom>
              <a:avLst/>
              <a:gdLst>
                <a:gd name="connsiteX0" fmla="*/ 13341 w 15294"/>
                <a:gd name="connsiteY0" fmla="*/ 0 h 23231"/>
                <a:gd name="connsiteX1" fmla="*/ 69 w 15294"/>
                <a:gd name="connsiteY1" fmla="*/ 5282 h 23231"/>
                <a:gd name="connsiteX2" fmla="*/ 14831 w 15294"/>
                <a:gd name="connsiteY2" fmla="*/ 23226 h 23231"/>
                <a:gd name="connsiteX3" fmla="*/ 11919 w 15294"/>
                <a:gd name="connsiteY3" fmla="*/ 2573 h 23231"/>
                <a:gd name="connsiteX4" fmla="*/ 13341 w 15294"/>
                <a:gd name="connsiteY4" fmla="*/ 0 h 23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94" h="23231">
                  <a:moveTo>
                    <a:pt x="13341" y="0"/>
                  </a:moveTo>
                  <a:cubicBezTo>
                    <a:pt x="6976" y="2031"/>
                    <a:pt x="678" y="3047"/>
                    <a:pt x="69" y="5282"/>
                  </a:cubicBezTo>
                  <a:cubicBezTo>
                    <a:pt x="-1082" y="9412"/>
                    <a:pt x="12528" y="23565"/>
                    <a:pt x="14831" y="23226"/>
                  </a:cubicBezTo>
                  <a:cubicBezTo>
                    <a:pt x="17133" y="22820"/>
                    <a:pt x="10023" y="7110"/>
                    <a:pt x="11919" y="2573"/>
                  </a:cubicBezTo>
                  <a:cubicBezTo>
                    <a:pt x="12393" y="1219"/>
                    <a:pt x="12867" y="474"/>
                    <a:pt x="13341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 299">
              <a:extLst>
                <a:ext uri="{FF2B5EF4-FFF2-40B4-BE49-F238E27FC236}">
                  <a16:creationId xmlns:a16="http://schemas.microsoft.com/office/drawing/2014/main" id="{C73FBAF0-8A7A-1A32-5509-8CAE3B139667}"/>
                </a:ext>
              </a:extLst>
            </p:cNvPr>
            <p:cNvSpPr/>
            <p:nvPr/>
          </p:nvSpPr>
          <p:spPr bwMode="ltGray">
            <a:xfrm>
              <a:off x="11911855" y="2265481"/>
              <a:ext cx="23245" cy="27637"/>
            </a:xfrm>
            <a:custGeom>
              <a:avLst/>
              <a:gdLst>
                <a:gd name="connsiteX0" fmla="*/ 23245 w 23245"/>
                <a:gd name="connsiteY0" fmla="*/ 8600 h 27637"/>
                <a:gd name="connsiteX1" fmla="*/ 13359 w 23245"/>
                <a:gd name="connsiteY1" fmla="*/ 542 h 27637"/>
                <a:gd name="connsiteX2" fmla="*/ 87 w 23245"/>
                <a:gd name="connsiteY2" fmla="*/ 17335 h 27637"/>
                <a:gd name="connsiteX3" fmla="*/ 13223 w 23245"/>
                <a:gd name="connsiteY3" fmla="*/ 24851 h 27637"/>
                <a:gd name="connsiteX4" fmla="*/ 23245 w 23245"/>
                <a:gd name="connsiteY4" fmla="*/ 8600 h 2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45" h="27637">
                  <a:moveTo>
                    <a:pt x="23245" y="8600"/>
                  </a:moveTo>
                  <a:cubicBezTo>
                    <a:pt x="23245" y="5214"/>
                    <a:pt x="14916" y="-2031"/>
                    <a:pt x="13359" y="542"/>
                  </a:cubicBezTo>
                  <a:cubicBezTo>
                    <a:pt x="9567" y="6771"/>
                    <a:pt x="-1064" y="9819"/>
                    <a:pt x="87" y="17335"/>
                  </a:cubicBezTo>
                  <a:cubicBezTo>
                    <a:pt x="1238" y="24851"/>
                    <a:pt x="8280" y="31623"/>
                    <a:pt x="13223" y="24851"/>
                  </a:cubicBezTo>
                  <a:cubicBezTo>
                    <a:pt x="18167" y="18147"/>
                    <a:pt x="23245" y="11985"/>
                    <a:pt x="23245" y="86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 300">
              <a:extLst>
                <a:ext uri="{FF2B5EF4-FFF2-40B4-BE49-F238E27FC236}">
                  <a16:creationId xmlns:a16="http://schemas.microsoft.com/office/drawing/2014/main" id="{F905EDD2-D89D-70FA-0510-3A6C6C6EBF36}"/>
                </a:ext>
              </a:extLst>
            </p:cNvPr>
            <p:cNvSpPr/>
            <p:nvPr/>
          </p:nvSpPr>
          <p:spPr bwMode="ltGray">
            <a:xfrm>
              <a:off x="13818398" y="2859879"/>
              <a:ext cx="59905" cy="59206"/>
            </a:xfrm>
            <a:custGeom>
              <a:avLst/>
              <a:gdLst>
                <a:gd name="connsiteX0" fmla="*/ 15349 w 59905"/>
                <a:gd name="connsiteY0" fmla="*/ 0 h 59206"/>
                <a:gd name="connsiteX1" fmla="*/ 1332 w 59905"/>
                <a:gd name="connsiteY1" fmla="*/ 10293 h 59206"/>
                <a:gd name="connsiteX2" fmla="*/ 14401 w 59905"/>
                <a:gd name="connsiteY2" fmla="*/ 33925 h 59206"/>
                <a:gd name="connsiteX3" fmla="*/ 38846 w 59905"/>
                <a:gd name="connsiteY3" fmla="*/ 48280 h 59206"/>
                <a:gd name="connsiteX4" fmla="*/ 51238 w 59905"/>
                <a:gd name="connsiteY4" fmla="*/ 59115 h 59206"/>
                <a:gd name="connsiteX5" fmla="*/ 59905 w 59905"/>
                <a:gd name="connsiteY5" fmla="*/ 51666 h 59206"/>
                <a:gd name="connsiteX6" fmla="*/ 30585 w 59905"/>
                <a:gd name="connsiteY6" fmla="*/ 33857 h 59206"/>
                <a:gd name="connsiteX7" fmla="*/ 15349 w 59905"/>
                <a:gd name="connsiteY7" fmla="*/ 0 h 59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905" h="59206">
                  <a:moveTo>
                    <a:pt x="15349" y="0"/>
                  </a:moveTo>
                  <a:cubicBezTo>
                    <a:pt x="10812" y="0"/>
                    <a:pt x="3702" y="6365"/>
                    <a:pt x="1332" y="10293"/>
                  </a:cubicBezTo>
                  <a:cubicBezTo>
                    <a:pt x="-3204" y="16319"/>
                    <a:pt x="4514" y="21872"/>
                    <a:pt x="14401" y="33925"/>
                  </a:cubicBezTo>
                  <a:cubicBezTo>
                    <a:pt x="24287" y="45978"/>
                    <a:pt x="31194" y="45301"/>
                    <a:pt x="38846" y="48280"/>
                  </a:cubicBezTo>
                  <a:cubicBezTo>
                    <a:pt x="46430" y="51327"/>
                    <a:pt x="46701" y="58370"/>
                    <a:pt x="51238" y="59115"/>
                  </a:cubicBezTo>
                  <a:cubicBezTo>
                    <a:pt x="54759" y="59724"/>
                    <a:pt x="57807" y="57286"/>
                    <a:pt x="59905" y="51666"/>
                  </a:cubicBezTo>
                  <a:cubicBezTo>
                    <a:pt x="52525" y="44014"/>
                    <a:pt x="40200" y="41238"/>
                    <a:pt x="30585" y="33857"/>
                  </a:cubicBezTo>
                  <a:cubicBezTo>
                    <a:pt x="19683" y="25596"/>
                    <a:pt x="19886" y="0"/>
                    <a:pt x="15349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 301">
              <a:extLst>
                <a:ext uri="{FF2B5EF4-FFF2-40B4-BE49-F238E27FC236}">
                  <a16:creationId xmlns:a16="http://schemas.microsoft.com/office/drawing/2014/main" id="{F9D3072A-CC83-A199-183E-7EB53F86F2D8}"/>
                </a:ext>
              </a:extLst>
            </p:cNvPr>
            <p:cNvSpPr/>
            <p:nvPr/>
          </p:nvSpPr>
          <p:spPr bwMode="ltGray">
            <a:xfrm>
              <a:off x="13878235" y="2911206"/>
              <a:ext cx="1625" cy="2302"/>
            </a:xfrm>
            <a:custGeom>
              <a:avLst/>
              <a:gdLst>
                <a:gd name="connsiteX0" fmla="*/ 0 w 1625"/>
                <a:gd name="connsiteY0" fmla="*/ 406 h 2302"/>
                <a:gd name="connsiteX1" fmla="*/ 1625 w 1625"/>
                <a:gd name="connsiteY1" fmla="*/ 2302 h 2302"/>
                <a:gd name="connsiteX2" fmla="*/ 203 w 1625"/>
                <a:gd name="connsiteY2" fmla="*/ 0 h 2302"/>
                <a:gd name="connsiteX3" fmla="*/ 0 w 1625"/>
                <a:gd name="connsiteY3" fmla="*/ 406 h 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5" h="2302">
                  <a:moveTo>
                    <a:pt x="0" y="406"/>
                  </a:moveTo>
                  <a:cubicBezTo>
                    <a:pt x="609" y="1016"/>
                    <a:pt x="1084" y="1693"/>
                    <a:pt x="1625" y="2302"/>
                  </a:cubicBezTo>
                  <a:cubicBezTo>
                    <a:pt x="948" y="1354"/>
                    <a:pt x="339" y="542"/>
                    <a:pt x="203" y="0"/>
                  </a:cubicBezTo>
                  <a:cubicBezTo>
                    <a:pt x="68" y="203"/>
                    <a:pt x="0" y="271"/>
                    <a:pt x="0" y="40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 302">
              <a:extLst>
                <a:ext uri="{FF2B5EF4-FFF2-40B4-BE49-F238E27FC236}">
                  <a16:creationId xmlns:a16="http://schemas.microsoft.com/office/drawing/2014/main" id="{6A9DC4CD-04BA-FBB3-9B6F-91475AEE33F1}"/>
                </a:ext>
              </a:extLst>
            </p:cNvPr>
            <p:cNvSpPr/>
            <p:nvPr/>
          </p:nvSpPr>
          <p:spPr bwMode="ltGray">
            <a:xfrm>
              <a:off x="14174333" y="2641727"/>
              <a:ext cx="11732" cy="18055"/>
            </a:xfrm>
            <a:custGeom>
              <a:avLst/>
              <a:gdLst>
                <a:gd name="connsiteX0" fmla="*/ 3471 w 11732"/>
                <a:gd name="connsiteY0" fmla="*/ 10200 h 18055"/>
                <a:gd name="connsiteX1" fmla="*/ 11732 w 11732"/>
                <a:gd name="connsiteY1" fmla="*/ 18055 h 18055"/>
                <a:gd name="connsiteX2" fmla="*/ 8414 w 11732"/>
                <a:gd name="connsiteY2" fmla="*/ 6611 h 18055"/>
                <a:gd name="connsiteX3" fmla="*/ 3471 w 11732"/>
                <a:gd name="connsiteY3" fmla="*/ 10200 h 18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32" h="18055">
                  <a:moveTo>
                    <a:pt x="3471" y="10200"/>
                  </a:moveTo>
                  <a:cubicBezTo>
                    <a:pt x="7128" y="15414"/>
                    <a:pt x="9905" y="17039"/>
                    <a:pt x="11732" y="18055"/>
                  </a:cubicBezTo>
                  <a:cubicBezTo>
                    <a:pt x="10988" y="13721"/>
                    <a:pt x="9972" y="9794"/>
                    <a:pt x="8414" y="6611"/>
                  </a:cubicBezTo>
                  <a:cubicBezTo>
                    <a:pt x="3065" y="-4020"/>
                    <a:pt x="-4519" y="-1108"/>
                    <a:pt x="3471" y="102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 303">
              <a:extLst>
                <a:ext uri="{FF2B5EF4-FFF2-40B4-BE49-F238E27FC236}">
                  <a16:creationId xmlns:a16="http://schemas.microsoft.com/office/drawing/2014/main" id="{062A3DC3-7639-A74E-F3C2-BE11C0B999CD}"/>
                </a:ext>
              </a:extLst>
            </p:cNvPr>
            <p:cNvSpPr/>
            <p:nvPr/>
          </p:nvSpPr>
          <p:spPr bwMode="ltGray">
            <a:xfrm>
              <a:off x="16236190" y="4966003"/>
              <a:ext cx="1805" cy="783"/>
            </a:xfrm>
            <a:custGeom>
              <a:avLst/>
              <a:gdLst>
                <a:gd name="connsiteX0" fmla="*/ 0 w 1805"/>
                <a:gd name="connsiteY0" fmla="*/ 0 h 783"/>
                <a:gd name="connsiteX1" fmla="*/ 0 w 1805"/>
                <a:gd name="connsiteY1" fmla="*/ 0 h 783"/>
                <a:gd name="connsiteX2" fmla="*/ 0 w 1805"/>
                <a:gd name="connsiteY2" fmla="*/ 0 h 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5" h="783">
                  <a:moveTo>
                    <a:pt x="0" y="0"/>
                  </a:moveTo>
                  <a:cubicBezTo>
                    <a:pt x="1084" y="1693"/>
                    <a:pt x="3454" y="13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 304">
              <a:extLst>
                <a:ext uri="{FF2B5EF4-FFF2-40B4-BE49-F238E27FC236}">
                  <a16:creationId xmlns:a16="http://schemas.microsoft.com/office/drawing/2014/main" id="{527C4C90-607D-46EC-B344-8873F0A7EE40}"/>
                </a:ext>
              </a:extLst>
            </p:cNvPr>
            <p:cNvSpPr/>
            <p:nvPr/>
          </p:nvSpPr>
          <p:spPr bwMode="ltGray">
            <a:xfrm>
              <a:off x="12613396" y="3679351"/>
              <a:ext cx="5003" cy="8675"/>
            </a:xfrm>
            <a:custGeom>
              <a:avLst/>
              <a:gdLst>
                <a:gd name="connsiteX0" fmla="*/ 0 w 5003"/>
                <a:gd name="connsiteY0" fmla="*/ 8676 h 8675"/>
                <a:gd name="connsiteX1" fmla="*/ 3454 w 5003"/>
                <a:gd name="connsiteY1" fmla="*/ 5087 h 8675"/>
                <a:gd name="connsiteX2" fmla="*/ 0 w 5003"/>
                <a:gd name="connsiteY2" fmla="*/ 8676 h 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03" h="8675">
                  <a:moveTo>
                    <a:pt x="0" y="8676"/>
                  </a:moveTo>
                  <a:cubicBezTo>
                    <a:pt x="1151" y="7660"/>
                    <a:pt x="2302" y="6441"/>
                    <a:pt x="3454" y="5087"/>
                  </a:cubicBezTo>
                  <a:cubicBezTo>
                    <a:pt x="8194" y="-533"/>
                    <a:pt x="609" y="-4054"/>
                    <a:pt x="0" y="867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 305">
              <a:extLst>
                <a:ext uri="{FF2B5EF4-FFF2-40B4-BE49-F238E27FC236}">
                  <a16:creationId xmlns:a16="http://schemas.microsoft.com/office/drawing/2014/main" id="{D822663C-C4B7-CC65-A6C7-E13E8472167B}"/>
                </a:ext>
              </a:extLst>
            </p:cNvPr>
            <p:cNvSpPr/>
            <p:nvPr/>
          </p:nvSpPr>
          <p:spPr bwMode="ltGray">
            <a:xfrm>
              <a:off x="13890345" y="4233132"/>
              <a:ext cx="5090" cy="2705"/>
            </a:xfrm>
            <a:custGeom>
              <a:avLst/>
              <a:gdLst>
                <a:gd name="connsiteX0" fmla="*/ 5090 w 5090"/>
                <a:gd name="connsiteY0" fmla="*/ 2706 h 2705"/>
                <a:gd name="connsiteX1" fmla="*/ 2382 w 5090"/>
                <a:gd name="connsiteY1" fmla="*/ 606 h 2705"/>
                <a:gd name="connsiteX2" fmla="*/ 5090 w 5090"/>
                <a:gd name="connsiteY2" fmla="*/ 2706 h 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90" h="2705">
                  <a:moveTo>
                    <a:pt x="5090" y="2706"/>
                  </a:moveTo>
                  <a:cubicBezTo>
                    <a:pt x="4074" y="1690"/>
                    <a:pt x="3194" y="877"/>
                    <a:pt x="2382" y="606"/>
                  </a:cubicBezTo>
                  <a:cubicBezTo>
                    <a:pt x="-1681" y="-1019"/>
                    <a:pt x="-395" y="945"/>
                    <a:pt x="5090" y="270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 306">
              <a:extLst>
                <a:ext uri="{FF2B5EF4-FFF2-40B4-BE49-F238E27FC236}">
                  <a16:creationId xmlns:a16="http://schemas.microsoft.com/office/drawing/2014/main" id="{92F5D38A-CF33-7FBC-BF6E-E1F97F20652D}"/>
                </a:ext>
              </a:extLst>
            </p:cNvPr>
            <p:cNvSpPr/>
            <p:nvPr/>
          </p:nvSpPr>
          <p:spPr bwMode="ltGray">
            <a:xfrm>
              <a:off x="13609870" y="3070276"/>
              <a:ext cx="6580" cy="5735"/>
            </a:xfrm>
            <a:custGeom>
              <a:avLst/>
              <a:gdLst>
                <a:gd name="connsiteX0" fmla="*/ 3534 w 6580"/>
                <a:gd name="connsiteY0" fmla="*/ 2565 h 5735"/>
                <a:gd name="connsiteX1" fmla="*/ 2518 w 6580"/>
                <a:gd name="connsiteY1" fmla="*/ 4935 h 5735"/>
                <a:gd name="connsiteX2" fmla="*/ 6581 w 6580"/>
                <a:gd name="connsiteY2" fmla="*/ 5341 h 5735"/>
                <a:gd name="connsiteX3" fmla="*/ 3534 w 6580"/>
                <a:gd name="connsiteY3" fmla="*/ 2565 h 5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0" h="5735">
                  <a:moveTo>
                    <a:pt x="3534" y="2565"/>
                  </a:moveTo>
                  <a:cubicBezTo>
                    <a:pt x="-1206" y="-2717"/>
                    <a:pt x="-800" y="1211"/>
                    <a:pt x="2518" y="4935"/>
                  </a:cubicBezTo>
                  <a:cubicBezTo>
                    <a:pt x="3398" y="5883"/>
                    <a:pt x="4820" y="5951"/>
                    <a:pt x="6581" y="5341"/>
                  </a:cubicBezTo>
                  <a:cubicBezTo>
                    <a:pt x="5768" y="4732"/>
                    <a:pt x="4685" y="3852"/>
                    <a:pt x="3534" y="256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 307">
              <a:extLst>
                <a:ext uri="{FF2B5EF4-FFF2-40B4-BE49-F238E27FC236}">
                  <a16:creationId xmlns:a16="http://schemas.microsoft.com/office/drawing/2014/main" id="{7AE2C1D8-9912-A78D-B05D-A31C1ABAD197}"/>
                </a:ext>
              </a:extLst>
            </p:cNvPr>
            <p:cNvSpPr/>
            <p:nvPr/>
          </p:nvSpPr>
          <p:spPr bwMode="ltGray">
            <a:xfrm>
              <a:off x="12859032" y="2967731"/>
              <a:ext cx="1860" cy="761"/>
            </a:xfrm>
            <a:custGeom>
              <a:avLst/>
              <a:gdLst>
                <a:gd name="connsiteX0" fmla="*/ 1861 w 1860"/>
                <a:gd name="connsiteY0" fmla="*/ 762 h 761"/>
                <a:gd name="connsiteX1" fmla="*/ 1861 w 1860"/>
                <a:gd name="connsiteY1" fmla="*/ 762 h 761"/>
                <a:gd name="connsiteX2" fmla="*/ 1861 w 1860"/>
                <a:gd name="connsiteY2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60" h="761">
                  <a:moveTo>
                    <a:pt x="1861" y="762"/>
                  </a:moveTo>
                  <a:cubicBezTo>
                    <a:pt x="-306" y="-254"/>
                    <a:pt x="-915" y="-254"/>
                    <a:pt x="1861" y="762"/>
                  </a:cubicBezTo>
                  <a:lnTo>
                    <a:pt x="1861" y="762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 308">
              <a:extLst>
                <a:ext uri="{FF2B5EF4-FFF2-40B4-BE49-F238E27FC236}">
                  <a16:creationId xmlns:a16="http://schemas.microsoft.com/office/drawing/2014/main" id="{57E7407F-DC85-BF32-FE4E-73920DB35B56}"/>
                </a:ext>
              </a:extLst>
            </p:cNvPr>
            <p:cNvSpPr/>
            <p:nvPr/>
          </p:nvSpPr>
          <p:spPr bwMode="ltGray">
            <a:xfrm>
              <a:off x="11746368" y="2043047"/>
              <a:ext cx="5684844" cy="5004654"/>
            </a:xfrm>
            <a:custGeom>
              <a:avLst/>
              <a:gdLst>
                <a:gd name="connsiteX0" fmla="*/ 3812203 w 5684844"/>
                <a:gd name="connsiteY0" fmla="*/ 3232885 h 5004654"/>
                <a:gd name="connsiteX1" fmla="*/ 3819448 w 5684844"/>
                <a:gd name="connsiteY1" fmla="*/ 3257872 h 5004654"/>
                <a:gd name="connsiteX2" fmla="*/ 3834346 w 5684844"/>
                <a:gd name="connsiteY2" fmla="*/ 3287328 h 5004654"/>
                <a:gd name="connsiteX3" fmla="*/ 3836242 w 5684844"/>
                <a:gd name="connsiteY3" fmla="*/ 3317799 h 5004654"/>
                <a:gd name="connsiteX4" fmla="*/ 3854254 w 5684844"/>
                <a:gd name="connsiteY4" fmla="*/ 3342854 h 5004654"/>
                <a:gd name="connsiteX5" fmla="*/ 3871114 w 5684844"/>
                <a:gd name="connsiteY5" fmla="*/ 3369195 h 5004654"/>
                <a:gd name="connsiteX6" fmla="*/ 3869760 w 5684844"/>
                <a:gd name="connsiteY6" fmla="*/ 3400546 h 5004654"/>
                <a:gd name="connsiteX7" fmla="*/ 3875380 w 5684844"/>
                <a:gd name="connsiteY7" fmla="*/ 3438669 h 5004654"/>
                <a:gd name="connsiteX8" fmla="*/ 3863734 w 5684844"/>
                <a:gd name="connsiteY8" fmla="*/ 3460812 h 5004654"/>
                <a:gd name="connsiteX9" fmla="*/ 3873214 w 5684844"/>
                <a:gd name="connsiteY9" fmla="*/ 3477741 h 5004654"/>
                <a:gd name="connsiteX10" fmla="*/ 3856895 w 5684844"/>
                <a:gd name="connsiteY10" fmla="*/ 3492706 h 5004654"/>
                <a:gd name="connsiteX11" fmla="*/ 3867255 w 5684844"/>
                <a:gd name="connsiteY11" fmla="*/ 3517218 h 5004654"/>
                <a:gd name="connsiteX12" fmla="*/ 3864953 w 5684844"/>
                <a:gd name="connsiteY12" fmla="*/ 3538819 h 5004654"/>
                <a:gd name="connsiteX13" fmla="*/ 3864953 w 5684844"/>
                <a:gd name="connsiteY13" fmla="*/ 3539767 h 5004654"/>
                <a:gd name="connsiteX14" fmla="*/ 3865021 w 5684844"/>
                <a:gd name="connsiteY14" fmla="*/ 3539564 h 5004654"/>
                <a:gd name="connsiteX15" fmla="*/ 3868812 w 5684844"/>
                <a:gd name="connsiteY15" fmla="*/ 3524735 h 5004654"/>
                <a:gd name="connsiteX16" fmla="*/ 3893189 w 5684844"/>
                <a:gd name="connsiteY16" fmla="*/ 3538752 h 5004654"/>
                <a:gd name="connsiteX17" fmla="*/ 3924406 w 5684844"/>
                <a:gd name="connsiteY17" fmla="*/ 3580193 h 5004654"/>
                <a:gd name="connsiteX18" fmla="*/ 3935308 w 5684844"/>
                <a:gd name="connsiteY18" fmla="*/ 3601455 h 5004654"/>
                <a:gd name="connsiteX19" fmla="*/ 3941267 w 5684844"/>
                <a:gd name="connsiteY19" fmla="*/ 3628947 h 5004654"/>
                <a:gd name="connsiteX20" fmla="*/ 3935308 w 5684844"/>
                <a:gd name="connsiteY20" fmla="*/ 3660434 h 5004654"/>
                <a:gd name="connsiteX21" fmla="*/ 3958060 w 5684844"/>
                <a:gd name="connsiteY21" fmla="*/ 3673639 h 5004654"/>
                <a:gd name="connsiteX22" fmla="*/ 3970045 w 5684844"/>
                <a:gd name="connsiteY22" fmla="*/ 3702011 h 5004654"/>
                <a:gd name="connsiteX23" fmla="*/ 3974718 w 5684844"/>
                <a:gd name="connsiteY23" fmla="*/ 3718669 h 5004654"/>
                <a:gd name="connsiteX24" fmla="*/ 3994491 w 5684844"/>
                <a:gd name="connsiteY24" fmla="*/ 3723003 h 5004654"/>
                <a:gd name="connsiteX25" fmla="*/ 4009727 w 5684844"/>
                <a:gd name="connsiteY25" fmla="*/ 3732076 h 5004654"/>
                <a:gd name="connsiteX26" fmla="*/ 4045615 w 5684844"/>
                <a:gd name="connsiteY26" fmla="*/ 3758553 h 5004654"/>
                <a:gd name="connsiteX27" fmla="*/ 4072497 w 5684844"/>
                <a:gd name="connsiteY27" fmla="*/ 3762954 h 5004654"/>
                <a:gd name="connsiteX28" fmla="*/ 4064304 w 5684844"/>
                <a:gd name="connsiteY28" fmla="*/ 3737290 h 5004654"/>
                <a:gd name="connsiteX29" fmla="*/ 4044464 w 5684844"/>
                <a:gd name="connsiteY29" fmla="*/ 3711559 h 5004654"/>
                <a:gd name="connsiteX30" fmla="*/ 4039724 w 5684844"/>
                <a:gd name="connsiteY30" fmla="*/ 3663279 h 5004654"/>
                <a:gd name="connsiteX31" fmla="*/ 4021306 w 5684844"/>
                <a:gd name="connsiteY31" fmla="*/ 3622379 h 5004654"/>
                <a:gd name="connsiteX32" fmla="*/ 4008711 w 5684844"/>
                <a:gd name="connsiteY32" fmla="*/ 3593939 h 5004654"/>
                <a:gd name="connsiteX33" fmla="*/ 3983386 w 5684844"/>
                <a:gd name="connsiteY33" fmla="*/ 3596173 h 5004654"/>
                <a:gd name="connsiteX34" fmla="*/ 3973567 w 5684844"/>
                <a:gd name="connsiteY34" fmla="*/ 3579989 h 5004654"/>
                <a:gd name="connsiteX35" fmla="*/ 3951492 w 5684844"/>
                <a:gd name="connsiteY35" fmla="*/ 3562993 h 5004654"/>
                <a:gd name="connsiteX36" fmla="*/ 3934495 w 5684844"/>
                <a:gd name="connsiteY36" fmla="*/ 3552565 h 5004654"/>
                <a:gd name="connsiteX37" fmla="*/ 3935511 w 5684844"/>
                <a:gd name="connsiteY37" fmla="*/ 3536855 h 5004654"/>
                <a:gd name="connsiteX38" fmla="*/ 3928266 w 5684844"/>
                <a:gd name="connsiteY38" fmla="*/ 3521417 h 5004654"/>
                <a:gd name="connsiteX39" fmla="*/ 3909238 w 5684844"/>
                <a:gd name="connsiteY39" fmla="*/ 3495008 h 5004654"/>
                <a:gd name="connsiteX40" fmla="*/ 3892851 w 5684844"/>
                <a:gd name="connsiteY40" fmla="*/ 3465891 h 5004654"/>
                <a:gd name="connsiteX41" fmla="*/ 3894679 w 5684844"/>
                <a:gd name="connsiteY41" fmla="*/ 3439143 h 5004654"/>
                <a:gd name="connsiteX42" fmla="*/ 3901450 w 5684844"/>
                <a:gd name="connsiteY42" fmla="*/ 3420116 h 5004654"/>
                <a:gd name="connsiteX43" fmla="*/ 3916009 w 5684844"/>
                <a:gd name="connsiteY43" fmla="*/ 3403593 h 5004654"/>
                <a:gd name="connsiteX44" fmla="*/ 3917973 w 5684844"/>
                <a:gd name="connsiteY44" fmla="*/ 3376575 h 5004654"/>
                <a:gd name="connsiteX45" fmla="*/ 3925557 w 5684844"/>
                <a:gd name="connsiteY45" fmla="*/ 3354026 h 5004654"/>
                <a:gd name="connsiteX46" fmla="*/ 3938693 w 5684844"/>
                <a:gd name="connsiteY46" fmla="*/ 3364657 h 5004654"/>
                <a:gd name="connsiteX47" fmla="*/ 3965779 w 5684844"/>
                <a:gd name="connsiteY47" fmla="*/ 3369533 h 5004654"/>
                <a:gd name="connsiteX48" fmla="*/ 3979187 w 5684844"/>
                <a:gd name="connsiteY48" fmla="*/ 3396213 h 5004654"/>
                <a:gd name="connsiteX49" fmla="*/ 3995913 w 5684844"/>
                <a:gd name="connsiteY49" fmla="*/ 3395197 h 5004654"/>
                <a:gd name="connsiteX50" fmla="*/ 4006543 w 5684844"/>
                <a:gd name="connsiteY50" fmla="*/ 3400546 h 5004654"/>
                <a:gd name="connsiteX51" fmla="*/ 4009794 w 5684844"/>
                <a:gd name="connsiteY51" fmla="*/ 3419032 h 5004654"/>
                <a:gd name="connsiteX52" fmla="*/ 4028213 w 5684844"/>
                <a:gd name="connsiteY52" fmla="*/ 3431763 h 5004654"/>
                <a:gd name="connsiteX53" fmla="*/ 4039386 w 5684844"/>
                <a:gd name="connsiteY53" fmla="*/ 3422689 h 5004654"/>
                <a:gd name="connsiteX54" fmla="*/ 4042636 w 5684844"/>
                <a:gd name="connsiteY54" fmla="*/ 3448014 h 5004654"/>
                <a:gd name="connsiteX55" fmla="*/ 4050897 w 5684844"/>
                <a:gd name="connsiteY55" fmla="*/ 3454582 h 5004654"/>
                <a:gd name="connsiteX56" fmla="*/ 4062543 w 5684844"/>
                <a:gd name="connsiteY56" fmla="*/ 3463047 h 5004654"/>
                <a:gd name="connsiteX57" fmla="*/ 4078254 w 5684844"/>
                <a:gd name="connsiteY57" fmla="*/ 3470563 h 5004654"/>
                <a:gd name="connsiteX58" fmla="*/ 4074597 w 5684844"/>
                <a:gd name="connsiteY58" fmla="*/ 3482210 h 5004654"/>
                <a:gd name="connsiteX59" fmla="*/ 4084009 w 5684844"/>
                <a:gd name="connsiteY59" fmla="*/ 3498868 h 5004654"/>
                <a:gd name="connsiteX60" fmla="*/ 4083061 w 5684844"/>
                <a:gd name="connsiteY60" fmla="*/ 3513629 h 5004654"/>
                <a:gd name="connsiteX61" fmla="*/ 4080420 w 5684844"/>
                <a:gd name="connsiteY61" fmla="*/ 3527511 h 5004654"/>
                <a:gd name="connsiteX62" fmla="*/ 4108319 w 5684844"/>
                <a:gd name="connsiteY62" fmla="*/ 3517353 h 5004654"/>
                <a:gd name="connsiteX63" fmla="*/ 4125315 w 5684844"/>
                <a:gd name="connsiteY63" fmla="*/ 3492841 h 5004654"/>
                <a:gd name="connsiteX64" fmla="*/ 4132967 w 5684844"/>
                <a:gd name="connsiteY64" fmla="*/ 3469547 h 5004654"/>
                <a:gd name="connsiteX65" fmla="*/ 4154974 w 5684844"/>
                <a:gd name="connsiteY65" fmla="*/ 3459119 h 5004654"/>
                <a:gd name="connsiteX66" fmla="*/ 4198989 w 5684844"/>
                <a:gd name="connsiteY66" fmla="*/ 3443748 h 5004654"/>
                <a:gd name="connsiteX67" fmla="*/ 4223705 w 5684844"/>
                <a:gd name="connsiteY67" fmla="*/ 3416121 h 5004654"/>
                <a:gd name="connsiteX68" fmla="*/ 4221267 w 5684844"/>
                <a:gd name="connsiteY68" fmla="*/ 3382670 h 5004654"/>
                <a:gd name="connsiteX69" fmla="*/ 4232101 w 5684844"/>
                <a:gd name="connsiteY69" fmla="*/ 3343734 h 5004654"/>
                <a:gd name="connsiteX70" fmla="*/ 4224923 w 5684844"/>
                <a:gd name="connsiteY70" fmla="*/ 3315564 h 5004654"/>
                <a:gd name="connsiteX71" fmla="*/ 4209213 w 5684844"/>
                <a:gd name="connsiteY71" fmla="*/ 3270467 h 5004654"/>
                <a:gd name="connsiteX72" fmla="*/ 4164860 w 5684844"/>
                <a:gd name="connsiteY72" fmla="*/ 3235187 h 5004654"/>
                <a:gd name="connsiteX73" fmla="*/ 4133508 w 5684844"/>
                <a:gd name="connsiteY73" fmla="*/ 3199434 h 5004654"/>
                <a:gd name="connsiteX74" fmla="*/ 4121997 w 5684844"/>
                <a:gd name="connsiteY74" fmla="*/ 3178375 h 5004654"/>
                <a:gd name="connsiteX75" fmla="*/ 4092202 w 5684844"/>
                <a:gd name="connsiteY75" fmla="*/ 3172484 h 5004654"/>
                <a:gd name="connsiteX76" fmla="*/ 4086988 w 5684844"/>
                <a:gd name="connsiteY76" fmla="*/ 3142622 h 5004654"/>
                <a:gd name="connsiteX77" fmla="*/ 4096672 w 5684844"/>
                <a:gd name="connsiteY77" fmla="*/ 3110931 h 5004654"/>
                <a:gd name="connsiteX78" fmla="*/ 4105542 w 5684844"/>
                <a:gd name="connsiteY78" fmla="*/ 3091565 h 5004654"/>
                <a:gd name="connsiteX79" fmla="*/ 4112788 w 5684844"/>
                <a:gd name="connsiteY79" fmla="*/ 3077548 h 5004654"/>
                <a:gd name="connsiteX80" fmla="*/ 4136420 w 5684844"/>
                <a:gd name="connsiteY80" fmla="*/ 3079376 h 5004654"/>
                <a:gd name="connsiteX81" fmla="*/ 4143259 w 5684844"/>
                <a:gd name="connsiteY81" fmla="*/ 3063463 h 5004654"/>
                <a:gd name="connsiteX82" fmla="*/ 4148947 w 5684844"/>
                <a:gd name="connsiteY82" fmla="*/ 3053306 h 5004654"/>
                <a:gd name="connsiteX83" fmla="*/ 4170549 w 5684844"/>
                <a:gd name="connsiteY83" fmla="*/ 3048837 h 5004654"/>
                <a:gd name="connsiteX84" fmla="*/ 4181112 w 5684844"/>
                <a:gd name="connsiteY84" fmla="*/ 3051410 h 5004654"/>
                <a:gd name="connsiteX85" fmla="*/ 4201968 w 5684844"/>
                <a:gd name="connsiteY85" fmla="*/ 3051681 h 5004654"/>
                <a:gd name="connsiteX86" fmla="*/ 4207453 w 5684844"/>
                <a:gd name="connsiteY86" fmla="*/ 3063463 h 5004654"/>
                <a:gd name="connsiteX87" fmla="*/ 4217610 w 5684844"/>
                <a:gd name="connsiteY87" fmla="*/ 3087570 h 5004654"/>
                <a:gd name="connsiteX88" fmla="*/ 4224585 w 5684844"/>
                <a:gd name="connsiteY88" fmla="*/ 3096102 h 5004654"/>
                <a:gd name="connsiteX89" fmla="*/ 4222621 w 5684844"/>
                <a:gd name="connsiteY89" fmla="*/ 3096711 h 5004654"/>
                <a:gd name="connsiteX90" fmla="*/ 4188899 w 5684844"/>
                <a:gd name="connsiteY90" fmla="*/ 3107275 h 5004654"/>
                <a:gd name="connsiteX91" fmla="*/ 4187003 w 5684844"/>
                <a:gd name="connsiteY91" fmla="*/ 3135308 h 5004654"/>
                <a:gd name="connsiteX92" fmla="*/ 4201697 w 5684844"/>
                <a:gd name="connsiteY92" fmla="*/ 3181354 h 5004654"/>
                <a:gd name="connsiteX93" fmla="*/ 4241378 w 5684844"/>
                <a:gd name="connsiteY93" fmla="*/ 3157925 h 5004654"/>
                <a:gd name="connsiteX94" fmla="*/ 4259864 w 5684844"/>
                <a:gd name="connsiteY94" fmla="*/ 3135444 h 5004654"/>
                <a:gd name="connsiteX95" fmla="*/ 4255327 w 5684844"/>
                <a:gd name="connsiteY95" fmla="*/ 3106259 h 5004654"/>
                <a:gd name="connsiteX96" fmla="*/ 4239076 w 5684844"/>
                <a:gd name="connsiteY96" fmla="*/ 3096170 h 5004654"/>
                <a:gd name="connsiteX97" fmla="*/ 4229799 w 5684844"/>
                <a:gd name="connsiteY97" fmla="*/ 3084455 h 5004654"/>
                <a:gd name="connsiteX98" fmla="*/ 4225397 w 5684844"/>
                <a:gd name="connsiteY98" fmla="*/ 3068948 h 5004654"/>
                <a:gd name="connsiteX99" fmla="*/ 4239685 w 5684844"/>
                <a:gd name="connsiteY99" fmla="*/ 3055473 h 5004654"/>
                <a:gd name="connsiteX100" fmla="*/ 4271308 w 5684844"/>
                <a:gd name="connsiteY100" fmla="*/ 3062380 h 5004654"/>
                <a:gd name="connsiteX101" fmla="*/ 4278892 w 5684844"/>
                <a:gd name="connsiteY101" fmla="*/ 3035633 h 5004654"/>
                <a:gd name="connsiteX102" fmla="*/ 4295617 w 5684844"/>
                <a:gd name="connsiteY102" fmla="*/ 3036648 h 5004654"/>
                <a:gd name="connsiteX103" fmla="*/ 4313087 w 5684844"/>
                <a:gd name="connsiteY103" fmla="*/ 3031773 h 5004654"/>
                <a:gd name="connsiteX104" fmla="*/ 4320198 w 5684844"/>
                <a:gd name="connsiteY104" fmla="*/ 3010104 h 5004654"/>
                <a:gd name="connsiteX105" fmla="*/ 4335027 w 5684844"/>
                <a:gd name="connsiteY105" fmla="*/ 3012339 h 5004654"/>
                <a:gd name="connsiteX106" fmla="*/ 4345794 w 5684844"/>
                <a:gd name="connsiteY106" fmla="*/ 3011188 h 5004654"/>
                <a:gd name="connsiteX107" fmla="*/ 4357847 w 5684844"/>
                <a:gd name="connsiteY107" fmla="*/ 3006109 h 5004654"/>
                <a:gd name="connsiteX108" fmla="*/ 4370441 w 5684844"/>
                <a:gd name="connsiteY108" fmla="*/ 3005635 h 5004654"/>
                <a:gd name="connsiteX109" fmla="*/ 4390823 w 5684844"/>
                <a:gd name="connsiteY109" fmla="*/ 3012407 h 5004654"/>
                <a:gd name="connsiteX110" fmla="*/ 4410123 w 5684844"/>
                <a:gd name="connsiteY110" fmla="*/ 2994530 h 5004654"/>
                <a:gd name="connsiteX111" fmla="*/ 4427931 w 5684844"/>
                <a:gd name="connsiteY111" fmla="*/ 2976721 h 5004654"/>
                <a:gd name="connsiteX112" fmla="*/ 4435854 w 5684844"/>
                <a:gd name="connsiteY112" fmla="*/ 2962637 h 5004654"/>
                <a:gd name="connsiteX113" fmla="*/ 4457252 w 5684844"/>
                <a:gd name="connsiteY113" fmla="*/ 2969273 h 5004654"/>
                <a:gd name="connsiteX114" fmla="*/ 4461111 w 5684844"/>
                <a:gd name="connsiteY114" fmla="*/ 2962840 h 5004654"/>
                <a:gd name="connsiteX115" fmla="*/ 4468560 w 5684844"/>
                <a:gd name="connsiteY115" fmla="*/ 2949297 h 5004654"/>
                <a:gd name="connsiteX116" fmla="*/ 4474722 w 5684844"/>
                <a:gd name="connsiteY116" fmla="*/ 2940020 h 5004654"/>
                <a:gd name="connsiteX117" fmla="*/ 4460909 w 5684844"/>
                <a:gd name="connsiteY117" fmla="*/ 2940223 h 5004654"/>
                <a:gd name="connsiteX118" fmla="*/ 4466393 w 5684844"/>
                <a:gd name="connsiteY118" fmla="*/ 2927086 h 5004654"/>
                <a:gd name="connsiteX119" fmla="*/ 4487452 w 5684844"/>
                <a:gd name="connsiteY119" fmla="*/ 2923294 h 5004654"/>
                <a:gd name="connsiteX120" fmla="*/ 4489822 w 5684844"/>
                <a:gd name="connsiteY120" fmla="*/ 2923227 h 5004654"/>
                <a:gd name="connsiteX121" fmla="*/ 4489348 w 5684844"/>
                <a:gd name="connsiteY121" fmla="*/ 2921060 h 5004654"/>
                <a:gd name="connsiteX122" fmla="*/ 4494563 w 5684844"/>
                <a:gd name="connsiteY122" fmla="*/ 2912799 h 5004654"/>
                <a:gd name="connsiteX123" fmla="*/ 4502959 w 5684844"/>
                <a:gd name="connsiteY123" fmla="*/ 2903319 h 5004654"/>
                <a:gd name="connsiteX124" fmla="*/ 4500183 w 5684844"/>
                <a:gd name="connsiteY124" fmla="*/ 2893703 h 5004654"/>
                <a:gd name="connsiteX125" fmla="*/ 4512913 w 5684844"/>
                <a:gd name="connsiteY125" fmla="*/ 2905418 h 5004654"/>
                <a:gd name="connsiteX126" fmla="*/ 4506751 w 5684844"/>
                <a:gd name="connsiteY126" fmla="*/ 2880905 h 5004654"/>
                <a:gd name="connsiteX127" fmla="*/ 4510204 w 5684844"/>
                <a:gd name="connsiteY127" fmla="*/ 2870409 h 5004654"/>
                <a:gd name="connsiteX128" fmla="*/ 4504449 w 5684844"/>
                <a:gd name="connsiteY128" fmla="*/ 2866414 h 5004654"/>
                <a:gd name="connsiteX129" fmla="*/ 4519007 w 5684844"/>
                <a:gd name="connsiteY129" fmla="*/ 2868852 h 5004654"/>
                <a:gd name="connsiteX130" fmla="*/ 4515080 w 5684844"/>
                <a:gd name="connsiteY130" fmla="*/ 2858085 h 5004654"/>
                <a:gd name="connsiteX131" fmla="*/ 4503907 w 5684844"/>
                <a:gd name="connsiteY131" fmla="*/ 2851856 h 5004654"/>
                <a:gd name="connsiteX132" fmla="*/ 4509054 w 5684844"/>
                <a:gd name="connsiteY132" fmla="*/ 2843730 h 5004654"/>
                <a:gd name="connsiteX133" fmla="*/ 4517518 w 5684844"/>
                <a:gd name="connsiteY133" fmla="*/ 2842037 h 5004654"/>
                <a:gd name="connsiteX134" fmla="*/ 4526795 w 5684844"/>
                <a:gd name="connsiteY134" fmla="*/ 2818675 h 5004654"/>
                <a:gd name="connsiteX135" fmla="*/ 4547989 w 5684844"/>
                <a:gd name="connsiteY135" fmla="*/ 2785496 h 5004654"/>
                <a:gd name="connsiteX136" fmla="*/ 4559297 w 5684844"/>
                <a:gd name="connsiteY136" fmla="*/ 2775135 h 5004654"/>
                <a:gd name="connsiteX137" fmla="*/ 4567288 w 5684844"/>
                <a:gd name="connsiteY137" fmla="*/ 2761660 h 5004654"/>
                <a:gd name="connsiteX138" fmla="*/ 4556454 w 5684844"/>
                <a:gd name="connsiteY138" fmla="*/ 2756514 h 5004654"/>
                <a:gd name="connsiteX139" fmla="*/ 4549343 w 5684844"/>
                <a:gd name="connsiteY139" fmla="*/ 2746830 h 5004654"/>
                <a:gd name="connsiteX140" fmla="*/ 4563495 w 5684844"/>
                <a:gd name="connsiteY140" fmla="*/ 2743648 h 5004654"/>
                <a:gd name="connsiteX141" fmla="*/ 4574127 w 5684844"/>
                <a:gd name="connsiteY141" fmla="*/ 2735116 h 5004654"/>
                <a:gd name="connsiteX142" fmla="*/ 4566001 w 5684844"/>
                <a:gd name="connsiteY142" fmla="*/ 2727193 h 5004654"/>
                <a:gd name="connsiteX143" fmla="*/ 4542369 w 5684844"/>
                <a:gd name="connsiteY143" fmla="*/ 2740127 h 5004654"/>
                <a:gd name="connsiteX144" fmla="*/ 4551172 w 5684844"/>
                <a:gd name="connsiteY144" fmla="*/ 2725704 h 5004654"/>
                <a:gd name="connsiteX145" fmla="*/ 4571486 w 5684844"/>
                <a:gd name="connsiteY145" fmla="*/ 2715817 h 5004654"/>
                <a:gd name="connsiteX146" fmla="*/ 4544333 w 5684844"/>
                <a:gd name="connsiteY146" fmla="*/ 2712567 h 5004654"/>
                <a:gd name="connsiteX147" fmla="*/ 4532279 w 5684844"/>
                <a:gd name="connsiteY147" fmla="*/ 2703155 h 5004654"/>
                <a:gd name="connsiteX148" fmla="*/ 4518398 w 5684844"/>
                <a:gd name="connsiteY148" fmla="*/ 2704509 h 5004654"/>
                <a:gd name="connsiteX149" fmla="*/ 4518804 w 5684844"/>
                <a:gd name="connsiteY149" fmla="*/ 2700311 h 5004654"/>
                <a:gd name="connsiteX150" fmla="*/ 4532076 w 5684844"/>
                <a:gd name="connsiteY150" fmla="*/ 2691440 h 5004654"/>
                <a:gd name="connsiteX151" fmla="*/ 4538306 w 5684844"/>
                <a:gd name="connsiteY151" fmla="*/ 2678574 h 5004654"/>
                <a:gd name="connsiteX152" fmla="*/ 4546499 w 5684844"/>
                <a:gd name="connsiteY152" fmla="*/ 2666453 h 5004654"/>
                <a:gd name="connsiteX153" fmla="*/ 4543384 w 5684844"/>
                <a:gd name="connsiteY153" fmla="*/ 2652910 h 5004654"/>
                <a:gd name="connsiteX154" fmla="*/ 4520497 w 5684844"/>
                <a:gd name="connsiteY154" fmla="*/ 2641196 h 5004654"/>
                <a:gd name="connsiteX155" fmla="*/ 4511085 w 5684844"/>
                <a:gd name="connsiteY155" fmla="*/ 2630565 h 5004654"/>
                <a:gd name="connsiteX156" fmla="*/ 4517653 w 5684844"/>
                <a:gd name="connsiteY156" fmla="*/ 2632664 h 5004654"/>
                <a:gd name="connsiteX157" fmla="*/ 4527607 w 5684844"/>
                <a:gd name="connsiteY157" fmla="*/ 2627179 h 5004654"/>
                <a:gd name="connsiteX158" fmla="*/ 4548395 w 5684844"/>
                <a:gd name="connsiteY158" fmla="*/ 2632596 h 5004654"/>
                <a:gd name="connsiteX159" fmla="*/ 4550901 w 5684844"/>
                <a:gd name="connsiteY159" fmla="*/ 2623590 h 5004654"/>
                <a:gd name="connsiteX160" fmla="*/ 4537900 w 5684844"/>
                <a:gd name="connsiteY160" fmla="*/ 2604562 h 5004654"/>
                <a:gd name="connsiteX161" fmla="*/ 4519684 w 5684844"/>
                <a:gd name="connsiteY161" fmla="*/ 2593593 h 5004654"/>
                <a:gd name="connsiteX162" fmla="*/ 4512574 w 5684844"/>
                <a:gd name="connsiteY162" fmla="*/ 2575377 h 5004654"/>
                <a:gd name="connsiteX163" fmla="*/ 4484947 w 5684844"/>
                <a:gd name="connsiteY163" fmla="*/ 2567319 h 5004654"/>
                <a:gd name="connsiteX164" fmla="*/ 4462736 w 5684844"/>
                <a:gd name="connsiteY164" fmla="*/ 2522154 h 5004654"/>
                <a:gd name="connsiteX165" fmla="*/ 4436599 w 5684844"/>
                <a:gd name="connsiteY165" fmla="*/ 2495474 h 5004654"/>
                <a:gd name="connsiteX166" fmla="*/ 4426306 w 5684844"/>
                <a:gd name="connsiteY166" fmla="*/ 2469065 h 5004654"/>
                <a:gd name="connsiteX167" fmla="*/ 4454882 w 5684844"/>
                <a:gd name="connsiteY167" fmla="*/ 2470014 h 5004654"/>
                <a:gd name="connsiteX168" fmla="*/ 4444657 w 5684844"/>
                <a:gd name="connsiteY168" fmla="*/ 2450647 h 5004654"/>
                <a:gd name="connsiteX169" fmla="*/ 4464632 w 5684844"/>
                <a:gd name="connsiteY169" fmla="*/ 2446855 h 5004654"/>
                <a:gd name="connsiteX170" fmla="*/ 4489754 w 5684844"/>
                <a:gd name="connsiteY170" fmla="*/ 2425593 h 5004654"/>
                <a:gd name="connsiteX171" fmla="*/ 4520023 w 5684844"/>
                <a:gd name="connsiteY171" fmla="*/ 2427624 h 5004654"/>
                <a:gd name="connsiteX172" fmla="*/ 4535191 w 5684844"/>
                <a:gd name="connsiteY172" fmla="*/ 2390178 h 5004654"/>
                <a:gd name="connsiteX173" fmla="*/ 4502282 w 5684844"/>
                <a:gd name="connsiteY173" fmla="*/ 2380292 h 5004654"/>
                <a:gd name="connsiteX174" fmla="*/ 4468627 w 5684844"/>
                <a:gd name="connsiteY174" fmla="*/ 2369390 h 5004654"/>
                <a:gd name="connsiteX175" fmla="*/ 4429557 w 5684844"/>
                <a:gd name="connsiteY175" fmla="*/ 2386928 h 5004654"/>
                <a:gd name="connsiteX176" fmla="*/ 4403757 w 5684844"/>
                <a:gd name="connsiteY176" fmla="*/ 2392887 h 5004654"/>
                <a:gd name="connsiteX177" fmla="*/ 4383646 w 5684844"/>
                <a:gd name="connsiteY177" fmla="*/ 2382730 h 5004654"/>
                <a:gd name="connsiteX178" fmla="*/ 4355816 w 5684844"/>
                <a:gd name="connsiteY178" fmla="*/ 2358149 h 5004654"/>
                <a:gd name="connsiteX179" fmla="*/ 4351685 w 5684844"/>
                <a:gd name="connsiteY179" fmla="*/ 2324698 h 5004654"/>
                <a:gd name="connsiteX180" fmla="*/ 4384865 w 5684844"/>
                <a:gd name="connsiteY180" fmla="*/ 2311291 h 5004654"/>
                <a:gd name="connsiteX181" fmla="*/ 4394074 w 5684844"/>
                <a:gd name="connsiteY181" fmla="*/ 2281903 h 5004654"/>
                <a:gd name="connsiteX182" fmla="*/ 4427525 w 5684844"/>
                <a:gd name="connsiteY182" fmla="*/ 2256713 h 5004654"/>
                <a:gd name="connsiteX183" fmla="*/ 4453527 w 5684844"/>
                <a:gd name="connsiteY183" fmla="*/ 2219538 h 5004654"/>
                <a:gd name="connsiteX184" fmla="*/ 4453595 w 5684844"/>
                <a:gd name="connsiteY184" fmla="*/ 2264907 h 5004654"/>
                <a:gd name="connsiteX185" fmla="*/ 4465581 w 5684844"/>
                <a:gd name="connsiteY185" fmla="*/ 2288200 h 5004654"/>
                <a:gd name="connsiteX186" fmla="*/ 4472691 w 5684844"/>
                <a:gd name="connsiteY186" fmla="*/ 2308650 h 5004654"/>
                <a:gd name="connsiteX187" fmla="*/ 4450006 w 5684844"/>
                <a:gd name="connsiteY187" fmla="*/ 2313661 h 5004654"/>
                <a:gd name="connsiteX188" fmla="*/ 4463211 w 5684844"/>
                <a:gd name="connsiteY188" fmla="*/ 2334381 h 5004654"/>
                <a:gd name="connsiteX189" fmla="*/ 4492531 w 5684844"/>
                <a:gd name="connsiteY189" fmla="*/ 2310208 h 5004654"/>
                <a:gd name="connsiteX190" fmla="*/ 4531602 w 5684844"/>
                <a:gd name="connsiteY190" fmla="*/ 2276215 h 5004654"/>
                <a:gd name="connsiteX191" fmla="*/ 4561667 w 5684844"/>
                <a:gd name="connsiteY191" fmla="*/ 2278517 h 5004654"/>
                <a:gd name="connsiteX192" fmla="*/ 4587940 w 5684844"/>
                <a:gd name="connsiteY192" fmla="*/ 2289758 h 5004654"/>
                <a:gd name="connsiteX193" fmla="*/ 4588144 w 5684844"/>
                <a:gd name="connsiteY193" fmla="*/ 2325850 h 5004654"/>
                <a:gd name="connsiteX194" fmla="*/ 4603583 w 5684844"/>
                <a:gd name="connsiteY194" fmla="*/ 2357878 h 5004654"/>
                <a:gd name="connsiteX195" fmla="*/ 4609745 w 5684844"/>
                <a:gd name="connsiteY195" fmla="*/ 2361197 h 5004654"/>
                <a:gd name="connsiteX196" fmla="*/ 4629992 w 5684844"/>
                <a:gd name="connsiteY196" fmla="*/ 2361670 h 5004654"/>
                <a:gd name="connsiteX197" fmla="*/ 4652472 w 5684844"/>
                <a:gd name="connsiteY197" fmla="*/ 2382933 h 5004654"/>
                <a:gd name="connsiteX198" fmla="*/ 4645565 w 5684844"/>
                <a:gd name="connsiteY198" fmla="*/ 2398778 h 5004654"/>
                <a:gd name="connsiteX199" fmla="*/ 4648478 w 5684844"/>
                <a:gd name="connsiteY199" fmla="*/ 2412050 h 5004654"/>
                <a:gd name="connsiteX200" fmla="*/ 4668183 w 5684844"/>
                <a:gd name="connsiteY200" fmla="*/ 2425051 h 5004654"/>
                <a:gd name="connsiteX201" fmla="*/ 4670553 w 5684844"/>
                <a:gd name="connsiteY201" fmla="*/ 2453221 h 5004654"/>
                <a:gd name="connsiteX202" fmla="*/ 4660192 w 5684844"/>
                <a:gd name="connsiteY202" fmla="*/ 2499131 h 5004654"/>
                <a:gd name="connsiteX203" fmla="*/ 4689445 w 5684844"/>
                <a:gd name="connsiteY203" fmla="*/ 2500282 h 5004654"/>
                <a:gd name="connsiteX204" fmla="*/ 4699060 w 5684844"/>
                <a:gd name="connsiteY204" fmla="*/ 2480983 h 5004654"/>
                <a:gd name="connsiteX205" fmla="*/ 4739824 w 5684844"/>
                <a:gd name="connsiteY205" fmla="*/ 2496016 h 5004654"/>
                <a:gd name="connsiteX206" fmla="*/ 4758785 w 5684844"/>
                <a:gd name="connsiteY206" fmla="*/ 2441100 h 5004654"/>
                <a:gd name="connsiteX207" fmla="*/ 4743617 w 5684844"/>
                <a:gd name="connsiteY207" fmla="*/ 2407716 h 5004654"/>
                <a:gd name="connsiteX208" fmla="*/ 4733121 w 5684844"/>
                <a:gd name="connsiteY208" fmla="*/ 2371218 h 5004654"/>
                <a:gd name="connsiteX209" fmla="*/ 4714770 w 5684844"/>
                <a:gd name="connsiteY209" fmla="*/ 2335465 h 5004654"/>
                <a:gd name="connsiteX210" fmla="*/ 4685992 w 5684844"/>
                <a:gd name="connsiteY210" fmla="*/ 2309869 h 5004654"/>
                <a:gd name="connsiteX211" fmla="*/ 4674819 w 5684844"/>
                <a:gd name="connsiteY211" fmla="*/ 2301269 h 5004654"/>
                <a:gd name="connsiteX212" fmla="*/ 4652811 w 5684844"/>
                <a:gd name="connsiteY212" fmla="*/ 2293956 h 5004654"/>
                <a:gd name="connsiteX213" fmla="*/ 4650576 w 5684844"/>
                <a:gd name="connsiteY213" fmla="*/ 2274183 h 5004654"/>
                <a:gd name="connsiteX214" fmla="*/ 4654640 w 5684844"/>
                <a:gd name="connsiteY214" fmla="*/ 2253937 h 5004654"/>
                <a:gd name="connsiteX215" fmla="*/ 4687278 w 5684844"/>
                <a:gd name="connsiteY215" fmla="*/ 2229356 h 5004654"/>
                <a:gd name="connsiteX216" fmla="*/ 4699331 w 5684844"/>
                <a:gd name="connsiteY216" fmla="*/ 2197869 h 5004654"/>
                <a:gd name="connsiteX217" fmla="*/ 4703665 w 5684844"/>
                <a:gd name="connsiteY217" fmla="*/ 2173560 h 5004654"/>
                <a:gd name="connsiteX218" fmla="*/ 4695742 w 5684844"/>
                <a:gd name="connsiteY218" fmla="*/ 2150198 h 5004654"/>
                <a:gd name="connsiteX219" fmla="*/ 4720932 w 5684844"/>
                <a:gd name="connsiteY219" fmla="*/ 2129274 h 5004654"/>
                <a:gd name="connsiteX220" fmla="*/ 4735762 w 5684844"/>
                <a:gd name="connsiteY220" fmla="*/ 2110044 h 5004654"/>
                <a:gd name="connsiteX221" fmla="*/ 4743346 w 5684844"/>
                <a:gd name="connsiteY221" fmla="*/ 2090880 h 5004654"/>
                <a:gd name="connsiteX222" fmla="*/ 4759258 w 5684844"/>
                <a:gd name="connsiteY222" fmla="*/ 2078895 h 5004654"/>
                <a:gd name="connsiteX223" fmla="*/ 4785261 w 5684844"/>
                <a:gd name="connsiteY223" fmla="*/ 2116002 h 5004654"/>
                <a:gd name="connsiteX224" fmla="*/ 4825619 w 5684844"/>
                <a:gd name="connsiteY224" fmla="*/ 2073816 h 5004654"/>
                <a:gd name="connsiteX225" fmla="*/ 4843225 w 5684844"/>
                <a:gd name="connsiteY225" fmla="*/ 2036370 h 5004654"/>
                <a:gd name="connsiteX226" fmla="*/ 4857716 w 5684844"/>
                <a:gd name="connsiteY226" fmla="*/ 1995538 h 5004654"/>
                <a:gd name="connsiteX227" fmla="*/ 4885749 w 5684844"/>
                <a:gd name="connsiteY227" fmla="*/ 1961478 h 5004654"/>
                <a:gd name="connsiteX228" fmla="*/ 4899225 w 5684844"/>
                <a:gd name="connsiteY228" fmla="*/ 1929990 h 5004654"/>
                <a:gd name="connsiteX229" fmla="*/ 4891708 w 5684844"/>
                <a:gd name="connsiteY229" fmla="*/ 1905342 h 5004654"/>
                <a:gd name="connsiteX230" fmla="*/ 4903693 w 5684844"/>
                <a:gd name="connsiteY230" fmla="*/ 1889565 h 5004654"/>
                <a:gd name="connsiteX231" fmla="*/ 4909178 w 5684844"/>
                <a:gd name="connsiteY231" fmla="*/ 1860651 h 5004654"/>
                <a:gd name="connsiteX232" fmla="*/ 4913648 w 5684844"/>
                <a:gd name="connsiteY232" fmla="*/ 1807631 h 5004654"/>
                <a:gd name="connsiteX233" fmla="*/ 4918929 w 5684844"/>
                <a:gd name="connsiteY233" fmla="*/ 1761178 h 5004654"/>
                <a:gd name="connsiteX234" fmla="*/ 4905318 w 5684844"/>
                <a:gd name="connsiteY234" fmla="*/ 1727660 h 5004654"/>
                <a:gd name="connsiteX235" fmla="*/ 4894078 w 5684844"/>
                <a:gd name="connsiteY235" fmla="*/ 1684255 h 5004654"/>
                <a:gd name="connsiteX236" fmla="*/ 4883176 w 5684844"/>
                <a:gd name="connsiteY236" fmla="*/ 1639089 h 5004654"/>
                <a:gd name="connsiteX237" fmla="*/ 4912903 w 5684844"/>
                <a:gd name="connsiteY237" fmla="*/ 1624192 h 5004654"/>
                <a:gd name="connsiteX238" fmla="*/ 4952584 w 5684844"/>
                <a:gd name="connsiteY238" fmla="*/ 1677280 h 5004654"/>
                <a:gd name="connsiteX239" fmla="*/ 4956850 w 5684844"/>
                <a:gd name="connsiteY239" fmla="*/ 1742421 h 5004654"/>
                <a:gd name="connsiteX240" fmla="*/ 4981565 w 5684844"/>
                <a:gd name="connsiteY240" fmla="*/ 1787655 h 5004654"/>
                <a:gd name="connsiteX241" fmla="*/ 4974455 w 5684844"/>
                <a:gd name="connsiteY241" fmla="*/ 1823408 h 5004654"/>
                <a:gd name="connsiteX242" fmla="*/ 4981768 w 5684844"/>
                <a:gd name="connsiteY242" fmla="*/ 1855843 h 5004654"/>
                <a:gd name="connsiteX243" fmla="*/ 4997952 w 5684844"/>
                <a:gd name="connsiteY243" fmla="*/ 1892747 h 5004654"/>
                <a:gd name="connsiteX244" fmla="*/ 5018943 w 5684844"/>
                <a:gd name="connsiteY244" fmla="*/ 1913604 h 5004654"/>
                <a:gd name="connsiteX245" fmla="*/ 5029643 w 5684844"/>
                <a:gd name="connsiteY245" fmla="*/ 1898029 h 5004654"/>
                <a:gd name="connsiteX246" fmla="*/ 5038784 w 5684844"/>
                <a:gd name="connsiteY246" fmla="*/ 1887398 h 5004654"/>
                <a:gd name="connsiteX247" fmla="*/ 5064718 w 5684844"/>
                <a:gd name="connsiteY247" fmla="*/ 1885367 h 5004654"/>
                <a:gd name="connsiteX248" fmla="*/ 5067427 w 5684844"/>
                <a:gd name="connsiteY248" fmla="*/ 1902160 h 5004654"/>
                <a:gd name="connsiteX249" fmla="*/ 5071558 w 5684844"/>
                <a:gd name="connsiteY249" fmla="*/ 1875616 h 5004654"/>
                <a:gd name="connsiteX250" fmla="*/ 5053343 w 5684844"/>
                <a:gd name="connsiteY250" fmla="*/ 1863021 h 5004654"/>
                <a:gd name="connsiteX251" fmla="*/ 5037972 w 5684844"/>
                <a:gd name="connsiteY251" fmla="*/ 1855775 h 5004654"/>
                <a:gd name="connsiteX252" fmla="*/ 5028220 w 5684844"/>
                <a:gd name="connsiteY252" fmla="*/ 1831534 h 5004654"/>
                <a:gd name="connsiteX253" fmla="*/ 5009802 w 5684844"/>
                <a:gd name="connsiteY253" fmla="*/ 1811964 h 5004654"/>
                <a:gd name="connsiteX254" fmla="*/ 5008380 w 5684844"/>
                <a:gd name="connsiteY254" fmla="*/ 1757115 h 5004654"/>
                <a:gd name="connsiteX255" fmla="*/ 5007974 w 5684844"/>
                <a:gd name="connsiteY255" fmla="*/ 1728337 h 5004654"/>
                <a:gd name="connsiteX256" fmla="*/ 5024970 w 5684844"/>
                <a:gd name="connsiteY256" fmla="*/ 1728201 h 5004654"/>
                <a:gd name="connsiteX257" fmla="*/ 5021652 w 5684844"/>
                <a:gd name="connsiteY257" fmla="*/ 1723664 h 5004654"/>
                <a:gd name="connsiteX258" fmla="*/ 5013256 w 5684844"/>
                <a:gd name="connsiteY258" fmla="*/ 1659607 h 5004654"/>
                <a:gd name="connsiteX259" fmla="*/ 4983258 w 5684844"/>
                <a:gd name="connsiteY259" fmla="*/ 1601101 h 5004654"/>
                <a:gd name="connsiteX260" fmla="*/ 4935519 w 5684844"/>
                <a:gd name="connsiteY260" fmla="*/ 1556613 h 5004654"/>
                <a:gd name="connsiteX261" fmla="*/ 4922992 w 5684844"/>
                <a:gd name="connsiteY261" fmla="*/ 1535080 h 5004654"/>
                <a:gd name="connsiteX262" fmla="*/ 4924143 w 5684844"/>
                <a:gd name="connsiteY262" fmla="*/ 1515239 h 5004654"/>
                <a:gd name="connsiteX263" fmla="*/ 4932879 w 5684844"/>
                <a:gd name="connsiteY263" fmla="*/ 1517609 h 5004654"/>
                <a:gd name="connsiteX264" fmla="*/ 4918049 w 5684844"/>
                <a:gd name="connsiteY264" fmla="*/ 1491472 h 5004654"/>
                <a:gd name="connsiteX265" fmla="*/ 4893536 w 5684844"/>
                <a:gd name="connsiteY265" fmla="*/ 1481721 h 5004654"/>
                <a:gd name="connsiteX266" fmla="*/ 4890218 w 5684844"/>
                <a:gd name="connsiteY266" fmla="*/ 1467568 h 5004654"/>
                <a:gd name="connsiteX267" fmla="*/ 4886630 w 5684844"/>
                <a:gd name="connsiteY267" fmla="*/ 1451859 h 5004654"/>
                <a:gd name="connsiteX268" fmla="*/ 4869023 w 5684844"/>
                <a:gd name="connsiteY268" fmla="*/ 1453077 h 5004654"/>
                <a:gd name="connsiteX269" fmla="*/ 4862387 w 5684844"/>
                <a:gd name="connsiteY269" fmla="*/ 1440347 h 5004654"/>
                <a:gd name="connsiteX270" fmla="*/ 4858934 w 5684844"/>
                <a:gd name="connsiteY270" fmla="*/ 1455786 h 5004654"/>
                <a:gd name="connsiteX271" fmla="*/ 4848303 w 5684844"/>
                <a:gd name="connsiteY271" fmla="*/ 1444749 h 5004654"/>
                <a:gd name="connsiteX272" fmla="*/ 4858393 w 5684844"/>
                <a:gd name="connsiteY272" fmla="*/ 1462693 h 5004654"/>
                <a:gd name="connsiteX273" fmla="*/ 4869294 w 5684844"/>
                <a:gd name="connsiteY273" fmla="*/ 1474137 h 5004654"/>
                <a:gd name="connsiteX274" fmla="*/ 4887036 w 5684844"/>
                <a:gd name="connsiteY274" fmla="*/ 1487747 h 5004654"/>
                <a:gd name="connsiteX275" fmla="*/ 4888593 w 5684844"/>
                <a:gd name="connsiteY275" fmla="*/ 1500952 h 5004654"/>
                <a:gd name="connsiteX276" fmla="*/ 4862320 w 5684844"/>
                <a:gd name="connsiteY276" fmla="*/ 1495873 h 5004654"/>
                <a:gd name="connsiteX277" fmla="*/ 4848574 w 5684844"/>
                <a:gd name="connsiteY277" fmla="*/ 1509822 h 5004654"/>
                <a:gd name="connsiteX278" fmla="*/ 4793387 w 5684844"/>
                <a:gd name="connsiteY278" fmla="*/ 1485987 h 5004654"/>
                <a:gd name="connsiteX279" fmla="*/ 4772124 w 5684844"/>
                <a:gd name="connsiteY279" fmla="*/ 1471157 h 5004654"/>
                <a:gd name="connsiteX280" fmla="*/ 4762373 w 5684844"/>
                <a:gd name="connsiteY280" fmla="*/ 1465334 h 5004654"/>
                <a:gd name="connsiteX281" fmla="*/ 4737048 w 5684844"/>
                <a:gd name="connsiteY281" fmla="*/ 1474543 h 5004654"/>
                <a:gd name="connsiteX282" fmla="*/ 4741924 w 5684844"/>
                <a:gd name="connsiteY282" fmla="*/ 1490388 h 5004654"/>
                <a:gd name="connsiteX283" fmla="*/ 4727094 w 5684844"/>
                <a:gd name="connsiteY283" fmla="*/ 1511447 h 5004654"/>
                <a:gd name="connsiteX284" fmla="*/ 4722692 w 5684844"/>
                <a:gd name="connsiteY284" fmla="*/ 1490185 h 5004654"/>
                <a:gd name="connsiteX285" fmla="*/ 4709760 w 5684844"/>
                <a:gd name="connsiteY285" fmla="*/ 1498988 h 5004654"/>
                <a:gd name="connsiteX286" fmla="*/ 4691747 w 5684844"/>
                <a:gd name="connsiteY286" fmla="*/ 1488221 h 5004654"/>
                <a:gd name="connsiteX287" fmla="*/ 4687142 w 5684844"/>
                <a:gd name="connsiteY287" fmla="*/ 1461000 h 5004654"/>
                <a:gd name="connsiteX288" fmla="*/ 4660463 w 5684844"/>
                <a:gd name="connsiteY288" fmla="*/ 1448541 h 5004654"/>
                <a:gd name="connsiteX289" fmla="*/ 4634054 w 5684844"/>
                <a:gd name="connsiteY289" fmla="*/ 1468110 h 5004654"/>
                <a:gd name="connsiteX290" fmla="*/ 4632633 w 5684844"/>
                <a:gd name="connsiteY290" fmla="*/ 1434117 h 5004654"/>
                <a:gd name="connsiteX291" fmla="*/ 4654369 w 5684844"/>
                <a:gd name="connsiteY291" fmla="*/ 1388613 h 5004654"/>
                <a:gd name="connsiteX292" fmla="*/ 4668521 w 5684844"/>
                <a:gd name="connsiteY292" fmla="*/ 1337218 h 5004654"/>
                <a:gd name="connsiteX293" fmla="*/ 4675631 w 5684844"/>
                <a:gd name="connsiteY293" fmla="*/ 1293000 h 5004654"/>
                <a:gd name="connsiteX294" fmla="*/ 4704139 w 5684844"/>
                <a:gd name="connsiteY294" fmla="*/ 1267337 h 5004654"/>
                <a:gd name="connsiteX295" fmla="*/ 4706712 w 5684844"/>
                <a:gd name="connsiteY295" fmla="*/ 1216348 h 5004654"/>
                <a:gd name="connsiteX296" fmla="*/ 4709149 w 5684844"/>
                <a:gd name="connsiteY296" fmla="*/ 1175854 h 5004654"/>
                <a:gd name="connsiteX297" fmla="*/ 4760545 w 5684844"/>
                <a:gd name="connsiteY297" fmla="*/ 1135496 h 5004654"/>
                <a:gd name="connsiteX298" fmla="*/ 4805169 w 5684844"/>
                <a:gd name="connsiteY298" fmla="*/ 1118026 h 5004654"/>
                <a:gd name="connsiteX299" fmla="*/ 4826634 w 5684844"/>
                <a:gd name="connsiteY299" fmla="*/ 1124459 h 5004654"/>
                <a:gd name="connsiteX300" fmla="*/ 4833000 w 5684844"/>
                <a:gd name="connsiteY300" fmla="*/ 1109020 h 5004654"/>
                <a:gd name="connsiteX301" fmla="*/ 4896109 w 5684844"/>
                <a:gd name="connsiteY301" fmla="*/ 1081866 h 5004654"/>
                <a:gd name="connsiteX302" fmla="*/ 4931050 w 5684844"/>
                <a:gd name="connsiteY302" fmla="*/ 1059047 h 5004654"/>
                <a:gd name="connsiteX303" fmla="*/ 4980820 w 5684844"/>
                <a:gd name="connsiteY303" fmla="*/ 1081257 h 5004654"/>
                <a:gd name="connsiteX304" fmla="*/ 5025918 w 5684844"/>
                <a:gd name="connsiteY304" fmla="*/ 1092024 h 5004654"/>
                <a:gd name="connsiteX305" fmla="*/ 5050160 w 5684844"/>
                <a:gd name="connsiteY305" fmla="*/ 1071709 h 5004654"/>
                <a:gd name="connsiteX306" fmla="*/ 5074063 w 5684844"/>
                <a:gd name="connsiteY306" fmla="*/ 1072048 h 5004654"/>
                <a:gd name="connsiteX307" fmla="*/ 5082189 w 5684844"/>
                <a:gd name="connsiteY307" fmla="*/ 1043540 h 5004654"/>
                <a:gd name="connsiteX308" fmla="*/ 5045081 w 5684844"/>
                <a:gd name="connsiteY308" fmla="*/ 1037175 h 5004654"/>
                <a:gd name="connsiteX309" fmla="*/ 5053545 w 5684844"/>
                <a:gd name="connsiteY309" fmla="*/ 999729 h 5004654"/>
                <a:gd name="connsiteX310" fmla="*/ 5056999 w 5684844"/>
                <a:gd name="connsiteY310" fmla="*/ 926529 h 5004654"/>
                <a:gd name="connsiteX311" fmla="*/ 5083747 w 5684844"/>
                <a:gd name="connsiteY311" fmla="*/ 880619 h 5004654"/>
                <a:gd name="connsiteX312" fmla="*/ 5112051 w 5684844"/>
                <a:gd name="connsiteY312" fmla="*/ 861117 h 5004654"/>
                <a:gd name="connsiteX313" fmla="*/ 5137173 w 5684844"/>
                <a:gd name="connsiteY313" fmla="*/ 865383 h 5004654"/>
                <a:gd name="connsiteX314" fmla="*/ 5144080 w 5684844"/>
                <a:gd name="connsiteY314" fmla="*/ 863352 h 5004654"/>
                <a:gd name="connsiteX315" fmla="*/ 5155321 w 5684844"/>
                <a:gd name="connsiteY315" fmla="*/ 895448 h 5004654"/>
                <a:gd name="connsiteX316" fmla="*/ 5166832 w 5684844"/>
                <a:gd name="connsiteY316" fmla="*/ 912513 h 5004654"/>
                <a:gd name="connsiteX317" fmla="*/ 5179495 w 5684844"/>
                <a:gd name="connsiteY317" fmla="*/ 933165 h 5004654"/>
                <a:gd name="connsiteX318" fmla="*/ 5201773 w 5684844"/>
                <a:gd name="connsiteY318" fmla="*/ 903777 h 5004654"/>
                <a:gd name="connsiteX319" fmla="*/ 5221681 w 5684844"/>
                <a:gd name="connsiteY319" fmla="*/ 850757 h 5004654"/>
                <a:gd name="connsiteX320" fmla="*/ 5200622 w 5684844"/>
                <a:gd name="connsiteY320" fmla="*/ 801122 h 5004654"/>
                <a:gd name="connsiteX321" fmla="*/ 5226083 w 5684844"/>
                <a:gd name="connsiteY321" fmla="*/ 745055 h 5004654"/>
                <a:gd name="connsiteX322" fmla="*/ 5247683 w 5684844"/>
                <a:gd name="connsiteY322" fmla="*/ 777354 h 5004654"/>
                <a:gd name="connsiteX323" fmla="*/ 5235833 w 5684844"/>
                <a:gd name="connsiteY323" fmla="*/ 798752 h 5004654"/>
                <a:gd name="connsiteX324" fmla="*/ 5253710 w 5684844"/>
                <a:gd name="connsiteY324" fmla="*/ 829291 h 5004654"/>
                <a:gd name="connsiteX325" fmla="*/ 5257705 w 5684844"/>
                <a:gd name="connsiteY325" fmla="*/ 850621 h 5004654"/>
                <a:gd name="connsiteX326" fmla="*/ 5257299 w 5684844"/>
                <a:gd name="connsiteY326" fmla="*/ 875676 h 5004654"/>
                <a:gd name="connsiteX327" fmla="*/ 5263596 w 5684844"/>
                <a:gd name="connsiteY327" fmla="*/ 898902 h 5004654"/>
                <a:gd name="connsiteX328" fmla="*/ 5241860 w 5684844"/>
                <a:gd name="connsiteY328" fmla="*/ 936213 h 5004654"/>
                <a:gd name="connsiteX329" fmla="*/ 5247615 w 5684844"/>
                <a:gd name="connsiteY329" fmla="*/ 982733 h 5004654"/>
                <a:gd name="connsiteX330" fmla="*/ 5246126 w 5684844"/>
                <a:gd name="connsiteY330" fmla="*/ 1035821 h 5004654"/>
                <a:gd name="connsiteX331" fmla="*/ 5237933 w 5684844"/>
                <a:gd name="connsiteY331" fmla="*/ 1098998 h 5004654"/>
                <a:gd name="connsiteX332" fmla="*/ 5223510 w 5684844"/>
                <a:gd name="connsiteY332" fmla="*/ 1127912 h 5004654"/>
                <a:gd name="connsiteX333" fmla="*/ 5192699 w 5684844"/>
                <a:gd name="connsiteY333" fmla="*/ 1137460 h 5004654"/>
                <a:gd name="connsiteX334" fmla="*/ 5202653 w 5684844"/>
                <a:gd name="connsiteY334" fmla="*/ 1163937 h 5004654"/>
                <a:gd name="connsiteX335" fmla="*/ 5214639 w 5684844"/>
                <a:gd name="connsiteY335" fmla="*/ 1201180 h 5004654"/>
                <a:gd name="connsiteX336" fmla="*/ 5205971 w 5684844"/>
                <a:gd name="connsiteY336" fmla="*/ 1256096 h 5004654"/>
                <a:gd name="connsiteX337" fmla="*/ 5211253 w 5684844"/>
                <a:gd name="connsiteY337" fmla="*/ 1302142 h 5004654"/>
                <a:gd name="connsiteX338" fmla="*/ 5245246 w 5684844"/>
                <a:gd name="connsiteY338" fmla="*/ 1350761 h 5004654"/>
                <a:gd name="connsiteX339" fmla="*/ 5273753 w 5684844"/>
                <a:gd name="connsiteY339" fmla="*/ 1403849 h 5004654"/>
                <a:gd name="connsiteX340" fmla="*/ 5290276 w 5684844"/>
                <a:gd name="connsiteY340" fmla="*/ 1447525 h 5004654"/>
                <a:gd name="connsiteX341" fmla="*/ 5330769 w 5684844"/>
                <a:gd name="connsiteY341" fmla="*/ 1484835 h 5004654"/>
                <a:gd name="connsiteX342" fmla="*/ 5350948 w 5684844"/>
                <a:gd name="connsiteY342" fmla="*/ 1524245 h 5004654"/>
                <a:gd name="connsiteX343" fmla="*/ 5370585 w 5684844"/>
                <a:gd name="connsiteY343" fmla="*/ 1557629 h 5004654"/>
                <a:gd name="connsiteX344" fmla="*/ 5385550 w 5684844"/>
                <a:gd name="connsiteY344" fmla="*/ 1588709 h 5004654"/>
                <a:gd name="connsiteX345" fmla="*/ 5383654 w 5684844"/>
                <a:gd name="connsiteY345" fmla="*/ 1561962 h 5004654"/>
                <a:gd name="connsiteX346" fmla="*/ 5410537 w 5684844"/>
                <a:gd name="connsiteY346" fmla="*/ 1541242 h 5004654"/>
                <a:gd name="connsiteX347" fmla="*/ 5408573 w 5684844"/>
                <a:gd name="connsiteY347" fmla="*/ 1474949 h 5004654"/>
                <a:gd name="connsiteX348" fmla="*/ 5404916 w 5684844"/>
                <a:gd name="connsiteY348" fmla="*/ 1445967 h 5004654"/>
                <a:gd name="connsiteX349" fmla="*/ 5426788 w 5684844"/>
                <a:gd name="connsiteY349" fmla="*/ 1427413 h 5004654"/>
                <a:gd name="connsiteX350" fmla="*/ 5399770 w 5684844"/>
                <a:gd name="connsiteY350" fmla="*/ 1393150 h 5004654"/>
                <a:gd name="connsiteX351" fmla="*/ 5430986 w 5684844"/>
                <a:gd name="connsiteY351" fmla="*/ 1337489 h 5004654"/>
                <a:gd name="connsiteX352" fmla="*/ 5441889 w 5684844"/>
                <a:gd name="connsiteY352" fmla="*/ 1305324 h 5004654"/>
                <a:gd name="connsiteX353" fmla="*/ 5411688 w 5684844"/>
                <a:gd name="connsiteY353" fmla="*/ 1253658 h 5004654"/>
                <a:gd name="connsiteX354" fmla="*/ 5423402 w 5684844"/>
                <a:gd name="connsiteY354" fmla="*/ 1220546 h 5004654"/>
                <a:gd name="connsiteX355" fmla="*/ 5440060 w 5684844"/>
                <a:gd name="connsiteY355" fmla="*/ 1201383 h 5004654"/>
                <a:gd name="connsiteX356" fmla="*/ 5416496 w 5684844"/>
                <a:gd name="connsiteY356" fmla="*/ 1173620 h 5004654"/>
                <a:gd name="connsiteX357" fmla="*/ 5398551 w 5684844"/>
                <a:gd name="connsiteY357" fmla="*/ 1167119 h 5004654"/>
                <a:gd name="connsiteX358" fmla="*/ 5390223 w 5684844"/>
                <a:gd name="connsiteY358" fmla="*/ 1150935 h 5004654"/>
                <a:gd name="connsiteX359" fmla="*/ 5394691 w 5684844"/>
                <a:gd name="connsiteY359" fmla="*/ 1119854 h 5004654"/>
                <a:gd name="connsiteX360" fmla="*/ 5359616 w 5684844"/>
                <a:gd name="connsiteY360" fmla="*/ 1087690 h 5004654"/>
                <a:gd name="connsiteX361" fmla="*/ 5358261 w 5684844"/>
                <a:gd name="connsiteY361" fmla="*/ 1117213 h 5004654"/>
                <a:gd name="connsiteX362" fmla="*/ 5339233 w 5684844"/>
                <a:gd name="connsiteY362" fmla="*/ 1081325 h 5004654"/>
                <a:gd name="connsiteX363" fmla="*/ 5326029 w 5684844"/>
                <a:gd name="connsiteY363" fmla="*/ 987811 h 5004654"/>
                <a:gd name="connsiteX364" fmla="*/ 5319190 w 5684844"/>
                <a:gd name="connsiteY364" fmla="*/ 955985 h 5004654"/>
                <a:gd name="connsiteX365" fmla="*/ 5339233 w 5684844"/>
                <a:gd name="connsiteY365" fmla="*/ 951381 h 5004654"/>
                <a:gd name="connsiteX366" fmla="*/ 5354875 w 5684844"/>
                <a:gd name="connsiteY366" fmla="*/ 932691 h 5004654"/>
                <a:gd name="connsiteX367" fmla="*/ 5369637 w 5684844"/>
                <a:gd name="connsiteY367" fmla="*/ 914409 h 5004654"/>
                <a:gd name="connsiteX368" fmla="*/ 5385008 w 5684844"/>
                <a:gd name="connsiteY368" fmla="*/ 955173 h 5004654"/>
                <a:gd name="connsiteX369" fmla="*/ 5401192 w 5684844"/>
                <a:gd name="connsiteY369" fmla="*/ 903100 h 5004654"/>
                <a:gd name="connsiteX370" fmla="*/ 5434711 w 5684844"/>
                <a:gd name="connsiteY370" fmla="*/ 874592 h 5004654"/>
                <a:gd name="connsiteX371" fmla="*/ 5457802 w 5684844"/>
                <a:gd name="connsiteY371" fmla="*/ 892672 h 5004654"/>
                <a:gd name="connsiteX372" fmla="*/ 5508249 w 5684844"/>
                <a:gd name="connsiteY372" fmla="*/ 899579 h 5004654"/>
                <a:gd name="connsiteX373" fmla="*/ 5497618 w 5684844"/>
                <a:gd name="connsiteY373" fmla="*/ 859560 h 5004654"/>
                <a:gd name="connsiteX374" fmla="*/ 5514749 w 5684844"/>
                <a:gd name="connsiteY374" fmla="*/ 780469 h 5004654"/>
                <a:gd name="connsiteX375" fmla="*/ 5544273 w 5684844"/>
                <a:gd name="connsiteY375" fmla="*/ 703207 h 5004654"/>
                <a:gd name="connsiteX376" fmla="*/ 5610497 w 5684844"/>
                <a:gd name="connsiteY376" fmla="*/ 669147 h 5004654"/>
                <a:gd name="connsiteX377" fmla="*/ 5640224 w 5684844"/>
                <a:gd name="connsiteY377" fmla="*/ 649171 h 5004654"/>
                <a:gd name="connsiteX378" fmla="*/ 5645438 w 5684844"/>
                <a:gd name="connsiteY378" fmla="*/ 608678 h 5004654"/>
                <a:gd name="connsiteX379" fmla="*/ 5619572 w 5684844"/>
                <a:gd name="connsiteY379" fmla="*/ 590462 h 5004654"/>
                <a:gd name="connsiteX380" fmla="*/ 5595465 w 5684844"/>
                <a:gd name="connsiteY380" fmla="*/ 568252 h 5004654"/>
                <a:gd name="connsiteX381" fmla="*/ 5559373 w 5684844"/>
                <a:gd name="connsiteY381" fmla="*/ 547667 h 5004654"/>
                <a:gd name="connsiteX382" fmla="*/ 5551179 w 5684844"/>
                <a:gd name="connsiteY382" fmla="*/ 532025 h 5004654"/>
                <a:gd name="connsiteX383" fmla="*/ 5539059 w 5684844"/>
                <a:gd name="connsiteY383" fmla="*/ 519768 h 5004654"/>
                <a:gd name="connsiteX384" fmla="*/ 5532152 w 5684844"/>
                <a:gd name="connsiteY384" fmla="*/ 508257 h 5004654"/>
                <a:gd name="connsiteX385" fmla="*/ 5501545 w 5684844"/>
                <a:gd name="connsiteY385" fmla="*/ 501012 h 5004654"/>
                <a:gd name="connsiteX386" fmla="*/ 5509400 w 5684844"/>
                <a:gd name="connsiteY386" fmla="*/ 484015 h 5004654"/>
                <a:gd name="connsiteX387" fmla="*/ 5522063 w 5684844"/>
                <a:gd name="connsiteY387" fmla="*/ 443522 h 5004654"/>
                <a:gd name="connsiteX388" fmla="*/ 5523349 w 5684844"/>
                <a:gd name="connsiteY388" fmla="*/ 388538 h 5004654"/>
                <a:gd name="connsiteX389" fmla="*/ 5526329 w 5684844"/>
                <a:gd name="connsiteY389" fmla="*/ 351295 h 5004654"/>
                <a:gd name="connsiteX390" fmla="*/ 5543663 w 5684844"/>
                <a:gd name="connsiteY390" fmla="*/ 318860 h 5004654"/>
                <a:gd name="connsiteX391" fmla="*/ 5597361 w 5684844"/>
                <a:gd name="connsiteY391" fmla="*/ 309244 h 5004654"/>
                <a:gd name="connsiteX392" fmla="*/ 5629525 w 5684844"/>
                <a:gd name="connsiteY392" fmla="*/ 340122 h 5004654"/>
                <a:gd name="connsiteX393" fmla="*/ 5667581 w 5684844"/>
                <a:gd name="connsiteY393" fmla="*/ 333757 h 5004654"/>
                <a:gd name="connsiteX394" fmla="*/ 5676858 w 5684844"/>
                <a:gd name="connsiteY394" fmla="*/ 293941 h 5004654"/>
                <a:gd name="connsiteX395" fmla="*/ 5657153 w 5684844"/>
                <a:gd name="connsiteY395" fmla="*/ 265975 h 5004654"/>
                <a:gd name="connsiteX396" fmla="*/ 5658981 w 5684844"/>
                <a:gd name="connsiteY396" fmla="*/ 237602 h 5004654"/>
                <a:gd name="connsiteX397" fmla="*/ 5640089 w 5684844"/>
                <a:gd name="connsiteY397" fmla="*/ 196770 h 5004654"/>
                <a:gd name="connsiteX398" fmla="*/ 5662976 w 5684844"/>
                <a:gd name="connsiteY398" fmla="*/ 158038 h 5004654"/>
                <a:gd name="connsiteX399" fmla="*/ 5630947 w 5684844"/>
                <a:gd name="connsiteY399" fmla="*/ 137656 h 5004654"/>
                <a:gd name="connsiteX400" fmla="*/ 5623092 w 5684844"/>
                <a:gd name="connsiteY400" fmla="*/ 113549 h 5004654"/>
                <a:gd name="connsiteX401" fmla="*/ 5570208 w 5684844"/>
                <a:gd name="connsiteY401" fmla="*/ 107049 h 5004654"/>
                <a:gd name="connsiteX402" fmla="*/ 5535673 w 5684844"/>
                <a:gd name="connsiteY402" fmla="*/ 98178 h 5004654"/>
                <a:gd name="connsiteX403" fmla="*/ 5503441 w 5684844"/>
                <a:gd name="connsiteY403" fmla="*/ 123706 h 5004654"/>
                <a:gd name="connsiteX404" fmla="*/ 5462880 w 5684844"/>
                <a:gd name="connsiteY404" fmla="*/ 122284 h 5004654"/>
                <a:gd name="connsiteX405" fmla="*/ 5406677 w 5684844"/>
                <a:gd name="connsiteY405" fmla="*/ 115987 h 5004654"/>
                <a:gd name="connsiteX406" fmla="*/ 5337946 w 5684844"/>
                <a:gd name="connsiteY406" fmla="*/ 103731 h 5004654"/>
                <a:gd name="connsiteX407" fmla="*/ 5280254 w 5684844"/>
                <a:gd name="connsiteY407" fmla="*/ 107252 h 5004654"/>
                <a:gd name="connsiteX408" fmla="*/ 5220733 w 5684844"/>
                <a:gd name="connsiteY408" fmla="*/ 77931 h 5004654"/>
                <a:gd name="connsiteX409" fmla="*/ 5139001 w 5684844"/>
                <a:gd name="connsiteY409" fmla="*/ 73056 h 5004654"/>
                <a:gd name="connsiteX410" fmla="*/ 5075282 w 5684844"/>
                <a:gd name="connsiteY410" fmla="*/ 71837 h 5004654"/>
                <a:gd name="connsiteX411" fmla="*/ 5017183 w 5684844"/>
                <a:gd name="connsiteY411" fmla="*/ 98855 h 5004654"/>
                <a:gd name="connsiteX412" fmla="*/ 4973575 w 5684844"/>
                <a:gd name="connsiteY412" fmla="*/ 101496 h 5004654"/>
                <a:gd name="connsiteX413" fmla="*/ 4994025 w 5684844"/>
                <a:gd name="connsiteY413" fmla="*/ 144698 h 5004654"/>
                <a:gd name="connsiteX414" fmla="*/ 5049686 w 5684844"/>
                <a:gd name="connsiteY414" fmla="*/ 185327 h 5004654"/>
                <a:gd name="connsiteX415" fmla="*/ 5004791 w 5684844"/>
                <a:gd name="connsiteY415" fmla="*/ 219590 h 5004654"/>
                <a:gd name="connsiteX416" fmla="*/ 4989014 w 5684844"/>
                <a:gd name="connsiteY416" fmla="*/ 198260 h 5004654"/>
                <a:gd name="connsiteX417" fmla="*/ 4943375 w 5684844"/>
                <a:gd name="connsiteY417" fmla="*/ 183295 h 5004654"/>
                <a:gd name="connsiteX418" fmla="*/ 4962470 w 5684844"/>
                <a:gd name="connsiteY418" fmla="*/ 148964 h 5004654"/>
                <a:gd name="connsiteX419" fmla="*/ 4920554 w 5684844"/>
                <a:gd name="connsiteY419" fmla="*/ 128040 h 5004654"/>
                <a:gd name="connsiteX420" fmla="*/ 4916966 w 5684844"/>
                <a:gd name="connsiteY420" fmla="*/ 173409 h 5004654"/>
                <a:gd name="connsiteX421" fmla="*/ 4884191 w 5684844"/>
                <a:gd name="connsiteY421" fmla="*/ 188780 h 5004654"/>
                <a:gd name="connsiteX422" fmla="*/ 4845255 w 5684844"/>
                <a:gd name="connsiteY422" fmla="*/ 196906 h 5004654"/>
                <a:gd name="connsiteX423" fmla="*/ 4811805 w 5684844"/>
                <a:gd name="connsiteY423" fmla="*/ 216678 h 5004654"/>
                <a:gd name="connsiteX424" fmla="*/ 4749778 w 5684844"/>
                <a:gd name="connsiteY424" fmla="*/ 245186 h 5004654"/>
                <a:gd name="connsiteX425" fmla="*/ 4686397 w 5684844"/>
                <a:gd name="connsiteY425" fmla="*/ 194265 h 5004654"/>
                <a:gd name="connsiteX426" fmla="*/ 4647665 w 5684844"/>
                <a:gd name="connsiteY426" fmla="*/ 155803 h 5004654"/>
                <a:gd name="connsiteX427" fmla="*/ 4592749 w 5684844"/>
                <a:gd name="connsiteY427" fmla="*/ 149438 h 5004654"/>
                <a:gd name="connsiteX428" fmla="*/ 4562006 w 5684844"/>
                <a:gd name="connsiteY428" fmla="*/ 163861 h 5004654"/>
                <a:gd name="connsiteX429" fmla="*/ 4520429 w 5684844"/>
                <a:gd name="connsiteY429" fmla="*/ 181873 h 5004654"/>
                <a:gd name="connsiteX430" fmla="*/ 4460502 w 5684844"/>
                <a:gd name="connsiteY430" fmla="*/ 210652 h 5004654"/>
                <a:gd name="connsiteX431" fmla="*/ 4442896 w 5684844"/>
                <a:gd name="connsiteY431" fmla="*/ 196567 h 5004654"/>
                <a:gd name="connsiteX432" fmla="*/ 4397730 w 5684844"/>
                <a:gd name="connsiteY432" fmla="*/ 176795 h 5004654"/>
                <a:gd name="connsiteX433" fmla="*/ 4379109 w 5684844"/>
                <a:gd name="connsiteY433" fmla="*/ 200292 h 5004654"/>
                <a:gd name="connsiteX434" fmla="*/ 4367868 w 5684844"/>
                <a:gd name="connsiteY434" fmla="*/ 185056 h 5004654"/>
                <a:gd name="connsiteX435" fmla="*/ 4357576 w 5684844"/>
                <a:gd name="connsiteY435" fmla="*/ 187155 h 5004654"/>
                <a:gd name="connsiteX436" fmla="*/ 4328120 w 5684844"/>
                <a:gd name="connsiteY436" fmla="*/ 167992 h 5004654"/>
                <a:gd name="connsiteX437" fmla="*/ 4330625 w 5684844"/>
                <a:gd name="connsiteY437" fmla="*/ 149167 h 5004654"/>
                <a:gd name="connsiteX438" fmla="*/ 4316948 w 5684844"/>
                <a:gd name="connsiteY438" fmla="*/ 135895 h 5004654"/>
                <a:gd name="connsiteX439" fmla="*/ 4251671 w 5684844"/>
                <a:gd name="connsiteY439" fmla="*/ 142396 h 5004654"/>
                <a:gd name="connsiteX440" fmla="*/ 4220251 w 5684844"/>
                <a:gd name="connsiteY440" fmla="*/ 150657 h 5004654"/>
                <a:gd name="connsiteX441" fmla="*/ 4216053 w 5684844"/>
                <a:gd name="connsiteY441" fmla="*/ 145307 h 5004654"/>
                <a:gd name="connsiteX442" fmla="*/ 4115429 w 5684844"/>
                <a:gd name="connsiteY442" fmla="*/ 146865 h 5004654"/>
                <a:gd name="connsiteX443" fmla="*/ 4063086 w 5684844"/>
                <a:gd name="connsiteY443" fmla="*/ 142328 h 5004654"/>
                <a:gd name="connsiteX444" fmla="*/ 4070399 w 5684844"/>
                <a:gd name="connsiteY444" fmla="*/ 161017 h 5004654"/>
                <a:gd name="connsiteX445" fmla="*/ 4052725 w 5684844"/>
                <a:gd name="connsiteY445" fmla="*/ 182483 h 5004654"/>
                <a:gd name="connsiteX446" fmla="*/ 4056585 w 5684844"/>
                <a:gd name="connsiteY446" fmla="*/ 227377 h 5004654"/>
                <a:gd name="connsiteX447" fmla="*/ 4075409 w 5684844"/>
                <a:gd name="connsiteY447" fmla="*/ 214038 h 5004654"/>
                <a:gd name="connsiteX448" fmla="*/ 4075748 w 5684844"/>
                <a:gd name="connsiteY448" fmla="*/ 246744 h 5004654"/>
                <a:gd name="connsiteX449" fmla="*/ 4099515 w 5684844"/>
                <a:gd name="connsiteY449" fmla="*/ 246676 h 5004654"/>
                <a:gd name="connsiteX450" fmla="*/ 4104188 w 5684844"/>
                <a:gd name="connsiteY450" fmla="*/ 282023 h 5004654"/>
                <a:gd name="connsiteX451" fmla="*/ 4090713 w 5684844"/>
                <a:gd name="connsiteY451" fmla="*/ 265162 h 5004654"/>
                <a:gd name="connsiteX452" fmla="*/ 4051980 w 5684844"/>
                <a:gd name="connsiteY452" fmla="*/ 275522 h 5004654"/>
                <a:gd name="connsiteX453" fmla="*/ 4021711 w 5684844"/>
                <a:gd name="connsiteY453" fmla="*/ 297665 h 5004654"/>
                <a:gd name="connsiteX454" fmla="*/ 3990157 w 5684844"/>
                <a:gd name="connsiteY454" fmla="*/ 312833 h 5004654"/>
                <a:gd name="connsiteX455" fmla="*/ 3958331 w 5684844"/>
                <a:gd name="connsiteY455" fmla="*/ 318589 h 5004654"/>
                <a:gd name="connsiteX456" fmla="*/ 3922239 w 5684844"/>
                <a:gd name="connsiteY456" fmla="*/ 304301 h 5004654"/>
                <a:gd name="connsiteX457" fmla="*/ 3899487 w 5684844"/>
                <a:gd name="connsiteY457" fmla="*/ 296311 h 5004654"/>
                <a:gd name="connsiteX458" fmla="*/ 3901518 w 5684844"/>
                <a:gd name="connsiteY458" fmla="*/ 323735 h 5004654"/>
                <a:gd name="connsiteX459" fmla="*/ 3924068 w 5684844"/>
                <a:gd name="connsiteY459" fmla="*/ 364770 h 5004654"/>
                <a:gd name="connsiteX460" fmla="*/ 3912488 w 5684844"/>
                <a:gd name="connsiteY460" fmla="*/ 391043 h 5004654"/>
                <a:gd name="connsiteX461" fmla="*/ 3890414 w 5684844"/>
                <a:gd name="connsiteY461" fmla="*/ 387387 h 5004654"/>
                <a:gd name="connsiteX462" fmla="*/ 3843691 w 5684844"/>
                <a:gd name="connsiteY462" fmla="*/ 355696 h 5004654"/>
                <a:gd name="connsiteX463" fmla="*/ 3793649 w 5684844"/>
                <a:gd name="connsiteY463" fmla="*/ 345539 h 5004654"/>
                <a:gd name="connsiteX464" fmla="*/ 3795816 w 5684844"/>
                <a:gd name="connsiteY464" fmla="*/ 323058 h 5004654"/>
                <a:gd name="connsiteX465" fmla="*/ 3815792 w 5684844"/>
                <a:gd name="connsiteY465" fmla="*/ 307551 h 5004654"/>
                <a:gd name="connsiteX466" fmla="*/ 3797171 w 5684844"/>
                <a:gd name="connsiteY466" fmla="*/ 280059 h 5004654"/>
                <a:gd name="connsiteX467" fmla="*/ 3766360 w 5684844"/>
                <a:gd name="connsiteY467" fmla="*/ 238957 h 5004654"/>
                <a:gd name="connsiteX468" fmla="*/ 3682869 w 5684844"/>
                <a:gd name="connsiteY468" fmla="*/ 218168 h 5004654"/>
                <a:gd name="connsiteX469" fmla="*/ 3674810 w 5684844"/>
                <a:gd name="connsiteY469" fmla="*/ 228393 h 5004654"/>
                <a:gd name="connsiteX470" fmla="*/ 3619013 w 5684844"/>
                <a:gd name="connsiteY470" fmla="*/ 227310 h 5004654"/>
                <a:gd name="connsiteX471" fmla="*/ 3619013 w 5684844"/>
                <a:gd name="connsiteY471" fmla="*/ 262860 h 5004654"/>
                <a:gd name="connsiteX472" fmla="*/ 3612784 w 5684844"/>
                <a:gd name="connsiteY472" fmla="*/ 286898 h 5004654"/>
                <a:gd name="connsiteX473" fmla="*/ 3584479 w 5684844"/>
                <a:gd name="connsiteY473" fmla="*/ 294889 h 5004654"/>
                <a:gd name="connsiteX474" fmla="*/ 3506946 w 5684844"/>
                <a:gd name="connsiteY474" fmla="*/ 316693 h 5004654"/>
                <a:gd name="connsiteX475" fmla="*/ 3486361 w 5684844"/>
                <a:gd name="connsiteY475" fmla="*/ 277012 h 5004654"/>
                <a:gd name="connsiteX476" fmla="*/ 3444039 w 5684844"/>
                <a:gd name="connsiteY476" fmla="*/ 274913 h 5004654"/>
                <a:gd name="connsiteX477" fmla="*/ 3393389 w 5684844"/>
                <a:gd name="connsiteY477" fmla="*/ 283106 h 5004654"/>
                <a:gd name="connsiteX478" fmla="*/ 3348088 w 5684844"/>
                <a:gd name="connsiteY478" fmla="*/ 305114 h 5004654"/>
                <a:gd name="connsiteX479" fmla="*/ 3337795 w 5684844"/>
                <a:gd name="connsiteY479" fmla="*/ 301389 h 5004654"/>
                <a:gd name="connsiteX480" fmla="*/ 3307053 w 5684844"/>
                <a:gd name="connsiteY480" fmla="*/ 310395 h 5004654"/>
                <a:gd name="connsiteX481" fmla="*/ 3284842 w 5684844"/>
                <a:gd name="connsiteY481" fmla="*/ 317844 h 5004654"/>
                <a:gd name="connsiteX482" fmla="*/ 3282811 w 5684844"/>
                <a:gd name="connsiteY482" fmla="*/ 298884 h 5004654"/>
                <a:gd name="connsiteX483" fmla="*/ 3277191 w 5684844"/>
                <a:gd name="connsiteY483" fmla="*/ 295092 h 5004654"/>
                <a:gd name="connsiteX484" fmla="*/ 3265950 w 5684844"/>
                <a:gd name="connsiteY484" fmla="*/ 291774 h 5004654"/>
                <a:gd name="connsiteX485" fmla="*/ 3246855 w 5684844"/>
                <a:gd name="connsiteY485" fmla="*/ 299900 h 5004654"/>
                <a:gd name="connsiteX486" fmla="*/ 3228233 w 5684844"/>
                <a:gd name="connsiteY486" fmla="*/ 320349 h 5004654"/>
                <a:gd name="connsiteX487" fmla="*/ 3259382 w 5684844"/>
                <a:gd name="connsiteY487" fmla="*/ 325699 h 5004654"/>
                <a:gd name="connsiteX488" fmla="*/ 3271028 w 5684844"/>
                <a:gd name="connsiteY488" fmla="*/ 323532 h 5004654"/>
                <a:gd name="connsiteX489" fmla="*/ 3273534 w 5684844"/>
                <a:gd name="connsiteY489" fmla="*/ 335721 h 5004654"/>
                <a:gd name="connsiteX490" fmla="*/ 3253829 w 5684844"/>
                <a:gd name="connsiteY490" fmla="*/ 358540 h 5004654"/>
                <a:gd name="connsiteX491" fmla="*/ 3210628 w 5684844"/>
                <a:gd name="connsiteY491" fmla="*/ 384543 h 5004654"/>
                <a:gd name="connsiteX492" fmla="*/ 3185844 w 5684844"/>
                <a:gd name="connsiteY492" fmla="*/ 378448 h 5004654"/>
                <a:gd name="connsiteX493" fmla="*/ 3195053 w 5684844"/>
                <a:gd name="connsiteY493" fmla="*/ 343575 h 5004654"/>
                <a:gd name="connsiteX494" fmla="*/ 3209408 w 5684844"/>
                <a:gd name="connsiteY494" fmla="*/ 332335 h 5004654"/>
                <a:gd name="connsiteX495" fmla="*/ 3222951 w 5684844"/>
                <a:gd name="connsiteY495" fmla="*/ 307551 h 5004654"/>
                <a:gd name="connsiteX496" fmla="*/ 3211237 w 5684844"/>
                <a:gd name="connsiteY496" fmla="*/ 282497 h 5004654"/>
                <a:gd name="connsiteX497" fmla="*/ 3225457 w 5684844"/>
                <a:gd name="connsiteY497" fmla="*/ 253989 h 5004654"/>
                <a:gd name="connsiteX498" fmla="*/ 3235276 w 5684844"/>
                <a:gd name="connsiteY498" fmla="*/ 232185 h 5004654"/>
                <a:gd name="connsiteX499" fmla="*/ 3237307 w 5684844"/>
                <a:gd name="connsiteY499" fmla="*/ 212954 h 5004654"/>
                <a:gd name="connsiteX500" fmla="*/ 3257418 w 5684844"/>
                <a:gd name="connsiteY500" fmla="*/ 184717 h 5004654"/>
                <a:gd name="connsiteX501" fmla="*/ 3254506 w 5684844"/>
                <a:gd name="connsiteY501" fmla="*/ 142734 h 5004654"/>
                <a:gd name="connsiteX502" fmla="*/ 3241505 w 5684844"/>
                <a:gd name="connsiteY502" fmla="*/ 134879 h 5004654"/>
                <a:gd name="connsiteX503" fmla="*/ 3228910 w 5684844"/>
                <a:gd name="connsiteY503" fmla="*/ 126009 h 5004654"/>
                <a:gd name="connsiteX504" fmla="*/ 3215503 w 5684844"/>
                <a:gd name="connsiteY504" fmla="*/ 96891 h 5004654"/>
                <a:gd name="connsiteX505" fmla="*/ 3191194 w 5684844"/>
                <a:gd name="connsiteY505" fmla="*/ 74546 h 5004654"/>
                <a:gd name="connsiteX506" fmla="*/ 3186250 w 5684844"/>
                <a:gd name="connsiteY506" fmla="*/ 86802 h 5004654"/>
                <a:gd name="connsiteX507" fmla="*/ 3166613 w 5684844"/>
                <a:gd name="connsiteY507" fmla="*/ 79489 h 5004654"/>
                <a:gd name="connsiteX508" fmla="*/ 3146095 w 5684844"/>
                <a:gd name="connsiteY508" fmla="*/ 58700 h 5004654"/>
                <a:gd name="connsiteX509" fmla="*/ 3124969 w 5684844"/>
                <a:gd name="connsiteY509" fmla="*/ 42923 h 5004654"/>
                <a:gd name="connsiteX510" fmla="*/ 3089892 w 5684844"/>
                <a:gd name="connsiteY510" fmla="*/ 62831 h 5004654"/>
                <a:gd name="connsiteX511" fmla="*/ 3049534 w 5684844"/>
                <a:gd name="connsiteY511" fmla="*/ 64253 h 5004654"/>
                <a:gd name="connsiteX512" fmla="*/ 3038226 w 5684844"/>
                <a:gd name="connsiteY512" fmla="*/ 82062 h 5004654"/>
                <a:gd name="connsiteX513" fmla="*/ 3042899 w 5684844"/>
                <a:gd name="connsiteY513" fmla="*/ 110773 h 5004654"/>
                <a:gd name="connsiteX514" fmla="*/ 3022720 w 5684844"/>
                <a:gd name="connsiteY514" fmla="*/ 101022 h 5004654"/>
                <a:gd name="connsiteX515" fmla="*/ 2993263 w 5684844"/>
                <a:gd name="connsiteY515" fmla="*/ 58091 h 5004654"/>
                <a:gd name="connsiteX516" fmla="*/ 2951754 w 5684844"/>
                <a:gd name="connsiteY516" fmla="*/ 71431 h 5004654"/>
                <a:gd name="connsiteX517" fmla="*/ 2945931 w 5684844"/>
                <a:gd name="connsiteY517" fmla="*/ 38522 h 5004654"/>
                <a:gd name="connsiteX518" fmla="*/ 2945863 w 5684844"/>
                <a:gd name="connsiteY518" fmla="*/ 18343 h 5004654"/>
                <a:gd name="connsiteX519" fmla="*/ 2919725 w 5684844"/>
                <a:gd name="connsiteY519" fmla="*/ 737 h 5004654"/>
                <a:gd name="connsiteX520" fmla="*/ 2882686 w 5684844"/>
                <a:gd name="connsiteY520" fmla="*/ 15295 h 5004654"/>
                <a:gd name="connsiteX521" fmla="*/ 2869211 w 5684844"/>
                <a:gd name="connsiteY521" fmla="*/ 69129 h 5004654"/>
                <a:gd name="connsiteX522" fmla="*/ 2864471 w 5684844"/>
                <a:gd name="connsiteY522" fmla="*/ 97704 h 5004654"/>
                <a:gd name="connsiteX523" fmla="*/ 2879707 w 5684844"/>
                <a:gd name="connsiteY523" fmla="*/ 131358 h 5004654"/>
                <a:gd name="connsiteX524" fmla="*/ 2876389 w 5684844"/>
                <a:gd name="connsiteY524" fmla="*/ 172799 h 5004654"/>
                <a:gd name="connsiteX525" fmla="*/ 2854652 w 5684844"/>
                <a:gd name="connsiteY525" fmla="*/ 178758 h 5004654"/>
                <a:gd name="connsiteX526" fmla="*/ 2857970 w 5684844"/>
                <a:gd name="connsiteY526" fmla="*/ 184988 h 5004654"/>
                <a:gd name="connsiteX527" fmla="*/ 2856819 w 5684844"/>
                <a:gd name="connsiteY527" fmla="*/ 185597 h 5004654"/>
                <a:gd name="connsiteX528" fmla="*/ 2842802 w 5684844"/>
                <a:gd name="connsiteY528" fmla="*/ 205438 h 5004654"/>
                <a:gd name="connsiteX529" fmla="*/ 2831426 w 5684844"/>
                <a:gd name="connsiteY529" fmla="*/ 214173 h 5004654"/>
                <a:gd name="connsiteX530" fmla="*/ 2823842 w 5684844"/>
                <a:gd name="connsiteY530" fmla="*/ 232795 h 5004654"/>
                <a:gd name="connsiteX531" fmla="*/ 2819508 w 5684844"/>
                <a:gd name="connsiteY531" fmla="*/ 226023 h 5004654"/>
                <a:gd name="connsiteX532" fmla="*/ 2800345 w 5684844"/>
                <a:gd name="connsiteY532" fmla="*/ 233878 h 5004654"/>
                <a:gd name="connsiteX533" fmla="*/ 2814565 w 5684844"/>
                <a:gd name="connsiteY533" fmla="*/ 213767 h 5004654"/>
                <a:gd name="connsiteX534" fmla="*/ 2768248 w 5684844"/>
                <a:gd name="connsiteY534" fmla="*/ 209704 h 5004654"/>
                <a:gd name="connsiteX535" fmla="*/ 2733375 w 5684844"/>
                <a:gd name="connsiteY535" fmla="*/ 240920 h 5004654"/>
                <a:gd name="connsiteX536" fmla="*/ 2725114 w 5684844"/>
                <a:gd name="connsiteY536" fmla="*/ 265027 h 5004654"/>
                <a:gd name="connsiteX537" fmla="*/ 2670333 w 5684844"/>
                <a:gd name="connsiteY537" fmla="*/ 311817 h 5004654"/>
                <a:gd name="connsiteX538" fmla="*/ 2654014 w 5684844"/>
                <a:gd name="connsiteY538" fmla="*/ 344930 h 5004654"/>
                <a:gd name="connsiteX539" fmla="*/ 2653133 w 5684844"/>
                <a:gd name="connsiteY539" fmla="*/ 388944 h 5004654"/>
                <a:gd name="connsiteX540" fmla="*/ 2666947 w 5684844"/>
                <a:gd name="connsiteY540" fmla="*/ 403300 h 5004654"/>
                <a:gd name="connsiteX541" fmla="*/ 2674058 w 5684844"/>
                <a:gd name="connsiteY541" fmla="*/ 430115 h 5004654"/>
                <a:gd name="connsiteX542" fmla="*/ 2677511 w 5684844"/>
                <a:gd name="connsiteY542" fmla="*/ 457945 h 5004654"/>
                <a:gd name="connsiteX543" fmla="*/ 2637424 w 5684844"/>
                <a:gd name="connsiteY543" fmla="*/ 474129 h 5004654"/>
                <a:gd name="connsiteX544" fmla="*/ 2605327 w 5684844"/>
                <a:gd name="connsiteY544" fmla="*/ 496610 h 5004654"/>
                <a:gd name="connsiteX545" fmla="*/ 2557453 w 5684844"/>
                <a:gd name="connsiteY545" fmla="*/ 499657 h 5004654"/>
                <a:gd name="connsiteX546" fmla="*/ 2555422 w 5684844"/>
                <a:gd name="connsiteY546" fmla="*/ 536426 h 5004654"/>
                <a:gd name="connsiteX547" fmla="*/ 2566120 w 5684844"/>
                <a:gd name="connsiteY547" fmla="*/ 576242 h 5004654"/>
                <a:gd name="connsiteX548" fmla="*/ 2607765 w 5684844"/>
                <a:gd name="connsiteY548" fmla="*/ 590936 h 5004654"/>
                <a:gd name="connsiteX549" fmla="*/ 2641758 w 5684844"/>
                <a:gd name="connsiteY549" fmla="*/ 619647 h 5004654"/>
                <a:gd name="connsiteX550" fmla="*/ 2630856 w 5684844"/>
                <a:gd name="connsiteY550" fmla="*/ 657635 h 5004654"/>
                <a:gd name="connsiteX551" fmla="*/ 2609932 w 5684844"/>
                <a:gd name="connsiteY551" fmla="*/ 630143 h 5004654"/>
                <a:gd name="connsiteX552" fmla="*/ 2588060 w 5684844"/>
                <a:gd name="connsiteY552" fmla="*/ 618158 h 5004654"/>
                <a:gd name="connsiteX553" fmla="*/ 2562193 w 5684844"/>
                <a:gd name="connsiteY553" fmla="*/ 609558 h 5004654"/>
                <a:gd name="connsiteX554" fmla="*/ 2519262 w 5684844"/>
                <a:gd name="connsiteY554" fmla="*/ 615043 h 5004654"/>
                <a:gd name="connsiteX555" fmla="*/ 2522986 w 5684844"/>
                <a:gd name="connsiteY555" fmla="*/ 631430 h 5004654"/>
                <a:gd name="connsiteX556" fmla="*/ 2513845 w 5684844"/>
                <a:gd name="connsiteY556" fmla="*/ 650457 h 5004654"/>
                <a:gd name="connsiteX557" fmla="*/ 2478024 w 5684844"/>
                <a:gd name="connsiteY557" fmla="*/ 657026 h 5004654"/>
                <a:gd name="connsiteX558" fmla="*/ 2506329 w 5684844"/>
                <a:gd name="connsiteY558" fmla="*/ 696029 h 5004654"/>
                <a:gd name="connsiteX559" fmla="*/ 2487707 w 5684844"/>
                <a:gd name="connsiteY559" fmla="*/ 716208 h 5004654"/>
                <a:gd name="connsiteX560" fmla="*/ 2475586 w 5684844"/>
                <a:gd name="connsiteY560" fmla="*/ 675715 h 5004654"/>
                <a:gd name="connsiteX561" fmla="*/ 2465158 w 5684844"/>
                <a:gd name="connsiteY561" fmla="*/ 657974 h 5004654"/>
                <a:gd name="connsiteX562" fmla="*/ 2463668 w 5684844"/>
                <a:gd name="connsiteY562" fmla="*/ 639894 h 5004654"/>
                <a:gd name="connsiteX563" fmla="*/ 2441729 w 5684844"/>
                <a:gd name="connsiteY563" fmla="*/ 623439 h 5004654"/>
                <a:gd name="connsiteX564" fmla="*/ 2439359 w 5684844"/>
                <a:gd name="connsiteY564" fmla="*/ 617277 h 5004654"/>
                <a:gd name="connsiteX565" fmla="*/ 2441526 w 5684844"/>
                <a:gd name="connsiteY565" fmla="*/ 649442 h 5004654"/>
                <a:gd name="connsiteX566" fmla="*/ 2419248 w 5684844"/>
                <a:gd name="connsiteY566" fmla="*/ 675647 h 5004654"/>
                <a:gd name="connsiteX567" fmla="*/ 2422972 w 5684844"/>
                <a:gd name="connsiteY567" fmla="*/ 710385 h 5004654"/>
                <a:gd name="connsiteX568" fmla="*/ 2400897 w 5684844"/>
                <a:gd name="connsiteY568" fmla="*/ 705442 h 5004654"/>
                <a:gd name="connsiteX569" fmla="*/ 2392907 w 5684844"/>
                <a:gd name="connsiteY569" fmla="*/ 686278 h 5004654"/>
                <a:gd name="connsiteX570" fmla="*/ 2391823 w 5684844"/>
                <a:gd name="connsiteY570" fmla="*/ 627435 h 5004654"/>
                <a:gd name="connsiteX571" fmla="*/ 2365686 w 5684844"/>
                <a:gd name="connsiteY571" fmla="*/ 610845 h 5004654"/>
                <a:gd name="connsiteX572" fmla="*/ 2334402 w 5684844"/>
                <a:gd name="connsiteY572" fmla="*/ 612537 h 5004654"/>
                <a:gd name="connsiteX573" fmla="*/ 2291809 w 5684844"/>
                <a:gd name="connsiteY573" fmla="*/ 617616 h 5004654"/>
                <a:gd name="connsiteX574" fmla="*/ 2276235 w 5684844"/>
                <a:gd name="connsiteY574" fmla="*/ 626554 h 5004654"/>
                <a:gd name="connsiteX575" fmla="*/ 2285037 w 5684844"/>
                <a:gd name="connsiteY575" fmla="*/ 667995 h 5004654"/>
                <a:gd name="connsiteX576" fmla="*/ 2276235 w 5684844"/>
                <a:gd name="connsiteY576" fmla="*/ 747086 h 5004654"/>
                <a:gd name="connsiteX577" fmla="*/ 2291200 w 5684844"/>
                <a:gd name="connsiteY577" fmla="*/ 789272 h 5004654"/>
                <a:gd name="connsiteX578" fmla="*/ 2296278 w 5684844"/>
                <a:gd name="connsiteY578" fmla="*/ 822182 h 5004654"/>
                <a:gd name="connsiteX579" fmla="*/ 2305216 w 5684844"/>
                <a:gd name="connsiteY579" fmla="*/ 849606 h 5004654"/>
                <a:gd name="connsiteX580" fmla="*/ 2328916 w 5684844"/>
                <a:gd name="connsiteY580" fmla="*/ 867550 h 5004654"/>
                <a:gd name="connsiteX581" fmla="*/ 2344491 w 5684844"/>
                <a:gd name="connsiteY581" fmla="*/ 881635 h 5004654"/>
                <a:gd name="connsiteX582" fmla="*/ 2376316 w 5684844"/>
                <a:gd name="connsiteY582" fmla="*/ 906621 h 5004654"/>
                <a:gd name="connsiteX583" fmla="*/ 2380786 w 5684844"/>
                <a:gd name="connsiteY583" fmla="*/ 946302 h 5004654"/>
                <a:gd name="connsiteX584" fmla="*/ 2347064 w 5684844"/>
                <a:gd name="connsiteY584" fmla="*/ 936551 h 5004654"/>
                <a:gd name="connsiteX585" fmla="*/ 2328578 w 5684844"/>
                <a:gd name="connsiteY585" fmla="*/ 913935 h 5004654"/>
                <a:gd name="connsiteX586" fmla="*/ 2296887 w 5684844"/>
                <a:gd name="connsiteY586" fmla="*/ 893079 h 5004654"/>
                <a:gd name="connsiteX587" fmla="*/ 2271156 w 5684844"/>
                <a:gd name="connsiteY587" fmla="*/ 882921 h 5004654"/>
                <a:gd name="connsiteX588" fmla="*/ 2241632 w 5684844"/>
                <a:gd name="connsiteY588" fmla="*/ 876150 h 5004654"/>
                <a:gd name="connsiteX589" fmla="*/ 2178252 w 5684844"/>
                <a:gd name="connsiteY589" fmla="*/ 858002 h 5004654"/>
                <a:gd name="connsiteX590" fmla="*/ 2145681 w 5684844"/>
                <a:gd name="connsiteY590" fmla="*/ 872832 h 5004654"/>
                <a:gd name="connsiteX591" fmla="*/ 2143040 w 5684844"/>
                <a:gd name="connsiteY591" fmla="*/ 870191 h 5004654"/>
                <a:gd name="connsiteX592" fmla="*/ 2133967 w 5684844"/>
                <a:gd name="connsiteY592" fmla="*/ 872019 h 5004654"/>
                <a:gd name="connsiteX593" fmla="*/ 2133019 w 5684844"/>
                <a:gd name="connsiteY593" fmla="*/ 870868 h 5004654"/>
                <a:gd name="connsiteX594" fmla="*/ 2135592 w 5684844"/>
                <a:gd name="connsiteY594" fmla="*/ 876488 h 5004654"/>
                <a:gd name="connsiteX595" fmla="*/ 2155432 w 5684844"/>
                <a:gd name="connsiteY595" fmla="*/ 897074 h 5004654"/>
                <a:gd name="connsiteX596" fmla="*/ 2164371 w 5684844"/>
                <a:gd name="connsiteY596" fmla="*/ 926191 h 5004654"/>
                <a:gd name="connsiteX597" fmla="*/ 2156244 w 5684844"/>
                <a:gd name="connsiteY597" fmla="*/ 941359 h 5004654"/>
                <a:gd name="connsiteX598" fmla="*/ 2147239 w 5684844"/>
                <a:gd name="connsiteY598" fmla="*/ 940208 h 5004654"/>
                <a:gd name="connsiteX599" fmla="*/ 2153333 w 5684844"/>
                <a:gd name="connsiteY599" fmla="*/ 952396 h 5004654"/>
                <a:gd name="connsiteX600" fmla="*/ 2135117 w 5684844"/>
                <a:gd name="connsiteY600" fmla="*/ 967429 h 5004654"/>
                <a:gd name="connsiteX601" fmla="*/ 2124622 w 5684844"/>
                <a:gd name="connsiteY601" fmla="*/ 937499 h 5004654"/>
                <a:gd name="connsiteX602" fmla="*/ 2107287 w 5684844"/>
                <a:gd name="connsiteY602" fmla="*/ 945219 h 5004654"/>
                <a:gd name="connsiteX603" fmla="*/ 2071060 w 5684844"/>
                <a:gd name="connsiteY603" fmla="*/ 954970 h 5004654"/>
                <a:gd name="connsiteX604" fmla="*/ 2026504 w 5684844"/>
                <a:gd name="connsiteY604" fmla="*/ 965939 h 5004654"/>
                <a:gd name="connsiteX605" fmla="*/ 2006122 w 5684844"/>
                <a:gd name="connsiteY605" fmla="*/ 990655 h 5004654"/>
                <a:gd name="connsiteX606" fmla="*/ 2002872 w 5684844"/>
                <a:gd name="connsiteY606" fmla="*/ 977451 h 5004654"/>
                <a:gd name="connsiteX607" fmla="*/ 1989261 w 5684844"/>
                <a:gd name="connsiteY607" fmla="*/ 966887 h 5004654"/>
                <a:gd name="connsiteX608" fmla="*/ 1985807 w 5684844"/>
                <a:gd name="connsiteY608" fmla="*/ 952735 h 5004654"/>
                <a:gd name="connsiteX609" fmla="*/ 1996032 w 5684844"/>
                <a:gd name="connsiteY609" fmla="*/ 943323 h 5004654"/>
                <a:gd name="connsiteX610" fmla="*/ 1973822 w 5684844"/>
                <a:gd name="connsiteY610" fmla="*/ 944541 h 5004654"/>
                <a:gd name="connsiteX611" fmla="*/ 1949579 w 5684844"/>
                <a:gd name="connsiteY611" fmla="*/ 954631 h 5004654"/>
                <a:gd name="connsiteX612" fmla="*/ 1932786 w 5684844"/>
                <a:gd name="connsiteY612" fmla="*/ 981581 h 5004654"/>
                <a:gd name="connsiteX613" fmla="*/ 1907732 w 5684844"/>
                <a:gd name="connsiteY613" fmla="*/ 998916 h 5004654"/>
                <a:gd name="connsiteX614" fmla="*/ 1886673 w 5684844"/>
                <a:gd name="connsiteY614" fmla="*/ 1020653 h 5004654"/>
                <a:gd name="connsiteX615" fmla="*/ 1869609 w 5684844"/>
                <a:gd name="connsiteY615" fmla="*/ 1033180 h 5004654"/>
                <a:gd name="connsiteX616" fmla="*/ 1861280 w 5684844"/>
                <a:gd name="connsiteY616" fmla="*/ 1034534 h 5004654"/>
                <a:gd name="connsiteX617" fmla="*/ 1851123 w 5684844"/>
                <a:gd name="connsiteY617" fmla="*/ 1050989 h 5004654"/>
                <a:gd name="connsiteX618" fmla="*/ 1845232 w 5684844"/>
                <a:gd name="connsiteY618" fmla="*/ 1089315 h 5004654"/>
                <a:gd name="connsiteX619" fmla="*/ 1811578 w 5684844"/>
                <a:gd name="connsiteY619" fmla="*/ 1104145 h 5004654"/>
                <a:gd name="connsiteX620" fmla="*/ 1782460 w 5684844"/>
                <a:gd name="connsiteY620" fmla="*/ 1086539 h 5004654"/>
                <a:gd name="connsiteX621" fmla="*/ 1767766 w 5684844"/>
                <a:gd name="connsiteY621" fmla="*/ 1065683 h 5004654"/>
                <a:gd name="connsiteX622" fmla="*/ 1775215 w 5684844"/>
                <a:gd name="connsiteY622" fmla="*/ 1048822 h 5004654"/>
                <a:gd name="connsiteX623" fmla="*/ 1784221 w 5684844"/>
                <a:gd name="connsiteY623" fmla="*/ 1035753 h 5004654"/>
                <a:gd name="connsiteX624" fmla="*/ 1804264 w 5684844"/>
                <a:gd name="connsiteY624" fmla="*/ 1034060 h 5004654"/>
                <a:gd name="connsiteX625" fmla="*/ 1790586 w 5684844"/>
                <a:gd name="connsiteY625" fmla="*/ 1018757 h 5004654"/>
                <a:gd name="connsiteX626" fmla="*/ 1773184 w 5684844"/>
                <a:gd name="connsiteY626" fmla="*/ 1003656 h 5004654"/>
                <a:gd name="connsiteX627" fmla="*/ 1760589 w 5684844"/>
                <a:gd name="connsiteY627" fmla="*/ 998645 h 5004654"/>
                <a:gd name="connsiteX628" fmla="*/ 1721246 w 5684844"/>
                <a:gd name="connsiteY628" fmla="*/ 983613 h 5004654"/>
                <a:gd name="connsiteX629" fmla="*/ 1719621 w 5684844"/>
                <a:gd name="connsiteY629" fmla="*/ 1008667 h 5004654"/>
                <a:gd name="connsiteX630" fmla="*/ 1745759 w 5684844"/>
                <a:gd name="connsiteY630" fmla="*/ 1049634 h 5004654"/>
                <a:gd name="connsiteX631" fmla="*/ 1751989 w 5684844"/>
                <a:gd name="connsiteY631" fmla="*/ 1078210 h 5004654"/>
                <a:gd name="connsiteX632" fmla="*/ 1769256 w 5684844"/>
                <a:gd name="connsiteY632" fmla="*/ 1115182 h 5004654"/>
                <a:gd name="connsiteX633" fmla="*/ 1741222 w 5684844"/>
                <a:gd name="connsiteY633" fmla="*/ 1125813 h 5004654"/>
                <a:gd name="connsiteX634" fmla="*/ 1701203 w 5684844"/>
                <a:gd name="connsiteY634" fmla="*/ 1121276 h 5004654"/>
                <a:gd name="connsiteX635" fmla="*/ 1654954 w 5684844"/>
                <a:gd name="connsiteY635" fmla="*/ 1160348 h 5004654"/>
                <a:gd name="connsiteX636" fmla="*/ 1667346 w 5684844"/>
                <a:gd name="connsiteY636" fmla="*/ 1212488 h 5004654"/>
                <a:gd name="connsiteX637" fmla="*/ 1645813 w 5684844"/>
                <a:gd name="connsiteY637" fmla="*/ 1259008 h 5004654"/>
                <a:gd name="connsiteX638" fmla="*/ 1636874 w 5684844"/>
                <a:gd name="connsiteY638" fmla="*/ 1228807 h 5004654"/>
                <a:gd name="connsiteX639" fmla="*/ 1607080 w 5684844"/>
                <a:gd name="connsiteY639" fmla="*/ 1217837 h 5004654"/>
                <a:gd name="connsiteX640" fmla="*/ 1587510 w 5684844"/>
                <a:gd name="connsiteY640" fmla="*/ 1207951 h 5004654"/>
                <a:gd name="connsiteX641" fmla="*/ 1567535 w 5684844"/>
                <a:gd name="connsiteY641" fmla="*/ 1214316 h 5004654"/>
                <a:gd name="connsiteX642" fmla="*/ 1565910 w 5684844"/>
                <a:gd name="connsiteY642" fmla="*/ 1233412 h 5004654"/>
                <a:gd name="connsiteX643" fmla="*/ 1562795 w 5684844"/>
                <a:gd name="connsiteY643" fmla="*/ 1253997 h 5004654"/>
                <a:gd name="connsiteX644" fmla="*/ 1591302 w 5684844"/>
                <a:gd name="connsiteY644" fmla="*/ 1258737 h 5004654"/>
                <a:gd name="connsiteX645" fmla="*/ 1613919 w 5684844"/>
                <a:gd name="connsiteY645" fmla="*/ 1281015 h 5004654"/>
                <a:gd name="connsiteX646" fmla="*/ 1554669 w 5684844"/>
                <a:gd name="connsiteY646" fmla="*/ 1282098 h 5004654"/>
                <a:gd name="connsiteX647" fmla="*/ 1522572 w 5684844"/>
                <a:gd name="connsiteY647" fmla="*/ 1257112 h 5004654"/>
                <a:gd name="connsiteX648" fmla="*/ 1511738 w 5684844"/>
                <a:gd name="connsiteY648" fmla="*/ 1230771 h 5004654"/>
                <a:gd name="connsiteX649" fmla="*/ 1516545 w 5684844"/>
                <a:gd name="connsiteY649" fmla="*/ 1188585 h 5004654"/>
                <a:gd name="connsiteX650" fmla="*/ 1476120 w 5684844"/>
                <a:gd name="connsiteY650" fmla="*/ 1149987 h 5004654"/>
                <a:gd name="connsiteX651" fmla="*/ 1476188 w 5684844"/>
                <a:gd name="connsiteY651" fmla="*/ 1132855 h 5004654"/>
                <a:gd name="connsiteX652" fmla="*/ 1491491 w 5684844"/>
                <a:gd name="connsiteY652" fmla="*/ 1127371 h 5004654"/>
                <a:gd name="connsiteX653" fmla="*/ 1497111 w 5684844"/>
                <a:gd name="connsiteY653" fmla="*/ 1141320 h 5004654"/>
                <a:gd name="connsiteX654" fmla="*/ 1517493 w 5684844"/>
                <a:gd name="connsiteY654" fmla="*/ 1147008 h 5004654"/>
                <a:gd name="connsiteX655" fmla="*/ 1543496 w 5684844"/>
                <a:gd name="connsiteY655" fmla="*/ 1149581 h 5004654"/>
                <a:gd name="connsiteX656" fmla="*/ 1591912 w 5684844"/>
                <a:gd name="connsiteY656" fmla="*/ 1159332 h 5004654"/>
                <a:gd name="connsiteX657" fmla="*/ 1652381 w 5684844"/>
                <a:gd name="connsiteY657" fmla="*/ 1120464 h 5004654"/>
                <a:gd name="connsiteX658" fmla="*/ 1661590 w 5684844"/>
                <a:gd name="connsiteY658" fmla="*/ 1068798 h 5004654"/>
                <a:gd name="connsiteX659" fmla="*/ 1638838 w 5684844"/>
                <a:gd name="connsiteY659" fmla="*/ 1055458 h 5004654"/>
                <a:gd name="connsiteX660" fmla="*/ 1573155 w 5684844"/>
                <a:gd name="connsiteY660" fmla="*/ 1013543 h 5004654"/>
                <a:gd name="connsiteX661" fmla="*/ 1479235 w 5684844"/>
                <a:gd name="connsiteY661" fmla="*/ 976570 h 5004654"/>
                <a:gd name="connsiteX662" fmla="*/ 1436710 w 5684844"/>
                <a:gd name="connsiteY662" fmla="*/ 964585 h 5004654"/>
                <a:gd name="connsiteX663" fmla="*/ 1416802 w 5684844"/>
                <a:gd name="connsiteY663" fmla="*/ 960725 h 5004654"/>
                <a:gd name="connsiteX664" fmla="*/ 1391748 w 5684844"/>
                <a:gd name="connsiteY664" fmla="*/ 954970 h 5004654"/>
                <a:gd name="connsiteX665" fmla="*/ 1378205 w 5684844"/>
                <a:gd name="connsiteY665" fmla="*/ 944948 h 5004654"/>
                <a:gd name="connsiteX666" fmla="*/ 1349494 w 5684844"/>
                <a:gd name="connsiteY666" fmla="*/ 947860 h 5004654"/>
                <a:gd name="connsiteX667" fmla="*/ 1336357 w 5684844"/>
                <a:gd name="connsiteY667" fmla="*/ 945083 h 5004654"/>
                <a:gd name="connsiteX668" fmla="*/ 1327216 w 5684844"/>
                <a:gd name="connsiteY668" fmla="*/ 942781 h 5004654"/>
                <a:gd name="connsiteX669" fmla="*/ 1315501 w 5684844"/>
                <a:gd name="connsiteY669" fmla="*/ 928899 h 5004654"/>
                <a:gd name="connsiteX670" fmla="*/ 1339201 w 5684844"/>
                <a:gd name="connsiteY670" fmla="*/ 930051 h 5004654"/>
                <a:gd name="connsiteX671" fmla="*/ 1353218 w 5684844"/>
                <a:gd name="connsiteY671" fmla="*/ 911768 h 5004654"/>
                <a:gd name="connsiteX672" fmla="*/ 1380168 w 5684844"/>
                <a:gd name="connsiteY672" fmla="*/ 904590 h 5004654"/>
                <a:gd name="connsiteX673" fmla="*/ 1354979 w 5684844"/>
                <a:gd name="connsiteY673" fmla="*/ 905132 h 5004654"/>
                <a:gd name="connsiteX674" fmla="*/ 1323898 w 5684844"/>
                <a:gd name="connsiteY674" fmla="*/ 884817 h 5004654"/>
                <a:gd name="connsiteX675" fmla="*/ 1293223 w 5684844"/>
                <a:gd name="connsiteY675" fmla="*/ 879536 h 5004654"/>
                <a:gd name="connsiteX676" fmla="*/ 1286113 w 5684844"/>
                <a:gd name="connsiteY676" fmla="*/ 884140 h 5004654"/>
                <a:gd name="connsiteX677" fmla="*/ 1260314 w 5684844"/>
                <a:gd name="connsiteY677" fmla="*/ 890234 h 5004654"/>
                <a:gd name="connsiteX678" fmla="*/ 1241963 w 5684844"/>
                <a:gd name="connsiteY678" fmla="*/ 892943 h 5004654"/>
                <a:gd name="connsiteX679" fmla="*/ 1206616 w 5684844"/>
                <a:gd name="connsiteY679" fmla="*/ 892672 h 5004654"/>
                <a:gd name="connsiteX680" fmla="*/ 1163482 w 5684844"/>
                <a:gd name="connsiteY680" fmla="*/ 908991 h 5004654"/>
                <a:gd name="connsiteX681" fmla="*/ 1124749 w 5684844"/>
                <a:gd name="connsiteY681" fmla="*/ 929306 h 5004654"/>
                <a:gd name="connsiteX682" fmla="*/ 1114186 w 5684844"/>
                <a:gd name="connsiteY682" fmla="*/ 925920 h 5004654"/>
                <a:gd name="connsiteX683" fmla="*/ 1124207 w 5684844"/>
                <a:gd name="connsiteY683" fmla="*/ 932285 h 5004654"/>
                <a:gd name="connsiteX684" fmla="*/ 1108904 w 5684844"/>
                <a:gd name="connsiteY684" fmla="*/ 945083 h 5004654"/>
                <a:gd name="connsiteX685" fmla="*/ 1100846 w 5684844"/>
                <a:gd name="connsiteY685" fmla="*/ 966684 h 5004654"/>
                <a:gd name="connsiteX686" fmla="*/ 1072067 w 5684844"/>
                <a:gd name="connsiteY686" fmla="*/ 975622 h 5004654"/>
                <a:gd name="connsiteX687" fmla="*/ 1059540 w 5684844"/>
                <a:gd name="connsiteY687" fmla="*/ 968445 h 5004654"/>
                <a:gd name="connsiteX688" fmla="*/ 1052769 w 5684844"/>
                <a:gd name="connsiteY688" fmla="*/ 976096 h 5004654"/>
                <a:gd name="connsiteX689" fmla="*/ 1043560 w 5684844"/>
                <a:gd name="connsiteY689" fmla="*/ 977045 h 5004654"/>
                <a:gd name="connsiteX690" fmla="*/ 1040648 w 5684844"/>
                <a:gd name="connsiteY690" fmla="*/ 992551 h 5004654"/>
                <a:gd name="connsiteX691" fmla="*/ 1029813 w 5684844"/>
                <a:gd name="connsiteY691" fmla="*/ 987676 h 5004654"/>
                <a:gd name="connsiteX692" fmla="*/ 1026631 w 5684844"/>
                <a:gd name="connsiteY692" fmla="*/ 994718 h 5004654"/>
                <a:gd name="connsiteX693" fmla="*/ 1027376 w 5684844"/>
                <a:gd name="connsiteY693" fmla="*/ 1011579 h 5004654"/>
                <a:gd name="connsiteX694" fmla="*/ 1016542 w 5684844"/>
                <a:gd name="connsiteY694" fmla="*/ 1025731 h 5004654"/>
                <a:gd name="connsiteX695" fmla="*/ 1008077 w 5684844"/>
                <a:gd name="connsiteY695" fmla="*/ 1036836 h 5004654"/>
                <a:gd name="connsiteX696" fmla="*/ 992096 w 5684844"/>
                <a:gd name="connsiteY696" fmla="*/ 1056135 h 5004654"/>
                <a:gd name="connsiteX697" fmla="*/ 965011 w 5684844"/>
                <a:gd name="connsiteY697" fmla="*/ 1081528 h 5004654"/>
                <a:gd name="connsiteX698" fmla="*/ 955801 w 5684844"/>
                <a:gd name="connsiteY698" fmla="*/ 1091956 h 5004654"/>
                <a:gd name="connsiteX699" fmla="*/ 957698 w 5684844"/>
                <a:gd name="connsiteY699" fmla="*/ 1121276 h 5004654"/>
                <a:gd name="connsiteX700" fmla="*/ 931492 w 5684844"/>
                <a:gd name="connsiteY700" fmla="*/ 1139153 h 5004654"/>
                <a:gd name="connsiteX701" fmla="*/ 922080 w 5684844"/>
                <a:gd name="connsiteY701" fmla="*/ 1151477 h 5004654"/>
                <a:gd name="connsiteX702" fmla="*/ 923773 w 5684844"/>
                <a:gd name="connsiteY702" fmla="*/ 1170640 h 5004654"/>
                <a:gd name="connsiteX703" fmla="*/ 915443 w 5684844"/>
                <a:gd name="connsiteY703" fmla="*/ 1171656 h 5004654"/>
                <a:gd name="connsiteX704" fmla="*/ 906979 w 5684844"/>
                <a:gd name="connsiteY704" fmla="*/ 1181339 h 5004654"/>
                <a:gd name="connsiteX705" fmla="*/ 906031 w 5684844"/>
                <a:gd name="connsiteY705" fmla="*/ 1191429 h 5004654"/>
                <a:gd name="connsiteX706" fmla="*/ 906438 w 5684844"/>
                <a:gd name="connsiteY706" fmla="*/ 1200028 h 5004654"/>
                <a:gd name="connsiteX707" fmla="*/ 894520 w 5684844"/>
                <a:gd name="connsiteY707" fmla="*/ 1222374 h 5004654"/>
                <a:gd name="connsiteX708" fmla="*/ 895739 w 5684844"/>
                <a:gd name="connsiteY708" fmla="*/ 1249934 h 5004654"/>
                <a:gd name="connsiteX709" fmla="*/ 886733 w 5684844"/>
                <a:gd name="connsiteY709" fmla="*/ 1272686 h 5004654"/>
                <a:gd name="connsiteX710" fmla="*/ 870278 w 5684844"/>
                <a:gd name="connsiteY710" fmla="*/ 1276478 h 5004654"/>
                <a:gd name="connsiteX711" fmla="*/ 859579 w 5684844"/>
                <a:gd name="connsiteY711" fmla="*/ 1274379 h 5004654"/>
                <a:gd name="connsiteX712" fmla="*/ 852605 w 5684844"/>
                <a:gd name="connsiteY712" fmla="*/ 1295032 h 5004654"/>
                <a:gd name="connsiteX713" fmla="*/ 825519 w 5684844"/>
                <a:gd name="connsiteY713" fmla="*/ 1321914 h 5004654"/>
                <a:gd name="connsiteX714" fmla="*/ 816174 w 5684844"/>
                <a:gd name="connsiteY714" fmla="*/ 1353469 h 5004654"/>
                <a:gd name="connsiteX715" fmla="*/ 794167 w 5684844"/>
                <a:gd name="connsiteY715" fmla="*/ 1381842 h 5004654"/>
                <a:gd name="connsiteX716" fmla="*/ 764846 w 5684844"/>
                <a:gd name="connsiteY716" fmla="*/ 1386311 h 5004654"/>
                <a:gd name="connsiteX717" fmla="*/ 744397 w 5684844"/>
                <a:gd name="connsiteY717" fmla="*/ 1383128 h 5004654"/>
                <a:gd name="connsiteX718" fmla="*/ 742569 w 5684844"/>
                <a:gd name="connsiteY718" fmla="*/ 1413667 h 5004654"/>
                <a:gd name="connsiteX719" fmla="*/ 711894 w 5684844"/>
                <a:gd name="connsiteY719" fmla="*/ 1452671 h 5004654"/>
                <a:gd name="connsiteX720" fmla="*/ 703294 w 5684844"/>
                <a:gd name="connsiteY720" fmla="*/ 1475085 h 5004654"/>
                <a:gd name="connsiteX721" fmla="*/ 713722 w 5684844"/>
                <a:gd name="connsiteY721" fmla="*/ 1493638 h 5004654"/>
                <a:gd name="connsiteX722" fmla="*/ 720900 w 5684844"/>
                <a:gd name="connsiteY722" fmla="*/ 1496618 h 5004654"/>
                <a:gd name="connsiteX723" fmla="*/ 732682 w 5684844"/>
                <a:gd name="connsiteY723" fmla="*/ 1507114 h 5004654"/>
                <a:gd name="connsiteX724" fmla="*/ 735797 w 5684844"/>
                <a:gd name="connsiteY724" fmla="*/ 1540091 h 5004654"/>
                <a:gd name="connsiteX725" fmla="*/ 736474 w 5684844"/>
                <a:gd name="connsiteY725" fmla="*/ 1545575 h 5004654"/>
                <a:gd name="connsiteX726" fmla="*/ 732141 w 5684844"/>
                <a:gd name="connsiteY726" fmla="*/ 1546659 h 5004654"/>
                <a:gd name="connsiteX727" fmla="*/ 718665 w 5684844"/>
                <a:gd name="connsiteY727" fmla="*/ 1541580 h 5004654"/>
                <a:gd name="connsiteX728" fmla="*/ 716160 w 5684844"/>
                <a:gd name="connsiteY728" fmla="*/ 1551534 h 5004654"/>
                <a:gd name="connsiteX729" fmla="*/ 726046 w 5684844"/>
                <a:gd name="connsiteY729" fmla="*/ 1568395 h 5004654"/>
                <a:gd name="connsiteX730" fmla="*/ 731870 w 5684844"/>
                <a:gd name="connsiteY730" fmla="*/ 1553972 h 5004654"/>
                <a:gd name="connsiteX731" fmla="*/ 737016 w 5684844"/>
                <a:gd name="connsiteY731" fmla="*/ 1551466 h 5004654"/>
                <a:gd name="connsiteX732" fmla="*/ 732411 w 5684844"/>
                <a:gd name="connsiteY732" fmla="*/ 1579500 h 5004654"/>
                <a:gd name="connsiteX733" fmla="*/ 717446 w 5684844"/>
                <a:gd name="connsiteY733" fmla="*/ 1590741 h 5004654"/>
                <a:gd name="connsiteX734" fmla="*/ 739928 w 5684844"/>
                <a:gd name="connsiteY734" fmla="*/ 1601981 h 5004654"/>
                <a:gd name="connsiteX735" fmla="*/ 765998 w 5684844"/>
                <a:gd name="connsiteY735" fmla="*/ 1638751 h 5004654"/>
                <a:gd name="connsiteX736" fmla="*/ 806017 w 5684844"/>
                <a:gd name="connsiteY736" fmla="*/ 1623109 h 5004654"/>
                <a:gd name="connsiteX737" fmla="*/ 851115 w 5684844"/>
                <a:gd name="connsiteY737" fmla="*/ 1583428 h 5004654"/>
                <a:gd name="connsiteX738" fmla="*/ 894249 w 5684844"/>
                <a:gd name="connsiteY738" fmla="*/ 1572661 h 5004654"/>
                <a:gd name="connsiteX739" fmla="*/ 891202 w 5684844"/>
                <a:gd name="connsiteY739" fmla="*/ 1610378 h 5004654"/>
                <a:gd name="connsiteX740" fmla="*/ 916189 w 5684844"/>
                <a:gd name="connsiteY740" fmla="*/ 1642543 h 5004654"/>
                <a:gd name="connsiteX741" fmla="*/ 929732 w 5684844"/>
                <a:gd name="connsiteY741" fmla="*/ 1696443 h 5004654"/>
                <a:gd name="connsiteX742" fmla="*/ 939685 w 5684844"/>
                <a:gd name="connsiteY742" fmla="*/ 1702538 h 5004654"/>
                <a:gd name="connsiteX743" fmla="*/ 937518 w 5684844"/>
                <a:gd name="connsiteY743" fmla="*/ 1705314 h 5004654"/>
                <a:gd name="connsiteX744" fmla="*/ 941717 w 5684844"/>
                <a:gd name="connsiteY744" fmla="*/ 1706668 h 5004654"/>
                <a:gd name="connsiteX745" fmla="*/ 938196 w 5684844"/>
                <a:gd name="connsiteY745" fmla="*/ 1733009 h 5004654"/>
                <a:gd name="connsiteX746" fmla="*/ 937180 w 5684844"/>
                <a:gd name="connsiteY746" fmla="*/ 1728879 h 5004654"/>
                <a:gd name="connsiteX747" fmla="*/ 920996 w 5684844"/>
                <a:gd name="connsiteY747" fmla="*/ 1722446 h 5004654"/>
                <a:gd name="connsiteX748" fmla="*/ 915241 w 5684844"/>
                <a:gd name="connsiteY748" fmla="*/ 1729285 h 5004654"/>
                <a:gd name="connsiteX749" fmla="*/ 896755 w 5684844"/>
                <a:gd name="connsiteY749" fmla="*/ 1739103 h 5004654"/>
                <a:gd name="connsiteX750" fmla="*/ 873461 w 5684844"/>
                <a:gd name="connsiteY750" fmla="*/ 1727457 h 5004654"/>
                <a:gd name="connsiteX751" fmla="*/ 874747 w 5684844"/>
                <a:gd name="connsiteY751" fmla="*/ 1716893 h 5004654"/>
                <a:gd name="connsiteX752" fmla="*/ 888832 w 5684844"/>
                <a:gd name="connsiteY752" fmla="*/ 1706126 h 5004654"/>
                <a:gd name="connsiteX753" fmla="*/ 873529 w 5684844"/>
                <a:gd name="connsiteY753" fmla="*/ 1702944 h 5004654"/>
                <a:gd name="connsiteX754" fmla="*/ 857480 w 5684844"/>
                <a:gd name="connsiteY754" fmla="*/ 1692583 h 5004654"/>
                <a:gd name="connsiteX755" fmla="*/ 862897 w 5684844"/>
                <a:gd name="connsiteY755" fmla="*/ 1669831 h 5004654"/>
                <a:gd name="connsiteX756" fmla="*/ 866418 w 5684844"/>
                <a:gd name="connsiteY756" fmla="*/ 1645183 h 5004654"/>
                <a:gd name="connsiteX757" fmla="*/ 866418 w 5684844"/>
                <a:gd name="connsiteY757" fmla="*/ 1645116 h 5004654"/>
                <a:gd name="connsiteX758" fmla="*/ 854162 w 5684844"/>
                <a:gd name="connsiteY758" fmla="*/ 1650871 h 5004654"/>
                <a:gd name="connsiteX759" fmla="*/ 840010 w 5684844"/>
                <a:gd name="connsiteY759" fmla="*/ 1661977 h 5004654"/>
                <a:gd name="connsiteX760" fmla="*/ 812924 w 5684844"/>
                <a:gd name="connsiteY760" fmla="*/ 1668410 h 5004654"/>
                <a:gd name="connsiteX761" fmla="*/ 813059 w 5684844"/>
                <a:gd name="connsiteY761" fmla="*/ 1680733 h 5004654"/>
                <a:gd name="connsiteX762" fmla="*/ 814143 w 5684844"/>
                <a:gd name="connsiteY762" fmla="*/ 1694209 h 5004654"/>
                <a:gd name="connsiteX763" fmla="*/ 806762 w 5684844"/>
                <a:gd name="connsiteY763" fmla="*/ 1700167 h 5004654"/>
                <a:gd name="connsiteX764" fmla="*/ 812247 w 5684844"/>
                <a:gd name="connsiteY764" fmla="*/ 1711137 h 5004654"/>
                <a:gd name="connsiteX765" fmla="*/ 802361 w 5684844"/>
                <a:gd name="connsiteY765" fmla="*/ 1720820 h 5004654"/>
                <a:gd name="connsiteX766" fmla="*/ 792610 w 5684844"/>
                <a:gd name="connsiteY766" fmla="*/ 1730030 h 5004654"/>
                <a:gd name="connsiteX767" fmla="*/ 808116 w 5684844"/>
                <a:gd name="connsiteY767" fmla="*/ 1757589 h 5004654"/>
                <a:gd name="connsiteX768" fmla="*/ 825315 w 5684844"/>
                <a:gd name="connsiteY768" fmla="*/ 1777633 h 5004654"/>
                <a:gd name="connsiteX769" fmla="*/ 826873 w 5684844"/>
                <a:gd name="connsiteY769" fmla="*/ 1796390 h 5004654"/>
                <a:gd name="connsiteX770" fmla="*/ 818680 w 5684844"/>
                <a:gd name="connsiteY770" fmla="*/ 1820632 h 5004654"/>
                <a:gd name="connsiteX771" fmla="*/ 798704 w 5684844"/>
                <a:gd name="connsiteY771" fmla="*/ 1832143 h 5004654"/>
                <a:gd name="connsiteX772" fmla="*/ 771821 w 5684844"/>
                <a:gd name="connsiteY772" fmla="*/ 1824559 h 5004654"/>
                <a:gd name="connsiteX773" fmla="*/ 764711 w 5684844"/>
                <a:gd name="connsiteY773" fmla="*/ 1836951 h 5004654"/>
                <a:gd name="connsiteX774" fmla="*/ 737558 w 5684844"/>
                <a:gd name="connsiteY774" fmla="*/ 1843654 h 5004654"/>
                <a:gd name="connsiteX775" fmla="*/ 706070 w 5684844"/>
                <a:gd name="connsiteY775" fmla="*/ 1850358 h 5004654"/>
                <a:gd name="connsiteX776" fmla="*/ 688600 w 5684844"/>
                <a:gd name="connsiteY776" fmla="*/ 1879272 h 5004654"/>
                <a:gd name="connsiteX777" fmla="*/ 691444 w 5684844"/>
                <a:gd name="connsiteY777" fmla="*/ 1899790 h 5004654"/>
                <a:gd name="connsiteX778" fmla="*/ 688668 w 5684844"/>
                <a:gd name="connsiteY778" fmla="*/ 1922474 h 5004654"/>
                <a:gd name="connsiteX779" fmla="*/ 698080 w 5684844"/>
                <a:gd name="connsiteY779" fmla="*/ 1937778 h 5004654"/>
                <a:gd name="connsiteX780" fmla="*/ 677698 w 5684844"/>
                <a:gd name="connsiteY780" fmla="*/ 1924709 h 5004654"/>
                <a:gd name="connsiteX781" fmla="*/ 657519 w 5684844"/>
                <a:gd name="connsiteY781" fmla="*/ 1928162 h 5004654"/>
                <a:gd name="connsiteX782" fmla="*/ 647023 w 5684844"/>
                <a:gd name="connsiteY782" fmla="*/ 1948883 h 5004654"/>
                <a:gd name="connsiteX783" fmla="*/ 637475 w 5684844"/>
                <a:gd name="connsiteY783" fmla="*/ 1959311 h 5004654"/>
                <a:gd name="connsiteX784" fmla="*/ 632058 w 5684844"/>
                <a:gd name="connsiteY784" fmla="*/ 1976578 h 5004654"/>
                <a:gd name="connsiteX785" fmla="*/ 608426 w 5684844"/>
                <a:gd name="connsiteY785" fmla="*/ 1986126 h 5004654"/>
                <a:gd name="connsiteX786" fmla="*/ 588382 w 5684844"/>
                <a:gd name="connsiteY786" fmla="*/ 2002919 h 5004654"/>
                <a:gd name="connsiteX787" fmla="*/ 576465 w 5684844"/>
                <a:gd name="connsiteY787" fmla="*/ 2013415 h 5004654"/>
                <a:gd name="connsiteX788" fmla="*/ 567188 w 5684844"/>
                <a:gd name="connsiteY788" fmla="*/ 2017004 h 5004654"/>
                <a:gd name="connsiteX789" fmla="*/ 553780 w 5684844"/>
                <a:gd name="connsiteY789" fmla="*/ 2014024 h 5004654"/>
                <a:gd name="connsiteX790" fmla="*/ 538138 w 5684844"/>
                <a:gd name="connsiteY790" fmla="*/ 2011316 h 5004654"/>
                <a:gd name="connsiteX791" fmla="*/ 531841 w 5684844"/>
                <a:gd name="connsiteY791" fmla="*/ 2010503 h 5004654"/>
                <a:gd name="connsiteX792" fmla="*/ 528252 w 5684844"/>
                <a:gd name="connsiteY792" fmla="*/ 2013753 h 5004654"/>
                <a:gd name="connsiteX793" fmla="*/ 523580 w 5684844"/>
                <a:gd name="connsiteY793" fmla="*/ 2025874 h 5004654"/>
                <a:gd name="connsiteX794" fmla="*/ 535091 w 5684844"/>
                <a:gd name="connsiteY794" fmla="*/ 2035016 h 5004654"/>
                <a:gd name="connsiteX795" fmla="*/ 527846 w 5684844"/>
                <a:gd name="connsiteY795" fmla="*/ 2049033 h 5004654"/>
                <a:gd name="connsiteX796" fmla="*/ 506177 w 5684844"/>
                <a:gd name="connsiteY796" fmla="*/ 2043142 h 5004654"/>
                <a:gd name="connsiteX797" fmla="*/ 499677 w 5684844"/>
                <a:gd name="connsiteY797" fmla="*/ 2047543 h 5004654"/>
                <a:gd name="connsiteX798" fmla="*/ 497171 w 5684844"/>
                <a:gd name="connsiteY798" fmla="*/ 2038605 h 5004654"/>
                <a:gd name="connsiteX799" fmla="*/ 473539 w 5684844"/>
                <a:gd name="connsiteY799" fmla="*/ 2036641 h 5004654"/>
                <a:gd name="connsiteX800" fmla="*/ 462230 w 5684844"/>
                <a:gd name="connsiteY800" fmla="*/ 2045850 h 5004654"/>
                <a:gd name="connsiteX801" fmla="*/ 442796 w 5684844"/>
                <a:gd name="connsiteY801" fmla="*/ 2041246 h 5004654"/>
                <a:gd name="connsiteX802" fmla="*/ 437515 w 5684844"/>
                <a:gd name="connsiteY802" fmla="*/ 2058851 h 5004654"/>
                <a:gd name="connsiteX803" fmla="*/ 441713 w 5684844"/>
                <a:gd name="connsiteY803" fmla="*/ 2059867 h 5004654"/>
                <a:gd name="connsiteX804" fmla="*/ 438124 w 5684844"/>
                <a:gd name="connsiteY804" fmla="*/ 2073884 h 5004654"/>
                <a:gd name="connsiteX805" fmla="*/ 453360 w 5684844"/>
                <a:gd name="connsiteY805" fmla="*/ 2087427 h 5004654"/>
                <a:gd name="connsiteX806" fmla="*/ 466903 w 5684844"/>
                <a:gd name="connsiteY806" fmla="*/ 2092370 h 5004654"/>
                <a:gd name="connsiteX807" fmla="*/ 494734 w 5684844"/>
                <a:gd name="connsiteY807" fmla="*/ 2087765 h 5004654"/>
                <a:gd name="connsiteX808" fmla="*/ 509292 w 5684844"/>
                <a:gd name="connsiteY808" fmla="*/ 2104829 h 5004654"/>
                <a:gd name="connsiteX809" fmla="*/ 509224 w 5684844"/>
                <a:gd name="connsiteY809" fmla="*/ 2105236 h 5004654"/>
                <a:gd name="connsiteX810" fmla="*/ 508818 w 5684844"/>
                <a:gd name="connsiteY810" fmla="*/ 2106454 h 5004654"/>
                <a:gd name="connsiteX811" fmla="*/ 509156 w 5684844"/>
                <a:gd name="connsiteY811" fmla="*/ 2105913 h 5004654"/>
                <a:gd name="connsiteX812" fmla="*/ 508886 w 5684844"/>
                <a:gd name="connsiteY812" fmla="*/ 2107470 h 5004654"/>
                <a:gd name="connsiteX813" fmla="*/ 509766 w 5684844"/>
                <a:gd name="connsiteY813" fmla="*/ 2119591 h 5004654"/>
                <a:gd name="connsiteX814" fmla="*/ 526221 w 5684844"/>
                <a:gd name="connsiteY814" fmla="*/ 2135030 h 5004654"/>
                <a:gd name="connsiteX815" fmla="*/ 545722 w 5684844"/>
                <a:gd name="connsiteY815" fmla="*/ 2151146 h 5004654"/>
                <a:gd name="connsiteX816" fmla="*/ 548702 w 5684844"/>
                <a:gd name="connsiteY816" fmla="*/ 2171934 h 5004654"/>
                <a:gd name="connsiteX817" fmla="*/ 562042 w 5684844"/>
                <a:gd name="connsiteY817" fmla="*/ 2181008 h 5004654"/>
                <a:gd name="connsiteX818" fmla="*/ 563057 w 5684844"/>
                <a:gd name="connsiteY818" fmla="*/ 2185410 h 5004654"/>
                <a:gd name="connsiteX819" fmla="*/ 547077 w 5684844"/>
                <a:gd name="connsiteY819" fmla="*/ 2183581 h 5004654"/>
                <a:gd name="connsiteX820" fmla="*/ 537800 w 5684844"/>
                <a:gd name="connsiteY820" fmla="*/ 2179180 h 5004654"/>
                <a:gd name="connsiteX821" fmla="*/ 537394 w 5684844"/>
                <a:gd name="connsiteY821" fmla="*/ 2242628 h 5004654"/>
                <a:gd name="connsiteX822" fmla="*/ 510646 w 5684844"/>
                <a:gd name="connsiteY822" fmla="*/ 2254682 h 5004654"/>
                <a:gd name="connsiteX823" fmla="*/ 497645 w 5684844"/>
                <a:gd name="connsiteY823" fmla="*/ 2259422 h 5004654"/>
                <a:gd name="connsiteX824" fmla="*/ 476518 w 5684844"/>
                <a:gd name="connsiteY824" fmla="*/ 2268089 h 5004654"/>
                <a:gd name="connsiteX825" fmla="*/ 457423 w 5684844"/>
                <a:gd name="connsiteY825" fmla="*/ 2263214 h 5004654"/>
                <a:gd name="connsiteX826" fmla="*/ 438192 w 5684844"/>
                <a:gd name="connsiteY826" fmla="*/ 2264907 h 5004654"/>
                <a:gd name="connsiteX827" fmla="*/ 416929 w 5684844"/>
                <a:gd name="connsiteY827" fmla="*/ 2262740 h 5004654"/>
                <a:gd name="connsiteX828" fmla="*/ 394922 w 5684844"/>
                <a:gd name="connsiteY828" fmla="*/ 2261115 h 5004654"/>
                <a:gd name="connsiteX829" fmla="*/ 378129 w 5684844"/>
                <a:gd name="connsiteY829" fmla="*/ 2265245 h 5004654"/>
                <a:gd name="connsiteX830" fmla="*/ 357679 w 5684844"/>
                <a:gd name="connsiteY830" fmla="*/ 2247504 h 5004654"/>
                <a:gd name="connsiteX831" fmla="*/ 339464 w 5684844"/>
                <a:gd name="connsiteY831" fmla="*/ 2251499 h 5004654"/>
                <a:gd name="connsiteX832" fmla="*/ 315764 w 5684844"/>
                <a:gd name="connsiteY832" fmla="*/ 2262333 h 5004654"/>
                <a:gd name="connsiteX833" fmla="*/ 300934 w 5684844"/>
                <a:gd name="connsiteY833" fmla="*/ 2273371 h 5004654"/>
                <a:gd name="connsiteX834" fmla="*/ 291590 w 5684844"/>
                <a:gd name="connsiteY834" fmla="*/ 2290638 h 5004654"/>
                <a:gd name="connsiteX835" fmla="*/ 309060 w 5684844"/>
                <a:gd name="connsiteY835" fmla="*/ 2294091 h 5004654"/>
                <a:gd name="connsiteX836" fmla="*/ 308112 w 5684844"/>
                <a:gd name="connsiteY836" fmla="*/ 2313864 h 5004654"/>
                <a:gd name="connsiteX837" fmla="*/ 314816 w 5684844"/>
                <a:gd name="connsiteY837" fmla="*/ 2328490 h 5004654"/>
                <a:gd name="connsiteX838" fmla="*/ 305539 w 5684844"/>
                <a:gd name="connsiteY838" fmla="*/ 2348534 h 5004654"/>
                <a:gd name="connsiteX839" fmla="*/ 315967 w 5684844"/>
                <a:gd name="connsiteY839" fmla="*/ 2367900 h 5004654"/>
                <a:gd name="connsiteX840" fmla="*/ 313258 w 5684844"/>
                <a:gd name="connsiteY840" fmla="*/ 2387063 h 5004654"/>
                <a:gd name="connsiteX841" fmla="*/ 308045 w 5684844"/>
                <a:gd name="connsiteY841" fmla="*/ 2400674 h 5004654"/>
                <a:gd name="connsiteX842" fmla="*/ 290913 w 5684844"/>
                <a:gd name="connsiteY842" fmla="*/ 2415029 h 5004654"/>
                <a:gd name="connsiteX843" fmla="*/ 285360 w 5684844"/>
                <a:gd name="connsiteY843" fmla="*/ 2438594 h 5004654"/>
                <a:gd name="connsiteX844" fmla="*/ 287662 w 5684844"/>
                <a:gd name="connsiteY844" fmla="*/ 2444892 h 5004654"/>
                <a:gd name="connsiteX845" fmla="*/ 293012 w 5684844"/>
                <a:gd name="connsiteY845" fmla="*/ 2453491 h 5004654"/>
                <a:gd name="connsiteX846" fmla="*/ 296195 w 5684844"/>
                <a:gd name="connsiteY846" fmla="*/ 2470149 h 5004654"/>
                <a:gd name="connsiteX847" fmla="*/ 302086 w 5684844"/>
                <a:gd name="connsiteY847" fmla="*/ 2465138 h 5004654"/>
                <a:gd name="connsiteX848" fmla="*/ 292809 w 5684844"/>
                <a:gd name="connsiteY848" fmla="*/ 2477462 h 5004654"/>
                <a:gd name="connsiteX849" fmla="*/ 307096 w 5684844"/>
                <a:gd name="connsiteY849" fmla="*/ 2491276 h 5004654"/>
                <a:gd name="connsiteX850" fmla="*/ 305878 w 5684844"/>
                <a:gd name="connsiteY850" fmla="*/ 2514908 h 5004654"/>
                <a:gd name="connsiteX851" fmla="*/ 308315 w 5684844"/>
                <a:gd name="connsiteY851" fmla="*/ 2515315 h 5004654"/>
                <a:gd name="connsiteX852" fmla="*/ 317931 w 5684844"/>
                <a:gd name="connsiteY852" fmla="*/ 2508746 h 5004654"/>
                <a:gd name="connsiteX853" fmla="*/ 336146 w 5684844"/>
                <a:gd name="connsiteY853" fmla="*/ 2521612 h 5004654"/>
                <a:gd name="connsiteX854" fmla="*/ 360320 w 5684844"/>
                <a:gd name="connsiteY854" fmla="*/ 2505767 h 5004654"/>
                <a:gd name="connsiteX855" fmla="*/ 385916 w 5684844"/>
                <a:gd name="connsiteY855" fmla="*/ 2544703 h 5004654"/>
                <a:gd name="connsiteX856" fmla="*/ 421399 w 5684844"/>
                <a:gd name="connsiteY856" fmla="*/ 2541182 h 5004654"/>
                <a:gd name="connsiteX857" fmla="*/ 430675 w 5684844"/>
                <a:gd name="connsiteY857" fmla="*/ 2537390 h 5004654"/>
                <a:gd name="connsiteX858" fmla="*/ 448349 w 5684844"/>
                <a:gd name="connsiteY858" fmla="*/ 2530550 h 5004654"/>
                <a:gd name="connsiteX859" fmla="*/ 486878 w 5684844"/>
                <a:gd name="connsiteY859" fmla="*/ 2537593 h 5004654"/>
                <a:gd name="connsiteX860" fmla="*/ 514777 w 5684844"/>
                <a:gd name="connsiteY860" fmla="*/ 2526217 h 5004654"/>
                <a:gd name="connsiteX861" fmla="*/ 521413 w 5684844"/>
                <a:gd name="connsiteY861" fmla="*/ 2517075 h 5004654"/>
                <a:gd name="connsiteX862" fmla="*/ 544842 w 5684844"/>
                <a:gd name="connsiteY862" fmla="*/ 2513419 h 5004654"/>
                <a:gd name="connsiteX863" fmla="*/ 551952 w 5684844"/>
                <a:gd name="connsiteY863" fmla="*/ 2490463 h 5004654"/>
                <a:gd name="connsiteX864" fmla="*/ 572131 w 5684844"/>
                <a:gd name="connsiteY864" fmla="*/ 2471165 h 5004654"/>
                <a:gd name="connsiteX865" fmla="*/ 581949 w 5684844"/>
                <a:gd name="connsiteY865" fmla="*/ 2448142 h 5004654"/>
                <a:gd name="connsiteX866" fmla="*/ 578429 w 5684844"/>
                <a:gd name="connsiteY866" fmla="*/ 2425593 h 5004654"/>
                <a:gd name="connsiteX867" fmla="*/ 579783 w 5684844"/>
                <a:gd name="connsiteY867" fmla="*/ 2407513 h 5004654"/>
                <a:gd name="connsiteX868" fmla="*/ 599691 w 5684844"/>
                <a:gd name="connsiteY868" fmla="*/ 2372979 h 5004654"/>
                <a:gd name="connsiteX869" fmla="*/ 660566 w 5684844"/>
                <a:gd name="connsiteY869" fmla="*/ 2355982 h 5004654"/>
                <a:gd name="connsiteX870" fmla="*/ 663004 w 5684844"/>
                <a:gd name="connsiteY870" fmla="*/ 2316369 h 5004654"/>
                <a:gd name="connsiteX871" fmla="*/ 680610 w 5684844"/>
                <a:gd name="connsiteY871" fmla="*/ 2280075 h 5004654"/>
                <a:gd name="connsiteX872" fmla="*/ 700992 w 5684844"/>
                <a:gd name="connsiteY872" fmla="*/ 2265042 h 5004654"/>
                <a:gd name="connsiteX873" fmla="*/ 747715 w 5684844"/>
                <a:gd name="connsiteY873" fmla="*/ 2270391 h 5004654"/>
                <a:gd name="connsiteX874" fmla="*/ 786380 w 5684844"/>
                <a:gd name="connsiteY874" fmla="*/ 2264568 h 5004654"/>
                <a:gd name="connsiteX875" fmla="*/ 805137 w 5684844"/>
                <a:gd name="connsiteY875" fmla="*/ 2250416 h 5004654"/>
                <a:gd name="connsiteX876" fmla="*/ 816648 w 5684844"/>
                <a:gd name="connsiteY876" fmla="*/ 2234435 h 5004654"/>
                <a:gd name="connsiteX877" fmla="*/ 858022 w 5684844"/>
                <a:gd name="connsiteY877" fmla="*/ 2223872 h 5004654"/>
                <a:gd name="connsiteX878" fmla="*/ 894114 w 5684844"/>
                <a:gd name="connsiteY878" fmla="*/ 2274183 h 5004654"/>
                <a:gd name="connsiteX879" fmla="*/ 929664 w 5684844"/>
                <a:gd name="connsiteY879" fmla="*/ 2305738 h 5004654"/>
                <a:gd name="connsiteX880" fmla="*/ 967652 w 5684844"/>
                <a:gd name="connsiteY880" fmla="*/ 2349482 h 5004654"/>
                <a:gd name="connsiteX881" fmla="*/ 1023719 w 5684844"/>
                <a:gd name="connsiteY881" fmla="*/ 2367155 h 5004654"/>
                <a:gd name="connsiteX882" fmla="*/ 1045591 w 5684844"/>
                <a:gd name="connsiteY882" fmla="*/ 2373453 h 5004654"/>
                <a:gd name="connsiteX883" fmla="*/ 1057644 w 5684844"/>
                <a:gd name="connsiteY883" fmla="*/ 2394444 h 5004654"/>
                <a:gd name="connsiteX884" fmla="*/ 1066041 w 5684844"/>
                <a:gd name="connsiteY884" fmla="*/ 2413878 h 5004654"/>
                <a:gd name="connsiteX885" fmla="*/ 1078229 w 5684844"/>
                <a:gd name="connsiteY885" fmla="*/ 2439610 h 5004654"/>
                <a:gd name="connsiteX886" fmla="*/ 1067734 w 5684844"/>
                <a:gd name="connsiteY886" fmla="*/ 2464326 h 5004654"/>
                <a:gd name="connsiteX887" fmla="*/ 1064551 w 5684844"/>
                <a:gd name="connsiteY887" fmla="*/ 2477462 h 5004654"/>
                <a:gd name="connsiteX888" fmla="*/ 1052701 w 5684844"/>
                <a:gd name="connsiteY888" fmla="*/ 2474821 h 5004654"/>
                <a:gd name="connsiteX889" fmla="*/ 1031236 w 5684844"/>
                <a:gd name="connsiteY889" fmla="*/ 2487078 h 5004654"/>
                <a:gd name="connsiteX890" fmla="*/ 981194 w 5684844"/>
                <a:gd name="connsiteY890" fmla="*/ 2486671 h 5004654"/>
                <a:gd name="connsiteX891" fmla="*/ 973746 w 5684844"/>
                <a:gd name="connsiteY891" fmla="*/ 2488093 h 5004654"/>
                <a:gd name="connsiteX892" fmla="*/ 980788 w 5684844"/>
                <a:gd name="connsiteY892" fmla="*/ 2514096 h 5004654"/>
                <a:gd name="connsiteX893" fmla="*/ 1025209 w 5684844"/>
                <a:gd name="connsiteY893" fmla="*/ 2526894 h 5004654"/>
                <a:gd name="connsiteX894" fmla="*/ 1051550 w 5684844"/>
                <a:gd name="connsiteY894" fmla="*/ 2534681 h 5004654"/>
                <a:gd name="connsiteX895" fmla="*/ 1052430 w 5684844"/>
                <a:gd name="connsiteY895" fmla="*/ 2506918 h 5004654"/>
                <a:gd name="connsiteX896" fmla="*/ 1069427 w 5684844"/>
                <a:gd name="connsiteY896" fmla="*/ 2491005 h 5004654"/>
                <a:gd name="connsiteX897" fmla="*/ 1072677 w 5684844"/>
                <a:gd name="connsiteY897" fmla="*/ 2494052 h 5004654"/>
                <a:gd name="connsiteX898" fmla="*/ 1107076 w 5684844"/>
                <a:gd name="connsiteY898" fmla="*/ 2476447 h 5004654"/>
                <a:gd name="connsiteX899" fmla="*/ 1105586 w 5684844"/>
                <a:gd name="connsiteY899" fmla="*/ 2439271 h 5004654"/>
                <a:gd name="connsiteX900" fmla="*/ 1096715 w 5684844"/>
                <a:gd name="connsiteY900" fmla="*/ 2423020 h 5004654"/>
                <a:gd name="connsiteX901" fmla="*/ 1100237 w 5684844"/>
                <a:gd name="connsiteY901" fmla="*/ 2393158 h 5004654"/>
                <a:gd name="connsiteX902" fmla="*/ 1119197 w 5684844"/>
                <a:gd name="connsiteY902" fmla="*/ 2396069 h 5004654"/>
                <a:gd name="connsiteX903" fmla="*/ 1146486 w 5684844"/>
                <a:gd name="connsiteY903" fmla="*/ 2404128 h 5004654"/>
                <a:gd name="connsiteX904" fmla="*/ 1150955 w 5684844"/>
                <a:gd name="connsiteY904" fmla="*/ 2397221 h 5004654"/>
                <a:gd name="connsiteX905" fmla="*/ 1141407 w 5684844"/>
                <a:gd name="connsiteY905" fmla="*/ 2382865 h 5004654"/>
                <a:gd name="connsiteX906" fmla="*/ 1124749 w 5684844"/>
                <a:gd name="connsiteY906" fmla="*/ 2359707 h 5004654"/>
                <a:gd name="connsiteX907" fmla="*/ 1093871 w 5684844"/>
                <a:gd name="connsiteY907" fmla="*/ 2339189 h 5004654"/>
                <a:gd name="connsiteX908" fmla="*/ 1075859 w 5684844"/>
                <a:gd name="connsiteY908" fmla="*/ 2340340 h 5004654"/>
                <a:gd name="connsiteX909" fmla="*/ 1071796 w 5684844"/>
                <a:gd name="connsiteY909" fmla="*/ 2333163 h 5004654"/>
                <a:gd name="connsiteX910" fmla="*/ 1039158 w 5684844"/>
                <a:gd name="connsiteY910" fmla="*/ 2317792 h 5004654"/>
                <a:gd name="connsiteX911" fmla="*/ 1013494 w 5684844"/>
                <a:gd name="connsiteY911" fmla="*/ 2296529 h 5004654"/>
                <a:gd name="connsiteX912" fmla="*/ 989320 w 5684844"/>
                <a:gd name="connsiteY912" fmla="*/ 2269917 h 5004654"/>
                <a:gd name="connsiteX913" fmla="*/ 972392 w 5684844"/>
                <a:gd name="connsiteY913" fmla="*/ 2234774 h 5004654"/>
                <a:gd name="connsiteX914" fmla="*/ 952416 w 5684844"/>
                <a:gd name="connsiteY914" fmla="*/ 2208094 h 5004654"/>
                <a:gd name="connsiteX915" fmla="*/ 970157 w 5684844"/>
                <a:gd name="connsiteY915" fmla="*/ 2172815 h 5004654"/>
                <a:gd name="connsiteX916" fmla="*/ 977809 w 5684844"/>
                <a:gd name="connsiteY916" fmla="*/ 2189202 h 5004654"/>
                <a:gd name="connsiteX917" fmla="*/ 1006655 w 5684844"/>
                <a:gd name="connsiteY917" fmla="*/ 2205385 h 5004654"/>
                <a:gd name="connsiteX918" fmla="*/ 1016000 w 5684844"/>
                <a:gd name="connsiteY918" fmla="*/ 2189947 h 5004654"/>
                <a:gd name="connsiteX919" fmla="*/ 1034079 w 5684844"/>
                <a:gd name="connsiteY919" fmla="*/ 2200442 h 5004654"/>
                <a:gd name="connsiteX920" fmla="*/ 1045591 w 5684844"/>
                <a:gd name="connsiteY920" fmla="*/ 2223059 h 5004654"/>
                <a:gd name="connsiteX921" fmla="*/ 1043560 w 5684844"/>
                <a:gd name="connsiteY921" fmla="*/ 2244118 h 5004654"/>
                <a:gd name="connsiteX922" fmla="*/ 1076537 w 5684844"/>
                <a:gd name="connsiteY922" fmla="*/ 2263281 h 5004654"/>
                <a:gd name="connsiteX923" fmla="*/ 1101252 w 5684844"/>
                <a:gd name="connsiteY923" fmla="*/ 2273371 h 5004654"/>
                <a:gd name="connsiteX924" fmla="*/ 1133417 w 5684844"/>
                <a:gd name="connsiteY924" fmla="*/ 2287997 h 5004654"/>
                <a:gd name="connsiteX925" fmla="*/ 1167545 w 5684844"/>
                <a:gd name="connsiteY925" fmla="*/ 2314609 h 5004654"/>
                <a:gd name="connsiteX926" fmla="*/ 1186369 w 5684844"/>
                <a:gd name="connsiteY926" fmla="*/ 2344336 h 5004654"/>
                <a:gd name="connsiteX927" fmla="*/ 1178989 w 5684844"/>
                <a:gd name="connsiteY927" fmla="*/ 2394986 h 5004654"/>
                <a:gd name="connsiteX928" fmla="*/ 1182103 w 5684844"/>
                <a:gd name="connsiteY928" fmla="*/ 2402096 h 5004654"/>
                <a:gd name="connsiteX929" fmla="*/ 1185354 w 5684844"/>
                <a:gd name="connsiteY929" fmla="*/ 2429791 h 5004654"/>
                <a:gd name="connsiteX930" fmla="*/ 1225711 w 5684844"/>
                <a:gd name="connsiteY930" fmla="*/ 2435276 h 5004654"/>
                <a:gd name="connsiteX931" fmla="*/ 1233093 w 5684844"/>
                <a:gd name="connsiteY931" fmla="*/ 2457689 h 5004654"/>
                <a:gd name="connsiteX932" fmla="*/ 1242369 w 5684844"/>
                <a:gd name="connsiteY932" fmla="*/ 2474957 h 5004654"/>
                <a:gd name="connsiteX933" fmla="*/ 1237155 w 5684844"/>
                <a:gd name="connsiteY933" fmla="*/ 2485656 h 5004654"/>
                <a:gd name="connsiteX934" fmla="*/ 1237087 w 5684844"/>
                <a:gd name="connsiteY934" fmla="*/ 2485656 h 5004654"/>
                <a:gd name="connsiteX935" fmla="*/ 1224696 w 5684844"/>
                <a:gd name="connsiteY935" fmla="*/ 2492969 h 5004654"/>
                <a:gd name="connsiteX936" fmla="*/ 1232822 w 5684844"/>
                <a:gd name="connsiteY936" fmla="*/ 2511320 h 5004654"/>
                <a:gd name="connsiteX937" fmla="*/ 1238645 w 5684844"/>
                <a:gd name="connsiteY937" fmla="*/ 2498724 h 5004654"/>
                <a:gd name="connsiteX938" fmla="*/ 1257605 w 5684844"/>
                <a:gd name="connsiteY938" fmla="*/ 2517075 h 5004654"/>
                <a:gd name="connsiteX939" fmla="*/ 1278800 w 5684844"/>
                <a:gd name="connsiteY939" fmla="*/ 2549104 h 5004654"/>
                <a:gd name="connsiteX940" fmla="*/ 1284352 w 5684844"/>
                <a:gd name="connsiteY940" fmla="*/ 2530212 h 5004654"/>
                <a:gd name="connsiteX941" fmla="*/ 1309542 w 5684844"/>
                <a:gd name="connsiteY941" fmla="*/ 2526826 h 5004654"/>
                <a:gd name="connsiteX942" fmla="*/ 1311100 w 5684844"/>
                <a:gd name="connsiteY942" fmla="*/ 2521341 h 5004654"/>
                <a:gd name="connsiteX943" fmla="*/ 1303109 w 5684844"/>
                <a:gd name="connsiteY943" fmla="*/ 2509288 h 5004654"/>
                <a:gd name="connsiteX944" fmla="*/ 1315501 w 5684844"/>
                <a:gd name="connsiteY944" fmla="*/ 2496151 h 5004654"/>
                <a:gd name="connsiteX945" fmla="*/ 1310355 w 5684844"/>
                <a:gd name="connsiteY945" fmla="*/ 2490531 h 5004654"/>
                <a:gd name="connsiteX946" fmla="*/ 1328773 w 5684844"/>
                <a:gd name="connsiteY946" fmla="*/ 2500824 h 5004654"/>
                <a:gd name="connsiteX947" fmla="*/ 1327554 w 5684844"/>
                <a:gd name="connsiteY947" fmla="*/ 2484708 h 5004654"/>
                <a:gd name="connsiteX948" fmla="*/ 1342181 w 5684844"/>
                <a:gd name="connsiteY948" fmla="*/ 2475566 h 5004654"/>
                <a:gd name="connsiteX949" fmla="*/ 1343332 w 5684844"/>
                <a:gd name="connsiteY949" fmla="*/ 2479020 h 5004654"/>
                <a:gd name="connsiteX950" fmla="*/ 1347462 w 5684844"/>
                <a:gd name="connsiteY950" fmla="*/ 2455116 h 5004654"/>
                <a:gd name="connsiteX951" fmla="*/ 1316585 w 5684844"/>
                <a:gd name="connsiteY951" fmla="*/ 2445095 h 5004654"/>
                <a:gd name="connsiteX952" fmla="*/ 1312860 w 5684844"/>
                <a:gd name="connsiteY952" fmla="*/ 2434734 h 5004654"/>
                <a:gd name="connsiteX953" fmla="*/ 1280357 w 5684844"/>
                <a:gd name="connsiteY953" fmla="*/ 2406430 h 5004654"/>
                <a:gd name="connsiteX954" fmla="*/ 1301890 w 5684844"/>
                <a:gd name="connsiteY954" fmla="*/ 2385438 h 5004654"/>
                <a:gd name="connsiteX955" fmla="*/ 1313808 w 5684844"/>
                <a:gd name="connsiteY955" fmla="*/ 2404195 h 5004654"/>
                <a:gd name="connsiteX956" fmla="*/ 1317126 w 5684844"/>
                <a:gd name="connsiteY956" fmla="*/ 2390923 h 5004654"/>
                <a:gd name="connsiteX957" fmla="*/ 1328502 w 5684844"/>
                <a:gd name="connsiteY957" fmla="*/ 2396273 h 5004654"/>
                <a:gd name="connsiteX958" fmla="*/ 1329653 w 5684844"/>
                <a:gd name="connsiteY958" fmla="*/ 2393564 h 5004654"/>
                <a:gd name="connsiteX959" fmla="*/ 1347462 w 5684844"/>
                <a:gd name="connsiteY959" fmla="*/ 2383678 h 5004654"/>
                <a:gd name="connsiteX960" fmla="*/ 1332971 w 5684844"/>
                <a:gd name="connsiteY960" fmla="*/ 2373724 h 5004654"/>
                <a:gd name="connsiteX961" fmla="*/ 1336560 w 5684844"/>
                <a:gd name="connsiteY961" fmla="*/ 2358623 h 5004654"/>
                <a:gd name="connsiteX962" fmla="*/ 1352202 w 5684844"/>
                <a:gd name="connsiteY962" fmla="*/ 2360587 h 5004654"/>
                <a:gd name="connsiteX963" fmla="*/ 1391680 w 5684844"/>
                <a:gd name="connsiteY963" fmla="*/ 2371083 h 5004654"/>
                <a:gd name="connsiteX964" fmla="*/ 1407051 w 5684844"/>
                <a:gd name="connsiteY964" fmla="*/ 2395595 h 5004654"/>
                <a:gd name="connsiteX965" fmla="*/ 1417953 w 5684844"/>
                <a:gd name="connsiteY965" fmla="*/ 2409883 h 5004654"/>
                <a:gd name="connsiteX966" fmla="*/ 1415312 w 5684844"/>
                <a:gd name="connsiteY966" fmla="*/ 2444688 h 5004654"/>
                <a:gd name="connsiteX967" fmla="*/ 1417141 w 5684844"/>
                <a:gd name="connsiteY967" fmla="*/ 2467305 h 5004654"/>
                <a:gd name="connsiteX968" fmla="*/ 1435152 w 5684844"/>
                <a:gd name="connsiteY968" fmla="*/ 2480103 h 5004654"/>
                <a:gd name="connsiteX969" fmla="*/ 1444294 w 5684844"/>
                <a:gd name="connsiteY969" fmla="*/ 2523373 h 5004654"/>
                <a:gd name="connsiteX970" fmla="*/ 1491762 w 5684844"/>
                <a:gd name="connsiteY970" fmla="*/ 2540708 h 5004654"/>
                <a:gd name="connsiteX971" fmla="*/ 1551080 w 5684844"/>
                <a:gd name="connsiteY971" fmla="*/ 2549714 h 5004654"/>
                <a:gd name="connsiteX972" fmla="*/ 1568753 w 5684844"/>
                <a:gd name="connsiteY972" fmla="*/ 2519581 h 5004654"/>
                <a:gd name="connsiteX973" fmla="*/ 1605725 w 5684844"/>
                <a:gd name="connsiteY973" fmla="*/ 2540505 h 5004654"/>
                <a:gd name="connsiteX974" fmla="*/ 1648656 w 5684844"/>
                <a:gd name="connsiteY974" fmla="*/ 2537322 h 5004654"/>
                <a:gd name="connsiteX975" fmla="*/ 1671002 w 5684844"/>
                <a:gd name="connsiteY975" fmla="*/ 2531024 h 5004654"/>
                <a:gd name="connsiteX976" fmla="*/ 1688947 w 5684844"/>
                <a:gd name="connsiteY976" fmla="*/ 2525878 h 5004654"/>
                <a:gd name="connsiteX977" fmla="*/ 1714949 w 5684844"/>
                <a:gd name="connsiteY977" fmla="*/ 2525675 h 5004654"/>
                <a:gd name="connsiteX978" fmla="*/ 1720163 w 5684844"/>
                <a:gd name="connsiteY978" fmla="*/ 2535697 h 5004654"/>
                <a:gd name="connsiteX979" fmla="*/ 1722398 w 5684844"/>
                <a:gd name="connsiteY979" fmla="*/ 2550729 h 5004654"/>
                <a:gd name="connsiteX980" fmla="*/ 1724226 w 5684844"/>
                <a:gd name="connsiteY980" fmla="*/ 2577476 h 5004654"/>
                <a:gd name="connsiteX981" fmla="*/ 1733638 w 5684844"/>
                <a:gd name="connsiteY981" fmla="*/ 2596640 h 5004654"/>
                <a:gd name="connsiteX982" fmla="*/ 1714610 w 5684844"/>
                <a:gd name="connsiteY982" fmla="*/ 2636524 h 5004654"/>
                <a:gd name="connsiteX983" fmla="*/ 1698224 w 5684844"/>
                <a:gd name="connsiteY983" fmla="*/ 2659546 h 5004654"/>
                <a:gd name="connsiteX984" fmla="*/ 1705604 w 5684844"/>
                <a:gd name="connsiteY984" fmla="*/ 2694420 h 5004654"/>
                <a:gd name="connsiteX985" fmla="*/ 1675810 w 5684844"/>
                <a:gd name="connsiteY985" fmla="*/ 2720963 h 5004654"/>
                <a:gd name="connsiteX986" fmla="*/ 1679264 w 5684844"/>
                <a:gd name="connsiteY986" fmla="*/ 2712228 h 5004654"/>
                <a:gd name="connsiteX987" fmla="*/ 1652787 w 5684844"/>
                <a:gd name="connsiteY987" fmla="*/ 2720219 h 5004654"/>
                <a:gd name="connsiteX988" fmla="*/ 1626514 w 5684844"/>
                <a:gd name="connsiteY988" fmla="*/ 2733762 h 5004654"/>
                <a:gd name="connsiteX989" fmla="*/ 1607824 w 5684844"/>
                <a:gd name="connsiteY989" fmla="*/ 2722386 h 5004654"/>
                <a:gd name="connsiteX990" fmla="*/ 1568956 w 5684844"/>
                <a:gd name="connsiteY990" fmla="*/ 2711754 h 5004654"/>
                <a:gd name="connsiteX991" fmla="*/ 1548236 w 5684844"/>
                <a:gd name="connsiteY991" fmla="*/ 2732272 h 5004654"/>
                <a:gd name="connsiteX992" fmla="*/ 1472937 w 5684844"/>
                <a:gd name="connsiteY992" fmla="*/ 2738705 h 5004654"/>
                <a:gd name="connsiteX993" fmla="*/ 1414161 w 5684844"/>
                <a:gd name="connsiteY993" fmla="*/ 2710197 h 5004654"/>
                <a:gd name="connsiteX994" fmla="*/ 1385044 w 5684844"/>
                <a:gd name="connsiteY994" fmla="*/ 2703019 h 5004654"/>
                <a:gd name="connsiteX995" fmla="*/ 1320038 w 5684844"/>
                <a:gd name="connsiteY995" fmla="*/ 2698618 h 5004654"/>
                <a:gd name="connsiteX996" fmla="*/ 1310626 w 5684844"/>
                <a:gd name="connsiteY996" fmla="*/ 2678168 h 5004654"/>
                <a:gd name="connsiteX997" fmla="*/ 1235124 w 5684844"/>
                <a:gd name="connsiteY997" fmla="*/ 2687851 h 5004654"/>
                <a:gd name="connsiteX998" fmla="*/ 1208580 w 5684844"/>
                <a:gd name="connsiteY998" fmla="*/ 2730647 h 5004654"/>
                <a:gd name="connsiteX999" fmla="*/ 1205465 w 5684844"/>
                <a:gd name="connsiteY999" fmla="*/ 2763759 h 5004654"/>
                <a:gd name="connsiteX1000" fmla="*/ 1145741 w 5684844"/>
                <a:gd name="connsiteY1000" fmla="*/ 2744664 h 5004654"/>
                <a:gd name="connsiteX1001" fmla="*/ 1074031 w 5684844"/>
                <a:gd name="connsiteY1001" fmla="*/ 2729022 h 5004654"/>
                <a:gd name="connsiteX1002" fmla="*/ 1071594 w 5684844"/>
                <a:gd name="connsiteY1002" fmla="*/ 2685346 h 5004654"/>
                <a:gd name="connsiteX1003" fmla="*/ 997717 w 5684844"/>
                <a:gd name="connsiteY1003" fmla="*/ 2664490 h 5004654"/>
                <a:gd name="connsiteX1004" fmla="*/ 942462 w 5684844"/>
                <a:gd name="connsiteY1004" fmla="*/ 2654468 h 5004654"/>
                <a:gd name="connsiteX1005" fmla="*/ 902375 w 5684844"/>
                <a:gd name="connsiteY1005" fmla="*/ 2644311 h 5004654"/>
                <a:gd name="connsiteX1006" fmla="*/ 898786 w 5684844"/>
                <a:gd name="connsiteY1006" fmla="*/ 2609370 h 5004654"/>
                <a:gd name="connsiteX1007" fmla="*/ 921402 w 5684844"/>
                <a:gd name="connsiteY1007" fmla="*/ 2582284 h 5004654"/>
                <a:gd name="connsiteX1008" fmla="*/ 911855 w 5684844"/>
                <a:gd name="connsiteY1008" fmla="*/ 2558110 h 5004654"/>
                <a:gd name="connsiteX1009" fmla="*/ 924043 w 5684844"/>
                <a:gd name="connsiteY1009" fmla="*/ 2538947 h 5004654"/>
                <a:gd name="connsiteX1010" fmla="*/ 917340 w 5684844"/>
                <a:gd name="connsiteY1010" fmla="*/ 2527029 h 5004654"/>
                <a:gd name="connsiteX1011" fmla="*/ 913683 w 5684844"/>
                <a:gd name="connsiteY1011" fmla="*/ 2536239 h 5004654"/>
                <a:gd name="connsiteX1012" fmla="*/ 893843 w 5684844"/>
                <a:gd name="connsiteY1012" fmla="*/ 2523847 h 5004654"/>
                <a:gd name="connsiteX1013" fmla="*/ 862288 w 5684844"/>
                <a:gd name="connsiteY1013" fmla="*/ 2512267 h 5004654"/>
                <a:gd name="connsiteX1014" fmla="*/ 818883 w 5684844"/>
                <a:gd name="connsiteY1014" fmla="*/ 2520732 h 5004654"/>
                <a:gd name="connsiteX1015" fmla="*/ 804256 w 5684844"/>
                <a:gd name="connsiteY1015" fmla="*/ 2525133 h 5004654"/>
                <a:gd name="connsiteX1016" fmla="*/ 787395 w 5684844"/>
                <a:gd name="connsiteY1016" fmla="*/ 2531837 h 5004654"/>
                <a:gd name="connsiteX1017" fmla="*/ 777103 w 5684844"/>
                <a:gd name="connsiteY1017" fmla="*/ 2518158 h 5004654"/>
                <a:gd name="connsiteX1018" fmla="*/ 758955 w 5684844"/>
                <a:gd name="connsiteY1018" fmla="*/ 2529738 h 5004654"/>
                <a:gd name="connsiteX1019" fmla="*/ 738979 w 5684844"/>
                <a:gd name="connsiteY1019" fmla="*/ 2533462 h 5004654"/>
                <a:gd name="connsiteX1020" fmla="*/ 717785 w 5684844"/>
                <a:gd name="connsiteY1020" fmla="*/ 2535020 h 5004654"/>
                <a:gd name="connsiteX1021" fmla="*/ 691579 w 5684844"/>
                <a:gd name="connsiteY1021" fmla="*/ 2531160 h 5004654"/>
                <a:gd name="connsiteX1022" fmla="*/ 662868 w 5684844"/>
                <a:gd name="connsiteY1022" fmla="*/ 2543213 h 5004654"/>
                <a:gd name="connsiteX1023" fmla="*/ 604837 w 5684844"/>
                <a:gd name="connsiteY1023" fmla="*/ 2536916 h 5004654"/>
                <a:gd name="connsiteX1024" fmla="*/ 582221 w 5684844"/>
                <a:gd name="connsiteY1024" fmla="*/ 2548021 h 5004654"/>
                <a:gd name="connsiteX1025" fmla="*/ 575652 w 5684844"/>
                <a:gd name="connsiteY1025" fmla="*/ 2566236 h 5004654"/>
                <a:gd name="connsiteX1026" fmla="*/ 538545 w 5684844"/>
                <a:gd name="connsiteY1026" fmla="*/ 2571924 h 5004654"/>
                <a:gd name="connsiteX1027" fmla="*/ 522361 w 5684844"/>
                <a:gd name="connsiteY1027" fmla="*/ 2598739 h 5004654"/>
                <a:gd name="connsiteX1028" fmla="*/ 490129 w 5684844"/>
                <a:gd name="connsiteY1028" fmla="*/ 2588175 h 5004654"/>
                <a:gd name="connsiteX1029" fmla="*/ 461621 w 5684844"/>
                <a:gd name="connsiteY1029" fmla="*/ 2578763 h 5004654"/>
                <a:gd name="connsiteX1030" fmla="*/ 432978 w 5684844"/>
                <a:gd name="connsiteY1030" fmla="*/ 2579643 h 5004654"/>
                <a:gd name="connsiteX1031" fmla="*/ 418758 w 5684844"/>
                <a:gd name="connsiteY1031" fmla="*/ 2569825 h 5004654"/>
                <a:gd name="connsiteX1032" fmla="*/ 392823 w 5684844"/>
                <a:gd name="connsiteY1032" fmla="*/ 2578831 h 5004654"/>
                <a:gd name="connsiteX1033" fmla="*/ 374947 w 5684844"/>
                <a:gd name="connsiteY1033" fmla="*/ 2607000 h 5004654"/>
                <a:gd name="connsiteX1034" fmla="*/ 367701 w 5684844"/>
                <a:gd name="connsiteY1034" fmla="*/ 2634560 h 5004654"/>
                <a:gd name="connsiteX1035" fmla="*/ 335469 w 5684844"/>
                <a:gd name="connsiteY1035" fmla="*/ 2650608 h 5004654"/>
                <a:gd name="connsiteX1036" fmla="*/ 293824 w 5684844"/>
                <a:gd name="connsiteY1036" fmla="*/ 2674850 h 5004654"/>
                <a:gd name="connsiteX1037" fmla="*/ 290574 w 5684844"/>
                <a:gd name="connsiteY1037" fmla="*/ 2700717 h 5004654"/>
                <a:gd name="connsiteX1038" fmla="*/ 267619 w 5684844"/>
                <a:gd name="connsiteY1038" fmla="*/ 2722453 h 5004654"/>
                <a:gd name="connsiteX1039" fmla="*/ 270598 w 5684844"/>
                <a:gd name="connsiteY1039" fmla="*/ 2752722 h 5004654"/>
                <a:gd name="connsiteX1040" fmla="*/ 259154 w 5684844"/>
                <a:gd name="connsiteY1040" fmla="*/ 2775203 h 5004654"/>
                <a:gd name="connsiteX1041" fmla="*/ 244528 w 5684844"/>
                <a:gd name="connsiteY1041" fmla="*/ 2800866 h 5004654"/>
                <a:gd name="connsiteX1042" fmla="*/ 240059 w 5684844"/>
                <a:gd name="connsiteY1042" fmla="*/ 2834521 h 5004654"/>
                <a:gd name="connsiteX1043" fmla="*/ 207420 w 5684844"/>
                <a:gd name="connsiteY1043" fmla="*/ 2831338 h 5004654"/>
                <a:gd name="connsiteX1044" fmla="*/ 190424 w 5684844"/>
                <a:gd name="connsiteY1044" fmla="*/ 2848199 h 5004654"/>
                <a:gd name="connsiteX1045" fmla="*/ 162323 w 5684844"/>
                <a:gd name="connsiteY1045" fmla="*/ 2857205 h 5004654"/>
                <a:gd name="connsiteX1046" fmla="*/ 145191 w 5684844"/>
                <a:gd name="connsiteY1046" fmla="*/ 2892146 h 5004654"/>
                <a:gd name="connsiteX1047" fmla="*/ 99484 w 5684844"/>
                <a:gd name="connsiteY1047" fmla="*/ 2914018 h 5004654"/>
                <a:gd name="connsiteX1048" fmla="*/ 80591 w 5684844"/>
                <a:gd name="connsiteY1048" fmla="*/ 2964939 h 5004654"/>
                <a:gd name="connsiteX1049" fmla="*/ 40843 w 5684844"/>
                <a:gd name="connsiteY1049" fmla="*/ 3041118 h 5004654"/>
                <a:gd name="connsiteX1050" fmla="*/ 19716 w 5684844"/>
                <a:gd name="connsiteY1050" fmla="*/ 3091768 h 5004654"/>
                <a:gd name="connsiteX1051" fmla="*/ 44635 w 5684844"/>
                <a:gd name="connsiteY1051" fmla="*/ 3107952 h 5004654"/>
                <a:gd name="connsiteX1052" fmla="*/ 44432 w 5684844"/>
                <a:gd name="connsiteY1052" fmla="*/ 3150274 h 5004654"/>
                <a:gd name="connsiteX1053" fmla="*/ 56891 w 5684844"/>
                <a:gd name="connsiteY1053" fmla="*/ 3193001 h 5004654"/>
                <a:gd name="connsiteX1054" fmla="*/ 36035 w 5684844"/>
                <a:gd name="connsiteY1054" fmla="*/ 3230041 h 5004654"/>
                <a:gd name="connsiteX1055" fmla="*/ 38067 w 5684844"/>
                <a:gd name="connsiteY1055" fmla="*/ 3273243 h 5004654"/>
                <a:gd name="connsiteX1056" fmla="*/ 2517 w 5684844"/>
                <a:gd name="connsiteY1056" fmla="*/ 3318679 h 5004654"/>
                <a:gd name="connsiteX1057" fmla="*/ 26826 w 5684844"/>
                <a:gd name="connsiteY1057" fmla="*/ 3333306 h 5004654"/>
                <a:gd name="connsiteX1058" fmla="*/ 37389 w 5684844"/>
                <a:gd name="connsiteY1058" fmla="*/ 3348541 h 5004654"/>
                <a:gd name="connsiteX1059" fmla="*/ 35900 w 5684844"/>
                <a:gd name="connsiteY1059" fmla="*/ 3354230 h 5004654"/>
                <a:gd name="connsiteX1060" fmla="*/ 25946 w 5684844"/>
                <a:gd name="connsiteY1060" fmla="*/ 3358970 h 5004654"/>
                <a:gd name="connsiteX1061" fmla="*/ 24659 w 5684844"/>
                <a:gd name="connsiteY1061" fmla="*/ 3374679 h 5004654"/>
                <a:gd name="connsiteX1062" fmla="*/ 33530 w 5684844"/>
                <a:gd name="connsiteY1062" fmla="*/ 3379622 h 5004654"/>
                <a:gd name="connsiteX1063" fmla="*/ 35426 w 5684844"/>
                <a:gd name="connsiteY1063" fmla="*/ 3381992 h 5004654"/>
                <a:gd name="connsiteX1064" fmla="*/ 38338 w 5684844"/>
                <a:gd name="connsiteY1064" fmla="*/ 3382805 h 5004654"/>
                <a:gd name="connsiteX1065" fmla="*/ 40640 w 5684844"/>
                <a:gd name="connsiteY1065" fmla="*/ 3386868 h 5004654"/>
                <a:gd name="connsiteX1066" fmla="*/ 42604 w 5684844"/>
                <a:gd name="connsiteY1066" fmla="*/ 3387342 h 5004654"/>
                <a:gd name="connsiteX1067" fmla="*/ 40707 w 5684844"/>
                <a:gd name="connsiteY1067" fmla="*/ 3410636 h 5004654"/>
                <a:gd name="connsiteX1068" fmla="*/ 66033 w 5684844"/>
                <a:gd name="connsiteY1068" fmla="*/ 3404948 h 5004654"/>
                <a:gd name="connsiteX1069" fmla="*/ 71721 w 5684844"/>
                <a:gd name="connsiteY1069" fmla="*/ 3416188 h 5004654"/>
                <a:gd name="connsiteX1070" fmla="*/ 79237 w 5684844"/>
                <a:gd name="connsiteY1070" fmla="*/ 3424585 h 5004654"/>
                <a:gd name="connsiteX1071" fmla="*/ 94134 w 5684844"/>
                <a:gd name="connsiteY1071" fmla="*/ 3425262 h 5004654"/>
                <a:gd name="connsiteX1072" fmla="*/ 95759 w 5684844"/>
                <a:gd name="connsiteY1072" fmla="*/ 3446727 h 5004654"/>
                <a:gd name="connsiteX1073" fmla="*/ 118918 w 5684844"/>
                <a:gd name="connsiteY1073" fmla="*/ 3457697 h 5004654"/>
                <a:gd name="connsiteX1074" fmla="*/ 137065 w 5684844"/>
                <a:gd name="connsiteY1074" fmla="*/ 3471240 h 5004654"/>
                <a:gd name="connsiteX1075" fmla="*/ 135373 w 5684844"/>
                <a:gd name="connsiteY1075" fmla="*/ 3492096 h 5004654"/>
                <a:gd name="connsiteX1076" fmla="*/ 158937 w 5684844"/>
                <a:gd name="connsiteY1076" fmla="*/ 3501779 h 5004654"/>
                <a:gd name="connsiteX1077" fmla="*/ 154671 w 5684844"/>
                <a:gd name="connsiteY1077" fmla="*/ 3534282 h 5004654"/>
                <a:gd name="connsiteX1078" fmla="*/ 187377 w 5684844"/>
                <a:gd name="connsiteY1078" fmla="*/ 3563467 h 5004654"/>
                <a:gd name="connsiteX1079" fmla="*/ 216901 w 5684844"/>
                <a:gd name="connsiteY1079" fmla="*/ 3568681 h 5004654"/>
                <a:gd name="connsiteX1080" fmla="*/ 238095 w 5684844"/>
                <a:gd name="connsiteY1080" fmla="*/ 3605924 h 5004654"/>
                <a:gd name="connsiteX1081" fmla="*/ 273713 w 5684844"/>
                <a:gd name="connsiteY1081" fmla="*/ 3614456 h 5004654"/>
                <a:gd name="connsiteX1082" fmla="*/ 289152 w 5684844"/>
                <a:gd name="connsiteY1082" fmla="*/ 3635786 h 5004654"/>
                <a:gd name="connsiteX1083" fmla="*/ 318066 w 5684844"/>
                <a:gd name="connsiteY1083" fmla="*/ 3649532 h 5004654"/>
                <a:gd name="connsiteX1084" fmla="*/ 344475 w 5684844"/>
                <a:gd name="connsiteY1084" fmla="*/ 3653054 h 5004654"/>
                <a:gd name="connsiteX1085" fmla="*/ 376572 w 5684844"/>
                <a:gd name="connsiteY1085" fmla="*/ 3644454 h 5004654"/>
                <a:gd name="connsiteX1086" fmla="*/ 423024 w 5684844"/>
                <a:gd name="connsiteY1086" fmla="*/ 3626374 h 5004654"/>
                <a:gd name="connsiteX1087" fmla="*/ 459996 w 5684844"/>
                <a:gd name="connsiteY1087" fmla="*/ 3633213 h 5004654"/>
                <a:gd name="connsiteX1088" fmla="*/ 484644 w 5684844"/>
                <a:gd name="connsiteY1088" fmla="*/ 3621295 h 5004654"/>
                <a:gd name="connsiteX1089" fmla="*/ 503671 w 5684844"/>
                <a:gd name="connsiteY1089" fmla="*/ 3637547 h 5004654"/>
                <a:gd name="connsiteX1090" fmla="*/ 534753 w 5684844"/>
                <a:gd name="connsiteY1090" fmla="*/ 3629556 h 5004654"/>
                <a:gd name="connsiteX1091" fmla="*/ 572944 w 5684844"/>
                <a:gd name="connsiteY1091" fmla="*/ 3618587 h 5004654"/>
                <a:gd name="connsiteX1092" fmla="*/ 615536 w 5684844"/>
                <a:gd name="connsiteY1092" fmla="*/ 3603689 h 5004654"/>
                <a:gd name="connsiteX1093" fmla="*/ 636866 w 5684844"/>
                <a:gd name="connsiteY1093" fmla="*/ 3599830 h 5004654"/>
                <a:gd name="connsiteX1094" fmla="*/ 670046 w 5684844"/>
                <a:gd name="connsiteY1094" fmla="*/ 3601997 h 5004654"/>
                <a:gd name="connsiteX1095" fmla="*/ 704649 w 5684844"/>
                <a:gd name="connsiteY1095" fmla="*/ 3584933 h 5004654"/>
                <a:gd name="connsiteX1096" fmla="*/ 732885 w 5684844"/>
                <a:gd name="connsiteY1096" fmla="*/ 3613102 h 5004654"/>
                <a:gd name="connsiteX1097" fmla="*/ 780827 w 5684844"/>
                <a:gd name="connsiteY1097" fmla="*/ 3657997 h 5004654"/>
                <a:gd name="connsiteX1098" fmla="*/ 829853 w 5684844"/>
                <a:gd name="connsiteY1098" fmla="*/ 3662263 h 5004654"/>
                <a:gd name="connsiteX1099" fmla="*/ 864251 w 5684844"/>
                <a:gd name="connsiteY1099" fmla="*/ 3645537 h 5004654"/>
                <a:gd name="connsiteX1100" fmla="*/ 870278 w 5684844"/>
                <a:gd name="connsiteY1100" fmla="*/ 3666529 h 5004654"/>
                <a:gd name="connsiteX1101" fmla="*/ 885920 w 5684844"/>
                <a:gd name="connsiteY1101" fmla="*/ 3678108 h 5004654"/>
                <a:gd name="connsiteX1102" fmla="*/ 897025 w 5684844"/>
                <a:gd name="connsiteY1102" fmla="*/ 3688400 h 5004654"/>
                <a:gd name="connsiteX1103" fmla="*/ 899666 w 5684844"/>
                <a:gd name="connsiteY1103" fmla="*/ 3712507 h 5004654"/>
                <a:gd name="connsiteX1104" fmla="*/ 906031 w 5684844"/>
                <a:gd name="connsiteY1104" fmla="*/ 3746093 h 5004654"/>
                <a:gd name="connsiteX1105" fmla="*/ 895806 w 5684844"/>
                <a:gd name="connsiteY1105" fmla="*/ 3761600 h 5004654"/>
                <a:gd name="connsiteX1106" fmla="*/ 881654 w 5684844"/>
                <a:gd name="connsiteY1106" fmla="*/ 3779206 h 5004654"/>
                <a:gd name="connsiteX1107" fmla="*/ 895671 w 5684844"/>
                <a:gd name="connsiteY1107" fmla="*/ 3782727 h 5004654"/>
                <a:gd name="connsiteX1108" fmla="*/ 887342 w 5684844"/>
                <a:gd name="connsiteY1108" fmla="*/ 3801145 h 5004654"/>
                <a:gd name="connsiteX1109" fmla="*/ 883889 w 5684844"/>
                <a:gd name="connsiteY1109" fmla="*/ 3810219 h 5004654"/>
                <a:gd name="connsiteX1110" fmla="*/ 875492 w 5684844"/>
                <a:gd name="connsiteY1110" fmla="*/ 3816245 h 5004654"/>
                <a:gd name="connsiteX1111" fmla="*/ 875831 w 5684844"/>
                <a:gd name="connsiteY1111" fmla="*/ 3832700 h 5004654"/>
                <a:gd name="connsiteX1112" fmla="*/ 884905 w 5684844"/>
                <a:gd name="connsiteY1112" fmla="*/ 3860260 h 5004654"/>
                <a:gd name="connsiteX1113" fmla="*/ 904067 w 5684844"/>
                <a:gd name="connsiteY1113" fmla="*/ 3899873 h 5004654"/>
                <a:gd name="connsiteX1114" fmla="*/ 964875 w 5684844"/>
                <a:gd name="connsiteY1114" fmla="*/ 3977880 h 5004654"/>
                <a:gd name="connsiteX1115" fmla="*/ 974829 w 5684844"/>
                <a:gd name="connsiteY1115" fmla="*/ 4010586 h 5004654"/>
                <a:gd name="connsiteX1116" fmla="*/ 992503 w 5684844"/>
                <a:gd name="connsiteY1116" fmla="*/ 4015665 h 5004654"/>
                <a:gd name="connsiteX1117" fmla="*/ 988034 w 5684844"/>
                <a:gd name="connsiteY1117" fmla="*/ 4036385 h 5004654"/>
                <a:gd name="connsiteX1118" fmla="*/ 1000493 w 5684844"/>
                <a:gd name="connsiteY1118" fmla="*/ 4054600 h 5004654"/>
                <a:gd name="connsiteX1119" fmla="*/ 1004827 w 5684844"/>
                <a:gd name="connsiteY1119" fmla="*/ 4070784 h 5004654"/>
                <a:gd name="connsiteX1120" fmla="*/ 1010786 w 5684844"/>
                <a:gd name="connsiteY1120" fmla="*/ 4095771 h 5004654"/>
                <a:gd name="connsiteX1121" fmla="*/ 1019453 w 5684844"/>
                <a:gd name="connsiteY1121" fmla="*/ 4123060 h 5004654"/>
                <a:gd name="connsiteX1122" fmla="*/ 1022365 w 5684844"/>
                <a:gd name="connsiteY1122" fmla="*/ 4216032 h 5004654"/>
                <a:gd name="connsiteX1123" fmla="*/ 980246 w 5684844"/>
                <a:gd name="connsiteY1123" fmla="*/ 4251988 h 5004654"/>
                <a:gd name="connsiteX1124" fmla="*/ 972595 w 5684844"/>
                <a:gd name="connsiteY1124" fmla="*/ 4289434 h 5004654"/>
                <a:gd name="connsiteX1125" fmla="*/ 969818 w 5684844"/>
                <a:gd name="connsiteY1125" fmla="*/ 4318687 h 5004654"/>
                <a:gd name="connsiteX1126" fmla="*/ 953025 w 5684844"/>
                <a:gd name="connsiteY1126" fmla="*/ 4414842 h 5004654"/>
                <a:gd name="connsiteX1127" fmla="*/ 989117 w 5684844"/>
                <a:gd name="connsiteY1127" fmla="*/ 4453371 h 5004654"/>
                <a:gd name="connsiteX1128" fmla="*/ 1023584 w 5684844"/>
                <a:gd name="connsiteY1128" fmla="*/ 4544921 h 5004654"/>
                <a:gd name="connsiteX1129" fmla="*/ 1048029 w 5684844"/>
                <a:gd name="connsiteY1129" fmla="*/ 4592592 h 5004654"/>
                <a:gd name="connsiteX1130" fmla="*/ 1054394 w 5684844"/>
                <a:gd name="connsiteY1130" fmla="*/ 4665588 h 5004654"/>
                <a:gd name="connsiteX1131" fmla="*/ 1053717 w 5684844"/>
                <a:gd name="connsiteY1131" fmla="*/ 4695518 h 5004654"/>
                <a:gd name="connsiteX1132" fmla="*/ 1066650 w 5684844"/>
                <a:gd name="connsiteY1132" fmla="*/ 4738923 h 5004654"/>
                <a:gd name="connsiteX1133" fmla="*/ 1106399 w 5684844"/>
                <a:gd name="connsiteY1133" fmla="*/ 4803455 h 5004654"/>
                <a:gd name="connsiteX1134" fmla="*/ 1130437 w 5684844"/>
                <a:gd name="connsiteY1134" fmla="*/ 4834265 h 5004654"/>
                <a:gd name="connsiteX1135" fmla="*/ 1134500 w 5684844"/>
                <a:gd name="connsiteY1135" fmla="*/ 4871034 h 5004654"/>
                <a:gd name="connsiteX1136" fmla="*/ 1149397 w 5684844"/>
                <a:gd name="connsiteY1136" fmla="*/ 4902589 h 5004654"/>
                <a:gd name="connsiteX1137" fmla="*/ 1138495 w 5684844"/>
                <a:gd name="connsiteY1137" fmla="*/ 4919315 h 5004654"/>
                <a:gd name="connsiteX1138" fmla="*/ 1128203 w 5684844"/>
                <a:gd name="connsiteY1138" fmla="*/ 4942609 h 5004654"/>
                <a:gd name="connsiteX1139" fmla="*/ 1153731 w 5684844"/>
                <a:gd name="connsiteY1139" fmla="*/ 4952766 h 5004654"/>
                <a:gd name="connsiteX1140" fmla="*/ 1148991 w 5684844"/>
                <a:gd name="connsiteY1140" fmla="*/ 4975315 h 5004654"/>
                <a:gd name="connsiteX1141" fmla="*/ 1151971 w 5684844"/>
                <a:gd name="connsiteY1141" fmla="*/ 5004635 h 5004654"/>
                <a:gd name="connsiteX1142" fmla="*/ 1173707 w 5684844"/>
                <a:gd name="connsiteY1142" fmla="*/ 4981544 h 5004654"/>
                <a:gd name="connsiteX1143" fmla="*/ 1184676 w 5684844"/>
                <a:gd name="connsiteY1143" fmla="*/ 5002807 h 5004654"/>
                <a:gd name="connsiteX1144" fmla="*/ 1212846 w 5684844"/>
                <a:gd name="connsiteY1144" fmla="*/ 4991972 h 5004654"/>
                <a:gd name="connsiteX1145" fmla="*/ 1242776 w 5684844"/>
                <a:gd name="connsiteY1145" fmla="*/ 4981544 h 5004654"/>
                <a:gd name="connsiteX1146" fmla="*/ 1288686 w 5684844"/>
                <a:gd name="connsiteY1146" fmla="*/ 4970642 h 5004654"/>
                <a:gd name="connsiteX1147" fmla="*/ 1322137 w 5684844"/>
                <a:gd name="connsiteY1147" fmla="*/ 4980190 h 5004654"/>
                <a:gd name="connsiteX1148" fmla="*/ 1345973 w 5684844"/>
                <a:gd name="connsiteY1148" fmla="*/ 4976127 h 5004654"/>
                <a:gd name="connsiteX1149" fmla="*/ 1366355 w 5684844"/>
                <a:gd name="connsiteY1149" fmla="*/ 4978971 h 5004654"/>
                <a:gd name="connsiteX1150" fmla="*/ 1382606 w 5684844"/>
                <a:gd name="connsiteY1150" fmla="*/ 4980800 h 5004654"/>
                <a:gd name="connsiteX1151" fmla="*/ 1397706 w 5684844"/>
                <a:gd name="connsiteY1151" fmla="*/ 4957979 h 5004654"/>
                <a:gd name="connsiteX1152" fmla="*/ 1428652 w 5684844"/>
                <a:gd name="connsiteY1152" fmla="*/ 4954391 h 5004654"/>
                <a:gd name="connsiteX1153" fmla="*/ 1501242 w 5684844"/>
                <a:gd name="connsiteY1153" fmla="*/ 4924190 h 5004654"/>
                <a:gd name="connsiteX1154" fmla="*/ 1555481 w 5684844"/>
                <a:gd name="connsiteY1154" fmla="*/ 4865820 h 5004654"/>
                <a:gd name="connsiteX1155" fmla="*/ 1587239 w 5684844"/>
                <a:gd name="connsiteY1155" fmla="*/ 4808331 h 5004654"/>
                <a:gd name="connsiteX1156" fmla="*/ 1630645 w 5684844"/>
                <a:gd name="connsiteY1156" fmla="*/ 4730594 h 5004654"/>
                <a:gd name="connsiteX1157" fmla="*/ 1647708 w 5684844"/>
                <a:gd name="connsiteY1157" fmla="*/ 4678860 h 5004654"/>
                <a:gd name="connsiteX1158" fmla="*/ 1670934 w 5684844"/>
                <a:gd name="connsiteY1158" fmla="*/ 4643378 h 5004654"/>
                <a:gd name="connsiteX1159" fmla="*/ 1726190 w 5684844"/>
                <a:gd name="connsiteY1159" fmla="*/ 4604239 h 5004654"/>
                <a:gd name="connsiteX1160" fmla="*/ 1736211 w 5684844"/>
                <a:gd name="connsiteY1160" fmla="*/ 4548239 h 5004654"/>
                <a:gd name="connsiteX1161" fmla="*/ 1730930 w 5684844"/>
                <a:gd name="connsiteY1161" fmla="*/ 4499553 h 5004654"/>
                <a:gd name="connsiteX1162" fmla="*/ 1736618 w 5684844"/>
                <a:gd name="connsiteY1162" fmla="*/ 4471315 h 5004654"/>
                <a:gd name="connsiteX1163" fmla="*/ 1768105 w 5684844"/>
                <a:gd name="connsiteY1163" fmla="*/ 4433937 h 5004654"/>
                <a:gd name="connsiteX1164" fmla="*/ 1859993 w 5684844"/>
                <a:gd name="connsiteY1164" fmla="*/ 4381391 h 5004654"/>
                <a:gd name="connsiteX1165" fmla="*/ 1907461 w 5684844"/>
                <a:gd name="connsiteY1165" fmla="*/ 4324375 h 5004654"/>
                <a:gd name="connsiteX1166" fmla="*/ 1922968 w 5684844"/>
                <a:gd name="connsiteY1166" fmla="*/ 4301691 h 5004654"/>
                <a:gd name="connsiteX1167" fmla="*/ 1924525 w 5684844"/>
                <a:gd name="connsiteY1167" fmla="*/ 4270677 h 5004654"/>
                <a:gd name="connsiteX1168" fmla="*/ 1915045 w 5684844"/>
                <a:gd name="connsiteY1168" fmla="*/ 4240883 h 5004654"/>
                <a:gd name="connsiteX1169" fmla="*/ 1924796 w 5684844"/>
                <a:gd name="connsiteY1169" fmla="*/ 4194431 h 5004654"/>
                <a:gd name="connsiteX1170" fmla="*/ 1921411 w 5684844"/>
                <a:gd name="connsiteY1170" fmla="*/ 4165652 h 5004654"/>
                <a:gd name="connsiteX1171" fmla="*/ 1906107 w 5684844"/>
                <a:gd name="connsiteY1171" fmla="*/ 4145812 h 5004654"/>
                <a:gd name="connsiteX1172" fmla="*/ 1896966 w 5684844"/>
                <a:gd name="connsiteY1172" fmla="*/ 4099563 h 5004654"/>
                <a:gd name="connsiteX1173" fmla="*/ 1880714 w 5684844"/>
                <a:gd name="connsiteY1173" fmla="*/ 4055887 h 5004654"/>
                <a:gd name="connsiteX1174" fmla="*/ 1884845 w 5684844"/>
                <a:gd name="connsiteY1174" fmla="*/ 4039297 h 5004654"/>
                <a:gd name="connsiteX1175" fmla="*/ 1883355 w 5684844"/>
                <a:gd name="connsiteY1175" fmla="*/ 4008216 h 5004654"/>
                <a:gd name="connsiteX1176" fmla="*/ 1879902 w 5684844"/>
                <a:gd name="connsiteY1176" fmla="*/ 3971854 h 5004654"/>
                <a:gd name="connsiteX1177" fmla="*/ 1910644 w 5684844"/>
                <a:gd name="connsiteY1177" fmla="*/ 3906915 h 5004654"/>
                <a:gd name="connsiteX1178" fmla="*/ 1936443 w 5684844"/>
                <a:gd name="connsiteY1178" fmla="*/ 3880913 h 5004654"/>
                <a:gd name="connsiteX1179" fmla="*/ 1973686 w 5684844"/>
                <a:gd name="connsiteY1179" fmla="*/ 3863443 h 5004654"/>
                <a:gd name="connsiteX1180" fmla="*/ 2009981 w 5684844"/>
                <a:gd name="connsiteY1180" fmla="*/ 3818548 h 5004654"/>
                <a:gd name="connsiteX1181" fmla="*/ 2050339 w 5684844"/>
                <a:gd name="connsiteY1181" fmla="*/ 3778325 h 5004654"/>
                <a:gd name="connsiteX1182" fmla="*/ 2104443 w 5684844"/>
                <a:gd name="connsiteY1182" fmla="*/ 3741082 h 5004654"/>
                <a:gd name="connsiteX1183" fmla="*/ 2148525 w 5684844"/>
                <a:gd name="connsiteY1183" fmla="*/ 3689213 h 5004654"/>
                <a:gd name="connsiteX1184" fmla="*/ 2183262 w 5684844"/>
                <a:gd name="connsiteY1184" fmla="*/ 3643709 h 5004654"/>
                <a:gd name="connsiteX1185" fmla="*/ 2216239 w 5684844"/>
                <a:gd name="connsiteY1185" fmla="*/ 3612154 h 5004654"/>
                <a:gd name="connsiteX1186" fmla="*/ 2228089 w 5684844"/>
                <a:gd name="connsiteY1186" fmla="*/ 3574640 h 5004654"/>
                <a:gd name="connsiteX1187" fmla="*/ 2249352 w 5684844"/>
                <a:gd name="connsiteY1187" fmla="*/ 3544710 h 5004654"/>
                <a:gd name="connsiteX1188" fmla="*/ 2266348 w 5684844"/>
                <a:gd name="connsiteY1188" fmla="*/ 3494873 h 5004654"/>
                <a:gd name="connsiteX1189" fmla="*/ 2273526 w 5684844"/>
                <a:gd name="connsiteY1189" fmla="*/ 3456885 h 5004654"/>
                <a:gd name="connsiteX1190" fmla="*/ 2285309 w 5684844"/>
                <a:gd name="connsiteY1190" fmla="*/ 3434200 h 5004654"/>
                <a:gd name="connsiteX1191" fmla="*/ 2254837 w 5684844"/>
                <a:gd name="connsiteY1191" fmla="*/ 3420928 h 5004654"/>
                <a:gd name="connsiteX1192" fmla="*/ 2199717 w 5684844"/>
                <a:gd name="connsiteY1192" fmla="*/ 3425398 h 5004654"/>
                <a:gd name="connsiteX1193" fmla="*/ 2143379 w 5684844"/>
                <a:gd name="connsiteY1193" fmla="*/ 3433862 h 5004654"/>
                <a:gd name="connsiteX1194" fmla="*/ 2122049 w 5684844"/>
                <a:gd name="connsiteY1194" fmla="*/ 3442665 h 5004654"/>
                <a:gd name="connsiteX1195" fmla="*/ 2083587 w 5684844"/>
                <a:gd name="connsiteY1195" fmla="*/ 3441175 h 5004654"/>
                <a:gd name="connsiteX1196" fmla="*/ 2066252 w 5684844"/>
                <a:gd name="connsiteY1196" fmla="*/ 3457156 h 5004654"/>
                <a:gd name="connsiteX1197" fmla="*/ 2027926 w 5684844"/>
                <a:gd name="connsiteY1197" fmla="*/ 3443409 h 5004654"/>
                <a:gd name="connsiteX1198" fmla="*/ 2011471 w 5684844"/>
                <a:gd name="connsiteY1198" fmla="*/ 3422757 h 5004654"/>
                <a:gd name="connsiteX1199" fmla="*/ 2011877 w 5684844"/>
                <a:gd name="connsiteY1199" fmla="*/ 3404745 h 5004654"/>
                <a:gd name="connsiteX1200" fmla="*/ 2012013 w 5684844"/>
                <a:gd name="connsiteY1200" fmla="*/ 3379216 h 5004654"/>
                <a:gd name="connsiteX1201" fmla="*/ 1974499 w 5684844"/>
                <a:gd name="connsiteY1201" fmla="*/ 3329988 h 5004654"/>
                <a:gd name="connsiteX1202" fmla="*/ 1927640 w 5684844"/>
                <a:gd name="connsiteY1202" fmla="*/ 3310554 h 5004654"/>
                <a:gd name="connsiteX1203" fmla="*/ 1877667 w 5684844"/>
                <a:gd name="connsiteY1203" fmla="*/ 3270060 h 5004654"/>
                <a:gd name="connsiteX1204" fmla="*/ 1874959 w 5684844"/>
                <a:gd name="connsiteY1204" fmla="*/ 3235458 h 5004654"/>
                <a:gd name="connsiteX1205" fmla="*/ 1853832 w 5684844"/>
                <a:gd name="connsiteY1205" fmla="*/ 3203633 h 5004654"/>
                <a:gd name="connsiteX1206" fmla="*/ 1799930 w 5684844"/>
                <a:gd name="connsiteY1206" fmla="*/ 3159821 h 5004654"/>
                <a:gd name="connsiteX1207" fmla="*/ 1814286 w 5684844"/>
                <a:gd name="connsiteY1207" fmla="*/ 3118177 h 5004654"/>
                <a:gd name="connsiteX1208" fmla="*/ 1801285 w 5684844"/>
                <a:gd name="connsiteY1208" fmla="*/ 3091226 h 5004654"/>
                <a:gd name="connsiteX1209" fmla="*/ 1791264 w 5684844"/>
                <a:gd name="connsiteY1209" fmla="*/ 3059536 h 5004654"/>
                <a:gd name="connsiteX1210" fmla="*/ 1761130 w 5684844"/>
                <a:gd name="connsiteY1210" fmla="*/ 3037800 h 5004654"/>
                <a:gd name="connsiteX1211" fmla="*/ 1739326 w 5684844"/>
                <a:gd name="connsiteY1211" fmla="*/ 3004010 h 5004654"/>
                <a:gd name="connsiteX1212" fmla="*/ 1728221 w 5684844"/>
                <a:gd name="connsiteY1212" fmla="*/ 2974554 h 5004654"/>
                <a:gd name="connsiteX1213" fmla="*/ 1698020 w 5684844"/>
                <a:gd name="connsiteY1213" fmla="*/ 2895125 h 5004654"/>
                <a:gd name="connsiteX1214" fmla="*/ 1671341 w 5684844"/>
                <a:gd name="connsiteY1214" fmla="*/ 2857679 h 5004654"/>
                <a:gd name="connsiteX1215" fmla="*/ 1654006 w 5684844"/>
                <a:gd name="connsiteY1215" fmla="*/ 2842105 h 5004654"/>
                <a:gd name="connsiteX1216" fmla="*/ 1629493 w 5684844"/>
                <a:gd name="connsiteY1216" fmla="*/ 2813529 h 5004654"/>
                <a:gd name="connsiteX1217" fmla="*/ 1630915 w 5684844"/>
                <a:gd name="connsiteY1217" fmla="*/ 2790913 h 5004654"/>
                <a:gd name="connsiteX1218" fmla="*/ 1636197 w 5684844"/>
                <a:gd name="connsiteY1218" fmla="*/ 2801070 h 5004654"/>
                <a:gd name="connsiteX1219" fmla="*/ 1670596 w 5684844"/>
                <a:gd name="connsiteY1219" fmla="*/ 2828562 h 5004654"/>
                <a:gd name="connsiteX1220" fmla="*/ 1684342 w 5684844"/>
                <a:gd name="connsiteY1220" fmla="*/ 2854632 h 5004654"/>
                <a:gd name="connsiteX1221" fmla="*/ 1698088 w 5684844"/>
                <a:gd name="connsiteY1221" fmla="*/ 2834927 h 5004654"/>
                <a:gd name="connsiteX1222" fmla="*/ 1709735 w 5684844"/>
                <a:gd name="connsiteY1222" fmla="*/ 2804388 h 5004654"/>
                <a:gd name="connsiteX1223" fmla="*/ 1716303 w 5684844"/>
                <a:gd name="connsiteY1223" fmla="*/ 2792944 h 5004654"/>
                <a:gd name="connsiteX1224" fmla="*/ 1723142 w 5684844"/>
                <a:gd name="connsiteY1224" fmla="*/ 2790371 h 5004654"/>
                <a:gd name="connsiteX1225" fmla="*/ 1701812 w 5684844"/>
                <a:gd name="connsiteY1225" fmla="*/ 2823077 h 5004654"/>
                <a:gd name="connsiteX1226" fmla="*/ 1704521 w 5684844"/>
                <a:gd name="connsiteY1226" fmla="*/ 2850772 h 5004654"/>
                <a:gd name="connsiteX1227" fmla="*/ 1722465 w 5684844"/>
                <a:gd name="connsiteY1227" fmla="*/ 2858221 h 5004654"/>
                <a:gd name="connsiteX1228" fmla="*/ 1751515 w 5684844"/>
                <a:gd name="connsiteY1228" fmla="*/ 2887744 h 5004654"/>
                <a:gd name="connsiteX1229" fmla="*/ 1773455 w 5684844"/>
                <a:gd name="connsiteY1229" fmla="*/ 2930675 h 5004654"/>
                <a:gd name="connsiteX1230" fmla="*/ 1797696 w 5684844"/>
                <a:gd name="connsiteY1230" fmla="*/ 2961350 h 5004654"/>
                <a:gd name="connsiteX1231" fmla="*/ 1823292 w 5684844"/>
                <a:gd name="connsiteY1231" fmla="*/ 2991754 h 5004654"/>
                <a:gd name="connsiteX1232" fmla="*/ 1866223 w 5684844"/>
                <a:gd name="connsiteY1232" fmla="*/ 3057775 h 5004654"/>
                <a:gd name="connsiteX1233" fmla="*/ 1901570 w 5684844"/>
                <a:gd name="connsiteY1233" fmla="*/ 3110593 h 5004654"/>
                <a:gd name="connsiteX1234" fmla="*/ 1929401 w 5684844"/>
                <a:gd name="connsiteY1234" fmla="*/ 3160973 h 5004654"/>
                <a:gd name="connsiteX1235" fmla="*/ 1960482 w 5684844"/>
                <a:gd name="connsiteY1235" fmla="*/ 3207289 h 5004654"/>
                <a:gd name="connsiteX1236" fmla="*/ 1983302 w 5684844"/>
                <a:gd name="connsiteY1236" fmla="*/ 3227400 h 5004654"/>
                <a:gd name="connsiteX1237" fmla="*/ 1994677 w 5684844"/>
                <a:gd name="connsiteY1237" fmla="*/ 3251303 h 5004654"/>
                <a:gd name="connsiteX1238" fmla="*/ 1984047 w 5684844"/>
                <a:gd name="connsiteY1238" fmla="*/ 3287057 h 5004654"/>
                <a:gd name="connsiteX1239" fmla="*/ 2007815 w 5684844"/>
                <a:gd name="connsiteY1239" fmla="*/ 3299855 h 5004654"/>
                <a:gd name="connsiteX1240" fmla="*/ 2005377 w 5684844"/>
                <a:gd name="connsiteY1240" fmla="*/ 3325993 h 5004654"/>
                <a:gd name="connsiteX1241" fmla="*/ 2007205 w 5684844"/>
                <a:gd name="connsiteY1241" fmla="*/ 3344411 h 5004654"/>
                <a:gd name="connsiteX1242" fmla="*/ 2016685 w 5684844"/>
                <a:gd name="connsiteY1242" fmla="*/ 3368246 h 5004654"/>
                <a:gd name="connsiteX1243" fmla="*/ 2048511 w 5684844"/>
                <a:gd name="connsiteY1243" fmla="*/ 3371158 h 5004654"/>
                <a:gd name="connsiteX1244" fmla="*/ 2092999 w 5684844"/>
                <a:gd name="connsiteY1244" fmla="*/ 3360256 h 5004654"/>
                <a:gd name="connsiteX1245" fmla="*/ 2117038 w 5684844"/>
                <a:gd name="connsiteY1245" fmla="*/ 3351453 h 5004654"/>
                <a:gd name="connsiteX1246" fmla="*/ 2148728 w 5684844"/>
                <a:gd name="connsiteY1246" fmla="*/ 3345291 h 5004654"/>
                <a:gd name="connsiteX1247" fmla="*/ 2167959 w 5684844"/>
                <a:gd name="connsiteY1247" fmla="*/ 3334389 h 5004654"/>
                <a:gd name="connsiteX1248" fmla="*/ 2194368 w 5684844"/>
                <a:gd name="connsiteY1248" fmla="*/ 3320711 h 5004654"/>
                <a:gd name="connsiteX1249" fmla="*/ 2229037 w 5684844"/>
                <a:gd name="connsiteY1249" fmla="*/ 3305678 h 5004654"/>
                <a:gd name="connsiteX1250" fmla="*/ 2284089 w 5684844"/>
                <a:gd name="connsiteY1250" fmla="*/ 3303985 h 5004654"/>
                <a:gd name="connsiteX1251" fmla="*/ 2302305 w 5684844"/>
                <a:gd name="connsiteY1251" fmla="*/ 3266945 h 5004654"/>
                <a:gd name="connsiteX1252" fmla="*/ 2344288 w 5684844"/>
                <a:gd name="connsiteY1252" fmla="*/ 3238099 h 5004654"/>
                <a:gd name="connsiteX1253" fmla="*/ 2370223 w 5684844"/>
                <a:gd name="connsiteY1253" fmla="*/ 3233494 h 5004654"/>
                <a:gd name="connsiteX1254" fmla="*/ 2398663 w 5684844"/>
                <a:gd name="connsiteY1254" fmla="*/ 3226791 h 5004654"/>
                <a:gd name="connsiteX1255" fmla="*/ 2413086 w 5684844"/>
                <a:gd name="connsiteY1255" fmla="*/ 3216769 h 5004654"/>
                <a:gd name="connsiteX1256" fmla="*/ 2422227 w 5684844"/>
                <a:gd name="connsiteY1256" fmla="*/ 3193069 h 5004654"/>
                <a:gd name="connsiteX1257" fmla="*/ 2452699 w 5684844"/>
                <a:gd name="connsiteY1257" fmla="*/ 3195710 h 5004654"/>
                <a:gd name="connsiteX1258" fmla="*/ 2459741 w 5684844"/>
                <a:gd name="connsiteY1258" fmla="*/ 3161379 h 5004654"/>
                <a:gd name="connsiteX1259" fmla="*/ 2493666 w 5684844"/>
                <a:gd name="connsiteY1259" fmla="*/ 3162326 h 5004654"/>
                <a:gd name="connsiteX1260" fmla="*/ 2477820 w 5684844"/>
                <a:gd name="connsiteY1260" fmla="*/ 3142554 h 5004654"/>
                <a:gd name="connsiteX1261" fmla="*/ 2499557 w 5684844"/>
                <a:gd name="connsiteY1261" fmla="*/ 3117432 h 5004654"/>
                <a:gd name="connsiteX1262" fmla="*/ 2504162 w 5684844"/>
                <a:gd name="connsiteY1262" fmla="*/ 3107613 h 5004654"/>
                <a:gd name="connsiteX1263" fmla="*/ 2505381 w 5684844"/>
                <a:gd name="connsiteY1263" fmla="*/ 3100436 h 5004654"/>
                <a:gd name="connsiteX1264" fmla="*/ 2525492 w 5684844"/>
                <a:gd name="connsiteY1264" fmla="*/ 3081340 h 5004654"/>
                <a:gd name="connsiteX1265" fmla="*/ 2544113 w 5684844"/>
                <a:gd name="connsiteY1265" fmla="*/ 3047821 h 5004654"/>
                <a:gd name="connsiteX1266" fmla="*/ 2534836 w 5684844"/>
                <a:gd name="connsiteY1266" fmla="*/ 3029945 h 5004654"/>
                <a:gd name="connsiteX1267" fmla="*/ 2512761 w 5684844"/>
                <a:gd name="connsiteY1267" fmla="*/ 3014438 h 5004654"/>
                <a:gd name="connsiteX1268" fmla="*/ 2507479 w 5684844"/>
                <a:gd name="connsiteY1268" fmla="*/ 2986337 h 5004654"/>
                <a:gd name="connsiteX1269" fmla="*/ 2468002 w 5684844"/>
                <a:gd name="connsiteY1269" fmla="*/ 2998525 h 5004654"/>
                <a:gd name="connsiteX1270" fmla="*/ 2446875 w 5684844"/>
                <a:gd name="connsiteY1270" fmla="*/ 2965819 h 5004654"/>
                <a:gd name="connsiteX1271" fmla="*/ 2422498 w 5684844"/>
                <a:gd name="connsiteY1271" fmla="*/ 2958980 h 5004654"/>
                <a:gd name="connsiteX1272" fmla="*/ 2422904 w 5684844"/>
                <a:gd name="connsiteY1272" fmla="*/ 2928034 h 5004654"/>
                <a:gd name="connsiteX1273" fmla="*/ 2390402 w 5684844"/>
                <a:gd name="connsiteY1273" fmla="*/ 2927358 h 5004654"/>
                <a:gd name="connsiteX1274" fmla="*/ 2378416 w 5684844"/>
                <a:gd name="connsiteY1274" fmla="*/ 2939072 h 5004654"/>
                <a:gd name="connsiteX1275" fmla="*/ 2364738 w 5684844"/>
                <a:gd name="connsiteY1275" fmla="*/ 2953698 h 5004654"/>
                <a:gd name="connsiteX1276" fmla="*/ 2357086 w 5684844"/>
                <a:gd name="connsiteY1276" fmla="*/ 2969544 h 5004654"/>
                <a:gd name="connsiteX1277" fmla="*/ 2337178 w 5684844"/>
                <a:gd name="connsiteY1277" fmla="*/ 2979497 h 5004654"/>
                <a:gd name="connsiteX1278" fmla="*/ 2314019 w 5684844"/>
                <a:gd name="connsiteY1278" fmla="*/ 2973674 h 5004654"/>
                <a:gd name="connsiteX1279" fmla="*/ 2286459 w 5684844"/>
                <a:gd name="connsiteY1279" fmla="*/ 2975502 h 5004654"/>
                <a:gd name="connsiteX1280" fmla="*/ 2280230 w 5684844"/>
                <a:gd name="connsiteY1280" fmla="*/ 2979362 h 5004654"/>
                <a:gd name="connsiteX1281" fmla="*/ 2265603 w 5684844"/>
                <a:gd name="connsiteY1281" fmla="*/ 2982883 h 5004654"/>
                <a:gd name="connsiteX1282" fmla="*/ 2257748 w 5684844"/>
                <a:gd name="connsiteY1282" fmla="*/ 2955391 h 5004654"/>
                <a:gd name="connsiteX1283" fmla="*/ 2266145 w 5684844"/>
                <a:gd name="connsiteY1283" fmla="*/ 2923904 h 5004654"/>
                <a:gd name="connsiteX1284" fmla="*/ 2250707 w 5684844"/>
                <a:gd name="connsiteY1284" fmla="*/ 2906704 h 5004654"/>
                <a:gd name="connsiteX1285" fmla="*/ 2240820 w 5684844"/>
                <a:gd name="connsiteY1285" fmla="*/ 2915914 h 5004654"/>
                <a:gd name="connsiteX1286" fmla="*/ 2240752 w 5684844"/>
                <a:gd name="connsiteY1286" fmla="*/ 2935483 h 5004654"/>
                <a:gd name="connsiteX1287" fmla="*/ 2250639 w 5684844"/>
                <a:gd name="connsiteY1287" fmla="*/ 2956542 h 5004654"/>
                <a:gd name="connsiteX1288" fmla="*/ 2244071 w 5684844"/>
                <a:gd name="connsiteY1288" fmla="*/ 2942322 h 5004654"/>
                <a:gd name="connsiteX1289" fmla="*/ 2224365 w 5684844"/>
                <a:gd name="connsiteY1289" fmla="*/ 2930066 h 5004654"/>
                <a:gd name="connsiteX1290" fmla="*/ 2219219 w 5684844"/>
                <a:gd name="connsiteY1290" fmla="*/ 2920044 h 5004654"/>
                <a:gd name="connsiteX1291" fmla="*/ 2225110 w 5684844"/>
                <a:gd name="connsiteY1291" fmla="*/ 2896141 h 5004654"/>
                <a:gd name="connsiteX1292" fmla="*/ 2213599 w 5684844"/>
                <a:gd name="connsiteY1292" fmla="*/ 2884426 h 5004654"/>
                <a:gd name="connsiteX1293" fmla="*/ 2203035 w 5684844"/>
                <a:gd name="connsiteY1293" fmla="*/ 2877519 h 5004654"/>
                <a:gd name="connsiteX1294" fmla="*/ 2200056 w 5684844"/>
                <a:gd name="connsiteY1294" fmla="*/ 2861607 h 5004654"/>
                <a:gd name="connsiteX1295" fmla="*/ 2181705 w 5684844"/>
                <a:gd name="connsiteY1295" fmla="*/ 2862622 h 5004654"/>
                <a:gd name="connsiteX1296" fmla="*/ 2180825 w 5684844"/>
                <a:gd name="connsiteY1296" fmla="*/ 2842443 h 5004654"/>
                <a:gd name="connsiteX1297" fmla="*/ 2172767 w 5684844"/>
                <a:gd name="connsiteY1297" fmla="*/ 2838381 h 5004654"/>
                <a:gd name="connsiteX1298" fmla="*/ 2155838 w 5684844"/>
                <a:gd name="connsiteY1298" fmla="*/ 2829036 h 5004654"/>
                <a:gd name="connsiteX1299" fmla="*/ 2154823 w 5684844"/>
                <a:gd name="connsiteY1299" fmla="*/ 2810482 h 5004654"/>
                <a:gd name="connsiteX1300" fmla="*/ 2152249 w 5684844"/>
                <a:gd name="connsiteY1300" fmla="*/ 2797142 h 5004654"/>
                <a:gd name="connsiteX1301" fmla="*/ 2133967 w 5684844"/>
                <a:gd name="connsiteY1301" fmla="*/ 2777438 h 5004654"/>
                <a:gd name="connsiteX1302" fmla="*/ 2145749 w 5684844"/>
                <a:gd name="connsiteY1302" fmla="*/ 2759629 h 5004654"/>
                <a:gd name="connsiteX1303" fmla="*/ 2145613 w 5684844"/>
                <a:gd name="connsiteY1303" fmla="*/ 2770463 h 5004654"/>
                <a:gd name="connsiteX1304" fmla="*/ 2169517 w 5684844"/>
                <a:gd name="connsiteY1304" fmla="*/ 2754279 h 5004654"/>
                <a:gd name="connsiteX1305" fmla="*/ 2195993 w 5684844"/>
                <a:gd name="connsiteY1305" fmla="*/ 2756988 h 5004654"/>
                <a:gd name="connsiteX1306" fmla="*/ 2213125 w 5684844"/>
                <a:gd name="connsiteY1306" fmla="*/ 2775406 h 5004654"/>
                <a:gd name="connsiteX1307" fmla="*/ 2233710 w 5684844"/>
                <a:gd name="connsiteY1307" fmla="*/ 2817592 h 5004654"/>
                <a:gd name="connsiteX1308" fmla="*/ 2246576 w 5684844"/>
                <a:gd name="connsiteY1308" fmla="*/ 2846167 h 5004654"/>
                <a:gd name="connsiteX1309" fmla="*/ 2284632 w 5684844"/>
                <a:gd name="connsiteY1309" fmla="*/ 2858153 h 5004654"/>
                <a:gd name="connsiteX1310" fmla="*/ 2307248 w 5684844"/>
                <a:gd name="connsiteY1310" fmla="*/ 2866008 h 5004654"/>
                <a:gd name="connsiteX1311" fmla="*/ 2328849 w 5684844"/>
                <a:gd name="connsiteY1311" fmla="*/ 2887880 h 5004654"/>
                <a:gd name="connsiteX1312" fmla="*/ 2357289 w 5684844"/>
                <a:gd name="connsiteY1312" fmla="*/ 2878806 h 5004654"/>
                <a:gd name="connsiteX1313" fmla="*/ 2388099 w 5684844"/>
                <a:gd name="connsiteY1313" fmla="*/ 2887406 h 5004654"/>
                <a:gd name="connsiteX1314" fmla="*/ 2429743 w 5684844"/>
                <a:gd name="connsiteY1314" fmla="*/ 2879483 h 5004654"/>
                <a:gd name="connsiteX1315" fmla="*/ 2454527 w 5684844"/>
                <a:gd name="connsiteY1315" fmla="*/ 2916523 h 5004654"/>
                <a:gd name="connsiteX1316" fmla="*/ 2484457 w 5684844"/>
                <a:gd name="connsiteY1316" fmla="*/ 2925461 h 5004654"/>
                <a:gd name="connsiteX1317" fmla="*/ 2495562 w 5684844"/>
                <a:gd name="connsiteY1317" fmla="*/ 2927290 h 5004654"/>
                <a:gd name="connsiteX1318" fmla="*/ 2538019 w 5684844"/>
                <a:gd name="connsiteY1318" fmla="*/ 2936634 h 5004654"/>
                <a:gd name="connsiteX1319" fmla="*/ 2596321 w 5684844"/>
                <a:gd name="connsiteY1319" fmla="*/ 2944895 h 5004654"/>
                <a:gd name="connsiteX1320" fmla="*/ 2651103 w 5684844"/>
                <a:gd name="connsiteY1320" fmla="*/ 2933587 h 5004654"/>
                <a:gd name="connsiteX1321" fmla="*/ 2670875 w 5684844"/>
                <a:gd name="connsiteY1321" fmla="*/ 2926951 h 5004654"/>
                <a:gd name="connsiteX1322" fmla="*/ 2690512 w 5684844"/>
                <a:gd name="connsiteY1322" fmla="*/ 2936295 h 5004654"/>
                <a:gd name="connsiteX1323" fmla="*/ 2721187 w 5684844"/>
                <a:gd name="connsiteY1323" fmla="*/ 2938192 h 5004654"/>
                <a:gd name="connsiteX1324" fmla="*/ 2755721 w 5684844"/>
                <a:gd name="connsiteY1324" fmla="*/ 2944828 h 5004654"/>
                <a:gd name="connsiteX1325" fmla="*/ 2781589 w 5684844"/>
                <a:gd name="connsiteY1325" fmla="*/ 2945099 h 5004654"/>
                <a:gd name="connsiteX1326" fmla="*/ 2792625 w 5684844"/>
                <a:gd name="connsiteY1326" fmla="*/ 2985863 h 5004654"/>
                <a:gd name="connsiteX1327" fmla="*/ 2822014 w 5684844"/>
                <a:gd name="connsiteY1327" fmla="*/ 2988165 h 5004654"/>
                <a:gd name="connsiteX1328" fmla="*/ 2840229 w 5684844"/>
                <a:gd name="connsiteY1328" fmla="*/ 2991889 h 5004654"/>
                <a:gd name="connsiteX1329" fmla="*/ 2841312 w 5684844"/>
                <a:gd name="connsiteY1329" fmla="*/ 3007735 h 5004654"/>
                <a:gd name="connsiteX1330" fmla="*/ 2878826 w 5684844"/>
                <a:gd name="connsiteY1330" fmla="*/ 3021480 h 5004654"/>
                <a:gd name="connsiteX1331" fmla="*/ 2887359 w 5684844"/>
                <a:gd name="connsiteY1331" fmla="*/ 3037394 h 5004654"/>
                <a:gd name="connsiteX1332" fmla="*/ 2873612 w 5684844"/>
                <a:gd name="connsiteY1332" fmla="*/ 3058927 h 5004654"/>
                <a:gd name="connsiteX1333" fmla="*/ 2923247 w 5684844"/>
                <a:gd name="connsiteY1333" fmla="*/ 3095086 h 5004654"/>
                <a:gd name="connsiteX1334" fmla="*/ 2948775 w 5684844"/>
                <a:gd name="connsiteY1334" fmla="*/ 3082491 h 5004654"/>
                <a:gd name="connsiteX1335" fmla="*/ 2970579 w 5684844"/>
                <a:gd name="connsiteY1335" fmla="*/ 3070980 h 5004654"/>
                <a:gd name="connsiteX1336" fmla="*/ 2960625 w 5684844"/>
                <a:gd name="connsiteY1336" fmla="*/ 3046873 h 5004654"/>
                <a:gd name="connsiteX1337" fmla="*/ 2969767 w 5684844"/>
                <a:gd name="connsiteY1337" fmla="*/ 3037326 h 5004654"/>
                <a:gd name="connsiteX1338" fmla="*/ 2985002 w 5684844"/>
                <a:gd name="connsiteY1338" fmla="*/ 3035768 h 5004654"/>
                <a:gd name="connsiteX1339" fmla="*/ 2977622 w 5684844"/>
                <a:gd name="connsiteY1339" fmla="*/ 3052087 h 5004654"/>
                <a:gd name="connsiteX1340" fmla="*/ 2970579 w 5684844"/>
                <a:gd name="connsiteY1340" fmla="*/ 3059604 h 5004654"/>
                <a:gd name="connsiteX1341" fmla="*/ 2979247 w 5684844"/>
                <a:gd name="connsiteY1341" fmla="*/ 3062854 h 5004654"/>
                <a:gd name="connsiteX1342" fmla="*/ 2983919 w 5684844"/>
                <a:gd name="connsiteY1342" fmla="*/ 3075923 h 5004654"/>
                <a:gd name="connsiteX1343" fmla="*/ 2990826 w 5684844"/>
                <a:gd name="connsiteY1343" fmla="*/ 3107546 h 5004654"/>
                <a:gd name="connsiteX1344" fmla="*/ 2988456 w 5684844"/>
                <a:gd name="connsiteY1344" fmla="*/ 3139372 h 5004654"/>
                <a:gd name="connsiteX1345" fmla="*/ 2987914 w 5684844"/>
                <a:gd name="connsiteY1345" fmla="*/ 3181219 h 5004654"/>
                <a:gd name="connsiteX1346" fmla="*/ 3013578 w 5684844"/>
                <a:gd name="connsiteY1346" fmla="*/ 3224895 h 5004654"/>
                <a:gd name="connsiteX1347" fmla="*/ 3031252 w 5684844"/>
                <a:gd name="connsiteY1347" fmla="*/ 3261935 h 5004654"/>
                <a:gd name="connsiteX1348" fmla="*/ 3063416 w 5684844"/>
                <a:gd name="connsiteY1348" fmla="*/ 3334321 h 5004654"/>
                <a:gd name="connsiteX1349" fmla="*/ 3084204 w 5684844"/>
                <a:gd name="connsiteY1349" fmla="*/ 3399531 h 5004654"/>
                <a:gd name="connsiteX1350" fmla="*/ 3134449 w 5684844"/>
                <a:gd name="connsiteY1350" fmla="*/ 3468464 h 5004654"/>
                <a:gd name="connsiteX1351" fmla="*/ 3159774 w 5684844"/>
                <a:gd name="connsiteY1351" fmla="*/ 3522839 h 5004654"/>
                <a:gd name="connsiteX1352" fmla="*/ 3186183 w 5684844"/>
                <a:gd name="connsiteY1352" fmla="*/ 3517421 h 5004654"/>
                <a:gd name="connsiteX1353" fmla="*/ 3210018 w 5684844"/>
                <a:gd name="connsiteY1353" fmla="*/ 3512343 h 5004654"/>
                <a:gd name="connsiteX1354" fmla="*/ 3229655 w 5684844"/>
                <a:gd name="connsiteY1354" fmla="*/ 3486882 h 5004654"/>
                <a:gd name="connsiteX1355" fmla="*/ 3243062 w 5684844"/>
                <a:gd name="connsiteY1355" fmla="*/ 3463250 h 5004654"/>
                <a:gd name="connsiteX1356" fmla="*/ 3248953 w 5684844"/>
                <a:gd name="connsiteY1356" fmla="*/ 3427158 h 5004654"/>
                <a:gd name="connsiteX1357" fmla="*/ 3252001 w 5684844"/>
                <a:gd name="connsiteY1357" fmla="*/ 3403932 h 5004654"/>
                <a:gd name="connsiteX1358" fmla="*/ 3258298 w 5684844"/>
                <a:gd name="connsiteY1358" fmla="*/ 3357615 h 5004654"/>
                <a:gd name="connsiteX1359" fmla="*/ 3235546 w 5684844"/>
                <a:gd name="connsiteY1359" fmla="*/ 3319356 h 5004654"/>
                <a:gd name="connsiteX1360" fmla="*/ 3270013 w 5684844"/>
                <a:gd name="connsiteY1360" fmla="*/ 3263357 h 5004654"/>
                <a:gd name="connsiteX1361" fmla="*/ 3303464 w 5684844"/>
                <a:gd name="connsiteY1361" fmla="*/ 3235526 h 5004654"/>
                <a:gd name="connsiteX1362" fmla="*/ 3321814 w 5684844"/>
                <a:gd name="connsiteY1362" fmla="*/ 3215957 h 5004654"/>
                <a:gd name="connsiteX1363" fmla="*/ 3349984 w 5684844"/>
                <a:gd name="connsiteY1363" fmla="*/ 3205867 h 5004654"/>
                <a:gd name="connsiteX1364" fmla="*/ 3369959 w 5684844"/>
                <a:gd name="connsiteY1364" fmla="*/ 3172077 h 5004654"/>
                <a:gd name="connsiteX1365" fmla="*/ 3382284 w 5684844"/>
                <a:gd name="connsiteY1365" fmla="*/ 3153795 h 5004654"/>
                <a:gd name="connsiteX1366" fmla="*/ 3398129 w 5684844"/>
                <a:gd name="connsiteY1366" fmla="*/ 3131720 h 5004654"/>
                <a:gd name="connsiteX1367" fmla="*/ 3436997 w 5684844"/>
                <a:gd name="connsiteY1367" fmla="*/ 3116687 h 5004654"/>
                <a:gd name="connsiteX1368" fmla="*/ 3457243 w 5684844"/>
                <a:gd name="connsiteY1368" fmla="*/ 3081814 h 5004654"/>
                <a:gd name="connsiteX1369" fmla="*/ 3460155 w 5684844"/>
                <a:gd name="connsiteY1369" fmla="*/ 3055744 h 5004654"/>
                <a:gd name="connsiteX1370" fmla="*/ 3491439 w 5684844"/>
                <a:gd name="connsiteY1370" fmla="*/ 3047009 h 5004654"/>
                <a:gd name="connsiteX1371" fmla="*/ 3512838 w 5684844"/>
                <a:gd name="connsiteY1371" fmla="*/ 3049244 h 5004654"/>
                <a:gd name="connsiteX1372" fmla="*/ 3530713 w 5684844"/>
                <a:gd name="connsiteY1372" fmla="*/ 3055473 h 5004654"/>
                <a:gd name="connsiteX1373" fmla="*/ 3554888 w 5684844"/>
                <a:gd name="connsiteY1373" fmla="*/ 3056828 h 5004654"/>
                <a:gd name="connsiteX1374" fmla="*/ 3566197 w 5684844"/>
                <a:gd name="connsiteY1374" fmla="*/ 3032179 h 5004654"/>
                <a:gd name="connsiteX1375" fmla="*/ 3563623 w 5684844"/>
                <a:gd name="connsiteY1375" fmla="*/ 3010172 h 5004654"/>
                <a:gd name="connsiteX1376" fmla="*/ 3586240 w 5684844"/>
                <a:gd name="connsiteY1376" fmla="*/ 3006651 h 5004654"/>
                <a:gd name="connsiteX1377" fmla="*/ 3591928 w 5684844"/>
                <a:gd name="connsiteY1377" fmla="*/ 3015319 h 5004654"/>
                <a:gd name="connsiteX1378" fmla="*/ 3613529 w 5684844"/>
                <a:gd name="connsiteY1378" fmla="*/ 3031773 h 5004654"/>
                <a:gd name="connsiteX1379" fmla="*/ 3617524 w 5684844"/>
                <a:gd name="connsiteY1379" fmla="*/ 3061838 h 5004654"/>
                <a:gd name="connsiteX1380" fmla="*/ 3633233 w 5684844"/>
                <a:gd name="connsiteY1380" fmla="*/ 3108290 h 5004654"/>
                <a:gd name="connsiteX1381" fmla="*/ 3679618 w 5684844"/>
                <a:gd name="connsiteY1381" fmla="*/ 3114656 h 5004654"/>
                <a:gd name="connsiteX1382" fmla="*/ 3696208 w 5684844"/>
                <a:gd name="connsiteY1382" fmla="*/ 3148174 h 5004654"/>
                <a:gd name="connsiteX1383" fmla="*/ 3708803 w 5684844"/>
                <a:gd name="connsiteY1383" fmla="*/ 3192324 h 5004654"/>
                <a:gd name="connsiteX1384" fmla="*/ 3721466 w 5684844"/>
                <a:gd name="connsiteY1384" fmla="*/ 3213654 h 5004654"/>
                <a:gd name="connsiteX1385" fmla="*/ 3708397 w 5684844"/>
                <a:gd name="connsiteY1385" fmla="*/ 3244396 h 5004654"/>
                <a:gd name="connsiteX1386" fmla="*/ 3729185 w 5684844"/>
                <a:gd name="connsiteY1386" fmla="*/ 3270873 h 5004654"/>
                <a:gd name="connsiteX1387" fmla="*/ 3774757 w 5684844"/>
                <a:gd name="connsiteY1387" fmla="*/ 3232817 h 5004654"/>
                <a:gd name="connsiteX1388" fmla="*/ 3812203 w 5684844"/>
                <a:gd name="connsiteY1388" fmla="*/ 3232885 h 5004654"/>
                <a:gd name="connsiteX1389" fmla="*/ 510714 w 5684844"/>
                <a:gd name="connsiteY1389" fmla="*/ 2104829 h 5004654"/>
                <a:gd name="connsiteX1390" fmla="*/ 513558 w 5684844"/>
                <a:gd name="connsiteY1390" fmla="*/ 2102933 h 5004654"/>
                <a:gd name="connsiteX1391" fmla="*/ 525408 w 5684844"/>
                <a:gd name="connsiteY1391" fmla="*/ 2108418 h 5004654"/>
                <a:gd name="connsiteX1392" fmla="*/ 510714 w 5684844"/>
                <a:gd name="connsiteY1392" fmla="*/ 2104829 h 5004654"/>
                <a:gd name="connsiteX1393" fmla="*/ 1385518 w 5684844"/>
                <a:gd name="connsiteY1393" fmla="*/ 1476303 h 5004654"/>
                <a:gd name="connsiteX1394" fmla="*/ 1379221 w 5684844"/>
                <a:gd name="connsiteY1394" fmla="*/ 1482059 h 5004654"/>
                <a:gd name="connsiteX1395" fmla="*/ 1385518 w 5684844"/>
                <a:gd name="connsiteY1395" fmla="*/ 1476303 h 5004654"/>
                <a:gd name="connsiteX1396" fmla="*/ 1405900 w 5684844"/>
                <a:gd name="connsiteY1396" fmla="*/ 1521063 h 5004654"/>
                <a:gd name="connsiteX1397" fmla="*/ 1378340 w 5684844"/>
                <a:gd name="connsiteY1397" fmla="*/ 1513140 h 5004654"/>
                <a:gd name="connsiteX1398" fmla="*/ 1376106 w 5684844"/>
                <a:gd name="connsiteY1398" fmla="*/ 1528985 h 5004654"/>
                <a:gd name="connsiteX1399" fmla="*/ 1351796 w 5684844"/>
                <a:gd name="connsiteY1399" fmla="*/ 1544086 h 5004654"/>
                <a:gd name="connsiteX1400" fmla="*/ 1337508 w 5684844"/>
                <a:gd name="connsiteY1400" fmla="*/ 1531762 h 5004654"/>
                <a:gd name="connsiteX1401" fmla="*/ 1316314 w 5684844"/>
                <a:gd name="connsiteY1401" fmla="*/ 1523907 h 5004654"/>
                <a:gd name="connsiteX1402" fmla="*/ 1294374 w 5684844"/>
                <a:gd name="connsiteY1402" fmla="*/ 1525870 h 5004654"/>
                <a:gd name="connsiteX1403" fmla="*/ 1285774 w 5684844"/>
                <a:gd name="connsiteY1403" fmla="*/ 1541851 h 5004654"/>
                <a:gd name="connsiteX1404" fmla="*/ 1254152 w 5684844"/>
                <a:gd name="connsiteY1404" fmla="*/ 1540226 h 5004654"/>
                <a:gd name="connsiteX1405" fmla="*/ 1232144 w 5684844"/>
                <a:gd name="connsiteY1405" fmla="*/ 1550519 h 5004654"/>
                <a:gd name="connsiteX1406" fmla="*/ 1231806 w 5684844"/>
                <a:gd name="connsiteY1406" fmla="*/ 1565280 h 5004654"/>
                <a:gd name="connsiteX1407" fmla="*/ 1208174 w 5684844"/>
                <a:gd name="connsiteY1407" fmla="*/ 1559728 h 5004654"/>
                <a:gd name="connsiteX1408" fmla="*/ 1198016 w 5684844"/>
                <a:gd name="connsiteY1408" fmla="*/ 1572797 h 5004654"/>
                <a:gd name="connsiteX1409" fmla="*/ 1209934 w 5684844"/>
                <a:gd name="connsiteY1409" fmla="*/ 1590335 h 5004654"/>
                <a:gd name="connsiteX1410" fmla="*/ 1229233 w 5684844"/>
                <a:gd name="connsiteY1410" fmla="*/ 1578078 h 5004654"/>
                <a:gd name="connsiteX1411" fmla="*/ 1233770 w 5684844"/>
                <a:gd name="connsiteY1411" fmla="*/ 1574828 h 5004654"/>
                <a:gd name="connsiteX1412" fmla="*/ 1235462 w 5684844"/>
                <a:gd name="connsiteY1412" fmla="*/ 1580584 h 5004654"/>
                <a:gd name="connsiteX1413" fmla="*/ 1236410 w 5684844"/>
                <a:gd name="connsiteY1413" fmla="*/ 1582277 h 5004654"/>
                <a:gd name="connsiteX1414" fmla="*/ 1234988 w 5684844"/>
                <a:gd name="connsiteY1414" fmla="*/ 1584714 h 5004654"/>
                <a:gd name="connsiteX1415" fmla="*/ 1240677 w 5684844"/>
                <a:gd name="connsiteY1415" fmla="*/ 1583766 h 5004654"/>
                <a:gd name="connsiteX1416" fmla="*/ 1240947 w 5684844"/>
                <a:gd name="connsiteY1416" fmla="*/ 1588642 h 5004654"/>
                <a:gd name="connsiteX1417" fmla="*/ 1242234 w 5684844"/>
                <a:gd name="connsiteY1417" fmla="*/ 1605841 h 5004654"/>
                <a:gd name="connsiteX1418" fmla="*/ 1259434 w 5684844"/>
                <a:gd name="connsiteY1418" fmla="*/ 1618098 h 5004654"/>
                <a:gd name="connsiteX1419" fmla="*/ 1264377 w 5684844"/>
                <a:gd name="connsiteY1419" fmla="*/ 1618098 h 5004654"/>
                <a:gd name="connsiteX1420" fmla="*/ 1275617 w 5684844"/>
                <a:gd name="connsiteY1420" fmla="*/ 1650330 h 5004654"/>
                <a:gd name="connsiteX1421" fmla="*/ 1249479 w 5684844"/>
                <a:gd name="connsiteY1421" fmla="*/ 1667055 h 5004654"/>
                <a:gd name="connsiteX1422" fmla="*/ 1235869 w 5684844"/>
                <a:gd name="connsiteY1422" fmla="*/ 1659742 h 5004654"/>
                <a:gd name="connsiteX1423" fmla="*/ 1223816 w 5684844"/>
                <a:gd name="connsiteY1423" fmla="*/ 1646335 h 5004654"/>
                <a:gd name="connsiteX1424" fmla="*/ 1214471 w 5684844"/>
                <a:gd name="connsiteY1424" fmla="*/ 1628593 h 5004654"/>
                <a:gd name="connsiteX1425" fmla="*/ 1206616 w 5684844"/>
                <a:gd name="connsiteY1425" fmla="*/ 1630828 h 5004654"/>
                <a:gd name="connsiteX1426" fmla="*/ 1201267 w 5684844"/>
                <a:gd name="connsiteY1426" fmla="*/ 1623786 h 5004654"/>
                <a:gd name="connsiteX1427" fmla="*/ 1217112 w 5684844"/>
                <a:gd name="connsiteY1427" fmla="*/ 1620874 h 5004654"/>
                <a:gd name="connsiteX1428" fmla="*/ 1212981 w 5684844"/>
                <a:gd name="connsiteY1428" fmla="*/ 1606722 h 5004654"/>
                <a:gd name="connsiteX1429" fmla="*/ 1226457 w 5684844"/>
                <a:gd name="connsiteY1429" fmla="*/ 1607331 h 5004654"/>
                <a:gd name="connsiteX1430" fmla="*/ 1227878 w 5684844"/>
                <a:gd name="connsiteY1430" fmla="*/ 1598325 h 5004654"/>
                <a:gd name="connsiteX1431" fmla="*/ 1236885 w 5684844"/>
                <a:gd name="connsiteY1431" fmla="*/ 1591621 h 5004654"/>
                <a:gd name="connsiteX1432" fmla="*/ 1229165 w 5684844"/>
                <a:gd name="connsiteY1432" fmla="*/ 1588235 h 5004654"/>
                <a:gd name="connsiteX1433" fmla="*/ 1229301 w 5684844"/>
                <a:gd name="connsiteY1433" fmla="*/ 1588100 h 5004654"/>
                <a:gd name="connsiteX1434" fmla="*/ 1218331 w 5684844"/>
                <a:gd name="connsiteY1434" fmla="*/ 1588709 h 5004654"/>
                <a:gd name="connsiteX1435" fmla="*/ 1212101 w 5684844"/>
                <a:gd name="connsiteY1435" fmla="*/ 1593991 h 5004654"/>
                <a:gd name="connsiteX1436" fmla="*/ 1205533 w 5684844"/>
                <a:gd name="connsiteY1436" fmla="*/ 1601711 h 5004654"/>
                <a:gd name="connsiteX1437" fmla="*/ 1191719 w 5684844"/>
                <a:gd name="connsiteY1437" fmla="*/ 1598867 h 5004654"/>
                <a:gd name="connsiteX1438" fmla="*/ 1195646 w 5684844"/>
                <a:gd name="connsiteY1438" fmla="*/ 1613425 h 5004654"/>
                <a:gd name="connsiteX1439" fmla="*/ 1205126 w 5684844"/>
                <a:gd name="connsiteY1439" fmla="*/ 1618707 h 5004654"/>
                <a:gd name="connsiteX1440" fmla="*/ 1195850 w 5684844"/>
                <a:gd name="connsiteY1440" fmla="*/ 1625275 h 5004654"/>
                <a:gd name="connsiteX1441" fmla="*/ 1201605 w 5684844"/>
                <a:gd name="connsiteY1441" fmla="*/ 1633943 h 5004654"/>
                <a:gd name="connsiteX1442" fmla="*/ 1184406 w 5684844"/>
                <a:gd name="connsiteY1442" fmla="*/ 1647960 h 5004654"/>
                <a:gd name="connsiteX1443" fmla="*/ 1192870 w 5684844"/>
                <a:gd name="connsiteY1443" fmla="*/ 1659945 h 5004654"/>
                <a:gd name="connsiteX1444" fmla="*/ 1188198 w 5684844"/>
                <a:gd name="connsiteY1444" fmla="*/ 1682426 h 5004654"/>
                <a:gd name="connsiteX1445" fmla="*/ 1174723 w 5684844"/>
                <a:gd name="connsiteY1445" fmla="*/ 1711814 h 5004654"/>
                <a:gd name="connsiteX1446" fmla="*/ 1203975 w 5684844"/>
                <a:gd name="connsiteY1446" fmla="*/ 1750141 h 5004654"/>
                <a:gd name="connsiteX1447" fmla="*/ 1233837 w 5684844"/>
                <a:gd name="connsiteY1447" fmla="*/ 1760840 h 5004654"/>
                <a:gd name="connsiteX1448" fmla="*/ 1225983 w 5684844"/>
                <a:gd name="connsiteY1448" fmla="*/ 1779326 h 5004654"/>
                <a:gd name="connsiteX1449" fmla="*/ 1154341 w 5684844"/>
                <a:gd name="connsiteY1449" fmla="*/ 1773976 h 5004654"/>
                <a:gd name="connsiteX1450" fmla="*/ 1130640 w 5684844"/>
                <a:gd name="connsiteY1450" fmla="*/ 1782170 h 5004654"/>
                <a:gd name="connsiteX1451" fmla="*/ 1111680 w 5684844"/>
                <a:gd name="connsiteY1451" fmla="*/ 1778175 h 5004654"/>
                <a:gd name="connsiteX1452" fmla="*/ 1097866 w 5684844"/>
                <a:gd name="connsiteY1452" fmla="*/ 1772013 h 5004654"/>
                <a:gd name="connsiteX1453" fmla="*/ 1067869 w 5684844"/>
                <a:gd name="connsiteY1453" fmla="*/ 1766663 h 5004654"/>
                <a:gd name="connsiteX1454" fmla="*/ 1055071 w 5684844"/>
                <a:gd name="connsiteY1454" fmla="*/ 1775805 h 5004654"/>
                <a:gd name="connsiteX1455" fmla="*/ 1052701 w 5684844"/>
                <a:gd name="connsiteY1455" fmla="*/ 1789618 h 5004654"/>
                <a:gd name="connsiteX1456" fmla="*/ 1031574 w 5684844"/>
                <a:gd name="connsiteY1456" fmla="*/ 1789009 h 5004654"/>
                <a:gd name="connsiteX1457" fmla="*/ 1007129 w 5684844"/>
                <a:gd name="connsiteY1457" fmla="*/ 1802078 h 5004654"/>
                <a:gd name="connsiteX1458" fmla="*/ 1003337 w 5684844"/>
                <a:gd name="connsiteY1458" fmla="*/ 1828283 h 5004654"/>
                <a:gd name="connsiteX1459" fmla="*/ 986273 w 5684844"/>
                <a:gd name="connsiteY1459" fmla="*/ 1817314 h 5004654"/>
                <a:gd name="connsiteX1460" fmla="*/ 964875 w 5684844"/>
                <a:gd name="connsiteY1460" fmla="*/ 1795984 h 5004654"/>
                <a:gd name="connsiteX1461" fmla="*/ 910433 w 5684844"/>
                <a:gd name="connsiteY1461" fmla="*/ 1796390 h 5004654"/>
                <a:gd name="connsiteX1462" fmla="*/ 891947 w 5684844"/>
                <a:gd name="connsiteY1462" fmla="*/ 1822460 h 5004654"/>
                <a:gd name="connsiteX1463" fmla="*/ 891270 w 5684844"/>
                <a:gd name="connsiteY1463" fmla="*/ 1804448 h 5004654"/>
                <a:gd name="connsiteX1464" fmla="*/ 893640 w 5684844"/>
                <a:gd name="connsiteY1464" fmla="*/ 1802958 h 5004654"/>
                <a:gd name="connsiteX1465" fmla="*/ 892082 w 5684844"/>
                <a:gd name="connsiteY1465" fmla="*/ 1803229 h 5004654"/>
                <a:gd name="connsiteX1466" fmla="*/ 886800 w 5684844"/>
                <a:gd name="connsiteY1466" fmla="*/ 1789822 h 5004654"/>
                <a:gd name="connsiteX1467" fmla="*/ 864184 w 5684844"/>
                <a:gd name="connsiteY1467" fmla="*/ 1798353 h 5004654"/>
                <a:gd name="connsiteX1468" fmla="*/ 864251 w 5684844"/>
                <a:gd name="connsiteY1468" fmla="*/ 1764970 h 5004654"/>
                <a:gd name="connsiteX1469" fmla="*/ 889374 w 5684844"/>
                <a:gd name="connsiteY1469" fmla="*/ 1783253 h 5004654"/>
                <a:gd name="connsiteX1470" fmla="*/ 919507 w 5684844"/>
                <a:gd name="connsiteY1470" fmla="*/ 1791379 h 5004654"/>
                <a:gd name="connsiteX1471" fmla="*/ 929122 w 5684844"/>
                <a:gd name="connsiteY1471" fmla="*/ 1762330 h 5004654"/>
                <a:gd name="connsiteX1472" fmla="*/ 934201 w 5684844"/>
                <a:gd name="connsiteY1472" fmla="*/ 1745943 h 5004654"/>
                <a:gd name="connsiteX1473" fmla="*/ 938534 w 5684844"/>
                <a:gd name="connsiteY1473" fmla="*/ 1741812 h 5004654"/>
                <a:gd name="connsiteX1474" fmla="*/ 938941 w 5684844"/>
                <a:gd name="connsiteY1474" fmla="*/ 1744114 h 5004654"/>
                <a:gd name="connsiteX1475" fmla="*/ 976928 w 5684844"/>
                <a:gd name="connsiteY1475" fmla="*/ 1734228 h 5004654"/>
                <a:gd name="connsiteX1476" fmla="*/ 1028392 w 5684844"/>
                <a:gd name="connsiteY1476" fmla="*/ 1723732 h 5004654"/>
                <a:gd name="connsiteX1477" fmla="*/ 1040715 w 5684844"/>
                <a:gd name="connsiteY1477" fmla="*/ 1714049 h 5004654"/>
                <a:gd name="connsiteX1478" fmla="*/ 1047419 w 5684844"/>
                <a:gd name="connsiteY1478" fmla="*/ 1702944 h 5004654"/>
                <a:gd name="connsiteX1479" fmla="*/ 1061030 w 5684844"/>
                <a:gd name="connsiteY1479" fmla="*/ 1683713 h 5004654"/>
                <a:gd name="connsiteX1480" fmla="*/ 1060962 w 5684844"/>
                <a:gd name="connsiteY1480" fmla="*/ 1666310 h 5004654"/>
                <a:gd name="connsiteX1481" fmla="*/ 1052024 w 5684844"/>
                <a:gd name="connsiteY1481" fmla="*/ 1663060 h 5004654"/>
                <a:gd name="connsiteX1482" fmla="*/ 1043289 w 5684844"/>
                <a:gd name="connsiteY1482" fmla="*/ 1681478 h 5004654"/>
                <a:gd name="connsiteX1483" fmla="*/ 1041325 w 5684844"/>
                <a:gd name="connsiteY1483" fmla="*/ 1633740 h 5004654"/>
                <a:gd name="connsiteX1484" fmla="*/ 1057780 w 5684844"/>
                <a:gd name="connsiteY1484" fmla="*/ 1607399 h 5004654"/>
                <a:gd name="connsiteX1485" fmla="*/ 1077688 w 5684844"/>
                <a:gd name="connsiteY1485" fmla="*/ 1569682 h 5004654"/>
                <a:gd name="connsiteX1486" fmla="*/ 1108633 w 5684844"/>
                <a:gd name="connsiteY1486" fmla="*/ 1523094 h 5004654"/>
                <a:gd name="connsiteX1487" fmla="*/ 1051685 w 5684844"/>
                <a:gd name="connsiteY1487" fmla="*/ 1490523 h 5004654"/>
                <a:gd name="connsiteX1488" fmla="*/ 1056967 w 5684844"/>
                <a:gd name="connsiteY1488" fmla="*/ 1449014 h 5004654"/>
                <a:gd name="connsiteX1489" fmla="*/ 1050060 w 5684844"/>
                <a:gd name="connsiteY1489" fmla="*/ 1427075 h 5004654"/>
                <a:gd name="connsiteX1490" fmla="*/ 1057915 w 5684844"/>
                <a:gd name="connsiteY1490" fmla="*/ 1395046 h 5004654"/>
                <a:gd name="connsiteX1491" fmla="*/ 1070713 w 5684844"/>
                <a:gd name="connsiteY1491" fmla="*/ 1380961 h 5004654"/>
                <a:gd name="connsiteX1492" fmla="*/ 1088590 w 5684844"/>
                <a:gd name="connsiteY1492" fmla="*/ 1368908 h 5004654"/>
                <a:gd name="connsiteX1493" fmla="*/ 1088251 w 5684844"/>
                <a:gd name="connsiteY1493" fmla="*/ 1339385 h 5004654"/>
                <a:gd name="connsiteX1494" fmla="*/ 1107753 w 5684844"/>
                <a:gd name="connsiteY1494" fmla="*/ 1340401 h 5004654"/>
                <a:gd name="connsiteX1495" fmla="*/ 1118858 w 5684844"/>
                <a:gd name="connsiteY1495" fmla="*/ 1327061 h 5004654"/>
                <a:gd name="connsiteX1496" fmla="*/ 1138089 w 5684844"/>
                <a:gd name="connsiteY1496" fmla="*/ 1306882 h 5004654"/>
                <a:gd name="connsiteX1497" fmla="*/ 1151429 w 5684844"/>
                <a:gd name="connsiteY1497" fmla="*/ 1286364 h 5004654"/>
                <a:gd name="connsiteX1498" fmla="*/ 1156710 w 5684844"/>
                <a:gd name="connsiteY1498" fmla="*/ 1269368 h 5004654"/>
                <a:gd name="connsiteX1499" fmla="*/ 1135922 w 5684844"/>
                <a:gd name="connsiteY1499" fmla="*/ 1258534 h 5004654"/>
                <a:gd name="connsiteX1500" fmla="*/ 1152241 w 5684844"/>
                <a:gd name="connsiteY1500" fmla="*/ 1241402 h 5004654"/>
                <a:gd name="connsiteX1501" fmla="*/ 1153934 w 5684844"/>
                <a:gd name="connsiteY1501" fmla="*/ 1219598 h 5004654"/>
                <a:gd name="connsiteX1502" fmla="*/ 1166935 w 5684844"/>
                <a:gd name="connsiteY1502" fmla="*/ 1196304 h 5004654"/>
                <a:gd name="connsiteX1503" fmla="*/ 1218940 w 5684844"/>
                <a:gd name="connsiteY1503" fmla="*/ 1192173 h 5004654"/>
                <a:gd name="connsiteX1504" fmla="*/ 1256928 w 5684844"/>
                <a:gd name="connsiteY1504" fmla="*/ 1211472 h 5004654"/>
                <a:gd name="connsiteX1505" fmla="*/ 1247042 w 5684844"/>
                <a:gd name="connsiteY1505" fmla="*/ 1251220 h 5004654"/>
                <a:gd name="connsiteX1506" fmla="*/ 1204788 w 5684844"/>
                <a:gd name="connsiteY1506" fmla="*/ 1279999 h 5004654"/>
                <a:gd name="connsiteX1507" fmla="*/ 1194631 w 5684844"/>
                <a:gd name="connsiteY1507" fmla="*/ 1315211 h 5004654"/>
                <a:gd name="connsiteX1508" fmla="*/ 1179666 w 5684844"/>
                <a:gd name="connsiteY1508" fmla="*/ 1328415 h 5004654"/>
                <a:gd name="connsiteX1509" fmla="*/ 1171879 w 5684844"/>
                <a:gd name="connsiteY1509" fmla="*/ 1350151 h 5004654"/>
                <a:gd name="connsiteX1510" fmla="*/ 1153189 w 5684844"/>
                <a:gd name="connsiteY1510" fmla="*/ 1373784 h 5004654"/>
                <a:gd name="connsiteX1511" fmla="*/ 1159487 w 5684844"/>
                <a:gd name="connsiteY1511" fmla="*/ 1389967 h 5004654"/>
                <a:gd name="connsiteX1512" fmla="*/ 1164024 w 5684844"/>
                <a:gd name="connsiteY1512" fmla="*/ 1412720 h 5004654"/>
                <a:gd name="connsiteX1513" fmla="*/ 1171540 w 5684844"/>
                <a:gd name="connsiteY1513" fmla="*/ 1463641 h 5004654"/>
                <a:gd name="connsiteX1514" fmla="*/ 1184067 w 5684844"/>
                <a:gd name="connsiteY1514" fmla="*/ 1490185 h 5004654"/>
                <a:gd name="connsiteX1515" fmla="*/ 1202689 w 5684844"/>
                <a:gd name="connsiteY1515" fmla="*/ 1484971 h 5004654"/>
                <a:gd name="connsiteX1516" fmla="*/ 1214607 w 5684844"/>
                <a:gd name="connsiteY1516" fmla="*/ 1498717 h 5004654"/>
                <a:gd name="connsiteX1517" fmla="*/ 1236140 w 5684844"/>
                <a:gd name="connsiteY1517" fmla="*/ 1511312 h 5004654"/>
                <a:gd name="connsiteX1518" fmla="*/ 1255980 w 5684844"/>
                <a:gd name="connsiteY1518" fmla="*/ 1500071 h 5004654"/>
                <a:gd name="connsiteX1519" fmla="*/ 1302364 w 5684844"/>
                <a:gd name="connsiteY1519" fmla="*/ 1507858 h 5004654"/>
                <a:gd name="connsiteX1520" fmla="*/ 1315839 w 5684844"/>
                <a:gd name="connsiteY1520" fmla="*/ 1484632 h 5004654"/>
                <a:gd name="connsiteX1521" fmla="*/ 1356401 w 5684844"/>
                <a:gd name="connsiteY1521" fmla="*/ 1489169 h 5004654"/>
                <a:gd name="connsiteX1522" fmla="*/ 1371569 w 5684844"/>
                <a:gd name="connsiteY1522" fmla="*/ 1487070 h 5004654"/>
                <a:gd name="connsiteX1523" fmla="*/ 1369605 w 5684844"/>
                <a:gd name="connsiteY1523" fmla="*/ 1490049 h 5004654"/>
                <a:gd name="connsiteX1524" fmla="*/ 1380913 w 5684844"/>
                <a:gd name="connsiteY1524" fmla="*/ 1496076 h 5004654"/>
                <a:gd name="connsiteX1525" fmla="*/ 1401431 w 5684844"/>
                <a:gd name="connsiteY1525" fmla="*/ 1506572 h 5004654"/>
                <a:gd name="connsiteX1526" fmla="*/ 1405900 w 5684844"/>
                <a:gd name="connsiteY1526" fmla="*/ 1521063 h 5004654"/>
                <a:gd name="connsiteX1527" fmla="*/ 1596922 w 5684844"/>
                <a:gd name="connsiteY1527" fmla="*/ 4091369 h 5004654"/>
                <a:gd name="connsiteX1528" fmla="*/ 1591167 w 5684844"/>
                <a:gd name="connsiteY1528" fmla="*/ 4078165 h 5004654"/>
                <a:gd name="connsiteX1529" fmla="*/ 1582161 w 5684844"/>
                <a:gd name="connsiteY1529" fmla="*/ 4060153 h 5004654"/>
                <a:gd name="connsiteX1530" fmla="*/ 1579723 w 5684844"/>
                <a:gd name="connsiteY1530" fmla="*/ 4035031 h 5004654"/>
                <a:gd name="connsiteX1531" fmla="*/ 1558190 w 5684844"/>
                <a:gd name="connsiteY1531" fmla="*/ 4024671 h 5004654"/>
                <a:gd name="connsiteX1532" fmla="*/ 1543496 w 5684844"/>
                <a:gd name="connsiteY1532" fmla="*/ 4001648 h 5004654"/>
                <a:gd name="connsiteX1533" fmla="*/ 1549184 w 5684844"/>
                <a:gd name="connsiteY1533" fmla="*/ 3979776 h 5004654"/>
                <a:gd name="connsiteX1534" fmla="*/ 1536589 w 5684844"/>
                <a:gd name="connsiteY1534" fmla="*/ 3959258 h 5004654"/>
                <a:gd name="connsiteX1535" fmla="*/ 1543970 w 5684844"/>
                <a:gd name="connsiteY1535" fmla="*/ 3924250 h 5004654"/>
                <a:gd name="connsiteX1536" fmla="*/ 1562795 w 5684844"/>
                <a:gd name="connsiteY1536" fmla="*/ 3944226 h 5004654"/>
                <a:gd name="connsiteX1537" fmla="*/ 1558731 w 5684844"/>
                <a:gd name="connsiteY1537" fmla="*/ 3974697 h 5004654"/>
                <a:gd name="connsiteX1538" fmla="*/ 1573087 w 5684844"/>
                <a:gd name="connsiteY1538" fmla="*/ 4001174 h 5004654"/>
                <a:gd name="connsiteX1539" fmla="*/ 1578775 w 5684844"/>
                <a:gd name="connsiteY1539" fmla="*/ 4022098 h 5004654"/>
                <a:gd name="connsiteX1540" fmla="*/ 1598819 w 5684844"/>
                <a:gd name="connsiteY1540" fmla="*/ 4043021 h 5004654"/>
                <a:gd name="connsiteX1541" fmla="*/ 1604032 w 5684844"/>
                <a:gd name="connsiteY1541" fmla="*/ 4064284 h 5004654"/>
                <a:gd name="connsiteX1542" fmla="*/ 1620149 w 5684844"/>
                <a:gd name="connsiteY1542" fmla="*/ 4089406 h 5004654"/>
                <a:gd name="connsiteX1543" fmla="*/ 1596922 w 5684844"/>
                <a:gd name="connsiteY1543" fmla="*/ 4091369 h 5004654"/>
                <a:gd name="connsiteX1544" fmla="*/ 1731471 w 5684844"/>
                <a:gd name="connsiteY1544" fmla="*/ 4165517 h 5004654"/>
                <a:gd name="connsiteX1545" fmla="*/ 1734112 w 5684844"/>
                <a:gd name="connsiteY1545" fmla="*/ 4182648 h 5004654"/>
                <a:gd name="connsiteX1546" fmla="*/ 1738108 w 5684844"/>
                <a:gd name="connsiteY1546" fmla="*/ 4201541 h 5004654"/>
                <a:gd name="connsiteX1547" fmla="*/ 1723684 w 5684844"/>
                <a:gd name="connsiteY1547" fmla="*/ 4225850 h 5004654"/>
                <a:gd name="connsiteX1548" fmla="*/ 1738514 w 5684844"/>
                <a:gd name="connsiteY1548" fmla="*/ 4258895 h 5004654"/>
                <a:gd name="connsiteX1549" fmla="*/ 1726257 w 5684844"/>
                <a:gd name="connsiteY1549" fmla="*/ 4271693 h 5004654"/>
                <a:gd name="connsiteX1550" fmla="*/ 1714001 w 5684844"/>
                <a:gd name="connsiteY1550" fmla="*/ 4260927 h 5004654"/>
                <a:gd name="connsiteX1551" fmla="*/ 1701541 w 5684844"/>
                <a:gd name="connsiteY1551" fmla="*/ 4237159 h 5004654"/>
                <a:gd name="connsiteX1552" fmla="*/ 1704927 w 5684844"/>
                <a:gd name="connsiteY1552" fmla="*/ 4210818 h 5004654"/>
                <a:gd name="connsiteX1553" fmla="*/ 1703438 w 5684844"/>
                <a:gd name="connsiteY1553" fmla="*/ 4181768 h 5004654"/>
                <a:gd name="connsiteX1554" fmla="*/ 1708584 w 5684844"/>
                <a:gd name="connsiteY1554" fmla="*/ 4151974 h 5004654"/>
                <a:gd name="connsiteX1555" fmla="*/ 1703031 w 5684844"/>
                <a:gd name="connsiteY1555" fmla="*/ 4126039 h 5004654"/>
                <a:gd name="connsiteX1556" fmla="*/ 1712376 w 5684844"/>
                <a:gd name="connsiteY1556" fmla="*/ 4138905 h 5004654"/>
                <a:gd name="connsiteX1557" fmla="*/ 1731471 w 5684844"/>
                <a:gd name="connsiteY1557" fmla="*/ 4165517 h 5004654"/>
                <a:gd name="connsiteX1558" fmla="*/ 1660507 w 5684844"/>
                <a:gd name="connsiteY1558" fmla="*/ 3742437 h 5004654"/>
                <a:gd name="connsiteX1559" fmla="*/ 1673169 w 5684844"/>
                <a:gd name="connsiteY1559" fmla="*/ 3748666 h 5004654"/>
                <a:gd name="connsiteX1560" fmla="*/ 1688066 w 5684844"/>
                <a:gd name="connsiteY1560" fmla="*/ 3746635 h 5004654"/>
                <a:gd name="connsiteX1561" fmla="*/ 1690098 w 5684844"/>
                <a:gd name="connsiteY1561" fmla="*/ 3762006 h 5004654"/>
                <a:gd name="connsiteX1562" fmla="*/ 1703167 w 5684844"/>
                <a:gd name="connsiteY1562" fmla="*/ 3763564 h 5004654"/>
                <a:gd name="connsiteX1563" fmla="*/ 1713730 w 5684844"/>
                <a:gd name="connsiteY1563" fmla="*/ 3779476 h 5004654"/>
                <a:gd name="connsiteX1564" fmla="*/ 1700729 w 5684844"/>
                <a:gd name="connsiteY1564" fmla="*/ 3773992 h 5004654"/>
                <a:gd name="connsiteX1565" fmla="*/ 1685764 w 5684844"/>
                <a:gd name="connsiteY1565" fmla="*/ 3772773 h 5004654"/>
                <a:gd name="connsiteX1566" fmla="*/ 1672966 w 5684844"/>
                <a:gd name="connsiteY1566" fmla="*/ 3757605 h 5004654"/>
                <a:gd name="connsiteX1567" fmla="*/ 1657798 w 5684844"/>
                <a:gd name="connsiteY1567" fmla="*/ 3750630 h 5004654"/>
                <a:gd name="connsiteX1568" fmla="*/ 1660507 w 5684844"/>
                <a:gd name="connsiteY1568" fmla="*/ 3742437 h 5004654"/>
                <a:gd name="connsiteX1569" fmla="*/ 1639718 w 5684844"/>
                <a:gd name="connsiteY1569" fmla="*/ 3843873 h 5004654"/>
                <a:gd name="connsiteX1570" fmla="*/ 1646354 w 5684844"/>
                <a:gd name="connsiteY1570" fmla="*/ 3824100 h 5004654"/>
                <a:gd name="connsiteX1571" fmla="*/ 1643036 w 5684844"/>
                <a:gd name="connsiteY1571" fmla="*/ 3801551 h 5004654"/>
                <a:gd name="connsiteX1572" fmla="*/ 1646828 w 5684844"/>
                <a:gd name="connsiteY1572" fmla="*/ 3808932 h 5004654"/>
                <a:gd name="connsiteX1573" fmla="*/ 1657933 w 5684844"/>
                <a:gd name="connsiteY1573" fmla="*/ 3800129 h 5004654"/>
                <a:gd name="connsiteX1574" fmla="*/ 1665991 w 5684844"/>
                <a:gd name="connsiteY1574" fmla="*/ 3791394 h 5004654"/>
                <a:gd name="connsiteX1575" fmla="*/ 1682920 w 5684844"/>
                <a:gd name="connsiteY1575" fmla="*/ 3802838 h 5004654"/>
                <a:gd name="connsiteX1576" fmla="*/ 1692671 w 5684844"/>
                <a:gd name="connsiteY1576" fmla="*/ 3791462 h 5004654"/>
                <a:gd name="connsiteX1577" fmla="*/ 1712511 w 5684844"/>
                <a:gd name="connsiteY1577" fmla="*/ 3804395 h 5004654"/>
                <a:gd name="connsiteX1578" fmla="*/ 1721653 w 5684844"/>
                <a:gd name="connsiteY1578" fmla="*/ 3812589 h 5004654"/>
                <a:gd name="connsiteX1579" fmla="*/ 1714610 w 5684844"/>
                <a:gd name="connsiteY1579" fmla="*/ 3833784 h 5004654"/>
                <a:gd name="connsiteX1580" fmla="*/ 1702218 w 5684844"/>
                <a:gd name="connsiteY1580" fmla="*/ 3848342 h 5004654"/>
                <a:gd name="connsiteX1581" fmla="*/ 1690233 w 5684844"/>
                <a:gd name="connsiteY1581" fmla="*/ 3873126 h 5004654"/>
                <a:gd name="connsiteX1582" fmla="*/ 1702218 w 5684844"/>
                <a:gd name="connsiteY1582" fmla="*/ 3875699 h 5004654"/>
                <a:gd name="connsiteX1583" fmla="*/ 1682920 w 5684844"/>
                <a:gd name="connsiteY1583" fmla="*/ 3895201 h 5004654"/>
                <a:gd name="connsiteX1584" fmla="*/ 1652923 w 5684844"/>
                <a:gd name="connsiteY1584" fmla="*/ 3892289 h 5004654"/>
                <a:gd name="connsiteX1585" fmla="*/ 1639244 w 5684844"/>
                <a:gd name="connsiteY1585" fmla="*/ 3894117 h 5004654"/>
                <a:gd name="connsiteX1586" fmla="*/ 1633759 w 5684844"/>
                <a:gd name="connsiteY1586" fmla="*/ 3870755 h 5004654"/>
                <a:gd name="connsiteX1587" fmla="*/ 1639718 w 5684844"/>
                <a:gd name="connsiteY1587" fmla="*/ 3843873 h 5004654"/>
                <a:gd name="connsiteX1588" fmla="*/ 1694432 w 5684844"/>
                <a:gd name="connsiteY1588" fmla="*/ 2737351 h 5004654"/>
                <a:gd name="connsiteX1589" fmla="*/ 1703370 w 5684844"/>
                <a:gd name="connsiteY1589" fmla="*/ 2754212 h 5004654"/>
                <a:gd name="connsiteX1590" fmla="*/ 1694432 w 5684844"/>
                <a:gd name="connsiteY1590" fmla="*/ 2737351 h 5004654"/>
                <a:gd name="connsiteX1591" fmla="*/ 1878547 w 5684844"/>
                <a:gd name="connsiteY1591" fmla="*/ 2333840 h 5004654"/>
                <a:gd name="connsiteX1592" fmla="*/ 1834939 w 5684844"/>
                <a:gd name="connsiteY1592" fmla="*/ 2346367 h 5004654"/>
                <a:gd name="connsiteX1593" fmla="*/ 1761739 w 5684844"/>
                <a:gd name="connsiteY1593" fmla="*/ 2346435 h 5004654"/>
                <a:gd name="connsiteX1594" fmla="*/ 1722872 w 5684844"/>
                <a:gd name="connsiteY1594" fmla="*/ 2319146 h 5004654"/>
                <a:gd name="connsiteX1595" fmla="*/ 1682378 w 5684844"/>
                <a:gd name="connsiteY1595" fmla="*/ 2315692 h 5004654"/>
                <a:gd name="connsiteX1596" fmla="*/ 1617982 w 5684844"/>
                <a:gd name="connsiteY1596" fmla="*/ 2317859 h 5004654"/>
                <a:gd name="connsiteX1597" fmla="*/ 1568212 w 5684844"/>
                <a:gd name="connsiteY1597" fmla="*/ 2333230 h 5004654"/>
                <a:gd name="connsiteX1598" fmla="*/ 1539433 w 5684844"/>
                <a:gd name="connsiteY1598" fmla="*/ 2357472 h 5004654"/>
                <a:gd name="connsiteX1599" fmla="*/ 1507404 w 5684844"/>
                <a:gd name="connsiteY1599" fmla="*/ 2343997 h 5004654"/>
                <a:gd name="connsiteX1600" fmla="*/ 1474630 w 5684844"/>
                <a:gd name="connsiteY1600" fmla="*/ 2340137 h 5004654"/>
                <a:gd name="connsiteX1601" fmla="*/ 1457634 w 5684844"/>
                <a:gd name="connsiteY1601" fmla="*/ 2305264 h 5004654"/>
                <a:gd name="connsiteX1602" fmla="*/ 1436845 w 5684844"/>
                <a:gd name="connsiteY1602" fmla="*/ 2280345 h 5004654"/>
                <a:gd name="connsiteX1603" fmla="*/ 1458108 w 5684844"/>
                <a:gd name="connsiteY1603" fmla="*/ 2256374 h 5004654"/>
                <a:gd name="connsiteX1604" fmla="*/ 1466369 w 5684844"/>
                <a:gd name="connsiteY1604" fmla="*/ 2220147 h 5004654"/>
                <a:gd name="connsiteX1605" fmla="*/ 1470974 w 5684844"/>
                <a:gd name="connsiteY1605" fmla="*/ 2200984 h 5004654"/>
                <a:gd name="connsiteX1606" fmla="*/ 1488783 w 5684844"/>
                <a:gd name="connsiteY1606" fmla="*/ 2184123 h 5004654"/>
                <a:gd name="connsiteX1607" fmla="*/ 1487090 w 5684844"/>
                <a:gd name="connsiteY1607" fmla="*/ 2169226 h 5004654"/>
                <a:gd name="connsiteX1608" fmla="*/ 1506794 w 5684844"/>
                <a:gd name="connsiteY1608" fmla="*/ 2161913 h 5004654"/>
                <a:gd name="connsiteX1609" fmla="*/ 1526229 w 5684844"/>
                <a:gd name="connsiteY1609" fmla="*/ 2131035 h 5004654"/>
                <a:gd name="connsiteX1610" fmla="*/ 1549658 w 5684844"/>
                <a:gd name="connsiteY1610" fmla="*/ 2141124 h 5004654"/>
                <a:gd name="connsiteX1611" fmla="*/ 1572681 w 5684844"/>
                <a:gd name="connsiteY1611" fmla="*/ 2133811 h 5004654"/>
                <a:gd name="connsiteX1612" fmla="*/ 1600376 w 5684844"/>
                <a:gd name="connsiteY1612" fmla="*/ 2154464 h 5004654"/>
                <a:gd name="connsiteX1613" fmla="*/ 1583109 w 5684844"/>
                <a:gd name="connsiteY1613" fmla="*/ 2165976 h 5004654"/>
                <a:gd name="connsiteX1614" fmla="*/ 1583312 w 5684844"/>
                <a:gd name="connsiteY1614" fmla="*/ 2174711 h 5004654"/>
                <a:gd name="connsiteX1615" fmla="*/ 1609044 w 5684844"/>
                <a:gd name="connsiteY1615" fmla="*/ 2201255 h 5004654"/>
                <a:gd name="connsiteX1616" fmla="*/ 1629222 w 5684844"/>
                <a:gd name="connsiteY1616" fmla="*/ 2208636 h 5004654"/>
                <a:gd name="connsiteX1617" fmla="*/ 1648047 w 5684844"/>
                <a:gd name="connsiteY1617" fmla="*/ 2201119 h 5004654"/>
                <a:gd name="connsiteX1618" fmla="*/ 1667481 w 5684844"/>
                <a:gd name="connsiteY1618" fmla="*/ 2196041 h 5004654"/>
                <a:gd name="connsiteX1619" fmla="*/ 1677435 w 5684844"/>
                <a:gd name="connsiteY1619" fmla="*/ 2181211 h 5004654"/>
                <a:gd name="connsiteX1620" fmla="*/ 1707703 w 5684844"/>
                <a:gd name="connsiteY1620" fmla="*/ 2179112 h 5004654"/>
                <a:gd name="connsiteX1621" fmla="*/ 1707297 w 5684844"/>
                <a:gd name="connsiteY1621" fmla="*/ 2170309 h 5004654"/>
                <a:gd name="connsiteX1622" fmla="*/ 1690098 w 5684844"/>
                <a:gd name="connsiteY1622" fmla="*/ 2159069 h 5004654"/>
                <a:gd name="connsiteX1623" fmla="*/ 1666465 w 5684844"/>
                <a:gd name="connsiteY1623" fmla="*/ 2170513 h 5004654"/>
                <a:gd name="connsiteX1624" fmla="*/ 1651907 w 5684844"/>
                <a:gd name="connsiteY1624" fmla="*/ 2149724 h 5004654"/>
                <a:gd name="connsiteX1625" fmla="*/ 1654751 w 5684844"/>
                <a:gd name="connsiteY1625" fmla="*/ 2139702 h 5004654"/>
                <a:gd name="connsiteX1626" fmla="*/ 1662809 w 5684844"/>
                <a:gd name="connsiteY1626" fmla="*/ 2123112 h 5004654"/>
                <a:gd name="connsiteX1627" fmla="*/ 1709329 w 5684844"/>
                <a:gd name="connsiteY1627" fmla="*/ 2101782 h 5004654"/>
                <a:gd name="connsiteX1628" fmla="*/ 1735669 w 5684844"/>
                <a:gd name="connsiteY1628" fmla="*/ 2093792 h 5004654"/>
                <a:gd name="connsiteX1629" fmla="*/ 1759370 w 5684844"/>
                <a:gd name="connsiteY1629" fmla="*/ 2101173 h 5004654"/>
                <a:gd name="connsiteX1630" fmla="*/ 1736076 w 5684844"/>
                <a:gd name="connsiteY1630" fmla="*/ 2122097 h 5004654"/>
                <a:gd name="connsiteX1631" fmla="*/ 1745962 w 5684844"/>
                <a:gd name="connsiteY1631" fmla="*/ 2134691 h 5004654"/>
                <a:gd name="connsiteX1632" fmla="*/ 1745488 w 5684844"/>
                <a:gd name="connsiteY1632" fmla="*/ 2150740 h 5004654"/>
                <a:gd name="connsiteX1633" fmla="*/ 1721246 w 5684844"/>
                <a:gd name="connsiteY1633" fmla="*/ 2161506 h 5004654"/>
                <a:gd name="connsiteX1634" fmla="*/ 1718064 w 5684844"/>
                <a:gd name="connsiteY1634" fmla="*/ 2186155 h 5004654"/>
                <a:gd name="connsiteX1635" fmla="*/ 1737701 w 5684844"/>
                <a:gd name="connsiteY1635" fmla="*/ 2207146 h 5004654"/>
                <a:gd name="connsiteX1636" fmla="*/ 1781241 w 5684844"/>
                <a:gd name="connsiteY1636" fmla="*/ 2221569 h 5004654"/>
                <a:gd name="connsiteX1637" fmla="*/ 1827016 w 5684844"/>
                <a:gd name="connsiteY1637" fmla="*/ 2239581 h 5004654"/>
                <a:gd name="connsiteX1638" fmla="*/ 1865884 w 5684844"/>
                <a:gd name="connsiteY1638" fmla="*/ 2291247 h 5004654"/>
                <a:gd name="connsiteX1639" fmla="*/ 1878547 w 5684844"/>
                <a:gd name="connsiteY1639" fmla="*/ 2333840 h 5004654"/>
                <a:gd name="connsiteX1640" fmla="*/ 2287205 w 5684844"/>
                <a:gd name="connsiteY1640" fmla="*/ 2512809 h 5004654"/>
                <a:gd name="connsiteX1641" fmla="*/ 2232491 w 5684844"/>
                <a:gd name="connsiteY1641" fmla="*/ 2511455 h 5004654"/>
                <a:gd name="connsiteX1642" fmla="*/ 2179944 w 5684844"/>
                <a:gd name="connsiteY1642" fmla="*/ 2493714 h 5004654"/>
                <a:gd name="connsiteX1643" fmla="*/ 2144530 w 5684844"/>
                <a:gd name="connsiteY1643" fmla="*/ 2471639 h 5004654"/>
                <a:gd name="connsiteX1644" fmla="*/ 2124012 w 5684844"/>
                <a:gd name="connsiteY1644" fmla="*/ 2454304 h 5004654"/>
                <a:gd name="connsiteX1645" fmla="*/ 2120694 w 5684844"/>
                <a:gd name="connsiteY1645" fmla="*/ 2418957 h 5004654"/>
                <a:gd name="connsiteX1646" fmla="*/ 2135727 w 5684844"/>
                <a:gd name="connsiteY1646" fmla="*/ 2427354 h 5004654"/>
                <a:gd name="connsiteX1647" fmla="*/ 2132003 w 5684844"/>
                <a:gd name="connsiteY1647" fmla="*/ 2408258 h 5004654"/>
                <a:gd name="connsiteX1648" fmla="*/ 2144056 w 5684844"/>
                <a:gd name="connsiteY1648" fmla="*/ 2382391 h 5004654"/>
                <a:gd name="connsiteX1649" fmla="*/ 2167417 w 5684844"/>
                <a:gd name="connsiteY1649" fmla="*/ 2367359 h 5004654"/>
                <a:gd name="connsiteX1650" fmla="*/ 2149270 w 5684844"/>
                <a:gd name="connsiteY1650" fmla="*/ 2342033 h 5004654"/>
                <a:gd name="connsiteX1651" fmla="*/ 2103766 w 5684844"/>
                <a:gd name="connsiteY1651" fmla="*/ 2302150 h 5004654"/>
                <a:gd name="connsiteX1652" fmla="*/ 2068960 w 5684844"/>
                <a:gd name="connsiteY1652" fmla="*/ 2265245 h 5004654"/>
                <a:gd name="connsiteX1653" fmla="*/ 2051965 w 5684844"/>
                <a:gd name="connsiteY1653" fmla="*/ 2225497 h 5004654"/>
                <a:gd name="connsiteX1654" fmla="*/ 2033749 w 5684844"/>
                <a:gd name="connsiteY1654" fmla="*/ 2180196 h 5004654"/>
                <a:gd name="connsiteX1655" fmla="*/ 2055621 w 5684844"/>
                <a:gd name="connsiteY1655" fmla="*/ 2138822 h 5004654"/>
                <a:gd name="connsiteX1656" fmla="*/ 2086431 w 5684844"/>
                <a:gd name="connsiteY1656" fmla="*/ 2117695 h 5004654"/>
                <a:gd name="connsiteX1657" fmla="*/ 2131664 w 5684844"/>
                <a:gd name="connsiteY1657" fmla="*/ 2092031 h 5004654"/>
                <a:gd name="connsiteX1658" fmla="*/ 2170735 w 5684844"/>
                <a:gd name="connsiteY1658" fmla="*/ 2089526 h 5004654"/>
                <a:gd name="connsiteX1659" fmla="*/ 2198769 w 5684844"/>
                <a:gd name="connsiteY1659" fmla="*/ 2088239 h 5004654"/>
                <a:gd name="connsiteX1660" fmla="*/ 2225381 w 5684844"/>
                <a:gd name="connsiteY1660" fmla="*/ 2114580 h 5004654"/>
                <a:gd name="connsiteX1661" fmla="*/ 2201816 w 5684844"/>
                <a:gd name="connsiteY1661" fmla="*/ 2147760 h 5004654"/>
                <a:gd name="connsiteX1662" fmla="*/ 2163964 w 5684844"/>
                <a:gd name="connsiteY1662" fmla="*/ 2161506 h 5004654"/>
                <a:gd name="connsiteX1663" fmla="*/ 2158005 w 5684844"/>
                <a:gd name="connsiteY1663" fmla="*/ 2194280 h 5004654"/>
                <a:gd name="connsiteX1664" fmla="*/ 2149135 w 5684844"/>
                <a:gd name="connsiteY1664" fmla="*/ 2192587 h 5004654"/>
                <a:gd name="connsiteX1665" fmla="*/ 2168027 w 5684844"/>
                <a:gd name="connsiteY1665" fmla="*/ 2223398 h 5004654"/>
                <a:gd name="connsiteX1666" fmla="*/ 2175814 w 5684844"/>
                <a:gd name="connsiteY1666" fmla="*/ 2251025 h 5004654"/>
                <a:gd name="connsiteX1667" fmla="*/ 2219625 w 5684844"/>
                <a:gd name="connsiteY1667" fmla="*/ 2265584 h 5004654"/>
                <a:gd name="connsiteX1668" fmla="*/ 2220505 w 5684844"/>
                <a:gd name="connsiteY1668" fmla="*/ 2304384 h 5004654"/>
                <a:gd name="connsiteX1669" fmla="*/ 2241362 w 5684844"/>
                <a:gd name="connsiteY1669" fmla="*/ 2334246 h 5004654"/>
                <a:gd name="connsiteX1670" fmla="*/ 2239059 w 5684844"/>
                <a:gd name="connsiteY1670" fmla="*/ 2359978 h 5004654"/>
                <a:gd name="connsiteX1671" fmla="*/ 2252060 w 5684844"/>
                <a:gd name="connsiteY1671" fmla="*/ 2395121 h 5004654"/>
                <a:gd name="connsiteX1672" fmla="*/ 2271630 w 5684844"/>
                <a:gd name="connsiteY1672" fmla="*/ 2381714 h 5004654"/>
                <a:gd name="connsiteX1673" fmla="*/ 2271698 w 5684844"/>
                <a:gd name="connsiteY1673" fmla="*/ 2407445 h 5004654"/>
                <a:gd name="connsiteX1674" fmla="*/ 2279756 w 5684844"/>
                <a:gd name="connsiteY1674" fmla="*/ 2423832 h 5004654"/>
                <a:gd name="connsiteX1675" fmla="*/ 2287137 w 5684844"/>
                <a:gd name="connsiteY1675" fmla="*/ 2453085 h 5004654"/>
                <a:gd name="connsiteX1676" fmla="*/ 2307316 w 5684844"/>
                <a:gd name="connsiteY1676" fmla="*/ 2490938 h 5004654"/>
                <a:gd name="connsiteX1677" fmla="*/ 2287205 w 5684844"/>
                <a:gd name="connsiteY1677" fmla="*/ 2512809 h 500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</a:cxnLst>
              <a:rect l="l" t="t" r="r" b="b"/>
              <a:pathLst>
                <a:path w="5684844" h="5004654">
                  <a:moveTo>
                    <a:pt x="3812203" y="3232885"/>
                  </a:moveTo>
                  <a:cubicBezTo>
                    <a:pt x="3815928" y="3237964"/>
                    <a:pt x="3817214" y="3246293"/>
                    <a:pt x="3819448" y="3257872"/>
                  </a:cubicBezTo>
                  <a:cubicBezTo>
                    <a:pt x="3821751" y="3269451"/>
                    <a:pt x="3834955" y="3272972"/>
                    <a:pt x="3834346" y="3287328"/>
                  </a:cubicBezTo>
                  <a:cubicBezTo>
                    <a:pt x="3833804" y="3301751"/>
                    <a:pt x="3837122" y="3308793"/>
                    <a:pt x="3836242" y="3317799"/>
                  </a:cubicBezTo>
                  <a:cubicBezTo>
                    <a:pt x="3835362" y="3326873"/>
                    <a:pt x="3845180" y="3335744"/>
                    <a:pt x="3854254" y="3342854"/>
                  </a:cubicBezTo>
                  <a:cubicBezTo>
                    <a:pt x="3863395" y="3349896"/>
                    <a:pt x="3865359" y="3353417"/>
                    <a:pt x="3871114" y="3369195"/>
                  </a:cubicBezTo>
                  <a:cubicBezTo>
                    <a:pt x="3876803" y="3385040"/>
                    <a:pt x="3866307" y="3387274"/>
                    <a:pt x="3869760" y="3400546"/>
                  </a:cubicBezTo>
                  <a:cubicBezTo>
                    <a:pt x="3873214" y="3413818"/>
                    <a:pt x="3878766" y="3429664"/>
                    <a:pt x="3875380" y="3438669"/>
                  </a:cubicBezTo>
                  <a:cubicBezTo>
                    <a:pt x="3871927" y="3447743"/>
                    <a:pt x="3863192" y="3449775"/>
                    <a:pt x="3863734" y="3460812"/>
                  </a:cubicBezTo>
                  <a:cubicBezTo>
                    <a:pt x="3864275" y="3471850"/>
                    <a:pt x="3871250" y="3466094"/>
                    <a:pt x="3873214" y="3477741"/>
                  </a:cubicBezTo>
                  <a:cubicBezTo>
                    <a:pt x="3875178" y="3489320"/>
                    <a:pt x="3857504" y="3490200"/>
                    <a:pt x="3856895" y="3492706"/>
                  </a:cubicBezTo>
                  <a:cubicBezTo>
                    <a:pt x="3856353" y="3495279"/>
                    <a:pt x="3868407" y="3503946"/>
                    <a:pt x="3867255" y="3517218"/>
                  </a:cubicBezTo>
                  <a:cubicBezTo>
                    <a:pt x="3866104" y="3530490"/>
                    <a:pt x="3864682" y="3524396"/>
                    <a:pt x="3864953" y="3538819"/>
                  </a:cubicBezTo>
                  <a:cubicBezTo>
                    <a:pt x="3864953" y="3539158"/>
                    <a:pt x="3864953" y="3539428"/>
                    <a:pt x="3864953" y="3539767"/>
                  </a:cubicBezTo>
                  <a:cubicBezTo>
                    <a:pt x="3865021" y="3539700"/>
                    <a:pt x="3865021" y="3539632"/>
                    <a:pt x="3865021" y="3539564"/>
                  </a:cubicBezTo>
                  <a:cubicBezTo>
                    <a:pt x="3867864" y="3534215"/>
                    <a:pt x="3867391" y="3528730"/>
                    <a:pt x="3868812" y="3524735"/>
                  </a:cubicBezTo>
                  <a:cubicBezTo>
                    <a:pt x="3870234" y="3520807"/>
                    <a:pt x="3882084" y="3523177"/>
                    <a:pt x="3893189" y="3538752"/>
                  </a:cubicBezTo>
                  <a:cubicBezTo>
                    <a:pt x="3904295" y="3554326"/>
                    <a:pt x="3918177" y="3571999"/>
                    <a:pt x="3924406" y="3580193"/>
                  </a:cubicBezTo>
                  <a:cubicBezTo>
                    <a:pt x="3930704" y="3588386"/>
                    <a:pt x="3928807" y="3589605"/>
                    <a:pt x="3935308" y="3601455"/>
                  </a:cubicBezTo>
                  <a:cubicBezTo>
                    <a:pt x="3941877" y="3613305"/>
                    <a:pt x="3938693" y="3621905"/>
                    <a:pt x="3941267" y="3628947"/>
                  </a:cubicBezTo>
                  <a:cubicBezTo>
                    <a:pt x="3943840" y="3635989"/>
                    <a:pt x="3935308" y="3651970"/>
                    <a:pt x="3935308" y="3660434"/>
                  </a:cubicBezTo>
                  <a:cubicBezTo>
                    <a:pt x="3935308" y="3668899"/>
                    <a:pt x="3953252" y="3669102"/>
                    <a:pt x="3958060" y="3673639"/>
                  </a:cubicBezTo>
                  <a:cubicBezTo>
                    <a:pt x="3962936" y="3678175"/>
                    <a:pt x="3960634" y="3691786"/>
                    <a:pt x="3970045" y="3702011"/>
                  </a:cubicBezTo>
                  <a:cubicBezTo>
                    <a:pt x="3979458" y="3712168"/>
                    <a:pt x="3970723" y="3714945"/>
                    <a:pt x="3974718" y="3718669"/>
                  </a:cubicBezTo>
                  <a:cubicBezTo>
                    <a:pt x="3978713" y="3722325"/>
                    <a:pt x="3987381" y="3718195"/>
                    <a:pt x="3994491" y="3723003"/>
                  </a:cubicBezTo>
                  <a:cubicBezTo>
                    <a:pt x="4001600" y="3727810"/>
                    <a:pt x="3999434" y="3730654"/>
                    <a:pt x="4009727" y="3732076"/>
                  </a:cubicBezTo>
                  <a:cubicBezTo>
                    <a:pt x="4020019" y="3733498"/>
                    <a:pt x="4027941" y="3749817"/>
                    <a:pt x="4045615" y="3758553"/>
                  </a:cubicBezTo>
                  <a:cubicBezTo>
                    <a:pt x="4063288" y="3767288"/>
                    <a:pt x="4068502" y="3767491"/>
                    <a:pt x="4072497" y="3762954"/>
                  </a:cubicBezTo>
                  <a:cubicBezTo>
                    <a:pt x="4076493" y="3758417"/>
                    <a:pt x="4069179" y="3746906"/>
                    <a:pt x="4064304" y="3737290"/>
                  </a:cubicBezTo>
                  <a:cubicBezTo>
                    <a:pt x="4059429" y="3727675"/>
                    <a:pt x="4050693" y="3721513"/>
                    <a:pt x="4044464" y="3711559"/>
                  </a:cubicBezTo>
                  <a:cubicBezTo>
                    <a:pt x="4038166" y="3701673"/>
                    <a:pt x="4039724" y="3682509"/>
                    <a:pt x="4039724" y="3663279"/>
                  </a:cubicBezTo>
                  <a:cubicBezTo>
                    <a:pt x="4039724" y="3644047"/>
                    <a:pt x="4026181" y="3630843"/>
                    <a:pt x="4021306" y="3622379"/>
                  </a:cubicBezTo>
                  <a:cubicBezTo>
                    <a:pt x="4016430" y="3613914"/>
                    <a:pt x="4014127" y="3597866"/>
                    <a:pt x="4008711" y="3593939"/>
                  </a:cubicBezTo>
                  <a:cubicBezTo>
                    <a:pt x="4003293" y="3590011"/>
                    <a:pt x="3985349" y="3599830"/>
                    <a:pt x="3983386" y="3596173"/>
                  </a:cubicBezTo>
                  <a:cubicBezTo>
                    <a:pt x="3981422" y="3592517"/>
                    <a:pt x="3985552" y="3583375"/>
                    <a:pt x="3973567" y="3579989"/>
                  </a:cubicBezTo>
                  <a:cubicBezTo>
                    <a:pt x="3961581" y="3576604"/>
                    <a:pt x="3960634" y="3566988"/>
                    <a:pt x="3951492" y="3562993"/>
                  </a:cubicBezTo>
                  <a:cubicBezTo>
                    <a:pt x="3942350" y="3559066"/>
                    <a:pt x="3937949" y="3556831"/>
                    <a:pt x="3934495" y="3552565"/>
                  </a:cubicBezTo>
                  <a:cubicBezTo>
                    <a:pt x="3931042" y="3548299"/>
                    <a:pt x="3934089" y="3543627"/>
                    <a:pt x="3935511" y="3536855"/>
                  </a:cubicBezTo>
                  <a:cubicBezTo>
                    <a:pt x="3936934" y="3530084"/>
                    <a:pt x="3934563" y="3523380"/>
                    <a:pt x="3928266" y="3521417"/>
                  </a:cubicBezTo>
                  <a:cubicBezTo>
                    <a:pt x="3921968" y="3519453"/>
                    <a:pt x="3918650" y="3509431"/>
                    <a:pt x="3909238" y="3495008"/>
                  </a:cubicBezTo>
                  <a:cubicBezTo>
                    <a:pt x="3899825" y="3480585"/>
                    <a:pt x="3894273" y="3482277"/>
                    <a:pt x="3892851" y="3465891"/>
                  </a:cubicBezTo>
                  <a:cubicBezTo>
                    <a:pt x="3891429" y="3449504"/>
                    <a:pt x="3891497" y="3445102"/>
                    <a:pt x="3894679" y="3439143"/>
                  </a:cubicBezTo>
                  <a:cubicBezTo>
                    <a:pt x="3897794" y="3433184"/>
                    <a:pt x="3899148" y="3426616"/>
                    <a:pt x="3901450" y="3420116"/>
                  </a:cubicBezTo>
                  <a:cubicBezTo>
                    <a:pt x="3903753" y="3413615"/>
                    <a:pt x="3912827" y="3409823"/>
                    <a:pt x="3916009" y="3403593"/>
                  </a:cubicBezTo>
                  <a:cubicBezTo>
                    <a:pt x="3919125" y="3397364"/>
                    <a:pt x="3916009" y="3387883"/>
                    <a:pt x="3917973" y="3376575"/>
                  </a:cubicBezTo>
                  <a:cubicBezTo>
                    <a:pt x="3919937" y="3365267"/>
                    <a:pt x="3917296" y="3357141"/>
                    <a:pt x="3925557" y="3354026"/>
                  </a:cubicBezTo>
                  <a:cubicBezTo>
                    <a:pt x="3933818" y="3350912"/>
                    <a:pt x="3932193" y="3348812"/>
                    <a:pt x="3938693" y="3364657"/>
                  </a:cubicBezTo>
                  <a:cubicBezTo>
                    <a:pt x="3945262" y="3380503"/>
                    <a:pt x="3955825" y="3368991"/>
                    <a:pt x="3965779" y="3369533"/>
                  </a:cubicBezTo>
                  <a:cubicBezTo>
                    <a:pt x="3975734" y="3370074"/>
                    <a:pt x="3975463" y="3392827"/>
                    <a:pt x="3979187" y="3396213"/>
                  </a:cubicBezTo>
                  <a:cubicBezTo>
                    <a:pt x="3982911" y="3399598"/>
                    <a:pt x="3990766" y="3392624"/>
                    <a:pt x="3995913" y="3395197"/>
                  </a:cubicBezTo>
                  <a:cubicBezTo>
                    <a:pt x="4001059" y="3397770"/>
                    <a:pt x="4001397" y="3403661"/>
                    <a:pt x="4006543" y="3400546"/>
                  </a:cubicBezTo>
                  <a:cubicBezTo>
                    <a:pt x="4011690" y="3397431"/>
                    <a:pt x="4007492" y="3410839"/>
                    <a:pt x="4009794" y="3419032"/>
                  </a:cubicBezTo>
                  <a:cubicBezTo>
                    <a:pt x="4011622" y="3425600"/>
                    <a:pt x="4023202" y="3426752"/>
                    <a:pt x="4028213" y="3431763"/>
                  </a:cubicBezTo>
                  <a:cubicBezTo>
                    <a:pt x="4031327" y="3427700"/>
                    <a:pt x="4036541" y="3422080"/>
                    <a:pt x="4039386" y="3422689"/>
                  </a:cubicBezTo>
                  <a:cubicBezTo>
                    <a:pt x="4043381" y="3423569"/>
                    <a:pt x="4042636" y="3438128"/>
                    <a:pt x="4042636" y="3448014"/>
                  </a:cubicBezTo>
                  <a:cubicBezTo>
                    <a:pt x="4042636" y="3457900"/>
                    <a:pt x="4044870" y="3453702"/>
                    <a:pt x="4050897" y="3454582"/>
                  </a:cubicBezTo>
                  <a:cubicBezTo>
                    <a:pt x="4056923" y="3455463"/>
                    <a:pt x="4059970" y="3458781"/>
                    <a:pt x="4062543" y="3463047"/>
                  </a:cubicBezTo>
                  <a:cubicBezTo>
                    <a:pt x="4065117" y="3467313"/>
                    <a:pt x="4076493" y="3464604"/>
                    <a:pt x="4078254" y="3470563"/>
                  </a:cubicBezTo>
                  <a:cubicBezTo>
                    <a:pt x="4079947" y="3476522"/>
                    <a:pt x="4077170" y="3476251"/>
                    <a:pt x="4074597" y="3482210"/>
                  </a:cubicBezTo>
                  <a:cubicBezTo>
                    <a:pt x="4072024" y="3488169"/>
                    <a:pt x="4080556" y="3495482"/>
                    <a:pt x="4084009" y="3498868"/>
                  </a:cubicBezTo>
                  <a:cubicBezTo>
                    <a:pt x="4087463" y="3502253"/>
                    <a:pt x="4088208" y="3509160"/>
                    <a:pt x="4083061" y="3513629"/>
                  </a:cubicBezTo>
                  <a:cubicBezTo>
                    <a:pt x="4077915" y="3518166"/>
                    <a:pt x="4075545" y="3526969"/>
                    <a:pt x="4080420" y="3527511"/>
                  </a:cubicBezTo>
                  <a:cubicBezTo>
                    <a:pt x="4085295" y="3528053"/>
                    <a:pt x="4099448" y="3522974"/>
                    <a:pt x="4108319" y="3517353"/>
                  </a:cubicBezTo>
                  <a:cubicBezTo>
                    <a:pt x="4117122" y="3511733"/>
                    <a:pt x="4117595" y="3500222"/>
                    <a:pt x="4125315" y="3492841"/>
                  </a:cubicBezTo>
                  <a:cubicBezTo>
                    <a:pt x="4133035" y="3485460"/>
                    <a:pt x="4129513" y="3474626"/>
                    <a:pt x="4132967" y="3469547"/>
                  </a:cubicBezTo>
                  <a:cubicBezTo>
                    <a:pt x="4136420" y="3464468"/>
                    <a:pt x="4142108" y="3458239"/>
                    <a:pt x="4154974" y="3459119"/>
                  </a:cubicBezTo>
                  <a:cubicBezTo>
                    <a:pt x="4167772" y="3460000"/>
                    <a:pt x="4185039" y="3451332"/>
                    <a:pt x="4198989" y="3443748"/>
                  </a:cubicBezTo>
                  <a:cubicBezTo>
                    <a:pt x="4212937" y="3436096"/>
                    <a:pt x="4216323" y="3424043"/>
                    <a:pt x="4223705" y="3416121"/>
                  </a:cubicBezTo>
                  <a:cubicBezTo>
                    <a:pt x="4231085" y="3408198"/>
                    <a:pt x="4217001" y="3396551"/>
                    <a:pt x="4221267" y="3382670"/>
                  </a:cubicBezTo>
                  <a:cubicBezTo>
                    <a:pt x="4225533" y="3368788"/>
                    <a:pt x="4238398" y="3358157"/>
                    <a:pt x="4232101" y="3343734"/>
                  </a:cubicBezTo>
                  <a:cubicBezTo>
                    <a:pt x="4225803" y="3329311"/>
                    <a:pt x="4226074" y="3330868"/>
                    <a:pt x="4224923" y="3315564"/>
                  </a:cubicBezTo>
                  <a:cubicBezTo>
                    <a:pt x="4223772" y="3300329"/>
                    <a:pt x="4212937" y="3280353"/>
                    <a:pt x="4209213" y="3270467"/>
                  </a:cubicBezTo>
                  <a:cubicBezTo>
                    <a:pt x="4205489" y="3260580"/>
                    <a:pt x="4174272" y="3242027"/>
                    <a:pt x="4164860" y="3235187"/>
                  </a:cubicBezTo>
                  <a:cubicBezTo>
                    <a:pt x="4155448" y="3228416"/>
                    <a:pt x="4144343" y="3210201"/>
                    <a:pt x="4133508" y="3199434"/>
                  </a:cubicBezTo>
                  <a:cubicBezTo>
                    <a:pt x="4122674" y="3188668"/>
                    <a:pt x="4123690" y="3192527"/>
                    <a:pt x="4121997" y="3178375"/>
                  </a:cubicBezTo>
                  <a:cubicBezTo>
                    <a:pt x="4120304" y="3164223"/>
                    <a:pt x="4101344" y="3178104"/>
                    <a:pt x="4092202" y="3172484"/>
                  </a:cubicBezTo>
                  <a:cubicBezTo>
                    <a:pt x="4083061" y="3166864"/>
                    <a:pt x="4088072" y="3156165"/>
                    <a:pt x="4086988" y="3142622"/>
                  </a:cubicBezTo>
                  <a:cubicBezTo>
                    <a:pt x="4085838" y="3129079"/>
                    <a:pt x="4085838" y="3117703"/>
                    <a:pt x="4096672" y="3110931"/>
                  </a:cubicBezTo>
                  <a:cubicBezTo>
                    <a:pt x="4107506" y="3104160"/>
                    <a:pt x="4105542" y="3100639"/>
                    <a:pt x="4105542" y="3091565"/>
                  </a:cubicBezTo>
                  <a:cubicBezTo>
                    <a:pt x="4105542" y="3082491"/>
                    <a:pt x="4108183" y="3078699"/>
                    <a:pt x="4112788" y="3077548"/>
                  </a:cubicBezTo>
                  <a:cubicBezTo>
                    <a:pt x="4117324" y="3076397"/>
                    <a:pt x="4129581" y="3084997"/>
                    <a:pt x="4136420" y="3079376"/>
                  </a:cubicBezTo>
                  <a:cubicBezTo>
                    <a:pt x="4143259" y="3073756"/>
                    <a:pt x="4133576" y="3063463"/>
                    <a:pt x="4143259" y="3063463"/>
                  </a:cubicBezTo>
                  <a:cubicBezTo>
                    <a:pt x="4152942" y="3063463"/>
                    <a:pt x="4146645" y="3061229"/>
                    <a:pt x="4148947" y="3053306"/>
                  </a:cubicBezTo>
                  <a:cubicBezTo>
                    <a:pt x="4151249" y="3045384"/>
                    <a:pt x="4165673" y="3051613"/>
                    <a:pt x="4170549" y="3048837"/>
                  </a:cubicBezTo>
                  <a:cubicBezTo>
                    <a:pt x="4175424" y="3045993"/>
                    <a:pt x="4174272" y="3045452"/>
                    <a:pt x="4181112" y="3051410"/>
                  </a:cubicBezTo>
                  <a:cubicBezTo>
                    <a:pt x="4187951" y="3057369"/>
                    <a:pt x="4193097" y="3054525"/>
                    <a:pt x="4201968" y="3051681"/>
                  </a:cubicBezTo>
                  <a:cubicBezTo>
                    <a:pt x="4210771" y="3048837"/>
                    <a:pt x="4211177" y="3058656"/>
                    <a:pt x="4207453" y="3063463"/>
                  </a:cubicBezTo>
                  <a:cubicBezTo>
                    <a:pt x="4203728" y="3068271"/>
                    <a:pt x="4213344" y="3077954"/>
                    <a:pt x="4217610" y="3087570"/>
                  </a:cubicBezTo>
                  <a:cubicBezTo>
                    <a:pt x="4219371" y="3091565"/>
                    <a:pt x="4221808" y="3094341"/>
                    <a:pt x="4224585" y="3096102"/>
                  </a:cubicBezTo>
                  <a:cubicBezTo>
                    <a:pt x="4223908" y="3096305"/>
                    <a:pt x="4223298" y="3096440"/>
                    <a:pt x="4222621" y="3096711"/>
                  </a:cubicBezTo>
                  <a:cubicBezTo>
                    <a:pt x="4204135" y="3103483"/>
                    <a:pt x="4201426" y="3099284"/>
                    <a:pt x="4188899" y="3107275"/>
                  </a:cubicBezTo>
                  <a:cubicBezTo>
                    <a:pt x="4183414" y="3110796"/>
                    <a:pt x="4176372" y="3120208"/>
                    <a:pt x="4187003" y="3135308"/>
                  </a:cubicBezTo>
                  <a:cubicBezTo>
                    <a:pt x="4197635" y="3150409"/>
                    <a:pt x="4175898" y="3179120"/>
                    <a:pt x="4201697" y="3181354"/>
                  </a:cubicBezTo>
                  <a:cubicBezTo>
                    <a:pt x="4227564" y="3183589"/>
                    <a:pt x="4233794" y="3163952"/>
                    <a:pt x="4241378" y="3157925"/>
                  </a:cubicBezTo>
                  <a:cubicBezTo>
                    <a:pt x="4248962" y="3151899"/>
                    <a:pt x="4255327" y="3144518"/>
                    <a:pt x="4259864" y="3135444"/>
                  </a:cubicBezTo>
                  <a:cubicBezTo>
                    <a:pt x="4264401" y="3126370"/>
                    <a:pt x="4262911" y="3108494"/>
                    <a:pt x="4255327" y="3106259"/>
                  </a:cubicBezTo>
                  <a:cubicBezTo>
                    <a:pt x="4250587" y="3104837"/>
                    <a:pt x="4246185" y="3098810"/>
                    <a:pt x="4239076" y="3096170"/>
                  </a:cubicBezTo>
                  <a:cubicBezTo>
                    <a:pt x="4240294" y="3093122"/>
                    <a:pt x="4233049" y="3087908"/>
                    <a:pt x="4229799" y="3084455"/>
                  </a:cubicBezTo>
                  <a:cubicBezTo>
                    <a:pt x="4225803" y="3080189"/>
                    <a:pt x="4225126" y="3072876"/>
                    <a:pt x="4225397" y="3068948"/>
                  </a:cubicBezTo>
                  <a:cubicBezTo>
                    <a:pt x="4225668" y="3065021"/>
                    <a:pt x="4236570" y="3053780"/>
                    <a:pt x="4239685" y="3055473"/>
                  </a:cubicBezTo>
                  <a:cubicBezTo>
                    <a:pt x="4242800" y="3057166"/>
                    <a:pt x="4256207" y="3065495"/>
                    <a:pt x="4271308" y="3062380"/>
                  </a:cubicBezTo>
                  <a:cubicBezTo>
                    <a:pt x="4286408" y="3059265"/>
                    <a:pt x="4273746" y="3037055"/>
                    <a:pt x="4278892" y="3035633"/>
                  </a:cubicBezTo>
                  <a:cubicBezTo>
                    <a:pt x="4284038" y="3034211"/>
                    <a:pt x="4289658" y="3038680"/>
                    <a:pt x="4295617" y="3036648"/>
                  </a:cubicBezTo>
                  <a:cubicBezTo>
                    <a:pt x="4301576" y="3034685"/>
                    <a:pt x="4303946" y="3032586"/>
                    <a:pt x="4313087" y="3031773"/>
                  </a:cubicBezTo>
                  <a:cubicBezTo>
                    <a:pt x="4322229" y="3030893"/>
                    <a:pt x="4318166" y="3026491"/>
                    <a:pt x="4320198" y="3010104"/>
                  </a:cubicBezTo>
                  <a:cubicBezTo>
                    <a:pt x="4322161" y="2993718"/>
                    <a:pt x="4325953" y="3002723"/>
                    <a:pt x="4335027" y="3012339"/>
                  </a:cubicBezTo>
                  <a:cubicBezTo>
                    <a:pt x="4344168" y="3021954"/>
                    <a:pt x="4341528" y="3015454"/>
                    <a:pt x="4345794" y="3011188"/>
                  </a:cubicBezTo>
                  <a:cubicBezTo>
                    <a:pt x="4350059" y="3006922"/>
                    <a:pt x="4353852" y="3006380"/>
                    <a:pt x="4357847" y="3006109"/>
                  </a:cubicBezTo>
                  <a:cubicBezTo>
                    <a:pt x="4361842" y="3005838"/>
                    <a:pt x="4367327" y="3008209"/>
                    <a:pt x="4370441" y="3005635"/>
                  </a:cubicBezTo>
                  <a:cubicBezTo>
                    <a:pt x="4373557" y="3003062"/>
                    <a:pt x="4381411" y="3013490"/>
                    <a:pt x="4390823" y="3012407"/>
                  </a:cubicBezTo>
                  <a:cubicBezTo>
                    <a:pt x="4400236" y="3011255"/>
                    <a:pt x="4394684" y="2999609"/>
                    <a:pt x="4410123" y="2994530"/>
                  </a:cubicBezTo>
                  <a:cubicBezTo>
                    <a:pt x="4425493" y="2989452"/>
                    <a:pt x="4425223" y="2988029"/>
                    <a:pt x="4427931" y="2976721"/>
                  </a:cubicBezTo>
                  <a:cubicBezTo>
                    <a:pt x="4430572" y="2965413"/>
                    <a:pt x="4431250" y="2964126"/>
                    <a:pt x="4435854" y="2962637"/>
                  </a:cubicBezTo>
                  <a:cubicBezTo>
                    <a:pt x="4440391" y="2961147"/>
                    <a:pt x="4454204" y="2973403"/>
                    <a:pt x="4457252" y="2969273"/>
                  </a:cubicBezTo>
                  <a:cubicBezTo>
                    <a:pt x="4460299" y="2965142"/>
                    <a:pt x="4457320" y="2965074"/>
                    <a:pt x="4461111" y="2962840"/>
                  </a:cubicBezTo>
                  <a:cubicBezTo>
                    <a:pt x="4464904" y="2960605"/>
                    <a:pt x="4463617" y="2952344"/>
                    <a:pt x="4468560" y="2949297"/>
                  </a:cubicBezTo>
                  <a:cubicBezTo>
                    <a:pt x="4473503" y="2946250"/>
                    <a:pt x="4476618" y="2940765"/>
                    <a:pt x="4474722" y="2940020"/>
                  </a:cubicBezTo>
                  <a:cubicBezTo>
                    <a:pt x="4472826" y="2939275"/>
                    <a:pt x="4464700" y="2942119"/>
                    <a:pt x="4460909" y="2940223"/>
                  </a:cubicBezTo>
                  <a:cubicBezTo>
                    <a:pt x="4457116" y="2938327"/>
                    <a:pt x="4460705" y="2929727"/>
                    <a:pt x="4466393" y="2927086"/>
                  </a:cubicBezTo>
                  <a:cubicBezTo>
                    <a:pt x="4472081" y="2924445"/>
                    <a:pt x="4479123" y="2924039"/>
                    <a:pt x="4487452" y="2923294"/>
                  </a:cubicBezTo>
                  <a:cubicBezTo>
                    <a:pt x="4488468" y="2923227"/>
                    <a:pt x="4489213" y="2923227"/>
                    <a:pt x="4489822" y="2923227"/>
                  </a:cubicBezTo>
                  <a:cubicBezTo>
                    <a:pt x="4489552" y="2922753"/>
                    <a:pt x="4489281" y="2922143"/>
                    <a:pt x="4489348" y="2921060"/>
                  </a:cubicBezTo>
                  <a:cubicBezTo>
                    <a:pt x="4489754" y="2915440"/>
                    <a:pt x="4491515" y="2914627"/>
                    <a:pt x="4494563" y="2912799"/>
                  </a:cubicBezTo>
                  <a:cubicBezTo>
                    <a:pt x="4497609" y="2910903"/>
                    <a:pt x="4501808" y="2908600"/>
                    <a:pt x="4502959" y="2903319"/>
                  </a:cubicBezTo>
                  <a:cubicBezTo>
                    <a:pt x="4504110" y="2898037"/>
                    <a:pt x="4498286" y="2893974"/>
                    <a:pt x="4500183" y="2893703"/>
                  </a:cubicBezTo>
                  <a:cubicBezTo>
                    <a:pt x="4502079" y="2893432"/>
                    <a:pt x="4510204" y="2906434"/>
                    <a:pt x="4512913" y="2905418"/>
                  </a:cubicBezTo>
                  <a:cubicBezTo>
                    <a:pt x="4515554" y="2904402"/>
                    <a:pt x="4506751" y="2885848"/>
                    <a:pt x="4506751" y="2880905"/>
                  </a:cubicBezTo>
                  <a:cubicBezTo>
                    <a:pt x="4506751" y="2876030"/>
                    <a:pt x="4511761" y="2871899"/>
                    <a:pt x="4510204" y="2870409"/>
                  </a:cubicBezTo>
                  <a:cubicBezTo>
                    <a:pt x="4508715" y="2868920"/>
                    <a:pt x="4501808" y="2868310"/>
                    <a:pt x="4504449" y="2866414"/>
                  </a:cubicBezTo>
                  <a:cubicBezTo>
                    <a:pt x="4507090" y="2864518"/>
                    <a:pt x="4517518" y="2870342"/>
                    <a:pt x="4519007" y="2868852"/>
                  </a:cubicBezTo>
                  <a:cubicBezTo>
                    <a:pt x="4520497" y="2867362"/>
                    <a:pt x="4516976" y="2859237"/>
                    <a:pt x="4515080" y="2858085"/>
                  </a:cubicBezTo>
                  <a:cubicBezTo>
                    <a:pt x="4513184" y="2856934"/>
                    <a:pt x="4507361" y="2853751"/>
                    <a:pt x="4503907" y="2851856"/>
                  </a:cubicBezTo>
                  <a:cubicBezTo>
                    <a:pt x="4500454" y="2849959"/>
                    <a:pt x="4504110" y="2845965"/>
                    <a:pt x="4509054" y="2843730"/>
                  </a:cubicBezTo>
                  <a:cubicBezTo>
                    <a:pt x="4513997" y="2841495"/>
                    <a:pt x="4512981" y="2843933"/>
                    <a:pt x="4517518" y="2842037"/>
                  </a:cubicBezTo>
                  <a:cubicBezTo>
                    <a:pt x="4522054" y="2840141"/>
                    <a:pt x="4523002" y="2827343"/>
                    <a:pt x="4526795" y="2818675"/>
                  </a:cubicBezTo>
                  <a:cubicBezTo>
                    <a:pt x="4530586" y="2810008"/>
                    <a:pt x="4543791" y="2794908"/>
                    <a:pt x="4547989" y="2785496"/>
                  </a:cubicBezTo>
                  <a:cubicBezTo>
                    <a:pt x="4552188" y="2776083"/>
                    <a:pt x="4555506" y="2780417"/>
                    <a:pt x="4559297" y="2775135"/>
                  </a:cubicBezTo>
                  <a:cubicBezTo>
                    <a:pt x="4563090" y="2769854"/>
                    <a:pt x="4567694" y="2768770"/>
                    <a:pt x="4567288" y="2761660"/>
                  </a:cubicBezTo>
                  <a:cubicBezTo>
                    <a:pt x="4566881" y="2754482"/>
                    <a:pt x="4557943" y="2759493"/>
                    <a:pt x="4556454" y="2756514"/>
                  </a:cubicBezTo>
                  <a:cubicBezTo>
                    <a:pt x="4554963" y="2753466"/>
                    <a:pt x="4552797" y="2750622"/>
                    <a:pt x="4549343" y="2746830"/>
                  </a:cubicBezTo>
                  <a:cubicBezTo>
                    <a:pt x="4545890" y="2743038"/>
                    <a:pt x="4554761" y="2743648"/>
                    <a:pt x="4563495" y="2743648"/>
                  </a:cubicBezTo>
                  <a:cubicBezTo>
                    <a:pt x="4572231" y="2743648"/>
                    <a:pt x="4573382" y="2741007"/>
                    <a:pt x="4574127" y="2735116"/>
                  </a:cubicBezTo>
                  <a:cubicBezTo>
                    <a:pt x="4574872" y="2729225"/>
                    <a:pt x="4569049" y="2723063"/>
                    <a:pt x="4566001" y="2727193"/>
                  </a:cubicBezTo>
                  <a:cubicBezTo>
                    <a:pt x="4562954" y="2731324"/>
                    <a:pt x="4550020" y="2742361"/>
                    <a:pt x="4542369" y="2740127"/>
                  </a:cubicBezTo>
                  <a:cubicBezTo>
                    <a:pt x="4534785" y="2737892"/>
                    <a:pt x="4545822" y="2727600"/>
                    <a:pt x="4551172" y="2725704"/>
                  </a:cubicBezTo>
                  <a:cubicBezTo>
                    <a:pt x="4556522" y="2723808"/>
                    <a:pt x="4569997" y="2723334"/>
                    <a:pt x="4571486" y="2715817"/>
                  </a:cubicBezTo>
                  <a:cubicBezTo>
                    <a:pt x="4572976" y="2708301"/>
                    <a:pt x="4547718" y="2716020"/>
                    <a:pt x="4544333" y="2712567"/>
                  </a:cubicBezTo>
                  <a:cubicBezTo>
                    <a:pt x="4540879" y="2709113"/>
                    <a:pt x="4542911" y="2701665"/>
                    <a:pt x="4532279" y="2703155"/>
                  </a:cubicBezTo>
                  <a:cubicBezTo>
                    <a:pt x="4521648" y="2704644"/>
                    <a:pt x="4525576" y="2706405"/>
                    <a:pt x="4518398" y="2704509"/>
                  </a:cubicBezTo>
                  <a:cubicBezTo>
                    <a:pt x="4511152" y="2702613"/>
                    <a:pt x="4512304" y="2703696"/>
                    <a:pt x="4518804" y="2700311"/>
                  </a:cubicBezTo>
                  <a:cubicBezTo>
                    <a:pt x="4525237" y="2696925"/>
                    <a:pt x="4529774" y="2694826"/>
                    <a:pt x="4532076" y="2691440"/>
                  </a:cubicBezTo>
                  <a:cubicBezTo>
                    <a:pt x="4534379" y="2688054"/>
                    <a:pt x="4535259" y="2681215"/>
                    <a:pt x="4538306" y="2678574"/>
                  </a:cubicBezTo>
                  <a:cubicBezTo>
                    <a:pt x="4541353" y="2675934"/>
                    <a:pt x="4543046" y="2669839"/>
                    <a:pt x="4546499" y="2666453"/>
                  </a:cubicBezTo>
                  <a:cubicBezTo>
                    <a:pt x="4549953" y="2663068"/>
                    <a:pt x="4549479" y="2657854"/>
                    <a:pt x="4543384" y="2652910"/>
                  </a:cubicBezTo>
                  <a:cubicBezTo>
                    <a:pt x="4537290" y="2648035"/>
                    <a:pt x="4529638" y="2644582"/>
                    <a:pt x="4520497" y="2641196"/>
                  </a:cubicBezTo>
                  <a:cubicBezTo>
                    <a:pt x="4511356" y="2637810"/>
                    <a:pt x="4508850" y="2633612"/>
                    <a:pt x="4511085" y="2630565"/>
                  </a:cubicBezTo>
                  <a:cubicBezTo>
                    <a:pt x="4513387" y="2627518"/>
                    <a:pt x="4514267" y="2630429"/>
                    <a:pt x="4517653" y="2632664"/>
                  </a:cubicBezTo>
                  <a:cubicBezTo>
                    <a:pt x="4521106" y="2634899"/>
                    <a:pt x="4524966" y="2627518"/>
                    <a:pt x="4527607" y="2627179"/>
                  </a:cubicBezTo>
                  <a:cubicBezTo>
                    <a:pt x="4530248" y="2626773"/>
                    <a:pt x="4537764" y="2631851"/>
                    <a:pt x="4548395" y="2632596"/>
                  </a:cubicBezTo>
                  <a:cubicBezTo>
                    <a:pt x="4559027" y="2633341"/>
                    <a:pt x="4553203" y="2631513"/>
                    <a:pt x="4550901" y="2623590"/>
                  </a:cubicBezTo>
                  <a:cubicBezTo>
                    <a:pt x="4548599" y="2615668"/>
                    <a:pt x="4543588" y="2609709"/>
                    <a:pt x="4537900" y="2604562"/>
                  </a:cubicBezTo>
                  <a:cubicBezTo>
                    <a:pt x="4532211" y="2599484"/>
                    <a:pt x="4525372" y="2598671"/>
                    <a:pt x="4519684" y="2593593"/>
                  </a:cubicBezTo>
                  <a:cubicBezTo>
                    <a:pt x="4513997" y="2588514"/>
                    <a:pt x="4515418" y="2579914"/>
                    <a:pt x="4512574" y="2575377"/>
                  </a:cubicBezTo>
                  <a:cubicBezTo>
                    <a:pt x="4509731" y="2570841"/>
                    <a:pt x="4490093" y="2574091"/>
                    <a:pt x="4484947" y="2567319"/>
                  </a:cubicBezTo>
                  <a:cubicBezTo>
                    <a:pt x="4479800" y="2560548"/>
                    <a:pt x="4486640" y="2529467"/>
                    <a:pt x="4462736" y="2522154"/>
                  </a:cubicBezTo>
                  <a:cubicBezTo>
                    <a:pt x="4438766" y="2514773"/>
                    <a:pt x="4439240" y="2500756"/>
                    <a:pt x="4436599" y="2495474"/>
                  </a:cubicBezTo>
                  <a:cubicBezTo>
                    <a:pt x="4433958" y="2490193"/>
                    <a:pt x="4423666" y="2477733"/>
                    <a:pt x="4426306" y="2469065"/>
                  </a:cubicBezTo>
                  <a:cubicBezTo>
                    <a:pt x="4428947" y="2460398"/>
                    <a:pt x="4448449" y="2472316"/>
                    <a:pt x="4454882" y="2470014"/>
                  </a:cubicBezTo>
                  <a:cubicBezTo>
                    <a:pt x="4461315" y="2467779"/>
                    <a:pt x="4447704" y="2456674"/>
                    <a:pt x="4444657" y="2450647"/>
                  </a:cubicBezTo>
                  <a:cubicBezTo>
                    <a:pt x="4441609" y="2444621"/>
                    <a:pt x="4456236" y="2447194"/>
                    <a:pt x="4464632" y="2446855"/>
                  </a:cubicBezTo>
                  <a:cubicBezTo>
                    <a:pt x="4472961" y="2446449"/>
                    <a:pt x="4476821" y="2431620"/>
                    <a:pt x="4489754" y="2425593"/>
                  </a:cubicBezTo>
                  <a:cubicBezTo>
                    <a:pt x="4502688" y="2419566"/>
                    <a:pt x="4512439" y="2426135"/>
                    <a:pt x="4520023" y="2427624"/>
                  </a:cubicBezTo>
                  <a:cubicBezTo>
                    <a:pt x="4527607" y="2429114"/>
                    <a:pt x="4534447" y="2401893"/>
                    <a:pt x="4535191" y="2390178"/>
                  </a:cubicBezTo>
                  <a:cubicBezTo>
                    <a:pt x="4535936" y="2378464"/>
                    <a:pt x="4518263" y="2379953"/>
                    <a:pt x="4502282" y="2380292"/>
                  </a:cubicBezTo>
                  <a:cubicBezTo>
                    <a:pt x="4486302" y="2380698"/>
                    <a:pt x="4479259" y="2375078"/>
                    <a:pt x="4468627" y="2369390"/>
                  </a:cubicBezTo>
                  <a:cubicBezTo>
                    <a:pt x="4457997" y="2363770"/>
                    <a:pt x="4443234" y="2362822"/>
                    <a:pt x="4429557" y="2386928"/>
                  </a:cubicBezTo>
                  <a:cubicBezTo>
                    <a:pt x="4415878" y="2411034"/>
                    <a:pt x="4408294" y="2400471"/>
                    <a:pt x="4403757" y="2392887"/>
                  </a:cubicBezTo>
                  <a:cubicBezTo>
                    <a:pt x="4399220" y="2385370"/>
                    <a:pt x="4393939" y="2382323"/>
                    <a:pt x="4383646" y="2382730"/>
                  </a:cubicBezTo>
                  <a:cubicBezTo>
                    <a:pt x="4373353" y="2383136"/>
                    <a:pt x="4372880" y="2369458"/>
                    <a:pt x="4355816" y="2358149"/>
                  </a:cubicBezTo>
                  <a:cubicBezTo>
                    <a:pt x="4338684" y="2346841"/>
                    <a:pt x="4339902" y="2323615"/>
                    <a:pt x="4351685" y="2324698"/>
                  </a:cubicBezTo>
                  <a:cubicBezTo>
                    <a:pt x="4363467" y="2325850"/>
                    <a:pt x="4383714" y="2317724"/>
                    <a:pt x="4384865" y="2311291"/>
                  </a:cubicBezTo>
                  <a:cubicBezTo>
                    <a:pt x="4386016" y="2304858"/>
                    <a:pt x="4391027" y="2286846"/>
                    <a:pt x="4394074" y="2281903"/>
                  </a:cubicBezTo>
                  <a:cubicBezTo>
                    <a:pt x="4397121" y="2277027"/>
                    <a:pt x="4425629" y="2266464"/>
                    <a:pt x="4427525" y="2256713"/>
                  </a:cubicBezTo>
                  <a:cubicBezTo>
                    <a:pt x="4429421" y="2246894"/>
                    <a:pt x="4424275" y="2216491"/>
                    <a:pt x="4453527" y="2219538"/>
                  </a:cubicBezTo>
                  <a:cubicBezTo>
                    <a:pt x="4482780" y="2222585"/>
                    <a:pt x="4457387" y="2256984"/>
                    <a:pt x="4453595" y="2264907"/>
                  </a:cubicBezTo>
                  <a:cubicBezTo>
                    <a:pt x="4449803" y="2272829"/>
                    <a:pt x="4461788" y="2285153"/>
                    <a:pt x="4465581" y="2288200"/>
                  </a:cubicBezTo>
                  <a:cubicBezTo>
                    <a:pt x="4469373" y="2291247"/>
                    <a:pt x="4471133" y="2298087"/>
                    <a:pt x="4472691" y="2308650"/>
                  </a:cubicBezTo>
                  <a:cubicBezTo>
                    <a:pt x="4474180" y="2319213"/>
                    <a:pt x="4456033" y="2309192"/>
                    <a:pt x="4450006" y="2313661"/>
                  </a:cubicBezTo>
                  <a:cubicBezTo>
                    <a:pt x="4443912" y="2318198"/>
                    <a:pt x="4456371" y="2334381"/>
                    <a:pt x="4463211" y="2334381"/>
                  </a:cubicBezTo>
                  <a:cubicBezTo>
                    <a:pt x="4470050" y="2334381"/>
                    <a:pt x="4482983" y="2328626"/>
                    <a:pt x="4492531" y="2310208"/>
                  </a:cubicBezTo>
                  <a:cubicBezTo>
                    <a:pt x="4502011" y="2291721"/>
                    <a:pt x="4518669" y="2278856"/>
                    <a:pt x="4531602" y="2276215"/>
                  </a:cubicBezTo>
                  <a:cubicBezTo>
                    <a:pt x="4544536" y="2273574"/>
                    <a:pt x="4547245" y="2273235"/>
                    <a:pt x="4561667" y="2278517"/>
                  </a:cubicBezTo>
                  <a:cubicBezTo>
                    <a:pt x="4576090" y="2283799"/>
                    <a:pt x="4581102" y="2283731"/>
                    <a:pt x="4587940" y="2289758"/>
                  </a:cubicBezTo>
                  <a:cubicBezTo>
                    <a:pt x="4594780" y="2295784"/>
                    <a:pt x="4588550" y="2312645"/>
                    <a:pt x="4588144" y="2325850"/>
                  </a:cubicBezTo>
                  <a:cubicBezTo>
                    <a:pt x="4587738" y="2339054"/>
                    <a:pt x="4599790" y="2344336"/>
                    <a:pt x="4603583" y="2357878"/>
                  </a:cubicBezTo>
                  <a:cubicBezTo>
                    <a:pt x="4607374" y="2371421"/>
                    <a:pt x="4603989" y="2365327"/>
                    <a:pt x="4609745" y="2361197"/>
                  </a:cubicBezTo>
                  <a:cubicBezTo>
                    <a:pt x="4615433" y="2357066"/>
                    <a:pt x="4616313" y="2360926"/>
                    <a:pt x="4629992" y="2361670"/>
                  </a:cubicBezTo>
                  <a:cubicBezTo>
                    <a:pt x="4643670" y="2362415"/>
                    <a:pt x="4639945" y="2368239"/>
                    <a:pt x="4652472" y="2382933"/>
                  </a:cubicBezTo>
                  <a:cubicBezTo>
                    <a:pt x="4664999" y="2397627"/>
                    <a:pt x="4659651" y="2397695"/>
                    <a:pt x="4645565" y="2398778"/>
                  </a:cubicBezTo>
                  <a:cubicBezTo>
                    <a:pt x="4631481" y="2399861"/>
                    <a:pt x="4642451" y="2406430"/>
                    <a:pt x="4648478" y="2412050"/>
                  </a:cubicBezTo>
                  <a:cubicBezTo>
                    <a:pt x="4654504" y="2417670"/>
                    <a:pt x="4661343" y="2416790"/>
                    <a:pt x="4668183" y="2425051"/>
                  </a:cubicBezTo>
                  <a:cubicBezTo>
                    <a:pt x="4675022" y="2433312"/>
                    <a:pt x="4676240" y="2446043"/>
                    <a:pt x="4670553" y="2453221"/>
                  </a:cubicBezTo>
                  <a:cubicBezTo>
                    <a:pt x="4664865" y="2460398"/>
                    <a:pt x="4651457" y="2474686"/>
                    <a:pt x="4660192" y="2499131"/>
                  </a:cubicBezTo>
                  <a:cubicBezTo>
                    <a:pt x="4668927" y="2523643"/>
                    <a:pt x="4681454" y="2503262"/>
                    <a:pt x="4689445" y="2500282"/>
                  </a:cubicBezTo>
                  <a:cubicBezTo>
                    <a:pt x="4697435" y="2497235"/>
                    <a:pt x="4688090" y="2487755"/>
                    <a:pt x="4699060" y="2480983"/>
                  </a:cubicBezTo>
                  <a:cubicBezTo>
                    <a:pt x="4710098" y="2474212"/>
                    <a:pt x="4714364" y="2499740"/>
                    <a:pt x="4739824" y="2496016"/>
                  </a:cubicBezTo>
                  <a:cubicBezTo>
                    <a:pt x="4765285" y="2492224"/>
                    <a:pt x="4756889" y="2457283"/>
                    <a:pt x="4758785" y="2441100"/>
                  </a:cubicBezTo>
                  <a:cubicBezTo>
                    <a:pt x="4760680" y="2424916"/>
                    <a:pt x="4746664" y="2425864"/>
                    <a:pt x="4743617" y="2407716"/>
                  </a:cubicBezTo>
                  <a:cubicBezTo>
                    <a:pt x="4740569" y="2389569"/>
                    <a:pt x="4744496" y="2378735"/>
                    <a:pt x="4733121" y="2371218"/>
                  </a:cubicBezTo>
                  <a:cubicBezTo>
                    <a:pt x="4721744" y="2363702"/>
                    <a:pt x="4721676" y="2347518"/>
                    <a:pt x="4714770" y="2335465"/>
                  </a:cubicBezTo>
                  <a:cubicBezTo>
                    <a:pt x="4707931" y="2323412"/>
                    <a:pt x="4692424" y="2313593"/>
                    <a:pt x="4685992" y="2309869"/>
                  </a:cubicBezTo>
                  <a:cubicBezTo>
                    <a:pt x="4679558" y="2306077"/>
                    <a:pt x="4677053" y="2305400"/>
                    <a:pt x="4674819" y="2301269"/>
                  </a:cubicBezTo>
                  <a:cubicBezTo>
                    <a:pt x="4672517" y="2297138"/>
                    <a:pt x="4657348" y="2296597"/>
                    <a:pt x="4652811" y="2293956"/>
                  </a:cubicBezTo>
                  <a:cubicBezTo>
                    <a:pt x="4648274" y="2291315"/>
                    <a:pt x="4652067" y="2281361"/>
                    <a:pt x="4650576" y="2274183"/>
                  </a:cubicBezTo>
                  <a:cubicBezTo>
                    <a:pt x="4649087" y="2267006"/>
                    <a:pt x="4651592" y="2257729"/>
                    <a:pt x="4654640" y="2253937"/>
                  </a:cubicBezTo>
                  <a:cubicBezTo>
                    <a:pt x="4657687" y="2250145"/>
                    <a:pt x="4671703" y="2235383"/>
                    <a:pt x="4687278" y="2229356"/>
                  </a:cubicBezTo>
                  <a:cubicBezTo>
                    <a:pt x="4702852" y="2223330"/>
                    <a:pt x="4701227" y="2204031"/>
                    <a:pt x="4699331" y="2197869"/>
                  </a:cubicBezTo>
                  <a:cubicBezTo>
                    <a:pt x="4697435" y="2191639"/>
                    <a:pt x="4706712" y="2182566"/>
                    <a:pt x="4703665" y="2173560"/>
                  </a:cubicBezTo>
                  <a:cubicBezTo>
                    <a:pt x="4700617" y="2164486"/>
                    <a:pt x="4692356" y="2157782"/>
                    <a:pt x="4695742" y="2150198"/>
                  </a:cubicBezTo>
                  <a:cubicBezTo>
                    <a:pt x="4699196" y="2142682"/>
                    <a:pt x="4712603" y="2134217"/>
                    <a:pt x="4720932" y="2129274"/>
                  </a:cubicBezTo>
                  <a:cubicBezTo>
                    <a:pt x="4729260" y="2124399"/>
                    <a:pt x="4735762" y="2114987"/>
                    <a:pt x="4735762" y="2110044"/>
                  </a:cubicBezTo>
                  <a:cubicBezTo>
                    <a:pt x="4735762" y="2105100"/>
                    <a:pt x="4739215" y="2098058"/>
                    <a:pt x="4743346" y="2090880"/>
                  </a:cubicBezTo>
                  <a:cubicBezTo>
                    <a:pt x="4747544" y="2083702"/>
                    <a:pt x="4751607" y="2077744"/>
                    <a:pt x="4759258" y="2078895"/>
                  </a:cubicBezTo>
                  <a:cubicBezTo>
                    <a:pt x="4766842" y="2080046"/>
                    <a:pt x="4764744" y="2112617"/>
                    <a:pt x="4785261" y="2116002"/>
                  </a:cubicBezTo>
                  <a:cubicBezTo>
                    <a:pt x="4805778" y="2119388"/>
                    <a:pt x="4810383" y="2087765"/>
                    <a:pt x="4825619" y="2073816"/>
                  </a:cubicBezTo>
                  <a:cubicBezTo>
                    <a:pt x="4840787" y="2059867"/>
                    <a:pt x="4838282" y="2049913"/>
                    <a:pt x="4843225" y="2036370"/>
                  </a:cubicBezTo>
                  <a:cubicBezTo>
                    <a:pt x="4848168" y="2022827"/>
                    <a:pt x="4852773" y="2009487"/>
                    <a:pt x="4857716" y="1995538"/>
                  </a:cubicBezTo>
                  <a:cubicBezTo>
                    <a:pt x="4862659" y="1981589"/>
                    <a:pt x="4881957" y="1971296"/>
                    <a:pt x="4885749" y="1961478"/>
                  </a:cubicBezTo>
                  <a:cubicBezTo>
                    <a:pt x="4889541" y="1951659"/>
                    <a:pt x="4895026" y="1937507"/>
                    <a:pt x="4899225" y="1929990"/>
                  </a:cubicBezTo>
                  <a:cubicBezTo>
                    <a:pt x="4903423" y="1922474"/>
                    <a:pt x="4887510" y="1911775"/>
                    <a:pt x="4891708" y="1905342"/>
                  </a:cubicBezTo>
                  <a:cubicBezTo>
                    <a:pt x="4895907" y="1898910"/>
                    <a:pt x="4902543" y="1897420"/>
                    <a:pt x="4903693" y="1889565"/>
                  </a:cubicBezTo>
                  <a:cubicBezTo>
                    <a:pt x="4904845" y="1881642"/>
                    <a:pt x="4908027" y="1869657"/>
                    <a:pt x="4909178" y="1860651"/>
                  </a:cubicBezTo>
                  <a:cubicBezTo>
                    <a:pt x="4910330" y="1851577"/>
                    <a:pt x="4907147" y="1818194"/>
                    <a:pt x="4913648" y="1807631"/>
                  </a:cubicBezTo>
                  <a:cubicBezTo>
                    <a:pt x="4920080" y="1797067"/>
                    <a:pt x="4920893" y="1768356"/>
                    <a:pt x="4918929" y="1761178"/>
                  </a:cubicBezTo>
                  <a:cubicBezTo>
                    <a:pt x="4917034" y="1754001"/>
                    <a:pt x="4905318" y="1734499"/>
                    <a:pt x="4905318" y="1727660"/>
                  </a:cubicBezTo>
                  <a:cubicBezTo>
                    <a:pt x="4905318" y="1720888"/>
                    <a:pt x="4905860" y="1696308"/>
                    <a:pt x="4894078" y="1684255"/>
                  </a:cubicBezTo>
                  <a:cubicBezTo>
                    <a:pt x="4882296" y="1672202"/>
                    <a:pt x="4880129" y="1673759"/>
                    <a:pt x="4883176" y="1639089"/>
                  </a:cubicBezTo>
                  <a:cubicBezTo>
                    <a:pt x="4886223" y="1604419"/>
                    <a:pt x="4896922" y="1601981"/>
                    <a:pt x="4912903" y="1624192"/>
                  </a:cubicBezTo>
                  <a:cubicBezTo>
                    <a:pt x="4928884" y="1646402"/>
                    <a:pt x="4932811" y="1653174"/>
                    <a:pt x="4952584" y="1677280"/>
                  </a:cubicBezTo>
                  <a:cubicBezTo>
                    <a:pt x="4972356" y="1701386"/>
                    <a:pt x="4956511" y="1712966"/>
                    <a:pt x="4956850" y="1742421"/>
                  </a:cubicBezTo>
                  <a:cubicBezTo>
                    <a:pt x="4957256" y="1771810"/>
                    <a:pt x="4965246" y="1765851"/>
                    <a:pt x="4981565" y="1787655"/>
                  </a:cubicBezTo>
                  <a:cubicBezTo>
                    <a:pt x="4997884" y="1809527"/>
                    <a:pt x="4985086" y="1807969"/>
                    <a:pt x="4974455" y="1823408"/>
                  </a:cubicBezTo>
                  <a:cubicBezTo>
                    <a:pt x="4963824" y="1838847"/>
                    <a:pt x="4968834" y="1852051"/>
                    <a:pt x="4981768" y="1855843"/>
                  </a:cubicBezTo>
                  <a:cubicBezTo>
                    <a:pt x="4994702" y="1859635"/>
                    <a:pt x="4991520" y="1883335"/>
                    <a:pt x="4997952" y="1892747"/>
                  </a:cubicBezTo>
                  <a:cubicBezTo>
                    <a:pt x="5004385" y="1902160"/>
                    <a:pt x="5012104" y="1909405"/>
                    <a:pt x="5018943" y="1913604"/>
                  </a:cubicBezTo>
                  <a:cubicBezTo>
                    <a:pt x="5025783" y="1917734"/>
                    <a:pt x="5030726" y="1906290"/>
                    <a:pt x="5029643" y="1898029"/>
                  </a:cubicBezTo>
                  <a:cubicBezTo>
                    <a:pt x="5028491" y="1889768"/>
                    <a:pt x="5031945" y="1889633"/>
                    <a:pt x="5038784" y="1887398"/>
                  </a:cubicBezTo>
                  <a:cubicBezTo>
                    <a:pt x="5045623" y="1885163"/>
                    <a:pt x="5062822" y="1880085"/>
                    <a:pt x="5064718" y="1885367"/>
                  </a:cubicBezTo>
                  <a:cubicBezTo>
                    <a:pt x="5066615" y="1890648"/>
                    <a:pt x="5067427" y="1907103"/>
                    <a:pt x="5067427" y="1902160"/>
                  </a:cubicBezTo>
                  <a:cubicBezTo>
                    <a:pt x="5067427" y="1897284"/>
                    <a:pt x="5073454" y="1881642"/>
                    <a:pt x="5071558" y="1875616"/>
                  </a:cubicBezTo>
                  <a:cubicBezTo>
                    <a:pt x="5069661" y="1869589"/>
                    <a:pt x="5060182" y="1865662"/>
                    <a:pt x="5053343" y="1863021"/>
                  </a:cubicBezTo>
                  <a:cubicBezTo>
                    <a:pt x="5046504" y="1860380"/>
                    <a:pt x="5037972" y="1860651"/>
                    <a:pt x="5037972" y="1855775"/>
                  </a:cubicBezTo>
                  <a:cubicBezTo>
                    <a:pt x="5037972" y="1850900"/>
                    <a:pt x="5040409" y="1841691"/>
                    <a:pt x="5028220" y="1831534"/>
                  </a:cubicBezTo>
                  <a:cubicBezTo>
                    <a:pt x="5016032" y="1821377"/>
                    <a:pt x="5014339" y="1824017"/>
                    <a:pt x="5009802" y="1811964"/>
                  </a:cubicBezTo>
                  <a:cubicBezTo>
                    <a:pt x="5005265" y="1799911"/>
                    <a:pt x="5007974" y="1787248"/>
                    <a:pt x="5008380" y="1757115"/>
                  </a:cubicBezTo>
                  <a:cubicBezTo>
                    <a:pt x="5008786" y="1726983"/>
                    <a:pt x="4999577" y="1733618"/>
                    <a:pt x="5007974" y="1728337"/>
                  </a:cubicBezTo>
                  <a:cubicBezTo>
                    <a:pt x="5012104" y="1725696"/>
                    <a:pt x="5018538" y="1726102"/>
                    <a:pt x="5024970" y="1728201"/>
                  </a:cubicBezTo>
                  <a:cubicBezTo>
                    <a:pt x="5023684" y="1726779"/>
                    <a:pt x="5022465" y="1725357"/>
                    <a:pt x="5021652" y="1723664"/>
                  </a:cubicBezTo>
                  <a:cubicBezTo>
                    <a:pt x="5017115" y="1714591"/>
                    <a:pt x="5028424" y="1707074"/>
                    <a:pt x="5013256" y="1659607"/>
                  </a:cubicBezTo>
                  <a:cubicBezTo>
                    <a:pt x="5006823" y="1639495"/>
                    <a:pt x="4995243" y="1617421"/>
                    <a:pt x="4983258" y="1601101"/>
                  </a:cubicBezTo>
                  <a:cubicBezTo>
                    <a:pt x="4966939" y="1578823"/>
                    <a:pt x="4944729" y="1563113"/>
                    <a:pt x="4935519" y="1556613"/>
                  </a:cubicBezTo>
                  <a:cubicBezTo>
                    <a:pt x="4919539" y="1545304"/>
                    <a:pt x="4922992" y="1544153"/>
                    <a:pt x="4922992" y="1535080"/>
                  </a:cubicBezTo>
                  <a:cubicBezTo>
                    <a:pt x="4922992" y="1526886"/>
                    <a:pt x="4927325" y="1520115"/>
                    <a:pt x="4924143" y="1515239"/>
                  </a:cubicBezTo>
                  <a:cubicBezTo>
                    <a:pt x="4928748" y="1516932"/>
                    <a:pt x="4933284" y="1518219"/>
                    <a:pt x="4932879" y="1517609"/>
                  </a:cubicBezTo>
                  <a:cubicBezTo>
                    <a:pt x="4932134" y="1516458"/>
                    <a:pt x="4926784" y="1501222"/>
                    <a:pt x="4918049" y="1491472"/>
                  </a:cubicBezTo>
                  <a:cubicBezTo>
                    <a:pt x="4909314" y="1481653"/>
                    <a:pt x="4897734" y="1485174"/>
                    <a:pt x="4893536" y="1481721"/>
                  </a:cubicBezTo>
                  <a:cubicBezTo>
                    <a:pt x="4889338" y="1478335"/>
                    <a:pt x="4890218" y="1472444"/>
                    <a:pt x="4890218" y="1467568"/>
                  </a:cubicBezTo>
                  <a:cubicBezTo>
                    <a:pt x="4890218" y="1462693"/>
                    <a:pt x="4890082" y="1454838"/>
                    <a:pt x="4886630" y="1451859"/>
                  </a:cubicBezTo>
                  <a:cubicBezTo>
                    <a:pt x="4883176" y="1448811"/>
                    <a:pt x="4872409" y="1456869"/>
                    <a:pt x="4869023" y="1453077"/>
                  </a:cubicBezTo>
                  <a:cubicBezTo>
                    <a:pt x="4865570" y="1449285"/>
                    <a:pt x="4868075" y="1439602"/>
                    <a:pt x="4862387" y="1440347"/>
                  </a:cubicBezTo>
                  <a:cubicBezTo>
                    <a:pt x="4856700" y="1441092"/>
                    <a:pt x="4861575" y="1456531"/>
                    <a:pt x="4858934" y="1455786"/>
                  </a:cubicBezTo>
                  <a:cubicBezTo>
                    <a:pt x="4856293" y="1455041"/>
                    <a:pt x="4852095" y="1443259"/>
                    <a:pt x="4848303" y="1444749"/>
                  </a:cubicBezTo>
                  <a:cubicBezTo>
                    <a:pt x="4844511" y="1446238"/>
                    <a:pt x="4851553" y="1457411"/>
                    <a:pt x="4858393" y="1462693"/>
                  </a:cubicBezTo>
                  <a:cubicBezTo>
                    <a:pt x="4865232" y="1467975"/>
                    <a:pt x="4865841" y="1471089"/>
                    <a:pt x="4869294" y="1474137"/>
                  </a:cubicBezTo>
                  <a:cubicBezTo>
                    <a:pt x="4872748" y="1477184"/>
                    <a:pt x="4887848" y="1480976"/>
                    <a:pt x="4887036" y="1487747"/>
                  </a:cubicBezTo>
                  <a:cubicBezTo>
                    <a:pt x="4886291" y="1494519"/>
                    <a:pt x="4890489" y="1495670"/>
                    <a:pt x="4888593" y="1500952"/>
                  </a:cubicBezTo>
                  <a:cubicBezTo>
                    <a:pt x="4886697" y="1506233"/>
                    <a:pt x="4872207" y="1496211"/>
                    <a:pt x="4862320" y="1495873"/>
                  </a:cubicBezTo>
                  <a:cubicBezTo>
                    <a:pt x="4852434" y="1495467"/>
                    <a:pt x="4858121" y="1509822"/>
                    <a:pt x="4848574" y="1509822"/>
                  </a:cubicBezTo>
                  <a:cubicBezTo>
                    <a:pt x="4839094" y="1509822"/>
                    <a:pt x="4800971" y="1494248"/>
                    <a:pt x="4793387" y="1485987"/>
                  </a:cubicBezTo>
                  <a:cubicBezTo>
                    <a:pt x="4785803" y="1477726"/>
                    <a:pt x="4783839" y="1468923"/>
                    <a:pt x="4772124" y="1471157"/>
                  </a:cubicBezTo>
                  <a:cubicBezTo>
                    <a:pt x="4760342" y="1473392"/>
                    <a:pt x="4766571" y="1470209"/>
                    <a:pt x="4762373" y="1465334"/>
                  </a:cubicBezTo>
                  <a:cubicBezTo>
                    <a:pt x="4758175" y="1460458"/>
                    <a:pt x="4736303" y="1470006"/>
                    <a:pt x="4737048" y="1474543"/>
                  </a:cubicBezTo>
                  <a:cubicBezTo>
                    <a:pt x="4737793" y="1479080"/>
                    <a:pt x="4743819" y="1482804"/>
                    <a:pt x="4741924" y="1490388"/>
                  </a:cubicBezTo>
                  <a:cubicBezTo>
                    <a:pt x="4740028" y="1497904"/>
                    <a:pt x="4733188" y="1513005"/>
                    <a:pt x="4727094" y="1511447"/>
                  </a:cubicBezTo>
                  <a:cubicBezTo>
                    <a:pt x="4721000" y="1509957"/>
                    <a:pt x="4721542" y="1497701"/>
                    <a:pt x="4722692" y="1490185"/>
                  </a:cubicBezTo>
                  <a:cubicBezTo>
                    <a:pt x="4723844" y="1482669"/>
                    <a:pt x="4717343" y="1494045"/>
                    <a:pt x="4709760" y="1498988"/>
                  </a:cubicBezTo>
                  <a:cubicBezTo>
                    <a:pt x="4702175" y="1503931"/>
                    <a:pt x="4694794" y="1499123"/>
                    <a:pt x="4691747" y="1488221"/>
                  </a:cubicBezTo>
                  <a:cubicBezTo>
                    <a:pt x="4688700" y="1477319"/>
                    <a:pt x="4690596" y="1471902"/>
                    <a:pt x="4687142" y="1461000"/>
                  </a:cubicBezTo>
                  <a:cubicBezTo>
                    <a:pt x="4683689" y="1450098"/>
                    <a:pt x="4672651" y="1442852"/>
                    <a:pt x="4660463" y="1448541"/>
                  </a:cubicBezTo>
                  <a:cubicBezTo>
                    <a:pt x="4648274" y="1454229"/>
                    <a:pt x="4647733" y="1470412"/>
                    <a:pt x="4634054" y="1468110"/>
                  </a:cubicBezTo>
                  <a:cubicBezTo>
                    <a:pt x="4620376" y="1465875"/>
                    <a:pt x="4623490" y="1451046"/>
                    <a:pt x="4632633" y="1434117"/>
                  </a:cubicBezTo>
                  <a:cubicBezTo>
                    <a:pt x="4641774" y="1417189"/>
                    <a:pt x="4642992" y="1414616"/>
                    <a:pt x="4654369" y="1388613"/>
                  </a:cubicBezTo>
                  <a:cubicBezTo>
                    <a:pt x="4665745" y="1362611"/>
                    <a:pt x="4669333" y="1354553"/>
                    <a:pt x="4668521" y="1337218"/>
                  </a:cubicBezTo>
                  <a:cubicBezTo>
                    <a:pt x="4667776" y="1319883"/>
                    <a:pt x="4667302" y="1304647"/>
                    <a:pt x="4675631" y="1293000"/>
                  </a:cubicBezTo>
                  <a:cubicBezTo>
                    <a:pt x="4683960" y="1281286"/>
                    <a:pt x="4698451" y="1277494"/>
                    <a:pt x="4704139" y="1267337"/>
                  </a:cubicBezTo>
                  <a:cubicBezTo>
                    <a:pt x="4709826" y="1257179"/>
                    <a:pt x="4704816" y="1231786"/>
                    <a:pt x="4706712" y="1216348"/>
                  </a:cubicBezTo>
                  <a:cubicBezTo>
                    <a:pt x="4708608" y="1200909"/>
                    <a:pt x="4707660" y="1191699"/>
                    <a:pt x="4709149" y="1175854"/>
                  </a:cubicBezTo>
                  <a:cubicBezTo>
                    <a:pt x="4710639" y="1160009"/>
                    <a:pt x="4739283" y="1142268"/>
                    <a:pt x="4760545" y="1135496"/>
                  </a:cubicBezTo>
                  <a:cubicBezTo>
                    <a:pt x="4781807" y="1128725"/>
                    <a:pt x="4795689" y="1110103"/>
                    <a:pt x="4805169" y="1118026"/>
                  </a:cubicBezTo>
                  <a:cubicBezTo>
                    <a:pt x="4814649" y="1125949"/>
                    <a:pt x="4822504" y="1130486"/>
                    <a:pt x="4826634" y="1124459"/>
                  </a:cubicBezTo>
                  <a:cubicBezTo>
                    <a:pt x="4830832" y="1118432"/>
                    <a:pt x="4814784" y="1110171"/>
                    <a:pt x="4833000" y="1109020"/>
                  </a:cubicBezTo>
                  <a:cubicBezTo>
                    <a:pt x="4851214" y="1107869"/>
                    <a:pt x="4901798" y="1099405"/>
                    <a:pt x="4896109" y="1081866"/>
                  </a:cubicBezTo>
                  <a:cubicBezTo>
                    <a:pt x="4890421" y="1064328"/>
                    <a:pt x="4913377" y="1059047"/>
                    <a:pt x="4931050" y="1059047"/>
                  </a:cubicBezTo>
                  <a:cubicBezTo>
                    <a:pt x="4948723" y="1059047"/>
                    <a:pt x="4968834" y="1072793"/>
                    <a:pt x="4980820" y="1081257"/>
                  </a:cubicBezTo>
                  <a:cubicBezTo>
                    <a:pt x="4992806" y="1089721"/>
                    <a:pt x="5013391" y="1089180"/>
                    <a:pt x="5025918" y="1092024"/>
                  </a:cubicBezTo>
                  <a:cubicBezTo>
                    <a:pt x="5038445" y="1094868"/>
                    <a:pt x="5050160" y="1078481"/>
                    <a:pt x="5050160" y="1071709"/>
                  </a:cubicBezTo>
                  <a:cubicBezTo>
                    <a:pt x="5050160" y="1064938"/>
                    <a:pt x="5067833" y="1072590"/>
                    <a:pt x="5074063" y="1072048"/>
                  </a:cubicBezTo>
                  <a:cubicBezTo>
                    <a:pt x="5080361" y="1071506"/>
                    <a:pt x="5090788" y="1051463"/>
                    <a:pt x="5082189" y="1043540"/>
                  </a:cubicBezTo>
                  <a:cubicBezTo>
                    <a:pt x="5073657" y="1035618"/>
                    <a:pt x="5051920" y="1043946"/>
                    <a:pt x="5045081" y="1037175"/>
                  </a:cubicBezTo>
                  <a:cubicBezTo>
                    <a:pt x="5038242" y="1030404"/>
                    <a:pt x="5053004" y="1014423"/>
                    <a:pt x="5053545" y="999729"/>
                  </a:cubicBezTo>
                  <a:cubicBezTo>
                    <a:pt x="5054088" y="985035"/>
                    <a:pt x="5055848" y="985373"/>
                    <a:pt x="5056999" y="926529"/>
                  </a:cubicBezTo>
                  <a:cubicBezTo>
                    <a:pt x="5058150" y="867753"/>
                    <a:pt x="5074605" y="884614"/>
                    <a:pt x="5083747" y="880619"/>
                  </a:cubicBezTo>
                  <a:cubicBezTo>
                    <a:pt x="5092888" y="876692"/>
                    <a:pt x="5101826" y="858341"/>
                    <a:pt x="5112051" y="861117"/>
                  </a:cubicBezTo>
                  <a:cubicBezTo>
                    <a:pt x="5122344" y="863961"/>
                    <a:pt x="5133178" y="872155"/>
                    <a:pt x="5137173" y="865383"/>
                  </a:cubicBezTo>
                  <a:cubicBezTo>
                    <a:pt x="5141168" y="858612"/>
                    <a:pt x="5134397" y="854820"/>
                    <a:pt x="5144080" y="863352"/>
                  </a:cubicBezTo>
                  <a:cubicBezTo>
                    <a:pt x="5153763" y="871816"/>
                    <a:pt x="5157555" y="886443"/>
                    <a:pt x="5155321" y="895448"/>
                  </a:cubicBezTo>
                  <a:cubicBezTo>
                    <a:pt x="5153018" y="904522"/>
                    <a:pt x="5153763" y="910278"/>
                    <a:pt x="5166832" y="912513"/>
                  </a:cubicBezTo>
                  <a:cubicBezTo>
                    <a:pt x="5179969" y="914747"/>
                    <a:pt x="5171504" y="925785"/>
                    <a:pt x="5179495" y="933165"/>
                  </a:cubicBezTo>
                  <a:cubicBezTo>
                    <a:pt x="5187485" y="940546"/>
                    <a:pt x="5197778" y="916237"/>
                    <a:pt x="5201773" y="903777"/>
                  </a:cubicBezTo>
                  <a:cubicBezTo>
                    <a:pt x="5205768" y="891318"/>
                    <a:pt x="5217144" y="860305"/>
                    <a:pt x="5221681" y="850757"/>
                  </a:cubicBezTo>
                  <a:cubicBezTo>
                    <a:pt x="5226217" y="841141"/>
                    <a:pt x="5217144" y="837282"/>
                    <a:pt x="5200622" y="801122"/>
                  </a:cubicBezTo>
                  <a:cubicBezTo>
                    <a:pt x="5184099" y="764963"/>
                    <a:pt x="5206106" y="748982"/>
                    <a:pt x="5226083" y="745055"/>
                  </a:cubicBezTo>
                  <a:cubicBezTo>
                    <a:pt x="5246058" y="741127"/>
                    <a:pt x="5255674" y="775661"/>
                    <a:pt x="5247683" y="777354"/>
                  </a:cubicBezTo>
                  <a:cubicBezTo>
                    <a:pt x="5239693" y="779047"/>
                    <a:pt x="5233599" y="780605"/>
                    <a:pt x="5235833" y="798752"/>
                  </a:cubicBezTo>
                  <a:cubicBezTo>
                    <a:pt x="5238135" y="816832"/>
                    <a:pt x="5253710" y="823603"/>
                    <a:pt x="5253710" y="829291"/>
                  </a:cubicBezTo>
                  <a:cubicBezTo>
                    <a:pt x="5253710" y="834979"/>
                    <a:pt x="5250256" y="844392"/>
                    <a:pt x="5257705" y="850621"/>
                  </a:cubicBezTo>
                  <a:cubicBezTo>
                    <a:pt x="5265085" y="856851"/>
                    <a:pt x="5258450" y="863826"/>
                    <a:pt x="5257299" y="875676"/>
                  </a:cubicBezTo>
                  <a:cubicBezTo>
                    <a:pt x="5256148" y="887526"/>
                    <a:pt x="5267591" y="892130"/>
                    <a:pt x="5263596" y="898902"/>
                  </a:cubicBezTo>
                  <a:cubicBezTo>
                    <a:pt x="5259601" y="905673"/>
                    <a:pt x="5246938" y="917523"/>
                    <a:pt x="5241860" y="936213"/>
                  </a:cubicBezTo>
                  <a:cubicBezTo>
                    <a:pt x="5236781" y="954902"/>
                    <a:pt x="5252762" y="973117"/>
                    <a:pt x="5247615" y="982733"/>
                  </a:cubicBezTo>
                  <a:cubicBezTo>
                    <a:pt x="5242469" y="992348"/>
                    <a:pt x="5244974" y="1010360"/>
                    <a:pt x="5246126" y="1035821"/>
                  </a:cubicBezTo>
                  <a:cubicBezTo>
                    <a:pt x="5247277" y="1061281"/>
                    <a:pt x="5241385" y="1075840"/>
                    <a:pt x="5237933" y="1098998"/>
                  </a:cubicBezTo>
                  <a:cubicBezTo>
                    <a:pt x="5234479" y="1122157"/>
                    <a:pt x="5228588" y="1109223"/>
                    <a:pt x="5223510" y="1127912"/>
                  </a:cubicBezTo>
                  <a:cubicBezTo>
                    <a:pt x="5218363" y="1146601"/>
                    <a:pt x="5206378" y="1136309"/>
                    <a:pt x="5192699" y="1137460"/>
                  </a:cubicBezTo>
                  <a:cubicBezTo>
                    <a:pt x="5179021" y="1138611"/>
                    <a:pt x="5194053" y="1158248"/>
                    <a:pt x="5202653" y="1163937"/>
                  </a:cubicBezTo>
                  <a:cubicBezTo>
                    <a:pt x="5211185" y="1169557"/>
                    <a:pt x="5216331" y="1187027"/>
                    <a:pt x="5214639" y="1201180"/>
                  </a:cubicBezTo>
                  <a:cubicBezTo>
                    <a:pt x="5212946" y="1215332"/>
                    <a:pt x="5197439" y="1231177"/>
                    <a:pt x="5205971" y="1256096"/>
                  </a:cubicBezTo>
                  <a:cubicBezTo>
                    <a:pt x="5214503" y="1280947"/>
                    <a:pt x="5208408" y="1284062"/>
                    <a:pt x="5211253" y="1302142"/>
                  </a:cubicBezTo>
                  <a:cubicBezTo>
                    <a:pt x="5212675" y="1311012"/>
                    <a:pt x="5231432" y="1329498"/>
                    <a:pt x="5245246" y="1350761"/>
                  </a:cubicBezTo>
                  <a:cubicBezTo>
                    <a:pt x="5259601" y="1372836"/>
                    <a:pt x="5272264" y="1396942"/>
                    <a:pt x="5273753" y="1403849"/>
                  </a:cubicBezTo>
                  <a:cubicBezTo>
                    <a:pt x="5276597" y="1417392"/>
                    <a:pt x="5289192" y="1432221"/>
                    <a:pt x="5290276" y="1447525"/>
                  </a:cubicBezTo>
                  <a:cubicBezTo>
                    <a:pt x="5291427" y="1462760"/>
                    <a:pt x="5320476" y="1476913"/>
                    <a:pt x="5330769" y="1484835"/>
                  </a:cubicBezTo>
                  <a:cubicBezTo>
                    <a:pt x="5341062" y="1492758"/>
                    <a:pt x="5348714" y="1511244"/>
                    <a:pt x="5350948" y="1524245"/>
                  </a:cubicBezTo>
                  <a:cubicBezTo>
                    <a:pt x="5353250" y="1537246"/>
                    <a:pt x="5358058" y="1555936"/>
                    <a:pt x="5370585" y="1557629"/>
                  </a:cubicBezTo>
                  <a:cubicBezTo>
                    <a:pt x="5383112" y="1559321"/>
                    <a:pt x="5382706" y="1590402"/>
                    <a:pt x="5385550" y="1588709"/>
                  </a:cubicBezTo>
                  <a:cubicBezTo>
                    <a:pt x="5388394" y="1587017"/>
                    <a:pt x="5381352" y="1570968"/>
                    <a:pt x="5383654" y="1561962"/>
                  </a:cubicBezTo>
                  <a:cubicBezTo>
                    <a:pt x="5385957" y="1552888"/>
                    <a:pt x="5404239" y="1550857"/>
                    <a:pt x="5410537" y="1541242"/>
                  </a:cubicBezTo>
                  <a:cubicBezTo>
                    <a:pt x="5416834" y="1531626"/>
                    <a:pt x="5420559" y="1486867"/>
                    <a:pt x="5408573" y="1474949"/>
                  </a:cubicBezTo>
                  <a:cubicBezTo>
                    <a:pt x="5396587" y="1463099"/>
                    <a:pt x="5401463" y="1455583"/>
                    <a:pt x="5404916" y="1445967"/>
                  </a:cubicBezTo>
                  <a:cubicBezTo>
                    <a:pt x="5408370" y="1436352"/>
                    <a:pt x="5432544" y="1433643"/>
                    <a:pt x="5426788" y="1427413"/>
                  </a:cubicBezTo>
                  <a:cubicBezTo>
                    <a:pt x="5421100" y="1421184"/>
                    <a:pt x="5409453" y="1411230"/>
                    <a:pt x="5399770" y="1393150"/>
                  </a:cubicBezTo>
                  <a:cubicBezTo>
                    <a:pt x="5390087" y="1375070"/>
                    <a:pt x="5409927" y="1343718"/>
                    <a:pt x="5430986" y="1337489"/>
                  </a:cubicBezTo>
                  <a:cubicBezTo>
                    <a:pt x="5452046" y="1331259"/>
                    <a:pt x="5449879" y="1319477"/>
                    <a:pt x="5441889" y="1305324"/>
                  </a:cubicBezTo>
                  <a:cubicBezTo>
                    <a:pt x="5433898" y="1291172"/>
                    <a:pt x="5416293" y="1268352"/>
                    <a:pt x="5411688" y="1253658"/>
                  </a:cubicBezTo>
                  <a:cubicBezTo>
                    <a:pt x="5407151" y="1238964"/>
                    <a:pt x="5411417" y="1217160"/>
                    <a:pt x="5423402" y="1220546"/>
                  </a:cubicBezTo>
                  <a:cubicBezTo>
                    <a:pt x="5435388" y="1223932"/>
                    <a:pt x="5439518" y="1217228"/>
                    <a:pt x="5440060" y="1201383"/>
                  </a:cubicBezTo>
                  <a:cubicBezTo>
                    <a:pt x="5440602" y="1185537"/>
                    <a:pt x="5418798" y="1187704"/>
                    <a:pt x="5416496" y="1173620"/>
                  </a:cubicBezTo>
                  <a:cubicBezTo>
                    <a:pt x="5414193" y="1159467"/>
                    <a:pt x="5405932" y="1163124"/>
                    <a:pt x="5398551" y="1167119"/>
                  </a:cubicBezTo>
                  <a:cubicBezTo>
                    <a:pt x="5391170" y="1171047"/>
                    <a:pt x="5394218" y="1163937"/>
                    <a:pt x="5390223" y="1150935"/>
                  </a:cubicBezTo>
                  <a:cubicBezTo>
                    <a:pt x="5386227" y="1137934"/>
                    <a:pt x="5395233" y="1132314"/>
                    <a:pt x="5394691" y="1119854"/>
                  </a:cubicBezTo>
                  <a:cubicBezTo>
                    <a:pt x="5394150" y="1107395"/>
                    <a:pt x="5370991" y="1090534"/>
                    <a:pt x="5359616" y="1087690"/>
                  </a:cubicBezTo>
                  <a:cubicBezTo>
                    <a:pt x="5348239" y="1084846"/>
                    <a:pt x="5366251" y="1118906"/>
                    <a:pt x="5358261" y="1117213"/>
                  </a:cubicBezTo>
                  <a:cubicBezTo>
                    <a:pt x="5350271" y="1115521"/>
                    <a:pt x="5348916" y="1101639"/>
                    <a:pt x="5339233" y="1081325"/>
                  </a:cubicBezTo>
                  <a:cubicBezTo>
                    <a:pt x="5329550" y="1060943"/>
                    <a:pt x="5332868" y="1002505"/>
                    <a:pt x="5326029" y="987811"/>
                  </a:cubicBezTo>
                  <a:cubicBezTo>
                    <a:pt x="5319190" y="973117"/>
                    <a:pt x="5316278" y="970679"/>
                    <a:pt x="5319190" y="955985"/>
                  </a:cubicBezTo>
                  <a:cubicBezTo>
                    <a:pt x="5322034" y="941291"/>
                    <a:pt x="5328399" y="948537"/>
                    <a:pt x="5339233" y="951381"/>
                  </a:cubicBezTo>
                  <a:cubicBezTo>
                    <a:pt x="5350068" y="954225"/>
                    <a:pt x="5353724" y="946844"/>
                    <a:pt x="5354875" y="932691"/>
                  </a:cubicBezTo>
                  <a:cubicBezTo>
                    <a:pt x="5356026" y="918539"/>
                    <a:pt x="5359954" y="912174"/>
                    <a:pt x="5369637" y="914409"/>
                  </a:cubicBezTo>
                  <a:cubicBezTo>
                    <a:pt x="5379320" y="916643"/>
                    <a:pt x="5374174" y="951787"/>
                    <a:pt x="5385008" y="955173"/>
                  </a:cubicBezTo>
                  <a:cubicBezTo>
                    <a:pt x="5395843" y="958558"/>
                    <a:pt x="5403427" y="927410"/>
                    <a:pt x="5401192" y="903100"/>
                  </a:cubicBezTo>
                  <a:cubicBezTo>
                    <a:pt x="5398889" y="878791"/>
                    <a:pt x="5416428" y="881364"/>
                    <a:pt x="5434711" y="874592"/>
                  </a:cubicBezTo>
                  <a:cubicBezTo>
                    <a:pt x="5452926" y="867821"/>
                    <a:pt x="5450962" y="883666"/>
                    <a:pt x="5457802" y="892672"/>
                  </a:cubicBezTo>
                  <a:cubicBezTo>
                    <a:pt x="5464641" y="901746"/>
                    <a:pt x="5495722" y="899037"/>
                    <a:pt x="5508249" y="899579"/>
                  </a:cubicBezTo>
                  <a:cubicBezTo>
                    <a:pt x="5520776" y="900121"/>
                    <a:pt x="5500665" y="888203"/>
                    <a:pt x="5497618" y="859560"/>
                  </a:cubicBezTo>
                  <a:cubicBezTo>
                    <a:pt x="5494570" y="830917"/>
                    <a:pt x="5511702" y="803086"/>
                    <a:pt x="5514749" y="780469"/>
                  </a:cubicBezTo>
                  <a:cubicBezTo>
                    <a:pt x="5517797" y="757853"/>
                    <a:pt x="5532084" y="736387"/>
                    <a:pt x="5544273" y="703207"/>
                  </a:cubicBezTo>
                  <a:cubicBezTo>
                    <a:pt x="5556461" y="670027"/>
                    <a:pt x="5585985" y="669147"/>
                    <a:pt x="5610497" y="669147"/>
                  </a:cubicBezTo>
                  <a:cubicBezTo>
                    <a:pt x="5635010" y="669147"/>
                    <a:pt x="5639683" y="661563"/>
                    <a:pt x="5640224" y="649171"/>
                  </a:cubicBezTo>
                  <a:cubicBezTo>
                    <a:pt x="5640766" y="636711"/>
                    <a:pt x="5653970" y="616600"/>
                    <a:pt x="5645438" y="608678"/>
                  </a:cubicBezTo>
                  <a:cubicBezTo>
                    <a:pt x="5636906" y="600755"/>
                    <a:pt x="5626411" y="603464"/>
                    <a:pt x="5619572" y="590462"/>
                  </a:cubicBezTo>
                  <a:cubicBezTo>
                    <a:pt x="5612732" y="577461"/>
                    <a:pt x="5610836" y="573872"/>
                    <a:pt x="5595465" y="568252"/>
                  </a:cubicBezTo>
                  <a:cubicBezTo>
                    <a:pt x="5580094" y="562632"/>
                    <a:pt x="5559915" y="561210"/>
                    <a:pt x="5559373" y="547667"/>
                  </a:cubicBezTo>
                  <a:cubicBezTo>
                    <a:pt x="5558831" y="534124"/>
                    <a:pt x="5559711" y="532025"/>
                    <a:pt x="5551179" y="532025"/>
                  </a:cubicBezTo>
                  <a:cubicBezTo>
                    <a:pt x="5542648" y="532025"/>
                    <a:pt x="5537975" y="529993"/>
                    <a:pt x="5539059" y="519768"/>
                  </a:cubicBezTo>
                  <a:cubicBezTo>
                    <a:pt x="5540210" y="509611"/>
                    <a:pt x="5532152" y="501418"/>
                    <a:pt x="5532152" y="508257"/>
                  </a:cubicBezTo>
                  <a:cubicBezTo>
                    <a:pt x="5532152" y="515096"/>
                    <a:pt x="5522604" y="511778"/>
                    <a:pt x="5501545" y="501012"/>
                  </a:cubicBezTo>
                  <a:cubicBezTo>
                    <a:pt x="5480486" y="490245"/>
                    <a:pt x="5483195" y="485166"/>
                    <a:pt x="5509400" y="484015"/>
                  </a:cubicBezTo>
                  <a:cubicBezTo>
                    <a:pt x="5535605" y="482864"/>
                    <a:pt x="5524906" y="458216"/>
                    <a:pt x="5522063" y="443522"/>
                  </a:cubicBezTo>
                  <a:cubicBezTo>
                    <a:pt x="5519218" y="428828"/>
                    <a:pt x="5526802" y="398695"/>
                    <a:pt x="5523349" y="388538"/>
                  </a:cubicBezTo>
                  <a:cubicBezTo>
                    <a:pt x="5519895" y="378381"/>
                    <a:pt x="5512650" y="363145"/>
                    <a:pt x="5526329" y="351295"/>
                  </a:cubicBezTo>
                  <a:cubicBezTo>
                    <a:pt x="5540007" y="339445"/>
                    <a:pt x="5543663" y="330168"/>
                    <a:pt x="5543663" y="318860"/>
                  </a:cubicBezTo>
                  <a:cubicBezTo>
                    <a:pt x="5543663" y="307551"/>
                    <a:pt x="5583073" y="288930"/>
                    <a:pt x="5597361" y="309244"/>
                  </a:cubicBezTo>
                  <a:cubicBezTo>
                    <a:pt x="5611581" y="329626"/>
                    <a:pt x="5606163" y="346352"/>
                    <a:pt x="5629525" y="340122"/>
                  </a:cubicBezTo>
                  <a:cubicBezTo>
                    <a:pt x="5652887" y="333892"/>
                    <a:pt x="5640834" y="332673"/>
                    <a:pt x="5667581" y="333757"/>
                  </a:cubicBezTo>
                  <a:cubicBezTo>
                    <a:pt x="5694396" y="334908"/>
                    <a:pt x="5683697" y="308635"/>
                    <a:pt x="5676858" y="293941"/>
                  </a:cubicBezTo>
                  <a:cubicBezTo>
                    <a:pt x="5670019" y="279247"/>
                    <a:pt x="5652616" y="277283"/>
                    <a:pt x="5657153" y="265975"/>
                  </a:cubicBezTo>
                  <a:cubicBezTo>
                    <a:pt x="5661690" y="254666"/>
                    <a:pt x="5668461" y="242681"/>
                    <a:pt x="5658981" y="237602"/>
                  </a:cubicBezTo>
                  <a:cubicBezTo>
                    <a:pt x="5649569" y="232524"/>
                    <a:pt x="5632099" y="206995"/>
                    <a:pt x="5640089" y="196770"/>
                  </a:cubicBezTo>
                  <a:cubicBezTo>
                    <a:pt x="5648079" y="186613"/>
                    <a:pt x="5670425" y="172732"/>
                    <a:pt x="5662976" y="158038"/>
                  </a:cubicBezTo>
                  <a:cubicBezTo>
                    <a:pt x="5655595" y="143344"/>
                    <a:pt x="5631556" y="151808"/>
                    <a:pt x="5630947" y="137656"/>
                  </a:cubicBezTo>
                  <a:cubicBezTo>
                    <a:pt x="5630406" y="123503"/>
                    <a:pt x="5635688" y="116935"/>
                    <a:pt x="5623092" y="113549"/>
                  </a:cubicBezTo>
                  <a:cubicBezTo>
                    <a:pt x="5610565" y="110164"/>
                    <a:pt x="5575895" y="111044"/>
                    <a:pt x="5570208" y="107049"/>
                  </a:cubicBezTo>
                  <a:cubicBezTo>
                    <a:pt x="5564520" y="103054"/>
                    <a:pt x="5537366" y="95402"/>
                    <a:pt x="5535673" y="98178"/>
                  </a:cubicBezTo>
                  <a:cubicBezTo>
                    <a:pt x="5533980" y="101022"/>
                    <a:pt x="5525652" y="97095"/>
                    <a:pt x="5503441" y="123706"/>
                  </a:cubicBezTo>
                  <a:cubicBezTo>
                    <a:pt x="5481231" y="150251"/>
                    <a:pt x="5479402" y="135286"/>
                    <a:pt x="5462880" y="122284"/>
                  </a:cubicBezTo>
                  <a:cubicBezTo>
                    <a:pt x="5446357" y="109283"/>
                    <a:pt x="5419746" y="118222"/>
                    <a:pt x="5406677" y="115987"/>
                  </a:cubicBezTo>
                  <a:cubicBezTo>
                    <a:pt x="5393541" y="113752"/>
                    <a:pt x="5371601" y="108268"/>
                    <a:pt x="5337946" y="103731"/>
                  </a:cubicBezTo>
                  <a:cubicBezTo>
                    <a:pt x="5304292" y="99194"/>
                    <a:pt x="5294542" y="107252"/>
                    <a:pt x="5280254" y="107252"/>
                  </a:cubicBezTo>
                  <a:cubicBezTo>
                    <a:pt x="5266034" y="107252"/>
                    <a:pt x="5253845" y="87005"/>
                    <a:pt x="5220733" y="77931"/>
                  </a:cubicBezTo>
                  <a:cubicBezTo>
                    <a:pt x="5187688" y="68858"/>
                    <a:pt x="5170895" y="78744"/>
                    <a:pt x="5139001" y="73056"/>
                  </a:cubicBezTo>
                  <a:cubicBezTo>
                    <a:pt x="5123495" y="70280"/>
                    <a:pt x="5098238" y="65269"/>
                    <a:pt x="5075282" y="71837"/>
                  </a:cubicBezTo>
                  <a:cubicBezTo>
                    <a:pt x="5051108" y="78744"/>
                    <a:pt x="5030049" y="97095"/>
                    <a:pt x="5017183" y="98855"/>
                  </a:cubicBezTo>
                  <a:cubicBezTo>
                    <a:pt x="4992129" y="102241"/>
                    <a:pt x="4963350" y="94725"/>
                    <a:pt x="4973575" y="101496"/>
                  </a:cubicBezTo>
                  <a:cubicBezTo>
                    <a:pt x="4983868" y="108268"/>
                    <a:pt x="4983800" y="127160"/>
                    <a:pt x="4994025" y="144698"/>
                  </a:cubicBezTo>
                  <a:cubicBezTo>
                    <a:pt x="5004318" y="162236"/>
                    <a:pt x="5023481" y="146932"/>
                    <a:pt x="5049686" y="185327"/>
                  </a:cubicBezTo>
                  <a:cubicBezTo>
                    <a:pt x="5075892" y="223721"/>
                    <a:pt x="5015625" y="229747"/>
                    <a:pt x="5004791" y="219590"/>
                  </a:cubicBezTo>
                  <a:cubicBezTo>
                    <a:pt x="4993957" y="209433"/>
                    <a:pt x="5000390" y="198869"/>
                    <a:pt x="4989014" y="198260"/>
                  </a:cubicBezTo>
                  <a:cubicBezTo>
                    <a:pt x="4977638" y="197718"/>
                    <a:pt x="4949062" y="199140"/>
                    <a:pt x="4943375" y="183295"/>
                  </a:cubicBezTo>
                  <a:cubicBezTo>
                    <a:pt x="4937686" y="167450"/>
                    <a:pt x="4959084" y="165960"/>
                    <a:pt x="4962470" y="148964"/>
                  </a:cubicBezTo>
                  <a:cubicBezTo>
                    <a:pt x="4965923" y="132035"/>
                    <a:pt x="4938228" y="128040"/>
                    <a:pt x="4920554" y="128040"/>
                  </a:cubicBezTo>
                  <a:cubicBezTo>
                    <a:pt x="4902881" y="128040"/>
                    <a:pt x="4916966" y="150792"/>
                    <a:pt x="4916966" y="173409"/>
                  </a:cubicBezTo>
                  <a:cubicBezTo>
                    <a:pt x="4916966" y="196025"/>
                    <a:pt x="4895636" y="187629"/>
                    <a:pt x="4884191" y="188780"/>
                  </a:cubicBezTo>
                  <a:cubicBezTo>
                    <a:pt x="4872816" y="189931"/>
                    <a:pt x="4858393" y="200292"/>
                    <a:pt x="4845255" y="196906"/>
                  </a:cubicBezTo>
                  <a:cubicBezTo>
                    <a:pt x="4832119" y="193520"/>
                    <a:pt x="4823791" y="201917"/>
                    <a:pt x="4811805" y="216678"/>
                  </a:cubicBezTo>
                  <a:cubicBezTo>
                    <a:pt x="4799819" y="231372"/>
                    <a:pt x="4781672" y="238415"/>
                    <a:pt x="4749778" y="245186"/>
                  </a:cubicBezTo>
                  <a:cubicBezTo>
                    <a:pt x="4717885" y="251958"/>
                    <a:pt x="4702920" y="242342"/>
                    <a:pt x="4686397" y="194265"/>
                  </a:cubicBezTo>
                  <a:cubicBezTo>
                    <a:pt x="4679152" y="173206"/>
                    <a:pt x="4663307" y="161559"/>
                    <a:pt x="4647665" y="155803"/>
                  </a:cubicBezTo>
                  <a:cubicBezTo>
                    <a:pt x="4627554" y="148422"/>
                    <a:pt x="4604937" y="149438"/>
                    <a:pt x="4592749" y="149438"/>
                  </a:cubicBezTo>
                  <a:cubicBezTo>
                    <a:pt x="4571079" y="149438"/>
                    <a:pt x="4572840" y="162710"/>
                    <a:pt x="4562006" y="163861"/>
                  </a:cubicBezTo>
                  <a:cubicBezTo>
                    <a:pt x="4551172" y="165012"/>
                    <a:pt x="4535800" y="171174"/>
                    <a:pt x="4520429" y="181873"/>
                  </a:cubicBezTo>
                  <a:cubicBezTo>
                    <a:pt x="4505058" y="192640"/>
                    <a:pt x="4476482" y="207266"/>
                    <a:pt x="4460502" y="210652"/>
                  </a:cubicBezTo>
                  <a:cubicBezTo>
                    <a:pt x="4444521" y="214038"/>
                    <a:pt x="4446350" y="207876"/>
                    <a:pt x="4442896" y="196567"/>
                  </a:cubicBezTo>
                  <a:cubicBezTo>
                    <a:pt x="4439443" y="185259"/>
                    <a:pt x="4402877" y="171716"/>
                    <a:pt x="4397730" y="176795"/>
                  </a:cubicBezTo>
                  <a:cubicBezTo>
                    <a:pt x="4392584" y="181873"/>
                    <a:pt x="4383104" y="204422"/>
                    <a:pt x="4379109" y="200292"/>
                  </a:cubicBezTo>
                  <a:cubicBezTo>
                    <a:pt x="4375114" y="196161"/>
                    <a:pt x="4381141" y="190879"/>
                    <a:pt x="4367868" y="185056"/>
                  </a:cubicBezTo>
                  <a:cubicBezTo>
                    <a:pt x="4354596" y="179232"/>
                    <a:pt x="4360284" y="192437"/>
                    <a:pt x="4357576" y="187155"/>
                  </a:cubicBezTo>
                  <a:cubicBezTo>
                    <a:pt x="4354935" y="181873"/>
                    <a:pt x="4335162" y="169278"/>
                    <a:pt x="4328120" y="167992"/>
                  </a:cubicBezTo>
                  <a:cubicBezTo>
                    <a:pt x="4321078" y="166705"/>
                    <a:pt x="4315661" y="152756"/>
                    <a:pt x="4330625" y="149167"/>
                  </a:cubicBezTo>
                  <a:cubicBezTo>
                    <a:pt x="4345658" y="145578"/>
                    <a:pt x="4333064" y="145307"/>
                    <a:pt x="4316948" y="135895"/>
                  </a:cubicBezTo>
                  <a:cubicBezTo>
                    <a:pt x="4300764" y="126483"/>
                    <a:pt x="4268396" y="129936"/>
                    <a:pt x="4251671" y="142396"/>
                  </a:cubicBezTo>
                  <a:cubicBezTo>
                    <a:pt x="4234945" y="154855"/>
                    <a:pt x="4223501" y="154652"/>
                    <a:pt x="4220251" y="150657"/>
                  </a:cubicBezTo>
                  <a:cubicBezTo>
                    <a:pt x="4217001" y="146729"/>
                    <a:pt x="4228783" y="144901"/>
                    <a:pt x="4216053" y="145307"/>
                  </a:cubicBezTo>
                  <a:cubicBezTo>
                    <a:pt x="4203322" y="145714"/>
                    <a:pt x="4128362" y="144969"/>
                    <a:pt x="4115429" y="146865"/>
                  </a:cubicBezTo>
                  <a:cubicBezTo>
                    <a:pt x="4102495" y="148761"/>
                    <a:pt x="4080962" y="143140"/>
                    <a:pt x="4063086" y="142328"/>
                  </a:cubicBezTo>
                  <a:cubicBezTo>
                    <a:pt x="4045209" y="141583"/>
                    <a:pt x="4043448" y="157631"/>
                    <a:pt x="4070399" y="161017"/>
                  </a:cubicBezTo>
                  <a:cubicBezTo>
                    <a:pt x="4097349" y="164403"/>
                    <a:pt x="4071685" y="177404"/>
                    <a:pt x="4052725" y="182483"/>
                  </a:cubicBezTo>
                  <a:cubicBezTo>
                    <a:pt x="4033697" y="187561"/>
                    <a:pt x="4051777" y="221012"/>
                    <a:pt x="4056585" y="227377"/>
                  </a:cubicBezTo>
                  <a:cubicBezTo>
                    <a:pt x="4061325" y="233810"/>
                    <a:pt x="4070263" y="212886"/>
                    <a:pt x="4075409" y="214038"/>
                  </a:cubicBezTo>
                  <a:cubicBezTo>
                    <a:pt x="4080556" y="215189"/>
                    <a:pt x="4067351" y="244103"/>
                    <a:pt x="4075748" y="246744"/>
                  </a:cubicBezTo>
                  <a:cubicBezTo>
                    <a:pt x="4084077" y="249385"/>
                    <a:pt x="4084145" y="237602"/>
                    <a:pt x="4099515" y="246676"/>
                  </a:cubicBezTo>
                  <a:cubicBezTo>
                    <a:pt x="4114887" y="255750"/>
                    <a:pt x="4111027" y="275793"/>
                    <a:pt x="4104188" y="282023"/>
                  </a:cubicBezTo>
                  <a:cubicBezTo>
                    <a:pt x="4097349" y="288253"/>
                    <a:pt x="4098094" y="275861"/>
                    <a:pt x="4090713" y="265162"/>
                  </a:cubicBezTo>
                  <a:cubicBezTo>
                    <a:pt x="4083332" y="254395"/>
                    <a:pt x="4056111" y="271053"/>
                    <a:pt x="4051980" y="275522"/>
                  </a:cubicBezTo>
                  <a:cubicBezTo>
                    <a:pt x="4047782" y="280059"/>
                    <a:pt x="4048663" y="298003"/>
                    <a:pt x="4021711" y="297665"/>
                  </a:cubicBezTo>
                  <a:cubicBezTo>
                    <a:pt x="3994761" y="297259"/>
                    <a:pt x="3990902" y="295904"/>
                    <a:pt x="3990157" y="312833"/>
                  </a:cubicBezTo>
                  <a:cubicBezTo>
                    <a:pt x="3989412" y="329762"/>
                    <a:pt x="3973499" y="318589"/>
                    <a:pt x="3958331" y="318589"/>
                  </a:cubicBezTo>
                  <a:cubicBezTo>
                    <a:pt x="3943163" y="318589"/>
                    <a:pt x="3933615" y="313713"/>
                    <a:pt x="3922239" y="304301"/>
                  </a:cubicBezTo>
                  <a:cubicBezTo>
                    <a:pt x="3910863" y="294889"/>
                    <a:pt x="3902128" y="292180"/>
                    <a:pt x="3899487" y="296311"/>
                  </a:cubicBezTo>
                  <a:cubicBezTo>
                    <a:pt x="3896846" y="300441"/>
                    <a:pt x="3898471" y="309041"/>
                    <a:pt x="3901518" y="323735"/>
                  </a:cubicBezTo>
                  <a:cubicBezTo>
                    <a:pt x="3904566" y="338429"/>
                    <a:pt x="3912691" y="343643"/>
                    <a:pt x="3924068" y="364770"/>
                  </a:cubicBezTo>
                  <a:cubicBezTo>
                    <a:pt x="3935443" y="385897"/>
                    <a:pt x="3928063" y="389147"/>
                    <a:pt x="3912488" y="391043"/>
                  </a:cubicBezTo>
                  <a:cubicBezTo>
                    <a:pt x="3896914" y="392939"/>
                    <a:pt x="3905243" y="396054"/>
                    <a:pt x="3890414" y="387387"/>
                  </a:cubicBezTo>
                  <a:cubicBezTo>
                    <a:pt x="3875584" y="378719"/>
                    <a:pt x="3861161" y="362061"/>
                    <a:pt x="3843691" y="355696"/>
                  </a:cubicBezTo>
                  <a:cubicBezTo>
                    <a:pt x="3826220" y="349263"/>
                    <a:pt x="3809291" y="354951"/>
                    <a:pt x="3793649" y="345539"/>
                  </a:cubicBezTo>
                  <a:cubicBezTo>
                    <a:pt x="3778075" y="336127"/>
                    <a:pt x="3772658" y="317776"/>
                    <a:pt x="3795816" y="323058"/>
                  </a:cubicBezTo>
                  <a:cubicBezTo>
                    <a:pt x="3818975" y="328340"/>
                    <a:pt x="3818839" y="319604"/>
                    <a:pt x="3815792" y="307551"/>
                  </a:cubicBezTo>
                  <a:cubicBezTo>
                    <a:pt x="3812745" y="295498"/>
                    <a:pt x="3808546" y="285341"/>
                    <a:pt x="3797171" y="280059"/>
                  </a:cubicBezTo>
                  <a:cubicBezTo>
                    <a:pt x="3785794" y="274777"/>
                    <a:pt x="3785727" y="262318"/>
                    <a:pt x="3766360" y="238957"/>
                  </a:cubicBezTo>
                  <a:cubicBezTo>
                    <a:pt x="3746994" y="215595"/>
                    <a:pt x="3701083" y="217017"/>
                    <a:pt x="3682869" y="218168"/>
                  </a:cubicBezTo>
                  <a:cubicBezTo>
                    <a:pt x="3664653" y="219319"/>
                    <a:pt x="3684290" y="228799"/>
                    <a:pt x="3674810" y="228393"/>
                  </a:cubicBezTo>
                  <a:cubicBezTo>
                    <a:pt x="3665330" y="227987"/>
                    <a:pt x="3662351" y="233743"/>
                    <a:pt x="3619013" y="227310"/>
                  </a:cubicBezTo>
                  <a:cubicBezTo>
                    <a:pt x="3575676" y="220877"/>
                    <a:pt x="3599647" y="243629"/>
                    <a:pt x="3619013" y="262860"/>
                  </a:cubicBezTo>
                  <a:cubicBezTo>
                    <a:pt x="3638380" y="282091"/>
                    <a:pt x="3618472" y="287643"/>
                    <a:pt x="3612784" y="286898"/>
                  </a:cubicBezTo>
                  <a:cubicBezTo>
                    <a:pt x="3607096" y="286153"/>
                    <a:pt x="3595110" y="283174"/>
                    <a:pt x="3584479" y="294889"/>
                  </a:cubicBezTo>
                  <a:cubicBezTo>
                    <a:pt x="3573848" y="306603"/>
                    <a:pt x="3545340" y="316693"/>
                    <a:pt x="3506946" y="316693"/>
                  </a:cubicBezTo>
                  <a:cubicBezTo>
                    <a:pt x="3468552" y="316693"/>
                    <a:pt x="3482568" y="292519"/>
                    <a:pt x="3486361" y="277012"/>
                  </a:cubicBezTo>
                  <a:cubicBezTo>
                    <a:pt x="3490152" y="261573"/>
                    <a:pt x="3452775" y="270782"/>
                    <a:pt x="3444039" y="274913"/>
                  </a:cubicBezTo>
                  <a:cubicBezTo>
                    <a:pt x="3435304" y="279044"/>
                    <a:pt x="3408963" y="275590"/>
                    <a:pt x="3393389" y="283106"/>
                  </a:cubicBezTo>
                  <a:cubicBezTo>
                    <a:pt x="3377814" y="290623"/>
                    <a:pt x="3349645" y="322787"/>
                    <a:pt x="3348088" y="305114"/>
                  </a:cubicBezTo>
                  <a:cubicBezTo>
                    <a:pt x="3346598" y="287372"/>
                    <a:pt x="3337050" y="297665"/>
                    <a:pt x="3337795" y="301389"/>
                  </a:cubicBezTo>
                  <a:cubicBezTo>
                    <a:pt x="3338540" y="305181"/>
                    <a:pt x="3321476" y="308906"/>
                    <a:pt x="3307053" y="310395"/>
                  </a:cubicBezTo>
                  <a:cubicBezTo>
                    <a:pt x="3292630" y="311885"/>
                    <a:pt x="3291275" y="320078"/>
                    <a:pt x="3284842" y="317844"/>
                  </a:cubicBezTo>
                  <a:cubicBezTo>
                    <a:pt x="3278410" y="315609"/>
                    <a:pt x="3279764" y="305723"/>
                    <a:pt x="3282811" y="298884"/>
                  </a:cubicBezTo>
                  <a:cubicBezTo>
                    <a:pt x="3285858" y="292112"/>
                    <a:pt x="3281389" y="293196"/>
                    <a:pt x="3277191" y="295092"/>
                  </a:cubicBezTo>
                  <a:cubicBezTo>
                    <a:pt x="3272992" y="296988"/>
                    <a:pt x="3279628" y="300035"/>
                    <a:pt x="3265950" y="291774"/>
                  </a:cubicBezTo>
                  <a:cubicBezTo>
                    <a:pt x="3252271" y="283513"/>
                    <a:pt x="3246855" y="295769"/>
                    <a:pt x="3246855" y="299900"/>
                  </a:cubicBezTo>
                  <a:cubicBezTo>
                    <a:pt x="3246855" y="304030"/>
                    <a:pt x="3232025" y="305317"/>
                    <a:pt x="3228233" y="320349"/>
                  </a:cubicBezTo>
                  <a:cubicBezTo>
                    <a:pt x="3224441" y="335450"/>
                    <a:pt x="3253694" y="332877"/>
                    <a:pt x="3259382" y="325699"/>
                  </a:cubicBezTo>
                  <a:cubicBezTo>
                    <a:pt x="3265070" y="318521"/>
                    <a:pt x="3267237" y="322448"/>
                    <a:pt x="3271028" y="323532"/>
                  </a:cubicBezTo>
                  <a:cubicBezTo>
                    <a:pt x="3274821" y="324683"/>
                    <a:pt x="3279222" y="330033"/>
                    <a:pt x="3273534" y="335721"/>
                  </a:cubicBezTo>
                  <a:cubicBezTo>
                    <a:pt x="3267846" y="341341"/>
                    <a:pt x="3262971" y="346149"/>
                    <a:pt x="3253829" y="358540"/>
                  </a:cubicBezTo>
                  <a:cubicBezTo>
                    <a:pt x="3244687" y="371000"/>
                    <a:pt x="3234937" y="371000"/>
                    <a:pt x="3210628" y="384543"/>
                  </a:cubicBezTo>
                  <a:cubicBezTo>
                    <a:pt x="3186317" y="398086"/>
                    <a:pt x="3183610" y="385965"/>
                    <a:pt x="3185844" y="378448"/>
                  </a:cubicBezTo>
                  <a:cubicBezTo>
                    <a:pt x="3188146" y="370932"/>
                    <a:pt x="3188620" y="346216"/>
                    <a:pt x="3195053" y="343575"/>
                  </a:cubicBezTo>
                  <a:cubicBezTo>
                    <a:pt x="3201485" y="340935"/>
                    <a:pt x="3204465" y="341747"/>
                    <a:pt x="3209408" y="332335"/>
                  </a:cubicBezTo>
                  <a:cubicBezTo>
                    <a:pt x="3214351" y="322922"/>
                    <a:pt x="3219904" y="318860"/>
                    <a:pt x="3222951" y="307551"/>
                  </a:cubicBezTo>
                  <a:cubicBezTo>
                    <a:pt x="3225998" y="296243"/>
                    <a:pt x="3213539" y="289675"/>
                    <a:pt x="3211237" y="282497"/>
                  </a:cubicBezTo>
                  <a:cubicBezTo>
                    <a:pt x="3208935" y="275319"/>
                    <a:pt x="3219024" y="263401"/>
                    <a:pt x="3225457" y="253989"/>
                  </a:cubicBezTo>
                  <a:cubicBezTo>
                    <a:pt x="3231890" y="244577"/>
                    <a:pt x="3229994" y="243493"/>
                    <a:pt x="3235276" y="232185"/>
                  </a:cubicBezTo>
                  <a:cubicBezTo>
                    <a:pt x="3240625" y="220877"/>
                    <a:pt x="3236901" y="222028"/>
                    <a:pt x="3237307" y="212954"/>
                  </a:cubicBezTo>
                  <a:cubicBezTo>
                    <a:pt x="3237713" y="203880"/>
                    <a:pt x="3257012" y="193723"/>
                    <a:pt x="3257418" y="184717"/>
                  </a:cubicBezTo>
                  <a:cubicBezTo>
                    <a:pt x="3257824" y="175643"/>
                    <a:pt x="3256809" y="149506"/>
                    <a:pt x="3254506" y="142734"/>
                  </a:cubicBezTo>
                  <a:cubicBezTo>
                    <a:pt x="3252204" y="135963"/>
                    <a:pt x="3242995" y="137926"/>
                    <a:pt x="3241505" y="134879"/>
                  </a:cubicBezTo>
                  <a:cubicBezTo>
                    <a:pt x="3240015" y="131832"/>
                    <a:pt x="3229655" y="132035"/>
                    <a:pt x="3228910" y="126009"/>
                  </a:cubicBezTo>
                  <a:cubicBezTo>
                    <a:pt x="3228165" y="119982"/>
                    <a:pt x="3226540" y="105559"/>
                    <a:pt x="3215503" y="96891"/>
                  </a:cubicBezTo>
                  <a:cubicBezTo>
                    <a:pt x="3204465" y="88224"/>
                    <a:pt x="3200673" y="76848"/>
                    <a:pt x="3191194" y="74546"/>
                  </a:cubicBezTo>
                  <a:cubicBezTo>
                    <a:pt x="3181713" y="72311"/>
                    <a:pt x="3189230" y="83823"/>
                    <a:pt x="3186250" y="86802"/>
                  </a:cubicBezTo>
                  <a:cubicBezTo>
                    <a:pt x="3183203" y="89849"/>
                    <a:pt x="3171556" y="87750"/>
                    <a:pt x="3166613" y="79489"/>
                  </a:cubicBezTo>
                  <a:cubicBezTo>
                    <a:pt x="3161669" y="71228"/>
                    <a:pt x="3160180" y="62831"/>
                    <a:pt x="3146095" y="58700"/>
                  </a:cubicBezTo>
                  <a:cubicBezTo>
                    <a:pt x="3132011" y="54570"/>
                    <a:pt x="3126865" y="53825"/>
                    <a:pt x="3124969" y="42923"/>
                  </a:cubicBezTo>
                  <a:cubicBezTo>
                    <a:pt x="3123072" y="32021"/>
                    <a:pt x="3106212" y="50372"/>
                    <a:pt x="3089892" y="62831"/>
                  </a:cubicBezTo>
                  <a:cubicBezTo>
                    <a:pt x="3073573" y="75291"/>
                    <a:pt x="3062468" y="62696"/>
                    <a:pt x="3049534" y="64253"/>
                  </a:cubicBezTo>
                  <a:cubicBezTo>
                    <a:pt x="3036601" y="65743"/>
                    <a:pt x="3033622" y="76848"/>
                    <a:pt x="3038226" y="82062"/>
                  </a:cubicBezTo>
                  <a:cubicBezTo>
                    <a:pt x="3042763" y="87344"/>
                    <a:pt x="3048993" y="97230"/>
                    <a:pt x="3042899" y="110773"/>
                  </a:cubicBezTo>
                  <a:cubicBezTo>
                    <a:pt x="3036804" y="124316"/>
                    <a:pt x="3032945" y="119508"/>
                    <a:pt x="3022720" y="101022"/>
                  </a:cubicBezTo>
                  <a:cubicBezTo>
                    <a:pt x="3012427" y="82536"/>
                    <a:pt x="3011072" y="59242"/>
                    <a:pt x="2993263" y="58091"/>
                  </a:cubicBezTo>
                  <a:cubicBezTo>
                    <a:pt x="2975387" y="56940"/>
                    <a:pt x="2960084" y="71431"/>
                    <a:pt x="2951754" y="71431"/>
                  </a:cubicBezTo>
                  <a:cubicBezTo>
                    <a:pt x="2943426" y="71431"/>
                    <a:pt x="2940650" y="51387"/>
                    <a:pt x="2945931" y="38522"/>
                  </a:cubicBezTo>
                  <a:cubicBezTo>
                    <a:pt x="2951281" y="25724"/>
                    <a:pt x="2953447" y="25520"/>
                    <a:pt x="2945863" y="18343"/>
                  </a:cubicBezTo>
                  <a:cubicBezTo>
                    <a:pt x="2938279" y="11165"/>
                    <a:pt x="2934149" y="3716"/>
                    <a:pt x="2919725" y="737"/>
                  </a:cubicBezTo>
                  <a:cubicBezTo>
                    <a:pt x="2905302" y="-2310"/>
                    <a:pt x="2897177" y="4393"/>
                    <a:pt x="2882686" y="15295"/>
                  </a:cubicBezTo>
                  <a:cubicBezTo>
                    <a:pt x="2868263" y="26198"/>
                    <a:pt x="2875711" y="55924"/>
                    <a:pt x="2869211" y="69129"/>
                  </a:cubicBezTo>
                  <a:cubicBezTo>
                    <a:pt x="2862778" y="82333"/>
                    <a:pt x="2862913" y="90594"/>
                    <a:pt x="2864471" y="97704"/>
                  </a:cubicBezTo>
                  <a:cubicBezTo>
                    <a:pt x="2865961" y="104882"/>
                    <a:pt x="2853095" y="110638"/>
                    <a:pt x="2879707" y="131358"/>
                  </a:cubicBezTo>
                  <a:cubicBezTo>
                    <a:pt x="2906318" y="152079"/>
                    <a:pt x="2883973" y="170497"/>
                    <a:pt x="2876389" y="172799"/>
                  </a:cubicBezTo>
                  <a:cubicBezTo>
                    <a:pt x="2868804" y="175034"/>
                    <a:pt x="2853568" y="168601"/>
                    <a:pt x="2854652" y="178758"/>
                  </a:cubicBezTo>
                  <a:cubicBezTo>
                    <a:pt x="2855261" y="184108"/>
                    <a:pt x="2857022" y="184988"/>
                    <a:pt x="2857970" y="184988"/>
                  </a:cubicBezTo>
                  <a:cubicBezTo>
                    <a:pt x="2857700" y="185123"/>
                    <a:pt x="2857293" y="185259"/>
                    <a:pt x="2856819" y="185597"/>
                  </a:cubicBezTo>
                  <a:cubicBezTo>
                    <a:pt x="2852282" y="188238"/>
                    <a:pt x="2846255" y="198666"/>
                    <a:pt x="2842802" y="205438"/>
                  </a:cubicBezTo>
                  <a:cubicBezTo>
                    <a:pt x="2839348" y="212209"/>
                    <a:pt x="2835625" y="211871"/>
                    <a:pt x="2831426" y="214173"/>
                  </a:cubicBezTo>
                  <a:cubicBezTo>
                    <a:pt x="2827228" y="216475"/>
                    <a:pt x="2827702" y="236925"/>
                    <a:pt x="2823842" y="232795"/>
                  </a:cubicBezTo>
                  <a:cubicBezTo>
                    <a:pt x="2820050" y="228664"/>
                    <a:pt x="2820253" y="222637"/>
                    <a:pt x="2819508" y="226023"/>
                  </a:cubicBezTo>
                  <a:cubicBezTo>
                    <a:pt x="2818764" y="229409"/>
                    <a:pt x="2800345" y="238415"/>
                    <a:pt x="2800345" y="233878"/>
                  </a:cubicBezTo>
                  <a:cubicBezTo>
                    <a:pt x="2800345" y="229341"/>
                    <a:pt x="2816868" y="222840"/>
                    <a:pt x="2814565" y="213767"/>
                  </a:cubicBezTo>
                  <a:cubicBezTo>
                    <a:pt x="2812263" y="204693"/>
                    <a:pt x="2787682" y="203677"/>
                    <a:pt x="2768248" y="209704"/>
                  </a:cubicBezTo>
                  <a:cubicBezTo>
                    <a:pt x="2748882" y="215730"/>
                    <a:pt x="2733782" y="230695"/>
                    <a:pt x="2733375" y="240920"/>
                  </a:cubicBezTo>
                  <a:cubicBezTo>
                    <a:pt x="2732969" y="251077"/>
                    <a:pt x="2734594" y="254802"/>
                    <a:pt x="2725114" y="265027"/>
                  </a:cubicBezTo>
                  <a:cubicBezTo>
                    <a:pt x="2715634" y="275184"/>
                    <a:pt x="2671078" y="303556"/>
                    <a:pt x="2670333" y="311817"/>
                  </a:cubicBezTo>
                  <a:cubicBezTo>
                    <a:pt x="2669588" y="320078"/>
                    <a:pt x="2657467" y="334773"/>
                    <a:pt x="2654014" y="344930"/>
                  </a:cubicBezTo>
                  <a:cubicBezTo>
                    <a:pt x="2650560" y="355087"/>
                    <a:pt x="2653540" y="372354"/>
                    <a:pt x="2653133" y="388944"/>
                  </a:cubicBezTo>
                  <a:cubicBezTo>
                    <a:pt x="2652728" y="405534"/>
                    <a:pt x="2661598" y="399575"/>
                    <a:pt x="2666947" y="403300"/>
                  </a:cubicBezTo>
                  <a:cubicBezTo>
                    <a:pt x="2672297" y="407092"/>
                    <a:pt x="2651238" y="429776"/>
                    <a:pt x="2674058" y="430115"/>
                  </a:cubicBezTo>
                  <a:cubicBezTo>
                    <a:pt x="2696878" y="430521"/>
                    <a:pt x="2682115" y="456049"/>
                    <a:pt x="2677511" y="457945"/>
                  </a:cubicBezTo>
                  <a:cubicBezTo>
                    <a:pt x="2672974" y="459841"/>
                    <a:pt x="2648462" y="472978"/>
                    <a:pt x="2637424" y="474129"/>
                  </a:cubicBezTo>
                  <a:cubicBezTo>
                    <a:pt x="2626387" y="475280"/>
                    <a:pt x="2620157" y="490584"/>
                    <a:pt x="2605327" y="496610"/>
                  </a:cubicBezTo>
                  <a:cubicBezTo>
                    <a:pt x="2590498" y="502637"/>
                    <a:pt x="2584471" y="489906"/>
                    <a:pt x="2557453" y="499657"/>
                  </a:cubicBezTo>
                  <a:cubicBezTo>
                    <a:pt x="2530503" y="509476"/>
                    <a:pt x="2547431" y="525863"/>
                    <a:pt x="2555422" y="536426"/>
                  </a:cubicBezTo>
                  <a:cubicBezTo>
                    <a:pt x="2563412" y="546990"/>
                    <a:pt x="2561922" y="561548"/>
                    <a:pt x="2566120" y="576242"/>
                  </a:cubicBezTo>
                  <a:cubicBezTo>
                    <a:pt x="2570319" y="590936"/>
                    <a:pt x="2587992" y="591749"/>
                    <a:pt x="2607765" y="590936"/>
                  </a:cubicBezTo>
                  <a:cubicBezTo>
                    <a:pt x="2627538" y="590124"/>
                    <a:pt x="2625438" y="598182"/>
                    <a:pt x="2641758" y="619647"/>
                  </a:cubicBezTo>
                  <a:cubicBezTo>
                    <a:pt x="2658076" y="641113"/>
                    <a:pt x="2641893" y="658786"/>
                    <a:pt x="2630856" y="657635"/>
                  </a:cubicBezTo>
                  <a:cubicBezTo>
                    <a:pt x="2619818" y="656484"/>
                    <a:pt x="2617922" y="636170"/>
                    <a:pt x="2609932" y="630143"/>
                  </a:cubicBezTo>
                  <a:cubicBezTo>
                    <a:pt x="2601942" y="624117"/>
                    <a:pt x="2595238" y="618902"/>
                    <a:pt x="2588060" y="618158"/>
                  </a:cubicBezTo>
                  <a:cubicBezTo>
                    <a:pt x="2580815" y="617413"/>
                    <a:pt x="2572824" y="620054"/>
                    <a:pt x="2562193" y="609558"/>
                  </a:cubicBezTo>
                  <a:cubicBezTo>
                    <a:pt x="2551562" y="598995"/>
                    <a:pt x="2525356" y="614298"/>
                    <a:pt x="2519262" y="615043"/>
                  </a:cubicBezTo>
                  <a:cubicBezTo>
                    <a:pt x="2513168" y="615788"/>
                    <a:pt x="2496713" y="624252"/>
                    <a:pt x="2522986" y="631430"/>
                  </a:cubicBezTo>
                  <a:cubicBezTo>
                    <a:pt x="2549192" y="638607"/>
                    <a:pt x="2532872" y="661766"/>
                    <a:pt x="2513845" y="650457"/>
                  </a:cubicBezTo>
                  <a:cubicBezTo>
                    <a:pt x="2494817" y="639149"/>
                    <a:pt x="2482561" y="647613"/>
                    <a:pt x="2478024" y="657026"/>
                  </a:cubicBezTo>
                  <a:cubicBezTo>
                    <a:pt x="2473487" y="666438"/>
                    <a:pt x="2483915" y="677950"/>
                    <a:pt x="2506329" y="696029"/>
                  </a:cubicBezTo>
                  <a:cubicBezTo>
                    <a:pt x="2528742" y="714109"/>
                    <a:pt x="2493802" y="719255"/>
                    <a:pt x="2487707" y="716208"/>
                  </a:cubicBezTo>
                  <a:cubicBezTo>
                    <a:pt x="2481613" y="713161"/>
                    <a:pt x="2477888" y="678762"/>
                    <a:pt x="2475586" y="675715"/>
                  </a:cubicBezTo>
                  <a:cubicBezTo>
                    <a:pt x="2473284" y="672668"/>
                    <a:pt x="2463668" y="666303"/>
                    <a:pt x="2465158" y="657974"/>
                  </a:cubicBezTo>
                  <a:cubicBezTo>
                    <a:pt x="2466648" y="649713"/>
                    <a:pt x="2461772" y="647410"/>
                    <a:pt x="2463668" y="639894"/>
                  </a:cubicBezTo>
                  <a:cubicBezTo>
                    <a:pt x="2465565" y="632378"/>
                    <a:pt x="2440645" y="631701"/>
                    <a:pt x="2441729" y="623439"/>
                  </a:cubicBezTo>
                  <a:cubicBezTo>
                    <a:pt x="2442338" y="618970"/>
                    <a:pt x="2441526" y="618496"/>
                    <a:pt x="2439359" y="617277"/>
                  </a:cubicBezTo>
                  <a:cubicBezTo>
                    <a:pt x="2441052" y="627435"/>
                    <a:pt x="2440984" y="639691"/>
                    <a:pt x="2441526" y="649442"/>
                  </a:cubicBezTo>
                  <a:cubicBezTo>
                    <a:pt x="2442270" y="663391"/>
                    <a:pt x="2425274" y="666574"/>
                    <a:pt x="2419248" y="675647"/>
                  </a:cubicBezTo>
                  <a:cubicBezTo>
                    <a:pt x="2413154" y="684721"/>
                    <a:pt x="2427170" y="688581"/>
                    <a:pt x="2422972" y="710385"/>
                  </a:cubicBezTo>
                  <a:cubicBezTo>
                    <a:pt x="2418774" y="732257"/>
                    <a:pt x="2402996" y="712958"/>
                    <a:pt x="2400897" y="705442"/>
                  </a:cubicBezTo>
                  <a:cubicBezTo>
                    <a:pt x="2398798" y="697925"/>
                    <a:pt x="2391756" y="692644"/>
                    <a:pt x="2392907" y="686278"/>
                  </a:cubicBezTo>
                  <a:cubicBezTo>
                    <a:pt x="2394058" y="679846"/>
                    <a:pt x="2395616" y="639149"/>
                    <a:pt x="2391823" y="627435"/>
                  </a:cubicBezTo>
                  <a:cubicBezTo>
                    <a:pt x="2388031" y="615720"/>
                    <a:pt x="2375572" y="615720"/>
                    <a:pt x="2365686" y="610845"/>
                  </a:cubicBezTo>
                  <a:cubicBezTo>
                    <a:pt x="2355800" y="605969"/>
                    <a:pt x="2343882" y="611522"/>
                    <a:pt x="2334402" y="612537"/>
                  </a:cubicBezTo>
                  <a:cubicBezTo>
                    <a:pt x="2324921" y="613553"/>
                    <a:pt x="2300612" y="620257"/>
                    <a:pt x="2291809" y="617616"/>
                  </a:cubicBezTo>
                  <a:cubicBezTo>
                    <a:pt x="2283073" y="614975"/>
                    <a:pt x="2277725" y="614501"/>
                    <a:pt x="2276235" y="626554"/>
                  </a:cubicBezTo>
                  <a:cubicBezTo>
                    <a:pt x="2274745" y="638607"/>
                    <a:pt x="2280433" y="640910"/>
                    <a:pt x="2285037" y="667995"/>
                  </a:cubicBezTo>
                  <a:cubicBezTo>
                    <a:pt x="2289575" y="695149"/>
                    <a:pt x="2290658" y="724808"/>
                    <a:pt x="2276235" y="747086"/>
                  </a:cubicBezTo>
                  <a:cubicBezTo>
                    <a:pt x="2261812" y="769297"/>
                    <a:pt x="2281314" y="781756"/>
                    <a:pt x="2291200" y="789272"/>
                  </a:cubicBezTo>
                  <a:cubicBezTo>
                    <a:pt x="2301086" y="796789"/>
                    <a:pt x="2289845" y="812431"/>
                    <a:pt x="2296278" y="822182"/>
                  </a:cubicBezTo>
                  <a:cubicBezTo>
                    <a:pt x="2302711" y="832000"/>
                    <a:pt x="2302982" y="834912"/>
                    <a:pt x="2305216" y="849606"/>
                  </a:cubicBezTo>
                  <a:cubicBezTo>
                    <a:pt x="2307519" y="864300"/>
                    <a:pt x="2311785" y="865248"/>
                    <a:pt x="2328916" y="867550"/>
                  </a:cubicBezTo>
                  <a:cubicBezTo>
                    <a:pt x="2346048" y="869785"/>
                    <a:pt x="2343340" y="871071"/>
                    <a:pt x="2344491" y="881635"/>
                  </a:cubicBezTo>
                  <a:cubicBezTo>
                    <a:pt x="2345642" y="892198"/>
                    <a:pt x="2359591" y="897209"/>
                    <a:pt x="2376316" y="906621"/>
                  </a:cubicBezTo>
                  <a:cubicBezTo>
                    <a:pt x="2393043" y="916034"/>
                    <a:pt x="2388370" y="941765"/>
                    <a:pt x="2380786" y="946302"/>
                  </a:cubicBezTo>
                  <a:cubicBezTo>
                    <a:pt x="2373202" y="950839"/>
                    <a:pt x="2353497" y="943729"/>
                    <a:pt x="2347064" y="936551"/>
                  </a:cubicBezTo>
                  <a:cubicBezTo>
                    <a:pt x="2340631" y="929373"/>
                    <a:pt x="2338464" y="919961"/>
                    <a:pt x="2328578" y="913935"/>
                  </a:cubicBezTo>
                  <a:cubicBezTo>
                    <a:pt x="2318691" y="907908"/>
                    <a:pt x="2310227" y="897209"/>
                    <a:pt x="2296887" y="893079"/>
                  </a:cubicBezTo>
                  <a:cubicBezTo>
                    <a:pt x="2283616" y="888948"/>
                    <a:pt x="2279553" y="889693"/>
                    <a:pt x="2271156" y="882921"/>
                  </a:cubicBezTo>
                  <a:cubicBezTo>
                    <a:pt x="2262827" y="876150"/>
                    <a:pt x="2254905" y="883734"/>
                    <a:pt x="2241632" y="876150"/>
                  </a:cubicBezTo>
                  <a:cubicBezTo>
                    <a:pt x="2228360" y="868634"/>
                    <a:pt x="2205270" y="856513"/>
                    <a:pt x="2178252" y="858002"/>
                  </a:cubicBezTo>
                  <a:cubicBezTo>
                    <a:pt x="2151301" y="859492"/>
                    <a:pt x="2154078" y="869446"/>
                    <a:pt x="2145681" y="872832"/>
                  </a:cubicBezTo>
                  <a:cubicBezTo>
                    <a:pt x="2143649" y="873644"/>
                    <a:pt x="2143514" y="869243"/>
                    <a:pt x="2143040" y="870191"/>
                  </a:cubicBezTo>
                  <a:cubicBezTo>
                    <a:pt x="2143040" y="870191"/>
                    <a:pt x="2134035" y="872087"/>
                    <a:pt x="2133967" y="872019"/>
                  </a:cubicBezTo>
                  <a:cubicBezTo>
                    <a:pt x="2133696" y="871613"/>
                    <a:pt x="2133357" y="871275"/>
                    <a:pt x="2133019" y="870868"/>
                  </a:cubicBezTo>
                  <a:cubicBezTo>
                    <a:pt x="2134440" y="872832"/>
                    <a:pt x="2136201" y="875337"/>
                    <a:pt x="2135592" y="876488"/>
                  </a:cubicBezTo>
                  <a:cubicBezTo>
                    <a:pt x="2132951" y="881770"/>
                    <a:pt x="2150489" y="887255"/>
                    <a:pt x="2155432" y="897074"/>
                  </a:cubicBezTo>
                  <a:cubicBezTo>
                    <a:pt x="2160375" y="906892"/>
                    <a:pt x="2161730" y="917117"/>
                    <a:pt x="2164371" y="926191"/>
                  </a:cubicBezTo>
                  <a:cubicBezTo>
                    <a:pt x="2167011" y="935265"/>
                    <a:pt x="2157735" y="935739"/>
                    <a:pt x="2156244" y="941359"/>
                  </a:cubicBezTo>
                  <a:cubicBezTo>
                    <a:pt x="2154755" y="946979"/>
                    <a:pt x="2152994" y="941698"/>
                    <a:pt x="2147239" y="940208"/>
                  </a:cubicBezTo>
                  <a:cubicBezTo>
                    <a:pt x="2141551" y="938718"/>
                    <a:pt x="2149135" y="947521"/>
                    <a:pt x="2153333" y="952396"/>
                  </a:cubicBezTo>
                  <a:cubicBezTo>
                    <a:pt x="2157531" y="957272"/>
                    <a:pt x="2144259" y="966684"/>
                    <a:pt x="2135117" y="967429"/>
                  </a:cubicBezTo>
                  <a:cubicBezTo>
                    <a:pt x="2125976" y="968174"/>
                    <a:pt x="2125773" y="951042"/>
                    <a:pt x="2124622" y="937499"/>
                  </a:cubicBezTo>
                  <a:cubicBezTo>
                    <a:pt x="2123471" y="923956"/>
                    <a:pt x="2120153" y="934994"/>
                    <a:pt x="2107287" y="945219"/>
                  </a:cubicBezTo>
                  <a:cubicBezTo>
                    <a:pt x="2094353" y="955376"/>
                    <a:pt x="2082097" y="954631"/>
                    <a:pt x="2071060" y="954970"/>
                  </a:cubicBezTo>
                  <a:cubicBezTo>
                    <a:pt x="2060022" y="955376"/>
                    <a:pt x="2036390" y="960658"/>
                    <a:pt x="2026504" y="965939"/>
                  </a:cubicBezTo>
                  <a:cubicBezTo>
                    <a:pt x="2016617" y="971221"/>
                    <a:pt x="2014722" y="990249"/>
                    <a:pt x="2006122" y="990655"/>
                  </a:cubicBezTo>
                  <a:cubicBezTo>
                    <a:pt x="1997590" y="991061"/>
                    <a:pt x="2004361" y="981446"/>
                    <a:pt x="2002872" y="977451"/>
                  </a:cubicBezTo>
                  <a:cubicBezTo>
                    <a:pt x="2001381" y="973456"/>
                    <a:pt x="1990411" y="972304"/>
                    <a:pt x="1989261" y="966887"/>
                  </a:cubicBezTo>
                  <a:cubicBezTo>
                    <a:pt x="1988109" y="961402"/>
                    <a:pt x="1980254" y="955511"/>
                    <a:pt x="1985807" y="952735"/>
                  </a:cubicBezTo>
                  <a:cubicBezTo>
                    <a:pt x="1991292" y="949891"/>
                    <a:pt x="2000027" y="945015"/>
                    <a:pt x="1996032" y="943323"/>
                  </a:cubicBezTo>
                  <a:cubicBezTo>
                    <a:pt x="1992037" y="941630"/>
                    <a:pt x="1987297" y="939598"/>
                    <a:pt x="1973822" y="944541"/>
                  </a:cubicBezTo>
                  <a:cubicBezTo>
                    <a:pt x="1960347" y="949417"/>
                    <a:pt x="1954658" y="950636"/>
                    <a:pt x="1949579" y="954631"/>
                  </a:cubicBezTo>
                  <a:cubicBezTo>
                    <a:pt x="1944434" y="958558"/>
                    <a:pt x="1950799" y="979279"/>
                    <a:pt x="1932786" y="981581"/>
                  </a:cubicBezTo>
                  <a:cubicBezTo>
                    <a:pt x="1914707" y="983816"/>
                    <a:pt x="1913217" y="991197"/>
                    <a:pt x="1907732" y="998916"/>
                  </a:cubicBezTo>
                  <a:cubicBezTo>
                    <a:pt x="1902247" y="1006636"/>
                    <a:pt x="1892768" y="1014762"/>
                    <a:pt x="1886673" y="1020653"/>
                  </a:cubicBezTo>
                  <a:cubicBezTo>
                    <a:pt x="1882136" y="1024986"/>
                    <a:pt x="1874620" y="1031555"/>
                    <a:pt x="1869609" y="1033180"/>
                  </a:cubicBezTo>
                  <a:cubicBezTo>
                    <a:pt x="1872250" y="1035347"/>
                    <a:pt x="1872182" y="1035008"/>
                    <a:pt x="1861280" y="1034534"/>
                  </a:cubicBezTo>
                  <a:cubicBezTo>
                    <a:pt x="1847060" y="1033992"/>
                    <a:pt x="1849362" y="1044217"/>
                    <a:pt x="1851123" y="1050989"/>
                  </a:cubicBezTo>
                  <a:cubicBezTo>
                    <a:pt x="1852816" y="1057760"/>
                    <a:pt x="1849836" y="1077397"/>
                    <a:pt x="1845232" y="1089315"/>
                  </a:cubicBezTo>
                  <a:cubicBezTo>
                    <a:pt x="1840695" y="1101165"/>
                    <a:pt x="1819500" y="1103603"/>
                    <a:pt x="1811578" y="1104145"/>
                  </a:cubicBezTo>
                  <a:cubicBezTo>
                    <a:pt x="1803587" y="1104686"/>
                    <a:pt x="1788148" y="1093852"/>
                    <a:pt x="1782460" y="1086539"/>
                  </a:cubicBezTo>
                  <a:cubicBezTo>
                    <a:pt x="1776773" y="1079158"/>
                    <a:pt x="1771762" y="1070761"/>
                    <a:pt x="1767766" y="1065683"/>
                  </a:cubicBezTo>
                  <a:cubicBezTo>
                    <a:pt x="1763771" y="1060604"/>
                    <a:pt x="1772980" y="1053968"/>
                    <a:pt x="1775215" y="1048822"/>
                  </a:cubicBezTo>
                  <a:cubicBezTo>
                    <a:pt x="1777517" y="1043743"/>
                    <a:pt x="1780226" y="1036362"/>
                    <a:pt x="1784221" y="1035753"/>
                  </a:cubicBezTo>
                  <a:cubicBezTo>
                    <a:pt x="1788216" y="1035211"/>
                    <a:pt x="1797425" y="1038055"/>
                    <a:pt x="1804264" y="1034060"/>
                  </a:cubicBezTo>
                  <a:cubicBezTo>
                    <a:pt x="1811104" y="1030133"/>
                    <a:pt x="1796816" y="1027221"/>
                    <a:pt x="1790586" y="1018757"/>
                  </a:cubicBezTo>
                  <a:cubicBezTo>
                    <a:pt x="1784289" y="1010292"/>
                    <a:pt x="1777178" y="1013272"/>
                    <a:pt x="1773184" y="1003656"/>
                  </a:cubicBezTo>
                  <a:cubicBezTo>
                    <a:pt x="1769189" y="994041"/>
                    <a:pt x="1774267" y="996953"/>
                    <a:pt x="1760589" y="998645"/>
                  </a:cubicBezTo>
                  <a:cubicBezTo>
                    <a:pt x="1746910" y="1000338"/>
                    <a:pt x="1740071" y="988150"/>
                    <a:pt x="1721246" y="983613"/>
                  </a:cubicBezTo>
                  <a:cubicBezTo>
                    <a:pt x="1702422" y="979076"/>
                    <a:pt x="1706485" y="1003047"/>
                    <a:pt x="1719621" y="1008667"/>
                  </a:cubicBezTo>
                  <a:cubicBezTo>
                    <a:pt x="1732758" y="1014287"/>
                    <a:pt x="1746910" y="1028169"/>
                    <a:pt x="1745759" y="1049634"/>
                  </a:cubicBezTo>
                  <a:cubicBezTo>
                    <a:pt x="1744608" y="1071100"/>
                    <a:pt x="1740071" y="1070897"/>
                    <a:pt x="1751989" y="1078210"/>
                  </a:cubicBezTo>
                  <a:cubicBezTo>
                    <a:pt x="1763974" y="1085591"/>
                    <a:pt x="1765261" y="1092565"/>
                    <a:pt x="1769256" y="1115182"/>
                  </a:cubicBezTo>
                  <a:cubicBezTo>
                    <a:pt x="1773251" y="1137799"/>
                    <a:pt x="1750364" y="1129199"/>
                    <a:pt x="1741222" y="1125813"/>
                  </a:cubicBezTo>
                  <a:cubicBezTo>
                    <a:pt x="1732081" y="1122428"/>
                    <a:pt x="1714881" y="1120735"/>
                    <a:pt x="1701203" y="1121276"/>
                  </a:cubicBezTo>
                  <a:cubicBezTo>
                    <a:pt x="1687525" y="1121818"/>
                    <a:pt x="1671747" y="1143080"/>
                    <a:pt x="1654954" y="1160348"/>
                  </a:cubicBezTo>
                  <a:cubicBezTo>
                    <a:pt x="1638161" y="1177615"/>
                    <a:pt x="1652246" y="1190210"/>
                    <a:pt x="1667346" y="1212488"/>
                  </a:cubicBezTo>
                  <a:cubicBezTo>
                    <a:pt x="1682446" y="1234834"/>
                    <a:pt x="1654615" y="1259008"/>
                    <a:pt x="1645813" y="1259008"/>
                  </a:cubicBezTo>
                  <a:cubicBezTo>
                    <a:pt x="1637010" y="1259008"/>
                    <a:pt x="1645135" y="1236459"/>
                    <a:pt x="1636874" y="1228807"/>
                  </a:cubicBezTo>
                  <a:cubicBezTo>
                    <a:pt x="1628613" y="1221155"/>
                    <a:pt x="1615612" y="1221223"/>
                    <a:pt x="1607080" y="1217837"/>
                  </a:cubicBezTo>
                  <a:cubicBezTo>
                    <a:pt x="1598548" y="1214452"/>
                    <a:pt x="1594349" y="1211337"/>
                    <a:pt x="1587510" y="1207951"/>
                  </a:cubicBezTo>
                  <a:cubicBezTo>
                    <a:pt x="1580671" y="1204565"/>
                    <a:pt x="1570379" y="1209170"/>
                    <a:pt x="1567535" y="1214316"/>
                  </a:cubicBezTo>
                  <a:cubicBezTo>
                    <a:pt x="1564690" y="1219395"/>
                    <a:pt x="1569904" y="1228604"/>
                    <a:pt x="1565910" y="1233412"/>
                  </a:cubicBezTo>
                  <a:cubicBezTo>
                    <a:pt x="1561914" y="1238219"/>
                    <a:pt x="1556565" y="1247767"/>
                    <a:pt x="1562795" y="1253997"/>
                  </a:cubicBezTo>
                  <a:cubicBezTo>
                    <a:pt x="1569092" y="1260227"/>
                    <a:pt x="1577624" y="1254809"/>
                    <a:pt x="1591302" y="1258737"/>
                  </a:cubicBezTo>
                  <a:cubicBezTo>
                    <a:pt x="1604981" y="1262664"/>
                    <a:pt x="1618185" y="1261513"/>
                    <a:pt x="1613919" y="1281015"/>
                  </a:cubicBezTo>
                  <a:cubicBezTo>
                    <a:pt x="1609653" y="1300517"/>
                    <a:pt x="1569160" y="1294829"/>
                    <a:pt x="1554669" y="1282098"/>
                  </a:cubicBezTo>
                  <a:cubicBezTo>
                    <a:pt x="1540110" y="1269368"/>
                    <a:pt x="1528802" y="1265034"/>
                    <a:pt x="1522572" y="1257112"/>
                  </a:cubicBezTo>
                  <a:cubicBezTo>
                    <a:pt x="1516275" y="1249189"/>
                    <a:pt x="1515733" y="1237000"/>
                    <a:pt x="1511738" y="1230771"/>
                  </a:cubicBezTo>
                  <a:cubicBezTo>
                    <a:pt x="1507743" y="1224541"/>
                    <a:pt x="1513092" y="1211540"/>
                    <a:pt x="1516545" y="1188585"/>
                  </a:cubicBezTo>
                  <a:cubicBezTo>
                    <a:pt x="1519999" y="1165697"/>
                    <a:pt x="1484381" y="1154524"/>
                    <a:pt x="1476120" y="1149987"/>
                  </a:cubicBezTo>
                  <a:cubicBezTo>
                    <a:pt x="1467859" y="1145450"/>
                    <a:pt x="1475307" y="1140440"/>
                    <a:pt x="1476188" y="1132855"/>
                  </a:cubicBezTo>
                  <a:cubicBezTo>
                    <a:pt x="1477068" y="1125204"/>
                    <a:pt x="1488376" y="1121412"/>
                    <a:pt x="1491491" y="1127371"/>
                  </a:cubicBezTo>
                  <a:cubicBezTo>
                    <a:pt x="1494606" y="1133330"/>
                    <a:pt x="1488309" y="1141320"/>
                    <a:pt x="1497111" y="1141320"/>
                  </a:cubicBezTo>
                  <a:cubicBezTo>
                    <a:pt x="1505914" y="1141320"/>
                    <a:pt x="1508352" y="1140507"/>
                    <a:pt x="1517493" y="1147008"/>
                  </a:cubicBezTo>
                  <a:cubicBezTo>
                    <a:pt x="1526635" y="1153509"/>
                    <a:pt x="1531781" y="1146466"/>
                    <a:pt x="1543496" y="1149581"/>
                  </a:cubicBezTo>
                  <a:cubicBezTo>
                    <a:pt x="1555211" y="1152696"/>
                    <a:pt x="1564555" y="1156217"/>
                    <a:pt x="1591912" y="1159332"/>
                  </a:cubicBezTo>
                  <a:cubicBezTo>
                    <a:pt x="1619268" y="1162447"/>
                    <a:pt x="1628410" y="1148159"/>
                    <a:pt x="1652381" y="1120464"/>
                  </a:cubicBezTo>
                  <a:cubicBezTo>
                    <a:pt x="1676352" y="1092769"/>
                    <a:pt x="1666398" y="1075027"/>
                    <a:pt x="1661590" y="1068798"/>
                  </a:cubicBezTo>
                  <a:cubicBezTo>
                    <a:pt x="1656715" y="1062568"/>
                    <a:pt x="1646490" y="1059724"/>
                    <a:pt x="1638838" y="1055458"/>
                  </a:cubicBezTo>
                  <a:cubicBezTo>
                    <a:pt x="1631118" y="1051192"/>
                    <a:pt x="1614799" y="1042118"/>
                    <a:pt x="1573155" y="1013543"/>
                  </a:cubicBezTo>
                  <a:cubicBezTo>
                    <a:pt x="1531510" y="984967"/>
                    <a:pt x="1487835" y="976029"/>
                    <a:pt x="1479235" y="976570"/>
                  </a:cubicBezTo>
                  <a:cubicBezTo>
                    <a:pt x="1470703" y="977112"/>
                    <a:pt x="1442601" y="963434"/>
                    <a:pt x="1436710" y="964585"/>
                  </a:cubicBezTo>
                  <a:cubicBezTo>
                    <a:pt x="1430819" y="965736"/>
                    <a:pt x="1430345" y="965398"/>
                    <a:pt x="1416802" y="960725"/>
                  </a:cubicBezTo>
                  <a:cubicBezTo>
                    <a:pt x="1403327" y="955985"/>
                    <a:pt x="1400686" y="957407"/>
                    <a:pt x="1391748" y="954970"/>
                  </a:cubicBezTo>
                  <a:cubicBezTo>
                    <a:pt x="1382809" y="952532"/>
                    <a:pt x="1381794" y="949078"/>
                    <a:pt x="1378205" y="944948"/>
                  </a:cubicBezTo>
                  <a:cubicBezTo>
                    <a:pt x="1374616" y="940817"/>
                    <a:pt x="1355588" y="942239"/>
                    <a:pt x="1349494" y="947860"/>
                  </a:cubicBezTo>
                  <a:cubicBezTo>
                    <a:pt x="1343399" y="953480"/>
                    <a:pt x="1338659" y="947724"/>
                    <a:pt x="1336357" y="945083"/>
                  </a:cubicBezTo>
                  <a:cubicBezTo>
                    <a:pt x="1334055" y="942442"/>
                    <a:pt x="1337305" y="945625"/>
                    <a:pt x="1327216" y="942781"/>
                  </a:cubicBezTo>
                  <a:cubicBezTo>
                    <a:pt x="1317126" y="939937"/>
                    <a:pt x="1313063" y="931134"/>
                    <a:pt x="1315501" y="928899"/>
                  </a:cubicBezTo>
                  <a:cubicBezTo>
                    <a:pt x="1317939" y="926665"/>
                    <a:pt x="1332159" y="930389"/>
                    <a:pt x="1339201" y="930051"/>
                  </a:cubicBezTo>
                  <a:cubicBezTo>
                    <a:pt x="1346244" y="929644"/>
                    <a:pt x="1347869" y="915492"/>
                    <a:pt x="1353218" y="911768"/>
                  </a:cubicBezTo>
                  <a:cubicBezTo>
                    <a:pt x="1358567" y="907976"/>
                    <a:pt x="1379965" y="911361"/>
                    <a:pt x="1380168" y="904590"/>
                  </a:cubicBezTo>
                  <a:cubicBezTo>
                    <a:pt x="1380372" y="897818"/>
                    <a:pt x="1361073" y="907569"/>
                    <a:pt x="1354979" y="905132"/>
                  </a:cubicBezTo>
                  <a:cubicBezTo>
                    <a:pt x="1348884" y="902694"/>
                    <a:pt x="1338524" y="892740"/>
                    <a:pt x="1323898" y="884817"/>
                  </a:cubicBezTo>
                  <a:cubicBezTo>
                    <a:pt x="1309271" y="876895"/>
                    <a:pt x="1299317" y="868972"/>
                    <a:pt x="1293223" y="879536"/>
                  </a:cubicBezTo>
                  <a:cubicBezTo>
                    <a:pt x="1287129" y="890099"/>
                    <a:pt x="1292004" y="886781"/>
                    <a:pt x="1286113" y="884140"/>
                  </a:cubicBezTo>
                  <a:cubicBezTo>
                    <a:pt x="1280222" y="881499"/>
                    <a:pt x="1265054" y="883057"/>
                    <a:pt x="1260314" y="890234"/>
                  </a:cubicBezTo>
                  <a:cubicBezTo>
                    <a:pt x="1255574" y="897412"/>
                    <a:pt x="1251240" y="898428"/>
                    <a:pt x="1241963" y="892943"/>
                  </a:cubicBezTo>
                  <a:cubicBezTo>
                    <a:pt x="1232686" y="887458"/>
                    <a:pt x="1217112" y="889828"/>
                    <a:pt x="1206616" y="892672"/>
                  </a:cubicBezTo>
                  <a:cubicBezTo>
                    <a:pt x="1196188" y="895516"/>
                    <a:pt x="1171269" y="900324"/>
                    <a:pt x="1163482" y="908991"/>
                  </a:cubicBezTo>
                  <a:cubicBezTo>
                    <a:pt x="1155695" y="917659"/>
                    <a:pt x="1146621" y="935739"/>
                    <a:pt x="1124749" y="929306"/>
                  </a:cubicBezTo>
                  <a:cubicBezTo>
                    <a:pt x="1119400" y="927748"/>
                    <a:pt x="1116014" y="926597"/>
                    <a:pt x="1114186" y="925920"/>
                  </a:cubicBezTo>
                  <a:cubicBezTo>
                    <a:pt x="1116488" y="926936"/>
                    <a:pt x="1120483" y="929103"/>
                    <a:pt x="1124207" y="932285"/>
                  </a:cubicBezTo>
                  <a:cubicBezTo>
                    <a:pt x="1133891" y="940546"/>
                    <a:pt x="1122447" y="945286"/>
                    <a:pt x="1108904" y="945083"/>
                  </a:cubicBezTo>
                  <a:cubicBezTo>
                    <a:pt x="1095429" y="944880"/>
                    <a:pt x="1106196" y="953886"/>
                    <a:pt x="1100846" y="966684"/>
                  </a:cubicBezTo>
                  <a:cubicBezTo>
                    <a:pt x="1095497" y="979482"/>
                    <a:pt x="1078162" y="978060"/>
                    <a:pt x="1072067" y="975622"/>
                  </a:cubicBezTo>
                  <a:cubicBezTo>
                    <a:pt x="1065973" y="973185"/>
                    <a:pt x="1064280" y="964450"/>
                    <a:pt x="1059540" y="968445"/>
                  </a:cubicBezTo>
                  <a:cubicBezTo>
                    <a:pt x="1054800" y="972372"/>
                    <a:pt x="1054800" y="975555"/>
                    <a:pt x="1052769" y="976096"/>
                  </a:cubicBezTo>
                  <a:cubicBezTo>
                    <a:pt x="1050670" y="976638"/>
                    <a:pt x="1047148" y="973591"/>
                    <a:pt x="1043560" y="977045"/>
                  </a:cubicBezTo>
                  <a:cubicBezTo>
                    <a:pt x="1039971" y="980430"/>
                    <a:pt x="1044237" y="994583"/>
                    <a:pt x="1040648" y="992551"/>
                  </a:cubicBezTo>
                  <a:cubicBezTo>
                    <a:pt x="1037059" y="990452"/>
                    <a:pt x="1031100" y="983748"/>
                    <a:pt x="1029813" y="987676"/>
                  </a:cubicBezTo>
                  <a:cubicBezTo>
                    <a:pt x="1028459" y="991603"/>
                    <a:pt x="1031032" y="992077"/>
                    <a:pt x="1026631" y="994718"/>
                  </a:cubicBezTo>
                  <a:cubicBezTo>
                    <a:pt x="1022229" y="997359"/>
                    <a:pt x="1028730" y="1006297"/>
                    <a:pt x="1027376" y="1011579"/>
                  </a:cubicBezTo>
                  <a:cubicBezTo>
                    <a:pt x="1026021" y="1016861"/>
                    <a:pt x="1020537" y="1020991"/>
                    <a:pt x="1016542" y="1025731"/>
                  </a:cubicBezTo>
                  <a:cubicBezTo>
                    <a:pt x="1012546" y="1030471"/>
                    <a:pt x="1009770" y="1027763"/>
                    <a:pt x="1008077" y="1036836"/>
                  </a:cubicBezTo>
                  <a:cubicBezTo>
                    <a:pt x="1006384" y="1045910"/>
                    <a:pt x="996362" y="1052749"/>
                    <a:pt x="992096" y="1056135"/>
                  </a:cubicBezTo>
                  <a:cubicBezTo>
                    <a:pt x="987830" y="1059521"/>
                    <a:pt x="979299" y="1075027"/>
                    <a:pt x="965011" y="1081528"/>
                  </a:cubicBezTo>
                  <a:cubicBezTo>
                    <a:pt x="950791" y="1088028"/>
                    <a:pt x="954379" y="1085455"/>
                    <a:pt x="955801" y="1091956"/>
                  </a:cubicBezTo>
                  <a:cubicBezTo>
                    <a:pt x="957224" y="1098457"/>
                    <a:pt x="957156" y="1110848"/>
                    <a:pt x="957698" y="1121276"/>
                  </a:cubicBezTo>
                  <a:cubicBezTo>
                    <a:pt x="958239" y="1131704"/>
                    <a:pt x="938331" y="1138341"/>
                    <a:pt x="931492" y="1139153"/>
                  </a:cubicBezTo>
                  <a:cubicBezTo>
                    <a:pt x="924653" y="1140033"/>
                    <a:pt x="923231" y="1145518"/>
                    <a:pt x="922080" y="1151477"/>
                  </a:cubicBezTo>
                  <a:cubicBezTo>
                    <a:pt x="920929" y="1157436"/>
                    <a:pt x="925736" y="1165291"/>
                    <a:pt x="923773" y="1170640"/>
                  </a:cubicBezTo>
                  <a:cubicBezTo>
                    <a:pt x="921809" y="1175990"/>
                    <a:pt x="917407" y="1171656"/>
                    <a:pt x="915443" y="1171656"/>
                  </a:cubicBezTo>
                  <a:cubicBezTo>
                    <a:pt x="913480" y="1171656"/>
                    <a:pt x="912667" y="1178495"/>
                    <a:pt x="906979" y="1181339"/>
                  </a:cubicBezTo>
                  <a:cubicBezTo>
                    <a:pt x="901291" y="1184183"/>
                    <a:pt x="902916" y="1189126"/>
                    <a:pt x="906031" y="1191429"/>
                  </a:cubicBezTo>
                  <a:cubicBezTo>
                    <a:pt x="909146" y="1193663"/>
                    <a:pt x="909552" y="1190751"/>
                    <a:pt x="906438" y="1200028"/>
                  </a:cubicBezTo>
                  <a:cubicBezTo>
                    <a:pt x="903323" y="1209373"/>
                    <a:pt x="894249" y="1210795"/>
                    <a:pt x="894520" y="1222374"/>
                  </a:cubicBezTo>
                  <a:cubicBezTo>
                    <a:pt x="894791" y="1233953"/>
                    <a:pt x="899463" y="1246819"/>
                    <a:pt x="895739" y="1249934"/>
                  </a:cubicBezTo>
                  <a:cubicBezTo>
                    <a:pt x="892015" y="1253049"/>
                    <a:pt x="891270" y="1266185"/>
                    <a:pt x="886733" y="1272686"/>
                  </a:cubicBezTo>
                  <a:cubicBezTo>
                    <a:pt x="882196" y="1279187"/>
                    <a:pt x="874273" y="1274514"/>
                    <a:pt x="870278" y="1276478"/>
                  </a:cubicBezTo>
                  <a:cubicBezTo>
                    <a:pt x="866283" y="1278442"/>
                    <a:pt x="863913" y="1271603"/>
                    <a:pt x="859579" y="1274379"/>
                  </a:cubicBezTo>
                  <a:cubicBezTo>
                    <a:pt x="855313" y="1277223"/>
                    <a:pt x="858022" y="1291104"/>
                    <a:pt x="852605" y="1295032"/>
                  </a:cubicBezTo>
                  <a:cubicBezTo>
                    <a:pt x="847188" y="1298959"/>
                    <a:pt x="830327" y="1312028"/>
                    <a:pt x="825519" y="1321914"/>
                  </a:cubicBezTo>
                  <a:cubicBezTo>
                    <a:pt x="820643" y="1331801"/>
                    <a:pt x="823623" y="1346969"/>
                    <a:pt x="816174" y="1353469"/>
                  </a:cubicBezTo>
                  <a:cubicBezTo>
                    <a:pt x="808793" y="1359970"/>
                    <a:pt x="800464" y="1373919"/>
                    <a:pt x="794167" y="1381842"/>
                  </a:cubicBezTo>
                  <a:cubicBezTo>
                    <a:pt x="787870" y="1389764"/>
                    <a:pt x="770264" y="1384076"/>
                    <a:pt x="764846" y="1386311"/>
                  </a:cubicBezTo>
                  <a:cubicBezTo>
                    <a:pt x="759429" y="1388545"/>
                    <a:pt x="747850" y="1379133"/>
                    <a:pt x="744397" y="1383128"/>
                  </a:cubicBezTo>
                  <a:cubicBezTo>
                    <a:pt x="740943" y="1387056"/>
                    <a:pt x="756788" y="1403510"/>
                    <a:pt x="742569" y="1413667"/>
                  </a:cubicBezTo>
                  <a:cubicBezTo>
                    <a:pt x="728349" y="1423825"/>
                    <a:pt x="715347" y="1431206"/>
                    <a:pt x="711894" y="1452671"/>
                  </a:cubicBezTo>
                  <a:cubicBezTo>
                    <a:pt x="708441" y="1474137"/>
                    <a:pt x="706951" y="1466079"/>
                    <a:pt x="703294" y="1475085"/>
                  </a:cubicBezTo>
                  <a:cubicBezTo>
                    <a:pt x="699705" y="1484158"/>
                    <a:pt x="710540" y="1496076"/>
                    <a:pt x="713722" y="1493638"/>
                  </a:cubicBezTo>
                  <a:cubicBezTo>
                    <a:pt x="716972" y="1491201"/>
                    <a:pt x="720358" y="1491742"/>
                    <a:pt x="720900" y="1496618"/>
                  </a:cubicBezTo>
                  <a:cubicBezTo>
                    <a:pt x="721442" y="1501493"/>
                    <a:pt x="730651" y="1503322"/>
                    <a:pt x="732682" y="1507114"/>
                  </a:cubicBezTo>
                  <a:cubicBezTo>
                    <a:pt x="734781" y="1510906"/>
                    <a:pt x="732208" y="1517271"/>
                    <a:pt x="735797" y="1540091"/>
                  </a:cubicBezTo>
                  <a:cubicBezTo>
                    <a:pt x="736068" y="1541987"/>
                    <a:pt x="736271" y="1543747"/>
                    <a:pt x="736474" y="1545575"/>
                  </a:cubicBezTo>
                  <a:cubicBezTo>
                    <a:pt x="734646" y="1546049"/>
                    <a:pt x="733021" y="1546523"/>
                    <a:pt x="732141" y="1546659"/>
                  </a:cubicBezTo>
                  <a:cubicBezTo>
                    <a:pt x="729500" y="1547065"/>
                    <a:pt x="723473" y="1539210"/>
                    <a:pt x="718665" y="1541580"/>
                  </a:cubicBezTo>
                  <a:cubicBezTo>
                    <a:pt x="712707" y="1544560"/>
                    <a:pt x="713858" y="1544763"/>
                    <a:pt x="716160" y="1551534"/>
                  </a:cubicBezTo>
                  <a:cubicBezTo>
                    <a:pt x="718462" y="1558306"/>
                    <a:pt x="721442" y="1570630"/>
                    <a:pt x="726046" y="1568395"/>
                  </a:cubicBezTo>
                  <a:cubicBezTo>
                    <a:pt x="730583" y="1566161"/>
                    <a:pt x="729974" y="1555123"/>
                    <a:pt x="731870" y="1553972"/>
                  </a:cubicBezTo>
                  <a:cubicBezTo>
                    <a:pt x="732614" y="1553498"/>
                    <a:pt x="734714" y="1552618"/>
                    <a:pt x="737016" y="1551466"/>
                  </a:cubicBezTo>
                  <a:cubicBezTo>
                    <a:pt x="738100" y="1567379"/>
                    <a:pt x="735526" y="1577063"/>
                    <a:pt x="732411" y="1579500"/>
                  </a:cubicBezTo>
                  <a:cubicBezTo>
                    <a:pt x="728619" y="1582547"/>
                    <a:pt x="716905" y="1581532"/>
                    <a:pt x="717446" y="1590741"/>
                  </a:cubicBezTo>
                  <a:cubicBezTo>
                    <a:pt x="717988" y="1599950"/>
                    <a:pt x="729635" y="1596700"/>
                    <a:pt x="739928" y="1601981"/>
                  </a:cubicBezTo>
                  <a:cubicBezTo>
                    <a:pt x="750220" y="1607263"/>
                    <a:pt x="745142" y="1631573"/>
                    <a:pt x="765998" y="1638751"/>
                  </a:cubicBezTo>
                  <a:cubicBezTo>
                    <a:pt x="786921" y="1645928"/>
                    <a:pt x="799990" y="1624395"/>
                    <a:pt x="806017" y="1623109"/>
                  </a:cubicBezTo>
                  <a:cubicBezTo>
                    <a:pt x="812111" y="1621822"/>
                    <a:pt x="830394" y="1606247"/>
                    <a:pt x="851115" y="1583428"/>
                  </a:cubicBezTo>
                  <a:cubicBezTo>
                    <a:pt x="871836" y="1560608"/>
                    <a:pt x="887071" y="1560405"/>
                    <a:pt x="894249" y="1572661"/>
                  </a:cubicBezTo>
                  <a:cubicBezTo>
                    <a:pt x="901494" y="1584917"/>
                    <a:pt x="889103" y="1597580"/>
                    <a:pt x="891202" y="1610378"/>
                  </a:cubicBezTo>
                  <a:cubicBezTo>
                    <a:pt x="893301" y="1623176"/>
                    <a:pt x="906506" y="1633130"/>
                    <a:pt x="916189" y="1642543"/>
                  </a:cubicBezTo>
                  <a:cubicBezTo>
                    <a:pt x="925872" y="1651955"/>
                    <a:pt x="921606" y="1691703"/>
                    <a:pt x="929732" y="1696443"/>
                  </a:cubicBezTo>
                  <a:cubicBezTo>
                    <a:pt x="937925" y="1701183"/>
                    <a:pt x="942529" y="1696714"/>
                    <a:pt x="939685" y="1702538"/>
                  </a:cubicBezTo>
                  <a:cubicBezTo>
                    <a:pt x="938805" y="1704433"/>
                    <a:pt x="937993" y="1705043"/>
                    <a:pt x="937518" y="1705314"/>
                  </a:cubicBezTo>
                  <a:cubicBezTo>
                    <a:pt x="938128" y="1705246"/>
                    <a:pt x="939347" y="1705449"/>
                    <a:pt x="941717" y="1706668"/>
                  </a:cubicBezTo>
                  <a:cubicBezTo>
                    <a:pt x="946931" y="1709445"/>
                    <a:pt x="939956" y="1720753"/>
                    <a:pt x="938196" y="1733009"/>
                  </a:cubicBezTo>
                  <a:cubicBezTo>
                    <a:pt x="937925" y="1731790"/>
                    <a:pt x="937586" y="1730436"/>
                    <a:pt x="937180" y="1728879"/>
                  </a:cubicBezTo>
                  <a:cubicBezTo>
                    <a:pt x="934878" y="1719263"/>
                    <a:pt x="927091" y="1722242"/>
                    <a:pt x="920996" y="1722446"/>
                  </a:cubicBezTo>
                  <a:cubicBezTo>
                    <a:pt x="914902" y="1722649"/>
                    <a:pt x="917881" y="1726305"/>
                    <a:pt x="915241" y="1729285"/>
                  </a:cubicBezTo>
                  <a:cubicBezTo>
                    <a:pt x="912600" y="1732332"/>
                    <a:pt x="899937" y="1737072"/>
                    <a:pt x="896755" y="1739103"/>
                  </a:cubicBezTo>
                  <a:cubicBezTo>
                    <a:pt x="893504" y="1741203"/>
                    <a:pt x="876169" y="1728608"/>
                    <a:pt x="873461" y="1727457"/>
                  </a:cubicBezTo>
                  <a:cubicBezTo>
                    <a:pt x="870820" y="1726305"/>
                    <a:pt x="865606" y="1717299"/>
                    <a:pt x="874747" y="1716893"/>
                  </a:cubicBezTo>
                  <a:cubicBezTo>
                    <a:pt x="883889" y="1716487"/>
                    <a:pt x="888223" y="1711205"/>
                    <a:pt x="888832" y="1706126"/>
                  </a:cubicBezTo>
                  <a:cubicBezTo>
                    <a:pt x="889374" y="1701048"/>
                    <a:pt x="880503" y="1704095"/>
                    <a:pt x="873529" y="1702944"/>
                  </a:cubicBezTo>
                  <a:cubicBezTo>
                    <a:pt x="866554" y="1701793"/>
                    <a:pt x="859376" y="1698001"/>
                    <a:pt x="857480" y="1692583"/>
                  </a:cubicBezTo>
                  <a:cubicBezTo>
                    <a:pt x="855584" y="1687099"/>
                    <a:pt x="859308" y="1673623"/>
                    <a:pt x="862897" y="1669831"/>
                  </a:cubicBezTo>
                  <a:cubicBezTo>
                    <a:pt x="866486" y="1666039"/>
                    <a:pt x="865877" y="1657981"/>
                    <a:pt x="866418" y="1645183"/>
                  </a:cubicBezTo>
                  <a:lnTo>
                    <a:pt x="866418" y="1645116"/>
                  </a:lnTo>
                  <a:cubicBezTo>
                    <a:pt x="862897" y="1648231"/>
                    <a:pt x="859308" y="1649856"/>
                    <a:pt x="854162" y="1650871"/>
                  </a:cubicBezTo>
                  <a:cubicBezTo>
                    <a:pt x="847323" y="1652158"/>
                    <a:pt x="844953" y="1655137"/>
                    <a:pt x="840010" y="1661977"/>
                  </a:cubicBezTo>
                  <a:cubicBezTo>
                    <a:pt x="835066" y="1668748"/>
                    <a:pt x="817664" y="1666310"/>
                    <a:pt x="812924" y="1668410"/>
                  </a:cubicBezTo>
                  <a:cubicBezTo>
                    <a:pt x="808184" y="1670509"/>
                    <a:pt x="811163" y="1675655"/>
                    <a:pt x="813059" y="1680733"/>
                  </a:cubicBezTo>
                  <a:cubicBezTo>
                    <a:pt x="814955" y="1685812"/>
                    <a:pt x="814955" y="1691771"/>
                    <a:pt x="814143" y="1694209"/>
                  </a:cubicBezTo>
                  <a:cubicBezTo>
                    <a:pt x="813398" y="1696646"/>
                    <a:pt x="806965" y="1695834"/>
                    <a:pt x="806762" y="1700167"/>
                  </a:cubicBezTo>
                  <a:cubicBezTo>
                    <a:pt x="806559" y="1704501"/>
                    <a:pt x="813059" y="1708496"/>
                    <a:pt x="812247" y="1711137"/>
                  </a:cubicBezTo>
                  <a:cubicBezTo>
                    <a:pt x="811502" y="1713778"/>
                    <a:pt x="800058" y="1715742"/>
                    <a:pt x="802361" y="1720820"/>
                  </a:cubicBezTo>
                  <a:cubicBezTo>
                    <a:pt x="804663" y="1725899"/>
                    <a:pt x="797756" y="1722649"/>
                    <a:pt x="792610" y="1730030"/>
                  </a:cubicBezTo>
                  <a:cubicBezTo>
                    <a:pt x="787463" y="1737410"/>
                    <a:pt x="798230" y="1753053"/>
                    <a:pt x="808116" y="1757589"/>
                  </a:cubicBezTo>
                  <a:cubicBezTo>
                    <a:pt x="818003" y="1762126"/>
                    <a:pt x="820914" y="1768965"/>
                    <a:pt x="825315" y="1777633"/>
                  </a:cubicBezTo>
                  <a:cubicBezTo>
                    <a:pt x="829717" y="1786300"/>
                    <a:pt x="824368" y="1788264"/>
                    <a:pt x="826873" y="1796390"/>
                  </a:cubicBezTo>
                  <a:cubicBezTo>
                    <a:pt x="829311" y="1804516"/>
                    <a:pt x="822133" y="1810474"/>
                    <a:pt x="818680" y="1820632"/>
                  </a:cubicBezTo>
                  <a:cubicBezTo>
                    <a:pt x="815226" y="1830789"/>
                    <a:pt x="806153" y="1834174"/>
                    <a:pt x="798704" y="1832143"/>
                  </a:cubicBezTo>
                  <a:cubicBezTo>
                    <a:pt x="791323" y="1830044"/>
                    <a:pt x="776764" y="1820090"/>
                    <a:pt x="771821" y="1824559"/>
                  </a:cubicBezTo>
                  <a:cubicBezTo>
                    <a:pt x="766878" y="1829096"/>
                    <a:pt x="770399" y="1836951"/>
                    <a:pt x="764711" y="1836951"/>
                  </a:cubicBezTo>
                  <a:cubicBezTo>
                    <a:pt x="759023" y="1836951"/>
                    <a:pt x="754621" y="1843451"/>
                    <a:pt x="737558" y="1843654"/>
                  </a:cubicBezTo>
                  <a:cubicBezTo>
                    <a:pt x="720426" y="1843858"/>
                    <a:pt x="715550" y="1846228"/>
                    <a:pt x="706070" y="1850358"/>
                  </a:cubicBezTo>
                  <a:cubicBezTo>
                    <a:pt x="696591" y="1854489"/>
                    <a:pt x="688600" y="1873788"/>
                    <a:pt x="688600" y="1879272"/>
                  </a:cubicBezTo>
                  <a:cubicBezTo>
                    <a:pt x="688600" y="1884757"/>
                    <a:pt x="694288" y="1897352"/>
                    <a:pt x="691444" y="1899790"/>
                  </a:cubicBezTo>
                  <a:cubicBezTo>
                    <a:pt x="688600" y="1902228"/>
                    <a:pt x="675531" y="1913807"/>
                    <a:pt x="688668" y="1922474"/>
                  </a:cubicBezTo>
                  <a:cubicBezTo>
                    <a:pt x="701804" y="1931142"/>
                    <a:pt x="699773" y="1936627"/>
                    <a:pt x="698080" y="1937778"/>
                  </a:cubicBezTo>
                  <a:cubicBezTo>
                    <a:pt x="696387" y="1938929"/>
                    <a:pt x="681490" y="1924912"/>
                    <a:pt x="677698" y="1924709"/>
                  </a:cubicBezTo>
                  <a:cubicBezTo>
                    <a:pt x="673906" y="1924506"/>
                    <a:pt x="665306" y="1922745"/>
                    <a:pt x="657519" y="1928162"/>
                  </a:cubicBezTo>
                  <a:cubicBezTo>
                    <a:pt x="649732" y="1933647"/>
                    <a:pt x="652915" y="1947596"/>
                    <a:pt x="647023" y="1948883"/>
                  </a:cubicBezTo>
                  <a:cubicBezTo>
                    <a:pt x="641132" y="1950169"/>
                    <a:pt x="643570" y="1954368"/>
                    <a:pt x="637475" y="1959311"/>
                  </a:cubicBezTo>
                  <a:cubicBezTo>
                    <a:pt x="631381" y="1964186"/>
                    <a:pt x="633006" y="1970010"/>
                    <a:pt x="632058" y="1976578"/>
                  </a:cubicBezTo>
                  <a:cubicBezTo>
                    <a:pt x="631110" y="1983146"/>
                    <a:pt x="614723" y="1982605"/>
                    <a:pt x="608426" y="1986126"/>
                  </a:cubicBezTo>
                  <a:cubicBezTo>
                    <a:pt x="602129" y="1989715"/>
                    <a:pt x="595966" y="2000075"/>
                    <a:pt x="588382" y="2002919"/>
                  </a:cubicBezTo>
                  <a:cubicBezTo>
                    <a:pt x="583304" y="2004815"/>
                    <a:pt x="577887" y="2009352"/>
                    <a:pt x="576465" y="2013415"/>
                  </a:cubicBezTo>
                  <a:cubicBezTo>
                    <a:pt x="575585" y="2014634"/>
                    <a:pt x="574027" y="2016597"/>
                    <a:pt x="567188" y="2017004"/>
                  </a:cubicBezTo>
                  <a:cubicBezTo>
                    <a:pt x="558046" y="2017545"/>
                    <a:pt x="559672" y="2014430"/>
                    <a:pt x="553780" y="2014024"/>
                  </a:cubicBezTo>
                  <a:cubicBezTo>
                    <a:pt x="547889" y="2013618"/>
                    <a:pt x="538680" y="2018696"/>
                    <a:pt x="538138" y="2011316"/>
                  </a:cubicBezTo>
                  <a:cubicBezTo>
                    <a:pt x="537597" y="2003935"/>
                    <a:pt x="538883" y="2010300"/>
                    <a:pt x="531841" y="2010503"/>
                  </a:cubicBezTo>
                  <a:cubicBezTo>
                    <a:pt x="524799" y="2010706"/>
                    <a:pt x="530148" y="2010503"/>
                    <a:pt x="528252" y="2013753"/>
                  </a:cubicBezTo>
                  <a:cubicBezTo>
                    <a:pt x="526356" y="2016936"/>
                    <a:pt x="518434" y="2023233"/>
                    <a:pt x="523580" y="2025874"/>
                  </a:cubicBezTo>
                  <a:cubicBezTo>
                    <a:pt x="528726" y="2028515"/>
                    <a:pt x="533398" y="2027499"/>
                    <a:pt x="535091" y="2035016"/>
                  </a:cubicBezTo>
                  <a:cubicBezTo>
                    <a:pt x="536784" y="2042532"/>
                    <a:pt x="532992" y="2048288"/>
                    <a:pt x="527846" y="2049033"/>
                  </a:cubicBezTo>
                  <a:cubicBezTo>
                    <a:pt x="522699" y="2049777"/>
                    <a:pt x="512813" y="2042397"/>
                    <a:pt x="506177" y="2043142"/>
                  </a:cubicBezTo>
                  <a:cubicBezTo>
                    <a:pt x="499541" y="2043886"/>
                    <a:pt x="502724" y="2047543"/>
                    <a:pt x="499677" y="2047543"/>
                  </a:cubicBezTo>
                  <a:cubicBezTo>
                    <a:pt x="496629" y="2047543"/>
                    <a:pt x="501708" y="2044970"/>
                    <a:pt x="497171" y="2038605"/>
                  </a:cubicBezTo>
                  <a:cubicBezTo>
                    <a:pt x="492634" y="2032172"/>
                    <a:pt x="476721" y="2033052"/>
                    <a:pt x="473539" y="2036641"/>
                  </a:cubicBezTo>
                  <a:cubicBezTo>
                    <a:pt x="470288" y="2040230"/>
                    <a:pt x="470559" y="2046189"/>
                    <a:pt x="462230" y="2045850"/>
                  </a:cubicBezTo>
                  <a:cubicBezTo>
                    <a:pt x="453901" y="2045444"/>
                    <a:pt x="445641" y="2040094"/>
                    <a:pt x="442796" y="2041246"/>
                  </a:cubicBezTo>
                  <a:cubicBezTo>
                    <a:pt x="439952" y="2042397"/>
                    <a:pt x="440765" y="2056752"/>
                    <a:pt x="437515" y="2058851"/>
                  </a:cubicBezTo>
                  <a:cubicBezTo>
                    <a:pt x="434264" y="2060950"/>
                    <a:pt x="438327" y="2057429"/>
                    <a:pt x="441713" y="2059867"/>
                  </a:cubicBezTo>
                  <a:cubicBezTo>
                    <a:pt x="445166" y="2062305"/>
                    <a:pt x="437176" y="2069008"/>
                    <a:pt x="438124" y="2073884"/>
                  </a:cubicBezTo>
                  <a:cubicBezTo>
                    <a:pt x="439072" y="2078759"/>
                    <a:pt x="446317" y="2088375"/>
                    <a:pt x="453360" y="2087427"/>
                  </a:cubicBezTo>
                  <a:cubicBezTo>
                    <a:pt x="460402" y="2086479"/>
                    <a:pt x="464465" y="2088036"/>
                    <a:pt x="466903" y="2092370"/>
                  </a:cubicBezTo>
                  <a:cubicBezTo>
                    <a:pt x="469341" y="2096704"/>
                    <a:pt x="483696" y="2087765"/>
                    <a:pt x="494734" y="2087765"/>
                  </a:cubicBezTo>
                  <a:cubicBezTo>
                    <a:pt x="505771" y="2087765"/>
                    <a:pt x="509495" y="2098464"/>
                    <a:pt x="509292" y="2104829"/>
                  </a:cubicBezTo>
                  <a:cubicBezTo>
                    <a:pt x="509292" y="2105033"/>
                    <a:pt x="509292" y="2105100"/>
                    <a:pt x="509224" y="2105236"/>
                  </a:cubicBezTo>
                  <a:cubicBezTo>
                    <a:pt x="508953" y="2105507"/>
                    <a:pt x="508818" y="2105981"/>
                    <a:pt x="508818" y="2106454"/>
                  </a:cubicBezTo>
                  <a:cubicBezTo>
                    <a:pt x="508886" y="2106319"/>
                    <a:pt x="509021" y="2106116"/>
                    <a:pt x="509156" y="2105913"/>
                  </a:cubicBezTo>
                  <a:cubicBezTo>
                    <a:pt x="509089" y="2106658"/>
                    <a:pt x="508953" y="2107199"/>
                    <a:pt x="508886" y="2107470"/>
                  </a:cubicBezTo>
                  <a:cubicBezTo>
                    <a:pt x="509292" y="2110382"/>
                    <a:pt x="511120" y="2115054"/>
                    <a:pt x="509766" y="2119591"/>
                  </a:cubicBezTo>
                  <a:cubicBezTo>
                    <a:pt x="507870" y="2125821"/>
                    <a:pt x="518027" y="2128868"/>
                    <a:pt x="526221" y="2135030"/>
                  </a:cubicBezTo>
                  <a:cubicBezTo>
                    <a:pt x="534414" y="2141260"/>
                    <a:pt x="537122" y="2144307"/>
                    <a:pt x="545722" y="2151146"/>
                  </a:cubicBezTo>
                  <a:cubicBezTo>
                    <a:pt x="553171" y="2157037"/>
                    <a:pt x="550665" y="2168075"/>
                    <a:pt x="548702" y="2171934"/>
                  </a:cubicBezTo>
                  <a:cubicBezTo>
                    <a:pt x="553374" y="2173289"/>
                    <a:pt x="559604" y="2175591"/>
                    <a:pt x="562042" y="2181008"/>
                  </a:cubicBezTo>
                  <a:cubicBezTo>
                    <a:pt x="565089" y="2187780"/>
                    <a:pt x="564953" y="2188795"/>
                    <a:pt x="563057" y="2185410"/>
                  </a:cubicBezTo>
                  <a:cubicBezTo>
                    <a:pt x="561161" y="2182024"/>
                    <a:pt x="548634" y="2186561"/>
                    <a:pt x="547077" y="2183581"/>
                  </a:cubicBezTo>
                  <a:cubicBezTo>
                    <a:pt x="545587" y="2180534"/>
                    <a:pt x="542201" y="2174440"/>
                    <a:pt x="537800" y="2179180"/>
                  </a:cubicBezTo>
                  <a:cubicBezTo>
                    <a:pt x="533398" y="2183920"/>
                    <a:pt x="538545" y="2216626"/>
                    <a:pt x="537394" y="2242628"/>
                  </a:cubicBezTo>
                  <a:cubicBezTo>
                    <a:pt x="536242" y="2268631"/>
                    <a:pt x="515251" y="2254343"/>
                    <a:pt x="510646" y="2254682"/>
                  </a:cubicBezTo>
                  <a:cubicBezTo>
                    <a:pt x="506110" y="2255088"/>
                    <a:pt x="504484" y="2261724"/>
                    <a:pt x="497645" y="2259422"/>
                  </a:cubicBezTo>
                  <a:cubicBezTo>
                    <a:pt x="490806" y="2257187"/>
                    <a:pt x="481800" y="2268495"/>
                    <a:pt x="476518" y="2268089"/>
                  </a:cubicBezTo>
                  <a:cubicBezTo>
                    <a:pt x="471169" y="2267683"/>
                    <a:pt x="469205" y="2263620"/>
                    <a:pt x="457423" y="2263214"/>
                  </a:cubicBezTo>
                  <a:cubicBezTo>
                    <a:pt x="445641" y="2262807"/>
                    <a:pt x="444286" y="2265651"/>
                    <a:pt x="438192" y="2264907"/>
                  </a:cubicBezTo>
                  <a:cubicBezTo>
                    <a:pt x="432098" y="2264162"/>
                    <a:pt x="425055" y="2263349"/>
                    <a:pt x="416929" y="2262740"/>
                  </a:cubicBezTo>
                  <a:cubicBezTo>
                    <a:pt x="408736" y="2262198"/>
                    <a:pt x="401965" y="2262604"/>
                    <a:pt x="394922" y="2261115"/>
                  </a:cubicBezTo>
                  <a:cubicBezTo>
                    <a:pt x="387880" y="2259625"/>
                    <a:pt x="384968" y="2263214"/>
                    <a:pt x="378129" y="2265245"/>
                  </a:cubicBezTo>
                  <a:cubicBezTo>
                    <a:pt x="371290" y="2267344"/>
                    <a:pt x="361065" y="2246962"/>
                    <a:pt x="357679" y="2247504"/>
                  </a:cubicBezTo>
                  <a:cubicBezTo>
                    <a:pt x="354226" y="2248045"/>
                    <a:pt x="350163" y="2253395"/>
                    <a:pt x="339464" y="2251499"/>
                  </a:cubicBezTo>
                  <a:cubicBezTo>
                    <a:pt x="328833" y="2249603"/>
                    <a:pt x="316103" y="2254208"/>
                    <a:pt x="315764" y="2262333"/>
                  </a:cubicBezTo>
                  <a:cubicBezTo>
                    <a:pt x="315357" y="2270459"/>
                    <a:pt x="316103" y="2271136"/>
                    <a:pt x="300934" y="2273371"/>
                  </a:cubicBezTo>
                  <a:cubicBezTo>
                    <a:pt x="285766" y="2275605"/>
                    <a:pt x="286105" y="2287388"/>
                    <a:pt x="291590" y="2290638"/>
                  </a:cubicBezTo>
                  <a:cubicBezTo>
                    <a:pt x="297075" y="2293821"/>
                    <a:pt x="305065" y="2290299"/>
                    <a:pt x="309060" y="2294091"/>
                  </a:cubicBezTo>
                  <a:cubicBezTo>
                    <a:pt x="313055" y="2297883"/>
                    <a:pt x="312107" y="2307296"/>
                    <a:pt x="308112" y="2313864"/>
                  </a:cubicBezTo>
                  <a:cubicBezTo>
                    <a:pt x="304117" y="2320432"/>
                    <a:pt x="312175" y="2322667"/>
                    <a:pt x="314816" y="2328490"/>
                  </a:cubicBezTo>
                  <a:cubicBezTo>
                    <a:pt x="317457" y="2334314"/>
                    <a:pt x="306893" y="2342169"/>
                    <a:pt x="305539" y="2348534"/>
                  </a:cubicBezTo>
                  <a:cubicBezTo>
                    <a:pt x="304185" y="2354967"/>
                    <a:pt x="313326" y="2359233"/>
                    <a:pt x="315967" y="2367900"/>
                  </a:cubicBezTo>
                  <a:cubicBezTo>
                    <a:pt x="318608" y="2376568"/>
                    <a:pt x="315357" y="2382865"/>
                    <a:pt x="313258" y="2387063"/>
                  </a:cubicBezTo>
                  <a:cubicBezTo>
                    <a:pt x="311159" y="2391262"/>
                    <a:pt x="310144" y="2395054"/>
                    <a:pt x="308045" y="2400674"/>
                  </a:cubicBezTo>
                  <a:cubicBezTo>
                    <a:pt x="305945" y="2406294"/>
                    <a:pt x="294366" y="2404060"/>
                    <a:pt x="290913" y="2415029"/>
                  </a:cubicBezTo>
                  <a:cubicBezTo>
                    <a:pt x="287459" y="2425932"/>
                    <a:pt x="288475" y="2428166"/>
                    <a:pt x="285360" y="2438594"/>
                  </a:cubicBezTo>
                  <a:cubicBezTo>
                    <a:pt x="282245" y="2449022"/>
                    <a:pt x="282922" y="2448954"/>
                    <a:pt x="287662" y="2444892"/>
                  </a:cubicBezTo>
                  <a:cubicBezTo>
                    <a:pt x="292335" y="2440761"/>
                    <a:pt x="302560" y="2445433"/>
                    <a:pt x="293012" y="2453491"/>
                  </a:cubicBezTo>
                  <a:cubicBezTo>
                    <a:pt x="283464" y="2461549"/>
                    <a:pt x="293215" y="2471165"/>
                    <a:pt x="296195" y="2470149"/>
                  </a:cubicBezTo>
                  <a:cubicBezTo>
                    <a:pt x="299174" y="2469133"/>
                    <a:pt x="301273" y="2462091"/>
                    <a:pt x="302086" y="2465138"/>
                  </a:cubicBezTo>
                  <a:cubicBezTo>
                    <a:pt x="302966" y="2468253"/>
                    <a:pt x="293960" y="2471097"/>
                    <a:pt x="292809" y="2477462"/>
                  </a:cubicBezTo>
                  <a:cubicBezTo>
                    <a:pt x="291657" y="2483828"/>
                    <a:pt x="306148" y="2486536"/>
                    <a:pt x="307096" y="2491276"/>
                  </a:cubicBezTo>
                  <a:cubicBezTo>
                    <a:pt x="308045" y="2496016"/>
                    <a:pt x="308383" y="2506173"/>
                    <a:pt x="305878" y="2514908"/>
                  </a:cubicBezTo>
                  <a:cubicBezTo>
                    <a:pt x="303440" y="2523643"/>
                    <a:pt x="304727" y="2518362"/>
                    <a:pt x="308315" y="2515315"/>
                  </a:cubicBezTo>
                  <a:cubicBezTo>
                    <a:pt x="311904" y="2512267"/>
                    <a:pt x="312988" y="2508408"/>
                    <a:pt x="317931" y="2508746"/>
                  </a:cubicBezTo>
                  <a:cubicBezTo>
                    <a:pt x="322874" y="2509153"/>
                    <a:pt x="328765" y="2522966"/>
                    <a:pt x="336146" y="2521612"/>
                  </a:cubicBezTo>
                  <a:cubicBezTo>
                    <a:pt x="343527" y="2520325"/>
                    <a:pt x="346439" y="2505767"/>
                    <a:pt x="360320" y="2505767"/>
                  </a:cubicBezTo>
                  <a:cubicBezTo>
                    <a:pt x="374201" y="2505767"/>
                    <a:pt x="372847" y="2525133"/>
                    <a:pt x="385916" y="2544703"/>
                  </a:cubicBezTo>
                  <a:cubicBezTo>
                    <a:pt x="399053" y="2564272"/>
                    <a:pt x="415507" y="2541723"/>
                    <a:pt x="421399" y="2541182"/>
                  </a:cubicBezTo>
                  <a:cubicBezTo>
                    <a:pt x="425191" y="2540775"/>
                    <a:pt x="427628" y="2536645"/>
                    <a:pt x="430675" y="2537390"/>
                  </a:cubicBezTo>
                  <a:cubicBezTo>
                    <a:pt x="433723" y="2538134"/>
                    <a:pt x="437379" y="2540369"/>
                    <a:pt x="448349" y="2530550"/>
                  </a:cubicBezTo>
                  <a:cubicBezTo>
                    <a:pt x="459386" y="2520732"/>
                    <a:pt x="475502" y="2534207"/>
                    <a:pt x="486878" y="2537593"/>
                  </a:cubicBezTo>
                  <a:cubicBezTo>
                    <a:pt x="498254" y="2540979"/>
                    <a:pt x="510646" y="2524727"/>
                    <a:pt x="514777" y="2526217"/>
                  </a:cubicBezTo>
                  <a:cubicBezTo>
                    <a:pt x="518975" y="2527706"/>
                    <a:pt x="520329" y="2526149"/>
                    <a:pt x="521413" y="2517075"/>
                  </a:cubicBezTo>
                  <a:cubicBezTo>
                    <a:pt x="522564" y="2508001"/>
                    <a:pt x="535362" y="2515315"/>
                    <a:pt x="544842" y="2513419"/>
                  </a:cubicBezTo>
                  <a:cubicBezTo>
                    <a:pt x="554322" y="2511523"/>
                    <a:pt x="552291" y="2498386"/>
                    <a:pt x="551952" y="2490463"/>
                  </a:cubicBezTo>
                  <a:cubicBezTo>
                    <a:pt x="551546" y="2482541"/>
                    <a:pt x="563735" y="2477530"/>
                    <a:pt x="572131" y="2471165"/>
                  </a:cubicBezTo>
                  <a:cubicBezTo>
                    <a:pt x="580460" y="2464732"/>
                    <a:pt x="581611" y="2458367"/>
                    <a:pt x="581949" y="2448142"/>
                  </a:cubicBezTo>
                  <a:cubicBezTo>
                    <a:pt x="582356" y="2437985"/>
                    <a:pt x="583778" y="2433854"/>
                    <a:pt x="578429" y="2425593"/>
                  </a:cubicBezTo>
                  <a:cubicBezTo>
                    <a:pt x="573079" y="2417332"/>
                    <a:pt x="575246" y="2416181"/>
                    <a:pt x="579783" y="2407513"/>
                  </a:cubicBezTo>
                  <a:cubicBezTo>
                    <a:pt x="584320" y="2398846"/>
                    <a:pt x="594409" y="2388824"/>
                    <a:pt x="599691" y="2372979"/>
                  </a:cubicBezTo>
                  <a:cubicBezTo>
                    <a:pt x="605040" y="2357134"/>
                    <a:pt x="646482" y="2363566"/>
                    <a:pt x="660566" y="2355982"/>
                  </a:cubicBezTo>
                  <a:cubicBezTo>
                    <a:pt x="674651" y="2348466"/>
                    <a:pt x="663004" y="2325782"/>
                    <a:pt x="663004" y="2316369"/>
                  </a:cubicBezTo>
                  <a:cubicBezTo>
                    <a:pt x="663004" y="2306957"/>
                    <a:pt x="675260" y="2294836"/>
                    <a:pt x="680610" y="2280075"/>
                  </a:cubicBezTo>
                  <a:cubicBezTo>
                    <a:pt x="685959" y="2265380"/>
                    <a:pt x="687314" y="2266125"/>
                    <a:pt x="700992" y="2265042"/>
                  </a:cubicBezTo>
                  <a:cubicBezTo>
                    <a:pt x="714670" y="2263891"/>
                    <a:pt x="729838" y="2256104"/>
                    <a:pt x="747715" y="2270391"/>
                  </a:cubicBezTo>
                  <a:cubicBezTo>
                    <a:pt x="765592" y="2284747"/>
                    <a:pt x="776900" y="2279262"/>
                    <a:pt x="786380" y="2264568"/>
                  </a:cubicBezTo>
                  <a:cubicBezTo>
                    <a:pt x="795860" y="2249874"/>
                    <a:pt x="798297" y="2250822"/>
                    <a:pt x="805137" y="2250416"/>
                  </a:cubicBezTo>
                  <a:cubicBezTo>
                    <a:pt x="811976" y="2250009"/>
                    <a:pt x="811705" y="2240123"/>
                    <a:pt x="816648" y="2234435"/>
                  </a:cubicBezTo>
                  <a:cubicBezTo>
                    <a:pt x="821591" y="2228815"/>
                    <a:pt x="832967" y="2224616"/>
                    <a:pt x="858022" y="2223872"/>
                  </a:cubicBezTo>
                  <a:cubicBezTo>
                    <a:pt x="883076" y="2223127"/>
                    <a:pt x="881925" y="2251567"/>
                    <a:pt x="894114" y="2274183"/>
                  </a:cubicBezTo>
                  <a:cubicBezTo>
                    <a:pt x="906302" y="2296800"/>
                    <a:pt x="923637" y="2295920"/>
                    <a:pt x="929664" y="2305738"/>
                  </a:cubicBezTo>
                  <a:cubicBezTo>
                    <a:pt x="935758" y="2315557"/>
                    <a:pt x="948285" y="2347586"/>
                    <a:pt x="967652" y="2349482"/>
                  </a:cubicBezTo>
                  <a:cubicBezTo>
                    <a:pt x="987018" y="2351378"/>
                    <a:pt x="1019182" y="2363770"/>
                    <a:pt x="1023719" y="2367155"/>
                  </a:cubicBezTo>
                  <a:cubicBezTo>
                    <a:pt x="1028256" y="2370541"/>
                    <a:pt x="1039497" y="2365530"/>
                    <a:pt x="1045591" y="2373453"/>
                  </a:cubicBezTo>
                  <a:cubicBezTo>
                    <a:pt x="1051685" y="2381375"/>
                    <a:pt x="1052362" y="2391465"/>
                    <a:pt x="1057644" y="2394444"/>
                  </a:cubicBezTo>
                  <a:cubicBezTo>
                    <a:pt x="1062994" y="2397491"/>
                    <a:pt x="1062994" y="2403653"/>
                    <a:pt x="1066041" y="2413878"/>
                  </a:cubicBezTo>
                  <a:cubicBezTo>
                    <a:pt x="1069088" y="2424036"/>
                    <a:pt x="1074437" y="2429791"/>
                    <a:pt x="1078229" y="2439610"/>
                  </a:cubicBezTo>
                  <a:cubicBezTo>
                    <a:pt x="1082021" y="2449429"/>
                    <a:pt x="1075724" y="2447329"/>
                    <a:pt x="1067734" y="2464326"/>
                  </a:cubicBezTo>
                  <a:cubicBezTo>
                    <a:pt x="1065364" y="2469337"/>
                    <a:pt x="1064483" y="2473670"/>
                    <a:pt x="1064551" y="2477462"/>
                  </a:cubicBezTo>
                  <a:cubicBezTo>
                    <a:pt x="1061097" y="2475770"/>
                    <a:pt x="1056764" y="2474821"/>
                    <a:pt x="1052701" y="2474821"/>
                  </a:cubicBezTo>
                  <a:cubicBezTo>
                    <a:pt x="1042408" y="2474821"/>
                    <a:pt x="1040919" y="2480239"/>
                    <a:pt x="1031236" y="2487078"/>
                  </a:cubicBezTo>
                  <a:cubicBezTo>
                    <a:pt x="1021552" y="2493849"/>
                    <a:pt x="1004420" y="2492969"/>
                    <a:pt x="981194" y="2486671"/>
                  </a:cubicBezTo>
                  <a:cubicBezTo>
                    <a:pt x="969954" y="2483624"/>
                    <a:pt x="977132" y="2483556"/>
                    <a:pt x="973746" y="2488093"/>
                  </a:cubicBezTo>
                  <a:cubicBezTo>
                    <a:pt x="970292" y="2492630"/>
                    <a:pt x="966568" y="2506782"/>
                    <a:pt x="980788" y="2514096"/>
                  </a:cubicBezTo>
                  <a:cubicBezTo>
                    <a:pt x="995008" y="2521477"/>
                    <a:pt x="1013223" y="2517888"/>
                    <a:pt x="1025209" y="2526894"/>
                  </a:cubicBezTo>
                  <a:cubicBezTo>
                    <a:pt x="1037194" y="2535967"/>
                    <a:pt x="1043627" y="2535764"/>
                    <a:pt x="1051550" y="2534681"/>
                  </a:cubicBezTo>
                  <a:cubicBezTo>
                    <a:pt x="1059540" y="2533530"/>
                    <a:pt x="1055884" y="2521071"/>
                    <a:pt x="1052430" y="2506918"/>
                  </a:cubicBezTo>
                  <a:cubicBezTo>
                    <a:pt x="1049045" y="2493037"/>
                    <a:pt x="1063536" y="2500011"/>
                    <a:pt x="1069427" y="2491005"/>
                  </a:cubicBezTo>
                  <a:cubicBezTo>
                    <a:pt x="1070578" y="2492359"/>
                    <a:pt x="1071729" y="2493375"/>
                    <a:pt x="1072677" y="2494052"/>
                  </a:cubicBezTo>
                  <a:cubicBezTo>
                    <a:pt x="1076875" y="2497099"/>
                    <a:pt x="1106737" y="2485859"/>
                    <a:pt x="1107076" y="2476447"/>
                  </a:cubicBezTo>
                  <a:cubicBezTo>
                    <a:pt x="1107482" y="2467034"/>
                    <a:pt x="1099898" y="2451392"/>
                    <a:pt x="1105586" y="2439271"/>
                  </a:cubicBezTo>
                  <a:cubicBezTo>
                    <a:pt x="1111274" y="2427218"/>
                    <a:pt x="1103148" y="2432026"/>
                    <a:pt x="1096715" y="2423020"/>
                  </a:cubicBezTo>
                  <a:cubicBezTo>
                    <a:pt x="1090282" y="2413946"/>
                    <a:pt x="1097528" y="2410831"/>
                    <a:pt x="1100237" y="2393158"/>
                  </a:cubicBezTo>
                  <a:cubicBezTo>
                    <a:pt x="1102878" y="2375416"/>
                    <a:pt x="1116149" y="2393429"/>
                    <a:pt x="1119197" y="2396069"/>
                  </a:cubicBezTo>
                  <a:cubicBezTo>
                    <a:pt x="1122244" y="2398710"/>
                    <a:pt x="1138901" y="2399591"/>
                    <a:pt x="1146486" y="2404128"/>
                  </a:cubicBezTo>
                  <a:cubicBezTo>
                    <a:pt x="1154070" y="2408664"/>
                    <a:pt x="1149397" y="2403992"/>
                    <a:pt x="1150955" y="2397221"/>
                  </a:cubicBezTo>
                  <a:cubicBezTo>
                    <a:pt x="1152444" y="2390449"/>
                    <a:pt x="1145199" y="2385167"/>
                    <a:pt x="1141407" y="2382865"/>
                  </a:cubicBezTo>
                  <a:cubicBezTo>
                    <a:pt x="1137615" y="2380631"/>
                    <a:pt x="1131589" y="2364244"/>
                    <a:pt x="1124749" y="2359707"/>
                  </a:cubicBezTo>
                  <a:cubicBezTo>
                    <a:pt x="1117910" y="2355170"/>
                    <a:pt x="1104503" y="2341424"/>
                    <a:pt x="1093871" y="2339189"/>
                  </a:cubicBezTo>
                  <a:cubicBezTo>
                    <a:pt x="1083240" y="2336955"/>
                    <a:pt x="1075114" y="2344877"/>
                    <a:pt x="1075859" y="2340340"/>
                  </a:cubicBezTo>
                  <a:cubicBezTo>
                    <a:pt x="1076604" y="2335804"/>
                    <a:pt x="1076333" y="2333163"/>
                    <a:pt x="1071796" y="2333163"/>
                  </a:cubicBezTo>
                  <a:cubicBezTo>
                    <a:pt x="1067260" y="2333163"/>
                    <a:pt x="1052092" y="2321584"/>
                    <a:pt x="1039158" y="2317792"/>
                  </a:cubicBezTo>
                  <a:cubicBezTo>
                    <a:pt x="1026225" y="2314000"/>
                    <a:pt x="1019588" y="2303368"/>
                    <a:pt x="1013494" y="2296529"/>
                  </a:cubicBezTo>
                  <a:cubicBezTo>
                    <a:pt x="1007400" y="2289758"/>
                    <a:pt x="997649" y="2279736"/>
                    <a:pt x="989320" y="2269917"/>
                  </a:cubicBezTo>
                  <a:cubicBezTo>
                    <a:pt x="980991" y="2260099"/>
                    <a:pt x="980720" y="2243035"/>
                    <a:pt x="972392" y="2234774"/>
                  </a:cubicBezTo>
                  <a:cubicBezTo>
                    <a:pt x="964063" y="2226512"/>
                    <a:pt x="954650" y="2217913"/>
                    <a:pt x="952416" y="2208094"/>
                  </a:cubicBezTo>
                  <a:cubicBezTo>
                    <a:pt x="950114" y="2198276"/>
                    <a:pt x="953499" y="2183310"/>
                    <a:pt x="970157" y="2172815"/>
                  </a:cubicBezTo>
                  <a:cubicBezTo>
                    <a:pt x="986883" y="2162251"/>
                    <a:pt x="980111" y="2174169"/>
                    <a:pt x="977809" y="2189202"/>
                  </a:cubicBezTo>
                  <a:cubicBezTo>
                    <a:pt x="975507" y="2204302"/>
                    <a:pt x="1000561" y="2210667"/>
                    <a:pt x="1006655" y="2205385"/>
                  </a:cubicBezTo>
                  <a:cubicBezTo>
                    <a:pt x="1012750" y="2200104"/>
                    <a:pt x="1010718" y="2192181"/>
                    <a:pt x="1016000" y="2189947"/>
                  </a:cubicBezTo>
                  <a:cubicBezTo>
                    <a:pt x="1021349" y="2187712"/>
                    <a:pt x="1030287" y="2190624"/>
                    <a:pt x="1034079" y="2200442"/>
                  </a:cubicBezTo>
                  <a:cubicBezTo>
                    <a:pt x="1037871" y="2210261"/>
                    <a:pt x="1044846" y="2215543"/>
                    <a:pt x="1045591" y="2223059"/>
                  </a:cubicBezTo>
                  <a:cubicBezTo>
                    <a:pt x="1046336" y="2230575"/>
                    <a:pt x="1037465" y="2238091"/>
                    <a:pt x="1043560" y="2244118"/>
                  </a:cubicBezTo>
                  <a:cubicBezTo>
                    <a:pt x="1049654" y="2250145"/>
                    <a:pt x="1062113" y="2260979"/>
                    <a:pt x="1076537" y="2263281"/>
                  </a:cubicBezTo>
                  <a:cubicBezTo>
                    <a:pt x="1090960" y="2265516"/>
                    <a:pt x="1092179" y="2263552"/>
                    <a:pt x="1101252" y="2273371"/>
                  </a:cubicBezTo>
                  <a:cubicBezTo>
                    <a:pt x="1110394" y="2283189"/>
                    <a:pt x="1115946" y="2283054"/>
                    <a:pt x="1133417" y="2287997"/>
                  </a:cubicBezTo>
                  <a:cubicBezTo>
                    <a:pt x="1150887" y="2292873"/>
                    <a:pt x="1156507" y="2302894"/>
                    <a:pt x="1167545" y="2314609"/>
                  </a:cubicBezTo>
                  <a:cubicBezTo>
                    <a:pt x="1178582" y="2326323"/>
                    <a:pt x="1187115" y="2334517"/>
                    <a:pt x="1186369" y="2344336"/>
                  </a:cubicBezTo>
                  <a:cubicBezTo>
                    <a:pt x="1185625" y="2354154"/>
                    <a:pt x="1173842" y="2385912"/>
                    <a:pt x="1178989" y="2394986"/>
                  </a:cubicBezTo>
                  <a:cubicBezTo>
                    <a:pt x="1184135" y="2404060"/>
                    <a:pt x="1185557" y="2398710"/>
                    <a:pt x="1182103" y="2402096"/>
                  </a:cubicBezTo>
                  <a:cubicBezTo>
                    <a:pt x="1178650" y="2405482"/>
                    <a:pt x="1179666" y="2421259"/>
                    <a:pt x="1185354" y="2429791"/>
                  </a:cubicBezTo>
                  <a:cubicBezTo>
                    <a:pt x="1191042" y="2438255"/>
                    <a:pt x="1217112" y="2425661"/>
                    <a:pt x="1225711" y="2435276"/>
                  </a:cubicBezTo>
                  <a:cubicBezTo>
                    <a:pt x="1234244" y="2444892"/>
                    <a:pt x="1224560" y="2454304"/>
                    <a:pt x="1233093" y="2457689"/>
                  </a:cubicBezTo>
                  <a:cubicBezTo>
                    <a:pt x="1241625" y="2461075"/>
                    <a:pt x="1241218" y="2463648"/>
                    <a:pt x="1242369" y="2474957"/>
                  </a:cubicBezTo>
                  <a:cubicBezTo>
                    <a:pt x="1242979" y="2481119"/>
                    <a:pt x="1239932" y="2483489"/>
                    <a:pt x="1237155" y="2485656"/>
                  </a:cubicBezTo>
                  <a:cubicBezTo>
                    <a:pt x="1237155" y="2485656"/>
                    <a:pt x="1237155" y="2485656"/>
                    <a:pt x="1237087" y="2485656"/>
                  </a:cubicBezTo>
                  <a:cubicBezTo>
                    <a:pt x="1231941" y="2485114"/>
                    <a:pt x="1229503" y="2487620"/>
                    <a:pt x="1224696" y="2492969"/>
                  </a:cubicBezTo>
                  <a:cubicBezTo>
                    <a:pt x="1224154" y="2498589"/>
                    <a:pt x="1227675" y="2513757"/>
                    <a:pt x="1232822" y="2511320"/>
                  </a:cubicBezTo>
                  <a:cubicBezTo>
                    <a:pt x="1235259" y="2510168"/>
                    <a:pt x="1237494" y="2504413"/>
                    <a:pt x="1238645" y="2498724"/>
                  </a:cubicBezTo>
                  <a:cubicBezTo>
                    <a:pt x="1245349" y="2503465"/>
                    <a:pt x="1256048" y="2508408"/>
                    <a:pt x="1257605" y="2517075"/>
                  </a:cubicBezTo>
                  <a:cubicBezTo>
                    <a:pt x="1259908" y="2529535"/>
                    <a:pt x="1273653" y="2543484"/>
                    <a:pt x="1278800" y="2549104"/>
                  </a:cubicBezTo>
                  <a:cubicBezTo>
                    <a:pt x="1283946" y="2554724"/>
                    <a:pt x="1283201" y="2540979"/>
                    <a:pt x="1284352" y="2530212"/>
                  </a:cubicBezTo>
                  <a:cubicBezTo>
                    <a:pt x="1285503" y="2519445"/>
                    <a:pt x="1302703" y="2527368"/>
                    <a:pt x="1309542" y="2526826"/>
                  </a:cubicBezTo>
                  <a:cubicBezTo>
                    <a:pt x="1316381" y="2526284"/>
                    <a:pt x="1313944" y="2524117"/>
                    <a:pt x="1311100" y="2521341"/>
                  </a:cubicBezTo>
                  <a:cubicBezTo>
                    <a:pt x="1308255" y="2518497"/>
                    <a:pt x="1299114" y="2513215"/>
                    <a:pt x="1303109" y="2509288"/>
                  </a:cubicBezTo>
                  <a:cubicBezTo>
                    <a:pt x="1307104" y="2505361"/>
                    <a:pt x="1322950" y="2498996"/>
                    <a:pt x="1315501" y="2496151"/>
                  </a:cubicBezTo>
                  <a:cubicBezTo>
                    <a:pt x="1308120" y="2493307"/>
                    <a:pt x="1308662" y="2497303"/>
                    <a:pt x="1310355" y="2490531"/>
                  </a:cubicBezTo>
                  <a:cubicBezTo>
                    <a:pt x="1312047" y="2483760"/>
                    <a:pt x="1319090" y="2496896"/>
                    <a:pt x="1328773" y="2500824"/>
                  </a:cubicBezTo>
                  <a:cubicBezTo>
                    <a:pt x="1338456" y="2504751"/>
                    <a:pt x="1329856" y="2490870"/>
                    <a:pt x="1327554" y="2484708"/>
                  </a:cubicBezTo>
                  <a:cubicBezTo>
                    <a:pt x="1325252" y="2478478"/>
                    <a:pt x="1339878" y="2470488"/>
                    <a:pt x="1342181" y="2475566"/>
                  </a:cubicBezTo>
                  <a:cubicBezTo>
                    <a:pt x="1342519" y="2476379"/>
                    <a:pt x="1342925" y="2477598"/>
                    <a:pt x="1343332" y="2479020"/>
                  </a:cubicBezTo>
                  <a:cubicBezTo>
                    <a:pt x="1343941" y="2473467"/>
                    <a:pt x="1348275" y="2464867"/>
                    <a:pt x="1347462" y="2455116"/>
                  </a:cubicBezTo>
                  <a:cubicBezTo>
                    <a:pt x="1346311" y="2441574"/>
                    <a:pt x="1324033" y="2445637"/>
                    <a:pt x="1316585" y="2445095"/>
                  </a:cubicBezTo>
                  <a:cubicBezTo>
                    <a:pt x="1309204" y="2444553"/>
                    <a:pt x="1315162" y="2449496"/>
                    <a:pt x="1312860" y="2434734"/>
                  </a:cubicBezTo>
                  <a:cubicBezTo>
                    <a:pt x="1310558" y="2420040"/>
                    <a:pt x="1284894" y="2415436"/>
                    <a:pt x="1280357" y="2406430"/>
                  </a:cubicBezTo>
                  <a:cubicBezTo>
                    <a:pt x="1275820" y="2397356"/>
                    <a:pt x="1288754" y="2382053"/>
                    <a:pt x="1301890" y="2385438"/>
                  </a:cubicBezTo>
                  <a:cubicBezTo>
                    <a:pt x="1315027" y="2388824"/>
                    <a:pt x="1306427" y="2404737"/>
                    <a:pt x="1313808" y="2404195"/>
                  </a:cubicBezTo>
                  <a:cubicBezTo>
                    <a:pt x="1321189" y="2403653"/>
                    <a:pt x="1314824" y="2390923"/>
                    <a:pt x="1317126" y="2390923"/>
                  </a:cubicBezTo>
                  <a:cubicBezTo>
                    <a:pt x="1319429" y="2390923"/>
                    <a:pt x="1321663" y="2400809"/>
                    <a:pt x="1328502" y="2396273"/>
                  </a:cubicBezTo>
                  <a:cubicBezTo>
                    <a:pt x="1331075" y="2394580"/>
                    <a:pt x="1330805" y="2393835"/>
                    <a:pt x="1329653" y="2393564"/>
                  </a:cubicBezTo>
                  <a:cubicBezTo>
                    <a:pt x="1336763" y="2391600"/>
                    <a:pt x="1348275" y="2386996"/>
                    <a:pt x="1347462" y="2383678"/>
                  </a:cubicBezTo>
                  <a:cubicBezTo>
                    <a:pt x="1346311" y="2379141"/>
                    <a:pt x="1332430" y="2377719"/>
                    <a:pt x="1332971" y="2373724"/>
                  </a:cubicBezTo>
                  <a:cubicBezTo>
                    <a:pt x="1333513" y="2369796"/>
                    <a:pt x="1332565" y="2360858"/>
                    <a:pt x="1336560" y="2358623"/>
                  </a:cubicBezTo>
                  <a:cubicBezTo>
                    <a:pt x="1340555" y="2356389"/>
                    <a:pt x="1347598" y="2366275"/>
                    <a:pt x="1352202" y="2360587"/>
                  </a:cubicBezTo>
                  <a:cubicBezTo>
                    <a:pt x="1356807" y="2354899"/>
                    <a:pt x="1373397" y="2367697"/>
                    <a:pt x="1391680" y="2371083"/>
                  </a:cubicBezTo>
                  <a:cubicBezTo>
                    <a:pt x="1409895" y="2374469"/>
                    <a:pt x="1412739" y="2381985"/>
                    <a:pt x="1407051" y="2395595"/>
                  </a:cubicBezTo>
                  <a:cubicBezTo>
                    <a:pt x="1401363" y="2409138"/>
                    <a:pt x="1407728" y="2408190"/>
                    <a:pt x="1417953" y="2409883"/>
                  </a:cubicBezTo>
                  <a:cubicBezTo>
                    <a:pt x="1428246" y="2411576"/>
                    <a:pt x="1424386" y="2440152"/>
                    <a:pt x="1415312" y="2444688"/>
                  </a:cubicBezTo>
                  <a:cubicBezTo>
                    <a:pt x="1406171" y="2449225"/>
                    <a:pt x="1413145" y="2463920"/>
                    <a:pt x="1417141" y="2467305"/>
                  </a:cubicBezTo>
                  <a:cubicBezTo>
                    <a:pt x="1421136" y="2470691"/>
                    <a:pt x="1430006" y="2473873"/>
                    <a:pt x="1435152" y="2480103"/>
                  </a:cubicBezTo>
                  <a:cubicBezTo>
                    <a:pt x="1440299" y="2486333"/>
                    <a:pt x="1433460" y="2518836"/>
                    <a:pt x="1444294" y="2523373"/>
                  </a:cubicBezTo>
                  <a:cubicBezTo>
                    <a:pt x="1455128" y="2527909"/>
                    <a:pt x="1483772" y="2526623"/>
                    <a:pt x="1491762" y="2540708"/>
                  </a:cubicBezTo>
                  <a:cubicBezTo>
                    <a:pt x="1499752" y="2554860"/>
                    <a:pt x="1536860" y="2562715"/>
                    <a:pt x="1551080" y="2549714"/>
                  </a:cubicBezTo>
                  <a:cubicBezTo>
                    <a:pt x="1565300" y="2536713"/>
                    <a:pt x="1557919" y="2518971"/>
                    <a:pt x="1568753" y="2519581"/>
                  </a:cubicBezTo>
                  <a:cubicBezTo>
                    <a:pt x="1579588" y="2520122"/>
                    <a:pt x="1593740" y="2529196"/>
                    <a:pt x="1605725" y="2540505"/>
                  </a:cubicBezTo>
                  <a:cubicBezTo>
                    <a:pt x="1617711" y="2551813"/>
                    <a:pt x="1632676" y="2539624"/>
                    <a:pt x="1648656" y="2537322"/>
                  </a:cubicBezTo>
                  <a:cubicBezTo>
                    <a:pt x="1664637" y="2535087"/>
                    <a:pt x="1666398" y="2540031"/>
                    <a:pt x="1671002" y="2531024"/>
                  </a:cubicBezTo>
                  <a:cubicBezTo>
                    <a:pt x="1675539" y="2521950"/>
                    <a:pt x="1682717" y="2524727"/>
                    <a:pt x="1688947" y="2525878"/>
                  </a:cubicBezTo>
                  <a:cubicBezTo>
                    <a:pt x="1695244" y="2527029"/>
                    <a:pt x="1699036" y="2530212"/>
                    <a:pt x="1714949" y="2525675"/>
                  </a:cubicBezTo>
                  <a:cubicBezTo>
                    <a:pt x="1730930" y="2521138"/>
                    <a:pt x="1722465" y="2532243"/>
                    <a:pt x="1720163" y="2535697"/>
                  </a:cubicBezTo>
                  <a:cubicBezTo>
                    <a:pt x="1717861" y="2539082"/>
                    <a:pt x="1723549" y="2546734"/>
                    <a:pt x="1722398" y="2550729"/>
                  </a:cubicBezTo>
                  <a:cubicBezTo>
                    <a:pt x="1721246" y="2554657"/>
                    <a:pt x="1723616" y="2570164"/>
                    <a:pt x="1724226" y="2577476"/>
                  </a:cubicBezTo>
                  <a:cubicBezTo>
                    <a:pt x="1724768" y="2584858"/>
                    <a:pt x="1735331" y="2589259"/>
                    <a:pt x="1733638" y="2596640"/>
                  </a:cubicBezTo>
                  <a:cubicBezTo>
                    <a:pt x="1731945" y="2604021"/>
                    <a:pt x="1717454" y="2631445"/>
                    <a:pt x="1714610" y="2636524"/>
                  </a:cubicBezTo>
                  <a:cubicBezTo>
                    <a:pt x="1711766" y="2641602"/>
                    <a:pt x="1703370" y="2652775"/>
                    <a:pt x="1698224" y="2659546"/>
                  </a:cubicBezTo>
                  <a:cubicBezTo>
                    <a:pt x="1693077" y="2666318"/>
                    <a:pt x="1708449" y="2680809"/>
                    <a:pt x="1705604" y="2694420"/>
                  </a:cubicBezTo>
                  <a:cubicBezTo>
                    <a:pt x="1702896" y="2707421"/>
                    <a:pt x="1674998" y="2717036"/>
                    <a:pt x="1675810" y="2720963"/>
                  </a:cubicBezTo>
                  <a:cubicBezTo>
                    <a:pt x="1675268" y="2720761"/>
                    <a:pt x="1679670" y="2712228"/>
                    <a:pt x="1679264" y="2712228"/>
                  </a:cubicBezTo>
                  <a:cubicBezTo>
                    <a:pt x="1675472" y="2712228"/>
                    <a:pt x="1666872" y="2718729"/>
                    <a:pt x="1652787" y="2720219"/>
                  </a:cubicBezTo>
                  <a:cubicBezTo>
                    <a:pt x="1638703" y="2721708"/>
                    <a:pt x="1637145" y="2735658"/>
                    <a:pt x="1626514" y="2733762"/>
                  </a:cubicBezTo>
                  <a:cubicBezTo>
                    <a:pt x="1615882" y="2731865"/>
                    <a:pt x="1614664" y="2728412"/>
                    <a:pt x="1607824" y="2722386"/>
                  </a:cubicBezTo>
                  <a:cubicBezTo>
                    <a:pt x="1600986" y="2716359"/>
                    <a:pt x="1581484" y="2709113"/>
                    <a:pt x="1568956" y="2711754"/>
                  </a:cubicBezTo>
                  <a:cubicBezTo>
                    <a:pt x="1556429" y="2714395"/>
                    <a:pt x="1564623" y="2721708"/>
                    <a:pt x="1548236" y="2732272"/>
                  </a:cubicBezTo>
                  <a:cubicBezTo>
                    <a:pt x="1531917" y="2742836"/>
                    <a:pt x="1509435" y="2750013"/>
                    <a:pt x="1472937" y="2738705"/>
                  </a:cubicBezTo>
                  <a:cubicBezTo>
                    <a:pt x="1436439" y="2727396"/>
                    <a:pt x="1427433" y="2713244"/>
                    <a:pt x="1414161" y="2710197"/>
                  </a:cubicBezTo>
                  <a:cubicBezTo>
                    <a:pt x="1400889" y="2707150"/>
                    <a:pt x="1387279" y="2710129"/>
                    <a:pt x="1385044" y="2703019"/>
                  </a:cubicBezTo>
                  <a:cubicBezTo>
                    <a:pt x="1382741" y="2695842"/>
                    <a:pt x="1326877" y="2708436"/>
                    <a:pt x="1320038" y="2698618"/>
                  </a:cubicBezTo>
                  <a:cubicBezTo>
                    <a:pt x="1313199" y="2688799"/>
                    <a:pt x="1323153" y="2681621"/>
                    <a:pt x="1310626" y="2678168"/>
                  </a:cubicBezTo>
                  <a:cubicBezTo>
                    <a:pt x="1298098" y="2674782"/>
                    <a:pt x="1243859" y="2667130"/>
                    <a:pt x="1235124" y="2687851"/>
                  </a:cubicBezTo>
                  <a:cubicBezTo>
                    <a:pt x="1226389" y="2708572"/>
                    <a:pt x="1203637" y="2720828"/>
                    <a:pt x="1208580" y="2730647"/>
                  </a:cubicBezTo>
                  <a:cubicBezTo>
                    <a:pt x="1213523" y="2740465"/>
                    <a:pt x="1222191" y="2756581"/>
                    <a:pt x="1205465" y="2763759"/>
                  </a:cubicBezTo>
                  <a:cubicBezTo>
                    <a:pt x="1188740" y="2770937"/>
                    <a:pt x="1163753" y="2768431"/>
                    <a:pt x="1145741" y="2744664"/>
                  </a:cubicBezTo>
                  <a:cubicBezTo>
                    <a:pt x="1127729" y="2720896"/>
                    <a:pt x="1077891" y="2735454"/>
                    <a:pt x="1074031" y="2729022"/>
                  </a:cubicBezTo>
                  <a:cubicBezTo>
                    <a:pt x="1070239" y="2722589"/>
                    <a:pt x="1087913" y="2696993"/>
                    <a:pt x="1071594" y="2685346"/>
                  </a:cubicBezTo>
                  <a:cubicBezTo>
                    <a:pt x="1055274" y="2673631"/>
                    <a:pt x="1010650" y="2664896"/>
                    <a:pt x="997717" y="2664490"/>
                  </a:cubicBezTo>
                  <a:cubicBezTo>
                    <a:pt x="984783" y="2664084"/>
                    <a:pt x="955801" y="2668011"/>
                    <a:pt x="942462" y="2654468"/>
                  </a:cubicBezTo>
                  <a:cubicBezTo>
                    <a:pt x="929190" y="2640925"/>
                    <a:pt x="907318" y="2648509"/>
                    <a:pt x="902375" y="2644311"/>
                  </a:cubicBezTo>
                  <a:cubicBezTo>
                    <a:pt x="897432" y="2640180"/>
                    <a:pt x="883212" y="2622168"/>
                    <a:pt x="898786" y="2609370"/>
                  </a:cubicBezTo>
                  <a:cubicBezTo>
                    <a:pt x="914360" y="2596572"/>
                    <a:pt x="930950" y="2599958"/>
                    <a:pt x="921402" y="2582284"/>
                  </a:cubicBezTo>
                  <a:cubicBezTo>
                    <a:pt x="911923" y="2564543"/>
                    <a:pt x="908401" y="2563731"/>
                    <a:pt x="911855" y="2558110"/>
                  </a:cubicBezTo>
                  <a:cubicBezTo>
                    <a:pt x="915308" y="2552490"/>
                    <a:pt x="921402" y="2543823"/>
                    <a:pt x="924043" y="2538947"/>
                  </a:cubicBezTo>
                  <a:cubicBezTo>
                    <a:pt x="926684" y="2534072"/>
                    <a:pt x="921132" y="2528857"/>
                    <a:pt x="917340" y="2527029"/>
                  </a:cubicBezTo>
                  <a:cubicBezTo>
                    <a:pt x="913548" y="2525133"/>
                    <a:pt x="917475" y="2532447"/>
                    <a:pt x="913683" y="2536239"/>
                  </a:cubicBezTo>
                  <a:cubicBezTo>
                    <a:pt x="909891" y="2540031"/>
                    <a:pt x="900682" y="2536306"/>
                    <a:pt x="893843" y="2523847"/>
                  </a:cubicBezTo>
                  <a:cubicBezTo>
                    <a:pt x="887004" y="2511387"/>
                    <a:pt x="877862" y="2497167"/>
                    <a:pt x="862288" y="2512267"/>
                  </a:cubicBezTo>
                  <a:cubicBezTo>
                    <a:pt x="846713" y="2527368"/>
                    <a:pt x="821117" y="2521138"/>
                    <a:pt x="818883" y="2520732"/>
                  </a:cubicBezTo>
                  <a:cubicBezTo>
                    <a:pt x="816580" y="2520325"/>
                    <a:pt x="811840" y="2525540"/>
                    <a:pt x="804256" y="2525133"/>
                  </a:cubicBezTo>
                  <a:cubicBezTo>
                    <a:pt x="796672" y="2524727"/>
                    <a:pt x="791526" y="2532243"/>
                    <a:pt x="787395" y="2531837"/>
                  </a:cubicBezTo>
                  <a:cubicBezTo>
                    <a:pt x="783197" y="2531431"/>
                    <a:pt x="787734" y="2518565"/>
                    <a:pt x="777103" y="2518158"/>
                  </a:cubicBezTo>
                  <a:cubicBezTo>
                    <a:pt x="766472" y="2517752"/>
                    <a:pt x="767284" y="2525946"/>
                    <a:pt x="758955" y="2529738"/>
                  </a:cubicBezTo>
                  <a:cubicBezTo>
                    <a:pt x="750627" y="2533530"/>
                    <a:pt x="744668" y="2534275"/>
                    <a:pt x="738979" y="2533462"/>
                  </a:cubicBezTo>
                  <a:cubicBezTo>
                    <a:pt x="733292" y="2532717"/>
                    <a:pt x="736813" y="2535764"/>
                    <a:pt x="717785" y="2535020"/>
                  </a:cubicBezTo>
                  <a:cubicBezTo>
                    <a:pt x="698757" y="2534275"/>
                    <a:pt x="703023" y="2527029"/>
                    <a:pt x="691579" y="2531160"/>
                  </a:cubicBezTo>
                  <a:cubicBezTo>
                    <a:pt x="680203" y="2535290"/>
                    <a:pt x="676547" y="2541994"/>
                    <a:pt x="662868" y="2543213"/>
                  </a:cubicBezTo>
                  <a:cubicBezTo>
                    <a:pt x="649190" y="2544364"/>
                    <a:pt x="612083" y="2526691"/>
                    <a:pt x="604837" y="2536916"/>
                  </a:cubicBezTo>
                  <a:cubicBezTo>
                    <a:pt x="597592" y="2547073"/>
                    <a:pt x="587908" y="2543823"/>
                    <a:pt x="582221" y="2548021"/>
                  </a:cubicBezTo>
                  <a:cubicBezTo>
                    <a:pt x="576532" y="2552151"/>
                    <a:pt x="585539" y="2565491"/>
                    <a:pt x="575652" y="2566236"/>
                  </a:cubicBezTo>
                  <a:cubicBezTo>
                    <a:pt x="565766" y="2566981"/>
                    <a:pt x="543081" y="2561360"/>
                    <a:pt x="538545" y="2571924"/>
                  </a:cubicBezTo>
                  <a:cubicBezTo>
                    <a:pt x="534008" y="2582487"/>
                    <a:pt x="537190" y="2598739"/>
                    <a:pt x="522361" y="2598739"/>
                  </a:cubicBezTo>
                  <a:cubicBezTo>
                    <a:pt x="507531" y="2598739"/>
                    <a:pt x="495478" y="2593864"/>
                    <a:pt x="490129" y="2588175"/>
                  </a:cubicBezTo>
                  <a:cubicBezTo>
                    <a:pt x="484779" y="2582555"/>
                    <a:pt x="472659" y="2577274"/>
                    <a:pt x="461621" y="2578763"/>
                  </a:cubicBezTo>
                  <a:cubicBezTo>
                    <a:pt x="450584" y="2580253"/>
                    <a:pt x="439072" y="2582284"/>
                    <a:pt x="432978" y="2579643"/>
                  </a:cubicBezTo>
                  <a:cubicBezTo>
                    <a:pt x="426883" y="2577002"/>
                    <a:pt x="421060" y="2575445"/>
                    <a:pt x="418758" y="2569825"/>
                  </a:cubicBezTo>
                  <a:cubicBezTo>
                    <a:pt x="416456" y="2564205"/>
                    <a:pt x="404267" y="2557704"/>
                    <a:pt x="392823" y="2578831"/>
                  </a:cubicBezTo>
                  <a:cubicBezTo>
                    <a:pt x="381447" y="2599958"/>
                    <a:pt x="377587" y="2600974"/>
                    <a:pt x="374947" y="2607000"/>
                  </a:cubicBezTo>
                  <a:cubicBezTo>
                    <a:pt x="372306" y="2613027"/>
                    <a:pt x="384088" y="2625554"/>
                    <a:pt x="367701" y="2634560"/>
                  </a:cubicBezTo>
                  <a:cubicBezTo>
                    <a:pt x="351382" y="2643634"/>
                    <a:pt x="341698" y="2647222"/>
                    <a:pt x="335469" y="2650608"/>
                  </a:cubicBezTo>
                  <a:cubicBezTo>
                    <a:pt x="314003" y="2662187"/>
                    <a:pt x="299512" y="2669162"/>
                    <a:pt x="293824" y="2674850"/>
                  </a:cubicBezTo>
                  <a:cubicBezTo>
                    <a:pt x="288136" y="2680470"/>
                    <a:pt x="291048" y="2693945"/>
                    <a:pt x="290574" y="2700717"/>
                  </a:cubicBezTo>
                  <a:cubicBezTo>
                    <a:pt x="290100" y="2707488"/>
                    <a:pt x="269921" y="2714598"/>
                    <a:pt x="267619" y="2722453"/>
                  </a:cubicBezTo>
                  <a:cubicBezTo>
                    <a:pt x="265317" y="2730376"/>
                    <a:pt x="269447" y="2744799"/>
                    <a:pt x="270598" y="2752722"/>
                  </a:cubicBezTo>
                  <a:cubicBezTo>
                    <a:pt x="271749" y="2760644"/>
                    <a:pt x="260103" y="2763895"/>
                    <a:pt x="259154" y="2775203"/>
                  </a:cubicBezTo>
                  <a:cubicBezTo>
                    <a:pt x="258206" y="2786511"/>
                    <a:pt x="246830" y="2796398"/>
                    <a:pt x="244528" y="2800866"/>
                  </a:cubicBezTo>
                  <a:cubicBezTo>
                    <a:pt x="242226" y="2805404"/>
                    <a:pt x="248049" y="2832218"/>
                    <a:pt x="240059" y="2834521"/>
                  </a:cubicBezTo>
                  <a:cubicBezTo>
                    <a:pt x="232069" y="2836755"/>
                    <a:pt x="210874" y="2826869"/>
                    <a:pt x="207420" y="2831338"/>
                  </a:cubicBezTo>
                  <a:cubicBezTo>
                    <a:pt x="203967" y="2835875"/>
                    <a:pt x="197263" y="2848199"/>
                    <a:pt x="190424" y="2848199"/>
                  </a:cubicBezTo>
                  <a:cubicBezTo>
                    <a:pt x="183585" y="2848199"/>
                    <a:pt x="165776" y="2849283"/>
                    <a:pt x="162323" y="2857205"/>
                  </a:cubicBezTo>
                  <a:cubicBezTo>
                    <a:pt x="158869" y="2865128"/>
                    <a:pt x="153181" y="2886458"/>
                    <a:pt x="145191" y="2892146"/>
                  </a:cubicBezTo>
                  <a:cubicBezTo>
                    <a:pt x="137201" y="2897766"/>
                    <a:pt x="100635" y="2902709"/>
                    <a:pt x="99484" y="2914018"/>
                  </a:cubicBezTo>
                  <a:cubicBezTo>
                    <a:pt x="98332" y="2925326"/>
                    <a:pt x="90884" y="2951328"/>
                    <a:pt x="80591" y="2964939"/>
                  </a:cubicBezTo>
                  <a:cubicBezTo>
                    <a:pt x="70299" y="2978482"/>
                    <a:pt x="61361" y="3014032"/>
                    <a:pt x="40843" y="3041118"/>
                  </a:cubicBezTo>
                  <a:cubicBezTo>
                    <a:pt x="20326" y="3068271"/>
                    <a:pt x="12877" y="3077074"/>
                    <a:pt x="19716" y="3091768"/>
                  </a:cubicBezTo>
                  <a:cubicBezTo>
                    <a:pt x="26555" y="3106462"/>
                    <a:pt x="40098" y="3092174"/>
                    <a:pt x="44635" y="3107952"/>
                  </a:cubicBezTo>
                  <a:cubicBezTo>
                    <a:pt x="49172" y="3123797"/>
                    <a:pt x="42197" y="3141200"/>
                    <a:pt x="44432" y="3150274"/>
                  </a:cubicBezTo>
                  <a:cubicBezTo>
                    <a:pt x="46734" y="3159347"/>
                    <a:pt x="56891" y="3180542"/>
                    <a:pt x="56891" y="3193001"/>
                  </a:cubicBezTo>
                  <a:cubicBezTo>
                    <a:pt x="56891" y="3205461"/>
                    <a:pt x="41723" y="3216431"/>
                    <a:pt x="36035" y="3230041"/>
                  </a:cubicBezTo>
                  <a:cubicBezTo>
                    <a:pt x="30347" y="3243584"/>
                    <a:pt x="48359" y="3257398"/>
                    <a:pt x="38067" y="3273243"/>
                  </a:cubicBezTo>
                  <a:cubicBezTo>
                    <a:pt x="27774" y="3289088"/>
                    <a:pt x="-10011" y="3307371"/>
                    <a:pt x="2517" y="3318679"/>
                  </a:cubicBezTo>
                  <a:cubicBezTo>
                    <a:pt x="15044" y="3329988"/>
                    <a:pt x="25675" y="3316377"/>
                    <a:pt x="26826" y="3333306"/>
                  </a:cubicBezTo>
                  <a:cubicBezTo>
                    <a:pt x="27977" y="3350234"/>
                    <a:pt x="34004" y="3346646"/>
                    <a:pt x="37389" y="3348541"/>
                  </a:cubicBezTo>
                  <a:cubicBezTo>
                    <a:pt x="40843" y="3350438"/>
                    <a:pt x="38202" y="3352672"/>
                    <a:pt x="35900" y="3354230"/>
                  </a:cubicBezTo>
                  <a:cubicBezTo>
                    <a:pt x="33597" y="3355719"/>
                    <a:pt x="27436" y="3356329"/>
                    <a:pt x="25946" y="3358970"/>
                  </a:cubicBezTo>
                  <a:cubicBezTo>
                    <a:pt x="24456" y="3361610"/>
                    <a:pt x="21612" y="3371700"/>
                    <a:pt x="24659" y="3374679"/>
                  </a:cubicBezTo>
                  <a:cubicBezTo>
                    <a:pt x="27706" y="3377726"/>
                    <a:pt x="32040" y="3377726"/>
                    <a:pt x="33530" y="3379622"/>
                  </a:cubicBezTo>
                  <a:cubicBezTo>
                    <a:pt x="34139" y="3380367"/>
                    <a:pt x="34884" y="3381248"/>
                    <a:pt x="35426" y="3381992"/>
                  </a:cubicBezTo>
                  <a:cubicBezTo>
                    <a:pt x="36171" y="3381451"/>
                    <a:pt x="37254" y="3381451"/>
                    <a:pt x="38338" y="3382805"/>
                  </a:cubicBezTo>
                  <a:cubicBezTo>
                    <a:pt x="40978" y="3386191"/>
                    <a:pt x="37999" y="3387680"/>
                    <a:pt x="40640" y="3386868"/>
                  </a:cubicBezTo>
                  <a:cubicBezTo>
                    <a:pt x="43281" y="3386123"/>
                    <a:pt x="47953" y="3382466"/>
                    <a:pt x="42604" y="3387342"/>
                  </a:cubicBezTo>
                  <a:cubicBezTo>
                    <a:pt x="37254" y="3392217"/>
                    <a:pt x="34275" y="3409891"/>
                    <a:pt x="40707" y="3410636"/>
                  </a:cubicBezTo>
                  <a:cubicBezTo>
                    <a:pt x="47140" y="3411381"/>
                    <a:pt x="62986" y="3402307"/>
                    <a:pt x="66033" y="3404948"/>
                  </a:cubicBezTo>
                  <a:cubicBezTo>
                    <a:pt x="69080" y="3407589"/>
                    <a:pt x="69825" y="3413954"/>
                    <a:pt x="71721" y="3416188"/>
                  </a:cubicBezTo>
                  <a:cubicBezTo>
                    <a:pt x="73617" y="3418423"/>
                    <a:pt x="78424" y="3421944"/>
                    <a:pt x="79237" y="3424585"/>
                  </a:cubicBezTo>
                  <a:cubicBezTo>
                    <a:pt x="79982" y="3427226"/>
                    <a:pt x="89191" y="3421876"/>
                    <a:pt x="94134" y="3425262"/>
                  </a:cubicBezTo>
                  <a:cubicBezTo>
                    <a:pt x="99077" y="3428648"/>
                    <a:pt x="94947" y="3442935"/>
                    <a:pt x="95759" y="3446727"/>
                  </a:cubicBezTo>
                  <a:cubicBezTo>
                    <a:pt x="96504" y="3450519"/>
                    <a:pt x="106323" y="3452754"/>
                    <a:pt x="118918" y="3457697"/>
                  </a:cubicBezTo>
                  <a:cubicBezTo>
                    <a:pt x="131445" y="3462573"/>
                    <a:pt x="134018" y="3466771"/>
                    <a:pt x="137065" y="3471240"/>
                  </a:cubicBezTo>
                  <a:cubicBezTo>
                    <a:pt x="140112" y="3475777"/>
                    <a:pt x="131174" y="3489049"/>
                    <a:pt x="135373" y="3492096"/>
                  </a:cubicBezTo>
                  <a:cubicBezTo>
                    <a:pt x="139571" y="3495143"/>
                    <a:pt x="157380" y="3487085"/>
                    <a:pt x="158937" y="3501779"/>
                  </a:cubicBezTo>
                  <a:cubicBezTo>
                    <a:pt x="160427" y="3516474"/>
                    <a:pt x="147832" y="3521078"/>
                    <a:pt x="154671" y="3534282"/>
                  </a:cubicBezTo>
                  <a:cubicBezTo>
                    <a:pt x="161510" y="3547487"/>
                    <a:pt x="176340" y="3558592"/>
                    <a:pt x="187377" y="3563467"/>
                  </a:cubicBezTo>
                  <a:cubicBezTo>
                    <a:pt x="198415" y="3568343"/>
                    <a:pt x="214598" y="3567869"/>
                    <a:pt x="216901" y="3568681"/>
                  </a:cubicBezTo>
                  <a:cubicBezTo>
                    <a:pt x="219203" y="3569426"/>
                    <a:pt x="225975" y="3598002"/>
                    <a:pt x="238095" y="3605924"/>
                  </a:cubicBezTo>
                  <a:cubicBezTo>
                    <a:pt x="250284" y="3613847"/>
                    <a:pt x="269109" y="3606534"/>
                    <a:pt x="273713" y="3614456"/>
                  </a:cubicBezTo>
                  <a:cubicBezTo>
                    <a:pt x="278250" y="3622379"/>
                    <a:pt x="277370" y="3628202"/>
                    <a:pt x="289152" y="3635786"/>
                  </a:cubicBezTo>
                  <a:cubicBezTo>
                    <a:pt x="300934" y="3643303"/>
                    <a:pt x="310076" y="3645740"/>
                    <a:pt x="318066" y="3649532"/>
                  </a:cubicBezTo>
                  <a:cubicBezTo>
                    <a:pt x="326056" y="3653324"/>
                    <a:pt x="334250" y="3659825"/>
                    <a:pt x="344475" y="3653054"/>
                  </a:cubicBezTo>
                  <a:cubicBezTo>
                    <a:pt x="354767" y="3646282"/>
                    <a:pt x="374337" y="3649329"/>
                    <a:pt x="376572" y="3644454"/>
                  </a:cubicBezTo>
                  <a:cubicBezTo>
                    <a:pt x="378874" y="3639578"/>
                    <a:pt x="408533" y="3626780"/>
                    <a:pt x="423024" y="3626374"/>
                  </a:cubicBezTo>
                  <a:cubicBezTo>
                    <a:pt x="437447" y="3625968"/>
                    <a:pt x="446317" y="3631656"/>
                    <a:pt x="459996" y="3633213"/>
                  </a:cubicBezTo>
                  <a:cubicBezTo>
                    <a:pt x="473674" y="3634703"/>
                    <a:pt x="477399" y="3618655"/>
                    <a:pt x="484644" y="3621295"/>
                  </a:cubicBezTo>
                  <a:cubicBezTo>
                    <a:pt x="491889" y="3623936"/>
                    <a:pt x="493379" y="3633416"/>
                    <a:pt x="503671" y="3637547"/>
                  </a:cubicBezTo>
                  <a:cubicBezTo>
                    <a:pt x="513964" y="3641678"/>
                    <a:pt x="518027" y="3636734"/>
                    <a:pt x="534753" y="3629556"/>
                  </a:cubicBezTo>
                  <a:cubicBezTo>
                    <a:pt x="551478" y="3622379"/>
                    <a:pt x="565360" y="3629895"/>
                    <a:pt x="572944" y="3618587"/>
                  </a:cubicBezTo>
                  <a:cubicBezTo>
                    <a:pt x="580528" y="3607279"/>
                    <a:pt x="605650" y="3604841"/>
                    <a:pt x="615536" y="3603689"/>
                  </a:cubicBezTo>
                  <a:cubicBezTo>
                    <a:pt x="625422" y="3602538"/>
                    <a:pt x="620547" y="3600913"/>
                    <a:pt x="636866" y="3599830"/>
                  </a:cubicBezTo>
                  <a:cubicBezTo>
                    <a:pt x="653185" y="3598679"/>
                    <a:pt x="661311" y="3606466"/>
                    <a:pt x="670046" y="3601997"/>
                  </a:cubicBezTo>
                  <a:cubicBezTo>
                    <a:pt x="678782" y="3597460"/>
                    <a:pt x="684469" y="3581886"/>
                    <a:pt x="704649" y="3584933"/>
                  </a:cubicBezTo>
                  <a:cubicBezTo>
                    <a:pt x="724760" y="3587980"/>
                    <a:pt x="724557" y="3598002"/>
                    <a:pt x="732885" y="3613102"/>
                  </a:cubicBezTo>
                  <a:cubicBezTo>
                    <a:pt x="741214" y="3628202"/>
                    <a:pt x="740199" y="3657252"/>
                    <a:pt x="780827" y="3657997"/>
                  </a:cubicBezTo>
                  <a:cubicBezTo>
                    <a:pt x="821456" y="3658741"/>
                    <a:pt x="810486" y="3664904"/>
                    <a:pt x="829853" y="3662263"/>
                  </a:cubicBezTo>
                  <a:cubicBezTo>
                    <a:pt x="849219" y="3659622"/>
                    <a:pt x="852131" y="3641000"/>
                    <a:pt x="864251" y="3645537"/>
                  </a:cubicBezTo>
                  <a:cubicBezTo>
                    <a:pt x="876440" y="3650074"/>
                    <a:pt x="870278" y="3662398"/>
                    <a:pt x="870278" y="3666529"/>
                  </a:cubicBezTo>
                  <a:cubicBezTo>
                    <a:pt x="870278" y="3670659"/>
                    <a:pt x="878336" y="3675467"/>
                    <a:pt x="885920" y="3678108"/>
                  </a:cubicBezTo>
                  <a:cubicBezTo>
                    <a:pt x="893504" y="3680749"/>
                    <a:pt x="897025" y="3678988"/>
                    <a:pt x="897025" y="3688400"/>
                  </a:cubicBezTo>
                  <a:cubicBezTo>
                    <a:pt x="897025" y="3697813"/>
                    <a:pt x="902307" y="3698219"/>
                    <a:pt x="899666" y="3712507"/>
                  </a:cubicBezTo>
                  <a:cubicBezTo>
                    <a:pt x="897025" y="3726862"/>
                    <a:pt x="910568" y="3740405"/>
                    <a:pt x="906031" y="3746093"/>
                  </a:cubicBezTo>
                  <a:cubicBezTo>
                    <a:pt x="901494" y="3751714"/>
                    <a:pt x="897296" y="3756318"/>
                    <a:pt x="895806" y="3761600"/>
                  </a:cubicBezTo>
                  <a:cubicBezTo>
                    <a:pt x="894317" y="3766882"/>
                    <a:pt x="880503" y="3776903"/>
                    <a:pt x="881654" y="3779206"/>
                  </a:cubicBezTo>
                  <a:cubicBezTo>
                    <a:pt x="882805" y="3781440"/>
                    <a:pt x="893775" y="3778935"/>
                    <a:pt x="895671" y="3782727"/>
                  </a:cubicBezTo>
                  <a:cubicBezTo>
                    <a:pt x="897567" y="3786519"/>
                    <a:pt x="891540" y="3799588"/>
                    <a:pt x="887342" y="3801145"/>
                  </a:cubicBezTo>
                  <a:cubicBezTo>
                    <a:pt x="883144" y="3802635"/>
                    <a:pt x="883889" y="3803854"/>
                    <a:pt x="883889" y="3810219"/>
                  </a:cubicBezTo>
                  <a:cubicBezTo>
                    <a:pt x="883889" y="3816652"/>
                    <a:pt x="878878" y="3815839"/>
                    <a:pt x="875492" y="3816245"/>
                  </a:cubicBezTo>
                  <a:cubicBezTo>
                    <a:pt x="872039" y="3816652"/>
                    <a:pt x="874680" y="3819563"/>
                    <a:pt x="875831" y="3832700"/>
                  </a:cubicBezTo>
                  <a:cubicBezTo>
                    <a:pt x="876982" y="3845904"/>
                    <a:pt x="875018" y="3845904"/>
                    <a:pt x="884905" y="3860260"/>
                  </a:cubicBezTo>
                  <a:cubicBezTo>
                    <a:pt x="894791" y="3874615"/>
                    <a:pt x="897770" y="3891544"/>
                    <a:pt x="904067" y="3899873"/>
                  </a:cubicBezTo>
                  <a:cubicBezTo>
                    <a:pt x="910298" y="3908134"/>
                    <a:pt x="958036" y="3955263"/>
                    <a:pt x="964875" y="3977880"/>
                  </a:cubicBezTo>
                  <a:cubicBezTo>
                    <a:pt x="971715" y="4000497"/>
                    <a:pt x="969886" y="4007539"/>
                    <a:pt x="974829" y="4010586"/>
                  </a:cubicBezTo>
                  <a:cubicBezTo>
                    <a:pt x="979772" y="4013633"/>
                    <a:pt x="992503" y="4010383"/>
                    <a:pt x="992503" y="4015665"/>
                  </a:cubicBezTo>
                  <a:cubicBezTo>
                    <a:pt x="992503" y="4020947"/>
                    <a:pt x="980788" y="4027312"/>
                    <a:pt x="988034" y="4036385"/>
                  </a:cubicBezTo>
                  <a:cubicBezTo>
                    <a:pt x="995279" y="4045459"/>
                    <a:pt x="1000900" y="4048574"/>
                    <a:pt x="1000493" y="4054600"/>
                  </a:cubicBezTo>
                  <a:cubicBezTo>
                    <a:pt x="1000087" y="4060627"/>
                    <a:pt x="1002525" y="4065909"/>
                    <a:pt x="1004827" y="4070784"/>
                  </a:cubicBezTo>
                  <a:cubicBezTo>
                    <a:pt x="1007061" y="4075660"/>
                    <a:pt x="1016880" y="4080670"/>
                    <a:pt x="1010786" y="4095771"/>
                  </a:cubicBezTo>
                  <a:cubicBezTo>
                    <a:pt x="1004692" y="4110871"/>
                    <a:pt x="1013359" y="4111345"/>
                    <a:pt x="1019453" y="4123060"/>
                  </a:cubicBezTo>
                  <a:cubicBezTo>
                    <a:pt x="1025547" y="4134775"/>
                    <a:pt x="1050466" y="4186237"/>
                    <a:pt x="1022365" y="4216032"/>
                  </a:cubicBezTo>
                  <a:cubicBezTo>
                    <a:pt x="994263" y="4245826"/>
                    <a:pt x="984783" y="4236888"/>
                    <a:pt x="980246" y="4251988"/>
                  </a:cubicBezTo>
                  <a:cubicBezTo>
                    <a:pt x="975710" y="4267089"/>
                    <a:pt x="974152" y="4277720"/>
                    <a:pt x="972595" y="4289434"/>
                  </a:cubicBezTo>
                  <a:cubicBezTo>
                    <a:pt x="971105" y="4301149"/>
                    <a:pt x="974017" y="4306634"/>
                    <a:pt x="969818" y="4318687"/>
                  </a:cubicBezTo>
                  <a:cubicBezTo>
                    <a:pt x="965620" y="4330740"/>
                    <a:pt x="938534" y="4388839"/>
                    <a:pt x="953025" y="4414842"/>
                  </a:cubicBezTo>
                  <a:cubicBezTo>
                    <a:pt x="967449" y="4440844"/>
                    <a:pt x="981872" y="4436036"/>
                    <a:pt x="989117" y="4453371"/>
                  </a:cubicBezTo>
                  <a:cubicBezTo>
                    <a:pt x="996362" y="4470706"/>
                    <a:pt x="1015255" y="4523794"/>
                    <a:pt x="1023584" y="4544921"/>
                  </a:cubicBezTo>
                  <a:cubicBezTo>
                    <a:pt x="1031913" y="4566048"/>
                    <a:pt x="1047622" y="4574513"/>
                    <a:pt x="1048029" y="4592592"/>
                  </a:cubicBezTo>
                  <a:cubicBezTo>
                    <a:pt x="1048435" y="4610672"/>
                    <a:pt x="1051685" y="4652791"/>
                    <a:pt x="1054394" y="4665588"/>
                  </a:cubicBezTo>
                  <a:cubicBezTo>
                    <a:pt x="1057035" y="4678386"/>
                    <a:pt x="1051076" y="4676626"/>
                    <a:pt x="1053717" y="4695518"/>
                  </a:cubicBezTo>
                  <a:cubicBezTo>
                    <a:pt x="1056358" y="4714343"/>
                    <a:pt x="1060962" y="4723078"/>
                    <a:pt x="1066650" y="4738923"/>
                  </a:cubicBezTo>
                  <a:cubicBezTo>
                    <a:pt x="1072338" y="4754769"/>
                    <a:pt x="1101455" y="4793298"/>
                    <a:pt x="1106399" y="4803455"/>
                  </a:cubicBezTo>
                  <a:cubicBezTo>
                    <a:pt x="1111342" y="4813612"/>
                    <a:pt x="1126645" y="4822212"/>
                    <a:pt x="1130437" y="4834265"/>
                  </a:cubicBezTo>
                  <a:cubicBezTo>
                    <a:pt x="1134229" y="4846318"/>
                    <a:pt x="1129557" y="4857491"/>
                    <a:pt x="1134500" y="4871034"/>
                  </a:cubicBezTo>
                  <a:cubicBezTo>
                    <a:pt x="1139443" y="4884577"/>
                    <a:pt x="1149804" y="4893177"/>
                    <a:pt x="1149397" y="4902589"/>
                  </a:cubicBezTo>
                  <a:cubicBezTo>
                    <a:pt x="1148991" y="4912001"/>
                    <a:pt x="1144928" y="4916674"/>
                    <a:pt x="1138495" y="4919315"/>
                  </a:cubicBezTo>
                  <a:cubicBezTo>
                    <a:pt x="1132063" y="4921956"/>
                    <a:pt x="1124005" y="4938478"/>
                    <a:pt x="1128203" y="4942609"/>
                  </a:cubicBezTo>
                  <a:cubicBezTo>
                    <a:pt x="1132401" y="4946739"/>
                    <a:pt x="1150684" y="4942947"/>
                    <a:pt x="1153731" y="4952766"/>
                  </a:cubicBezTo>
                  <a:cubicBezTo>
                    <a:pt x="1156778" y="4962584"/>
                    <a:pt x="1150887" y="4965835"/>
                    <a:pt x="1148991" y="4975315"/>
                  </a:cubicBezTo>
                  <a:cubicBezTo>
                    <a:pt x="1147095" y="4984727"/>
                    <a:pt x="1144725" y="5005380"/>
                    <a:pt x="1151971" y="5004635"/>
                  </a:cubicBezTo>
                  <a:cubicBezTo>
                    <a:pt x="1159216" y="5003890"/>
                    <a:pt x="1171066" y="4976262"/>
                    <a:pt x="1173707" y="4981544"/>
                  </a:cubicBezTo>
                  <a:cubicBezTo>
                    <a:pt x="1176348" y="4986826"/>
                    <a:pt x="1173639" y="5000166"/>
                    <a:pt x="1184676" y="5002807"/>
                  </a:cubicBezTo>
                  <a:cubicBezTo>
                    <a:pt x="1195714" y="5005447"/>
                    <a:pt x="1204111" y="4997999"/>
                    <a:pt x="1212846" y="4991972"/>
                  </a:cubicBezTo>
                  <a:cubicBezTo>
                    <a:pt x="1221581" y="4985946"/>
                    <a:pt x="1230249" y="4983779"/>
                    <a:pt x="1242776" y="4981544"/>
                  </a:cubicBezTo>
                  <a:cubicBezTo>
                    <a:pt x="1255303" y="4979310"/>
                    <a:pt x="1273518" y="4970304"/>
                    <a:pt x="1288686" y="4970642"/>
                  </a:cubicBezTo>
                  <a:cubicBezTo>
                    <a:pt x="1303854" y="4971049"/>
                    <a:pt x="1308459" y="4980935"/>
                    <a:pt x="1322137" y="4980190"/>
                  </a:cubicBezTo>
                  <a:cubicBezTo>
                    <a:pt x="1335815" y="4979445"/>
                    <a:pt x="1335273" y="4973486"/>
                    <a:pt x="1345973" y="4976127"/>
                  </a:cubicBezTo>
                  <a:cubicBezTo>
                    <a:pt x="1356672" y="4978768"/>
                    <a:pt x="1359515" y="4980122"/>
                    <a:pt x="1366355" y="4978971"/>
                  </a:cubicBezTo>
                  <a:cubicBezTo>
                    <a:pt x="1373194" y="4977820"/>
                    <a:pt x="1377663" y="4982628"/>
                    <a:pt x="1382606" y="4980800"/>
                  </a:cubicBezTo>
                  <a:cubicBezTo>
                    <a:pt x="1387549" y="4978903"/>
                    <a:pt x="1387075" y="4958725"/>
                    <a:pt x="1397706" y="4957979"/>
                  </a:cubicBezTo>
                  <a:cubicBezTo>
                    <a:pt x="1408338" y="4957235"/>
                    <a:pt x="1411588" y="4964548"/>
                    <a:pt x="1428652" y="4954391"/>
                  </a:cubicBezTo>
                  <a:cubicBezTo>
                    <a:pt x="1437997" y="4948838"/>
                    <a:pt x="1474969" y="4945182"/>
                    <a:pt x="1501242" y="4924190"/>
                  </a:cubicBezTo>
                  <a:cubicBezTo>
                    <a:pt x="1523046" y="4906787"/>
                    <a:pt x="1545324" y="4883291"/>
                    <a:pt x="1555481" y="4865820"/>
                  </a:cubicBezTo>
                  <a:cubicBezTo>
                    <a:pt x="1577895" y="4827358"/>
                    <a:pt x="1576608" y="4819300"/>
                    <a:pt x="1587239" y="4808331"/>
                  </a:cubicBezTo>
                  <a:cubicBezTo>
                    <a:pt x="1597871" y="4797429"/>
                    <a:pt x="1634030" y="4768650"/>
                    <a:pt x="1630645" y="4730594"/>
                  </a:cubicBezTo>
                  <a:cubicBezTo>
                    <a:pt x="1627191" y="4692539"/>
                    <a:pt x="1637822" y="4688611"/>
                    <a:pt x="1647708" y="4678860"/>
                  </a:cubicBezTo>
                  <a:cubicBezTo>
                    <a:pt x="1657595" y="4669042"/>
                    <a:pt x="1645474" y="4650962"/>
                    <a:pt x="1670934" y="4643378"/>
                  </a:cubicBezTo>
                  <a:cubicBezTo>
                    <a:pt x="1696395" y="4635862"/>
                    <a:pt x="1725445" y="4641956"/>
                    <a:pt x="1726190" y="4604239"/>
                  </a:cubicBezTo>
                  <a:cubicBezTo>
                    <a:pt x="1726934" y="4566522"/>
                    <a:pt x="1741899" y="4565235"/>
                    <a:pt x="1736211" y="4548239"/>
                  </a:cubicBezTo>
                  <a:cubicBezTo>
                    <a:pt x="1730524" y="4531243"/>
                    <a:pt x="1732081" y="4513096"/>
                    <a:pt x="1730930" y="4499553"/>
                  </a:cubicBezTo>
                  <a:cubicBezTo>
                    <a:pt x="1729778" y="4486010"/>
                    <a:pt x="1714949" y="4489734"/>
                    <a:pt x="1736618" y="4471315"/>
                  </a:cubicBezTo>
                  <a:cubicBezTo>
                    <a:pt x="1758286" y="4452829"/>
                    <a:pt x="1761266" y="4438068"/>
                    <a:pt x="1768105" y="4433937"/>
                  </a:cubicBezTo>
                  <a:cubicBezTo>
                    <a:pt x="1774944" y="4429806"/>
                    <a:pt x="1818214" y="4399877"/>
                    <a:pt x="1859993" y="4381391"/>
                  </a:cubicBezTo>
                  <a:cubicBezTo>
                    <a:pt x="1901773" y="4362905"/>
                    <a:pt x="1903670" y="4333043"/>
                    <a:pt x="1907461" y="4324375"/>
                  </a:cubicBezTo>
                  <a:cubicBezTo>
                    <a:pt x="1911254" y="4315708"/>
                    <a:pt x="1918838" y="4305889"/>
                    <a:pt x="1922968" y="4301691"/>
                  </a:cubicBezTo>
                  <a:cubicBezTo>
                    <a:pt x="1927166" y="4297560"/>
                    <a:pt x="1928318" y="4280902"/>
                    <a:pt x="1924525" y="4270677"/>
                  </a:cubicBezTo>
                  <a:cubicBezTo>
                    <a:pt x="1920734" y="4260520"/>
                    <a:pt x="1914300" y="4251040"/>
                    <a:pt x="1915045" y="4240883"/>
                  </a:cubicBezTo>
                  <a:cubicBezTo>
                    <a:pt x="1915790" y="4230726"/>
                    <a:pt x="1923713" y="4202692"/>
                    <a:pt x="1924796" y="4194431"/>
                  </a:cubicBezTo>
                  <a:cubicBezTo>
                    <a:pt x="1925947" y="4186170"/>
                    <a:pt x="1921411" y="4174320"/>
                    <a:pt x="1921411" y="4165652"/>
                  </a:cubicBezTo>
                  <a:cubicBezTo>
                    <a:pt x="1921411" y="4156985"/>
                    <a:pt x="1919041" y="4159016"/>
                    <a:pt x="1906107" y="4145812"/>
                  </a:cubicBezTo>
                  <a:cubicBezTo>
                    <a:pt x="1893173" y="4132608"/>
                    <a:pt x="1898523" y="4106741"/>
                    <a:pt x="1896966" y="4099563"/>
                  </a:cubicBezTo>
                  <a:cubicBezTo>
                    <a:pt x="1895476" y="4092385"/>
                    <a:pt x="1874688" y="4067534"/>
                    <a:pt x="1880714" y="4055887"/>
                  </a:cubicBezTo>
                  <a:cubicBezTo>
                    <a:pt x="1886809" y="4044173"/>
                    <a:pt x="1885251" y="4051757"/>
                    <a:pt x="1884845" y="4039297"/>
                  </a:cubicBezTo>
                  <a:cubicBezTo>
                    <a:pt x="1884438" y="4026838"/>
                    <a:pt x="1885251" y="4017290"/>
                    <a:pt x="1883355" y="4008216"/>
                  </a:cubicBezTo>
                  <a:cubicBezTo>
                    <a:pt x="1881459" y="3999142"/>
                    <a:pt x="1870015" y="3986547"/>
                    <a:pt x="1879902" y="3971854"/>
                  </a:cubicBezTo>
                  <a:cubicBezTo>
                    <a:pt x="1889788" y="3957159"/>
                    <a:pt x="1909154" y="3919713"/>
                    <a:pt x="1910644" y="3906915"/>
                  </a:cubicBezTo>
                  <a:cubicBezTo>
                    <a:pt x="1912134" y="3894117"/>
                    <a:pt x="1928452" y="3885788"/>
                    <a:pt x="1936443" y="3880913"/>
                  </a:cubicBezTo>
                  <a:cubicBezTo>
                    <a:pt x="1944434" y="3876037"/>
                    <a:pt x="1958111" y="3879626"/>
                    <a:pt x="1973686" y="3863443"/>
                  </a:cubicBezTo>
                  <a:cubicBezTo>
                    <a:pt x="1981744" y="3855113"/>
                    <a:pt x="1994136" y="3835409"/>
                    <a:pt x="2009981" y="3818548"/>
                  </a:cubicBezTo>
                  <a:cubicBezTo>
                    <a:pt x="2024879" y="3802702"/>
                    <a:pt x="2039301" y="3786383"/>
                    <a:pt x="2050339" y="3778325"/>
                  </a:cubicBezTo>
                  <a:cubicBezTo>
                    <a:pt x="2073158" y="3761735"/>
                    <a:pt x="2089274" y="3748599"/>
                    <a:pt x="2104443" y="3741082"/>
                  </a:cubicBezTo>
                  <a:cubicBezTo>
                    <a:pt x="2119611" y="3733566"/>
                    <a:pt x="2133289" y="3705803"/>
                    <a:pt x="2148525" y="3689213"/>
                  </a:cubicBezTo>
                  <a:cubicBezTo>
                    <a:pt x="2163694" y="3672623"/>
                    <a:pt x="2177981" y="3653460"/>
                    <a:pt x="2183262" y="3643709"/>
                  </a:cubicBezTo>
                  <a:cubicBezTo>
                    <a:pt x="2188612" y="3633890"/>
                    <a:pt x="2210958" y="3623462"/>
                    <a:pt x="2216239" y="3612154"/>
                  </a:cubicBezTo>
                  <a:cubicBezTo>
                    <a:pt x="2221589" y="3600846"/>
                    <a:pt x="2221996" y="3585948"/>
                    <a:pt x="2228089" y="3574640"/>
                  </a:cubicBezTo>
                  <a:cubicBezTo>
                    <a:pt x="2234184" y="3563332"/>
                    <a:pt x="2239466" y="3553784"/>
                    <a:pt x="2249352" y="3544710"/>
                  </a:cubicBezTo>
                  <a:cubicBezTo>
                    <a:pt x="2259239" y="3535636"/>
                    <a:pt x="2261812" y="3506181"/>
                    <a:pt x="2266348" y="3494873"/>
                  </a:cubicBezTo>
                  <a:cubicBezTo>
                    <a:pt x="2270885" y="3483564"/>
                    <a:pt x="2269328" y="3467787"/>
                    <a:pt x="2273526" y="3456885"/>
                  </a:cubicBezTo>
                  <a:cubicBezTo>
                    <a:pt x="2277725" y="3445983"/>
                    <a:pt x="2282668" y="3445102"/>
                    <a:pt x="2285309" y="3434200"/>
                  </a:cubicBezTo>
                  <a:cubicBezTo>
                    <a:pt x="2287950" y="3423298"/>
                    <a:pt x="2297768" y="3405828"/>
                    <a:pt x="2254837" y="3420928"/>
                  </a:cubicBezTo>
                  <a:cubicBezTo>
                    <a:pt x="2211906" y="3436029"/>
                    <a:pt x="2218000" y="3423908"/>
                    <a:pt x="2199717" y="3425398"/>
                  </a:cubicBezTo>
                  <a:cubicBezTo>
                    <a:pt x="2181435" y="3426887"/>
                    <a:pt x="2150557" y="3429325"/>
                    <a:pt x="2143379" y="3433862"/>
                  </a:cubicBezTo>
                  <a:cubicBezTo>
                    <a:pt x="2136133" y="3438399"/>
                    <a:pt x="2133086" y="3442665"/>
                    <a:pt x="2122049" y="3442665"/>
                  </a:cubicBezTo>
                  <a:cubicBezTo>
                    <a:pt x="2111011" y="3442665"/>
                    <a:pt x="2093473" y="3436638"/>
                    <a:pt x="2083587" y="3441175"/>
                  </a:cubicBezTo>
                  <a:cubicBezTo>
                    <a:pt x="2073701" y="3445712"/>
                    <a:pt x="2074987" y="3461692"/>
                    <a:pt x="2066252" y="3457156"/>
                  </a:cubicBezTo>
                  <a:cubicBezTo>
                    <a:pt x="2057517" y="3452618"/>
                    <a:pt x="2035915" y="3452077"/>
                    <a:pt x="2027926" y="3443409"/>
                  </a:cubicBezTo>
                  <a:cubicBezTo>
                    <a:pt x="2019935" y="3434742"/>
                    <a:pt x="2020613" y="3421199"/>
                    <a:pt x="2011471" y="3422757"/>
                  </a:cubicBezTo>
                  <a:cubicBezTo>
                    <a:pt x="2002329" y="3424246"/>
                    <a:pt x="2008830" y="3412329"/>
                    <a:pt x="2011877" y="3404745"/>
                  </a:cubicBezTo>
                  <a:cubicBezTo>
                    <a:pt x="2014924" y="3397228"/>
                    <a:pt x="2025691" y="3383753"/>
                    <a:pt x="2012013" y="3379216"/>
                  </a:cubicBezTo>
                  <a:cubicBezTo>
                    <a:pt x="1998334" y="3374679"/>
                    <a:pt x="1982489" y="3337504"/>
                    <a:pt x="1974499" y="3329988"/>
                  </a:cubicBezTo>
                  <a:cubicBezTo>
                    <a:pt x="1966508" y="3322471"/>
                    <a:pt x="1940236" y="3317393"/>
                    <a:pt x="1927640" y="3310554"/>
                  </a:cubicBezTo>
                  <a:cubicBezTo>
                    <a:pt x="1915113" y="3303782"/>
                    <a:pt x="1883355" y="3284754"/>
                    <a:pt x="1877667" y="3270060"/>
                  </a:cubicBezTo>
                  <a:cubicBezTo>
                    <a:pt x="1871979" y="3255367"/>
                    <a:pt x="1877261" y="3245209"/>
                    <a:pt x="1874959" y="3235458"/>
                  </a:cubicBezTo>
                  <a:cubicBezTo>
                    <a:pt x="1872656" y="3225640"/>
                    <a:pt x="1863718" y="3213045"/>
                    <a:pt x="1853832" y="3203633"/>
                  </a:cubicBezTo>
                  <a:cubicBezTo>
                    <a:pt x="1843945" y="3194220"/>
                    <a:pt x="1803723" y="3183927"/>
                    <a:pt x="1799930" y="3159821"/>
                  </a:cubicBezTo>
                  <a:cubicBezTo>
                    <a:pt x="1796139" y="3135715"/>
                    <a:pt x="1816589" y="3130975"/>
                    <a:pt x="1814286" y="3118177"/>
                  </a:cubicBezTo>
                  <a:cubicBezTo>
                    <a:pt x="1811984" y="3105379"/>
                    <a:pt x="1801285" y="3104024"/>
                    <a:pt x="1801285" y="3091226"/>
                  </a:cubicBezTo>
                  <a:cubicBezTo>
                    <a:pt x="1801285" y="3078429"/>
                    <a:pt x="1795394" y="3064412"/>
                    <a:pt x="1791264" y="3059536"/>
                  </a:cubicBezTo>
                  <a:cubicBezTo>
                    <a:pt x="1787065" y="3054661"/>
                    <a:pt x="1771355" y="3040847"/>
                    <a:pt x="1761130" y="3037800"/>
                  </a:cubicBezTo>
                  <a:cubicBezTo>
                    <a:pt x="1750838" y="3034753"/>
                    <a:pt x="1737836" y="3015319"/>
                    <a:pt x="1739326" y="3004010"/>
                  </a:cubicBezTo>
                  <a:cubicBezTo>
                    <a:pt x="1740816" y="2992702"/>
                    <a:pt x="1735805" y="2983560"/>
                    <a:pt x="1728221" y="2974554"/>
                  </a:cubicBezTo>
                  <a:cubicBezTo>
                    <a:pt x="1720637" y="2965480"/>
                    <a:pt x="1699578" y="2920451"/>
                    <a:pt x="1698020" y="2895125"/>
                  </a:cubicBezTo>
                  <a:cubicBezTo>
                    <a:pt x="1696531" y="2869732"/>
                    <a:pt x="1672898" y="2867498"/>
                    <a:pt x="1671341" y="2857679"/>
                  </a:cubicBezTo>
                  <a:cubicBezTo>
                    <a:pt x="1669783" y="2847860"/>
                    <a:pt x="1657798" y="2847048"/>
                    <a:pt x="1654006" y="2842105"/>
                  </a:cubicBezTo>
                  <a:cubicBezTo>
                    <a:pt x="1650214" y="2837230"/>
                    <a:pt x="1631389" y="2818066"/>
                    <a:pt x="1629493" y="2813529"/>
                  </a:cubicBezTo>
                  <a:cubicBezTo>
                    <a:pt x="1627665" y="2809128"/>
                    <a:pt x="1630103" y="2795382"/>
                    <a:pt x="1630915" y="2790913"/>
                  </a:cubicBezTo>
                  <a:cubicBezTo>
                    <a:pt x="1631322" y="2792876"/>
                    <a:pt x="1632540" y="2796194"/>
                    <a:pt x="1636197" y="2801070"/>
                  </a:cubicBezTo>
                  <a:cubicBezTo>
                    <a:pt x="1644526" y="2812378"/>
                    <a:pt x="1660710" y="2819556"/>
                    <a:pt x="1670596" y="2828562"/>
                  </a:cubicBezTo>
                  <a:cubicBezTo>
                    <a:pt x="1680482" y="2837636"/>
                    <a:pt x="1677097" y="2853142"/>
                    <a:pt x="1684342" y="2854632"/>
                  </a:cubicBezTo>
                  <a:cubicBezTo>
                    <a:pt x="1691588" y="2856122"/>
                    <a:pt x="1695786" y="2856799"/>
                    <a:pt x="1698088" y="2834927"/>
                  </a:cubicBezTo>
                  <a:cubicBezTo>
                    <a:pt x="1700390" y="2813055"/>
                    <a:pt x="1708177" y="2807435"/>
                    <a:pt x="1709735" y="2804388"/>
                  </a:cubicBezTo>
                  <a:cubicBezTo>
                    <a:pt x="1710683" y="2802559"/>
                    <a:pt x="1714881" y="2798361"/>
                    <a:pt x="1716303" y="2792944"/>
                  </a:cubicBezTo>
                  <a:cubicBezTo>
                    <a:pt x="1716371" y="2793215"/>
                    <a:pt x="1723075" y="2790100"/>
                    <a:pt x="1723142" y="2790371"/>
                  </a:cubicBezTo>
                  <a:cubicBezTo>
                    <a:pt x="1724835" y="2796601"/>
                    <a:pt x="1702422" y="2811769"/>
                    <a:pt x="1701812" y="2823077"/>
                  </a:cubicBezTo>
                  <a:cubicBezTo>
                    <a:pt x="1701271" y="2834385"/>
                    <a:pt x="1701677" y="2849080"/>
                    <a:pt x="1704521" y="2850772"/>
                  </a:cubicBezTo>
                  <a:cubicBezTo>
                    <a:pt x="1707365" y="2852465"/>
                    <a:pt x="1715626" y="2852194"/>
                    <a:pt x="1722465" y="2858221"/>
                  </a:cubicBezTo>
                  <a:cubicBezTo>
                    <a:pt x="1729304" y="2864248"/>
                    <a:pt x="1744676" y="2874946"/>
                    <a:pt x="1751515" y="2887744"/>
                  </a:cubicBezTo>
                  <a:cubicBezTo>
                    <a:pt x="1758354" y="2900542"/>
                    <a:pt x="1759776" y="2919367"/>
                    <a:pt x="1773455" y="2930675"/>
                  </a:cubicBezTo>
                  <a:cubicBezTo>
                    <a:pt x="1787132" y="2941984"/>
                    <a:pt x="1796139" y="2949297"/>
                    <a:pt x="1797696" y="2961350"/>
                  </a:cubicBezTo>
                  <a:cubicBezTo>
                    <a:pt x="1799186" y="2973403"/>
                    <a:pt x="1804264" y="2980445"/>
                    <a:pt x="1823292" y="2991754"/>
                  </a:cubicBezTo>
                  <a:cubicBezTo>
                    <a:pt x="1842320" y="3003062"/>
                    <a:pt x="1863379" y="3024460"/>
                    <a:pt x="1866223" y="3057775"/>
                  </a:cubicBezTo>
                  <a:cubicBezTo>
                    <a:pt x="1869068" y="3091159"/>
                    <a:pt x="1886199" y="3102670"/>
                    <a:pt x="1901570" y="3110593"/>
                  </a:cubicBezTo>
                  <a:cubicBezTo>
                    <a:pt x="1916941" y="3118515"/>
                    <a:pt x="1919108" y="3136663"/>
                    <a:pt x="1929401" y="3160973"/>
                  </a:cubicBezTo>
                  <a:cubicBezTo>
                    <a:pt x="1939693" y="3185282"/>
                    <a:pt x="1949106" y="3198825"/>
                    <a:pt x="1960482" y="3207289"/>
                  </a:cubicBezTo>
                  <a:cubicBezTo>
                    <a:pt x="1971858" y="3215753"/>
                    <a:pt x="1974702" y="3217175"/>
                    <a:pt x="1983302" y="3227400"/>
                  </a:cubicBezTo>
                  <a:cubicBezTo>
                    <a:pt x="1991834" y="3237558"/>
                    <a:pt x="1987838" y="3240537"/>
                    <a:pt x="1994677" y="3251303"/>
                  </a:cubicBezTo>
                  <a:cubicBezTo>
                    <a:pt x="2001517" y="3262070"/>
                    <a:pt x="1984047" y="3276900"/>
                    <a:pt x="1984047" y="3287057"/>
                  </a:cubicBezTo>
                  <a:cubicBezTo>
                    <a:pt x="1984047" y="3297214"/>
                    <a:pt x="2004361" y="3291323"/>
                    <a:pt x="2007815" y="3299855"/>
                  </a:cubicBezTo>
                  <a:cubicBezTo>
                    <a:pt x="2011268" y="3308319"/>
                    <a:pt x="2003684" y="3319763"/>
                    <a:pt x="2005377" y="3325993"/>
                  </a:cubicBezTo>
                  <a:cubicBezTo>
                    <a:pt x="2007070" y="3332222"/>
                    <a:pt x="2008356" y="3333103"/>
                    <a:pt x="2007205" y="3344411"/>
                  </a:cubicBezTo>
                  <a:cubicBezTo>
                    <a:pt x="2006054" y="3355719"/>
                    <a:pt x="2011538" y="3358631"/>
                    <a:pt x="2016685" y="3368246"/>
                  </a:cubicBezTo>
                  <a:cubicBezTo>
                    <a:pt x="2021831" y="3377862"/>
                    <a:pt x="2020003" y="3370616"/>
                    <a:pt x="2048511" y="3371158"/>
                  </a:cubicBezTo>
                  <a:cubicBezTo>
                    <a:pt x="2077019" y="3371700"/>
                    <a:pt x="2081556" y="3371564"/>
                    <a:pt x="2092999" y="3360256"/>
                  </a:cubicBezTo>
                  <a:cubicBezTo>
                    <a:pt x="2104443" y="3348948"/>
                    <a:pt x="2103360" y="3345223"/>
                    <a:pt x="2117038" y="3351453"/>
                  </a:cubicBezTo>
                  <a:cubicBezTo>
                    <a:pt x="2130716" y="3357683"/>
                    <a:pt x="2140738" y="3349286"/>
                    <a:pt x="2148728" y="3345291"/>
                  </a:cubicBezTo>
                  <a:cubicBezTo>
                    <a:pt x="2156719" y="3341364"/>
                    <a:pt x="2157735" y="3335540"/>
                    <a:pt x="2167959" y="3334389"/>
                  </a:cubicBezTo>
                  <a:cubicBezTo>
                    <a:pt x="2178252" y="3333238"/>
                    <a:pt x="2185768" y="3329785"/>
                    <a:pt x="2194368" y="3320711"/>
                  </a:cubicBezTo>
                  <a:cubicBezTo>
                    <a:pt x="2202900" y="3311637"/>
                    <a:pt x="2215901" y="3310757"/>
                    <a:pt x="2229037" y="3305678"/>
                  </a:cubicBezTo>
                  <a:cubicBezTo>
                    <a:pt x="2242174" y="3300600"/>
                    <a:pt x="2269260" y="3308522"/>
                    <a:pt x="2284089" y="3303985"/>
                  </a:cubicBezTo>
                  <a:cubicBezTo>
                    <a:pt x="2298919" y="3299448"/>
                    <a:pt x="2292621" y="3286177"/>
                    <a:pt x="2302305" y="3266945"/>
                  </a:cubicBezTo>
                  <a:cubicBezTo>
                    <a:pt x="2311988" y="3247715"/>
                    <a:pt x="2334807" y="3239657"/>
                    <a:pt x="2344288" y="3238099"/>
                  </a:cubicBezTo>
                  <a:cubicBezTo>
                    <a:pt x="2353768" y="3236609"/>
                    <a:pt x="2360404" y="3239521"/>
                    <a:pt x="2370223" y="3233494"/>
                  </a:cubicBezTo>
                  <a:cubicBezTo>
                    <a:pt x="2380109" y="3227468"/>
                    <a:pt x="2386541" y="3226046"/>
                    <a:pt x="2398663" y="3226791"/>
                  </a:cubicBezTo>
                  <a:cubicBezTo>
                    <a:pt x="2410852" y="3227536"/>
                    <a:pt x="2411596" y="3225030"/>
                    <a:pt x="2413086" y="3216769"/>
                  </a:cubicBezTo>
                  <a:cubicBezTo>
                    <a:pt x="2414575" y="3208508"/>
                    <a:pt x="2414237" y="3193069"/>
                    <a:pt x="2422227" y="3193069"/>
                  </a:cubicBezTo>
                  <a:cubicBezTo>
                    <a:pt x="2430218" y="3193069"/>
                    <a:pt x="2440916" y="3204039"/>
                    <a:pt x="2452699" y="3195710"/>
                  </a:cubicBezTo>
                  <a:cubicBezTo>
                    <a:pt x="2464481" y="3187449"/>
                    <a:pt x="2452563" y="3167067"/>
                    <a:pt x="2459741" y="3161379"/>
                  </a:cubicBezTo>
                  <a:cubicBezTo>
                    <a:pt x="2466986" y="3155758"/>
                    <a:pt x="2479988" y="3164561"/>
                    <a:pt x="2493666" y="3162326"/>
                  </a:cubicBezTo>
                  <a:cubicBezTo>
                    <a:pt x="2507345" y="3160092"/>
                    <a:pt x="2482764" y="3151966"/>
                    <a:pt x="2477820" y="3142554"/>
                  </a:cubicBezTo>
                  <a:cubicBezTo>
                    <a:pt x="2472877" y="3133142"/>
                    <a:pt x="2495359" y="3128740"/>
                    <a:pt x="2499557" y="3117432"/>
                  </a:cubicBezTo>
                  <a:cubicBezTo>
                    <a:pt x="2503756" y="3106124"/>
                    <a:pt x="2499625" y="3100097"/>
                    <a:pt x="2504162" y="3107613"/>
                  </a:cubicBezTo>
                  <a:cubicBezTo>
                    <a:pt x="2508699" y="3115130"/>
                    <a:pt x="2502401" y="3106056"/>
                    <a:pt x="2505381" y="3100436"/>
                  </a:cubicBezTo>
                  <a:cubicBezTo>
                    <a:pt x="2508428" y="3094815"/>
                    <a:pt x="2514861" y="3093799"/>
                    <a:pt x="2525492" y="3081340"/>
                  </a:cubicBezTo>
                  <a:cubicBezTo>
                    <a:pt x="2536123" y="3068881"/>
                    <a:pt x="2538425" y="3067391"/>
                    <a:pt x="2544113" y="3047821"/>
                  </a:cubicBezTo>
                  <a:cubicBezTo>
                    <a:pt x="2549801" y="3028252"/>
                    <a:pt x="2542420" y="3034414"/>
                    <a:pt x="2534836" y="3029945"/>
                  </a:cubicBezTo>
                  <a:cubicBezTo>
                    <a:pt x="2527252" y="3025408"/>
                    <a:pt x="2517704" y="3019720"/>
                    <a:pt x="2512761" y="3014438"/>
                  </a:cubicBezTo>
                  <a:cubicBezTo>
                    <a:pt x="2507818" y="3009156"/>
                    <a:pt x="2512829" y="2987081"/>
                    <a:pt x="2507479" y="2986337"/>
                  </a:cubicBezTo>
                  <a:cubicBezTo>
                    <a:pt x="2502131" y="2985592"/>
                    <a:pt x="2485066" y="3000760"/>
                    <a:pt x="2468002" y="2998525"/>
                  </a:cubicBezTo>
                  <a:cubicBezTo>
                    <a:pt x="2450870" y="2996291"/>
                    <a:pt x="2452970" y="2971846"/>
                    <a:pt x="2446875" y="2965819"/>
                  </a:cubicBezTo>
                  <a:cubicBezTo>
                    <a:pt x="2440781" y="2959793"/>
                    <a:pt x="2425545" y="2965345"/>
                    <a:pt x="2422498" y="2958980"/>
                  </a:cubicBezTo>
                  <a:cubicBezTo>
                    <a:pt x="2419451" y="2952547"/>
                    <a:pt x="2429743" y="2945369"/>
                    <a:pt x="2422904" y="2928034"/>
                  </a:cubicBezTo>
                  <a:cubicBezTo>
                    <a:pt x="2416065" y="2910700"/>
                    <a:pt x="2393381" y="2922076"/>
                    <a:pt x="2390402" y="2927358"/>
                  </a:cubicBezTo>
                  <a:cubicBezTo>
                    <a:pt x="2387422" y="2932639"/>
                    <a:pt x="2383020" y="2934942"/>
                    <a:pt x="2378416" y="2939072"/>
                  </a:cubicBezTo>
                  <a:cubicBezTo>
                    <a:pt x="2373879" y="2943202"/>
                    <a:pt x="2364331" y="2949161"/>
                    <a:pt x="2364738" y="2953698"/>
                  </a:cubicBezTo>
                  <a:cubicBezTo>
                    <a:pt x="2365144" y="2958235"/>
                    <a:pt x="2362435" y="2964262"/>
                    <a:pt x="2357086" y="2969544"/>
                  </a:cubicBezTo>
                  <a:cubicBezTo>
                    <a:pt x="2351736" y="2974825"/>
                    <a:pt x="2347064" y="2978414"/>
                    <a:pt x="2337178" y="2979497"/>
                  </a:cubicBezTo>
                  <a:cubicBezTo>
                    <a:pt x="2327291" y="2980649"/>
                    <a:pt x="2322009" y="2975164"/>
                    <a:pt x="2314019" y="2973674"/>
                  </a:cubicBezTo>
                  <a:cubicBezTo>
                    <a:pt x="2306029" y="2972184"/>
                    <a:pt x="2291809" y="2971304"/>
                    <a:pt x="2286459" y="2975502"/>
                  </a:cubicBezTo>
                  <a:cubicBezTo>
                    <a:pt x="2281110" y="2979633"/>
                    <a:pt x="2282126" y="2982342"/>
                    <a:pt x="2280230" y="2979362"/>
                  </a:cubicBezTo>
                  <a:cubicBezTo>
                    <a:pt x="2278334" y="2976315"/>
                    <a:pt x="2270546" y="2984779"/>
                    <a:pt x="2265603" y="2982883"/>
                  </a:cubicBezTo>
                  <a:cubicBezTo>
                    <a:pt x="2260660" y="2980987"/>
                    <a:pt x="2255853" y="2965548"/>
                    <a:pt x="2257748" y="2955391"/>
                  </a:cubicBezTo>
                  <a:cubicBezTo>
                    <a:pt x="2259644" y="2945234"/>
                    <a:pt x="2269192" y="2942051"/>
                    <a:pt x="2266145" y="2923904"/>
                  </a:cubicBezTo>
                  <a:cubicBezTo>
                    <a:pt x="2263098" y="2905824"/>
                    <a:pt x="2256055" y="2908600"/>
                    <a:pt x="2250707" y="2906704"/>
                  </a:cubicBezTo>
                  <a:cubicBezTo>
                    <a:pt x="2245357" y="2904808"/>
                    <a:pt x="2242716" y="2911783"/>
                    <a:pt x="2240820" y="2915914"/>
                  </a:cubicBezTo>
                  <a:cubicBezTo>
                    <a:pt x="2238924" y="2920044"/>
                    <a:pt x="2237705" y="2929457"/>
                    <a:pt x="2240752" y="2935483"/>
                  </a:cubicBezTo>
                  <a:cubicBezTo>
                    <a:pt x="2243800" y="2941510"/>
                    <a:pt x="2252941" y="2953563"/>
                    <a:pt x="2250639" y="2956542"/>
                  </a:cubicBezTo>
                  <a:cubicBezTo>
                    <a:pt x="2248337" y="2959589"/>
                    <a:pt x="2245221" y="2946453"/>
                    <a:pt x="2244071" y="2942322"/>
                  </a:cubicBezTo>
                  <a:cubicBezTo>
                    <a:pt x="2242919" y="2938192"/>
                    <a:pt x="2225855" y="2934196"/>
                    <a:pt x="2224365" y="2930066"/>
                  </a:cubicBezTo>
                  <a:cubicBezTo>
                    <a:pt x="2222876" y="2925935"/>
                    <a:pt x="2221521" y="2922279"/>
                    <a:pt x="2219219" y="2920044"/>
                  </a:cubicBezTo>
                  <a:cubicBezTo>
                    <a:pt x="2216917" y="2917810"/>
                    <a:pt x="2226262" y="2905960"/>
                    <a:pt x="2225110" y="2896141"/>
                  </a:cubicBezTo>
                  <a:cubicBezTo>
                    <a:pt x="2223959" y="2886323"/>
                    <a:pt x="2214005" y="2888151"/>
                    <a:pt x="2213599" y="2884426"/>
                  </a:cubicBezTo>
                  <a:cubicBezTo>
                    <a:pt x="2213192" y="2880634"/>
                    <a:pt x="2207978" y="2881718"/>
                    <a:pt x="2203035" y="2877519"/>
                  </a:cubicBezTo>
                  <a:cubicBezTo>
                    <a:pt x="2198092" y="2873389"/>
                    <a:pt x="2203509" y="2865060"/>
                    <a:pt x="2200056" y="2861607"/>
                  </a:cubicBezTo>
                  <a:cubicBezTo>
                    <a:pt x="2196603" y="2858221"/>
                    <a:pt x="2183601" y="2864925"/>
                    <a:pt x="2181705" y="2862622"/>
                  </a:cubicBezTo>
                  <a:cubicBezTo>
                    <a:pt x="2179809" y="2860388"/>
                    <a:pt x="2184955" y="2844339"/>
                    <a:pt x="2180825" y="2842443"/>
                  </a:cubicBezTo>
                  <a:cubicBezTo>
                    <a:pt x="2176626" y="2840547"/>
                    <a:pt x="2174663" y="2841022"/>
                    <a:pt x="2172767" y="2838381"/>
                  </a:cubicBezTo>
                  <a:cubicBezTo>
                    <a:pt x="2170871" y="2835740"/>
                    <a:pt x="2158479" y="2834317"/>
                    <a:pt x="2155838" y="2829036"/>
                  </a:cubicBezTo>
                  <a:cubicBezTo>
                    <a:pt x="2153197" y="2823754"/>
                    <a:pt x="2159360" y="2813868"/>
                    <a:pt x="2154823" y="2810482"/>
                  </a:cubicBezTo>
                  <a:cubicBezTo>
                    <a:pt x="2150285" y="2807097"/>
                    <a:pt x="2152994" y="2803169"/>
                    <a:pt x="2152249" y="2797142"/>
                  </a:cubicBezTo>
                  <a:cubicBezTo>
                    <a:pt x="2151505" y="2791116"/>
                    <a:pt x="2134712" y="2783464"/>
                    <a:pt x="2133967" y="2777438"/>
                  </a:cubicBezTo>
                  <a:cubicBezTo>
                    <a:pt x="2133222" y="2771411"/>
                    <a:pt x="2142296" y="2762676"/>
                    <a:pt x="2145749" y="2759629"/>
                  </a:cubicBezTo>
                  <a:cubicBezTo>
                    <a:pt x="2149203" y="2756581"/>
                    <a:pt x="2144869" y="2766332"/>
                    <a:pt x="2145613" y="2770463"/>
                  </a:cubicBezTo>
                  <a:cubicBezTo>
                    <a:pt x="2146358" y="2774594"/>
                    <a:pt x="2163084" y="2755769"/>
                    <a:pt x="2169517" y="2754279"/>
                  </a:cubicBezTo>
                  <a:cubicBezTo>
                    <a:pt x="2175949" y="2752789"/>
                    <a:pt x="2185023" y="2755498"/>
                    <a:pt x="2195993" y="2756988"/>
                  </a:cubicBezTo>
                  <a:cubicBezTo>
                    <a:pt x="2207030" y="2758478"/>
                    <a:pt x="2207775" y="2767822"/>
                    <a:pt x="2213125" y="2775406"/>
                  </a:cubicBezTo>
                  <a:cubicBezTo>
                    <a:pt x="2218474" y="2782922"/>
                    <a:pt x="2223078" y="2804049"/>
                    <a:pt x="2233710" y="2817592"/>
                  </a:cubicBezTo>
                  <a:cubicBezTo>
                    <a:pt x="2244341" y="2831135"/>
                    <a:pt x="2242378" y="2842782"/>
                    <a:pt x="2246576" y="2846167"/>
                  </a:cubicBezTo>
                  <a:cubicBezTo>
                    <a:pt x="2250774" y="2849553"/>
                    <a:pt x="2269057" y="2854361"/>
                    <a:pt x="2284632" y="2858153"/>
                  </a:cubicBezTo>
                  <a:cubicBezTo>
                    <a:pt x="2300205" y="2861945"/>
                    <a:pt x="2301560" y="2860388"/>
                    <a:pt x="2307248" y="2866008"/>
                  </a:cubicBezTo>
                  <a:cubicBezTo>
                    <a:pt x="2312936" y="2871628"/>
                    <a:pt x="2318962" y="2884494"/>
                    <a:pt x="2328849" y="2887880"/>
                  </a:cubicBezTo>
                  <a:cubicBezTo>
                    <a:pt x="2338735" y="2891266"/>
                    <a:pt x="2343611" y="2875826"/>
                    <a:pt x="2357289" y="2878806"/>
                  </a:cubicBezTo>
                  <a:cubicBezTo>
                    <a:pt x="2370968" y="2881853"/>
                    <a:pt x="2372118" y="2901355"/>
                    <a:pt x="2388099" y="2887406"/>
                  </a:cubicBezTo>
                  <a:cubicBezTo>
                    <a:pt x="2404080" y="2873457"/>
                    <a:pt x="2417961" y="2871967"/>
                    <a:pt x="2429743" y="2879483"/>
                  </a:cubicBezTo>
                  <a:cubicBezTo>
                    <a:pt x="2441526" y="2887000"/>
                    <a:pt x="2451074" y="2906366"/>
                    <a:pt x="2454527" y="2916523"/>
                  </a:cubicBezTo>
                  <a:cubicBezTo>
                    <a:pt x="2457981" y="2926680"/>
                    <a:pt x="2476467" y="2926951"/>
                    <a:pt x="2484457" y="2925461"/>
                  </a:cubicBezTo>
                  <a:cubicBezTo>
                    <a:pt x="2492447" y="2923972"/>
                    <a:pt x="2494004" y="2922346"/>
                    <a:pt x="2495562" y="2927290"/>
                  </a:cubicBezTo>
                  <a:cubicBezTo>
                    <a:pt x="2497052" y="2932165"/>
                    <a:pt x="2522445" y="2935551"/>
                    <a:pt x="2538019" y="2936634"/>
                  </a:cubicBezTo>
                  <a:cubicBezTo>
                    <a:pt x="2553593" y="2937785"/>
                    <a:pt x="2577699" y="2952073"/>
                    <a:pt x="2596321" y="2944895"/>
                  </a:cubicBezTo>
                  <a:cubicBezTo>
                    <a:pt x="2614942" y="2937718"/>
                    <a:pt x="2636612" y="2934670"/>
                    <a:pt x="2651103" y="2933587"/>
                  </a:cubicBezTo>
                  <a:cubicBezTo>
                    <a:pt x="2665526" y="2932436"/>
                    <a:pt x="2665594" y="2926951"/>
                    <a:pt x="2670875" y="2926951"/>
                  </a:cubicBezTo>
                  <a:cubicBezTo>
                    <a:pt x="2676224" y="2926951"/>
                    <a:pt x="2684012" y="2936702"/>
                    <a:pt x="2690512" y="2936295"/>
                  </a:cubicBezTo>
                  <a:cubicBezTo>
                    <a:pt x="2696945" y="2935889"/>
                    <a:pt x="2710149" y="2940426"/>
                    <a:pt x="2721187" y="2938192"/>
                  </a:cubicBezTo>
                  <a:cubicBezTo>
                    <a:pt x="2732224" y="2935957"/>
                    <a:pt x="2745835" y="2936905"/>
                    <a:pt x="2755721" y="2944828"/>
                  </a:cubicBezTo>
                  <a:cubicBezTo>
                    <a:pt x="2765607" y="2952750"/>
                    <a:pt x="2770144" y="2939072"/>
                    <a:pt x="2781589" y="2945099"/>
                  </a:cubicBezTo>
                  <a:cubicBezTo>
                    <a:pt x="2792964" y="2951125"/>
                    <a:pt x="2789239" y="2980243"/>
                    <a:pt x="2792625" y="2985863"/>
                  </a:cubicBezTo>
                  <a:cubicBezTo>
                    <a:pt x="2796079" y="2991483"/>
                    <a:pt x="2812127" y="2994936"/>
                    <a:pt x="2822014" y="2988165"/>
                  </a:cubicBezTo>
                  <a:cubicBezTo>
                    <a:pt x="2831900" y="2981394"/>
                    <a:pt x="2841786" y="2987352"/>
                    <a:pt x="2840229" y="2991889"/>
                  </a:cubicBezTo>
                  <a:cubicBezTo>
                    <a:pt x="2838739" y="2996426"/>
                    <a:pt x="2835963" y="2997916"/>
                    <a:pt x="2841312" y="3007735"/>
                  </a:cubicBezTo>
                  <a:cubicBezTo>
                    <a:pt x="2846662" y="3017553"/>
                    <a:pt x="2862100" y="3024121"/>
                    <a:pt x="2878826" y="3021480"/>
                  </a:cubicBezTo>
                  <a:cubicBezTo>
                    <a:pt x="2895552" y="3018839"/>
                    <a:pt x="2897989" y="3032856"/>
                    <a:pt x="2887359" y="3037394"/>
                  </a:cubicBezTo>
                  <a:cubicBezTo>
                    <a:pt x="2876727" y="3041930"/>
                    <a:pt x="2856480" y="3030283"/>
                    <a:pt x="2873612" y="3058927"/>
                  </a:cubicBezTo>
                  <a:cubicBezTo>
                    <a:pt x="2890744" y="3087570"/>
                    <a:pt x="2917965" y="3094680"/>
                    <a:pt x="2923247" y="3095086"/>
                  </a:cubicBezTo>
                  <a:cubicBezTo>
                    <a:pt x="2928596" y="3095492"/>
                    <a:pt x="2937941" y="3084929"/>
                    <a:pt x="2948775" y="3082491"/>
                  </a:cubicBezTo>
                  <a:cubicBezTo>
                    <a:pt x="2959609" y="3080054"/>
                    <a:pt x="2968480" y="3078293"/>
                    <a:pt x="2970579" y="3070980"/>
                  </a:cubicBezTo>
                  <a:cubicBezTo>
                    <a:pt x="2972679" y="3063599"/>
                    <a:pt x="2964620" y="3056286"/>
                    <a:pt x="2960625" y="3046873"/>
                  </a:cubicBezTo>
                  <a:cubicBezTo>
                    <a:pt x="2956630" y="3037461"/>
                    <a:pt x="2966178" y="3040373"/>
                    <a:pt x="2969767" y="3037326"/>
                  </a:cubicBezTo>
                  <a:cubicBezTo>
                    <a:pt x="2973356" y="3034279"/>
                    <a:pt x="2982361" y="3031435"/>
                    <a:pt x="2985002" y="3035768"/>
                  </a:cubicBezTo>
                  <a:cubicBezTo>
                    <a:pt x="2987643" y="3040102"/>
                    <a:pt x="2980804" y="3050801"/>
                    <a:pt x="2977622" y="3052087"/>
                  </a:cubicBezTo>
                  <a:cubicBezTo>
                    <a:pt x="2974372" y="3053374"/>
                    <a:pt x="2969631" y="3055270"/>
                    <a:pt x="2970579" y="3059604"/>
                  </a:cubicBezTo>
                  <a:cubicBezTo>
                    <a:pt x="2971527" y="3063938"/>
                    <a:pt x="2981346" y="3060416"/>
                    <a:pt x="2979247" y="3062854"/>
                  </a:cubicBezTo>
                  <a:cubicBezTo>
                    <a:pt x="2977147" y="3065292"/>
                    <a:pt x="2983309" y="3068000"/>
                    <a:pt x="2983919" y="3075923"/>
                  </a:cubicBezTo>
                  <a:cubicBezTo>
                    <a:pt x="2984461" y="3083846"/>
                    <a:pt x="2990826" y="3088315"/>
                    <a:pt x="2990826" y="3107546"/>
                  </a:cubicBezTo>
                  <a:cubicBezTo>
                    <a:pt x="2990826" y="3126776"/>
                    <a:pt x="2982768" y="3128605"/>
                    <a:pt x="2988456" y="3139372"/>
                  </a:cubicBezTo>
                  <a:cubicBezTo>
                    <a:pt x="2994144" y="3150138"/>
                    <a:pt x="2986154" y="3164290"/>
                    <a:pt x="2987914" y="3181219"/>
                  </a:cubicBezTo>
                  <a:cubicBezTo>
                    <a:pt x="2989607" y="3198148"/>
                    <a:pt x="3007890" y="3212435"/>
                    <a:pt x="3013578" y="3224895"/>
                  </a:cubicBezTo>
                  <a:cubicBezTo>
                    <a:pt x="3019266" y="3237354"/>
                    <a:pt x="3021027" y="3246089"/>
                    <a:pt x="3031252" y="3261935"/>
                  </a:cubicBezTo>
                  <a:cubicBezTo>
                    <a:pt x="3041544" y="3277780"/>
                    <a:pt x="3057322" y="3307980"/>
                    <a:pt x="3063416" y="3334321"/>
                  </a:cubicBezTo>
                  <a:cubicBezTo>
                    <a:pt x="3069510" y="3360730"/>
                    <a:pt x="3070526" y="3389306"/>
                    <a:pt x="3084204" y="3399531"/>
                  </a:cubicBezTo>
                  <a:cubicBezTo>
                    <a:pt x="3097883" y="3409688"/>
                    <a:pt x="3130656" y="3455666"/>
                    <a:pt x="3134449" y="3468464"/>
                  </a:cubicBezTo>
                  <a:cubicBezTo>
                    <a:pt x="3138240" y="3481262"/>
                    <a:pt x="3136276" y="3500628"/>
                    <a:pt x="3159774" y="3522839"/>
                  </a:cubicBezTo>
                  <a:cubicBezTo>
                    <a:pt x="3183338" y="3545049"/>
                    <a:pt x="3186183" y="3523854"/>
                    <a:pt x="3186183" y="3517421"/>
                  </a:cubicBezTo>
                  <a:cubicBezTo>
                    <a:pt x="3186183" y="3510989"/>
                    <a:pt x="3195188" y="3515390"/>
                    <a:pt x="3210018" y="3512343"/>
                  </a:cubicBezTo>
                  <a:cubicBezTo>
                    <a:pt x="3224847" y="3509296"/>
                    <a:pt x="3226201" y="3498191"/>
                    <a:pt x="3229655" y="3486882"/>
                  </a:cubicBezTo>
                  <a:cubicBezTo>
                    <a:pt x="3233108" y="3475574"/>
                    <a:pt x="3233176" y="3468532"/>
                    <a:pt x="3243062" y="3463250"/>
                  </a:cubicBezTo>
                  <a:cubicBezTo>
                    <a:pt x="3252949" y="3457968"/>
                    <a:pt x="3250512" y="3442935"/>
                    <a:pt x="3248953" y="3427158"/>
                  </a:cubicBezTo>
                  <a:cubicBezTo>
                    <a:pt x="3247464" y="3411313"/>
                    <a:pt x="3245907" y="3413750"/>
                    <a:pt x="3252001" y="3403932"/>
                  </a:cubicBezTo>
                  <a:cubicBezTo>
                    <a:pt x="3258096" y="3394113"/>
                    <a:pt x="3259449" y="3369262"/>
                    <a:pt x="3258298" y="3357615"/>
                  </a:cubicBezTo>
                  <a:cubicBezTo>
                    <a:pt x="3257147" y="3345901"/>
                    <a:pt x="3239338" y="3344208"/>
                    <a:pt x="3235546" y="3319356"/>
                  </a:cubicBezTo>
                  <a:cubicBezTo>
                    <a:pt x="3231754" y="3294505"/>
                    <a:pt x="3249496" y="3285567"/>
                    <a:pt x="3270013" y="3263357"/>
                  </a:cubicBezTo>
                  <a:cubicBezTo>
                    <a:pt x="3290530" y="3241146"/>
                    <a:pt x="3299333" y="3241891"/>
                    <a:pt x="3303464" y="3235526"/>
                  </a:cubicBezTo>
                  <a:cubicBezTo>
                    <a:pt x="3307662" y="3229093"/>
                    <a:pt x="3318429" y="3223134"/>
                    <a:pt x="3321814" y="3215957"/>
                  </a:cubicBezTo>
                  <a:cubicBezTo>
                    <a:pt x="3325268" y="3208779"/>
                    <a:pt x="3342739" y="3213045"/>
                    <a:pt x="3349984" y="3205867"/>
                  </a:cubicBezTo>
                  <a:cubicBezTo>
                    <a:pt x="3357229" y="3198689"/>
                    <a:pt x="3360073" y="3177698"/>
                    <a:pt x="3369959" y="3172077"/>
                  </a:cubicBezTo>
                  <a:cubicBezTo>
                    <a:pt x="3379846" y="3166457"/>
                    <a:pt x="3375444" y="3163275"/>
                    <a:pt x="3382284" y="3153795"/>
                  </a:cubicBezTo>
                  <a:cubicBezTo>
                    <a:pt x="3389123" y="3144382"/>
                    <a:pt x="3391628" y="3140793"/>
                    <a:pt x="3398129" y="3131720"/>
                  </a:cubicBezTo>
                  <a:cubicBezTo>
                    <a:pt x="3404562" y="3122646"/>
                    <a:pt x="3416412" y="3131788"/>
                    <a:pt x="3436997" y="3116687"/>
                  </a:cubicBezTo>
                  <a:cubicBezTo>
                    <a:pt x="3457514" y="3101587"/>
                    <a:pt x="3457243" y="3091971"/>
                    <a:pt x="3457243" y="3081814"/>
                  </a:cubicBezTo>
                  <a:cubicBezTo>
                    <a:pt x="3457243" y="3071657"/>
                    <a:pt x="3453858" y="3060552"/>
                    <a:pt x="3460155" y="3055744"/>
                  </a:cubicBezTo>
                  <a:cubicBezTo>
                    <a:pt x="3466452" y="3050936"/>
                    <a:pt x="3482907" y="3048702"/>
                    <a:pt x="3491439" y="3047009"/>
                  </a:cubicBezTo>
                  <a:cubicBezTo>
                    <a:pt x="3499972" y="3045316"/>
                    <a:pt x="3510874" y="3047551"/>
                    <a:pt x="3512838" y="3049244"/>
                  </a:cubicBezTo>
                  <a:cubicBezTo>
                    <a:pt x="3514801" y="3050936"/>
                    <a:pt x="3524416" y="3055135"/>
                    <a:pt x="3530713" y="3055473"/>
                  </a:cubicBezTo>
                  <a:cubicBezTo>
                    <a:pt x="3537011" y="3055744"/>
                    <a:pt x="3550283" y="3059942"/>
                    <a:pt x="3554888" y="3056828"/>
                  </a:cubicBezTo>
                  <a:cubicBezTo>
                    <a:pt x="3559425" y="3053713"/>
                    <a:pt x="3560238" y="3036648"/>
                    <a:pt x="3566197" y="3032179"/>
                  </a:cubicBezTo>
                  <a:cubicBezTo>
                    <a:pt x="3572155" y="3027643"/>
                    <a:pt x="3562675" y="3017282"/>
                    <a:pt x="3563623" y="3010172"/>
                  </a:cubicBezTo>
                  <a:cubicBezTo>
                    <a:pt x="3564638" y="3003130"/>
                    <a:pt x="3581703" y="3002791"/>
                    <a:pt x="3586240" y="3006651"/>
                  </a:cubicBezTo>
                  <a:cubicBezTo>
                    <a:pt x="3590777" y="3010443"/>
                    <a:pt x="3586578" y="3021006"/>
                    <a:pt x="3591928" y="3015319"/>
                  </a:cubicBezTo>
                  <a:cubicBezTo>
                    <a:pt x="3597277" y="3009698"/>
                    <a:pt x="3610888" y="3023512"/>
                    <a:pt x="3613529" y="3031773"/>
                  </a:cubicBezTo>
                  <a:cubicBezTo>
                    <a:pt x="3616170" y="3040034"/>
                    <a:pt x="3616372" y="3047889"/>
                    <a:pt x="3617524" y="3061838"/>
                  </a:cubicBezTo>
                  <a:cubicBezTo>
                    <a:pt x="3618675" y="3075788"/>
                    <a:pt x="3620300" y="3093597"/>
                    <a:pt x="3633233" y="3108290"/>
                  </a:cubicBezTo>
                  <a:cubicBezTo>
                    <a:pt x="3646167" y="3122984"/>
                    <a:pt x="3673727" y="3112218"/>
                    <a:pt x="3679618" y="3114656"/>
                  </a:cubicBezTo>
                  <a:cubicBezTo>
                    <a:pt x="3685510" y="3117093"/>
                    <a:pt x="3691807" y="3141606"/>
                    <a:pt x="3696208" y="3148174"/>
                  </a:cubicBezTo>
                  <a:cubicBezTo>
                    <a:pt x="3700610" y="3154742"/>
                    <a:pt x="3707042" y="3188668"/>
                    <a:pt x="3708803" y="3192324"/>
                  </a:cubicBezTo>
                  <a:cubicBezTo>
                    <a:pt x="3710496" y="3195981"/>
                    <a:pt x="3722007" y="3209659"/>
                    <a:pt x="3721466" y="3213654"/>
                  </a:cubicBezTo>
                  <a:cubicBezTo>
                    <a:pt x="3720924" y="3217582"/>
                    <a:pt x="3709006" y="3222593"/>
                    <a:pt x="3708397" y="3244396"/>
                  </a:cubicBezTo>
                  <a:cubicBezTo>
                    <a:pt x="3707855" y="3266133"/>
                    <a:pt x="3716387" y="3269722"/>
                    <a:pt x="3729185" y="3270873"/>
                  </a:cubicBezTo>
                  <a:cubicBezTo>
                    <a:pt x="3741983" y="3272024"/>
                    <a:pt x="3755119" y="3253741"/>
                    <a:pt x="3774757" y="3232817"/>
                  </a:cubicBezTo>
                  <a:cubicBezTo>
                    <a:pt x="3796019" y="3212097"/>
                    <a:pt x="3808478" y="3227807"/>
                    <a:pt x="3812203" y="3232885"/>
                  </a:cubicBezTo>
                  <a:close/>
                  <a:moveTo>
                    <a:pt x="510714" y="2104829"/>
                  </a:moveTo>
                  <a:cubicBezTo>
                    <a:pt x="511391" y="2104152"/>
                    <a:pt x="512204" y="2103475"/>
                    <a:pt x="513558" y="2102933"/>
                  </a:cubicBezTo>
                  <a:cubicBezTo>
                    <a:pt x="520194" y="2099886"/>
                    <a:pt x="526018" y="2106522"/>
                    <a:pt x="525408" y="2108418"/>
                  </a:cubicBezTo>
                  <a:cubicBezTo>
                    <a:pt x="524934" y="2110179"/>
                    <a:pt x="513896" y="2104423"/>
                    <a:pt x="510714" y="2104829"/>
                  </a:cubicBezTo>
                  <a:close/>
                  <a:moveTo>
                    <a:pt x="1385518" y="1476303"/>
                  </a:moveTo>
                  <a:cubicBezTo>
                    <a:pt x="1386263" y="1477996"/>
                    <a:pt x="1383013" y="1479892"/>
                    <a:pt x="1379221" y="1482059"/>
                  </a:cubicBezTo>
                  <a:cubicBezTo>
                    <a:pt x="1382945" y="1477793"/>
                    <a:pt x="1384164" y="1473189"/>
                    <a:pt x="1385518" y="1476303"/>
                  </a:cubicBezTo>
                  <a:close/>
                  <a:moveTo>
                    <a:pt x="1405900" y="1521063"/>
                  </a:moveTo>
                  <a:cubicBezTo>
                    <a:pt x="1401228" y="1526886"/>
                    <a:pt x="1385179" y="1511312"/>
                    <a:pt x="1378340" y="1513140"/>
                  </a:cubicBezTo>
                  <a:cubicBezTo>
                    <a:pt x="1371501" y="1514968"/>
                    <a:pt x="1376580" y="1523297"/>
                    <a:pt x="1376106" y="1528985"/>
                  </a:cubicBezTo>
                  <a:cubicBezTo>
                    <a:pt x="1375699" y="1534606"/>
                    <a:pt x="1363781" y="1544357"/>
                    <a:pt x="1351796" y="1544086"/>
                  </a:cubicBezTo>
                  <a:cubicBezTo>
                    <a:pt x="1339811" y="1543815"/>
                    <a:pt x="1341910" y="1534199"/>
                    <a:pt x="1337508" y="1531762"/>
                  </a:cubicBezTo>
                  <a:cubicBezTo>
                    <a:pt x="1333107" y="1529392"/>
                    <a:pt x="1325320" y="1524584"/>
                    <a:pt x="1316314" y="1523907"/>
                  </a:cubicBezTo>
                  <a:cubicBezTo>
                    <a:pt x="1307308" y="1523230"/>
                    <a:pt x="1298234" y="1522891"/>
                    <a:pt x="1294374" y="1525870"/>
                  </a:cubicBezTo>
                  <a:cubicBezTo>
                    <a:pt x="1290514" y="1528850"/>
                    <a:pt x="1289160" y="1541851"/>
                    <a:pt x="1285774" y="1541851"/>
                  </a:cubicBezTo>
                  <a:cubicBezTo>
                    <a:pt x="1282388" y="1541851"/>
                    <a:pt x="1260449" y="1536163"/>
                    <a:pt x="1254152" y="1540226"/>
                  </a:cubicBezTo>
                  <a:cubicBezTo>
                    <a:pt x="1247854" y="1544357"/>
                    <a:pt x="1235395" y="1545846"/>
                    <a:pt x="1232144" y="1550519"/>
                  </a:cubicBezTo>
                  <a:cubicBezTo>
                    <a:pt x="1230452" y="1552888"/>
                    <a:pt x="1230790" y="1558983"/>
                    <a:pt x="1231806" y="1565280"/>
                  </a:cubicBezTo>
                  <a:cubicBezTo>
                    <a:pt x="1224019" y="1561691"/>
                    <a:pt x="1211695" y="1557832"/>
                    <a:pt x="1208174" y="1559728"/>
                  </a:cubicBezTo>
                  <a:cubicBezTo>
                    <a:pt x="1199844" y="1564197"/>
                    <a:pt x="1201131" y="1567718"/>
                    <a:pt x="1198016" y="1572797"/>
                  </a:cubicBezTo>
                  <a:cubicBezTo>
                    <a:pt x="1194901" y="1577875"/>
                    <a:pt x="1202282" y="1591486"/>
                    <a:pt x="1209934" y="1590335"/>
                  </a:cubicBezTo>
                  <a:cubicBezTo>
                    <a:pt x="1217653" y="1589184"/>
                    <a:pt x="1224357" y="1580584"/>
                    <a:pt x="1229233" y="1578078"/>
                  </a:cubicBezTo>
                  <a:cubicBezTo>
                    <a:pt x="1230723" y="1577266"/>
                    <a:pt x="1232416" y="1576115"/>
                    <a:pt x="1233770" y="1574828"/>
                  </a:cubicBezTo>
                  <a:cubicBezTo>
                    <a:pt x="1234379" y="1577130"/>
                    <a:pt x="1234921" y="1579162"/>
                    <a:pt x="1235462" y="1580584"/>
                  </a:cubicBezTo>
                  <a:cubicBezTo>
                    <a:pt x="1235733" y="1581464"/>
                    <a:pt x="1236072" y="1581938"/>
                    <a:pt x="1236410" y="1582277"/>
                  </a:cubicBezTo>
                  <a:cubicBezTo>
                    <a:pt x="1236004" y="1583157"/>
                    <a:pt x="1235530" y="1583970"/>
                    <a:pt x="1234988" y="1584714"/>
                  </a:cubicBezTo>
                  <a:cubicBezTo>
                    <a:pt x="1237359" y="1583699"/>
                    <a:pt x="1239728" y="1583021"/>
                    <a:pt x="1240677" y="1583766"/>
                  </a:cubicBezTo>
                  <a:cubicBezTo>
                    <a:pt x="1242573" y="1585256"/>
                    <a:pt x="1236614" y="1588845"/>
                    <a:pt x="1240947" y="1588642"/>
                  </a:cubicBezTo>
                  <a:cubicBezTo>
                    <a:pt x="1245349" y="1588439"/>
                    <a:pt x="1239932" y="1603742"/>
                    <a:pt x="1242234" y="1605841"/>
                  </a:cubicBezTo>
                  <a:cubicBezTo>
                    <a:pt x="1244536" y="1607940"/>
                    <a:pt x="1253136" y="1615795"/>
                    <a:pt x="1259434" y="1618098"/>
                  </a:cubicBezTo>
                  <a:cubicBezTo>
                    <a:pt x="1265731" y="1620332"/>
                    <a:pt x="1263226" y="1613561"/>
                    <a:pt x="1264377" y="1618098"/>
                  </a:cubicBezTo>
                  <a:cubicBezTo>
                    <a:pt x="1265528" y="1622634"/>
                    <a:pt x="1277378" y="1629203"/>
                    <a:pt x="1275617" y="1650330"/>
                  </a:cubicBezTo>
                  <a:cubicBezTo>
                    <a:pt x="1273857" y="1671457"/>
                    <a:pt x="1254016" y="1667665"/>
                    <a:pt x="1249479" y="1667055"/>
                  </a:cubicBezTo>
                  <a:cubicBezTo>
                    <a:pt x="1244943" y="1666514"/>
                    <a:pt x="1237765" y="1665430"/>
                    <a:pt x="1235869" y="1659742"/>
                  </a:cubicBezTo>
                  <a:cubicBezTo>
                    <a:pt x="1233973" y="1654122"/>
                    <a:pt x="1228217" y="1653512"/>
                    <a:pt x="1223816" y="1646335"/>
                  </a:cubicBezTo>
                  <a:cubicBezTo>
                    <a:pt x="1219414" y="1639157"/>
                    <a:pt x="1223951" y="1628729"/>
                    <a:pt x="1214471" y="1628593"/>
                  </a:cubicBezTo>
                  <a:cubicBezTo>
                    <a:pt x="1212033" y="1628526"/>
                    <a:pt x="1209325" y="1629406"/>
                    <a:pt x="1206616" y="1630828"/>
                  </a:cubicBezTo>
                  <a:cubicBezTo>
                    <a:pt x="1204517" y="1627848"/>
                    <a:pt x="1201470" y="1624463"/>
                    <a:pt x="1201267" y="1623786"/>
                  </a:cubicBezTo>
                  <a:cubicBezTo>
                    <a:pt x="1200860" y="1622499"/>
                    <a:pt x="1214877" y="1622770"/>
                    <a:pt x="1217112" y="1620874"/>
                  </a:cubicBezTo>
                  <a:cubicBezTo>
                    <a:pt x="1219414" y="1618978"/>
                    <a:pt x="1211830" y="1609363"/>
                    <a:pt x="1212981" y="1606722"/>
                  </a:cubicBezTo>
                  <a:cubicBezTo>
                    <a:pt x="1214133" y="1604081"/>
                    <a:pt x="1224560" y="1608821"/>
                    <a:pt x="1226457" y="1607331"/>
                  </a:cubicBezTo>
                  <a:cubicBezTo>
                    <a:pt x="1228352" y="1605841"/>
                    <a:pt x="1225644" y="1599476"/>
                    <a:pt x="1227878" y="1598325"/>
                  </a:cubicBezTo>
                  <a:cubicBezTo>
                    <a:pt x="1230181" y="1597174"/>
                    <a:pt x="1237833" y="1593856"/>
                    <a:pt x="1236885" y="1591621"/>
                  </a:cubicBezTo>
                  <a:cubicBezTo>
                    <a:pt x="1235936" y="1589387"/>
                    <a:pt x="1227404" y="1589928"/>
                    <a:pt x="1229165" y="1588235"/>
                  </a:cubicBezTo>
                  <a:cubicBezTo>
                    <a:pt x="1229165" y="1588235"/>
                    <a:pt x="1229233" y="1588168"/>
                    <a:pt x="1229301" y="1588100"/>
                  </a:cubicBezTo>
                  <a:cubicBezTo>
                    <a:pt x="1223612" y="1587017"/>
                    <a:pt x="1223206" y="1586813"/>
                    <a:pt x="1218331" y="1588709"/>
                  </a:cubicBezTo>
                  <a:cubicBezTo>
                    <a:pt x="1213387" y="1590605"/>
                    <a:pt x="1214945" y="1592095"/>
                    <a:pt x="1212101" y="1593991"/>
                  </a:cubicBezTo>
                  <a:cubicBezTo>
                    <a:pt x="1209257" y="1595887"/>
                    <a:pt x="1207835" y="1600763"/>
                    <a:pt x="1205533" y="1601711"/>
                  </a:cubicBezTo>
                  <a:cubicBezTo>
                    <a:pt x="1203230" y="1602659"/>
                    <a:pt x="1192328" y="1596023"/>
                    <a:pt x="1191719" y="1598867"/>
                  </a:cubicBezTo>
                  <a:cubicBezTo>
                    <a:pt x="1191177" y="1601711"/>
                    <a:pt x="1194360" y="1611732"/>
                    <a:pt x="1195646" y="1613425"/>
                  </a:cubicBezTo>
                  <a:cubicBezTo>
                    <a:pt x="1197001" y="1615118"/>
                    <a:pt x="1206142" y="1616608"/>
                    <a:pt x="1205126" y="1618707"/>
                  </a:cubicBezTo>
                  <a:cubicBezTo>
                    <a:pt x="1204178" y="1620806"/>
                    <a:pt x="1195037" y="1622093"/>
                    <a:pt x="1195850" y="1625275"/>
                  </a:cubicBezTo>
                  <a:cubicBezTo>
                    <a:pt x="1196391" y="1627578"/>
                    <a:pt x="1198152" y="1631573"/>
                    <a:pt x="1201605" y="1633943"/>
                  </a:cubicBezTo>
                  <a:cubicBezTo>
                    <a:pt x="1195308" y="1638344"/>
                    <a:pt x="1189010" y="1644439"/>
                    <a:pt x="1184406" y="1647960"/>
                  </a:cubicBezTo>
                  <a:cubicBezTo>
                    <a:pt x="1176618" y="1653986"/>
                    <a:pt x="1191516" y="1656560"/>
                    <a:pt x="1192870" y="1659945"/>
                  </a:cubicBezTo>
                  <a:cubicBezTo>
                    <a:pt x="1194224" y="1663331"/>
                    <a:pt x="1191990" y="1675858"/>
                    <a:pt x="1188198" y="1682426"/>
                  </a:cubicBezTo>
                  <a:cubicBezTo>
                    <a:pt x="1184406" y="1688995"/>
                    <a:pt x="1172420" y="1704298"/>
                    <a:pt x="1174723" y="1711814"/>
                  </a:cubicBezTo>
                  <a:cubicBezTo>
                    <a:pt x="1177025" y="1719331"/>
                    <a:pt x="1198829" y="1745807"/>
                    <a:pt x="1203975" y="1750141"/>
                  </a:cubicBezTo>
                  <a:cubicBezTo>
                    <a:pt x="1209122" y="1754475"/>
                    <a:pt x="1220159" y="1753527"/>
                    <a:pt x="1233837" y="1760840"/>
                  </a:cubicBezTo>
                  <a:cubicBezTo>
                    <a:pt x="1247516" y="1768221"/>
                    <a:pt x="1233228" y="1777836"/>
                    <a:pt x="1225983" y="1779326"/>
                  </a:cubicBezTo>
                  <a:cubicBezTo>
                    <a:pt x="1218737" y="1780815"/>
                    <a:pt x="1168019" y="1772080"/>
                    <a:pt x="1154341" y="1773976"/>
                  </a:cubicBezTo>
                  <a:cubicBezTo>
                    <a:pt x="1140662" y="1775872"/>
                    <a:pt x="1136125" y="1780477"/>
                    <a:pt x="1130640" y="1782170"/>
                  </a:cubicBezTo>
                  <a:cubicBezTo>
                    <a:pt x="1125156" y="1783863"/>
                    <a:pt x="1113576" y="1789280"/>
                    <a:pt x="1111680" y="1778175"/>
                  </a:cubicBezTo>
                  <a:cubicBezTo>
                    <a:pt x="1109784" y="1767069"/>
                    <a:pt x="1104503" y="1768627"/>
                    <a:pt x="1097866" y="1772013"/>
                  </a:cubicBezTo>
                  <a:cubicBezTo>
                    <a:pt x="1091231" y="1775398"/>
                    <a:pt x="1075250" y="1765377"/>
                    <a:pt x="1067869" y="1766663"/>
                  </a:cubicBezTo>
                  <a:cubicBezTo>
                    <a:pt x="1060488" y="1767950"/>
                    <a:pt x="1059676" y="1772622"/>
                    <a:pt x="1055071" y="1775805"/>
                  </a:cubicBezTo>
                  <a:cubicBezTo>
                    <a:pt x="1050534" y="1778987"/>
                    <a:pt x="1054055" y="1786030"/>
                    <a:pt x="1052701" y="1789618"/>
                  </a:cubicBezTo>
                  <a:cubicBezTo>
                    <a:pt x="1051347" y="1793207"/>
                    <a:pt x="1040445" y="1788264"/>
                    <a:pt x="1031574" y="1789009"/>
                  </a:cubicBezTo>
                  <a:cubicBezTo>
                    <a:pt x="1022636" y="1789754"/>
                    <a:pt x="1015255" y="1798489"/>
                    <a:pt x="1007129" y="1802078"/>
                  </a:cubicBezTo>
                  <a:cubicBezTo>
                    <a:pt x="998936" y="1805667"/>
                    <a:pt x="1005843" y="1824898"/>
                    <a:pt x="1003337" y="1828283"/>
                  </a:cubicBezTo>
                  <a:cubicBezTo>
                    <a:pt x="1000900" y="1831669"/>
                    <a:pt x="991216" y="1821647"/>
                    <a:pt x="986273" y="1817314"/>
                  </a:cubicBezTo>
                  <a:cubicBezTo>
                    <a:pt x="981330" y="1812980"/>
                    <a:pt x="971511" y="1799369"/>
                    <a:pt x="964875" y="1795984"/>
                  </a:cubicBezTo>
                  <a:cubicBezTo>
                    <a:pt x="958239" y="1792598"/>
                    <a:pt x="917678" y="1788129"/>
                    <a:pt x="910433" y="1796390"/>
                  </a:cubicBezTo>
                  <a:cubicBezTo>
                    <a:pt x="903187" y="1804651"/>
                    <a:pt x="895806" y="1822257"/>
                    <a:pt x="891947" y="1822460"/>
                  </a:cubicBezTo>
                  <a:cubicBezTo>
                    <a:pt x="888155" y="1822663"/>
                    <a:pt x="886530" y="1807631"/>
                    <a:pt x="891270" y="1804448"/>
                  </a:cubicBezTo>
                  <a:cubicBezTo>
                    <a:pt x="892489" y="1803635"/>
                    <a:pt x="893166" y="1803161"/>
                    <a:pt x="893640" y="1802958"/>
                  </a:cubicBezTo>
                  <a:cubicBezTo>
                    <a:pt x="893233" y="1803161"/>
                    <a:pt x="892624" y="1803297"/>
                    <a:pt x="892082" y="1803229"/>
                  </a:cubicBezTo>
                  <a:cubicBezTo>
                    <a:pt x="890592" y="1802823"/>
                    <a:pt x="892895" y="1793817"/>
                    <a:pt x="886800" y="1789822"/>
                  </a:cubicBezTo>
                  <a:cubicBezTo>
                    <a:pt x="880706" y="1785894"/>
                    <a:pt x="871158" y="1800453"/>
                    <a:pt x="864184" y="1798353"/>
                  </a:cubicBezTo>
                  <a:cubicBezTo>
                    <a:pt x="857141" y="1796254"/>
                    <a:pt x="853823" y="1770658"/>
                    <a:pt x="864251" y="1764970"/>
                  </a:cubicBezTo>
                  <a:cubicBezTo>
                    <a:pt x="874680" y="1759350"/>
                    <a:pt x="888425" y="1776820"/>
                    <a:pt x="889374" y="1783253"/>
                  </a:cubicBezTo>
                  <a:cubicBezTo>
                    <a:pt x="890322" y="1789686"/>
                    <a:pt x="905828" y="1795510"/>
                    <a:pt x="919507" y="1791379"/>
                  </a:cubicBezTo>
                  <a:cubicBezTo>
                    <a:pt x="933185" y="1787248"/>
                    <a:pt x="929664" y="1766054"/>
                    <a:pt x="929122" y="1762330"/>
                  </a:cubicBezTo>
                  <a:cubicBezTo>
                    <a:pt x="928580" y="1758538"/>
                    <a:pt x="927023" y="1750818"/>
                    <a:pt x="934201" y="1745943"/>
                  </a:cubicBezTo>
                  <a:cubicBezTo>
                    <a:pt x="936435" y="1744453"/>
                    <a:pt x="937722" y="1743166"/>
                    <a:pt x="938534" y="1741812"/>
                  </a:cubicBezTo>
                  <a:cubicBezTo>
                    <a:pt x="938670" y="1742625"/>
                    <a:pt x="938737" y="1743369"/>
                    <a:pt x="938941" y="1744114"/>
                  </a:cubicBezTo>
                  <a:cubicBezTo>
                    <a:pt x="942936" y="1759959"/>
                    <a:pt x="965891" y="1744927"/>
                    <a:pt x="976928" y="1734228"/>
                  </a:cubicBezTo>
                  <a:cubicBezTo>
                    <a:pt x="987966" y="1723461"/>
                    <a:pt x="1008280" y="1726170"/>
                    <a:pt x="1028392" y="1723732"/>
                  </a:cubicBezTo>
                  <a:cubicBezTo>
                    <a:pt x="1035502" y="1722852"/>
                    <a:pt x="1039022" y="1718992"/>
                    <a:pt x="1040715" y="1714049"/>
                  </a:cubicBezTo>
                  <a:cubicBezTo>
                    <a:pt x="1043356" y="1713575"/>
                    <a:pt x="1047216" y="1707955"/>
                    <a:pt x="1047419" y="1702944"/>
                  </a:cubicBezTo>
                  <a:cubicBezTo>
                    <a:pt x="1047690" y="1696172"/>
                    <a:pt x="1058186" y="1689943"/>
                    <a:pt x="1061030" y="1683713"/>
                  </a:cubicBezTo>
                  <a:cubicBezTo>
                    <a:pt x="1063874" y="1677483"/>
                    <a:pt x="1063536" y="1671931"/>
                    <a:pt x="1060962" y="1666310"/>
                  </a:cubicBezTo>
                  <a:cubicBezTo>
                    <a:pt x="1058389" y="1660690"/>
                    <a:pt x="1052633" y="1660148"/>
                    <a:pt x="1052024" y="1663060"/>
                  </a:cubicBezTo>
                  <a:cubicBezTo>
                    <a:pt x="1050128" y="1672472"/>
                    <a:pt x="1046336" y="1677551"/>
                    <a:pt x="1043289" y="1681478"/>
                  </a:cubicBezTo>
                  <a:cubicBezTo>
                    <a:pt x="1043221" y="1669154"/>
                    <a:pt x="1038684" y="1644845"/>
                    <a:pt x="1041325" y="1633740"/>
                  </a:cubicBezTo>
                  <a:cubicBezTo>
                    <a:pt x="1044575" y="1620332"/>
                    <a:pt x="1057644" y="1618368"/>
                    <a:pt x="1057780" y="1607399"/>
                  </a:cubicBezTo>
                  <a:cubicBezTo>
                    <a:pt x="1057915" y="1596361"/>
                    <a:pt x="1053175" y="1579771"/>
                    <a:pt x="1077688" y="1569682"/>
                  </a:cubicBezTo>
                  <a:cubicBezTo>
                    <a:pt x="1102200" y="1559660"/>
                    <a:pt x="1109310" y="1538804"/>
                    <a:pt x="1108633" y="1523094"/>
                  </a:cubicBezTo>
                  <a:cubicBezTo>
                    <a:pt x="1107888" y="1507384"/>
                    <a:pt x="1065228" y="1500681"/>
                    <a:pt x="1051685" y="1490523"/>
                  </a:cubicBezTo>
                  <a:cubicBezTo>
                    <a:pt x="1038143" y="1480366"/>
                    <a:pt x="1055071" y="1458630"/>
                    <a:pt x="1056967" y="1449014"/>
                  </a:cubicBezTo>
                  <a:cubicBezTo>
                    <a:pt x="1058795" y="1439399"/>
                    <a:pt x="1050602" y="1432628"/>
                    <a:pt x="1050060" y="1427075"/>
                  </a:cubicBezTo>
                  <a:cubicBezTo>
                    <a:pt x="1049519" y="1421590"/>
                    <a:pt x="1054529" y="1414819"/>
                    <a:pt x="1057915" y="1395046"/>
                  </a:cubicBezTo>
                  <a:cubicBezTo>
                    <a:pt x="1061369" y="1375273"/>
                    <a:pt x="1067260" y="1381571"/>
                    <a:pt x="1070713" y="1380961"/>
                  </a:cubicBezTo>
                  <a:cubicBezTo>
                    <a:pt x="1074166" y="1380420"/>
                    <a:pt x="1087642" y="1370736"/>
                    <a:pt x="1088590" y="1368908"/>
                  </a:cubicBezTo>
                  <a:cubicBezTo>
                    <a:pt x="1089605" y="1367080"/>
                    <a:pt x="1077281" y="1340942"/>
                    <a:pt x="1088251" y="1339385"/>
                  </a:cubicBezTo>
                  <a:cubicBezTo>
                    <a:pt x="1099221" y="1337827"/>
                    <a:pt x="1104773" y="1343786"/>
                    <a:pt x="1107753" y="1340401"/>
                  </a:cubicBezTo>
                  <a:cubicBezTo>
                    <a:pt x="1110732" y="1337015"/>
                    <a:pt x="1113712" y="1328483"/>
                    <a:pt x="1118858" y="1327061"/>
                  </a:cubicBezTo>
                  <a:cubicBezTo>
                    <a:pt x="1124005" y="1325639"/>
                    <a:pt x="1134906" y="1324149"/>
                    <a:pt x="1138089" y="1306882"/>
                  </a:cubicBezTo>
                  <a:cubicBezTo>
                    <a:pt x="1141204" y="1289615"/>
                    <a:pt x="1149330" y="1288193"/>
                    <a:pt x="1151429" y="1286364"/>
                  </a:cubicBezTo>
                  <a:cubicBezTo>
                    <a:pt x="1153596" y="1284536"/>
                    <a:pt x="1156710" y="1273499"/>
                    <a:pt x="1156710" y="1269368"/>
                  </a:cubicBezTo>
                  <a:cubicBezTo>
                    <a:pt x="1156710" y="1265237"/>
                    <a:pt x="1137750" y="1264763"/>
                    <a:pt x="1135922" y="1258534"/>
                  </a:cubicBezTo>
                  <a:cubicBezTo>
                    <a:pt x="1134094" y="1252304"/>
                    <a:pt x="1149939" y="1244923"/>
                    <a:pt x="1152241" y="1241402"/>
                  </a:cubicBezTo>
                  <a:cubicBezTo>
                    <a:pt x="1154544" y="1237881"/>
                    <a:pt x="1151225" y="1226369"/>
                    <a:pt x="1153934" y="1219598"/>
                  </a:cubicBezTo>
                  <a:cubicBezTo>
                    <a:pt x="1156643" y="1212826"/>
                    <a:pt x="1162128" y="1200367"/>
                    <a:pt x="1166935" y="1196304"/>
                  </a:cubicBezTo>
                  <a:cubicBezTo>
                    <a:pt x="1171811" y="1192173"/>
                    <a:pt x="1207023" y="1190751"/>
                    <a:pt x="1218940" y="1192173"/>
                  </a:cubicBezTo>
                  <a:cubicBezTo>
                    <a:pt x="1230926" y="1193595"/>
                    <a:pt x="1248667" y="1200028"/>
                    <a:pt x="1256928" y="1211472"/>
                  </a:cubicBezTo>
                  <a:cubicBezTo>
                    <a:pt x="1265189" y="1222916"/>
                    <a:pt x="1249750" y="1247428"/>
                    <a:pt x="1247042" y="1251220"/>
                  </a:cubicBezTo>
                  <a:cubicBezTo>
                    <a:pt x="1244333" y="1255012"/>
                    <a:pt x="1209866" y="1272212"/>
                    <a:pt x="1204788" y="1279999"/>
                  </a:cubicBezTo>
                  <a:cubicBezTo>
                    <a:pt x="1199642" y="1287786"/>
                    <a:pt x="1198084" y="1312096"/>
                    <a:pt x="1194631" y="1315211"/>
                  </a:cubicBezTo>
                  <a:cubicBezTo>
                    <a:pt x="1191177" y="1318326"/>
                    <a:pt x="1181968" y="1319206"/>
                    <a:pt x="1179666" y="1328415"/>
                  </a:cubicBezTo>
                  <a:cubicBezTo>
                    <a:pt x="1177364" y="1337624"/>
                    <a:pt x="1178176" y="1346427"/>
                    <a:pt x="1171879" y="1350151"/>
                  </a:cubicBezTo>
                  <a:cubicBezTo>
                    <a:pt x="1165581" y="1353808"/>
                    <a:pt x="1152580" y="1358616"/>
                    <a:pt x="1153189" y="1373784"/>
                  </a:cubicBezTo>
                  <a:cubicBezTo>
                    <a:pt x="1153731" y="1388884"/>
                    <a:pt x="1158065" y="1386853"/>
                    <a:pt x="1159487" y="1389967"/>
                  </a:cubicBezTo>
                  <a:cubicBezTo>
                    <a:pt x="1160909" y="1393082"/>
                    <a:pt x="1159622" y="1403917"/>
                    <a:pt x="1164024" y="1412720"/>
                  </a:cubicBezTo>
                  <a:cubicBezTo>
                    <a:pt x="1168425" y="1421455"/>
                    <a:pt x="1171743" y="1441295"/>
                    <a:pt x="1171540" y="1463641"/>
                  </a:cubicBezTo>
                  <a:cubicBezTo>
                    <a:pt x="1171405" y="1485987"/>
                    <a:pt x="1174113" y="1489643"/>
                    <a:pt x="1184067" y="1490185"/>
                  </a:cubicBezTo>
                  <a:cubicBezTo>
                    <a:pt x="1194021" y="1490727"/>
                    <a:pt x="1197678" y="1481992"/>
                    <a:pt x="1202689" y="1484971"/>
                  </a:cubicBezTo>
                  <a:cubicBezTo>
                    <a:pt x="1207700" y="1487950"/>
                    <a:pt x="1208309" y="1494925"/>
                    <a:pt x="1214607" y="1498717"/>
                  </a:cubicBezTo>
                  <a:cubicBezTo>
                    <a:pt x="1220904" y="1502509"/>
                    <a:pt x="1231129" y="1509890"/>
                    <a:pt x="1236140" y="1511312"/>
                  </a:cubicBezTo>
                  <a:cubicBezTo>
                    <a:pt x="1241151" y="1512734"/>
                    <a:pt x="1241015" y="1512802"/>
                    <a:pt x="1255980" y="1500071"/>
                  </a:cubicBezTo>
                  <a:cubicBezTo>
                    <a:pt x="1270945" y="1487341"/>
                    <a:pt x="1294645" y="1509551"/>
                    <a:pt x="1302364" y="1507858"/>
                  </a:cubicBezTo>
                  <a:cubicBezTo>
                    <a:pt x="1310084" y="1506165"/>
                    <a:pt x="1308459" y="1483752"/>
                    <a:pt x="1315839" y="1484632"/>
                  </a:cubicBezTo>
                  <a:cubicBezTo>
                    <a:pt x="1323221" y="1485513"/>
                    <a:pt x="1350036" y="1488357"/>
                    <a:pt x="1356401" y="1489169"/>
                  </a:cubicBezTo>
                  <a:cubicBezTo>
                    <a:pt x="1360938" y="1489779"/>
                    <a:pt x="1366693" y="1489102"/>
                    <a:pt x="1371569" y="1487070"/>
                  </a:cubicBezTo>
                  <a:cubicBezTo>
                    <a:pt x="1370621" y="1488018"/>
                    <a:pt x="1369876" y="1489034"/>
                    <a:pt x="1369605" y="1490049"/>
                  </a:cubicBezTo>
                  <a:cubicBezTo>
                    <a:pt x="1367912" y="1496144"/>
                    <a:pt x="1378069" y="1498514"/>
                    <a:pt x="1380913" y="1496076"/>
                  </a:cubicBezTo>
                  <a:cubicBezTo>
                    <a:pt x="1383757" y="1493706"/>
                    <a:pt x="1383622" y="1499394"/>
                    <a:pt x="1401431" y="1506572"/>
                  </a:cubicBezTo>
                  <a:cubicBezTo>
                    <a:pt x="1419578" y="1513749"/>
                    <a:pt x="1410640" y="1515239"/>
                    <a:pt x="1405900" y="1521063"/>
                  </a:cubicBezTo>
                  <a:close/>
                  <a:moveTo>
                    <a:pt x="1596922" y="4091369"/>
                  </a:moveTo>
                  <a:cubicBezTo>
                    <a:pt x="1593130" y="4087984"/>
                    <a:pt x="1592250" y="4082702"/>
                    <a:pt x="1591167" y="4078165"/>
                  </a:cubicBezTo>
                  <a:cubicBezTo>
                    <a:pt x="1590016" y="4073628"/>
                    <a:pt x="1582567" y="4066925"/>
                    <a:pt x="1582161" y="4060153"/>
                  </a:cubicBezTo>
                  <a:cubicBezTo>
                    <a:pt x="1581755" y="4053382"/>
                    <a:pt x="1583921" y="4043360"/>
                    <a:pt x="1579723" y="4035031"/>
                  </a:cubicBezTo>
                  <a:cubicBezTo>
                    <a:pt x="1575525" y="4026770"/>
                    <a:pt x="1562320" y="4028056"/>
                    <a:pt x="1558190" y="4024671"/>
                  </a:cubicBezTo>
                  <a:cubicBezTo>
                    <a:pt x="1553992" y="4021285"/>
                    <a:pt x="1544986" y="4012617"/>
                    <a:pt x="1543496" y="4001648"/>
                  </a:cubicBezTo>
                  <a:cubicBezTo>
                    <a:pt x="1542006" y="3990746"/>
                    <a:pt x="1550674" y="3985803"/>
                    <a:pt x="1549184" y="3979776"/>
                  </a:cubicBezTo>
                  <a:cubicBezTo>
                    <a:pt x="1547694" y="3973749"/>
                    <a:pt x="1537334" y="3967587"/>
                    <a:pt x="1536589" y="3959258"/>
                  </a:cubicBezTo>
                  <a:cubicBezTo>
                    <a:pt x="1535844" y="3950997"/>
                    <a:pt x="1533271" y="3937454"/>
                    <a:pt x="1543970" y="3924250"/>
                  </a:cubicBezTo>
                  <a:cubicBezTo>
                    <a:pt x="1547017" y="3920458"/>
                    <a:pt x="1558258" y="3936303"/>
                    <a:pt x="1562795" y="3944226"/>
                  </a:cubicBezTo>
                  <a:cubicBezTo>
                    <a:pt x="1567331" y="3952148"/>
                    <a:pt x="1558325" y="3960816"/>
                    <a:pt x="1558731" y="3974697"/>
                  </a:cubicBezTo>
                  <a:cubicBezTo>
                    <a:pt x="1559138" y="3988647"/>
                    <a:pt x="1575728" y="3994402"/>
                    <a:pt x="1573087" y="4001174"/>
                  </a:cubicBezTo>
                  <a:cubicBezTo>
                    <a:pt x="1570446" y="4007945"/>
                    <a:pt x="1573087" y="4016409"/>
                    <a:pt x="1578775" y="4022098"/>
                  </a:cubicBezTo>
                  <a:cubicBezTo>
                    <a:pt x="1584463" y="4027718"/>
                    <a:pt x="1596516" y="4033948"/>
                    <a:pt x="1598819" y="4043021"/>
                  </a:cubicBezTo>
                  <a:cubicBezTo>
                    <a:pt x="1601121" y="4052095"/>
                    <a:pt x="1600647" y="4056361"/>
                    <a:pt x="1604032" y="4064284"/>
                  </a:cubicBezTo>
                  <a:cubicBezTo>
                    <a:pt x="1607486" y="4072206"/>
                    <a:pt x="1620149" y="4086765"/>
                    <a:pt x="1620149" y="4089406"/>
                  </a:cubicBezTo>
                  <a:cubicBezTo>
                    <a:pt x="1620149" y="4092047"/>
                    <a:pt x="1600714" y="4094755"/>
                    <a:pt x="1596922" y="4091369"/>
                  </a:cubicBezTo>
                  <a:close/>
                  <a:moveTo>
                    <a:pt x="1731471" y="4165517"/>
                  </a:moveTo>
                  <a:cubicBezTo>
                    <a:pt x="1730726" y="4177231"/>
                    <a:pt x="1728424" y="4177773"/>
                    <a:pt x="1734112" y="4182648"/>
                  </a:cubicBezTo>
                  <a:cubicBezTo>
                    <a:pt x="1739800" y="4187524"/>
                    <a:pt x="1738446" y="4194702"/>
                    <a:pt x="1738108" y="4201541"/>
                  </a:cubicBezTo>
                  <a:cubicBezTo>
                    <a:pt x="1737701" y="4208313"/>
                    <a:pt x="1727070" y="4213459"/>
                    <a:pt x="1723684" y="4225850"/>
                  </a:cubicBezTo>
                  <a:cubicBezTo>
                    <a:pt x="1720231" y="4238310"/>
                    <a:pt x="1729778" y="4240815"/>
                    <a:pt x="1738514" y="4258895"/>
                  </a:cubicBezTo>
                  <a:cubicBezTo>
                    <a:pt x="1747249" y="4276975"/>
                    <a:pt x="1733096" y="4272777"/>
                    <a:pt x="1726257" y="4271693"/>
                  </a:cubicBezTo>
                  <a:cubicBezTo>
                    <a:pt x="1719418" y="4270542"/>
                    <a:pt x="1717048" y="4266547"/>
                    <a:pt x="1714001" y="4260927"/>
                  </a:cubicBezTo>
                  <a:cubicBezTo>
                    <a:pt x="1710954" y="4255306"/>
                    <a:pt x="1704385" y="4248129"/>
                    <a:pt x="1701541" y="4237159"/>
                  </a:cubicBezTo>
                  <a:cubicBezTo>
                    <a:pt x="1698698" y="4226257"/>
                    <a:pt x="1704182" y="4219824"/>
                    <a:pt x="1704927" y="4210818"/>
                  </a:cubicBezTo>
                  <a:cubicBezTo>
                    <a:pt x="1705672" y="4201744"/>
                    <a:pt x="1701135" y="4195311"/>
                    <a:pt x="1703438" y="4181768"/>
                  </a:cubicBezTo>
                  <a:cubicBezTo>
                    <a:pt x="1705740" y="4168226"/>
                    <a:pt x="1710074" y="4160980"/>
                    <a:pt x="1708584" y="4151974"/>
                  </a:cubicBezTo>
                  <a:cubicBezTo>
                    <a:pt x="1707094" y="4142900"/>
                    <a:pt x="1703979" y="4134707"/>
                    <a:pt x="1703031" y="4126039"/>
                  </a:cubicBezTo>
                  <a:cubicBezTo>
                    <a:pt x="1702083" y="4117575"/>
                    <a:pt x="1708177" y="4133623"/>
                    <a:pt x="1712376" y="4138905"/>
                  </a:cubicBezTo>
                  <a:cubicBezTo>
                    <a:pt x="1716439" y="4144119"/>
                    <a:pt x="1732216" y="4153802"/>
                    <a:pt x="1731471" y="4165517"/>
                  </a:cubicBezTo>
                  <a:close/>
                  <a:moveTo>
                    <a:pt x="1660507" y="3742437"/>
                  </a:moveTo>
                  <a:cubicBezTo>
                    <a:pt x="1663215" y="3741489"/>
                    <a:pt x="1669377" y="3746432"/>
                    <a:pt x="1673169" y="3748666"/>
                  </a:cubicBezTo>
                  <a:cubicBezTo>
                    <a:pt x="1676961" y="3750901"/>
                    <a:pt x="1682378" y="3745145"/>
                    <a:pt x="1688066" y="3746635"/>
                  </a:cubicBezTo>
                  <a:cubicBezTo>
                    <a:pt x="1693754" y="3748125"/>
                    <a:pt x="1687050" y="3757875"/>
                    <a:pt x="1690098" y="3762006"/>
                  </a:cubicBezTo>
                  <a:cubicBezTo>
                    <a:pt x="1693145" y="3766137"/>
                    <a:pt x="1700119" y="3761667"/>
                    <a:pt x="1703167" y="3763564"/>
                  </a:cubicBezTo>
                  <a:cubicBezTo>
                    <a:pt x="1706214" y="3765459"/>
                    <a:pt x="1714475" y="3776497"/>
                    <a:pt x="1713730" y="3779476"/>
                  </a:cubicBezTo>
                  <a:cubicBezTo>
                    <a:pt x="1712985" y="3782524"/>
                    <a:pt x="1702625" y="3776633"/>
                    <a:pt x="1700729" y="3773992"/>
                  </a:cubicBezTo>
                  <a:cubicBezTo>
                    <a:pt x="1698833" y="3771351"/>
                    <a:pt x="1691452" y="3775414"/>
                    <a:pt x="1685764" y="3772773"/>
                  </a:cubicBezTo>
                  <a:cubicBezTo>
                    <a:pt x="1680076" y="3770132"/>
                    <a:pt x="1679399" y="3760652"/>
                    <a:pt x="1672966" y="3757605"/>
                  </a:cubicBezTo>
                  <a:cubicBezTo>
                    <a:pt x="1666533" y="3754558"/>
                    <a:pt x="1661590" y="3754761"/>
                    <a:pt x="1657798" y="3750630"/>
                  </a:cubicBezTo>
                  <a:cubicBezTo>
                    <a:pt x="1654006" y="3746500"/>
                    <a:pt x="1658543" y="3743114"/>
                    <a:pt x="1660507" y="3742437"/>
                  </a:cubicBezTo>
                  <a:close/>
                  <a:moveTo>
                    <a:pt x="1639718" y="3843873"/>
                  </a:moveTo>
                  <a:cubicBezTo>
                    <a:pt x="1645067" y="3834799"/>
                    <a:pt x="1646354" y="3832361"/>
                    <a:pt x="1646354" y="3824100"/>
                  </a:cubicBezTo>
                  <a:cubicBezTo>
                    <a:pt x="1646354" y="3815839"/>
                    <a:pt x="1640328" y="3809203"/>
                    <a:pt x="1643036" y="3801551"/>
                  </a:cubicBezTo>
                  <a:cubicBezTo>
                    <a:pt x="1644120" y="3798504"/>
                    <a:pt x="1643442" y="3807781"/>
                    <a:pt x="1646828" y="3808932"/>
                  </a:cubicBezTo>
                  <a:cubicBezTo>
                    <a:pt x="1650282" y="3810084"/>
                    <a:pt x="1655699" y="3801281"/>
                    <a:pt x="1657933" y="3800129"/>
                  </a:cubicBezTo>
                  <a:cubicBezTo>
                    <a:pt x="1660236" y="3798978"/>
                    <a:pt x="1661793" y="3793019"/>
                    <a:pt x="1665991" y="3791394"/>
                  </a:cubicBezTo>
                  <a:cubicBezTo>
                    <a:pt x="1670190" y="3789769"/>
                    <a:pt x="1676893" y="3800942"/>
                    <a:pt x="1682920" y="3802838"/>
                  </a:cubicBezTo>
                  <a:cubicBezTo>
                    <a:pt x="1688947" y="3804734"/>
                    <a:pt x="1684342" y="3794441"/>
                    <a:pt x="1692671" y="3791462"/>
                  </a:cubicBezTo>
                  <a:cubicBezTo>
                    <a:pt x="1701000" y="3788415"/>
                    <a:pt x="1708719" y="3797962"/>
                    <a:pt x="1712511" y="3804395"/>
                  </a:cubicBezTo>
                  <a:cubicBezTo>
                    <a:pt x="1715829" y="3810016"/>
                    <a:pt x="1716845" y="3812995"/>
                    <a:pt x="1721653" y="3812589"/>
                  </a:cubicBezTo>
                  <a:cubicBezTo>
                    <a:pt x="1719012" y="3818142"/>
                    <a:pt x="1718876" y="3829585"/>
                    <a:pt x="1714610" y="3833784"/>
                  </a:cubicBezTo>
                  <a:cubicBezTo>
                    <a:pt x="1709261" y="3839065"/>
                    <a:pt x="1704927" y="3842586"/>
                    <a:pt x="1702218" y="3848342"/>
                  </a:cubicBezTo>
                  <a:cubicBezTo>
                    <a:pt x="1699510" y="3854098"/>
                    <a:pt x="1698630" y="3861817"/>
                    <a:pt x="1690233" y="3873126"/>
                  </a:cubicBezTo>
                  <a:cubicBezTo>
                    <a:pt x="1681904" y="3884434"/>
                    <a:pt x="1699172" y="3872719"/>
                    <a:pt x="1702218" y="3875699"/>
                  </a:cubicBezTo>
                  <a:cubicBezTo>
                    <a:pt x="1705266" y="3878746"/>
                    <a:pt x="1690504" y="3891476"/>
                    <a:pt x="1682920" y="3895201"/>
                  </a:cubicBezTo>
                  <a:cubicBezTo>
                    <a:pt x="1675336" y="3898993"/>
                    <a:pt x="1662064" y="3894591"/>
                    <a:pt x="1652923" y="3892289"/>
                  </a:cubicBezTo>
                  <a:cubicBezTo>
                    <a:pt x="1643781" y="3890054"/>
                    <a:pt x="1641953" y="3896419"/>
                    <a:pt x="1639244" y="3894117"/>
                  </a:cubicBezTo>
                  <a:cubicBezTo>
                    <a:pt x="1636603" y="3891883"/>
                    <a:pt x="1633759" y="3879829"/>
                    <a:pt x="1633759" y="3870755"/>
                  </a:cubicBezTo>
                  <a:cubicBezTo>
                    <a:pt x="1634030" y="3861750"/>
                    <a:pt x="1634369" y="3852879"/>
                    <a:pt x="1639718" y="3843873"/>
                  </a:cubicBezTo>
                  <a:close/>
                  <a:moveTo>
                    <a:pt x="1694432" y="2737351"/>
                  </a:moveTo>
                  <a:cubicBezTo>
                    <a:pt x="1695583" y="2742700"/>
                    <a:pt x="1700119" y="2748185"/>
                    <a:pt x="1703370" y="2754212"/>
                  </a:cubicBezTo>
                  <a:cubicBezTo>
                    <a:pt x="1699578" y="2747711"/>
                    <a:pt x="1694770" y="2742361"/>
                    <a:pt x="1694432" y="2737351"/>
                  </a:cubicBezTo>
                  <a:close/>
                  <a:moveTo>
                    <a:pt x="1878547" y="2333840"/>
                  </a:moveTo>
                  <a:cubicBezTo>
                    <a:pt x="1873198" y="2351175"/>
                    <a:pt x="1852409" y="2343117"/>
                    <a:pt x="1834939" y="2346367"/>
                  </a:cubicBezTo>
                  <a:cubicBezTo>
                    <a:pt x="1817469" y="2349617"/>
                    <a:pt x="1795191" y="2350972"/>
                    <a:pt x="1761739" y="2346435"/>
                  </a:cubicBezTo>
                  <a:cubicBezTo>
                    <a:pt x="1728289" y="2341898"/>
                    <a:pt x="1730524" y="2325917"/>
                    <a:pt x="1722872" y="2319146"/>
                  </a:cubicBezTo>
                  <a:cubicBezTo>
                    <a:pt x="1715288" y="2312374"/>
                    <a:pt x="1698359" y="2321719"/>
                    <a:pt x="1682378" y="2315692"/>
                  </a:cubicBezTo>
                  <a:cubicBezTo>
                    <a:pt x="1666398" y="2309666"/>
                    <a:pt x="1658272" y="2314812"/>
                    <a:pt x="1617982" y="2317859"/>
                  </a:cubicBezTo>
                  <a:cubicBezTo>
                    <a:pt x="1577692" y="2320906"/>
                    <a:pt x="1578911" y="2324969"/>
                    <a:pt x="1568212" y="2333230"/>
                  </a:cubicBezTo>
                  <a:cubicBezTo>
                    <a:pt x="1557580" y="2341492"/>
                    <a:pt x="1550809" y="2355915"/>
                    <a:pt x="1539433" y="2357472"/>
                  </a:cubicBezTo>
                  <a:cubicBezTo>
                    <a:pt x="1528057" y="2358962"/>
                    <a:pt x="1521827" y="2345487"/>
                    <a:pt x="1507404" y="2343997"/>
                  </a:cubicBezTo>
                  <a:cubicBezTo>
                    <a:pt x="1492981" y="2342507"/>
                    <a:pt x="1490611" y="2344606"/>
                    <a:pt x="1474630" y="2340137"/>
                  </a:cubicBezTo>
                  <a:cubicBezTo>
                    <a:pt x="1458650" y="2335600"/>
                    <a:pt x="1465218" y="2318875"/>
                    <a:pt x="1457634" y="2305264"/>
                  </a:cubicBezTo>
                  <a:cubicBezTo>
                    <a:pt x="1450050" y="2291721"/>
                    <a:pt x="1436845" y="2297680"/>
                    <a:pt x="1436845" y="2280345"/>
                  </a:cubicBezTo>
                  <a:cubicBezTo>
                    <a:pt x="1436845" y="2263011"/>
                    <a:pt x="1450524" y="2263958"/>
                    <a:pt x="1458108" y="2256374"/>
                  </a:cubicBezTo>
                  <a:cubicBezTo>
                    <a:pt x="1465692" y="2248858"/>
                    <a:pt x="1461019" y="2235248"/>
                    <a:pt x="1466369" y="2220147"/>
                  </a:cubicBezTo>
                  <a:cubicBezTo>
                    <a:pt x="1471718" y="2205047"/>
                    <a:pt x="1467994" y="2205521"/>
                    <a:pt x="1470974" y="2200984"/>
                  </a:cubicBezTo>
                  <a:cubicBezTo>
                    <a:pt x="1474021" y="2196447"/>
                    <a:pt x="1481943" y="2193129"/>
                    <a:pt x="1488783" y="2184123"/>
                  </a:cubicBezTo>
                  <a:cubicBezTo>
                    <a:pt x="1495622" y="2175049"/>
                    <a:pt x="1486277" y="2174508"/>
                    <a:pt x="1487090" y="2169226"/>
                  </a:cubicBezTo>
                  <a:cubicBezTo>
                    <a:pt x="1487835" y="2163944"/>
                    <a:pt x="1500768" y="2165705"/>
                    <a:pt x="1506794" y="2161913"/>
                  </a:cubicBezTo>
                  <a:cubicBezTo>
                    <a:pt x="1512889" y="2158121"/>
                    <a:pt x="1514853" y="2143088"/>
                    <a:pt x="1526229" y="2131035"/>
                  </a:cubicBezTo>
                  <a:cubicBezTo>
                    <a:pt x="1537605" y="2118982"/>
                    <a:pt x="1533677" y="2133540"/>
                    <a:pt x="1549658" y="2141124"/>
                  </a:cubicBezTo>
                  <a:cubicBezTo>
                    <a:pt x="1565638" y="2148641"/>
                    <a:pt x="1560492" y="2133811"/>
                    <a:pt x="1572681" y="2133811"/>
                  </a:cubicBezTo>
                  <a:cubicBezTo>
                    <a:pt x="1584870" y="2133811"/>
                    <a:pt x="1600376" y="2146948"/>
                    <a:pt x="1600376" y="2154464"/>
                  </a:cubicBezTo>
                  <a:cubicBezTo>
                    <a:pt x="1600376" y="2161980"/>
                    <a:pt x="1592250" y="2159475"/>
                    <a:pt x="1583109" y="2165976"/>
                  </a:cubicBezTo>
                  <a:cubicBezTo>
                    <a:pt x="1573967" y="2172476"/>
                    <a:pt x="1577963" y="2174711"/>
                    <a:pt x="1583312" y="2174711"/>
                  </a:cubicBezTo>
                  <a:cubicBezTo>
                    <a:pt x="1588662" y="2174711"/>
                    <a:pt x="1612836" y="2191436"/>
                    <a:pt x="1609044" y="2201255"/>
                  </a:cubicBezTo>
                  <a:cubicBezTo>
                    <a:pt x="1605252" y="2211073"/>
                    <a:pt x="1613242" y="2207146"/>
                    <a:pt x="1629222" y="2208636"/>
                  </a:cubicBezTo>
                  <a:cubicBezTo>
                    <a:pt x="1645203" y="2210126"/>
                    <a:pt x="1644255" y="2202677"/>
                    <a:pt x="1648047" y="2201119"/>
                  </a:cubicBezTo>
                  <a:cubicBezTo>
                    <a:pt x="1651839" y="2199562"/>
                    <a:pt x="1660642" y="2201323"/>
                    <a:pt x="1667481" y="2196041"/>
                  </a:cubicBezTo>
                  <a:cubicBezTo>
                    <a:pt x="1674320" y="2190759"/>
                    <a:pt x="1671341" y="2184259"/>
                    <a:pt x="1677435" y="2181211"/>
                  </a:cubicBezTo>
                  <a:cubicBezTo>
                    <a:pt x="1683530" y="2178164"/>
                    <a:pt x="1696260" y="2180602"/>
                    <a:pt x="1707703" y="2179112"/>
                  </a:cubicBezTo>
                  <a:cubicBezTo>
                    <a:pt x="1719080" y="2177622"/>
                    <a:pt x="1707297" y="2173289"/>
                    <a:pt x="1707297" y="2170309"/>
                  </a:cubicBezTo>
                  <a:cubicBezTo>
                    <a:pt x="1707297" y="2167262"/>
                    <a:pt x="1700729" y="2156834"/>
                    <a:pt x="1690098" y="2159069"/>
                  </a:cubicBezTo>
                  <a:cubicBezTo>
                    <a:pt x="1679467" y="2161303"/>
                    <a:pt x="1675539" y="2172747"/>
                    <a:pt x="1666465" y="2170513"/>
                  </a:cubicBezTo>
                  <a:cubicBezTo>
                    <a:pt x="1657324" y="2168278"/>
                    <a:pt x="1658001" y="2156496"/>
                    <a:pt x="1651907" y="2149724"/>
                  </a:cubicBezTo>
                  <a:cubicBezTo>
                    <a:pt x="1645813" y="2142953"/>
                    <a:pt x="1650959" y="2142005"/>
                    <a:pt x="1654751" y="2139702"/>
                  </a:cubicBezTo>
                  <a:cubicBezTo>
                    <a:pt x="1658543" y="2137468"/>
                    <a:pt x="1655699" y="2121961"/>
                    <a:pt x="1662809" y="2123112"/>
                  </a:cubicBezTo>
                  <a:cubicBezTo>
                    <a:pt x="1685629" y="2126904"/>
                    <a:pt x="1694093" y="2112346"/>
                    <a:pt x="1709329" y="2101782"/>
                  </a:cubicBezTo>
                  <a:cubicBezTo>
                    <a:pt x="1724497" y="2091219"/>
                    <a:pt x="1727273" y="2095282"/>
                    <a:pt x="1735669" y="2093792"/>
                  </a:cubicBezTo>
                  <a:cubicBezTo>
                    <a:pt x="1743999" y="2092302"/>
                    <a:pt x="1757067" y="2096636"/>
                    <a:pt x="1759370" y="2101173"/>
                  </a:cubicBezTo>
                  <a:cubicBezTo>
                    <a:pt x="1761672" y="2105710"/>
                    <a:pt x="1746775" y="2112278"/>
                    <a:pt x="1736076" y="2122097"/>
                  </a:cubicBezTo>
                  <a:cubicBezTo>
                    <a:pt x="1725445" y="2131915"/>
                    <a:pt x="1745217" y="2130155"/>
                    <a:pt x="1745962" y="2134691"/>
                  </a:cubicBezTo>
                  <a:cubicBezTo>
                    <a:pt x="1746707" y="2139228"/>
                    <a:pt x="1745488" y="2147016"/>
                    <a:pt x="1745488" y="2150740"/>
                  </a:cubicBezTo>
                  <a:cubicBezTo>
                    <a:pt x="1745488" y="2154532"/>
                    <a:pt x="1735669" y="2160017"/>
                    <a:pt x="1721246" y="2161506"/>
                  </a:cubicBezTo>
                  <a:cubicBezTo>
                    <a:pt x="1706823" y="2162996"/>
                    <a:pt x="1715017" y="2177081"/>
                    <a:pt x="1718064" y="2186155"/>
                  </a:cubicBezTo>
                  <a:cubicBezTo>
                    <a:pt x="1721111" y="2195228"/>
                    <a:pt x="1724768" y="2198072"/>
                    <a:pt x="1737701" y="2207146"/>
                  </a:cubicBezTo>
                  <a:cubicBezTo>
                    <a:pt x="1750635" y="2216220"/>
                    <a:pt x="1758421" y="2214798"/>
                    <a:pt x="1781241" y="2221569"/>
                  </a:cubicBezTo>
                  <a:cubicBezTo>
                    <a:pt x="1804061" y="2228341"/>
                    <a:pt x="1806499" y="2227528"/>
                    <a:pt x="1827016" y="2239581"/>
                  </a:cubicBezTo>
                  <a:cubicBezTo>
                    <a:pt x="1847534" y="2251634"/>
                    <a:pt x="1846112" y="2268631"/>
                    <a:pt x="1865884" y="2291247"/>
                  </a:cubicBezTo>
                  <a:cubicBezTo>
                    <a:pt x="1885657" y="2313729"/>
                    <a:pt x="1883897" y="2316505"/>
                    <a:pt x="1878547" y="2333840"/>
                  </a:cubicBezTo>
                  <a:close/>
                  <a:moveTo>
                    <a:pt x="2287205" y="2512809"/>
                  </a:moveTo>
                  <a:cubicBezTo>
                    <a:pt x="2276912" y="2512809"/>
                    <a:pt x="2243867" y="2511455"/>
                    <a:pt x="2232491" y="2511455"/>
                  </a:cubicBezTo>
                  <a:cubicBezTo>
                    <a:pt x="2221115" y="2511455"/>
                    <a:pt x="2194774" y="2505022"/>
                    <a:pt x="2179944" y="2493714"/>
                  </a:cubicBezTo>
                  <a:cubicBezTo>
                    <a:pt x="2165115" y="2482405"/>
                    <a:pt x="2163964" y="2479562"/>
                    <a:pt x="2144530" y="2471639"/>
                  </a:cubicBezTo>
                  <a:cubicBezTo>
                    <a:pt x="2125164" y="2463716"/>
                    <a:pt x="2129701" y="2464529"/>
                    <a:pt x="2124012" y="2454304"/>
                  </a:cubicBezTo>
                  <a:cubicBezTo>
                    <a:pt x="2118324" y="2444147"/>
                    <a:pt x="2119544" y="2429182"/>
                    <a:pt x="2120694" y="2418957"/>
                  </a:cubicBezTo>
                  <a:cubicBezTo>
                    <a:pt x="2121846" y="2408732"/>
                    <a:pt x="2127601" y="2424171"/>
                    <a:pt x="2135727" y="2427354"/>
                  </a:cubicBezTo>
                  <a:cubicBezTo>
                    <a:pt x="2144801" y="2430942"/>
                    <a:pt x="2132003" y="2413946"/>
                    <a:pt x="2132003" y="2408258"/>
                  </a:cubicBezTo>
                  <a:cubicBezTo>
                    <a:pt x="2132003" y="2402570"/>
                    <a:pt x="2141753" y="2389162"/>
                    <a:pt x="2144056" y="2382391"/>
                  </a:cubicBezTo>
                  <a:cubicBezTo>
                    <a:pt x="2146358" y="2375620"/>
                    <a:pt x="2162880" y="2370812"/>
                    <a:pt x="2167417" y="2367359"/>
                  </a:cubicBezTo>
                  <a:cubicBezTo>
                    <a:pt x="2171955" y="2363973"/>
                    <a:pt x="2160646" y="2346502"/>
                    <a:pt x="2149270" y="2342033"/>
                  </a:cubicBezTo>
                  <a:cubicBezTo>
                    <a:pt x="2137894" y="2337496"/>
                    <a:pt x="2112840" y="2319078"/>
                    <a:pt x="2103766" y="2302150"/>
                  </a:cubicBezTo>
                  <a:cubicBezTo>
                    <a:pt x="2094624" y="2285221"/>
                    <a:pt x="2082639" y="2278856"/>
                    <a:pt x="2068960" y="2265245"/>
                  </a:cubicBezTo>
                  <a:cubicBezTo>
                    <a:pt x="2055282" y="2251702"/>
                    <a:pt x="2054267" y="2234570"/>
                    <a:pt x="2051965" y="2225497"/>
                  </a:cubicBezTo>
                  <a:cubicBezTo>
                    <a:pt x="2049662" y="2216423"/>
                    <a:pt x="2038286" y="2200578"/>
                    <a:pt x="2033749" y="2180196"/>
                  </a:cubicBezTo>
                  <a:cubicBezTo>
                    <a:pt x="2029212" y="2159814"/>
                    <a:pt x="2046479" y="2144442"/>
                    <a:pt x="2055621" y="2138822"/>
                  </a:cubicBezTo>
                  <a:cubicBezTo>
                    <a:pt x="2064762" y="2133202"/>
                    <a:pt x="2078508" y="2124467"/>
                    <a:pt x="2086431" y="2117695"/>
                  </a:cubicBezTo>
                  <a:cubicBezTo>
                    <a:pt x="2094421" y="2110924"/>
                    <a:pt x="2115413" y="2105236"/>
                    <a:pt x="2131664" y="2092031"/>
                  </a:cubicBezTo>
                  <a:cubicBezTo>
                    <a:pt x="2138842" y="2086208"/>
                    <a:pt x="2164776" y="2086140"/>
                    <a:pt x="2170735" y="2089526"/>
                  </a:cubicBezTo>
                  <a:cubicBezTo>
                    <a:pt x="2176694" y="2092912"/>
                    <a:pt x="2187394" y="2091625"/>
                    <a:pt x="2198769" y="2088239"/>
                  </a:cubicBezTo>
                  <a:cubicBezTo>
                    <a:pt x="2210146" y="2084854"/>
                    <a:pt x="2221928" y="2101037"/>
                    <a:pt x="2225381" y="2114580"/>
                  </a:cubicBezTo>
                  <a:cubicBezTo>
                    <a:pt x="2228835" y="2128123"/>
                    <a:pt x="2213192" y="2147760"/>
                    <a:pt x="2201816" y="2147760"/>
                  </a:cubicBezTo>
                  <a:cubicBezTo>
                    <a:pt x="2190440" y="2147760"/>
                    <a:pt x="2170803" y="2153651"/>
                    <a:pt x="2163964" y="2161506"/>
                  </a:cubicBezTo>
                  <a:cubicBezTo>
                    <a:pt x="2157125" y="2169429"/>
                    <a:pt x="2170532" y="2195364"/>
                    <a:pt x="2158005" y="2194280"/>
                  </a:cubicBezTo>
                  <a:cubicBezTo>
                    <a:pt x="2154349" y="2193942"/>
                    <a:pt x="2151369" y="2193264"/>
                    <a:pt x="2149135" y="2192587"/>
                  </a:cubicBezTo>
                  <a:cubicBezTo>
                    <a:pt x="2154958" y="2198749"/>
                    <a:pt x="2163151" y="2215678"/>
                    <a:pt x="2168027" y="2223398"/>
                  </a:cubicBezTo>
                  <a:cubicBezTo>
                    <a:pt x="2173715" y="2232471"/>
                    <a:pt x="2172360" y="2244253"/>
                    <a:pt x="2175814" y="2251025"/>
                  </a:cubicBezTo>
                  <a:cubicBezTo>
                    <a:pt x="2179267" y="2257796"/>
                    <a:pt x="2204796" y="2262198"/>
                    <a:pt x="2219625" y="2265584"/>
                  </a:cubicBezTo>
                  <a:cubicBezTo>
                    <a:pt x="2234455" y="2268969"/>
                    <a:pt x="2226194" y="2282919"/>
                    <a:pt x="2220505" y="2304384"/>
                  </a:cubicBezTo>
                  <a:cubicBezTo>
                    <a:pt x="2214818" y="2325850"/>
                    <a:pt x="2229918" y="2321787"/>
                    <a:pt x="2241362" y="2334246"/>
                  </a:cubicBezTo>
                  <a:cubicBezTo>
                    <a:pt x="2252737" y="2346706"/>
                    <a:pt x="2243596" y="2349820"/>
                    <a:pt x="2239059" y="2359978"/>
                  </a:cubicBezTo>
                  <a:cubicBezTo>
                    <a:pt x="2234523" y="2370135"/>
                    <a:pt x="2247456" y="2395121"/>
                    <a:pt x="2252060" y="2395121"/>
                  </a:cubicBezTo>
                  <a:cubicBezTo>
                    <a:pt x="2256598" y="2395121"/>
                    <a:pt x="2262557" y="2377245"/>
                    <a:pt x="2271630" y="2381714"/>
                  </a:cubicBezTo>
                  <a:cubicBezTo>
                    <a:pt x="2280771" y="2386251"/>
                    <a:pt x="2276302" y="2399523"/>
                    <a:pt x="2271698" y="2407445"/>
                  </a:cubicBezTo>
                  <a:cubicBezTo>
                    <a:pt x="2267161" y="2415368"/>
                    <a:pt x="2270614" y="2415910"/>
                    <a:pt x="2279756" y="2423832"/>
                  </a:cubicBezTo>
                  <a:cubicBezTo>
                    <a:pt x="2288898" y="2431755"/>
                    <a:pt x="2289371" y="2438391"/>
                    <a:pt x="2287137" y="2453085"/>
                  </a:cubicBezTo>
                  <a:cubicBezTo>
                    <a:pt x="2284834" y="2467779"/>
                    <a:pt x="2297159" y="2472248"/>
                    <a:pt x="2307316" y="2490938"/>
                  </a:cubicBezTo>
                  <a:cubicBezTo>
                    <a:pt x="2315103" y="2510304"/>
                    <a:pt x="2297497" y="2512809"/>
                    <a:pt x="2287205" y="25128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 309">
              <a:extLst>
                <a:ext uri="{FF2B5EF4-FFF2-40B4-BE49-F238E27FC236}">
                  <a16:creationId xmlns:a16="http://schemas.microsoft.com/office/drawing/2014/main" id="{B52DBEA0-C598-CEF6-073B-1027578AB6F7}"/>
                </a:ext>
              </a:extLst>
            </p:cNvPr>
            <p:cNvSpPr/>
            <p:nvPr/>
          </p:nvSpPr>
          <p:spPr bwMode="ltGray">
            <a:xfrm>
              <a:off x="12290709" y="4213731"/>
              <a:ext cx="5038" cy="2681"/>
            </a:xfrm>
            <a:custGeom>
              <a:avLst/>
              <a:gdLst>
                <a:gd name="connsiteX0" fmla="*/ 4158 w 5038"/>
                <a:gd name="connsiteY0" fmla="*/ 2402 h 2681"/>
                <a:gd name="connsiteX1" fmla="*/ 5038 w 5038"/>
                <a:gd name="connsiteY1" fmla="*/ 1183 h 2681"/>
                <a:gd name="connsiteX2" fmla="*/ 1788 w 5038"/>
                <a:gd name="connsiteY2" fmla="*/ 235 h 2681"/>
                <a:gd name="connsiteX3" fmla="*/ 4158 w 5038"/>
                <a:gd name="connsiteY3" fmla="*/ 2402 h 2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8" h="2681">
                  <a:moveTo>
                    <a:pt x="4158" y="2402"/>
                  </a:moveTo>
                  <a:cubicBezTo>
                    <a:pt x="4429" y="2199"/>
                    <a:pt x="4700" y="1792"/>
                    <a:pt x="5038" y="1183"/>
                  </a:cubicBezTo>
                  <a:cubicBezTo>
                    <a:pt x="3819" y="844"/>
                    <a:pt x="2668" y="506"/>
                    <a:pt x="1788" y="235"/>
                  </a:cubicBezTo>
                  <a:cubicBezTo>
                    <a:pt x="-2613" y="-1120"/>
                    <a:pt x="2262" y="3891"/>
                    <a:pt x="4158" y="240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 310">
              <a:extLst>
                <a:ext uri="{FF2B5EF4-FFF2-40B4-BE49-F238E27FC236}">
                  <a16:creationId xmlns:a16="http://schemas.microsoft.com/office/drawing/2014/main" id="{69732150-A1BE-D4A4-76ED-2C13FC18A7C5}"/>
                </a:ext>
              </a:extLst>
            </p:cNvPr>
            <p:cNvSpPr/>
            <p:nvPr/>
          </p:nvSpPr>
          <p:spPr bwMode="ltGray">
            <a:xfrm>
              <a:off x="15610275" y="5582814"/>
              <a:ext cx="1119" cy="7060"/>
            </a:xfrm>
            <a:custGeom>
              <a:avLst/>
              <a:gdLst>
                <a:gd name="connsiteX0" fmla="*/ 1114 w 1119"/>
                <a:gd name="connsiteY0" fmla="*/ 0 h 7060"/>
                <a:gd name="connsiteX1" fmla="*/ 1114 w 1119"/>
                <a:gd name="connsiteY1" fmla="*/ 0 h 7060"/>
                <a:gd name="connsiteX2" fmla="*/ 1114 w 1119"/>
                <a:gd name="connsiteY2" fmla="*/ 0 h 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9" h="7060">
                  <a:moveTo>
                    <a:pt x="1114" y="0"/>
                  </a:moveTo>
                  <a:cubicBezTo>
                    <a:pt x="-1459" y="5214"/>
                    <a:pt x="1249" y="12866"/>
                    <a:pt x="1114" y="0"/>
                  </a:cubicBezTo>
                  <a:lnTo>
                    <a:pt x="1114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 311">
              <a:extLst>
                <a:ext uri="{FF2B5EF4-FFF2-40B4-BE49-F238E27FC236}">
                  <a16:creationId xmlns:a16="http://schemas.microsoft.com/office/drawing/2014/main" id="{9E5A9CE2-60AB-9700-240F-F66C28EC5BBB}"/>
                </a:ext>
              </a:extLst>
            </p:cNvPr>
            <p:cNvSpPr/>
            <p:nvPr/>
          </p:nvSpPr>
          <p:spPr bwMode="ltGray">
            <a:xfrm>
              <a:off x="12975737" y="3627693"/>
              <a:ext cx="5687" cy="3448"/>
            </a:xfrm>
            <a:custGeom>
              <a:avLst/>
              <a:gdLst>
                <a:gd name="connsiteX0" fmla="*/ 203 w 5687"/>
                <a:gd name="connsiteY0" fmla="*/ 3386 h 3448"/>
                <a:gd name="connsiteX1" fmla="*/ 5688 w 5687"/>
                <a:gd name="connsiteY1" fmla="*/ 0 h 3448"/>
                <a:gd name="connsiteX2" fmla="*/ 0 w 5687"/>
                <a:gd name="connsiteY2" fmla="*/ 3318 h 3448"/>
                <a:gd name="connsiteX3" fmla="*/ 203 w 5687"/>
                <a:gd name="connsiteY3" fmla="*/ 3386 h 3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87" h="3448">
                  <a:moveTo>
                    <a:pt x="203" y="3386"/>
                  </a:moveTo>
                  <a:cubicBezTo>
                    <a:pt x="2438" y="3792"/>
                    <a:pt x="4198" y="2167"/>
                    <a:pt x="5688" y="0"/>
                  </a:cubicBezTo>
                  <a:cubicBezTo>
                    <a:pt x="3318" y="1016"/>
                    <a:pt x="948" y="2438"/>
                    <a:pt x="0" y="3318"/>
                  </a:cubicBezTo>
                  <a:cubicBezTo>
                    <a:pt x="68" y="3318"/>
                    <a:pt x="135" y="3318"/>
                    <a:pt x="203" y="338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 312">
              <a:extLst>
                <a:ext uri="{FF2B5EF4-FFF2-40B4-BE49-F238E27FC236}">
                  <a16:creationId xmlns:a16="http://schemas.microsoft.com/office/drawing/2014/main" id="{16273555-6DB8-B426-B1CD-3F9CE6B1DB9F}"/>
                </a:ext>
              </a:extLst>
            </p:cNvPr>
            <p:cNvSpPr/>
            <p:nvPr/>
          </p:nvSpPr>
          <p:spPr bwMode="ltGray">
            <a:xfrm>
              <a:off x="15771959" y="5474674"/>
              <a:ext cx="5070" cy="9002"/>
            </a:xfrm>
            <a:custGeom>
              <a:avLst/>
              <a:gdLst>
                <a:gd name="connsiteX0" fmla="*/ 4992 w 5070"/>
                <a:gd name="connsiteY0" fmla="*/ 4605 h 9002"/>
                <a:gd name="connsiteX1" fmla="*/ 2690 w 5070"/>
                <a:gd name="connsiteY1" fmla="*/ 0 h 9002"/>
                <a:gd name="connsiteX2" fmla="*/ 117 w 5070"/>
                <a:gd name="connsiteY2" fmla="*/ 3656 h 9002"/>
                <a:gd name="connsiteX3" fmla="*/ 4992 w 5070"/>
                <a:gd name="connsiteY3" fmla="*/ 4605 h 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70" h="9002">
                  <a:moveTo>
                    <a:pt x="4992" y="4605"/>
                  </a:moveTo>
                  <a:cubicBezTo>
                    <a:pt x="4789" y="2776"/>
                    <a:pt x="3976" y="1287"/>
                    <a:pt x="2690" y="0"/>
                  </a:cubicBezTo>
                  <a:cubicBezTo>
                    <a:pt x="1403" y="1625"/>
                    <a:pt x="455" y="3047"/>
                    <a:pt x="117" y="3656"/>
                  </a:cubicBezTo>
                  <a:cubicBezTo>
                    <a:pt x="-967" y="5959"/>
                    <a:pt x="5872" y="13881"/>
                    <a:pt x="4992" y="46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 313">
              <a:extLst>
                <a:ext uri="{FF2B5EF4-FFF2-40B4-BE49-F238E27FC236}">
                  <a16:creationId xmlns:a16="http://schemas.microsoft.com/office/drawing/2014/main" id="{A7949E21-6336-43C3-A433-898C48E95E6D}"/>
                </a:ext>
              </a:extLst>
            </p:cNvPr>
            <p:cNvSpPr/>
            <p:nvPr/>
          </p:nvSpPr>
          <p:spPr bwMode="ltGray">
            <a:xfrm>
              <a:off x="12255636" y="4149366"/>
              <a:ext cx="362" cy="1372"/>
            </a:xfrm>
            <a:custGeom>
              <a:avLst/>
              <a:gdLst>
                <a:gd name="connsiteX0" fmla="*/ 362 w 362"/>
                <a:gd name="connsiteY0" fmla="*/ 1016 h 1372"/>
                <a:gd name="connsiteX1" fmla="*/ 362 w 362"/>
                <a:gd name="connsiteY1" fmla="*/ 0 h 1372"/>
                <a:gd name="connsiteX2" fmla="*/ 362 w 362"/>
                <a:gd name="connsiteY2" fmla="*/ 1016 h 1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2" h="1372">
                  <a:moveTo>
                    <a:pt x="362" y="1016"/>
                  </a:moveTo>
                  <a:cubicBezTo>
                    <a:pt x="295" y="609"/>
                    <a:pt x="295" y="271"/>
                    <a:pt x="362" y="0"/>
                  </a:cubicBezTo>
                  <a:cubicBezTo>
                    <a:pt x="-247" y="1151"/>
                    <a:pt x="24" y="1828"/>
                    <a:pt x="362" y="101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 314">
              <a:extLst>
                <a:ext uri="{FF2B5EF4-FFF2-40B4-BE49-F238E27FC236}">
                  <a16:creationId xmlns:a16="http://schemas.microsoft.com/office/drawing/2014/main" id="{46F77700-82D3-7DD8-E166-355BE1DFBC6F}"/>
                </a:ext>
              </a:extLst>
            </p:cNvPr>
            <p:cNvSpPr/>
            <p:nvPr/>
          </p:nvSpPr>
          <p:spPr bwMode="ltGray">
            <a:xfrm>
              <a:off x="16771338" y="3770977"/>
              <a:ext cx="21701" cy="29816"/>
            </a:xfrm>
            <a:custGeom>
              <a:avLst/>
              <a:gdLst>
                <a:gd name="connsiteX0" fmla="*/ 17809 w 21701"/>
                <a:gd name="connsiteY0" fmla="*/ 14017 h 29816"/>
                <a:gd name="connsiteX1" fmla="*/ 19976 w 21701"/>
                <a:gd name="connsiteY1" fmla="*/ 28711 h 29816"/>
                <a:gd name="connsiteX2" fmla="*/ 17064 w 21701"/>
                <a:gd name="connsiteY2" fmla="*/ 10428 h 29816"/>
                <a:gd name="connsiteX3" fmla="*/ 0 w 21701"/>
                <a:gd name="connsiteY3" fmla="*/ 0 h 29816"/>
                <a:gd name="connsiteX4" fmla="*/ 17809 w 21701"/>
                <a:gd name="connsiteY4" fmla="*/ 14017 h 29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01" h="29816">
                  <a:moveTo>
                    <a:pt x="17809" y="14017"/>
                  </a:moveTo>
                  <a:cubicBezTo>
                    <a:pt x="21262" y="18892"/>
                    <a:pt x="19570" y="23429"/>
                    <a:pt x="19976" y="28711"/>
                  </a:cubicBezTo>
                  <a:cubicBezTo>
                    <a:pt x="20382" y="33993"/>
                    <a:pt x="25055" y="19096"/>
                    <a:pt x="17064" y="10428"/>
                  </a:cubicBezTo>
                  <a:cubicBezTo>
                    <a:pt x="13069" y="6027"/>
                    <a:pt x="6568" y="2167"/>
                    <a:pt x="0" y="0"/>
                  </a:cubicBezTo>
                  <a:cubicBezTo>
                    <a:pt x="5756" y="6162"/>
                    <a:pt x="14965" y="10022"/>
                    <a:pt x="17809" y="1401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 315">
              <a:extLst>
                <a:ext uri="{FF2B5EF4-FFF2-40B4-BE49-F238E27FC236}">
                  <a16:creationId xmlns:a16="http://schemas.microsoft.com/office/drawing/2014/main" id="{77D3559C-0021-C912-3A8D-CD8C056D9950}"/>
                </a:ext>
              </a:extLst>
            </p:cNvPr>
            <p:cNvSpPr/>
            <p:nvPr/>
          </p:nvSpPr>
          <p:spPr bwMode="ltGray">
            <a:xfrm>
              <a:off x="13090722" y="4521999"/>
              <a:ext cx="1347" cy="4740"/>
            </a:xfrm>
            <a:custGeom>
              <a:avLst/>
              <a:gdLst>
                <a:gd name="connsiteX0" fmla="*/ 61 w 1347"/>
                <a:gd name="connsiteY0" fmla="*/ 0 h 4740"/>
                <a:gd name="connsiteX1" fmla="*/ 1348 w 1347"/>
                <a:gd name="connsiteY1" fmla="*/ 4740 h 4740"/>
                <a:gd name="connsiteX2" fmla="*/ 61 w 1347"/>
                <a:gd name="connsiteY2" fmla="*/ 0 h 4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7" h="4740">
                  <a:moveTo>
                    <a:pt x="61" y="0"/>
                  </a:moveTo>
                  <a:cubicBezTo>
                    <a:pt x="-142" y="2031"/>
                    <a:pt x="129" y="3656"/>
                    <a:pt x="1348" y="4740"/>
                  </a:cubicBezTo>
                  <a:cubicBezTo>
                    <a:pt x="806" y="3047"/>
                    <a:pt x="400" y="1422"/>
                    <a:pt x="61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 316">
              <a:extLst>
                <a:ext uri="{FF2B5EF4-FFF2-40B4-BE49-F238E27FC236}">
                  <a16:creationId xmlns:a16="http://schemas.microsoft.com/office/drawing/2014/main" id="{929224C5-1815-5230-4D92-B861A4C8EDE4}"/>
                </a:ext>
              </a:extLst>
            </p:cNvPr>
            <p:cNvSpPr/>
            <p:nvPr/>
          </p:nvSpPr>
          <p:spPr bwMode="ltGray">
            <a:xfrm>
              <a:off x="11782251" y="5425242"/>
              <a:ext cx="1744" cy="2251"/>
            </a:xfrm>
            <a:custGeom>
              <a:avLst/>
              <a:gdLst>
                <a:gd name="connsiteX0" fmla="*/ 830 w 1744"/>
                <a:gd name="connsiteY0" fmla="*/ 2235 h 2251"/>
                <a:gd name="connsiteX1" fmla="*/ 1033 w 1744"/>
                <a:gd name="connsiteY1" fmla="*/ 0 h 2251"/>
                <a:gd name="connsiteX2" fmla="*/ 830 w 1744"/>
                <a:gd name="connsiteY2" fmla="*/ 2235 h 2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44" h="2251">
                  <a:moveTo>
                    <a:pt x="830" y="2235"/>
                  </a:moveTo>
                  <a:cubicBezTo>
                    <a:pt x="2184" y="2031"/>
                    <a:pt x="1845" y="1083"/>
                    <a:pt x="1033" y="0"/>
                  </a:cubicBezTo>
                  <a:cubicBezTo>
                    <a:pt x="-50" y="745"/>
                    <a:pt x="-524" y="2438"/>
                    <a:pt x="830" y="223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 317">
              <a:extLst>
                <a:ext uri="{FF2B5EF4-FFF2-40B4-BE49-F238E27FC236}">
                  <a16:creationId xmlns:a16="http://schemas.microsoft.com/office/drawing/2014/main" id="{C68F29D2-3E92-B2A4-4E61-9693BA006BAD}"/>
                </a:ext>
              </a:extLst>
            </p:cNvPr>
            <p:cNvSpPr/>
            <p:nvPr/>
          </p:nvSpPr>
          <p:spPr bwMode="ltGray">
            <a:xfrm>
              <a:off x="13092002" y="4526807"/>
              <a:ext cx="14186" cy="16331"/>
            </a:xfrm>
            <a:custGeom>
              <a:avLst/>
              <a:gdLst>
                <a:gd name="connsiteX0" fmla="*/ 11308 w 14186"/>
                <a:gd name="connsiteY0" fmla="*/ 16319 h 16331"/>
                <a:gd name="connsiteX1" fmla="*/ 203 w 14186"/>
                <a:gd name="connsiteY1" fmla="*/ 271 h 16331"/>
                <a:gd name="connsiteX2" fmla="*/ 0 w 14186"/>
                <a:gd name="connsiteY2" fmla="*/ 0 h 16331"/>
                <a:gd name="connsiteX3" fmla="*/ 11308 w 14186"/>
                <a:gd name="connsiteY3" fmla="*/ 16319 h 1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86" h="16331">
                  <a:moveTo>
                    <a:pt x="11308" y="16319"/>
                  </a:moveTo>
                  <a:cubicBezTo>
                    <a:pt x="20450" y="15777"/>
                    <a:pt x="5349" y="4198"/>
                    <a:pt x="203" y="271"/>
                  </a:cubicBezTo>
                  <a:cubicBezTo>
                    <a:pt x="136" y="203"/>
                    <a:pt x="68" y="68"/>
                    <a:pt x="0" y="0"/>
                  </a:cubicBezTo>
                  <a:cubicBezTo>
                    <a:pt x="2031" y="7448"/>
                    <a:pt x="5079" y="16725"/>
                    <a:pt x="11308" y="163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 318">
              <a:extLst>
                <a:ext uri="{FF2B5EF4-FFF2-40B4-BE49-F238E27FC236}">
                  <a16:creationId xmlns:a16="http://schemas.microsoft.com/office/drawing/2014/main" id="{10C7B693-03DE-EE59-EBFC-29C2D8A9356A}"/>
                </a:ext>
              </a:extLst>
            </p:cNvPr>
            <p:cNvSpPr/>
            <p:nvPr/>
          </p:nvSpPr>
          <p:spPr bwMode="ltGray">
            <a:xfrm>
              <a:off x="11668613" y="3189989"/>
              <a:ext cx="272490" cy="180660"/>
            </a:xfrm>
            <a:custGeom>
              <a:avLst/>
              <a:gdLst>
                <a:gd name="connsiteX0" fmla="*/ 98217 w 272490"/>
                <a:gd name="connsiteY0" fmla="*/ 176801 h 180660"/>
                <a:gd name="connsiteX1" fmla="*/ 125167 w 272490"/>
                <a:gd name="connsiteY1" fmla="*/ 180660 h 180660"/>
                <a:gd name="connsiteX2" fmla="*/ 149138 w 272490"/>
                <a:gd name="connsiteY2" fmla="*/ 171993 h 180660"/>
                <a:gd name="connsiteX3" fmla="*/ 173786 w 272490"/>
                <a:gd name="connsiteY3" fmla="*/ 177139 h 180660"/>
                <a:gd name="connsiteX4" fmla="*/ 188074 w 272490"/>
                <a:gd name="connsiteY4" fmla="*/ 156554 h 180660"/>
                <a:gd name="connsiteX5" fmla="*/ 216378 w 272490"/>
                <a:gd name="connsiteY5" fmla="*/ 145517 h 180660"/>
                <a:gd name="connsiteX6" fmla="*/ 234390 w 272490"/>
                <a:gd name="connsiteY6" fmla="*/ 139287 h 180660"/>
                <a:gd name="connsiteX7" fmla="*/ 240417 w 272490"/>
                <a:gd name="connsiteY7" fmla="*/ 129130 h 180660"/>
                <a:gd name="connsiteX8" fmla="*/ 256465 w 272490"/>
                <a:gd name="connsiteY8" fmla="*/ 119785 h 180660"/>
                <a:gd name="connsiteX9" fmla="*/ 261003 w 272490"/>
                <a:gd name="connsiteY9" fmla="*/ 110915 h 180660"/>
                <a:gd name="connsiteX10" fmla="*/ 272243 w 272490"/>
                <a:gd name="connsiteY10" fmla="*/ 116535 h 180660"/>
                <a:gd name="connsiteX11" fmla="*/ 260054 w 272490"/>
                <a:gd name="connsiteY11" fmla="*/ 104279 h 180660"/>
                <a:gd name="connsiteX12" fmla="*/ 267029 w 272490"/>
                <a:gd name="connsiteY12" fmla="*/ 75364 h 180660"/>
                <a:gd name="connsiteX13" fmla="*/ 250100 w 272490"/>
                <a:gd name="connsiteY13" fmla="*/ 58707 h 180660"/>
                <a:gd name="connsiteX14" fmla="*/ 259851 w 272490"/>
                <a:gd name="connsiteY14" fmla="*/ 46112 h 180660"/>
                <a:gd name="connsiteX15" fmla="*/ 250845 w 272490"/>
                <a:gd name="connsiteY15" fmla="*/ 28303 h 180660"/>
                <a:gd name="connsiteX16" fmla="*/ 242313 w 272490"/>
                <a:gd name="connsiteY16" fmla="*/ 29996 h 180660"/>
                <a:gd name="connsiteX17" fmla="*/ 255247 w 272490"/>
                <a:gd name="connsiteY17" fmla="*/ 10426 h 180660"/>
                <a:gd name="connsiteX18" fmla="*/ 232088 w 272490"/>
                <a:gd name="connsiteY18" fmla="*/ 19161 h 180660"/>
                <a:gd name="connsiteX19" fmla="*/ 217055 w 272490"/>
                <a:gd name="connsiteY19" fmla="*/ 8395 h 180660"/>
                <a:gd name="connsiteX20" fmla="*/ 191798 w 272490"/>
                <a:gd name="connsiteY20" fmla="*/ 21802 h 180660"/>
                <a:gd name="connsiteX21" fmla="*/ 184417 w 272490"/>
                <a:gd name="connsiteY21" fmla="*/ 44148 h 180660"/>
                <a:gd name="connsiteX22" fmla="*/ 164780 w 272490"/>
                <a:gd name="connsiteY22" fmla="*/ 30470 h 180660"/>
                <a:gd name="connsiteX23" fmla="*/ 153268 w 272490"/>
                <a:gd name="connsiteY23" fmla="*/ 35277 h 180660"/>
                <a:gd name="connsiteX24" fmla="*/ 153607 w 272490"/>
                <a:gd name="connsiteY24" fmla="*/ 51664 h 180660"/>
                <a:gd name="connsiteX25" fmla="*/ 149070 w 272490"/>
                <a:gd name="connsiteY25" fmla="*/ 37173 h 180660"/>
                <a:gd name="connsiteX26" fmla="*/ 124558 w 272490"/>
                <a:gd name="connsiteY26" fmla="*/ 39814 h 180660"/>
                <a:gd name="connsiteX27" fmla="*/ 110608 w 272490"/>
                <a:gd name="connsiteY27" fmla="*/ 59316 h 180660"/>
                <a:gd name="connsiteX28" fmla="*/ 107832 w 272490"/>
                <a:gd name="connsiteY28" fmla="*/ 37173 h 180660"/>
                <a:gd name="connsiteX29" fmla="*/ 103227 w 272490"/>
                <a:gd name="connsiteY29" fmla="*/ 33788 h 180660"/>
                <a:gd name="connsiteX30" fmla="*/ 104175 w 272490"/>
                <a:gd name="connsiteY30" fmla="*/ 40356 h 180660"/>
                <a:gd name="connsiteX31" fmla="*/ 98014 w 272490"/>
                <a:gd name="connsiteY31" fmla="*/ 67713 h 180660"/>
                <a:gd name="connsiteX32" fmla="*/ 90768 w 272490"/>
                <a:gd name="connsiteY32" fmla="*/ 63988 h 180660"/>
                <a:gd name="connsiteX33" fmla="*/ 78715 w 272490"/>
                <a:gd name="connsiteY33" fmla="*/ 70218 h 180660"/>
                <a:gd name="connsiteX34" fmla="*/ 75871 w 272490"/>
                <a:gd name="connsiteY34" fmla="*/ 58165 h 180660"/>
                <a:gd name="connsiteX35" fmla="*/ 77225 w 272490"/>
                <a:gd name="connsiteY35" fmla="*/ 33111 h 180660"/>
                <a:gd name="connsiteX36" fmla="*/ 50952 w 272490"/>
                <a:gd name="connsiteY36" fmla="*/ 22683 h 180660"/>
                <a:gd name="connsiteX37" fmla="*/ 31856 w 272490"/>
                <a:gd name="connsiteY37" fmla="*/ 269 h 180660"/>
                <a:gd name="connsiteX38" fmla="*/ 18449 w 272490"/>
                <a:gd name="connsiteY38" fmla="*/ 21057 h 180660"/>
                <a:gd name="connsiteX39" fmla="*/ 47363 w 272490"/>
                <a:gd name="connsiteY39" fmla="*/ 26068 h 180660"/>
                <a:gd name="connsiteX40" fmla="*/ 42758 w 272490"/>
                <a:gd name="connsiteY40" fmla="*/ 32975 h 180660"/>
                <a:gd name="connsiteX41" fmla="*/ 21429 w 272490"/>
                <a:gd name="connsiteY41" fmla="*/ 30808 h 180660"/>
                <a:gd name="connsiteX42" fmla="*/ 30 w 272490"/>
                <a:gd name="connsiteY42" fmla="*/ 31824 h 180660"/>
                <a:gd name="connsiteX43" fmla="*/ 5583 w 272490"/>
                <a:gd name="connsiteY43" fmla="*/ 41236 h 180660"/>
                <a:gd name="connsiteX44" fmla="*/ 3958 w 272490"/>
                <a:gd name="connsiteY44" fmla="*/ 58368 h 180660"/>
                <a:gd name="connsiteX45" fmla="*/ 2739 w 272490"/>
                <a:gd name="connsiteY45" fmla="*/ 58503 h 180660"/>
                <a:gd name="connsiteX46" fmla="*/ 10053 w 272490"/>
                <a:gd name="connsiteY46" fmla="*/ 75906 h 180660"/>
                <a:gd name="connsiteX47" fmla="*/ 29960 w 272490"/>
                <a:gd name="connsiteY47" fmla="*/ 66291 h 180660"/>
                <a:gd name="connsiteX48" fmla="*/ 58604 w 272490"/>
                <a:gd name="connsiteY48" fmla="*/ 64192 h 180660"/>
                <a:gd name="connsiteX49" fmla="*/ 52577 w 272490"/>
                <a:gd name="connsiteY49" fmla="*/ 76583 h 180660"/>
                <a:gd name="connsiteX50" fmla="*/ 39982 w 272490"/>
                <a:gd name="connsiteY50" fmla="*/ 74010 h 180660"/>
                <a:gd name="connsiteX51" fmla="*/ 47296 w 272490"/>
                <a:gd name="connsiteY51" fmla="*/ 77531 h 180660"/>
                <a:gd name="connsiteX52" fmla="*/ 59146 w 272490"/>
                <a:gd name="connsiteY52" fmla="*/ 82339 h 180660"/>
                <a:gd name="connsiteX53" fmla="*/ 51290 w 272490"/>
                <a:gd name="connsiteY53" fmla="*/ 97710 h 180660"/>
                <a:gd name="connsiteX54" fmla="*/ 34836 w 272490"/>
                <a:gd name="connsiteY54" fmla="*/ 89381 h 180660"/>
                <a:gd name="connsiteX55" fmla="*/ 4229 w 272490"/>
                <a:gd name="connsiteY55" fmla="*/ 99335 h 180660"/>
                <a:gd name="connsiteX56" fmla="*/ 22715 w 272490"/>
                <a:gd name="connsiteY56" fmla="*/ 111659 h 180660"/>
                <a:gd name="connsiteX57" fmla="*/ 52035 w 272490"/>
                <a:gd name="connsiteY57" fmla="*/ 122494 h 180660"/>
                <a:gd name="connsiteX58" fmla="*/ 35242 w 272490"/>
                <a:gd name="connsiteY58" fmla="*/ 141454 h 180660"/>
                <a:gd name="connsiteX59" fmla="*/ 29825 w 272490"/>
                <a:gd name="connsiteY59" fmla="*/ 154523 h 180660"/>
                <a:gd name="connsiteX60" fmla="*/ 61041 w 272490"/>
                <a:gd name="connsiteY60" fmla="*/ 173618 h 180660"/>
                <a:gd name="connsiteX61" fmla="*/ 98217 w 272490"/>
                <a:gd name="connsiteY61" fmla="*/ 176801 h 180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72490" h="180660">
                  <a:moveTo>
                    <a:pt x="98217" y="176801"/>
                  </a:moveTo>
                  <a:cubicBezTo>
                    <a:pt x="103566" y="177546"/>
                    <a:pt x="116025" y="180660"/>
                    <a:pt x="125167" y="180660"/>
                  </a:cubicBezTo>
                  <a:cubicBezTo>
                    <a:pt x="134308" y="180660"/>
                    <a:pt x="140809" y="176530"/>
                    <a:pt x="149138" y="171993"/>
                  </a:cubicBezTo>
                  <a:cubicBezTo>
                    <a:pt x="157467" y="167456"/>
                    <a:pt x="167692" y="177139"/>
                    <a:pt x="173786" y="177139"/>
                  </a:cubicBezTo>
                  <a:cubicBezTo>
                    <a:pt x="179880" y="177139"/>
                    <a:pt x="178932" y="160346"/>
                    <a:pt x="188074" y="156554"/>
                  </a:cubicBezTo>
                  <a:cubicBezTo>
                    <a:pt x="197215" y="152762"/>
                    <a:pt x="211842" y="148564"/>
                    <a:pt x="216378" y="145517"/>
                  </a:cubicBezTo>
                  <a:cubicBezTo>
                    <a:pt x="220915" y="142470"/>
                    <a:pt x="230598" y="142266"/>
                    <a:pt x="234390" y="139287"/>
                  </a:cubicBezTo>
                  <a:cubicBezTo>
                    <a:pt x="238182" y="136240"/>
                    <a:pt x="235068" y="129130"/>
                    <a:pt x="240417" y="129130"/>
                  </a:cubicBezTo>
                  <a:cubicBezTo>
                    <a:pt x="249762" y="132041"/>
                    <a:pt x="254772" y="134073"/>
                    <a:pt x="256465" y="119785"/>
                  </a:cubicBezTo>
                  <a:cubicBezTo>
                    <a:pt x="258158" y="105430"/>
                    <a:pt x="259851" y="105294"/>
                    <a:pt x="261003" y="110915"/>
                  </a:cubicBezTo>
                  <a:cubicBezTo>
                    <a:pt x="262154" y="116535"/>
                    <a:pt x="270144" y="123306"/>
                    <a:pt x="272243" y="116535"/>
                  </a:cubicBezTo>
                  <a:cubicBezTo>
                    <a:pt x="274342" y="109763"/>
                    <a:pt x="262492" y="107258"/>
                    <a:pt x="260054" y="104279"/>
                  </a:cubicBezTo>
                  <a:cubicBezTo>
                    <a:pt x="257820" y="101502"/>
                    <a:pt x="260257" y="80646"/>
                    <a:pt x="267029" y="75364"/>
                  </a:cubicBezTo>
                  <a:cubicBezTo>
                    <a:pt x="254298" y="72317"/>
                    <a:pt x="247188" y="66900"/>
                    <a:pt x="250100" y="58707"/>
                  </a:cubicBezTo>
                  <a:cubicBezTo>
                    <a:pt x="253147" y="50242"/>
                    <a:pt x="259513" y="50445"/>
                    <a:pt x="259851" y="46112"/>
                  </a:cubicBezTo>
                  <a:cubicBezTo>
                    <a:pt x="260257" y="41778"/>
                    <a:pt x="255788" y="26407"/>
                    <a:pt x="250845" y="28303"/>
                  </a:cubicBezTo>
                  <a:cubicBezTo>
                    <a:pt x="245902" y="30199"/>
                    <a:pt x="239469" y="35074"/>
                    <a:pt x="242313" y="29996"/>
                  </a:cubicBezTo>
                  <a:cubicBezTo>
                    <a:pt x="245157" y="24917"/>
                    <a:pt x="263237" y="12661"/>
                    <a:pt x="255247" y="10426"/>
                  </a:cubicBezTo>
                  <a:cubicBezTo>
                    <a:pt x="249152" y="8733"/>
                    <a:pt x="238047" y="14286"/>
                    <a:pt x="232088" y="19161"/>
                  </a:cubicBezTo>
                  <a:cubicBezTo>
                    <a:pt x="228499" y="13541"/>
                    <a:pt x="223150" y="7921"/>
                    <a:pt x="217055" y="8395"/>
                  </a:cubicBezTo>
                  <a:cubicBezTo>
                    <a:pt x="207372" y="9140"/>
                    <a:pt x="196741" y="17672"/>
                    <a:pt x="191798" y="21802"/>
                  </a:cubicBezTo>
                  <a:cubicBezTo>
                    <a:pt x="186855" y="25933"/>
                    <a:pt x="190105" y="42455"/>
                    <a:pt x="184417" y="44148"/>
                  </a:cubicBezTo>
                  <a:cubicBezTo>
                    <a:pt x="178729" y="45841"/>
                    <a:pt x="173583" y="31892"/>
                    <a:pt x="164780" y="30470"/>
                  </a:cubicBezTo>
                  <a:cubicBezTo>
                    <a:pt x="155977" y="29048"/>
                    <a:pt x="150153" y="29319"/>
                    <a:pt x="153268" y="35277"/>
                  </a:cubicBezTo>
                  <a:cubicBezTo>
                    <a:pt x="156383" y="41236"/>
                    <a:pt x="155571" y="47127"/>
                    <a:pt x="153607" y="51664"/>
                  </a:cubicBezTo>
                  <a:cubicBezTo>
                    <a:pt x="151643" y="56201"/>
                    <a:pt x="151914" y="50784"/>
                    <a:pt x="149070" y="37173"/>
                  </a:cubicBezTo>
                  <a:cubicBezTo>
                    <a:pt x="146226" y="23631"/>
                    <a:pt x="126521" y="27084"/>
                    <a:pt x="124558" y="39814"/>
                  </a:cubicBezTo>
                  <a:cubicBezTo>
                    <a:pt x="122594" y="52545"/>
                    <a:pt x="113452" y="62973"/>
                    <a:pt x="110608" y="59316"/>
                  </a:cubicBezTo>
                  <a:cubicBezTo>
                    <a:pt x="107765" y="55660"/>
                    <a:pt x="116906" y="39747"/>
                    <a:pt x="107832" y="37173"/>
                  </a:cubicBezTo>
                  <a:cubicBezTo>
                    <a:pt x="105665" y="36564"/>
                    <a:pt x="104243" y="35210"/>
                    <a:pt x="103227" y="33788"/>
                  </a:cubicBezTo>
                  <a:cubicBezTo>
                    <a:pt x="103566" y="35481"/>
                    <a:pt x="103837" y="37580"/>
                    <a:pt x="104175" y="40356"/>
                  </a:cubicBezTo>
                  <a:cubicBezTo>
                    <a:pt x="106749" y="62431"/>
                    <a:pt x="103160" y="67984"/>
                    <a:pt x="98014" y="67713"/>
                  </a:cubicBezTo>
                  <a:cubicBezTo>
                    <a:pt x="92867" y="67442"/>
                    <a:pt x="94763" y="59722"/>
                    <a:pt x="90768" y="63988"/>
                  </a:cubicBezTo>
                  <a:cubicBezTo>
                    <a:pt x="86773" y="68254"/>
                    <a:pt x="83319" y="71911"/>
                    <a:pt x="78715" y="70218"/>
                  </a:cubicBezTo>
                  <a:cubicBezTo>
                    <a:pt x="74178" y="68525"/>
                    <a:pt x="75329" y="69202"/>
                    <a:pt x="75871" y="58165"/>
                  </a:cubicBezTo>
                  <a:cubicBezTo>
                    <a:pt x="76413" y="47127"/>
                    <a:pt x="84674" y="43268"/>
                    <a:pt x="77225" y="33111"/>
                  </a:cubicBezTo>
                  <a:cubicBezTo>
                    <a:pt x="69844" y="22953"/>
                    <a:pt x="57453" y="32027"/>
                    <a:pt x="50952" y="22683"/>
                  </a:cubicBezTo>
                  <a:cubicBezTo>
                    <a:pt x="44383" y="13338"/>
                    <a:pt x="37815" y="-2236"/>
                    <a:pt x="31856" y="269"/>
                  </a:cubicBezTo>
                  <a:cubicBezTo>
                    <a:pt x="25897" y="2842"/>
                    <a:pt x="12152" y="12864"/>
                    <a:pt x="18449" y="21057"/>
                  </a:cubicBezTo>
                  <a:cubicBezTo>
                    <a:pt x="24746" y="29251"/>
                    <a:pt x="44248" y="22953"/>
                    <a:pt x="47363" y="26068"/>
                  </a:cubicBezTo>
                  <a:cubicBezTo>
                    <a:pt x="50478" y="29183"/>
                    <a:pt x="50749" y="38054"/>
                    <a:pt x="42758" y="32975"/>
                  </a:cubicBezTo>
                  <a:cubicBezTo>
                    <a:pt x="34768" y="27897"/>
                    <a:pt x="27929" y="29657"/>
                    <a:pt x="21429" y="30808"/>
                  </a:cubicBezTo>
                  <a:cubicBezTo>
                    <a:pt x="14860" y="31959"/>
                    <a:pt x="-782" y="24714"/>
                    <a:pt x="30" y="31824"/>
                  </a:cubicBezTo>
                  <a:cubicBezTo>
                    <a:pt x="911" y="38866"/>
                    <a:pt x="8156" y="38663"/>
                    <a:pt x="5583" y="41236"/>
                  </a:cubicBezTo>
                  <a:cubicBezTo>
                    <a:pt x="3010" y="43810"/>
                    <a:pt x="8833" y="56946"/>
                    <a:pt x="3958" y="58368"/>
                  </a:cubicBezTo>
                  <a:cubicBezTo>
                    <a:pt x="3484" y="58503"/>
                    <a:pt x="3146" y="58503"/>
                    <a:pt x="2739" y="58503"/>
                  </a:cubicBezTo>
                  <a:cubicBezTo>
                    <a:pt x="4229" y="64665"/>
                    <a:pt x="3348" y="79698"/>
                    <a:pt x="10053" y="75906"/>
                  </a:cubicBezTo>
                  <a:cubicBezTo>
                    <a:pt x="17433" y="71640"/>
                    <a:pt x="16282" y="65681"/>
                    <a:pt x="29960" y="66291"/>
                  </a:cubicBezTo>
                  <a:cubicBezTo>
                    <a:pt x="43639" y="66832"/>
                    <a:pt x="55150" y="61348"/>
                    <a:pt x="58604" y="64192"/>
                  </a:cubicBezTo>
                  <a:cubicBezTo>
                    <a:pt x="62057" y="67036"/>
                    <a:pt x="60838" y="75161"/>
                    <a:pt x="52577" y="76583"/>
                  </a:cubicBezTo>
                  <a:cubicBezTo>
                    <a:pt x="44316" y="78005"/>
                    <a:pt x="36529" y="71505"/>
                    <a:pt x="39982" y="74010"/>
                  </a:cubicBezTo>
                  <a:cubicBezTo>
                    <a:pt x="43436" y="76583"/>
                    <a:pt x="43300" y="79766"/>
                    <a:pt x="47296" y="77531"/>
                  </a:cubicBezTo>
                  <a:cubicBezTo>
                    <a:pt x="51290" y="75297"/>
                    <a:pt x="60025" y="78344"/>
                    <a:pt x="59146" y="82339"/>
                  </a:cubicBezTo>
                  <a:cubicBezTo>
                    <a:pt x="58265" y="86266"/>
                    <a:pt x="58400" y="97710"/>
                    <a:pt x="51290" y="97710"/>
                  </a:cubicBezTo>
                  <a:cubicBezTo>
                    <a:pt x="44180" y="97710"/>
                    <a:pt x="37071" y="89246"/>
                    <a:pt x="34836" y="89381"/>
                  </a:cubicBezTo>
                  <a:cubicBezTo>
                    <a:pt x="5177" y="91007"/>
                    <a:pt x="4229" y="93309"/>
                    <a:pt x="4229" y="99335"/>
                  </a:cubicBezTo>
                  <a:cubicBezTo>
                    <a:pt x="4229" y="105362"/>
                    <a:pt x="10526" y="112404"/>
                    <a:pt x="22715" y="111659"/>
                  </a:cubicBezTo>
                  <a:cubicBezTo>
                    <a:pt x="34904" y="110915"/>
                    <a:pt x="48988" y="113488"/>
                    <a:pt x="52035" y="122494"/>
                  </a:cubicBezTo>
                  <a:cubicBezTo>
                    <a:pt x="55082" y="131567"/>
                    <a:pt x="43639" y="139964"/>
                    <a:pt x="35242" y="141454"/>
                  </a:cubicBezTo>
                  <a:cubicBezTo>
                    <a:pt x="26913" y="142943"/>
                    <a:pt x="13845" y="151543"/>
                    <a:pt x="29825" y="154523"/>
                  </a:cubicBezTo>
                  <a:cubicBezTo>
                    <a:pt x="45806" y="157570"/>
                    <a:pt x="39779" y="167592"/>
                    <a:pt x="61041" y="173618"/>
                  </a:cubicBezTo>
                  <a:cubicBezTo>
                    <a:pt x="82168" y="179509"/>
                    <a:pt x="92935" y="176056"/>
                    <a:pt x="98217" y="17680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 319">
              <a:extLst>
                <a:ext uri="{FF2B5EF4-FFF2-40B4-BE49-F238E27FC236}">
                  <a16:creationId xmlns:a16="http://schemas.microsoft.com/office/drawing/2014/main" id="{888624FC-993F-3804-73D5-D619F715372B}"/>
                </a:ext>
              </a:extLst>
            </p:cNvPr>
            <p:cNvSpPr/>
            <p:nvPr/>
          </p:nvSpPr>
          <p:spPr bwMode="ltGray">
            <a:xfrm>
              <a:off x="11770308" y="3218876"/>
              <a:ext cx="1599" cy="4764"/>
            </a:xfrm>
            <a:custGeom>
              <a:avLst/>
              <a:gdLst>
                <a:gd name="connsiteX0" fmla="*/ 1600 w 1599"/>
                <a:gd name="connsiteY0" fmla="*/ 4765 h 4764"/>
                <a:gd name="connsiteX1" fmla="*/ 1600 w 1599"/>
                <a:gd name="connsiteY1" fmla="*/ 4765 h 4764"/>
                <a:gd name="connsiteX2" fmla="*/ 1600 w 1599"/>
                <a:gd name="connsiteY2" fmla="*/ 4765 h 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9" h="4764">
                  <a:moveTo>
                    <a:pt x="1600" y="4765"/>
                  </a:moveTo>
                  <a:cubicBezTo>
                    <a:pt x="42" y="-3632"/>
                    <a:pt x="-1041" y="837"/>
                    <a:pt x="1600" y="4765"/>
                  </a:cubicBezTo>
                  <a:lnTo>
                    <a:pt x="1600" y="4765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 320">
              <a:extLst>
                <a:ext uri="{FF2B5EF4-FFF2-40B4-BE49-F238E27FC236}">
                  <a16:creationId xmlns:a16="http://schemas.microsoft.com/office/drawing/2014/main" id="{3978C774-B3B7-FF8E-E7E3-8F23F96E1DFC}"/>
                </a:ext>
              </a:extLst>
            </p:cNvPr>
            <p:cNvSpPr/>
            <p:nvPr/>
          </p:nvSpPr>
          <p:spPr bwMode="ltGray">
            <a:xfrm>
              <a:off x="11935709" y="3263737"/>
              <a:ext cx="9896" cy="2696"/>
            </a:xfrm>
            <a:custGeom>
              <a:avLst/>
              <a:gdLst>
                <a:gd name="connsiteX0" fmla="*/ 2031 w 9896"/>
                <a:gd name="connsiteY0" fmla="*/ 465 h 2696"/>
                <a:gd name="connsiteX1" fmla="*/ 0 w 9896"/>
                <a:gd name="connsiteY1" fmla="*/ 1549 h 2696"/>
                <a:gd name="connsiteX2" fmla="*/ 1287 w 9896"/>
                <a:gd name="connsiteY2" fmla="*/ 1887 h 2696"/>
                <a:gd name="connsiteX3" fmla="*/ 2031 w 9896"/>
                <a:gd name="connsiteY3" fmla="*/ 465 h 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96" h="2696">
                  <a:moveTo>
                    <a:pt x="2031" y="465"/>
                  </a:moveTo>
                  <a:cubicBezTo>
                    <a:pt x="1287" y="668"/>
                    <a:pt x="677" y="1075"/>
                    <a:pt x="0" y="1549"/>
                  </a:cubicBezTo>
                  <a:cubicBezTo>
                    <a:pt x="474" y="1684"/>
                    <a:pt x="813" y="1752"/>
                    <a:pt x="1287" y="1887"/>
                  </a:cubicBezTo>
                  <a:cubicBezTo>
                    <a:pt x="14829" y="4935"/>
                    <a:pt x="10293" y="-1769"/>
                    <a:pt x="2031" y="46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 321">
              <a:extLst>
                <a:ext uri="{FF2B5EF4-FFF2-40B4-BE49-F238E27FC236}">
                  <a16:creationId xmlns:a16="http://schemas.microsoft.com/office/drawing/2014/main" id="{0AF2D996-C92A-460D-B1FD-5A3DE993A34B}"/>
                </a:ext>
              </a:extLst>
            </p:cNvPr>
            <p:cNvSpPr/>
            <p:nvPr/>
          </p:nvSpPr>
          <p:spPr bwMode="ltGray">
            <a:xfrm>
              <a:off x="11669032" y="3245194"/>
              <a:ext cx="2387" cy="3095"/>
            </a:xfrm>
            <a:custGeom>
              <a:avLst/>
              <a:gdLst>
                <a:gd name="connsiteX0" fmla="*/ 2387 w 2387"/>
                <a:gd name="connsiteY0" fmla="*/ 3095 h 3095"/>
                <a:gd name="connsiteX1" fmla="*/ 1778 w 2387"/>
                <a:gd name="connsiteY1" fmla="*/ 1335 h 3095"/>
                <a:gd name="connsiteX2" fmla="*/ 2387 w 2387"/>
                <a:gd name="connsiteY2" fmla="*/ 3095 h 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7" h="3095">
                  <a:moveTo>
                    <a:pt x="2387" y="3095"/>
                  </a:moveTo>
                  <a:cubicBezTo>
                    <a:pt x="2252" y="2418"/>
                    <a:pt x="2048" y="1809"/>
                    <a:pt x="1778" y="1335"/>
                  </a:cubicBezTo>
                  <a:cubicBezTo>
                    <a:pt x="-321" y="-2457"/>
                    <a:pt x="-1066" y="3028"/>
                    <a:pt x="2387" y="309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 322">
              <a:extLst>
                <a:ext uri="{FF2B5EF4-FFF2-40B4-BE49-F238E27FC236}">
                  <a16:creationId xmlns:a16="http://schemas.microsoft.com/office/drawing/2014/main" id="{8C98BFC5-6308-7406-C178-C4AE1229EADC}"/>
                </a:ext>
              </a:extLst>
            </p:cNvPr>
            <p:cNvSpPr/>
            <p:nvPr/>
          </p:nvSpPr>
          <p:spPr bwMode="ltGray">
            <a:xfrm>
              <a:off x="12113427" y="3441799"/>
              <a:ext cx="15965" cy="15587"/>
            </a:xfrm>
            <a:custGeom>
              <a:avLst/>
              <a:gdLst>
                <a:gd name="connsiteX0" fmla="*/ 15471 w 15965"/>
                <a:gd name="connsiteY0" fmla="*/ 15525 h 15587"/>
                <a:gd name="connsiteX1" fmla="*/ 9106 w 15965"/>
                <a:gd name="connsiteY1" fmla="*/ 10176 h 15587"/>
                <a:gd name="connsiteX2" fmla="*/ 2741 w 15965"/>
                <a:gd name="connsiteY2" fmla="*/ 18 h 15587"/>
                <a:gd name="connsiteX3" fmla="*/ 15471 w 15965"/>
                <a:gd name="connsiteY3" fmla="*/ 15525 h 15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65" h="15587">
                  <a:moveTo>
                    <a:pt x="15471" y="15525"/>
                  </a:moveTo>
                  <a:cubicBezTo>
                    <a:pt x="17774" y="15931"/>
                    <a:pt x="11408" y="14374"/>
                    <a:pt x="9106" y="10176"/>
                  </a:cubicBezTo>
                  <a:cubicBezTo>
                    <a:pt x="6804" y="6045"/>
                    <a:pt x="5449" y="-388"/>
                    <a:pt x="2741" y="18"/>
                  </a:cubicBezTo>
                  <a:cubicBezTo>
                    <a:pt x="-7281" y="1440"/>
                    <a:pt x="13237" y="15186"/>
                    <a:pt x="15471" y="1552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 323">
              <a:extLst>
                <a:ext uri="{FF2B5EF4-FFF2-40B4-BE49-F238E27FC236}">
                  <a16:creationId xmlns:a16="http://schemas.microsoft.com/office/drawing/2014/main" id="{042CCDC4-FCD5-81BA-7288-09D904CDF836}"/>
                </a:ext>
              </a:extLst>
            </p:cNvPr>
            <p:cNvSpPr/>
            <p:nvPr/>
          </p:nvSpPr>
          <p:spPr bwMode="ltGray">
            <a:xfrm>
              <a:off x="12118665" y="3434042"/>
              <a:ext cx="11694" cy="18916"/>
            </a:xfrm>
            <a:custGeom>
              <a:avLst/>
              <a:gdLst>
                <a:gd name="connsiteX0" fmla="*/ 10979 w 11694"/>
                <a:gd name="connsiteY0" fmla="*/ 18338 h 18916"/>
                <a:gd name="connsiteX1" fmla="*/ 9082 w 11694"/>
                <a:gd name="connsiteY1" fmla="*/ 15020 h 18916"/>
                <a:gd name="connsiteX2" fmla="*/ 1295 w 11694"/>
                <a:gd name="connsiteY2" fmla="*/ 258 h 18916"/>
                <a:gd name="connsiteX3" fmla="*/ 10979 w 11694"/>
                <a:gd name="connsiteY3" fmla="*/ 18338 h 18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94" h="18916">
                  <a:moveTo>
                    <a:pt x="10979" y="18338"/>
                  </a:moveTo>
                  <a:cubicBezTo>
                    <a:pt x="12874" y="19828"/>
                    <a:pt x="10572" y="18338"/>
                    <a:pt x="9082" y="15020"/>
                  </a:cubicBezTo>
                  <a:cubicBezTo>
                    <a:pt x="7593" y="11702"/>
                    <a:pt x="4681" y="-2044"/>
                    <a:pt x="1295" y="258"/>
                  </a:cubicBezTo>
                  <a:cubicBezTo>
                    <a:pt x="-4122" y="3712"/>
                    <a:pt x="9082" y="16781"/>
                    <a:pt x="10979" y="1833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 324">
              <a:extLst>
                <a:ext uri="{FF2B5EF4-FFF2-40B4-BE49-F238E27FC236}">
                  <a16:creationId xmlns:a16="http://schemas.microsoft.com/office/drawing/2014/main" id="{81E414D6-665D-E8FF-5288-1550EC0715FD}"/>
                </a:ext>
              </a:extLst>
            </p:cNvPr>
            <p:cNvSpPr/>
            <p:nvPr/>
          </p:nvSpPr>
          <p:spPr bwMode="ltGray">
            <a:xfrm>
              <a:off x="12128899" y="3469496"/>
              <a:ext cx="7401" cy="4845"/>
            </a:xfrm>
            <a:custGeom>
              <a:avLst/>
              <a:gdLst>
                <a:gd name="connsiteX0" fmla="*/ 271 w 7401"/>
                <a:gd name="connsiteY0" fmla="*/ 3131 h 4845"/>
                <a:gd name="connsiteX1" fmla="*/ 7381 w 7401"/>
                <a:gd name="connsiteY1" fmla="*/ 1641 h 4845"/>
                <a:gd name="connsiteX2" fmla="*/ 271 w 7401"/>
                <a:gd name="connsiteY2" fmla="*/ 3131 h 4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01" h="4845">
                  <a:moveTo>
                    <a:pt x="271" y="3131"/>
                  </a:moveTo>
                  <a:cubicBezTo>
                    <a:pt x="-1625" y="6517"/>
                    <a:pt x="7042" y="4282"/>
                    <a:pt x="7381" y="1641"/>
                  </a:cubicBezTo>
                  <a:cubicBezTo>
                    <a:pt x="7787" y="-1067"/>
                    <a:pt x="2167" y="-322"/>
                    <a:pt x="271" y="31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 325">
              <a:extLst>
                <a:ext uri="{FF2B5EF4-FFF2-40B4-BE49-F238E27FC236}">
                  <a16:creationId xmlns:a16="http://schemas.microsoft.com/office/drawing/2014/main" id="{1CE0735F-1356-181C-85DA-99DBF6BFB9BA}"/>
                </a:ext>
              </a:extLst>
            </p:cNvPr>
            <p:cNvSpPr/>
            <p:nvPr/>
          </p:nvSpPr>
          <p:spPr bwMode="ltGray">
            <a:xfrm>
              <a:off x="12120774" y="3473483"/>
              <a:ext cx="5313" cy="9157"/>
            </a:xfrm>
            <a:custGeom>
              <a:avLst/>
              <a:gdLst>
                <a:gd name="connsiteX0" fmla="*/ 4198 w 5313"/>
                <a:gd name="connsiteY0" fmla="*/ 25 h 9157"/>
                <a:gd name="connsiteX1" fmla="*/ 406 w 5313"/>
                <a:gd name="connsiteY1" fmla="*/ 8625 h 9157"/>
                <a:gd name="connsiteX2" fmla="*/ 4198 w 5313"/>
                <a:gd name="connsiteY2" fmla="*/ 25 h 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13" h="9157">
                  <a:moveTo>
                    <a:pt x="4198" y="25"/>
                  </a:moveTo>
                  <a:cubicBezTo>
                    <a:pt x="3859" y="3411"/>
                    <a:pt x="-1491" y="11265"/>
                    <a:pt x="406" y="8625"/>
                  </a:cubicBezTo>
                  <a:cubicBezTo>
                    <a:pt x="2369" y="5984"/>
                    <a:pt x="7583" y="-449"/>
                    <a:pt x="4198" y="2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 326">
              <a:extLst>
                <a:ext uri="{FF2B5EF4-FFF2-40B4-BE49-F238E27FC236}">
                  <a16:creationId xmlns:a16="http://schemas.microsoft.com/office/drawing/2014/main" id="{1B24B3BB-D32D-101D-A4F4-8F7801948125}"/>
                </a:ext>
              </a:extLst>
            </p:cNvPr>
            <p:cNvSpPr/>
            <p:nvPr/>
          </p:nvSpPr>
          <p:spPr bwMode="ltGray">
            <a:xfrm>
              <a:off x="12272574" y="3542803"/>
              <a:ext cx="14462" cy="36343"/>
            </a:xfrm>
            <a:custGeom>
              <a:avLst/>
              <a:gdLst>
                <a:gd name="connsiteX0" fmla="*/ 2453 w 14462"/>
                <a:gd name="connsiteY0" fmla="*/ 15550 h 36343"/>
                <a:gd name="connsiteX1" fmla="*/ 11933 w 14462"/>
                <a:gd name="connsiteY1" fmla="*/ 36339 h 36343"/>
                <a:gd name="connsiteX2" fmla="*/ 13220 w 14462"/>
                <a:gd name="connsiteY2" fmla="*/ 19207 h 36343"/>
                <a:gd name="connsiteX3" fmla="*/ 9902 w 14462"/>
                <a:gd name="connsiteY3" fmla="*/ 17108 h 36343"/>
                <a:gd name="connsiteX4" fmla="*/ 12881 w 14462"/>
                <a:gd name="connsiteY4" fmla="*/ 12774 h 36343"/>
                <a:gd name="connsiteX5" fmla="*/ 12949 w 14462"/>
                <a:gd name="connsiteY5" fmla="*/ 1330 h 36343"/>
                <a:gd name="connsiteX6" fmla="*/ 7329 w 14462"/>
                <a:gd name="connsiteY6" fmla="*/ 2549 h 36343"/>
                <a:gd name="connsiteX7" fmla="*/ 354 w 14462"/>
                <a:gd name="connsiteY7" fmla="*/ 8508 h 36343"/>
                <a:gd name="connsiteX8" fmla="*/ 2453 w 14462"/>
                <a:gd name="connsiteY8" fmla="*/ 15550 h 3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62" h="36343">
                  <a:moveTo>
                    <a:pt x="2453" y="15550"/>
                  </a:moveTo>
                  <a:cubicBezTo>
                    <a:pt x="3062" y="19952"/>
                    <a:pt x="9766" y="36677"/>
                    <a:pt x="11933" y="36339"/>
                  </a:cubicBezTo>
                  <a:cubicBezTo>
                    <a:pt x="14236" y="35933"/>
                    <a:pt x="15115" y="19952"/>
                    <a:pt x="13220" y="19207"/>
                  </a:cubicBezTo>
                  <a:cubicBezTo>
                    <a:pt x="12543" y="18936"/>
                    <a:pt x="11323" y="18056"/>
                    <a:pt x="9902" y="17108"/>
                  </a:cubicBezTo>
                  <a:cubicBezTo>
                    <a:pt x="11459" y="17108"/>
                    <a:pt x="12475" y="16295"/>
                    <a:pt x="12881" y="12774"/>
                  </a:cubicBezTo>
                  <a:cubicBezTo>
                    <a:pt x="13626" y="6341"/>
                    <a:pt x="15996" y="3971"/>
                    <a:pt x="12949" y="1330"/>
                  </a:cubicBezTo>
                  <a:cubicBezTo>
                    <a:pt x="9902" y="-1310"/>
                    <a:pt x="10376" y="450"/>
                    <a:pt x="7329" y="2549"/>
                  </a:cubicBezTo>
                  <a:cubicBezTo>
                    <a:pt x="1776" y="6409"/>
                    <a:pt x="1505" y="5461"/>
                    <a:pt x="354" y="8508"/>
                  </a:cubicBezTo>
                  <a:cubicBezTo>
                    <a:pt x="-459" y="10810"/>
                    <a:pt x="83" y="13993"/>
                    <a:pt x="2453" y="1555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 327">
              <a:extLst>
                <a:ext uri="{FF2B5EF4-FFF2-40B4-BE49-F238E27FC236}">
                  <a16:creationId xmlns:a16="http://schemas.microsoft.com/office/drawing/2014/main" id="{399B09C8-D42D-8A0A-835D-A225B99C6E1E}"/>
                </a:ext>
              </a:extLst>
            </p:cNvPr>
            <p:cNvSpPr/>
            <p:nvPr/>
          </p:nvSpPr>
          <p:spPr bwMode="ltGray">
            <a:xfrm>
              <a:off x="12278591" y="3525590"/>
              <a:ext cx="10960" cy="4963"/>
            </a:xfrm>
            <a:custGeom>
              <a:avLst/>
              <a:gdLst>
                <a:gd name="connsiteX0" fmla="*/ 3004 w 10960"/>
                <a:gd name="connsiteY0" fmla="*/ 3917 h 4963"/>
                <a:gd name="connsiteX1" fmla="*/ 10791 w 10960"/>
                <a:gd name="connsiteY1" fmla="*/ 3714 h 4963"/>
                <a:gd name="connsiteX2" fmla="*/ 702 w 10960"/>
                <a:gd name="connsiteY2" fmla="*/ 2224 h 4963"/>
                <a:gd name="connsiteX3" fmla="*/ 3004 w 10960"/>
                <a:gd name="connsiteY3" fmla="*/ 3917 h 4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60" h="4963">
                  <a:moveTo>
                    <a:pt x="3004" y="3917"/>
                  </a:moveTo>
                  <a:cubicBezTo>
                    <a:pt x="5713" y="2427"/>
                    <a:pt x="12078" y="6355"/>
                    <a:pt x="10791" y="3714"/>
                  </a:cubicBezTo>
                  <a:cubicBezTo>
                    <a:pt x="9505" y="1073"/>
                    <a:pt x="2666" y="-2313"/>
                    <a:pt x="702" y="2224"/>
                  </a:cubicBezTo>
                  <a:cubicBezTo>
                    <a:pt x="-856" y="5678"/>
                    <a:pt x="296" y="5407"/>
                    <a:pt x="3004" y="391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 328">
              <a:extLst>
                <a:ext uri="{FF2B5EF4-FFF2-40B4-BE49-F238E27FC236}">
                  <a16:creationId xmlns:a16="http://schemas.microsoft.com/office/drawing/2014/main" id="{76EF66AE-1925-1B57-3799-0E4726FEA87C}"/>
                </a:ext>
              </a:extLst>
            </p:cNvPr>
            <p:cNvSpPr/>
            <p:nvPr/>
          </p:nvSpPr>
          <p:spPr bwMode="ltGray">
            <a:xfrm>
              <a:off x="12839390" y="3671428"/>
              <a:ext cx="32960" cy="45700"/>
            </a:xfrm>
            <a:custGeom>
              <a:avLst/>
              <a:gdLst>
                <a:gd name="connsiteX0" fmla="*/ 15611 w 32960"/>
                <a:gd name="connsiteY0" fmla="*/ 13145 h 45700"/>
                <a:gd name="connsiteX1" fmla="*/ 3152 w 32960"/>
                <a:gd name="connsiteY1" fmla="*/ 20662 h 45700"/>
                <a:gd name="connsiteX2" fmla="*/ 714 w 32960"/>
                <a:gd name="connsiteY2" fmla="*/ 34950 h 45700"/>
                <a:gd name="connsiteX3" fmla="*/ 6673 w 32960"/>
                <a:gd name="connsiteY3" fmla="*/ 42398 h 45700"/>
                <a:gd name="connsiteX4" fmla="*/ 6673 w 32960"/>
                <a:gd name="connsiteY4" fmla="*/ 42466 h 45700"/>
                <a:gd name="connsiteX5" fmla="*/ 8027 w 32960"/>
                <a:gd name="connsiteY5" fmla="*/ 42195 h 45700"/>
                <a:gd name="connsiteX6" fmla="*/ 15273 w 32960"/>
                <a:gd name="connsiteY6" fmla="*/ 44768 h 45700"/>
                <a:gd name="connsiteX7" fmla="*/ 14122 w 32960"/>
                <a:gd name="connsiteY7" fmla="*/ 29939 h 45700"/>
                <a:gd name="connsiteX8" fmla="*/ 32946 w 32960"/>
                <a:gd name="connsiteY8" fmla="*/ 20729 h 45700"/>
                <a:gd name="connsiteX9" fmla="*/ 28342 w 32960"/>
                <a:gd name="connsiteY9" fmla="*/ 415 h 45700"/>
                <a:gd name="connsiteX10" fmla="*/ 15611 w 32960"/>
                <a:gd name="connsiteY10" fmla="*/ 13145 h 4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960" h="45700">
                  <a:moveTo>
                    <a:pt x="15611" y="13145"/>
                  </a:moveTo>
                  <a:cubicBezTo>
                    <a:pt x="9923" y="18021"/>
                    <a:pt x="4845" y="14771"/>
                    <a:pt x="3152" y="20662"/>
                  </a:cubicBezTo>
                  <a:cubicBezTo>
                    <a:pt x="1459" y="26621"/>
                    <a:pt x="-1317" y="32715"/>
                    <a:pt x="714" y="34950"/>
                  </a:cubicBezTo>
                  <a:cubicBezTo>
                    <a:pt x="2678" y="37184"/>
                    <a:pt x="6944" y="37590"/>
                    <a:pt x="6673" y="42398"/>
                  </a:cubicBezTo>
                  <a:cubicBezTo>
                    <a:pt x="6673" y="42398"/>
                    <a:pt x="6673" y="42398"/>
                    <a:pt x="6673" y="42466"/>
                  </a:cubicBezTo>
                  <a:cubicBezTo>
                    <a:pt x="7012" y="42330"/>
                    <a:pt x="7486" y="42195"/>
                    <a:pt x="8027" y="42195"/>
                  </a:cubicBezTo>
                  <a:cubicBezTo>
                    <a:pt x="12293" y="42195"/>
                    <a:pt x="15273" y="47883"/>
                    <a:pt x="15273" y="44768"/>
                  </a:cubicBezTo>
                  <a:cubicBezTo>
                    <a:pt x="15273" y="41653"/>
                    <a:pt x="10127" y="34137"/>
                    <a:pt x="14122" y="29939"/>
                  </a:cubicBezTo>
                  <a:cubicBezTo>
                    <a:pt x="18117" y="25672"/>
                    <a:pt x="33488" y="28043"/>
                    <a:pt x="32946" y="20729"/>
                  </a:cubicBezTo>
                  <a:cubicBezTo>
                    <a:pt x="32405" y="13349"/>
                    <a:pt x="31998" y="3259"/>
                    <a:pt x="28342" y="415"/>
                  </a:cubicBezTo>
                  <a:cubicBezTo>
                    <a:pt x="24618" y="-2429"/>
                    <a:pt x="19133" y="10166"/>
                    <a:pt x="15611" y="1314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 329">
              <a:extLst>
                <a:ext uri="{FF2B5EF4-FFF2-40B4-BE49-F238E27FC236}">
                  <a16:creationId xmlns:a16="http://schemas.microsoft.com/office/drawing/2014/main" id="{4D02F685-A5E5-AD2A-1221-22EBB6FFCCB2}"/>
                </a:ext>
              </a:extLst>
            </p:cNvPr>
            <p:cNvSpPr/>
            <p:nvPr/>
          </p:nvSpPr>
          <p:spPr bwMode="ltGray">
            <a:xfrm>
              <a:off x="12844969" y="3713962"/>
              <a:ext cx="1026" cy="1987"/>
            </a:xfrm>
            <a:custGeom>
              <a:avLst/>
              <a:gdLst>
                <a:gd name="connsiteX0" fmla="*/ 1026 w 1026"/>
                <a:gd name="connsiteY0" fmla="*/ 0 h 1987"/>
                <a:gd name="connsiteX1" fmla="*/ 1026 w 1026"/>
                <a:gd name="connsiteY1" fmla="*/ 0 h 1987"/>
                <a:gd name="connsiteX2" fmla="*/ 1026 w 1026"/>
                <a:gd name="connsiteY2" fmla="*/ 0 h 1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6" h="1987">
                  <a:moveTo>
                    <a:pt x="1026" y="0"/>
                  </a:moveTo>
                  <a:cubicBezTo>
                    <a:pt x="-1141" y="880"/>
                    <a:pt x="755" y="3995"/>
                    <a:pt x="1026" y="0"/>
                  </a:cubicBezTo>
                  <a:lnTo>
                    <a:pt x="1026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 330">
              <a:extLst>
                <a:ext uri="{FF2B5EF4-FFF2-40B4-BE49-F238E27FC236}">
                  <a16:creationId xmlns:a16="http://schemas.microsoft.com/office/drawing/2014/main" id="{BF12D785-4657-D003-23EA-C188CC84597D}"/>
                </a:ext>
              </a:extLst>
            </p:cNvPr>
            <p:cNvSpPr/>
            <p:nvPr/>
          </p:nvSpPr>
          <p:spPr bwMode="ltGray">
            <a:xfrm>
              <a:off x="12870930" y="3523938"/>
              <a:ext cx="23747" cy="39498"/>
            </a:xfrm>
            <a:custGeom>
              <a:avLst/>
              <a:gdLst>
                <a:gd name="connsiteX0" fmla="*/ 17725 w 23747"/>
                <a:gd name="connsiteY0" fmla="*/ 22904 h 39498"/>
                <a:gd name="connsiteX1" fmla="*/ 21179 w 23747"/>
                <a:gd name="connsiteY1" fmla="*/ 4351 h 39498"/>
                <a:gd name="connsiteX2" fmla="*/ 2896 w 23747"/>
                <a:gd name="connsiteY2" fmla="*/ 8143 h 39498"/>
                <a:gd name="connsiteX3" fmla="*/ 1880 w 23747"/>
                <a:gd name="connsiteY3" fmla="*/ 13424 h 39498"/>
                <a:gd name="connsiteX4" fmla="*/ 3979 w 23747"/>
                <a:gd name="connsiteY4" fmla="*/ 17893 h 39498"/>
                <a:gd name="connsiteX5" fmla="*/ 3370 w 23747"/>
                <a:gd name="connsiteY5" fmla="*/ 39088 h 39498"/>
                <a:gd name="connsiteX6" fmla="*/ 23481 w 23747"/>
                <a:gd name="connsiteY6" fmla="*/ 35364 h 39498"/>
                <a:gd name="connsiteX7" fmla="*/ 9803 w 23747"/>
                <a:gd name="connsiteY7" fmla="*/ 28186 h 39498"/>
                <a:gd name="connsiteX8" fmla="*/ 17725 w 23747"/>
                <a:gd name="connsiteY8" fmla="*/ 22904 h 39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47" h="39498">
                  <a:moveTo>
                    <a:pt x="17725" y="22904"/>
                  </a:moveTo>
                  <a:cubicBezTo>
                    <a:pt x="20569" y="22024"/>
                    <a:pt x="27476" y="8888"/>
                    <a:pt x="21179" y="4351"/>
                  </a:cubicBezTo>
                  <a:cubicBezTo>
                    <a:pt x="14881" y="-186"/>
                    <a:pt x="661" y="-3978"/>
                    <a:pt x="2896" y="8143"/>
                  </a:cubicBezTo>
                  <a:cubicBezTo>
                    <a:pt x="3979" y="14034"/>
                    <a:pt x="6485" y="12815"/>
                    <a:pt x="1880" y="13424"/>
                  </a:cubicBezTo>
                  <a:cubicBezTo>
                    <a:pt x="-2657" y="13966"/>
                    <a:pt x="2219" y="12544"/>
                    <a:pt x="3979" y="17893"/>
                  </a:cubicBezTo>
                  <a:cubicBezTo>
                    <a:pt x="5672" y="23243"/>
                    <a:pt x="-355" y="37395"/>
                    <a:pt x="3370" y="39088"/>
                  </a:cubicBezTo>
                  <a:cubicBezTo>
                    <a:pt x="7094" y="40781"/>
                    <a:pt x="22601" y="36786"/>
                    <a:pt x="23481" y="35364"/>
                  </a:cubicBezTo>
                  <a:cubicBezTo>
                    <a:pt x="24361" y="33942"/>
                    <a:pt x="11293" y="29879"/>
                    <a:pt x="9803" y="28186"/>
                  </a:cubicBezTo>
                  <a:cubicBezTo>
                    <a:pt x="8381" y="26493"/>
                    <a:pt x="14813" y="23785"/>
                    <a:pt x="17725" y="229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 331">
              <a:extLst>
                <a:ext uri="{FF2B5EF4-FFF2-40B4-BE49-F238E27FC236}">
                  <a16:creationId xmlns:a16="http://schemas.microsoft.com/office/drawing/2014/main" id="{65F6EE7C-5718-A8AB-0A6A-17A680285BA6}"/>
                </a:ext>
              </a:extLst>
            </p:cNvPr>
            <p:cNvSpPr/>
            <p:nvPr/>
          </p:nvSpPr>
          <p:spPr bwMode="ltGray">
            <a:xfrm>
              <a:off x="12744620" y="3794570"/>
              <a:ext cx="15805" cy="24091"/>
            </a:xfrm>
            <a:custGeom>
              <a:avLst/>
              <a:gdLst>
                <a:gd name="connsiteX0" fmla="*/ 4341 w 15805"/>
                <a:gd name="connsiteY0" fmla="*/ 4305 h 24091"/>
                <a:gd name="connsiteX1" fmla="*/ 278 w 15805"/>
                <a:gd name="connsiteY1" fmla="*/ 649 h 24091"/>
                <a:gd name="connsiteX2" fmla="*/ 3731 w 15805"/>
                <a:gd name="connsiteY2" fmla="*/ 9926 h 24091"/>
                <a:gd name="connsiteX3" fmla="*/ 13279 w 15805"/>
                <a:gd name="connsiteY3" fmla="*/ 23943 h 24091"/>
                <a:gd name="connsiteX4" fmla="*/ 11451 w 15805"/>
                <a:gd name="connsiteY4" fmla="*/ 9926 h 24091"/>
                <a:gd name="connsiteX5" fmla="*/ 4341 w 15805"/>
                <a:gd name="connsiteY5" fmla="*/ 4305 h 24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05" h="24091">
                  <a:moveTo>
                    <a:pt x="4341" y="4305"/>
                  </a:moveTo>
                  <a:cubicBezTo>
                    <a:pt x="346" y="3358"/>
                    <a:pt x="684" y="-1789"/>
                    <a:pt x="278" y="649"/>
                  </a:cubicBezTo>
                  <a:cubicBezTo>
                    <a:pt x="-670" y="6676"/>
                    <a:pt x="888" y="7421"/>
                    <a:pt x="3731" y="9926"/>
                  </a:cubicBezTo>
                  <a:cubicBezTo>
                    <a:pt x="6575" y="12364"/>
                    <a:pt x="8742" y="25636"/>
                    <a:pt x="13279" y="23943"/>
                  </a:cubicBezTo>
                  <a:cubicBezTo>
                    <a:pt x="17816" y="22250"/>
                    <a:pt x="15649" y="16359"/>
                    <a:pt x="11451" y="9926"/>
                  </a:cubicBezTo>
                  <a:cubicBezTo>
                    <a:pt x="7388" y="3561"/>
                    <a:pt x="8336" y="5254"/>
                    <a:pt x="4341" y="43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 332">
              <a:extLst>
                <a:ext uri="{FF2B5EF4-FFF2-40B4-BE49-F238E27FC236}">
                  <a16:creationId xmlns:a16="http://schemas.microsoft.com/office/drawing/2014/main" id="{EC45D472-DBE3-F328-BE77-FA298F82E5E3}"/>
                </a:ext>
              </a:extLst>
            </p:cNvPr>
            <p:cNvSpPr/>
            <p:nvPr/>
          </p:nvSpPr>
          <p:spPr bwMode="ltGray">
            <a:xfrm>
              <a:off x="12007249" y="3790018"/>
              <a:ext cx="143486" cy="179917"/>
            </a:xfrm>
            <a:custGeom>
              <a:avLst/>
              <a:gdLst>
                <a:gd name="connsiteX0" fmla="*/ 63957 w 143486"/>
                <a:gd name="connsiteY0" fmla="*/ 23687 h 179917"/>
                <a:gd name="connsiteX1" fmla="*/ 69306 w 143486"/>
                <a:gd name="connsiteY1" fmla="*/ 38178 h 179917"/>
                <a:gd name="connsiteX2" fmla="*/ 63618 w 143486"/>
                <a:gd name="connsiteY2" fmla="*/ 55648 h 179917"/>
                <a:gd name="connsiteX3" fmla="*/ 27188 w 143486"/>
                <a:gd name="connsiteY3" fmla="*/ 46507 h 179917"/>
                <a:gd name="connsiteX4" fmla="*/ 16015 w 143486"/>
                <a:gd name="connsiteY4" fmla="*/ 50028 h 179917"/>
                <a:gd name="connsiteX5" fmla="*/ 28610 w 143486"/>
                <a:gd name="connsiteY5" fmla="*/ 68514 h 179917"/>
                <a:gd name="connsiteX6" fmla="*/ 26782 w 143486"/>
                <a:gd name="connsiteY6" fmla="*/ 84427 h 179917"/>
                <a:gd name="connsiteX7" fmla="*/ 21297 w 143486"/>
                <a:gd name="connsiteY7" fmla="*/ 87136 h 179917"/>
                <a:gd name="connsiteX8" fmla="*/ 24276 w 143486"/>
                <a:gd name="connsiteY8" fmla="*/ 87881 h 179917"/>
                <a:gd name="connsiteX9" fmla="*/ 41679 w 143486"/>
                <a:gd name="connsiteY9" fmla="*/ 87406 h 179917"/>
                <a:gd name="connsiteX10" fmla="*/ 26443 w 143486"/>
                <a:gd name="connsiteY10" fmla="*/ 119436 h 179917"/>
                <a:gd name="connsiteX11" fmla="*/ 3488 w 143486"/>
                <a:gd name="connsiteY11" fmla="*/ 136906 h 179917"/>
                <a:gd name="connsiteX12" fmla="*/ 4503 w 143486"/>
                <a:gd name="connsiteY12" fmla="*/ 162231 h 179917"/>
                <a:gd name="connsiteX13" fmla="*/ 48721 w 143486"/>
                <a:gd name="connsiteY13" fmla="*/ 178415 h 179917"/>
                <a:gd name="connsiteX14" fmla="*/ 95579 w 143486"/>
                <a:gd name="connsiteY14" fmla="*/ 161689 h 179917"/>
                <a:gd name="connsiteX15" fmla="*/ 136818 w 143486"/>
                <a:gd name="connsiteY15" fmla="*/ 138937 h 179917"/>
                <a:gd name="connsiteX16" fmla="*/ 127609 w 143486"/>
                <a:gd name="connsiteY16" fmla="*/ 81922 h 179917"/>
                <a:gd name="connsiteX17" fmla="*/ 141016 w 143486"/>
                <a:gd name="connsiteY17" fmla="*/ 52060 h 179917"/>
                <a:gd name="connsiteX18" fmla="*/ 132213 w 143486"/>
                <a:gd name="connsiteY18" fmla="*/ 15900 h 179917"/>
                <a:gd name="connsiteX19" fmla="*/ 108919 w 143486"/>
                <a:gd name="connsiteY19" fmla="*/ 3779 h 179917"/>
                <a:gd name="connsiteX20" fmla="*/ 97882 w 143486"/>
                <a:gd name="connsiteY20" fmla="*/ 1003 h 179917"/>
                <a:gd name="connsiteX21" fmla="*/ 83933 w 143486"/>
                <a:gd name="connsiteY21" fmla="*/ 8790 h 179917"/>
                <a:gd name="connsiteX22" fmla="*/ 63957 w 143486"/>
                <a:gd name="connsiteY22" fmla="*/ 23687 h 179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3486" h="179917">
                  <a:moveTo>
                    <a:pt x="63957" y="23687"/>
                  </a:moveTo>
                  <a:cubicBezTo>
                    <a:pt x="63212" y="27615"/>
                    <a:pt x="64228" y="32287"/>
                    <a:pt x="69306" y="38178"/>
                  </a:cubicBezTo>
                  <a:cubicBezTo>
                    <a:pt x="74927" y="44679"/>
                    <a:pt x="78042" y="52669"/>
                    <a:pt x="63618" y="55648"/>
                  </a:cubicBezTo>
                  <a:cubicBezTo>
                    <a:pt x="49195" y="58696"/>
                    <a:pt x="34840" y="47252"/>
                    <a:pt x="27188" y="46507"/>
                  </a:cubicBezTo>
                  <a:cubicBezTo>
                    <a:pt x="19604" y="45762"/>
                    <a:pt x="16015" y="40954"/>
                    <a:pt x="16015" y="50028"/>
                  </a:cubicBezTo>
                  <a:cubicBezTo>
                    <a:pt x="16015" y="59102"/>
                    <a:pt x="26308" y="66212"/>
                    <a:pt x="28610" y="68514"/>
                  </a:cubicBezTo>
                  <a:cubicBezTo>
                    <a:pt x="30912" y="70749"/>
                    <a:pt x="34840" y="79145"/>
                    <a:pt x="26782" y="84427"/>
                  </a:cubicBezTo>
                  <a:cubicBezTo>
                    <a:pt x="24073" y="86255"/>
                    <a:pt x="22312" y="86865"/>
                    <a:pt x="21297" y="87136"/>
                  </a:cubicBezTo>
                  <a:cubicBezTo>
                    <a:pt x="21974" y="87136"/>
                    <a:pt x="22922" y="87339"/>
                    <a:pt x="24276" y="87881"/>
                  </a:cubicBezTo>
                  <a:cubicBezTo>
                    <a:pt x="29896" y="90115"/>
                    <a:pt x="36397" y="85104"/>
                    <a:pt x="41679" y="87406"/>
                  </a:cubicBezTo>
                  <a:cubicBezTo>
                    <a:pt x="56441" y="93704"/>
                    <a:pt x="31792" y="116388"/>
                    <a:pt x="26443" y="119436"/>
                  </a:cubicBezTo>
                  <a:cubicBezTo>
                    <a:pt x="21093" y="122483"/>
                    <a:pt x="7280" y="129390"/>
                    <a:pt x="3488" y="136906"/>
                  </a:cubicBezTo>
                  <a:cubicBezTo>
                    <a:pt x="-304" y="144422"/>
                    <a:pt x="-2336" y="150178"/>
                    <a:pt x="4503" y="162231"/>
                  </a:cubicBezTo>
                  <a:cubicBezTo>
                    <a:pt x="11343" y="174284"/>
                    <a:pt x="31251" y="183697"/>
                    <a:pt x="48721" y="178415"/>
                  </a:cubicBezTo>
                  <a:cubicBezTo>
                    <a:pt x="66192" y="173133"/>
                    <a:pt x="74250" y="166226"/>
                    <a:pt x="95579" y="161689"/>
                  </a:cubicBezTo>
                  <a:cubicBezTo>
                    <a:pt x="116842" y="157153"/>
                    <a:pt x="129978" y="155866"/>
                    <a:pt x="136818" y="138937"/>
                  </a:cubicBezTo>
                  <a:cubicBezTo>
                    <a:pt x="143657" y="122009"/>
                    <a:pt x="126119" y="95532"/>
                    <a:pt x="127609" y="81922"/>
                  </a:cubicBezTo>
                  <a:cubicBezTo>
                    <a:pt x="129098" y="68379"/>
                    <a:pt x="135667" y="64858"/>
                    <a:pt x="141016" y="52060"/>
                  </a:cubicBezTo>
                  <a:cubicBezTo>
                    <a:pt x="146365" y="39262"/>
                    <a:pt x="142844" y="28021"/>
                    <a:pt x="132213" y="15900"/>
                  </a:cubicBezTo>
                  <a:cubicBezTo>
                    <a:pt x="121582" y="3779"/>
                    <a:pt x="111221" y="732"/>
                    <a:pt x="108919" y="3779"/>
                  </a:cubicBezTo>
                  <a:cubicBezTo>
                    <a:pt x="106549" y="6826"/>
                    <a:pt x="107023" y="3508"/>
                    <a:pt x="97882" y="1003"/>
                  </a:cubicBezTo>
                  <a:cubicBezTo>
                    <a:pt x="88740" y="-1570"/>
                    <a:pt x="89824" y="732"/>
                    <a:pt x="83933" y="8790"/>
                  </a:cubicBezTo>
                  <a:cubicBezTo>
                    <a:pt x="78042" y="16848"/>
                    <a:pt x="64702" y="19760"/>
                    <a:pt x="63957" y="2368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 333">
              <a:extLst>
                <a:ext uri="{FF2B5EF4-FFF2-40B4-BE49-F238E27FC236}">
                  <a16:creationId xmlns:a16="http://schemas.microsoft.com/office/drawing/2014/main" id="{8E63B8D0-6D1F-2005-911D-E11487A1EC30}"/>
                </a:ext>
              </a:extLst>
            </p:cNvPr>
            <p:cNvSpPr/>
            <p:nvPr/>
          </p:nvSpPr>
          <p:spPr bwMode="ltGray">
            <a:xfrm>
              <a:off x="12027725" y="3877212"/>
              <a:ext cx="889" cy="115"/>
            </a:xfrm>
            <a:custGeom>
              <a:avLst/>
              <a:gdLst>
                <a:gd name="connsiteX0" fmla="*/ 889 w 889"/>
                <a:gd name="connsiteY0" fmla="*/ 9 h 115"/>
                <a:gd name="connsiteX1" fmla="*/ 889 w 889"/>
                <a:gd name="connsiteY1" fmla="*/ 9 h 115"/>
                <a:gd name="connsiteX2" fmla="*/ 889 w 889"/>
                <a:gd name="connsiteY2" fmla="*/ 9 h 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" h="115">
                  <a:moveTo>
                    <a:pt x="889" y="9"/>
                  </a:moveTo>
                  <a:cubicBezTo>
                    <a:pt x="-262" y="-58"/>
                    <a:pt x="-330" y="280"/>
                    <a:pt x="889" y="9"/>
                  </a:cubicBezTo>
                  <a:lnTo>
                    <a:pt x="889" y="9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 334">
              <a:extLst>
                <a:ext uri="{FF2B5EF4-FFF2-40B4-BE49-F238E27FC236}">
                  <a16:creationId xmlns:a16="http://schemas.microsoft.com/office/drawing/2014/main" id="{3B1AB2A9-2CAB-08CB-FEDE-B89213B80D98}"/>
                </a:ext>
              </a:extLst>
            </p:cNvPr>
            <p:cNvSpPr/>
            <p:nvPr/>
          </p:nvSpPr>
          <p:spPr bwMode="ltGray">
            <a:xfrm>
              <a:off x="12131454" y="3637515"/>
              <a:ext cx="241743" cy="401803"/>
            </a:xfrm>
            <a:custGeom>
              <a:avLst/>
              <a:gdLst>
                <a:gd name="connsiteX0" fmla="*/ 6316 w 241743"/>
                <a:gd name="connsiteY0" fmla="*/ 69336 h 401803"/>
                <a:gd name="connsiteX1" fmla="*/ 19859 w 241743"/>
                <a:gd name="connsiteY1" fmla="*/ 84640 h 401803"/>
                <a:gd name="connsiteX2" fmla="*/ 17827 w 241743"/>
                <a:gd name="connsiteY2" fmla="*/ 99402 h 401803"/>
                <a:gd name="connsiteX3" fmla="*/ 26901 w 241743"/>
                <a:gd name="connsiteY3" fmla="*/ 98183 h 401803"/>
                <a:gd name="connsiteX4" fmla="*/ 22703 w 241743"/>
                <a:gd name="connsiteY4" fmla="*/ 110371 h 401803"/>
                <a:gd name="connsiteX5" fmla="*/ 27985 w 241743"/>
                <a:gd name="connsiteY5" fmla="*/ 120664 h 401803"/>
                <a:gd name="connsiteX6" fmla="*/ 17353 w 241743"/>
                <a:gd name="connsiteY6" fmla="*/ 127503 h 401803"/>
                <a:gd name="connsiteX7" fmla="*/ 7399 w 241743"/>
                <a:gd name="connsiteY7" fmla="*/ 138134 h 401803"/>
                <a:gd name="connsiteX8" fmla="*/ 1982 w 241743"/>
                <a:gd name="connsiteY8" fmla="*/ 149849 h 401803"/>
                <a:gd name="connsiteX9" fmla="*/ 13290 w 241743"/>
                <a:gd name="connsiteY9" fmla="*/ 137796 h 401803"/>
                <a:gd name="connsiteX10" fmla="*/ 29948 w 241743"/>
                <a:gd name="connsiteY10" fmla="*/ 123034 h 401803"/>
                <a:gd name="connsiteX11" fmla="*/ 33943 w 241743"/>
                <a:gd name="connsiteY11" fmla="*/ 132988 h 401803"/>
                <a:gd name="connsiteX12" fmla="*/ 18978 w 241743"/>
                <a:gd name="connsiteY12" fmla="*/ 151880 h 401803"/>
                <a:gd name="connsiteX13" fmla="*/ 39022 w 241743"/>
                <a:gd name="connsiteY13" fmla="*/ 143213 h 401803"/>
                <a:gd name="connsiteX14" fmla="*/ 43423 w 241743"/>
                <a:gd name="connsiteY14" fmla="*/ 132446 h 401803"/>
                <a:gd name="connsiteX15" fmla="*/ 53784 w 241743"/>
                <a:gd name="connsiteY15" fmla="*/ 148156 h 401803"/>
                <a:gd name="connsiteX16" fmla="*/ 42204 w 241743"/>
                <a:gd name="connsiteY16" fmla="*/ 164272 h 401803"/>
                <a:gd name="connsiteX17" fmla="*/ 44236 w 241743"/>
                <a:gd name="connsiteY17" fmla="*/ 173143 h 401803"/>
                <a:gd name="connsiteX18" fmla="*/ 61368 w 241743"/>
                <a:gd name="connsiteY18" fmla="*/ 176393 h 401803"/>
                <a:gd name="connsiteX19" fmla="*/ 87099 w 241743"/>
                <a:gd name="connsiteY19" fmla="*/ 180862 h 401803"/>
                <a:gd name="connsiteX20" fmla="*/ 82833 w 241743"/>
                <a:gd name="connsiteY20" fmla="*/ 193457 h 401803"/>
                <a:gd name="connsiteX21" fmla="*/ 95563 w 241743"/>
                <a:gd name="connsiteY21" fmla="*/ 222574 h 401803"/>
                <a:gd name="connsiteX22" fmla="*/ 93803 w 241743"/>
                <a:gd name="connsiteY22" fmla="*/ 257380 h 401803"/>
                <a:gd name="connsiteX23" fmla="*/ 70577 w 241743"/>
                <a:gd name="connsiteY23" fmla="*/ 251827 h 401803"/>
                <a:gd name="connsiteX24" fmla="*/ 60081 w 241743"/>
                <a:gd name="connsiteY24" fmla="*/ 254806 h 401803"/>
                <a:gd name="connsiteX25" fmla="*/ 58320 w 241743"/>
                <a:gd name="connsiteY25" fmla="*/ 254671 h 401803"/>
                <a:gd name="connsiteX26" fmla="*/ 52632 w 241743"/>
                <a:gd name="connsiteY26" fmla="*/ 264693 h 401803"/>
                <a:gd name="connsiteX27" fmla="*/ 75046 w 241743"/>
                <a:gd name="connsiteY27" fmla="*/ 279657 h 401803"/>
                <a:gd name="connsiteX28" fmla="*/ 59810 w 241743"/>
                <a:gd name="connsiteY28" fmla="*/ 305254 h 401803"/>
                <a:gd name="connsiteX29" fmla="*/ 41392 w 241743"/>
                <a:gd name="connsiteY29" fmla="*/ 314531 h 401803"/>
                <a:gd name="connsiteX30" fmla="*/ 40579 w 241743"/>
                <a:gd name="connsiteY30" fmla="*/ 334980 h 401803"/>
                <a:gd name="connsiteX31" fmla="*/ 66514 w 241743"/>
                <a:gd name="connsiteY31" fmla="*/ 325636 h 401803"/>
                <a:gd name="connsiteX32" fmla="*/ 80666 w 241743"/>
                <a:gd name="connsiteY32" fmla="*/ 330646 h 401803"/>
                <a:gd name="connsiteX33" fmla="*/ 101590 w 241743"/>
                <a:gd name="connsiteY33" fmla="*/ 333829 h 401803"/>
                <a:gd name="connsiteX34" fmla="*/ 93803 w 241743"/>
                <a:gd name="connsiteY34" fmla="*/ 350825 h 401803"/>
                <a:gd name="connsiteX35" fmla="*/ 66581 w 241743"/>
                <a:gd name="connsiteY35" fmla="*/ 346492 h 401803"/>
                <a:gd name="connsiteX36" fmla="*/ 55341 w 241743"/>
                <a:gd name="connsiteY36" fmla="*/ 354076 h 401803"/>
                <a:gd name="connsiteX37" fmla="*/ 52768 w 241743"/>
                <a:gd name="connsiteY37" fmla="*/ 378859 h 401803"/>
                <a:gd name="connsiteX38" fmla="*/ 32860 w 241743"/>
                <a:gd name="connsiteY38" fmla="*/ 389626 h 401803"/>
                <a:gd name="connsiteX39" fmla="*/ 8821 w 241743"/>
                <a:gd name="connsiteY39" fmla="*/ 397752 h 401803"/>
                <a:gd name="connsiteX40" fmla="*/ 30557 w 241743"/>
                <a:gd name="connsiteY40" fmla="*/ 400325 h 401803"/>
                <a:gd name="connsiteX41" fmla="*/ 35162 w 241743"/>
                <a:gd name="connsiteY41" fmla="*/ 393215 h 401803"/>
                <a:gd name="connsiteX42" fmla="*/ 54257 w 241743"/>
                <a:gd name="connsiteY42" fmla="*/ 383870 h 401803"/>
                <a:gd name="connsiteX43" fmla="*/ 76874 w 241743"/>
                <a:gd name="connsiteY43" fmla="*/ 384886 h 401803"/>
                <a:gd name="connsiteX44" fmla="*/ 100507 w 241743"/>
                <a:gd name="connsiteY44" fmla="*/ 384886 h 401803"/>
                <a:gd name="connsiteX45" fmla="*/ 110528 w 241743"/>
                <a:gd name="connsiteY45" fmla="*/ 371614 h 401803"/>
                <a:gd name="connsiteX46" fmla="*/ 132942 w 241743"/>
                <a:gd name="connsiteY46" fmla="*/ 375812 h 401803"/>
                <a:gd name="connsiteX47" fmla="*/ 151699 w 241743"/>
                <a:gd name="connsiteY47" fmla="*/ 368228 h 401803"/>
                <a:gd name="connsiteX48" fmla="*/ 155152 w 241743"/>
                <a:gd name="connsiteY48" fmla="*/ 371411 h 401803"/>
                <a:gd name="connsiteX49" fmla="*/ 161043 w 241743"/>
                <a:gd name="connsiteY49" fmla="*/ 371614 h 401803"/>
                <a:gd name="connsiteX50" fmla="*/ 170794 w 241743"/>
                <a:gd name="connsiteY50" fmla="*/ 373036 h 401803"/>
                <a:gd name="connsiteX51" fmla="*/ 193750 w 241743"/>
                <a:gd name="connsiteY51" fmla="*/ 358545 h 401803"/>
                <a:gd name="connsiteX52" fmla="*/ 225778 w 241743"/>
                <a:gd name="connsiteY52" fmla="*/ 360170 h 401803"/>
                <a:gd name="connsiteX53" fmla="*/ 234040 w 241743"/>
                <a:gd name="connsiteY53" fmla="*/ 351841 h 401803"/>
                <a:gd name="connsiteX54" fmla="*/ 217517 w 241743"/>
                <a:gd name="connsiteY54" fmla="*/ 329631 h 401803"/>
                <a:gd name="connsiteX55" fmla="*/ 220700 w 241743"/>
                <a:gd name="connsiteY55" fmla="*/ 313718 h 401803"/>
                <a:gd name="connsiteX56" fmla="*/ 236071 w 241743"/>
                <a:gd name="connsiteY56" fmla="*/ 291507 h 401803"/>
                <a:gd name="connsiteX57" fmla="*/ 234514 w 241743"/>
                <a:gd name="connsiteY57" fmla="*/ 259479 h 401803"/>
                <a:gd name="connsiteX58" fmla="*/ 206480 w 241743"/>
                <a:gd name="connsiteY58" fmla="*/ 252369 h 401803"/>
                <a:gd name="connsiteX59" fmla="*/ 181493 w 241743"/>
                <a:gd name="connsiteY59" fmla="*/ 218308 h 401803"/>
                <a:gd name="connsiteX60" fmla="*/ 169711 w 241743"/>
                <a:gd name="connsiteY60" fmla="*/ 187092 h 401803"/>
                <a:gd name="connsiteX61" fmla="*/ 150412 w 241743"/>
                <a:gd name="connsiteY61" fmla="*/ 174903 h 401803"/>
                <a:gd name="connsiteX62" fmla="*/ 129895 w 241743"/>
                <a:gd name="connsiteY62" fmla="*/ 133259 h 401803"/>
                <a:gd name="connsiteX63" fmla="*/ 104637 w 241743"/>
                <a:gd name="connsiteY63" fmla="*/ 121138 h 401803"/>
                <a:gd name="connsiteX64" fmla="*/ 90011 w 241743"/>
                <a:gd name="connsiteY64" fmla="*/ 137051 h 401803"/>
                <a:gd name="connsiteX65" fmla="*/ 96444 w 241743"/>
                <a:gd name="connsiteY65" fmla="*/ 108746 h 401803"/>
                <a:gd name="connsiteX66" fmla="*/ 117774 w 241743"/>
                <a:gd name="connsiteY66" fmla="*/ 98995 h 401803"/>
                <a:gd name="connsiteX67" fmla="*/ 112628 w 241743"/>
                <a:gd name="connsiteY67" fmla="*/ 66560 h 401803"/>
                <a:gd name="connsiteX68" fmla="*/ 129150 w 241743"/>
                <a:gd name="connsiteY68" fmla="*/ 44756 h 401803"/>
                <a:gd name="connsiteX69" fmla="*/ 79650 w 241743"/>
                <a:gd name="connsiteY69" fmla="*/ 43537 h 401803"/>
                <a:gd name="connsiteX70" fmla="*/ 81547 w 241743"/>
                <a:gd name="connsiteY70" fmla="*/ 22139 h 401803"/>
                <a:gd name="connsiteX71" fmla="*/ 100778 w 241743"/>
                <a:gd name="connsiteY71" fmla="*/ 538 h 401803"/>
                <a:gd name="connsiteX72" fmla="*/ 75520 w 241743"/>
                <a:gd name="connsiteY72" fmla="*/ 14623 h 401803"/>
                <a:gd name="connsiteX73" fmla="*/ 49585 w 241743"/>
                <a:gd name="connsiteY73" fmla="*/ 5956 h 401803"/>
                <a:gd name="connsiteX74" fmla="*/ 30557 w 241743"/>
                <a:gd name="connsiteY74" fmla="*/ 18957 h 401803"/>
                <a:gd name="connsiteX75" fmla="*/ 30490 w 241743"/>
                <a:gd name="connsiteY75" fmla="*/ 41573 h 401803"/>
                <a:gd name="connsiteX76" fmla="*/ 19249 w 241743"/>
                <a:gd name="connsiteY76" fmla="*/ 54168 h 401803"/>
                <a:gd name="connsiteX77" fmla="*/ 18098 w 241743"/>
                <a:gd name="connsiteY77" fmla="*/ 70758 h 401803"/>
                <a:gd name="connsiteX78" fmla="*/ 16608 w 241743"/>
                <a:gd name="connsiteY78" fmla="*/ 46991 h 401803"/>
                <a:gd name="connsiteX79" fmla="*/ 11665 w 241743"/>
                <a:gd name="connsiteY79" fmla="*/ 50038 h 401803"/>
                <a:gd name="connsiteX80" fmla="*/ 6316 w 241743"/>
                <a:gd name="connsiteY80" fmla="*/ 69336 h 401803"/>
                <a:gd name="connsiteX81" fmla="*/ 45387 w 241743"/>
                <a:gd name="connsiteY81" fmla="*/ 127503 h 401803"/>
                <a:gd name="connsiteX82" fmla="*/ 44642 w 241743"/>
                <a:gd name="connsiteY82" fmla="*/ 129128 h 401803"/>
                <a:gd name="connsiteX83" fmla="*/ 45387 w 241743"/>
                <a:gd name="connsiteY83" fmla="*/ 127503 h 401803"/>
                <a:gd name="connsiteX84" fmla="*/ 42272 w 241743"/>
                <a:gd name="connsiteY84" fmla="*/ 132378 h 401803"/>
                <a:gd name="connsiteX85" fmla="*/ 37194 w 241743"/>
                <a:gd name="connsiteY85" fmla="*/ 137457 h 401803"/>
                <a:gd name="connsiteX86" fmla="*/ 42272 w 241743"/>
                <a:gd name="connsiteY86" fmla="*/ 132378 h 40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1743" h="401803">
                  <a:moveTo>
                    <a:pt x="6316" y="69336"/>
                  </a:moveTo>
                  <a:cubicBezTo>
                    <a:pt x="7467" y="74212"/>
                    <a:pt x="21348" y="77056"/>
                    <a:pt x="19859" y="84640"/>
                  </a:cubicBezTo>
                  <a:cubicBezTo>
                    <a:pt x="18369" y="92156"/>
                    <a:pt x="14442" y="87687"/>
                    <a:pt x="17827" y="99402"/>
                  </a:cubicBezTo>
                  <a:cubicBezTo>
                    <a:pt x="21280" y="111116"/>
                    <a:pt x="21552" y="98521"/>
                    <a:pt x="26901" y="98183"/>
                  </a:cubicBezTo>
                  <a:cubicBezTo>
                    <a:pt x="32250" y="97776"/>
                    <a:pt x="25750" y="105157"/>
                    <a:pt x="22703" y="110371"/>
                  </a:cubicBezTo>
                  <a:cubicBezTo>
                    <a:pt x="21145" y="113080"/>
                    <a:pt x="24531" y="116669"/>
                    <a:pt x="27985" y="120664"/>
                  </a:cubicBezTo>
                  <a:cubicBezTo>
                    <a:pt x="24057" y="122289"/>
                    <a:pt x="18234" y="126420"/>
                    <a:pt x="17353" y="127503"/>
                  </a:cubicBezTo>
                  <a:cubicBezTo>
                    <a:pt x="15322" y="130076"/>
                    <a:pt x="10243" y="134139"/>
                    <a:pt x="7399" y="138134"/>
                  </a:cubicBezTo>
                  <a:cubicBezTo>
                    <a:pt x="4555" y="142062"/>
                    <a:pt x="-3774" y="148427"/>
                    <a:pt x="1982" y="149849"/>
                  </a:cubicBezTo>
                  <a:cubicBezTo>
                    <a:pt x="7738" y="151271"/>
                    <a:pt x="10988" y="143484"/>
                    <a:pt x="13290" y="137796"/>
                  </a:cubicBezTo>
                  <a:cubicBezTo>
                    <a:pt x="15119" y="133327"/>
                    <a:pt x="25885" y="126894"/>
                    <a:pt x="29948" y="123034"/>
                  </a:cubicBezTo>
                  <a:cubicBezTo>
                    <a:pt x="32521" y="126217"/>
                    <a:pt x="34553" y="129602"/>
                    <a:pt x="33943" y="132988"/>
                  </a:cubicBezTo>
                  <a:cubicBezTo>
                    <a:pt x="32453" y="141655"/>
                    <a:pt x="17827" y="147614"/>
                    <a:pt x="18978" y="151880"/>
                  </a:cubicBezTo>
                  <a:cubicBezTo>
                    <a:pt x="20129" y="156146"/>
                    <a:pt x="34417" y="153709"/>
                    <a:pt x="39022" y="143213"/>
                  </a:cubicBezTo>
                  <a:cubicBezTo>
                    <a:pt x="40647" y="139489"/>
                    <a:pt x="42204" y="135629"/>
                    <a:pt x="43423" y="132446"/>
                  </a:cubicBezTo>
                  <a:cubicBezTo>
                    <a:pt x="47351" y="133394"/>
                    <a:pt x="54867" y="142671"/>
                    <a:pt x="53784" y="148156"/>
                  </a:cubicBezTo>
                  <a:cubicBezTo>
                    <a:pt x="52632" y="154183"/>
                    <a:pt x="47147" y="160141"/>
                    <a:pt x="42204" y="164272"/>
                  </a:cubicBezTo>
                  <a:cubicBezTo>
                    <a:pt x="37261" y="168403"/>
                    <a:pt x="36990" y="167116"/>
                    <a:pt x="44236" y="173143"/>
                  </a:cubicBezTo>
                  <a:cubicBezTo>
                    <a:pt x="51481" y="179169"/>
                    <a:pt x="53039" y="181336"/>
                    <a:pt x="61368" y="176393"/>
                  </a:cubicBezTo>
                  <a:cubicBezTo>
                    <a:pt x="69696" y="171517"/>
                    <a:pt x="88995" y="174091"/>
                    <a:pt x="87099" y="180862"/>
                  </a:cubicBezTo>
                  <a:cubicBezTo>
                    <a:pt x="85203" y="187633"/>
                    <a:pt x="78703" y="191764"/>
                    <a:pt x="82833" y="193457"/>
                  </a:cubicBezTo>
                  <a:cubicBezTo>
                    <a:pt x="87031" y="195150"/>
                    <a:pt x="98611" y="204088"/>
                    <a:pt x="95563" y="222574"/>
                  </a:cubicBezTo>
                  <a:cubicBezTo>
                    <a:pt x="92516" y="241060"/>
                    <a:pt x="102944" y="255077"/>
                    <a:pt x="93803" y="257380"/>
                  </a:cubicBezTo>
                  <a:cubicBezTo>
                    <a:pt x="84662" y="259614"/>
                    <a:pt x="75926" y="256770"/>
                    <a:pt x="70577" y="251827"/>
                  </a:cubicBezTo>
                  <a:cubicBezTo>
                    <a:pt x="65228" y="246951"/>
                    <a:pt x="66107" y="254400"/>
                    <a:pt x="60081" y="254806"/>
                  </a:cubicBezTo>
                  <a:cubicBezTo>
                    <a:pt x="59404" y="254874"/>
                    <a:pt x="58795" y="254806"/>
                    <a:pt x="58320" y="254671"/>
                  </a:cubicBezTo>
                  <a:cubicBezTo>
                    <a:pt x="56695" y="256905"/>
                    <a:pt x="52362" y="259682"/>
                    <a:pt x="52632" y="264693"/>
                  </a:cubicBezTo>
                  <a:cubicBezTo>
                    <a:pt x="53039" y="271870"/>
                    <a:pt x="74233" y="269839"/>
                    <a:pt x="75046" y="279657"/>
                  </a:cubicBezTo>
                  <a:cubicBezTo>
                    <a:pt x="75791" y="289476"/>
                    <a:pt x="72744" y="298482"/>
                    <a:pt x="59810" y="305254"/>
                  </a:cubicBezTo>
                  <a:cubicBezTo>
                    <a:pt x="46877" y="312025"/>
                    <a:pt x="42881" y="307353"/>
                    <a:pt x="41392" y="314531"/>
                  </a:cubicBezTo>
                  <a:cubicBezTo>
                    <a:pt x="39902" y="321708"/>
                    <a:pt x="31031" y="334980"/>
                    <a:pt x="40579" y="334980"/>
                  </a:cubicBezTo>
                  <a:cubicBezTo>
                    <a:pt x="50059" y="334980"/>
                    <a:pt x="62315" y="319203"/>
                    <a:pt x="66514" y="325636"/>
                  </a:cubicBezTo>
                  <a:cubicBezTo>
                    <a:pt x="70712" y="332069"/>
                    <a:pt x="72337" y="329902"/>
                    <a:pt x="80666" y="330646"/>
                  </a:cubicBezTo>
                  <a:cubicBezTo>
                    <a:pt x="88995" y="331391"/>
                    <a:pt x="97392" y="332001"/>
                    <a:pt x="101590" y="333829"/>
                  </a:cubicBezTo>
                  <a:cubicBezTo>
                    <a:pt x="105788" y="335725"/>
                    <a:pt x="105179" y="350825"/>
                    <a:pt x="93803" y="350825"/>
                  </a:cubicBezTo>
                  <a:cubicBezTo>
                    <a:pt x="82427" y="350825"/>
                    <a:pt x="72676" y="343851"/>
                    <a:pt x="66581" y="346492"/>
                  </a:cubicBezTo>
                  <a:cubicBezTo>
                    <a:pt x="60487" y="349133"/>
                    <a:pt x="56898" y="349336"/>
                    <a:pt x="55341" y="354076"/>
                  </a:cubicBezTo>
                  <a:cubicBezTo>
                    <a:pt x="52632" y="362066"/>
                    <a:pt x="61909" y="373578"/>
                    <a:pt x="52768" y="378859"/>
                  </a:cubicBezTo>
                  <a:cubicBezTo>
                    <a:pt x="43627" y="384141"/>
                    <a:pt x="38548" y="385834"/>
                    <a:pt x="32860" y="389626"/>
                  </a:cubicBezTo>
                  <a:cubicBezTo>
                    <a:pt x="27172" y="393418"/>
                    <a:pt x="8483" y="394298"/>
                    <a:pt x="8821" y="397752"/>
                  </a:cubicBezTo>
                  <a:cubicBezTo>
                    <a:pt x="9227" y="401137"/>
                    <a:pt x="27510" y="396194"/>
                    <a:pt x="30557" y="400325"/>
                  </a:cubicBezTo>
                  <a:cubicBezTo>
                    <a:pt x="33605" y="404455"/>
                    <a:pt x="31031" y="399241"/>
                    <a:pt x="35162" y="393215"/>
                  </a:cubicBezTo>
                  <a:cubicBezTo>
                    <a:pt x="39361" y="387188"/>
                    <a:pt x="47012" y="383870"/>
                    <a:pt x="54257" y="383870"/>
                  </a:cubicBezTo>
                  <a:cubicBezTo>
                    <a:pt x="61503" y="383870"/>
                    <a:pt x="68478" y="383802"/>
                    <a:pt x="76874" y="384886"/>
                  </a:cubicBezTo>
                  <a:cubicBezTo>
                    <a:pt x="85203" y="386037"/>
                    <a:pt x="95157" y="391386"/>
                    <a:pt x="100507" y="384886"/>
                  </a:cubicBezTo>
                  <a:cubicBezTo>
                    <a:pt x="105856" y="378453"/>
                    <a:pt x="101793" y="369718"/>
                    <a:pt x="110528" y="371614"/>
                  </a:cubicBezTo>
                  <a:cubicBezTo>
                    <a:pt x="119264" y="373510"/>
                    <a:pt x="126103" y="378859"/>
                    <a:pt x="132942" y="375812"/>
                  </a:cubicBezTo>
                  <a:cubicBezTo>
                    <a:pt x="139781" y="372765"/>
                    <a:pt x="149397" y="366332"/>
                    <a:pt x="151699" y="368228"/>
                  </a:cubicBezTo>
                  <a:cubicBezTo>
                    <a:pt x="154001" y="370124"/>
                    <a:pt x="148719" y="372223"/>
                    <a:pt x="155152" y="371411"/>
                  </a:cubicBezTo>
                  <a:cubicBezTo>
                    <a:pt x="161585" y="370598"/>
                    <a:pt x="163684" y="375000"/>
                    <a:pt x="161043" y="371614"/>
                  </a:cubicBezTo>
                  <a:cubicBezTo>
                    <a:pt x="158402" y="368228"/>
                    <a:pt x="162398" y="372223"/>
                    <a:pt x="170794" y="373036"/>
                  </a:cubicBezTo>
                  <a:cubicBezTo>
                    <a:pt x="179123" y="373781"/>
                    <a:pt x="185014" y="361186"/>
                    <a:pt x="193750" y="358545"/>
                  </a:cubicBezTo>
                  <a:cubicBezTo>
                    <a:pt x="202485" y="355904"/>
                    <a:pt x="214741" y="363556"/>
                    <a:pt x="225778" y="360170"/>
                  </a:cubicBezTo>
                  <a:cubicBezTo>
                    <a:pt x="236816" y="356784"/>
                    <a:pt x="239321" y="357868"/>
                    <a:pt x="234040" y="351841"/>
                  </a:cubicBezTo>
                  <a:cubicBezTo>
                    <a:pt x="228690" y="345815"/>
                    <a:pt x="222867" y="331121"/>
                    <a:pt x="217517" y="329631"/>
                  </a:cubicBezTo>
                  <a:cubicBezTo>
                    <a:pt x="212168" y="328141"/>
                    <a:pt x="211626" y="323537"/>
                    <a:pt x="220700" y="313718"/>
                  </a:cubicBezTo>
                  <a:cubicBezTo>
                    <a:pt x="229841" y="303899"/>
                    <a:pt x="239457" y="307353"/>
                    <a:pt x="236071" y="291507"/>
                  </a:cubicBezTo>
                  <a:cubicBezTo>
                    <a:pt x="232618" y="275662"/>
                    <a:pt x="251578" y="261713"/>
                    <a:pt x="234514" y="259479"/>
                  </a:cubicBezTo>
                  <a:cubicBezTo>
                    <a:pt x="217382" y="257244"/>
                    <a:pt x="216705" y="273902"/>
                    <a:pt x="206480" y="252369"/>
                  </a:cubicBezTo>
                  <a:cubicBezTo>
                    <a:pt x="196187" y="230903"/>
                    <a:pt x="182644" y="226569"/>
                    <a:pt x="181493" y="218308"/>
                  </a:cubicBezTo>
                  <a:cubicBezTo>
                    <a:pt x="180342" y="210047"/>
                    <a:pt x="183389" y="190478"/>
                    <a:pt x="169711" y="187092"/>
                  </a:cubicBezTo>
                  <a:cubicBezTo>
                    <a:pt x="156032" y="183706"/>
                    <a:pt x="151902" y="184722"/>
                    <a:pt x="150412" y="174903"/>
                  </a:cubicBezTo>
                  <a:cubicBezTo>
                    <a:pt x="148923" y="165085"/>
                    <a:pt x="139375" y="140775"/>
                    <a:pt x="129895" y="133259"/>
                  </a:cubicBezTo>
                  <a:cubicBezTo>
                    <a:pt x="120415" y="125743"/>
                    <a:pt x="108023" y="120055"/>
                    <a:pt x="104637" y="121138"/>
                  </a:cubicBezTo>
                  <a:cubicBezTo>
                    <a:pt x="101184" y="122289"/>
                    <a:pt x="93803" y="138540"/>
                    <a:pt x="90011" y="137051"/>
                  </a:cubicBezTo>
                  <a:cubicBezTo>
                    <a:pt x="86219" y="135561"/>
                    <a:pt x="90011" y="114773"/>
                    <a:pt x="96444" y="108746"/>
                  </a:cubicBezTo>
                  <a:cubicBezTo>
                    <a:pt x="102877" y="102720"/>
                    <a:pt x="112831" y="104616"/>
                    <a:pt x="117774" y="98995"/>
                  </a:cubicBezTo>
                  <a:cubicBezTo>
                    <a:pt x="122717" y="93375"/>
                    <a:pt x="109174" y="71503"/>
                    <a:pt x="112628" y="66560"/>
                  </a:cubicBezTo>
                  <a:cubicBezTo>
                    <a:pt x="116081" y="61684"/>
                    <a:pt x="139442" y="56471"/>
                    <a:pt x="129150" y="44756"/>
                  </a:cubicBezTo>
                  <a:cubicBezTo>
                    <a:pt x="118857" y="33041"/>
                    <a:pt x="84932" y="45772"/>
                    <a:pt x="79650" y="43537"/>
                  </a:cubicBezTo>
                  <a:cubicBezTo>
                    <a:pt x="74301" y="41303"/>
                    <a:pt x="73556" y="30807"/>
                    <a:pt x="81547" y="22139"/>
                  </a:cubicBezTo>
                  <a:cubicBezTo>
                    <a:pt x="89537" y="13472"/>
                    <a:pt x="101929" y="4331"/>
                    <a:pt x="100778" y="538"/>
                  </a:cubicBezTo>
                  <a:cubicBezTo>
                    <a:pt x="99626" y="-3254"/>
                    <a:pt x="85000" y="14217"/>
                    <a:pt x="75520" y="14623"/>
                  </a:cubicBezTo>
                  <a:cubicBezTo>
                    <a:pt x="66040" y="15029"/>
                    <a:pt x="55273" y="8190"/>
                    <a:pt x="49585" y="5956"/>
                  </a:cubicBezTo>
                  <a:cubicBezTo>
                    <a:pt x="43897" y="3721"/>
                    <a:pt x="30557" y="8799"/>
                    <a:pt x="30557" y="18957"/>
                  </a:cubicBezTo>
                  <a:cubicBezTo>
                    <a:pt x="30557" y="29114"/>
                    <a:pt x="36178" y="40422"/>
                    <a:pt x="30490" y="41573"/>
                  </a:cubicBezTo>
                  <a:cubicBezTo>
                    <a:pt x="24802" y="42725"/>
                    <a:pt x="19994" y="49293"/>
                    <a:pt x="19249" y="54168"/>
                  </a:cubicBezTo>
                  <a:cubicBezTo>
                    <a:pt x="18572" y="59044"/>
                    <a:pt x="23380" y="71165"/>
                    <a:pt x="18098" y="70758"/>
                  </a:cubicBezTo>
                  <a:cubicBezTo>
                    <a:pt x="12749" y="70352"/>
                    <a:pt x="21958" y="52679"/>
                    <a:pt x="16608" y="46991"/>
                  </a:cubicBezTo>
                  <a:cubicBezTo>
                    <a:pt x="11327" y="41370"/>
                    <a:pt x="11327" y="45907"/>
                    <a:pt x="11665" y="50038"/>
                  </a:cubicBezTo>
                  <a:cubicBezTo>
                    <a:pt x="11936" y="54304"/>
                    <a:pt x="5164" y="64461"/>
                    <a:pt x="6316" y="69336"/>
                  </a:cubicBezTo>
                  <a:close/>
                  <a:moveTo>
                    <a:pt x="45387" y="127503"/>
                  </a:moveTo>
                  <a:cubicBezTo>
                    <a:pt x="45184" y="128045"/>
                    <a:pt x="44913" y="128586"/>
                    <a:pt x="44642" y="129128"/>
                  </a:cubicBezTo>
                  <a:cubicBezTo>
                    <a:pt x="46064" y="125472"/>
                    <a:pt x="46606" y="124050"/>
                    <a:pt x="45387" y="127503"/>
                  </a:cubicBezTo>
                  <a:close/>
                  <a:moveTo>
                    <a:pt x="42272" y="132378"/>
                  </a:moveTo>
                  <a:cubicBezTo>
                    <a:pt x="40782" y="134071"/>
                    <a:pt x="39022" y="135764"/>
                    <a:pt x="37194" y="137457"/>
                  </a:cubicBezTo>
                  <a:cubicBezTo>
                    <a:pt x="39225" y="134816"/>
                    <a:pt x="41121" y="132717"/>
                    <a:pt x="42272" y="1323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 335">
              <a:extLst>
                <a:ext uri="{FF2B5EF4-FFF2-40B4-BE49-F238E27FC236}">
                  <a16:creationId xmlns:a16="http://schemas.microsoft.com/office/drawing/2014/main" id="{CD1223D6-92FF-404E-8709-A22224EF86D4}"/>
                </a:ext>
              </a:extLst>
            </p:cNvPr>
            <p:cNvSpPr/>
            <p:nvPr/>
          </p:nvSpPr>
          <p:spPr bwMode="ltGray">
            <a:xfrm>
              <a:off x="12187237" y="3888593"/>
              <a:ext cx="3150" cy="3525"/>
            </a:xfrm>
            <a:custGeom>
              <a:avLst/>
              <a:gdLst>
                <a:gd name="connsiteX0" fmla="*/ 2537 w 3150"/>
                <a:gd name="connsiteY0" fmla="*/ 817 h 3525"/>
                <a:gd name="connsiteX1" fmla="*/ 2537 w 3150"/>
                <a:gd name="connsiteY1" fmla="*/ 3525 h 3525"/>
                <a:gd name="connsiteX2" fmla="*/ 2537 w 3150"/>
                <a:gd name="connsiteY2" fmla="*/ 817 h 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0" h="3525">
                  <a:moveTo>
                    <a:pt x="2537" y="817"/>
                  </a:moveTo>
                  <a:cubicBezTo>
                    <a:pt x="-172" y="-1824"/>
                    <a:pt x="-1459" y="2713"/>
                    <a:pt x="2537" y="3525"/>
                  </a:cubicBezTo>
                  <a:cubicBezTo>
                    <a:pt x="3214" y="2577"/>
                    <a:pt x="3485" y="1697"/>
                    <a:pt x="2537" y="81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 336">
              <a:extLst>
                <a:ext uri="{FF2B5EF4-FFF2-40B4-BE49-F238E27FC236}">
                  <a16:creationId xmlns:a16="http://schemas.microsoft.com/office/drawing/2014/main" id="{75D7B213-A358-7536-6B7D-B16D93505559}"/>
                </a:ext>
              </a:extLst>
            </p:cNvPr>
            <p:cNvSpPr/>
            <p:nvPr/>
          </p:nvSpPr>
          <p:spPr bwMode="ltGray">
            <a:xfrm>
              <a:off x="12099457" y="3678170"/>
              <a:ext cx="22104" cy="49601"/>
            </a:xfrm>
            <a:custGeom>
              <a:avLst/>
              <a:gdLst>
                <a:gd name="connsiteX0" fmla="*/ 14206 w 22104"/>
                <a:gd name="connsiteY0" fmla="*/ 44730 h 49601"/>
                <a:gd name="connsiteX1" fmla="*/ 9398 w 22104"/>
                <a:gd name="connsiteY1" fmla="*/ 30172 h 49601"/>
                <a:gd name="connsiteX2" fmla="*/ 21858 w 22104"/>
                <a:gd name="connsiteY2" fmla="*/ 14462 h 49601"/>
                <a:gd name="connsiteX3" fmla="*/ 15696 w 22104"/>
                <a:gd name="connsiteY3" fmla="*/ 9180 h 49601"/>
                <a:gd name="connsiteX4" fmla="*/ 7163 w 22104"/>
                <a:gd name="connsiteY4" fmla="*/ 106 h 49601"/>
                <a:gd name="connsiteX5" fmla="*/ 9263 w 22104"/>
                <a:gd name="connsiteY5" fmla="*/ 17983 h 49601"/>
                <a:gd name="connsiteX6" fmla="*/ 528 w 22104"/>
                <a:gd name="connsiteY6" fmla="*/ 35656 h 49601"/>
                <a:gd name="connsiteX7" fmla="*/ 14206 w 22104"/>
                <a:gd name="connsiteY7" fmla="*/ 44730 h 49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04" h="49601">
                  <a:moveTo>
                    <a:pt x="14206" y="44730"/>
                  </a:moveTo>
                  <a:cubicBezTo>
                    <a:pt x="17388" y="37959"/>
                    <a:pt x="7705" y="35860"/>
                    <a:pt x="9398" y="30172"/>
                  </a:cubicBezTo>
                  <a:cubicBezTo>
                    <a:pt x="11091" y="24551"/>
                    <a:pt x="20436" y="20692"/>
                    <a:pt x="21858" y="14462"/>
                  </a:cubicBezTo>
                  <a:cubicBezTo>
                    <a:pt x="23279" y="8232"/>
                    <a:pt x="18201" y="10873"/>
                    <a:pt x="15696" y="9180"/>
                  </a:cubicBezTo>
                  <a:cubicBezTo>
                    <a:pt x="13122" y="7487"/>
                    <a:pt x="10617" y="-1045"/>
                    <a:pt x="7163" y="106"/>
                  </a:cubicBezTo>
                  <a:cubicBezTo>
                    <a:pt x="3710" y="1258"/>
                    <a:pt x="5538" y="11753"/>
                    <a:pt x="9263" y="17983"/>
                  </a:cubicBezTo>
                  <a:cubicBezTo>
                    <a:pt x="12987" y="24213"/>
                    <a:pt x="2830" y="24077"/>
                    <a:pt x="528" y="35656"/>
                  </a:cubicBezTo>
                  <a:cubicBezTo>
                    <a:pt x="-2790" y="51773"/>
                    <a:pt x="10481" y="52653"/>
                    <a:pt x="14206" y="447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 337">
              <a:extLst>
                <a:ext uri="{FF2B5EF4-FFF2-40B4-BE49-F238E27FC236}">
                  <a16:creationId xmlns:a16="http://schemas.microsoft.com/office/drawing/2014/main" id="{FCA97BD1-6603-50CA-A8F5-A880DCDD83C0}"/>
                </a:ext>
              </a:extLst>
            </p:cNvPr>
            <p:cNvSpPr/>
            <p:nvPr/>
          </p:nvSpPr>
          <p:spPr bwMode="ltGray">
            <a:xfrm>
              <a:off x="12117685" y="3651656"/>
              <a:ext cx="22860" cy="31628"/>
            </a:xfrm>
            <a:custGeom>
              <a:avLst/>
              <a:gdLst>
                <a:gd name="connsiteX0" fmla="*/ 13381 w 22860"/>
                <a:gd name="connsiteY0" fmla="*/ 1634 h 31628"/>
                <a:gd name="connsiteX1" fmla="*/ 1937 w 22860"/>
                <a:gd name="connsiteY1" fmla="*/ 17817 h 31628"/>
                <a:gd name="connsiteX2" fmla="*/ 718 w 22860"/>
                <a:gd name="connsiteY2" fmla="*/ 31225 h 31628"/>
                <a:gd name="connsiteX3" fmla="*/ 9860 w 22860"/>
                <a:gd name="connsiteY3" fmla="*/ 19443 h 31628"/>
                <a:gd name="connsiteX4" fmla="*/ 20288 w 22860"/>
                <a:gd name="connsiteY4" fmla="*/ 12197 h 31628"/>
                <a:gd name="connsiteX5" fmla="*/ 22861 w 22860"/>
                <a:gd name="connsiteY5" fmla="*/ 9963 h 31628"/>
                <a:gd name="connsiteX6" fmla="*/ 21236 w 22860"/>
                <a:gd name="connsiteY6" fmla="*/ 7999 h 31628"/>
                <a:gd name="connsiteX7" fmla="*/ 13381 w 22860"/>
                <a:gd name="connsiteY7" fmla="*/ 1634 h 3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60" h="31628">
                  <a:moveTo>
                    <a:pt x="13381" y="1634"/>
                  </a:moveTo>
                  <a:cubicBezTo>
                    <a:pt x="6677" y="8812"/>
                    <a:pt x="447" y="14703"/>
                    <a:pt x="1937" y="17817"/>
                  </a:cubicBezTo>
                  <a:cubicBezTo>
                    <a:pt x="3427" y="20932"/>
                    <a:pt x="-1855" y="28652"/>
                    <a:pt x="718" y="31225"/>
                  </a:cubicBezTo>
                  <a:cubicBezTo>
                    <a:pt x="3291" y="33798"/>
                    <a:pt x="6677" y="23370"/>
                    <a:pt x="9860" y="19443"/>
                  </a:cubicBezTo>
                  <a:cubicBezTo>
                    <a:pt x="12975" y="15515"/>
                    <a:pt x="16834" y="17208"/>
                    <a:pt x="20288" y="12197"/>
                  </a:cubicBezTo>
                  <a:cubicBezTo>
                    <a:pt x="21507" y="10369"/>
                    <a:pt x="22387" y="10030"/>
                    <a:pt x="22861" y="9963"/>
                  </a:cubicBezTo>
                  <a:cubicBezTo>
                    <a:pt x="22522" y="9759"/>
                    <a:pt x="21981" y="9150"/>
                    <a:pt x="21236" y="7999"/>
                  </a:cubicBezTo>
                  <a:cubicBezTo>
                    <a:pt x="18054" y="3123"/>
                    <a:pt x="17647" y="-2971"/>
                    <a:pt x="13381" y="163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 338">
              <a:extLst>
                <a:ext uri="{FF2B5EF4-FFF2-40B4-BE49-F238E27FC236}">
                  <a16:creationId xmlns:a16="http://schemas.microsoft.com/office/drawing/2014/main" id="{BD13C897-92D1-2953-7F5E-B7BADD507A85}"/>
                </a:ext>
              </a:extLst>
            </p:cNvPr>
            <p:cNvSpPr/>
            <p:nvPr/>
          </p:nvSpPr>
          <p:spPr bwMode="ltGray">
            <a:xfrm>
              <a:off x="12232231" y="3628912"/>
              <a:ext cx="2150" cy="2664"/>
            </a:xfrm>
            <a:custGeom>
              <a:avLst/>
              <a:gdLst>
                <a:gd name="connsiteX0" fmla="*/ 0 w 2150"/>
                <a:gd name="connsiteY0" fmla="*/ 0 h 2664"/>
                <a:gd name="connsiteX1" fmla="*/ 609 w 2150"/>
                <a:gd name="connsiteY1" fmla="*/ 1151 h 2664"/>
                <a:gd name="connsiteX2" fmla="*/ 0 w 2150"/>
                <a:gd name="connsiteY2" fmla="*/ 0 h 2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0" h="2664">
                  <a:moveTo>
                    <a:pt x="0" y="0"/>
                  </a:moveTo>
                  <a:cubicBezTo>
                    <a:pt x="135" y="338"/>
                    <a:pt x="338" y="745"/>
                    <a:pt x="609" y="1151"/>
                  </a:cubicBezTo>
                  <a:cubicBezTo>
                    <a:pt x="2912" y="4198"/>
                    <a:pt x="2573" y="2031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 339">
              <a:extLst>
                <a:ext uri="{FF2B5EF4-FFF2-40B4-BE49-F238E27FC236}">
                  <a16:creationId xmlns:a16="http://schemas.microsoft.com/office/drawing/2014/main" id="{F12FE813-130E-50C0-ACED-750C2ACEE701}"/>
                </a:ext>
              </a:extLst>
            </p:cNvPr>
            <p:cNvSpPr/>
            <p:nvPr/>
          </p:nvSpPr>
          <p:spPr bwMode="ltGray">
            <a:xfrm>
              <a:off x="12214871" y="3599660"/>
              <a:ext cx="19412" cy="29252"/>
            </a:xfrm>
            <a:custGeom>
              <a:avLst/>
              <a:gdLst>
                <a:gd name="connsiteX0" fmla="*/ 1989 w 19412"/>
                <a:gd name="connsiteY0" fmla="*/ 24919 h 29252"/>
                <a:gd name="connsiteX1" fmla="*/ 13636 w 19412"/>
                <a:gd name="connsiteY1" fmla="*/ 27221 h 29252"/>
                <a:gd name="connsiteX2" fmla="*/ 17428 w 19412"/>
                <a:gd name="connsiteY2" fmla="*/ 29253 h 29252"/>
                <a:gd name="connsiteX3" fmla="*/ 19256 w 19412"/>
                <a:gd name="connsiteY3" fmla="*/ 18621 h 29252"/>
                <a:gd name="connsiteX4" fmla="*/ 5239 w 19412"/>
                <a:gd name="connsiteY4" fmla="*/ 0 h 29252"/>
                <a:gd name="connsiteX5" fmla="*/ 6932 w 19412"/>
                <a:gd name="connsiteY5" fmla="*/ 16996 h 29252"/>
                <a:gd name="connsiteX6" fmla="*/ 1989 w 19412"/>
                <a:gd name="connsiteY6" fmla="*/ 24919 h 29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12" h="29252">
                  <a:moveTo>
                    <a:pt x="1989" y="24919"/>
                  </a:moveTo>
                  <a:cubicBezTo>
                    <a:pt x="7677" y="29185"/>
                    <a:pt x="7948" y="25528"/>
                    <a:pt x="13636" y="27221"/>
                  </a:cubicBezTo>
                  <a:cubicBezTo>
                    <a:pt x="15194" y="27695"/>
                    <a:pt x="16412" y="28440"/>
                    <a:pt x="17428" y="29253"/>
                  </a:cubicBezTo>
                  <a:cubicBezTo>
                    <a:pt x="15938" y="25799"/>
                    <a:pt x="20272" y="23768"/>
                    <a:pt x="19256" y="18621"/>
                  </a:cubicBezTo>
                  <a:cubicBezTo>
                    <a:pt x="18105" y="13001"/>
                    <a:pt x="9776" y="0"/>
                    <a:pt x="5239" y="0"/>
                  </a:cubicBezTo>
                  <a:cubicBezTo>
                    <a:pt x="703" y="0"/>
                    <a:pt x="7948" y="14897"/>
                    <a:pt x="6932" y="16996"/>
                  </a:cubicBezTo>
                  <a:cubicBezTo>
                    <a:pt x="4359" y="22210"/>
                    <a:pt x="-3699" y="20653"/>
                    <a:pt x="1989" y="249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 340">
              <a:extLst>
                <a:ext uri="{FF2B5EF4-FFF2-40B4-BE49-F238E27FC236}">
                  <a16:creationId xmlns:a16="http://schemas.microsoft.com/office/drawing/2014/main" id="{1FCCCE7C-0C41-F67C-8A63-A1950E8A650B}"/>
                </a:ext>
              </a:extLst>
            </p:cNvPr>
            <p:cNvSpPr/>
            <p:nvPr/>
          </p:nvSpPr>
          <p:spPr bwMode="ltGray">
            <a:xfrm>
              <a:off x="12571877" y="4322300"/>
              <a:ext cx="48162" cy="65760"/>
            </a:xfrm>
            <a:custGeom>
              <a:avLst/>
              <a:gdLst>
                <a:gd name="connsiteX0" fmla="*/ 22288 w 48162"/>
                <a:gd name="connsiteY0" fmla="*/ 53165 h 65760"/>
                <a:gd name="connsiteX1" fmla="*/ 38540 w 48162"/>
                <a:gd name="connsiteY1" fmla="*/ 57228 h 65760"/>
                <a:gd name="connsiteX2" fmla="*/ 47140 w 48162"/>
                <a:gd name="connsiteY2" fmla="*/ 28246 h 65760"/>
                <a:gd name="connsiteX3" fmla="*/ 42196 w 48162"/>
                <a:gd name="connsiteY3" fmla="*/ 754 h 65760"/>
                <a:gd name="connsiteX4" fmla="*/ 10709 w 48162"/>
                <a:gd name="connsiteY4" fmla="*/ 14974 h 65760"/>
                <a:gd name="connsiteX5" fmla="*/ 1093 w 48162"/>
                <a:gd name="connsiteY5" fmla="*/ 39148 h 65760"/>
                <a:gd name="connsiteX6" fmla="*/ 22288 w 48162"/>
                <a:gd name="connsiteY6" fmla="*/ 53165 h 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62" h="65760">
                  <a:moveTo>
                    <a:pt x="22288" y="53165"/>
                  </a:moveTo>
                  <a:cubicBezTo>
                    <a:pt x="23981" y="56551"/>
                    <a:pt x="34003" y="77068"/>
                    <a:pt x="38540" y="57228"/>
                  </a:cubicBezTo>
                  <a:cubicBezTo>
                    <a:pt x="43077" y="37455"/>
                    <a:pt x="44905" y="36778"/>
                    <a:pt x="47140" y="28246"/>
                  </a:cubicBezTo>
                  <a:cubicBezTo>
                    <a:pt x="49442" y="19782"/>
                    <a:pt x="47884" y="4140"/>
                    <a:pt x="42196" y="754"/>
                  </a:cubicBezTo>
                  <a:cubicBezTo>
                    <a:pt x="36508" y="-2632"/>
                    <a:pt x="14095" y="5968"/>
                    <a:pt x="10709" y="14974"/>
                  </a:cubicBezTo>
                  <a:cubicBezTo>
                    <a:pt x="7730" y="22829"/>
                    <a:pt x="-3511" y="30074"/>
                    <a:pt x="1093" y="39148"/>
                  </a:cubicBezTo>
                  <a:cubicBezTo>
                    <a:pt x="5631" y="48222"/>
                    <a:pt x="20527" y="49779"/>
                    <a:pt x="22288" y="5316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 341">
              <a:extLst>
                <a:ext uri="{FF2B5EF4-FFF2-40B4-BE49-F238E27FC236}">
                  <a16:creationId xmlns:a16="http://schemas.microsoft.com/office/drawing/2014/main" id="{0ED3C19C-484A-B491-646F-0A273137F8AA}"/>
                </a:ext>
              </a:extLst>
            </p:cNvPr>
            <p:cNvSpPr/>
            <p:nvPr/>
          </p:nvSpPr>
          <p:spPr bwMode="ltGray">
            <a:xfrm>
              <a:off x="12570928" y="4400970"/>
              <a:ext cx="62030" cy="93434"/>
            </a:xfrm>
            <a:custGeom>
              <a:avLst/>
              <a:gdLst>
                <a:gd name="connsiteX0" fmla="*/ 6174 w 62030"/>
                <a:gd name="connsiteY0" fmla="*/ 93062 h 93434"/>
                <a:gd name="connsiteX1" fmla="*/ 36916 w 62030"/>
                <a:gd name="connsiteY1" fmla="*/ 69566 h 93434"/>
                <a:gd name="connsiteX2" fmla="*/ 59194 w 62030"/>
                <a:gd name="connsiteY2" fmla="*/ 52163 h 93434"/>
                <a:gd name="connsiteX3" fmla="*/ 61970 w 62030"/>
                <a:gd name="connsiteY3" fmla="*/ 26499 h 93434"/>
                <a:gd name="connsiteX4" fmla="*/ 42401 w 62030"/>
                <a:gd name="connsiteY4" fmla="*/ 1039 h 93434"/>
                <a:gd name="connsiteX5" fmla="*/ 23305 w 62030"/>
                <a:gd name="connsiteY5" fmla="*/ 9300 h 93434"/>
                <a:gd name="connsiteX6" fmla="*/ 2855 w 62030"/>
                <a:gd name="connsiteY6" fmla="*/ 9774 h 93434"/>
                <a:gd name="connsiteX7" fmla="*/ 2720 w 62030"/>
                <a:gd name="connsiteY7" fmla="*/ 54668 h 93434"/>
                <a:gd name="connsiteX8" fmla="*/ 6174 w 62030"/>
                <a:gd name="connsiteY8" fmla="*/ 93062 h 93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030" h="93434">
                  <a:moveTo>
                    <a:pt x="6174" y="93062"/>
                  </a:moveTo>
                  <a:cubicBezTo>
                    <a:pt x="15315" y="96990"/>
                    <a:pt x="25540" y="68482"/>
                    <a:pt x="36916" y="69566"/>
                  </a:cubicBezTo>
                  <a:cubicBezTo>
                    <a:pt x="48292" y="70717"/>
                    <a:pt x="59194" y="69701"/>
                    <a:pt x="59194" y="52163"/>
                  </a:cubicBezTo>
                  <a:cubicBezTo>
                    <a:pt x="59194" y="34625"/>
                    <a:pt x="62512" y="40110"/>
                    <a:pt x="61970" y="26499"/>
                  </a:cubicBezTo>
                  <a:cubicBezTo>
                    <a:pt x="61429" y="12956"/>
                    <a:pt x="54454" y="5034"/>
                    <a:pt x="42401" y="1039"/>
                  </a:cubicBezTo>
                  <a:cubicBezTo>
                    <a:pt x="30348" y="-2889"/>
                    <a:pt x="26691" y="5305"/>
                    <a:pt x="23305" y="9300"/>
                  </a:cubicBezTo>
                  <a:cubicBezTo>
                    <a:pt x="19852" y="13227"/>
                    <a:pt x="4007" y="2460"/>
                    <a:pt x="2855" y="9774"/>
                  </a:cubicBezTo>
                  <a:cubicBezTo>
                    <a:pt x="-327" y="29682"/>
                    <a:pt x="5496" y="40516"/>
                    <a:pt x="2720" y="54668"/>
                  </a:cubicBezTo>
                  <a:cubicBezTo>
                    <a:pt x="-56" y="68821"/>
                    <a:pt x="-2900" y="89067"/>
                    <a:pt x="6174" y="9306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 342">
              <a:extLst>
                <a:ext uri="{FF2B5EF4-FFF2-40B4-BE49-F238E27FC236}">
                  <a16:creationId xmlns:a16="http://schemas.microsoft.com/office/drawing/2014/main" id="{3220E62C-4C83-30B7-02F7-6B27280F0623}"/>
                </a:ext>
              </a:extLst>
            </p:cNvPr>
            <p:cNvSpPr/>
            <p:nvPr/>
          </p:nvSpPr>
          <p:spPr bwMode="ltGray">
            <a:xfrm>
              <a:off x="12369624" y="4483601"/>
              <a:ext cx="11240" cy="6574"/>
            </a:xfrm>
            <a:custGeom>
              <a:avLst/>
              <a:gdLst>
                <a:gd name="connsiteX0" fmla="*/ 10428 w 11240"/>
                <a:gd name="connsiteY0" fmla="*/ 4676 h 6574"/>
                <a:gd name="connsiteX1" fmla="*/ 1557 w 11240"/>
                <a:gd name="connsiteY1" fmla="*/ 1764 h 6574"/>
                <a:gd name="connsiteX2" fmla="*/ 0 w 11240"/>
                <a:gd name="connsiteY2" fmla="*/ 3050 h 6574"/>
                <a:gd name="connsiteX3" fmla="*/ 10428 w 11240"/>
                <a:gd name="connsiteY3" fmla="*/ 4676 h 6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40" h="6574">
                  <a:moveTo>
                    <a:pt x="10428" y="4676"/>
                  </a:moveTo>
                  <a:cubicBezTo>
                    <a:pt x="8126" y="-742"/>
                    <a:pt x="8261" y="-1080"/>
                    <a:pt x="1557" y="1764"/>
                  </a:cubicBezTo>
                  <a:cubicBezTo>
                    <a:pt x="1083" y="2306"/>
                    <a:pt x="542" y="2712"/>
                    <a:pt x="0" y="3050"/>
                  </a:cubicBezTo>
                  <a:cubicBezTo>
                    <a:pt x="10631" y="2102"/>
                    <a:pt x="12663" y="10093"/>
                    <a:pt x="10428" y="467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 343">
              <a:extLst>
                <a:ext uri="{FF2B5EF4-FFF2-40B4-BE49-F238E27FC236}">
                  <a16:creationId xmlns:a16="http://schemas.microsoft.com/office/drawing/2014/main" id="{2642D8D9-6EE5-5FF6-7A32-60CE3CD01B51}"/>
                </a:ext>
              </a:extLst>
            </p:cNvPr>
            <p:cNvSpPr/>
            <p:nvPr/>
          </p:nvSpPr>
          <p:spPr bwMode="ltGray">
            <a:xfrm>
              <a:off x="12364114" y="4486652"/>
              <a:ext cx="5509" cy="1462"/>
            </a:xfrm>
            <a:custGeom>
              <a:avLst/>
              <a:gdLst>
                <a:gd name="connsiteX0" fmla="*/ 5510 w 5509"/>
                <a:gd name="connsiteY0" fmla="*/ 0 h 1462"/>
                <a:gd name="connsiteX1" fmla="*/ 5239 w 5509"/>
                <a:gd name="connsiteY1" fmla="*/ 0 h 1462"/>
                <a:gd name="connsiteX2" fmla="*/ 5510 w 5509"/>
                <a:gd name="connsiteY2" fmla="*/ 0 h 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9" h="1462">
                  <a:moveTo>
                    <a:pt x="5510" y="0"/>
                  </a:moveTo>
                  <a:cubicBezTo>
                    <a:pt x="5442" y="0"/>
                    <a:pt x="5374" y="0"/>
                    <a:pt x="5239" y="0"/>
                  </a:cubicBezTo>
                  <a:cubicBezTo>
                    <a:pt x="-4309" y="1016"/>
                    <a:pt x="1311" y="2709"/>
                    <a:pt x="551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 344">
              <a:extLst>
                <a:ext uri="{FF2B5EF4-FFF2-40B4-BE49-F238E27FC236}">
                  <a16:creationId xmlns:a16="http://schemas.microsoft.com/office/drawing/2014/main" id="{36B5AA32-D131-AEF3-DD7D-774A70E7F858}"/>
                </a:ext>
              </a:extLst>
            </p:cNvPr>
            <p:cNvSpPr/>
            <p:nvPr/>
          </p:nvSpPr>
          <p:spPr bwMode="ltGray">
            <a:xfrm>
              <a:off x="12402514" y="4443043"/>
              <a:ext cx="24066" cy="23911"/>
            </a:xfrm>
            <a:custGeom>
              <a:avLst/>
              <a:gdLst>
                <a:gd name="connsiteX0" fmla="*/ 18844 w 24066"/>
                <a:gd name="connsiteY0" fmla="*/ 20180 h 23911"/>
                <a:gd name="connsiteX1" fmla="*/ 21078 w 24066"/>
                <a:gd name="connsiteY1" fmla="*/ 204 h 23911"/>
                <a:gd name="connsiteX2" fmla="*/ 154 w 24066"/>
                <a:gd name="connsiteY2" fmla="*/ 11851 h 23911"/>
                <a:gd name="connsiteX3" fmla="*/ 7874 w 24066"/>
                <a:gd name="connsiteY3" fmla="*/ 23430 h 23911"/>
                <a:gd name="connsiteX4" fmla="*/ 18844 w 24066"/>
                <a:gd name="connsiteY4" fmla="*/ 20180 h 2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66" h="23911">
                  <a:moveTo>
                    <a:pt x="18844" y="20180"/>
                  </a:moveTo>
                  <a:cubicBezTo>
                    <a:pt x="23380" y="18487"/>
                    <a:pt x="26766" y="1897"/>
                    <a:pt x="21078" y="204"/>
                  </a:cubicBezTo>
                  <a:cubicBezTo>
                    <a:pt x="15390" y="-1489"/>
                    <a:pt x="764" y="7788"/>
                    <a:pt x="154" y="11851"/>
                  </a:cubicBezTo>
                  <a:cubicBezTo>
                    <a:pt x="-794" y="18690"/>
                    <a:pt x="2728" y="21737"/>
                    <a:pt x="7874" y="23430"/>
                  </a:cubicBezTo>
                  <a:cubicBezTo>
                    <a:pt x="13020" y="25123"/>
                    <a:pt x="14307" y="21941"/>
                    <a:pt x="18844" y="2018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 345">
              <a:extLst>
                <a:ext uri="{FF2B5EF4-FFF2-40B4-BE49-F238E27FC236}">
                  <a16:creationId xmlns:a16="http://schemas.microsoft.com/office/drawing/2014/main" id="{1E1A1856-FA9A-2CE2-09D0-F0DEF0AAA5C7}"/>
                </a:ext>
              </a:extLst>
            </p:cNvPr>
            <p:cNvSpPr/>
            <p:nvPr/>
          </p:nvSpPr>
          <p:spPr bwMode="ltGray">
            <a:xfrm>
              <a:off x="12444855" y="4445007"/>
              <a:ext cx="7593" cy="11337"/>
            </a:xfrm>
            <a:custGeom>
              <a:avLst/>
              <a:gdLst>
                <a:gd name="connsiteX0" fmla="*/ 338 w 7593"/>
                <a:gd name="connsiteY0" fmla="*/ 0 h 11337"/>
                <a:gd name="connsiteX1" fmla="*/ 0 w 7593"/>
                <a:gd name="connsiteY1" fmla="*/ 0 h 11337"/>
                <a:gd name="connsiteX2" fmla="*/ 5688 w 7593"/>
                <a:gd name="connsiteY2" fmla="*/ 9954 h 11337"/>
                <a:gd name="connsiteX3" fmla="*/ 338 w 7593"/>
                <a:gd name="connsiteY3" fmla="*/ 0 h 11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93" h="11337">
                  <a:moveTo>
                    <a:pt x="338" y="0"/>
                  </a:moveTo>
                  <a:cubicBezTo>
                    <a:pt x="203" y="0"/>
                    <a:pt x="136" y="0"/>
                    <a:pt x="0" y="0"/>
                  </a:cubicBezTo>
                  <a:cubicBezTo>
                    <a:pt x="1557" y="2031"/>
                    <a:pt x="3656" y="6365"/>
                    <a:pt x="5688" y="9954"/>
                  </a:cubicBezTo>
                  <a:cubicBezTo>
                    <a:pt x="9074" y="15845"/>
                    <a:pt x="8329" y="1083"/>
                    <a:pt x="338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 346">
              <a:extLst>
                <a:ext uri="{FF2B5EF4-FFF2-40B4-BE49-F238E27FC236}">
                  <a16:creationId xmlns:a16="http://schemas.microsoft.com/office/drawing/2014/main" id="{35B4ED1C-11AC-27DC-0850-2C57EEBE9AB4}"/>
                </a:ext>
              </a:extLst>
            </p:cNvPr>
            <p:cNvSpPr/>
            <p:nvPr/>
          </p:nvSpPr>
          <p:spPr bwMode="ltGray">
            <a:xfrm>
              <a:off x="12442485" y="4443871"/>
              <a:ext cx="2369" cy="1068"/>
            </a:xfrm>
            <a:custGeom>
              <a:avLst/>
              <a:gdLst>
                <a:gd name="connsiteX0" fmla="*/ 0 w 2369"/>
                <a:gd name="connsiteY0" fmla="*/ 1069 h 1068"/>
                <a:gd name="connsiteX1" fmla="*/ 2370 w 2369"/>
                <a:gd name="connsiteY1" fmla="*/ 1069 h 1068"/>
                <a:gd name="connsiteX2" fmla="*/ 0 w 2369"/>
                <a:gd name="connsiteY2" fmla="*/ 1069 h 1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69" h="1068">
                  <a:moveTo>
                    <a:pt x="0" y="1069"/>
                  </a:moveTo>
                  <a:cubicBezTo>
                    <a:pt x="609" y="1001"/>
                    <a:pt x="1422" y="1001"/>
                    <a:pt x="2370" y="1069"/>
                  </a:cubicBezTo>
                  <a:cubicBezTo>
                    <a:pt x="1354" y="-218"/>
                    <a:pt x="541" y="-488"/>
                    <a:pt x="0" y="106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 347">
              <a:extLst>
                <a:ext uri="{FF2B5EF4-FFF2-40B4-BE49-F238E27FC236}">
                  <a16:creationId xmlns:a16="http://schemas.microsoft.com/office/drawing/2014/main" id="{DCA790B2-23C4-909F-2654-3F58AA78FF23}"/>
                </a:ext>
              </a:extLst>
            </p:cNvPr>
            <p:cNvSpPr/>
            <p:nvPr/>
          </p:nvSpPr>
          <p:spPr bwMode="ltGray">
            <a:xfrm>
              <a:off x="12440343" y="4444940"/>
              <a:ext cx="2141" cy="2209"/>
            </a:xfrm>
            <a:custGeom>
              <a:avLst/>
              <a:gdLst>
                <a:gd name="connsiteX0" fmla="*/ 2074 w 2141"/>
                <a:gd name="connsiteY0" fmla="*/ 136 h 2209"/>
                <a:gd name="connsiteX1" fmla="*/ 2142 w 2141"/>
                <a:gd name="connsiteY1" fmla="*/ 0 h 2209"/>
                <a:gd name="connsiteX2" fmla="*/ 2074 w 2141"/>
                <a:gd name="connsiteY2" fmla="*/ 136 h 2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41" h="2209">
                  <a:moveTo>
                    <a:pt x="2074" y="136"/>
                  </a:moveTo>
                  <a:cubicBezTo>
                    <a:pt x="2074" y="68"/>
                    <a:pt x="2142" y="68"/>
                    <a:pt x="2142" y="0"/>
                  </a:cubicBezTo>
                  <a:cubicBezTo>
                    <a:pt x="-1989" y="542"/>
                    <a:pt x="923" y="4605"/>
                    <a:pt x="2074" y="13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 348">
              <a:extLst>
                <a:ext uri="{FF2B5EF4-FFF2-40B4-BE49-F238E27FC236}">
                  <a16:creationId xmlns:a16="http://schemas.microsoft.com/office/drawing/2014/main" id="{88AF3EA0-05A9-634B-8325-2E2710809C3E}"/>
                </a:ext>
              </a:extLst>
            </p:cNvPr>
            <p:cNvSpPr/>
            <p:nvPr/>
          </p:nvSpPr>
          <p:spPr bwMode="ltGray">
            <a:xfrm>
              <a:off x="12957051" y="4508191"/>
              <a:ext cx="26591" cy="20502"/>
            </a:xfrm>
            <a:custGeom>
              <a:avLst/>
              <a:gdLst>
                <a:gd name="connsiteX0" fmla="*/ 25660 w 26591"/>
                <a:gd name="connsiteY0" fmla="*/ 19699 h 20502"/>
                <a:gd name="connsiteX1" fmla="*/ 19363 w 26591"/>
                <a:gd name="connsiteY1" fmla="*/ 265 h 20502"/>
                <a:gd name="connsiteX2" fmla="*/ 132 w 26591"/>
                <a:gd name="connsiteY2" fmla="*/ 6359 h 20502"/>
                <a:gd name="connsiteX3" fmla="*/ 25660 w 26591"/>
                <a:gd name="connsiteY3" fmla="*/ 19699 h 2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591" h="20502">
                  <a:moveTo>
                    <a:pt x="25660" y="19699"/>
                  </a:moveTo>
                  <a:cubicBezTo>
                    <a:pt x="28301" y="16313"/>
                    <a:pt x="25051" y="1416"/>
                    <a:pt x="19363" y="265"/>
                  </a:cubicBezTo>
                  <a:cubicBezTo>
                    <a:pt x="13675" y="-886"/>
                    <a:pt x="1283" y="1822"/>
                    <a:pt x="132" y="6359"/>
                  </a:cubicBezTo>
                  <a:cubicBezTo>
                    <a:pt x="-2035" y="15230"/>
                    <a:pt x="23087" y="23084"/>
                    <a:pt x="25660" y="1969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 349">
              <a:extLst>
                <a:ext uri="{FF2B5EF4-FFF2-40B4-BE49-F238E27FC236}">
                  <a16:creationId xmlns:a16="http://schemas.microsoft.com/office/drawing/2014/main" id="{89CBC51F-27F1-82B4-1119-88CA9E6177F5}"/>
                </a:ext>
              </a:extLst>
            </p:cNvPr>
            <p:cNvSpPr/>
            <p:nvPr/>
          </p:nvSpPr>
          <p:spPr bwMode="ltGray">
            <a:xfrm>
              <a:off x="12773771" y="4603152"/>
              <a:ext cx="16338" cy="16519"/>
            </a:xfrm>
            <a:custGeom>
              <a:avLst/>
              <a:gdLst>
                <a:gd name="connsiteX0" fmla="*/ 16292 w 16338"/>
                <a:gd name="connsiteY0" fmla="*/ 13309 h 16519"/>
                <a:gd name="connsiteX1" fmla="*/ 41 w 16338"/>
                <a:gd name="connsiteY1" fmla="*/ 4235 h 16519"/>
                <a:gd name="connsiteX2" fmla="*/ 16292 w 16338"/>
                <a:gd name="connsiteY2" fmla="*/ 13309 h 16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38" h="16519">
                  <a:moveTo>
                    <a:pt x="16292" y="13309"/>
                  </a:moveTo>
                  <a:cubicBezTo>
                    <a:pt x="15141" y="4235"/>
                    <a:pt x="1734" y="-5922"/>
                    <a:pt x="41" y="4235"/>
                  </a:cubicBezTo>
                  <a:cubicBezTo>
                    <a:pt x="-975" y="9923"/>
                    <a:pt x="17376" y="22382"/>
                    <a:pt x="16292" y="133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 350">
              <a:extLst>
                <a:ext uri="{FF2B5EF4-FFF2-40B4-BE49-F238E27FC236}">
                  <a16:creationId xmlns:a16="http://schemas.microsoft.com/office/drawing/2014/main" id="{A39C57ED-2BAE-71C5-6622-4BC9DE8E880D}"/>
                </a:ext>
              </a:extLst>
            </p:cNvPr>
            <p:cNvSpPr/>
            <p:nvPr/>
          </p:nvSpPr>
          <p:spPr bwMode="ltGray">
            <a:xfrm>
              <a:off x="13070751" y="4611444"/>
              <a:ext cx="86866" cy="38534"/>
            </a:xfrm>
            <a:custGeom>
              <a:avLst/>
              <a:gdLst>
                <a:gd name="connsiteX0" fmla="*/ 2833 w 86866"/>
                <a:gd name="connsiteY0" fmla="*/ 7183 h 38534"/>
                <a:gd name="connsiteX1" fmla="*/ 8521 w 86866"/>
                <a:gd name="connsiteY1" fmla="*/ 20320 h 38534"/>
                <a:gd name="connsiteX2" fmla="*/ 30326 w 86866"/>
                <a:gd name="connsiteY2" fmla="*/ 28039 h 38534"/>
                <a:gd name="connsiteX3" fmla="*/ 49624 w 86866"/>
                <a:gd name="connsiteY3" fmla="*/ 38535 h 38534"/>
                <a:gd name="connsiteX4" fmla="*/ 69532 w 86866"/>
                <a:gd name="connsiteY4" fmla="*/ 32847 h 38534"/>
                <a:gd name="connsiteX5" fmla="*/ 86867 w 86866"/>
                <a:gd name="connsiteY5" fmla="*/ 16460 h 38534"/>
                <a:gd name="connsiteX6" fmla="*/ 76642 w 86866"/>
                <a:gd name="connsiteY6" fmla="*/ 20726 h 38534"/>
                <a:gd name="connsiteX7" fmla="*/ 47525 w 86866"/>
                <a:gd name="connsiteY7" fmla="*/ 6099 h 38534"/>
                <a:gd name="connsiteX8" fmla="*/ 28159 w 86866"/>
                <a:gd name="connsiteY8" fmla="*/ 1021 h 38534"/>
                <a:gd name="connsiteX9" fmla="*/ 2833 w 86866"/>
                <a:gd name="connsiteY9" fmla="*/ 7183 h 38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6866" h="38534">
                  <a:moveTo>
                    <a:pt x="2833" y="7183"/>
                  </a:moveTo>
                  <a:cubicBezTo>
                    <a:pt x="-4615" y="11584"/>
                    <a:pt x="4526" y="19778"/>
                    <a:pt x="8521" y="20320"/>
                  </a:cubicBezTo>
                  <a:cubicBezTo>
                    <a:pt x="12517" y="20861"/>
                    <a:pt x="23486" y="28039"/>
                    <a:pt x="30326" y="28039"/>
                  </a:cubicBezTo>
                  <a:cubicBezTo>
                    <a:pt x="37164" y="28039"/>
                    <a:pt x="42311" y="38535"/>
                    <a:pt x="49624" y="38535"/>
                  </a:cubicBezTo>
                  <a:cubicBezTo>
                    <a:pt x="56937" y="38535"/>
                    <a:pt x="58698" y="33998"/>
                    <a:pt x="69532" y="32847"/>
                  </a:cubicBezTo>
                  <a:cubicBezTo>
                    <a:pt x="79419" y="31831"/>
                    <a:pt x="82804" y="22351"/>
                    <a:pt x="86867" y="16460"/>
                  </a:cubicBezTo>
                  <a:cubicBezTo>
                    <a:pt x="84429" y="18830"/>
                    <a:pt x="80570" y="21606"/>
                    <a:pt x="76642" y="20726"/>
                  </a:cubicBezTo>
                  <a:cubicBezTo>
                    <a:pt x="68652" y="19033"/>
                    <a:pt x="66349" y="10027"/>
                    <a:pt x="47525" y="6099"/>
                  </a:cubicBezTo>
                  <a:cubicBezTo>
                    <a:pt x="28700" y="2172"/>
                    <a:pt x="36149" y="2917"/>
                    <a:pt x="28159" y="1021"/>
                  </a:cubicBezTo>
                  <a:cubicBezTo>
                    <a:pt x="20033" y="-807"/>
                    <a:pt x="16647" y="-943"/>
                    <a:pt x="2833" y="718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 351">
              <a:extLst>
                <a:ext uri="{FF2B5EF4-FFF2-40B4-BE49-F238E27FC236}">
                  <a16:creationId xmlns:a16="http://schemas.microsoft.com/office/drawing/2014/main" id="{ECA9D2DB-7D07-895E-5B3A-6F41060508AC}"/>
                </a:ext>
              </a:extLst>
            </p:cNvPr>
            <p:cNvSpPr/>
            <p:nvPr/>
          </p:nvSpPr>
          <p:spPr bwMode="ltGray">
            <a:xfrm>
              <a:off x="13157550" y="4624912"/>
              <a:ext cx="2418" cy="2992"/>
            </a:xfrm>
            <a:custGeom>
              <a:avLst/>
              <a:gdLst>
                <a:gd name="connsiteX0" fmla="*/ 1084 w 2418"/>
                <a:gd name="connsiteY0" fmla="*/ 1435 h 2992"/>
                <a:gd name="connsiteX1" fmla="*/ 0 w 2418"/>
                <a:gd name="connsiteY1" fmla="*/ 2993 h 2992"/>
                <a:gd name="connsiteX2" fmla="*/ 1084 w 2418"/>
                <a:gd name="connsiteY2" fmla="*/ 1435 h 2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18" h="2992">
                  <a:moveTo>
                    <a:pt x="1084" y="1435"/>
                  </a:moveTo>
                  <a:cubicBezTo>
                    <a:pt x="677" y="1909"/>
                    <a:pt x="338" y="2451"/>
                    <a:pt x="0" y="2993"/>
                  </a:cubicBezTo>
                  <a:cubicBezTo>
                    <a:pt x="2505" y="555"/>
                    <a:pt x="3386" y="-1477"/>
                    <a:pt x="1084" y="143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 352">
              <a:extLst>
                <a:ext uri="{FF2B5EF4-FFF2-40B4-BE49-F238E27FC236}">
                  <a16:creationId xmlns:a16="http://schemas.microsoft.com/office/drawing/2014/main" id="{0C76F16A-29D7-FFDA-3211-35B041514092}"/>
                </a:ext>
              </a:extLst>
            </p:cNvPr>
            <p:cNvSpPr/>
            <p:nvPr/>
          </p:nvSpPr>
          <p:spPr bwMode="ltGray">
            <a:xfrm>
              <a:off x="13351934" y="4608395"/>
              <a:ext cx="79329" cy="40823"/>
            </a:xfrm>
            <a:custGeom>
              <a:avLst/>
              <a:gdLst>
                <a:gd name="connsiteX0" fmla="*/ 79251 w 79329"/>
                <a:gd name="connsiteY0" fmla="*/ 1971 h 40823"/>
                <a:gd name="connsiteX1" fmla="*/ 57650 w 79329"/>
                <a:gd name="connsiteY1" fmla="*/ 2580 h 40823"/>
                <a:gd name="connsiteX2" fmla="*/ 41602 w 79329"/>
                <a:gd name="connsiteY2" fmla="*/ 19712 h 40823"/>
                <a:gd name="connsiteX3" fmla="*/ 37336 w 79329"/>
                <a:gd name="connsiteY3" fmla="*/ 18222 h 40823"/>
                <a:gd name="connsiteX4" fmla="*/ 13162 w 79329"/>
                <a:gd name="connsiteY4" fmla="*/ 17545 h 40823"/>
                <a:gd name="connsiteX5" fmla="*/ 2259 w 79329"/>
                <a:gd name="connsiteY5" fmla="*/ 36776 h 40823"/>
                <a:gd name="connsiteX6" fmla="*/ 25012 w 79329"/>
                <a:gd name="connsiteY6" fmla="*/ 40230 h 40823"/>
                <a:gd name="connsiteX7" fmla="*/ 48441 w 79329"/>
                <a:gd name="connsiteY7" fmla="*/ 26957 h 40823"/>
                <a:gd name="connsiteX8" fmla="*/ 68349 w 79329"/>
                <a:gd name="connsiteY8" fmla="*/ 30817 h 40823"/>
                <a:gd name="connsiteX9" fmla="*/ 63676 w 79329"/>
                <a:gd name="connsiteY9" fmla="*/ 5628 h 40823"/>
                <a:gd name="connsiteX10" fmla="*/ 79251 w 79329"/>
                <a:gd name="connsiteY10" fmla="*/ 1971 h 40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329" h="40823">
                  <a:moveTo>
                    <a:pt x="79251" y="1971"/>
                  </a:moveTo>
                  <a:cubicBezTo>
                    <a:pt x="78100" y="75"/>
                    <a:pt x="65640" y="-1550"/>
                    <a:pt x="57650" y="2580"/>
                  </a:cubicBezTo>
                  <a:cubicBezTo>
                    <a:pt x="49659" y="6711"/>
                    <a:pt x="45394" y="21270"/>
                    <a:pt x="41602" y="19712"/>
                  </a:cubicBezTo>
                  <a:cubicBezTo>
                    <a:pt x="37809" y="18222"/>
                    <a:pt x="42008" y="16936"/>
                    <a:pt x="37336" y="18222"/>
                  </a:cubicBezTo>
                  <a:cubicBezTo>
                    <a:pt x="23048" y="21947"/>
                    <a:pt x="23048" y="15717"/>
                    <a:pt x="13162" y="17545"/>
                  </a:cubicBezTo>
                  <a:cubicBezTo>
                    <a:pt x="3275" y="19373"/>
                    <a:pt x="-3835" y="32239"/>
                    <a:pt x="2259" y="36776"/>
                  </a:cubicBezTo>
                  <a:cubicBezTo>
                    <a:pt x="8354" y="41313"/>
                    <a:pt x="15464" y="41313"/>
                    <a:pt x="25012" y="40230"/>
                  </a:cubicBezTo>
                  <a:cubicBezTo>
                    <a:pt x="34491" y="39079"/>
                    <a:pt x="42008" y="27702"/>
                    <a:pt x="48441" y="26957"/>
                  </a:cubicBezTo>
                  <a:cubicBezTo>
                    <a:pt x="54874" y="26213"/>
                    <a:pt x="68349" y="35760"/>
                    <a:pt x="68349" y="30817"/>
                  </a:cubicBezTo>
                  <a:cubicBezTo>
                    <a:pt x="68349" y="25874"/>
                    <a:pt x="58733" y="9826"/>
                    <a:pt x="63676" y="5628"/>
                  </a:cubicBezTo>
                  <a:cubicBezTo>
                    <a:pt x="68620" y="1497"/>
                    <a:pt x="80402" y="3867"/>
                    <a:pt x="79251" y="197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 353">
              <a:extLst>
                <a:ext uri="{FF2B5EF4-FFF2-40B4-BE49-F238E27FC236}">
                  <a16:creationId xmlns:a16="http://schemas.microsoft.com/office/drawing/2014/main" id="{D3FF588E-524A-66CA-7C1C-3A12E7A9A6C6}"/>
                </a:ext>
              </a:extLst>
            </p:cNvPr>
            <p:cNvSpPr/>
            <p:nvPr/>
          </p:nvSpPr>
          <p:spPr bwMode="ltGray">
            <a:xfrm>
              <a:off x="13199117" y="4583869"/>
              <a:ext cx="27626" cy="24634"/>
            </a:xfrm>
            <a:custGeom>
              <a:avLst/>
              <a:gdLst>
                <a:gd name="connsiteX0" fmla="*/ 25741 w 27626"/>
                <a:gd name="connsiteY0" fmla="*/ 1375 h 24634"/>
                <a:gd name="connsiteX1" fmla="*/ 13823 w 27626"/>
                <a:gd name="connsiteY1" fmla="*/ 2052 h 24634"/>
                <a:gd name="connsiteX2" fmla="*/ 10 w 27626"/>
                <a:gd name="connsiteY2" fmla="*/ 18439 h 24634"/>
                <a:gd name="connsiteX3" fmla="*/ 18699 w 27626"/>
                <a:gd name="connsiteY3" fmla="*/ 23517 h 24634"/>
                <a:gd name="connsiteX4" fmla="*/ 19782 w 27626"/>
                <a:gd name="connsiteY4" fmla="*/ 7469 h 24634"/>
                <a:gd name="connsiteX5" fmla="*/ 25741 w 27626"/>
                <a:gd name="connsiteY5" fmla="*/ 1375 h 2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626" h="24634">
                  <a:moveTo>
                    <a:pt x="25741" y="1375"/>
                  </a:moveTo>
                  <a:cubicBezTo>
                    <a:pt x="19647" y="969"/>
                    <a:pt x="17615" y="-1875"/>
                    <a:pt x="13823" y="2052"/>
                  </a:cubicBezTo>
                  <a:cubicBezTo>
                    <a:pt x="8136" y="8824"/>
                    <a:pt x="-329" y="14985"/>
                    <a:pt x="10" y="18439"/>
                  </a:cubicBezTo>
                  <a:cubicBezTo>
                    <a:pt x="416" y="21825"/>
                    <a:pt x="14568" y="26903"/>
                    <a:pt x="18699" y="23517"/>
                  </a:cubicBezTo>
                  <a:cubicBezTo>
                    <a:pt x="22897" y="20132"/>
                    <a:pt x="18225" y="10110"/>
                    <a:pt x="19782" y="7469"/>
                  </a:cubicBezTo>
                  <a:cubicBezTo>
                    <a:pt x="21340" y="4761"/>
                    <a:pt x="31836" y="1714"/>
                    <a:pt x="25741" y="137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 354">
              <a:extLst>
                <a:ext uri="{FF2B5EF4-FFF2-40B4-BE49-F238E27FC236}">
                  <a16:creationId xmlns:a16="http://schemas.microsoft.com/office/drawing/2014/main" id="{C9A68852-5FAF-0C6A-6862-3CE70B8E6D97}"/>
                </a:ext>
              </a:extLst>
            </p:cNvPr>
            <p:cNvSpPr/>
            <p:nvPr/>
          </p:nvSpPr>
          <p:spPr bwMode="ltGray">
            <a:xfrm>
              <a:off x="13181588" y="4610004"/>
              <a:ext cx="15676" cy="8935"/>
            </a:xfrm>
            <a:custGeom>
              <a:avLst/>
              <a:gdLst>
                <a:gd name="connsiteX0" fmla="*/ 6840 w 15676"/>
                <a:gd name="connsiteY0" fmla="*/ 8082 h 8935"/>
                <a:gd name="connsiteX1" fmla="*/ 14898 w 15676"/>
                <a:gd name="connsiteY1" fmla="*/ 3680 h 8935"/>
                <a:gd name="connsiteX2" fmla="*/ 11580 w 15676"/>
                <a:gd name="connsiteY2" fmla="*/ 4086 h 8935"/>
                <a:gd name="connsiteX3" fmla="*/ 0 w 15676"/>
                <a:gd name="connsiteY3" fmla="*/ 227 h 8935"/>
                <a:gd name="connsiteX4" fmla="*/ 6840 w 15676"/>
                <a:gd name="connsiteY4" fmla="*/ 8082 h 8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8935">
                  <a:moveTo>
                    <a:pt x="6840" y="8082"/>
                  </a:moveTo>
                  <a:cubicBezTo>
                    <a:pt x="11376" y="7337"/>
                    <a:pt x="17945" y="8691"/>
                    <a:pt x="14898" y="3680"/>
                  </a:cubicBezTo>
                  <a:cubicBezTo>
                    <a:pt x="11850" y="-1263"/>
                    <a:pt x="13882" y="1852"/>
                    <a:pt x="11580" y="4086"/>
                  </a:cubicBezTo>
                  <a:cubicBezTo>
                    <a:pt x="9277" y="6321"/>
                    <a:pt x="-67" y="-1399"/>
                    <a:pt x="0" y="227"/>
                  </a:cubicBezTo>
                  <a:cubicBezTo>
                    <a:pt x="339" y="11535"/>
                    <a:pt x="2303" y="8894"/>
                    <a:pt x="6840" y="808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 355">
              <a:extLst>
                <a:ext uri="{FF2B5EF4-FFF2-40B4-BE49-F238E27FC236}">
                  <a16:creationId xmlns:a16="http://schemas.microsoft.com/office/drawing/2014/main" id="{8B9808D5-E54B-01FD-8102-2A5E3957C1A2}"/>
                </a:ext>
              </a:extLst>
            </p:cNvPr>
            <p:cNvSpPr/>
            <p:nvPr/>
          </p:nvSpPr>
          <p:spPr bwMode="ltGray">
            <a:xfrm>
              <a:off x="13105604" y="4433808"/>
              <a:ext cx="22987" cy="23884"/>
            </a:xfrm>
            <a:custGeom>
              <a:avLst/>
              <a:gdLst>
                <a:gd name="connsiteX0" fmla="*/ 11995 w 22987"/>
                <a:gd name="connsiteY0" fmla="*/ 432 h 23884"/>
                <a:gd name="connsiteX1" fmla="*/ 5426 w 22987"/>
                <a:gd name="connsiteY1" fmla="*/ 8829 h 23884"/>
                <a:gd name="connsiteX2" fmla="*/ 2717 w 22987"/>
                <a:gd name="connsiteY2" fmla="*/ 23320 h 23884"/>
                <a:gd name="connsiteX3" fmla="*/ 22558 w 22987"/>
                <a:gd name="connsiteY3" fmla="*/ 18309 h 23884"/>
                <a:gd name="connsiteX4" fmla="*/ 11995 w 22987"/>
                <a:gd name="connsiteY4" fmla="*/ 432 h 23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87" h="23884">
                  <a:moveTo>
                    <a:pt x="11995" y="432"/>
                  </a:moveTo>
                  <a:cubicBezTo>
                    <a:pt x="7051" y="-1802"/>
                    <a:pt x="9692" y="5172"/>
                    <a:pt x="5426" y="8829"/>
                  </a:cubicBezTo>
                  <a:cubicBezTo>
                    <a:pt x="3124" y="13704"/>
                    <a:pt x="-3783" y="22169"/>
                    <a:pt x="2717" y="23320"/>
                  </a:cubicBezTo>
                  <a:cubicBezTo>
                    <a:pt x="9150" y="24471"/>
                    <a:pt x="20188" y="24336"/>
                    <a:pt x="22558" y="18309"/>
                  </a:cubicBezTo>
                  <a:cubicBezTo>
                    <a:pt x="24928" y="12350"/>
                    <a:pt x="16938" y="2735"/>
                    <a:pt x="11995" y="43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 356">
              <a:extLst>
                <a:ext uri="{FF2B5EF4-FFF2-40B4-BE49-F238E27FC236}">
                  <a16:creationId xmlns:a16="http://schemas.microsoft.com/office/drawing/2014/main" id="{E5BA95D3-6301-D34F-BB09-0D138F408F88}"/>
                </a:ext>
              </a:extLst>
            </p:cNvPr>
            <p:cNvSpPr/>
            <p:nvPr/>
          </p:nvSpPr>
          <p:spPr bwMode="ltGray">
            <a:xfrm>
              <a:off x="13156166" y="4481912"/>
              <a:ext cx="2022" cy="5503"/>
            </a:xfrm>
            <a:custGeom>
              <a:avLst/>
              <a:gdLst>
                <a:gd name="connsiteX0" fmla="*/ 707 w 2022"/>
                <a:gd name="connsiteY0" fmla="*/ 0 h 5503"/>
                <a:gd name="connsiteX1" fmla="*/ 30 w 2022"/>
                <a:gd name="connsiteY1" fmla="*/ 3521 h 5503"/>
                <a:gd name="connsiteX2" fmla="*/ 707 w 2022"/>
                <a:gd name="connsiteY2" fmla="*/ 0 h 5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2" h="5503">
                  <a:moveTo>
                    <a:pt x="707" y="0"/>
                  </a:moveTo>
                  <a:cubicBezTo>
                    <a:pt x="233" y="1354"/>
                    <a:pt x="-105" y="2641"/>
                    <a:pt x="30" y="3521"/>
                  </a:cubicBezTo>
                  <a:cubicBezTo>
                    <a:pt x="775" y="7990"/>
                    <a:pt x="3687" y="4063"/>
                    <a:pt x="707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 357">
              <a:extLst>
                <a:ext uri="{FF2B5EF4-FFF2-40B4-BE49-F238E27FC236}">
                  <a16:creationId xmlns:a16="http://schemas.microsoft.com/office/drawing/2014/main" id="{D04685E8-97DA-8AD5-6B3E-C6FC318D8BDF}"/>
                </a:ext>
              </a:extLst>
            </p:cNvPr>
            <p:cNvSpPr/>
            <p:nvPr/>
          </p:nvSpPr>
          <p:spPr bwMode="ltGray">
            <a:xfrm>
              <a:off x="13138808" y="4461497"/>
              <a:ext cx="24736" cy="20414"/>
            </a:xfrm>
            <a:custGeom>
              <a:avLst/>
              <a:gdLst>
                <a:gd name="connsiteX0" fmla="*/ 24498 w 24736"/>
                <a:gd name="connsiteY0" fmla="*/ 4705 h 20414"/>
                <a:gd name="connsiteX1" fmla="*/ 12512 w 24736"/>
                <a:gd name="connsiteY1" fmla="*/ 2538 h 20414"/>
                <a:gd name="connsiteX2" fmla="*/ 4048 w 24736"/>
                <a:gd name="connsiteY2" fmla="*/ 236 h 20414"/>
                <a:gd name="connsiteX3" fmla="*/ 1136 w 24736"/>
                <a:gd name="connsiteY3" fmla="*/ 13440 h 20414"/>
                <a:gd name="connsiteX4" fmla="*/ 6689 w 24736"/>
                <a:gd name="connsiteY4" fmla="*/ 18315 h 20414"/>
                <a:gd name="connsiteX5" fmla="*/ 17997 w 24736"/>
                <a:gd name="connsiteY5" fmla="*/ 20347 h 20414"/>
                <a:gd name="connsiteX6" fmla="*/ 18065 w 24736"/>
                <a:gd name="connsiteY6" fmla="*/ 20415 h 20414"/>
                <a:gd name="connsiteX7" fmla="*/ 24498 w 24736"/>
                <a:gd name="connsiteY7" fmla="*/ 4705 h 2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736" h="20414">
                  <a:moveTo>
                    <a:pt x="24498" y="4705"/>
                  </a:moveTo>
                  <a:cubicBezTo>
                    <a:pt x="22602" y="2809"/>
                    <a:pt x="14408" y="2199"/>
                    <a:pt x="12512" y="2538"/>
                  </a:cubicBezTo>
                  <a:cubicBezTo>
                    <a:pt x="10616" y="2944"/>
                    <a:pt x="7298" y="-983"/>
                    <a:pt x="4048" y="236"/>
                  </a:cubicBezTo>
                  <a:cubicBezTo>
                    <a:pt x="-2520" y="2673"/>
                    <a:pt x="798" y="9309"/>
                    <a:pt x="1136" y="13440"/>
                  </a:cubicBezTo>
                  <a:cubicBezTo>
                    <a:pt x="1543" y="17570"/>
                    <a:pt x="2152" y="18315"/>
                    <a:pt x="6689" y="18315"/>
                  </a:cubicBezTo>
                  <a:cubicBezTo>
                    <a:pt x="11226" y="18315"/>
                    <a:pt x="14950" y="16149"/>
                    <a:pt x="17997" y="20347"/>
                  </a:cubicBezTo>
                  <a:cubicBezTo>
                    <a:pt x="17997" y="20347"/>
                    <a:pt x="17997" y="20415"/>
                    <a:pt x="18065" y="20415"/>
                  </a:cubicBezTo>
                  <a:cubicBezTo>
                    <a:pt x="20096" y="14726"/>
                    <a:pt x="25988" y="6194"/>
                    <a:pt x="24498" y="47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 358">
              <a:extLst>
                <a:ext uri="{FF2B5EF4-FFF2-40B4-BE49-F238E27FC236}">
                  <a16:creationId xmlns:a16="http://schemas.microsoft.com/office/drawing/2014/main" id="{15B94902-0B43-CBB4-362B-A055CD667C61}"/>
                </a:ext>
              </a:extLst>
            </p:cNvPr>
            <p:cNvSpPr/>
            <p:nvPr/>
          </p:nvSpPr>
          <p:spPr bwMode="ltGray">
            <a:xfrm>
              <a:off x="13164706" y="4535745"/>
              <a:ext cx="6632" cy="4782"/>
            </a:xfrm>
            <a:custGeom>
              <a:avLst/>
              <a:gdLst>
                <a:gd name="connsiteX0" fmla="*/ 1850 w 6632"/>
                <a:gd name="connsiteY0" fmla="*/ 1896 h 4782"/>
                <a:gd name="connsiteX1" fmla="*/ 5235 w 6632"/>
                <a:gd name="connsiteY1" fmla="*/ 4266 h 4782"/>
                <a:gd name="connsiteX2" fmla="*/ 5235 w 6632"/>
                <a:gd name="connsiteY2" fmla="*/ 4266 h 4782"/>
                <a:gd name="connsiteX3" fmla="*/ 5574 w 6632"/>
                <a:gd name="connsiteY3" fmla="*/ 4130 h 4782"/>
                <a:gd name="connsiteX4" fmla="*/ 6116 w 6632"/>
                <a:gd name="connsiteY4" fmla="*/ 0 h 4782"/>
                <a:gd name="connsiteX5" fmla="*/ 5168 w 6632"/>
                <a:gd name="connsiteY5" fmla="*/ 3386 h 4782"/>
                <a:gd name="connsiteX6" fmla="*/ 5235 w 6632"/>
                <a:gd name="connsiteY6" fmla="*/ 4266 h 4782"/>
                <a:gd name="connsiteX7" fmla="*/ 1850 w 6632"/>
                <a:gd name="connsiteY7" fmla="*/ 1896 h 4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32" h="4782">
                  <a:moveTo>
                    <a:pt x="1850" y="1896"/>
                  </a:moveTo>
                  <a:cubicBezTo>
                    <a:pt x="-2552" y="1354"/>
                    <a:pt x="1850" y="6365"/>
                    <a:pt x="5235" y="4266"/>
                  </a:cubicBezTo>
                  <a:cubicBezTo>
                    <a:pt x="5303" y="4875"/>
                    <a:pt x="5371" y="4740"/>
                    <a:pt x="5235" y="4266"/>
                  </a:cubicBezTo>
                  <a:cubicBezTo>
                    <a:pt x="5371" y="4198"/>
                    <a:pt x="5438" y="4198"/>
                    <a:pt x="5574" y="4130"/>
                  </a:cubicBezTo>
                  <a:cubicBezTo>
                    <a:pt x="7199" y="3453"/>
                    <a:pt x="6590" y="1422"/>
                    <a:pt x="6116" y="0"/>
                  </a:cubicBezTo>
                  <a:cubicBezTo>
                    <a:pt x="5709" y="677"/>
                    <a:pt x="5168" y="1693"/>
                    <a:pt x="5168" y="3386"/>
                  </a:cubicBezTo>
                  <a:cubicBezTo>
                    <a:pt x="5168" y="3792"/>
                    <a:pt x="5168" y="4063"/>
                    <a:pt x="5235" y="4266"/>
                  </a:cubicBezTo>
                  <a:cubicBezTo>
                    <a:pt x="5032" y="3521"/>
                    <a:pt x="4220" y="2234"/>
                    <a:pt x="1850" y="189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 359">
              <a:extLst>
                <a:ext uri="{FF2B5EF4-FFF2-40B4-BE49-F238E27FC236}">
                  <a16:creationId xmlns:a16="http://schemas.microsoft.com/office/drawing/2014/main" id="{AC67E14B-BC6C-DCFC-FE9E-17FA96BB1D66}"/>
                </a:ext>
              </a:extLst>
            </p:cNvPr>
            <p:cNvSpPr/>
            <p:nvPr/>
          </p:nvSpPr>
          <p:spPr bwMode="ltGray">
            <a:xfrm>
              <a:off x="13170465" y="4534131"/>
              <a:ext cx="876" cy="1613"/>
            </a:xfrm>
            <a:custGeom>
              <a:avLst/>
              <a:gdLst>
                <a:gd name="connsiteX0" fmla="*/ 357 w 876"/>
                <a:gd name="connsiteY0" fmla="*/ 56 h 1613"/>
                <a:gd name="connsiteX1" fmla="*/ 425 w 876"/>
                <a:gd name="connsiteY1" fmla="*/ 1614 h 1613"/>
                <a:gd name="connsiteX2" fmla="*/ 357 w 876"/>
                <a:gd name="connsiteY2" fmla="*/ 56 h 1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" h="1613">
                  <a:moveTo>
                    <a:pt x="357" y="56"/>
                  </a:moveTo>
                  <a:cubicBezTo>
                    <a:pt x="-252" y="-215"/>
                    <a:pt x="19" y="530"/>
                    <a:pt x="425" y="1614"/>
                  </a:cubicBezTo>
                  <a:cubicBezTo>
                    <a:pt x="899" y="801"/>
                    <a:pt x="1170" y="394"/>
                    <a:pt x="357" y="5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1" name="Freeform 360">
              <a:extLst>
                <a:ext uri="{FF2B5EF4-FFF2-40B4-BE49-F238E27FC236}">
                  <a16:creationId xmlns:a16="http://schemas.microsoft.com/office/drawing/2014/main" id="{563B7D48-BE6D-BC2B-A3EE-9BE8D36C11D5}"/>
                </a:ext>
              </a:extLst>
            </p:cNvPr>
            <p:cNvSpPr/>
            <p:nvPr/>
          </p:nvSpPr>
          <p:spPr bwMode="ltGray">
            <a:xfrm>
              <a:off x="13124572" y="4553100"/>
              <a:ext cx="16931" cy="3930"/>
            </a:xfrm>
            <a:custGeom>
              <a:avLst/>
              <a:gdLst>
                <a:gd name="connsiteX0" fmla="*/ 205 w 16931"/>
                <a:gd name="connsiteY0" fmla="*/ 1944 h 3930"/>
                <a:gd name="connsiteX1" fmla="*/ 8466 w 16931"/>
                <a:gd name="connsiteY1" fmla="*/ 3095 h 3930"/>
                <a:gd name="connsiteX2" fmla="*/ 16727 w 16931"/>
                <a:gd name="connsiteY2" fmla="*/ 1537 h 3930"/>
                <a:gd name="connsiteX3" fmla="*/ 205 w 16931"/>
                <a:gd name="connsiteY3" fmla="*/ 1944 h 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31" h="3930">
                  <a:moveTo>
                    <a:pt x="205" y="1944"/>
                  </a:moveTo>
                  <a:cubicBezTo>
                    <a:pt x="-1285" y="4585"/>
                    <a:pt x="5757" y="4178"/>
                    <a:pt x="8466" y="3095"/>
                  </a:cubicBezTo>
                  <a:cubicBezTo>
                    <a:pt x="11174" y="1944"/>
                    <a:pt x="18217" y="2688"/>
                    <a:pt x="16727" y="1537"/>
                  </a:cubicBezTo>
                  <a:cubicBezTo>
                    <a:pt x="15169" y="386"/>
                    <a:pt x="2100" y="-1442"/>
                    <a:pt x="205" y="19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2" name="Freeform 361">
              <a:extLst>
                <a:ext uri="{FF2B5EF4-FFF2-40B4-BE49-F238E27FC236}">
                  <a16:creationId xmlns:a16="http://schemas.microsoft.com/office/drawing/2014/main" id="{5D68D979-B146-B190-2968-29F721B2280E}"/>
                </a:ext>
              </a:extLst>
            </p:cNvPr>
            <p:cNvSpPr/>
            <p:nvPr/>
          </p:nvSpPr>
          <p:spPr bwMode="ltGray">
            <a:xfrm>
              <a:off x="14993731" y="5517800"/>
              <a:ext cx="64030" cy="126008"/>
            </a:xfrm>
            <a:custGeom>
              <a:avLst/>
              <a:gdLst>
                <a:gd name="connsiteX0" fmla="*/ 47028 w 64030"/>
                <a:gd name="connsiteY0" fmla="*/ 30277 h 126008"/>
                <a:gd name="connsiteX1" fmla="*/ 24682 w 64030"/>
                <a:gd name="connsiteY1" fmla="*/ 821 h 126008"/>
                <a:gd name="connsiteX2" fmla="*/ 372 w 64030"/>
                <a:gd name="connsiteY2" fmla="*/ 13416 h 126008"/>
                <a:gd name="connsiteX3" fmla="*/ 9310 w 64030"/>
                <a:gd name="connsiteY3" fmla="*/ 51742 h 126008"/>
                <a:gd name="connsiteX4" fmla="*/ 1253 w 64030"/>
                <a:gd name="connsiteY4" fmla="*/ 89866 h 126008"/>
                <a:gd name="connsiteX5" fmla="*/ 14051 w 64030"/>
                <a:gd name="connsiteY5" fmla="*/ 122707 h 126008"/>
                <a:gd name="connsiteX6" fmla="*/ 41542 w 64030"/>
                <a:gd name="connsiteY6" fmla="*/ 119593 h 126008"/>
                <a:gd name="connsiteX7" fmla="*/ 64024 w 64030"/>
                <a:gd name="connsiteY7" fmla="*/ 101106 h 126008"/>
                <a:gd name="connsiteX8" fmla="*/ 56033 w 64030"/>
                <a:gd name="connsiteY8" fmla="*/ 64947 h 126008"/>
                <a:gd name="connsiteX9" fmla="*/ 47028 w 64030"/>
                <a:gd name="connsiteY9" fmla="*/ 30277 h 12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030" h="126008">
                  <a:moveTo>
                    <a:pt x="47028" y="30277"/>
                  </a:moveTo>
                  <a:cubicBezTo>
                    <a:pt x="41881" y="16734"/>
                    <a:pt x="30912" y="4207"/>
                    <a:pt x="24682" y="821"/>
                  </a:cubicBezTo>
                  <a:cubicBezTo>
                    <a:pt x="18385" y="-2565"/>
                    <a:pt x="2268" y="5087"/>
                    <a:pt x="372" y="13416"/>
                  </a:cubicBezTo>
                  <a:cubicBezTo>
                    <a:pt x="-2540" y="26282"/>
                    <a:pt x="12696" y="34746"/>
                    <a:pt x="9310" y="51742"/>
                  </a:cubicBezTo>
                  <a:cubicBezTo>
                    <a:pt x="5857" y="68671"/>
                    <a:pt x="-2743" y="75172"/>
                    <a:pt x="1253" y="89866"/>
                  </a:cubicBezTo>
                  <a:cubicBezTo>
                    <a:pt x="5247" y="104560"/>
                    <a:pt x="3283" y="117087"/>
                    <a:pt x="14051" y="122707"/>
                  </a:cubicBezTo>
                  <a:cubicBezTo>
                    <a:pt x="24885" y="128328"/>
                    <a:pt x="29557" y="126431"/>
                    <a:pt x="41542" y="119593"/>
                  </a:cubicBezTo>
                  <a:cubicBezTo>
                    <a:pt x="53528" y="112821"/>
                    <a:pt x="64024" y="115801"/>
                    <a:pt x="64024" y="101106"/>
                  </a:cubicBezTo>
                  <a:cubicBezTo>
                    <a:pt x="64024" y="86412"/>
                    <a:pt x="64565" y="79031"/>
                    <a:pt x="56033" y="64947"/>
                  </a:cubicBezTo>
                  <a:cubicBezTo>
                    <a:pt x="47569" y="50794"/>
                    <a:pt x="52174" y="43887"/>
                    <a:pt x="47028" y="3027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3" name="Freeform 362">
              <a:extLst>
                <a:ext uri="{FF2B5EF4-FFF2-40B4-BE49-F238E27FC236}">
                  <a16:creationId xmlns:a16="http://schemas.microsoft.com/office/drawing/2014/main" id="{4DA079B6-0C5A-8C78-5241-776EEF751D83}"/>
                </a:ext>
              </a:extLst>
            </p:cNvPr>
            <p:cNvSpPr/>
            <p:nvPr/>
          </p:nvSpPr>
          <p:spPr bwMode="ltGray">
            <a:xfrm>
              <a:off x="14992714" y="5512033"/>
              <a:ext cx="13019" cy="9404"/>
            </a:xfrm>
            <a:custGeom>
              <a:avLst/>
              <a:gdLst>
                <a:gd name="connsiteX0" fmla="*/ 11478 w 13019"/>
                <a:gd name="connsiteY0" fmla="*/ 967 h 9404"/>
                <a:gd name="connsiteX1" fmla="*/ 3555 w 13019"/>
                <a:gd name="connsiteY1" fmla="*/ 5978 h 9404"/>
                <a:gd name="connsiteX2" fmla="*/ 3014 w 13019"/>
                <a:gd name="connsiteY2" fmla="*/ 8890 h 9404"/>
                <a:gd name="connsiteX3" fmla="*/ 7077 w 13019"/>
                <a:gd name="connsiteY3" fmla="*/ 2999 h 9404"/>
                <a:gd name="connsiteX4" fmla="*/ 11478 w 13019"/>
                <a:gd name="connsiteY4" fmla="*/ 967 h 9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19" h="9404">
                  <a:moveTo>
                    <a:pt x="11478" y="967"/>
                  </a:moveTo>
                  <a:cubicBezTo>
                    <a:pt x="6941" y="-1267"/>
                    <a:pt x="6467" y="358"/>
                    <a:pt x="3555" y="5978"/>
                  </a:cubicBezTo>
                  <a:cubicBezTo>
                    <a:pt x="1998" y="9025"/>
                    <a:pt x="-3284" y="6858"/>
                    <a:pt x="3014" y="8890"/>
                  </a:cubicBezTo>
                  <a:cubicBezTo>
                    <a:pt x="9311" y="10921"/>
                    <a:pt x="4775" y="6519"/>
                    <a:pt x="7077" y="2999"/>
                  </a:cubicBezTo>
                  <a:cubicBezTo>
                    <a:pt x="9311" y="-455"/>
                    <a:pt x="16015" y="3202"/>
                    <a:pt x="11478" y="9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4" name="Freeform 363">
              <a:extLst>
                <a:ext uri="{FF2B5EF4-FFF2-40B4-BE49-F238E27FC236}">
                  <a16:creationId xmlns:a16="http://schemas.microsoft.com/office/drawing/2014/main" id="{B4820BC5-C02B-25BF-6E97-57A16B2FAB76}"/>
                </a:ext>
              </a:extLst>
            </p:cNvPr>
            <p:cNvSpPr/>
            <p:nvPr/>
          </p:nvSpPr>
          <p:spPr bwMode="ltGray">
            <a:xfrm>
              <a:off x="15415402" y="5386632"/>
              <a:ext cx="15398" cy="41361"/>
            </a:xfrm>
            <a:custGeom>
              <a:avLst/>
              <a:gdLst>
                <a:gd name="connsiteX0" fmla="*/ 11126 w 15398"/>
                <a:gd name="connsiteY0" fmla="*/ 27776 h 41361"/>
                <a:gd name="connsiteX1" fmla="*/ 9636 w 15398"/>
                <a:gd name="connsiteY1" fmla="*/ 12067 h 41361"/>
                <a:gd name="connsiteX2" fmla="*/ 12683 w 15398"/>
                <a:gd name="connsiteY2" fmla="*/ 149 h 41361"/>
                <a:gd name="connsiteX3" fmla="*/ 10381 w 15398"/>
                <a:gd name="connsiteY3" fmla="*/ 5430 h 41361"/>
                <a:gd name="connsiteX4" fmla="*/ 224 w 15398"/>
                <a:gd name="connsiteY4" fmla="*/ 36579 h 41361"/>
                <a:gd name="connsiteX5" fmla="*/ 15256 w 15398"/>
                <a:gd name="connsiteY5" fmla="*/ 37663 h 41361"/>
                <a:gd name="connsiteX6" fmla="*/ 11126 w 15398"/>
                <a:gd name="connsiteY6" fmla="*/ 27776 h 4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98" h="41361">
                  <a:moveTo>
                    <a:pt x="11126" y="27776"/>
                  </a:moveTo>
                  <a:cubicBezTo>
                    <a:pt x="12142" y="20395"/>
                    <a:pt x="11465" y="15994"/>
                    <a:pt x="9636" y="12067"/>
                  </a:cubicBezTo>
                  <a:cubicBezTo>
                    <a:pt x="7808" y="8139"/>
                    <a:pt x="15460" y="3263"/>
                    <a:pt x="12683" y="149"/>
                  </a:cubicBezTo>
                  <a:cubicBezTo>
                    <a:pt x="11735" y="-935"/>
                    <a:pt x="10990" y="4212"/>
                    <a:pt x="10381" y="5430"/>
                  </a:cubicBezTo>
                  <a:cubicBezTo>
                    <a:pt x="5235" y="21276"/>
                    <a:pt x="2526" y="29808"/>
                    <a:pt x="224" y="36579"/>
                  </a:cubicBezTo>
                  <a:cubicBezTo>
                    <a:pt x="-2078" y="43351"/>
                    <a:pt x="14105" y="42199"/>
                    <a:pt x="15256" y="37663"/>
                  </a:cubicBezTo>
                  <a:cubicBezTo>
                    <a:pt x="16408" y="33126"/>
                    <a:pt x="10178" y="35157"/>
                    <a:pt x="11126" y="2777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5" name="Freeform 364">
              <a:extLst>
                <a:ext uri="{FF2B5EF4-FFF2-40B4-BE49-F238E27FC236}">
                  <a16:creationId xmlns:a16="http://schemas.microsoft.com/office/drawing/2014/main" id="{E59ABFD3-80DD-3C05-9AFB-2B5696E45E10}"/>
                </a:ext>
              </a:extLst>
            </p:cNvPr>
            <p:cNvSpPr/>
            <p:nvPr/>
          </p:nvSpPr>
          <p:spPr bwMode="ltGray">
            <a:xfrm>
              <a:off x="15422939" y="5453750"/>
              <a:ext cx="423" cy="1760"/>
            </a:xfrm>
            <a:custGeom>
              <a:avLst/>
              <a:gdLst>
                <a:gd name="connsiteX0" fmla="*/ 339 w 423"/>
                <a:gd name="connsiteY0" fmla="*/ 1151 h 1760"/>
                <a:gd name="connsiteX1" fmla="*/ 407 w 423"/>
                <a:gd name="connsiteY1" fmla="*/ 0 h 1760"/>
                <a:gd name="connsiteX2" fmla="*/ 0 w 423"/>
                <a:gd name="connsiteY2" fmla="*/ 1761 h 1760"/>
                <a:gd name="connsiteX3" fmla="*/ 339 w 423"/>
                <a:gd name="connsiteY3" fmla="*/ 1151 h 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" h="1760">
                  <a:moveTo>
                    <a:pt x="339" y="1151"/>
                  </a:moveTo>
                  <a:cubicBezTo>
                    <a:pt x="474" y="880"/>
                    <a:pt x="407" y="474"/>
                    <a:pt x="407" y="0"/>
                  </a:cubicBezTo>
                  <a:cubicBezTo>
                    <a:pt x="271" y="610"/>
                    <a:pt x="203" y="1151"/>
                    <a:pt x="0" y="1761"/>
                  </a:cubicBezTo>
                  <a:cubicBezTo>
                    <a:pt x="68" y="1558"/>
                    <a:pt x="271" y="1354"/>
                    <a:pt x="339" y="11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6" name="Freeform 365">
              <a:extLst>
                <a:ext uri="{FF2B5EF4-FFF2-40B4-BE49-F238E27FC236}">
                  <a16:creationId xmlns:a16="http://schemas.microsoft.com/office/drawing/2014/main" id="{C1B09529-68CF-D5DC-3080-F04A46D2453A}"/>
                </a:ext>
              </a:extLst>
            </p:cNvPr>
            <p:cNvSpPr/>
            <p:nvPr/>
          </p:nvSpPr>
          <p:spPr bwMode="ltGray">
            <a:xfrm>
              <a:off x="15412144" y="5427415"/>
              <a:ext cx="11489" cy="26334"/>
            </a:xfrm>
            <a:custGeom>
              <a:avLst/>
              <a:gdLst>
                <a:gd name="connsiteX0" fmla="*/ 299 w 11489"/>
                <a:gd name="connsiteY0" fmla="*/ 197 h 26334"/>
                <a:gd name="connsiteX1" fmla="*/ 11201 w 11489"/>
                <a:gd name="connsiteY1" fmla="*/ 26335 h 26334"/>
                <a:gd name="connsiteX2" fmla="*/ 11472 w 11489"/>
                <a:gd name="connsiteY2" fmla="*/ 23423 h 26334"/>
                <a:gd name="connsiteX3" fmla="*/ 7341 w 11489"/>
                <a:gd name="connsiteY3" fmla="*/ 10287 h 26334"/>
                <a:gd name="connsiteX4" fmla="*/ 299 w 11489"/>
                <a:gd name="connsiteY4" fmla="*/ 197 h 26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9" h="26334">
                  <a:moveTo>
                    <a:pt x="299" y="197"/>
                  </a:moveTo>
                  <a:cubicBezTo>
                    <a:pt x="-2071" y="4395"/>
                    <a:pt x="10389" y="20783"/>
                    <a:pt x="11201" y="26335"/>
                  </a:cubicBezTo>
                  <a:cubicBezTo>
                    <a:pt x="11404" y="25252"/>
                    <a:pt x="11539" y="24236"/>
                    <a:pt x="11472" y="23423"/>
                  </a:cubicBezTo>
                  <a:cubicBezTo>
                    <a:pt x="11134" y="18886"/>
                    <a:pt x="7748" y="13131"/>
                    <a:pt x="7341" y="10287"/>
                  </a:cubicBezTo>
                  <a:cubicBezTo>
                    <a:pt x="6935" y="7443"/>
                    <a:pt x="3482" y="-1428"/>
                    <a:pt x="299" y="19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7" name="Freeform 366">
              <a:extLst>
                <a:ext uri="{FF2B5EF4-FFF2-40B4-BE49-F238E27FC236}">
                  <a16:creationId xmlns:a16="http://schemas.microsoft.com/office/drawing/2014/main" id="{A8DEEFD3-61F7-6C3F-0880-BFFB13F05041}"/>
                </a:ext>
              </a:extLst>
            </p:cNvPr>
            <p:cNvSpPr/>
            <p:nvPr/>
          </p:nvSpPr>
          <p:spPr bwMode="ltGray">
            <a:xfrm>
              <a:off x="15414632" y="5455511"/>
              <a:ext cx="8306" cy="9493"/>
            </a:xfrm>
            <a:custGeom>
              <a:avLst/>
              <a:gdLst>
                <a:gd name="connsiteX0" fmla="*/ 926 w 8306"/>
                <a:gd name="connsiteY0" fmla="*/ 9412 h 9493"/>
                <a:gd name="connsiteX1" fmla="*/ 8307 w 8306"/>
                <a:gd name="connsiteY1" fmla="*/ 0 h 9493"/>
                <a:gd name="connsiteX2" fmla="*/ 926 w 8306"/>
                <a:gd name="connsiteY2" fmla="*/ 9412 h 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06" h="9493">
                  <a:moveTo>
                    <a:pt x="926" y="9412"/>
                  </a:moveTo>
                  <a:cubicBezTo>
                    <a:pt x="3837" y="10225"/>
                    <a:pt x="6953" y="4808"/>
                    <a:pt x="8307" y="0"/>
                  </a:cubicBezTo>
                  <a:cubicBezTo>
                    <a:pt x="6072" y="3860"/>
                    <a:pt x="-2867" y="8329"/>
                    <a:pt x="926" y="941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8" name="Freeform 367">
              <a:extLst>
                <a:ext uri="{FF2B5EF4-FFF2-40B4-BE49-F238E27FC236}">
                  <a16:creationId xmlns:a16="http://schemas.microsoft.com/office/drawing/2014/main" id="{7FA0A32E-BB5A-D827-4CF3-8ECEAF845CD8}"/>
                </a:ext>
              </a:extLst>
            </p:cNvPr>
            <p:cNvSpPr/>
            <p:nvPr/>
          </p:nvSpPr>
          <p:spPr bwMode="ltGray">
            <a:xfrm>
              <a:off x="15414845" y="5490519"/>
              <a:ext cx="2270" cy="5689"/>
            </a:xfrm>
            <a:custGeom>
              <a:avLst/>
              <a:gdLst>
                <a:gd name="connsiteX0" fmla="*/ 104 w 2270"/>
                <a:gd name="connsiteY0" fmla="*/ 4401 h 5689"/>
                <a:gd name="connsiteX1" fmla="*/ 2271 w 2270"/>
                <a:gd name="connsiteY1" fmla="*/ 0 h 5689"/>
                <a:gd name="connsiteX2" fmla="*/ 104 w 2270"/>
                <a:gd name="connsiteY2" fmla="*/ 4401 h 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70" h="5689">
                  <a:moveTo>
                    <a:pt x="104" y="4401"/>
                  </a:moveTo>
                  <a:cubicBezTo>
                    <a:pt x="1187" y="6094"/>
                    <a:pt x="1662" y="7313"/>
                    <a:pt x="2271" y="0"/>
                  </a:cubicBezTo>
                  <a:cubicBezTo>
                    <a:pt x="849" y="1964"/>
                    <a:pt x="-370" y="3589"/>
                    <a:pt x="104" y="440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9" name="Freeform 368">
              <a:extLst>
                <a:ext uri="{FF2B5EF4-FFF2-40B4-BE49-F238E27FC236}">
                  <a16:creationId xmlns:a16="http://schemas.microsoft.com/office/drawing/2014/main" id="{93265298-9C8D-C205-FF1A-0C6C40185A02}"/>
                </a:ext>
              </a:extLst>
            </p:cNvPr>
            <p:cNvSpPr/>
            <p:nvPr/>
          </p:nvSpPr>
          <p:spPr bwMode="ltGray">
            <a:xfrm>
              <a:off x="15417116" y="5480009"/>
              <a:ext cx="3304" cy="10443"/>
            </a:xfrm>
            <a:custGeom>
              <a:avLst/>
              <a:gdLst>
                <a:gd name="connsiteX0" fmla="*/ 0 w 3304"/>
                <a:gd name="connsiteY0" fmla="*/ 10240 h 10443"/>
                <a:gd name="connsiteX1" fmla="*/ 0 w 3304"/>
                <a:gd name="connsiteY1" fmla="*/ 10443 h 10443"/>
                <a:gd name="connsiteX2" fmla="*/ 3250 w 3304"/>
                <a:gd name="connsiteY2" fmla="*/ 3198 h 10443"/>
                <a:gd name="connsiteX3" fmla="*/ 0 w 3304"/>
                <a:gd name="connsiteY3" fmla="*/ 10240 h 10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4" h="10443">
                  <a:moveTo>
                    <a:pt x="0" y="10240"/>
                  </a:moveTo>
                  <a:cubicBezTo>
                    <a:pt x="0" y="10307"/>
                    <a:pt x="0" y="10375"/>
                    <a:pt x="0" y="10443"/>
                  </a:cubicBezTo>
                  <a:cubicBezTo>
                    <a:pt x="1693" y="8073"/>
                    <a:pt x="3657" y="5364"/>
                    <a:pt x="3250" y="3198"/>
                  </a:cubicBezTo>
                  <a:cubicBezTo>
                    <a:pt x="1896" y="-4251"/>
                    <a:pt x="609" y="2656"/>
                    <a:pt x="0" y="1024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0" name="Freeform 369">
              <a:extLst>
                <a:ext uri="{FF2B5EF4-FFF2-40B4-BE49-F238E27FC236}">
                  <a16:creationId xmlns:a16="http://schemas.microsoft.com/office/drawing/2014/main" id="{6D403C57-014B-6EB9-DB9C-25DC8862197D}"/>
                </a:ext>
              </a:extLst>
            </p:cNvPr>
            <p:cNvSpPr/>
            <p:nvPr/>
          </p:nvSpPr>
          <p:spPr bwMode="ltGray">
            <a:xfrm>
              <a:off x="15434081" y="5564702"/>
              <a:ext cx="5547" cy="11151"/>
            </a:xfrm>
            <a:custGeom>
              <a:avLst/>
              <a:gdLst>
                <a:gd name="connsiteX0" fmla="*/ 5448 w 5547"/>
                <a:gd name="connsiteY0" fmla="*/ 6669 h 11151"/>
                <a:gd name="connsiteX1" fmla="*/ 572 w 5547"/>
                <a:gd name="connsiteY1" fmla="*/ 3283 h 11151"/>
                <a:gd name="connsiteX2" fmla="*/ 5448 w 5547"/>
                <a:gd name="connsiteY2" fmla="*/ 6669 h 11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47" h="11151">
                  <a:moveTo>
                    <a:pt x="5448" y="6669"/>
                  </a:moveTo>
                  <a:cubicBezTo>
                    <a:pt x="4906" y="-2405"/>
                    <a:pt x="-2001" y="-848"/>
                    <a:pt x="572" y="3283"/>
                  </a:cubicBezTo>
                  <a:cubicBezTo>
                    <a:pt x="4297" y="9309"/>
                    <a:pt x="5990" y="15674"/>
                    <a:pt x="5448" y="666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1" name="Freeform 370">
              <a:extLst>
                <a:ext uri="{FF2B5EF4-FFF2-40B4-BE49-F238E27FC236}">
                  <a16:creationId xmlns:a16="http://schemas.microsoft.com/office/drawing/2014/main" id="{66B23A04-B76C-9074-2F20-8B235D863FC2}"/>
                </a:ext>
              </a:extLst>
            </p:cNvPr>
            <p:cNvSpPr/>
            <p:nvPr/>
          </p:nvSpPr>
          <p:spPr bwMode="ltGray">
            <a:xfrm>
              <a:off x="15461233" y="5595854"/>
              <a:ext cx="13916" cy="32136"/>
            </a:xfrm>
            <a:custGeom>
              <a:avLst/>
              <a:gdLst>
                <a:gd name="connsiteX0" fmla="*/ 7481 w 13916"/>
                <a:gd name="connsiteY0" fmla="*/ 30 h 32136"/>
                <a:gd name="connsiteX1" fmla="*/ 100 w 13916"/>
                <a:gd name="connsiteY1" fmla="*/ 10999 h 32136"/>
                <a:gd name="connsiteX2" fmla="*/ 12966 w 13916"/>
                <a:gd name="connsiteY2" fmla="*/ 29756 h 32136"/>
                <a:gd name="connsiteX3" fmla="*/ 7481 w 13916"/>
                <a:gd name="connsiteY3" fmla="*/ 30 h 32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16" h="32136">
                  <a:moveTo>
                    <a:pt x="7481" y="30"/>
                  </a:moveTo>
                  <a:cubicBezTo>
                    <a:pt x="5179" y="-512"/>
                    <a:pt x="-848" y="6530"/>
                    <a:pt x="100" y="10999"/>
                  </a:cubicBezTo>
                  <a:cubicBezTo>
                    <a:pt x="1454" y="17161"/>
                    <a:pt x="9513" y="39372"/>
                    <a:pt x="12966" y="29756"/>
                  </a:cubicBezTo>
                  <a:cubicBezTo>
                    <a:pt x="16352" y="20073"/>
                    <a:pt x="9783" y="571"/>
                    <a:pt x="7481" y="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2" name="Freeform 371">
              <a:extLst>
                <a:ext uri="{FF2B5EF4-FFF2-40B4-BE49-F238E27FC236}">
                  <a16:creationId xmlns:a16="http://schemas.microsoft.com/office/drawing/2014/main" id="{A0969CA8-A363-99F1-C573-A727851400D0}"/>
                </a:ext>
              </a:extLst>
            </p:cNvPr>
            <p:cNvSpPr/>
            <p:nvPr/>
          </p:nvSpPr>
          <p:spPr bwMode="ltGray">
            <a:xfrm>
              <a:off x="15439326" y="5577283"/>
              <a:ext cx="18087" cy="22115"/>
            </a:xfrm>
            <a:custGeom>
              <a:avLst/>
              <a:gdLst>
                <a:gd name="connsiteX0" fmla="*/ 0 w 18087"/>
                <a:gd name="connsiteY0" fmla="*/ 1468 h 22115"/>
                <a:gd name="connsiteX1" fmla="*/ 10225 w 18087"/>
                <a:gd name="connsiteY1" fmla="*/ 22053 h 22115"/>
                <a:gd name="connsiteX2" fmla="*/ 17606 w 18087"/>
                <a:gd name="connsiteY2" fmla="*/ 3296 h 22115"/>
                <a:gd name="connsiteX3" fmla="*/ 0 w 18087"/>
                <a:gd name="connsiteY3" fmla="*/ 1468 h 22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87" h="22115">
                  <a:moveTo>
                    <a:pt x="0" y="1468"/>
                  </a:moveTo>
                  <a:cubicBezTo>
                    <a:pt x="541" y="8239"/>
                    <a:pt x="3995" y="23204"/>
                    <a:pt x="10225" y="22053"/>
                  </a:cubicBezTo>
                  <a:cubicBezTo>
                    <a:pt x="16454" y="20902"/>
                    <a:pt x="19298" y="5531"/>
                    <a:pt x="17606" y="3296"/>
                  </a:cubicBezTo>
                  <a:cubicBezTo>
                    <a:pt x="15913" y="1062"/>
                    <a:pt x="1693" y="-1782"/>
                    <a:pt x="0" y="146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3" name="Freeform 372">
              <a:extLst>
                <a:ext uri="{FF2B5EF4-FFF2-40B4-BE49-F238E27FC236}">
                  <a16:creationId xmlns:a16="http://schemas.microsoft.com/office/drawing/2014/main" id="{5AFE5F2B-44E2-F105-5DDB-A8450CFACE5E}"/>
                </a:ext>
              </a:extLst>
            </p:cNvPr>
            <p:cNvSpPr/>
            <p:nvPr/>
          </p:nvSpPr>
          <p:spPr bwMode="ltGray">
            <a:xfrm>
              <a:off x="15527686" y="5753683"/>
              <a:ext cx="26472" cy="9761"/>
            </a:xfrm>
            <a:custGeom>
              <a:avLst/>
              <a:gdLst>
                <a:gd name="connsiteX0" fmla="*/ 10232 w 26472"/>
                <a:gd name="connsiteY0" fmla="*/ 178 h 9761"/>
                <a:gd name="connsiteX1" fmla="*/ 7 w 26472"/>
                <a:gd name="connsiteY1" fmla="*/ 5054 h 9761"/>
                <a:gd name="connsiteX2" fmla="*/ 10300 w 26472"/>
                <a:gd name="connsiteY2" fmla="*/ 8778 h 9761"/>
                <a:gd name="connsiteX3" fmla="*/ 26281 w 26472"/>
                <a:gd name="connsiteY3" fmla="*/ 4986 h 9761"/>
                <a:gd name="connsiteX4" fmla="*/ 10232 w 26472"/>
                <a:gd name="connsiteY4" fmla="*/ 178 h 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72" h="9761">
                  <a:moveTo>
                    <a:pt x="10232" y="178"/>
                  </a:moveTo>
                  <a:cubicBezTo>
                    <a:pt x="3867" y="-702"/>
                    <a:pt x="-195" y="1803"/>
                    <a:pt x="7" y="5054"/>
                  </a:cubicBezTo>
                  <a:cubicBezTo>
                    <a:pt x="482" y="12367"/>
                    <a:pt x="6034" y="9049"/>
                    <a:pt x="10300" y="8778"/>
                  </a:cubicBezTo>
                  <a:cubicBezTo>
                    <a:pt x="14566" y="8507"/>
                    <a:pt x="28244" y="9794"/>
                    <a:pt x="26281" y="4986"/>
                  </a:cubicBezTo>
                  <a:cubicBezTo>
                    <a:pt x="24317" y="178"/>
                    <a:pt x="16598" y="990"/>
                    <a:pt x="10232" y="1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4" name="Freeform 373">
              <a:extLst>
                <a:ext uri="{FF2B5EF4-FFF2-40B4-BE49-F238E27FC236}">
                  <a16:creationId xmlns:a16="http://schemas.microsoft.com/office/drawing/2014/main" id="{946D74F8-36A0-17DD-7A38-17CA33DD19B0}"/>
                </a:ext>
              </a:extLst>
            </p:cNvPr>
            <p:cNvSpPr/>
            <p:nvPr/>
          </p:nvSpPr>
          <p:spPr bwMode="ltGray">
            <a:xfrm>
              <a:off x="15575698" y="5811139"/>
              <a:ext cx="1494" cy="414"/>
            </a:xfrm>
            <a:custGeom>
              <a:avLst/>
              <a:gdLst>
                <a:gd name="connsiteX0" fmla="*/ 5 w 1494"/>
                <a:gd name="connsiteY0" fmla="*/ 144 h 414"/>
                <a:gd name="connsiteX1" fmla="*/ 1495 w 1494"/>
                <a:gd name="connsiteY1" fmla="*/ 347 h 414"/>
                <a:gd name="connsiteX2" fmla="*/ 5 w 1494"/>
                <a:gd name="connsiteY2" fmla="*/ 144 h 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4" h="414">
                  <a:moveTo>
                    <a:pt x="5" y="144"/>
                  </a:moveTo>
                  <a:cubicBezTo>
                    <a:pt x="73" y="415"/>
                    <a:pt x="682" y="483"/>
                    <a:pt x="1495" y="347"/>
                  </a:cubicBezTo>
                  <a:cubicBezTo>
                    <a:pt x="547" y="9"/>
                    <a:pt x="-63" y="-127"/>
                    <a:pt x="5" y="1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5" name="Freeform 374">
              <a:extLst>
                <a:ext uri="{FF2B5EF4-FFF2-40B4-BE49-F238E27FC236}">
                  <a16:creationId xmlns:a16="http://schemas.microsoft.com/office/drawing/2014/main" id="{C8791874-2415-B1DB-EED6-0CD2426B9FDD}"/>
                </a:ext>
              </a:extLst>
            </p:cNvPr>
            <p:cNvSpPr/>
            <p:nvPr/>
          </p:nvSpPr>
          <p:spPr bwMode="ltGray">
            <a:xfrm>
              <a:off x="15587011" y="5816497"/>
              <a:ext cx="19188" cy="13415"/>
            </a:xfrm>
            <a:custGeom>
              <a:avLst/>
              <a:gdLst>
                <a:gd name="connsiteX0" fmla="*/ 1287 w 19188"/>
                <a:gd name="connsiteY0" fmla="*/ 677 h 13415"/>
                <a:gd name="connsiteX1" fmla="*/ 0 w 19188"/>
                <a:gd name="connsiteY1" fmla="*/ 0 h 13415"/>
                <a:gd name="connsiteX2" fmla="*/ 7787 w 19188"/>
                <a:gd name="connsiteY2" fmla="*/ 11715 h 13415"/>
                <a:gd name="connsiteX3" fmla="*/ 18419 w 19188"/>
                <a:gd name="connsiteY3" fmla="*/ 10902 h 13415"/>
                <a:gd name="connsiteX4" fmla="*/ 1287 w 19188"/>
                <a:gd name="connsiteY4" fmla="*/ 677 h 1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88" h="13415">
                  <a:moveTo>
                    <a:pt x="1287" y="677"/>
                  </a:moveTo>
                  <a:cubicBezTo>
                    <a:pt x="880" y="474"/>
                    <a:pt x="474" y="203"/>
                    <a:pt x="0" y="0"/>
                  </a:cubicBezTo>
                  <a:cubicBezTo>
                    <a:pt x="3183" y="9954"/>
                    <a:pt x="1828" y="12460"/>
                    <a:pt x="7787" y="11715"/>
                  </a:cubicBezTo>
                  <a:cubicBezTo>
                    <a:pt x="14627" y="10835"/>
                    <a:pt x="21534" y="16522"/>
                    <a:pt x="18419" y="10902"/>
                  </a:cubicBezTo>
                  <a:cubicBezTo>
                    <a:pt x="15304" y="5214"/>
                    <a:pt x="6094" y="3183"/>
                    <a:pt x="1287" y="67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6" name="Freeform 375">
              <a:extLst>
                <a:ext uri="{FF2B5EF4-FFF2-40B4-BE49-F238E27FC236}">
                  <a16:creationId xmlns:a16="http://schemas.microsoft.com/office/drawing/2014/main" id="{C966104C-03AD-10FF-2AC8-1ADD7DECB36B}"/>
                </a:ext>
              </a:extLst>
            </p:cNvPr>
            <p:cNvSpPr/>
            <p:nvPr/>
          </p:nvSpPr>
          <p:spPr bwMode="ltGray">
            <a:xfrm>
              <a:off x="15577261" y="5810860"/>
              <a:ext cx="9750" cy="5636"/>
            </a:xfrm>
            <a:custGeom>
              <a:avLst/>
              <a:gdLst>
                <a:gd name="connsiteX0" fmla="*/ 0 w 9750"/>
                <a:gd name="connsiteY0" fmla="*/ 693 h 5636"/>
                <a:gd name="connsiteX1" fmla="*/ 9750 w 9750"/>
                <a:gd name="connsiteY1" fmla="*/ 5636 h 5636"/>
                <a:gd name="connsiteX2" fmla="*/ 8058 w 9750"/>
                <a:gd name="connsiteY2" fmla="*/ 829 h 5636"/>
                <a:gd name="connsiteX3" fmla="*/ 0 w 9750"/>
                <a:gd name="connsiteY3" fmla="*/ 693 h 5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" h="5636">
                  <a:moveTo>
                    <a:pt x="0" y="693"/>
                  </a:moveTo>
                  <a:cubicBezTo>
                    <a:pt x="2234" y="1574"/>
                    <a:pt x="6433" y="3808"/>
                    <a:pt x="9750" y="5636"/>
                  </a:cubicBezTo>
                  <a:cubicBezTo>
                    <a:pt x="9277" y="4214"/>
                    <a:pt x="8735" y="2589"/>
                    <a:pt x="8058" y="829"/>
                  </a:cubicBezTo>
                  <a:cubicBezTo>
                    <a:pt x="7448" y="-796"/>
                    <a:pt x="2505" y="422"/>
                    <a:pt x="0" y="6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7" name="Freeform 376">
              <a:extLst>
                <a:ext uri="{FF2B5EF4-FFF2-40B4-BE49-F238E27FC236}">
                  <a16:creationId xmlns:a16="http://schemas.microsoft.com/office/drawing/2014/main" id="{11C4CC8F-68D0-6E18-117F-4D74E5FBDF98}"/>
                </a:ext>
              </a:extLst>
            </p:cNvPr>
            <p:cNvSpPr/>
            <p:nvPr/>
          </p:nvSpPr>
          <p:spPr bwMode="ltGray">
            <a:xfrm>
              <a:off x="15625819" y="5889394"/>
              <a:ext cx="22538" cy="31597"/>
            </a:xfrm>
            <a:custGeom>
              <a:avLst/>
              <a:gdLst>
                <a:gd name="connsiteX0" fmla="*/ 17396 w 22538"/>
                <a:gd name="connsiteY0" fmla="*/ 26507 h 31597"/>
                <a:gd name="connsiteX1" fmla="*/ 13401 w 22538"/>
                <a:gd name="connsiteY1" fmla="*/ 9173 h 31597"/>
                <a:gd name="connsiteX2" fmla="*/ 7644 w 22538"/>
                <a:gd name="connsiteY2" fmla="*/ 167 h 31597"/>
                <a:gd name="connsiteX3" fmla="*/ 1619 w 22538"/>
                <a:gd name="connsiteY3" fmla="*/ 8022 h 31597"/>
                <a:gd name="connsiteX4" fmla="*/ 2228 w 22538"/>
                <a:gd name="connsiteY4" fmla="*/ 18179 h 31597"/>
                <a:gd name="connsiteX5" fmla="*/ 13874 w 22538"/>
                <a:gd name="connsiteY5" fmla="*/ 22715 h 31597"/>
                <a:gd name="connsiteX6" fmla="*/ 20375 w 22538"/>
                <a:gd name="connsiteY6" fmla="*/ 31586 h 31597"/>
                <a:gd name="connsiteX7" fmla="*/ 17396 w 22538"/>
                <a:gd name="connsiteY7" fmla="*/ 26507 h 3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538" h="31597">
                  <a:moveTo>
                    <a:pt x="17396" y="26507"/>
                  </a:moveTo>
                  <a:cubicBezTo>
                    <a:pt x="14551" y="21429"/>
                    <a:pt x="15703" y="12288"/>
                    <a:pt x="13401" y="9173"/>
                  </a:cubicBezTo>
                  <a:cubicBezTo>
                    <a:pt x="11098" y="6058"/>
                    <a:pt x="12521" y="-1188"/>
                    <a:pt x="7644" y="167"/>
                  </a:cubicBezTo>
                  <a:cubicBezTo>
                    <a:pt x="2769" y="1589"/>
                    <a:pt x="4530" y="4027"/>
                    <a:pt x="1619" y="8022"/>
                  </a:cubicBezTo>
                  <a:cubicBezTo>
                    <a:pt x="196" y="11678"/>
                    <a:pt x="-1429" y="13980"/>
                    <a:pt x="2228" y="18179"/>
                  </a:cubicBezTo>
                  <a:cubicBezTo>
                    <a:pt x="5885" y="22377"/>
                    <a:pt x="11572" y="19601"/>
                    <a:pt x="13874" y="22715"/>
                  </a:cubicBezTo>
                  <a:cubicBezTo>
                    <a:pt x="16177" y="25830"/>
                    <a:pt x="15228" y="31586"/>
                    <a:pt x="20375" y="31586"/>
                  </a:cubicBezTo>
                  <a:cubicBezTo>
                    <a:pt x="25521" y="31654"/>
                    <a:pt x="20240" y="31586"/>
                    <a:pt x="17396" y="2650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8" name="Freeform 377">
              <a:extLst>
                <a:ext uri="{FF2B5EF4-FFF2-40B4-BE49-F238E27FC236}">
                  <a16:creationId xmlns:a16="http://schemas.microsoft.com/office/drawing/2014/main" id="{4E172B13-96D7-E2D2-A018-FD17D9AEBA4B}"/>
                </a:ext>
              </a:extLst>
            </p:cNvPr>
            <p:cNvSpPr/>
            <p:nvPr/>
          </p:nvSpPr>
          <p:spPr bwMode="ltGray">
            <a:xfrm>
              <a:off x="15677952" y="5948633"/>
              <a:ext cx="24484" cy="26623"/>
            </a:xfrm>
            <a:custGeom>
              <a:avLst/>
              <a:gdLst>
                <a:gd name="connsiteX0" fmla="*/ 1761 w 24484"/>
                <a:gd name="connsiteY0" fmla="*/ 3970 h 26623"/>
                <a:gd name="connsiteX1" fmla="*/ 204 w 24484"/>
                <a:gd name="connsiteY1" fmla="*/ 5189 h 26623"/>
                <a:gd name="connsiteX2" fmla="*/ 6230 w 24484"/>
                <a:gd name="connsiteY2" fmla="*/ 18258 h 26623"/>
                <a:gd name="connsiteX3" fmla="*/ 24445 w 24484"/>
                <a:gd name="connsiteY3" fmla="*/ 23336 h 26623"/>
                <a:gd name="connsiteX4" fmla="*/ 17200 w 24484"/>
                <a:gd name="connsiteY4" fmla="*/ 787 h 26623"/>
                <a:gd name="connsiteX5" fmla="*/ 1761 w 24484"/>
                <a:gd name="connsiteY5" fmla="*/ 3970 h 26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484" h="26623">
                  <a:moveTo>
                    <a:pt x="1761" y="3970"/>
                  </a:moveTo>
                  <a:cubicBezTo>
                    <a:pt x="-541" y="4241"/>
                    <a:pt x="0" y="2412"/>
                    <a:pt x="204" y="5189"/>
                  </a:cubicBezTo>
                  <a:cubicBezTo>
                    <a:pt x="474" y="11418"/>
                    <a:pt x="-67" y="14872"/>
                    <a:pt x="6230" y="18258"/>
                  </a:cubicBezTo>
                  <a:cubicBezTo>
                    <a:pt x="12527" y="21643"/>
                    <a:pt x="23836" y="31801"/>
                    <a:pt x="24445" y="23336"/>
                  </a:cubicBezTo>
                  <a:cubicBezTo>
                    <a:pt x="24987" y="14872"/>
                    <a:pt x="19773" y="3632"/>
                    <a:pt x="17200" y="787"/>
                  </a:cubicBezTo>
                  <a:cubicBezTo>
                    <a:pt x="14695" y="-2057"/>
                    <a:pt x="3995" y="3699"/>
                    <a:pt x="1761" y="397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9" name="Freeform 378">
              <a:extLst>
                <a:ext uri="{FF2B5EF4-FFF2-40B4-BE49-F238E27FC236}">
                  <a16:creationId xmlns:a16="http://schemas.microsoft.com/office/drawing/2014/main" id="{71851B9F-A232-2A8E-5CB3-459CC2F9355A}"/>
                </a:ext>
              </a:extLst>
            </p:cNvPr>
            <p:cNvSpPr/>
            <p:nvPr/>
          </p:nvSpPr>
          <p:spPr bwMode="ltGray">
            <a:xfrm>
              <a:off x="15654384" y="5923364"/>
              <a:ext cx="11070" cy="10239"/>
            </a:xfrm>
            <a:custGeom>
              <a:avLst/>
              <a:gdLst>
                <a:gd name="connsiteX0" fmla="*/ 10770 w 11070"/>
                <a:gd name="connsiteY0" fmla="*/ 54 h 10239"/>
                <a:gd name="connsiteX1" fmla="*/ 3 w 11070"/>
                <a:gd name="connsiteY1" fmla="*/ 5065 h 10239"/>
                <a:gd name="connsiteX2" fmla="*/ 6571 w 11070"/>
                <a:gd name="connsiteY2" fmla="*/ 10076 h 10239"/>
                <a:gd name="connsiteX3" fmla="*/ 10770 w 11070"/>
                <a:gd name="connsiteY3" fmla="*/ 54 h 1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70" h="10239">
                  <a:moveTo>
                    <a:pt x="10770" y="54"/>
                  </a:moveTo>
                  <a:cubicBezTo>
                    <a:pt x="8806" y="-488"/>
                    <a:pt x="-200" y="3169"/>
                    <a:pt x="3" y="5065"/>
                  </a:cubicBezTo>
                  <a:cubicBezTo>
                    <a:pt x="680" y="10550"/>
                    <a:pt x="3389" y="10482"/>
                    <a:pt x="6571" y="10076"/>
                  </a:cubicBezTo>
                  <a:cubicBezTo>
                    <a:pt x="7791" y="6013"/>
                    <a:pt x="12259" y="460"/>
                    <a:pt x="10770" y="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0" name="Freeform 379">
              <a:extLst>
                <a:ext uri="{FF2B5EF4-FFF2-40B4-BE49-F238E27FC236}">
                  <a16:creationId xmlns:a16="http://schemas.microsoft.com/office/drawing/2014/main" id="{EA837AE1-DE5F-23B8-8836-BEF6BE64F497}"/>
                </a:ext>
              </a:extLst>
            </p:cNvPr>
            <p:cNvSpPr/>
            <p:nvPr/>
          </p:nvSpPr>
          <p:spPr bwMode="ltGray">
            <a:xfrm>
              <a:off x="15660507" y="5933101"/>
              <a:ext cx="5139" cy="4238"/>
            </a:xfrm>
            <a:custGeom>
              <a:avLst/>
              <a:gdLst>
                <a:gd name="connsiteX0" fmla="*/ 3631 w 5139"/>
                <a:gd name="connsiteY0" fmla="*/ 0 h 4238"/>
                <a:gd name="connsiteX1" fmla="*/ 381 w 5139"/>
                <a:gd name="connsiteY1" fmla="*/ 271 h 4238"/>
                <a:gd name="connsiteX2" fmla="*/ 245 w 5139"/>
                <a:gd name="connsiteY2" fmla="*/ 3250 h 4238"/>
                <a:gd name="connsiteX3" fmla="*/ 3631 w 5139"/>
                <a:gd name="connsiteY3" fmla="*/ 0 h 4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9" h="4238">
                  <a:moveTo>
                    <a:pt x="3631" y="0"/>
                  </a:moveTo>
                  <a:cubicBezTo>
                    <a:pt x="2547" y="0"/>
                    <a:pt x="1464" y="136"/>
                    <a:pt x="381" y="271"/>
                  </a:cubicBezTo>
                  <a:cubicBezTo>
                    <a:pt x="-25" y="1422"/>
                    <a:pt x="-161" y="2505"/>
                    <a:pt x="245" y="3250"/>
                  </a:cubicBezTo>
                  <a:cubicBezTo>
                    <a:pt x="1938" y="6704"/>
                    <a:pt x="7897" y="0"/>
                    <a:pt x="3631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1" name="Freeform 380">
              <a:extLst>
                <a:ext uri="{FF2B5EF4-FFF2-40B4-BE49-F238E27FC236}">
                  <a16:creationId xmlns:a16="http://schemas.microsoft.com/office/drawing/2014/main" id="{D467A54F-B029-19FC-1FCB-1B0BD1D57C32}"/>
                </a:ext>
              </a:extLst>
            </p:cNvPr>
            <p:cNvSpPr/>
            <p:nvPr/>
          </p:nvSpPr>
          <p:spPr bwMode="ltGray">
            <a:xfrm>
              <a:off x="15740596" y="6020790"/>
              <a:ext cx="19437" cy="30649"/>
            </a:xfrm>
            <a:custGeom>
              <a:avLst/>
              <a:gdLst>
                <a:gd name="connsiteX0" fmla="*/ 1278 w 19437"/>
                <a:gd name="connsiteY0" fmla="*/ 136 h 30649"/>
                <a:gd name="connsiteX1" fmla="*/ 7237 w 19437"/>
                <a:gd name="connsiteY1" fmla="*/ 10293 h 30649"/>
                <a:gd name="connsiteX2" fmla="*/ 14144 w 19437"/>
                <a:gd name="connsiteY2" fmla="*/ 30540 h 30649"/>
                <a:gd name="connsiteX3" fmla="*/ 17124 w 19437"/>
                <a:gd name="connsiteY3" fmla="*/ 12528 h 30649"/>
                <a:gd name="connsiteX4" fmla="*/ 1278 w 19437"/>
                <a:gd name="connsiteY4" fmla="*/ 136 h 30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37" h="30649">
                  <a:moveTo>
                    <a:pt x="1278" y="136"/>
                  </a:moveTo>
                  <a:cubicBezTo>
                    <a:pt x="-3258" y="1558"/>
                    <a:pt x="5612" y="6840"/>
                    <a:pt x="7237" y="10293"/>
                  </a:cubicBezTo>
                  <a:cubicBezTo>
                    <a:pt x="11368" y="19164"/>
                    <a:pt x="9878" y="31962"/>
                    <a:pt x="14144" y="30540"/>
                  </a:cubicBezTo>
                  <a:cubicBezTo>
                    <a:pt x="18410" y="29118"/>
                    <a:pt x="21931" y="16185"/>
                    <a:pt x="17124" y="12528"/>
                  </a:cubicBezTo>
                  <a:cubicBezTo>
                    <a:pt x="12248" y="8804"/>
                    <a:pt x="5815" y="-1285"/>
                    <a:pt x="1278" y="13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2" name="Freeform 381">
              <a:extLst>
                <a:ext uri="{FF2B5EF4-FFF2-40B4-BE49-F238E27FC236}">
                  <a16:creationId xmlns:a16="http://schemas.microsoft.com/office/drawing/2014/main" id="{922B9B6F-BD9E-7B39-6E6E-B722DAA7B598}"/>
                </a:ext>
              </a:extLst>
            </p:cNvPr>
            <p:cNvSpPr/>
            <p:nvPr/>
          </p:nvSpPr>
          <p:spPr bwMode="ltGray">
            <a:xfrm>
              <a:off x="15931008" y="5941805"/>
              <a:ext cx="34185" cy="23717"/>
            </a:xfrm>
            <a:custGeom>
              <a:avLst/>
              <a:gdLst>
                <a:gd name="connsiteX0" fmla="*/ 12384 w 34185"/>
                <a:gd name="connsiteY0" fmla="*/ 22580 h 23717"/>
                <a:gd name="connsiteX1" fmla="*/ 33850 w 34185"/>
                <a:gd name="connsiteY1" fmla="*/ 21429 h 23717"/>
                <a:gd name="connsiteX2" fmla="*/ 24777 w 34185"/>
                <a:gd name="connsiteY2" fmla="*/ 912 h 23717"/>
                <a:gd name="connsiteX3" fmla="*/ 6561 w 34185"/>
                <a:gd name="connsiteY3" fmla="*/ 8428 h 23717"/>
                <a:gd name="connsiteX4" fmla="*/ 1483 w 34185"/>
                <a:gd name="connsiteY4" fmla="*/ 17637 h 23717"/>
                <a:gd name="connsiteX5" fmla="*/ 12384 w 34185"/>
                <a:gd name="connsiteY5" fmla="*/ 22580 h 23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185" h="23717">
                  <a:moveTo>
                    <a:pt x="12384" y="22580"/>
                  </a:moveTo>
                  <a:cubicBezTo>
                    <a:pt x="17802" y="22310"/>
                    <a:pt x="32429" y="25966"/>
                    <a:pt x="33850" y="21429"/>
                  </a:cubicBezTo>
                  <a:cubicBezTo>
                    <a:pt x="35272" y="16892"/>
                    <a:pt x="32157" y="4297"/>
                    <a:pt x="24777" y="912"/>
                  </a:cubicBezTo>
                  <a:cubicBezTo>
                    <a:pt x="17395" y="-2474"/>
                    <a:pt x="9405" y="4365"/>
                    <a:pt x="6561" y="8428"/>
                  </a:cubicBezTo>
                  <a:cubicBezTo>
                    <a:pt x="3175" y="13168"/>
                    <a:pt x="-2783" y="13100"/>
                    <a:pt x="1483" y="17637"/>
                  </a:cubicBezTo>
                  <a:cubicBezTo>
                    <a:pt x="5681" y="22106"/>
                    <a:pt x="6968" y="22851"/>
                    <a:pt x="12384" y="2258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3" name="Freeform 382">
              <a:extLst>
                <a:ext uri="{FF2B5EF4-FFF2-40B4-BE49-F238E27FC236}">
                  <a16:creationId xmlns:a16="http://schemas.microsoft.com/office/drawing/2014/main" id="{C2257D2B-1E53-044D-CD02-BB901BE23FAE}"/>
                </a:ext>
              </a:extLst>
            </p:cNvPr>
            <p:cNvSpPr/>
            <p:nvPr/>
          </p:nvSpPr>
          <p:spPr bwMode="ltGray">
            <a:xfrm>
              <a:off x="15880080" y="5932492"/>
              <a:ext cx="551" cy="4401"/>
            </a:xfrm>
            <a:custGeom>
              <a:avLst/>
              <a:gdLst>
                <a:gd name="connsiteX0" fmla="*/ 136 w 551"/>
                <a:gd name="connsiteY0" fmla="*/ 203 h 4401"/>
                <a:gd name="connsiteX1" fmla="*/ 0 w 551"/>
                <a:gd name="connsiteY1" fmla="*/ 0 h 4401"/>
                <a:gd name="connsiteX2" fmla="*/ 474 w 551"/>
                <a:gd name="connsiteY2" fmla="*/ 4402 h 4401"/>
                <a:gd name="connsiteX3" fmla="*/ 136 w 551"/>
                <a:gd name="connsiteY3" fmla="*/ 203 h 4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1" h="4401">
                  <a:moveTo>
                    <a:pt x="136" y="203"/>
                  </a:moveTo>
                  <a:cubicBezTo>
                    <a:pt x="136" y="136"/>
                    <a:pt x="0" y="68"/>
                    <a:pt x="0" y="0"/>
                  </a:cubicBezTo>
                  <a:cubicBezTo>
                    <a:pt x="68" y="1490"/>
                    <a:pt x="203" y="2979"/>
                    <a:pt x="474" y="4402"/>
                  </a:cubicBezTo>
                  <a:cubicBezTo>
                    <a:pt x="609" y="2912"/>
                    <a:pt x="609" y="1490"/>
                    <a:pt x="136" y="2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4" name="Freeform 383">
              <a:extLst>
                <a:ext uri="{FF2B5EF4-FFF2-40B4-BE49-F238E27FC236}">
                  <a16:creationId xmlns:a16="http://schemas.microsoft.com/office/drawing/2014/main" id="{B0B3CCC1-97B3-C49E-7F34-35B344F92D92}"/>
                </a:ext>
              </a:extLst>
            </p:cNvPr>
            <p:cNvSpPr/>
            <p:nvPr/>
          </p:nvSpPr>
          <p:spPr bwMode="ltGray">
            <a:xfrm>
              <a:off x="15877581" y="5936961"/>
              <a:ext cx="25110" cy="22684"/>
            </a:xfrm>
            <a:custGeom>
              <a:avLst/>
              <a:gdLst>
                <a:gd name="connsiteX0" fmla="*/ 22068 w 25110"/>
                <a:gd name="connsiteY0" fmla="*/ 12527 h 22684"/>
                <a:gd name="connsiteX1" fmla="*/ 2973 w 25110"/>
                <a:gd name="connsiteY1" fmla="*/ 609 h 22684"/>
                <a:gd name="connsiteX2" fmla="*/ 2905 w 25110"/>
                <a:gd name="connsiteY2" fmla="*/ 0 h 22684"/>
                <a:gd name="connsiteX3" fmla="*/ 1957 w 25110"/>
                <a:gd name="connsiteY3" fmla="*/ 18486 h 22684"/>
                <a:gd name="connsiteX4" fmla="*/ 21933 w 25110"/>
                <a:gd name="connsiteY4" fmla="*/ 20517 h 22684"/>
                <a:gd name="connsiteX5" fmla="*/ 22881 w 25110"/>
                <a:gd name="connsiteY5" fmla="*/ 22684 h 22684"/>
                <a:gd name="connsiteX6" fmla="*/ 22068 w 25110"/>
                <a:gd name="connsiteY6" fmla="*/ 12527 h 22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10" h="22684">
                  <a:moveTo>
                    <a:pt x="22068" y="12527"/>
                  </a:moveTo>
                  <a:cubicBezTo>
                    <a:pt x="15500" y="8871"/>
                    <a:pt x="5275" y="13611"/>
                    <a:pt x="2973" y="609"/>
                  </a:cubicBezTo>
                  <a:cubicBezTo>
                    <a:pt x="2905" y="406"/>
                    <a:pt x="2905" y="203"/>
                    <a:pt x="2905" y="0"/>
                  </a:cubicBezTo>
                  <a:cubicBezTo>
                    <a:pt x="2227" y="6568"/>
                    <a:pt x="-2648" y="15100"/>
                    <a:pt x="1957" y="18486"/>
                  </a:cubicBezTo>
                  <a:cubicBezTo>
                    <a:pt x="7645" y="22752"/>
                    <a:pt x="19088" y="17267"/>
                    <a:pt x="21933" y="20517"/>
                  </a:cubicBezTo>
                  <a:cubicBezTo>
                    <a:pt x="22407" y="21059"/>
                    <a:pt x="22677" y="21804"/>
                    <a:pt x="22881" y="22684"/>
                  </a:cubicBezTo>
                  <a:cubicBezTo>
                    <a:pt x="24574" y="17809"/>
                    <a:pt x="27282" y="15439"/>
                    <a:pt x="22068" y="1252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5" name="Freeform 384">
              <a:extLst>
                <a:ext uri="{FF2B5EF4-FFF2-40B4-BE49-F238E27FC236}">
                  <a16:creationId xmlns:a16="http://schemas.microsoft.com/office/drawing/2014/main" id="{32A9D1F0-F054-6163-7061-C939FAAB1317}"/>
                </a:ext>
              </a:extLst>
            </p:cNvPr>
            <p:cNvSpPr/>
            <p:nvPr/>
          </p:nvSpPr>
          <p:spPr bwMode="ltGray">
            <a:xfrm>
              <a:off x="15899450" y="5959645"/>
              <a:ext cx="1237" cy="7382"/>
            </a:xfrm>
            <a:custGeom>
              <a:avLst/>
              <a:gdLst>
                <a:gd name="connsiteX0" fmla="*/ 1011 w 1237"/>
                <a:gd name="connsiteY0" fmla="*/ 0 h 7382"/>
                <a:gd name="connsiteX1" fmla="*/ 63 w 1237"/>
                <a:gd name="connsiteY1" fmla="*/ 4469 h 7382"/>
                <a:gd name="connsiteX2" fmla="*/ 1011 w 1237"/>
                <a:gd name="connsiteY2" fmla="*/ 0 h 7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7" h="7382">
                  <a:moveTo>
                    <a:pt x="1011" y="0"/>
                  </a:moveTo>
                  <a:cubicBezTo>
                    <a:pt x="538" y="1287"/>
                    <a:pt x="199" y="2777"/>
                    <a:pt x="63" y="4469"/>
                  </a:cubicBezTo>
                  <a:cubicBezTo>
                    <a:pt x="-410" y="11376"/>
                    <a:pt x="1960" y="4402"/>
                    <a:pt x="1011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6" name="Freeform 385">
              <a:extLst>
                <a:ext uri="{FF2B5EF4-FFF2-40B4-BE49-F238E27FC236}">
                  <a16:creationId xmlns:a16="http://schemas.microsoft.com/office/drawing/2014/main" id="{3DD65BAA-183E-9E22-A3C1-7C57A1221496}"/>
                </a:ext>
              </a:extLst>
            </p:cNvPr>
            <p:cNvSpPr/>
            <p:nvPr/>
          </p:nvSpPr>
          <p:spPr bwMode="ltGray">
            <a:xfrm>
              <a:off x="15851514" y="5905959"/>
              <a:ext cx="30036" cy="26600"/>
            </a:xfrm>
            <a:custGeom>
              <a:avLst/>
              <a:gdLst>
                <a:gd name="connsiteX0" fmla="*/ 29040 w 30036"/>
                <a:gd name="connsiteY0" fmla="*/ 327 h 26600"/>
                <a:gd name="connsiteX1" fmla="*/ 18544 w 30036"/>
                <a:gd name="connsiteY1" fmla="*/ 10822 h 26600"/>
                <a:gd name="connsiteX2" fmla="*/ 3308 w 30036"/>
                <a:gd name="connsiteY2" fmla="*/ 11568 h 26600"/>
                <a:gd name="connsiteX3" fmla="*/ 7710 w 30036"/>
                <a:gd name="connsiteY3" fmla="*/ 25720 h 26600"/>
                <a:gd name="connsiteX4" fmla="*/ 28498 w 30036"/>
                <a:gd name="connsiteY4" fmla="*/ 26600 h 26600"/>
                <a:gd name="connsiteX5" fmla="*/ 29040 w 30036"/>
                <a:gd name="connsiteY5" fmla="*/ 327 h 2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036" h="26600">
                  <a:moveTo>
                    <a:pt x="29040" y="327"/>
                  </a:moveTo>
                  <a:cubicBezTo>
                    <a:pt x="25925" y="-1637"/>
                    <a:pt x="20846" y="5677"/>
                    <a:pt x="18544" y="10822"/>
                  </a:cubicBezTo>
                  <a:cubicBezTo>
                    <a:pt x="16242" y="15969"/>
                    <a:pt x="5340" y="11568"/>
                    <a:pt x="3308" y="11568"/>
                  </a:cubicBezTo>
                  <a:cubicBezTo>
                    <a:pt x="-4276" y="11568"/>
                    <a:pt x="2902" y="25111"/>
                    <a:pt x="7710" y="25720"/>
                  </a:cubicBezTo>
                  <a:cubicBezTo>
                    <a:pt x="12517" y="26262"/>
                    <a:pt x="25721" y="20438"/>
                    <a:pt x="28498" y="26600"/>
                  </a:cubicBezTo>
                  <a:cubicBezTo>
                    <a:pt x="28024" y="14750"/>
                    <a:pt x="31748" y="2087"/>
                    <a:pt x="29040" y="32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7" name="Freeform 386">
              <a:extLst>
                <a:ext uri="{FF2B5EF4-FFF2-40B4-BE49-F238E27FC236}">
                  <a16:creationId xmlns:a16="http://schemas.microsoft.com/office/drawing/2014/main" id="{C280B874-584E-9B3F-61F2-9011EF731C96}"/>
                </a:ext>
              </a:extLst>
            </p:cNvPr>
            <p:cNvSpPr/>
            <p:nvPr/>
          </p:nvSpPr>
          <p:spPr bwMode="ltGray">
            <a:xfrm>
              <a:off x="15829481" y="5869370"/>
              <a:ext cx="7898" cy="24184"/>
            </a:xfrm>
            <a:custGeom>
              <a:avLst/>
              <a:gdLst>
                <a:gd name="connsiteX0" fmla="*/ 3266 w 7898"/>
                <a:gd name="connsiteY0" fmla="*/ 24051 h 24184"/>
                <a:gd name="connsiteX1" fmla="*/ 6449 w 7898"/>
                <a:gd name="connsiteY1" fmla="*/ 148 h 24184"/>
                <a:gd name="connsiteX2" fmla="*/ 287 w 7898"/>
                <a:gd name="connsiteY2" fmla="*/ 7122 h 24184"/>
                <a:gd name="connsiteX3" fmla="*/ 3266 w 7898"/>
                <a:gd name="connsiteY3" fmla="*/ 24051 h 24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8" h="24184">
                  <a:moveTo>
                    <a:pt x="3266" y="24051"/>
                  </a:moveTo>
                  <a:cubicBezTo>
                    <a:pt x="7804" y="22358"/>
                    <a:pt x="9293" y="1299"/>
                    <a:pt x="6449" y="148"/>
                  </a:cubicBezTo>
                  <a:cubicBezTo>
                    <a:pt x="3605" y="-1003"/>
                    <a:pt x="287" y="4888"/>
                    <a:pt x="287" y="7122"/>
                  </a:cubicBezTo>
                  <a:cubicBezTo>
                    <a:pt x="220" y="10847"/>
                    <a:pt x="-1271" y="25744"/>
                    <a:pt x="3266" y="240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8" name="Freeform 387">
              <a:extLst>
                <a:ext uri="{FF2B5EF4-FFF2-40B4-BE49-F238E27FC236}">
                  <a16:creationId xmlns:a16="http://schemas.microsoft.com/office/drawing/2014/main" id="{E0070116-5963-6136-ECEA-CE1D2D95FF34}"/>
                </a:ext>
              </a:extLst>
            </p:cNvPr>
            <p:cNvSpPr/>
            <p:nvPr/>
          </p:nvSpPr>
          <p:spPr bwMode="ltGray">
            <a:xfrm>
              <a:off x="15833881" y="5853798"/>
              <a:ext cx="18385" cy="23330"/>
            </a:xfrm>
            <a:custGeom>
              <a:avLst/>
              <a:gdLst>
                <a:gd name="connsiteX0" fmla="*/ 16134 w 18385"/>
                <a:gd name="connsiteY0" fmla="*/ 22626 h 23330"/>
                <a:gd name="connsiteX1" fmla="*/ 14035 w 18385"/>
                <a:gd name="connsiteY1" fmla="*/ 415 h 23330"/>
                <a:gd name="connsiteX2" fmla="*/ 18 w 18385"/>
                <a:gd name="connsiteY2" fmla="*/ 9828 h 23330"/>
                <a:gd name="connsiteX3" fmla="*/ 2388 w 18385"/>
                <a:gd name="connsiteY3" fmla="*/ 15922 h 23330"/>
                <a:gd name="connsiteX4" fmla="*/ 16134 w 18385"/>
                <a:gd name="connsiteY4" fmla="*/ 22626 h 23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85" h="23330">
                  <a:moveTo>
                    <a:pt x="16134" y="22626"/>
                  </a:moveTo>
                  <a:cubicBezTo>
                    <a:pt x="18436" y="19511"/>
                    <a:pt x="20535" y="3260"/>
                    <a:pt x="14035" y="415"/>
                  </a:cubicBezTo>
                  <a:cubicBezTo>
                    <a:pt x="8211" y="-2090"/>
                    <a:pt x="2794" y="7458"/>
                    <a:pt x="18" y="9828"/>
                  </a:cubicBezTo>
                  <a:cubicBezTo>
                    <a:pt x="-50" y="12807"/>
                    <a:pt x="-50" y="14703"/>
                    <a:pt x="2388" y="15922"/>
                  </a:cubicBezTo>
                  <a:cubicBezTo>
                    <a:pt x="5841" y="17615"/>
                    <a:pt x="13899" y="25741"/>
                    <a:pt x="16134" y="2262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9" name="Freeform 388">
              <a:extLst>
                <a:ext uri="{FF2B5EF4-FFF2-40B4-BE49-F238E27FC236}">
                  <a16:creationId xmlns:a16="http://schemas.microsoft.com/office/drawing/2014/main" id="{D3C52587-8C91-4CFD-454C-4D13E455F998}"/>
                </a:ext>
              </a:extLst>
            </p:cNvPr>
            <p:cNvSpPr/>
            <p:nvPr/>
          </p:nvSpPr>
          <p:spPr bwMode="ltGray">
            <a:xfrm>
              <a:off x="15832122" y="5859482"/>
              <a:ext cx="1793" cy="4761"/>
            </a:xfrm>
            <a:custGeom>
              <a:avLst/>
              <a:gdLst>
                <a:gd name="connsiteX0" fmla="*/ 829 w 1793"/>
                <a:gd name="connsiteY0" fmla="*/ 4754 h 4761"/>
                <a:gd name="connsiteX1" fmla="*/ 1777 w 1793"/>
                <a:gd name="connsiteY1" fmla="*/ 4212 h 4761"/>
                <a:gd name="connsiteX2" fmla="*/ 1709 w 1793"/>
                <a:gd name="connsiteY2" fmla="*/ 284 h 4761"/>
                <a:gd name="connsiteX3" fmla="*/ 829 w 1793"/>
                <a:gd name="connsiteY3" fmla="*/ 4754 h 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3" h="4761">
                  <a:moveTo>
                    <a:pt x="829" y="4754"/>
                  </a:moveTo>
                  <a:cubicBezTo>
                    <a:pt x="1099" y="4754"/>
                    <a:pt x="1438" y="4483"/>
                    <a:pt x="1777" y="4212"/>
                  </a:cubicBezTo>
                  <a:cubicBezTo>
                    <a:pt x="1777" y="3061"/>
                    <a:pt x="1844" y="1774"/>
                    <a:pt x="1709" y="284"/>
                  </a:cubicBezTo>
                  <a:cubicBezTo>
                    <a:pt x="1573" y="-1409"/>
                    <a:pt x="-1407" y="5024"/>
                    <a:pt x="829" y="47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0" name="Freeform 389">
              <a:extLst>
                <a:ext uri="{FF2B5EF4-FFF2-40B4-BE49-F238E27FC236}">
                  <a16:creationId xmlns:a16="http://schemas.microsoft.com/office/drawing/2014/main" id="{3717ABC5-C71A-E134-D1AB-D8D0D1BCE8E3}"/>
                </a:ext>
              </a:extLst>
            </p:cNvPr>
            <p:cNvSpPr/>
            <p:nvPr/>
          </p:nvSpPr>
          <p:spPr bwMode="ltGray">
            <a:xfrm>
              <a:off x="15807056" y="5815503"/>
              <a:ext cx="37725" cy="13668"/>
            </a:xfrm>
            <a:custGeom>
              <a:avLst/>
              <a:gdLst>
                <a:gd name="connsiteX0" fmla="*/ 37677 w 37725"/>
                <a:gd name="connsiteY0" fmla="*/ 10474 h 13668"/>
                <a:gd name="connsiteX1" fmla="*/ 25014 w 37725"/>
                <a:gd name="connsiteY1" fmla="*/ 4109 h 13668"/>
                <a:gd name="connsiteX2" fmla="*/ 11741 w 37725"/>
                <a:gd name="connsiteY2" fmla="*/ 858 h 13668"/>
                <a:gd name="connsiteX3" fmla="*/ 10658 w 37725"/>
                <a:gd name="connsiteY3" fmla="*/ 5666 h 13668"/>
                <a:gd name="connsiteX4" fmla="*/ 8491 w 37725"/>
                <a:gd name="connsiteY4" fmla="*/ 2686 h 13668"/>
                <a:gd name="connsiteX5" fmla="*/ 27 w 37725"/>
                <a:gd name="connsiteY5" fmla="*/ 2619 h 13668"/>
                <a:gd name="connsiteX6" fmla="*/ 10523 w 37725"/>
                <a:gd name="connsiteY6" fmla="*/ 9864 h 13668"/>
                <a:gd name="connsiteX7" fmla="*/ 10726 w 37725"/>
                <a:gd name="connsiteY7" fmla="*/ 8713 h 13668"/>
                <a:gd name="connsiteX8" fmla="*/ 12148 w 37725"/>
                <a:gd name="connsiteY8" fmla="*/ 12505 h 13668"/>
                <a:gd name="connsiteX9" fmla="*/ 22509 w 37725"/>
                <a:gd name="connsiteY9" fmla="*/ 8849 h 13668"/>
                <a:gd name="connsiteX10" fmla="*/ 37677 w 37725"/>
                <a:gd name="connsiteY10" fmla="*/ 10474 h 13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25" h="13668">
                  <a:moveTo>
                    <a:pt x="37677" y="10474"/>
                  </a:moveTo>
                  <a:cubicBezTo>
                    <a:pt x="38421" y="3838"/>
                    <a:pt x="30431" y="4109"/>
                    <a:pt x="25014" y="4109"/>
                  </a:cubicBezTo>
                  <a:cubicBezTo>
                    <a:pt x="19596" y="4109"/>
                    <a:pt x="12622" y="-2257"/>
                    <a:pt x="11741" y="858"/>
                  </a:cubicBezTo>
                  <a:cubicBezTo>
                    <a:pt x="11200" y="2890"/>
                    <a:pt x="10862" y="4379"/>
                    <a:pt x="10658" y="5666"/>
                  </a:cubicBezTo>
                  <a:cubicBezTo>
                    <a:pt x="10252" y="4176"/>
                    <a:pt x="9439" y="3160"/>
                    <a:pt x="8491" y="2686"/>
                  </a:cubicBezTo>
                  <a:cubicBezTo>
                    <a:pt x="6798" y="1806"/>
                    <a:pt x="298" y="1265"/>
                    <a:pt x="27" y="2619"/>
                  </a:cubicBezTo>
                  <a:cubicBezTo>
                    <a:pt x="-582" y="6005"/>
                    <a:pt x="9371" y="13792"/>
                    <a:pt x="10523" y="9864"/>
                  </a:cubicBezTo>
                  <a:cubicBezTo>
                    <a:pt x="10658" y="9458"/>
                    <a:pt x="10658" y="9119"/>
                    <a:pt x="10726" y="8713"/>
                  </a:cubicBezTo>
                  <a:cubicBezTo>
                    <a:pt x="10929" y="9864"/>
                    <a:pt x="11403" y="11016"/>
                    <a:pt x="12148" y="12505"/>
                  </a:cubicBezTo>
                  <a:cubicBezTo>
                    <a:pt x="14112" y="16433"/>
                    <a:pt x="20206" y="9187"/>
                    <a:pt x="22509" y="8849"/>
                  </a:cubicBezTo>
                  <a:cubicBezTo>
                    <a:pt x="24743" y="8578"/>
                    <a:pt x="36932" y="17177"/>
                    <a:pt x="37677" y="104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1" name="Freeform 390">
              <a:extLst>
                <a:ext uri="{FF2B5EF4-FFF2-40B4-BE49-F238E27FC236}">
                  <a16:creationId xmlns:a16="http://schemas.microsoft.com/office/drawing/2014/main" id="{839DFB06-F645-2825-43B5-B1B344309BE0}"/>
                </a:ext>
              </a:extLst>
            </p:cNvPr>
            <p:cNvSpPr/>
            <p:nvPr/>
          </p:nvSpPr>
          <p:spPr bwMode="ltGray">
            <a:xfrm>
              <a:off x="15748339" y="5806647"/>
              <a:ext cx="16806" cy="8440"/>
            </a:xfrm>
            <a:custGeom>
              <a:avLst/>
              <a:gdLst>
                <a:gd name="connsiteX0" fmla="*/ 36 w 16806"/>
                <a:gd name="connsiteY0" fmla="*/ 979 h 8440"/>
                <a:gd name="connsiteX1" fmla="*/ 7620 w 16806"/>
                <a:gd name="connsiteY1" fmla="*/ 7750 h 8440"/>
                <a:gd name="connsiteX2" fmla="*/ 16491 w 16806"/>
                <a:gd name="connsiteY2" fmla="*/ 5110 h 8440"/>
                <a:gd name="connsiteX3" fmla="*/ 36 w 16806"/>
                <a:gd name="connsiteY3" fmla="*/ 979 h 8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06" h="8440">
                  <a:moveTo>
                    <a:pt x="36" y="979"/>
                  </a:moveTo>
                  <a:cubicBezTo>
                    <a:pt x="2067" y="5854"/>
                    <a:pt x="5047" y="7479"/>
                    <a:pt x="7620" y="7750"/>
                  </a:cubicBezTo>
                  <a:cubicBezTo>
                    <a:pt x="10194" y="8021"/>
                    <a:pt x="18522" y="10188"/>
                    <a:pt x="16491" y="5110"/>
                  </a:cubicBezTo>
                  <a:cubicBezTo>
                    <a:pt x="14527" y="-37"/>
                    <a:pt x="-844" y="-1053"/>
                    <a:pt x="36" y="9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2" name="Freeform 391">
              <a:extLst>
                <a:ext uri="{FF2B5EF4-FFF2-40B4-BE49-F238E27FC236}">
                  <a16:creationId xmlns:a16="http://schemas.microsoft.com/office/drawing/2014/main" id="{998CE2E6-1EB3-6663-D6DB-70CB0D7E51BE}"/>
                </a:ext>
              </a:extLst>
            </p:cNvPr>
            <p:cNvSpPr/>
            <p:nvPr/>
          </p:nvSpPr>
          <p:spPr bwMode="ltGray">
            <a:xfrm>
              <a:off x="15501268" y="5663096"/>
              <a:ext cx="645588" cy="493572"/>
            </a:xfrm>
            <a:custGeom>
              <a:avLst/>
              <a:gdLst>
                <a:gd name="connsiteX0" fmla="*/ 560625 w 645588"/>
                <a:gd name="connsiteY0" fmla="*/ 469018 h 493572"/>
                <a:gd name="connsiteX1" fmla="*/ 583852 w 645588"/>
                <a:gd name="connsiteY1" fmla="*/ 471998 h 493572"/>
                <a:gd name="connsiteX2" fmla="*/ 607145 w 645588"/>
                <a:gd name="connsiteY2" fmla="*/ 482697 h 493572"/>
                <a:gd name="connsiteX3" fmla="*/ 626986 w 645588"/>
                <a:gd name="connsiteY3" fmla="*/ 483645 h 493572"/>
                <a:gd name="connsiteX4" fmla="*/ 639648 w 645588"/>
                <a:gd name="connsiteY4" fmla="*/ 491296 h 493572"/>
                <a:gd name="connsiteX5" fmla="*/ 635382 w 645588"/>
                <a:gd name="connsiteY5" fmla="*/ 471795 h 493572"/>
                <a:gd name="connsiteX6" fmla="*/ 642695 w 645588"/>
                <a:gd name="connsiteY6" fmla="*/ 454189 h 493572"/>
                <a:gd name="connsiteX7" fmla="*/ 602066 w 645588"/>
                <a:gd name="connsiteY7" fmla="*/ 466310 h 493572"/>
                <a:gd name="connsiteX8" fmla="*/ 595363 w 645588"/>
                <a:gd name="connsiteY8" fmla="*/ 446605 h 493572"/>
                <a:gd name="connsiteX9" fmla="*/ 595159 w 645588"/>
                <a:gd name="connsiteY9" fmla="*/ 436651 h 493572"/>
                <a:gd name="connsiteX10" fmla="*/ 600916 w 645588"/>
                <a:gd name="connsiteY10" fmla="*/ 435906 h 493572"/>
                <a:gd name="connsiteX11" fmla="*/ 625428 w 645588"/>
                <a:gd name="connsiteY11" fmla="*/ 438953 h 493572"/>
                <a:gd name="connsiteX12" fmla="*/ 645133 w 645588"/>
                <a:gd name="connsiteY12" fmla="*/ 432317 h 493572"/>
                <a:gd name="connsiteX13" fmla="*/ 628002 w 645588"/>
                <a:gd name="connsiteY13" fmla="*/ 421076 h 493572"/>
                <a:gd name="connsiteX14" fmla="*/ 602473 w 645588"/>
                <a:gd name="connsiteY14" fmla="*/ 424192 h 493572"/>
                <a:gd name="connsiteX15" fmla="*/ 591639 w 645588"/>
                <a:gd name="connsiteY15" fmla="*/ 427442 h 493572"/>
                <a:gd name="connsiteX16" fmla="*/ 585205 w 645588"/>
                <a:gd name="connsiteY16" fmla="*/ 422769 h 493572"/>
                <a:gd name="connsiteX17" fmla="*/ 559407 w 645588"/>
                <a:gd name="connsiteY17" fmla="*/ 423988 h 493572"/>
                <a:gd name="connsiteX18" fmla="*/ 539025 w 645588"/>
                <a:gd name="connsiteY18" fmla="*/ 411326 h 493572"/>
                <a:gd name="connsiteX19" fmla="*/ 517830 w 645588"/>
                <a:gd name="connsiteY19" fmla="*/ 415592 h 493572"/>
                <a:gd name="connsiteX20" fmla="*/ 511126 w 645588"/>
                <a:gd name="connsiteY20" fmla="*/ 432791 h 493572"/>
                <a:gd name="connsiteX21" fmla="*/ 474153 w 645588"/>
                <a:gd name="connsiteY21" fmla="*/ 436177 h 493572"/>
                <a:gd name="connsiteX22" fmla="*/ 448287 w 645588"/>
                <a:gd name="connsiteY22" fmla="*/ 419180 h 493572"/>
                <a:gd name="connsiteX23" fmla="*/ 439551 w 645588"/>
                <a:gd name="connsiteY23" fmla="*/ 406653 h 493572"/>
                <a:gd name="connsiteX24" fmla="*/ 400751 w 645588"/>
                <a:gd name="connsiteY24" fmla="*/ 404690 h 493572"/>
                <a:gd name="connsiteX25" fmla="*/ 362899 w 645588"/>
                <a:gd name="connsiteY25" fmla="*/ 395954 h 493572"/>
                <a:gd name="connsiteX26" fmla="*/ 362358 w 645588"/>
                <a:gd name="connsiteY26" fmla="*/ 397309 h 493572"/>
                <a:gd name="connsiteX27" fmla="*/ 362492 w 645588"/>
                <a:gd name="connsiteY27" fmla="*/ 375369 h 493572"/>
                <a:gd name="connsiteX28" fmla="*/ 369129 w 645588"/>
                <a:gd name="connsiteY28" fmla="*/ 337381 h 493572"/>
                <a:gd name="connsiteX29" fmla="*/ 364930 w 645588"/>
                <a:gd name="connsiteY29" fmla="*/ 311515 h 493572"/>
                <a:gd name="connsiteX30" fmla="*/ 374004 w 645588"/>
                <a:gd name="connsiteY30" fmla="*/ 305826 h 493572"/>
                <a:gd name="connsiteX31" fmla="*/ 363915 w 645588"/>
                <a:gd name="connsiteY31" fmla="*/ 295737 h 493572"/>
                <a:gd name="connsiteX32" fmla="*/ 359039 w 645588"/>
                <a:gd name="connsiteY32" fmla="*/ 279553 h 493572"/>
                <a:gd name="connsiteX33" fmla="*/ 341027 w 645588"/>
                <a:gd name="connsiteY33" fmla="*/ 268245 h 493572"/>
                <a:gd name="connsiteX34" fmla="*/ 322676 w 645588"/>
                <a:gd name="connsiteY34" fmla="*/ 257546 h 493572"/>
                <a:gd name="connsiteX35" fmla="*/ 327958 w 645588"/>
                <a:gd name="connsiteY35" fmla="*/ 231679 h 493572"/>
                <a:gd name="connsiteX36" fmla="*/ 296606 w 645588"/>
                <a:gd name="connsiteY36" fmla="*/ 233033 h 493572"/>
                <a:gd name="connsiteX37" fmla="*/ 297148 w 645588"/>
                <a:gd name="connsiteY37" fmla="*/ 213261 h 493572"/>
                <a:gd name="connsiteX38" fmla="*/ 300195 w 645588"/>
                <a:gd name="connsiteY38" fmla="*/ 200260 h 493572"/>
                <a:gd name="connsiteX39" fmla="*/ 288616 w 645588"/>
                <a:gd name="connsiteY39" fmla="*/ 206625 h 493572"/>
                <a:gd name="connsiteX40" fmla="*/ 302768 w 645588"/>
                <a:gd name="connsiteY40" fmla="*/ 195587 h 493572"/>
                <a:gd name="connsiteX41" fmla="*/ 292679 w 645588"/>
                <a:gd name="connsiteY41" fmla="*/ 180352 h 493572"/>
                <a:gd name="connsiteX42" fmla="*/ 277917 w 645588"/>
                <a:gd name="connsiteY42" fmla="*/ 169246 h 493572"/>
                <a:gd name="connsiteX43" fmla="*/ 274870 w 645588"/>
                <a:gd name="connsiteY43" fmla="*/ 153740 h 493572"/>
                <a:gd name="connsiteX44" fmla="*/ 257806 w 645588"/>
                <a:gd name="connsiteY44" fmla="*/ 153536 h 493572"/>
                <a:gd name="connsiteX45" fmla="*/ 259702 w 645588"/>
                <a:gd name="connsiteY45" fmla="*/ 161662 h 493572"/>
                <a:gd name="connsiteX46" fmla="*/ 248529 w 645588"/>
                <a:gd name="connsiteY46" fmla="*/ 156651 h 493572"/>
                <a:gd name="connsiteX47" fmla="*/ 234647 w 645588"/>
                <a:gd name="connsiteY47" fmla="*/ 132071 h 493572"/>
                <a:gd name="connsiteX48" fmla="*/ 225913 w 645588"/>
                <a:gd name="connsiteY48" fmla="*/ 129904 h 493572"/>
                <a:gd name="connsiteX49" fmla="*/ 224626 w 645588"/>
                <a:gd name="connsiteY49" fmla="*/ 126044 h 493572"/>
                <a:gd name="connsiteX50" fmla="*/ 225168 w 645588"/>
                <a:gd name="connsiteY50" fmla="*/ 120762 h 493572"/>
                <a:gd name="connsiteX51" fmla="*/ 222391 w 645588"/>
                <a:gd name="connsiteY51" fmla="*/ 129362 h 493572"/>
                <a:gd name="connsiteX52" fmla="*/ 215755 w 645588"/>
                <a:gd name="connsiteY52" fmla="*/ 124487 h 493572"/>
                <a:gd name="connsiteX53" fmla="*/ 198759 w 645588"/>
                <a:gd name="connsiteY53" fmla="*/ 116429 h 493572"/>
                <a:gd name="connsiteX54" fmla="*/ 169980 w 645588"/>
                <a:gd name="connsiteY54" fmla="*/ 100787 h 493572"/>
                <a:gd name="connsiteX55" fmla="*/ 144926 w 645588"/>
                <a:gd name="connsiteY55" fmla="*/ 63205 h 493572"/>
                <a:gd name="connsiteX56" fmla="*/ 113709 w 645588"/>
                <a:gd name="connsiteY56" fmla="*/ 49662 h 493572"/>
                <a:gd name="connsiteX57" fmla="*/ 108360 w 645588"/>
                <a:gd name="connsiteY57" fmla="*/ 19733 h 493572"/>
                <a:gd name="connsiteX58" fmla="*/ 84186 w 645588"/>
                <a:gd name="connsiteY58" fmla="*/ 19191 h 493572"/>
                <a:gd name="connsiteX59" fmla="*/ 55339 w 645588"/>
                <a:gd name="connsiteY59" fmla="*/ 4835 h 493572"/>
                <a:gd name="connsiteX60" fmla="*/ 26628 w 645588"/>
                <a:gd name="connsiteY60" fmla="*/ 2127 h 493572"/>
                <a:gd name="connsiteX61" fmla="*/ 220 w 645588"/>
                <a:gd name="connsiteY61" fmla="*/ 6528 h 493572"/>
                <a:gd name="connsiteX62" fmla="*/ 36380 w 645588"/>
                <a:gd name="connsiteY62" fmla="*/ 39844 h 493572"/>
                <a:gd name="connsiteX63" fmla="*/ 69695 w 645588"/>
                <a:gd name="connsiteY63" fmla="*/ 75055 h 493572"/>
                <a:gd name="connsiteX64" fmla="*/ 112152 w 645588"/>
                <a:gd name="connsiteY64" fmla="*/ 106543 h 493572"/>
                <a:gd name="connsiteX65" fmla="*/ 111000 w 645588"/>
                <a:gd name="connsiteY65" fmla="*/ 138436 h 493572"/>
                <a:gd name="connsiteX66" fmla="*/ 127794 w 645588"/>
                <a:gd name="connsiteY66" fmla="*/ 151573 h 493572"/>
                <a:gd name="connsiteX67" fmla="*/ 147228 w 645588"/>
                <a:gd name="connsiteY67" fmla="*/ 183195 h 493572"/>
                <a:gd name="connsiteX68" fmla="*/ 168084 w 645588"/>
                <a:gd name="connsiteY68" fmla="*/ 196603 h 493572"/>
                <a:gd name="connsiteX69" fmla="*/ 177225 w 645588"/>
                <a:gd name="connsiteY69" fmla="*/ 248337 h 493572"/>
                <a:gd name="connsiteX70" fmla="*/ 196931 w 645588"/>
                <a:gd name="connsiteY70" fmla="*/ 280298 h 493572"/>
                <a:gd name="connsiteX71" fmla="*/ 230449 w 645588"/>
                <a:gd name="connsiteY71" fmla="*/ 316051 h 493572"/>
                <a:gd name="connsiteX72" fmla="*/ 264172 w 645588"/>
                <a:gd name="connsiteY72" fmla="*/ 340090 h 493572"/>
                <a:gd name="connsiteX73" fmla="*/ 292950 w 645588"/>
                <a:gd name="connsiteY73" fmla="*/ 372999 h 493572"/>
                <a:gd name="connsiteX74" fmla="*/ 322474 w 645588"/>
                <a:gd name="connsiteY74" fmla="*/ 389928 h 493572"/>
                <a:gd name="connsiteX75" fmla="*/ 332563 w 645588"/>
                <a:gd name="connsiteY75" fmla="*/ 396158 h 493572"/>
                <a:gd name="connsiteX76" fmla="*/ 340824 w 645588"/>
                <a:gd name="connsiteY76" fmla="*/ 395074 h 493572"/>
                <a:gd name="connsiteX77" fmla="*/ 348882 w 645588"/>
                <a:gd name="connsiteY77" fmla="*/ 377671 h 493572"/>
                <a:gd name="connsiteX78" fmla="*/ 358565 w 645588"/>
                <a:gd name="connsiteY78" fmla="*/ 400288 h 493572"/>
                <a:gd name="connsiteX79" fmla="*/ 362290 w 645588"/>
                <a:gd name="connsiteY79" fmla="*/ 398189 h 493572"/>
                <a:gd name="connsiteX80" fmla="*/ 364592 w 645588"/>
                <a:gd name="connsiteY80" fmla="*/ 422634 h 493572"/>
                <a:gd name="connsiteX81" fmla="*/ 345022 w 645588"/>
                <a:gd name="connsiteY81" fmla="*/ 420873 h 493572"/>
                <a:gd name="connsiteX82" fmla="*/ 364795 w 645588"/>
                <a:gd name="connsiteY82" fmla="*/ 435364 h 493572"/>
                <a:gd name="connsiteX83" fmla="*/ 386599 w 645588"/>
                <a:gd name="connsiteY83" fmla="*/ 439427 h 493572"/>
                <a:gd name="connsiteX84" fmla="*/ 395063 w 645588"/>
                <a:gd name="connsiteY84" fmla="*/ 446876 h 493572"/>
                <a:gd name="connsiteX85" fmla="*/ 427296 w 645588"/>
                <a:gd name="connsiteY85" fmla="*/ 450261 h 493572"/>
                <a:gd name="connsiteX86" fmla="*/ 455058 w 645588"/>
                <a:gd name="connsiteY86" fmla="*/ 458049 h 493572"/>
                <a:gd name="connsiteX87" fmla="*/ 478962 w 645588"/>
                <a:gd name="connsiteY87" fmla="*/ 452631 h 493572"/>
                <a:gd name="connsiteX88" fmla="*/ 506115 w 645588"/>
                <a:gd name="connsiteY88" fmla="*/ 471659 h 493572"/>
                <a:gd name="connsiteX89" fmla="*/ 531914 w 645588"/>
                <a:gd name="connsiteY89" fmla="*/ 487369 h 493572"/>
                <a:gd name="connsiteX90" fmla="*/ 560625 w 645588"/>
                <a:gd name="connsiteY90" fmla="*/ 469018 h 493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645588" h="493572">
                  <a:moveTo>
                    <a:pt x="560625" y="469018"/>
                  </a:moveTo>
                  <a:cubicBezTo>
                    <a:pt x="565975" y="471253"/>
                    <a:pt x="576268" y="469425"/>
                    <a:pt x="583852" y="471998"/>
                  </a:cubicBezTo>
                  <a:cubicBezTo>
                    <a:pt x="591436" y="474638"/>
                    <a:pt x="599900" y="481952"/>
                    <a:pt x="607145" y="482697"/>
                  </a:cubicBezTo>
                  <a:cubicBezTo>
                    <a:pt x="614391" y="483442"/>
                    <a:pt x="617167" y="479514"/>
                    <a:pt x="626986" y="483645"/>
                  </a:cubicBezTo>
                  <a:cubicBezTo>
                    <a:pt x="636872" y="487775"/>
                    <a:pt x="637752" y="498136"/>
                    <a:pt x="639648" y="491296"/>
                  </a:cubicBezTo>
                  <a:cubicBezTo>
                    <a:pt x="641544" y="484525"/>
                    <a:pt x="631590" y="480462"/>
                    <a:pt x="635382" y="471795"/>
                  </a:cubicBezTo>
                  <a:cubicBezTo>
                    <a:pt x="639174" y="463127"/>
                    <a:pt x="648790" y="455340"/>
                    <a:pt x="642695" y="454189"/>
                  </a:cubicBezTo>
                  <a:cubicBezTo>
                    <a:pt x="636601" y="453038"/>
                    <a:pt x="610395" y="470102"/>
                    <a:pt x="602066" y="466310"/>
                  </a:cubicBezTo>
                  <a:cubicBezTo>
                    <a:pt x="593738" y="462518"/>
                    <a:pt x="593873" y="450735"/>
                    <a:pt x="595363" y="446605"/>
                  </a:cubicBezTo>
                  <a:cubicBezTo>
                    <a:pt x="595973" y="444912"/>
                    <a:pt x="595973" y="440917"/>
                    <a:pt x="595159" y="436651"/>
                  </a:cubicBezTo>
                  <a:cubicBezTo>
                    <a:pt x="596920" y="436854"/>
                    <a:pt x="598884" y="436651"/>
                    <a:pt x="600916" y="435906"/>
                  </a:cubicBezTo>
                  <a:cubicBezTo>
                    <a:pt x="607348" y="433671"/>
                    <a:pt x="615541" y="438614"/>
                    <a:pt x="625428" y="438953"/>
                  </a:cubicBezTo>
                  <a:cubicBezTo>
                    <a:pt x="635314" y="439359"/>
                    <a:pt x="648180" y="437802"/>
                    <a:pt x="645133" y="432317"/>
                  </a:cubicBezTo>
                  <a:cubicBezTo>
                    <a:pt x="642086" y="426832"/>
                    <a:pt x="637888" y="422228"/>
                    <a:pt x="628002" y="421076"/>
                  </a:cubicBezTo>
                  <a:cubicBezTo>
                    <a:pt x="618115" y="419925"/>
                    <a:pt x="605114" y="424936"/>
                    <a:pt x="602473" y="424192"/>
                  </a:cubicBezTo>
                  <a:cubicBezTo>
                    <a:pt x="600712" y="423717"/>
                    <a:pt x="595159" y="425478"/>
                    <a:pt x="591639" y="427442"/>
                  </a:cubicBezTo>
                  <a:cubicBezTo>
                    <a:pt x="590014" y="425071"/>
                    <a:pt x="587982" y="423311"/>
                    <a:pt x="585205" y="422769"/>
                  </a:cubicBezTo>
                  <a:cubicBezTo>
                    <a:pt x="575319" y="420873"/>
                    <a:pt x="565162" y="428931"/>
                    <a:pt x="559407" y="423988"/>
                  </a:cubicBezTo>
                  <a:cubicBezTo>
                    <a:pt x="553718" y="419113"/>
                    <a:pt x="545119" y="418097"/>
                    <a:pt x="539025" y="411326"/>
                  </a:cubicBezTo>
                  <a:cubicBezTo>
                    <a:pt x="532930" y="404554"/>
                    <a:pt x="520539" y="408414"/>
                    <a:pt x="517830" y="415592"/>
                  </a:cubicBezTo>
                  <a:cubicBezTo>
                    <a:pt x="515189" y="422769"/>
                    <a:pt x="528190" y="432385"/>
                    <a:pt x="511126" y="432791"/>
                  </a:cubicBezTo>
                  <a:cubicBezTo>
                    <a:pt x="493994" y="433197"/>
                    <a:pt x="485598" y="436177"/>
                    <a:pt x="474153" y="436177"/>
                  </a:cubicBezTo>
                  <a:cubicBezTo>
                    <a:pt x="462710" y="436177"/>
                    <a:pt x="449438" y="428254"/>
                    <a:pt x="448287" y="419180"/>
                  </a:cubicBezTo>
                  <a:cubicBezTo>
                    <a:pt x="447135" y="410107"/>
                    <a:pt x="457293" y="411867"/>
                    <a:pt x="439551" y="406653"/>
                  </a:cubicBezTo>
                  <a:cubicBezTo>
                    <a:pt x="421878" y="401371"/>
                    <a:pt x="407997" y="404148"/>
                    <a:pt x="400751" y="404690"/>
                  </a:cubicBezTo>
                  <a:cubicBezTo>
                    <a:pt x="393506" y="405231"/>
                    <a:pt x="365946" y="390334"/>
                    <a:pt x="362899" y="395954"/>
                  </a:cubicBezTo>
                  <a:cubicBezTo>
                    <a:pt x="362696" y="396361"/>
                    <a:pt x="362492" y="396835"/>
                    <a:pt x="362358" y="397309"/>
                  </a:cubicBezTo>
                  <a:cubicBezTo>
                    <a:pt x="363373" y="392907"/>
                    <a:pt x="360867" y="384104"/>
                    <a:pt x="362492" y="375369"/>
                  </a:cubicBezTo>
                  <a:cubicBezTo>
                    <a:pt x="364795" y="362910"/>
                    <a:pt x="368587" y="344220"/>
                    <a:pt x="369129" y="337381"/>
                  </a:cubicBezTo>
                  <a:cubicBezTo>
                    <a:pt x="369670" y="330542"/>
                    <a:pt x="360394" y="316051"/>
                    <a:pt x="364930" y="311515"/>
                  </a:cubicBezTo>
                  <a:cubicBezTo>
                    <a:pt x="369467" y="306977"/>
                    <a:pt x="374004" y="310905"/>
                    <a:pt x="374004" y="305826"/>
                  </a:cubicBezTo>
                  <a:cubicBezTo>
                    <a:pt x="374004" y="300748"/>
                    <a:pt x="367029" y="301967"/>
                    <a:pt x="363915" y="295737"/>
                  </a:cubicBezTo>
                  <a:cubicBezTo>
                    <a:pt x="360799" y="289507"/>
                    <a:pt x="366962" y="281246"/>
                    <a:pt x="359039" y="279553"/>
                  </a:cubicBezTo>
                  <a:cubicBezTo>
                    <a:pt x="351049" y="277860"/>
                    <a:pt x="345564" y="273323"/>
                    <a:pt x="341027" y="268245"/>
                  </a:cubicBezTo>
                  <a:cubicBezTo>
                    <a:pt x="336490" y="263166"/>
                    <a:pt x="323489" y="264317"/>
                    <a:pt x="322676" y="257546"/>
                  </a:cubicBezTo>
                  <a:cubicBezTo>
                    <a:pt x="321796" y="250774"/>
                    <a:pt x="330193" y="234184"/>
                    <a:pt x="327958" y="231679"/>
                  </a:cubicBezTo>
                  <a:cubicBezTo>
                    <a:pt x="325656" y="229106"/>
                    <a:pt x="303717" y="237299"/>
                    <a:pt x="296606" y="233033"/>
                  </a:cubicBezTo>
                  <a:cubicBezTo>
                    <a:pt x="289497" y="228767"/>
                    <a:pt x="292611" y="213803"/>
                    <a:pt x="297148" y="213261"/>
                  </a:cubicBezTo>
                  <a:cubicBezTo>
                    <a:pt x="301685" y="212719"/>
                    <a:pt x="305342" y="200260"/>
                    <a:pt x="300195" y="200260"/>
                  </a:cubicBezTo>
                  <a:cubicBezTo>
                    <a:pt x="295049" y="200260"/>
                    <a:pt x="284621" y="213396"/>
                    <a:pt x="288616" y="206625"/>
                  </a:cubicBezTo>
                  <a:cubicBezTo>
                    <a:pt x="292611" y="199853"/>
                    <a:pt x="300804" y="198431"/>
                    <a:pt x="302768" y="195587"/>
                  </a:cubicBezTo>
                  <a:cubicBezTo>
                    <a:pt x="304732" y="192743"/>
                    <a:pt x="302092" y="182315"/>
                    <a:pt x="292679" y="180352"/>
                  </a:cubicBezTo>
                  <a:cubicBezTo>
                    <a:pt x="287058" y="179200"/>
                    <a:pt x="282725" y="173851"/>
                    <a:pt x="277917" y="169246"/>
                  </a:cubicBezTo>
                  <a:cubicBezTo>
                    <a:pt x="277849" y="164506"/>
                    <a:pt x="279474" y="156110"/>
                    <a:pt x="274870" y="153740"/>
                  </a:cubicBezTo>
                  <a:cubicBezTo>
                    <a:pt x="269995" y="151167"/>
                    <a:pt x="258822" y="151167"/>
                    <a:pt x="257806" y="153536"/>
                  </a:cubicBezTo>
                  <a:cubicBezTo>
                    <a:pt x="255842" y="157803"/>
                    <a:pt x="254420" y="159834"/>
                    <a:pt x="259702" y="161662"/>
                  </a:cubicBezTo>
                  <a:cubicBezTo>
                    <a:pt x="253743" y="161865"/>
                    <a:pt x="250154" y="163287"/>
                    <a:pt x="248529" y="156651"/>
                  </a:cubicBezTo>
                  <a:cubicBezTo>
                    <a:pt x="246227" y="147578"/>
                    <a:pt x="240404" y="135728"/>
                    <a:pt x="234647" y="132071"/>
                  </a:cubicBezTo>
                  <a:cubicBezTo>
                    <a:pt x="232210" y="130513"/>
                    <a:pt x="229027" y="130243"/>
                    <a:pt x="225913" y="129904"/>
                  </a:cubicBezTo>
                  <a:cubicBezTo>
                    <a:pt x="225236" y="128279"/>
                    <a:pt x="224558" y="126721"/>
                    <a:pt x="224626" y="126044"/>
                  </a:cubicBezTo>
                  <a:cubicBezTo>
                    <a:pt x="224897" y="124081"/>
                    <a:pt x="229434" y="117377"/>
                    <a:pt x="225168" y="120762"/>
                  </a:cubicBezTo>
                  <a:cubicBezTo>
                    <a:pt x="223068" y="122388"/>
                    <a:pt x="222120" y="126112"/>
                    <a:pt x="222391" y="129362"/>
                  </a:cubicBezTo>
                  <a:cubicBezTo>
                    <a:pt x="219683" y="128753"/>
                    <a:pt x="217245" y="127534"/>
                    <a:pt x="215755" y="124487"/>
                  </a:cubicBezTo>
                  <a:cubicBezTo>
                    <a:pt x="212031" y="116835"/>
                    <a:pt x="209052" y="119205"/>
                    <a:pt x="198759" y="116429"/>
                  </a:cubicBezTo>
                  <a:cubicBezTo>
                    <a:pt x="188466" y="113585"/>
                    <a:pt x="171741" y="106678"/>
                    <a:pt x="169980" y="100787"/>
                  </a:cubicBezTo>
                  <a:cubicBezTo>
                    <a:pt x="168288" y="94828"/>
                    <a:pt x="160027" y="69435"/>
                    <a:pt x="144926" y="63205"/>
                  </a:cubicBezTo>
                  <a:cubicBezTo>
                    <a:pt x="129825" y="56976"/>
                    <a:pt x="118314" y="61512"/>
                    <a:pt x="113709" y="49662"/>
                  </a:cubicBezTo>
                  <a:cubicBezTo>
                    <a:pt x="109173" y="37812"/>
                    <a:pt x="120684" y="29958"/>
                    <a:pt x="108360" y="19733"/>
                  </a:cubicBezTo>
                  <a:cubicBezTo>
                    <a:pt x="96104" y="9575"/>
                    <a:pt x="94682" y="19462"/>
                    <a:pt x="84186" y="19191"/>
                  </a:cubicBezTo>
                  <a:cubicBezTo>
                    <a:pt x="73623" y="18920"/>
                    <a:pt x="64143" y="9305"/>
                    <a:pt x="55339" y="4835"/>
                  </a:cubicBezTo>
                  <a:cubicBezTo>
                    <a:pt x="46537" y="299"/>
                    <a:pt x="39968" y="4971"/>
                    <a:pt x="26628" y="2127"/>
                  </a:cubicBezTo>
                  <a:cubicBezTo>
                    <a:pt x="13221" y="-717"/>
                    <a:pt x="-2015" y="-1936"/>
                    <a:pt x="220" y="6528"/>
                  </a:cubicBezTo>
                  <a:cubicBezTo>
                    <a:pt x="6721" y="31786"/>
                    <a:pt x="23243" y="27384"/>
                    <a:pt x="36380" y="39844"/>
                  </a:cubicBezTo>
                  <a:cubicBezTo>
                    <a:pt x="49516" y="52303"/>
                    <a:pt x="54866" y="52981"/>
                    <a:pt x="69695" y="75055"/>
                  </a:cubicBezTo>
                  <a:cubicBezTo>
                    <a:pt x="84525" y="97130"/>
                    <a:pt x="107006" y="96385"/>
                    <a:pt x="112152" y="106543"/>
                  </a:cubicBezTo>
                  <a:cubicBezTo>
                    <a:pt x="117298" y="116700"/>
                    <a:pt x="100709" y="131123"/>
                    <a:pt x="111000" y="138436"/>
                  </a:cubicBezTo>
                  <a:cubicBezTo>
                    <a:pt x="121293" y="145817"/>
                    <a:pt x="125492" y="142499"/>
                    <a:pt x="127794" y="151573"/>
                  </a:cubicBezTo>
                  <a:cubicBezTo>
                    <a:pt x="130096" y="160646"/>
                    <a:pt x="139238" y="174122"/>
                    <a:pt x="147228" y="183195"/>
                  </a:cubicBezTo>
                  <a:cubicBezTo>
                    <a:pt x="155218" y="192269"/>
                    <a:pt x="162396" y="176830"/>
                    <a:pt x="168084" y="196603"/>
                  </a:cubicBezTo>
                  <a:cubicBezTo>
                    <a:pt x="173772" y="216376"/>
                    <a:pt x="173231" y="225111"/>
                    <a:pt x="177225" y="248337"/>
                  </a:cubicBezTo>
                  <a:cubicBezTo>
                    <a:pt x="181221" y="271495"/>
                    <a:pt x="189550" y="271834"/>
                    <a:pt x="196931" y="280298"/>
                  </a:cubicBezTo>
                  <a:cubicBezTo>
                    <a:pt x="204311" y="288763"/>
                    <a:pt x="220766" y="303592"/>
                    <a:pt x="230449" y="316051"/>
                  </a:cubicBezTo>
                  <a:cubicBezTo>
                    <a:pt x="240133" y="328511"/>
                    <a:pt x="256181" y="328172"/>
                    <a:pt x="264172" y="340090"/>
                  </a:cubicBezTo>
                  <a:cubicBezTo>
                    <a:pt x="272161" y="351940"/>
                    <a:pt x="284960" y="363993"/>
                    <a:pt x="292950" y="372999"/>
                  </a:cubicBezTo>
                  <a:cubicBezTo>
                    <a:pt x="300940" y="382073"/>
                    <a:pt x="316785" y="384308"/>
                    <a:pt x="322474" y="389928"/>
                  </a:cubicBezTo>
                  <a:cubicBezTo>
                    <a:pt x="328161" y="395548"/>
                    <a:pt x="328297" y="396767"/>
                    <a:pt x="332563" y="396158"/>
                  </a:cubicBezTo>
                  <a:cubicBezTo>
                    <a:pt x="336829" y="395616"/>
                    <a:pt x="335745" y="394465"/>
                    <a:pt x="340824" y="395074"/>
                  </a:cubicBezTo>
                  <a:cubicBezTo>
                    <a:pt x="345970" y="395616"/>
                    <a:pt x="344074" y="377942"/>
                    <a:pt x="348882" y="377671"/>
                  </a:cubicBezTo>
                  <a:cubicBezTo>
                    <a:pt x="353758" y="377401"/>
                    <a:pt x="350575" y="399746"/>
                    <a:pt x="358565" y="400288"/>
                  </a:cubicBezTo>
                  <a:cubicBezTo>
                    <a:pt x="360665" y="400424"/>
                    <a:pt x="361748" y="399611"/>
                    <a:pt x="362290" y="398189"/>
                  </a:cubicBezTo>
                  <a:cubicBezTo>
                    <a:pt x="360799" y="406450"/>
                    <a:pt x="370889" y="420535"/>
                    <a:pt x="364592" y="422634"/>
                  </a:cubicBezTo>
                  <a:cubicBezTo>
                    <a:pt x="357753" y="424868"/>
                    <a:pt x="348408" y="416336"/>
                    <a:pt x="345022" y="420873"/>
                  </a:cubicBezTo>
                  <a:cubicBezTo>
                    <a:pt x="341637" y="425410"/>
                    <a:pt x="355315" y="437599"/>
                    <a:pt x="364795" y="435364"/>
                  </a:cubicBezTo>
                  <a:cubicBezTo>
                    <a:pt x="374275" y="433129"/>
                    <a:pt x="385448" y="434890"/>
                    <a:pt x="386599" y="439427"/>
                  </a:cubicBezTo>
                  <a:cubicBezTo>
                    <a:pt x="387751" y="443964"/>
                    <a:pt x="381724" y="446876"/>
                    <a:pt x="395063" y="446876"/>
                  </a:cubicBezTo>
                  <a:cubicBezTo>
                    <a:pt x="408335" y="446876"/>
                    <a:pt x="420185" y="446131"/>
                    <a:pt x="427296" y="450261"/>
                  </a:cubicBezTo>
                  <a:cubicBezTo>
                    <a:pt x="434405" y="454392"/>
                    <a:pt x="447407" y="459538"/>
                    <a:pt x="455058" y="458049"/>
                  </a:cubicBezTo>
                  <a:cubicBezTo>
                    <a:pt x="462710" y="456559"/>
                    <a:pt x="472461" y="451412"/>
                    <a:pt x="478962" y="452631"/>
                  </a:cubicBezTo>
                  <a:cubicBezTo>
                    <a:pt x="485394" y="453850"/>
                    <a:pt x="500427" y="468273"/>
                    <a:pt x="506115" y="471659"/>
                  </a:cubicBezTo>
                  <a:cubicBezTo>
                    <a:pt x="511803" y="475045"/>
                    <a:pt x="523585" y="487775"/>
                    <a:pt x="531914" y="487369"/>
                  </a:cubicBezTo>
                  <a:cubicBezTo>
                    <a:pt x="540379" y="486760"/>
                    <a:pt x="555344" y="466716"/>
                    <a:pt x="560625" y="46901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3" name="Freeform 392">
              <a:extLst>
                <a:ext uri="{FF2B5EF4-FFF2-40B4-BE49-F238E27FC236}">
                  <a16:creationId xmlns:a16="http://schemas.microsoft.com/office/drawing/2014/main" id="{641CBD61-1ECB-E9AF-4285-3A0FE22007A1}"/>
                </a:ext>
              </a:extLst>
            </p:cNvPr>
            <p:cNvSpPr/>
            <p:nvPr/>
          </p:nvSpPr>
          <p:spPr bwMode="ltGray">
            <a:xfrm>
              <a:off x="16147807" y="6127655"/>
              <a:ext cx="46939" cy="34514"/>
            </a:xfrm>
            <a:custGeom>
              <a:avLst/>
              <a:gdLst>
                <a:gd name="connsiteX0" fmla="*/ 1438 w 46939"/>
                <a:gd name="connsiteY0" fmla="*/ 2563 h 34514"/>
                <a:gd name="connsiteX1" fmla="*/ 19788 w 46939"/>
                <a:gd name="connsiteY1" fmla="*/ 16986 h 34514"/>
                <a:gd name="connsiteX2" fmla="*/ 37936 w 46939"/>
                <a:gd name="connsiteY2" fmla="*/ 34253 h 34514"/>
                <a:gd name="connsiteX3" fmla="*/ 43895 w 46939"/>
                <a:gd name="connsiteY3" fmla="*/ 13397 h 34514"/>
                <a:gd name="connsiteX4" fmla="*/ 22361 w 46939"/>
                <a:gd name="connsiteY4" fmla="*/ 58 h 34514"/>
                <a:gd name="connsiteX5" fmla="*/ 1438 w 46939"/>
                <a:gd name="connsiteY5" fmla="*/ 2563 h 3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939" h="34514">
                  <a:moveTo>
                    <a:pt x="1438" y="2563"/>
                  </a:moveTo>
                  <a:cubicBezTo>
                    <a:pt x="-4182" y="8184"/>
                    <a:pt x="7668" y="10960"/>
                    <a:pt x="19788" y="16986"/>
                  </a:cubicBezTo>
                  <a:cubicBezTo>
                    <a:pt x="31977" y="23013"/>
                    <a:pt x="34889" y="36556"/>
                    <a:pt x="37936" y="34253"/>
                  </a:cubicBezTo>
                  <a:cubicBezTo>
                    <a:pt x="40983" y="31951"/>
                    <a:pt x="52291" y="20914"/>
                    <a:pt x="43895" y="13397"/>
                  </a:cubicBezTo>
                  <a:cubicBezTo>
                    <a:pt x="35566" y="5881"/>
                    <a:pt x="31097" y="-687"/>
                    <a:pt x="22361" y="58"/>
                  </a:cubicBezTo>
                  <a:cubicBezTo>
                    <a:pt x="13694" y="870"/>
                    <a:pt x="3740" y="328"/>
                    <a:pt x="1438" y="256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4" name="Freeform 393">
              <a:extLst>
                <a:ext uri="{FF2B5EF4-FFF2-40B4-BE49-F238E27FC236}">
                  <a16:creationId xmlns:a16="http://schemas.microsoft.com/office/drawing/2014/main" id="{5411C105-CBF3-A788-1E2C-FFBED273D1FE}"/>
                </a:ext>
              </a:extLst>
            </p:cNvPr>
            <p:cNvSpPr/>
            <p:nvPr/>
          </p:nvSpPr>
          <p:spPr bwMode="ltGray">
            <a:xfrm>
              <a:off x="16199667" y="6133144"/>
              <a:ext cx="21092" cy="33738"/>
            </a:xfrm>
            <a:custGeom>
              <a:avLst/>
              <a:gdLst>
                <a:gd name="connsiteX0" fmla="*/ 11198 w 21092"/>
                <a:gd name="connsiteY0" fmla="*/ 24566 h 33738"/>
                <a:gd name="connsiteX1" fmla="*/ 19865 w 21092"/>
                <a:gd name="connsiteY1" fmla="*/ 189 h 33738"/>
                <a:gd name="connsiteX2" fmla="*/ 8828 w 21092"/>
                <a:gd name="connsiteY2" fmla="*/ 12716 h 33738"/>
                <a:gd name="connsiteX3" fmla="*/ 567 w 21092"/>
                <a:gd name="connsiteY3" fmla="*/ 26395 h 33738"/>
                <a:gd name="connsiteX4" fmla="*/ 11198 w 21092"/>
                <a:gd name="connsiteY4" fmla="*/ 24566 h 3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92" h="33738">
                  <a:moveTo>
                    <a:pt x="11198" y="24566"/>
                  </a:moveTo>
                  <a:cubicBezTo>
                    <a:pt x="19188" y="6148"/>
                    <a:pt x="23319" y="2085"/>
                    <a:pt x="19865" y="189"/>
                  </a:cubicBezTo>
                  <a:cubicBezTo>
                    <a:pt x="16412" y="-1707"/>
                    <a:pt x="11875" y="11227"/>
                    <a:pt x="8828" y="12716"/>
                  </a:cubicBezTo>
                  <a:cubicBezTo>
                    <a:pt x="-314" y="17253"/>
                    <a:pt x="2801" y="24499"/>
                    <a:pt x="567" y="26395"/>
                  </a:cubicBezTo>
                  <a:cubicBezTo>
                    <a:pt x="-1735" y="28291"/>
                    <a:pt x="3208" y="42985"/>
                    <a:pt x="11198" y="2456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5" name="Freeform 394">
              <a:extLst>
                <a:ext uri="{FF2B5EF4-FFF2-40B4-BE49-F238E27FC236}">
                  <a16:creationId xmlns:a16="http://schemas.microsoft.com/office/drawing/2014/main" id="{BB7C826C-DE2C-FDF7-014B-D39F62253DE3}"/>
                </a:ext>
              </a:extLst>
            </p:cNvPr>
            <p:cNvSpPr/>
            <p:nvPr/>
          </p:nvSpPr>
          <p:spPr bwMode="ltGray">
            <a:xfrm>
              <a:off x="16219851" y="6130727"/>
              <a:ext cx="91181" cy="31896"/>
            </a:xfrm>
            <a:custGeom>
              <a:avLst/>
              <a:gdLst>
                <a:gd name="connsiteX0" fmla="*/ 18980 w 91181"/>
                <a:gd name="connsiteY0" fmla="*/ 31385 h 31896"/>
                <a:gd name="connsiteX1" fmla="*/ 42951 w 91181"/>
                <a:gd name="connsiteY1" fmla="*/ 30911 h 31896"/>
                <a:gd name="connsiteX2" fmla="*/ 79043 w 91181"/>
                <a:gd name="connsiteY2" fmla="*/ 25155 h 31896"/>
                <a:gd name="connsiteX3" fmla="*/ 88455 w 91181"/>
                <a:gd name="connsiteY3" fmla="*/ 21160 h 31896"/>
                <a:gd name="connsiteX4" fmla="*/ 65297 w 91181"/>
                <a:gd name="connsiteY4" fmla="*/ 913 h 31896"/>
                <a:gd name="connsiteX5" fmla="*/ 43967 w 91181"/>
                <a:gd name="connsiteY5" fmla="*/ 3825 h 31896"/>
                <a:gd name="connsiteX6" fmla="*/ 39024 w 91181"/>
                <a:gd name="connsiteY6" fmla="*/ 13576 h 31896"/>
                <a:gd name="connsiteX7" fmla="*/ 41664 w 91181"/>
                <a:gd name="connsiteY7" fmla="*/ 19602 h 31896"/>
                <a:gd name="connsiteX8" fmla="*/ 44576 w 91181"/>
                <a:gd name="connsiteY8" fmla="*/ 22717 h 31896"/>
                <a:gd name="connsiteX9" fmla="*/ 24601 w 91181"/>
                <a:gd name="connsiteY9" fmla="*/ 20550 h 31896"/>
                <a:gd name="connsiteX10" fmla="*/ 16339 w 91181"/>
                <a:gd name="connsiteY10" fmla="*/ 19128 h 31896"/>
                <a:gd name="connsiteX11" fmla="*/ 155 w 91181"/>
                <a:gd name="connsiteY11" fmla="*/ 24681 h 31896"/>
                <a:gd name="connsiteX12" fmla="*/ 18980 w 91181"/>
                <a:gd name="connsiteY12" fmla="*/ 31385 h 31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181" h="31896">
                  <a:moveTo>
                    <a:pt x="18980" y="31385"/>
                  </a:moveTo>
                  <a:cubicBezTo>
                    <a:pt x="31914" y="31385"/>
                    <a:pt x="22434" y="32806"/>
                    <a:pt x="42951" y="30911"/>
                  </a:cubicBezTo>
                  <a:cubicBezTo>
                    <a:pt x="63469" y="29014"/>
                    <a:pt x="69902" y="27389"/>
                    <a:pt x="79043" y="25155"/>
                  </a:cubicBezTo>
                  <a:cubicBezTo>
                    <a:pt x="88184" y="22920"/>
                    <a:pt x="95295" y="29421"/>
                    <a:pt x="88455" y="21160"/>
                  </a:cubicBezTo>
                  <a:cubicBezTo>
                    <a:pt x="81616" y="12898"/>
                    <a:pt x="78230" y="3757"/>
                    <a:pt x="65297" y="913"/>
                  </a:cubicBezTo>
                  <a:cubicBezTo>
                    <a:pt x="52364" y="-1931"/>
                    <a:pt x="47421" y="2674"/>
                    <a:pt x="43967" y="3825"/>
                  </a:cubicBezTo>
                  <a:cubicBezTo>
                    <a:pt x="40514" y="4976"/>
                    <a:pt x="35571" y="10190"/>
                    <a:pt x="39024" y="13576"/>
                  </a:cubicBezTo>
                  <a:cubicBezTo>
                    <a:pt x="42477" y="16961"/>
                    <a:pt x="41258" y="17300"/>
                    <a:pt x="41664" y="19602"/>
                  </a:cubicBezTo>
                  <a:cubicBezTo>
                    <a:pt x="42071" y="21837"/>
                    <a:pt x="53312" y="21160"/>
                    <a:pt x="44576" y="22717"/>
                  </a:cubicBezTo>
                  <a:cubicBezTo>
                    <a:pt x="35841" y="24275"/>
                    <a:pt x="27987" y="24681"/>
                    <a:pt x="24601" y="20550"/>
                  </a:cubicBezTo>
                  <a:cubicBezTo>
                    <a:pt x="21147" y="16420"/>
                    <a:pt x="23043" y="17029"/>
                    <a:pt x="16339" y="19128"/>
                  </a:cubicBezTo>
                  <a:cubicBezTo>
                    <a:pt x="9094" y="23529"/>
                    <a:pt x="-1402" y="18654"/>
                    <a:pt x="155" y="24681"/>
                  </a:cubicBezTo>
                  <a:cubicBezTo>
                    <a:pt x="1578" y="30639"/>
                    <a:pt x="6047" y="31385"/>
                    <a:pt x="18980" y="3138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6" name="Freeform 395">
              <a:extLst>
                <a:ext uri="{FF2B5EF4-FFF2-40B4-BE49-F238E27FC236}">
                  <a16:creationId xmlns:a16="http://schemas.microsoft.com/office/drawing/2014/main" id="{067C2078-BC22-981D-42E8-BCAB454B38B6}"/>
                </a:ext>
              </a:extLst>
            </p:cNvPr>
            <p:cNvSpPr/>
            <p:nvPr/>
          </p:nvSpPr>
          <p:spPr bwMode="ltGray">
            <a:xfrm>
              <a:off x="16293648" y="6171574"/>
              <a:ext cx="73982" cy="46431"/>
            </a:xfrm>
            <a:custGeom>
              <a:avLst/>
              <a:gdLst>
                <a:gd name="connsiteX0" fmla="*/ 8496 w 73982"/>
                <a:gd name="connsiteY0" fmla="*/ 15118 h 46431"/>
                <a:gd name="connsiteX1" fmla="*/ 37953 w 73982"/>
                <a:gd name="connsiteY1" fmla="*/ 28728 h 46431"/>
                <a:gd name="connsiteX2" fmla="*/ 55626 w 73982"/>
                <a:gd name="connsiteY2" fmla="*/ 46402 h 46431"/>
                <a:gd name="connsiteX3" fmla="*/ 72284 w 73982"/>
                <a:gd name="connsiteY3" fmla="*/ 28931 h 46431"/>
                <a:gd name="connsiteX4" fmla="*/ 48990 w 73982"/>
                <a:gd name="connsiteY4" fmla="*/ 1710 h 46431"/>
                <a:gd name="connsiteX5" fmla="*/ 20482 w 73982"/>
                <a:gd name="connsiteY5" fmla="*/ 6112 h 46431"/>
                <a:gd name="connsiteX6" fmla="*/ 8362 w 73982"/>
                <a:gd name="connsiteY6" fmla="*/ 1304 h 46431"/>
                <a:gd name="connsiteX7" fmla="*/ 8496 w 73982"/>
                <a:gd name="connsiteY7" fmla="*/ 15118 h 46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982" h="46431">
                  <a:moveTo>
                    <a:pt x="8496" y="15118"/>
                  </a:moveTo>
                  <a:cubicBezTo>
                    <a:pt x="22920" y="18910"/>
                    <a:pt x="36801" y="23853"/>
                    <a:pt x="37953" y="28728"/>
                  </a:cubicBezTo>
                  <a:cubicBezTo>
                    <a:pt x="39103" y="33604"/>
                    <a:pt x="45739" y="47147"/>
                    <a:pt x="55626" y="46402"/>
                  </a:cubicBezTo>
                  <a:cubicBezTo>
                    <a:pt x="65512" y="45657"/>
                    <a:pt x="78716" y="39089"/>
                    <a:pt x="72284" y="28931"/>
                  </a:cubicBezTo>
                  <a:cubicBezTo>
                    <a:pt x="65851" y="18774"/>
                    <a:pt x="64226" y="6992"/>
                    <a:pt x="48990" y="1710"/>
                  </a:cubicBezTo>
                  <a:cubicBezTo>
                    <a:pt x="33822" y="-3571"/>
                    <a:pt x="26983" y="4961"/>
                    <a:pt x="20482" y="6112"/>
                  </a:cubicBezTo>
                  <a:cubicBezTo>
                    <a:pt x="14049" y="7263"/>
                    <a:pt x="10664" y="-186"/>
                    <a:pt x="8362" y="1304"/>
                  </a:cubicBezTo>
                  <a:cubicBezTo>
                    <a:pt x="778" y="6247"/>
                    <a:pt x="-5927" y="11393"/>
                    <a:pt x="8496" y="1511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7" name="Freeform 396">
              <a:extLst>
                <a:ext uri="{FF2B5EF4-FFF2-40B4-BE49-F238E27FC236}">
                  <a16:creationId xmlns:a16="http://schemas.microsoft.com/office/drawing/2014/main" id="{33E81B8C-FAEC-561E-23BC-1992E1E647BE}"/>
                </a:ext>
              </a:extLst>
            </p:cNvPr>
            <p:cNvSpPr/>
            <p:nvPr/>
          </p:nvSpPr>
          <p:spPr bwMode="ltGray">
            <a:xfrm>
              <a:off x="16314746" y="6126173"/>
              <a:ext cx="129286" cy="46085"/>
            </a:xfrm>
            <a:custGeom>
              <a:avLst/>
              <a:gdLst>
                <a:gd name="connsiteX0" fmla="*/ 129125 w 129286"/>
                <a:gd name="connsiteY0" fmla="*/ 10343 h 46085"/>
                <a:gd name="connsiteX1" fmla="*/ 113754 w 129286"/>
                <a:gd name="connsiteY1" fmla="*/ 727 h 46085"/>
                <a:gd name="connsiteX2" fmla="*/ 105898 w 129286"/>
                <a:gd name="connsiteY2" fmla="*/ 15895 h 46085"/>
                <a:gd name="connsiteX3" fmla="*/ 86059 w 129286"/>
                <a:gd name="connsiteY3" fmla="*/ 26256 h 46085"/>
                <a:gd name="connsiteX4" fmla="*/ 51253 w 129286"/>
                <a:gd name="connsiteY4" fmla="*/ 14677 h 46085"/>
                <a:gd name="connsiteX5" fmla="*/ 30194 w 129286"/>
                <a:gd name="connsiteY5" fmla="*/ 12036 h 46085"/>
                <a:gd name="connsiteX6" fmla="*/ 18073 w 129286"/>
                <a:gd name="connsiteY6" fmla="*/ 11629 h 46085"/>
                <a:gd name="connsiteX7" fmla="*/ 9271 w 129286"/>
                <a:gd name="connsiteY7" fmla="*/ 38918 h 46085"/>
                <a:gd name="connsiteX8" fmla="*/ 51727 w 129286"/>
                <a:gd name="connsiteY8" fmla="*/ 44945 h 46085"/>
                <a:gd name="connsiteX9" fmla="*/ 81521 w 129286"/>
                <a:gd name="connsiteY9" fmla="*/ 31199 h 46085"/>
                <a:gd name="connsiteX10" fmla="*/ 114296 w 129286"/>
                <a:gd name="connsiteY10" fmla="*/ 29845 h 46085"/>
                <a:gd name="connsiteX11" fmla="*/ 129125 w 129286"/>
                <a:gd name="connsiteY11" fmla="*/ 10343 h 46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9286" h="46085">
                  <a:moveTo>
                    <a:pt x="129125" y="10343"/>
                  </a:moveTo>
                  <a:cubicBezTo>
                    <a:pt x="127635" y="5196"/>
                    <a:pt x="119036" y="-2388"/>
                    <a:pt x="113754" y="727"/>
                  </a:cubicBezTo>
                  <a:cubicBezTo>
                    <a:pt x="108404" y="3842"/>
                    <a:pt x="109691" y="12510"/>
                    <a:pt x="105898" y="15895"/>
                  </a:cubicBezTo>
                  <a:cubicBezTo>
                    <a:pt x="102107" y="19281"/>
                    <a:pt x="105018" y="27407"/>
                    <a:pt x="86059" y="26256"/>
                  </a:cubicBezTo>
                  <a:cubicBezTo>
                    <a:pt x="67030" y="25037"/>
                    <a:pt x="60327" y="17724"/>
                    <a:pt x="51253" y="14677"/>
                  </a:cubicBezTo>
                  <a:cubicBezTo>
                    <a:pt x="42180" y="11629"/>
                    <a:pt x="34392" y="12984"/>
                    <a:pt x="30194" y="12036"/>
                  </a:cubicBezTo>
                  <a:cubicBezTo>
                    <a:pt x="25996" y="11020"/>
                    <a:pt x="22948" y="9056"/>
                    <a:pt x="18073" y="11629"/>
                  </a:cubicBezTo>
                  <a:cubicBezTo>
                    <a:pt x="10489" y="16166"/>
                    <a:pt x="-12804" y="29912"/>
                    <a:pt x="9271" y="38918"/>
                  </a:cubicBezTo>
                  <a:cubicBezTo>
                    <a:pt x="31346" y="47992"/>
                    <a:pt x="36898" y="46435"/>
                    <a:pt x="51727" y="44945"/>
                  </a:cubicBezTo>
                  <a:cubicBezTo>
                    <a:pt x="66625" y="43455"/>
                    <a:pt x="66353" y="33434"/>
                    <a:pt x="81521" y="31199"/>
                  </a:cubicBezTo>
                  <a:cubicBezTo>
                    <a:pt x="96689" y="28896"/>
                    <a:pt x="107050" y="38106"/>
                    <a:pt x="114296" y="29845"/>
                  </a:cubicBezTo>
                  <a:cubicBezTo>
                    <a:pt x="121473" y="21448"/>
                    <a:pt x="130614" y="15421"/>
                    <a:pt x="129125" y="1034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8" name="Freeform 397">
              <a:extLst>
                <a:ext uri="{FF2B5EF4-FFF2-40B4-BE49-F238E27FC236}">
                  <a16:creationId xmlns:a16="http://schemas.microsoft.com/office/drawing/2014/main" id="{7065A5F4-C554-21E9-2D6A-65DCC0371875}"/>
                </a:ext>
              </a:extLst>
            </p:cNvPr>
            <p:cNvSpPr/>
            <p:nvPr/>
          </p:nvSpPr>
          <p:spPr bwMode="ltGray">
            <a:xfrm>
              <a:off x="16452549" y="6141551"/>
              <a:ext cx="123559" cy="77187"/>
            </a:xfrm>
            <a:custGeom>
              <a:avLst/>
              <a:gdLst>
                <a:gd name="connsiteX0" fmla="*/ 5406 w 123559"/>
                <a:gd name="connsiteY0" fmla="*/ 69112 h 77187"/>
                <a:gd name="connsiteX1" fmla="*/ 27278 w 123559"/>
                <a:gd name="connsiteY1" fmla="*/ 57262 h 77187"/>
                <a:gd name="connsiteX2" fmla="*/ 56937 w 123559"/>
                <a:gd name="connsiteY2" fmla="*/ 41620 h 77187"/>
                <a:gd name="connsiteX3" fmla="*/ 87611 w 123559"/>
                <a:gd name="connsiteY3" fmla="*/ 36406 h 77187"/>
                <a:gd name="connsiteX4" fmla="*/ 118760 w 123559"/>
                <a:gd name="connsiteY4" fmla="*/ 15482 h 77187"/>
                <a:gd name="connsiteX5" fmla="*/ 109619 w 123559"/>
                <a:gd name="connsiteY5" fmla="*/ 43 h 77187"/>
                <a:gd name="connsiteX6" fmla="*/ 67027 w 123559"/>
                <a:gd name="connsiteY6" fmla="*/ 8711 h 77187"/>
                <a:gd name="connsiteX7" fmla="*/ 52806 w 123559"/>
                <a:gd name="connsiteY7" fmla="*/ 23811 h 77187"/>
                <a:gd name="connsiteX8" fmla="*/ 23554 w 123559"/>
                <a:gd name="connsiteY8" fmla="*/ 17852 h 77187"/>
                <a:gd name="connsiteX9" fmla="*/ 2495 w 123559"/>
                <a:gd name="connsiteY9" fmla="*/ 54486 h 77187"/>
                <a:gd name="connsiteX10" fmla="*/ 327 w 123559"/>
                <a:gd name="connsiteY10" fmla="*/ 72498 h 77187"/>
                <a:gd name="connsiteX11" fmla="*/ 5406 w 123559"/>
                <a:gd name="connsiteY11" fmla="*/ 69112 h 7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3559" h="77187">
                  <a:moveTo>
                    <a:pt x="5406" y="69112"/>
                  </a:moveTo>
                  <a:cubicBezTo>
                    <a:pt x="8047" y="66065"/>
                    <a:pt x="17392" y="60648"/>
                    <a:pt x="27278" y="57262"/>
                  </a:cubicBezTo>
                  <a:cubicBezTo>
                    <a:pt x="37164" y="53876"/>
                    <a:pt x="42852" y="53673"/>
                    <a:pt x="56937" y="41620"/>
                  </a:cubicBezTo>
                  <a:cubicBezTo>
                    <a:pt x="71022" y="29567"/>
                    <a:pt x="78470" y="41417"/>
                    <a:pt x="87611" y="36406"/>
                  </a:cubicBezTo>
                  <a:cubicBezTo>
                    <a:pt x="96753" y="31395"/>
                    <a:pt x="106978" y="22660"/>
                    <a:pt x="118760" y="15482"/>
                  </a:cubicBezTo>
                  <a:cubicBezTo>
                    <a:pt x="130543" y="8305"/>
                    <a:pt x="117947" y="-701"/>
                    <a:pt x="109619" y="43"/>
                  </a:cubicBezTo>
                  <a:cubicBezTo>
                    <a:pt x="101290" y="788"/>
                    <a:pt x="82263" y="8372"/>
                    <a:pt x="67027" y="8711"/>
                  </a:cubicBezTo>
                  <a:cubicBezTo>
                    <a:pt x="51858" y="9049"/>
                    <a:pt x="57411" y="17446"/>
                    <a:pt x="52806" y="23811"/>
                  </a:cubicBezTo>
                  <a:cubicBezTo>
                    <a:pt x="48270" y="30109"/>
                    <a:pt x="37570" y="15956"/>
                    <a:pt x="23554" y="17852"/>
                  </a:cubicBezTo>
                  <a:cubicBezTo>
                    <a:pt x="9469" y="19748"/>
                    <a:pt x="10959" y="42297"/>
                    <a:pt x="2495" y="54486"/>
                  </a:cubicBezTo>
                  <a:cubicBezTo>
                    <a:pt x="-891" y="59361"/>
                    <a:pt x="1818" y="61528"/>
                    <a:pt x="327" y="72498"/>
                  </a:cubicBezTo>
                  <a:cubicBezTo>
                    <a:pt x="-1162" y="83468"/>
                    <a:pt x="2765" y="72159"/>
                    <a:pt x="5406" y="6911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9" name="Freeform 398">
              <a:extLst>
                <a:ext uri="{FF2B5EF4-FFF2-40B4-BE49-F238E27FC236}">
                  <a16:creationId xmlns:a16="http://schemas.microsoft.com/office/drawing/2014/main" id="{A92D6DC1-28B4-A6E9-7158-0293D6167356}"/>
                </a:ext>
              </a:extLst>
            </p:cNvPr>
            <p:cNvSpPr/>
            <p:nvPr/>
          </p:nvSpPr>
          <p:spPr bwMode="ltGray">
            <a:xfrm>
              <a:off x="16438657" y="6213912"/>
              <a:ext cx="4746" cy="8803"/>
            </a:xfrm>
            <a:custGeom>
              <a:avLst/>
              <a:gdLst>
                <a:gd name="connsiteX0" fmla="*/ 0 w 4746"/>
                <a:gd name="connsiteY0" fmla="*/ 8804 h 8803"/>
                <a:gd name="connsiteX1" fmla="*/ 3521 w 4746"/>
                <a:gd name="connsiteY1" fmla="*/ 1 h 8803"/>
                <a:gd name="connsiteX2" fmla="*/ 0 w 4746"/>
                <a:gd name="connsiteY2" fmla="*/ 8804 h 8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46" h="8803">
                  <a:moveTo>
                    <a:pt x="0" y="8804"/>
                  </a:moveTo>
                  <a:cubicBezTo>
                    <a:pt x="2844" y="4673"/>
                    <a:pt x="6771" y="1"/>
                    <a:pt x="3521" y="1"/>
                  </a:cubicBezTo>
                  <a:cubicBezTo>
                    <a:pt x="880" y="-67"/>
                    <a:pt x="407" y="4605"/>
                    <a:pt x="0" y="88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0" name="Freeform 399">
              <a:extLst>
                <a:ext uri="{FF2B5EF4-FFF2-40B4-BE49-F238E27FC236}">
                  <a16:creationId xmlns:a16="http://schemas.microsoft.com/office/drawing/2014/main" id="{8F7C9C36-112F-565C-7A05-2B6D20983E73}"/>
                </a:ext>
              </a:extLst>
            </p:cNvPr>
            <p:cNvSpPr/>
            <p:nvPr/>
          </p:nvSpPr>
          <p:spPr bwMode="ltGray">
            <a:xfrm>
              <a:off x="16434662" y="6222716"/>
              <a:ext cx="3994" cy="6991"/>
            </a:xfrm>
            <a:custGeom>
              <a:avLst/>
              <a:gdLst>
                <a:gd name="connsiteX0" fmla="*/ 0 w 3994"/>
                <a:gd name="connsiteY0" fmla="*/ 6907 h 6991"/>
                <a:gd name="connsiteX1" fmla="*/ 2505 w 3994"/>
                <a:gd name="connsiteY1" fmla="*/ 6704 h 6991"/>
                <a:gd name="connsiteX2" fmla="*/ 3995 w 3994"/>
                <a:gd name="connsiteY2" fmla="*/ 0 h 6991"/>
                <a:gd name="connsiteX3" fmla="*/ 1625 w 3994"/>
                <a:gd name="connsiteY3" fmla="*/ 4266 h 6991"/>
                <a:gd name="connsiteX4" fmla="*/ 0 w 3994"/>
                <a:gd name="connsiteY4" fmla="*/ 6907 h 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" h="6991">
                  <a:moveTo>
                    <a:pt x="0" y="6907"/>
                  </a:moveTo>
                  <a:cubicBezTo>
                    <a:pt x="948" y="7042"/>
                    <a:pt x="1828" y="7042"/>
                    <a:pt x="2505" y="6704"/>
                  </a:cubicBezTo>
                  <a:cubicBezTo>
                    <a:pt x="3454" y="6230"/>
                    <a:pt x="3724" y="3250"/>
                    <a:pt x="3995" y="0"/>
                  </a:cubicBezTo>
                  <a:cubicBezTo>
                    <a:pt x="2911" y="1625"/>
                    <a:pt x="1964" y="3115"/>
                    <a:pt x="1625" y="4266"/>
                  </a:cubicBezTo>
                  <a:cubicBezTo>
                    <a:pt x="1218" y="5823"/>
                    <a:pt x="745" y="6568"/>
                    <a:pt x="0" y="690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1" name="Freeform 400">
              <a:extLst>
                <a:ext uri="{FF2B5EF4-FFF2-40B4-BE49-F238E27FC236}">
                  <a16:creationId xmlns:a16="http://schemas.microsoft.com/office/drawing/2014/main" id="{471E20BA-86C9-3543-B831-59494FA1430B}"/>
                </a:ext>
              </a:extLst>
            </p:cNvPr>
            <p:cNvSpPr/>
            <p:nvPr/>
          </p:nvSpPr>
          <p:spPr bwMode="ltGray">
            <a:xfrm>
              <a:off x="16419801" y="6225093"/>
              <a:ext cx="14860" cy="7089"/>
            </a:xfrm>
            <a:custGeom>
              <a:avLst/>
              <a:gdLst>
                <a:gd name="connsiteX0" fmla="*/ 776 w 14860"/>
                <a:gd name="connsiteY0" fmla="*/ 1888 h 7089"/>
                <a:gd name="connsiteX1" fmla="*/ 6193 w 14860"/>
                <a:gd name="connsiteY1" fmla="*/ 5951 h 7089"/>
                <a:gd name="connsiteX2" fmla="*/ 14860 w 14860"/>
                <a:gd name="connsiteY2" fmla="*/ 4529 h 7089"/>
                <a:gd name="connsiteX3" fmla="*/ 776 w 14860"/>
                <a:gd name="connsiteY3" fmla="*/ 1888 h 7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60" h="7089">
                  <a:moveTo>
                    <a:pt x="776" y="1888"/>
                  </a:moveTo>
                  <a:cubicBezTo>
                    <a:pt x="31" y="7915"/>
                    <a:pt x="-2000" y="7847"/>
                    <a:pt x="6193" y="5951"/>
                  </a:cubicBezTo>
                  <a:cubicBezTo>
                    <a:pt x="11271" y="4800"/>
                    <a:pt x="13573" y="5139"/>
                    <a:pt x="14860" y="4529"/>
                  </a:cubicBezTo>
                  <a:cubicBezTo>
                    <a:pt x="9511" y="3649"/>
                    <a:pt x="1385" y="-3258"/>
                    <a:pt x="776" y="188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2" name="Freeform 401">
              <a:extLst>
                <a:ext uri="{FF2B5EF4-FFF2-40B4-BE49-F238E27FC236}">
                  <a16:creationId xmlns:a16="http://schemas.microsoft.com/office/drawing/2014/main" id="{DB9556D7-3B46-663F-928C-481E8C334A0E}"/>
                </a:ext>
              </a:extLst>
            </p:cNvPr>
            <p:cNvSpPr/>
            <p:nvPr/>
          </p:nvSpPr>
          <p:spPr bwMode="ltGray">
            <a:xfrm>
              <a:off x="16717708" y="6097505"/>
              <a:ext cx="21186" cy="19508"/>
            </a:xfrm>
            <a:custGeom>
              <a:avLst/>
              <a:gdLst>
                <a:gd name="connsiteX0" fmla="*/ 21060 w 21186"/>
                <a:gd name="connsiteY0" fmla="*/ 3393 h 19508"/>
                <a:gd name="connsiteX1" fmla="*/ 6637 w 21186"/>
                <a:gd name="connsiteY1" fmla="*/ 1564 h 19508"/>
                <a:gd name="connsiteX2" fmla="*/ 2641 w 21186"/>
                <a:gd name="connsiteY2" fmla="*/ 3528 h 19508"/>
                <a:gd name="connsiteX3" fmla="*/ 0 w 21186"/>
                <a:gd name="connsiteY3" fmla="*/ 19509 h 19508"/>
                <a:gd name="connsiteX4" fmla="*/ 136 w 21186"/>
                <a:gd name="connsiteY4" fmla="*/ 19373 h 19508"/>
                <a:gd name="connsiteX5" fmla="*/ 21060 w 21186"/>
                <a:gd name="connsiteY5" fmla="*/ 3393 h 19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186" h="19508">
                  <a:moveTo>
                    <a:pt x="21060" y="3393"/>
                  </a:moveTo>
                  <a:cubicBezTo>
                    <a:pt x="19367" y="7"/>
                    <a:pt x="8939" y="-1280"/>
                    <a:pt x="6637" y="1564"/>
                  </a:cubicBezTo>
                  <a:cubicBezTo>
                    <a:pt x="4334" y="4408"/>
                    <a:pt x="3454" y="1903"/>
                    <a:pt x="2641" y="3528"/>
                  </a:cubicBezTo>
                  <a:cubicBezTo>
                    <a:pt x="-135" y="9419"/>
                    <a:pt x="474" y="15310"/>
                    <a:pt x="0" y="19509"/>
                  </a:cubicBezTo>
                  <a:cubicBezTo>
                    <a:pt x="68" y="19509"/>
                    <a:pt x="68" y="19441"/>
                    <a:pt x="136" y="19373"/>
                  </a:cubicBezTo>
                  <a:cubicBezTo>
                    <a:pt x="6975" y="15988"/>
                    <a:pt x="22753" y="6778"/>
                    <a:pt x="21060" y="33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3" name="Freeform 402">
              <a:extLst>
                <a:ext uri="{FF2B5EF4-FFF2-40B4-BE49-F238E27FC236}">
                  <a16:creationId xmlns:a16="http://schemas.microsoft.com/office/drawing/2014/main" id="{E9C4B953-E3DA-D03E-3E0B-C04D266478F6}"/>
                </a:ext>
              </a:extLst>
            </p:cNvPr>
            <p:cNvSpPr/>
            <p:nvPr/>
          </p:nvSpPr>
          <p:spPr bwMode="ltGray">
            <a:xfrm>
              <a:off x="16711885" y="6117014"/>
              <a:ext cx="5823" cy="8667"/>
            </a:xfrm>
            <a:custGeom>
              <a:avLst/>
              <a:gdLst>
                <a:gd name="connsiteX0" fmla="*/ 5823 w 5823"/>
                <a:gd name="connsiteY0" fmla="*/ 0 h 8667"/>
                <a:gd name="connsiteX1" fmla="*/ 0 w 5823"/>
                <a:gd name="connsiteY1" fmla="*/ 8668 h 8667"/>
                <a:gd name="connsiteX2" fmla="*/ 4198 w 5823"/>
                <a:gd name="connsiteY2" fmla="*/ 4469 h 8667"/>
                <a:gd name="connsiteX3" fmla="*/ 5823 w 5823"/>
                <a:gd name="connsiteY3" fmla="*/ 0 h 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23" h="8667">
                  <a:moveTo>
                    <a:pt x="5823" y="0"/>
                  </a:moveTo>
                  <a:cubicBezTo>
                    <a:pt x="2912" y="1558"/>
                    <a:pt x="1490" y="5146"/>
                    <a:pt x="0" y="8668"/>
                  </a:cubicBezTo>
                  <a:cubicBezTo>
                    <a:pt x="1423" y="7246"/>
                    <a:pt x="2844" y="5756"/>
                    <a:pt x="4198" y="4469"/>
                  </a:cubicBezTo>
                  <a:cubicBezTo>
                    <a:pt x="5214" y="3454"/>
                    <a:pt x="5621" y="1828"/>
                    <a:pt x="5823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4" name="Freeform 403">
              <a:extLst>
                <a:ext uri="{FF2B5EF4-FFF2-40B4-BE49-F238E27FC236}">
                  <a16:creationId xmlns:a16="http://schemas.microsoft.com/office/drawing/2014/main" id="{2549399A-F0D6-9D9D-1EFF-38F95F98F39F}"/>
                </a:ext>
              </a:extLst>
            </p:cNvPr>
            <p:cNvSpPr/>
            <p:nvPr/>
          </p:nvSpPr>
          <p:spPr bwMode="ltGray">
            <a:xfrm>
              <a:off x="16698707" y="6125681"/>
              <a:ext cx="13109" cy="8209"/>
            </a:xfrm>
            <a:custGeom>
              <a:avLst/>
              <a:gdLst>
                <a:gd name="connsiteX0" fmla="*/ 3765 w 13109"/>
                <a:gd name="connsiteY0" fmla="*/ 8126 h 8209"/>
                <a:gd name="connsiteX1" fmla="*/ 13110 w 13109"/>
                <a:gd name="connsiteY1" fmla="*/ 0 h 8209"/>
                <a:gd name="connsiteX2" fmla="*/ 7626 w 13109"/>
                <a:gd name="connsiteY2" fmla="*/ 5620 h 8209"/>
                <a:gd name="connsiteX3" fmla="*/ 3765 w 13109"/>
                <a:gd name="connsiteY3" fmla="*/ 8126 h 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09" h="8209">
                  <a:moveTo>
                    <a:pt x="3765" y="8126"/>
                  </a:moveTo>
                  <a:cubicBezTo>
                    <a:pt x="9183" y="8871"/>
                    <a:pt x="11215" y="4537"/>
                    <a:pt x="13110" y="0"/>
                  </a:cubicBezTo>
                  <a:cubicBezTo>
                    <a:pt x="10808" y="2302"/>
                    <a:pt x="8709" y="4469"/>
                    <a:pt x="7626" y="5620"/>
                  </a:cubicBezTo>
                  <a:cubicBezTo>
                    <a:pt x="5933" y="7516"/>
                    <a:pt x="-5917" y="6839"/>
                    <a:pt x="3765" y="812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5" name="Freeform 404">
              <a:extLst>
                <a:ext uri="{FF2B5EF4-FFF2-40B4-BE49-F238E27FC236}">
                  <a16:creationId xmlns:a16="http://schemas.microsoft.com/office/drawing/2014/main" id="{20CC29B6-2D85-A026-0EBA-0DE547D11232}"/>
                </a:ext>
              </a:extLst>
            </p:cNvPr>
            <p:cNvSpPr/>
            <p:nvPr/>
          </p:nvSpPr>
          <p:spPr bwMode="ltGray">
            <a:xfrm>
              <a:off x="16655825" y="6120468"/>
              <a:ext cx="5071" cy="4642"/>
            </a:xfrm>
            <a:custGeom>
              <a:avLst/>
              <a:gdLst>
                <a:gd name="connsiteX0" fmla="*/ 5071 w 5071"/>
                <a:gd name="connsiteY0" fmla="*/ 4333 h 4642"/>
                <a:gd name="connsiteX1" fmla="*/ 738 w 5071"/>
                <a:gd name="connsiteY1" fmla="*/ 744 h 4642"/>
                <a:gd name="connsiteX2" fmla="*/ 5071 w 5071"/>
                <a:gd name="connsiteY2" fmla="*/ 4333 h 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71" h="4642">
                  <a:moveTo>
                    <a:pt x="5071" y="4333"/>
                  </a:moveTo>
                  <a:cubicBezTo>
                    <a:pt x="3920" y="1353"/>
                    <a:pt x="3446" y="-1355"/>
                    <a:pt x="738" y="744"/>
                  </a:cubicBezTo>
                  <a:cubicBezTo>
                    <a:pt x="-1498" y="3520"/>
                    <a:pt x="1753" y="5416"/>
                    <a:pt x="5071" y="433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6" name="Freeform 405">
              <a:extLst>
                <a:ext uri="{FF2B5EF4-FFF2-40B4-BE49-F238E27FC236}">
                  <a16:creationId xmlns:a16="http://schemas.microsoft.com/office/drawing/2014/main" id="{2B4E988F-3300-7010-A48E-B9A83AB82E4B}"/>
                </a:ext>
              </a:extLst>
            </p:cNvPr>
            <p:cNvSpPr/>
            <p:nvPr/>
          </p:nvSpPr>
          <p:spPr bwMode="ltGray">
            <a:xfrm>
              <a:off x="16660896" y="6124610"/>
              <a:ext cx="3994" cy="4624"/>
            </a:xfrm>
            <a:custGeom>
              <a:avLst/>
              <a:gdLst>
                <a:gd name="connsiteX0" fmla="*/ 270 w 3994"/>
                <a:gd name="connsiteY0" fmla="*/ 123 h 4624"/>
                <a:gd name="connsiteX1" fmla="*/ 0 w 3994"/>
                <a:gd name="connsiteY1" fmla="*/ 191 h 4624"/>
                <a:gd name="connsiteX2" fmla="*/ 2167 w 3994"/>
                <a:gd name="connsiteY2" fmla="*/ 3779 h 4624"/>
                <a:gd name="connsiteX3" fmla="*/ 270 w 3994"/>
                <a:gd name="connsiteY3" fmla="*/ 123 h 4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94" h="4624">
                  <a:moveTo>
                    <a:pt x="270" y="123"/>
                  </a:moveTo>
                  <a:cubicBezTo>
                    <a:pt x="203" y="191"/>
                    <a:pt x="68" y="191"/>
                    <a:pt x="0" y="191"/>
                  </a:cubicBezTo>
                  <a:cubicBezTo>
                    <a:pt x="474" y="1477"/>
                    <a:pt x="1151" y="2764"/>
                    <a:pt x="2167" y="3779"/>
                  </a:cubicBezTo>
                  <a:cubicBezTo>
                    <a:pt x="5620" y="7233"/>
                    <a:pt x="3724" y="-1096"/>
                    <a:pt x="270" y="12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7" name="Freeform 406">
              <a:extLst>
                <a:ext uri="{FF2B5EF4-FFF2-40B4-BE49-F238E27FC236}">
                  <a16:creationId xmlns:a16="http://schemas.microsoft.com/office/drawing/2014/main" id="{0968F945-67D5-7C32-8F79-16A4E0D64DFC}"/>
                </a:ext>
              </a:extLst>
            </p:cNvPr>
            <p:cNvSpPr/>
            <p:nvPr/>
          </p:nvSpPr>
          <p:spPr bwMode="ltGray">
            <a:xfrm>
              <a:off x="16626603" y="6136683"/>
              <a:ext cx="7612" cy="3353"/>
            </a:xfrm>
            <a:custGeom>
              <a:avLst/>
              <a:gdLst>
                <a:gd name="connsiteX0" fmla="*/ 97 w 7612"/>
                <a:gd name="connsiteY0" fmla="*/ 713 h 3353"/>
                <a:gd name="connsiteX1" fmla="*/ 7613 w 7612"/>
                <a:gd name="connsiteY1" fmla="*/ 3354 h 3353"/>
                <a:gd name="connsiteX2" fmla="*/ 97 w 7612"/>
                <a:gd name="connsiteY2" fmla="*/ 713 h 3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2" h="3353">
                  <a:moveTo>
                    <a:pt x="97" y="713"/>
                  </a:moveTo>
                  <a:cubicBezTo>
                    <a:pt x="-716" y="2338"/>
                    <a:pt x="3753" y="3015"/>
                    <a:pt x="7613" y="3354"/>
                  </a:cubicBezTo>
                  <a:cubicBezTo>
                    <a:pt x="5446" y="1051"/>
                    <a:pt x="3956" y="-1183"/>
                    <a:pt x="97" y="7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8" name="Freeform 407">
              <a:extLst>
                <a:ext uri="{FF2B5EF4-FFF2-40B4-BE49-F238E27FC236}">
                  <a16:creationId xmlns:a16="http://schemas.microsoft.com/office/drawing/2014/main" id="{C29E6706-136A-ACEB-FBB3-C098B6C18662}"/>
                </a:ext>
              </a:extLst>
            </p:cNvPr>
            <p:cNvSpPr/>
            <p:nvPr/>
          </p:nvSpPr>
          <p:spPr bwMode="ltGray">
            <a:xfrm>
              <a:off x="16634216" y="6140037"/>
              <a:ext cx="8908" cy="3740"/>
            </a:xfrm>
            <a:custGeom>
              <a:avLst/>
              <a:gdLst>
                <a:gd name="connsiteX0" fmla="*/ 0 w 8908"/>
                <a:gd name="connsiteY0" fmla="*/ 0 h 3740"/>
                <a:gd name="connsiteX1" fmla="*/ 5417 w 8908"/>
                <a:gd name="connsiteY1" fmla="*/ 3386 h 3740"/>
                <a:gd name="connsiteX2" fmla="*/ 4130 w 8908"/>
                <a:gd name="connsiteY2" fmla="*/ 271 h 3740"/>
                <a:gd name="connsiteX3" fmla="*/ 0 w 8908"/>
                <a:gd name="connsiteY3" fmla="*/ 0 h 3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08" h="3740">
                  <a:moveTo>
                    <a:pt x="0" y="0"/>
                  </a:moveTo>
                  <a:cubicBezTo>
                    <a:pt x="1287" y="1354"/>
                    <a:pt x="2912" y="2776"/>
                    <a:pt x="5417" y="3386"/>
                  </a:cubicBezTo>
                  <a:cubicBezTo>
                    <a:pt x="12257" y="5011"/>
                    <a:pt x="7516" y="542"/>
                    <a:pt x="4130" y="271"/>
                  </a:cubicBezTo>
                  <a:cubicBezTo>
                    <a:pt x="3182" y="271"/>
                    <a:pt x="1625" y="136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9" name="Freeform 408">
              <a:extLst>
                <a:ext uri="{FF2B5EF4-FFF2-40B4-BE49-F238E27FC236}">
                  <a16:creationId xmlns:a16="http://schemas.microsoft.com/office/drawing/2014/main" id="{BEFF6B59-1EAD-E439-52F1-97086C0278CC}"/>
                </a:ext>
              </a:extLst>
            </p:cNvPr>
            <p:cNvSpPr/>
            <p:nvPr/>
          </p:nvSpPr>
          <p:spPr bwMode="ltGray">
            <a:xfrm>
              <a:off x="16528317" y="6109565"/>
              <a:ext cx="39508" cy="24600"/>
            </a:xfrm>
            <a:custGeom>
              <a:avLst/>
              <a:gdLst>
                <a:gd name="connsiteX0" fmla="*/ 8322 w 39508"/>
                <a:gd name="connsiteY0" fmla="*/ 24513 h 24600"/>
                <a:gd name="connsiteX1" fmla="*/ 24777 w 39508"/>
                <a:gd name="connsiteY1" fmla="*/ 18418 h 24600"/>
                <a:gd name="connsiteX2" fmla="*/ 37575 w 39508"/>
                <a:gd name="connsiteY2" fmla="*/ 19637 h 24600"/>
                <a:gd name="connsiteX3" fmla="*/ 33309 w 39508"/>
                <a:gd name="connsiteY3" fmla="*/ 0 h 24600"/>
                <a:gd name="connsiteX4" fmla="*/ 19225 w 39508"/>
                <a:gd name="connsiteY4" fmla="*/ 18486 h 24600"/>
                <a:gd name="connsiteX5" fmla="*/ 468 w 39508"/>
                <a:gd name="connsiteY5" fmla="*/ 9345 h 24600"/>
                <a:gd name="connsiteX6" fmla="*/ 8322 w 39508"/>
                <a:gd name="connsiteY6" fmla="*/ 24513 h 2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508" h="24600">
                  <a:moveTo>
                    <a:pt x="8322" y="24513"/>
                  </a:moveTo>
                  <a:cubicBezTo>
                    <a:pt x="17125" y="25393"/>
                    <a:pt x="22543" y="19366"/>
                    <a:pt x="24777" y="18418"/>
                  </a:cubicBezTo>
                  <a:cubicBezTo>
                    <a:pt x="27079" y="17470"/>
                    <a:pt x="33580" y="22075"/>
                    <a:pt x="37575" y="19637"/>
                  </a:cubicBezTo>
                  <a:cubicBezTo>
                    <a:pt x="41570" y="17199"/>
                    <a:pt x="38997" y="0"/>
                    <a:pt x="33309" y="0"/>
                  </a:cubicBezTo>
                  <a:cubicBezTo>
                    <a:pt x="27621" y="0"/>
                    <a:pt x="27689" y="18824"/>
                    <a:pt x="19225" y="18486"/>
                  </a:cubicBezTo>
                  <a:cubicBezTo>
                    <a:pt x="6088" y="17944"/>
                    <a:pt x="1618" y="5485"/>
                    <a:pt x="468" y="9345"/>
                  </a:cubicBezTo>
                  <a:cubicBezTo>
                    <a:pt x="-616" y="13137"/>
                    <a:pt x="-480" y="23632"/>
                    <a:pt x="8322" y="245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0" name="Freeform 409">
              <a:extLst>
                <a:ext uri="{FF2B5EF4-FFF2-40B4-BE49-F238E27FC236}">
                  <a16:creationId xmlns:a16="http://schemas.microsoft.com/office/drawing/2014/main" id="{4E6A4055-7DB9-196F-3EA8-3FD7BDF56A32}"/>
                </a:ext>
              </a:extLst>
            </p:cNvPr>
            <p:cNvSpPr/>
            <p:nvPr/>
          </p:nvSpPr>
          <p:spPr bwMode="ltGray">
            <a:xfrm>
              <a:off x="16596608" y="6135094"/>
              <a:ext cx="12147" cy="3780"/>
            </a:xfrm>
            <a:custGeom>
              <a:avLst/>
              <a:gdLst>
                <a:gd name="connsiteX0" fmla="*/ 5172 w 12147"/>
                <a:gd name="connsiteY0" fmla="*/ 3521 h 3780"/>
                <a:gd name="connsiteX1" fmla="*/ 12147 w 12147"/>
                <a:gd name="connsiteY1" fmla="*/ 948 h 3780"/>
                <a:gd name="connsiteX2" fmla="*/ 4292 w 12147"/>
                <a:gd name="connsiteY2" fmla="*/ 0 h 3780"/>
                <a:gd name="connsiteX3" fmla="*/ 5172 w 12147"/>
                <a:gd name="connsiteY3" fmla="*/ 3521 h 3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47" h="3780">
                  <a:moveTo>
                    <a:pt x="5172" y="3521"/>
                  </a:moveTo>
                  <a:cubicBezTo>
                    <a:pt x="7001" y="3047"/>
                    <a:pt x="9574" y="2031"/>
                    <a:pt x="12147" y="948"/>
                  </a:cubicBezTo>
                  <a:cubicBezTo>
                    <a:pt x="9236" y="474"/>
                    <a:pt x="6392" y="0"/>
                    <a:pt x="4292" y="0"/>
                  </a:cubicBezTo>
                  <a:cubicBezTo>
                    <a:pt x="-2479" y="67"/>
                    <a:pt x="-515" y="4943"/>
                    <a:pt x="5172" y="352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1" name="Freeform 410">
              <a:extLst>
                <a:ext uri="{FF2B5EF4-FFF2-40B4-BE49-F238E27FC236}">
                  <a16:creationId xmlns:a16="http://schemas.microsoft.com/office/drawing/2014/main" id="{B34E35DD-8489-1A03-87C0-8B7E5B83F061}"/>
                </a:ext>
              </a:extLst>
            </p:cNvPr>
            <p:cNvSpPr/>
            <p:nvPr/>
          </p:nvSpPr>
          <p:spPr bwMode="ltGray">
            <a:xfrm>
              <a:off x="16608756" y="6133334"/>
              <a:ext cx="12531" cy="3989"/>
            </a:xfrm>
            <a:custGeom>
              <a:avLst/>
              <a:gdLst>
                <a:gd name="connsiteX0" fmla="*/ 12392 w 12531"/>
                <a:gd name="connsiteY0" fmla="*/ 1759 h 3989"/>
                <a:gd name="connsiteX1" fmla="*/ 0 w 12531"/>
                <a:gd name="connsiteY1" fmla="*/ 2707 h 3989"/>
                <a:gd name="connsiteX2" fmla="*/ 12392 w 12531"/>
                <a:gd name="connsiteY2" fmla="*/ 1759 h 3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31" h="3989">
                  <a:moveTo>
                    <a:pt x="12392" y="1759"/>
                  </a:moveTo>
                  <a:cubicBezTo>
                    <a:pt x="11241" y="-1626"/>
                    <a:pt x="5417" y="540"/>
                    <a:pt x="0" y="2707"/>
                  </a:cubicBezTo>
                  <a:cubicBezTo>
                    <a:pt x="6636" y="3859"/>
                    <a:pt x="13611" y="5280"/>
                    <a:pt x="12392" y="175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2" name="Freeform 411">
              <a:extLst>
                <a:ext uri="{FF2B5EF4-FFF2-40B4-BE49-F238E27FC236}">
                  <a16:creationId xmlns:a16="http://schemas.microsoft.com/office/drawing/2014/main" id="{D7988089-6FCE-E25B-D6AA-1739E603E9A0}"/>
                </a:ext>
              </a:extLst>
            </p:cNvPr>
            <p:cNvSpPr/>
            <p:nvPr/>
          </p:nvSpPr>
          <p:spPr bwMode="ltGray">
            <a:xfrm>
              <a:off x="16502241" y="6136998"/>
              <a:ext cx="3209" cy="1469"/>
            </a:xfrm>
            <a:custGeom>
              <a:avLst/>
              <a:gdLst>
                <a:gd name="connsiteX0" fmla="*/ 541 w 3209"/>
                <a:gd name="connsiteY0" fmla="*/ 939 h 1469"/>
                <a:gd name="connsiteX1" fmla="*/ 0 w 3209"/>
                <a:gd name="connsiteY1" fmla="*/ 1413 h 1469"/>
                <a:gd name="connsiteX2" fmla="*/ 745 w 3209"/>
                <a:gd name="connsiteY2" fmla="*/ 1413 h 1469"/>
                <a:gd name="connsiteX3" fmla="*/ 541 w 3209"/>
                <a:gd name="connsiteY3" fmla="*/ 939 h 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09" h="1469">
                  <a:moveTo>
                    <a:pt x="541" y="939"/>
                  </a:moveTo>
                  <a:cubicBezTo>
                    <a:pt x="339" y="1075"/>
                    <a:pt x="203" y="1210"/>
                    <a:pt x="0" y="1413"/>
                  </a:cubicBezTo>
                  <a:cubicBezTo>
                    <a:pt x="271" y="1413"/>
                    <a:pt x="474" y="1413"/>
                    <a:pt x="745" y="1413"/>
                  </a:cubicBezTo>
                  <a:cubicBezTo>
                    <a:pt x="4130" y="1955"/>
                    <a:pt x="3995" y="-1634"/>
                    <a:pt x="541" y="93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3" name="Freeform 412">
              <a:extLst>
                <a:ext uri="{FF2B5EF4-FFF2-40B4-BE49-F238E27FC236}">
                  <a16:creationId xmlns:a16="http://schemas.microsoft.com/office/drawing/2014/main" id="{3C00FE01-E00D-5A42-762E-CE5747B8F73F}"/>
                </a:ext>
              </a:extLst>
            </p:cNvPr>
            <p:cNvSpPr/>
            <p:nvPr/>
          </p:nvSpPr>
          <p:spPr bwMode="ltGray">
            <a:xfrm>
              <a:off x="16480235" y="6138289"/>
              <a:ext cx="21937" cy="10347"/>
            </a:xfrm>
            <a:custGeom>
              <a:avLst/>
              <a:gdLst>
                <a:gd name="connsiteX0" fmla="*/ 3723 w 21937"/>
                <a:gd name="connsiteY0" fmla="*/ 9738 h 10347"/>
                <a:gd name="connsiteX1" fmla="*/ 21938 w 21937"/>
                <a:gd name="connsiteY1" fmla="*/ 123 h 10347"/>
                <a:gd name="connsiteX2" fmla="*/ 12052 w 21937"/>
                <a:gd name="connsiteY2" fmla="*/ 1410 h 10347"/>
                <a:gd name="connsiteX3" fmla="*/ 3723 w 21937"/>
                <a:gd name="connsiteY3" fmla="*/ 9738 h 1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37" h="10347">
                  <a:moveTo>
                    <a:pt x="3723" y="9738"/>
                  </a:moveTo>
                  <a:cubicBezTo>
                    <a:pt x="13745" y="12176"/>
                    <a:pt x="13203" y="6962"/>
                    <a:pt x="21938" y="123"/>
                  </a:cubicBezTo>
                  <a:cubicBezTo>
                    <a:pt x="18688" y="-216"/>
                    <a:pt x="14963" y="123"/>
                    <a:pt x="12052" y="1410"/>
                  </a:cubicBezTo>
                  <a:cubicBezTo>
                    <a:pt x="7041" y="3644"/>
                    <a:pt x="-6502" y="7233"/>
                    <a:pt x="3723" y="973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4" name="Freeform 413">
              <a:extLst>
                <a:ext uri="{FF2B5EF4-FFF2-40B4-BE49-F238E27FC236}">
                  <a16:creationId xmlns:a16="http://schemas.microsoft.com/office/drawing/2014/main" id="{7485F589-2391-150A-4972-77C7E18AF34A}"/>
                </a:ext>
              </a:extLst>
            </p:cNvPr>
            <p:cNvSpPr/>
            <p:nvPr/>
          </p:nvSpPr>
          <p:spPr bwMode="ltGray">
            <a:xfrm>
              <a:off x="16610381" y="5946650"/>
              <a:ext cx="97038" cy="57668"/>
            </a:xfrm>
            <a:custGeom>
              <a:avLst/>
              <a:gdLst>
                <a:gd name="connsiteX0" fmla="*/ 89654 w 97038"/>
                <a:gd name="connsiteY0" fmla="*/ 57619 h 57668"/>
                <a:gd name="connsiteX1" fmla="*/ 93378 w 97038"/>
                <a:gd name="connsiteY1" fmla="*/ 43873 h 57668"/>
                <a:gd name="connsiteX2" fmla="*/ 91821 w 97038"/>
                <a:gd name="connsiteY2" fmla="*/ 38117 h 57668"/>
                <a:gd name="connsiteX3" fmla="*/ 96155 w 97038"/>
                <a:gd name="connsiteY3" fmla="*/ 15500 h 57668"/>
                <a:gd name="connsiteX4" fmla="*/ 53155 w 97038"/>
                <a:gd name="connsiteY4" fmla="*/ 8255 h 57668"/>
                <a:gd name="connsiteX5" fmla="*/ 16251 w 97038"/>
                <a:gd name="connsiteY5" fmla="*/ 1213 h 57668"/>
                <a:gd name="connsiteX6" fmla="*/ 2032 w 97038"/>
                <a:gd name="connsiteY6" fmla="*/ 23559 h 57668"/>
                <a:gd name="connsiteX7" fmla="*/ 1625 w 97038"/>
                <a:gd name="connsiteY7" fmla="*/ 25184 h 57668"/>
                <a:gd name="connsiteX8" fmla="*/ 5349 w 97038"/>
                <a:gd name="connsiteY8" fmla="*/ 21459 h 57668"/>
                <a:gd name="connsiteX9" fmla="*/ 44827 w 97038"/>
                <a:gd name="connsiteY9" fmla="*/ 31278 h 57668"/>
                <a:gd name="connsiteX10" fmla="*/ 89654 w 97038"/>
                <a:gd name="connsiteY10" fmla="*/ 57619 h 57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038" h="57668">
                  <a:moveTo>
                    <a:pt x="89654" y="57619"/>
                  </a:moveTo>
                  <a:cubicBezTo>
                    <a:pt x="92024" y="58567"/>
                    <a:pt x="91550" y="45633"/>
                    <a:pt x="93378" y="43873"/>
                  </a:cubicBezTo>
                  <a:cubicBezTo>
                    <a:pt x="97170" y="40081"/>
                    <a:pt x="91821" y="43737"/>
                    <a:pt x="91821" y="38117"/>
                  </a:cubicBezTo>
                  <a:cubicBezTo>
                    <a:pt x="91821" y="32497"/>
                    <a:pt x="99608" y="19496"/>
                    <a:pt x="96155" y="15500"/>
                  </a:cubicBezTo>
                  <a:cubicBezTo>
                    <a:pt x="92701" y="11573"/>
                    <a:pt x="73064" y="18480"/>
                    <a:pt x="53155" y="8255"/>
                  </a:cubicBezTo>
                  <a:cubicBezTo>
                    <a:pt x="33248" y="-1970"/>
                    <a:pt x="42592" y="-480"/>
                    <a:pt x="16251" y="1213"/>
                  </a:cubicBezTo>
                  <a:cubicBezTo>
                    <a:pt x="-10090" y="2906"/>
                    <a:pt x="3996" y="14485"/>
                    <a:pt x="2032" y="23559"/>
                  </a:cubicBezTo>
                  <a:cubicBezTo>
                    <a:pt x="1896" y="24236"/>
                    <a:pt x="1760" y="24710"/>
                    <a:pt x="1625" y="25184"/>
                  </a:cubicBezTo>
                  <a:cubicBezTo>
                    <a:pt x="2437" y="24033"/>
                    <a:pt x="3589" y="22746"/>
                    <a:pt x="5349" y="21459"/>
                  </a:cubicBezTo>
                  <a:cubicBezTo>
                    <a:pt x="12730" y="15772"/>
                    <a:pt x="26003" y="31820"/>
                    <a:pt x="44827" y="31278"/>
                  </a:cubicBezTo>
                  <a:cubicBezTo>
                    <a:pt x="63652" y="30736"/>
                    <a:pt x="70897" y="48003"/>
                    <a:pt x="89654" y="576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5" name="Freeform 414">
              <a:extLst>
                <a:ext uri="{FF2B5EF4-FFF2-40B4-BE49-F238E27FC236}">
                  <a16:creationId xmlns:a16="http://schemas.microsoft.com/office/drawing/2014/main" id="{65654B9B-57CF-1B76-6DF6-E157D4E9EFC5}"/>
                </a:ext>
              </a:extLst>
            </p:cNvPr>
            <p:cNvSpPr/>
            <p:nvPr/>
          </p:nvSpPr>
          <p:spPr bwMode="ltGray">
            <a:xfrm>
              <a:off x="16610624" y="5971834"/>
              <a:ext cx="1449" cy="3072"/>
            </a:xfrm>
            <a:custGeom>
              <a:avLst/>
              <a:gdLst>
                <a:gd name="connsiteX0" fmla="*/ 1450 w 1449"/>
                <a:gd name="connsiteY0" fmla="*/ 0 h 3072"/>
                <a:gd name="connsiteX1" fmla="*/ 1450 w 1449"/>
                <a:gd name="connsiteY1" fmla="*/ 0 h 3072"/>
                <a:gd name="connsiteX2" fmla="*/ 1450 w 1449"/>
                <a:gd name="connsiteY2" fmla="*/ 0 h 3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9" h="3072">
                  <a:moveTo>
                    <a:pt x="1450" y="0"/>
                  </a:moveTo>
                  <a:cubicBezTo>
                    <a:pt x="-988" y="3318"/>
                    <a:pt x="96" y="4808"/>
                    <a:pt x="1450" y="0"/>
                  </a:cubicBezTo>
                  <a:lnTo>
                    <a:pt x="1450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6" name="Freeform 415">
              <a:extLst>
                <a:ext uri="{FF2B5EF4-FFF2-40B4-BE49-F238E27FC236}">
                  <a16:creationId xmlns:a16="http://schemas.microsoft.com/office/drawing/2014/main" id="{BFA5A5EA-E395-80B4-7F77-A5582ABD94E5}"/>
                </a:ext>
              </a:extLst>
            </p:cNvPr>
            <p:cNvSpPr/>
            <p:nvPr/>
          </p:nvSpPr>
          <p:spPr bwMode="ltGray">
            <a:xfrm>
              <a:off x="16667247" y="5909779"/>
              <a:ext cx="28007" cy="18626"/>
            </a:xfrm>
            <a:custGeom>
              <a:avLst/>
              <a:gdLst>
                <a:gd name="connsiteX0" fmla="*/ 15182 w 28007"/>
                <a:gd name="connsiteY0" fmla="*/ 9238 h 18626"/>
                <a:gd name="connsiteX1" fmla="*/ 2994 w 28007"/>
                <a:gd name="connsiteY1" fmla="*/ 231 h 18626"/>
                <a:gd name="connsiteX2" fmla="*/ 7057 w 28007"/>
                <a:gd name="connsiteY2" fmla="*/ 11946 h 18626"/>
                <a:gd name="connsiteX3" fmla="*/ 27980 w 28007"/>
                <a:gd name="connsiteY3" fmla="*/ 18040 h 18626"/>
                <a:gd name="connsiteX4" fmla="*/ 15182 w 28007"/>
                <a:gd name="connsiteY4" fmla="*/ 9238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07" h="18626">
                  <a:moveTo>
                    <a:pt x="15182" y="9238"/>
                  </a:moveTo>
                  <a:cubicBezTo>
                    <a:pt x="11729" y="8696"/>
                    <a:pt x="5634" y="-1664"/>
                    <a:pt x="2994" y="231"/>
                  </a:cubicBezTo>
                  <a:cubicBezTo>
                    <a:pt x="-1543" y="3482"/>
                    <a:pt x="-1475" y="11337"/>
                    <a:pt x="7057" y="11946"/>
                  </a:cubicBezTo>
                  <a:cubicBezTo>
                    <a:pt x="15589" y="12488"/>
                    <a:pt x="27439" y="20885"/>
                    <a:pt x="27980" y="18040"/>
                  </a:cubicBezTo>
                  <a:cubicBezTo>
                    <a:pt x="28589" y="15196"/>
                    <a:pt x="18636" y="9779"/>
                    <a:pt x="15182" y="923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7" name="Freeform 416">
              <a:extLst>
                <a:ext uri="{FF2B5EF4-FFF2-40B4-BE49-F238E27FC236}">
                  <a16:creationId xmlns:a16="http://schemas.microsoft.com/office/drawing/2014/main" id="{7C06324A-96E7-BCC5-3EB1-6C0B30CCE77D}"/>
                </a:ext>
              </a:extLst>
            </p:cNvPr>
            <p:cNvSpPr/>
            <p:nvPr/>
          </p:nvSpPr>
          <p:spPr bwMode="ltGray">
            <a:xfrm>
              <a:off x="16603745" y="5911329"/>
              <a:ext cx="4207" cy="3995"/>
            </a:xfrm>
            <a:custGeom>
              <a:avLst/>
              <a:gdLst>
                <a:gd name="connsiteX0" fmla="*/ 1287 w 4207"/>
                <a:gd name="connsiteY0" fmla="*/ 239 h 3995"/>
                <a:gd name="connsiteX1" fmla="*/ 0 w 4207"/>
                <a:gd name="connsiteY1" fmla="*/ 2947 h 3995"/>
                <a:gd name="connsiteX2" fmla="*/ 271 w 4207"/>
                <a:gd name="connsiteY2" fmla="*/ 3150 h 3995"/>
                <a:gd name="connsiteX3" fmla="*/ 1287 w 4207"/>
                <a:gd name="connsiteY3" fmla="*/ 239 h 3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07" h="3995">
                  <a:moveTo>
                    <a:pt x="1287" y="239"/>
                  </a:moveTo>
                  <a:cubicBezTo>
                    <a:pt x="948" y="645"/>
                    <a:pt x="541" y="1660"/>
                    <a:pt x="0" y="2947"/>
                  </a:cubicBezTo>
                  <a:cubicBezTo>
                    <a:pt x="68" y="3015"/>
                    <a:pt x="136" y="3082"/>
                    <a:pt x="271" y="3150"/>
                  </a:cubicBezTo>
                  <a:cubicBezTo>
                    <a:pt x="7652" y="6536"/>
                    <a:pt x="2641" y="-1454"/>
                    <a:pt x="1287" y="23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8" name="Freeform 417">
              <a:extLst>
                <a:ext uri="{FF2B5EF4-FFF2-40B4-BE49-F238E27FC236}">
                  <a16:creationId xmlns:a16="http://schemas.microsoft.com/office/drawing/2014/main" id="{9CE9897F-87E3-EEEA-2564-BF46A8E9C8DA}"/>
                </a:ext>
              </a:extLst>
            </p:cNvPr>
            <p:cNvSpPr/>
            <p:nvPr/>
          </p:nvSpPr>
          <p:spPr bwMode="ltGray">
            <a:xfrm>
              <a:off x="16585792" y="5898423"/>
              <a:ext cx="17952" cy="25897"/>
            </a:xfrm>
            <a:custGeom>
              <a:avLst/>
              <a:gdLst>
                <a:gd name="connsiteX0" fmla="*/ 4274 w 17952"/>
                <a:gd name="connsiteY0" fmla="*/ 25266 h 25897"/>
                <a:gd name="connsiteX1" fmla="*/ 17953 w 17952"/>
                <a:gd name="connsiteY1" fmla="*/ 15854 h 25897"/>
                <a:gd name="connsiteX2" fmla="*/ 8879 w 17952"/>
                <a:gd name="connsiteY2" fmla="*/ 144 h 25897"/>
                <a:gd name="connsiteX3" fmla="*/ 4274 w 17952"/>
                <a:gd name="connsiteY3" fmla="*/ 25266 h 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52" h="25897">
                  <a:moveTo>
                    <a:pt x="4274" y="25266"/>
                  </a:moveTo>
                  <a:cubicBezTo>
                    <a:pt x="12197" y="28178"/>
                    <a:pt x="15989" y="20323"/>
                    <a:pt x="17953" y="15854"/>
                  </a:cubicBezTo>
                  <a:cubicBezTo>
                    <a:pt x="10910" y="12197"/>
                    <a:pt x="14364" y="-1549"/>
                    <a:pt x="8879" y="144"/>
                  </a:cubicBezTo>
                  <a:cubicBezTo>
                    <a:pt x="5019" y="2378"/>
                    <a:pt x="-6019" y="21474"/>
                    <a:pt x="4274" y="2526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9" name="Freeform 418">
              <a:extLst>
                <a:ext uri="{FF2B5EF4-FFF2-40B4-BE49-F238E27FC236}">
                  <a16:creationId xmlns:a16="http://schemas.microsoft.com/office/drawing/2014/main" id="{98D734D6-C282-A47E-19F2-86886AEBF945}"/>
                </a:ext>
              </a:extLst>
            </p:cNvPr>
            <p:cNvSpPr/>
            <p:nvPr/>
          </p:nvSpPr>
          <p:spPr bwMode="ltGray">
            <a:xfrm>
              <a:off x="16611516" y="5823674"/>
              <a:ext cx="5907" cy="5417"/>
            </a:xfrm>
            <a:custGeom>
              <a:avLst/>
              <a:gdLst>
                <a:gd name="connsiteX0" fmla="*/ 5636 w 5907"/>
                <a:gd name="connsiteY0" fmla="*/ 406 h 5417"/>
                <a:gd name="connsiteX1" fmla="*/ 5907 w 5907"/>
                <a:gd name="connsiteY1" fmla="*/ 0 h 5417"/>
                <a:gd name="connsiteX2" fmla="*/ 625 w 5907"/>
                <a:gd name="connsiteY2" fmla="*/ 2912 h 5417"/>
                <a:gd name="connsiteX3" fmla="*/ 16 w 5907"/>
                <a:gd name="connsiteY3" fmla="*/ 5417 h 5417"/>
                <a:gd name="connsiteX4" fmla="*/ 5636 w 5907"/>
                <a:gd name="connsiteY4" fmla="*/ 406 h 5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07" h="5417">
                  <a:moveTo>
                    <a:pt x="5636" y="406"/>
                  </a:moveTo>
                  <a:cubicBezTo>
                    <a:pt x="5704" y="271"/>
                    <a:pt x="5772" y="136"/>
                    <a:pt x="5907" y="0"/>
                  </a:cubicBezTo>
                  <a:cubicBezTo>
                    <a:pt x="3537" y="474"/>
                    <a:pt x="1573" y="1287"/>
                    <a:pt x="625" y="2912"/>
                  </a:cubicBezTo>
                  <a:cubicBezTo>
                    <a:pt x="84" y="3792"/>
                    <a:pt x="-52" y="4605"/>
                    <a:pt x="16" y="5417"/>
                  </a:cubicBezTo>
                  <a:cubicBezTo>
                    <a:pt x="2183" y="4672"/>
                    <a:pt x="4079" y="2912"/>
                    <a:pt x="5636" y="40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0" name="Freeform 419">
              <a:extLst>
                <a:ext uri="{FF2B5EF4-FFF2-40B4-BE49-F238E27FC236}">
                  <a16:creationId xmlns:a16="http://schemas.microsoft.com/office/drawing/2014/main" id="{085122BE-DFE8-4505-BF26-04A81AF21555}"/>
                </a:ext>
              </a:extLst>
            </p:cNvPr>
            <p:cNvSpPr/>
            <p:nvPr/>
          </p:nvSpPr>
          <p:spPr bwMode="ltGray">
            <a:xfrm>
              <a:off x="16591170" y="5779306"/>
              <a:ext cx="37688" cy="109035"/>
            </a:xfrm>
            <a:custGeom>
              <a:avLst/>
              <a:gdLst>
                <a:gd name="connsiteX0" fmla="*/ 12981 w 37688"/>
                <a:gd name="connsiteY0" fmla="*/ 47687 h 109035"/>
                <a:gd name="connsiteX1" fmla="*/ 25644 w 37688"/>
                <a:gd name="connsiteY1" fmla="*/ 32518 h 109035"/>
                <a:gd name="connsiteX2" fmla="*/ 14335 w 37688"/>
                <a:gd name="connsiteY2" fmla="*/ 15522 h 109035"/>
                <a:gd name="connsiteX3" fmla="*/ 15216 w 37688"/>
                <a:gd name="connsiteY3" fmla="*/ 5703 h 109035"/>
                <a:gd name="connsiteX4" fmla="*/ 2012 w 37688"/>
                <a:gd name="connsiteY4" fmla="*/ 4281 h 109035"/>
                <a:gd name="connsiteX5" fmla="*/ 1266 w 37688"/>
                <a:gd name="connsiteY5" fmla="*/ 25679 h 109035"/>
                <a:gd name="connsiteX6" fmla="*/ 5262 w 37688"/>
                <a:gd name="connsiteY6" fmla="*/ 49786 h 109035"/>
                <a:gd name="connsiteX7" fmla="*/ 792 w 37688"/>
                <a:gd name="connsiteY7" fmla="*/ 64344 h 109035"/>
                <a:gd name="connsiteX8" fmla="*/ 4855 w 37688"/>
                <a:gd name="connsiteY8" fmla="*/ 83304 h 109035"/>
                <a:gd name="connsiteX9" fmla="*/ 21446 w 37688"/>
                <a:gd name="connsiteY9" fmla="*/ 107546 h 109035"/>
                <a:gd name="connsiteX10" fmla="*/ 22732 w 37688"/>
                <a:gd name="connsiteY10" fmla="*/ 109036 h 109035"/>
                <a:gd name="connsiteX11" fmla="*/ 18873 w 37688"/>
                <a:gd name="connsiteY11" fmla="*/ 76871 h 109035"/>
                <a:gd name="connsiteX12" fmla="*/ 24357 w 37688"/>
                <a:gd name="connsiteY12" fmla="*/ 65698 h 109035"/>
                <a:gd name="connsiteX13" fmla="*/ 37494 w 37688"/>
                <a:gd name="connsiteY13" fmla="*/ 66849 h 109035"/>
                <a:gd name="connsiteX14" fmla="*/ 20227 w 37688"/>
                <a:gd name="connsiteY14" fmla="*/ 49582 h 109035"/>
                <a:gd name="connsiteX15" fmla="*/ 12981 w 37688"/>
                <a:gd name="connsiteY15" fmla="*/ 47687 h 10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688" h="109035">
                  <a:moveTo>
                    <a:pt x="12981" y="47687"/>
                  </a:moveTo>
                  <a:cubicBezTo>
                    <a:pt x="7903" y="43149"/>
                    <a:pt x="23477" y="38748"/>
                    <a:pt x="25644" y="32518"/>
                  </a:cubicBezTo>
                  <a:cubicBezTo>
                    <a:pt x="27878" y="26289"/>
                    <a:pt x="16096" y="19991"/>
                    <a:pt x="14335" y="15522"/>
                  </a:cubicBezTo>
                  <a:cubicBezTo>
                    <a:pt x="12643" y="10985"/>
                    <a:pt x="15555" y="7396"/>
                    <a:pt x="15216" y="5703"/>
                  </a:cubicBezTo>
                  <a:cubicBezTo>
                    <a:pt x="14877" y="4011"/>
                    <a:pt x="7564" y="-5334"/>
                    <a:pt x="2012" y="4281"/>
                  </a:cubicBezTo>
                  <a:cubicBezTo>
                    <a:pt x="-3541" y="13897"/>
                    <a:pt x="4517" y="13829"/>
                    <a:pt x="1266" y="25679"/>
                  </a:cubicBezTo>
                  <a:cubicBezTo>
                    <a:pt x="-1984" y="37529"/>
                    <a:pt x="3975" y="45858"/>
                    <a:pt x="5262" y="49786"/>
                  </a:cubicBezTo>
                  <a:cubicBezTo>
                    <a:pt x="6548" y="53713"/>
                    <a:pt x="1266" y="55880"/>
                    <a:pt x="792" y="64344"/>
                  </a:cubicBezTo>
                  <a:cubicBezTo>
                    <a:pt x="387" y="72808"/>
                    <a:pt x="-1577" y="73689"/>
                    <a:pt x="4855" y="83304"/>
                  </a:cubicBezTo>
                  <a:cubicBezTo>
                    <a:pt x="11289" y="92920"/>
                    <a:pt x="17789" y="103618"/>
                    <a:pt x="21446" y="107546"/>
                  </a:cubicBezTo>
                  <a:cubicBezTo>
                    <a:pt x="21852" y="108020"/>
                    <a:pt x="22326" y="108494"/>
                    <a:pt x="22732" y="109036"/>
                  </a:cubicBezTo>
                  <a:cubicBezTo>
                    <a:pt x="14742" y="97863"/>
                    <a:pt x="15216" y="87638"/>
                    <a:pt x="18873" y="76871"/>
                  </a:cubicBezTo>
                  <a:cubicBezTo>
                    <a:pt x="22800" y="65563"/>
                    <a:pt x="16367" y="63464"/>
                    <a:pt x="24357" y="65698"/>
                  </a:cubicBezTo>
                  <a:cubicBezTo>
                    <a:pt x="32348" y="67933"/>
                    <a:pt x="38916" y="74772"/>
                    <a:pt x="37494" y="66849"/>
                  </a:cubicBezTo>
                  <a:cubicBezTo>
                    <a:pt x="36207" y="59875"/>
                    <a:pt x="20768" y="55541"/>
                    <a:pt x="20227" y="49582"/>
                  </a:cubicBezTo>
                  <a:cubicBezTo>
                    <a:pt x="18128" y="50530"/>
                    <a:pt x="15622" y="50056"/>
                    <a:pt x="12981" y="4768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1" name="Freeform 420">
              <a:extLst>
                <a:ext uri="{FF2B5EF4-FFF2-40B4-BE49-F238E27FC236}">
                  <a16:creationId xmlns:a16="http://schemas.microsoft.com/office/drawing/2014/main" id="{ACA9229F-B6AA-58CE-7CE1-B82E5C602161}"/>
                </a:ext>
              </a:extLst>
            </p:cNvPr>
            <p:cNvSpPr/>
            <p:nvPr/>
          </p:nvSpPr>
          <p:spPr bwMode="ltGray">
            <a:xfrm>
              <a:off x="16614105" y="5888409"/>
              <a:ext cx="4256" cy="5471"/>
            </a:xfrm>
            <a:custGeom>
              <a:avLst/>
              <a:gdLst>
                <a:gd name="connsiteX0" fmla="*/ 0 w 4256"/>
                <a:gd name="connsiteY0" fmla="*/ 0 h 5471"/>
                <a:gd name="connsiteX1" fmla="*/ 1218 w 4256"/>
                <a:gd name="connsiteY1" fmla="*/ 1761 h 5471"/>
                <a:gd name="connsiteX2" fmla="*/ 0 w 4256"/>
                <a:gd name="connsiteY2" fmla="*/ 0 h 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56" h="5471">
                  <a:moveTo>
                    <a:pt x="0" y="0"/>
                  </a:moveTo>
                  <a:cubicBezTo>
                    <a:pt x="406" y="610"/>
                    <a:pt x="745" y="1151"/>
                    <a:pt x="1218" y="1761"/>
                  </a:cubicBezTo>
                  <a:cubicBezTo>
                    <a:pt x="6975" y="9074"/>
                    <a:pt x="3386" y="3995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2" name="Freeform 421">
              <a:extLst>
                <a:ext uri="{FF2B5EF4-FFF2-40B4-BE49-F238E27FC236}">
                  <a16:creationId xmlns:a16="http://schemas.microsoft.com/office/drawing/2014/main" id="{9F72896A-A16A-BBAE-154B-8CBCBC70D230}"/>
                </a:ext>
              </a:extLst>
            </p:cNvPr>
            <p:cNvSpPr/>
            <p:nvPr/>
          </p:nvSpPr>
          <p:spPr bwMode="ltGray">
            <a:xfrm>
              <a:off x="16617423" y="5801810"/>
              <a:ext cx="25173" cy="22590"/>
            </a:xfrm>
            <a:custGeom>
              <a:avLst/>
              <a:gdLst>
                <a:gd name="connsiteX0" fmla="*/ 24852 w 25173"/>
                <a:gd name="connsiteY0" fmla="*/ 21662 h 22590"/>
                <a:gd name="connsiteX1" fmla="*/ 17673 w 25173"/>
                <a:gd name="connsiteY1" fmla="*/ 670 h 22590"/>
                <a:gd name="connsiteX2" fmla="*/ 9818 w 25173"/>
                <a:gd name="connsiteY2" fmla="*/ 7171 h 22590"/>
                <a:gd name="connsiteX3" fmla="*/ 0 w 25173"/>
                <a:gd name="connsiteY3" fmla="*/ 21865 h 22590"/>
                <a:gd name="connsiteX4" fmla="*/ 24852 w 25173"/>
                <a:gd name="connsiteY4" fmla="*/ 21662 h 22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73" h="22590">
                  <a:moveTo>
                    <a:pt x="24852" y="21662"/>
                  </a:moveTo>
                  <a:cubicBezTo>
                    <a:pt x="26815" y="18276"/>
                    <a:pt x="19231" y="2972"/>
                    <a:pt x="17673" y="670"/>
                  </a:cubicBezTo>
                  <a:cubicBezTo>
                    <a:pt x="16048" y="-1564"/>
                    <a:pt x="14965" y="2092"/>
                    <a:pt x="9818" y="7171"/>
                  </a:cubicBezTo>
                  <a:cubicBezTo>
                    <a:pt x="4807" y="12114"/>
                    <a:pt x="3047" y="16922"/>
                    <a:pt x="0" y="21865"/>
                  </a:cubicBezTo>
                  <a:cubicBezTo>
                    <a:pt x="8532" y="20307"/>
                    <a:pt x="23361" y="24303"/>
                    <a:pt x="24852" y="2166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3" name="Freeform 422">
              <a:extLst>
                <a:ext uri="{FF2B5EF4-FFF2-40B4-BE49-F238E27FC236}">
                  <a16:creationId xmlns:a16="http://schemas.microsoft.com/office/drawing/2014/main" id="{3441F65C-347A-4E17-1D3B-B3BB30AE6212}"/>
                </a:ext>
              </a:extLst>
            </p:cNvPr>
            <p:cNvSpPr/>
            <p:nvPr/>
          </p:nvSpPr>
          <p:spPr bwMode="ltGray">
            <a:xfrm>
              <a:off x="16597515" y="5874468"/>
              <a:ext cx="1187" cy="601"/>
            </a:xfrm>
            <a:custGeom>
              <a:avLst/>
              <a:gdLst>
                <a:gd name="connsiteX0" fmla="*/ 0 w 1187"/>
                <a:gd name="connsiteY0" fmla="*/ 602 h 601"/>
                <a:gd name="connsiteX1" fmla="*/ 0 w 1187"/>
                <a:gd name="connsiteY1" fmla="*/ 602 h 601"/>
                <a:gd name="connsiteX2" fmla="*/ 0 w 1187"/>
                <a:gd name="connsiteY2" fmla="*/ 602 h 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7" h="601">
                  <a:moveTo>
                    <a:pt x="0" y="602"/>
                  </a:moveTo>
                  <a:cubicBezTo>
                    <a:pt x="1151" y="602"/>
                    <a:pt x="1964" y="-752"/>
                    <a:pt x="0" y="602"/>
                  </a:cubicBezTo>
                  <a:lnTo>
                    <a:pt x="0" y="602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4" name="Freeform 423">
              <a:extLst>
                <a:ext uri="{FF2B5EF4-FFF2-40B4-BE49-F238E27FC236}">
                  <a16:creationId xmlns:a16="http://schemas.microsoft.com/office/drawing/2014/main" id="{78BD86CF-A88B-F3EA-9876-1E100BC822D9}"/>
                </a:ext>
              </a:extLst>
            </p:cNvPr>
            <p:cNvSpPr/>
            <p:nvPr/>
          </p:nvSpPr>
          <p:spPr bwMode="ltGray">
            <a:xfrm>
              <a:off x="16590663" y="5874279"/>
              <a:ext cx="6851" cy="5321"/>
            </a:xfrm>
            <a:custGeom>
              <a:avLst/>
              <a:gdLst>
                <a:gd name="connsiteX0" fmla="*/ 961 w 6851"/>
                <a:gd name="connsiteY0" fmla="*/ 3025 h 5321"/>
                <a:gd name="connsiteX1" fmla="*/ 5227 w 6851"/>
                <a:gd name="connsiteY1" fmla="*/ 2009 h 5321"/>
                <a:gd name="connsiteX2" fmla="*/ 6852 w 6851"/>
                <a:gd name="connsiteY2" fmla="*/ 790 h 5321"/>
                <a:gd name="connsiteX3" fmla="*/ 6107 w 6851"/>
                <a:gd name="connsiteY3" fmla="*/ 587 h 5321"/>
                <a:gd name="connsiteX4" fmla="*/ 961 w 6851"/>
                <a:gd name="connsiteY4" fmla="*/ 3025 h 5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1" h="5321">
                  <a:moveTo>
                    <a:pt x="961" y="3025"/>
                  </a:moveTo>
                  <a:cubicBezTo>
                    <a:pt x="-1274" y="6546"/>
                    <a:pt x="487" y="5869"/>
                    <a:pt x="5227" y="2009"/>
                  </a:cubicBezTo>
                  <a:cubicBezTo>
                    <a:pt x="5972" y="1400"/>
                    <a:pt x="6446" y="1061"/>
                    <a:pt x="6852" y="790"/>
                  </a:cubicBezTo>
                  <a:cubicBezTo>
                    <a:pt x="6582" y="790"/>
                    <a:pt x="6378" y="723"/>
                    <a:pt x="6107" y="587"/>
                  </a:cubicBezTo>
                  <a:cubicBezTo>
                    <a:pt x="4618" y="-564"/>
                    <a:pt x="2992" y="-158"/>
                    <a:pt x="961" y="302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5" name="Freeform 424">
              <a:extLst>
                <a:ext uri="{FF2B5EF4-FFF2-40B4-BE49-F238E27FC236}">
                  <a16:creationId xmlns:a16="http://schemas.microsoft.com/office/drawing/2014/main" id="{DB8965A3-83C7-E2EB-25B3-AC159302A8FC}"/>
                </a:ext>
              </a:extLst>
            </p:cNvPr>
            <p:cNvSpPr/>
            <p:nvPr/>
          </p:nvSpPr>
          <p:spPr bwMode="ltGray">
            <a:xfrm>
              <a:off x="16483321" y="5912325"/>
              <a:ext cx="35731" cy="18131"/>
            </a:xfrm>
            <a:custGeom>
              <a:avLst/>
              <a:gdLst>
                <a:gd name="connsiteX0" fmla="*/ 26436 w 35731"/>
                <a:gd name="connsiteY0" fmla="*/ 18067 h 18131"/>
                <a:gd name="connsiteX1" fmla="*/ 33275 w 35731"/>
                <a:gd name="connsiteY1" fmla="*/ 1951 h 18131"/>
                <a:gd name="connsiteX2" fmla="*/ 16279 w 35731"/>
                <a:gd name="connsiteY2" fmla="*/ 1003 h 18131"/>
                <a:gd name="connsiteX3" fmla="*/ 4293 w 35731"/>
                <a:gd name="connsiteY3" fmla="*/ 6556 h 18131"/>
                <a:gd name="connsiteX4" fmla="*/ 26436 w 35731"/>
                <a:gd name="connsiteY4" fmla="*/ 18067 h 18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31" h="18131">
                  <a:moveTo>
                    <a:pt x="26436" y="18067"/>
                  </a:moveTo>
                  <a:cubicBezTo>
                    <a:pt x="30973" y="16916"/>
                    <a:pt x="40115" y="3238"/>
                    <a:pt x="33275" y="1951"/>
                  </a:cubicBezTo>
                  <a:cubicBezTo>
                    <a:pt x="26436" y="664"/>
                    <a:pt x="20274" y="-1164"/>
                    <a:pt x="16279" y="1003"/>
                  </a:cubicBezTo>
                  <a:cubicBezTo>
                    <a:pt x="6867" y="6014"/>
                    <a:pt x="-7150" y="8520"/>
                    <a:pt x="4293" y="6556"/>
                  </a:cubicBezTo>
                  <a:cubicBezTo>
                    <a:pt x="15738" y="4592"/>
                    <a:pt x="21900" y="19219"/>
                    <a:pt x="26436" y="180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6" name="Freeform 425">
              <a:extLst>
                <a:ext uri="{FF2B5EF4-FFF2-40B4-BE49-F238E27FC236}">
                  <a16:creationId xmlns:a16="http://schemas.microsoft.com/office/drawing/2014/main" id="{F0CB4960-8A5F-4E84-BB01-E8DC69F8D54F}"/>
                </a:ext>
              </a:extLst>
            </p:cNvPr>
            <p:cNvSpPr/>
            <p:nvPr/>
          </p:nvSpPr>
          <p:spPr bwMode="ltGray">
            <a:xfrm>
              <a:off x="16540803" y="5924501"/>
              <a:ext cx="818" cy="2098"/>
            </a:xfrm>
            <a:custGeom>
              <a:avLst/>
              <a:gdLst>
                <a:gd name="connsiteX0" fmla="*/ 103 w 818"/>
                <a:gd name="connsiteY0" fmla="*/ 1557 h 2098"/>
                <a:gd name="connsiteX1" fmla="*/ 238 w 818"/>
                <a:gd name="connsiteY1" fmla="*/ 2099 h 2098"/>
                <a:gd name="connsiteX2" fmla="*/ 103 w 818"/>
                <a:gd name="connsiteY2" fmla="*/ 1557 h 2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8" h="2098">
                  <a:moveTo>
                    <a:pt x="103" y="1557"/>
                  </a:moveTo>
                  <a:cubicBezTo>
                    <a:pt x="170" y="1828"/>
                    <a:pt x="170" y="1964"/>
                    <a:pt x="238" y="2099"/>
                  </a:cubicBezTo>
                  <a:cubicBezTo>
                    <a:pt x="1863" y="0"/>
                    <a:pt x="-507" y="-1083"/>
                    <a:pt x="103" y="155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" name="Freeform 426">
              <a:extLst>
                <a:ext uri="{FF2B5EF4-FFF2-40B4-BE49-F238E27FC236}">
                  <a16:creationId xmlns:a16="http://schemas.microsoft.com/office/drawing/2014/main" id="{425C41B2-23B0-E18C-DF61-C9B58287C3D6}"/>
                </a:ext>
              </a:extLst>
            </p:cNvPr>
            <p:cNvSpPr/>
            <p:nvPr/>
          </p:nvSpPr>
          <p:spPr bwMode="ltGray">
            <a:xfrm>
              <a:off x="16540432" y="5926600"/>
              <a:ext cx="657" cy="804"/>
            </a:xfrm>
            <a:custGeom>
              <a:avLst/>
              <a:gdLst>
                <a:gd name="connsiteX0" fmla="*/ 609 w 657"/>
                <a:gd name="connsiteY0" fmla="*/ 0 h 804"/>
                <a:gd name="connsiteX1" fmla="*/ 0 w 657"/>
                <a:gd name="connsiteY1" fmla="*/ 677 h 804"/>
                <a:gd name="connsiteX2" fmla="*/ 609 w 657"/>
                <a:gd name="connsiteY2" fmla="*/ 0 h 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7" h="804">
                  <a:moveTo>
                    <a:pt x="609" y="0"/>
                  </a:moveTo>
                  <a:cubicBezTo>
                    <a:pt x="406" y="203"/>
                    <a:pt x="271" y="474"/>
                    <a:pt x="0" y="677"/>
                  </a:cubicBezTo>
                  <a:cubicBezTo>
                    <a:pt x="609" y="948"/>
                    <a:pt x="745" y="813"/>
                    <a:pt x="609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" name="Freeform 427">
              <a:extLst>
                <a:ext uri="{FF2B5EF4-FFF2-40B4-BE49-F238E27FC236}">
                  <a16:creationId xmlns:a16="http://schemas.microsoft.com/office/drawing/2014/main" id="{94DDE5A4-C307-C2D8-AFC9-441EEC67519B}"/>
                </a:ext>
              </a:extLst>
            </p:cNvPr>
            <p:cNvSpPr/>
            <p:nvPr/>
          </p:nvSpPr>
          <p:spPr bwMode="ltGray">
            <a:xfrm>
              <a:off x="16530157" y="5924077"/>
              <a:ext cx="10274" cy="5228"/>
            </a:xfrm>
            <a:custGeom>
              <a:avLst/>
              <a:gdLst>
                <a:gd name="connsiteX0" fmla="*/ 8446 w 10274"/>
                <a:gd name="connsiteY0" fmla="*/ 4488 h 5228"/>
                <a:gd name="connsiteX1" fmla="*/ 10275 w 10274"/>
                <a:gd name="connsiteY1" fmla="*/ 3201 h 5228"/>
                <a:gd name="connsiteX2" fmla="*/ 3029 w 10274"/>
                <a:gd name="connsiteY2" fmla="*/ 222 h 5228"/>
                <a:gd name="connsiteX3" fmla="*/ 8446 w 10274"/>
                <a:gd name="connsiteY3" fmla="*/ 4488 h 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74" h="5228">
                  <a:moveTo>
                    <a:pt x="8446" y="4488"/>
                  </a:moveTo>
                  <a:cubicBezTo>
                    <a:pt x="9259" y="4081"/>
                    <a:pt x="9800" y="3607"/>
                    <a:pt x="10275" y="3201"/>
                  </a:cubicBezTo>
                  <a:cubicBezTo>
                    <a:pt x="9259" y="2727"/>
                    <a:pt x="7024" y="1237"/>
                    <a:pt x="3029" y="222"/>
                  </a:cubicBezTo>
                  <a:cubicBezTo>
                    <a:pt x="-3810" y="-1539"/>
                    <a:pt x="2216" y="7873"/>
                    <a:pt x="8446" y="448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9" name="Freeform 428">
              <a:extLst>
                <a:ext uri="{FF2B5EF4-FFF2-40B4-BE49-F238E27FC236}">
                  <a16:creationId xmlns:a16="http://schemas.microsoft.com/office/drawing/2014/main" id="{D80F9A2F-ADEB-A56D-8E56-21CDCB3C8580}"/>
                </a:ext>
              </a:extLst>
            </p:cNvPr>
            <p:cNvSpPr/>
            <p:nvPr/>
          </p:nvSpPr>
          <p:spPr bwMode="ltGray">
            <a:xfrm>
              <a:off x="16296891" y="5786661"/>
              <a:ext cx="221668" cy="266542"/>
            </a:xfrm>
            <a:custGeom>
              <a:avLst/>
              <a:gdLst>
                <a:gd name="connsiteX0" fmla="*/ 90708 w 221668"/>
                <a:gd name="connsiteY0" fmla="*/ 138653 h 266542"/>
                <a:gd name="connsiteX1" fmla="*/ 126394 w 221668"/>
                <a:gd name="connsiteY1" fmla="*/ 130527 h 266542"/>
                <a:gd name="connsiteX2" fmla="*/ 148401 w 221668"/>
                <a:gd name="connsiteY2" fmla="*/ 109671 h 266542"/>
                <a:gd name="connsiteX3" fmla="*/ 172576 w 221668"/>
                <a:gd name="connsiteY3" fmla="*/ 91795 h 266542"/>
                <a:gd name="connsiteX4" fmla="*/ 130119 w 221668"/>
                <a:gd name="connsiteY4" fmla="*/ 89086 h 266542"/>
                <a:gd name="connsiteX5" fmla="*/ 99850 w 221668"/>
                <a:gd name="connsiteY5" fmla="*/ 112380 h 266542"/>
                <a:gd name="connsiteX6" fmla="*/ 85969 w 221668"/>
                <a:gd name="connsiteY6" fmla="*/ 97009 h 266542"/>
                <a:gd name="connsiteX7" fmla="*/ 80077 w 221668"/>
                <a:gd name="connsiteY7" fmla="*/ 112854 h 266542"/>
                <a:gd name="connsiteX8" fmla="*/ 49945 w 221668"/>
                <a:gd name="connsiteY8" fmla="*/ 97347 h 266542"/>
                <a:gd name="connsiteX9" fmla="*/ 46694 w 221668"/>
                <a:gd name="connsiteY9" fmla="*/ 68433 h 266542"/>
                <a:gd name="connsiteX10" fmla="*/ 67347 w 221668"/>
                <a:gd name="connsiteY10" fmla="*/ 66876 h 266542"/>
                <a:gd name="connsiteX11" fmla="*/ 107367 w 221668"/>
                <a:gd name="connsiteY11" fmla="*/ 67418 h 266542"/>
                <a:gd name="connsiteX12" fmla="*/ 162824 w 221668"/>
                <a:gd name="connsiteY12" fmla="*/ 54958 h 266542"/>
                <a:gd name="connsiteX13" fmla="*/ 196411 w 221668"/>
                <a:gd name="connsiteY13" fmla="*/ 44597 h 266542"/>
                <a:gd name="connsiteX14" fmla="*/ 221465 w 221668"/>
                <a:gd name="connsiteY14" fmla="*/ 26721 h 266542"/>
                <a:gd name="connsiteX15" fmla="*/ 191401 w 221668"/>
                <a:gd name="connsiteY15" fmla="*/ 7490 h 266542"/>
                <a:gd name="connsiteX16" fmla="*/ 161876 w 221668"/>
                <a:gd name="connsiteY16" fmla="*/ 29294 h 266542"/>
                <a:gd name="connsiteX17" fmla="*/ 107367 w 221668"/>
                <a:gd name="connsiteY17" fmla="*/ 25773 h 266542"/>
                <a:gd name="connsiteX18" fmla="*/ 73577 w 221668"/>
                <a:gd name="connsiteY18" fmla="*/ 23809 h 266542"/>
                <a:gd name="connsiteX19" fmla="*/ 57461 w 221668"/>
                <a:gd name="connsiteY19" fmla="*/ 45343 h 266542"/>
                <a:gd name="connsiteX20" fmla="*/ 27125 w 221668"/>
                <a:gd name="connsiteY20" fmla="*/ 50760 h 266542"/>
                <a:gd name="connsiteX21" fmla="*/ 41413 w 221668"/>
                <a:gd name="connsiteY21" fmla="*/ 81502 h 266542"/>
                <a:gd name="connsiteX22" fmla="*/ 26990 w 221668"/>
                <a:gd name="connsiteY22" fmla="*/ 105067 h 266542"/>
                <a:gd name="connsiteX23" fmla="*/ 10061 w 221668"/>
                <a:gd name="connsiteY23" fmla="*/ 132153 h 266542"/>
                <a:gd name="connsiteX24" fmla="*/ 39 w 221668"/>
                <a:gd name="connsiteY24" fmla="*/ 169937 h 266542"/>
                <a:gd name="connsiteX25" fmla="*/ 29427 w 221668"/>
                <a:gd name="connsiteY25" fmla="*/ 195059 h 266542"/>
                <a:gd name="connsiteX26" fmla="*/ 21436 w 221668"/>
                <a:gd name="connsiteY26" fmla="*/ 244423 h 266542"/>
                <a:gd name="connsiteX27" fmla="*/ 43444 w 221668"/>
                <a:gd name="connsiteY27" fmla="*/ 266295 h 266542"/>
                <a:gd name="connsiteX28" fmla="*/ 57867 w 221668"/>
                <a:gd name="connsiteY28" fmla="*/ 234334 h 266542"/>
                <a:gd name="connsiteX29" fmla="*/ 58544 w 221668"/>
                <a:gd name="connsiteY29" fmla="*/ 188084 h 266542"/>
                <a:gd name="connsiteX30" fmla="*/ 77233 w 221668"/>
                <a:gd name="connsiteY30" fmla="*/ 178469 h 266542"/>
                <a:gd name="connsiteX31" fmla="*/ 84208 w 221668"/>
                <a:gd name="connsiteY31" fmla="*/ 222416 h 266542"/>
                <a:gd name="connsiteX32" fmla="*/ 97548 w 221668"/>
                <a:gd name="connsiteY32" fmla="*/ 235078 h 266542"/>
                <a:gd name="connsiteX33" fmla="*/ 122467 w 221668"/>
                <a:gd name="connsiteY33" fmla="*/ 214561 h 266542"/>
                <a:gd name="connsiteX34" fmla="*/ 147386 w 221668"/>
                <a:gd name="connsiteY34" fmla="*/ 217405 h 266542"/>
                <a:gd name="connsiteX35" fmla="*/ 138447 w 221668"/>
                <a:gd name="connsiteY35" fmla="*/ 196820 h 266542"/>
                <a:gd name="connsiteX36" fmla="*/ 125379 w 221668"/>
                <a:gd name="connsiteY36" fmla="*/ 184767 h 266542"/>
                <a:gd name="connsiteX37" fmla="*/ 115695 w 221668"/>
                <a:gd name="connsiteY37" fmla="*/ 164791 h 266542"/>
                <a:gd name="connsiteX38" fmla="*/ 90708 w 221668"/>
                <a:gd name="connsiteY38" fmla="*/ 138653 h 266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21668" h="266542">
                  <a:moveTo>
                    <a:pt x="90708" y="138653"/>
                  </a:moveTo>
                  <a:cubicBezTo>
                    <a:pt x="103845" y="128225"/>
                    <a:pt x="122128" y="131611"/>
                    <a:pt x="126394" y="130527"/>
                  </a:cubicBezTo>
                  <a:cubicBezTo>
                    <a:pt x="130660" y="129376"/>
                    <a:pt x="137770" y="111432"/>
                    <a:pt x="148401" y="109671"/>
                  </a:cubicBezTo>
                  <a:cubicBezTo>
                    <a:pt x="159033" y="107911"/>
                    <a:pt x="185712" y="98295"/>
                    <a:pt x="172576" y="91795"/>
                  </a:cubicBezTo>
                  <a:cubicBezTo>
                    <a:pt x="159439" y="85294"/>
                    <a:pt x="144948" y="84278"/>
                    <a:pt x="130119" y="89086"/>
                  </a:cubicBezTo>
                  <a:cubicBezTo>
                    <a:pt x="115289" y="93894"/>
                    <a:pt x="107772" y="117458"/>
                    <a:pt x="99850" y="112380"/>
                  </a:cubicBezTo>
                  <a:cubicBezTo>
                    <a:pt x="91860" y="107233"/>
                    <a:pt x="94501" y="90237"/>
                    <a:pt x="85969" y="97009"/>
                  </a:cubicBezTo>
                  <a:cubicBezTo>
                    <a:pt x="77436" y="103780"/>
                    <a:pt x="91454" y="122469"/>
                    <a:pt x="80077" y="112854"/>
                  </a:cubicBezTo>
                  <a:cubicBezTo>
                    <a:pt x="68701" y="103238"/>
                    <a:pt x="54481" y="105540"/>
                    <a:pt x="49945" y="97347"/>
                  </a:cubicBezTo>
                  <a:cubicBezTo>
                    <a:pt x="45408" y="89154"/>
                    <a:pt x="37553" y="75205"/>
                    <a:pt x="46694" y="68433"/>
                  </a:cubicBezTo>
                  <a:cubicBezTo>
                    <a:pt x="55836" y="61662"/>
                    <a:pt x="51502" y="64032"/>
                    <a:pt x="67347" y="66876"/>
                  </a:cubicBezTo>
                  <a:cubicBezTo>
                    <a:pt x="83192" y="69720"/>
                    <a:pt x="80551" y="68569"/>
                    <a:pt x="107367" y="67418"/>
                  </a:cubicBezTo>
                  <a:cubicBezTo>
                    <a:pt x="134181" y="66266"/>
                    <a:pt x="149688" y="56109"/>
                    <a:pt x="162824" y="54958"/>
                  </a:cubicBezTo>
                  <a:cubicBezTo>
                    <a:pt x="175961" y="53807"/>
                    <a:pt x="184967" y="53062"/>
                    <a:pt x="196411" y="44597"/>
                  </a:cubicBezTo>
                  <a:cubicBezTo>
                    <a:pt x="207787" y="36066"/>
                    <a:pt x="220246" y="32951"/>
                    <a:pt x="221465" y="26721"/>
                  </a:cubicBezTo>
                  <a:cubicBezTo>
                    <a:pt x="222685" y="20491"/>
                    <a:pt x="219096" y="-15262"/>
                    <a:pt x="191401" y="7490"/>
                  </a:cubicBezTo>
                  <a:cubicBezTo>
                    <a:pt x="180160" y="16767"/>
                    <a:pt x="188150" y="31529"/>
                    <a:pt x="161876" y="29294"/>
                  </a:cubicBezTo>
                  <a:cubicBezTo>
                    <a:pt x="135671" y="27060"/>
                    <a:pt x="118201" y="29701"/>
                    <a:pt x="107367" y="25773"/>
                  </a:cubicBezTo>
                  <a:cubicBezTo>
                    <a:pt x="96532" y="21845"/>
                    <a:pt x="80416" y="19950"/>
                    <a:pt x="73577" y="23809"/>
                  </a:cubicBezTo>
                  <a:cubicBezTo>
                    <a:pt x="66738" y="27669"/>
                    <a:pt x="65383" y="44259"/>
                    <a:pt x="57461" y="45343"/>
                  </a:cubicBezTo>
                  <a:cubicBezTo>
                    <a:pt x="49470" y="46494"/>
                    <a:pt x="30579" y="37217"/>
                    <a:pt x="27125" y="50760"/>
                  </a:cubicBezTo>
                  <a:cubicBezTo>
                    <a:pt x="23604" y="64303"/>
                    <a:pt x="43241" y="74121"/>
                    <a:pt x="41413" y="81502"/>
                  </a:cubicBezTo>
                  <a:cubicBezTo>
                    <a:pt x="39584" y="88883"/>
                    <a:pt x="34641" y="92607"/>
                    <a:pt x="26990" y="105067"/>
                  </a:cubicBezTo>
                  <a:cubicBezTo>
                    <a:pt x="19338" y="117526"/>
                    <a:pt x="14665" y="118542"/>
                    <a:pt x="10061" y="132153"/>
                  </a:cubicBezTo>
                  <a:cubicBezTo>
                    <a:pt x="5524" y="145763"/>
                    <a:pt x="1190" y="155785"/>
                    <a:pt x="39" y="169937"/>
                  </a:cubicBezTo>
                  <a:cubicBezTo>
                    <a:pt x="-1112" y="184090"/>
                    <a:pt x="23400" y="179214"/>
                    <a:pt x="29427" y="195059"/>
                  </a:cubicBezTo>
                  <a:cubicBezTo>
                    <a:pt x="35454" y="210905"/>
                    <a:pt x="23129" y="233657"/>
                    <a:pt x="21436" y="244423"/>
                  </a:cubicBezTo>
                  <a:cubicBezTo>
                    <a:pt x="19744" y="255190"/>
                    <a:pt x="23468" y="268529"/>
                    <a:pt x="43444" y="266295"/>
                  </a:cubicBezTo>
                  <a:cubicBezTo>
                    <a:pt x="63420" y="264060"/>
                    <a:pt x="56174" y="251330"/>
                    <a:pt x="57867" y="234334"/>
                  </a:cubicBezTo>
                  <a:cubicBezTo>
                    <a:pt x="59560" y="217405"/>
                    <a:pt x="55700" y="190319"/>
                    <a:pt x="58544" y="188084"/>
                  </a:cubicBezTo>
                  <a:cubicBezTo>
                    <a:pt x="61388" y="185850"/>
                    <a:pt x="67550" y="150164"/>
                    <a:pt x="77233" y="178469"/>
                  </a:cubicBezTo>
                  <a:cubicBezTo>
                    <a:pt x="86917" y="206706"/>
                    <a:pt x="84817" y="208264"/>
                    <a:pt x="84208" y="222416"/>
                  </a:cubicBezTo>
                  <a:cubicBezTo>
                    <a:pt x="83667" y="236568"/>
                    <a:pt x="80687" y="238464"/>
                    <a:pt x="97548" y="235078"/>
                  </a:cubicBezTo>
                  <a:cubicBezTo>
                    <a:pt x="114476" y="231693"/>
                    <a:pt x="112513" y="216796"/>
                    <a:pt x="122467" y="214561"/>
                  </a:cubicBezTo>
                  <a:cubicBezTo>
                    <a:pt x="132421" y="212326"/>
                    <a:pt x="143120" y="225327"/>
                    <a:pt x="147386" y="217405"/>
                  </a:cubicBezTo>
                  <a:cubicBezTo>
                    <a:pt x="151719" y="209482"/>
                    <a:pt x="150636" y="201357"/>
                    <a:pt x="138447" y="196820"/>
                  </a:cubicBezTo>
                  <a:cubicBezTo>
                    <a:pt x="126191" y="192283"/>
                    <a:pt x="123415" y="188558"/>
                    <a:pt x="125379" y="184767"/>
                  </a:cubicBezTo>
                  <a:cubicBezTo>
                    <a:pt x="127342" y="180907"/>
                    <a:pt x="132827" y="176099"/>
                    <a:pt x="115695" y="164791"/>
                  </a:cubicBezTo>
                  <a:cubicBezTo>
                    <a:pt x="98428" y="153212"/>
                    <a:pt x="77572" y="149081"/>
                    <a:pt x="90708" y="13865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0" name="Freeform 429">
              <a:extLst>
                <a:ext uri="{FF2B5EF4-FFF2-40B4-BE49-F238E27FC236}">
                  <a16:creationId xmlns:a16="http://schemas.microsoft.com/office/drawing/2014/main" id="{4C501740-3CC7-E2E1-9406-DB25AE51CDEB}"/>
                </a:ext>
              </a:extLst>
            </p:cNvPr>
            <p:cNvSpPr/>
            <p:nvPr/>
          </p:nvSpPr>
          <p:spPr bwMode="ltGray">
            <a:xfrm>
              <a:off x="16521723" y="5726534"/>
              <a:ext cx="15416" cy="21915"/>
            </a:xfrm>
            <a:custGeom>
              <a:avLst/>
              <a:gdLst>
                <a:gd name="connsiteX0" fmla="*/ 14172 w 15416"/>
                <a:gd name="connsiteY0" fmla="*/ 18659 h 21915"/>
                <a:gd name="connsiteX1" fmla="*/ 6655 w 15416"/>
                <a:gd name="connsiteY1" fmla="*/ 4439 h 21915"/>
                <a:gd name="connsiteX2" fmla="*/ 223 w 15416"/>
                <a:gd name="connsiteY2" fmla="*/ 2814 h 21915"/>
                <a:gd name="connsiteX3" fmla="*/ 14172 w 15416"/>
                <a:gd name="connsiteY3" fmla="*/ 18659 h 21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16" h="21915">
                  <a:moveTo>
                    <a:pt x="14172" y="18659"/>
                  </a:moveTo>
                  <a:cubicBezTo>
                    <a:pt x="17625" y="9585"/>
                    <a:pt x="13495" y="6741"/>
                    <a:pt x="6655" y="4439"/>
                  </a:cubicBezTo>
                  <a:cubicBezTo>
                    <a:pt x="-184" y="2205"/>
                    <a:pt x="-387" y="-3348"/>
                    <a:pt x="223" y="2814"/>
                  </a:cubicBezTo>
                  <a:cubicBezTo>
                    <a:pt x="1712" y="16357"/>
                    <a:pt x="10786" y="27733"/>
                    <a:pt x="14172" y="1865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1" name="Freeform 430">
              <a:extLst>
                <a:ext uri="{FF2B5EF4-FFF2-40B4-BE49-F238E27FC236}">
                  <a16:creationId xmlns:a16="http://schemas.microsoft.com/office/drawing/2014/main" id="{4291DF47-D488-4346-2916-9DDBC8EBB1EA}"/>
                </a:ext>
              </a:extLst>
            </p:cNvPr>
            <p:cNvSpPr/>
            <p:nvPr/>
          </p:nvSpPr>
          <p:spPr bwMode="ltGray">
            <a:xfrm>
              <a:off x="16560497" y="5692132"/>
              <a:ext cx="23091" cy="32045"/>
            </a:xfrm>
            <a:custGeom>
              <a:avLst/>
              <a:gdLst>
                <a:gd name="connsiteX0" fmla="*/ 23001 w 23091"/>
                <a:gd name="connsiteY0" fmla="*/ 11010 h 32045"/>
                <a:gd name="connsiteX1" fmla="*/ 3567 w 23091"/>
                <a:gd name="connsiteY1" fmla="*/ 7422 h 32045"/>
                <a:gd name="connsiteX2" fmla="*/ 4312 w 23091"/>
                <a:gd name="connsiteY2" fmla="*/ 31460 h 32045"/>
                <a:gd name="connsiteX3" fmla="*/ 23001 w 23091"/>
                <a:gd name="connsiteY3" fmla="*/ 11010 h 32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91" h="32045">
                  <a:moveTo>
                    <a:pt x="23001" y="11010"/>
                  </a:moveTo>
                  <a:cubicBezTo>
                    <a:pt x="21715" y="5932"/>
                    <a:pt x="6885" y="-8830"/>
                    <a:pt x="3567" y="7422"/>
                  </a:cubicBezTo>
                  <a:cubicBezTo>
                    <a:pt x="385" y="22996"/>
                    <a:pt x="-2865" y="27194"/>
                    <a:pt x="4312" y="31460"/>
                  </a:cubicBezTo>
                  <a:cubicBezTo>
                    <a:pt x="11490" y="35658"/>
                    <a:pt x="24288" y="16089"/>
                    <a:pt x="23001" y="1101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2" name="Freeform 431">
              <a:extLst>
                <a:ext uri="{FF2B5EF4-FFF2-40B4-BE49-F238E27FC236}">
                  <a16:creationId xmlns:a16="http://schemas.microsoft.com/office/drawing/2014/main" id="{B64DEE54-C6F2-EEF4-A7B5-F68551BC26E2}"/>
                </a:ext>
              </a:extLst>
            </p:cNvPr>
            <p:cNvSpPr/>
            <p:nvPr/>
          </p:nvSpPr>
          <p:spPr bwMode="ltGray">
            <a:xfrm>
              <a:off x="16529039" y="5960128"/>
              <a:ext cx="52108" cy="39836"/>
            </a:xfrm>
            <a:custGeom>
              <a:avLst/>
              <a:gdLst>
                <a:gd name="connsiteX0" fmla="*/ 50802 w 52108"/>
                <a:gd name="connsiteY0" fmla="*/ 19155 h 39836"/>
                <a:gd name="connsiteX1" fmla="*/ 40036 w 52108"/>
                <a:gd name="connsiteY1" fmla="*/ 9742 h 39836"/>
                <a:gd name="connsiteX2" fmla="*/ 22566 w 52108"/>
                <a:gd name="connsiteY2" fmla="*/ 2091 h 39836"/>
                <a:gd name="connsiteX3" fmla="*/ 4012 w 52108"/>
                <a:gd name="connsiteY3" fmla="*/ 22879 h 39836"/>
                <a:gd name="connsiteX4" fmla="*/ 34280 w 52108"/>
                <a:gd name="connsiteY4" fmla="*/ 39063 h 39836"/>
                <a:gd name="connsiteX5" fmla="*/ 50802 w 52108"/>
                <a:gd name="connsiteY5" fmla="*/ 19155 h 39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108" h="39836">
                  <a:moveTo>
                    <a:pt x="50802" y="19155"/>
                  </a:moveTo>
                  <a:cubicBezTo>
                    <a:pt x="46266" y="7305"/>
                    <a:pt x="58251" y="9742"/>
                    <a:pt x="40036" y="9742"/>
                  </a:cubicBezTo>
                  <a:cubicBezTo>
                    <a:pt x="21821" y="9742"/>
                    <a:pt x="38343" y="-5426"/>
                    <a:pt x="22566" y="2091"/>
                  </a:cubicBezTo>
                  <a:cubicBezTo>
                    <a:pt x="5366" y="10284"/>
                    <a:pt x="-6620" y="13805"/>
                    <a:pt x="4012" y="22879"/>
                  </a:cubicBezTo>
                  <a:cubicBezTo>
                    <a:pt x="14710" y="31952"/>
                    <a:pt x="21143" y="42855"/>
                    <a:pt x="34280" y="39063"/>
                  </a:cubicBezTo>
                  <a:cubicBezTo>
                    <a:pt x="47349" y="35338"/>
                    <a:pt x="55407" y="31005"/>
                    <a:pt x="50802" y="1915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3" name="Freeform 432">
              <a:extLst>
                <a:ext uri="{FF2B5EF4-FFF2-40B4-BE49-F238E27FC236}">
                  <a16:creationId xmlns:a16="http://schemas.microsoft.com/office/drawing/2014/main" id="{8A0BB330-D43E-BC4B-0EA5-85CADED08F98}"/>
                </a:ext>
              </a:extLst>
            </p:cNvPr>
            <p:cNvSpPr/>
            <p:nvPr/>
          </p:nvSpPr>
          <p:spPr bwMode="ltGray">
            <a:xfrm>
              <a:off x="15975367" y="5617489"/>
              <a:ext cx="342011" cy="373600"/>
            </a:xfrm>
            <a:custGeom>
              <a:avLst/>
              <a:gdLst>
                <a:gd name="connsiteX0" fmla="*/ 251953 w 342011"/>
                <a:gd name="connsiteY0" fmla="*/ 332744 h 373600"/>
                <a:gd name="connsiteX1" fmla="*/ 247484 w 342011"/>
                <a:gd name="connsiteY1" fmla="*/ 288527 h 373600"/>
                <a:gd name="connsiteX2" fmla="*/ 284186 w 342011"/>
                <a:gd name="connsiteY2" fmla="*/ 252706 h 373600"/>
                <a:gd name="connsiteX3" fmla="*/ 286691 w 342011"/>
                <a:gd name="connsiteY3" fmla="*/ 212551 h 373600"/>
                <a:gd name="connsiteX4" fmla="*/ 318178 w 342011"/>
                <a:gd name="connsiteY4" fmla="*/ 220000 h 373600"/>
                <a:gd name="connsiteX5" fmla="*/ 327387 w 342011"/>
                <a:gd name="connsiteY5" fmla="*/ 196367 h 373600"/>
                <a:gd name="connsiteX6" fmla="*/ 287300 w 342011"/>
                <a:gd name="connsiteY6" fmla="*/ 181267 h 373600"/>
                <a:gd name="connsiteX7" fmla="*/ 302400 w 342011"/>
                <a:gd name="connsiteY7" fmla="*/ 171787 h 373600"/>
                <a:gd name="connsiteX8" fmla="*/ 291498 w 342011"/>
                <a:gd name="connsiteY8" fmla="*/ 147884 h 373600"/>
                <a:gd name="connsiteX9" fmla="*/ 272809 w 342011"/>
                <a:gd name="connsiteY9" fmla="*/ 115110 h 373600"/>
                <a:gd name="connsiteX10" fmla="*/ 297864 w 342011"/>
                <a:gd name="connsiteY10" fmla="*/ 106307 h 373600"/>
                <a:gd name="connsiteX11" fmla="*/ 307479 w 342011"/>
                <a:gd name="connsiteY11" fmla="*/ 76851 h 373600"/>
                <a:gd name="connsiteX12" fmla="*/ 336800 w 342011"/>
                <a:gd name="connsiteY12" fmla="*/ 69741 h 373600"/>
                <a:gd name="connsiteX13" fmla="*/ 332940 w 342011"/>
                <a:gd name="connsiteY13" fmla="*/ 55589 h 373600"/>
                <a:gd name="connsiteX14" fmla="*/ 301995 w 342011"/>
                <a:gd name="connsiteY14" fmla="*/ 34530 h 373600"/>
                <a:gd name="connsiteX15" fmla="*/ 283576 w 342011"/>
                <a:gd name="connsiteY15" fmla="*/ 14960 h 373600"/>
                <a:gd name="connsiteX16" fmla="*/ 263126 w 342011"/>
                <a:gd name="connsiteY16" fmla="*/ 672 h 373600"/>
                <a:gd name="connsiteX17" fmla="*/ 242202 w 342011"/>
                <a:gd name="connsiteY17" fmla="*/ 6225 h 373600"/>
                <a:gd name="connsiteX18" fmla="*/ 237327 w 342011"/>
                <a:gd name="connsiteY18" fmla="*/ 42181 h 373600"/>
                <a:gd name="connsiteX19" fmla="*/ 197714 w 342011"/>
                <a:gd name="connsiteY19" fmla="*/ 56740 h 373600"/>
                <a:gd name="connsiteX20" fmla="*/ 195614 w 342011"/>
                <a:gd name="connsiteY20" fmla="*/ 74820 h 373600"/>
                <a:gd name="connsiteX21" fmla="*/ 166498 w 342011"/>
                <a:gd name="connsiteY21" fmla="*/ 82200 h 373600"/>
                <a:gd name="connsiteX22" fmla="*/ 134333 w 342011"/>
                <a:gd name="connsiteY22" fmla="*/ 120527 h 373600"/>
                <a:gd name="connsiteX23" fmla="*/ 109617 w 342011"/>
                <a:gd name="connsiteY23" fmla="*/ 136508 h 373600"/>
                <a:gd name="connsiteX24" fmla="*/ 69869 w 342011"/>
                <a:gd name="connsiteY24" fmla="*/ 164067 h 373600"/>
                <a:gd name="connsiteX25" fmla="*/ 59305 w 342011"/>
                <a:gd name="connsiteY25" fmla="*/ 190341 h 373600"/>
                <a:gd name="connsiteX26" fmla="*/ 6149 w 342011"/>
                <a:gd name="connsiteY26" fmla="*/ 182892 h 373600"/>
                <a:gd name="connsiteX27" fmla="*/ 3780 w 342011"/>
                <a:gd name="connsiteY27" fmla="*/ 224740 h 373600"/>
                <a:gd name="connsiteX28" fmla="*/ 16442 w 342011"/>
                <a:gd name="connsiteY28" fmla="*/ 262592 h 373600"/>
                <a:gd name="connsiteX29" fmla="*/ 19015 w 342011"/>
                <a:gd name="connsiteY29" fmla="*/ 283990 h 373600"/>
                <a:gd name="connsiteX30" fmla="*/ 34725 w 342011"/>
                <a:gd name="connsiteY30" fmla="*/ 294012 h 373600"/>
                <a:gd name="connsiteX31" fmla="*/ 47523 w 342011"/>
                <a:gd name="connsiteY31" fmla="*/ 326108 h 373600"/>
                <a:gd name="connsiteX32" fmla="*/ 57206 w 342011"/>
                <a:gd name="connsiteY32" fmla="*/ 335250 h 373600"/>
                <a:gd name="connsiteX33" fmla="*/ 84901 w 342011"/>
                <a:gd name="connsiteY33" fmla="*/ 344594 h 373600"/>
                <a:gd name="connsiteX34" fmla="*/ 98106 w 342011"/>
                <a:gd name="connsiteY34" fmla="*/ 351366 h 373600"/>
                <a:gd name="connsiteX35" fmla="*/ 100137 w 342011"/>
                <a:gd name="connsiteY35" fmla="*/ 357054 h 373600"/>
                <a:gd name="connsiteX36" fmla="*/ 132911 w 342011"/>
                <a:gd name="connsiteY36" fmla="*/ 354007 h 373600"/>
                <a:gd name="connsiteX37" fmla="*/ 158575 w 342011"/>
                <a:gd name="connsiteY37" fmla="*/ 351298 h 373600"/>
                <a:gd name="connsiteX38" fmla="*/ 168935 w 342011"/>
                <a:gd name="connsiteY38" fmla="*/ 368904 h 373600"/>
                <a:gd name="connsiteX39" fmla="*/ 187421 w 342011"/>
                <a:gd name="connsiteY39" fmla="*/ 371748 h 373600"/>
                <a:gd name="connsiteX40" fmla="*/ 227711 w 342011"/>
                <a:gd name="connsiteY40" fmla="*/ 361794 h 373600"/>
                <a:gd name="connsiteX41" fmla="*/ 251953 w 342011"/>
                <a:gd name="connsiteY41" fmla="*/ 332744 h 37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42011" h="373600">
                  <a:moveTo>
                    <a:pt x="251953" y="332744"/>
                  </a:moveTo>
                  <a:cubicBezTo>
                    <a:pt x="255000" y="316899"/>
                    <a:pt x="235296" y="308909"/>
                    <a:pt x="247484" y="288527"/>
                  </a:cubicBezTo>
                  <a:cubicBezTo>
                    <a:pt x="259673" y="268212"/>
                    <a:pt x="281883" y="270853"/>
                    <a:pt x="284186" y="252706"/>
                  </a:cubicBezTo>
                  <a:cubicBezTo>
                    <a:pt x="286488" y="234626"/>
                    <a:pt x="279107" y="216885"/>
                    <a:pt x="286691" y="212551"/>
                  </a:cubicBezTo>
                  <a:cubicBezTo>
                    <a:pt x="294275" y="208217"/>
                    <a:pt x="306734" y="222776"/>
                    <a:pt x="318178" y="220000"/>
                  </a:cubicBezTo>
                  <a:cubicBezTo>
                    <a:pt x="329554" y="217223"/>
                    <a:pt x="340320" y="201920"/>
                    <a:pt x="327387" y="196367"/>
                  </a:cubicBezTo>
                  <a:cubicBezTo>
                    <a:pt x="314454" y="190815"/>
                    <a:pt x="288857" y="191086"/>
                    <a:pt x="287300" y="181267"/>
                  </a:cubicBezTo>
                  <a:cubicBezTo>
                    <a:pt x="285811" y="171448"/>
                    <a:pt x="297796" y="175376"/>
                    <a:pt x="302400" y="171787"/>
                  </a:cubicBezTo>
                  <a:cubicBezTo>
                    <a:pt x="306938" y="168198"/>
                    <a:pt x="302130" y="157702"/>
                    <a:pt x="291498" y="147884"/>
                  </a:cubicBezTo>
                  <a:cubicBezTo>
                    <a:pt x="280868" y="138065"/>
                    <a:pt x="270507" y="122220"/>
                    <a:pt x="272809" y="115110"/>
                  </a:cubicBezTo>
                  <a:cubicBezTo>
                    <a:pt x="275111" y="108000"/>
                    <a:pt x="285743" y="110776"/>
                    <a:pt x="297864" y="106307"/>
                  </a:cubicBezTo>
                  <a:cubicBezTo>
                    <a:pt x="310052" y="101770"/>
                    <a:pt x="302130" y="84367"/>
                    <a:pt x="307479" y="76851"/>
                  </a:cubicBezTo>
                  <a:cubicBezTo>
                    <a:pt x="312829" y="69335"/>
                    <a:pt x="331721" y="74210"/>
                    <a:pt x="336800" y="69741"/>
                  </a:cubicBezTo>
                  <a:cubicBezTo>
                    <a:pt x="341878" y="65205"/>
                    <a:pt x="346889" y="57146"/>
                    <a:pt x="332940" y="55589"/>
                  </a:cubicBezTo>
                  <a:cubicBezTo>
                    <a:pt x="318991" y="54099"/>
                    <a:pt x="316418" y="39879"/>
                    <a:pt x="301995" y="34530"/>
                  </a:cubicBezTo>
                  <a:cubicBezTo>
                    <a:pt x="287571" y="29180"/>
                    <a:pt x="284321" y="21732"/>
                    <a:pt x="283576" y="14960"/>
                  </a:cubicBezTo>
                  <a:cubicBezTo>
                    <a:pt x="282831" y="8189"/>
                    <a:pt x="277617" y="672"/>
                    <a:pt x="263126" y="672"/>
                  </a:cubicBezTo>
                  <a:cubicBezTo>
                    <a:pt x="248635" y="672"/>
                    <a:pt x="245994" y="-2849"/>
                    <a:pt x="242202" y="6225"/>
                  </a:cubicBezTo>
                  <a:cubicBezTo>
                    <a:pt x="238410" y="15299"/>
                    <a:pt x="247958" y="29383"/>
                    <a:pt x="237327" y="42181"/>
                  </a:cubicBezTo>
                  <a:cubicBezTo>
                    <a:pt x="226696" y="54980"/>
                    <a:pt x="200761" y="53693"/>
                    <a:pt x="197714" y="56740"/>
                  </a:cubicBezTo>
                  <a:cubicBezTo>
                    <a:pt x="194667" y="59787"/>
                    <a:pt x="197917" y="72314"/>
                    <a:pt x="195614" y="74820"/>
                  </a:cubicBezTo>
                  <a:cubicBezTo>
                    <a:pt x="193312" y="77325"/>
                    <a:pt x="181124" y="67100"/>
                    <a:pt x="166498" y="82200"/>
                  </a:cubicBezTo>
                  <a:cubicBezTo>
                    <a:pt x="151871" y="97301"/>
                    <a:pt x="138870" y="115990"/>
                    <a:pt x="134333" y="120527"/>
                  </a:cubicBezTo>
                  <a:cubicBezTo>
                    <a:pt x="129796" y="125064"/>
                    <a:pt x="130880" y="136508"/>
                    <a:pt x="109617" y="136508"/>
                  </a:cubicBezTo>
                  <a:cubicBezTo>
                    <a:pt x="88355" y="136508"/>
                    <a:pt x="71358" y="146529"/>
                    <a:pt x="69869" y="164067"/>
                  </a:cubicBezTo>
                  <a:cubicBezTo>
                    <a:pt x="68379" y="181605"/>
                    <a:pt x="72984" y="200566"/>
                    <a:pt x="59305" y="190341"/>
                  </a:cubicBezTo>
                  <a:cubicBezTo>
                    <a:pt x="45627" y="180116"/>
                    <a:pt x="22333" y="147207"/>
                    <a:pt x="6149" y="182892"/>
                  </a:cubicBezTo>
                  <a:cubicBezTo>
                    <a:pt x="-1638" y="200159"/>
                    <a:pt x="-1570" y="203613"/>
                    <a:pt x="3780" y="224740"/>
                  </a:cubicBezTo>
                  <a:cubicBezTo>
                    <a:pt x="9129" y="245867"/>
                    <a:pt x="17187" y="252503"/>
                    <a:pt x="16442" y="262592"/>
                  </a:cubicBezTo>
                  <a:cubicBezTo>
                    <a:pt x="15697" y="272681"/>
                    <a:pt x="11431" y="282297"/>
                    <a:pt x="19015" y="283990"/>
                  </a:cubicBezTo>
                  <a:cubicBezTo>
                    <a:pt x="26599" y="285683"/>
                    <a:pt x="33235" y="285005"/>
                    <a:pt x="34725" y="294012"/>
                  </a:cubicBezTo>
                  <a:cubicBezTo>
                    <a:pt x="36215" y="303085"/>
                    <a:pt x="44476" y="318524"/>
                    <a:pt x="47523" y="326108"/>
                  </a:cubicBezTo>
                  <a:cubicBezTo>
                    <a:pt x="50570" y="333692"/>
                    <a:pt x="47320" y="334505"/>
                    <a:pt x="57206" y="335250"/>
                  </a:cubicBezTo>
                  <a:cubicBezTo>
                    <a:pt x="67092" y="335995"/>
                    <a:pt x="78807" y="345000"/>
                    <a:pt x="84901" y="344594"/>
                  </a:cubicBezTo>
                  <a:cubicBezTo>
                    <a:pt x="90996" y="344188"/>
                    <a:pt x="99663" y="342360"/>
                    <a:pt x="98106" y="351366"/>
                  </a:cubicBezTo>
                  <a:cubicBezTo>
                    <a:pt x="96616" y="360372"/>
                    <a:pt x="88762" y="359289"/>
                    <a:pt x="100137" y="357054"/>
                  </a:cubicBezTo>
                  <a:cubicBezTo>
                    <a:pt x="111514" y="354819"/>
                    <a:pt x="123025" y="355564"/>
                    <a:pt x="132911" y="354007"/>
                  </a:cubicBezTo>
                  <a:cubicBezTo>
                    <a:pt x="142798" y="352449"/>
                    <a:pt x="151736" y="350959"/>
                    <a:pt x="158575" y="351298"/>
                  </a:cubicBezTo>
                  <a:cubicBezTo>
                    <a:pt x="165414" y="351637"/>
                    <a:pt x="167446" y="362471"/>
                    <a:pt x="168935" y="368904"/>
                  </a:cubicBezTo>
                  <a:cubicBezTo>
                    <a:pt x="170425" y="375337"/>
                    <a:pt x="176046" y="373982"/>
                    <a:pt x="187421" y="371748"/>
                  </a:cubicBezTo>
                  <a:cubicBezTo>
                    <a:pt x="198798" y="369513"/>
                    <a:pt x="220127" y="370867"/>
                    <a:pt x="227711" y="361794"/>
                  </a:cubicBezTo>
                  <a:cubicBezTo>
                    <a:pt x="235296" y="352652"/>
                    <a:pt x="248906" y="348522"/>
                    <a:pt x="251953" y="3327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4" name="Freeform 433">
              <a:extLst>
                <a:ext uri="{FF2B5EF4-FFF2-40B4-BE49-F238E27FC236}">
                  <a16:creationId xmlns:a16="http://schemas.microsoft.com/office/drawing/2014/main" id="{14D48AEB-2456-7471-DB92-D5117169D17B}"/>
                </a:ext>
              </a:extLst>
            </p:cNvPr>
            <p:cNvSpPr/>
            <p:nvPr/>
          </p:nvSpPr>
          <p:spPr bwMode="ltGray">
            <a:xfrm>
              <a:off x="16309655" y="5199779"/>
              <a:ext cx="257908" cy="456969"/>
            </a:xfrm>
            <a:custGeom>
              <a:avLst/>
              <a:gdLst>
                <a:gd name="connsiteX0" fmla="*/ 32509 w 257908"/>
                <a:gd name="connsiteY0" fmla="*/ 7558 h 456969"/>
                <a:gd name="connsiteX1" fmla="*/ 9418 w 257908"/>
                <a:gd name="connsiteY1" fmla="*/ 46020 h 456969"/>
                <a:gd name="connsiteX2" fmla="*/ 1428 w 257908"/>
                <a:gd name="connsiteY2" fmla="*/ 102900 h 456969"/>
                <a:gd name="connsiteX3" fmla="*/ 29800 w 257908"/>
                <a:gd name="connsiteY3" fmla="*/ 152264 h 456969"/>
                <a:gd name="connsiteX4" fmla="*/ 39348 w 257908"/>
                <a:gd name="connsiteY4" fmla="*/ 194585 h 456969"/>
                <a:gd name="connsiteX5" fmla="*/ 56345 w 257908"/>
                <a:gd name="connsiteY5" fmla="*/ 220520 h 456969"/>
                <a:gd name="connsiteX6" fmla="*/ 80180 w 257908"/>
                <a:gd name="connsiteY6" fmla="*/ 205555 h 456969"/>
                <a:gd name="connsiteX7" fmla="*/ 71445 w 257908"/>
                <a:gd name="connsiteY7" fmla="*/ 174610 h 456969"/>
                <a:gd name="connsiteX8" fmla="*/ 105573 w 257908"/>
                <a:gd name="connsiteY8" fmla="*/ 194924 h 456969"/>
                <a:gd name="connsiteX9" fmla="*/ 156697 w 257908"/>
                <a:gd name="connsiteY9" fmla="*/ 234334 h 456969"/>
                <a:gd name="connsiteX10" fmla="*/ 167261 w 257908"/>
                <a:gd name="connsiteY10" fmla="*/ 270967 h 456969"/>
                <a:gd name="connsiteX11" fmla="*/ 151077 w 257908"/>
                <a:gd name="connsiteY11" fmla="*/ 305840 h 456969"/>
                <a:gd name="connsiteX12" fmla="*/ 190961 w 257908"/>
                <a:gd name="connsiteY12" fmla="*/ 318977 h 456969"/>
                <a:gd name="connsiteX13" fmla="*/ 182429 w 257908"/>
                <a:gd name="connsiteY13" fmla="*/ 361840 h 456969"/>
                <a:gd name="connsiteX14" fmla="*/ 130831 w 257908"/>
                <a:gd name="connsiteY14" fmla="*/ 350193 h 456969"/>
                <a:gd name="connsiteX15" fmla="*/ 106250 w 257908"/>
                <a:gd name="connsiteY15" fmla="*/ 366580 h 456969"/>
                <a:gd name="connsiteX16" fmla="*/ 105573 w 257908"/>
                <a:gd name="connsiteY16" fmla="*/ 402740 h 456969"/>
                <a:gd name="connsiteX17" fmla="*/ 82144 w 257908"/>
                <a:gd name="connsiteY17" fmla="*/ 442894 h 456969"/>
                <a:gd name="connsiteX18" fmla="*/ 113563 w 257908"/>
                <a:gd name="connsiteY18" fmla="*/ 404162 h 456969"/>
                <a:gd name="connsiteX19" fmla="*/ 158323 w 257908"/>
                <a:gd name="connsiteY19" fmla="*/ 392583 h 456969"/>
                <a:gd name="connsiteX20" fmla="*/ 166720 w 257908"/>
                <a:gd name="connsiteY20" fmla="*/ 414861 h 456969"/>
                <a:gd name="connsiteX21" fmla="*/ 185611 w 257908"/>
                <a:gd name="connsiteY21" fmla="*/ 449937 h 456969"/>
                <a:gd name="connsiteX22" fmla="*/ 217031 w 257908"/>
                <a:gd name="connsiteY22" fmla="*/ 447499 h 456969"/>
                <a:gd name="connsiteX23" fmla="*/ 218792 w 257908"/>
                <a:gd name="connsiteY23" fmla="*/ 406532 h 456969"/>
                <a:gd name="connsiteX24" fmla="*/ 240663 w 257908"/>
                <a:gd name="connsiteY24" fmla="*/ 417434 h 456969"/>
                <a:gd name="connsiteX25" fmla="*/ 249670 w 257908"/>
                <a:gd name="connsiteY25" fmla="*/ 341661 h 456969"/>
                <a:gd name="connsiteX26" fmla="*/ 207213 w 257908"/>
                <a:gd name="connsiteY26" fmla="*/ 304892 h 456969"/>
                <a:gd name="connsiteX27" fmla="*/ 217640 w 257908"/>
                <a:gd name="connsiteY27" fmla="*/ 239954 h 456969"/>
                <a:gd name="connsiteX28" fmla="*/ 185544 w 257908"/>
                <a:gd name="connsiteY28" fmla="*/ 199799 h 456969"/>
                <a:gd name="connsiteX29" fmla="*/ 135368 w 257908"/>
                <a:gd name="connsiteY29" fmla="*/ 158561 h 456969"/>
                <a:gd name="connsiteX30" fmla="*/ 80993 w 257908"/>
                <a:gd name="connsiteY30" fmla="*/ 150165 h 456969"/>
                <a:gd name="connsiteX31" fmla="*/ 60272 w 257908"/>
                <a:gd name="connsiteY31" fmla="*/ 110484 h 456969"/>
                <a:gd name="connsiteX32" fmla="*/ 89118 w 257908"/>
                <a:gd name="connsiteY32" fmla="*/ 79268 h 456969"/>
                <a:gd name="connsiteX33" fmla="*/ 78759 w 257908"/>
                <a:gd name="connsiteY33" fmla="*/ 12569 h 456969"/>
                <a:gd name="connsiteX34" fmla="*/ 32509 w 257908"/>
                <a:gd name="connsiteY34" fmla="*/ 7558 h 45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57908" h="456969">
                  <a:moveTo>
                    <a:pt x="32509" y="7558"/>
                  </a:moveTo>
                  <a:cubicBezTo>
                    <a:pt x="24925" y="18866"/>
                    <a:pt x="1157" y="20356"/>
                    <a:pt x="9418" y="46020"/>
                  </a:cubicBezTo>
                  <a:cubicBezTo>
                    <a:pt x="17680" y="71616"/>
                    <a:pt x="-5885" y="79539"/>
                    <a:pt x="1428" y="102900"/>
                  </a:cubicBezTo>
                  <a:cubicBezTo>
                    <a:pt x="8741" y="126261"/>
                    <a:pt x="23707" y="134184"/>
                    <a:pt x="29800" y="152264"/>
                  </a:cubicBezTo>
                  <a:cubicBezTo>
                    <a:pt x="35895" y="170344"/>
                    <a:pt x="35557" y="182532"/>
                    <a:pt x="39348" y="194585"/>
                  </a:cubicBezTo>
                  <a:cubicBezTo>
                    <a:pt x="43141" y="206638"/>
                    <a:pt x="41921" y="210363"/>
                    <a:pt x="56345" y="220520"/>
                  </a:cubicBezTo>
                  <a:cubicBezTo>
                    <a:pt x="70768" y="230677"/>
                    <a:pt x="89254" y="223635"/>
                    <a:pt x="80180" y="205555"/>
                  </a:cubicBezTo>
                  <a:cubicBezTo>
                    <a:pt x="71039" y="187476"/>
                    <a:pt x="54720" y="173120"/>
                    <a:pt x="71445" y="174610"/>
                  </a:cubicBezTo>
                  <a:cubicBezTo>
                    <a:pt x="88170" y="176099"/>
                    <a:pt x="91082" y="179892"/>
                    <a:pt x="105573" y="194924"/>
                  </a:cubicBezTo>
                  <a:cubicBezTo>
                    <a:pt x="119996" y="210024"/>
                    <a:pt x="148368" y="221536"/>
                    <a:pt x="156697" y="234334"/>
                  </a:cubicBezTo>
                  <a:cubicBezTo>
                    <a:pt x="165027" y="247132"/>
                    <a:pt x="171866" y="261149"/>
                    <a:pt x="167261" y="270967"/>
                  </a:cubicBezTo>
                  <a:cubicBezTo>
                    <a:pt x="162724" y="280786"/>
                    <a:pt x="141259" y="293787"/>
                    <a:pt x="151077" y="305840"/>
                  </a:cubicBezTo>
                  <a:cubicBezTo>
                    <a:pt x="160963" y="317893"/>
                    <a:pt x="188659" y="299340"/>
                    <a:pt x="190961" y="318977"/>
                  </a:cubicBezTo>
                  <a:cubicBezTo>
                    <a:pt x="193263" y="338547"/>
                    <a:pt x="198410" y="359606"/>
                    <a:pt x="182429" y="361840"/>
                  </a:cubicBezTo>
                  <a:cubicBezTo>
                    <a:pt x="166448" y="364075"/>
                    <a:pt x="140717" y="344167"/>
                    <a:pt x="130831" y="350193"/>
                  </a:cubicBezTo>
                  <a:cubicBezTo>
                    <a:pt x="120945" y="356220"/>
                    <a:pt x="117627" y="362788"/>
                    <a:pt x="106250" y="366580"/>
                  </a:cubicBezTo>
                  <a:cubicBezTo>
                    <a:pt x="94874" y="370372"/>
                    <a:pt x="119252" y="376331"/>
                    <a:pt x="105573" y="402740"/>
                  </a:cubicBezTo>
                  <a:cubicBezTo>
                    <a:pt x="91895" y="429149"/>
                    <a:pt x="78352" y="439102"/>
                    <a:pt x="82144" y="442894"/>
                  </a:cubicBezTo>
                  <a:cubicBezTo>
                    <a:pt x="85936" y="446686"/>
                    <a:pt x="98327" y="417705"/>
                    <a:pt x="113563" y="404162"/>
                  </a:cubicBezTo>
                  <a:cubicBezTo>
                    <a:pt x="128731" y="390619"/>
                    <a:pt x="152229" y="385066"/>
                    <a:pt x="158323" y="392583"/>
                  </a:cubicBezTo>
                  <a:cubicBezTo>
                    <a:pt x="164417" y="400099"/>
                    <a:pt x="166854" y="402740"/>
                    <a:pt x="166720" y="414861"/>
                  </a:cubicBezTo>
                  <a:cubicBezTo>
                    <a:pt x="166448" y="438290"/>
                    <a:pt x="168074" y="443098"/>
                    <a:pt x="185611" y="449937"/>
                  </a:cubicBezTo>
                  <a:cubicBezTo>
                    <a:pt x="203082" y="456708"/>
                    <a:pt x="221500" y="462600"/>
                    <a:pt x="217031" y="447499"/>
                  </a:cubicBezTo>
                  <a:cubicBezTo>
                    <a:pt x="212495" y="432399"/>
                    <a:pt x="204368" y="404974"/>
                    <a:pt x="218792" y="406532"/>
                  </a:cubicBezTo>
                  <a:cubicBezTo>
                    <a:pt x="233147" y="408021"/>
                    <a:pt x="219401" y="434769"/>
                    <a:pt x="240663" y="417434"/>
                  </a:cubicBezTo>
                  <a:cubicBezTo>
                    <a:pt x="261926" y="400099"/>
                    <a:pt x="261790" y="362721"/>
                    <a:pt x="249670" y="341661"/>
                  </a:cubicBezTo>
                  <a:cubicBezTo>
                    <a:pt x="237481" y="320534"/>
                    <a:pt x="199358" y="335838"/>
                    <a:pt x="207213" y="304892"/>
                  </a:cubicBezTo>
                  <a:cubicBezTo>
                    <a:pt x="215067" y="274014"/>
                    <a:pt x="225902" y="251262"/>
                    <a:pt x="217640" y="239954"/>
                  </a:cubicBezTo>
                  <a:cubicBezTo>
                    <a:pt x="209379" y="228646"/>
                    <a:pt x="197733" y="208061"/>
                    <a:pt x="185544" y="199799"/>
                  </a:cubicBezTo>
                  <a:cubicBezTo>
                    <a:pt x="173356" y="191538"/>
                    <a:pt x="152093" y="164588"/>
                    <a:pt x="135368" y="158561"/>
                  </a:cubicBezTo>
                  <a:cubicBezTo>
                    <a:pt x="118642" y="152535"/>
                    <a:pt x="93114" y="153144"/>
                    <a:pt x="80993" y="150165"/>
                  </a:cubicBezTo>
                  <a:cubicBezTo>
                    <a:pt x="68804" y="147118"/>
                    <a:pt x="51875" y="124094"/>
                    <a:pt x="60272" y="110484"/>
                  </a:cubicBezTo>
                  <a:cubicBezTo>
                    <a:pt x="68601" y="96941"/>
                    <a:pt x="86884" y="100394"/>
                    <a:pt x="89118" y="79268"/>
                  </a:cubicBezTo>
                  <a:cubicBezTo>
                    <a:pt x="91421" y="58141"/>
                    <a:pt x="75711" y="27669"/>
                    <a:pt x="78759" y="12569"/>
                  </a:cubicBezTo>
                  <a:cubicBezTo>
                    <a:pt x="81670" y="-2599"/>
                    <a:pt x="40093" y="-3751"/>
                    <a:pt x="32509" y="755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5" name="Freeform 434">
              <a:extLst>
                <a:ext uri="{FF2B5EF4-FFF2-40B4-BE49-F238E27FC236}">
                  <a16:creationId xmlns:a16="http://schemas.microsoft.com/office/drawing/2014/main" id="{32CD4161-25F1-9E3F-222F-6D967C4C1D53}"/>
                </a:ext>
              </a:extLst>
            </p:cNvPr>
            <p:cNvSpPr/>
            <p:nvPr/>
          </p:nvSpPr>
          <p:spPr bwMode="ltGray">
            <a:xfrm>
              <a:off x="16382087" y="5431768"/>
              <a:ext cx="66399" cy="55970"/>
            </a:xfrm>
            <a:custGeom>
              <a:avLst/>
              <a:gdLst>
                <a:gd name="connsiteX0" fmla="*/ 37948 w 66399"/>
                <a:gd name="connsiteY0" fmla="*/ 585 h 55970"/>
                <a:gd name="connsiteX1" fmla="*/ 19598 w 66399"/>
                <a:gd name="connsiteY1" fmla="*/ 9862 h 55970"/>
                <a:gd name="connsiteX2" fmla="*/ 4362 w 66399"/>
                <a:gd name="connsiteY2" fmla="*/ 52657 h 55970"/>
                <a:gd name="connsiteX3" fmla="*/ 40860 w 66399"/>
                <a:gd name="connsiteY3" fmla="*/ 41823 h 55970"/>
                <a:gd name="connsiteX4" fmla="*/ 65508 w 66399"/>
                <a:gd name="connsiteY4" fmla="*/ 18597 h 55970"/>
                <a:gd name="connsiteX5" fmla="*/ 37948 w 66399"/>
                <a:gd name="connsiteY5" fmla="*/ 585 h 5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99" h="55970">
                  <a:moveTo>
                    <a:pt x="37948" y="585"/>
                  </a:moveTo>
                  <a:cubicBezTo>
                    <a:pt x="24270" y="-1650"/>
                    <a:pt x="24812" y="2752"/>
                    <a:pt x="19598" y="9862"/>
                  </a:cubicBezTo>
                  <a:cubicBezTo>
                    <a:pt x="8221" y="28686"/>
                    <a:pt x="-7827" y="44396"/>
                    <a:pt x="4362" y="52657"/>
                  </a:cubicBezTo>
                  <a:cubicBezTo>
                    <a:pt x="16550" y="60918"/>
                    <a:pt x="32532" y="52386"/>
                    <a:pt x="40860" y="41823"/>
                  </a:cubicBezTo>
                  <a:cubicBezTo>
                    <a:pt x="49189" y="31260"/>
                    <a:pt x="71061" y="28347"/>
                    <a:pt x="65508" y="18597"/>
                  </a:cubicBezTo>
                  <a:cubicBezTo>
                    <a:pt x="59888" y="8846"/>
                    <a:pt x="51627" y="2819"/>
                    <a:pt x="37948" y="58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6" name="Freeform 435">
              <a:extLst>
                <a:ext uri="{FF2B5EF4-FFF2-40B4-BE49-F238E27FC236}">
                  <a16:creationId xmlns:a16="http://schemas.microsoft.com/office/drawing/2014/main" id="{FB10CC6C-C28B-5E59-8BC8-F20F489033AA}"/>
                </a:ext>
              </a:extLst>
            </p:cNvPr>
            <p:cNvSpPr/>
            <p:nvPr/>
          </p:nvSpPr>
          <p:spPr bwMode="ltGray">
            <a:xfrm>
              <a:off x="16414085" y="5477829"/>
              <a:ext cx="39790" cy="68657"/>
            </a:xfrm>
            <a:custGeom>
              <a:avLst/>
              <a:gdLst>
                <a:gd name="connsiteX0" fmla="*/ 26265 w 39790"/>
                <a:gd name="connsiteY0" fmla="*/ 5242 h 68657"/>
                <a:gd name="connsiteX1" fmla="*/ 6289 w 39790"/>
                <a:gd name="connsiteY1" fmla="*/ 37000 h 68657"/>
                <a:gd name="connsiteX2" fmla="*/ 7372 w 39790"/>
                <a:gd name="connsiteY2" fmla="*/ 62190 h 68657"/>
                <a:gd name="connsiteX3" fmla="*/ 39266 w 39790"/>
                <a:gd name="connsiteY3" fmla="*/ 54741 h 68657"/>
                <a:gd name="connsiteX4" fmla="*/ 34797 w 39790"/>
                <a:gd name="connsiteY4" fmla="*/ 11404 h 68657"/>
                <a:gd name="connsiteX5" fmla="*/ 26265 w 39790"/>
                <a:gd name="connsiteY5" fmla="*/ 5242 h 68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790" h="68657">
                  <a:moveTo>
                    <a:pt x="26265" y="5242"/>
                  </a:moveTo>
                  <a:cubicBezTo>
                    <a:pt x="8388" y="21696"/>
                    <a:pt x="14211" y="22712"/>
                    <a:pt x="6289" y="37000"/>
                  </a:cubicBezTo>
                  <a:cubicBezTo>
                    <a:pt x="-1634" y="51288"/>
                    <a:pt x="-2920" y="56908"/>
                    <a:pt x="7372" y="62190"/>
                  </a:cubicBezTo>
                  <a:cubicBezTo>
                    <a:pt x="17665" y="67471"/>
                    <a:pt x="43803" y="76613"/>
                    <a:pt x="39266" y="54741"/>
                  </a:cubicBezTo>
                  <a:cubicBezTo>
                    <a:pt x="34729" y="32869"/>
                    <a:pt x="36219" y="15670"/>
                    <a:pt x="34797" y="11404"/>
                  </a:cubicBezTo>
                  <a:cubicBezTo>
                    <a:pt x="33375" y="7138"/>
                    <a:pt x="40417" y="-7827"/>
                    <a:pt x="26265" y="524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7" name="Freeform 436">
              <a:extLst>
                <a:ext uri="{FF2B5EF4-FFF2-40B4-BE49-F238E27FC236}">
                  <a16:creationId xmlns:a16="http://schemas.microsoft.com/office/drawing/2014/main" id="{F779A2A5-6402-C647-4C69-03FA7A8B6290}"/>
                </a:ext>
              </a:extLst>
            </p:cNvPr>
            <p:cNvSpPr/>
            <p:nvPr/>
          </p:nvSpPr>
          <p:spPr bwMode="ltGray">
            <a:xfrm>
              <a:off x="16231035" y="5447053"/>
              <a:ext cx="93240" cy="140164"/>
            </a:xfrm>
            <a:custGeom>
              <a:avLst/>
              <a:gdLst>
                <a:gd name="connsiteX0" fmla="*/ 415 w 93240"/>
                <a:gd name="connsiteY0" fmla="*/ 112332 h 140164"/>
                <a:gd name="connsiteX1" fmla="*/ 6848 w 93240"/>
                <a:gd name="connsiteY1" fmla="*/ 140095 h 140164"/>
                <a:gd name="connsiteX2" fmla="*/ 33256 w 93240"/>
                <a:gd name="connsiteY2" fmla="*/ 86803 h 140164"/>
                <a:gd name="connsiteX3" fmla="*/ 73953 w 93240"/>
                <a:gd name="connsiteY3" fmla="*/ 58905 h 140164"/>
                <a:gd name="connsiteX4" fmla="*/ 86344 w 93240"/>
                <a:gd name="connsiteY4" fmla="*/ 36559 h 140164"/>
                <a:gd name="connsiteX5" fmla="*/ 92371 w 93240"/>
                <a:gd name="connsiteY5" fmla="*/ 9000 h 140164"/>
                <a:gd name="connsiteX6" fmla="*/ 77813 w 93240"/>
                <a:gd name="connsiteY6" fmla="*/ 4734 h 140164"/>
                <a:gd name="connsiteX7" fmla="*/ 65218 w 93240"/>
                <a:gd name="connsiteY7" fmla="*/ 57077 h 140164"/>
                <a:gd name="connsiteX8" fmla="*/ 28923 w 93240"/>
                <a:gd name="connsiteY8" fmla="*/ 80980 h 140164"/>
                <a:gd name="connsiteX9" fmla="*/ 415 w 93240"/>
                <a:gd name="connsiteY9" fmla="*/ 112332 h 14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240" h="140164">
                  <a:moveTo>
                    <a:pt x="415" y="112332"/>
                  </a:moveTo>
                  <a:cubicBezTo>
                    <a:pt x="-1887" y="125875"/>
                    <a:pt x="6103" y="137793"/>
                    <a:pt x="6848" y="140095"/>
                  </a:cubicBezTo>
                  <a:cubicBezTo>
                    <a:pt x="7592" y="142329"/>
                    <a:pt x="10437" y="90257"/>
                    <a:pt x="33256" y="86803"/>
                  </a:cubicBezTo>
                  <a:cubicBezTo>
                    <a:pt x="56076" y="83350"/>
                    <a:pt x="67114" y="70552"/>
                    <a:pt x="73953" y="58905"/>
                  </a:cubicBezTo>
                  <a:cubicBezTo>
                    <a:pt x="80792" y="47258"/>
                    <a:pt x="87835" y="45566"/>
                    <a:pt x="86344" y="36559"/>
                  </a:cubicBezTo>
                  <a:cubicBezTo>
                    <a:pt x="84855" y="27486"/>
                    <a:pt x="96435" y="14282"/>
                    <a:pt x="92371" y="9000"/>
                  </a:cubicBezTo>
                  <a:cubicBezTo>
                    <a:pt x="88308" y="3718"/>
                    <a:pt x="82485" y="-5762"/>
                    <a:pt x="77813" y="4734"/>
                  </a:cubicBezTo>
                  <a:cubicBezTo>
                    <a:pt x="68739" y="25048"/>
                    <a:pt x="81131" y="39742"/>
                    <a:pt x="65218" y="57077"/>
                  </a:cubicBezTo>
                  <a:cubicBezTo>
                    <a:pt x="49237" y="74412"/>
                    <a:pt x="41856" y="68927"/>
                    <a:pt x="28923" y="80980"/>
                  </a:cubicBezTo>
                  <a:cubicBezTo>
                    <a:pt x="15922" y="93101"/>
                    <a:pt x="2717" y="98789"/>
                    <a:pt x="415" y="11233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8" name="Freeform 437">
              <a:extLst>
                <a:ext uri="{FF2B5EF4-FFF2-40B4-BE49-F238E27FC236}">
                  <a16:creationId xmlns:a16="http://schemas.microsoft.com/office/drawing/2014/main" id="{76A1580C-4D05-7928-F6E6-DF1E8FA29432}"/>
                </a:ext>
              </a:extLst>
            </p:cNvPr>
            <p:cNvSpPr/>
            <p:nvPr/>
          </p:nvSpPr>
          <p:spPr bwMode="ltGray">
            <a:xfrm>
              <a:off x="15929958" y="5705716"/>
              <a:ext cx="25351" cy="25502"/>
            </a:xfrm>
            <a:custGeom>
              <a:avLst/>
              <a:gdLst>
                <a:gd name="connsiteX0" fmla="*/ 17024 w 25351"/>
                <a:gd name="connsiteY0" fmla="*/ 948 h 25502"/>
                <a:gd name="connsiteX1" fmla="*/ 95 w 25351"/>
                <a:gd name="connsiteY1" fmla="*/ 1151 h 25502"/>
                <a:gd name="connsiteX2" fmla="*/ 19665 w 25351"/>
                <a:gd name="connsiteY2" fmla="*/ 24716 h 25502"/>
                <a:gd name="connsiteX3" fmla="*/ 18445 w 25351"/>
                <a:gd name="connsiteY3" fmla="*/ 7381 h 25502"/>
                <a:gd name="connsiteX4" fmla="*/ 18107 w 25351"/>
                <a:gd name="connsiteY4" fmla="*/ 0 h 25502"/>
                <a:gd name="connsiteX5" fmla="*/ 17024 w 25351"/>
                <a:gd name="connsiteY5" fmla="*/ 948 h 25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51" h="25502">
                  <a:moveTo>
                    <a:pt x="17024" y="948"/>
                  </a:moveTo>
                  <a:cubicBezTo>
                    <a:pt x="12216" y="4740"/>
                    <a:pt x="-1259" y="-1557"/>
                    <a:pt x="95" y="1151"/>
                  </a:cubicBezTo>
                  <a:cubicBezTo>
                    <a:pt x="6190" y="13204"/>
                    <a:pt x="9033" y="29253"/>
                    <a:pt x="19665" y="24716"/>
                  </a:cubicBezTo>
                  <a:cubicBezTo>
                    <a:pt x="30295" y="20179"/>
                    <a:pt x="23727" y="12663"/>
                    <a:pt x="18445" y="7381"/>
                  </a:cubicBezTo>
                  <a:cubicBezTo>
                    <a:pt x="15195" y="4130"/>
                    <a:pt x="17159" y="1084"/>
                    <a:pt x="18107" y="0"/>
                  </a:cubicBezTo>
                  <a:cubicBezTo>
                    <a:pt x="17836" y="271"/>
                    <a:pt x="17565" y="542"/>
                    <a:pt x="17024" y="94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9" name="Freeform 438">
              <a:extLst>
                <a:ext uri="{FF2B5EF4-FFF2-40B4-BE49-F238E27FC236}">
                  <a16:creationId xmlns:a16="http://schemas.microsoft.com/office/drawing/2014/main" id="{5360963D-1080-3B16-BDFD-DCDF40319ED1}"/>
                </a:ext>
              </a:extLst>
            </p:cNvPr>
            <p:cNvSpPr/>
            <p:nvPr/>
          </p:nvSpPr>
          <p:spPr bwMode="ltGray">
            <a:xfrm>
              <a:off x="15868170" y="5744150"/>
              <a:ext cx="8798" cy="14720"/>
            </a:xfrm>
            <a:custGeom>
              <a:avLst/>
              <a:gdLst>
                <a:gd name="connsiteX0" fmla="*/ 1413 w 8798"/>
                <a:gd name="connsiteY0" fmla="*/ 12013 h 14720"/>
                <a:gd name="connsiteX1" fmla="*/ 6222 w 8798"/>
                <a:gd name="connsiteY1" fmla="*/ 1788 h 14720"/>
                <a:gd name="connsiteX2" fmla="*/ 398 w 8798"/>
                <a:gd name="connsiteY2" fmla="*/ 1856 h 14720"/>
                <a:gd name="connsiteX3" fmla="*/ 1413 w 8798"/>
                <a:gd name="connsiteY3" fmla="*/ 12013 h 1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98" h="14720">
                  <a:moveTo>
                    <a:pt x="1413" y="12013"/>
                  </a:moveTo>
                  <a:cubicBezTo>
                    <a:pt x="4461" y="4496"/>
                    <a:pt x="13061" y="230"/>
                    <a:pt x="6222" y="1788"/>
                  </a:cubicBezTo>
                  <a:cubicBezTo>
                    <a:pt x="-618" y="3278"/>
                    <a:pt x="-414" y="-2952"/>
                    <a:pt x="398" y="1856"/>
                  </a:cubicBezTo>
                  <a:cubicBezTo>
                    <a:pt x="1617" y="9643"/>
                    <a:pt x="-1633" y="19597"/>
                    <a:pt x="1413" y="120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" name="Freeform 439">
              <a:extLst>
                <a:ext uri="{FF2B5EF4-FFF2-40B4-BE49-F238E27FC236}">
                  <a16:creationId xmlns:a16="http://schemas.microsoft.com/office/drawing/2014/main" id="{B1C3DA6C-3E1D-76C1-B04A-A039A151F984}"/>
                </a:ext>
              </a:extLst>
            </p:cNvPr>
            <p:cNvSpPr/>
            <p:nvPr/>
          </p:nvSpPr>
          <p:spPr bwMode="ltGray">
            <a:xfrm>
              <a:off x="17135363" y="5378385"/>
              <a:ext cx="22755" cy="19035"/>
            </a:xfrm>
            <a:custGeom>
              <a:avLst/>
              <a:gdLst>
                <a:gd name="connsiteX0" fmla="*/ 18359 w 22755"/>
                <a:gd name="connsiteY0" fmla="*/ 16995 h 19035"/>
                <a:gd name="connsiteX1" fmla="*/ 18562 w 22755"/>
                <a:gd name="connsiteY1" fmla="*/ 4942 h 19035"/>
                <a:gd name="connsiteX2" fmla="*/ 8 w 22755"/>
                <a:gd name="connsiteY2" fmla="*/ 1963 h 19035"/>
                <a:gd name="connsiteX3" fmla="*/ 18359 w 22755"/>
                <a:gd name="connsiteY3" fmla="*/ 16995 h 1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55" h="19035">
                  <a:moveTo>
                    <a:pt x="18359" y="16995"/>
                  </a:moveTo>
                  <a:cubicBezTo>
                    <a:pt x="25198" y="10224"/>
                    <a:pt x="23099" y="4942"/>
                    <a:pt x="18562" y="4942"/>
                  </a:cubicBezTo>
                  <a:cubicBezTo>
                    <a:pt x="14025" y="4942"/>
                    <a:pt x="-397" y="-3793"/>
                    <a:pt x="8" y="1963"/>
                  </a:cubicBezTo>
                  <a:cubicBezTo>
                    <a:pt x="821" y="12120"/>
                    <a:pt x="11520" y="23834"/>
                    <a:pt x="18359" y="1699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1" name="Freeform 440">
              <a:extLst>
                <a:ext uri="{FF2B5EF4-FFF2-40B4-BE49-F238E27FC236}">
                  <a16:creationId xmlns:a16="http://schemas.microsoft.com/office/drawing/2014/main" id="{10ACC0F3-5E76-FA17-BD69-FA7492622652}"/>
                </a:ext>
              </a:extLst>
            </p:cNvPr>
            <p:cNvSpPr/>
            <p:nvPr/>
          </p:nvSpPr>
          <p:spPr bwMode="ltGray">
            <a:xfrm>
              <a:off x="17173653" y="5300805"/>
              <a:ext cx="15469" cy="26794"/>
            </a:xfrm>
            <a:custGeom>
              <a:avLst/>
              <a:gdLst>
                <a:gd name="connsiteX0" fmla="*/ 6140 w 15469"/>
                <a:gd name="connsiteY0" fmla="*/ 22324 h 26794"/>
                <a:gd name="connsiteX1" fmla="*/ 7967 w 15469"/>
                <a:gd name="connsiteY1" fmla="*/ 46 h 26794"/>
                <a:gd name="connsiteX2" fmla="*/ 2550 w 15469"/>
                <a:gd name="connsiteY2" fmla="*/ 9119 h 26794"/>
                <a:gd name="connsiteX3" fmla="*/ 6140 w 15469"/>
                <a:gd name="connsiteY3" fmla="*/ 22324 h 2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69" h="26794">
                  <a:moveTo>
                    <a:pt x="6140" y="22324"/>
                  </a:moveTo>
                  <a:cubicBezTo>
                    <a:pt x="16431" y="9864"/>
                    <a:pt x="19817" y="1671"/>
                    <a:pt x="7967" y="46"/>
                  </a:cubicBezTo>
                  <a:cubicBezTo>
                    <a:pt x="3566" y="-564"/>
                    <a:pt x="4311" y="5057"/>
                    <a:pt x="2550" y="9119"/>
                  </a:cubicBezTo>
                  <a:cubicBezTo>
                    <a:pt x="1331" y="18193"/>
                    <a:pt x="-4153" y="34783"/>
                    <a:pt x="6140" y="2232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2" name="Freeform 441">
              <a:extLst>
                <a:ext uri="{FF2B5EF4-FFF2-40B4-BE49-F238E27FC236}">
                  <a16:creationId xmlns:a16="http://schemas.microsoft.com/office/drawing/2014/main" id="{DE992D2F-72FA-7549-AA25-42E5FFDF2327}"/>
                </a:ext>
              </a:extLst>
            </p:cNvPr>
            <p:cNvSpPr/>
            <p:nvPr/>
          </p:nvSpPr>
          <p:spPr bwMode="ltGray">
            <a:xfrm>
              <a:off x="17168195" y="5354991"/>
              <a:ext cx="10289" cy="12633"/>
            </a:xfrm>
            <a:custGeom>
              <a:avLst/>
              <a:gdLst>
                <a:gd name="connsiteX0" fmla="*/ 424 w 10289"/>
                <a:gd name="connsiteY0" fmla="*/ 2131 h 12633"/>
                <a:gd name="connsiteX1" fmla="*/ 9498 w 10289"/>
                <a:gd name="connsiteY1" fmla="*/ 9308 h 12633"/>
                <a:gd name="connsiteX2" fmla="*/ 424 w 10289"/>
                <a:gd name="connsiteY2" fmla="*/ 2131 h 12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89" h="12633">
                  <a:moveTo>
                    <a:pt x="424" y="2131"/>
                  </a:moveTo>
                  <a:cubicBezTo>
                    <a:pt x="-1879" y="6667"/>
                    <a:pt x="5773" y="18315"/>
                    <a:pt x="9498" y="9308"/>
                  </a:cubicBezTo>
                  <a:cubicBezTo>
                    <a:pt x="13222" y="302"/>
                    <a:pt x="2726" y="-2339"/>
                    <a:pt x="424" y="21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3" name="Freeform 442">
              <a:extLst>
                <a:ext uri="{FF2B5EF4-FFF2-40B4-BE49-F238E27FC236}">
                  <a16:creationId xmlns:a16="http://schemas.microsoft.com/office/drawing/2014/main" id="{6F0CF10A-54A5-6450-9AA7-7A799D76D266}"/>
                </a:ext>
              </a:extLst>
            </p:cNvPr>
            <p:cNvSpPr/>
            <p:nvPr/>
          </p:nvSpPr>
          <p:spPr bwMode="ltGray">
            <a:xfrm>
              <a:off x="16327334" y="5079831"/>
              <a:ext cx="1015" cy="1692"/>
            </a:xfrm>
            <a:custGeom>
              <a:avLst/>
              <a:gdLst>
                <a:gd name="connsiteX0" fmla="*/ 0 w 1015"/>
                <a:gd name="connsiteY0" fmla="*/ 0 h 1692"/>
                <a:gd name="connsiteX1" fmla="*/ 1015 w 1015"/>
                <a:gd name="connsiteY1" fmla="*/ 1693 h 1692"/>
                <a:gd name="connsiteX2" fmla="*/ 0 w 1015"/>
                <a:gd name="connsiteY2" fmla="*/ 0 h 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5" h="1692">
                  <a:moveTo>
                    <a:pt x="0" y="0"/>
                  </a:moveTo>
                  <a:cubicBezTo>
                    <a:pt x="406" y="677"/>
                    <a:pt x="745" y="1219"/>
                    <a:pt x="1015" y="1693"/>
                  </a:cubicBezTo>
                  <a:cubicBezTo>
                    <a:pt x="677" y="1151"/>
                    <a:pt x="338" y="610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4" name="Freeform 443">
              <a:extLst>
                <a:ext uri="{FF2B5EF4-FFF2-40B4-BE49-F238E27FC236}">
                  <a16:creationId xmlns:a16="http://schemas.microsoft.com/office/drawing/2014/main" id="{79E7B557-DC17-D312-DA93-CB9D163D2E0C}"/>
                </a:ext>
              </a:extLst>
            </p:cNvPr>
            <p:cNvSpPr/>
            <p:nvPr/>
          </p:nvSpPr>
          <p:spPr bwMode="ltGray">
            <a:xfrm>
              <a:off x="16323339" y="5072315"/>
              <a:ext cx="3995" cy="7516"/>
            </a:xfrm>
            <a:custGeom>
              <a:avLst/>
              <a:gdLst>
                <a:gd name="connsiteX0" fmla="*/ 0 w 3995"/>
                <a:gd name="connsiteY0" fmla="*/ 0 h 7516"/>
                <a:gd name="connsiteX1" fmla="*/ 3996 w 3995"/>
                <a:gd name="connsiteY1" fmla="*/ 7516 h 7516"/>
                <a:gd name="connsiteX2" fmla="*/ 0 w 3995"/>
                <a:gd name="connsiteY2" fmla="*/ 0 h 7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95" h="7516">
                  <a:moveTo>
                    <a:pt x="0" y="0"/>
                  </a:moveTo>
                  <a:cubicBezTo>
                    <a:pt x="1219" y="2979"/>
                    <a:pt x="2777" y="5553"/>
                    <a:pt x="3996" y="7516"/>
                  </a:cubicBezTo>
                  <a:cubicBezTo>
                    <a:pt x="2912" y="5620"/>
                    <a:pt x="1558" y="2979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5" name="Freeform 444">
              <a:extLst>
                <a:ext uri="{FF2B5EF4-FFF2-40B4-BE49-F238E27FC236}">
                  <a16:creationId xmlns:a16="http://schemas.microsoft.com/office/drawing/2014/main" id="{0CD81DD2-F986-C732-D6DE-09C1FBA4FA3A}"/>
                </a:ext>
              </a:extLst>
            </p:cNvPr>
            <p:cNvSpPr/>
            <p:nvPr/>
          </p:nvSpPr>
          <p:spPr bwMode="ltGray">
            <a:xfrm>
              <a:off x="16282046" y="4936219"/>
              <a:ext cx="64093" cy="136028"/>
            </a:xfrm>
            <a:custGeom>
              <a:avLst/>
              <a:gdLst>
                <a:gd name="connsiteX0" fmla="*/ 42512 w 64093"/>
                <a:gd name="connsiteY0" fmla="*/ 7845 h 136028"/>
                <a:gd name="connsiteX1" fmla="*/ 1342 w 64093"/>
                <a:gd name="connsiteY1" fmla="*/ 67095 h 136028"/>
                <a:gd name="connsiteX2" fmla="*/ 26260 w 64093"/>
                <a:gd name="connsiteY2" fmla="*/ 112802 h 136028"/>
                <a:gd name="connsiteX3" fmla="*/ 41293 w 64093"/>
                <a:gd name="connsiteY3" fmla="*/ 136028 h 136028"/>
                <a:gd name="connsiteX4" fmla="*/ 46575 w 64093"/>
                <a:gd name="connsiteY4" fmla="*/ 111109 h 136028"/>
                <a:gd name="connsiteX5" fmla="*/ 50367 w 64093"/>
                <a:gd name="connsiteY5" fmla="*/ 50911 h 136028"/>
                <a:gd name="connsiteX6" fmla="*/ 62623 w 64093"/>
                <a:gd name="connsiteY6" fmla="*/ 15429 h 136028"/>
                <a:gd name="connsiteX7" fmla="*/ 42512 w 64093"/>
                <a:gd name="connsiteY7" fmla="*/ 7845 h 136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093" h="136028">
                  <a:moveTo>
                    <a:pt x="42512" y="7845"/>
                  </a:moveTo>
                  <a:cubicBezTo>
                    <a:pt x="29578" y="27617"/>
                    <a:pt x="8181" y="40009"/>
                    <a:pt x="1342" y="67095"/>
                  </a:cubicBezTo>
                  <a:cubicBezTo>
                    <a:pt x="-5497" y="94248"/>
                    <a:pt x="15494" y="101494"/>
                    <a:pt x="26260" y="112802"/>
                  </a:cubicBezTo>
                  <a:cubicBezTo>
                    <a:pt x="32084" y="118964"/>
                    <a:pt x="37433" y="128647"/>
                    <a:pt x="41293" y="136028"/>
                  </a:cubicBezTo>
                  <a:cubicBezTo>
                    <a:pt x="38314" y="128918"/>
                    <a:pt x="37095" y="119641"/>
                    <a:pt x="46575" y="111109"/>
                  </a:cubicBezTo>
                  <a:cubicBezTo>
                    <a:pt x="64248" y="95264"/>
                    <a:pt x="44679" y="67839"/>
                    <a:pt x="50367" y="50911"/>
                  </a:cubicBezTo>
                  <a:cubicBezTo>
                    <a:pt x="56055" y="33982"/>
                    <a:pt x="68311" y="22200"/>
                    <a:pt x="62623" y="15429"/>
                  </a:cubicBezTo>
                  <a:cubicBezTo>
                    <a:pt x="56935" y="8725"/>
                    <a:pt x="54633" y="-10777"/>
                    <a:pt x="42512" y="784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6" name="Freeform 445">
              <a:extLst>
                <a:ext uri="{FF2B5EF4-FFF2-40B4-BE49-F238E27FC236}">
                  <a16:creationId xmlns:a16="http://schemas.microsoft.com/office/drawing/2014/main" id="{F17A50AB-CB88-F9F6-57FA-B660742BFC04}"/>
                </a:ext>
              </a:extLst>
            </p:cNvPr>
            <p:cNvSpPr/>
            <p:nvPr/>
          </p:nvSpPr>
          <p:spPr bwMode="ltGray">
            <a:xfrm>
              <a:off x="16317651" y="5080576"/>
              <a:ext cx="12079" cy="7518"/>
            </a:xfrm>
            <a:custGeom>
              <a:avLst/>
              <a:gdLst>
                <a:gd name="connsiteX0" fmla="*/ 12054 w 12079"/>
                <a:gd name="connsiteY0" fmla="*/ 0 h 7518"/>
                <a:gd name="connsiteX1" fmla="*/ 0 w 12079"/>
                <a:gd name="connsiteY1" fmla="*/ 7516 h 7518"/>
                <a:gd name="connsiteX2" fmla="*/ 12054 w 12079"/>
                <a:gd name="connsiteY2" fmla="*/ 0 h 7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79" h="7518">
                  <a:moveTo>
                    <a:pt x="12054" y="0"/>
                  </a:moveTo>
                  <a:cubicBezTo>
                    <a:pt x="12595" y="880"/>
                    <a:pt x="-68" y="7313"/>
                    <a:pt x="0" y="7516"/>
                  </a:cubicBezTo>
                  <a:cubicBezTo>
                    <a:pt x="68" y="7652"/>
                    <a:pt x="12731" y="1219"/>
                    <a:pt x="12054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7" name="Freeform 446">
              <a:extLst>
                <a:ext uri="{FF2B5EF4-FFF2-40B4-BE49-F238E27FC236}">
                  <a16:creationId xmlns:a16="http://schemas.microsoft.com/office/drawing/2014/main" id="{94ACEE4E-C78C-872E-02A3-8ECE2DE2188D}"/>
                </a:ext>
              </a:extLst>
            </p:cNvPr>
            <p:cNvSpPr/>
            <p:nvPr/>
          </p:nvSpPr>
          <p:spPr bwMode="ltGray">
            <a:xfrm>
              <a:off x="16408599" y="4971319"/>
              <a:ext cx="12032" cy="19688"/>
            </a:xfrm>
            <a:custGeom>
              <a:avLst/>
              <a:gdLst>
                <a:gd name="connsiteX0" fmla="*/ 11030 w 12032"/>
                <a:gd name="connsiteY0" fmla="*/ 14930 h 19688"/>
                <a:gd name="connsiteX1" fmla="*/ 3852 w 12032"/>
                <a:gd name="connsiteY1" fmla="*/ 642 h 19688"/>
                <a:gd name="connsiteX2" fmla="*/ 1279 w 12032"/>
                <a:gd name="connsiteY2" fmla="*/ 14795 h 19688"/>
                <a:gd name="connsiteX3" fmla="*/ 11030 w 12032"/>
                <a:gd name="connsiteY3" fmla="*/ 14930 h 19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2" h="19688">
                  <a:moveTo>
                    <a:pt x="11030" y="14930"/>
                  </a:moveTo>
                  <a:cubicBezTo>
                    <a:pt x="14077" y="8023"/>
                    <a:pt x="9743" y="-2743"/>
                    <a:pt x="3852" y="642"/>
                  </a:cubicBezTo>
                  <a:cubicBezTo>
                    <a:pt x="-2039" y="4028"/>
                    <a:pt x="331" y="8294"/>
                    <a:pt x="1279" y="14795"/>
                  </a:cubicBezTo>
                  <a:cubicBezTo>
                    <a:pt x="3243" y="21566"/>
                    <a:pt x="8321" y="21025"/>
                    <a:pt x="11030" y="149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8" name="Freeform 447">
              <a:extLst>
                <a:ext uri="{FF2B5EF4-FFF2-40B4-BE49-F238E27FC236}">
                  <a16:creationId xmlns:a16="http://schemas.microsoft.com/office/drawing/2014/main" id="{DA7BCDCE-E34C-9DE9-6599-1AC450932CFD}"/>
                </a:ext>
              </a:extLst>
            </p:cNvPr>
            <p:cNvSpPr/>
            <p:nvPr/>
          </p:nvSpPr>
          <p:spPr bwMode="ltGray">
            <a:xfrm>
              <a:off x="16449491" y="4958912"/>
              <a:ext cx="13542" cy="7775"/>
            </a:xfrm>
            <a:custGeom>
              <a:avLst/>
              <a:gdLst>
                <a:gd name="connsiteX0" fmla="*/ 13543 w 13542"/>
                <a:gd name="connsiteY0" fmla="*/ 3637 h 7775"/>
                <a:gd name="connsiteX1" fmla="*/ 0 w 13542"/>
                <a:gd name="connsiteY1" fmla="*/ 2418 h 7775"/>
                <a:gd name="connsiteX2" fmla="*/ 13543 w 13542"/>
                <a:gd name="connsiteY2" fmla="*/ 3637 h 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42" h="7775">
                  <a:moveTo>
                    <a:pt x="13543" y="3637"/>
                  </a:moveTo>
                  <a:cubicBezTo>
                    <a:pt x="13543" y="251"/>
                    <a:pt x="2844" y="-1915"/>
                    <a:pt x="0" y="2418"/>
                  </a:cubicBezTo>
                  <a:cubicBezTo>
                    <a:pt x="1423" y="11492"/>
                    <a:pt x="13543" y="7023"/>
                    <a:pt x="13543" y="36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9" name="Freeform 448">
              <a:extLst>
                <a:ext uri="{FF2B5EF4-FFF2-40B4-BE49-F238E27FC236}">
                  <a16:creationId xmlns:a16="http://schemas.microsoft.com/office/drawing/2014/main" id="{A6829763-0C23-4FB0-15D9-D2952CD6BFFF}"/>
                </a:ext>
              </a:extLst>
            </p:cNvPr>
            <p:cNvSpPr/>
            <p:nvPr/>
          </p:nvSpPr>
          <p:spPr bwMode="ltGray">
            <a:xfrm>
              <a:off x="16519035" y="4857315"/>
              <a:ext cx="30461" cy="38112"/>
            </a:xfrm>
            <a:custGeom>
              <a:avLst/>
              <a:gdLst>
                <a:gd name="connsiteX0" fmla="*/ 24714 w 30461"/>
                <a:gd name="connsiteY0" fmla="*/ 30478 h 38112"/>
                <a:gd name="connsiteX1" fmla="*/ 27693 w 30461"/>
                <a:gd name="connsiteY1" fmla="*/ 142 h 38112"/>
                <a:gd name="connsiteX2" fmla="*/ 3926 w 30461"/>
                <a:gd name="connsiteY2" fmla="*/ 12195 h 38112"/>
                <a:gd name="connsiteX3" fmla="*/ 5822 w 30461"/>
                <a:gd name="connsiteY3" fmla="*/ 34473 h 38112"/>
                <a:gd name="connsiteX4" fmla="*/ 24714 w 30461"/>
                <a:gd name="connsiteY4" fmla="*/ 30478 h 3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61" h="38112">
                  <a:moveTo>
                    <a:pt x="24714" y="30478"/>
                  </a:moveTo>
                  <a:cubicBezTo>
                    <a:pt x="29251" y="23097"/>
                    <a:pt x="33382" y="1293"/>
                    <a:pt x="27693" y="142"/>
                  </a:cubicBezTo>
                  <a:cubicBezTo>
                    <a:pt x="22006" y="-1009"/>
                    <a:pt x="10765" y="5017"/>
                    <a:pt x="3926" y="12195"/>
                  </a:cubicBezTo>
                  <a:cubicBezTo>
                    <a:pt x="-2913" y="21269"/>
                    <a:pt x="134" y="27702"/>
                    <a:pt x="5822" y="34473"/>
                  </a:cubicBezTo>
                  <a:cubicBezTo>
                    <a:pt x="11510" y="41244"/>
                    <a:pt x="20177" y="37791"/>
                    <a:pt x="24714" y="304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0" name="Freeform 449">
              <a:extLst>
                <a:ext uri="{FF2B5EF4-FFF2-40B4-BE49-F238E27FC236}">
                  <a16:creationId xmlns:a16="http://schemas.microsoft.com/office/drawing/2014/main" id="{E3488616-D7C1-C47E-FACB-D071798DCF27}"/>
                </a:ext>
              </a:extLst>
            </p:cNvPr>
            <p:cNvSpPr/>
            <p:nvPr/>
          </p:nvSpPr>
          <p:spPr bwMode="ltGray">
            <a:xfrm>
              <a:off x="16554665" y="4795616"/>
              <a:ext cx="30458" cy="25484"/>
            </a:xfrm>
            <a:custGeom>
              <a:avLst/>
              <a:gdLst>
                <a:gd name="connsiteX0" fmla="*/ 5607 w 30458"/>
                <a:gd name="connsiteY0" fmla="*/ 3674 h 25484"/>
                <a:gd name="connsiteX1" fmla="*/ 10753 w 30458"/>
                <a:gd name="connsiteY1" fmla="*/ 25275 h 25484"/>
                <a:gd name="connsiteX2" fmla="*/ 30458 w 30458"/>
                <a:gd name="connsiteY2" fmla="*/ 7533 h 25484"/>
                <a:gd name="connsiteX3" fmla="*/ 5607 w 30458"/>
                <a:gd name="connsiteY3" fmla="*/ 3674 h 25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58" h="25484">
                  <a:moveTo>
                    <a:pt x="5607" y="3674"/>
                  </a:moveTo>
                  <a:cubicBezTo>
                    <a:pt x="326" y="10377"/>
                    <a:pt x="-5769" y="27577"/>
                    <a:pt x="10753" y="25275"/>
                  </a:cubicBezTo>
                  <a:cubicBezTo>
                    <a:pt x="27276" y="23040"/>
                    <a:pt x="30458" y="15388"/>
                    <a:pt x="30458" y="7533"/>
                  </a:cubicBezTo>
                  <a:cubicBezTo>
                    <a:pt x="30458" y="-390"/>
                    <a:pt x="10618" y="-2692"/>
                    <a:pt x="5607" y="36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1" name="Freeform 450">
              <a:extLst>
                <a:ext uri="{FF2B5EF4-FFF2-40B4-BE49-F238E27FC236}">
                  <a16:creationId xmlns:a16="http://schemas.microsoft.com/office/drawing/2014/main" id="{62F8D3C2-2E32-84A8-E598-5CE4362C14E6}"/>
                </a:ext>
              </a:extLst>
            </p:cNvPr>
            <p:cNvSpPr/>
            <p:nvPr/>
          </p:nvSpPr>
          <p:spPr bwMode="ltGray">
            <a:xfrm>
              <a:off x="16553864" y="4829736"/>
              <a:ext cx="14909" cy="15108"/>
            </a:xfrm>
            <a:custGeom>
              <a:avLst/>
              <a:gdLst>
                <a:gd name="connsiteX0" fmla="*/ 14805 w 14909"/>
                <a:gd name="connsiteY0" fmla="*/ 14516 h 15108"/>
                <a:gd name="connsiteX1" fmla="*/ 382 w 14909"/>
                <a:gd name="connsiteY1" fmla="*/ 228 h 15108"/>
                <a:gd name="connsiteX2" fmla="*/ 14805 w 14909"/>
                <a:gd name="connsiteY2" fmla="*/ 14516 h 15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09" h="15108">
                  <a:moveTo>
                    <a:pt x="14805" y="14516"/>
                  </a:moveTo>
                  <a:cubicBezTo>
                    <a:pt x="13112" y="11130"/>
                    <a:pt x="8372" y="-1871"/>
                    <a:pt x="382" y="228"/>
                  </a:cubicBezTo>
                  <a:cubicBezTo>
                    <a:pt x="-2936" y="5916"/>
                    <a:pt x="16498" y="17902"/>
                    <a:pt x="14805" y="1451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2" name="Freeform 451">
              <a:extLst>
                <a:ext uri="{FF2B5EF4-FFF2-40B4-BE49-F238E27FC236}">
                  <a16:creationId xmlns:a16="http://schemas.microsoft.com/office/drawing/2014/main" id="{A76C2531-6E34-5FE3-D5E9-B05895E31F88}"/>
                </a:ext>
              </a:extLst>
            </p:cNvPr>
            <p:cNvSpPr/>
            <p:nvPr/>
          </p:nvSpPr>
          <p:spPr bwMode="ltGray">
            <a:xfrm>
              <a:off x="16542442" y="4186369"/>
              <a:ext cx="330100" cy="555883"/>
            </a:xfrm>
            <a:custGeom>
              <a:avLst/>
              <a:gdLst>
                <a:gd name="connsiteX0" fmla="*/ 66178 w 330100"/>
                <a:gd name="connsiteY0" fmla="*/ 555431 h 555883"/>
                <a:gd name="connsiteX1" fmla="*/ 65298 w 330100"/>
                <a:gd name="connsiteY1" fmla="*/ 524824 h 555883"/>
                <a:gd name="connsiteX2" fmla="*/ 70580 w 330100"/>
                <a:gd name="connsiteY2" fmla="*/ 521642 h 555883"/>
                <a:gd name="connsiteX3" fmla="*/ 73424 w 330100"/>
                <a:gd name="connsiteY3" fmla="*/ 511823 h 555883"/>
                <a:gd name="connsiteX4" fmla="*/ 58392 w 330100"/>
                <a:gd name="connsiteY4" fmla="*/ 506609 h 555883"/>
                <a:gd name="connsiteX5" fmla="*/ 65028 w 330100"/>
                <a:gd name="connsiteY5" fmla="*/ 490357 h 555883"/>
                <a:gd name="connsiteX6" fmla="*/ 83919 w 330100"/>
                <a:gd name="connsiteY6" fmla="*/ 450203 h 555883"/>
                <a:gd name="connsiteX7" fmla="*/ 59204 w 330100"/>
                <a:gd name="connsiteY7" fmla="*/ 409710 h 555883"/>
                <a:gd name="connsiteX8" fmla="*/ 61642 w 330100"/>
                <a:gd name="connsiteY8" fmla="*/ 366034 h 555883"/>
                <a:gd name="connsiteX9" fmla="*/ 111818 w 330100"/>
                <a:gd name="connsiteY9" fmla="*/ 364206 h 555883"/>
                <a:gd name="connsiteX10" fmla="*/ 164703 w 330100"/>
                <a:gd name="connsiteY10" fmla="*/ 340844 h 555883"/>
                <a:gd name="connsiteX11" fmla="*/ 176959 w 330100"/>
                <a:gd name="connsiteY11" fmla="*/ 391901 h 555883"/>
                <a:gd name="connsiteX12" fmla="*/ 206077 w 330100"/>
                <a:gd name="connsiteY12" fmla="*/ 367727 h 555883"/>
                <a:gd name="connsiteX13" fmla="*/ 231876 w 330100"/>
                <a:gd name="connsiteY13" fmla="*/ 345110 h 555883"/>
                <a:gd name="connsiteX14" fmla="*/ 267088 w 330100"/>
                <a:gd name="connsiteY14" fmla="*/ 313691 h 555883"/>
                <a:gd name="connsiteX15" fmla="*/ 273995 w 330100"/>
                <a:gd name="connsiteY15" fmla="*/ 343824 h 555883"/>
                <a:gd name="connsiteX16" fmla="*/ 292954 w 330100"/>
                <a:gd name="connsiteY16" fmla="*/ 314706 h 555883"/>
                <a:gd name="connsiteX17" fmla="*/ 304059 w 330100"/>
                <a:gd name="connsiteY17" fmla="*/ 278005 h 555883"/>
                <a:gd name="connsiteX18" fmla="*/ 314759 w 330100"/>
                <a:gd name="connsiteY18" fmla="*/ 329874 h 555883"/>
                <a:gd name="connsiteX19" fmla="*/ 321801 w 330100"/>
                <a:gd name="connsiteY19" fmla="*/ 301366 h 555883"/>
                <a:gd name="connsiteX20" fmla="*/ 325525 w 330100"/>
                <a:gd name="connsiteY20" fmla="*/ 264733 h 555883"/>
                <a:gd name="connsiteX21" fmla="*/ 315571 w 330100"/>
                <a:gd name="connsiteY21" fmla="*/ 222073 h 555883"/>
                <a:gd name="connsiteX22" fmla="*/ 309477 w 330100"/>
                <a:gd name="connsiteY22" fmla="*/ 181105 h 555883"/>
                <a:gd name="connsiteX23" fmla="*/ 327218 w 330100"/>
                <a:gd name="connsiteY23" fmla="*/ 148196 h 555883"/>
                <a:gd name="connsiteX24" fmla="*/ 328098 w 330100"/>
                <a:gd name="connsiteY24" fmla="*/ 101067 h 555883"/>
                <a:gd name="connsiteX25" fmla="*/ 316587 w 330100"/>
                <a:gd name="connsiteY25" fmla="*/ 64163 h 555883"/>
                <a:gd name="connsiteX26" fmla="*/ 298507 w 330100"/>
                <a:gd name="connsiteY26" fmla="*/ 31592 h 555883"/>
                <a:gd name="connsiteX27" fmla="*/ 274536 w 330100"/>
                <a:gd name="connsiteY27" fmla="*/ 172 h 555883"/>
                <a:gd name="connsiteX28" fmla="*/ 239866 w 330100"/>
                <a:gd name="connsiteY28" fmla="*/ 32608 h 555883"/>
                <a:gd name="connsiteX29" fmla="*/ 259232 w 330100"/>
                <a:gd name="connsiteY29" fmla="*/ 70528 h 555883"/>
                <a:gd name="connsiteX30" fmla="*/ 247992 w 330100"/>
                <a:gd name="connsiteY30" fmla="*/ 141425 h 555883"/>
                <a:gd name="connsiteX31" fmla="*/ 228625 w 330100"/>
                <a:gd name="connsiteY31" fmla="*/ 216182 h 555883"/>
                <a:gd name="connsiteX32" fmla="*/ 189825 w 330100"/>
                <a:gd name="connsiteY32" fmla="*/ 229792 h 555883"/>
                <a:gd name="connsiteX33" fmla="*/ 184950 w 330100"/>
                <a:gd name="connsiteY33" fmla="*/ 209952 h 555883"/>
                <a:gd name="connsiteX34" fmla="*/ 189351 w 330100"/>
                <a:gd name="connsiteY34" fmla="*/ 236631 h 555883"/>
                <a:gd name="connsiteX35" fmla="*/ 165448 w 330100"/>
                <a:gd name="connsiteY35" fmla="*/ 278547 h 555883"/>
                <a:gd name="connsiteX36" fmla="*/ 126377 w 330100"/>
                <a:gd name="connsiteY36" fmla="*/ 299132 h 555883"/>
                <a:gd name="connsiteX37" fmla="*/ 75862 w 330100"/>
                <a:gd name="connsiteY37" fmla="*/ 304481 h 555883"/>
                <a:gd name="connsiteX38" fmla="*/ 29545 w 330100"/>
                <a:gd name="connsiteY38" fmla="*/ 351949 h 555883"/>
                <a:gd name="connsiteX39" fmla="*/ 19117 w 330100"/>
                <a:gd name="connsiteY39" fmla="*/ 390817 h 555883"/>
                <a:gd name="connsiteX40" fmla="*/ 1173 w 330100"/>
                <a:gd name="connsiteY40" fmla="*/ 424675 h 555883"/>
                <a:gd name="connsiteX41" fmla="*/ 12210 w 330100"/>
                <a:gd name="connsiteY41" fmla="*/ 448239 h 555883"/>
                <a:gd name="connsiteX42" fmla="*/ 20607 w 330100"/>
                <a:gd name="connsiteY42" fmla="*/ 495978 h 555883"/>
                <a:gd name="connsiteX43" fmla="*/ 37332 w 330100"/>
                <a:gd name="connsiteY43" fmla="*/ 518933 h 555883"/>
                <a:gd name="connsiteX44" fmla="*/ 55141 w 330100"/>
                <a:gd name="connsiteY44" fmla="*/ 512703 h 555883"/>
                <a:gd name="connsiteX45" fmla="*/ 60219 w 330100"/>
                <a:gd name="connsiteY45" fmla="*/ 520694 h 555883"/>
                <a:gd name="connsiteX46" fmla="*/ 38010 w 330100"/>
                <a:gd name="connsiteY46" fmla="*/ 529903 h 555883"/>
                <a:gd name="connsiteX47" fmla="*/ 66178 w 330100"/>
                <a:gd name="connsiteY47" fmla="*/ 555431 h 55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30100" h="555883">
                  <a:moveTo>
                    <a:pt x="66178" y="555431"/>
                  </a:moveTo>
                  <a:cubicBezTo>
                    <a:pt x="68887" y="552723"/>
                    <a:pt x="67669" y="533153"/>
                    <a:pt x="65298" y="524824"/>
                  </a:cubicBezTo>
                  <a:cubicBezTo>
                    <a:pt x="67533" y="525637"/>
                    <a:pt x="69429" y="524892"/>
                    <a:pt x="70580" y="521642"/>
                  </a:cubicBezTo>
                  <a:cubicBezTo>
                    <a:pt x="74033" y="511485"/>
                    <a:pt x="77961" y="512974"/>
                    <a:pt x="73424" y="511823"/>
                  </a:cubicBezTo>
                  <a:cubicBezTo>
                    <a:pt x="70309" y="511078"/>
                    <a:pt x="63199" y="507219"/>
                    <a:pt x="58392" y="506609"/>
                  </a:cubicBezTo>
                  <a:cubicBezTo>
                    <a:pt x="60829" y="501463"/>
                    <a:pt x="63064" y="495775"/>
                    <a:pt x="65028" y="490357"/>
                  </a:cubicBezTo>
                  <a:cubicBezTo>
                    <a:pt x="72069" y="471127"/>
                    <a:pt x="74101" y="470585"/>
                    <a:pt x="83919" y="450203"/>
                  </a:cubicBezTo>
                  <a:cubicBezTo>
                    <a:pt x="93739" y="429821"/>
                    <a:pt x="68074" y="415398"/>
                    <a:pt x="59204" y="409710"/>
                  </a:cubicBezTo>
                  <a:cubicBezTo>
                    <a:pt x="50333" y="404021"/>
                    <a:pt x="56563" y="380728"/>
                    <a:pt x="61642" y="366034"/>
                  </a:cubicBezTo>
                  <a:cubicBezTo>
                    <a:pt x="66721" y="351340"/>
                    <a:pt x="96989" y="363054"/>
                    <a:pt x="111818" y="364206"/>
                  </a:cubicBezTo>
                  <a:cubicBezTo>
                    <a:pt x="126648" y="365357"/>
                    <a:pt x="132878" y="337391"/>
                    <a:pt x="164703" y="340844"/>
                  </a:cubicBezTo>
                  <a:cubicBezTo>
                    <a:pt x="196529" y="344230"/>
                    <a:pt x="165516" y="366982"/>
                    <a:pt x="176959" y="391901"/>
                  </a:cubicBezTo>
                  <a:cubicBezTo>
                    <a:pt x="188336" y="416752"/>
                    <a:pt x="196935" y="380186"/>
                    <a:pt x="206077" y="367727"/>
                  </a:cubicBezTo>
                  <a:cubicBezTo>
                    <a:pt x="215218" y="355267"/>
                    <a:pt x="217114" y="341657"/>
                    <a:pt x="231876" y="345110"/>
                  </a:cubicBezTo>
                  <a:cubicBezTo>
                    <a:pt x="246705" y="348496"/>
                    <a:pt x="252258" y="326150"/>
                    <a:pt x="267088" y="313691"/>
                  </a:cubicBezTo>
                  <a:cubicBezTo>
                    <a:pt x="281917" y="301231"/>
                    <a:pt x="264921" y="333666"/>
                    <a:pt x="273995" y="343824"/>
                  </a:cubicBezTo>
                  <a:cubicBezTo>
                    <a:pt x="283136" y="353981"/>
                    <a:pt x="288418" y="322629"/>
                    <a:pt x="292954" y="314706"/>
                  </a:cubicBezTo>
                  <a:cubicBezTo>
                    <a:pt x="297491" y="306783"/>
                    <a:pt x="291465" y="281391"/>
                    <a:pt x="304059" y="278005"/>
                  </a:cubicBezTo>
                  <a:cubicBezTo>
                    <a:pt x="316587" y="274619"/>
                    <a:pt x="303382" y="315180"/>
                    <a:pt x="314759" y="329874"/>
                  </a:cubicBezTo>
                  <a:cubicBezTo>
                    <a:pt x="326134" y="344568"/>
                    <a:pt x="319227" y="312675"/>
                    <a:pt x="321801" y="301366"/>
                  </a:cubicBezTo>
                  <a:cubicBezTo>
                    <a:pt x="324374" y="290058"/>
                    <a:pt x="334599" y="277192"/>
                    <a:pt x="325525" y="264733"/>
                  </a:cubicBezTo>
                  <a:cubicBezTo>
                    <a:pt x="316384" y="252273"/>
                    <a:pt x="315571" y="243606"/>
                    <a:pt x="315571" y="222073"/>
                  </a:cubicBezTo>
                  <a:cubicBezTo>
                    <a:pt x="315571" y="200540"/>
                    <a:pt x="315232" y="195867"/>
                    <a:pt x="309477" y="181105"/>
                  </a:cubicBezTo>
                  <a:cubicBezTo>
                    <a:pt x="303789" y="166411"/>
                    <a:pt x="319295" y="157270"/>
                    <a:pt x="327218" y="148196"/>
                  </a:cubicBezTo>
                  <a:cubicBezTo>
                    <a:pt x="335209" y="139123"/>
                    <a:pt x="323561" y="136143"/>
                    <a:pt x="328098" y="101067"/>
                  </a:cubicBezTo>
                  <a:cubicBezTo>
                    <a:pt x="332636" y="65991"/>
                    <a:pt x="323426" y="78857"/>
                    <a:pt x="316587" y="64163"/>
                  </a:cubicBezTo>
                  <a:cubicBezTo>
                    <a:pt x="309748" y="49468"/>
                    <a:pt x="303111" y="47369"/>
                    <a:pt x="298507" y="31592"/>
                  </a:cubicBezTo>
                  <a:cubicBezTo>
                    <a:pt x="293970" y="15747"/>
                    <a:pt x="281375" y="2407"/>
                    <a:pt x="274536" y="172"/>
                  </a:cubicBezTo>
                  <a:cubicBezTo>
                    <a:pt x="267697" y="-2062"/>
                    <a:pt x="250159" y="17914"/>
                    <a:pt x="239866" y="32608"/>
                  </a:cubicBezTo>
                  <a:cubicBezTo>
                    <a:pt x="229573" y="47302"/>
                    <a:pt x="246705" y="60371"/>
                    <a:pt x="259232" y="70528"/>
                  </a:cubicBezTo>
                  <a:cubicBezTo>
                    <a:pt x="271759" y="80685"/>
                    <a:pt x="249143" y="115422"/>
                    <a:pt x="247992" y="141425"/>
                  </a:cubicBezTo>
                  <a:cubicBezTo>
                    <a:pt x="246841" y="167427"/>
                    <a:pt x="242304" y="196951"/>
                    <a:pt x="228625" y="216182"/>
                  </a:cubicBezTo>
                  <a:cubicBezTo>
                    <a:pt x="214948" y="235413"/>
                    <a:pt x="201269" y="236564"/>
                    <a:pt x="189825" y="229792"/>
                  </a:cubicBezTo>
                  <a:cubicBezTo>
                    <a:pt x="178449" y="223021"/>
                    <a:pt x="195648" y="202029"/>
                    <a:pt x="184950" y="209952"/>
                  </a:cubicBezTo>
                  <a:cubicBezTo>
                    <a:pt x="174319" y="217875"/>
                    <a:pt x="185966" y="221937"/>
                    <a:pt x="189351" y="236631"/>
                  </a:cubicBezTo>
                  <a:cubicBezTo>
                    <a:pt x="192805" y="251326"/>
                    <a:pt x="169985" y="246856"/>
                    <a:pt x="165448" y="278547"/>
                  </a:cubicBezTo>
                  <a:cubicBezTo>
                    <a:pt x="160911" y="310237"/>
                    <a:pt x="148046" y="290126"/>
                    <a:pt x="126377" y="299132"/>
                  </a:cubicBezTo>
                  <a:cubicBezTo>
                    <a:pt x="104708" y="308206"/>
                    <a:pt x="94483" y="295408"/>
                    <a:pt x="75862" y="304481"/>
                  </a:cubicBezTo>
                  <a:cubicBezTo>
                    <a:pt x="57240" y="313555"/>
                    <a:pt x="47151" y="342875"/>
                    <a:pt x="29545" y="351949"/>
                  </a:cubicBezTo>
                  <a:cubicBezTo>
                    <a:pt x="11939" y="361023"/>
                    <a:pt x="28258" y="378426"/>
                    <a:pt x="19117" y="390817"/>
                  </a:cubicBezTo>
                  <a:cubicBezTo>
                    <a:pt x="9908" y="403277"/>
                    <a:pt x="6860" y="407746"/>
                    <a:pt x="1173" y="424675"/>
                  </a:cubicBezTo>
                  <a:cubicBezTo>
                    <a:pt x="-4515" y="441603"/>
                    <a:pt x="12346" y="433545"/>
                    <a:pt x="12210" y="448239"/>
                  </a:cubicBezTo>
                  <a:cubicBezTo>
                    <a:pt x="12074" y="462933"/>
                    <a:pt x="8689" y="475596"/>
                    <a:pt x="20607" y="495978"/>
                  </a:cubicBezTo>
                  <a:cubicBezTo>
                    <a:pt x="25753" y="508505"/>
                    <a:pt x="27108" y="504645"/>
                    <a:pt x="37332" y="518933"/>
                  </a:cubicBezTo>
                  <a:cubicBezTo>
                    <a:pt x="43494" y="527465"/>
                    <a:pt x="49656" y="522319"/>
                    <a:pt x="55141" y="512703"/>
                  </a:cubicBezTo>
                  <a:cubicBezTo>
                    <a:pt x="56428" y="515547"/>
                    <a:pt x="58256" y="518459"/>
                    <a:pt x="60219" y="520694"/>
                  </a:cubicBezTo>
                  <a:cubicBezTo>
                    <a:pt x="53787" y="520829"/>
                    <a:pt x="40853" y="523605"/>
                    <a:pt x="38010" y="529903"/>
                  </a:cubicBezTo>
                  <a:cubicBezTo>
                    <a:pt x="42546" y="542498"/>
                    <a:pt x="62725" y="558817"/>
                    <a:pt x="66178" y="5554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3" name="Freeform 452">
              <a:extLst>
                <a:ext uri="{FF2B5EF4-FFF2-40B4-BE49-F238E27FC236}">
                  <a16:creationId xmlns:a16="http://schemas.microsoft.com/office/drawing/2014/main" id="{BC52BE6E-7842-87FD-1648-1913A7A2E38E}"/>
                </a:ext>
              </a:extLst>
            </p:cNvPr>
            <p:cNvSpPr/>
            <p:nvPr/>
          </p:nvSpPr>
          <p:spPr bwMode="ltGray">
            <a:xfrm>
              <a:off x="16503879" y="4619524"/>
              <a:ext cx="17398" cy="19321"/>
            </a:xfrm>
            <a:custGeom>
              <a:avLst/>
              <a:gdLst>
                <a:gd name="connsiteX0" fmla="*/ 2019 w 17398"/>
                <a:gd name="connsiteY0" fmla="*/ 729 h 19321"/>
                <a:gd name="connsiteX1" fmla="*/ 14207 w 17398"/>
                <a:gd name="connsiteY1" fmla="*/ 18673 h 19321"/>
                <a:gd name="connsiteX2" fmla="*/ 2019 w 17398"/>
                <a:gd name="connsiteY2" fmla="*/ 729 h 19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98" h="19321">
                  <a:moveTo>
                    <a:pt x="2019" y="729"/>
                  </a:moveTo>
                  <a:cubicBezTo>
                    <a:pt x="-5430" y="2490"/>
                    <a:pt x="9806" y="23210"/>
                    <a:pt x="14207" y="18673"/>
                  </a:cubicBezTo>
                  <a:cubicBezTo>
                    <a:pt x="18609" y="14136"/>
                    <a:pt x="21385" y="-3808"/>
                    <a:pt x="2019" y="72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4" name="Freeform 453">
              <a:extLst>
                <a:ext uri="{FF2B5EF4-FFF2-40B4-BE49-F238E27FC236}">
                  <a16:creationId xmlns:a16="http://schemas.microsoft.com/office/drawing/2014/main" id="{B0F33FA6-1503-4ED1-0574-4615172FF33D}"/>
                </a:ext>
              </a:extLst>
            </p:cNvPr>
            <p:cNvSpPr/>
            <p:nvPr/>
          </p:nvSpPr>
          <p:spPr bwMode="ltGray">
            <a:xfrm>
              <a:off x="16747557" y="3985306"/>
              <a:ext cx="179358" cy="205122"/>
            </a:xfrm>
            <a:custGeom>
              <a:avLst/>
              <a:gdLst>
                <a:gd name="connsiteX0" fmla="*/ 3535 w 179358"/>
                <a:gd name="connsiteY0" fmla="*/ 178213 h 205122"/>
                <a:gd name="connsiteX1" fmla="*/ 26490 w 179358"/>
                <a:gd name="connsiteY1" fmla="*/ 197443 h 205122"/>
                <a:gd name="connsiteX2" fmla="*/ 43555 w 179358"/>
                <a:gd name="connsiteY2" fmla="*/ 203673 h 205122"/>
                <a:gd name="connsiteX3" fmla="*/ 66578 w 179358"/>
                <a:gd name="connsiteY3" fmla="*/ 184849 h 205122"/>
                <a:gd name="connsiteX4" fmla="*/ 39627 w 179358"/>
                <a:gd name="connsiteY4" fmla="*/ 163316 h 205122"/>
                <a:gd name="connsiteX5" fmla="*/ 29402 w 179358"/>
                <a:gd name="connsiteY5" fmla="*/ 149095 h 205122"/>
                <a:gd name="connsiteX6" fmla="*/ 46872 w 179358"/>
                <a:gd name="connsiteY6" fmla="*/ 152075 h 205122"/>
                <a:gd name="connsiteX7" fmla="*/ 84521 w 179358"/>
                <a:gd name="connsiteY7" fmla="*/ 142256 h 205122"/>
                <a:gd name="connsiteX8" fmla="*/ 113097 w 179358"/>
                <a:gd name="connsiteY8" fmla="*/ 178890 h 205122"/>
                <a:gd name="connsiteX9" fmla="*/ 134698 w 179358"/>
                <a:gd name="connsiteY9" fmla="*/ 145371 h 205122"/>
                <a:gd name="connsiteX10" fmla="*/ 159752 w 179358"/>
                <a:gd name="connsiteY10" fmla="*/ 116457 h 205122"/>
                <a:gd name="connsiteX11" fmla="*/ 168894 w 179358"/>
                <a:gd name="connsiteY11" fmla="*/ 78266 h 205122"/>
                <a:gd name="connsiteX12" fmla="*/ 162596 w 179358"/>
                <a:gd name="connsiteY12" fmla="*/ 47727 h 205122"/>
                <a:gd name="connsiteX13" fmla="*/ 143298 w 179358"/>
                <a:gd name="connsiteY13" fmla="*/ 57071 h 205122"/>
                <a:gd name="connsiteX14" fmla="*/ 100841 w 179358"/>
                <a:gd name="connsiteY14" fmla="*/ 54498 h 205122"/>
                <a:gd name="connsiteX15" fmla="*/ 61363 w 179358"/>
                <a:gd name="connsiteY15" fmla="*/ 14073 h 205122"/>
                <a:gd name="connsiteX16" fmla="*/ 15859 w 179358"/>
                <a:gd name="connsiteY16" fmla="*/ 22605 h 205122"/>
                <a:gd name="connsiteX17" fmla="*/ 26829 w 179358"/>
                <a:gd name="connsiteY17" fmla="*/ 54634 h 205122"/>
                <a:gd name="connsiteX18" fmla="*/ 41185 w 179358"/>
                <a:gd name="connsiteY18" fmla="*/ 81449 h 205122"/>
                <a:gd name="connsiteX19" fmla="*/ 38476 w 179358"/>
                <a:gd name="connsiteY19" fmla="*/ 119098 h 205122"/>
                <a:gd name="connsiteX20" fmla="*/ 6785 w 179358"/>
                <a:gd name="connsiteY20" fmla="*/ 115441 h 205122"/>
                <a:gd name="connsiteX21" fmla="*/ 16875 w 179358"/>
                <a:gd name="connsiteY21" fmla="*/ 145100 h 205122"/>
                <a:gd name="connsiteX22" fmla="*/ 3535 w 179358"/>
                <a:gd name="connsiteY22" fmla="*/ 178213 h 20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9358" h="205122">
                  <a:moveTo>
                    <a:pt x="3535" y="178213"/>
                  </a:moveTo>
                  <a:cubicBezTo>
                    <a:pt x="14166" y="188370"/>
                    <a:pt x="21480" y="193855"/>
                    <a:pt x="26490" y="197443"/>
                  </a:cubicBezTo>
                  <a:cubicBezTo>
                    <a:pt x="31501" y="200965"/>
                    <a:pt x="25949" y="208210"/>
                    <a:pt x="43555" y="203673"/>
                  </a:cubicBezTo>
                  <a:cubicBezTo>
                    <a:pt x="61160" y="199136"/>
                    <a:pt x="72265" y="192771"/>
                    <a:pt x="66578" y="184849"/>
                  </a:cubicBezTo>
                  <a:cubicBezTo>
                    <a:pt x="60889" y="176926"/>
                    <a:pt x="51409" y="166701"/>
                    <a:pt x="39627" y="163316"/>
                  </a:cubicBezTo>
                  <a:cubicBezTo>
                    <a:pt x="27844" y="159930"/>
                    <a:pt x="20260" y="150246"/>
                    <a:pt x="29402" y="149095"/>
                  </a:cubicBezTo>
                  <a:cubicBezTo>
                    <a:pt x="38544" y="147944"/>
                    <a:pt x="34345" y="156612"/>
                    <a:pt x="46872" y="152075"/>
                  </a:cubicBezTo>
                  <a:cubicBezTo>
                    <a:pt x="59399" y="147538"/>
                    <a:pt x="69692" y="129797"/>
                    <a:pt x="84521" y="142256"/>
                  </a:cubicBezTo>
                  <a:cubicBezTo>
                    <a:pt x="99351" y="154716"/>
                    <a:pt x="94814" y="181192"/>
                    <a:pt x="113097" y="178890"/>
                  </a:cubicBezTo>
                  <a:cubicBezTo>
                    <a:pt x="131312" y="176655"/>
                    <a:pt x="124473" y="170290"/>
                    <a:pt x="134698" y="145371"/>
                  </a:cubicBezTo>
                  <a:cubicBezTo>
                    <a:pt x="144923" y="120520"/>
                    <a:pt x="133547" y="123364"/>
                    <a:pt x="159752" y="116457"/>
                  </a:cubicBezTo>
                  <a:cubicBezTo>
                    <a:pt x="185958" y="109550"/>
                    <a:pt x="182573" y="86189"/>
                    <a:pt x="168894" y="78266"/>
                  </a:cubicBezTo>
                  <a:cubicBezTo>
                    <a:pt x="155216" y="70343"/>
                    <a:pt x="168284" y="54498"/>
                    <a:pt x="162596" y="47727"/>
                  </a:cubicBezTo>
                  <a:cubicBezTo>
                    <a:pt x="156909" y="40955"/>
                    <a:pt x="156976" y="54837"/>
                    <a:pt x="143298" y="57071"/>
                  </a:cubicBezTo>
                  <a:cubicBezTo>
                    <a:pt x="129619" y="59306"/>
                    <a:pt x="128198" y="80501"/>
                    <a:pt x="100841" y="54498"/>
                  </a:cubicBezTo>
                  <a:cubicBezTo>
                    <a:pt x="89397" y="43596"/>
                    <a:pt x="74906" y="26126"/>
                    <a:pt x="61363" y="14073"/>
                  </a:cubicBezTo>
                  <a:cubicBezTo>
                    <a:pt x="42674" y="-2653"/>
                    <a:pt x="16536" y="-9560"/>
                    <a:pt x="15859" y="22605"/>
                  </a:cubicBezTo>
                  <a:cubicBezTo>
                    <a:pt x="15453" y="43935"/>
                    <a:pt x="27980" y="42242"/>
                    <a:pt x="26829" y="54634"/>
                  </a:cubicBezTo>
                  <a:cubicBezTo>
                    <a:pt x="25678" y="67093"/>
                    <a:pt x="36919" y="74677"/>
                    <a:pt x="41185" y="81449"/>
                  </a:cubicBezTo>
                  <a:cubicBezTo>
                    <a:pt x="45383" y="88220"/>
                    <a:pt x="46805" y="118015"/>
                    <a:pt x="38476" y="119098"/>
                  </a:cubicBezTo>
                  <a:cubicBezTo>
                    <a:pt x="30147" y="120249"/>
                    <a:pt x="9020" y="107519"/>
                    <a:pt x="6785" y="115441"/>
                  </a:cubicBezTo>
                  <a:cubicBezTo>
                    <a:pt x="4483" y="123364"/>
                    <a:pt x="24865" y="134943"/>
                    <a:pt x="16875" y="145100"/>
                  </a:cubicBezTo>
                  <a:cubicBezTo>
                    <a:pt x="8885" y="155461"/>
                    <a:pt x="-7096" y="168055"/>
                    <a:pt x="3535" y="1782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5" name="Freeform 454">
              <a:extLst>
                <a:ext uri="{FF2B5EF4-FFF2-40B4-BE49-F238E27FC236}">
                  <a16:creationId xmlns:a16="http://schemas.microsoft.com/office/drawing/2014/main" id="{E35406CA-61E6-B209-36ED-5D443EDA0452}"/>
                </a:ext>
              </a:extLst>
            </p:cNvPr>
            <p:cNvSpPr/>
            <p:nvPr/>
          </p:nvSpPr>
          <p:spPr bwMode="ltGray">
            <a:xfrm>
              <a:off x="16936418" y="3952121"/>
              <a:ext cx="68785" cy="70368"/>
            </a:xfrm>
            <a:custGeom>
              <a:avLst/>
              <a:gdLst>
                <a:gd name="connsiteX0" fmla="*/ 26755 w 68785"/>
                <a:gd name="connsiteY0" fmla="*/ 50102 h 70368"/>
                <a:gd name="connsiteX1" fmla="*/ 60071 w 68785"/>
                <a:gd name="connsiteY1" fmla="*/ 22136 h 70368"/>
                <a:gd name="connsiteX2" fmla="*/ 61832 w 68785"/>
                <a:gd name="connsiteY2" fmla="*/ 196 h 70368"/>
                <a:gd name="connsiteX3" fmla="*/ 30074 w 68785"/>
                <a:gd name="connsiteY3" fmla="*/ 8864 h 70368"/>
                <a:gd name="connsiteX4" fmla="*/ 11994 w 68785"/>
                <a:gd name="connsiteY4" fmla="*/ 34392 h 70368"/>
                <a:gd name="connsiteX5" fmla="*/ 1769 w 68785"/>
                <a:gd name="connsiteY5" fmla="*/ 68114 h 70368"/>
                <a:gd name="connsiteX6" fmla="*/ 26755 w 68785"/>
                <a:gd name="connsiteY6" fmla="*/ 50102 h 70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785" h="70368">
                  <a:moveTo>
                    <a:pt x="26755" y="50102"/>
                  </a:moveTo>
                  <a:cubicBezTo>
                    <a:pt x="38132" y="38793"/>
                    <a:pt x="54383" y="27824"/>
                    <a:pt x="60071" y="22136"/>
                  </a:cubicBezTo>
                  <a:cubicBezTo>
                    <a:pt x="65759" y="16515"/>
                    <a:pt x="75510" y="-2106"/>
                    <a:pt x="61832" y="196"/>
                  </a:cubicBezTo>
                  <a:cubicBezTo>
                    <a:pt x="48153" y="2431"/>
                    <a:pt x="33392" y="3650"/>
                    <a:pt x="30074" y="8864"/>
                  </a:cubicBezTo>
                  <a:cubicBezTo>
                    <a:pt x="22760" y="20578"/>
                    <a:pt x="22287" y="21933"/>
                    <a:pt x="11994" y="34392"/>
                  </a:cubicBezTo>
                  <a:cubicBezTo>
                    <a:pt x="1701" y="46851"/>
                    <a:pt x="-2768" y="60191"/>
                    <a:pt x="1769" y="68114"/>
                  </a:cubicBezTo>
                  <a:cubicBezTo>
                    <a:pt x="6306" y="76036"/>
                    <a:pt x="15380" y="61410"/>
                    <a:pt x="26755" y="5010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6" name="Freeform 455">
              <a:extLst>
                <a:ext uri="{FF2B5EF4-FFF2-40B4-BE49-F238E27FC236}">
                  <a16:creationId xmlns:a16="http://schemas.microsoft.com/office/drawing/2014/main" id="{ACC71348-1897-74B0-4D0E-7DF726921E68}"/>
                </a:ext>
              </a:extLst>
            </p:cNvPr>
            <p:cNvSpPr/>
            <p:nvPr/>
          </p:nvSpPr>
          <p:spPr bwMode="ltGray">
            <a:xfrm>
              <a:off x="17012760" y="3906208"/>
              <a:ext cx="38712" cy="40213"/>
            </a:xfrm>
            <a:custGeom>
              <a:avLst/>
              <a:gdLst>
                <a:gd name="connsiteX0" fmla="*/ 10882 w 38712"/>
                <a:gd name="connsiteY0" fmla="*/ 30873 h 40213"/>
                <a:gd name="connsiteX1" fmla="*/ 38713 w 38712"/>
                <a:gd name="connsiteY1" fmla="*/ 7038 h 40213"/>
                <a:gd name="connsiteX2" fmla="*/ 10138 w 38712"/>
                <a:gd name="connsiteY2" fmla="*/ 3313 h 40213"/>
                <a:gd name="connsiteX3" fmla="*/ 1064 w 38712"/>
                <a:gd name="connsiteY3" fmla="*/ 32634 h 40213"/>
                <a:gd name="connsiteX4" fmla="*/ 10882 w 38712"/>
                <a:gd name="connsiteY4" fmla="*/ 30873 h 40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12" h="40213">
                  <a:moveTo>
                    <a:pt x="10882" y="30873"/>
                  </a:moveTo>
                  <a:cubicBezTo>
                    <a:pt x="18873" y="17330"/>
                    <a:pt x="38713" y="12726"/>
                    <a:pt x="38713" y="7038"/>
                  </a:cubicBezTo>
                  <a:cubicBezTo>
                    <a:pt x="38713" y="1350"/>
                    <a:pt x="15825" y="-3458"/>
                    <a:pt x="10138" y="3313"/>
                  </a:cubicBezTo>
                  <a:cubicBezTo>
                    <a:pt x="-2864" y="18752"/>
                    <a:pt x="-87" y="23560"/>
                    <a:pt x="1064" y="32634"/>
                  </a:cubicBezTo>
                  <a:cubicBezTo>
                    <a:pt x="2215" y="41640"/>
                    <a:pt x="2892" y="44416"/>
                    <a:pt x="10882" y="3087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7" name="Freeform 456">
              <a:extLst>
                <a:ext uri="{FF2B5EF4-FFF2-40B4-BE49-F238E27FC236}">
                  <a16:creationId xmlns:a16="http://schemas.microsoft.com/office/drawing/2014/main" id="{0B26B365-8B80-0D7A-5C1D-C9E0C6F6D18D}"/>
                </a:ext>
              </a:extLst>
            </p:cNvPr>
            <p:cNvSpPr/>
            <p:nvPr/>
          </p:nvSpPr>
          <p:spPr bwMode="ltGray">
            <a:xfrm>
              <a:off x="17089382" y="3630785"/>
              <a:ext cx="39971" cy="56633"/>
            </a:xfrm>
            <a:custGeom>
              <a:avLst/>
              <a:gdLst>
                <a:gd name="connsiteX0" fmla="*/ 19717 w 39971"/>
                <a:gd name="connsiteY0" fmla="*/ 40314 h 56633"/>
                <a:gd name="connsiteX1" fmla="*/ 39895 w 39971"/>
                <a:gd name="connsiteY1" fmla="*/ 17494 h 56633"/>
                <a:gd name="connsiteX2" fmla="*/ 19988 w 39971"/>
                <a:gd name="connsiteY2" fmla="*/ 972 h 56633"/>
                <a:gd name="connsiteX3" fmla="*/ 756 w 39971"/>
                <a:gd name="connsiteY3" fmla="*/ 33069 h 56633"/>
                <a:gd name="connsiteX4" fmla="*/ 14909 w 39971"/>
                <a:gd name="connsiteY4" fmla="*/ 56633 h 56633"/>
                <a:gd name="connsiteX5" fmla="*/ 19717 w 39971"/>
                <a:gd name="connsiteY5" fmla="*/ 40314 h 56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971" h="56633">
                  <a:moveTo>
                    <a:pt x="19717" y="40314"/>
                  </a:moveTo>
                  <a:cubicBezTo>
                    <a:pt x="28858" y="33542"/>
                    <a:pt x="41047" y="25417"/>
                    <a:pt x="39895" y="17494"/>
                  </a:cubicBezTo>
                  <a:cubicBezTo>
                    <a:pt x="38745" y="9572"/>
                    <a:pt x="28926" y="-3701"/>
                    <a:pt x="19988" y="972"/>
                  </a:cubicBezTo>
                  <a:cubicBezTo>
                    <a:pt x="11997" y="16817"/>
                    <a:pt x="4210" y="27380"/>
                    <a:pt x="756" y="33069"/>
                  </a:cubicBezTo>
                  <a:cubicBezTo>
                    <a:pt x="-2696" y="38689"/>
                    <a:pt x="6309" y="56633"/>
                    <a:pt x="14909" y="56633"/>
                  </a:cubicBezTo>
                  <a:cubicBezTo>
                    <a:pt x="23509" y="56633"/>
                    <a:pt x="10575" y="47085"/>
                    <a:pt x="19717" y="403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8" name="Freeform 457">
              <a:extLst>
                <a:ext uri="{FF2B5EF4-FFF2-40B4-BE49-F238E27FC236}">
                  <a16:creationId xmlns:a16="http://schemas.microsoft.com/office/drawing/2014/main" id="{6C9C0D33-3913-E416-8484-31D8F0F83142}"/>
                </a:ext>
              </a:extLst>
            </p:cNvPr>
            <p:cNvSpPr/>
            <p:nvPr/>
          </p:nvSpPr>
          <p:spPr bwMode="ltGray">
            <a:xfrm>
              <a:off x="17061059" y="3788718"/>
              <a:ext cx="40065" cy="72210"/>
            </a:xfrm>
            <a:custGeom>
              <a:avLst/>
              <a:gdLst>
                <a:gd name="connsiteX0" fmla="*/ 30 w 40065"/>
                <a:gd name="connsiteY0" fmla="*/ 70830 h 72210"/>
                <a:gd name="connsiteX1" fmla="*/ 23121 w 40065"/>
                <a:gd name="connsiteY1" fmla="*/ 58099 h 72210"/>
                <a:gd name="connsiteX2" fmla="*/ 39643 w 40065"/>
                <a:gd name="connsiteY2" fmla="*/ 20111 h 72210"/>
                <a:gd name="connsiteX3" fmla="*/ 22511 w 40065"/>
                <a:gd name="connsiteY3" fmla="*/ 0 h 72210"/>
                <a:gd name="connsiteX4" fmla="*/ 20818 w 40065"/>
                <a:gd name="connsiteY4" fmla="*/ 40764 h 72210"/>
                <a:gd name="connsiteX5" fmla="*/ 30 w 40065"/>
                <a:gd name="connsiteY5" fmla="*/ 70830 h 72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65" h="72210">
                  <a:moveTo>
                    <a:pt x="30" y="70830"/>
                  </a:moveTo>
                  <a:cubicBezTo>
                    <a:pt x="-1121" y="76450"/>
                    <a:pt x="31043" y="63449"/>
                    <a:pt x="23121" y="58099"/>
                  </a:cubicBezTo>
                  <a:cubicBezTo>
                    <a:pt x="15198" y="52817"/>
                    <a:pt x="43841" y="24580"/>
                    <a:pt x="39643" y="20111"/>
                  </a:cubicBezTo>
                  <a:cubicBezTo>
                    <a:pt x="35445" y="15574"/>
                    <a:pt x="33481" y="2438"/>
                    <a:pt x="22511" y="0"/>
                  </a:cubicBezTo>
                  <a:cubicBezTo>
                    <a:pt x="21360" y="11308"/>
                    <a:pt x="26507" y="30607"/>
                    <a:pt x="20818" y="40764"/>
                  </a:cubicBezTo>
                  <a:cubicBezTo>
                    <a:pt x="15198" y="50989"/>
                    <a:pt x="1181" y="65142"/>
                    <a:pt x="30" y="708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9" name="Freeform 458">
              <a:extLst>
                <a:ext uri="{FF2B5EF4-FFF2-40B4-BE49-F238E27FC236}">
                  <a16:creationId xmlns:a16="http://schemas.microsoft.com/office/drawing/2014/main" id="{41BC35EB-7503-FD1B-4991-A6B1356DB3BF}"/>
                </a:ext>
              </a:extLst>
            </p:cNvPr>
            <p:cNvSpPr/>
            <p:nvPr/>
          </p:nvSpPr>
          <p:spPr bwMode="ltGray">
            <a:xfrm>
              <a:off x="17287726" y="3279252"/>
              <a:ext cx="43899" cy="47315"/>
            </a:xfrm>
            <a:custGeom>
              <a:avLst/>
              <a:gdLst>
                <a:gd name="connsiteX0" fmla="*/ 6030 w 43899"/>
                <a:gd name="connsiteY0" fmla="*/ 51 h 47315"/>
                <a:gd name="connsiteX1" fmla="*/ 15104 w 43899"/>
                <a:gd name="connsiteY1" fmla="*/ 33908 h 47315"/>
                <a:gd name="connsiteX2" fmla="*/ 41784 w 43899"/>
                <a:gd name="connsiteY2" fmla="*/ 47315 h 47315"/>
                <a:gd name="connsiteX3" fmla="*/ 6030 w 43899"/>
                <a:gd name="connsiteY3" fmla="*/ 51 h 47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99" h="47315">
                  <a:moveTo>
                    <a:pt x="6030" y="51"/>
                  </a:moveTo>
                  <a:cubicBezTo>
                    <a:pt x="-7648" y="-1304"/>
                    <a:pt x="4811" y="24902"/>
                    <a:pt x="15104" y="33908"/>
                  </a:cubicBezTo>
                  <a:cubicBezTo>
                    <a:pt x="25397" y="42982"/>
                    <a:pt x="32642" y="47315"/>
                    <a:pt x="41784" y="47315"/>
                  </a:cubicBezTo>
                  <a:cubicBezTo>
                    <a:pt x="50925" y="47315"/>
                    <a:pt x="28850" y="2353"/>
                    <a:pt x="6030" y="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0" name="Freeform 459">
              <a:extLst>
                <a:ext uri="{FF2B5EF4-FFF2-40B4-BE49-F238E27FC236}">
                  <a16:creationId xmlns:a16="http://schemas.microsoft.com/office/drawing/2014/main" id="{F06C71DC-27F7-29D4-6C85-33EE045600B2}"/>
                </a:ext>
              </a:extLst>
            </p:cNvPr>
            <p:cNvSpPr/>
            <p:nvPr/>
          </p:nvSpPr>
          <p:spPr bwMode="ltGray">
            <a:xfrm>
              <a:off x="17355159" y="3314679"/>
              <a:ext cx="49997" cy="25905"/>
            </a:xfrm>
            <a:custGeom>
              <a:avLst/>
              <a:gdLst>
                <a:gd name="connsiteX0" fmla="*/ 49851 w 49997"/>
                <a:gd name="connsiteY0" fmla="*/ 15003 h 25905"/>
                <a:gd name="connsiteX1" fmla="*/ 3197 w 49997"/>
                <a:gd name="connsiteY1" fmla="*/ 6268 h 25905"/>
                <a:gd name="connsiteX2" fmla="*/ 21073 w 49997"/>
                <a:gd name="connsiteY2" fmla="*/ 24754 h 25905"/>
                <a:gd name="connsiteX3" fmla="*/ 49851 w 49997"/>
                <a:gd name="connsiteY3" fmla="*/ 15003 h 25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997" h="25905">
                  <a:moveTo>
                    <a:pt x="49851" y="15003"/>
                  </a:moveTo>
                  <a:cubicBezTo>
                    <a:pt x="52154" y="-842"/>
                    <a:pt x="26761" y="-4770"/>
                    <a:pt x="3197" y="6268"/>
                  </a:cubicBezTo>
                  <a:cubicBezTo>
                    <a:pt x="-5674" y="10398"/>
                    <a:pt x="5092" y="24754"/>
                    <a:pt x="21073" y="24754"/>
                  </a:cubicBezTo>
                  <a:cubicBezTo>
                    <a:pt x="37054" y="24754"/>
                    <a:pt x="47617" y="30848"/>
                    <a:pt x="49851" y="150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1" name="Freeform 460">
              <a:extLst>
                <a:ext uri="{FF2B5EF4-FFF2-40B4-BE49-F238E27FC236}">
                  <a16:creationId xmlns:a16="http://schemas.microsoft.com/office/drawing/2014/main" id="{0FDBAE8E-A47A-887D-9572-A15EF448CFA7}"/>
                </a:ext>
              </a:extLst>
            </p:cNvPr>
            <p:cNvSpPr/>
            <p:nvPr/>
          </p:nvSpPr>
          <p:spPr bwMode="ltGray">
            <a:xfrm>
              <a:off x="17102740" y="3043597"/>
              <a:ext cx="45885" cy="59939"/>
            </a:xfrm>
            <a:custGeom>
              <a:avLst/>
              <a:gdLst>
                <a:gd name="connsiteX0" fmla="*/ 15906 w 45885"/>
                <a:gd name="connsiteY0" fmla="*/ 6288 h 59939"/>
                <a:gd name="connsiteX1" fmla="*/ 941 w 45885"/>
                <a:gd name="connsiteY1" fmla="*/ 22675 h 59939"/>
                <a:gd name="connsiteX2" fmla="*/ 22271 w 45885"/>
                <a:gd name="connsiteY2" fmla="*/ 49355 h 59939"/>
                <a:gd name="connsiteX3" fmla="*/ 45701 w 45885"/>
                <a:gd name="connsiteY3" fmla="*/ 17258 h 59939"/>
                <a:gd name="connsiteX4" fmla="*/ 15906 w 45885"/>
                <a:gd name="connsiteY4" fmla="*/ 6288 h 59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85" h="59939">
                  <a:moveTo>
                    <a:pt x="15906" y="6288"/>
                  </a:moveTo>
                  <a:cubicBezTo>
                    <a:pt x="9405" y="13872"/>
                    <a:pt x="-3596" y="10622"/>
                    <a:pt x="941" y="22675"/>
                  </a:cubicBezTo>
                  <a:cubicBezTo>
                    <a:pt x="5478" y="34729"/>
                    <a:pt x="10083" y="80300"/>
                    <a:pt x="22271" y="49355"/>
                  </a:cubicBezTo>
                  <a:cubicBezTo>
                    <a:pt x="34460" y="18477"/>
                    <a:pt x="43465" y="29311"/>
                    <a:pt x="45701" y="17258"/>
                  </a:cubicBezTo>
                  <a:cubicBezTo>
                    <a:pt x="48003" y="5137"/>
                    <a:pt x="28230" y="-8135"/>
                    <a:pt x="15906" y="628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2" name="Freeform 461">
              <a:extLst>
                <a:ext uri="{FF2B5EF4-FFF2-40B4-BE49-F238E27FC236}">
                  <a16:creationId xmlns:a16="http://schemas.microsoft.com/office/drawing/2014/main" id="{E98CB7AC-6FB5-B193-A49D-905A24E597F2}"/>
                </a:ext>
              </a:extLst>
            </p:cNvPr>
            <p:cNvSpPr/>
            <p:nvPr/>
          </p:nvSpPr>
          <p:spPr bwMode="ltGray">
            <a:xfrm>
              <a:off x="15721672" y="2088528"/>
              <a:ext cx="113247" cy="74581"/>
            </a:xfrm>
            <a:custGeom>
              <a:avLst/>
              <a:gdLst>
                <a:gd name="connsiteX0" fmla="*/ 2868 w 113247"/>
                <a:gd name="connsiteY0" fmla="*/ 73079 h 74581"/>
                <a:gd name="connsiteX1" fmla="*/ 48643 w 113247"/>
                <a:gd name="connsiteY1" fmla="*/ 47145 h 74581"/>
                <a:gd name="connsiteX2" fmla="*/ 110331 w 113247"/>
                <a:gd name="connsiteY2" fmla="*/ 58115 h 74581"/>
                <a:gd name="connsiteX3" fmla="*/ 82026 w 113247"/>
                <a:gd name="connsiteY3" fmla="*/ 9563 h 74581"/>
                <a:gd name="connsiteX4" fmla="*/ 19052 w 113247"/>
                <a:gd name="connsiteY4" fmla="*/ 7193 h 74581"/>
                <a:gd name="connsiteX5" fmla="*/ 14921 w 113247"/>
                <a:gd name="connsiteY5" fmla="*/ 48973 h 74581"/>
                <a:gd name="connsiteX6" fmla="*/ 2868 w 113247"/>
                <a:gd name="connsiteY6" fmla="*/ 73079 h 74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247" h="74581">
                  <a:moveTo>
                    <a:pt x="2868" y="73079"/>
                  </a:moveTo>
                  <a:cubicBezTo>
                    <a:pt x="12009" y="82153"/>
                    <a:pt x="33407" y="47145"/>
                    <a:pt x="48643" y="47145"/>
                  </a:cubicBezTo>
                  <a:cubicBezTo>
                    <a:pt x="63811" y="47145"/>
                    <a:pt x="101189" y="62651"/>
                    <a:pt x="110331" y="58115"/>
                  </a:cubicBezTo>
                  <a:cubicBezTo>
                    <a:pt x="119472" y="53578"/>
                    <a:pt x="106336" y="11053"/>
                    <a:pt x="82026" y="9563"/>
                  </a:cubicBezTo>
                  <a:cubicBezTo>
                    <a:pt x="57716" y="8074"/>
                    <a:pt x="20677" y="-9600"/>
                    <a:pt x="19052" y="7193"/>
                  </a:cubicBezTo>
                  <a:cubicBezTo>
                    <a:pt x="16682" y="31232"/>
                    <a:pt x="21015" y="39967"/>
                    <a:pt x="14921" y="48973"/>
                  </a:cubicBezTo>
                  <a:cubicBezTo>
                    <a:pt x="8827" y="58115"/>
                    <a:pt x="-6274" y="64073"/>
                    <a:pt x="2868" y="730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3" name="Freeform 462">
              <a:extLst>
                <a:ext uri="{FF2B5EF4-FFF2-40B4-BE49-F238E27FC236}">
                  <a16:creationId xmlns:a16="http://schemas.microsoft.com/office/drawing/2014/main" id="{71E56143-70C2-1AAD-3CED-473BFC60B0E3}"/>
                </a:ext>
              </a:extLst>
            </p:cNvPr>
            <p:cNvSpPr/>
            <p:nvPr/>
          </p:nvSpPr>
          <p:spPr bwMode="ltGray">
            <a:xfrm>
              <a:off x="15765680" y="1890410"/>
              <a:ext cx="115646" cy="57738"/>
            </a:xfrm>
            <a:custGeom>
              <a:avLst/>
              <a:gdLst>
                <a:gd name="connsiteX0" fmla="*/ 30164 w 115646"/>
                <a:gd name="connsiteY0" fmla="*/ 50177 h 57738"/>
                <a:gd name="connsiteX1" fmla="*/ 75735 w 115646"/>
                <a:gd name="connsiteY1" fmla="*/ 56610 h 57738"/>
                <a:gd name="connsiteX2" fmla="*/ 113249 w 115646"/>
                <a:gd name="connsiteY2" fmla="*/ 38734 h 57738"/>
                <a:gd name="connsiteX3" fmla="*/ 105191 w 115646"/>
                <a:gd name="connsiteY3" fmla="*/ 16794 h 57738"/>
                <a:gd name="connsiteX4" fmla="*/ 65104 w 115646"/>
                <a:gd name="connsiteY4" fmla="*/ 6637 h 57738"/>
                <a:gd name="connsiteX5" fmla="*/ 49598 w 115646"/>
                <a:gd name="connsiteY5" fmla="*/ 16794 h 57738"/>
                <a:gd name="connsiteX6" fmla="*/ 28267 w 115646"/>
                <a:gd name="connsiteY6" fmla="*/ 13747 h 57738"/>
                <a:gd name="connsiteX7" fmla="*/ 18855 w 115646"/>
                <a:gd name="connsiteY7" fmla="*/ 9955 h 57738"/>
                <a:gd name="connsiteX8" fmla="*/ 234 w 115646"/>
                <a:gd name="connsiteY8" fmla="*/ 5553 h 57738"/>
                <a:gd name="connsiteX9" fmla="*/ 30164 w 115646"/>
                <a:gd name="connsiteY9" fmla="*/ 50177 h 57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646" h="57738">
                  <a:moveTo>
                    <a:pt x="30164" y="50177"/>
                  </a:moveTo>
                  <a:cubicBezTo>
                    <a:pt x="48378" y="56204"/>
                    <a:pt x="57520" y="59657"/>
                    <a:pt x="75735" y="56610"/>
                  </a:cubicBezTo>
                  <a:cubicBezTo>
                    <a:pt x="93950" y="53563"/>
                    <a:pt x="107155" y="46318"/>
                    <a:pt x="113249" y="38734"/>
                  </a:cubicBezTo>
                  <a:cubicBezTo>
                    <a:pt x="119343" y="31150"/>
                    <a:pt x="112775" y="21331"/>
                    <a:pt x="105191" y="16794"/>
                  </a:cubicBezTo>
                  <a:cubicBezTo>
                    <a:pt x="97607" y="12257"/>
                    <a:pt x="74246" y="475"/>
                    <a:pt x="65104" y="6637"/>
                  </a:cubicBezTo>
                  <a:cubicBezTo>
                    <a:pt x="55962" y="12867"/>
                    <a:pt x="57588" y="23024"/>
                    <a:pt x="49598" y="16794"/>
                  </a:cubicBezTo>
                  <a:cubicBezTo>
                    <a:pt x="41607" y="10564"/>
                    <a:pt x="33346" y="6366"/>
                    <a:pt x="28267" y="13747"/>
                  </a:cubicBezTo>
                  <a:cubicBezTo>
                    <a:pt x="23121" y="21128"/>
                    <a:pt x="27048" y="18961"/>
                    <a:pt x="18855" y="9955"/>
                  </a:cubicBezTo>
                  <a:cubicBezTo>
                    <a:pt x="10662" y="881"/>
                    <a:pt x="-1866" y="-4807"/>
                    <a:pt x="234" y="5553"/>
                  </a:cubicBezTo>
                  <a:cubicBezTo>
                    <a:pt x="6260" y="35551"/>
                    <a:pt x="11948" y="44151"/>
                    <a:pt x="30164" y="5017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4" name="Freeform 463">
              <a:extLst>
                <a:ext uri="{FF2B5EF4-FFF2-40B4-BE49-F238E27FC236}">
                  <a16:creationId xmlns:a16="http://schemas.microsoft.com/office/drawing/2014/main" id="{E9FA3D9D-8454-EF1F-2026-F4DA3A667153}"/>
                </a:ext>
              </a:extLst>
            </p:cNvPr>
            <p:cNvSpPr/>
            <p:nvPr/>
          </p:nvSpPr>
          <p:spPr bwMode="ltGray">
            <a:xfrm>
              <a:off x="15490405" y="1874417"/>
              <a:ext cx="243904" cy="177985"/>
            </a:xfrm>
            <a:custGeom>
              <a:avLst/>
              <a:gdLst>
                <a:gd name="connsiteX0" fmla="*/ 33158 w 243904"/>
                <a:gd name="connsiteY0" fmla="*/ 123524 h 177985"/>
                <a:gd name="connsiteX1" fmla="*/ 42164 w 243904"/>
                <a:gd name="connsiteY1" fmla="*/ 157246 h 177985"/>
                <a:gd name="connsiteX2" fmla="*/ 84418 w 243904"/>
                <a:gd name="connsiteY2" fmla="*/ 163746 h 177985"/>
                <a:gd name="connsiteX3" fmla="*/ 129583 w 243904"/>
                <a:gd name="connsiteY3" fmla="*/ 176544 h 177985"/>
                <a:gd name="connsiteX4" fmla="*/ 155111 w 243904"/>
                <a:gd name="connsiteY4" fmla="*/ 162324 h 177985"/>
                <a:gd name="connsiteX5" fmla="*/ 183010 w 243904"/>
                <a:gd name="connsiteY5" fmla="*/ 130160 h 177985"/>
                <a:gd name="connsiteX6" fmla="*/ 212804 w 243904"/>
                <a:gd name="connsiteY6" fmla="*/ 113096 h 177985"/>
                <a:gd name="connsiteX7" fmla="*/ 226347 w 243904"/>
                <a:gd name="connsiteY7" fmla="*/ 102194 h 177985"/>
                <a:gd name="connsiteX8" fmla="*/ 243817 w 243904"/>
                <a:gd name="connsiteY8" fmla="*/ 42266 h 177985"/>
                <a:gd name="connsiteX9" fmla="*/ 187547 w 243904"/>
                <a:gd name="connsiteY9" fmla="*/ 12 h 177985"/>
                <a:gd name="connsiteX10" fmla="*/ 149017 w 243904"/>
                <a:gd name="connsiteY10" fmla="*/ 21342 h 177985"/>
                <a:gd name="connsiteX11" fmla="*/ 107779 w 243904"/>
                <a:gd name="connsiteY11" fmla="*/ 28317 h 177985"/>
                <a:gd name="connsiteX12" fmla="*/ 83402 w 243904"/>
                <a:gd name="connsiteY12" fmla="*/ 42943 h 177985"/>
                <a:gd name="connsiteX13" fmla="*/ 81641 w 243904"/>
                <a:gd name="connsiteY13" fmla="*/ 56893 h 177985"/>
                <a:gd name="connsiteX14" fmla="*/ 63359 w 243904"/>
                <a:gd name="connsiteY14" fmla="*/ 41183 h 177985"/>
                <a:gd name="connsiteX15" fmla="*/ 22391 w 243904"/>
                <a:gd name="connsiteY15" fmla="*/ 35698 h 177985"/>
                <a:gd name="connsiteX16" fmla="*/ 1400 w 243904"/>
                <a:gd name="connsiteY16" fmla="*/ 57367 h 177985"/>
                <a:gd name="connsiteX17" fmla="*/ 1197 w 243904"/>
                <a:gd name="connsiteY17" fmla="*/ 94339 h 177985"/>
                <a:gd name="connsiteX18" fmla="*/ 33158 w 243904"/>
                <a:gd name="connsiteY18" fmla="*/ 123524 h 17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3904" h="177985">
                  <a:moveTo>
                    <a:pt x="33158" y="123524"/>
                  </a:moveTo>
                  <a:cubicBezTo>
                    <a:pt x="37695" y="134832"/>
                    <a:pt x="38168" y="152709"/>
                    <a:pt x="42164" y="157246"/>
                  </a:cubicBezTo>
                  <a:cubicBezTo>
                    <a:pt x="46159" y="161782"/>
                    <a:pt x="69588" y="154131"/>
                    <a:pt x="84418" y="163746"/>
                  </a:cubicBezTo>
                  <a:cubicBezTo>
                    <a:pt x="99247" y="173362"/>
                    <a:pt x="107373" y="173158"/>
                    <a:pt x="129583" y="176544"/>
                  </a:cubicBezTo>
                  <a:cubicBezTo>
                    <a:pt x="151794" y="179930"/>
                    <a:pt x="143668" y="178169"/>
                    <a:pt x="155111" y="162324"/>
                  </a:cubicBezTo>
                  <a:cubicBezTo>
                    <a:pt x="166488" y="146479"/>
                    <a:pt x="167029" y="136999"/>
                    <a:pt x="183010" y="130160"/>
                  </a:cubicBezTo>
                  <a:cubicBezTo>
                    <a:pt x="198990" y="123388"/>
                    <a:pt x="199735" y="123862"/>
                    <a:pt x="212804" y="113096"/>
                  </a:cubicBezTo>
                  <a:cubicBezTo>
                    <a:pt x="225941" y="102329"/>
                    <a:pt x="213278" y="105579"/>
                    <a:pt x="226347" y="102194"/>
                  </a:cubicBezTo>
                  <a:cubicBezTo>
                    <a:pt x="239484" y="98808"/>
                    <a:pt x="241109" y="74295"/>
                    <a:pt x="243817" y="42266"/>
                  </a:cubicBezTo>
                  <a:cubicBezTo>
                    <a:pt x="245578" y="21342"/>
                    <a:pt x="220592" y="-597"/>
                    <a:pt x="187547" y="12"/>
                  </a:cubicBezTo>
                  <a:cubicBezTo>
                    <a:pt x="154502" y="554"/>
                    <a:pt x="158159" y="11185"/>
                    <a:pt x="149017" y="21342"/>
                  </a:cubicBezTo>
                  <a:cubicBezTo>
                    <a:pt x="139876" y="31500"/>
                    <a:pt x="131141" y="34073"/>
                    <a:pt x="107779" y="28317"/>
                  </a:cubicBezTo>
                  <a:cubicBezTo>
                    <a:pt x="84418" y="22561"/>
                    <a:pt x="76563" y="31093"/>
                    <a:pt x="83402" y="42943"/>
                  </a:cubicBezTo>
                  <a:cubicBezTo>
                    <a:pt x="90241" y="54793"/>
                    <a:pt x="90783" y="59737"/>
                    <a:pt x="81641" y="56893"/>
                  </a:cubicBezTo>
                  <a:cubicBezTo>
                    <a:pt x="72500" y="54049"/>
                    <a:pt x="67963" y="48022"/>
                    <a:pt x="63359" y="41183"/>
                  </a:cubicBezTo>
                  <a:cubicBezTo>
                    <a:pt x="58822" y="34411"/>
                    <a:pt x="36679" y="36849"/>
                    <a:pt x="22391" y="35698"/>
                  </a:cubicBezTo>
                  <a:cubicBezTo>
                    <a:pt x="8171" y="34547"/>
                    <a:pt x="3160" y="46600"/>
                    <a:pt x="1400" y="57367"/>
                  </a:cubicBezTo>
                  <a:cubicBezTo>
                    <a:pt x="-361" y="68133"/>
                    <a:pt x="-496" y="82489"/>
                    <a:pt x="1197" y="94339"/>
                  </a:cubicBezTo>
                  <a:cubicBezTo>
                    <a:pt x="3093" y="106257"/>
                    <a:pt x="28553" y="112215"/>
                    <a:pt x="33158" y="12352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5" name="Freeform 464">
              <a:extLst>
                <a:ext uri="{FF2B5EF4-FFF2-40B4-BE49-F238E27FC236}">
                  <a16:creationId xmlns:a16="http://schemas.microsoft.com/office/drawing/2014/main" id="{B4690886-710C-EC3C-3212-E7AF099670A9}"/>
                </a:ext>
              </a:extLst>
            </p:cNvPr>
            <p:cNvSpPr/>
            <p:nvPr/>
          </p:nvSpPr>
          <p:spPr bwMode="ltGray">
            <a:xfrm>
              <a:off x="15688196" y="2059692"/>
              <a:ext cx="34288" cy="54126"/>
            </a:xfrm>
            <a:custGeom>
              <a:avLst/>
              <a:gdLst>
                <a:gd name="connsiteX0" fmla="*/ 6685 w 34288"/>
                <a:gd name="connsiteY0" fmla="*/ 49708 h 54126"/>
                <a:gd name="connsiteX1" fmla="*/ 30791 w 34288"/>
                <a:gd name="connsiteY1" fmla="*/ 47067 h 54126"/>
                <a:gd name="connsiteX2" fmla="*/ 25780 w 34288"/>
                <a:gd name="connsiteY2" fmla="*/ 24856 h 54126"/>
                <a:gd name="connsiteX3" fmla="*/ 5872 w 34288"/>
                <a:gd name="connsiteY3" fmla="*/ 208 h 54126"/>
                <a:gd name="connsiteX4" fmla="*/ 1335 w 34288"/>
                <a:gd name="connsiteY4" fmla="*/ 12803 h 54126"/>
                <a:gd name="connsiteX5" fmla="*/ 6685 w 34288"/>
                <a:gd name="connsiteY5" fmla="*/ 49708 h 54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88" h="54126">
                  <a:moveTo>
                    <a:pt x="6685" y="49708"/>
                  </a:moveTo>
                  <a:cubicBezTo>
                    <a:pt x="15217" y="54786"/>
                    <a:pt x="28489" y="57292"/>
                    <a:pt x="30791" y="47067"/>
                  </a:cubicBezTo>
                  <a:cubicBezTo>
                    <a:pt x="33094" y="36910"/>
                    <a:pt x="39458" y="34472"/>
                    <a:pt x="25780" y="24856"/>
                  </a:cubicBezTo>
                  <a:cubicBezTo>
                    <a:pt x="12102" y="15241"/>
                    <a:pt x="12712" y="-2094"/>
                    <a:pt x="5872" y="208"/>
                  </a:cubicBezTo>
                  <a:cubicBezTo>
                    <a:pt x="-967" y="2443"/>
                    <a:pt x="2758" y="5016"/>
                    <a:pt x="1335" y="12803"/>
                  </a:cubicBezTo>
                  <a:cubicBezTo>
                    <a:pt x="-425" y="23096"/>
                    <a:pt x="-1847" y="44629"/>
                    <a:pt x="6685" y="4970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6" name="Freeform 465">
              <a:extLst>
                <a:ext uri="{FF2B5EF4-FFF2-40B4-BE49-F238E27FC236}">
                  <a16:creationId xmlns:a16="http://schemas.microsoft.com/office/drawing/2014/main" id="{3B6BAFFF-650C-1683-87D8-A88715B1DA64}"/>
                </a:ext>
              </a:extLst>
            </p:cNvPr>
            <p:cNvSpPr/>
            <p:nvPr/>
          </p:nvSpPr>
          <p:spPr bwMode="ltGray">
            <a:xfrm>
              <a:off x="15445120" y="1961917"/>
              <a:ext cx="53940" cy="60745"/>
            </a:xfrm>
            <a:custGeom>
              <a:avLst/>
              <a:gdLst>
                <a:gd name="connsiteX0" fmla="*/ 48377 w 53940"/>
                <a:gd name="connsiteY0" fmla="*/ 59318 h 60745"/>
                <a:gd name="connsiteX1" fmla="*/ 50747 w 53940"/>
                <a:gd name="connsiteY1" fmla="*/ 43744 h 60745"/>
                <a:gd name="connsiteX2" fmla="*/ 19666 w 53940"/>
                <a:gd name="connsiteY2" fmla="*/ 0 h 60745"/>
                <a:gd name="connsiteX3" fmla="*/ 571 w 53940"/>
                <a:gd name="connsiteY3" fmla="*/ 10360 h 60745"/>
                <a:gd name="connsiteX4" fmla="*/ 48377 w 53940"/>
                <a:gd name="connsiteY4" fmla="*/ 59318 h 60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40" h="60745">
                  <a:moveTo>
                    <a:pt x="48377" y="59318"/>
                  </a:moveTo>
                  <a:cubicBezTo>
                    <a:pt x="51424" y="63855"/>
                    <a:pt x="57790" y="57286"/>
                    <a:pt x="50747" y="43744"/>
                  </a:cubicBezTo>
                  <a:cubicBezTo>
                    <a:pt x="43637" y="30201"/>
                    <a:pt x="30297" y="0"/>
                    <a:pt x="19666" y="0"/>
                  </a:cubicBezTo>
                  <a:cubicBezTo>
                    <a:pt x="9035" y="0"/>
                    <a:pt x="-2747" y="3386"/>
                    <a:pt x="571" y="10360"/>
                  </a:cubicBezTo>
                  <a:cubicBezTo>
                    <a:pt x="19192" y="49567"/>
                    <a:pt x="45330" y="54781"/>
                    <a:pt x="48377" y="5931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7" name="Freeform 466">
              <a:extLst>
                <a:ext uri="{FF2B5EF4-FFF2-40B4-BE49-F238E27FC236}">
                  <a16:creationId xmlns:a16="http://schemas.microsoft.com/office/drawing/2014/main" id="{FF5D4138-30AD-A6CA-2E0A-EABFA5D44E3F}"/>
                </a:ext>
              </a:extLst>
            </p:cNvPr>
            <p:cNvSpPr/>
            <p:nvPr/>
          </p:nvSpPr>
          <p:spPr bwMode="ltGray">
            <a:xfrm>
              <a:off x="15570667" y="2117535"/>
              <a:ext cx="58783" cy="49053"/>
            </a:xfrm>
            <a:custGeom>
              <a:avLst/>
              <a:gdLst>
                <a:gd name="connsiteX0" fmla="*/ 973 w 58783"/>
                <a:gd name="connsiteY0" fmla="*/ 5069 h 49053"/>
                <a:gd name="connsiteX1" fmla="*/ 24944 w 58783"/>
                <a:gd name="connsiteY1" fmla="*/ 28295 h 49053"/>
                <a:gd name="connsiteX2" fmla="*/ 58666 w 58783"/>
                <a:gd name="connsiteY2" fmla="*/ 42583 h 49053"/>
                <a:gd name="connsiteX3" fmla="*/ 973 w 58783"/>
                <a:gd name="connsiteY3" fmla="*/ 5069 h 4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783" h="49053">
                  <a:moveTo>
                    <a:pt x="973" y="5069"/>
                  </a:moveTo>
                  <a:cubicBezTo>
                    <a:pt x="-2683" y="12517"/>
                    <a:pt x="3681" y="22268"/>
                    <a:pt x="24944" y="28295"/>
                  </a:cubicBezTo>
                  <a:cubicBezTo>
                    <a:pt x="46206" y="34321"/>
                    <a:pt x="60223" y="61204"/>
                    <a:pt x="58666" y="42583"/>
                  </a:cubicBezTo>
                  <a:cubicBezTo>
                    <a:pt x="57176" y="24029"/>
                    <a:pt x="10047" y="-13620"/>
                    <a:pt x="973" y="506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8" name="Freeform 467">
              <a:extLst>
                <a:ext uri="{FF2B5EF4-FFF2-40B4-BE49-F238E27FC236}">
                  <a16:creationId xmlns:a16="http://schemas.microsoft.com/office/drawing/2014/main" id="{076F7026-F715-FBCF-D56B-866D41349CFC}"/>
                </a:ext>
              </a:extLst>
            </p:cNvPr>
            <p:cNvSpPr/>
            <p:nvPr/>
          </p:nvSpPr>
          <p:spPr bwMode="ltGray">
            <a:xfrm>
              <a:off x="15007124" y="2263265"/>
              <a:ext cx="60390" cy="56299"/>
            </a:xfrm>
            <a:custGeom>
              <a:avLst/>
              <a:gdLst>
                <a:gd name="connsiteX0" fmla="*/ 6616 w 60390"/>
                <a:gd name="connsiteY0" fmla="*/ 46298 h 56299"/>
                <a:gd name="connsiteX1" fmla="*/ 21649 w 60390"/>
                <a:gd name="connsiteY1" fmla="*/ 49954 h 56299"/>
                <a:gd name="connsiteX2" fmla="*/ 53745 w 60390"/>
                <a:gd name="connsiteY2" fmla="*/ 52054 h 56299"/>
                <a:gd name="connsiteX3" fmla="*/ 55099 w 60390"/>
                <a:gd name="connsiteY3" fmla="*/ 12237 h 56299"/>
                <a:gd name="connsiteX4" fmla="*/ 21784 w 60390"/>
                <a:gd name="connsiteY4" fmla="*/ 7294 h 56299"/>
                <a:gd name="connsiteX5" fmla="*/ 590 w 60390"/>
                <a:gd name="connsiteY5" fmla="*/ 21921 h 56299"/>
                <a:gd name="connsiteX6" fmla="*/ 6616 w 60390"/>
                <a:gd name="connsiteY6" fmla="*/ 46298 h 56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90" h="56299">
                  <a:moveTo>
                    <a:pt x="6616" y="46298"/>
                  </a:moveTo>
                  <a:cubicBezTo>
                    <a:pt x="3163" y="48532"/>
                    <a:pt x="10272" y="48803"/>
                    <a:pt x="21649" y="49954"/>
                  </a:cubicBezTo>
                  <a:cubicBezTo>
                    <a:pt x="33024" y="51106"/>
                    <a:pt x="49208" y="62211"/>
                    <a:pt x="53745" y="52054"/>
                  </a:cubicBezTo>
                  <a:cubicBezTo>
                    <a:pt x="58282" y="41896"/>
                    <a:pt x="65392" y="29234"/>
                    <a:pt x="55099" y="12237"/>
                  </a:cubicBezTo>
                  <a:cubicBezTo>
                    <a:pt x="44807" y="-4691"/>
                    <a:pt x="39999" y="-1779"/>
                    <a:pt x="21784" y="7294"/>
                  </a:cubicBezTo>
                  <a:cubicBezTo>
                    <a:pt x="9460" y="13456"/>
                    <a:pt x="-2864" y="17384"/>
                    <a:pt x="590" y="21921"/>
                  </a:cubicBezTo>
                  <a:cubicBezTo>
                    <a:pt x="4043" y="26458"/>
                    <a:pt x="10002" y="43996"/>
                    <a:pt x="6616" y="4629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9" name="Freeform 468">
              <a:extLst>
                <a:ext uri="{FF2B5EF4-FFF2-40B4-BE49-F238E27FC236}">
                  <a16:creationId xmlns:a16="http://schemas.microsoft.com/office/drawing/2014/main" id="{ED3B2246-FA3C-B1AA-0EAA-A04E682546A4}"/>
                </a:ext>
              </a:extLst>
            </p:cNvPr>
            <p:cNvSpPr/>
            <p:nvPr/>
          </p:nvSpPr>
          <p:spPr bwMode="ltGray">
            <a:xfrm>
              <a:off x="14484531" y="1901336"/>
              <a:ext cx="137006" cy="171892"/>
            </a:xfrm>
            <a:custGeom>
              <a:avLst/>
              <a:gdLst>
                <a:gd name="connsiteX0" fmla="*/ 16746 w 137006"/>
                <a:gd name="connsiteY0" fmla="*/ 92204 h 171892"/>
                <a:gd name="connsiteX1" fmla="*/ 20064 w 137006"/>
                <a:gd name="connsiteY1" fmla="*/ 131952 h 171892"/>
                <a:gd name="connsiteX2" fmla="*/ 29069 w 137006"/>
                <a:gd name="connsiteY2" fmla="*/ 171565 h 171892"/>
                <a:gd name="connsiteX3" fmla="*/ 73829 w 137006"/>
                <a:gd name="connsiteY3" fmla="*/ 139062 h 171892"/>
                <a:gd name="connsiteX4" fmla="*/ 109921 w 137006"/>
                <a:gd name="connsiteY4" fmla="*/ 110893 h 171892"/>
                <a:gd name="connsiteX5" fmla="*/ 136803 w 137006"/>
                <a:gd name="connsiteY5" fmla="*/ 83672 h 171892"/>
                <a:gd name="connsiteX6" fmla="*/ 103691 w 137006"/>
                <a:gd name="connsiteY6" fmla="*/ 48460 h 171892"/>
                <a:gd name="connsiteX7" fmla="*/ 65771 w 137006"/>
                <a:gd name="connsiteY7" fmla="*/ 29026 h 171892"/>
                <a:gd name="connsiteX8" fmla="*/ 42206 w 137006"/>
                <a:gd name="connsiteY8" fmla="*/ 17582 h 171892"/>
                <a:gd name="connsiteX9" fmla="*/ 32523 w 137006"/>
                <a:gd name="connsiteY9" fmla="*/ 17109 h 171892"/>
                <a:gd name="connsiteX10" fmla="*/ 1239 w 137006"/>
                <a:gd name="connsiteY10" fmla="*/ 44 h 171892"/>
                <a:gd name="connsiteX11" fmla="*/ 3812 w 137006"/>
                <a:gd name="connsiteY11" fmla="*/ 15213 h 171892"/>
                <a:gd name="connsiteX12" fmla="*/ 88 w 137006"/>
                <a:gd name="connsiteY12" fmla="*/ 28214 h 171892"/>
                <a:gd name="connsiteX13" fmla="*/ 16746 w 137006"/>
                <a:gd name="connsiteY13" fmla="*/ 92204 h 171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006" h="171892">
                  <a:moveTo>
                    <a:pt x="16746" y="92204"/>
                  </a:moveTo>
                  <a:cubicBezTo>
                    <a:pt x="18235" y="107304"/>
                    <a:pt x="20064" y="122134"/>
                    <a:pt x="20064" y="131952"/>
                  </a:cubicBezTo>
                  <a:cubicBezTo>
                    <a:pt x="20064" y="141771"/>
                    <a:pt x="22976" y="167773"/>
                    <a:pt x="29069" y="171565"/>
                  </a:cubicBezTo>
                  <a:cubicBezTo>
                    <a:pt x="35164" y="175357"/>
                    <a:pt x="60896" y="145089"/>
                    <a:pt x="73829" y="139062"/>
                  </a:cubicBezTo>
                  <a:cubicBezTo>
                    <a:pt x="86762" y="133036"/>
                    <a:pt x="98477" y="122946"/>
                    <a:pt x="109921" y="110893"/>
                  </a:cubicBezTo>
                  <a:cubicBezTo>
                    <a:pt x="121297" y="98840"/>
                    <a:pt x="139106" y="98772"/>
                    <a:pt x="136803" y="83672"/>
                  </a:cubicBezTo>
                  <a:cubicBezTo>
                    <a:pt x="134501" y="68572"/>
                    <a:pt x="121907" y="54487"/>
                    <a:pt x="103691" y="48460"/>
                  </a:cubicBezTo>
                  <a:cubicBezTo>
                    <a:pt x="85476" y="42434"/>
                    <a:pt x="76199" y="35865"/>
                    <a:pt x="65771" y="29026"/>
                  </a:cubicBezTo>
                  <a:cubicBezTo>
                    <a:pt x="55343" y="22255"/>
                    <a:pt x="50535" y="16838"/>
                    <a:pt x="42206" y="17582"/>
                  </a:cubicBezTo>
                  <a:cubicBezTo>
                    <a:pt x="33878" y="18327"/>
                    <a:pt x="35571" y="26115"/>
                    <a:pt x="32523" y="17109"/>
                  </a:cubicBezTo>
                  <a:cubicBezTo>
                    <a:pt x="29476" y="8035"/>
                    <a:pt x="1239" y="-700"/>
                    <a:pt x="1239" y="44"/>
                  </a:cubicBezTo>
                  <a:cubicBezTo>
                    <a:pt x="1239" y="789"/>
                    <a:pt x="-792" y="11420"/>
                    <a:pt x="3812" y="15213"/>
                  </a:cubicBezTo>
                  <a:cubicBezTo>
                    <a:pt x="8349" y="19005"/>
                    <a:pt x="-995" y="22932"/>
                    <a:pt x="88" y="28214"/>
                  </a:cubicBezTo>
                  <a:cubicBezTo>
                    <a:pt x="14444" y="68098"/>
                    <a:pt x="15188" y="77104"/>
                    <a:pt x="16746" y="922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0" name="Freeform 469">
              <a:extLst>
                <a:ext uri="{FF2B5EF4-FFF2-40B4-BE49-F238E27FC236}">
                  <a16:creationId xmlns:a16="http://schemas.microsoft.com/office/drawing/2014/main" id="{A46A44FD-BD18-863C-7B87-F82DA63F9FB1}"/>
                </a:ext>
              </a:extLst>
            </p:cNvPr>
            <p:cNvSpPr/>
            <p:nvPr/>
          </p:nvSpPr>
          <p:spPr bwMode="ltGray">
            <a:xfrm>
              <a:off x="14658860" y="1981960"/>
              <a:ext cx="31334" cy="24298"/>
            </a:xfrm>
            <a:custGeom>
              <a:avLst/>
              <a:gdLst>
                <a:gd name="connsiteX0" fmla="*/ 12042 w 31334"/>
                <a:gd name="connsiteY0" fmla="*/ 20247 h 24298"/>
                <a:gd name="connsiteX1" fmla="*/ 26872 w 31334"/>
                <a:gd name="connsiteY1" fmla="*/ 19096 h 24298"/>
                <a:gd name="connsiteX2" fmla="*/ 25382 w 31334"/>
                <a:gd name="connsiteY2" fmla="*/ 0 h 24298"/>
                <a:gd name="connsiteX3" fmla="*/ 530 w 31334"/>
                <a:gd name="connsiteY3" fmla="*/ 13001 h 24298"/>
                <a:gd name="connsiteX4" fmla="*/ 12042 w 31334"/>
                <a:gd name="connsiteY4" fmla="*/ 20247 h 24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34" h="24298">
                  <a:moveTo>
                    <a:pt x="12042" y="20247"/>
                  </a:moveTo>
                  <a:cubicBezTo>
                    <a:pt x="20777" y="20992"/>
                    <a:pt x="23825" y="29659"/>
                    <a:pt x="26872" y="19096"/>
                  </a:cubicBezTo>
                  <a:cubicBezTo>
                    <a:pt x="29919" y="8532"/>
                    <a:pt x="35877" y="474"/>
                    <a:pt x="25382" y="0"/>
                  </a:cubicBezTo>
                  <a:cubicBezTo>
                    <a:pt x="17053" y="7787"/>
                    <a:pt x="2833" y="8464"/>
                    <a:pt x="530" y="13001"/>
                  </a:cubicBezTo>
                  <a:cubicBezTo>
                    <a:pt x="-1704" y="17538"/>
                    <a:pt x="3307" y="19502"/>
                    <a:pt x="12042" y="2024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1" name="Freeform 470">
              <a:extLst>
                <a:ext uri="{FF2B5EF4-FFF2-40B4-BE49-F238E27FC236}">
                  <a16:creationId xmlns:a16="http://schemas.microsoft.com/office/drawing/2014/main" id="{C8DF2058-301C-D666-0AD0-54113A02470D}"/>
                </a:ext>
              </a:extLst>
            </p:cNvPr>
            <p:cNvSpPr/>
            <p:nvPr/>
          </p:nvSpPr>
          <p:spPr bwMode="ltGray">
            <a:xfrm>
              <a:off x="14478457" y="2139126"/>
              <a:ext cx="33324" cy="40933"/>
            </a:xfrm>
            <a:custGeom>
              <a:avLst/>
              <a:gdLst>
                <a:gd name="connsiteX0" fmla="*/ 27086 w 33324"/>
                <a:gd name="connsiteY0" fmla="*/ 32300 h 40933"/>
                <a:gd name="connsiteX1" fmla="*/ 27763 w 33324"/>
                <a:gd name="connsiteY1" fmla="*/ 0 h 40933"/>
                <a:gd name="connsiteX2" fmla="*/ 11037 w 33324"/>
                <a:gd name="connsiteY2" fmla="*/ 35212 h 40933"/>
                <a:gd name="connsiteX3" fmla="*/ 0 w 33324"/>
                <a:gd name="connsiteY3" fmla="*/ 40764 h 40933"/>
                <a:gd name="connsiteX4" fmla="*/ 2100 w 33324"/>
                <a:gd name="connsiteY4" fmla="*/ 40764 h 40933"/>
                <a:gd name="connsiteX5" fmla="*/ 27086 w 33324"/>
                <a:gd name="connsiteY5" fmla="*/ 32300 h 40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324" h="40933">
                  <a:moveTo>
                    <a:pt x="27086" y="32300"/>
                  </a:moveTo>
                  <a:cubicBezTo>
                    <a:pt x="30133" y="21736"/>
                    <a:pt x="39071" y="1625"/>
                    <a:pt x="27763" y="0"/>
                  </a:cubicBezTo>
                  <a:cubicBezTo>
                    <a:pt x="20179" y="10563"/>
                    <a:pt x="15575" y="27695"/>
                    <a:pt x="11037" y="35212"/>
                  </a:cubicBezTo>
                  <a:cubicBezTo>
                    <a:pt x="8803" y="38868"/>
                    <a:pt x="3454" y="40290"/>
                    <a:pt x="0" y="40764"/>
                  </a:cubicBezTo>
                  <a:cubicBezTo>
                    <a:pt x="609" y="40764"/>
                    <a:pt x="1286" y="40764"/>
                    <a:pt x="2100" y="40764"/>
                  </a:cubicBezTo>
                  <a:cubicBezTo>
                    <a:pt x="15709" y="40764"/>
                    <a:pt x="24039" y="42863"/>
                    <a:pt x="27086" y="323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2" name="Freeform 471">
              <a:extLst>
                <a:ext uri="{FF2B5EF4-FFF2-40B4-BE49-F238E27FC236}">
                  <a16:creationId xmlns:a16="http://schemas.microsoft.com/office/drawing/2014/main" id="{AD03BC13-6ECB-1DFA-EA8F-F93C06ABC148}"/>
                </a:ext>
              </a:extLst>
            </p:cNvPr>
            <p:cNvSpPr/>
            <p:nvPr/>
          </p:nvSpPr>
          <p:spPr bwMode="ltGray">
            <a:xfrm>
              <a:off x="14475495" y="2179890"/>
              <a:ext cx="2893" cy="226"/>
            </a:xfrm>
            <a:custGeom>
              <a:avLst/>
              <a:gdLst>
                <a:gd name="connsiteX0" fmla="*/ 2894 w 2893"/>
                <a:gd name="connsiteY0" fmla="*/ 0 h 226"/>
                <a:gd name="connsiteX1" fmla="*/ 2894 w 2893"/>
                <a:gd name="connsiteY1" fmla="*/ 0 h 226"/>
                <a:gd name="connsiteX2" fmla="*/ 2894 w 2893"/>
                <a:gd name="connsiteY2" fmla="*/ 0 h 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3" h="226">
                  <a:moveTo>
                    <a:pt x="2894" y="0"/>
                  </a:moveTo>
                  <a:cubicBezTo>
                    <a:pt x="-1643" y="68"/>
                    <a:pt x="-221" y="474"/>
                    <a:pt x="2894" y="0"/>
                  </a:cubicBezTo>
                  <a:lnTo>
                    <a:pt x="2894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3" name="Freeform 472">
              <a:extLst>
                <a:ext uri="{FF2B5EF4-FFF2-40B4-BE49-F238E27FC236}">
                  <a16:creationId xmlns:a16="http://schemas.microsoft.com/office/drawing/2014/main" id="{BD741F9A-B032-CEA8-FCCA-F27DD4EA313E}"/>
                </a:ext>
              </a:extLst>
            </p:cNvPr>
            <p:cNvSpPr/>
            <p:nvPr/>
          </p:nvSpPr>
          <p:spPr bwMode="ltGray">
            <a:xfrm>
              <a:off x="14181248" y="1759789"/>
              <a:ext cx="284507" cy="249741"/>
            </a:xfrm>
            <a:custGeom>
              <a:avLst/>
              <a:gdLst>
                <a:gd name="connsiteX0" fmla="*/ 36981 w 284507"/>
                <a:gd name="connsiteY0" fmla="*/ 111594 h 249741"/>
                <a:gd name="connsiteX1" fmla="*/ 36981 w 284507"/>
                <a:gd name="connsiteY1" fmla="*/ 141659 h 249741"/>
                <a:gd name="connsiteX2" fmla="*/ 44565 w 284507"/>
                <a:gd name="connsiteY2" fmla="*/ 189127 h 249741"/>
                <a:gd name="connsiteX3" fmla="*/ 115395 w 284507"/>
                <a:gd name="connsiteY3" fmla="*/ 207952 h 249741"/>
                <a:gd name="connsiteX4" fmla="*/ 162186 w 284507"/>
                <a:gd name="connsiteY4" fmla="*/ 216958 h 249741"/>
                <a:gd name="connsiteX5" fmla="*/ 211821 w 284507"/>
                <a:gd name="connsiteY5" fmla="*/ 249596 h 249741"/>
                <a:gd name="connsiteX6" fmla="*/ 263555 w 284507"/>
                <a:gd name="connsiteY6" fmla="*/ 235511 h 249741"/>
                <a:gd name="connsiteX7" fmla="*/ 282853 w 284507"/>
                <a:gd name="connsiteY7" fmla="*/ 213640 h 249741"/>
                <a:gd name="connsiteX8" fmla="*/ 254684 w 284507"/>
                <a:gd name="connsiteY8" fmla="*/ 179850 h 249741"/>
                <a:gd name="connsiteX9" fmla="*/ 259762 w 284507"/>
                <a:gd name="connsiteY9" fmla="*/ 143894 h 249741"/>
                <a:gd name="connsiteX10" fmla="*/ 196382 w 284507"/>
                <a:gd name="connsiteY10" fmla="*/ 94056 h 249741"/>
                <a:gd name="connsiteX11" fmla="*/ 146341 w 284507"/>
                <a:gd name="connsiteY11" fmla="*/ 106651 h 249741"/>
                <a:gd name="connsiteX12" fmla="*/ 115801 w 284507"/>
                <a:gd name="connsiteY12" fmla="*/ 67173 h 249741"/>
                <a:gd name="connsiteX13" fmla="*/ 94065 w 284507"/>
                <a:gd name="connsiteY13" fmla="*/ 47401 h 249741"/>
                <a:gd name="connsiteX14" fmla="*/ 53436 w 284507"/>
                <a:gd name="connsiteY14" fmla="*/ 7449 h 249741"/>
                <a:gd name="connsiteX15" fmla="*/ 30278 w 284507"/>
                <a:gd name="connsiteY15" fmla="*/ 13611 h 249741"/>
                <a:gd name="connsiteX16" fmla="*/ 7188 w 284507"/>
                <a:gd name="connsiteY16" fmla="*/ 51193 h 249741"/>
                <a:gd name="connsiteX17" fmla="*/ 6645 w 284507"/>
                <a:gd name="connsiteY17" fmla="*/ 86675 h 249741"/>
                <a:gd name="connsiteX18" fmla="*/ 36981 w 284507"/>
                <a:gd name="connsiteY18" fmla="*/ 111594 h 24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4507" h="249741">
                  <a:moveTo>
                    <a:pt x="36981" y="111594"/>
                  </a:moveTo>
                  <a:cubicBezTo>
                    <a:pt x="42331" y="119110"/>
                    <a:pt x="39217" y="123512"/>
                    <a:pt x="36981" y="141659"/>
                  </a:cubicBezTo>
                  <a:cubicBezTo>
                    <a:pt x="34679" y="159807"/>
                    <a:pt x="17209" y="183100"/>
                    <a:pt x="44565" y="189127"/>
                  </a:cubicBezTo>
                  <a:cubicBezTo>
                    <a:pt x="71922" y="195154"/>
                    <a:pt x="97112" y="203482"/>
                    <a:pt x="115395" y="207952"/>
                  </a:cubicBezTo>
                  <a:cubicBezTo>
                    <a:pt x="133610" y="212489"/>
                    <a:pt x="150065" y="206191"/>
                    <a:pt x="162186" y="216958"/>
                  </a:cubicBezTo>
                  <a:cubicBezTo>
                    <a:pt x="174374" y="227724"/>
                    <a:pt x="187512" y="251831"/>
                    <a:pt x="211821" y="249596"/>
                  </a:cubicBezTo>
                  <a:cubicBezTo>
                    <a:pt x="236130" y="247361"/>
                    <a:pt x="249876" y="240455"/>
                    <a:pt x="263555" y="235511"/>
                  </a:cubicBezTo>
                  <a:cubicBezTo>
                    <a:pt x="277233" y="230568"/>
                    <a:pt x="288948" y="229485"/>
                    <a:pt x="282853" y="213640"/>
                  </a:cubicBezTo>
                  <a:cubicBezTo>
                    <a:pt x="276759" y="197794"/>
                    <a:pt x="257731" y="188179"/>
                    <a:pt x="254684" y="179850"/>
                  </a:cubicBezTo>
                  <a:cubicBezTo>
                    <a:pt x="251637" y="171589"/>
                    <a:pt x="263555" y="161973"/>
                    <a:pt x="259762" y="143894"/>
                  </a:cubicBezTo>
                  <a:cubicBezTo>
                    <a:pt x="255971" y="125814"/>
                    <a:pt x="212362" y="96290"/>
                    <a:pt x="196382" y="94056"/>
                  </a:cubicBezTo>
                  <a:cubicBezTo>
                    <a:pt x="180401" y="91821"/>
                    <a:pt x="157785" y="108885"/>
                    <a:pt x="146341" y="106651"/>
                  </a:cubicBezTo>
                  <a:cubicBezTo>
                    <a:pt x="134965" y="104416"/>
                    <a:pt x="119594" y="83763"/>
                    <a:pt x="115801" y="67173"/>
                  </a:cubicBezTo>
                  <a:cubicBezTo>
                    <a:pt x="112010" y="50583"/>
                    <a:pt x="103206" y="45843"/>
                    <a:pt x="94065" y="47401"/>
                  </a:cubicBezTo>
                  <a:cubicBezTo>
                    <a:pt x="84924" y="48890"/>
                    <a:pt x="67115" y="23226"/>
                    <a:pt x="53436" y="7449"/>
                  </a:cubicBezTo>
                  <a:cubicBezTo>
                    <a:pt x="39758" y="-8396"/>
                    <a:pt x="34815" y="4605"/>
                    <a:pt x="30278" y="13611"/>
                  </a:cubicBezTo>
                  <a:cubicBezTo>
                    <a:pt x="21881" y="30269"/>
                    <a:pt x="14772" y="40629"/>
                    <a:pt x="7188" y="51193"/>
                  </a:cubicBezTo>
                  <a:cubicBezTo>
                    <a:pt x="-396" y="61756"/>
                    <a:pt x="-3985" y="73132"/>
                    <a:pt x="6645" y="86675"/>
                  </a:cubicBezTo>
                  <a:cubicBezTo>
                    <a:pt x="17413" y="100218"/>
                    <a:pt x="31700" y="104010"/>
                    <a:pt x="36981" y="11159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4" name="Freeform 473">
              <a:extLst>
                <a:ext uri="{FF2B5EF4-FFF2-40B4-BE49-F238E27FC236}">
                  <a16:creationId xmlns:a16="http://schemas.microsoft.com/office/drawing/2014/main" id="{000BA2AD-606C-42E9-93B0-578C146FEDF9}"/>
                </a:ext>
              </a:extLst>
            </p:cNvPr>
            <p:cNvSpPr/>
            <p:nvPr/>
          </p:nvSpPr>
          <p:spPr bwMode="ltGray">
            <a:xfrm>
              <a:off x="13911144" y="1896727"/>
              <a:ext cx="39358" cy="28235"/>
            </a:xfrm>
            <a:custGeom>
              <a:avLst/>
              <a:gdLst>
                <a:gd name="connsiteX0" fmla="*/ 16388 w 39358"/>
                <a:gd name="connsiteY0" fmla="*/ 28218 h 28235"/>
                <a:gd name="connsiteX1" fmla="*/ 38599 w 39358"/>
                <a:gd name="connsiteY1" fmla="*/ 12305 h 28235"/>
                <a:gd name="connsiteX2" fmla="*/ 1762 w 39358"/>
                <a:gd name="connsiteY2" fmla="*/ 2215 h 28235"/>
                <a:gd name="connsiteX3" fmla="*/ 16388 w 39358"/>
                <a:gd name="connsiteY3" fmla="*/ 28218 h 2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58" h="28235">
                  <a:moveTo>
                    <a:pt x="16388" y="28218"/>
                  </a:moveTo>
                  <a:cubicBezTo>
                    <a:pt x="26274" y="27473"/>
                    <a:pt x="43135" y="25509"/>
                    <a:pt x="38599" y="12305"/>
                  </a:cubicBezTo>
                  <a:cubicBezTo>
                    <a:pt x="34062" y="-900"/>
                    <a:pt x="18623" y="-2051"/>
                    <a:pt x="1762" y="2215"/>
                  </a:cubicBezTo>
                  <a:cubicBezTo>
                    <a:pt x="-4333" y="6752"/>
                    <a:pt x="6569" y="28962"/>
                    <a:pt x="16388" y="2821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5" name="Freeform 474">
              <a:extLst>
                <a:ext uri="{FF2B5EF4-FFF2-40B4-BE49-F238E27FC236}">
                  <a16:creationId xmlns:a16="http://schemas.microsoft.com/office/drawing/2014/main" id="{BB98A67A-629D-1CC4-86AD-D8CDD000FB32}"/>
                </a:ext>
              </a:extLst>
            </p:cNvPr>
            <p:cNvSpPr/>
            <p:nvPr/>
          </p:nvSpPr>
          <p:spPr bwMode="ltGray">
            <a:xfrm>
              <a:off x="14120025" y="1798861"/>
              <a:ext cx="23987" cy="19644"/>
            </a:xfrm>
            <a:custGeom>
              <a:avLst/>
              <a:gdLst>
                <a:gd name="connsiteX0" fmla="*/ 6588 w 23987"/>
                <a:gd name="connsiteY0" fmla="*/ 19230 h 19644"/>
                <a:gd name="connsiteX1" fmla="*/ 22365 w 23987"/>
                <a:gd name="connsiteY1" fmla="*/ 6771 h 19644"/>
                <a:gd name="connsiteX2" fmla="*/ 12208 w 23987"/>
                <a:gd name="connsiteY2" fmla="*/ 5281 h 19644"/>
                <a:gd name="connsiteX3" fmla="*/ 6588 w 23987"/>
                <a:gd name="connsiteY3" fmla="*/ 19230 h 1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987" h="19644">
                  <a:moveTo>
                    <a:pt x="6588" y="19230"/>
                  </a:moveTo>
                  <a:cubicBezTo>
                    <a:pt x="20266" y="21465"/>
                    <a:pt x="20131" y="14287"/>
                    <a:pt x="22365" y="6771"/>
                  </a:cubicBezTo>
                  <a:cubicBezTo>
                    <a:pt x="24667" y="-746"/>
                    <a:pt x="26699" y="-3048"/>
                    <a:pt x="12208" y="5281"/>
                  </a:cubicBezTo>
                  <a:cubicBezTo>
                    <a:pt x="3405" y="10360"/>
                    <a:pt x="-7091" y="16996"/>
                    <a:pt x="6588" y="192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6" name="Freeform 475">
              <a:extLst>
                <a:ext uri="{FF2B5EF4-FFF2-40B4-BE49-F238E27FC236}">
                  <a16:creationId xmlns:a16="http://schemas.microsoft.com/office/drawing/2014/main" id="{38770567-A4E5-4CC7-6C7E-18E3788746A7}"/>
                </a:ext>
              </a:extLst>
            </p:cNvPr>
            <p:cNvSpPr/>
            <p:nvPr/>
          </p:nvSpPr>
          <p:spPr bwMode="ltGray">
            <a:xfrm>
              <a:off x="14334492" y="2180622"/>
              <a:ext cx="1671" cy="7191"/>
            </a:xfrm>
            <a:custGeom>
              <a:avLst/>
              <a:gdLst>
                <a:gd name="connsiteX0" fmla="*/ 275 w 1671"/>
                <a:gd name="connsiteY0" fmla="*/ 6920 h 7191"/>
                <a:gd name="connsiteX1" fmla="*/ 343 w 1671"/>
                <a:gd name="connsiteY1" fmla="*/ 7191 h 7191"/>
                <a:gd name="connsiteX2" fmla="*/ 275 w 1671"/>
                <a:gd name="connsiteY2" fmla="*/ 6920 h 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71" h="7191">
                  <a:moveTo>
                    <a:pt x="275" y="6920"/>
                  </a:moveTo>
                  <a:cubicBezTo>
                    <a:pt x="275" y="6988"/>
                    <a:pt x="343" y="7056"/>
                    <a:pt x="343" y="7191"/>
                  </a:cubicBezTo>
                  <a:cubicBezTo>
                    <a:pt x="3999" y="-4591"/>
                    <a:pt x="-1214" y="149"/>
                    <a:pt x="275" y="692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7" name="Freeform 476">
              <a:extLst>
                <a:ext uri="{FF2B5EF4-FFF2-40B4-BE49-F238E27FC236}">
                  <a16:creationId xmlns:a16="http://schemas.microsoft.com/office/drawing/2014/main" id="{96373887-1CE7-0927-CB01-614165200E21}"/>
                </a:ext>
              </a:extLst>
            </p:cNvPr>
            <p:cNvSpPr/>
            <p:nvPr/>
          </p:nvSpPr>
          <p:spPr bwMode="ltGray">
            <a:xfrm>
              <a:off x="14333086" y="2187813"/>
              <a:ext cx="8347" cy="25562"/>
            </a:xfrm>
            <a:custGeom>
              <a:avLst/>
              <a:gdLst>
                <a:gd name="connsiteX0" fmla="*/ 6285 w 8347"/>
                <a:gd name="connsiteY0" fmla="*/ 24851 h 25562"/>
                <a:gd name="connsiteX1" fmla="*/ 1748 w 8347"/>
                <a:gd name="connsiteY1" fmla="*/ 0 h 25562"/>
                <a:gd name="connsiteX2" fmla="*/ 1681 w 8347"/>
                <a:gd name="connsiteY2" fmla="*/ 203 h 25562"/>
                <a:gd name="connsiteX3" fmla="*/ 6285 w 8347"/>
                <a:gd name="connsiteY3" fmla="*/ 24851 h 25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47" h="25562">
                  <a:moveTo>
                    <a:pt x="6285" y="24851"/>
                  </a:moveTo>
                  <a:cubicBezTo>
                    <a:pt x="12312" y="20382"/>
                    <a:pt x="3374" y="6839"/>
                    <a:pt x="1748" y="0"/>
                  </a:cubicBezTo>
                  <a:cubicBezTo>
                    <a:pt x="1748" y="68"/>
                    <a:pt x="1681" y="135"/>
                    <a:pt x="1681" y="203"/>
                  </a:cubicBezTo>
                  <a:cubicBezTo>
                    <a:pt x="-1773" y="11173"/>
                    <a:pt x="258" y="29388"/>
                    <a:pt x="6285" y="248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8" name="Freeform 477">
              <a:extLst>
                <a:ext uri="{FF2B5EF4-FFF2-40B4-BE49-F238E27FC236}">
                  <a16:creationId xmlns:a16="http://schemas.microsoft.com/office/drawing/2014/main" id="{9603F081-C328-7E89-080C-5054847531EC}"/>
                </a:ext>
              </a:extLst>
            </p:cNvPr>
            <p:cNvSpPr/>
            <p:nvPr/>
          </p:nvSpPr>
          <p:spPr bwMode="ltGray">
            <a:xfrm>
              <a:off x="14232076" y="2373750"/>
              <a:ext cx="23525" cy="39625"/>
            </a:xfrm>
            <a:custGeom>
              <a:avLst/>
              <a:gdLst>
                <a:gd name="connsiteX0" fmla="*/ 577 w 23525"/>
                <a:gd name="connsiteY0" fmla="*/ 2038 h 39625"/>
                <a:gd name="connsiteX1" fmla="*/ 6672 w 23525"/>
                <a:gd name="connsiteY1" fmla="*/ 28176 h 39625"/>
                <a:gd name="connsiteX2" fmla="*/ 16220 w 23525"/>
                <a:gd name="connsiteY2" fmla="*/ 39213 h 39625"/>
                <a:gd name="connsiteX3" fmla="*/ 22179 w 23525"/>
                <a:gd name="connsiteY3" fmla="*/ 18628 h 39625"/>
                <a:gd name="connsiteX4" fmla="*/ 577 w 23525"/>
                <a:gd name="connsiteY4" fmla="*/ 2038 h 3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25" h="39625">
                  <a:moveTo>
                    <a:pt x="577" y="2038"/>
                  </a:moveTo>
                  <a:cubicBezTo>
                    <a:pt x="-1250" y="5356"/>
                    <a:pt x="1390" y="22962"/>
                    <a:pt x="6672" y="28176"/>
                  </a:cubicBezTo>
                  <a:cubicBezTo>
                    <a:pt x="12022" y="33457"/>
                    <a:pt x="13918" y="36166"/>
                    <a:pt x="16220" y="39213"/>
                  </a:cubicBezTo>
                  <a:cubicBezTo>
                    <a:pt x="18522" y="42260"/>
                    <a:pt x="26716" y="27702"/>
                    <a:pt x="22179" y="18628"/>
                  </a:cubicBezTo>
                  <a:cubicBezTo>
                    <a:pt x="17574" y="9554"/>
                    <a:pt x="4641" y="-5479"/>
                    <a:pt x="577" y="203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9" name="Freeform 478">
              <a:extLst>
                <a:ext uri="{FF2B5EF4-FFF2-40B4-BE49-F238E27FC236}">
                  <a16:creationId xmlns:a16="http://schemas.microsoft.com/office/drawing/2014/main" id="{A446947D-F899-E52C-E92E-14922E42553B}"/>
                </a:ext>
              </a:extLst>
            </p:cNvPr>
            <p:cNvSpPr/>
            <p:nvPr/>
          </p:nvSpPr>
          <p:spPr bwMode="ltGray">
            <a:xfrm>
              <a:off x="14266121" y="2577848"/>
              <a:ext cx="18469" cy="43608"/>
            </a:xfrm>
            <a:custGeom>
              <a:avLst/>
              <a:gdLst>
                <a:gd name="connsiteX0" fmla="*/ 8109 w 18469"/>
                <a:gd name="connsiteY0" fmla="*/ 203 h 43608"/>
                <a:gd name="connsiteX1" fmla="*/ 2963 w 18469"/>
                <a:gd name="connsiteY1" fmla="*/ 13069 h 43608"/>
                <a:gd name="connsiteX2" fmla="*/ 2963 w 18469"/>
                <a:gd name="connsiteY2" fmla="*/ 31217 h 43608"/>
                <a:gd name="connsiteX3" fmla="*/ 13052 w 18469"/>
                <a:gd name="connsiteY3" fmla="*/ 40087 h 43608"/>
                <a:gd name="connsiteX4" fmla="*/ 18470 w 18469"/>
                <a:gd name="connsiteY4" fmla="*/ 43608 h 43608"/>
                <a:gd name="connsiteX5" fmla="*/ 16168 w 18469"/>
                <a:gd name="connsiteY5" fmla="*/ 39071 h 43608"/>
                <a:gd name="connsiteX6" fmla="*/ 8109 w 18469"/>
                <a:gd name="connsiteY6" fmla="*/ 203 h 43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69" h="43608">
                  <a:moveTo>
                    <a:pt x="8109" y="203"/>
                  </a:moveTo>
                  <a:cubicBezTo>
                    <a:pt x="5198" y="-1693"/>
                    <a:pt x="4995" y="10225"/>
                    <a:pt x="2963" y="13069"/>
                  </a:cubicBezTo>
                  <a:cubicBezTo>
                    <a:pt x="-1573" y="20585"/>
                    <a:pt x="-355" y="20653"/>
                    <a:pt x="2963" y="31217"/>
                  </a:cubicBezTo>
                  <a:cubicBezTo>
                    <a:pt x="6281" y="41780"/>
                    <a:pt x="6214" y="39342"/>
                    <a:pt x="13052" y="40087"/>
                  </a:cubicBezTo>
                  <a:cubicBezTo>
                    <a:pt x="15152" y="40290"/>
                    <a:pt x="17048" y="41983"/>
                    <a:pt x="18470" y="43608"/>
                  </a:cubicBezTo>
                  <a:cubicBezTo>
                    <a:pt x="17861" y="42457"/>
                    <a:pt x="17116" y="40967"/>
                    <a:pt x="16168" y="39071"/>
                  </a:cubicBezTo>
                  <a:cubicBezTo>
                    <a:pt x="7839" y="21737"/>
                    <a:pt x="22939" y="9683"/>
                    <a:pt x="8109" y="2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0" name="Freeform 479">
              <a:extLst>
                <a:ext uri="{FF2B5EF4-FFF2-40B4-BE49-F238E27FC236}">
                  <a16:creationId xmlns:a16="http://schemas.microsoft.com/office/drawing/2014/main" id="{D9A93EB4-1376-3470-0704-9F94FFB26F73}"/>
                </a:ext>
              </a:extLst>
            </p:cNvPr>
            <p:cNvSpPr/>
            <p:nvPr/>
          </p:nvSpPr>
          <p:spPr bwMode="ltGray">
            <a:xfrm>
              <a:off x="14284590" y="2621456"/>
              <a:ext cx="2191" cy="3596"/>
            </a:xfrm>
            <a:custGeom>
              <a:avLst/>
              <a:gdLst>
                <a:gd name="connsiteX0" fmla="*/ 0 w 2191"/>
                <a:gd name="connsiteY0" fmla="*/ 0 h 3596"/>
                <a:gd name="connsiteX1" fmla="*/ 0 w 2191"/>
                <a:gd name="connsiteY1" fmla="*/ 0 h 3596"/>
                <a:gd name="connsiteX2" fmla="*/ 0 w 2191"/>
                <a:gd name="connsiteY2" fmla="*/ 0 h 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1" h="3596">
                  <a:moveTo>
                    <a:pt x="0" y="0"/>
                  </a:moveTo>
                  <a:cubicBezTo>
                    <a:pt x="3250" y="6230"/>
                    <a:pt x="2573" y="3115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1" name="Freeform 480">
              <a:extLst>
                <a:ext uri="{FF2B5EF4-FFF2-40B4-BE49-F238E27FC236}">
                  <a16:creationId xmlns:a16="http://schemas.microsoft.com/office/drawing/2014/main" id="{E79B04FD-77D0-D4B3-5518-040A2A94D6D7}"/>
                </a:ext>
              </a:extLst>
            </p:cNvPr>
            <p:cNvSpPr/>
            <p:nvPr/>
          </p:nvSpPr>
          <p:spPr bwMode="ltGray">
            <a:xfrm>
              <a:off x="14357097" y="2410332"/>
              <a:ext cx="28956" cy="32086"/>
            </a:xfrm>
            <a:custGeom>
              <a:avLst/>
              <a:gdLst>
                <a:gd name="connsiteX0" fmla="*/ 26356 w 28956"/>
                <a:gd name="connsiteY0" fmla="*/ 15294 h 32086"/>
                <a:gd name="connsiteX1" fmla="*/ 13152 w 28956"/>
                <a:gd name="connsiteY1" fmla="*/ 1006 h 32086"/>
                <a:gd name="connsiteX2" fmla="*/ 83 w 28956"/>
                <a:gd name="connsiteY2" fmla="*/ 11028 h 32086"/>
                <a:gd name="connsiteX3" fmla="*/ 19314 w 28956"/>
                <a:gd name="connsiteY3" fmla="*/ 32087 h 32086"/>
                <a:gd name="connsiteX4" fmla="*/ 26356 w 28956"/>
                <a:gd name="connsiteY4" fmla="*/ 15294 h 3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56" h="32086">
                  <a:moveTo>
                    <a:pt x="26356" y="15294"/>
                  </a:moveTo>
                  <a:cubicBezTo>
                    <a:pt x="20262" y="6220"/>
                    <a:pt x="16199" y="-3125"/>
                    <a:pt x="13152" y="1006"/>
                  </a:cubicBezTo>
                  <a:cubicBezTo>
                    <a:pt x="10104" y="5137"/>
                    <a:pt x="-1068" y="4595"/>
                    <a:pt x="83" y="11028"/>
                  </a:cubicBezTo>
                  <a:cubicBezTo>
                    <a:pt x="2453" y="24571"/>
                    <a:pt x="11730" y="32087"/>
                    <a:pt x="19314" y="32087"/>
                  </a:cubicBezTo>
                  <a:cubicBezTo>
                    <a:pt x="26898" y="32087"/>
                    <a:pt x="32451" y="24300"/>
                    <a:pt x="26356" y="1529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2" name="Freeform 481">
              <a:extLst>
                <a:ext uri="{FF2B5EF4-FFF2-40B4-BE49-F238E27FC236}">
                  <a16:creationId xmlns:a16="http://schemas.microsoft.com/office/drawing/2014/main" id="{F86B2FA0-394E-B5A6-CDC2-23DD67B7D627}"/>
                </a:ext>
              </a:extLst>
            </p:cNvPr>
            <p:cNvSpPr/>
            <p:nvPr/>
          </p:nvSpPr>
          <p:spPr bwMode="ltGray">
            <a:xfrm>
              <a:off x="14309987" y="2492660"/>
              <a:ext cx="9679" cy="20438"/>
            </a:xfrm>
            <a:custGeom>
              <a:avLst/>
              <a:gdLst>
                <a:gd name="connsiteX0" fmla="*/ 1960 w 9679"/>
                <a:gd name="connsiteY0" fmla="*/ 3254 h 20438"/>
                <a:gd name="connsiteX1" fmla="*/ 3179 w 9679"/>
                <a:gd name="connsiteY1" fmla="*/ 20318 h 20438"/>
                <a:gd name="connsiteX2" fmla="*/ 7852 w 9679"/>
                <a:gd name="connsiteY2" fmla="*/ 3524 h 20438"/>
                <a:gd name="connsiteX3" fmla="*/ 1960 w 9679"/>
                <a:gd name="connsiteY3" fmla="*/ 3254 h 2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79" h="20438">
                  <a:moveTo>
                    <a:pt x="1960" y="3254"/>
                  </a:moveTo>
                  <a:cubicBezTo>
                    <a:pt x="1554" y="7994"/>
                    <a:pt x="-2916" y="21875"/>
                    <a:pt x="3179" y="20318"/>
                  </a:cubicBezTo>
                  <a:cubicBezTo>
                    <a:pt x="9273" y="18828"/>
                    <a:pt x="11643" y="7249"/>
                    <a:pt x="7852" y="3524"/>
                  </a:cubicBezTo>
                  <a:cubicBezTo>
                    <a:pt x="3991" y="-268"/>
                    <a:pt x="2434" y="-1893"/>
                    <a:pt x="1960" y="32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3" name="Freeform 482">
              <a:extLst>
                <a:ext uri="{FF2B5EF4-FFF2-40B4-BE49-F238E27FC236}">
                  <a16:creationId xmlns:a16="http://schemas.microsoft.com/office/drawing/2014/main" id="{E375CB78-DEE7-4068-AFDF-9E44ED9A4199}"/>
                </a:ext>
              </a:extLst>
            </p:cNvPr>
            <p:cNvSpPr/>
            <p:nvPr/>
          </p:nvSpPr>
          <p:spPr bwMode="ltGray">
            <a:xfrm>
              <a:off x="14349320" y="2455168"/>
              <a:ext cx="16894" cy="23834"/>
            </a:xfrm>
            <a:custGeom>
              <a:avLst/>
              <a:gdLst>
                <a:gd name="connsiteX0" fmla="*/ 1089 w 16894"/>
                <a:gd name="connsiteY0" fmla="*/ 3097 h 23834"/>
                <a:gd name="connsiteX1" fmla="*/ 12669 w 16894"/>
                <a:gd name="connsiteY1" fmla="*/ 23275 h 23834"/>
                <a:gd name="connsiteX2" fmla="*/ 14361 w 16894"/>
                <a:gd name="connsiteY2" fmla="*/ 5399 h 23834"/>
                <a:gd name="connsiteX3" fmla="*/ 1089 w 16894"/>
                <a:gd name="connsiteY3" fmla="*/ 3097 h 2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94" h="23834">
                  <a:moveTo>
                    <a:pt x="1089" y="3097"/>
                  </a:moveTo>
                  <a:cubicBezTo>
                    <a:pt x="-3447" y="10613"/>
                    <a:pt x="7319" y="27067"/>
                    <a:pt x="12669" y="23275"/>
                  </a:cubicBezTo>
                  <a:cubicBezTo>
                    <a:pt x="18018" y="19483"/>
                    <a:pt x="17950" y="11425"/>
                    <a:pt x="14361" y="5399"/>
                  </a:cubicBezTo>
                  <a:cubicBezTo>
                    <a:pt x="10772" y="-628"/>
                    <a:pt x="6167" y="-1914"/>
                    <a:pt x="1089" y="309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4" name="Freeform 483">
              <a:extLst>
                <a:ext uri="{FF2B5EF4-FFF2-40B4-BE49-F238E27FC236}">
                  <a16:creationId xmlns:a16="http://schemas.microsoft.com/office/drawing/2014/main" id="{AE516065-25A5-F05A-295C-031F98D19EDA}"/>
                </a:ext>
              </a:extLst>
            </p:cNvPr>
            <p:cNvSpPr/>
            <p:nvPr/>
          </p:nvSpPr>
          <p:spPr bwMode="ltGray">
            <a:xfrm>
              <a:off x="14210465" y="2470859"/>
              <a:ext cx="15398" cy="11623"/>
            </a:xfrm>
            <a:custGeom>
              <a:avLst/>
              <a:gdLst>
                <a:gd name="connsiteX0" fmla="*/ 1941 w 15398"/>
                <a:gd name="connsiteY0" fmla="*/ 0 h 11623"/>
                <a:gd name="connsiteX1" fmla="*/ 10880 w 15398"/>
                <a:gd name="connsiteY1" fmla="*/ 10360 h 11623"/>
                <a:gd name="connsiteX2" fmla="*/ 1941 w 15398"/>
                <a:gd name="connsiteY2" fmla="*/ 0 h 11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98" h="11623">
                  <a:moveTo>
                    <a:pt x="1941" y="0"/>
                  </a:moveTo>
                  <a:cubicBezTo>
                    <a:pt x="-2595" y="11308"/>
                    <a:pt x="993" y="13407"/>
                    <a:pt x="10880" y="10360"/>
                  </a:cubicBezTo>
                  <a:cubicBezTo>
                    <a:pt x="20698" y="7313"/>
                    <a:pt x="13047" y="1557"/>
                    <a:pt x="1941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5" name="Freeform 484">
              <a:extLst>
                <a:ext uri="{FF2B5EF4-FFF2-40B4-BE49-F238E27FC236}">
                  <a16:creationId xmlns:a16="http://schemas.microsoft.com/office/drawing/2014/main" id="{66410751-62DB-3A12-2F6D-E8FF0C951422}"/>
                </a:ext>
              </a:extLst>
            </p:cNvPr>
            <p:cNvSpPr/>
            <p:nvPr/>
          </p:nvSpPr>
          <p:spPr bwMode="ltGray">
            <a:xfrm>
              <a:off x="14028587" y="2590680"/>
              <a:ext cx="54564" cy="56341"/>
            </a:xfrm>
            <a:custGeom>
              <a:avLst/>
              <a:gdLst>
                <a:gd name="connsiteX0" fmla="*/ 8440 w 54564"/>
                <a:gd name="connsiteY0" fmla="*/ 56304 h 56341"/>
                <a:gd name="connsiteX1" fmla="*/ 35999 w 54564"/>
                <a:gd name="connsiteY1" fmla="*/ 39714 h 56341"/>
                <a:gd name="connsiteX2" fmla="*/ 51844 w 54564"/>
                <a:gd name="connsiteY2" fmla="*/ 30776 h 56341"/>
                <a:gd name="connsiteX3" fmla="*/ 28821 w 54564"/>
                <a:gd name="connsiteY3" fmla="*/ 1659 h 56341"/>
                <a:gd name="connsiteX4" fmla="*/ 10133 w 54564"/>
                <a:gd name="connsiteY4" fmla="*/ 4164 h 56341"/>
                <a:gd name="connsiteX5" fmla="*/ 15008 w 54564"/>
                <a:gd name="connsiteY5" fmla="*/ 16149 h 56341"/>
                <a:gd name="connsiteX6" fmla="*/ 2345 w 54564"/>
                <a:gd name="connsiteY6" fmla="*/ 31114 h 56341"/>
                <a:gd name="connsiteX7" fmla="*/ 8440 w 54564"/>
                <a:gd name="connsiteY7" fmla="*/ 56304 h 5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564" h="56341">
                  <a:moveTo>
                    <a:pt x="8440" y="56304"/>
                  </a:moveTo>
                  <a:cubicBezTo>
                    <a:pt x="23946" y="57049"/>
                    <a:pt x="26858" y="46486"/>
                    <a:pt x="35999" y="39714"/>
                  </a:cubicBezTo>
                  <a:cubicBezTo>
                    <a:pt x="45141" y="32943"/>
                    <a:pt x="60919" y="44454"/>
                    <a:pt x="51844" y="30776"/>
                  </a:cubicBezTo>
                  <a:cubicBezTo>
                    <a:pt x="42703" y="17165"/>
                    <a:pt x="36812" y="3893"/>
                    <a:pt x="28821" y="1659"/>
                  </a:cubicBezTo>
                  <a:cubicBezTo>
                    <a:pt x="20764" y="-576"/>
                    <a:pt x="16498" y="-1253"/>
                    <a:pt x="10133" y="4164"/>
                  </a:cubicBezTo>
                  <a:cubicBezTo>
                    <a:pt x="8710" y="5789"/>
                    <a:pt x="16024" y="14795"/>
                    <a:pt x="15008" y="16149"/>
                  </a:cubicBezTo>
                  <a:cubicBezTo>
                    <a:pt x="8642" y="24546"/>
                    <a:pt x="1058" y="23327"/>
                    <a:pt x="2345" y="31114"/>
                  </a:cubicBezTo>
                  <a:cubicBezTo>
                    <a:pt x="3835" y="40188"/>
                    <a:pt x="-7067" y="55559"/>
                    <a:pt x="8440" y="563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6" name="Freeform 485">
              <a:extLst>
                <a:ext uri="{FF2B5EF4-FFF2-40B4-BE49-F238E27FC236}">
                  <a16:creationId xmlns:a16="http://schemas.microsoft.com/office/drawing/2014/main" id="{4750BB53-8C7B-C2C3-D99E-7111DAAD01BC}"/>
                </a:ext>
              </a:extLst>
            </p:cNvPr>
            <p:cNvSpPr/>
            <p:nvPr/>
          </p:nvSpPr>
          <p:spPr bwMode="ltGray">
            <a:xfrm>
              <a:off x="13601130" y="2326704"/>
              <a:ext cx="310052" cy="567576"/>
            </a:xfrm>
            <a:custGeom>
              <a:avLst/>
              <a:gdLst>
                <a:gd name="connsiteX0" fmla="*/ 21686 w 310052"/>
                <a:gd name="connsiteY0" fmla="*/ 303149 h 567576"/>
                <a:gd name="connsiteX1" fmla="*/ 22363 w 310052"/>
                <a:gd name="connsiteY1" fmla="*/ 336329 h 567576"/>
                <a:gd name="connsiteX2" fmla="*/ 35162 w 310052"/>
                <a:gd name="connsiteY2" fmla="*/ 356846 h 567576"/>
                <a:gd name="connsiteX3" fmla="*/ 22092 w 310052"/>
                <a:gd name="connsiteY3" fmla="*/ 384135 h 567576"/>
                <a:gd name="connsiteX4" fmla="*/ 16066 w 310052"/>
                <a:gd name="connsiteY4" fmla="*/ 427134 h 567576"/>
                <a:gd name="connsiteX5" fmla="*/ 21077 w 310052"/>
                <a:gd name="connsiteY5" fmla="*/ 439255 h 567576"/>
                <a:gd name="connsiteX6" fmla="*/ 8211 w 310052"/>
                <a:gd name="connsiteY6" fmla="*/ 453746 h 567576"/>
                <a:gd name="connsiteX7" fmla="*/ 9497 w 310052"/>
                <a:gd name="connsiteY7" fmla="*/ 495187 h 567576"/>
                <a:gd name="connsiteX8" fmla="*/ 51074 w 310052"/>
                <a:gd name="connsiteY8" fmla="*/ 504058 h 567576"/>
                <a:gd name="connsiteX9" fmla="*/ 84864 w 310052"/>
                <a:gd name="connsiteY9" fmla="*/ 531279 h 567576"/>
                <a:gd name="connsiteX10" fmla="*/ 129488 w 310052"/>
                <a:gd name="connsiteY10" fmla="*/ 560329 h 567576"/>
                <a:gd name="connsiteX11" fmla="*/ 191853 w 310052"/>
                <a:gd name="connsiteY11" fmla="*/ 554437 h 567576"/>
                <a:gd name="connsiteX12" fmla="*/ 173164 w 310052"/>
                <a:gd name="connsiteY12" fmla="*/ 503651 h 567576"/>
                <a:gd name="connsiteX13" fmla="*/ 122039 w 310052"/>
                <a:gd name="connsiteY13" fmla="*/ 460517 h 567576"/>
                <a:gd name="connsiteX14" fmla="*/ 116080 w 310052"/>
                <a:gd name="connsiteY14" fmla="*/ 381020 h 567576"/>
                <a:gd name="connsiteX15" fmla="*/ 127253 w 310052"/>
                <a:gd name="connsiteY15" fmla="*/ 329896 h 567576"/>
                <a:gd name="connsiteX16" fmla="*/ 126644 w 310052"/>
                <a:gd name="connsiteY16" fmla="*/ 293736 h 567576"/>
                <a:gd name="connsiteX17" fmla="*/ 135582 w 310052"/>
                <a:gd name="connsiteY17" fmla="*/ 235976 h 567576"/>
                <a:gd name="connsiteX18" fmla="*/ 154136 w 310052"/>
                <a:gd name="connsiteY18" fmla="*/ 207942 h 567576"/>
                <a:gd name="connsiteX19" fmla="*/ 192598 w 310052"/>
                <a:gd name="connsiteY19" fmla="*/ 168329 h 567576"/>
                <a:gd name="connsiteX20" fmla="*/ 225101 w 310052"/>
                <a:gd name="connsiteY20" fmla="*/ 122961 h 567576"/>
                <a:gd name="connsiteX21" fmla="*/ 278866 w 310052"/>
                <a:gd name="connsiteY21" fmla="*/ 72581 h 567576"/>
                <a:gd name="connsiteX22" fmla="*/ 309541 w 310052"/>
                <a:gd name="connsiteY22" fmla="*/ 45157 h 567576"/>
                <a:gd name="connsiteX23" fmla="*/ 279882 w 310052"/>
                <a:gd name="connsiteY23" fmla="*/ 465 h 567576"/>
                <a:gd name="connsiteX24" fmla="*/ 230180 w 310052"/>
                <a:gd name="connsiteY24" fmla="*/ 20373 h 567576"/>
                <a:gd name="connsiteX25" fmla="*/ 196796 w 310052"/>
                <a:gd name="connsiteY25" fmla="*/ 65132 h 567576"/>
                <a:gd name="connsiteX26" fmla="*/ 135244 w 310052"/>
                <a:gd name="connsiteY26" fmla="*/ 79420 h 567576"/>
                <a:gd name="connsiteX27" fmla="*/ 95901 w 310052"/>
                <a:gd name="connsiteY27" fmla="*/ 114293 h 567576"/>
                <a:gd name="connsiteX28" fmla="*/ 83578 w 310052"/>
                <a:gd name="connsiteY28" fmla="*/ 166298 h 567576"/>
                <a:gd name="connsiteX29" fmla="*/ 52903 w 310052"/>
                <a:gd name="connsiteY29" fmla="*/ 196634 h 567576"/>
                <a:gd name="connsiteX30" fmla="*/ 49178 w 310052"/>
                <a:gd name="connsiteY30" fmla="*/ 225209 h 567576"/>
                <a:gd name="connsiteX31" fmla="*/ 41730 w 310052"/>
                <a:gd name="connsiteY31" fmla="*/ 268817 h 567576"/>
                <a:gd name="connsiteX32" fmla="*/ 21686 w 310052"/>
                <a:gd name="connsiteY32" fmla="*/ 303149 h 56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10052" h="567576">
                  <a:moveTo>
                    <a:pt x="21686" y="303149"/>
                  </a:moveTo>
                  <a:cubicBezTo>
                    <a:pt x="17149" y="311410"/>
                    <a:pt x="10242" y="330302"/>
                    <a:pt x="22363" y="336329"/>
                  </a:cubicBezTo>
                  <a:cubicBezTo>
                    <a:pt x="34552" y="342355"/>
                    <a:pt x="42001" y="343303"/>
                    <a:pt x="35162" y="356846"/>
                  </a:cubicBezTo>
                  <a:cubicBezTo>
                    <a:pt x="28322" y="370389"/>
                    <a:pt x="27442" y="370525"/>
                    <a:pt x="22092" y="384135"/>
                  </a:cubicBezTo>
                  <a:cubicBezTo>
                    <a:pt x="16743" y="397678"/>
                    <a:pt x="10717" y="418128"/>
                    <a:pt x="16066" y="427134"/>
                  </a:cubicBezTo>
                  <a:cubicBezTo>
                    <a:pt x="21415" y="436208"/>
                    <a:pt x="30151" y="436208"/>
                    <a:pt x="21077" y="439255"/>
                  </a:cubicBezTo>
                  <a:cubicBezTo>
                    <a:pt x="11935" y="442302"/>
                    <a:pt x="9701" y="441693"/>
                    <a:pt x="8211" y="453746"/>
                  </a:cubicBezTo>
                  <a:cubicBezTo>
                    <a:pt x="6722" y="465799"/>
                    <a:pt x="-10275" y="485369"/>
                    <a:pt x="9497" y="495187"/>
                  </a:cubicBezTo>
                  <a:cubicBezTo>
                    <a:pt x="29270" y="505006"/>
                    <a:pt x="36651" y="485233"/>
                    <a:pt x="51074" y="504058"/>
                  </a:cubicBezTo>
                  <a:cubicBezTo>
                    <a:pt x="65498" y="522882"/>
                    <a:pt x="73420" y="523763"/>
                    <a:pt x="84864" y="531279"/>
                  </a:cubicBezTo>
                  <a:cubicBezTo>
                    <a:pt x="96240" y="538795"/>
                    <a:pt x="108158" y="553557"/>
                    <a:pt x="129488" y="560329"/>
                  </a:cubicBezTo>
                  <a:cubicBezTo>
                    <a:pt x="150750" y="567100"/>
                    <a:pt x="185014" y="574819"/>
                    <a:pt x="191853" y="554437"/>
                  </a:cubicBezTo>
                  <a:cubicBezTo>
                    <a:pt x="198692" y="534055"/>
                    <a:pt x="198218" y="518752"/>
                    <a:pt x="173164" y="503651"/>
                  </a:cubicBezTo>
                  <a:cubicBezTo>
                    <a:pt x="148110" y="488551"/>
                    <a:pt x="131181" y="488416"/>
                    <a:pt x="122039" y="460517"/>
                  </a:cubicBezTo>
                  <a:cubicBezTo>
                    <a:pt x="112898" y="432619"/>
                    <a:pt x="111544" y="400658"/>
                    <a:pt x="116080" y="381020"/>
                  </a:cubicBezTo>
                  <a:cubicBezTo>
                    <a:pt x="120617" y="361451"/>
                    <a:pt x="123462" y="351768"/>
                    <a:pt x="127253" y="329896"/>
                  </a:cubicBezTo>
                  <a:cubicBezTo>
                    <a:pt x="131046" y="308024"/>
                    <a:pt x="122107" y="313509"/>
                    <a:pt x="126644" y="293736"/>
                  </a:cubicBezTo>
                  <a:cubicBezTo>
                    <a:pt x="131181" y="273964"/>
                    <a:pt x="123394" y="246539"/>
                    <a:pt x="135582" y="235976"/>
                  </a:cubicBezTo>
                  <a:cubicBezTo>
                    <a:pt x="147771" y="225413"/>
                    <a:pt x="146552" y="226090"/>
                    <a:pt x="154136" y="207942"/>
                  </a:cubicBezTo>
                  <a:cubicBezTo>
                    <a:pt x="161720" y="189862"/>
                    <a:pt x="175873" y="189862"/>
                    <a:pt x="192598" y="168329"/>
                  </a:cubicBezTo>
                  <a:cubicBezTo>
                    <a:pt x="209323" y="146796"/>
                    <a:pt x="190160" y="144020"/>
                    <a:pt x="225101" y="122961"/>
                  </a:cubicBezTo>
                  <a:cubicBezTo>
                    <a:pt x="260041" y="101834"/>
                    <a:pt x="270537" y="79352"/>
                    <a:pt x="278866" y="72581"/>
                  </a:cubicBezTo>
                  <a:cubicBezTo>
                    <a:pt x="287195" y="65809"/>
                    <a:pt x="314077" y="66216"/>
                    <a:pt x="309541" y="45157"/>
                  </a:cubicBezTo>
                  <a:cubicBezTo>
                    <a:pt x="305004" y="24030"/>
                    <a:pt x="292748" y="2767"/>
                    <a:pt x="279882" y="465"/>
                  </a:cubicBezTo>
                  <a:cubicBezTo>
                    <a:pt x="266948" y="-1770"/>
                    <a:pt x="233971" y="3918"/>
                    <a:pt x="230180" y="20373"/>
                  </a:cubicBezTo>
                  <a:cubicBezTo>
                    <a:pt x="224559" y="44818"/>
                    <a:pt x="228689" y="54840"/>
                    <a:pt x="196796" y="65132"/>
                  </a:cubicBezTo>
                  <a:cubicBezTo>
                    <a:pt x="164903" y="75425"/>
                    <a:pt x="156506" y="63236"/>
                    <a:pt x="135244" y="79420"/>
                  </a:cubicBezTo>
                  <a:cubicBezTo>
                    <a:pt x="113981" y="95604"/>
                    <a:pt x="111882" y="83347"/>
                    <a:pt x="95901" y="114293"/>
                  </a:cubicBezTo>
                  <a:cubicBezTo>
                    <a:pt x="79921" y="145171"/>
                    <a:pt x="86624" y="148624"/>
                    <a:pt x="83578" y="166298"/>
                  </a:cubicBezTo>
                  <a:cubicBezTo>
                    <a:pt x="80530" y="183971"/>
                    <a:pt x="65092" y="183091"/>
                    <a:pt x="52903" y="196634"/>
                  </a:cubicBezTo>
                  <a:cubicBezTo>
                    <a:pt x="40714" y="210177"/>
                    <a:pt x="43084" y="208619"/>
                    <a:pt x="49178" y="225209"/>
                  </a:cubicBezTo>
                  <a:cubicBezTo>
                    <a:pt x="55273" y="241799"/>
                    <a:pt x="49314" y="255207"/>
                    <a:pt x="41730" y="268817"/>
                  </a:cubicBezTo>
                  <a:cubicBezTo>
                    <a:pt x="34146" y="282428"/>
                    <a:pt x="26224" y="294820"/>
                    <a:pt x="21686" y="30314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7" name="Freeform 486">
              <a:extLst>
                <a:ext uri="{FF2B5EF4-FFF2-40B4-BE49-F238E27FC236}">
                  <a16:creationId xmlns:a16="http://schemas.microsoft.com/office/drawing/2014/main" id="{16C8E6E2-FA29-21C4-ECD6-C012CB8B637B}"/>
                </a:ext>
              </a:extLst>
            </p:cNvPr>
            <p:cNvSpPr/>
            <p:nvPr/>
          </p:nvSpPr>
          <p:spPr bwMode="ltGray">
            <a:xfrm>
              <a:off x="13560679" y="2954722"/>
              <a:ext cx="74020" cy="68105"/>
            </a:xfrm>
            <a:custGeom>
              <a:avLst/>
              <a:gdLst>
                <a:gd name="connsiteX0" fmla="*/ 39318 w 74020"/>
                <a:gd name="connsiteY0" fmla="*/ 431 h 68105"/>
                <a:gd name="connsiteX1" fmla="*/ 6544 w 74020"/>
                <a:gd name="connsiteY1" fmla="*/ 13703 h 68105"/>
                <a:gd name="connsiteX2" fmla="*/ 12029 w 74020"/>
                <a:gd name="connsiteY2" fmla="*/ 56702 h 68105"/>
                <a:gd name="connsiteX3" fmla="*/ 26316 w 74020"/>
                <a:gd name="connsiteY3" fmla="*/ 66317 h 68105"/>
                <a:gd name="connsiteX4" fmla="*/ 56314 w 74020"/>
                <a:gd name="connsiteY4" fmla="*/ 44310 h 68105"/>
                <a:gd name="connsiteX5" fmla="*/ 72159 w 74020"/>
                <a:gd name="connsiteY5" fmla="*/ 27449 h 68105"/>
                <a:gd name="connsiteX6" fmla="*/ 39318 w 74020"/>
                <a:gd name="connsiteY6" fmla="*/ 431 h 6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020" h="68105">
                  <a:moveTo>
                    <a:pt x="39318" y="431"/>
                  </a:moveTo>
                  <a:cubicBezTo>
                    <a:pt x="16498" y="-1058"/>
                    <a:pt x="12638" y="838"/>
                    <a:pt x="6544" y="13703"/>
                  </a:cubicBezTo>
                  <a:cubicBezTo>
                    <a:pt x="-6390" y="40992"/>
                    <a:pt x="2210" y="49118"/>
                    <a:pt x="12029" y="56702"/>
                  </a:cubicBezTo>
                  <a:cubicBezTo>
                    <a:pt x="21915" y="64218"/>
                    <a:pt x="11081" y="71599"/>
                    <a:pt x="26316" y="66317"/>
                  </a:cubicBezTo>
                  <a:cubicBezTo>
                    <a:pt x="41552" y="61036"/>
                    <a:pt x="47240" y="45123"/>
                    <a:pt x="56314" y="44310"/>
                  </a:cubicBezTo>
                  <a:cubicBezTo>
                    <a:pt x="65455" y="43565"/>
                    <a:pt x="78998" y="37200"/>
                    <a:pt x="72159" y="27449"/>
                  </a:cubicBezTo>
                  <a:cubicBezTo>
                    <a:pt x="65320" y="17631"/>
                    <a:pt x="62070" y="1921"/>
                    <a:pt x="39318" y="4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8" name="Freeform 487">
              <a:extLst>
                <a:ext uri="{FF2B5EF4-FFF2-40B4-BE49-F238E27FC236}">
                  <a16:creationId xmlns:a16="http://schemas.microsoft.com/office/drawing/2014/main" id="{9EEDD350-4100-E435-93F9-E2244379C8F9}"/>
                </a:ext>
              </a:extLst>
            </p:cNvPr>
            <p:cNvSpPr/>
            <p:nvPr/>
          </p:nvSpPr>
          <p:spPr bwMode="ltGray">
            <a:xfrm>
              <a:off x="13933436" y="2047322"/>
              <a:ext cx="31810" cy="23199"/>
            </a:xfrm>
            <a:custGeom>
              <a:avLst/>
              <a:gdLst>
                <a:gd name="connsiteX0" fmla="*/ 2356 w 31810"/>
                <a:gd name="connsiteY0" fmla="*/ 11765 h 23199"/>
                <a:gd name="connsiteX1" fmla="*/ 16983 w 31810"/>
                <a:gd name="connsiteY1" fmla="*/ 23141 h 23199"/>
                <a:gd name="connsiteX2" fmla="*/ 31203 w 31810"/>
                <a:gd name="connsiteY2" fmla="*/ 1540 h 23199"/>
                <a:gd name="connsiteX3" fmla="*/ 2831 w 31810"/>
                <a:gd name="connsiteY3" fmla="*/ 7364 h 23199"/>
                <a:gd name="connsiteX4" fmla="*/ 2356 w 31810"/>
                <a:gd name="connsiteY4" fmla="*/ 11765 h 23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10" h="23199">
                  <a:moveTo>
                    <a:pt x="2356" y="11765"/>
                  </a:moveTo>
                  <a:cubicBezTo>
                    <a:pt x="4253" y="17385"/>
                    <a:pt x="6758" y="23886"/>
                    <a:pt x="16983" y="23141"/>
                  </a:cubicBezTo>
                  <a:cubicBezTo>
                    <a:pt x="27276" y="22396"/>
                    <a:pt x="33912" y="7161"/>
                    <a:pt x="31203" y="1540"/>
                  </a:cubicBezTo>
                  <a:cubicBezTo>
                    <a:pt x="28562" y="-4080"/>
                    <a:pt x="16171" y="7499"/>
                    <a:pt x="2831" y="7364"/>
                  </a:cubicBezTo>
                  <a:cubicBezTo>
                    <a:pt x="-2045" y="7228"/>
                    <a:pt x="460" y="6077"/>
                    <a:pt x="2356" y="1176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9" name="Freeform 488">
              <a:extLst>
                <a:ext uri="{FF2B5EF4-FFF2-40B4-BE49-F238E27FC236}">
                  <a16:creationId xmlns:a16="http://schemas.microsoft.com/office/drawing/2014/main" id="{3A77E06E-F0B7-F0DA-01EE-EAF045466C87}"/>
                </a:ext>
              </a:extLst>
            </p:cNvPr>
            <p:cNvSpPr/>
            <p:nvPr/>
          </p:nvSpPr>
          <p:spPr bwMode="ltGray">
            <a:xfrm>
              <a:off x="13209356" y="1906049"/>
              <a:ext cx="415093" cy="242995"/>
            </a:xfrm>
            <a:custGeom>
              <a:avLst/>
              <a:gdLst>
                <a:gd name="connsiteX0" fmla="*/ 46516 w 415093"/>
                <a:gd name="connsiteY0" fmla="*/ 223597 h 242995"/>
                <a:gd name="connsiteX1" fmla="*/ 106443 w 415093"/>
                <a:gd name="connsiteY1" fmla="*/ 240526 h 242995"/>
                <a:gd name="connsiteX2" fmla="*/ 162375 w 415093"/>
                <a:gd name="connsiteY2" fmla="*/ 242557 h 242995"/>
                <a:gd name="connsiteX3" fmla="*/ 191492 w 415093"/>
                <a:gd name="connsiteY3" fmla="*/ 208023 h 242995"/>
                <a:gd name="connsiteX4" fmla="*/ 244648 w 415093"/>
                <a:gd name="connsiteY4" fmla="*/ 199694 h 242995"/>
                <a:gd name="connsiteX5" fmla="*/ 299903 w 415093"/>
                <a:gd name="connsiteY5" fmla="*/ 187912 h 242995"/>
                <a:gd name="connsiteX6" fmla="*/ 353939 w 415093"/>
                <a:gd name="connsiteY6" fmla="*/ 196782 h 242995"/>
                <a:gd name="connsiteX7" fmla="*/ 376895 w 415093"/>
                <a:gd name="connsiteY7" fmla="*/ 175181 h 242995"/>
                <a:gd name="connsiteX8" fmla="*/ 392198 w 415093"/>
                <a:gd name="connsiteY8" fmla="*/ 132995 h 242995"/>
                <a:gd name="connsiteX9" fmla="*/ 390573 w 415093"/>
                <a:gd name="connsiteY9" fmla="*/ 94872 h 242995"/>
                <a:gd name="connsiteX10" fmla="*/ 391791 w 415093"/>
                <a:gd name="connsiteY10" fmla="*/ 65281 h 242995"/>
                <a:gd name="connsiteX11" fmla="*/ 404252 w 415093"/>
                <a:gd name="connsiteY11" fmla="*/ 52550 h 242995"/>
                <a:gd name="connsiteX12" fmla="*/ 409939 w 415093"/>
                <a:gd name="connsiteY12" fmla="*/ 34945 h 242995"/>
                <a:gd name="connsiteX13" fmla="*/ 393214 w 415093"/>
                <a:gd name="connsiteY13" fmla="*/ 18287 h 242995"/>
                <a:gd name="connsiteX14" fmla="*/ 349132 w 415093"/>
                <a:gd name="connsiteY14" fmla="*/ 884 h 242995"/>
                <a:gd name="connsiteX15" fmla="*/ 316561 w 415093"/>
                <a:gd name="connsiteY15" fmla="*/ 14901 h 242995"/>
                <a:gd name="connsiteX16" fmla="*/ 265369 w 415093"/>
                <a:gd name="connsiteY16" fmla="*/ 11718 h 242995"/>
                <a:gd name="connsiteX17" fmla="*/ 241872 w 415093"/>
                <a:gd name="connsiteY17" fmla="*/ 27564 h 242995"/>
                <a:gd name="connsiteX18" fmla="*/ 228803 w 415093"/>
                <a:gd name="connsiteY18" fmla="*/ 53498 h 242995"/>
                <a:gd name="connsiteX19" fmla="*/ 221287 w 415093"/>
                <a:gd name="connsiteY19" fmla="*/ 76521 h 242995"/>
                <a:gd name="connsiteX20" fmla="*/ 216614 w 415093"/>
                <a:gd name="connsiteY20" fmla="*/ 88371 h 242995"/>
                <a:gd name="connsiteX21" fmla="*/ 204290 w 415093"/>
                <a:gd name="connsiteY21" fmla="*/ 96768 h 242995"/>
                <a:gd name="connsiteX22" fmla="*/ 170365 w 415093"/>
                <a:gd name="connsiteY22" fmla="*/ 124328 h 242995"/>
                <a:gd name="connsiteX23" fmla="*/ 138607 w 415093"/>
                <a:gd name="connsiteY23" fmla="*/ 126901 h 242995"/>
                <a:gd name="connsiteX24" fmla="*/ 104886 w 415093"/>
                <a:gd name="connsiteY24" fmla="*/ 136042 h 242995"/>
                <a:gd name="connsiteX25" fmla="*/ 87957 w 415093"/>
                <a:gd name="connsiteY25" fmla="*/ 135568 h 242995"/>
                <a:gd name="connsiteX26" fmla="*/ 21867 w 415093"/>
                <a:gd name="connsiteY26" fmla="*/ 136787 h 242995"/>
                <a:gd name="connsiteX27" fmla="*/ 1282 w 415093"/>
                <a:gd name="connsiteY27" fmla="*/ 180531 h 242995"/>
                <a:gd name="connsiteX28" fmla="*/ 46516 w 415093"/>
                <a:gd name="connsiteY28" fmla="*/ 223597 h 242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093" h="242995">
                  <a:moveTo>
                    <a:pt x="46516" y="223597"/>
                  </a:moveTo>
                  <a:cubicBezTo>
                    <a:pt x="67033" y="228879"/>
                    <a:pt x="77529" y="236057"/>
                    <a:pt x="106443" y="240526"/>
                  </a:cubicBezTo>
                  <a:cubicBezTo>
                    <a:pt x="135289" y="245063"/>
                    <a:pt x="149442" y="241812"/>
                    <a:pt x="162375" y="242557"/>
                  </a:cubicBezTo>
                  <a:cubicBezTo>
                    <a:pt x="175308" y="243302"/>
                    <a:pt x="175579" y="219331"/>
                    <a:pt x="191492" y="208023"/>
                  </a:cubicBezTo>
                  <a:cubicBezTo>
                    <a:pt x="207473" y="196715"/>
                    <a:pt x="224131" y="205788"/>
                    <a:pt x="244648" y="199694"/>
                  </a:cubicBezTo>
                  <a:cubicBezTo>
                    <a:pt x="265166" y="193667"/>
                    <a:pt x="274036" y="184864"/>
                    <a:pt x="299903" y="187912"/>
                  </a:cubicBezTo>
                  <a:cubicBezTo>
                    <a:pt x="325770" y="190959"/>
                    <a:pt x="343308" y="204299"/>
                    <a:pt x="353939" y="196782"/>
                  </a:cubicBezTo>
                  <a:cubicBezTo>
                    <a:pt x="364571" y="189266"/>
                    <a:pt x="366264" y="187302"/>
                    <a:pt x="376895" y="175181"/>
                  </a:cubicBezTo>
                  <a:cubicBezTo>
                    <a:pt x="387526" y="163128"/>
                    <a:pt x="388406" y="153580"/>
                    <a:pt x="392198" y="132995"/>
                  </a:cubicBezTo>
                  <a:cubicBezTo>
                    <a:pt x="395991" y="112410"/>
                    <a:pt x="382989" y="108483"/>
                    <a:pt x="390573" y="94872"/>
                  </a:cubicBezTo>
                  <a:cubicBezTo>
                    <a:pt x="398157" y="81329"/>
                    <a:pt x="391791" y="69818"/>
                    <a:pt x="391791" y="65281"/>
                  </a:cubicBezTo>
                  <a:cubicBezTo>
                    <a:pt x="391791" y="60744"/>
                    <a:pt x="394365" y="57832"/>
                    <a:pt x="404252" y="52550"/>
                  </a:cubicBezTo>
                  <a:cubicBezTo>
                    <a:pt x="414138" y="47269"/>
                    <a:pt x="419825" y="41716"/>
                    <a:pt x="409939" y="34945"/>
                  </a:cubicBezTo>
                  <a:cubicBezTo>
                    <a:pt x="400053" y="28173"/>
                    <a:pt x="409195" y="27496"/>
                    <a:pt x="393214" y="18287"/>
                  </a:cubicBezTo>
                  <a:cubicBezTo>
                    <a:pt x="377234" y="9078"/>
                    <a:pt x="368159" y="-3450"/>
                    <a:pt x="349132" y="884"/>
                  </a:cubicBezTo>
                  <a:cubicBezTo>
                    <a:pt x="330104" y="5218"/>
                    <a:pt x="340871" y="12802"/>
                    <a:pt x="316561" y="14901"/>
                  </a:cubicBezTo>
                  <a:cubicBezTo>
                    <a:pt x="292251" y="17000"/>
                    <a:pt x="283584" y="-335"/>
                    <a:pt x="265369" y="11718"/>
                  </a:cubicBezTo>
                  <a:cubicBezTo>
                    <a:pt x="247154" y="23772"/>
                    <a:pt x="256295" y="29053"/>
                    <a:pt x="241872" y="27564"/>
                  </a:cubicBezTo>
                  <a:cubicBezTo>
                    <a:pt x="227449" y="26074"/>
                    <a:pt x="225011" y="49774"/>
                    <a:pt x="228803" y="53498"/>
                  </a:cubicBezTo>
                  <a:cubicBezTo>
                    <a:pt x="232595" y="57290"/>
                    <a:pt x="229616" y="71984"/>
                    <a:pt x="221287" y="76521"/>
                  </a:cubicBezTo>
                  <a:cubicBezTo>
                    <a:pt x="212958" y="81058"/>
                    <a:pt x="221964" y="83090"/>
                    <a:pt x="216614" y="88371"/>
                  </a:cubicBezTo>
                  <a:cubicBezTo>
                    <a:pt x="211265" y="93653"/>
                    <a:pt x="211604" y="86949"/>
                    <a:pt x="204290" y="96768"/>
                  </a:cubicBezTo>
                  <a:cubicBezTo>
                    <a:pt x="196977" y="106586"/>
                    <a:pt x="183299" y="121281"/>
                    <a:pt x="170365" y="124328"/>
                  </a:cubicBezTo>
                  <a:cubicBezTo>
                    <a:pt x="157432" y="127375"/>
                    <a:pt x="150796" y="123109"/>
                    <a:pt x="138607" y="126901"/>
                  </a:cubicBezTo>
                  <a:cubicBezTo>
                    <a:pt x="126419" y="130693"/>
                    <a:pt x="123169" y="129813"/>
                    <a:pt x="104886" y="136042"/>
                  </a:cubicBezTo>
                  <a:cubicBezTo>
                    <a:pt x="86670" y="142272"/>
                    <a:pt x="98520" y="142001"/>
                    <a:pt x="87957" y="135568"/>
                  </a:cubicBezTo>
                  <a:cubicBezTo>
                    <a:pt x="72924" y="126427"/>
                    <a:pt x="39338" y="126562"/>
                    <a:pt x="21867" y="136787"/>
                  </a:cubicBezTo>
                  <a:cubicBezTo>
                    <a:pt x="4397" y="147012"/>
                    <a:pt x="-3255" y="166243"/>
                    <a:pt x="1282" y="180531"/>
                  </a:cubicBezTo>
                  <a:cubicBezTo>
                    <a:pt x="5955" y="194886"/>
                    <a:pt x="25998" y="218315"/>
                    <a:pt x="46516" y="22359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0" name="Freeform 489">
              <a:extLst>
                <a:ext uri="{FF2B5EF4-FFF2-40B4-BE49-F238E27FC236}">
                  <a16:creationId xmlns:a16="http://schemas.microsoft.com/office/drawing/2014/main" id="{9F357AEB-61E7-12AF-E9BF-48385A85E3AA}"/>
                </a:ext>
              </a:extLst>
            </p:cNvPr>
            <p:cNvSpPr/>
            <p:nvPr/>
          </p:nvSpPr>
          <p:spPr bwMode="ltGray">
            <a:xfrm>
              <a:off x="13442949" y="1876293"/>
              <a:ext cx="31228" cy="38796"/>
            </a:xfrm>
            <a:custGeom>
              <a:avLst/>
              <a:gdLst>
                <a:gd name="connsiteX0" fmla="*/ 13290 w 31228"/>
                <a:gd name="connsiteY0" fmla="*/ 38698 h 38796"/>
                <a:gd name="connsiteX1" fmla="*/ 22906 w 31228"/>
                <a:gd name="connsiteY1" fmla="*/ 20551 h 38796"/>
                <a:gd name="connsiteX2" fmla="*/ 29609 w 31228"/>
                <a:gd name="connsiteY2" fmla="*/ 439 h 38796"/>
                <a:gd name="connsiteX3" fmla="*/ 10582 w 31228"/>
                <a:gd name="connsiteY3" fmla="*/ 7279 h 38796"/>
                <a:gd name="connsiteX4" fmla="*/ 1575 w 31228"/>
                <a:gd name="connsiteY4" fmla="*/ 16352 h 38796"/>
                <a:gd name="connsiteX5" fmla="*/ 13290 w 31228"/>
                <a:gd name="connsiteY5" fmla="*/ 38698 h 38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28" h="38796">
                  <a:moveTo>
                    <a:pt x="13290" y="38698"/>
                  </a:moveTo>
                  <a:cubicBezTo>
                    <a:pt x="17082" y="37073"/>
                    <a:pt x="17624" y="24546"/>
                    <a:pt x="22906" y="20551"/>
                  </a:cubicBezTo>
                  <a:cubicBezTo>
                    <a:pt x="28255" y="16555"/>
                    <a:pt x="34146" y="2674"/>
                    <a:pt x="29609" y="439"/>
                  </a:cubicBezTo>
                  <a:cubicBezTo>
                    <a:pt x="25073" y="-1795"/>
                    <a:pt x="18030" y="5112"/>
                    <a:pt x="10582" y="7279"/>
                  </a:cubicBezTo>
                  <a:cubicBezTo>
                    <a:pt x="2998" y="10326"/>
                    <a:pt x="-2961" y="9513"/>
                    <a:pt x="1575" y="16352"/>
                  </a:cubicBezTo>
                  <a:cubicBezTo>
                    <a:pt x="6180" y="22988"/>
                    <a:pt x="9498" y="40256"/>
                    <a:pt x="13290" y="3869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1" name="Freeform 490">
              <a:extLst>
                <a:ext uri="{FF2B5EF4-FFF2-40B4-BE49-F238E27FC236}">
                  <a16:creationId xmlns:a16="http://schemas.microsoft.com/office/drawing/2014/main" id="{E629044B-7821-D02B-08A5-436B953F2CF8}"/>
                </a:ext>
              </a:extLst>
            </p:cNvPr>
            <p:cNvSpPr/>
            <p:nvPr/>
          </p:nvSpPr>
          <p:spPr bwMode="ltGray">
            <a:xfrm>
              <a:off x="13563092" y="1891524"/>
              <a:ext cx="7495" cy="1053"/>
            </a:xfrm>
            <a:custGeom>
              <a:avLst/>
              <a:gdLst>
                <a:gd name="connsiteX0" fmla="*/ 0 w 7495"/>
                <a:gd name="connsiteY0" fmla="*/ 37 h 1053"/>
                <a:gd name="connsiteX1" fmla="*/ 4605 w 7495"/>
                <a:gd name="connsiteY1" fmla="*/ 1053 h 1053"/>
                <a:gd name="connsiteX2" fmla="*/ 0 w 7495"/>
                <a:gd name="connsiteY2" fmla="*/ 37 h 1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95" h="1053">
                  <a:moveTo>
                    <a:pt x="0" y="37"/>
                  </a:moveTo>
                  <a:cubicBezTo>
                    <a:pt x="1151" y="647"/>
                    <a:pt x="2573" y="1053"/>
                    <a:pt x="4605" y="1053"/>
                  </a:cubicBezTo>
                  <a:cubicBezTo>
                    <a:pt x="11105" y="1053"/>
                    <a:pt x="5350" y="-233"/>
                    <a:pt x="0" y="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2" name="Freeform 491">
              <a:extLst>
                <a:ext uri="{FF2B5EF4-FFF2-40B4-BE49-F238E27FC236}">
                  <a16:creationId xmlns:a16="http://schemas.microsoft.com/office/drawing/2014/main" id="{9ACF9658-8BD6-CCD4-47C8-CBC81AAF079D}"/>
                </a:ext>
              </a:extLst>
            </p:cNvPr>
            <p:cNvSpPr/>
            <p:nvPr/>
          </p:nvSpPr>
          <p:spPr bwMode="ltGray">
            <a:xfrm>
              <a:off x="13545657" y="1887048"/>
              <a:ext cx="17434" cy="6289"/>
            </a:xfrm>
            <a:custGeom>
              <a:avLst/>
              <a:gdLst>
                <a:gd name="connsiteX0" fmla="*/ 2809 w 17434"/>
                <a:gd name="connsiteY0" fmla="*/ 3227 h 6289"/>
                <a:gd name="connsiteX1" fmla="*/ 13169 w 17434"/>
                <a:gd name="connsiteY1" fmla="*/ 5123 h 6289"/>
                <a:gd name="connsiteX2" fmla="*/ 17435 w 17434"/>
                <a:gd name="connsiteY2" fmla="*/ 4446 h 6289"/>
                <a:gd name="connsiteX3" fmla="*/ 8293 w 17434"/>
                <a:gd name="connsiteY3" fmla="*/ 247 h 6289"/>
                <a:gd name="connsiteX4" fmla="*/ 2809 w 17434"/>
                <a:gd name="connsiteY4" fmla="*/ 3227 h 6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34" h="6289">
                  <a:moveTo>
                    <a:pt x="2809" y="3227"/>
                  </a:moveTo>
                  <a:cubicBezTo>
                    <a:pt x="8903" y="6951"/>
                    <a:pt x="7820" y="6883"/>
                    <a:pt x="13169" y="5123"/>
                  </a:cubicBezTo>
                  <a:cubicBezTo>
                    <a:pt x="14388" y="4716"/>
                    <a:pt x="15877" y="4513"/>
                    <a:pt x="17435" y="4446"/>
                  </a:cubicBezTo>
                  <a:cubicBezTo>
                    <a:pt x="13846" y="2617"/>
                    <a:pt x="13304" y="-972"/>
                    <a:pt x="8293" y="247"/>
                  </a:cubicBezTo>
                  <a:cubicBezTo>
                    <a:pt x="1454" y="3362"/>
                    <a:pt x="-3286" y="-498"/>
                    <a:pt x="2809" y="322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3" name="Freeform 492">
              <a:extLst>
                <a:ext uri="{FF2B5EF4-FFF2-40B4-BE49-F238E27FC236}">
                  <a16:creationId xmlns:a16="http://schemas.microsoft.com/office/drawing/2014/main" id="{F7C8302C-DE30-8A91-9BE5-7A11F938EFB7}"/>
                </a:ext>
              </a:extLst>
            </p:cNvPr>
            <p:cNvSpPr/>
            <p:nvPr/>
          </p:nvSpPr>
          <p:spPr bwMode="ltGray">
            <a:xfrm>
              <a:off x="13324841" y="1990718"/>
              <a:ext cx="17565" cy="23920"/>
            </a:xfrm>
            <a:custGeom>
              <a:avLst/>
              <a:gdLst>
                <a:gd name="connsiteX0" fmla="*/ 4230 w 17565"/>
                <a:gd name="connsiteY0" fmla="*/ 23881 h 23920"/>
                <a:gd name="connsiteX1" fmla="*/ 15741 w 17565"/>
                <a:gd name="connsiteY1" fmla="*/ 11353 h 23920"/>
                <a:gd name="connsiteX2" fmla="*/ 9647 w 17565"/>
                <a:gd name="connsiteY2" fmla="*/ 45 h 23920"/>
                <a:gd name="connsiteX3" fmla="*/ 4230 w 17565"/>
                <a:gd name="connsiteY3" fmla="*/ 23881 h 23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65" h="23920">
                  <a:moveTo>
                    <a:pt x="4230" y="23881"/>
                  </a:moveTo>
                  <a:cubicBezTo>
                    <a:pt x="14116" y="24626"/>
                    <a:pt x="21023" y="14739"/>
                    <a:pt x="15741" y="11353"/>
                  </a:cubicBezTo>
                  <a:cubicBezTo>
                    <a:pt x="10391" y="7968"/>
                    <a:pt x="17231" y="-700"/>
                    <a:pt x="9647" y="45"/>
                  </a:cubicBezTo>
                  <a:cubicBezTo>
                    <a:pt x="4162" y="587"/>
                    <a:pt x="-5657" y="23136"/>
                    <a:pt x="4230" y="2388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4" name="Freeform 493">
              <a:extLst>
                <a:ext uri="{FF2B5EF4-FFF2-40B4-BE49-F238E27FC236}">
                  <a16:creationId xmlns:a16="http://schemas.microsoft.com/office/drawing/2014/main" id="{FAEB5B8B-346B-54E7-C99A-40E86C88892B}"/>
                </a:ext>
              </a:extLst>
            </p:cNvPr>
            <p:cNvSpPr/>
            <p:nvPr/>
          </p:nvSpPr>
          <p:spPr bwMode="ltGray">
            <a:xfrm>
              <a:off x="12538808" y="2185413"/>
              <a:ext cx="239252" cy="322235"/>
            </a:xfrm>
            <a:custGeom>
              <a:avLst/>
              <a:gdLst>
                <a:gd name="connsiteX0" fmla="*/ 23057 w 239252"/>
                <a:gd name="connsiteY0" fmla="*/ 117312 h 322235"/>
                <a:gd name="connsiteX1" fmla="*/ 24750 w 239252"/>
                <a:gd name="connsiteY1" fmla="*/ 138980 h 322235"/>
                <a:gd name="connsiteX2" fmla="*/ 54003 w 239252"/>
                <a:gd name="connsiteY2" fmla="*/ 141553 h 322235"/>
                <a:gd name="connsiteX3" fmla="*/ 52784 w 239252"/>
                <a:gd name="connsiteY3" fmla="*/ 162342 h 322235"/>
                <a:gd name="connsiteX4" fmla="*/ 71135 w 239252"/>
                <a:gd name="connsiteY4" fmla="*/ 177307 h 322235"/>
                <a:gd name="connsiteX5" fmla="*/ 83120 w 239252"/>
                <a:gd name="connsiteY5" fmla="*/ 202903 h 322235"/>
                <a:gd name="connsiteX6" fmla="*/ 72083 w 239252"/>
                <a:gd name="connsiteY6" fmla="*/ 234728 h 322235"/>
                <a:gd name="connsiteX7" fmla="*/ 81901 w 239252"/>
                <a:gd name="connsiteY7" fmla="*/ 235744 h 322235"/>
                <a:gd name="connsiteX8" fmla="*/ 91043 w 239252"/>
                <a:gd name="connsiteY8" fmla="*/ 262153 h 322235"/>
                <a:gd name="connsiteX9" fmla="*/ 118399 w 239252"/>
                <a:gd name="connsiteY9" fmla="*/ 282738 h 322235"/>
                <a:gd name="connsiteX10" fmla="*/ 130249 w 239252"/>
                <a:gd name="connsiteY10" fmla="*/ 292150 h 322235"/>
                <a:gd name="connsiteX11" fmla="*/ 145418 w 239252"/>
                <a:gd name="connsiteY11" fmla="*/ 319778 h 322235"/>
                <a:gd name="connsiteX12" fmla="*/ 175550 w 239252"/>
                <a:gd name="connsiteY12" fmla="*/ 313413 h 322235"/>
                <a:gd name="connsiteX13" fmla="*/ 169524 w 239252"/>
                <a:gd name="connsiteY13" fmla="*/ 262830 h 322235"/>
                <a:gd name="connsiteX14" fmla="*/ 185233 w 239252"/>
                <a:gd name="connsiteY14" fmla="*/ 235473 h 322235"/>
                <a:gd name="connsiteX15" fmla="*/ 182999 w 239252"/>
                <a:gd name="connsiteY15" fmla="*/ 204189 h 322235"/>
                <a:gd name="connsiteX16" fmla="*/ 193630 w 239252"/>
                <a:gd name="connsiteY16" fmla="*/ 177645 h 322235"/>
                <a:gd name="connsiteX17" fmla="*/ 198099 w 239252"/>
                <a:gd name="connsiteY17" fmla="*/ 149137 h 322235"/>
                <a:gd name="connsiteX18" fmla="*/ 217195 w 239252"/>
                <a:gd name="connsiteY18" fmla="*/ 129229 h 322235"/>
                <a:gd name="connsiteX19" fmla="*/ 234665 w 239252"/>
                <a:gd name="connsiteY19" fmla="*/ 140538 h 322235"/>
                <a:gd name="connsiteX20" fmla="*/ 225591 w 239252"/>
                <a:gd name="connsiteY20" fmla="*/ 109863 h 322235"/>
                <a:gd name="connsiteX21" fmla="*/ 196204 w 239252"/>
                <a:gd name="connsiteY21" fmla="*/ 104581 h 322235"/>
                <a:gd name="connsiteX22" fmla="*/ 185775 w 239252"/>
                <a:gd name="connsiteY22" fmla="*/ 88330 h 322235"/>
                <a:gd name="connsiteX23" fmla="*/ 168644 w 239252"/>
                <a:gd name="connsiteY23" fmla="*/ 65239 h 322235"/>
                <a:gd name="connsiteX24" fmla="*/ 139865 w 239252"/>
                <a:gd name="connsiteY24" fmla="*/ 37544 h 322235"/>
                <a:gd name="connsiteX25" fmla="*/ 120228 w 239252"/>
                <a:gd name="connsiteY25" fmla="*/ 707 h 322235"/>
                <a:gd name="connsiteX26" fmla="*/ 100929 w 239252"/>
                <a:gd name="connsiteY26" fmla="*/ 16078 h 322235"/>
                <a:gd name="connsiteX27" fmla="*/ 91991 w 239252"/>
                <a:gd name="connsiteY27" fmla="*/ 29892 h 322235"/>
                <a:gd name="connsiteX28" fmla="*/ 70051 w 239252"/>
                <a:gd name="connsiteY28" fmla="*/ 34429 h 322235"/>
                <a:gd name="connsiteX29" fmla="*/ 51768 w 239252"/>
                <a:gd name="connsiteY29" fmla="*/ 34903 h 322235"/>
                <a:gd name="connsiteX30" fmla="*/ 12968 w 239252"/>
                <a:gd name="connsiteY30" fmla="*/ 27454 h 322235"/>
                <a:gd name="connsiteX31" fmla="*/ 6332 w 239252"/>
                <a:gd name="connsiteY31" fmla="*/ 63749 h 322235"/>
                <a:gd name="connsiteX32" fmla="*/ 1050 w 239252"/>
                <a:gd name="connsiteY32" fmla="*/ 92393 h 322235"/>
                <a:gd name="connsiteX33" fmla="*/ 23057 w 239252"/>
                <a:gd name="connsiteY33" fmla="*/ 117312 h 322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9252" h="322235">
                  <a:moveTo>
                    <a:pt x="23057" y="117312"/>
                  </a:moveTo>
                  <a:cubicBezTo>
                    <a:pt x="24547" y="124828"/>
                    <a:pt x="19468" y="133698"/>
                    <a:pt x="24750" y="138980"/>
                  </a:cubicBezTo>
                  <a:cubicBezTo>
                    <a:pt x="30100" y="144262"/>
                    <a:pt x="51701" y="136272"/>
                    <a:pt x="54003" y="141553"/>
                  </a:cubicBezTo>
                  <a:cubicBezTo>
                    <a:pt x="56305" y="146835"/>
                    <a:pt x="48992" y="157060"/>
                    <a:pt x="52784" y="162342"/>
                  </a:cubicBezTo>
                  <a:cubicBezTo>
                    <a:pt x="56576" y="167623"/>
                    <a:pt x="65785" y="171280"/>
                    <a:pt x="71135" y="177307"/>
                  </a:cubicBezTo>
                  <a:cubicBezTo>
                    <a:pt x="76484" y="183333"/>
                    <a:pt x="83120" y="194574"/>
                    <a:pt x="83120" y="202903"/>
                  </a:cubicBezTo>
                  <a:cubicBezTo>
                    <a:pt x="83120" y="211232"/>
                    <a:pt x="65176" y="233239"/>
                    <a:pt x="72083" y="234728"/>
                  </a:cubicBezTo>
                  <a:cubicBezTo>
                    <a:pt x="78922" y="236218"/>
                    <a:pt x="82646" y="219967"/>
                    <a:pt x="81901" y="235744"/>
                  </a:cubicBezTo>
                  <a:cubicBezTo>
                    <a:pt x="81156" y="251589"/>
                    <a:pt x="80479" y="258361"/>
                    <a:pt x="91043" y="262153"/>
                  </a:cubicBezTo>
                  <a:cubicBezTo>
                    <a:pt x="101606" y="265945"/>
                    <a:pt x="114607" y="278201"/>
                    <a:pt x="118399" y="282738"/>
                  </a:cubicBezTo>
                  <a:cubicBezTo>
                    <a:pt x="122191" y="287275"/>
                    <a:pt x="135599" y="284634"/>
                    <a:pt x="130249" y="292150"/>
                  </a:cubicBezTo>
                  <a:cubicBezTo>
                    <a:pt x="124900" y="299667"/>
                    <a:pt x="134786" y="318220"/>
                    <a:pt x="145418" y="319778"/>
                  </a:cubicBezTo>
                  <a:cubicBezTo>
                    <a:pt x="156048" y="321268"/>
                    <a:pt x="176295" y="326956"/>
                    <a:pt x="175550" y="313413"/>
                  </a:cubicBezTo>
                  <a:cubicBezTo>
                    <a:pt x="174806" y="299870"/>
                    <a:pt x="161940" y="274138"/>
                    <a:pt x="169524" y="262830"/>
                  </a:cubicBezTo>
                  <a:cubicBezTo>
                    <a:pt x="177108" y="251522"/>
                    <a:pt x="180629" y="247526"/>
                    <a:pt x="185233" y="235473"/>
                  </a:cubicBezTo>
                  <a:cubicBezTo>
                    <a:pt x="189771" y="223420"/>
                    <a:pt x="177649" y="212518"/>
                    <a:pt x="182999" y="204189"/>
                  </a:cubicBezTo>
                  <a:cubicBezTo>
                    <a:pt x="188348" y="195928"/>
                    <a:pt x="194375" y="188209"/>
                    <a:pt x="193630" y="177645"/>
                  </a:cubicBezTo>
                  <a:cubicBezTo>
                    <a:pt x="192885" y="167014"/>
                    <a:pt x="186791" y="158956"/>
                    <a:pt x="198099" y="149137"/>
                  </a:cubicBezTo>
                  <a:cubicBezTo>
                    <a:pt x="209408" y="139319"/>
                    <a:pt x="214148" y="129229"/>
                    <a:pt x="217195" y="129229"/>
                  </a:cubicBezTo>
                  <a:cubicBezTo>
                    <a:pt x="220242" y="129229"/>
                    <a:pt x="224779" y="151846"/>
                    <a:pt x="234665" y="140538"/>
                  </a:cubicBezTo>
                  <a:cubicBezTo>
                    <a:pt x="244551" y="129229"/>
                    <a:pt x="237035" y="110608"/>
                    <a:pt x="225591" y="109863"/>
                  </a:cubicBezTo>
                  <a:cubicBezTo>
                    <a:pt x="214215" y="109118"/>
                    <a:pt x="199250" y="113655"/>
                    <a:pt x="196204" y="104581"/>
                  </a:cubicBezTo>
                  <a:cubicBezTo>
                    <a:pt x="193156" y="95507"/>
                    <a:pt x="192614" y="91309"/>
                    <a:pt x="185775" y="88330"/>
                  </a:cubicBezTo>
                  <a:cubicBezTo>
                    <a:pt x="178936" y="85283"/>
                    <a:pt x="173993" y="78782"/>
                    <a:pt x="168644" y="65239"/>
                  </a:cubicBezTo>
                  <a:cubicBezTo>
                    <a:pt x="163294" y="51696"/>
                    <a:pt x="146704" y="42081"/>
                    <a:pt x="139865" y="37544"/>
                  </a:cubicBezTo>
                  <a:cubicBezTo>
                    <a:pt x="133026" y="33007"/>
                    <a:pt x="127338" y="3687"/>
                    <a:pt x="120228" y="707"/>
                  </a:cubicBezTo>
                  <a:cubicBezTo>
                    <a:pt x="113050" y="-2340"/>
                    <a:pt x="102419" y="4770"/>
                    <a:pt x="100929" y="16078"/>
                  </a:cubicBezTo>
                  <a:cubicBezTo>
                    <a:pt x="99439" y="27387"/>
                    <a:pt x="101064" y="31382"/>
                    <a:pt x="91991" y="29892"/>
                  </a:cubicBezTo>
                  <a:cubicBezTo>
                    <a:pt x="82849" y="28402"/>
                    <a:pt x="79193" y="30705"/>
                    <a:pt x="70051" y="34429"/>
                  </a:cubicBezTo>
                  <a:cubicBezTo>
                    <a:pt x="60910" y="38221"/>
                    <a:pt x="61654" y="38695"/>
                    <a:pt x="51768" y="34903"/>
                  </a:cubicBezTo>
                  <a:cubicBezTo>
                    <a:pt x="41882" y="31111"/>
                    <a:pt x="25901" y="22918"/>
                    <a:pt x="12968" y="27454"/>
                  </a:cubicBezTo>
                  <a:cubicBezTo>
                    <a:pt x="1389" y="31517"/>
                    <a:pt x="9379" y="53931"/>
                    <a:pt x="6332" y="63749"/>
                  </a:cubicBezTo>
                  <a:cubicBezTo>
                    <a:pt x="3285" y="73568"/>
                    <a:pt x="-2335" y="79595"/>
                    <a:pt x="1050" y="92393"/>
                  </a:cubicBezTo>
                  <a:cubicBezTo>
                    <a:pt x="4436" y="105191"/>
                    <a:pt x="21568" y="109795"/>
                    <a:pt x="23057" y="11731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5" name="Freeform 494">
              <a:extLst>
                <a:ext uri="{FF2B5EF4-FFF2-40B4-BE49-F238E27FC236}">
                  <a16:creationId xmlns:a16="http://schemas.microsoft.com/office/drawing/2014/main" id="{408ACD05-959E-449D-0108-C354B23EA722}"/>
                </a:ext>
              </a:extLst>
            </p:cNvPr>
            <p:cNvSpPr/>
            <p:nvPr/>
          </p:nvSpPr>
          <p:spPr bwMode="ltGray">
            <a:xfrm>
              <a:off x="12689126" y="2135832"/>
              <a:ext cx="191484" cy="142609"/>
            </a:xfrm>
            <a:custGeom>
              <a:avLst/>
              <a:gdLst>
                <a:gd name="connsiteX0" fmla="*/ 35796 w 191484"/>
                <a:gd name="connsiteY0" fmla="*/ 85500 h 142609"/>
                <a:gd name="connsiteX1" fmla="*/ 54214 w 191484"/>
                <a:gd name="connsiteY1" fmla="*/ 95724 h 142609"/>
                <a:gd name="connsiteX2" fmla="*/ 65184 w 191484"/>
                <a:gd name="connsiteY2" fmla="*/ 126196 h 142609"/>
                <a:gd name="connsiteX3" fmla="*/ 104052 w 191484"/>
                <a:gd name="connsiteY3" fmla="*/ 129988 h 142609"/>
                <a:gd name="connsiteX4" fmla="*/ 122132 w 191484"/>
                <a:gd name="connsiteY4" fmla="*/ 142583 h 142609"/>
                <a:gd name="connsiteX5" fmla="*/ 130664 w 191484"/>
                <a:gd name="connsiteY5" fmla="*/ 122336 h 142609"/>
                <a:gd name="connsiteX6" fmla="*/ 168449 w 191484"/>
                <a:gd name="connsiteY6" fmla="*/ 117393 h 142609"/>
                <a:gd name="connsiteX7" fmla="*/ 175491 w 191484"/>
                <a:gd name="connsiteY7" fmla="*/ 96402 h 142609"/>
                <a:gd name="connsiteX8" fmla="*/ 188018 w 191484"/>
                <a:gd name="connsiteY8" fmla="*/ 62341 h 142609"/>
                <a:gd name="connsiteX9" fmla="*/ 188627 w 191484"/>
                <a:gd name="connsiteY9" fmla="*/ 40334 h 142609"/>
                <a:gd name="connsiteX10" fmla="*/ 165334 w 191484"/>
                <a:gd name="connsiteY10" fmla="*/ 35052 h 142609"/>
                <a:gd name="connsiteX11" fmla="*/ 121590 w 191484"/>
                <a:gd name="connsiteY11" fmla="*/ 13113 h 142609"/>
                <a:gd name="connsiteX12" fmla="*/ 83602 w 191484"/>
                <a:gd name="connsiteY12" fmla="*/ 2956 h 142609"/>
                <a:gd name="connsiteX13" fmla="*/ 85363 w 191484"/>
                <a:gd name="connsiteY13" fmla="*/ 33495 h 142609"/>
                <a:gd name="connsiteX14" fmla="*/ 66064 w 191484"/>
                <a:gd name="connsiteY14" fmla="*/ 36880 h 142609"/>
                <a:gd name="connsiteX15" fmla="*/ 29228 w 191484"/>
                <a:gd name="connsiteY15" fmla="*/ 19410 h 142609"/>
                <a:gd name="connsiteX16" fmla="*/ 3835 w 191484"/>
                <a:gd name="connsiteY16" fmla="*/ 52929 h 142609"/>
                <a:gd name="connsiteX17" fmla="*/ 5257 w 191484"/>
                <a:gd name="connsiteY17" fmla="*/ 79879 h 142609"/>
                <a:gd name="connsiteX18" fmla="*/ 35796 w 191484"/>
                <a:gd name="connsiteY18" fmla="*/ 85500 h 142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1484" h="142609">
                  <a:moveTo>
                    <a:pt x="35796" y="85500"/>
                  </a:moveTo>
                  <a:cubicBezTo>
                    <a:pt x="48729" y="81708"/>
                    <a:pt x="55772" y="88953"/>
                    <a:pt x="54214" y="95724"/>
                  </a:cubicBezTo>
                  <a:cubicBezTo>
                    <a:pt x="52724" y="102496"/>
                    <a:pt x="56043" y="121727"/>
                    <a:pt x="65184" y="126196"/>
                  </a:cubicBezTo>
                  <a:cubicBezTo>
                    <a:pt x="74325" y="130733"/>
                    <a:pt x="96468" y="125451"/>
                    <a:pt x="104052" y="129988"/>
                  </a:cubicBezTo>
                  <a:cubicBezTo>
                    <a:pt x="111636" y="134525"/>
                    <a:pt x="108454" y="141838"/>
                    <a:pt x="122132" y="142583"/>
                  </a:cubicBezTo>
                  <a:cubicBezTo>
                    <a:pt x="135810" y="143328"/>
                    <a:pt x="128632" y="128363"/>
                    <a:pt x="130664" y="122336"/>
                  </a:cubicBezTo>
                  <a:cubicBezTo>
                    <a:pt x="132628" y="116310"/>
                    <a:pt x="154770" y="120372"/>
                    <a:pt x="168449" y="117393"/>
                  </a:cubicBezTo>
                  <a:cubicBezTo>
                    <a:pt x="182127" y="114346"/>
                    <a:pt x="175491" y="100871"/>
                    <a:pt x="175491" y="96402"/>
                  </a:cubicBezTo>
                  <a:cubicBezTo>
                    <a:pt x="175491" y="91865"/>
                    <a:pt x="182669" y="73649"/>
                    <a:pt x="188018" y="62341"/>
                  </a:cubicBezTo>
                  <a:cubicBezTo>
                    <a:pt x="193368" y="51033"/>
                    <a:pt x="191675" y="48595"/>
                    <a:pt x="188627" y="40334"/>
                  </a:cubicBezTo>
                  <a:cubicBezTo>
                    <a:pt x="185580" y="32073"/>
                    <a:pt x="177522" y="38099"/>
                    <a:pt x="165334" y="35052"/>
                  </a:cubicBezTo>
                  <a:cubicBezTo>
                    <a:pt x="153145" y="32005"/>
                    <a:pt x="131476" y="20629"/>
                    <a:pt x="121590" y="13113"/>
                  </a:cubicBezTo>
                  <a:cubicBezTo>
                    <a:pt x="111704" y="5596"/>
                    <a:pt x="98973" y="-5306"/>
                    <a:pt x="83602" y="2956"/>
                  </a:cubicBezTo>
                  <a:cubicBezTo>
                    <a:pt x="68299" y="11217"/>
                    <a:pt x="91593" y="22186"/>
                    <a:pt x="85363" y="33495"/>
                  </a:cubicBezTo>
                  <a:cubicBezTo>
                    <a:pt x="77982" y="39521"/>
                    <a:pt x="73648" y="39183"/>
                    <a:pt x="66064" y="36880"/>
                  </a:cubicBezTo>
                  <a:cubicBezTo>
                    <a:pt x="58480" y="34646"/>
                    <a:pt x="51235" y="11081"/>
                    <a:pt x="29228" y="19410"/>
                  </a:cubicBezTo>
                  <a:cubicBezTo>
                    <a:pt x="7153" y="27671"/>
                    <a:pt x="8371" y="52184"/>
                    <a:pt x="3835" y="52929"/>
                  </a:cubicBezTo>
                  <a:cubicBezTo>
                    <a:pt x="-702" y="53674"/>
                    <a:pt x="-2328" y="62544"/>
                    <a:pt x="5257" y="79879"/>
                  </a:cubicBezTo>
                  <a:cubicBezTo>
                    <a:pt x="12976" y="97350"/>
                    <a:pt x="22862" y="89224"/>
                    <a:pt x="35796" y="855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6" name="Freeform 495">
              <a:extLst>
                <a:ext uri="{FF2B5EF4-FFF2-40B4-BE49-F238E27FC236}">
                  <a16:creationId xmlns:a16="http://schemas.microsoft.com/office/drawing/2014/main" id="{1FFE8346-9505-B06C-AF9A-377F47E8C5B2}"/>
                </a:ext>
              </a:extLst>
            </p:cNvPr>
            <p:cNvSpPr/>
            <p:nvPr/>
          </p:nvSpPr>
          <p:spPr bwMode="ltGray">
            <a:xfrm>
              <a:off x="12774640" y="2325070"/>
              <a:ext cx="89752" cy="120313"/>
            </a:xfrm>
            <a:custGeom>
              <a:avLst/>
              <a:gdLst>
                <a:gd name="connsiteX0" fmla="*/ 8178 w 89752"/>
                <a:gd name="connsiteY0" fmla="*/ 112203 h 120313"/>
                <a:gd name="connsiteX1" fmla="*/ 42035 w 89752"/>
                <a:gd name="connsiteY1" fmla="*/ 109765 h 120313"/>
                <a:gd name="connsiteX2" fmla="*/ 59777 w 89752"/>
                <a:gd name="connsiteY2" fmla="*/ 115792 h 120313"/>
                <a:gd name="connsiteX3" fmla="*/ 67835 w 89752"/>
                <a:gd name="connsiteY3" fmla="*/ 86675 h 120313"/>
                <a:gd name="connsiteX4" fmla="*/ 89639 w 89752"/>
                <a:gd name="connsiteY4" fmla="*/ 69069 h 120313"/>
                <a:gd name="connsiteX5" fmla="*/ 64043 w 89752"/>
                <a:gd name="connsiteY5" fmla="*/ 52411 h 120313"/>
                <a:gd name="connsiteX6" fmla="*/ 57000 w 89752"/>
                <a:gd name="connsiteY6" fmla="*/ 33113 h 120313"/>
                <a:gd name="connsiteX7" fmla="*/ 33165 w 89752"/>
                <a:gd name="connsiteY7" fmla="*/ 18215 h 120313"/>
                <a:gd name="connsiteX8" fmla="*/ 34384 w 89752"/>
                <a:gd name="connsiteY8" fmla="*/ 8532 h 120313"/>
                <a:gd name="connsiteX9" fmla="*/ 3777 w 89752"/>
                <a:gd name="connsiteY9" fmla="*/ 6568 h 120313"/>
                <a:gd name="connsiteX10" fmla="*/ 8855 w 89752"/>
                <a:gd name="connsiteY10" fmla="*/ 30472 h 120313"/>
                <a:gd name="connsiteX11" fmla="*/ 7569 w 89752"/>
                <a:gd name="connsiteY11" fmla="*/ 58438 h 120313"/>
                <a:gd name="connsiteX12" fmla="*/ 6079 w 89752"/>
                <a:gd name="connsiteY12" fmla="*/ 88435 h 120313"/>
                <a:gd name="connsiteX13" fmla="*/ 8178 w 89752"/>
                <a:gd name="connsiteY13" fmla="*/ 112203 h 120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752" h="120313">
                  <a:moveTo>
                    <a:pt x="8178" y="112203"/>
                  </a:moveTo>
                  <a:cubicBezTo>
                    <a:pt x="18809" y="110713"/>
                    <a:pt x="39733" y="105364"/>
                    <a:pt x="42035" y="109765"/>
                  </a:cubicBezTo>
                  <a:cubicBezTo>
                    <a:pt x="44338" y="114167"/>
                    <a:pt x="55917" y="127100"/>
                    <a:pt x="59777" y="115792"/>
                  </a:cubicBezTo>
                  <a:cubicBezTo>
                    <a:pt x="63569" y="104484"/>
                    <a:pt x="65600" y="94259"/>
                    <a:pt x="67835" y="86675"/>
                  </a:cubicBezTo>
                  <a:cubicBezTo>
                    <a:pt x="70137" y="79158"/>
                    <a:pt x="88149" y="81122"/>
                    <a:pt x="89639" y="69069"/>
                  </a:cubicBezTo>
                  <a:cubicBezTo>
                    <a:pt x="91128" y="57016"/>
                    <a:pt x="77721" y="56948"/>
                    <a:pt x="64043" y="52411"/>
                  </a:cubicBezTo>
                  <a:cubicBezTo>
                    <a:pt x="50364" y="47874"/>
                    <a:pt x="57000" y="40629"/>
                    <a:pt x="57000" y="33113"/>
                  </a:cubicBezTo>
                  <a:cubicBezTo>
                    <a:pt x="57000" y="26951"/>
                    <a:pt x="41968" y="18622"/>
                    <a:pt x="33165" y="18215"/>
                  </a:cubicBezTo>
                  <a:cubicBezTo>
                    <a:pt x="34316" y="16116"/>
                    <a:pt x="35061" y="13001"/>
                    <a:pt x="34384" y="8532"/>
                  </a:cubicBezTo>
                  <a:cubicBezTo>
                    <a:pt x="32081" y="-7313"/>
                    <a:pt x="7230" y="3115"/>
                    <a:pt x="3777" y="6568"/>
                  </a:cubicBezTo>
                  <a:cubicBezTo>
                    <a:pt x="-6178" y="16387"/>
                    <a:pt x="6418" y="19908"/>
                    <a:pt x="8855" y="30472"/>
                  </a:cubicBezTo>
                  <a:cubicBezTo>
                    <a:pt x="11293" y="41035"/>
                    <a:pt x="1542" y="52411"/>
                    <a:pt x="7569" y="58438"/>
                  </a:cubicBezTo>
                  <a:cubicBezTo>
                    <a:pt x="13663" y="64464"/>
                    <a:pt x="10684" y="78617"/>
                    <a:pt x="6079" y="88435"/>
                  </a:cubicBezTo>
                  <a:cubicBezTo>
                    <a:pt x="1474" y="98118"/>
                    <a:pt x="-2453" y="113693"/>
                    <a:pt x="8178" y="1122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7" name="Freeform 496">
              <a:extLst>
                <a:ext uri="{FF2B5EF4-FFF2-40B4-BE49-F238E27FC236}">
                  <a16:creationId xmlns:a16="http://schemas.microsoft.com/office/drawing/2014/main" id="{DAD8F1BB-DA84-8488-7893-DF445BEF0682}"/>
                </a:ext>
              </a:extLst>
            </p:cNvPr>
            <p:cNvSpPr/>
            <p:nvPr/>
          </p:nvSpPr>
          <p:spPr bwMode="ltGray">
            <a:xfrm>
              <a:off x="12916487" y="2274714"/>
              <a:ext cx="48080" cy="22854"/>
            </a:xfrm>
            <a:custGeom>
              <a:avLst/>
              <a:gdLst>
                <a:gd name="connsiteX0" fmla="*/ 3385 w 48080"/>
                <a:gd name="connsiteY0" fmla="*/ 21578 h 22854"/>
                <a:gd name="connsiteX1" fmla="*/ 21329 w 48080"/>
                <a:gd name="connsiteY1" fmla="*/ 21307 h 22854"/>
                <a:gd name="connsiteX2" fmla="*/ 43675 w 48080"/>
                <a:gd name="connsiteY2" fmla="*/ 2076 h 22854"/>
                <a:gd name="connsiteX3" fmla="*/ 8125 w 48080"/>
                <a:gd name="connsiteY3" fmla="*/ 12842 h 22854"/>
                <a:gd name="connsiteX4" fmla="*/ 3385 w 48080"/>
                <a:gd name="connsiteY4" fmla="*/ 21578 h 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080" h="22854">
                  <a:moveTo>
                    <a:pt x="3385" y="21578"/>
                  </a:moveTo>
                  <a:cubicBezTo>
                    <a:pt x="11714" y="17786"/>
                    <a:pt x="9141" y="19072"/>
                    <a:pt x="21329" y="21307"/>
                  </a:cubicBezTo>
                  <a:cubicBezTo>
                    <a:pt x="33518" y="23541"/>
                    <a:pt x="58098" y="8915"/>
                    <a:pt x="43675" y="2076"/>
                  </a:cubicBezTo>
                  <a:cubicBezTo>
                    <a:pt x="29252" y="-4696"/>
                    <a:pt x="11037" y="6748"/>
                    <a:pt x="8125" y="12842"/>
                  </a:cubicBezTo>
                  <a:cubicBezTo>
                    <a:pt x="4401" y="20426"/>
                    <a:pt x="-5011" y="25302"/>
                    <a:pt x="3385" y="215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8" name="Freeform 497">
              <a:extLst>
                <a:ext uri="{FF2B5EF4-FFF2-40B4-BE49-F238E27FC236}">
                  <a16:creationId xmlns:a16="http://schemas.microsoft.com/office/drawing/2014/main" id="{0EC4BED8-E5C1-B923-0FD3-F4F0C992C4F6}"/>
                </a:ext>
              </a:extLst>
            </p:cNvPr>
            <p:cNvSpPr/>
            <p:nvPr/>
          </p:nvSpPr>
          <p:spPr bwMode="ltGray">
            <a:xfrm>
              <a:off x="12967815" y="2140310"/>
              <a:ext cx="42987" cy="36758"/>
            </a:xfrm>
            <a:custGeom>
              <a:avLst/>
              <a:gdLst>
                <a:gd name="connsiteX0" fmla="*/ 11578 w 42987"/>
                <a:gd name="connsiteY0" fmla="*/ 36601 h 36758"/>
                <a:gd name="connsiteX1" fmla="*/ 42862 w 42987"/>
                <a:gd name="connsiteY1" fmla="*/ 5249 h 36758"/>
                <a:gd name="connsiteX2" fmla="*/ 12933 w 42987"/>
                <a:gd name="connsiteY2" fmla="*/ 2540 h 36758"/>
                <a:gd name="connsiteX3" fmla="*/ 11578 w 42987"/>
                <a:gd name="connsiteY3" fmla="*/ 36601 h 36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7" h="36758">
                  <a:moveTo>
                    <a:pt x="11578" y="36601"/>
                  </a:moveTo>
                  <a:cubicBezTo>
                    <a:pt x="31351" y="34366"/>
                    <a:pt x="44420" y="11276"/>
                    <a:pt x="42862" y="5249"/>
                  </a:cubicBezTo>
                  <a:cubicBezTo>
                    <a:pt x="41373" y="-778"/>
                    <a:pt x="16386" y="-1523"/>
                    <a:pt x="12933" y="2540"/>
                  </a:cubicBezTo>
                  <a:cubicBezTo>
                    <a:pt x="744" y="16760"/>
                    <a:pt x="-8127" y="38835"/>
                    <a:pt x="11578" y="3660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9" name="Freeform 498">
              <a:extLst>
                <a:ext uri="{FF2B5EF4-FFF2-40B4-BE49-F238E27FC236}">
                  <a16:creationId xmlns:a16="http://schemas.microsoft.com/office/drawing/2014/main" id="{D12E260D-0D23-A9A2-A863-3A551519C1EB}"/>
                </a:ext>
              </a:extLst>
            </p:cNvPr>
            <p:cNvSpPr/>
            <p:nvPr/>
          </p:nvSpPr>
          <p:spPr bwMode="ltGray">
            <a:xfrm>
              <a:off x="12538872" y="2307290"/>
              <a:ext cx="1866" cy="5794"/>
            </a:xfrm>
            <a:custGeom>
              <a:avLst/>
              <a:gdLst>
                <a:gd name="connsiteX0" fmla="*/ 1867 w 1866"/>
                <a:gd name="connsiteY0" fmla="*/ 5794 h 5794"/>
                <a:gd name="connsiteX1" fmla="*/ 919 w 1866"/>
                <a:gd name="connsiteY1" fmla="*/ 1799 h 5794"/>
                <a:gd name="connsiteX2" fmla="*/ 1867 w 1866"/>
                <a:gd name="connsiteY2" fmla="*/ 5794 h 5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66" h="5794">
                  <a:moveTo>
                    <a:pt x="1867" y="5794"/>
                  </a:moveTo>
                  <a:cubicBezTo>
                    <a:pt x="1731" y="4575"/>
                    <a:pt x="1461" y="3221"/>
                    <a:pt x="919" y="1799"/>
                  </a:cubicBezTo>
                  <a:cubicBezTo>
                    <a:pt x="512" y="-2467"/>
                    <a:pt x="-1384" y="1664"/>
                    <a:pt x="1867" y="579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0" name="Freeform 499">
              <a:extLst>
                <a:ext uri="{FF2B5EF4-FFF2-40B4-BE49-F238E27FC236}">
                  <a16:creationId xmlns:a16="http://schemas.microsoft.com/office/drawing/2014/main" id="{52F20B4C-8199-8545-8927-2188994A5D0D}"/>
                </a:ext>
              </a:extLst>
            </p:cNvPr>
            <p:cNvSpPr/>
            <p:nvPr/>
          </p:nvSpPr>
          <p:spPr bwMode="ltGray">
            <a:xfrm>
              <a:off x="12536983" y="2313017"/>
              <a:ext cx="36671" cy="61752"/>
            </a:xfrm>
            <a:custGeom>
              <a:avLst/>
              <a:gdLst>
                <a:gd name="connsiteX0" fmla="*/ 21971 w 36671"/>
                <a:gd name="connsiteY0" fmla="*/ 51937 h 61752"/>
                <a:gd name="connsiteX1" fmla="*/ 34769 w 36671"/>
                <a:gd name="connsiteY1" fmla="*/ 51734 h 61752"/>
                <a:gd name="connsiteX2" fmla="*/ 13980 w 36671"/>
                <a:gd name="connsiteY2" fmla="*/ 24445 h 61752"/>
                <a:gd name="connsiteX3" fmla="*/ 5313 w 36671"/>
                <a:gd name="connsiteY3" fmla="*/ 1625 h 61752"/>
                <a:gd name="connsiteX4" fmla="*/ 3756 w 36671"/>
                <a:gd name="connsiteY4" fmla="*/ 0 h 61752"/>
                <a:gd name="connsiteX5" fmla="*/ 3282 w 36671"/>
                <a:gd name="connsiteY5" fmla="*/ 25799 h 61752"/>
                <a:gd name="connsiteX6" fmla="*/ 21971 w 36671"/>
                <a:gd name="connsiteY6" fmla="*/ 51937 h 6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671" h="61752">
                  <a:moveTo>
                    <a:pt x="21971" y="51937"/>
                  </a:moveTo>
                  <a:cubicBezTo>
                    <a:pt x="25018" y="63245"/>
                    <a:pt x="42353" y="66766"/>
                    <a:pt x="34769" y="51734"/>
                  </a:cubicBezTo>
                  <a:cubicBezTo>
                    <a:pt x="27185" y="36634"/>
                    <a:pt x="14793" y="38056"/>
                    <a:pt x="13980" y="24445"/>
                  </a:cubicBezTo>
                  <a:cubicBezTo>
                    <a:pt x="13168" y="10902"/>
                    <a:pt x="10662" y="6162"/>
                    <a:pt x="5313" y="1625"/>
                  </a:cubicBezTo>
                  <a:cubicBezTo>
                    <a:pt x="4703" y="1083"/>
                    <a:pt x="4162" y="542"/>
                    <a:pt x="3756" y="0"/>
                  </a:cubicBezTo>
                  <a:cubicBezTo>
                    <a:pt x="4500" y="9006"/>
                    <a:pt x="-4709" y="13204"/>
                    <a:pt x="3282" y="25799"/>
                  </a:cubicBezTo>
                  <a:cubicBezTo>
                    <a:pt x="12423" y="40155"/>
                    <a:pt x="18924" y="40629"/>
                    <a:pt x="21971" y="519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1" name="Freeform 500">
              <a:extLst>
                <a:ext uri="{FF2B5EF4-FFF2-40B4-BE49-F238E27FC236}">
                  <a16:creationId xmlns:a16="http://schemas.microsoft.com/office/drawing/2014/main" id="{D9591625-E8FE-9C12-B369-69D3911EB34C}"/>
                </a:ext>
              </a:extLst>
            </p:cNvPr>
            <p:cNvSpPr/>
            <p:nvPr/>
          </p:nvSpPr>
          <p:spPr bwMode="ltGray">
            <a:xfrm>
              <a:off x="13736820" y="6246838"/>
              <a:ext cx="250052" cy="477241"/>
            </a:xfrm>
            <a:custGeom>
              <a:avLst/>
              <a:gdLst>
                <a:gd name="connsiteX0" fmla="*/ 239534 w 250052"/>
                <a:gd name="connsiteY0" fmla="*/ 76096 h 477241"/>
                <a:gd name="connsiteX1" fmla="*/ 244816 w 250052"/>
                <a:gd name="connsiteY1" fmla="*/ 37295 h 477241"/>
                <a:gd name="connsiteX2" fmla="*/ 226533 w 250052"/>
                <a:gd name="connsiteY2" fmla="*/ 10751 h 477241"/>
                <a:gd name="connsiteX3" fmla="*/ 202494 w 250052"/>
                <a:gd name="connsiteY3" fmla="*/ 8788 h 477241"/>
                <a:gd name="connsiteX4" fmla="*/ 184346 w 250052"/>
                <a:gd name="connsiteY4" fmla="*/ 76841 h 477241"/>
                <a:gd name="connsiteX5" fmla="*/ 159225 w 250052"/>
                <a:gd name="connsiteY5" fmla="*/ 94175 h 477241"/>
                <a:gd name="connsiteX6" fmla="*/ 140942 w 250052"/>
                <a:gd name="connsiteY6" fmla="*/ 112255 h 477241"/>
                <a:gd name="connsiteX7" fmla="*/ 125503 w 250052"/>
                <a:gd name="connsiteY7" fmla="*/ 115776 h 477241"/>
                <a:gd name="connsiteX8" fmla="*/ 119747 w 250052"/>
                <a:gd name="connsiteY8" fmla="*/ 128033 h 477241"/>
                <a:gd name="connsiteX9" fmla="*/ 90698 w 250052"/>
                <a:gd name="connsiteY9" fmla="*/ 120517 h 477241"/>
                <a:gd name="connsiteX10" fmla="*/ 65576 w 250052"/>
                <a:gd name="connsiteY10" fmla="*/ 145435 h 477241"/>
                <a:gd name="connsiteX11" fmla="*/ 48783 w 250052"/>
                <a:gd name="connsiteY11" fmla="*/ 166562 h 477241"/>
                <a:gd name="connsiteX12" fmla="*/ 41333 w 250052"/>
                <a:gd name="connsiteY12" fmla="*/ 186064 h 477241"/>
                <a:gd name="connsiteX13" fmla="*/ 49798 w 250052"/>
                <a:gd name="connsiteY13" fmla="*/ 218770 h 477241"/>
                <a:gd name="connsiteX14" fmla="*/ 40589 w 250052"/>
                <a:gd name="connsiteY14" fmla="*/ 252424 h 477241"/>
                <a:gd name="connsiteX15" fmla="*/ 25083 w 250052"/>
                <a:gd name="connsiteY15" fmla="*/ 299350 h 477241"/>
                <a:gd name="connsiteX16" fmla="*/ 9576 w 250052"/>
                <a:gd name="connsiteY16" fmla="*/ 323050 h 477241"/>
                <a:gd name="connsiteX17" fmla="*/ 299 w 250052"/>
                <a:gd name="connsiteY17" fmla="*/ 362934 h 477241"/>
                <a:gd name="connsiteX18" fmla="*/ 15264 w 250052"/>
                <a:gd name="connsiteY18" fmla="*/ 399229 h 477241"/>
                <a:gd name="connsiteX19" fmla="*/ 34969 w 250052"/>
                <a:gd name="connsiteY19" fmla="*/ 473038 h 477241"/>
                <a:gd name="connsiteX20" fmla="*/ 85822 w 250052"/>
                <a:gd name="connsiteY20" fmla="*/ 467892 h 477241"/>
                <a:gd name="connsiteX21" fmla="*/ 111892 w 250052"/>
                <a:gd name="connsiteY21" fmla="*/ 448052 h 477241"/>
                <a:gd name="connsiteX22" fmla="*/ 135321 w 250052"/>
                <a:gd name="connsiteY22" fmla="*/ 420492 h 477241"/>
                <a:gd name="connsiteX23" fmla="*/ 152860 w 250052"/>
                <a:gd name="connsiteY23" fmla="*/ 360429 h 477241"/>
                <a:gd name="connsiteX24" fmla="*/ 177440 w 250052"/>
                <a:gd name="connsiteY24" fmla="*/ 319868 h 477241"/>
                <a:gd name="connsiteX25" fmla="*/ 190509 w 250052"/>
                <a:gd name="connsiteY25" fmla="*/ 286552 h 477241"/>
                <a:gd name="connsiteX26" fmla="*/ 210552 w 250052"/>
                <a:gd name="connsiteY26" fmla="*/ 259466 h 477241"/>
                <a:gd name="connsiteX27" fmla="*/ 207708 w 250052"/>
                <a:gd name="connsiteY27" fmla="*/ 217010 h 477241"/>
                <a:gd name="connsiteX28" fmla="*/ 215428 w 250052"/>
                <a:gd name="connsiteY28" fmla="*/ 177058 h 477241"/>
                <a:gd name="connsiteX29" fmla="*/ 223215 w 250052"/>
                <a:gd name="connsiteY29" fmla="*/ 151462 h 477241"/>
                <a:gd name="connsiteX30" fmla="*/ 246170 w 250052"/>
                <a:gd name="connsiteY30" fmla="*/ 141914 h 477241"/>
                <a:gd name="connsiteX31" fmla="*/ 244545 w 250052"/>
                <a:gd name="connsiteY31" fmla="*/ 119501 h 477241"/>
                <a:gd name="connsiteX32" fmla="*/ 239534 w 250052"/>
                <a:gd name="connsiteY32" fmla="*/ 76096 h 477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0052" h="477241">
                  <a:moveTo>
                    <a:pt x="239534" y="76096"/>
                  </a:moveTo>
                  <a:cubicBezTo>
                    <a:pt x="240685" y="58558"/>
                    <a:pt x="248811" y="50297"/>
                    <a:pt x="244816" y="37295"/>
                  </a:cubicBezTo>
                  <a:cubicBezTo>
                    <a:pt x="240821" y="24294"/>
                    <a:pt x="230460" y="22059"/>
                    <a:pt x="226533" y="10751"/>
                  </a:cubicBezTo>
                  <a:cubicBezTo>
                    <a:pt x="222538" y="-557"/>
                    <a:pt x="204052" y="-5500"/>
                    <a:pt x="202494" y="8788"/>
                  </a:cubicBezTo>
                  <a:cubicBezTo>
                    <a:pt x="198025" y="49416"/>
                    <a:pt x="194639" y="64991"/>
                    <a:pt x="184346" y="76841"/>
                  </a:cubicBezTo>
                  <a:cubicBezTo>
                    <a:pt x="174055" y="88691"/>
                    <a:pt x="168366" y="93092"/>
                    <a:pt x="159225" y="94175"/>
                  </a:cubicBezTo>
                  <a:cubicBezTo>
                    <a:pt x="150083" y="95327"/>
                    <a:pt x="144396" y="107177"/>
                    <a:pt x="140942" y="112255"/>
                  </a:cubicBezTo>
                  <a:cubicBezTo>
                    <a:pt x="137489" y="117334"/>
                    <a:pt x="128347" y="112933"/>
                    <a:pt x="125503" y="115776"/>
                  </a:cubicBezTo>
                  <a:cubicBezTo>
                    <a:pt x="122659" y="118620"/>
                    <a:pt x="131191" y="126340"/>
                    <a:pt x="119747" y="128033"/>
                  </a:cubicBezTo>
                  <a:cubicBezTo>
                    <a:pt x="108371" y="129726"/>
                    <a:pt x="98146" y="116589"/>
                    <a:pt x="90698" y="120517"/>
                  </a:cubicBezTo>
                  <a:cubicBezTo>
                    <a:pt x="83317" y="124444"/>
                    <a:pt x="70112" y="136971"/>
                    <a:pt x="65576" y="145435"/>
                  </a:cubicBezTo>
                  <a:cubicBezTo>
                    <a:pt x="61039" y="153900"/>
                    <a:pt x="55621" y="157556"/>
                    <a:pt x="48783" y="166562"/>
                  </a:cubicBezTo>
                  <a:cubicBezTo>
                    <a:pt x="41943" y="175636"/>
                    <a:pt x="36187" y="171979"/>
                    <a:pt x="41333" y="186064"/>
                  </a:cubicBezTo>
                  <a:cubicBezTo>
                    <a:pt x="46480" y="200216"/>
                    <a:pt x="44651" y="207462"/>
                    <a:pt x="49798" y="218770"/>
                  </a:cubicBezTo>
                  <a:cubicBezTo>
                    <a:pt x="54944" y="230079"/>
                    <a:pt x="48579" y="226964"/>
                    <a:pt x="40589" y="252424"/>
                  </a:cubicBezTo>
                  <a:cubicBezTo>
                    <a:pt x="32599" y="277885"/>
                    <a:pt x="32463" y="290886"/>
                    <a:pt x="25083" y="299350"/>
                  </a:cubicBezTo>
                  <a:cubicBezTo>
                    <a:pt x="17701" y="307815"/>
                    <a:pt x="14722" y="306054"/>
                    <a:pt x="9576" y="323050"/>
                  </a:cubicBezTo>
                  <a:cubicBezTo>
                    <a:pt x="4429" y="339979"/>
                    <a:pt x="-1394" y="343703"/>
                    <a:pt x="299" y="362934"/>
                  </a:cubicBezTo>
                  <a:cubicBezTo>
                    <a:pt x="1992" y="382165"/>
                    <a:pt x="15264" y="383452"/>
                    <a:pt x="15264" y="399229"/>
                  </a:cubicBezTo>
                  <a:cubicBezTo>
                    <a:pt x="15264" y="415075"/>
                    <a:pt x="773" y="463964"/>
                    <a:pt x="34969" y="473038"/>
                  </a:cubicBezTo>
                  <a:cubicBezTo>
                    <a:pt x="69164" y="482112"/>
                    <a:pt x="77222" y="474663"/>
                    <a:pt x="85822" y="467892"/>
                  </a:cubicBezTo>
                  <a:cubicBezTo>
                    <a:pt x="94354" y="461120"/>
                    <a:pt x="103902" y="453130"/>
                    <a:pt x="111892" y="448052"/>
                  </a:cubicBezTo>
                  <a:cubicBezTo>
                    <a:pt x="119883" y="442973"/>
                    <a:pt x="127331" y="438030"/>
                    <a:pt x="135321" y="420492"/>
                  </a:cubicBezTo>
                  <a:cubicBezTo>
                    <a:pt x="143312" y="402953"/>
                    <a:pt x="146021" y="375665"/>
                    <a:pt x="152860" y="360429"/>
                  </a:cubicBezTo>
                  <a:cubicBezTo>
                    <a:pt x="159699" y="345193"/>
                    <a:pt x="171684" y="326030"/>
                    <a:pt x="177440" y="319868"/>
                  </a:cubicBezTo>
                  <a:cubicBezTo>
                    <a:pt x="183128" y="313638"/>
                    <a:pt x="187664" y="298402"/>
                    <a:pt x="190509" y="286552"/>
                  </a:cubicBezTo>
                  <a:cubicBezTo>
                    <a:pt x="193353" y="274702"/>
                    <a:pt x="205406" y="268540"/>
                    <a:pt x="210552" y="259466"/>
                  </a:cubicBezTo>
                  <a:cubicBezTo>
                    <a:pt x="215698" y="250393"/>
                    <a:pt x="203104" y="229469"/>
                    <a:pt x="207708" y="217010"/>
                  </a:cubicBezTo>
                  <a:cubicBezTo>
                    <a:pt x="212245" y="204550"/>
                    <a:pt x="215428" y="182678"/>
                    <a:pt x="215428" y="177058"/>
                  </a:cubicBezTo>
                  <a:cubicBezTo>
                    <a:pt x="215428" y="171438"/>
                    <a:pt x="219829" y="158843"/>
                    <a:pt x="223215" y="151462"/>
                  </a:cubicBezTo>
                  <a:cubicBezTo>
                    <a:pt x="226668" y="144081"/>
                    <a:pt x="237638" y="145300"/>
                    <a:pt x="246170" y="141914"/>
                  </a:cubicBezTo>
                  <a:cubicBezTo>
                    <a:pt x="254702" y="138528"/>
                    <a:pt x="246848" y="126882"/>
                    <a:pt x="244545" y="119501"/>
                  </a:cubicBezTo>
                  <a:cubicBezTo>
                    <a:pt x="242243" y="112255"/>
                    <a:pt x="238383" y="93634"/>
                    <a:pt x="239534" y="7609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2" name="Freeform 501">
              <a:extLst>
                <a:ext uri="{FF2B5EF4-FFF2-40B4-BE49-F238E27FC236}">
                  <a16:creationId xmlns:a16="http://schemas.microsoft.com/office/drawing/2014/main" id="{0638DEEA-0DB8-C542-6490-917CD549646F}"/>
                </a:ext>
              </a:extLst>
            </p:cNvPr>
            <p:cNvSpPr/>
            <p:nvPr/>
          </p:nvSpPr>
          <p:spPr bwMode="ltGray">
            <a:xfrm>
              <a:off x="13750336" y="6231223"/>
              <a:ext cx="26891" cy="22547"/>
            </a:xfrm>
            <a:custGeom>
              <a:avLst/>
              <a:gdLst>
                <a:gd name="connsiteX0" fmla="*/ 26869 w 26891"/>
                <a:gd name="connsiteY0" fmla="*/ 8286 h 22547"/>
                <a:gd name="connsiteX1" fmla="*/ 6217 w 26891"/>
                <a:gd name="connsiteY1" fmla="*/ 160 h 22547"/>
                <a:gd name="connsiteX2" fmla="*/ 2696 w 26891"/>
                <a:gd name="connsiteY2" fmla="*/ 22100 h 22547"/>
                <a:gd name="connsiteX3" fmla="*/ 26869 w 26891"/>
                <a:gd name="connsiteY3" fmla="*/ 8286 h 22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91" h="22547">
                  <a:moveTo>
                    <a:pt x="26869" y="8286"/>
                  </a:moveTo>
                  <a:cubicBezTo>
                    <a:pt x="26124" y="25"/>
                    <a:pt x="16780" y="-381"/>
                    <a:pt x="6217" y="160"/>
                  </a:cubicBezTo>
                  <a:cubicBezTo>
                    <a:pt x="3915" y="8422"/>
                    <a:pt x="-4144" y="19662"/>
                    <a:pt x="2696" y="22100"/>
                  </a:cubicBezTo>
                  <a:cubicBezTo>
                    <a:pt x="9535" y="24537"/>
                    <a:pt x="27615" y="16615"/>
                    <a:pt x="26869" y="828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3" name="Freeform 502">
              <a:extLst>
                <a:ext uri="{FF2B5EF4-FFF2-40B4-BE49-F238E27FC236}">
                  <a16:creationId xmlns:a16="http://schemas.microsoft.com/office/drawing/2014/main" id="{98F91FE6-5FED-7C4B-104A-B6D8C47E5C54}"/>
                </a:ext>
              </a:extLst>
            </p:cNvPr>
            <p:cNvSpPr/>
            <p:nvPr/>
          </p:nvSpPr>
          <p:spPr bwMode="ltGray">
            <a:xfrm>
              <a:off x="13795779" y="6249395"/>
              <a:ext cx="11769" cy="11941"/>
            </a:xfrm>
            <a:custGeom>
              <a:avLst/>
              <a:gdLst>
                <a:gd name="connsiteX0" fmla="*/ 4788 w 11769"/>
                <a:gd name="connsiteY0" fmla="*/ 3725 h 11941"/>
                <a:gd name="connsiteX1" fmla="*/ 11763 w 11769"/>
                <a:gd name="connsiteY1" fmla="*/ 10835 h 11941"/>
                <a:gd name="connsiteX2" fmla="*/ 10070 w 11769"/>
                <a:gd name="connsiteY2" fmla="*/ 542 h 11941"/>
                <a:gd name="connsiteX3" fmla="*/ 1402 w 11769"/>
                <a:gd name="connsiteY3" fmla="*/ 1422 h 11941"/>
                <a:gd name="connsiteX4" fmla="*/ 4788 w 11769"/>
                <a:gd name="connsiteY4" fmla="*/ 3725 h 11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9" h="11941">
                  <a:moveTo>
                    <a:pt x="4788" y="3725"/>
                  </a:moveTo>
                  <a:cubicBezTo>
                    <a:pt x="8242" y="4876"/>
                    <a:pt x="11763" y="15304"/>
                    <a:pt x="11763" y="10835"/>
                  </a:cubicBezTo>
                  <a:cubicBezTo>
                    <a:pt x="11763" y="6298"/>
                    <a:pt x="11965" y="1287"/>
                    <a:pt x="10070" y="542"/>
                  </a:cubicBezTo>
                  <a:cubicBezTo>
                    <a:pt x="8174" y="-203"/>
                    <a:pt x="4788" y="-406"/>
                    <a:pt x="1402" y="1422"/>
                  </a:cubicBezTo>
                  <a:cubicBezTo>
                    <a:pt x="-1983" y="5553"/>
                    <a:pt x="1402" y="2641"/>
                    <a:pt x="4788" y="372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4" name="Freeform 503">
              <a:extLst>
                <a:ext uri="{FF2B5EF4-FFF2-40B4-BE49-F238E27FC236}">
                  <a16:creationId xmlns:a16="http://schemas.microsoft.com/office/drawing/2014/main" id="{E91A0C16-818F-F125-B76B-3C0F08072C3B}"/>
                </a:ext>
              </a:extLst>
            </p:cNvPr>
            <p:cNvSpPr/>
            <p:nvPr/>
          </p:nvSpPr>
          <p:spPr bwMode="ltGray">
            <a:xfrm>
              <a:off x="13855782" y="6164481"/>
              <a:ext cx="7149" cy="5165"/>
            </a:xfrm>
            <a:custGeom>
              <a:avLst/>
              <a:gdLst>
                <a:gd name="connsiteX0" fmla="*/ 7150 w 7149"/>
                <a:gd name="connsiteY0" fmla="*/ 0 h 5165"/>
                <a:gd name="connsiteX1" fmla="*/ 378 w 7149"/>
                <a:gd name="connsiteY1" fmla="*/ 4740 h 5165"/>
                <a:gd name="connsiteX2" fmla="*/ 7150 w 7149"/>
                <a:gd name="connsiteY2" fmla="*/ 0 h 5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9" h="5165">
                  <a:moveTo>
                    <a:pt x="7150" y="0"/>
                  </a:moveTo>
                  <a:cubicBezTo>
                    <a:pt x="2614" y="1422"/>
                    <a:pt x="-1247" y="2912"/>
                    <a:pt x="378" y="4740"/>
                  </a:cubicBezTo>
                  <a:cubicBezTo>
                    <a:pt x="1733" y="6297"/>
                    <a:pt x="4441" y="3318"/>
                    <a:pt x="715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5" name="Freeform 504">
              <a:extLst>
                <a:ext uri="{FF2B5EF4-FFF2-40B4-BE49-F238E27FC236}">
                  <a16:creationId xmlns:a16="http://schemas.microsoft.com/office/drawing/2014/main" id="{4F7E3B8E-FAE0-C28D-8700-947698F10F5A}"/>
                </a:ext>
              </a:extLst>
            </p:cNvPr>
            <p:cNvSpPr/>
            <p:nvPr/>
          </p:nvSpPr>
          <p:spPr bwMode="ltGray">
            <a:xfrm>
              <a:off x="13862932" y="6157702"/>
              <a:ext cx="11376" cy="6711"/>
            </a:xfrm>
            <a:custGeom>
              <a:avLst/>
              <a:gdLst>
                <a:gd name="connsiteX0" fmla="*/ 11376 w 11376"/>
                <a:gd name="connsiteY0" fmla="*/ 2920 h 6711"/>
                <a:gd name="connsiteX1" fmla="*/ 6366 w 11376"/>
                <a:gd name="connsiteY1" fmla="*/ 8 h 6711"/>
                <a:gd name="connsiteX2" fmla="*/ 0 w 11376"/>
                <a:gd name="connsiteY2" fmla="*/ 6712 h 6711"/>
                <a:gd name="connsiteX3" fmla="*/ 7923 w 11376"/>
                <a:gd name="connsiteY3" fmla="*/ 4139 h 6711"/>
                <a:gd name="connsiteX4" fmla="*/ 11376 w 11376"/>
                <a:gd name="connsiteY4" fmla="*/ 2920 h 6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76" h="6711">
                  <a:moveTo>
                    <a:pt x="11376" y="2920"/>
                  </a:moveTo>
                  <a:cubicBezTo>
                    <a:pt x="9480" y="1430"/>
                    <a:pt x="7448" y="-127"/>
                    <a:pt x="6366" y="8"/>
                  </a:cubicBezTo>
                  <a:cubicBezTo>
                    <a:pt x="5079" y="212"/>
                    <a:pt x="2573" y="3597"/>
                    <a:pt x="0" y="6712"/>
                  </a:cubicBezTo>
                  <a:cubicBezTo>
                    <a:pt x="2777" y="5832"/>
                    <a:pt x="5756" y="5019"/>
                    <a:pt x="7923" y="4139"/>
                  </a:cubicBezTo>
                  <a:cubicBezTo>
                    <a:pt x="9345" y="4139"/>
                    <a:pt x="10428" y="3597"/>
                    <a:pt x="11376" y="292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6" name="Freeform 505">
              <a:extLst>
                <a:ext uri="{FF2B5EF4-FFF2-40B4-BE49-F238E27FC236}">
                  <a16:creationId xmlns:a16="http://schemas.microsoft.com/office/drawing/2014/main" id="{13EC0DCE-BE8A-2E63-59E7-028B79F40E82}"/>
                </a:ext>
              </a:extLst>
            </p:cNvPr>
            <p:cNvSpPr/>
            <p:nvPr/>
          </p:nvSpPr>
          <p:spPr bwMode="ltGray">
            <a:xfrm>
              <a:off x="13874308" y="6158787"/>
              <a:ext cx="4732" cy="4512"/>
            </a:xfrm>
            <a:custGeom>
              <a:avLst/>
              <a:gdLst>
                <a:gd name="connsiteX0" fmla="*/ 4536 w 4732"/>
                <a:gd name="connsiteY0" fmla="*/ 2579 h 4512"/>
                <a:gd name="connsiteX1" fmla="*/ 0 w 4732"/>
                <a:gd name="connsiteY1" fmla="*/ 1834 h 4512"/>
                <a:gd name="connsiteX2" fmla="*/ 4536 w 4732"/>
                <a:gd name="connsiteY2" fmla="*/ 2579 h 4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32" h="4512">
                  <a:moveTo>
                    <a:pt x="4536" y="2579"/>
                  </a:moveTo>
                  <a:cubicBezTo>
                    <a:pt x="3454" y="-1687"/>
                    <a:pt x="2302" y="277"/>
                    <a:pt x="0" y="1834"/>
                  </a:cubicBezTo>
                  <a:cubicBezTo>
                    <a:pt x="2843" y="4069"/>
                    <a:pt x="5484" y="6168"/>
                    <a:pt x="4536" y="25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7" name="Freeform 506">
              <a:extLst>
                <a:ext uri="{FF2B5EF4-FFF2-40B4-BE49-F238E27FC236}">
                  <a16:creationId xmlns:a16="http://schemas.microsoft.com/office/drawing/2014/main" id="{ABC4C3BA-E2E3-DDC2-EED7-0D1EFCAF1AD1}"/>
                </a:ext>
              </a:extLst>
            </p:cNvPr>
            <p:cNvSpPr/>
            <p:nvPr/>
          </p:nvSpPr>
          <p:spPr bwMode="ltGray">
            <a:xfrm>
              <a:off x="14207878" y="6513956"/>
              <a:ext cx="24920" cy="34304"/>
            </a:xfrm>
            <a:custGeom>
              <a:avLst/>
              <a:gdLst>
                <a:gd name="connsiteX0" fmla="*/ 18410 w 24920"/>
                <a:gd name="connsiteY0" fmla="*/ 0 h 34304"/>
                <a:gd name="connsiteX1" fmla="*/ 2159 w 24920"/>
                <a:gd name="connsiteY1" fmla="*/ 5553 h 34304"/>
                <a:gd name="connsiteX2" fmla="*/ 7237 w 24920"/>
                <a:gd name="connsiteY2" fmla="*/ 32842 h 34304"/>
                <a:gd name="connsiteX3" fmla="*/ 14686 w 24920"/>
                <a:gd name="connsiteY3" fmla="*/ 27425 h 34304"/>
                <a:gd name="connsiteX4" fmla="*/ 24505 w 24920"/>
                <a:gd name="connsiteY4" fmla="*/ 15845 h 34304"/>
                <a:gd name="connsiteX5" fmla="*/ 18410 w 24920"/>
                <a:gd name="connsiteY5" fmla="*/ 0 h 3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920" h="34304">
                  <a:moveTo>
                    <a:pt x="18410" y="0"/>
                  </a:moveTo>
                  <a:cubicBezTo>
                    <a:pt x="10826" y="0"/>
                    <a:pt x="3919" y="1558"/>
                    <a:pt x="2159" y="5553"/>
                  </a:cubicBezTo>
                  <a:cubicBezTo>
                    <a:pt x="-2784" y="16861"/>
                    <a:pt x="1550" y="29456"/>
                    <a:pt x="7237" y="32842"/>
                  </a:cubicBezTo>
                  <a:cubicBezTo>
                    <a:pt x="12925" y="36228"/>
                    <a:pt x="13941" y="33451"/>
                    <a:pt x="14686" y="27425"/>
                  </a:cubicBezTo>
                  <a:cubicBezTo>
                    <a:pt x="15431" y="21398"/>
                    <a:pt x="23692" y="19637"/>
                    <a:pt x="24505" y="15845"/>
                  </a:cubicBezTo>
                  <a:cubicBezTo>
                    <a:pt x="25182" y="12121"/>
                    <a:pt x="25994" y="0"/>
                    <a:pt x="1841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8" name="Freeform 507">
              <a:extLst>
                <a:ext uri="{FF2B5EF4-FFF2-40B4-BE49-F238E27FC236}">
                  <a16:creationId xmlns:a16="http://schemas.microsoft.com/office/drawing/2014/main" id="{BF1686D0-373C-8BD5-6418-3824A19665E5}"/>
                </a:ext>
              </a:extLst>
            </p:cNvPr>
            <p:cNvSpPr/>
            <p:nvPr/>
          </p:nvSpPr>
          <p:spPr bwMode="ltGray">
            <a:xfrm>
              <a:off x="14153427" y="6550318"/>
              <a:ext cx="11157" cy="12459"/>
            </a:xfrm>
            <a:custGeom>
              <a:avLst/>
              <a:gdLst>
                <a:gd name="connsiteX0" fmla="*/ 0 w 11157"/>
                <a:gd name="connsiteY0" fmla="*/ 0 h 12459"/>
                <a:gd name="connsiteX1" fmla="*/ 677 w 11157"/>
                <a:gd name="connsiteY1" fmla="*/ 2032 h 12459"/>
                <a:gd name="connsiteX2" fmla="*/ 5146 w 11157"/>
                <a:gd name="connsiteY2" fmla="*/ 11037 h 12459"/>
                <a:gd name="connsiteX3" fmla="*/ 6500 w 11157"/>
                <a:gd name="connsiteY3" fmla="*/ 12460 h 12459"/>
                <a:gd name="connsiteX4" fmla="*/ 10361 w 11157"/>
                <a:gd name="connsiteY4" fmla="*/ 5688 h 12459"/>
                <a:gd name="connsiteX5" fmla="*/ 0 w 11157"/>
                <a:gd name="connsiteY5" fmla="*/ 0 h 1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57" h="12459">
                  <a:moveTo>
                    <a:pt x="0" y="0"/>
                  </a:moveTo>
                  <a:cubicBezTo>
                    <a:pt x="407" y="339"/>
                    <a:pt x="677" y="948"/>
                    <a:pt x="677" y="2032"/>
                  </a:cubicBezTo>
                  <a:cubicBezTo>
                    <a:pt x="677" y="9548"/>
                    <a:pt x="-136" y="7652"/>
                    <a:pt x="5146" y="11037"/>
                  </a:cubicBezTo>
                  <a:cubicBezTo>
                    <a:pt x="5823" y="11512"/>
                    <a:pt x="6298" y="11986"/>
                    <a:pt x="6500" y="12460"/>
                  </a:cubicBezTo>
                  <a:cubicBezTo>
                    <a:pt x="9548" y="10428"/>
                    <a:pt x="12663" y="8464"/>
                    <a:pt x="10361" y="5688"/>
                  </a:cubicBezTo>
                  <a:cubicBezTo>
                    <a:pt x="7516" y="2167"/>
                    <a:pt x="2844" y="474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9" name="Freeform 508">
              <a:extLst>
                <a:ext uri="{FF2B5EF4-FFF2-40B4-BE49-F238E27FC236}">
                  <a16:creationId xmlns:a16="http://schemas.microsoft.com/office/drawing/2014/main" id="{99215583-13CD-C2E2-6214-790AE5B59517}"/>
                </a:ext>
              </a:extLst>
            </p:cNvPr>
            <p:cNvSpPr/>
            <p:nvPr/>
          </p:nvSpPr>
          <p:spPr bwMode="ltGray">
            <a:xfrm>
              <a:off x="14155695" y="6562778"/>
              <a:ext cx="4569" cy="5211"/>
            </a:xfrm>
            <a:custGeom>
              <a:avLst/>
              <a:gdLst>
                <a:gd name="connsiteX0" fmla="*/ 103 w 4569"/>
                <a:gd name="connsiteY0" fmla="*/ 3995 h 5211"/>
                <a:gd name="connsiteX1" fmla="*/ 4301 w 4569"/>
                <a:gd name="connsiteY1" fmla="*/ 0 h 5211"/>
                <a:gd name="connsiteX2" fmla="*/ 103 w 4569"/>
                <a:gd name="connsiteY2" fmla="*/ 3995 h 5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69" h="5211">
                  <a:moveTo>
                    <a:pt x="103" y="3995"/>
                  </a:moveTo>
                  <a:cubicBezTo>
                    <a:pt x="-913" y="7246"/>
                    <a:pt x="5994" y="3318"/>
                    <a:pt x="4301" y="0"/>
                  </a:cubicBezTo>
                  <a:cubicBezTo>
                    <a:pt x="2405" y="1219"/>
                    <a:pt x="509" y="2505"/>
                    <a:pt x="103" y="399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0" name="Freeform 509">
              <a:extLst>
                <a:ext uri="{FF2B5EF4-FFF2-40B4-BE49-F238E27FC236}">
                  <a16:creationId xmlns:a16="http://schemas.microsoft.com/office/drawing/2014/main" id="{4C3F1F77-DC7E-F71C-18EF-D8561B146CFA}"/>
                </a:ext>
              </a:extLst>
            </p:cNvPr>
            <p:cNvSpPr/>
            <p:nvPr/>
          </p:nvSpPr>
          <p:spPr bwMode="ltGray">
            <a:xfrm>
              <a:off x="14151006" y="6549877"/>
              <a:ext cx="2489" cy="441"/>
            </a:xfrm>
            <a:custGeom>
              <a:avLst/>
              <a:gdLst>
                <a:gd name="connsiteX0" fmla="*/ 458 w 2489"/>
                <a:gd name="connsiteY0" fmla="*/ 374 h 441"/>
                <a:gd name="connsiteX1" fmla="*/ 2489 w 2489"/>
                <a:gd name="connsiteY1" fmla="*/ 441 h 441"/>
                <a:gd name="connsiteX2" fmla="*/ 458 w 2489"/>
                <a:gd name="connsiteY2" fmla="*/ 374 h 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89" h="441">
                  <a:moveTo>
                    <a:pt x="458" y="374"/>
                  </a:moveTo>
                  <a:cubicBezTo>
                    <a:pt x="864" y="306"/>
                    <a:pt x="1609" y="306"/>
                    <a:pt x="2489" y="441"/>
                  </a:cubicBezTo>
                  <a:cubicBezTo>
                    <a:pt x="1270" y="-642"/>
                    <a:pt x="-964" y="645"/>
                    <a:pt x="458" y="3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1" name="Freeform 510">
              <a:extLst>
                <a:ext uri="{FF2B5EF4-FFF2-40B4-BE49-F238E27FC236}">
                  <a16:creationId xmlns:a16="http://schemas.microsoft.com/office/drawing/2014/main" id="{88ED12C2-4054-E14B-0228-C484342426E5}"/>
                </a:ext>
              </a:extLst>
            </p:cNvPr>
            <p:cNvSpPr/>
            <p:nvPr/>
          </p:nvSpPr>
          <p:spPr bwMode="ltGray">
            <a:xfrm>
              <a:off x="13816811" y="6270767"/>
              <a:ext cx="13172" cy="20936"/>
            </a:xfrm>
            <a:custGeom>
              <a:avLst/>
              <a:gdLst>
                <a:gd name="connsiteX0" fmla="*/ 11857 w 13172"/>
                <a:gd name="connsiteY0" fmla="*/ 20679 h 20936"/>
                <a:gd name="connsiteX1" fmla="*/ 11586 w 13172"/>
                <a:gd name="connsiteY1" fmla="*/ 3683 h 20936"/>
                <a:gd name="connsiteX2" fmla="*/ 210 w 13172"/>
                <a:gd name="connsiteY2" fmla="*/ 2396 h 20936"/>
                <a:gd name="connsiteX3" fmla="*/ 11857 w 13172"/>
                <a:gd name="connsiteY3" fmla="*/ 20679 h 20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72" h="20936">
                  <a:moveTo>
                    <a:pt x="11857" y="20679"/>
                  </a:moveTo>
                  <a:cubicBezTo>
                    <a:pt x="14701" y="18445"/>
                    <a:pt x="12128" y="6527"/>
                    <a:pt x="11586" y="3683"/>
                  </a:cubicBezTo>
                  <a:cubicBezTo>
                    <a:pt x="11045" y="839"/>
                    <a:pt x="1294" y="-2276"/>
                    <a:pt x="210" y="2396"/>
                  </a:cubicBezTo>
                  <a:cubicBezTo>
                    <a:pt x="-1618" y="10048"/>
                    <a:pt x="9013" y="22914"/>
                    <a:pt x="11857" y="206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2" name="Freeform 511">
              <a:extLst>
                <a:ext uri="{FF2B5EF4-FFF2-40B4-BE49-F238E27FC236}">
                  <a16:creationId xmlns:a16="http://schemas.microsoft.com/office/drawing/2014/main" id="{29BE9DD6-791A-A935-9C8F-0310DD96D0EF}"/>
                </a:ext>
              </a:extLst>
            </p:cNvPr>
            <p:cNvSpPr/>
            <p:nvPr/>
          </p:nvSpPr>
          <p:spPr bwMode="ltGray">
            <a:xfrm>
              <a:off x="14165593" y="6003670"/>
              <a:ext cx="21637" cy="11185"/>
            </a:xfrm>
            <a:custGeom>
              <a:avLst/>
              <a:gdLst>
                <a:gd name="connsiteX0" fmla="*/ 12820 w 21637"/>
                <a:gd name="connsiteY0" fmla="*/ 4526 h 11185"/>
                <a:gd name="connsiteX1" fmla="*/ 5236 w 21637"/>
                <a:gd name="connsiteY1" fmla="*/ 870 h 11185"/>
                <a:gd name="connsiteX2" fmla="*/ 4830 w 21637"/>
                <a:gd name="connsiteY2" fmla="*/ 11162 h 11185"/>
                <a:gd name="connsiteX3" fmla="*/ 21623 w 21637"/>
                <a:gd name="connsiteY3" fmla="*/ 6219 h 11185"/>
                <a:gd name="connsiteX4" fmla="*/ 12820 w 21637"/>
                <a:gd name="connsiteY4" fmla="*/ 4526 h 11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37" h="11185">
                  <a:moveTo>
                    <a:pt x="12820" y="4526"/>
                  </a:moveTo>
                  <a:cubicBezTo>
                    <a:pt x="8284" y="4526"/>
                    <a:pt x="7539" y="-2381"/>
                    <a:pt x="5236" y="870"/>
                  </a:cubicBezTo>
                  <a:cubicBezTo>
                    <a:pt x="1174" y="6625"/>
                    <a:pt x="-3973" y="11569"/>
                    <a:pt x="4830" y="11162"/>
                  </a:cubicBezTo>
                  <a:cubicBezTo>
                    <a:pt x="13566" y="10756"/>
                    <a:pt x="22030" y="12381"/>
                    <a:pt x="21623" y="6219"/>
                  </a:cubicBezTo>
                  <a:cubicBezTo>
                    <a:pt x="21218" y="57"/>
                    <a:pt x="17357" y="4526"/>
                    <a:pt x="12820" y="452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3" name="Freeform 512">
              <a:extLst>
                <a:ext uri="{FF2B5EF4-FFF2-40B4-BE49-F238E27FC236}">
                  <a16:creationId xmlns:a16="http://schemas.microsoft.com/office/drawing/2014/main" id="{0994B72A-ED05-B528-40A7-9E7FEE6B40C8}"/>
                </a:ext>
              </a:extLst>
            </p:cNvPr>
            <p:cNvSpPr/>
            <p:nvPr/>
          </p:nvSpPr>
          <p:spPr bwMode="ltGray">
            <a:xfrm>
              <a:off x="14109918" y="5415433"/>
              <a:ext cx="40325" cy="28870"/>
            </a:xfrm>
            <a:custGeom>
              <a:avLst/>
              <a:gdLst>
                <a:gd name="connsiteX0" fmla="*/ 37279 w 40325"/>
                <a:gd name="connsiteY0" fmla="*/ 532 h 28870"/>
                <a:gd name="connsiteX1" fmla="*/ 12970 w 40325"/>
                <a:gd name="connsiteY1" fmla="*/ 17664 h 28870"/>
                <a:gd name="connsiteX2" fmla="*/ 2339 w 40325"/>
                <a:gd name="connsiteY2" fmla="*/ 7372 h 28870"/>
                <a:gd name="connsiteX3" fmla="*/ 1933 w 40325"/>
                <a:gd name="connsiteY3" fmla="*/ 12585 h 28870"/>
                <a:gd name="connsiteX4" fmla="*/ 5454 w 40325"/>
                <a:gd name="connsiteY4" fmla="*/ 28837 h 28870"/>
                <a:gd name="connsiteX5" fmla="*/ 23263 w 40325"/>
                <a:gd name="connsiteY5" fmla="*/ 17461 h 28870"/>
                <a:gd name="connsiteX6" fmla="*/ 37279 w 40325"/>
                <a:gd name="connsiteY6" fmla="*/ 532 h 2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325" h="28870">
                  <a:moveTo>
                    <a:pt x="37279" y="532"/>
                  </a:moveTo>
                  <a:cubicBezTo>
                    <a:pt x="27393" y="-3598"/>
                    <a:pt x="20148" y="17664"/>
                    <a:pt x="12970" y="17664"/>
                  </a:cubicBezTo>
                  <a:cubicBezTo>
                    <a:pt x="5725" y="17664"/>
                    <a:pt x="4302" y="5137"/>
                    <a:pt x="2339" y="7372"/>
                  </a:cubicBezTo>
                  <a:cubicBezTo>
                    <a:pt x="-708" y="10757"/>
                    <a:pt x="-708" y="7304"/>
                    <a:pt x="1933" y="12585"/>
                  </a:cubicBezTo>
                  <a:cubicBezTo>
                    <a:pt x="4574" y="17867"/>
                    <a:pt x="-3687" y="29582"/>
                    <a:pt x="5454" y="28837"/>
                  </a:cubicBezTo>
                  <a:cubicBezTo>
                    <a:pt x="14595" y="28092"/>
                    <a:pt x="16017" y="19695"/>
                    <a:pt x="23263" y="17461"/>
                  </a:cubicBezTo>
                  <a:cubicBezTo>
                    <a:pt x="30440" y="15158"/>
                    <a:pt x="47166" y="4663"/>
                    <a:pt x="37279" y="53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4" name="Freeform 513">
              <a:extLst>
                <a:ext uri="{FF2B5EF4-FFF2-40B4-BE49-F238E27FC236}">
                  <a16:creationId xmlns:a16="http://schemas.microsoft.com/office/drawing/2014/main" id="{2F2C728E-06BA-31D9-56AF-F1D562663720}"/>
                </a:ext>
              </a:extLst>
            </p:cNvPr>
            <p:cNvSpPr/>
            <p:nvPr/>
          </p:nvSpPr>
          <p:spPr bwMode="ltGray">
            <a:xfrm>
              <a:off x="12601004" y="5716287"/>
              <a:ext cx="14509" cy="24446"/>
            </a:xfrm>
            <a:custGeom>
              <a:avLst/>
              <a:gdLst>
                <a:gd name="connsiteX0" fmla="*/ 4266 w 14509"/>
                <a:gd name="connsiteY0" fmla="*/ 1076 h 24446"/>
                <a:gd name="connsiteX1" fmla="*/ 1964 w 14509"/>
                <a:gd name="connsiteY1" fmla="*/ 12384 h 24446"/>
                <a:gd name="connsiteX2" fmla="*/ 0 w 14509"/>
                <a:gd name="connsiteY2" fmla="*/ 13197 h 24446"/>
                <a:gd name="connsiteX3" fmla="*/ 4469 w 14509"/>
                <a:gd name="connsiteY3" fmla="*/ 15161 h 24446"/>
                <a:gd name="connsiteX4" fmla="*/ 10563 w 14509"/>
                <a:gd name="connsiteY4" fmla="*/ 23625 h 24446"/>
                <a:gd name="connsiteX5" fmla="*/ 14423 w 14509"/>
                <a:gd name="connsiteY5" fmla="*/ 11910 h 24446"/>
                <a:gd name="connsiteX6" fmla="*/ 4266 w 14509"/>
                <a:gd name="connsiteY6" fmla="*/ 1076 h 2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09" h="24446">
                  <a:moveTo>
                    <a:pt x="4266" y="1076"/>
                  </a:moveTo>
                  <a:cubicBezTo>
                    <a:pt x="2099" y="7306"/>
                    <a:pt x="5417" y="10082"/>
                    <a:pt x="1964" y="12384"/>
                  </a:cubicBezTo>
                  <a:cubicBezTo>
                    <a:pt x="1151" y="12926"/>
                    <a:pt x="406" y="13129"/>
                    <a:pt x="0" y="13197"/>
                  </a:cubicBezTo>
                  <a:cubicBezTo>
                    <a:pt x="745" y="13333"/>
                    <a:pt x="2099" y="13807"/>
                    <a:pt x="4469" y="15161"/>
                  </a:cubicBezTo>
                  <a:cubicBezTo>
                    <a:pt x="11308" y="19088"/>
                    <a:pt x="8261" y="27011"/>
                    <a:pt x="10563" y="23625"/>
                  </a:cubicBezTo>
                  <a:cubicBezTo>
                    <a:pt x="12866" y="20239"/>
                    <a:pt x="14965" y="15296"/>
                    <a:pt x="14423" y="11910"/>
                  </a:cubicBezTo>
                  <a:cubicBezTo>
                    <a:pt x="13814" y="8592"/>
                    <a:pt x="5891" y="-3664"/>
                    <a:pt x="4266" y="107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5" name="Freeform 514">
              <a:extLst>
                <a:ext uri="{FF2B5EF4-FFF2-40B4-BE49-F238E27FC236}">
                  <a16:creationId xmlns:a16="http://schemas.microsoft.com/office/drawing/2014/main" id="{26FF2844-ADF8-94EB-2B15-5F7DD3AEE18F}"/>
                </a:ext>
              </a:extLst>
            </p:cNvPr>
            <p:cNvSpPr/>
            <p:nvPr/>
          </p:nvSpPr>
          <p:spPr bwMode="ltGray">
            <a:xfrm>
              <a:off x="12538051" y="5837038"/>
              <a:ext cx="10824" cy="6707"/>
            </a:xfrm>
            <a:custGeom>
              <a:avLst/>
              <a:gdLst>
                <a:gd name="connsiteX0" fmla="*/ 10610 w 10824"/>
                <a:gd name="connsiteY0" fmla="*/ 2414 h 6707"/>
                <a:gd name="connsiteX1" fmla="*/ 7630 w 10824"/>
                <a:gd name="connsiteY1" fmla="*/ 1602 h 6707"/>
                <a:gd name="connsiteX2" fmla="*/ 1739 w 10824"/>
                <a:gd name="connsiteY2" fmla="*/ 857 h 6707"/>
                <a:gd name="connsiteX3" fmla="*/ 8375 w 10824"/>
                <a:gd name="connsiteY3" fmla="*/ 4717 h 6707"/>
                <a:gd name="connsiteX4" fmla="*/ 9120 w 10824"/>
                <a:gd name="connsiteY4" fmla="*/ 5732 h 6707"/>
                <a:gd name="connsiteX5" fmla="*/ 9865 w 10824"/>
                <a:gd name="connsiteY5" fmla="*/ 3972 h 6707"/>
                <a:gd name="connsiteX6" fmla="*/ 10610 w 10824"/>
                <a:gd name="connsiteY6" fmla="*/ 2414 h 6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24" h="6707">
                  <a:moveTo>
                    <a:pt x="10610" y="2414"/>
                  </a:moveTo>
                  <a:cubicBezTo>
                    <a:pt x="10813" y="-904"/>
                    <a:pt x="8172" y="-430"/>
                    <a:pt x="7630" y="1602"/>
                  </a:cubicBezTo>
                  <a:cubicBezTo>
                    <a:pt x="6005" y="383"/>
                    <a:pt x="3974" y="-227"/>
                    <a:pt x="1739" y="857"/>
                  </a:cubicBezTo>
                  <a:cubicBezTo>
                    <a:pt x="-3475" y="3430"/>
                    <a:pt x="4312" y="5936"/>
                    <a:pt x="8375" y="4717"/>
                  </a:cubicBezTo>
                  <a:cubicBezTo>
                    <a:pt x="8578" y="5055"/>
                    <a:pt x="8781" y="5394"/>
                    <a:pt x="9120" y="5732"/>
                  </a:cubicBezTo>
                  <a:cubicBezTo>
                    <a:pt x="11287" y="7899"/>
                    <a:pt x="11219" y="6071"/>
                    <a:pt x="9865" y="3972"/>
                  </a:cubicBezTo>
                  <a:cubicBezTo>
                    <a:pt x="10271" y="3565"/>
                    <a:pt x="10542" y="3024"/>
                    <a:pt x="10610" y="24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6" name="Freeform 515">
              <a:extLst>
                <a:ext uri="{FF2B5EF4-FFF2-40B4-BE49-F238E27FC236}">
                  <a16:creationId xmlns:a16="http://schemas.microsoft.com/office/drawing/2014/main" id="{3FFB5F36-A6E7-3223-AA1B-2B414C6F1492}"/>
                </a:ext>
              </a:extLst>
            </p:cNvPr>
            <p:cNvSpPr/>
            <p:nvPr/>
          </p:nvSpPr>
          <p:spPr bwMode="ltGray">
            <a:xfrm>
              <a:off x="16049330" y="6791076"/>
              <a:ext cx="1797" cy="1593"/>
            </a:xfrm>
            <a:custGeom>
              <a:avLst/>
              <a:gdLst>
                <a:gd name="connsiteX0" fmla="*/ 849 w 1797"/>
                <a:gd name="connsiteY0" fmla="*/ 1255 h 1593"/>
                <a:gd name="connsiteX1" fmla="*/ 1797 w 1797"/>
                <a:gd name="connsiteY1" fmla="*/ 1593 h 1593"/>
                <a:gd name="connsiteX2" fmla="*/ 849 w 1797"/>
                <a:gd name="connsiteY2" fmla="*/ 1255 h 1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97" h="1593">
                  <a:moveTo>
                    <a:pt x="849" y="1255"/>
                  </a:moveTo>
                  <a:cubicBezTo>
                    <a:pt x="1120" y="1390"/>
                    <a:pt x="1458" y="1458"/>
                    <a:pt x="1797" y="1593"/>
                  </a:cubicBezTo>
                  <a:cubicBezTo>
                    <a:pt x="1458" y="-777"/>
                    <a:pt x="-1385" y="-167"/>
                    <a:pt x="849" y="125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7" name="Freeform 516">
              <a:extLst>
                <a:ext uri="{FF2B5EF4-FFF2-40B4-BE49-F238E27FC236}">
                  <a16:creationId xmlns:a16="http://schemas.microsoft.com/office/drawing/2014/main" id="{6464961A-67D8-8A8B-C078-B9E497A12F74}"/>
                </a:ext>
              </a:extLst>
            </p:cNvPr>
            <p:cNvSpPr/>
            <p:nvPr/>
          </p:nvSpPr>
          <p:spPr bwMode="ltGray">
            <a:xfrm>
              <a:off x="16051262" y="6229758"/>
              <a:ext cx="1334196" cy="1182632"/>
            </a:xfrm>
            <a:custGeom>
              <a:avLst/>
              <a:gdLst>
                <a:gd name="connsiteX0" fmla="*/ 1327205 w 1334196"/>
                <a:gd name="connsiteY0" fmla="*/ 547946 h 1182632"/>
                <a:gd name="connsiteX1" fmla="*/ 1277231 w 1334196"/>
                <a:gd name="connsiteY1" fmla="*/ 496483 h 1182632"/>
                <a:gd name="connsiteX2" fmla="*/ 1272897 w 1334196"/>
                <a:gd name="connsiteY2" fmla="*/ 452265 h 1182632"/>
                <a:gd name="connsiteX3" fmla="*/ 1239649 w 1334196"/>
                <a:gd name="connsiteY3" fmla="*/ 424502 h 1182632"/>
                <a:gd name="connsiteX4" fmla="*/ 1218319 w 1334196"/>
                <a:gd name="connsiteY4" fmla="*/ 384550 h 1182632"/>
                <a:gd name="connsiteX5" fmla="*/ 1186900 w 1334196"/>
                <a:gd name="connsiteY5" fmla="*/ 319612 h 1182632"/>
                <a:gd name="connsiteX6" fmla="*/ 1142344 w 1334196"/>
                <a:gd name="connsiteY6" fmla="*/ 292594 h 1182632"/>
                <a:gd name="connsiteX7" fmla="*/ 1129613 w 1334196"/>
                <a:gd name="connsiteY7" fmla="*/ 247835 h 1182632"/>
                <a:gd name="connsiteX8" fmla="*/ 1122436 w 1334196"/>
                <a:gd name="connsiteY8" fmla="*/ 194070 h 1182632"/>
                <a:gd name="connsiteX9" fmla="*/ 1118779 w 1334196"/>
                <a:gd name="connsiteY9" fmla="*/ 135971 h 1182632"/>
                <a:gd name="connsiteX10" fmla="*/ 1078557 w 1334196"/>
                <a:gd name="connsiteY10" fmla="*/ 112271 h 1182632"/>
                <a:gd name="connsiteX11" fmla="*/ 1064202 w 1334196"/>
                <a:gd name="connsiteY11" fmla="*/ 97238 h 1182632"/>
                <a:gd name="connsiteX12" fmla="*/ 1049778 w 1334196"/>
                <a:gd name="connsiteY12" fmla="*/ 19840 h 1182632"/>
                <a:gd name="connsiteX13" fmla="*/ 1027636 w 1334196"/>
                <a:gd name="connsiteY13" fmla="*/ 3454 h 1182632"/>
                <a:gd name="connsiteX14" fmla="*/ 1022895 w 1334196"/>
                <a:gd name="connsiteY14" fmla="*/ 0 h 1182632"/>
                <a:gd name="connsiteX15" fmla="*/ 1023911 w 1334196"/>
                <a:gd name="connsiteY15" fmla="*/ 4063 h 1182632"/>
                <a:gd name="connsiteX16" fmla="*/ 1002784 w 1334196"/>
                <a:gd name="connsiteY16" fmla="*/ 43066 h 1182632"/>
                <a:gd name="connsiteX17" fmla="*/ 992695 w 1334196"/>
                <a:gd name="connsiteY17" fmla="*/ 126761 h 1182632"/>
                <a:gd name="connsiteX18" fmla="*/ 981386 w 1334196"/>
                <a:gd name="connsiteY18" fmla="*/ 169760 h 1182632"/>
                <a:gd name="connsiteX19" fmla="*/ 968656 w 1334196"/>
                <a:gd name="connsiteY19" fmla="*/ 225354 h 1182632"/>
                <a:gd name="connsiteX20" fmla="*/ 934460 w 1334196"/>
                <a:gd name="connsiteY20" fmla="*/ 245939 h 1182632"/>
                <a:gd name="connsiteX21" fmla="*/ 904124 w 1334196"/>
                <a:gd name="connsiteY21" fmla="*/ 226911 h 1182632"/>
                <a:gd name="connsiteX22" fmla="*/ 862276 w 1334196"/>
                <a:gd name="connsiteY22" fmla="*/ 197455 h 1182632"/>
                <a:gd name="connsiteX23" fmla="*/ 828148 w 1334196"/>
                <a:gd name="connsiteY23" fmla="*/ 172469 h 1182632"/>
                <a:gd name="connsiteX24" fmla="*/ 784269 w 1334196"/>
                <a:gd name="connsiteY24" fmla="*/ 151071 h 1182632"/>
                <a:gd name="connsiteX25" fmla="*/ 811762 w 1334196"/>
                <a:gd name="connsiteY25" fmla="*/ 112744 h 1182632"/>
                <a:gd name="connsiteX26" fmla="*/ 809392 w 1334196"/>
                <a:gd name="connsiteY26" fmla="*/ 94597 h 1182632"/>
                <a:gd name="connsiteX27" fmla="*/ 842775 w 1334196"/>
                <a:gd name="connsiteY27" fmla="*/ 62839 h 1182632"/>
                <a:gd name="connsiteX28" fmla="*/ 815960 w 1334196"/>
                <a:gd name="connsiteY28" fmla="*/ 52275 h 1182632"/>
                <a:gd name="connsiteX29" fmla="*/ 770049 w 1334196"/>
                <a:gd name="connsiteY29" fmla="*/ 34060 h 1182632"/>
                <a:gd name="connsiteX30" fmla="*/ 722108 w 1334196"/>
                <a:gd name="connsiteY30" fmla="*/ 21195 h 1182632"/>
                <a:gd name="connsiteX31" fmla="*/ 689063 w 1334196"/>
                <a:gd name="connsiteY31" fmla="*/ 15845 h 1182632"/>
                <a:gd name="connsiteX32" fmla="*/ 689604 w 1334196"/>
                <a:gd name="connsiteY32" fmla="*/ 18012 h 1182632"/>
                <a:gd name="connsiteX33" fmla="*/ 695496 w 1334196"/>
                <a:gd name="connsiteY33" fmla="*/ 35144 h 1182632"/>
                <a:gd name="connsiteX34" fmla="*/ 680395 w 1334196"/>
                <a:gd name="connsiteY34" fmla="*/ 48483 h 1182632"/>
                <a:gd name="connsiteX35" fmla="*/ 636313 w 1334196"/>
                <a:gd name="connsiteY35" fmla="*/ 42322 h 1182632"/>
                <a:gd name="connsiteX36" fmla="*/ 612004 w 1334196"/>
                <a:gd name="connsiteY36" fmla="*/ 95207 h 1182632"/>
                <a:gd name="connsiteX37" fmla="*/ 572594 w 1334196"/>
                <a:gd name="connsiteY37" fmla="*/ 122495 h 1182632"/>
                <a:gd name="connsiteX38" fmla="*/ 579365 w 1334196"/>
                <a:gd name="connsiteY38" fmla="*/ 148701 h 1182632"/>
                <a:gd name="connsiteX39" fmla="*/ 552144 w 1334196"/>
                <a:gd name="connsiteY39" fmla="*/ 144232 h 1182632"/>
                <a:gd name="connsiteX40" fmla="*/ 539143 w 1334196"/>
                <a:gd name="connsiteY40" fmla="*/ 136986 h 1182632"/>
                <a:gd name="connsiteX41" fmla="*/ 504338 w 1334196"/>
                <a:gd name="connsiteY41" fmla="*/ 113557 h 1182632"/>
                <a:gd name="connsiteX42" fmla="*/ 467162 w 1334196"/>
                <a:gd name="connsiteY42" fmla="*/ 117214 h 1182632"/>
                <a:gd name="connsiteX43" fmla="*/ 452807 w 1334196"/>
                <a:gd name="connsiteY43" fmla="*/ 128996 h 1182632"/>
                <a:gd name="connsiteX44" fmla="*/ 444207 w 1334196"/>
                <a:gd name="connsiteY44" fmla="*/ 137664 h 1182632"/>
                <a:gd name="connsiteX45" fmla="*/ 425857 w 1334196"/>
                <a:gd name="connsiteY45" fmla="*/ 161431 h 1182632"/>
                <a:gd name="connsiteX46" fmla="*/ 406287 w 1334196"/>
                <a:gd name="connsiteY46" fmla="*/ 180594 h 1182632"/>
                <a:gd name="connsiteX47" fmla="*/ 409944 w 1334196"/>
                <a:gd name="connsiteY47" fmla="*/ 194882 h 1182632"/>
                <a:gd name="connsiteX48" fmla="*/ 388816 w 1334196"/>
                <a:gd name="connsiteY48" fmla="*/ 195898 h 1182632"/>
                <a:gd name="connsiteX49" fmla="*/ 386650 w 1334196"/>
                <a:gd name="connsiteY49" fmla="*/ 205717 h 1182632"/>
                <a:gd name="connsiteX50" fmla="*/ 381639 w 1334196"/>
                <a:gd name="connsiteY50" fmla="*/ 242689 h 1182632"/>
                <a:gd name="connsiteX51" fmla="*/ 359361 w 1334196"/>
                <a:gd name="connsiteY51" fmla="*/ 205581 h 1182632"/>
                <a:gd name="connsiteX52" fmla="*/ 343855 w 1334196"/>
                <a:gd name="connsiteY52" fmla="*/ 225354 h 1182632"/>
                <a:gd name="connsiteX53" fmla="*/ 331869 w 1334196"/>
                <a:gd name="connsiteY53" fmla="*/ 246752 h 1182632"/>
                <a:gd name="connsiteX54" fmla="*/ 312909 w 1334196"/>
                <a:gd name="connsiteY54" fmla="*/ 270790 h 1182632"/>
                <a:gd name="connsiteX55" fmla="*/ 289751 w 1334196"/>
                <a:gd name="connsiteY55" fmla="*/ 315143 h 1182632"/>
                <a:gd name="connsiteX56" fmla="*/ 229755 w 1334196"/>
                <a:gd name="connsiteY56" fmla="*/ 324623 h 1182632"/>
                <a:gd name="connsiteX57" fmla="*/ 186283 w 1334196"/>
                <a:gd name="connsiteY57" fmla="*/ 334645 h 1182632"/>
                <a:gd name="connsiteX58" fmla="*/ 156894 w 1334196"/>
                <a:gd name="connsiteY58" fmla="*/ 354147 h 1182632"/>
                <a:gd name="connsiteX59" fmla="*/ 121479 w 1334196"/>
                <a:gd name="connsiteY59" fmla="*/ 349881 h 1182632"/>
                <a:gd name="connsiteX60" fmla="*/ 80648 w 1334196"/>
                <a:gd name="connsiteY60" fmla="*/ 364101 h 1182632"/>
                <a:gd name="connsiteX61" fmla="*/ 59995 w 1334196"/>
                <a:gd name="connsiteY61" fmla="*/ 389629 h 1182632"/>
                <a:gd name="connsiteX62" fmla="*/ 52547 w 1334196"/>
                <a:gd name="connsiteY62" fmla="*/ 412246 h 1182632"/>
                <a:gd name="connsiteX63" fmla="*/ 37581 w 1334196"/>
                <a:gd name="connsiteY63" fmla="*/ 390374 h 1182632"/>
                <a:gd name="connsiteX64" fmla="*/ 23158 w 1334196"/>
                <a:gd name="connsiteY64" fmla="*/ 409063 h 1182632"/>
                <a:gd name="connsiteX65" fmla="*/ 31487 w 1334196"/>
                <a:gd name="connsiteY65" fmla="*/ 460594 h 1182632"/>
                <a:gd name="connsiteX66" fmla="*/ 13475 w 1334196"/>
                <a:gd name="connsiteY66" fmla="*/ 488289 h 1182632"/>
                <a:gd name="connsiteX67" fmla="*/ 12663 w 1334196"/>
                <a:gd name="connsiteY67" fmla="*/ 540091 h 1182632"/>
                <a:gd name="connsiteX68" fmla="*/ 13949 w 1334196"/>
                <a:gd name="connsiteY68" fmla="*/ 544154 h 1182632"/>
                <a:gd name="connsiteX69" fmla="*/ 10766 w 1334196"/>
                <a:gd name="connsiteY69" fmla="*/ 543341 h 1182632"/>
                <a:gd name="connsiteX70" fmla="*/ 9615 w 1334196"/>
                <a:gd name="connsiteY70" fmla="*/ 553430 h 1182632"/>
                <a:gd name="connsiteX71" fmla="*/ 12934 w 1334196"/>
                <a:gd name="connsiteY71" fmla="*/ 556816 h 1182632"/>
                <a:gd name="connsiteX72" fmla="*/ 20788 w 1334196"/>
                <a:gd name="connsiteY72" fmla="*/ 560676 h 1182632"/>
                <a:gd name="connsiteX73" fmla="*/ 23497 w 1334196"/>
                <a:gd name="connsiteY73" fmla="*/ 577537 h 1182632"/>
                <a:gd name="connsiteX74" fmla="*/ 12798 w 1334196"/>
                <a:gd name="connsiteY74" fmla="*/ 575235 h 1182632"/>
                <a:gd name="connsiteX75" fmla="*/ 17945 w 1334196"/>
                <a:gd name="connsiteY75" fmla="*/ 573203 h 1182632"/>
                <a:gd name="connsiteX76" fmla="*/ 0 w 1334196"/>
                <a:gd name="connsiteY76" fmla="*/ 562775 h 1182632"/>
                <a:gd name="connsiteX77" fmla="*/ 0 w 1334196"/>
                <a:gd name="connsiteY77" fmla="*/ 562843 h 1182632"/>
                <a:gd name="connsiteX78" fmla="*/ 5823 w 1334196"/>
                <a:gd name="connsiteY78" fmla="*/ 574761 h 1182632"/>
                <a:gd name="connsiteX79" fmla="*/ 2709 w 1334196"/>
                <a:gd name="connsiteY79" fmla="*/ 578282 h 1182632"/>
                <a:gd name="connsiteX80" fmla="*/ 7381 w 1334196"/>
                <a:gd name="connsiteY80" fmla="*/ 576656 h 1182632"/>
                <a:gd name="connsiteX81" fmla="*/ 10631 w 1334196"/>
                <a:gd name="connsiteY81" fmla="*/ 580448 h 1182632"/>
                <a:gd name="connsiteX82" fmla="*/ 11173 w 1334196"/>
                <a:gd name="connsiteY82" fmla="*/ 587626 h 1182632"/>
                <a:gd name="connsiteX83" fmla="*/ 7584 w 1334196"/>
                <a:gd name="connsiteY83" fmla="*/ 587423 h 1182632"/>
                <a:gd name="connsiteX84" fmla="*/ 15168 w 1334196"/>
                <a:gd name="connsiteY84" fmla="*/ 642407 h 1182632"/>
                <a:gd name="connsiteX85" fmla="*/ 35076 w 1334196"/>
                <a:gd name="connsiteY85" fmla="*/ 683984 h 1182632"/>
                <a:gd name="connsiteX86" fmla="*/ 37784 w 1334196"/>
                <a:gd name="connsiteY86" fmla="*/ 740458 h 1182632"/>
                <a:gd name="connsiteX87" fmla="*/ 24648 w 1334196"/>
                <a:gd name="connsiteY87" fmla="*/ 799640 h 1182632"/>
                <a:gd name="connsiteX88" fmla="*/ 25529 w 1334196"/>
                <a:gd name="connsiteY88" fmla="*/ 848260 h 1182632"/>
                <a:gd name="connsiteX89" fmla="*/ 3454 w 1334196"/>
                <a:gd name="connsiteY89" fmla="*/ 863156 h 1182632"/>
                <a:gd name="connsiteX90" fmla="*/ 14627 w 1334196"/>
                <a:gd name="connsiteY90" fmla="*/ 889904 h 1182632"/>
                <a:gd name="connsiteX91" fmla="*/ 39139 w 1334196"/>
                <a:gd name="connsiteY91" fmla="*/ 916854 h 1182632"/>
                <a:gd name="connsiteX92" fmla="*/ 95004 w 1334196"/>
                <a:gd name="connsiteY92" fmla="*/ 913942 h 1182632"/>
                <a:gd name="connsiteX93" fmla="*/ 130824 w 1334196"/>
                <a:gd name="connsiteY93" fmla="*/ 902702 h 1182632"/>
                <a:gd name="connsiteX94" fmla="*/ 201315 w 1334196"/>
                <a:gd name="connsiteY94" fmla="*/ 881643 h 1182632"/>
                <a:gd name="connsiteX95" fmla="*/ 265847 w 1334196"/>
                <a:gd name="connsiteY95" fmla="*/ 883810 h 1182632"/>
                <a:gd name="connsiteX96" fmla="*/ 316565 w 1334196"/>
                <a:gd name="connsiteY96" fmla="*/ 835664 h 1182632"/>
                <a:gd name="connsiteX97" fmla="*/ 363966 w 1334196"/>
                <a:gd name="connsiteY97" fmla="*/ 829164 h 1182632"/>
                <a:gd name="connsiteX98" fmla="*/ 409198 w 1334196"/>
                <a:gd name="connsiteY98" fmla="*/ 814131 h 1182632"/>
                <a:gd name="connsiteX99" fmla="*/ 464048 w 1334196"/>
                <a:gd name="connsiteY99" fmla="*/ 813183 h 1182632"/>
                <a:gd name="connsiteX100" fmla="*/ 528715 w 1334196"/>
                <a:gd name="connsiteY100" fmla="*/ 793546 h 1182632"/>
                <a:gd name="connsiteX101" fmla="*/ 583157 w 1334196"/>
                <a:gd name="connsiteY101" fmla="*/ 817111 h 1182632"/>
                <a:gd name="connsiteX102" fmla="*/ 633808 w 1334196"/>
                <a:gd name="connsiteY102" fmla="*/ 853609 h 1182632"/>
                <a:gd name="connsiteX103" fmla="*/ 670780 w 1334196"/>
                <a:gd name="connsiteY103" fmla="*/ 908661 h 1182632"/>
                <a:gd name="connsiteX104" fmla="*/ 668274 w 1334196"/>
                <a:gd name="connsiteY104" fmla="*/ 955925 h 1182632"/>
                <a:gd name="connsiteX105" fmla="*/ 701861 w 1334196"/>
                <a:gd name="connsiteY105" fmla="*/ 923355 h 1182632"/>
                <a:gd name="connsiteX106" fmla="*/ 734567 w 1334196"/>
                <a:gd name="connsiteY106" fmla="*/ 883674 h 1182632"/>
                <a:gd name="connsiteX107" fmla="*/ 762262 w 1334196"/>
                <a:gd name="connsiteY107" fmla="*/ 897149 h 1182632"/>
                <a:gd name="connsiteX108" fmla="*/ 736260 w 1334196"/>
                <a:gd name="connsiteY108" fmla="*/ 944414 h 1182632"/>
                <a:gd name="connsiteX109" fmla="*/ 712695 w 1334196"/>
                <a:gd name="connsiteY109" fmla="*/ 947326 h 1182632"/>
                <a:gd name="connsiteX110" fmla="*/ 707617 w 1334196"/>
                <a:gd name="connsiteY110" fmla="*/ 961207 h 1182632"/>
                <a:gd name="connsiteX111" fmla="*/ 728202 w 1334196"/>
                <a:gd name="connsiteY111" fmla="*/ 960868 h 1182632"/>
                <a:gd name="connsiteX112" fmla="*/ 751224 w 1334196"/>
                <a:gd name="connsiteY112" fmla="*/ 945091 h 1182632"/>
                <a:gd name="connsiteX113" fmla="*/ 759824 w 1334196"/>
                <a:gd name="connsiteY113" fmla="*/ 943263 h 1182632"/>
                <a:gd name="connsiteX114" fmla="*/ 749803 w 1334196"/>
                <a:gd name="connsiteY114" fmla="*/ 966150 h 1182632"/>
                <a:gd name="connsiteX115" fmla="*/ 744995 w 1334196"/>
                <a:gd name="connsiteY115" fmla="*/ 980776 h 1182632"/>
                <a:gd name="connsiteX116" fmla="*/ 749329 w 1334196"/>
                <a:gd name="connsiteY116" fmla="*/ 985314 h 1182632"/>
                <a:gd name="connsiteX117" fmla="*/ 783728 w 1334196"/>
                <a:gd name="connsiteY117" fmla="*/ 991137 h 1182632"/>
                <a:gd name="connsiteX118" fmla="*/ 774789 w 1334196"/>
                <a:gd name="connsiteY118" fmla="*/ 1046934 h 1182632"/>
                <a:gd name="connsiteX119" fmla="*/ 838509 w 1334196"/>
                <a:gd name="connsiteY119" fmla="*/ 1127176 h 1182632"/>
                <a:gd name="connsiteX120" fmla="*/ 921662 w 1334196"/>
                <a:gd name="connsiteY120" fmla="*/ 1152297 h 1182632"/>
                <a:gd name="connsiteX121" fmla="*/ 930398 w 1334196"/>
                <a:gd name="connsiteY121" fmla="*/ 1119930 h 1182632"/>
                <a:gd name="connsiteX122" fmla="*/ 951118 w 1334196"/>
                <a:gd name="connsiteY122" fmla="*/ 1133947 h 1182632"/>
                <a:gd name="connsiteX123" fmla="*/ 940013 w 1334196"/>
                <a:gd name="connsiteY123" fmla="*/ 1151282 h 1182632"/>
                <a:gd name="connsiteX124" fmla="*/ 966421 w 1334196"/>
                <a:gd name="connsiteY124" fmla="*/ 1162726 h 1182632"/>
                <a:gd name="connsiteX125" fmla="*/ 978407 w 1334196"/>
                <a:gd name="connsiteY125" fmla="*/ 1175388 h 1182632"/>
                <a:gd name="connsiteX126" fmla="*/ 1023505 w 1334196"/>
                <a:gd name="connsiteY126" fmla="*/ 1138145 h 1182632"/>
                <a:gd name="connsiteX127" fmla="*/ 1077879 w 1334196"/>
                <a:gd name="connsiteY127" fmla="*/ 1129952 h 1182632"/>
                <a:gd name="connsiteX128" fmla="*/ 1119118 w 1334196"/>
                <a:gd name="connsiteY128" fmla="*/ 1084786 h 1182632"/>
                <a:gd name="connsiteX129" fmla="*/ 1137468 w 1334196"/>
                <a:gd name="connsiteY129" fmla="*/ 1030005 h 1182632"/>
                <a:gd name="connsiteX130" fmla="*/ 1172003 w 1334196"/>
                <a:gd name="connsiteY130" fmla="*/ 978542 h 1182632"/>
                <a:gd name="connsiteX131" fmla="*/ 1195026 w 1334196"/>
                <a:gd name="connsiteY131" fmla="*/ 919427 h 1182632"/>
                <a:gd name="connsiteX132" fmla="*/ 1238567 w 1334196"/>
                <a:gd name="connsiteY132" fmla="*/ 877309 h 1182632"/>
                <a:gd name="connsiteX133" fmla="*/ 1260776 w 1334196"/>
                <a:gd name="connsiteY133" fmla="*/ 846160 h 1182632"/>
                <a:gd name="connsiteX134" fmla="*/ 1282851 w 1334196"/>
                <a:gd name="connsiteY134" fmla="*/ 823544 h 1182632"/>
                <a:gd name="connsiteX135" fmla="*/ 1285289 w 1334196"/>
                <a:gd name="connsiteY135" fmla="*/ 777092 h 1182632"/>
                <a:gd name="connsiteX136" fmla="*/ 1312985 w 1334196"/>
                <a:gd name="connsiteY136" fmla="*/ 720076 h 1182632"/>
                <a:gd name="connsiteX137" fmla="*/ 1323819 w 1334196"/>
                <a:gd name="connsiteY137" fmla="*/ 651346 h 1182632"/>
                <a:gd name="connsiteX138" fmla="*/ 1329439 w 1334196"/>
                <a:gd name="connsiteY138" fmla="*/ 596294 h 1182632"/>
                <a:gd name="connsiteX139" fmla="*/ 1327205 w 1334196"/>
                <a:gd name="connsiteY139" fmla="*/ 547946 h 1182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1334196" h="1182632">
                  <a:moveTo>
                    <a:pt x="1327205" y="547946"/>
                  </a:moveTo>
                  <a:cubicBezTo>
                    <a:pt x="1312172" y="520047"/>
                    <a:pt x="1295514" y="511515"/>
                    <a:pt x="1277231" y="496483"/>
                  </a:cubicBezTo>
                  <a:cubicBezTo>
                    <a:pt x="1259016" y="481382"/>
                    <a:pt x="1271340" y="469600"/>
                    <a:pt x="1272897" y="452265"/>
                  </a:cubicBezTo>
                  <a:cubicBezTo>
                    <a:pt x="1274387" y="434930"/>
                    <a:pt x="1242697" y="423757"/>
                    <a:pt x="1239649" y="424502"/>
                  </a:cubicBezTo>
                  <a:cubicBezTo>
                    <a:pt x="1236603" y="425247"/>
                    <a:pt x="1223669" y="409402"/>
                    <a:pt x="1218319" y="384550"/>
                  </a:cubicBezTo>
                  <a:cubicBezTo>
                    <a:pt x="1212970" y="359699"/>
                    <a:pt x="1207417" y="331733"/>
                    <a:pt x="1186900" y="319612"/>
                  </a:cubicBezTo>
                  <a:cubicBezTo>
                    <a:pt x="1166383" y="307491"/>
                    <a:pt x="1139297" y="327264"/>
                    <a:pt x="1142344" y="292594"/>
                  </a:cubicBezTo>
                  <a:cubicBezTo>
                    <a:pt x="1145391" y="257924"/>
                    <a:pt x="1144781" y="270452"/>
                    <a:pt x="1129613" y="247835"/>
                  </a:cubicBezTo>
                  <a:cubicBezTo>
                    <a:pt x="1114445" y="225218"/>
                    <a:pt x="1121691" y="216686"/>
                    <a:pt x="1122436" y="194070"/>
                  </a:cubicBezTo>
                  <a:cubicBezTo>
                    <a:pt x="1123181" y="171453"/>
                    <a:pt x="1131713" y="153306"/>
                    <a:pt x="1118779" y="135971"/>
                  </a:cubicBezTo>
                  <a:cubicBezTo>
                    <a:pt x="1105845" y="118636"/>
                    <a:pt x="1087631" y="108479"/>
                    <a:pt x="1078557" y="112271"/>
                  </a:cubicBezTo>
                  <a:cubicBezTo>
                    <a:pt x="1069415" y="116063"/>
                    <a:pt x="1064202" y="119855"/>
                    <a:pt x="1064202" y="97238"/>
                  </a:cubicBezTo>
                  <a:cubicBezTo>
                    <a:pt x="1064202" y="74622"/>
                    <a:pt x="1055127" y="37920"/>
                    <a:pt x="1049778" y="19840"/>
                  </a:cubicBezTo>
                  <a:cubicBezTo>
                    <a:pt x="1047205" y="11037"/>
                    <a:pt x="1037589" y="2912"/>
                    <a:pt x="1027636" y="3454"/>
                  </a:cubicBezTo>
                  <a:cubicBezTo>
                    <a:pt x="1026687" y="2099"/>
                    <a:pt x="1024791" y="745"/>
                    <a:pt x="1022895" y="0"/>
                  </a:cubicBezTo>
                  <a:cubicBezTo>
                    <a:pt x="1023031" y="1490"/>
                    <a:pt x="1023370" y="2912"/>
                    <a:pt x="1023911" y="4063"/>
                  </a:cubicBezTo>
                  <a:cubicBezTo>
                    <a:pt x="1014702" y="6704"/>
                    <a:pt x="1005899" y="17538"/>
                    <a:pt x="1002784" y="43066"/>
                  </a:cubicBezTo>
                  <a:cubicBezTo>
                    <a:pt x="995945" y="99608"/>
                    <a:pt x="991950" y="114708"/>
                    <a:pt x="992695" y="126761"/>
                  </a:cubicBezTo>
                  <a:cubicBezTo>
                    <a:pt x="993439" y="138815"/>
                    <a:pt x="988970" y="152425"/>
                    <a:pt x="981386" y="169760"/>
                  </a:cubicBezTo>
                  <a:cubicBezTo>
                    <a:pt x="973802" y="187095"/>
                    <a:pt x="978543" y="211811"/>
                    <a:pt x="968656" y="225354"/>
                  </a:cubicBezTo>
                  <a:cubicBezTo>
                    <a:pt x="958770" y="238897"/>
                    <a:pt x="946648" y="246684"/>
                    <a:pt x="934460" y="245939"/>
                  </a:cubicBezTo>
                  <a:cubicBezTo>
                    <a:pt x="922271" y="245194"/>
                    <a:pt x="916313" y="245736"/>
                    <a:pt x="904124" y="226911"/>
                  </a:cubicBezTo>
                  <a:cubicBezTo>
                    <a:pt x="891935" y="208087"/>
                    <a:pt x="881305" y="204972"/>
                    <a:pt x="862276" y="197455"/>
                  </a:cubicBezTo>
                  <a:cubicBezTo>
                    <a:pt x="843249" y="189939"/>
                    <a:pt x="838780" y="188314"/>
                    <a:pt x="828148" y="172469"/>
                  </a:cubicBezTo>
                  <a:cubicBezTo>
                    <a:pt x="817517" y="156624"/>
                    <a:pt x="787317" y="160890"/>
                    <a:pt x="784269" y="151071"/>
                  </a:cubicBezTo>
                  <a:cubicBezTo>
                    <a:pt x="781222" y="141252"/>
                    <a:pt x="811017" y="126287"/>
                    <a:pt x="811762" y="112744"/>
                  </a:cubicBezTo>
                  <a:cubicBezTo>
                    <a:pt x="812506" y="99201"/>
                    <a:pt x="797271" y="98322"/>
                    <a:pt x="809392" y="94597"/>
                  </a:cubicBezTo>
                  <a:cubicBezTo>
                    <a:pt x="821580" y="90805"/>
                    <a:pt x="838983" y="70423"/>
                    <a:pt x="842775" y="62839"/>
                  </a:cubicBezTo>
                  <a:cubicBezTo>
                    <a:pt x="846567" y="55323"/>
                    <a:pt x="849411" y="40967"/>
                    <a:pt x="815960" y="52275"/>
                  </a:cubicBezTo>
                  <a:cubicBezTo>
                    <a:pt x="782509" y="63584"/>
                    <a:pt x="785285" y="43134"/>
                    <a:pt x="770049" y="34060"/>
                  </a:cubicBezTo>
                  <a:cubicBezTo>
                    <a:pt x="754881" y="24987"/>
                    <a:pt x="731181" y="31758"/>
                    <a:pt x="722108" y="21195"/>
                  </a:cubicBezTo>
                  <a:cubicBezTo>
                    <a:pt x="712966" y="10631"/>
                    <a:pt x="701183" y="16590"/>
                    <a:pt x="689063" y="15845"/>
                  </a:cubicBezTo>
                  <a:cubicBezTo>
                    <a:pt x="676874" y="15100"/>
                    <a:pt x="684323" y="16522"/>
                    <a:pt x="689604" y="18012"/>
                  </a:cubicBezTo>
                  <a:cubicBezTo>
                    <a:pt x="694954" y="19502"/>
                    <a:pt x="700033" y="26882"/>
                    <a:pt x="695496" y="35144"/>
                  </a:cubicBezTo>
                  <a:cubicBezTo>
                    <a:pt x="690959" y="43405"/>
                    <a:pt x="692517" y="52275"/>
                    <a:pt x="680395" y="48483"/>
                  </a:cubicBezTo>
                  <a:cubicBezTo>
                    <a:pt x="668206" y="44691"/>
                    <a:pt x="653038" y="22752"/>
                    <a:pt x="636313" y="42322"/>
                  </a:cubicBezTo>
                  <a:cubicBezTo>
                    <a:pt x="619588" y="61891"/>
                    <a:pt x="621145" y="82408"/>
                    <a:pt x="612004" y="95207"/>
                  </a:cubicBezTo>
                  <a:cubicBezTo>
                    <a:pt x="602863" y="108005"/>
                    <a:pt x="571849" y="116469"/>
                    <a:pt x="572594" y="122495"/>
                  </a:cubicBezTo>
                  <a:cubicBezTo>
                    <a:pt x="573338" y="128522"/>
                    <a:pt x="591486" y="147211"/>
                    <a:pt x="579365" y="148701"/>
                  </a:cubicBezTo>
                  <a:cubicBezTo>
                    <a:pt x="567177" y="150191"/>
                    <a:pt x="562031" y="140440"/>
                    <a:pt x="552144" y="144232"/>
                  </a:cubicBezTo>
                  <a:cubicBezTo>
                    <a:pt x="542258" y="148024"/>
                    <a:pt x="548216" y="143081"/>
                    <a:pt x="539143" y="136986"/>
                  </a:cubicBezTo>
                  <a:cubicBezTo>
                    <a:pt x="522620" y="126084"/>
                    <a:pt x="519506" y="112812"/>
                    <a:pt x="504338" y="113557"/>
                  </a:cubicBezTo>
                  <a:cubicBezTo>
                    <a:pt x="489170" y="114302"/>
                    <a:pt x="474746" y="108952"/>
                    <a:pt x="467162" y="117214"/>
                  </a:cubicBezTo>
                  <a:cubicBezTo>
                    <a:pt x="459578" y="125475"/>
                    <a:pt x="458901" y="131299"/>
                    <a:pt x="452807" y="128996"/>
                  </a:cubicBezTo>
                  <a:cubicBezTo>
                    <a:pt x="446712" y="126761"/>
                    <a:pt x="444207" y="130080"/>
                    <a:pt x="444207" y="137664"/>
                  </a:cubicBezTo>
                  <a:cubicBezTo>
                    <a:pt x="444207" y="145180"/>
                    <a:pt x="434185" y="156894"/>
                    <a:pt x="425857" y="161431"/>
                  </a:cubicBezTo>
                  <a:cubicBezTo>
                    <a:pt x="417528" y="165968"/>
                    <a:pt x="403239" y="171588"/>
                    <a:pt x="406287" y="180594"/>
                  </a:cubicBezTo>
                  <a:cubicBezTo>
                    <a:pt x="409334" y="189668"/>
                    <a:pt x="416580" y="192648"/>
                    <a:pt x="409944" y="194882"/>
                  </a:cubicBezTo>
                  <a:cubicBezTo>
                    <a:pt x="403307" y="197117"/>
                    <a:pt x="395655" y="198133"/>
                    <a:pt x="388816" y="195898"/>
                  </a:cubicBezTo>
                  <a:cubicBezTo>
                    <a:pt x="381978" y="193663"/>
                    <a:pt x="385431" y="192919"/>
                    <a:pt x="386650" y="205717"/>
                  </a:cubicBezTo>
                  <a:cubicBezTo>
                    <a:pt x="387869" y="218515"/>
                    <a:pt x="392270" y="241944"/>
                    <a:pt x="381639" y="242689"/>
                  </a:cubicBezTo>
                  <a:cubicBezTo>
                    <a:pt x="371008" y="243434"/>
                    <a:pt x="363966" y="210863"/>
                    <a:pt x="359361" y="205581"/>
                  </a:cubicBezTo>
                  <a:cubicBezTo>
                    <a:pt x="354824" y="200300"/>
                    <a:pt x="353741" y="215535"/>
                    <a:pt x="343855" y="225354"/>
                  </a:cubicBezTo>
                  <a:cubicBezTo>
                    <a:pt x="333968" y="235172"/>
                    <a:pt x="332952" y="235443"/>
                    <a:pt x="331869" y="246752"/>
                  </a:cubicBezTo>
                  <a:cubicBezTo>
                    <a:pt x="330785" y="258060"/>
                    <a:pt x="323878" y="261716"/>
                    <a:pt x="312909" y="270790"/>
                  </a:cubicBezTo>
                  <a:cubicBezTo>
                    <a:pt x="301939" y="279864"/>
                    <a:pt x="306476" y="312096"/>
                    <a:pt x="289751" y="315143"/>
                  </a:cubicBezTo>
                  <a:cubicBezTo>
                    <a:pt x="273025" y="318190"/>
                    <a:pt x="246481" y="324623"/>
                    <a:pt x="229755" y="324623"/>
                  </a:cubicBezTo>
                  <a:cubicBezTo>
                    <a:pt x="213030" y="324623"/>
                    <a:pt x="201451" y="333900"/>
                    <a:pt x="186283" y="334645"/>
                  </a:cubicBezTo>
                  <a:cubicBezTo>
                    <a:pt x="171115" y="335390"/>
                    <a:pt x="168270" y="354891"/>
                    <a:pt x="156894" y="354147"/>
                  </a:cubicBezTo>
                  <a:cubicBezTo>
                    <a:pt x="145518" y="353402"/>
                    <a:pt x="136106" y="341620"/>
                    <a:pt x="121479" y="349881"/>
                  </a:cubicBezTo>
                  <a:cubicBezTo>
                    <a:pt x="106921" y="358142"/>
                    <a:pt x="92836" y="355772"/>
                    <a:pt x="80648" y="364101"/>
                  </a:cubicBezTo>
                  <a:cubicBezTo>
                    <a:pt x="68459" y="372362"/>
                    <a:pt x="63787" y="384348"/>
                    <a:pt x="59995" y="389629"/>
                  </a:cubicBezTo>
                  <a:cubicBezTo>
                    <a:pt x="56203" y="394911"/>
                    <a:pt x="60943" y="410756"/>
                    <a:pt x="52547" y="412246"/>
                  </a:cubicBezTo>
                  <a:cubicBezTo>
                    <a:pt x="44218" y="413735"/>
                    <a:pt x="37243" y="394843"/>
                    <a:pt x="37581" y="390374"/>
                  </a:cubicBezTo>
                  <a:cubicBezTo>
                    <a:pt x="37988" y="385837"/>
                    <a:pt x="25393" y="386447"/>
                    <a:pt x="23158" y="409063"/>
                  </a:cubicBezTo>
                  <a:cubicBezTo>
                    <a:pt x="20856" y="431680"/>
                    <a:pt x="39816" y="447796"/>
                    <a:pt x="31487" y="460594"/>
                  </a:cubicBezTo>
                  <a:cubicBezTo>
                    <a:pt x="23158" y="473392"/>
                    <a:pt x="13475" y="458088"/>
                    <a:pt x="13475" y="488289"/>
                  </a:cubicBezTo>
                  <a:cubicBezTo>
                    <a:pt x="13475" y="518422"/>
                    <a:pt x="9615" y="528037"/>
                    <a:pt x="12663" y="540091"/>
                  </a:cubicBezTo>
                  <a:cubicBezTo>
                    <a:pt x="13001" y="541310"/>
                    <a:pt x="13407" y="542664"/>
                    <a:pt x="13949" y="544154"/>
                  </a:cubicBezTo>
                  <a:cubicBezTo>
                    <a:pt x="12866" y="543815"/>
                    <a:pt x="11782" y="543544"/>
                    <a:pt x="10766" y="543341"/>
                  </a:cubicBezTo>
                  <a:cubicBezTo>
                    <a:pt x="9615" y="549571"/>
                    <a:pt x="7652" y="550654"/>
                    <a:pt x="9615" y="553430"/>
                  </a:cubicBezTo>
                  <a:cubicBezTo>
                    <a:pt x="12188" y="557087"/>
                    <a:pt x="10361" y="556545"/>
                    <a:pt x="12934" y="556816"/>
                  </a:cubicBezTo>
                  <a:cubicBezTo>
                    <a:pt x="14084" y="556952"/>
                    <a:pt x="17538" y="558983"/>
                    <a:pt x="20788" y="560676"/>
                  </a:cubicBezTo>
                  <a:cubicBezTo>
                    <a:pt x="24513" y="569479"/>
                    <a:pt x="27221" y="577131"/>
                    <a:pt x="23497" y="577537"/>
                  </a:cubicBezTo>
                  <a:cubicBezTo>
                    <a:pt x="20991" y="577808"/>
                    <a:pt x="16793" y="576250"/>
                    <a:pt x="12798" y="575235"/>
                  </a:cubicBezTo>
                  <a:cubicBezTo>
                    <a:pt x="15777" y="574422"/>
                    <a:pt x="18283" y="573677"/>
                    <a:pt x="17945" y="573203"/>
                  </a:cubicBezTo>
                  <a:cubicBezTo>
                    <a:pt x="10902" y="562301"/>
                    <a:pt x="3182" y="563452"/>
                    <a:pt x="0" y="562775"/>
                  </a:cubicBezTo>
                  <a:cubicBezTo>
                    <a:pt x="0" y="562775"/>
                    <a:pt x="0" y="562775"/>
                    <a:pt x="0" y="562843"/>
                  </a:cubicBezTo>
                  <a:cubicBezTo>
                    <a:pt x="677" y="567786"/>
                    <a:pt x="3318" y="571713"/>
                    <a:pt x="5823" y="574761"/>
                  </a:cubicBezTo>
                  <a:cubicBezTo>
                    <a:pt x="4266" y="575167"/>
                    <a:pt x="3182" y="576250"/>
                    <a:pt x="2709" y="578282"/>
                  </a:cubicBezTo>
                  <a:cubicBezTo>
                    <a:pt x="2573" y="577943"/>
                    <a:pt x="4672" y="577334"/>
                    <a:pt x="7381" y="576656"/>
                  </a:cubicBezTo>
                  <a:cubicBezTo>
                    <a:pt x="8802" y="578282"/>
                    <a:pt x="10022" y="579568"/>
                    <a:pt x="10631" y="580448"/>
                  </a:cubicBezTo>
                  <a:cubicBezTo>
                    <a:pt x="11511" y="581871"/>
                    <a:pt x="8870" y="588100"/>
                    <a:pt x="11173" y="587626"/>
                  </a:cubicBezTo>
                  <a:cubicBezTo>
                    <a:pt x="11105" y="588032"/>
                    <a:pt x="7652" y="587017"/>
                    <a:pt x="7584" y="587423"/>
                  </a:cubicBezTo>
                  <a:cubicBezTo>
                    <a:pt x="6094" y="600221"/>
                    <a:pt x="9886" y="624328"/>
                    <a:pt x="15168" y="642407"/>
                  </a:cubicBezTo>
                  <a:cubicBezTo>
                    <a:pt x="20518" y="660487"/>
                    <a:pt x="34331" y="668884"/>
                    <a:pt x="35076" y="683984"/>
                  </a:cubicBezTo>
                  <a:cubicBezTo>
                    <a:pt x="35821" y="699084"/>
                    <a:pt x="39274" y="719331"/>
                    <a:pt x="37784" y="740458"/>
                  </a:cubicBezTo>
                  <a:cubicBezTo>
                    <a:pt x="36295" y="761585"/>
                    <a:pt x="26138" y="786775"/>
                    <a:pt x="24648" y="799640"/>
                  </a:cubicBezTo>
                  <a:cubicBezTo>
                    <a:pt x="23158" y="812438"/>
                    <a:pt x="35415" y="836951"/>
                    <a:pt x="25529" y="848260"/>
                  </a:cubicBezTo>
                  <a:cubicBezTo>
                    <a:pt x="15642" y="859568"/>
                    <a:pt x="4198" y="850359"/>
                    <a:pt x="3454" y="863156"/>
                  </a:cubicBezTo>
                  <a:cubicBezTo>
                    <a:pt x="2709" y="875955"/>
                    <a:pt x="3250" y="885367"/>
                    <a:pt x="14627" y="889904"/>
                  </a:cubicBezTo>
                  <a:cubicBezTo>
                    <a:pt x="26002" y="894441"/>
                    <a:pt x="29252" y="913130"/>
                    <a:pt x="39139" y="916854"/>
                  </a:cubicBezTo>
                  <a:cubicBezTo>
                    <a:pt x="49025" y="920646"/>
                    <a:pt x="76788" y="924438"/>
                    <a:pt x="95004" y="913942"/>
                  </a:cubicBezTo>
                  <a:cubicBezTo>
                    <a:pt x="113218" y="903379"/>
                    <a:pt x="118636" y="910218"/>
                    <a:pt x="130824" y="902702"/>
                  </a:cubicBezTo>
                  <a:cubicBezTo>
                    <a:pt x="143013" y="895186"/>
                    <a:pt x="178495" y="878596"/>
                    <a:pt x="201315" y="881643"/>
                  </a:cubicBezTo>
                  <a:cubicBezTo>
                    <a:pt x="224135" y="884690"/>
                    <a:pt x="236865" y="897353"/>
                    <a:pt x="265847" y="883810"/>
                  </a:cubicBezTo>
                  <a:cubicBezTo>
                    <a:pt x="294829" y="870267"/>
                    <a:pt x="293746" y="842436"/>
                    <a:pt x="316565" y="835664"/>
                  </a:cubicBezTo>
                  <a:cubicBezTo>
                    <a:pt x="339385" y="828893"/>
                    <a:pt x="347240" y="833701"/>
                    <a:pt x="363966" y="829164"/>
                  </a:cubicBezTo>
                  <a:cubicBezTo>
                    <a:pt x="380691" y="824627"/>
                    <a:pt x="391728" y="814131"/>
                    <a:pt x="409198" y="814131"/>
                  </a:cubicBezTo>
                  <a:cubicBezTo>
                    <a:pt x="426669" y="814131"/>
                    <a:pt x="444275" y="822257"/>
                    <a:pt x="464048" y="813183"/>
                  </a:cubicBezTo>
                  <a:cubicBezTo>
                    <a:pt x="483820" y="804110"/>
                    <a:pt x="493029" y="788264"/>
                    <a:pt x="528715" y="793546"/>
                  </a:cubicBezTo>
                  <a:cubicBezTo>
                    <a:pt x="564468" y="798828"/>
                    <a:pt x="558103" y="812574"/>
                    <a:pt x="583157" y="817111"/>
                  </a:cubicBezTo>
                  <a:cubicBezTo>
                    <a:pt x="608211" y="821647"/>
                    <a:pt x="628458" y="835529"/>
                    <a:pt x="633808" y="853609"/>
                  </a:cubicBezTo>
                  <a:cubicBezTo>
                    <a:pt x="639157" y="871689"/>
                    <a:pt x="670035" y="879273"/>
                    <a:pt x="670780" y="908661"/>
                  </a:cubicBezTo>
                  <a:cubicBezTo>
                    <a:pt x="671524" y="938049"/>
                    <a:pt x="654596" y="955925"/>
                    <a:pt x="668274" y="955925"/>
                  </a:cubicBezTo>
                  <a:cubicBezTo>
                    <a:pt x="681953" y="955925"/>
                    <a:pt x="690485" y="934663"/>
                    <a:pt x="701861" y="923355"/>
                  </a:cubicBezTo>
                  <a:cubicBezTo>
                    <a:pt x="713237" y="912047"/>
                    <a:pt x="719331" y="897217"/>
                    <a:pt x="734567" y="883674"/>
                  </a:cubicBezTo>
                  <a:cubicBezTo>
                    <a:pt x="749735" y="870131"/>
                    <a:pt x="779733" y="872230"/>
                    <a:pt x="762262" y="897149"/>
                  </a:cubicBezTo>
                  <a:cubicBezTo>
                    <a:pt x="744792" y="922000"/>
                    <a:pt x="739307" y="939132"/>
                    <a:pt x="736260" y="944414"/>
                  </a:cubicBezTo>
                  <a:cubicBezTo>
                    <a:pt x="733213" y="949696"/>
                    <a:pt x="721024" y="945023"/>
                    <a:pt x="712695" y="947326"/>
                  </a:cubicBezTo>
                  <a:cubicBezTo>
                    <a:pt x="704367" y="949560"/>
                    <a:pt x="705315" y="958228"/>
                    <a:pt x="707617" y="961207"/>
                  </a:cubicBezTo>
                  <a:cubicBezTo>
                    <a:pt x="709919" y="964254"/>
                    <a:pt x="715269" y="961614"/>
                    <a:pt x="728202" y="960868"/>
                  </a:cubicBezTo>
                  <a:cubicBezTo>
                    <a:pt x="741135" y="960124"/>
                    <a:pt x="745131" y="956399"/>
                    <a:pt x="751224" y="945091"/>
                  </a:cubicBezTo>
                  <a:cubicBezTo>
                    <a:pt x="757319" y="933783"/>
                    <a:pt x="761179" y="928907"/>
                    <a:pt x="759824" y="943263"/>
                  </a:cubicBezTo>
                  <a:cubicBezTo>
                    <a:pt x="758470" y="957618"/>
                    <a:pt x="753595" y="959311"/>
                    <a:pt x="749803" y="966150"/>
                  </a:cubicBezTo>
                  <a:cubicBezTo>
                    <a:pt x="746010" y="972922"/>
                    <a:pt x="752037" y="976172"/>
                    <a:pt x="744995" y="980776"/>
                  </a:cubicBezTo>
                  <a:cubicBezTo>
                    <a:pt x="738765" y="984907"/>
                    <a:pt x="737208" y="983011"/>
                    <a:pt x="749329" y="985314"/>
                  </a:cubicBezTo>
                  <a:cubicBezTo>
                    <a:pt x="761517" y="987548"/>
                    <a:pt x="780681" y="973057"/>
                    <a:pt x="783728" y="991137"/>
                  </a:cubicBezTo>
                  <a:cubicBezTo>
                    <a:pt x="786775" y="1009217"/>
                    <a:pt x="783931" y="1028854"/>
                    <a:pt x="774789" y="1046934"/>
                  </a:cubicBezTo>
                  <a:cubicBezTo>
                    <a:pt x="765648" y="1065013"/>
                    <a:pt x="802755" y="1103746"/>
                    <a:pt x="838509" y="1127176"/>
                  </a:cubicBezTo>
                  <a:cubicBezTo>
                    <a:pt x="874262" y="1150537"/>
                    <a:pt x="910286" y="1162116"/>
                    <a:pt x="921662" y="1152297"/>
                  </a:cubicBezTo>
                  <a:cubicBezTo>
                    <a:pt x="933039" y="1142479"/>
                    <a:pt x="919021" y="1119185"/>
                    <a:pt x="930398" y="1119930"/>
                  </a:cubicBezTo>
                  <a:cubicBezTo>
                    <a:pt x="941773" y="1120675"/>
                    <a:pt x="954166" y="1127176"/>
                    <a:pt x="951118" y="1133947"/>
                  </a:cubicBezTo>
                  <a:cubicBezTo>
                    <a:pt x="948071" y="1140719"/>
                    <a:pt x="935814" y="1149047"/>
                    <a:pt x="940013" y="1151282"/>
                  </a:cubicBezTo>
                  <a:cubicBezTo>
                    <a:pt x="944211" y="1153516"/>
                    <a:pt x="961884" y="1152162"/>
                    <a:pt x="966421" y="1162726"/>
                  </a:cubicBezTo>
                  <a:cubicBezTo>
                    <a:pt x="970959" y="1173289"/>
                    <a:pt x="963239" y="1193468"/>
                    <a:pt x="978407" y="1175388"/>
                  </a:cubicBezTo>
                  <a:cubicBezTo>
                    <a:pt x="993575" y="1157308"/>
                    <a:pt x="1003732" y="1144917"/>
                    <a:pt x="1023505" y="1138145"/>
                  </a:cubicBezTo>
                  <a:cubicBezTo>
                    <a:pt x="1043277" y="1131374"/>
                    <a:pt x="1061154" y="1134488"/>
                    <a:pt x="1077879" y="1129952"/>
                  </a:cubicBezTo>
                  <a:cubicBezTo>
                    <a:pt x="1089120" y="1126905"/>
                    <a:pt x="1105372" y="1112549"/>
                    <a:pt x="1119118" y="1084786"/>
                  </a:cubicBezTo>
                  <a:cubicBezTo>
                    <a:pt x="1125889" y="1071176"/>
                    <a:pt x="1127718" y="1051064"/>
                    <a:pt x="1137468" y="1030005"/>
                  </a:cubicBezTo>
                  <a:cubicBezTo>
                    <a:pt x="1148032" y="1007118"/>
                    <a:pt x="1163606" y="992965"/>
                    <a:pt x="1172003" y="978542"/>
                  </a:cubicBezTo>
                  <a:cubicBezTo>
                    <a:pt x="1187035" y="952607"/>
                    <a:pt x="1186223" y="930058"/>
                    <a:pt x="1195026" y="919427"/>
                  </a:cubicBezTo>
                  <a:cubicBezTo>
                    <a:pt x="1208704" y="902837"/>
                    <a:pt x="1224143" y="887872"/>
                    <a:pt x="1238567" y="877309"/>
                  </a:cubicBezTo>
                  <a:cubicBezTo>
                    <a:pt x="1252990" y="866746"/>
                    <a:pt x="1253192" y="852932"/>
                    <a:pt x="1260776" y="846160"/>
                  </a:cubicBezTo>
                  <a:cubicBezTo>
                    <a:pt x="1268360" y="839389"/>
                    <a:pt x="1282039" y="831805"/>
                    <a:pt x="1282851" y="823544"/>
                  </a:cubicBezTo>
                  <a:cubicBezTo>
                    <a:pt x="1283596" y="815282"/>
                    <a:pt x="1279262" y="792192"/>
                    <a:pt x="1285289" y="777092"/>
                  </a:cubicBezTo>
                  <a:cubicBezTo>
                    <a:pt x="1291383" y="761991"/>
                    <a:pt x="1300864" y="738901"/>
                    <a:pt x="1312985" y="720076"/>
                  </a:cubicBezTo>
                  <a:cubicBezTo>
                    <a:pt x="1325173" y="701251"/>
                    <a:pt x="1329101" y="666378"/>
                    <a:pt x="1323819" y="651346"/>
                  </a:cubicBezTo>
                  <a:cubicBezTo>
                    <a:pt x="1318469" y="636246"/>
                    <a:pt x="1330726" y="617421"/>
                    <a:pt x="1329439" y="596294"/>
                  </a:cubicBezTo>
                  <a:cubicBezTo>
                    <a:pt x="1328153" y="575167"/>
                    <a:pt x="1342237" y="575844"/>
                    <a:pt x="1327205" y="54794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8" name="Freeform 517">
              <a:extLst>
                <a:ext uri="{FF2B5EF4-FFF2-40B4-BE49-F238E27FC236}">
                  <a16:creationId xmlns:a16="http://schemas.microsoft.com/office/drawing/2014/main" id="{D851AD80-3D9B-8F9F-C710-3FCE3C433A8E}"/>
                </a:ext>
              </a:extLst>
            </p:cNvPr>
            <p:cNvSpPr/>
            <p:nvPr/>
          </p:nvSpPr>
          <p:spPr bwMode="ltGray">
            <a:xfrm>
              <a:off x="16657200" y="6237693"/>
              <a:ext cx="55753" cy="32184"/>
            </a:xfrm>
            <a:custGeom>
              <a:avLst/>
              <a:gdLst>
                <a:gd name="connsiteX0" fmla="*/ 50487 w 55753"/>
                <a:gd name="connsiteY0" fmla="*/ 2900 h 32184"/>
                <a:gd name="connsiteX1" fmla="*/ 20625 w 55753"/>
                <a:gd name="connsiteY1" fmla="*/ 1274 h 32184"/>
                <a:gd name="connsiteX2" fmla="*/ 2206 w 55753"/>
                <a:gd name="connsiteY2" fmla="*/ 30053 h 32184"/>
                <a:gd name="connsiteX3" fmla="*/ 28209 w 55753"/>
                <a:gd name="connsiteY3" fmla="*/ 27412 h 32184"/>
                <a:gd name="connsiteX4" fmla="*/ 47981 w 55753"/>
                <a:gd name="connsiteY4" fmla="*/ 23349 h 32184"/>
                <a:gd name="connsiteX5" fmla="*/ 52586 w 55753"/>
                <a:gd name="connsiteY5" fmla="*/ 18813 h 32184"/>
                <a:gd name="connsiteX6" fmla="*/ 50487 w 55753"/>
                <a:gd name="connsiteY6" fmla="*/ 2900 h 32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753" h="32184">
                  <a:moveTo>
                    <a:pt x="50487" y="2900"/>
                  </a:moveTo>
                  <a:cubicBezTo>
                    <a:pt x="39111" y="1410"/>
                    <a:pt x="27802" y="-1773"/>
                    <a:pt x="20625" y="1274"/>
                  </a:cubicBezTo>
                  <a:cubicBezTo>
                    <a:pt x="8029" y="6624"/>
                    <a:pt x="-5378" y="24026"/>
                    <a:pt x="2206" y="30053"/>
                  </a:cubicBezTo>
                  <a:cubicBezTo>
                    <a:pt x="9790" y="36080"/>
                    <a:pt x="22182" y="27412"/>
                    <a:pt x="28209" y="27412"/>
                  </a:cubicBezTo>
                  <a:cubicBezTo>
                    <a:pt x="34236" y="27412"/>
                    <a:pt x="41142" y="23349"/>
                    <a:pt x="47981" y="23349"/>
                  </a:cubicBezTo>
                  <a:cubicBezTo>
                    <a:pt x="54820" y="23349"/>
                    <a:pt x="54143" y="26329"/>
                    <a:pt x="52586" y="18813"/>
                  </a:cubicBezTo>
                  <a:cubicBezTo>
                    <a:pt x="51029" y="11296"/>
                    <a:pt x="61863" y="4389"/>
                    <a:pt x="50487" y="29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9" name="Freeform 518">
              <a:extLst>
                <a:ext uri="{FF2B5EF4-FFF2-40B4-BE49-F238E27FC236}">
                  <a16:creationId xmlns:a16="http://schemas.microsoft.com/office/drawing/2014/main" id="{C37858F7-4934-828F-5EA1-31EEF474D66D}"/>
                </a:ext>
              </a:extLst>
            </p:cNvPr>
            <p:cNvSpPr/>
            <p:nvPr/>
          </p:nvSpPr>
          <p:spPr bwMode="ltGray">
            <a:xfrm>
              <a:off x="16921473" y="7486814"/>
              <a:ext cx="132951" cy="149574"/>
            </a:xfrm>
            <a:custGeom>
              <a:avLst/>
              <a:gdLst>
                <a:gd name="connsiteX0" fmla="*/ 110363 w 132951"/>
                <a:gd name="connsiteY0" fmla="*/ 8055 h 149574"/>
                <a:gd name="connsiteX1" fmla="*/ 72375 w 132951"/>
                <a:gd name="connsiteY1" fmla="*/ 15909 h 149574"/>
                <a:gd name="connsiteX2" fmla="*/ 37164 w 132951"/>
                <a:gd name="connsiteY2" fmla="*/ 13336 h 149574"/>
                <a:gd name="connsiteX3" fmla="*/ 17053 w 132951"/>
                <a:gd name="connsiteY3" fmla="*/ 2502 h 149574"/>
                <a:gd name="connsiteX4" fmla="*/ 27345 w 132951"/>
                <a:gd name="connsiteY4" fmla="*/ 43131 h 149574"/>
                <a:gd name="connsiteX5" fmla="*/ 18000 w 132951"/>
                <a:gd name="connsiteY5" fmla="*/ 72248 h 149574"/>
                <a:gd name="connsiteX6" fmla="*/ 1749 w 132951"/>
                <a:gd name="connsiteY6" fmla="*/ 92969 h 149574"/>
                <a:gd name="connsiteX7" fmla="*/ 2629 w 132951"/>
                <a:gd name="connsiteY7" fmla="*/ 122018 h 149574"/>
                <a:gd name="connsiteX8" fmla="*/ 26600 w 132951"/>
                <a:gd name="connsiteY8" fmla="*/ 141791 h 149574"/>
                <a:gd name="connsiteX9" fmla="*/ 40821 w 132951"/>
                <a:gd name="connsiteY9" fmla="*/ 146395 h 149574"/>
                <a:gd name="connsiteX10" fmla="*/ 61541 w 132951"/>
                <a:gd name="connsiteY10" fmla="*/ 144229 h 149574"/>
                <a:gd name="connsiteX11" fmla="*/ 79418 w 132951"/>
                <a:gd name="connsiteY11" fmla="*/ 128993 h 149574"/>
                <a:gd name="connsiteX12" fmla="*/ 99055 w 132951"/>
                <a:gd name="connsiteY12" fmla="*/ 120054 h 149574"/>
                <a:gd name="connsiteX13" fmla="*/ 106707 w 132951"/>
                <a:gd name="connsiteY13" fmla="*/ 84843 h 149574"/>
                <a:gd name="connsiteX14" fmla="*/ 118692 w 132951"/>
                <a:gd name="connsiteY14" fmla="*/ 78139 h 149574"/>
                <a:gd name="connsiteX15" fmla="*/ 116254 w 132951"/>
                <a:gd name="connsiteY15" fmla="*/ 47329 h 149574"/>
                <a:gd name="connsiteX16" fmla="*/ 132641 w 132951"/>
                <a:gd name="connsiteY16" fmla="*/ 30875 h 149574"/>
                <a:gd name="connsiteX17" fmla="*/ 110363 w 132951"/>
                <a:gd name="connsiteY17" fmla="*/ 8055 h 149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2951" h="149574">
                  <a:moveTo>
                    <a:pt x="110363" y="8055"/>
                  </a:moveTo>
                  <a:cubicBezTo>
                    <a:pt x="92893" y="15571"/>
                    <a:pt x="87340" y="17467"/>
                    <a:pt x="72375" y="15909"/>
                  </a:cubicBezTo>
                  <a:cubicBezTo>
                    <a:pt x="57410" y="14420"/>
                    <a:pt x="47795" y="20108"/>
                    <a:pt x="37164" y="13336"/>
                  </a:cubicBezTo>
                  <a:cubicBezTo>
                    <a:pt x="26532" y="6565"/>
                    <a:pt x="17662" y="-5150"/>
                    <a:pt x="17053" y="2502"/>
                  </a:cubicBezTo>
                  <a:cubicBezTo>
                    <a:pt x="15224" y="24374"/>
                    <a:pt x="28090" y="31010"/>
                    <a:pt x="27345" y="43131"/>
                  </a:cubicBezTo>
                  <a:cubicBezTo>
                    <a:pt x="26600" y="55184"/>
                    <a:pt x="23214" y="63987"/>
                    <a:pt x="18000" y="72248"/>
                  </a:cubicBezTo>
                  <a:cubicBezTo>
                    <a:pt x="12787" y="80509"/>
                    <a:pt x="1749" y="83150"/>
                    <a:pt x="1749" y="92969"/>
                  </a:cubicBezTo>
                  <a:cubicBezTo>
                    <a:pt x="1749" y="102787"/>
                    <a:pt x="-2720" y="111522"/>
                    <a:pt x="2629" y="122018"/>
                  </a:cubicBezTo>
                  <a:cubicBezTo>
                    <a:pt x="7978" y="132581"/>
                    <a:pt x="20506" y="137321"/>
                    <a:pt x="26600" y="141791"/>
                  </a:cubicBezTo>
                  <a:cubicBezTo>
                    <a:pt x="32694" y="146328"/>
                    <a:pt x="33981" y="144161"/>
                    <a:pt x="40821" y="146395"/>
                  </a:cubicBezTo>
                  <a:cubicBezTo>
                    <a:pt x="47659" y="148630"/>
                    <a:pt x="55446" y="153235"/>
                    <a:pt x="61541" y="144229"/>
                  </a:cubicBezTo>
                  <a:cubicBezTo>
                    <a:pt x="67635" y="135155"/>
                    <a:pt x="74068" y="127503"/>
                    <a:pt x="79418" y="128993"/>
                  </a:cubicBezTo>
                  <a:cubicBezTo>
                    <a:pt x="84767" y="130482"/>
                    <a:pt x="99055" y="130618"/>
                    <a:pt x="99055" y="120054"/>
                  </a:cubicBezTo>
                  <a:cubicBezTo>
                    <a:pt x="99055" y="109491"/>
                    <a:pt x="99867" y="87822"/>
                    <a:pt x="106707" y="84843"/>
                  </a:cubicBezTo>
                  <a:cubicBezTo>
                    <a:pt x="113546" y="81796"/>
                    <a:pt x="117947" y="85588"/>
                    <a:pt x="118692" y="78139"/>
                  </a:cubicBezTo>
                  <a:cubicBezTo>
                    <a:pt x="119437" y="70691"/>
                    <a:pt x="107857" y="54101"/>
                    <a:pt x="116254" y="47329"/>
                  </a:cubicBezTo>
                  <a:cubicBezTo>
                    <a:pt x="124583" y="40558"/>
                    <a:pt x="134875" y="45162"/>
                    <a:pt x="132641" y="30875"/>
                  </a:cubicBezTo>
                  <a:cubicBezTo>
                    <a:pt x="130136" y="16586"/>
                    <a:pt x="127834" y="538"/>
                    <a:pt x="110363" y="805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0" name="Freeform 519">
              <a:extLst>
                <a:ext uri="{FF2B5EF4-FFF2-40B4-BE49-F238E27FC236}">
                  <a16:creationId xmlns:a16="http://schemas.microsoft.com/office/drawing/2014/main" id="{1F4DD766-1BCE-2E85-DA16-EC41D31B5C75}"/>
                </a:ext>
              </a:extLst>
            </p:cNvPr>
            <p:cNvSpPr/>
            <p:nvPr/>
          </p:nvSpPr>
          <p:spPr bwMode="ltGray">
            <a:xfrm>
              <a:off x="16922002" y="7426818"/>
              <a:ext cx="14726" cy="18957"/>
            </a:xfrm>
            <a:custGeom>
              <a:avLst/>
              <a:gdLst>
                <a:gd name="connsiteX0" fmla="*/ 9278 w 14726"/>
                <a:gd name="connsiteY0" fmla="*/ 5820 h 18957"/>
                <a:gd name="connsiteX1" fmla="*/ 543 w 14726"/>
                <a:gd name="connsiteY1" fmla="*/ 2435 h 18957"/>
                <a:gd name="connsiteX2" fmla="*/ 9414 w 14726"/>
                <a:gd name="connsiteY2" fmla="*/ 18957 h 18957"/>
                <a:gd name="connsiteX3" fmla="*/ 9278 w 14726"/>
                <a:gd name="connsiteY3" fmla="*/ 5820 h 18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26" h="18957">
                  <a:moveTo>
                    <a:pt x="9278" y="5820"/>
                  </a:moveTo>
                  <a:cubicBezTo>
                    <a:pt x="4132" y="945"/>
                    <a:pt x="2507" y="-2577"/>
                    <a:pt x="543" y="2435"/>
                  </a:cubicBezTo>
                  <a:cubicBezTo>
                    <a:pt x="-2165" y="9409"/>
                    <a:pt x="5960" y="14759"/>
                    <a:pt x="9414" y="18957"/>
                  </a:cubicBezTo>
                  <a:cubicBezTo>
                    <a:pt x="15034" y="10831"/>
                    <a:pt x="17878" y="14014"/>
                    <a:pt x="9278" y="582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1" name="Freeform 520">
              <a:extLst>
                <a:ext uri="{FF2B5EF4-FFF2-40B4-BE49-F238E27FC236}">
                  <a16:creationId xmlns:a16="http://schemas.microsoft.com/office/drawing/2014/main" id="{1B41278E-DED5-6F93-8CAF-459B64CCC694}"/>
                </a:ext>
              </a:extLst>
            </p:cNvPr>
            <p:cNvSpPr/>
            <p:nvPr/>
          </p:nvSpPr>
          <p:spPr bwMode="ltGray">
            <a:xfrm>
              <a:off x="16928646" y="7445707"/>
              <a:ext cx="4348" cy="7148"/>
            </a:xfrm>
            <a:custGeom>
              <a:avLst/>
              <a:gdLst>
                <a:gd name="connsiteX0" fmla="*/ 4191 w 4348"/>
                <a:gd name="connsiteY0" fmla="*/ 2167 h 7148"/>
                <a:gd name="connsiteX1" fmla="*/ 2837 w 4348"/>
                <a:gd name="connsiteY1" fmla="*/ 0 h 7148"/>
                <a:gd name="connsiteX2" fmla="*/ 2025 w 4348"/>
                <a:gd name="connsiteY2" fmla="*/ 1219 h 7148"/>
                <a:gd name="connsiteX3" fmla="*/ 4191 w 4348"/>
                <a:gd name="connsiteY3" fmla="*/ 2167 h 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48" h="7148">
                  <a:moveTo>
                    <a:pt x="4191" y="2167"/>
                  </a:moveTo>
                  <a:cubicBezTo>
                    <a:pt x="3989" y="1490"/>
                    <a:pt x="3446" y="745"/>
                    <a:pt x="2837" y="0"/>
                  </a:cubicBezTo>
                  <a:cubicBezTo>
                    <a:pt x="2566" y="406"/>
                    <a:pt x="2296" y="745"/>
                    <a:pt x="2025" y="1219"/>
                  </a:cubicBezTo>
                  <a:cubicBezTo>
                    <a:pt x="-4070" y="11037"/>
                    <a:pt x="5681" y="6704"/>
                    <a:pt x="4191" y="21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2" name="Freeform 521">
              <a:extLst>
                <a:ext uri="{FF2B5EF4-FFF2-40B4-BE49-F238E27FC236}">
                  <a16:creationId xmlns:a16="http://schemas.microsoft.com/office/drawing/2014/main" id="{AF4FA642-26C0-6361-1650-CDBA298DE3C4}"/>
                </a:ext>
              </a:extLst>
            </p:cNvPr>
            <p:cNvSpPr/>
            <p:nvPr/>
          </p:nvSpPr>
          <p:spPr bwMode="ltGray">
            <a:xfrm>
              <a:off x="17050426" y="7451729"/>
              <a:ext cx="22842" cy="21605"/>
            </a:xfrm>
            <a:custGeom>
              <a:avLst/>
              <a:gdLst>
                <a:gd name="connsiteX0" fmla="*/ 12559 w 22842"/>
                <a:gd name="connsiteY0" fmla="*/ 4609 h 21605"/>
                <a:gd name="connsiteX1" fmla="*/ 641 w 22842"/>
                <a:gd name="connsiteY1" fmla="*/ 12464 h 21605"/>
                <a:gd name="connsiteX2" fmla="*/ 4162 w 22842"/>
                <a:gd name="connsiteY2" fmla="*/ 17001 h 21605"/>
                <a:gd name="connsiteX3" fmla="*/ 3147 w 22842"/>
                <a:gd name="connsiteY3" fmla="*/ 16933 h 21605"/>
                <a:gd name="connsiteX4" fmla="*/ 6871 w 22842"/>
                <a:gd name="connsiteY4" fmla="*/ 21605 h 21605"/>
                <a:gd name="connsiteX5" fmla="*/ 4501 w 22842"/>
                <a:gd name="connsiteY5" fmla="*/ 17272 h 21605"/>
                <a:gd name="connsiteX6" fmla="*/ 19533 w 22842"/>
                <a:gd name="connsiteY6" fmla="*/ 20116 h 21605"/>
                <a:gd name="connsiteX7" fmla="*/ 19195 w 22842"/>
                <a:gd name="connsiteY7" fmla="*/ 2916 h 21605"/>
                <a:gd name="connsiteX8" fmla="*/ 12559 w 22842"/>
                <a:gd name="connsiteY8" fmla="*/ 4609 h 2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42" h="21605">
                  <a:moveTo>
                    <a:pt x="12559" y="4609"/>
                  </a:moveTo>
                  <a:cubicBezTo>
                    <a:pt x="10663" y="12125"/>
                    <a:pt x="302" y="7927"/>
                    <a:pt x="641" y="12464"/>
                  </a:cubicBezTo>
                  <a:cubicBezTo>
                    <a:pt x="776" y="13886"/>
                    <a:pt x="2199" y="15511"/>
                    <a:pt x="4162" y="17001"/>
                  </a:cubicBezTo>
                  <a:cubicBezTo>
                    <a:pt x="3824" y="16798"/>
                    <a:pt x="3485" y="16730"/>
                    <a:pt x="3147" y="16933"/>
                  </a:cubicBezTo>
                  <a:cubicBezTo>
                    <a:pt x="-1932" y="19574"/>
                    <a:pt x="-984" y="21605"/>
                    <a:pt x="6871" y="21605"/>
                  </a:cubicBezTo>
                  <a:cubicBezTo>
                    <a:pt x="6058" y="19642"/>
                    <a:pt x="5313" y="18017"/>
                    <a:pt x="4501" y="17272"/>
                  </a:cubicBezTo>
                  <a:cubicBezTo>
                    <a:pt x="8902" y="20386"/>
                    <a:pt x="15945" y="22621"/>
                    <a:pt x="19533" y="20116"/>
                  </a:cubicBezTo>
                  <a:cubicBezTo>
                    <a:pt x="24883" y="16324"/>
                    <a:pt x="22987" y="8401"/>
                    <a:pt x="19195" y="2916"/>
                  </a:cubicBezTo>
                  <a:cubicBezTo>
                    <a:pt x="15403" y="-2704"/>
                    <a:pt x="17231" y="885"/>
                    <a:pt x="12559" y="46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3" name="Freeform 522">
              <a:extLst>
                <a:ext uri="{FF2B5EF4-FFF2-40B4-BE49-F238E27FC236}">
                  <a16:creationId xmlns:a16="http://schemas.microsoft.com/office/drawing/2014/main" id="{032338BD-7B0A-C6E6-73C1-3F17ABD445EF}"/>
                </a:ext>
              </a:extLst>
            </p:cNvPr>
            <p:cNvSpPr/>
            <p:nvPr/>
          </p:nvSpPr>
          <p:spPr bwMode="ltGray">
            <a:xfrm>
              <a:off x="17057296" y="7473267"/>
              <a:ext cx="13207" cy="12789"/>
            </a:xfrm>
            <a:custGeom>
              <a:avLst/>
              <a:gdLst>
                <a:gd name="connsiteX0" fmla="*/ 6907 w 13207"/>
                <a:gd name="connsiteY0" fmla="*/ 12663 h 12789"/>
                <a:gd name="connsiteX1" fmla="*/ 11850 w 13207"/>
                <a:gd name="connsiteY1" fmla="*/ 3656 h 12789"/>
                <a:gd name="connsiteX2" fmla="*/ 68 w 13207"/>
                <a:gd name="connsiteY2" fmla="*/ 0 h 12789"/>
                <a:gd name="connsiteX3" fmla="*/ 0 w 13207"/>
                <a:gd name="connsiteY3" fmla="*/ 0 h 12789"/>
                <a:gd name="connsiteX4" fmla="*/ 6907 w 13207"/>
                <a:gd name="connsiteY4" fmla="*/ 12663 h 12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7" h="12789">
                  <a:moveTo>
                    <a:pt x="6907" y="12663"/>
                  </a:moveTo>
                  <a:cubicBezTo>
                    <a:pt x="11444" y="14084"/>
                    <a:pt x="15371" y="3047"/>
                    <a:pt x="11850" y="3656"/>
                  </a:cubicBezTo>
                  <a:cubicBezTo>
                    <a:pt x="8329" y="4198"/>
                    <a:pt x="8058" y="0"/>
                    <a:pt x="6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32" y="4875"/>
                    <a:pt x="4130" y="11782"/>
                    <a:pt x="6907" y="1266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4" name="Freeform 523">
              <a:extLst>
                <a:ext uri="{FF2B5EF4-FFF2-40B4-BE49-F238E27FC236}">
                  <a16:creationId xmlns:a16="http://schemas.microsoft.com/office/drawing/2014/main" id="{7C40F0A0-7853-74F6-9560-7B638343457D}"/>
                </a:ext>
              </a:extLst>
            </p:cNvPr>
            <p:cNvSpPr/>
            <p:nvPr/>
          </p:nvSpPr>
          <p:spPr bwMode="ltGray">
            <a:xfrm>
              <a:off x="16940746" y="7459224"/>
              <a:ext cx="26293" cy="16588"/>
            </a:xfrm>
            <a:custGeom>
              <a:avLst/>
              <a:gdLst>
                <a:gd name="connsiteX0" fmla="*/ 22494 w 26293"/>
                <a:gd name="connsiteY0" fmla="*/ 16481 h 16588"/>
                <a:gd name="connsiteX1" fmla="*/ 19583 w 26293"/>
                <a:gd name="connsiteY1" fmla="*/ 26 h 16588"/>
                <a:gd name="connsiteX2" fmla="*/ 1774 w 26293"/>
                <a:gd name="connsiteY2" fmla="*/ 3682 h 16588"/>
                <a:gd name="connsiteX3" fmla="*/ 6853 w 26293"/>
                <a:gd name="connsiteY3" fmla="*/ 7136 h 16588"/>
                <a:gd name="connsiteX4" fmla="*/ 22494 w 26293"/>
                <a:gd name="connsiteY4" fmla="*/ 16481 h 16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93" h="16588">
                  <a:moveTo>
                    <a:pt x="22494" y="16481"/>
                  </a:moveTo>
                  <a:cubicBezTo>
                    <a:pt x="25610" y="15126"/>
                    <a:pt x="30417" y="364"/>
                    <a:pt x="19583" y="26"/>
                  </a:cubicBezTo>
                  <a:cubicBezTo>
                    <a:pt x="8749" y="-245"/>
                    <a:pt x="4212" y="1651"/>
                    <a:pt x="1774" y="3682"/>
                  </a:cubicBezTo>
                  <a:cubicBezTo>
                    <a:pt x="-1476" y="6323"/>
                    <a:pt x="-528" y="7136"/>
                    <a:pt x="6853" y="7136"/>
                  </a:cubicBezTo>
                  <a:cubicBezTo>
                    <a:pt x="14233" y="7136"/>
                    <a:pt x="19380" y="17767"/>
                    <a:pt x="22494" y="1648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5" name="Freeform 524">
              <a:extLst>
                <a:ext uri="{FF2B5EF4-FFF2-40B4-BE49-F238E27FC236}">
                  <a16:creationId xmlns:a16="http://schemas.microsoft.com/office/drawing/2014/main" id="{270D758C-5BF2-EBC1-381D-1A6E1178DEDA}"/>
                </a:ext>
              </a:extLst>
            </p:cNvPr>
            <p:cNvSpPr/>
            <p:nvPr/>
          </p:nvSpPr>
          <p:spPr bwMode="ltGray">
            <a:xfrm>
              <a:off x="16867142" y="6331402"/>
              <a:ext cx="20530" cy="33724"/>
            </a:xfrm>
            <a:custGeom>
              <a:avLst/>
              <a:gdLst>
                <a:gd name="connsiteX0" fmla="*/ 15249 w 20530"/>
                <a:gd name="connsiteY0" fmla="*/ 1147 h 33724"/>
                <a:gd name="connsiteX1" fmla="*/ 3738 w 20530"/>
                <a:gd name="connsiteY1" fmla="*/ 1689 h 33724"/>
                <a:gd name="connsiteX2" fmla="*/ 81 w 20530"/>
                <a:gd name="connsiteY2" fmla="*/ 18212 h 33724"/>
                <a:gd name="connsiteX3" fmla="*/ 17957 w 20530"/>
                <a:gd name="connsiteY3" fmla="*/ 33718 h 33724"/>
                <a:gd name="connsiteX4" fmla="*/ 18838 w 20530"/>
                <a:gd name="connsiteY4" fmla="*/ 22816 h 33724"/>
                <a:gd name="connsiteX5" fmla="*/ 13624 w 20530"/>
                <a:gd name="connsiteY5" fmla="*/ 10695 h 33724"/>
                <a:gd name="connsiteX6" fmla="*/ 15249 w 20530"/>
                <a:gd name="connsiteY6" fmla="*/ 1147 h 3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30" h="33724">
                  <a:moveTo>
                    <a:pt x="15249" y="1147"/>
                  </a:moveTo>
                  <a:cubicBezTo>
                    <a:pt x="11998" y="1147"/>
                    <a:pt x="6784" y="-1764"/>
                    <a:pt x="3738" y="1689"/>
                  </a:cubicBezTo>
                  <a:cubicBezTo>
                    <a:pt x="-867" y="6903"/>
                    <a:pt x="81" y="14826"/>
                    <a:pt x="81" y="18212"/>
                  </a:cubicBezTo>
                  <a:cubicBezTo>
                    <a:pt x="81" y="21597"/>
                    <a:pt x="14165" y="34056"/>
                    <a:pt x="17957" y="33718"/>
                  </a:cubicBezTo>
                  <a:cubicBezTo>
                    <a:pt x="21749" y="33312"/>
                    <a:pt x="20733" y="24712"/>
                    <a:pt x="18838" y="22816"/>
                  </a:cubicBezTo>
                  <a:cubicBezTo>
                    <a:pt x="16942" y="20920"/>
                    <a:pt x="13624" y="14420"/>
                    <a:pt x="13624" y="10695"/>
                  </a:cubicBezTo>
                  <a:cubicBezTo>
                    <a:pt x="13624" y="6971"/>
                    <a:pt x="18499" y="1147"/>
                    <a:pt x="15249" y="114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6" name="Freeform 525">
              <a:extLst>
                <a:ext uri="{FF2B5EF4-FFF2-40B4-BE49-F238E27FC236}">
                  <a16:creationId xmlns:a16="http://schemas.microsoft.com/office/drawing/2014/main" id="{FCBEA5A6-8385-DCD1-28C1-3853ED76D6AE}"/>
                </a:ext>
              </a:extLst>
            </p:cNvPr>
            <p:cNvSpPr/>
            <p:nvPr/>
          </p:nvSpPr>
          <p:spPr bwMode="ltGray">
            <a:xfrm>
              <a:off x="16959739" y="6437310"/>
              <a:ext cx="17338" cy="6065"/>
            </a:xfrm>
            <a:custGeom>
              <a:avLst/>
              <a:gdLst>
                <a:gd name="connsiteX0" fmla="*/ 10748 w 17338"/>
                <a:gd name="connsiteY0" fmla="*/ 4056 h 6065"/>
                <a:gd name="connsiteX1" fmla="*/ 15962 w 17338"/>
                <a:gd name="connsiteY1" fmla="*/ 2770 h 6065"/>
                <a:gd name="connsiteX2" fmla="*/ 8175 w 17338"/>
                <a:gd name="connsiteY2" fmla="*/ 2905 h 6065"/>
                <a:gd name="connsiteX3" fmla="*/ 1539 w 17338"/>
                <a:gd name="connsiteY3" fmla="*/ 4598 h 6065"/>
                <a:gd name="connsiteX4" fmla="*/ 10748 w 17338"/>
                <a:gd name="connsiteY4" fmla="*/ 4056 h 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38" h="6065">
                  <a:moveTo>
                    <a:pt x="10748" y="4056"/>
                  </a:moveTo>
                  <a:cubicBezTo>
                    <a:pt x="14947" y="2160"/>
                    <a:pt x="19754" y="7306"/>
                    <a:pt x="15962" y="2770"/>
                  </a:cubicBezTo>
                  <a:cubicBezTo>
                    <a:pt x="12170" y="-1767"/>
                    <a:pt x="11696" y="-7"/>
                    <a:pt x="8175" y="2905"/>
                  </a:cubicBezTo>
                  <a:cubicBezTo>
                    <a:pt x="3706" y="6562"/>
                    <a:pt x="-3066" y="1957"/>
                    <a:pt x="1539" y="4598"/>
                  </a:cubicBezTo>
                  <a:cubicBezTo>
                    <a:pt x="6076" y="7171"/>
                    <a:pt x="6550" y="5952"/>
                    <a:pt x="10748" y="405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7" name="Freeform 526">
              <a:extLst>
                <a:ext uri="{FF2B5EF4-FFF2-40B4-BE49-F238E27FC236}">
                  <a16:creationId xmlns:a16="http://schemas.microsoft.com/office/drawing/2014/main" id="{0B87431D-C082-1580-1F7E-118F5075521B}"/>
                </a:ext>
              </a:extLst>
            </p:cNvPr>
            <p:cNvSpPr/>
            <p:nvPr/>
          </p:nvSpPr>
          <p:spPr bwMode="ltGray">
            <a:xfrm>
              <a:off x="16883734" y="6236798"/>
              <a:ext cx="5845" cy="5555"/>
            </a:xfrm>
            <a:custGeom>
              <a:avLst/>
              <a:gdLst>
                <a:gd name="connsiteX0" fmla="*/ 10 w 5845"/>
                <a:gd name="connsiteY0" fmla="*/ 1560 h 5555"/>
                <a:gd name="connsiteX1" fmla="*/ 2381 w 5845"/>
                <a:gd name="connsiteY1" fmla="*/ 5555 h 5555"/>
                <a:gd name="connsiteX2" fmla="*/ 5563 w 5845"/>
                <a:gd name="connsiteY2" fmla="*/ 2170 h 5555"/>
                <a:gd name="connsiteX3" fmla="*/ 10 w 5845"/>
                <a:gd name="connsiteY3" fmla="*/ 1560 h 5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45" h="5555">
                  <a:moveTo>
                    <a:pt x="10" y="1560"/>
                  </a:moveTo>
                  <a:cubicBezTo>
                    <a:pt x="-126" y="2779"/>
                    <a:pt x="1161" y="4133"/>
                    <a:pt x="2381" y="5555"/>
                  </a:cubicBezTo>
                  <a:cubicBezTo>
                    <a:pt x="2990" y="4946"/>
                    <a:pt x="4006" y="3930"/>
                    <a:pt x="5563" y="2170"/>
                  </a:cubicBezTo>
                  <a:cubicBezTo>
                    <a:pt x="7324" y="274"/>
                    <a:pt x="281" y="-1284"/>
                    <a:pt x="10" y="156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8" name="Freeform 527">
              <a:extLst>
                <a:ext uri="{FF2B5EF4-FFF2-40B4-BE49-F238E27FC236}">
                  <a16:creationId xmlns:a16="http://schemas.microsoft.com/office/drawing/2014/main" id="{4C99AAE3-617F-1B43-4F33-58B5E3916446}"/>
                </a:ext>
              </a:extLst>
            </p:cNvPr>
            <p:cNvSpPr/>
            <p:nvPr/>
          </p:nvSpPr>
          <p:spPr bwMode="ltGray">
            <a:xfrm>
              <a:off x="16885128" y="6242353"/>
              <a:ext cx="3525" cy="7764"/>
            </a:xfrm>
            <a:custGeom>
              <a:avLst/>
              <a:gdLst>
                <a:gd name="connsiteX0" fmla="*/ 241 w 3525"/>
                <a:gd name="connsiteY0" fmla="*/ 3589 h 7764"/>
                <a:gd name="connsiteX1" fmla="*/ 2882 w 3525"/>
                <a:gd name="connsiteY1" fmla="*/ 6094 h 7764"/>
                <a:gd name="connsiteX2" fmla="*/ 987 w 3525"/>
                <a:gd name="connsiteY2" fmla="*/ 0 h 7764"/>
                <a:gd name="connsiteX3" fmla="*/ 241 w 3525"/>
                <a:gd name="connsiteY3" fmla="*/ 3589 h 7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5" h="7764">
                  <a:moveTo>
                    <a:pt x="241" y="3589"/>
                  </a:moveTo>
                  <a:cubicBezTo>
                    <a:pt x="512" y="7246"/>
                    <a:pt x="39" y="9480"/>
                    <a:pt x="2882" y="6094"/>
                  </a:cubicBezTo>
                  <a:cubicBezTo>
                    <a:pt x="4507" y="4130"/>
                    <a:pt x="2746" y="2031"/>
                    <a:pt x="987" y="0"/>
                  </a:cubicBezTo>
                  <a:cubicBezTo>
                    <a:pt x="-436" y="1490"/>
                    <a:pt x="39" y="1084"/>
                    <a:pt x="241" y="358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9" name="Freeform 528">
              <a:extLst>
                <a:ext uri="{FF2B5EF4-FFF2-40B4-BE49-F238E27FC236}">
                  <a16:creationId xmlns:a16="http://schemas.microsoft.com/office/drawing/2014/main" id="{3C1DA914-6EE1-AAC8-67F6-42B805C96B0F}"/>
                </a:ext>
              </a:extLst>
            </p:cNvPr>
            <p:cNvSpPr/>
            <p:nvPr/>
          </p:nvSpPr>
          <p:spPr bwMode="ltGray">
            <a:xfrm>
              <a:off x="17073122" y="6221634"/>
              <a:ext cx="2552" cy="8056"/>
            </a:xfrm>
            <a:custGeom>
              <a:avLst/>
              <a:gdLst>
                <a:gd name="connsiteX0" fmla="*/ 1645 w 2552"/>
                <a:gd name="connsiteY0" fmla="*/ 2707 h 8056"/>
                <a:gd name="connsiteX1" fmla="*/ 1035 w 2552"/>
                <a:gd name="connsiteY1" fmla="*/ 8056 h 8056"/>
                <a:gd name="connsiteX2" fmla="*/ 1103 w 2552"/>
                <a:gd name="connsiteY2" fmla="*/ 8056 h 8056"/>
                <a:gd name="connsiteX3" fmla="*/ 1645 w 2552"/>
                <a:gd name="connsiteY3" fmla="*/ 2707 h 8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2" h="8056">
                  <a:moveTo>
                    <a:pt x="1645" y="2707"/>
                  </a:moveTo>
                  <a:cubicBezTo>
                    <a:pt x="5099" y="-5216"/>
                    <a:pt x="-2689" y="6634"/>
                    <a:pt x="1035" y="8056"/>
                  </a:cubicBezTo>
                  <a:cubicBezTo>
                    <a:pt x="1035" y="8056"/>
                    <a:pt x="1035" y="8056"/>
                    <a:pt x="1103" y="8056"/>
                  </a:cubicBezTo>
                  <a:cubicBezTo>
                    <a:pt x="900" y="6160"/>
                    <a:pt x="1035" y="4197"/>
                    <a:pt x="1645" y="270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0" name="Freeform 529">
              <a:extLst>
                <a:ext uri="{FF2B5EF4-FFF2-40B4-BE49-F238E27FC236}">
                  <a16:creationId xmlns:a16="http://schemas.microsoft.com/office/drawing/2014/main" id="{707D358E-C8F9-B680-A869-ED7543CC6203}"/>
                </a:ext>
              </a:extLst>
            </p:cNvPr>
            <p:cNvSpPr/>
            <p:nvPr/>
          </p:nvSpPr>
          <p:spPr bwMode="ltGray">
            <a:xfrm>
              <a:off x="16054395" y="6765183"/>
              <a:ext cx="8243" cy="7983"/>
            </a:xfrm>
            <a:custGeom>
              <a:avLst/>
              <a:gdLst>
                <a:gd name="connsiteX0" fmla="*/ 389 w 8243"/>
                <a:gd name="connsiteY0" fmla="*/ 5952 h 7983"/>
                <a:gd name="connsiteX1" fmla="*/ 7498 w 8243"/>
                <a:gd name="connsiteY1" fmla="*/ 7984 h 7983"/>
                <a:gd name="connsiteX2" fmla="*/ 8243 w 8243"/>
                <a:gd name="connsiteY2" fmla="*/ 535 h 7983"/>
                <a:gd name="connsiteX3" fmla="*/ 389 w 8243"/>
                <a:gd name="connsiteY3" fmla="*/ 5952 h 7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43" h="7983">
                  <a:moveTo>
                    <a:pt x="389" y="5952"/>
                  </a:moveTo>
                  <a:cubicBezTo>
                    <a:pt x="1404" y="6697"/>
                    <a:pt x="4248" y="7171"/>
                    <a:pt x="7498" y="7984"/>
                  </a:cubicBezTo>
                  <a:cubicBezTo>
                    <a:pt x="7837" y="6020"/>
                    <a:pt x="8175" y="3650"/>
                    <a:pt x="8243" y="535"/>
                  </a:cubicBezTo>
                  <a:cubicBezTo>
                    <a:pt x="8311" y="-1767"/>
                    <a:pt x="-2117" y="3988"/>
                    <a:pt x="389" y="595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1" name="Freeform 530">
              <a:extLst>
                <a:ext uri="{FF2B5EF4-FFF2-40B4-BE49-F238E27FC236}">
                  <a16:creationId xmlns:a16="http://schemas.microsoft.com/office/drawing/2014/main" id="{C1B0946E-BD82-7D41-9523-8B6B50D34AD1}"/>
                </a:ext>
              </a:extLst>
            </p:cNvPr>
            <p:cNvSpPr/>
            <p:nvPr/>
          </p:nvSpPr>
          <p:spPr bwMode="ltGray">
            <a:xfrm>
              <a:off x="16034728" y="6768936"/>
              <a:ext cx="12539" cy="19299"/>
            </a:xfrm>
            <a:custGeom>
              <a:avLst/>
              <a:gdLst>
                <a:gd name="connsiteX0" fmla="*/ 4888 w 12539"/>
                <a:gd name="connsiteY0" fmla="*/ 642 h 19299"/>
                <a:gd name="connsiteX1" fmla="*/ 2179 w 12539"/>
                <a:gd name="connsiteY1" fmla="*/ 1319 h 19299"/>
                <a:gd name="connsiteX2" fmla="*/ 1028 w 12539"/>
                <a:gd name="connsiteY2" fmla="*/ 19060 h 19299"/>
                <a:gd name="connsiteX3" fmla="*/ 12540 w 12539"/>
                <a:gd name="connsiteY3" fmla="*/ 11002 h 19299"/>
                <a:gd name="connsiteX4" fmla="*/ 4888 w 12539"/>
                <a:gd name="connsiteY4" fmla="*/ 642 h 19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39" h="19299">
                  <a:moveTo>
                    <a:pt x="4888" y="642"/>
                  </a:moveTo>
                  <a:cubicBezTo>
                    <a:pt x="2924" y="371"/>
                    <a:pt x="2382" y="-983"/>
                    <a:pt x="2179" y="1319"/>
                  </a:cubicBezTo>
                  <a:cubicBezTo>
                    <a:pt x="1434" y="9512"/>
                    <a:pt x="-1546" y="17909"/>
                    <a:pt x="1028" y="19060"/>
                  </a:cubicBezTo>
                  <a:cubicBezTo>
                    <a:pt x="3601" y="20211"/>
                    <a:pt x="12540" y="17164"/>
                    <a:pt x="12540" y="11002"/>
                  </a:cubicBezTo>
                  <a:cubicBezTo>
                    <a:pt x="12540" y="4705"/>
                    <a:pt x="6919" y="913"/>
                    <a:pt x="4888" y="64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2" name="Freeform 531">
              <a:extLst>
                <a:ext uri="{FF2B5EF4-FFF2-40B4-BE49-F238E27FC236}">
                  <a16:creationId xmlns:a16="http://schemas.microsoft.com/office/drawing/2014/main" id="{2F96BFDB-9B4D-A82E-366D-70594B08FCA7}"/>
                </a:ext>
              </a:extLst>
            </p:cNvPr>
            <p:cNvSpPr/>
            <p:nvPr/>
          </p:nvSpPr>
          <p:spPr bwMode="ltGray">
            <a:xfrm>
              <a:off x="16708549" y="5863408"/>
              <a:ext cx="656072" cy="361307"/>
            </a:xfrm>
            <a:custGeom>
              <a:avLst/>
              <a:gdLst>
                <a:gd name="connsiteX0" fmla="*/ 625971 w 656072"/>
                <a:gd name="connsiteY0" fmla="*/ 321252 h 361307"/>
                <a:gd name="connsiteX1" fmla="*/ 611752 w 656072"/>
                <a:gd name="connsiteY1" fmla="*/ 316174 h 361307"/>
                <a:gd name="connsiteX2" fmla="*/ 600240 w 656072"/>
                <a:gd name="connsiteY2" fmla="*/ 308657 h 361307"/>
                <a:gd name="connsiteX3" fmla="*/ 585613 w 656072"/>
                <a:gd name="connsiteY3" fmla="*/ 279202 h 361307"/>
                <a:gd name="connsiteX4" fmla="*/ 556970 w 656072"/>
                <a:gd name="connsiteY4" fmla="*/ 251642 h 361307"/>
                <a:gd name="connsiteX5" fmla="*/ 550063 w 656072"/>
                <a:gd name="connsiteY5" fmla="*/ 231057 h 361307"/>
                <a:gd name="connsiteX6" fmla="*/ 556834 w 656072"/>
                <a:gd name="connsiteY6" fmla="*/ 188193 h 361307"/>
                <a:gd name="connsiteX7" fmla="*/ 507471 w 656072"/>
                <a:gd name="connsiteY7" fmla="*/ 178104 h 361307"/>
                <a:gd name="connsiteX8" fmla="*/ 500564 w 656072"/>
                <a:gd name="connsiteY8" fmla="*/ 145330 h 361307"/>
                <a:gd name="connsiteX9" fmla="*/ 454112 w 656072"/>
                <a:gd name="connsiteY9" fmla="*/ 120005 h 361307"/>
                <a:gd name="connsiteX10" fmla="*/ 378339 w 656072"/>
                <a:gd name="connsiteY10" fmla="*/ 92919 h 361307"/>
                <a:gd name="connsiteX11" fmla="*/ 336356 w 656072"/>
                <a:gd name="connsiteY11" fmla="*/ 88856 h 361307"/>
                <a:gd name="connsiteX12" fmla="*/ 306156 w 656072"/>
                <a:gd name="connsiteY12" fmla="*/ 69422 h 361307"/>
                <a:gd name="connsiteX13" fmla="*/ 274804 w 656072"/>
                <a:gd name="connsiteY13" fmla="*/ 52493 h 361307"/>
                <a:gd name="connsiteX14" fmla="*/ 238576 w 656072"/>
                <a:gd name="connsiteY14" fmla="*/ 51410 h 361307"/>
                <a:gd name="connsiteX15" fmla="*/ 207292 w 656072"/>
                <a:gd name="connsiteY15" fmla="*/ 59671 h 361307"/>
                <a:gd name="connsiteX16" fmla="*/ 187452 w 656072"/>
                <a:gd name="connsiteY16" fmla="*/ 77345 h 361307"/>
                <a:gd name="connsiteX17" fmla="*/ 173977 w 656072"/>
                <a:gd name="connsiteY17" fmla="*/ 89195 h 361307"/>
                <a:gd name="connsiteX18" fmla="*/ 136870 w 656072"/>
                <a:gd name="connsiteY18" fmla="*/ 92919 h 361307"/>
                <a:gd name="connsiteX19" fmla="*/ 104366 w 656072"/>
                <a:gd name="connsiteY19" fmla="*/ 65698 h 361307"/>
                <a:gd name="connsiteX20" fmla="*/ 110054 w 656072"/>
                <a:gd name="connsiteY20" fmla="*/ 39425 h 361307"/>
                <a:gd name="connsiteX21" fmla="*/ 114388 w 656072"/>
                <a:gd name="connsiteY21" fmla="*/ 16740 h 361307"/>
                <a:gd name="connsiteX22" fmla="*/ 56831 w 656072"/>
                <a:gd name="connsiteY22" fmla="*/ 354 h 361307"/>
                <a:gd name="connsiteX23" fmla="*/ 24260 w 656072"/>
                <a:gd name="connsiteY23" fmla="*/ 3874 h 361307"/>
                <a:gd name="connsiteX24" fmla="*/ 11191 w 656072"/>
                <a:gd name="connsiteY24" fmla="*/ 14980 h 361307"/>
                <a:gd name="connsiteX25" fmla="*/ 12681 w 656072"/>
                <a:gd name="connsiteY25" fmla="*/ 38341 h 361307"/>
                <a:gd name="connsiteX26" fmla="*/ 966 w 656072"/>
                <a:gd name="connsiteY26" fmla="*/ 40779 h 361307"/>
                <a:gd name="connsiteX27" fmla="*/ 19114 w 656072"/>
                <a:gd name="connsiteY27" fmla="*/ 44232 h 361307"/>
                <a:gd name="connsiteX28" fmla="*/ 28255 w 656072"/>
                <a:gd name="connsiteY28" fmla="*/ 59265 h 361307"/>
                <a:gd name="connsiteX29" fmla="*/ 44168 w 656072"/>
                <a:gd name="connsiteY29" fmla="*/ 70438 h 361307"/>
                <a:gd name="connsiteX30" fmla="*/ 74640 w 656072"/>
                <a:gd name="connsiteY30" fmla="*/ 68136 h 361307"/>
                <a:gd name="connsiteX31" fmla="*/ 87031 w 656072"/>
                <a:gd name="connsiteY31" fmla="*/ 60484 h 361307"/>
                <a:gd name="connsiteX32" fmla="*/ 93464 w 656072"/>
                <a:gd name="connsiteY32" fmla="*/ 68745 h 361307"/>
                <a:gd name="connsiteX33" fmla="*/ 94006 w 656072"/>
                <a:gd name="connsiteY33" fmla="*/ 70032 h 361307"/>
                <a:gd name="connsiteX34" fmla="*/ 91500 w 656072"/>
                <a:gd name="connsiteY34" fmla="*/ 71386 h 361307"/>
                <a:gd name="connsiteX35" fmla="*/ 89604 w 656072"/>
                <a:gd name="connsiteY35" fmla="*/ 79173 h 361307"/>
                <a:gd name="connsiteX36" fmla="*/ 72879 w 656072"/>
                <a:gd name="connsiteY36" fmla="*/ 82626 h 361307"/>
                <a:gd name="connsiteX37" fmla="*/ 63466 w 656072"/>
                <a:gd name="connsiteY37" fmla="*/ 85944 h 361307"/>
                <a:gd name="connsiteX38" fmla="*/ 39428 w 656072"/>
                <a:gd name="connsiteY38" fmla="*/ 86622 h 361307"/>
                <a:gd name="connsiteX39" fmla="*/ 32386 w 656072"/>
                <a:gd name="connsiteY39" fmla="*/ 96914 h 361307"/>
                <a:gd name="connsiteX40" fmla="*/ 52226 w 656072"/>
                <a:gd name="connsiteY40" fmla="*/ 106733 h 361307"/>
                <a:gd name="connsiteX41" fmla="*/ 52429 w 656072"/>
                <a:gd name="connsiteY41" fmla="*/ 118244 h 361307"/>
                <a:gd name="connsiteX42" fmla="*/ 63670 w 656072"/>
                <a:gd name="connsiteY42" fmla="*/ 130975 h 361307"/>
                <a:gd name="connsiteX43" fmla="*/ 81275 w 656072"/>
                <a:gd name="connsiteY43" fmla="*/ 116958 h 361307"/>
                <a:gd name="connsiteX44" fmla="*/ 84865 w 656072"/>
                <a:gd name="connsiteY44" fmla="*/ 99555 h 361307"/>
                <a:gd name="connsiteX45" fmla="*/ 85338 w 656072"/>
                <a:gd name="connsiteY45" fmla="*/ 100842 h 361307"/>
                <a:gd name="connsiteX46" fmla="*/ 96376 w 656072"/>
                <a:gd name="connsiteY46" fmla="*/ 113233 h 361307"/>
                <a:gd name="connsiteX47" fmla="*/ 114050 w 656072"/>
                <a:gd name="connsiteY47" fmla="*/ 119395 h 361307"/>
                <a:gd name="connsiteX48" fmla="*/ 133619 w 656072"/>
                <a:gd name="connsiteY48" fmla="*/ 133819 h 361307"/>
                <a:gd name="connsiteX49" fmla="*/ 152105 w 656072"/>
                <a:gd name="connsiteY49" fmla="*/ 149190 h 361307"/>
                <a:gd name="connsiteX50" fmla="*/ 204381 w 656072"/>
                <a:gd name="connsiteY50" fmla="*/ 175599 h 361307"/>
                <a:gd name="connsiteX51" fmla="*/ 239931 w 656072"/>
                <a:gd name="connsiteY51" fmla="*/ 181828 h 361307"/>
                <a:gd name="connsiteX52" fmla="*/ 252865 w 656072"/>
                <a:gd name="connsiteY52" fmla="*/ 204919 h 361307"/>
                <a:gd name="connsiteX53" fmla="*/ 260651 w 656072"/>
                <a:gd name="connsiteY53" fmla="*/ 224285 h 361307"/>
                <a:gd name="connsiteX54" fmla="*/ 258890 w 656072"/>
                <a:gd name="connsiteY54" fmla="*/ 233562 h 361307"/>
                <a:gd name="connsiteX55" fmla="*/ 268710 w 656072"/>
                <a:gd name="connsiteY55" fmla="*/ 260106 h 361307"/>
                <a:gd name="connsiteX56" fmla="*/ 277106 w 656072"/>
                <a:gd name="connsiteY56" fmla="*/ 272904 h 361307"/>
                <a:gd name="connsiteX57" fmla="*/ 309338 w 656072"/>
                <a:gd name="connsiteY57" fmla="*/ 275342 h 361307"/>
                <a:gd name="connsiteX58" fmla="*/ 320579 w 656072"/>
                <a:gd name="connsiteY58" fmla="*/ 313262 h 361307"/>
                <a:gd name="connsiteX59" fmla="*/ 338253 w 656072"/>
                <a:gd name="connsiteY59" fmla="*/ 299922 h 361307"/>
                <a:gd name="connsiteX60" fmla="*/ 382131 w 656072"/>
                <a:gd name="connsiteY60" fmla="*/ 319153 h 361307"/>
                <a:gd name="connsiteX61" fmla="*/ 407728 w 656072"/>
                <a:gd name="connsiteY61" fmla="*/ 306423 h 361307"/>
                <a:gd name="connsiteX62" fmla="*/ 407389 w 656072"/>
                <a:gd name="connsiteY62" fmla="*/ 285161 h 361307"/>
                <a:gd name="connsiteX63" fmla="*/ 418223 w 656072"/>
                <a:gd name="connsiteY63" fmla="*/ 282113 h 361307"/>
                <a:gd name="connsiteX64" fmla="*/ 446257 w 656072"/>
                <a:gd name="connsiteY64" fmla="*/ 257804 h 361307"/>
                <a:gd name="connsiteX65" fmla="*/ 454112 w 656072"/>
                <a:gd name="connsiteY65" fmla="*/ 272295 h 361307"/>
                <a:gd name="connsiteX66" fmla="*/ 465014 w 656072"/>
                <a:gd name="connsiteY66" fmla="*/ 250694 h 361307"/>
                <a:gd name="connsiteX67" fmla="*/ 484787 w 656072"/>
                <a:gd name="connsiteY67" fmla="*/ 265727 h 361307"/>
                <a:gd name="connsiteX68" fmla="*/ 496975 w 656072"/>
                <a:gd name="connsiteY68" fmla="*/ 281165 h 361307"/>
                <a:gd name="connsiteX69" fmla="*/ 517899 w 656072"/>
                <a:gd name="connsiteY69" fmla="*/ 305610 h 361307"/>
                <a:gd name="connsiteX70" fmla="*/ 535031 w 656072"/>
                <a:gd name="connsiteY70" fmla="*/ 334998 h 361307"/>
                <a:gd name="connsiteX71" fmla="*/ 585952 w 656072"/>
                <a:gd name="connsiteY71" fmla="*/ 340822 h 361307"/>
                <a:gd name="connsiteX72" fmla="*/ 622518 w 656072"/>
                <a:gd name="connsiteY72" fmla="*/ 352604 h 361307"/>
                <a:gd name="connsiteX73" fmla="*/ 656036 w 656072"/>
                <a:gd name="connsiteY73" fmla="*/ 356193 h 361307"/>
                <a:gd name="connsiteX74" fmla="*/ 636264 w 656072"/>
                <a:gd name="connsiteY74" fmla="*/ 337504 h 361307"/>
                <a:gd name="connsiteX75" fmla="*/ 626107 w 656072"/>
                <a:gd name="connsiteY75" fmla="*/ 337030 h 361307"/>
                <a:gd name="connsiteX76" fmla="*/ 625971 w 656072"/>
                <a:gd name="connsiteY76" fmla="*/ 321252 h 361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56072" h="361307">
                  <a:moveTo>
                    <a:pt x="625971" y="321252"/>
                  </a:moveTo>
                  <a:cubicBezTo>
                    <a:pt x="617643" y="322742"/>
                    <a:pt x="611752" y="325248"/>
                    <a:pt x="611752" y="316174"/>
                  </a:cubicBezTo>
                  <a:cubicBezTo>
                    <a:pt x="611752" y="307100"/>
                    <a:pt x="612022" y="309808"/>
                    <a:pt x="600240" y="308657"/>
                  </a:cubicBezTo>
                  <a:cubicBezTo>
                    <a:pt x="588457" y="307506"/>
                    <a:pt x="594416" y="293151"/>
                    <a:pt x="585613" y="279202"/>
                  </a:cubicBezTo>
                  <a:cubicBezTo>
                    <a:pt x="576878" y="265253"/>
                    <a:pt x="566111" y="261257"/>
                    <a:pt x="556970" y="251642"/>
                  </a:cubicBezTo>
                  <a:cubicBezTo>
                    <a:pt x="547829" y="242094"/>
                    <a:pt x="532593" y="238235"/>
                    <a:pt x="550063" y="231057"/>
                  </a:cubicBezTo>
                  <a:cubicBezTo>
                    <a:pt x="567534" y="223879"/>
                    <a:pt x="575456" y="193475"/>
                    <a:pt x="556834" y="188193"/>
                  </a:cubicBezTo>
                  <a:cubicBezTo>
                    <a:pt x="538213" y="182912"/>
                    <a:pt x="513498" y="181490"/>
                    <a:pt x="507471" y="178104"/>
                  </a:cubicBezTo>
                  <a:cubicBezTo>
                    <a:pt x="501377" y="174718"/>
                    <a:pt x="510450" y="157045"/>
                    <a:pt x="500564" y="145330"/>
                  </a:cubicBezTo>
                  <a:cubicBezTo>
                    <a:pt x="490678" y="133616"/>
                    <a:pt x="483026" y="128672"/>
                    <a:pt x="454112" y="120005"/>
                  </a:cubicBezTo>
                  <a:cubicBezTo>
                    <a:pt x="425198" y="111337"/>
                    <a:pt x="392017" y="100097"/>
                    <a:pt x="378339" y="92919"/>
                  </a:cubicBezTo>
                  <a:cubicBezTo>
                    <a:pt x="364661" y="85741"/>
                    <a:pt x="351118" y="91497"/>
                    <a:pt x="336356" y="88856"/>
                  </a:cubicBezTo>
                  <a:cubicBezTo>
                    <a:pt x="321526" y="86215"/>
                    <a:pt x="314146" y="72808"/>
                    <a:pt x="306156" y="69422"/>
                  </a:cubicBezTo>
                  <a:cubicBezTo>
                    <a:pt x="298165" y="66036"/>
                    <a:pt x="286586" y="59265"/>
                    <a:pt x="274804" y="52493"/>
                  </a:cubicBezTo>
                  <a:cubicBezTo>
                    <a:pt x="263022" y="45722"/>
                    <a:pt x="254151" y="57437"/>
                    <a:pt x="238576" y="51410"/>
                  </a:cubicBezTo>
                  <a:cubicBezTo>
                    <a:pt x="223002" y="45383"/>
                    <a:pt x="211829" y="47957"/>
                    <a:pt x="207292" y="59671"/>
                  </a:cubicBezTo>
                  <a:cubicBezTo>
                    <a:pt x="202756" y="71386"/>
                    <a:pt x="197745" y="75042"/>
                    <a:pt x="187452" y="77345"/>
                  </a:cubicBezTo>
                  <a:cubicBezTo>
                    <a:pt x="177159" y="79647"/>
                    <a:pt x="179326" y="80121"/>
                    <a:pt x="173977" y="89195"/>
                  </a:cubicBezTo>
                  <a:cubicBezTo>
                    <a:pt x="168627" y="98268"/>
                    <a:pt x="160095" y="111405"/>
                    <a:pt x="136870" y="92919"/>
                  </a:cubicBezTo>
                  <a:cubicBezTo>
                    <a:pt x="113711" y="74433"/>
                    <a:pt x="102809" y="76600"/>
                    <a:pt x="104366" y="65698"/>
                  </a:cubicBezTo>
                  <a:cubicBezTo>
                    <a:pt x="105856" y="54796"/>
                    <a:pt x="110054" y="48092"/>
                    <a:pt x="110054" y="39425"/>
                  </a:cubicBezTo>
                  <a:cubicBezTo>
                    <a:pt x="110054" y="30757"/>
                    <a:pt x="122852" y="33330"/>
                    <a:pt x="114388" y="16740"/>
                  </a:cubicBezTo>
                  <a:cubicBezTo>
                    <a:pt x="105924" y="150"/>
                    <a:pt x="67462" y="15"/>
                    <a:pt x="56831" y="354"/>
                  </a:cubicBezTo>
                  <a:cubicBezTo>
                    <a:pt x="46200" y="760"/>
                    <a:pt x="30354" y="-2152"/>
                    <a:pt x="24260" y="3874"/>
                  </a:cubicBezTo>
                  <a:cubicBezTo>
                    <a:pt x="18166" y="9901"/>
                    <a:pt x="16134" y="11932"/>
                    <a:pt x="11191" y="14980"/>
                  </a:cubicBezTo>
                  <a:cubicBezTo>
                    <a:pt x="6248" y="18027"/>
                    <a:pt x="19182" y="33398"/>
                    <a:pt x="12681" y="38341"/>
                  </a:cubicBezTo>
                  <a:cubicBezTo>
                    <a:pt x="6248" y="43217"/>
                    <a:pt x="-3029" y="37055"/>
                    <a:pt x="966" y="40779"/>
                  </a:cubicBezTo>
                  <a:cubicBezTo>
                    <a:pt x="4961" y="44571"/>
                    <a:pt x="9634" y="38950"/>
                    <a:pt x="19114" y="44232"/>
                  </a:cubicBezTo>
                  <a:cubicBezTo>
                    <a:pt x="28594" y="49514"/>
                    <a:pt x="25614" y="50191"/>
                    <a:pt x="28255" y="59265"/>
                  </a:cubicBezTo>
                  <a:cubicBezTo>
                    <a:pt x="30896" y="68339"/>
                    <a:pt x="33131" y="69287"/>
                    <a:pt x="44168" y="70438"/>
                  </a:cubicBezTo>
                  <a:cubicBezTo>
                    <a:pt x="55206" y="71589"/>
                    <a:pt x="69697" y="70032"/>
                    <a:pt x="74640" y="68136"/>
                  </a:cubicBezTo>
                  <a:cubicBezTo>
                    <a:pt x="79583" y="66240"/>
                    <a:pt x="83645" y="60890"/>
                    <a:pt x="87031" y="60484"/>
                  </a:cubicBezTo>
                  <a:cubicBezTo>
                    <a:pt x="90485" y="60078"/>
                    <a:pt x="92720" y="65766"/>
                    <a:pt x="93464" y="68745"/>
                  </a:cubicBezTo>
                  <a:cubicBezTo>
                    <a:pt x="93668" y="69693"/>
                    <a:pt x="93938" y="69964"/>
                    <a:pt x="94006" y="70032"/>
                  </a:cubicBezTo>
                  <a:cubicBezTo>
                    <a:pt x="93802" y="69964"/>
                    <a:pt x="93125" y="69896"/>
                    <a:pt x="91500" y="71386"/>
                  </a:cubicBezTo>
                  <a:cubicBezTo>
                    <a:pt x="88047" y="74433"/>
                    <a:pt x="96105" y="80257"/>
                    <a:pt x="89604" y="79173"/>
                  </a:cubicBezTo>
                  <a:cubicBezTo>
                    <a:pt x="83172" y="78022"/>
                    <a:pt x="78229" y="80392"/>
                    <a:pt x="72879" y="82626"/>
                  </a:cubicBezTo>
                  <a:cubicBezTo>
                    <a:pt x="67530" y="84861"/>
                    <a:pt x="71457" y="84793"/>
                    <a:pt x="63466" y="85944"/>
                  </a:cubicBezTo>
                  <a:cubicBezTo>
                    <a:pt x="55477" y="87096"/>
                    <a:pt x="42069" y="85064"/>
                    <a:pt x="39428" y="86622"/>
                  </a:cubicBezTo>
                  <a:cubicBezTo>
                    <a:pt x="36787" y="88111"/>
                    <a:pt x="26291" y="93190"/>
                    <a:pt x="32386" y="96914"/>
                  </a:cubicBezTo>
                  <a:cubicBezTo>
                    <a:pt x="38480" y="100706"/>
                    <a:pt x="50330" y="101857"/>
                    <a:pt x="52226" y="106733"/>
                  </a:cubicBezTo>
                  <a:cubicBezTo>
                    <a:pt x="54122" y="111608"/>
                    <a:pt x="52023" y="113708"/>
                    <a:pt x="52429" y="118244"/>
                  </a:cubicBezTo>
                  <a:cubicBezTo>
                    <a:pt x="52836" y="122781"/>
                    <a:pt x="56425" y="129282"/>
                    <a:pt x="63670" y="130975"/>
                  </a:cubicBezTo>
                  <a:cubicBezTo>
                    <a:pt x="70916" y="132667"/>
                    <a:pt x="73691" y="128672"/>
                    <a:pt x="81275" y="116958"/>
                  </a:cubicBezTo>
                  <a:cubicBezTo>
                    <a:pt x="86761" y="108493"/>
                    <a:pt x="85271" y="100977"/>
                    <a:pt x="84865" y="99555"/>
                  </a:cubicBezTo>
                  <a:cubicBezTo>
                    <a:pt x="84932" y="99826"/>
                    <a:pt x="85068" y="100232"/>
                    <a:pt x="85338" y="100842"/>
                  </a:cubicBezTo>
                  <a:cubicBezTo>
                    <a:pt x="87641" y="106530"/>
                    <a:pt x="95970" y="109848"/>
                    <a:pt x="96376" y="113233"/>
                  </a:cubicBezTo>
                  <a:cubicBezTo>
                    <a:pt x="96782" y="116619"/>
                    <a:pt x="105314" y="115603"/>
                    <a:pt x="114050" y="119395"/>
                  </a:cubicBezTo>
                  <a:cubicBezTo>
                    <a:pt x="122784" y="123187"/>
                    <a:pt x="128270" y="128199"/>
                    <a:pt x="133619" y="133819"/>
                  </a:cubicBezTo>
                  <a:cubicBezTo>
                    <a:pt x="138968" y="139439"/>
                    <a:pt x="137275" y="146210"/>
                    <a:pt x="152105" y="149190"/>
                  </a:cubicBezTo>
                  <a:cubicBezTo>
                    <a:pt x="166934" y="152237"/>
                    <a:pt x="187656" y="168082"/>
                    <a:pt x="204381" y="175599"/>
                  </a:cubicBezTo>
                  <a:cubicBezTo>
                    <a:pt x="221106" y="183115"/>
                    <a:pt x="238374" y="169775"/>
                    <a:pt x="239931" y="181828"/>
                  </a:cubicBezTo>
                  <a:cubicBezTo>
                    <a:pt x="241420" y="193881"/>
                    <a:pt x="248260" y="195913"/>
                    <a:pt x="252865" y="204919"/>
                  </a:cubicBezTo>
                  <a:cubicBezTo>
                    <a:pt x="257401" y="213993"/>
                    <a:pt x="258756" y="220493"/>
                    <a:pt x="260651" y="224285"/>
                  </a:cubicBezTo>
                  <a:cubicBezTo>
                    <a:pt x="262547" y="228077"/>
                    <a:pt x="260787" y="231328"/>
                    <a:pt x="258890" y="233562"/>
                  </a:cubicBezTo>
                  <a:cubicBezTo>
                    <a:pt x="256995" y="235797"/>
                    <a:pt x="267965" y="253741"/>
                    <a:pt x="268710" y="260106"/>
                  </a:cubicBezTo>
                  <a:cubicBezTo>
                    <a:pt x="269454" y="266539"/>
                    <a:pt x="262276" y="275884"/>
                    <a:pt x="277106" y="272904"/>
                  </a:cubicBezTo>
                  <a:cubicBezTo>
                    <a:pt x="291935" y="269925"/>
                    <a:pt x="304801" y="267758"/>
                    <a:pt x="309338" y="275342"/>
                  </a:cubicBezTo>
                  <a:cubicBezTo>
                    <a:pt x="313875" y="282858"/>
                    <a:pt x="314891" y="311772"/>
                    <a:pt x="320579" y="313262"/>
                  </a:cubicBezTo>
                  <a:cubicBezTo>
                    <a:pt x="326267" y="314752"/>
                    <a:pt x="328976" y="299381"/>
                    <a:pt x="338253" y="299922"/>
                  </a:cubicBezTo>
                  <a:cubicBezTo>
                    <a:pt x="364796" y="301344"/>
                    <a:pt x="366896" y="319898"/>
                    <a:pt x="382131" y="319153"/>
                  </a:cubicBezTo>
                  <a:cubicBezTo>
                    <a:pt x="397299" y="318408"/>
                    <a:pt x="401701" y="312111"/>
                    <a:pt x="407728" y="306423"/>
                  </a:cubicBezTo>
                  <a:cubicBezTo>
                    <a:pt x="412941" y="301547"/>
                    <a:pt x="411655" y="289088"/>
                    <a:pt x="407389" y="285161"/>
                  </a:cubicBezTo>
                  <a:cubicBezTo>
                    <a:pt x="410098" y="285025"/>
                    <a:pt x="413821" y="284280"/>
                    <a:pt x="418223" y="282113"/>
                  </a:cubicBezTo>
                  <a:cubicBezTo>
                    <a:pt x="430412" y="276155"/>
                    <a:pt x="443210" y="253131"/>
                    <a:pt x="446257" y="257804"/>
                  </a:cubicBezTo>
                  <a:cubicBezTo>
                    <a:pt x="449304" y="262476"/>
                    <a:pt x="450320" y="277780"/>
                    <a:pt x="454112" y="272295"/>
                  </a:cubicBezTo>
                  <a:cubicBezTo>
                    <a:pt x="457904" y="266742"/>
                    <a:pt x="458175" y="246360"/>
                    <a:pt x="465014" y="250694"/>
                  </a:cubicBezTo>
                  <a:cubicBezTo>
                    <a:pt x="471853" y="255028"/>
                    <a:pt x="471853" y="262815"/>
                    <a:pt x="484787" y="265727"/>
                  </a:cubicBezTo>
                  <a:cubicBezTo>
                    <a:pt x="497720" y="268638"/>
                    <a:pt x="493928" y="272430"/>
                    <a:pt x="496975" y="281165"/>
                  </a:cubicBezTo>
                  <a:cubicBezTo>
                    <a:pt x="500023" y="289901"/>
                    <a:pt x="511805" y="294302"/>
                    <a:pt x="517899" y="305610"/>
                  </a:cubicBezTo>
                  <a:cubicBezTo>
                    <a:pt x="523993" y="316919"/>
                    <a:pt x="525144" y="325180"/>
                    <a:pt x="535031" y="334998"/>
                  </a:cubicBezTo>
                  <a:cubicBezTo>
                    <a:pt x="544917" y="344817"/>
                    <a:pt x="567669" y="339332"/>
                    <a:pt x="585952" y="340822"/>
                  </a:cubicBezTo>
                  <a:cubicBezTo>
                    <a:pt x="604168" y="342312"/>
                    <a:pt x="614189" y="346578"/>
                    <a:pt x="622518" y="352604"/>
                  </a:cubicBezTo>
                  <a:cubicBezTo>
                    <a:pt x="630847" y="358631"/>
                    <a:pt x="657188" y="366757"/>
                    <a:pt x="656036" y="356193"/>
                  </a:cubicBezTo>
                  <a:cubicBezTo>
                    <a:pt x="654886" y="345630"/>
                    <a:pt x="648046" y="338655"/>
                    <a:pt x="636264" y="337504"/>
                  </a:cubicBezTo>
                  <a:cubicBezTo>
                    <a:pt x="624482" y="336353"/>
                    <a:pt x="619268" y="340009"/>
                    <a:pt x="626107" y="337030"/>
                  </a:cubicBezTo>
                  <a:cubicBezTo>
                    <a:pt x="632878" y="334321"/>
                    <a:pt x="634368" y="319695"/>
                    <a:pt x="625971" y="32125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3" name="Freeform 532">
              <a:extLst>
                <a:ext uri="{FF2B5EF4-FFF2-40B4-BE49-F238E27FC236}">
                  <a16:creationId xmlns:a16="http://schemas.microsoft.com/office/drawing/2014/main" id="{AE907AD6-78E8-AE7C-10C8-634A87CB1F31}"/>
                </a:ext>
              </a:extLst>
            </p:cNvPr>
            <p:cNvSpPr/>
            <p:nvPr/>
          </p:nvSpPr>
          <p:spPr bwMode="ltGray">
            <a:xfrm>
              <a:off x="16928914" y="6114847"/>
              <a:ext cx="36985" cy="29811"/>
            </a:xfrm>
            <a:custGeom>
              <a:avLst/>
              <a:gdLst>
                <a:gd name="connsiteX0" fmla="*/ 6835 w 36985"/>
                <a:gd name="connsiteY0" fmla="*/ 29795 h 29811"/>
                <a:gd name="connsiteX1" fmla="*/ 30941 w 36985"/>
                <a:gd name="connsiteY1" fmla="*/ 20788 h 29811"/>
                <a:gd name="connsiteX2" fmla="*/ 36426 w 36985"/>
                <a:gd name="connsiteY2" fmla="*/ 11647 h 29811"/>
                <a:gd name="connsiteX3" fmla="*/ 32634 w 36985"/>
                <a:gd name="connsiteY3" fmla="*/ 677 h 29811"/>
                <a:gd name="connsiteX4" fmla="*/ 30873 w 36985"/>
                <a:gd name="connsiteY4" fmla="*/ 0 h 29811"/>
                <a:gd name="connsiteX5" fmla="*/ 29519 w 36985"/>
                <a:gd name="connsiteY5" fmla="*/ 2641 h 29811"/>
                <a:gd name="connsiteX6" fmla="*/ 6090 w 36985"/>
                <a:gd name="connsiteY6" fmla="*/ 2979 h 29811"/>
                <a:gd name="connsiteX7" fmla="*/ 2908 w 36985"/>
                <a:gd name="connsiteY7" fmla="*/ 23023 h 29811"/>
                <a:gd name="connsiteX8" fmla="*/ 6835 w 36985"/>
                <a:gd name="connsiteY8" fmla="*/ 29795 h 2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85" h="29811">
                  <a:moveTo>
                    <a:pt x="6835" y="29795"/>
                  </a:moveTo>
                  <a:cubicBezTo>
                    <a:pt x="16315" y="30201"/>
                    <a:pt x="25660" y="23091"/>
                    <a:pt x="30941" y="20788"/>
                  </a:cubicBezTo>
                  <a:cubicBezTo>
                    <a:pt x="36291" y="18554"/>
                    <a:pt x="36426" y="18080"/>
                    <a:pt x="36426" y="11647"/>
                  </a:cubicBezTo>
                  <a:cubicBezTo>
                    <a:pt x="36426" y="5146"/>
                    <a:pt x="39135" y="2912"/>
                    <a:pt x="32634" y="677"/>
                  </a:cubicBezTo>
                  <a:cubicBezTo>
                    <a:pt x="31821" y="406"/>
                    <a:pt x="31280" y="203"/>
                    <a:pt x="30873" y="0"/>
                  </a:cubicBezTo>
                  <a:cubicBezTo>
                    <a:pt x="31212" y="542"/>
                    <a:pt x="31212" y="1422"/>
                    <a:pt x="29519" y="2641"/>
                  </a:cubicBezTo>
                  <a:cubicBezTo>
                    <a:pt x="21326" y="8532"/>
                    <a:pt x="11439" y="-3386"/>
                    <a:pt x="6090" y="2979"/>
                  </a:cubicBezTo>
                  <a:cubicBezTo>
                    <a:pt x="740" y="9412"/>
                    <a:pt x="6360" y="20788"/>
                    <a:pt x="2908" y="23023"/>
                  </a:cubicBezTo>
                  <a:cubicBezTo>
                    <a:pt x="-478" y="25326"/>
                    <a:pt x="-2713" y="29456"/>
                    <a:pt x="6835" y="2979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 533">
              <a:extLst>
                <a:ext uri="{FF2B5EF4-FFF2-40B4-BE49-F238E27FC236}">
                  <a16:creationId xmlns:a16="http://schemas.microsoft.com/office/drawing/2014/main" id="{3F21FCD4-08D5-BFB0-F927-AD063E0217A9}"/>
                </a:ext>
              </a:extLst>
            </p:cNvPr>
            <p:cNvSpPr/>
            <p:nvPr/>
          </p:nvSpPr>
          <p:spPr bwMode="ltGray">
            <a:xfrm>
              <a:off x="16958918" y="6114262"/>
              <a:ext cx="869" cy="584"/>
            </a:xfrm>
            <a:custGeom>
              <a:avLst/>
              <a:gdLst>
                <a:gd name="connsiteX0" fmla="*/ 869 w 869"/>
                <a:gd name="connsiteY0" fmla="*/ 584 h 584"/>
                <a:gd name="connsiteX1" fmla="*/ 869 w 869"/>
                <a:gd name="connsiteY1" fmla="*/ 584 h 584"/>
                <a:gd name="connsiteX2" fmla="*/ 869 w 869"/>
                <a:gd name="connsiteY2" fmla="*/ 584 h 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9" h="584">
                  <a:moveTo>
                    <a:pt x="869" y="584"/>
                  </a:moveTo>
                  <a:cubicBezTo>
                    <a:pt x="395" y="-160"/>
                    <a:pt x="-824" y="-228"/>
                    <a:pt x="869" y="584"/>
                  </a:cubicBezTo>
                  <a:lnTo>
                    <a:pt x="869" y="584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 534">
              <a:extLst>
                <a:ext uri="{FF2B5EF4-FFF2-40B4-BE49-F238E27FC236}">
                  <a16:creationId xmlns:a16="http://schemas.microsoft.com/office/drawing/2014/main" id="{4A337CE0-8FE4-FFCA-3B7D-777A9AF68B61}"/>
                </a:ext>
              </a:extLst>
            </p:cNvPr>
            <p:cNvSpPr/>
            <p:nvPr/>
          </p:nvSpPr>
          <p:spPr bwMode="ltGray">
            <a:xfrm>
              <a:off x="16818670" y="6090944"/>
              <a:ext cx="4091" cy="8900"/>
            </a:xfrm>
            <a:custGeom>
              <a:avLst/>
              <a:gdLst>
                <a:gd name="connsiteX0" fmla="*/ 2844 w 4091"/>
                <a:gd name="connsiteY0" fmla="*/ 8126 h 8900"/>
                <a:gd name="connsiteX1" fmla="*/ 2370 w 4091"/>
                <a:gd name="connsiteY1" fmla="*/ 0 h 8900"/>
                <a:gd name="connsiteX2" fmla="*/ 1693 w 4091"/>
                <a:gd name="connsiteY2" fmla="*/ 3386 h 8900"/>
                <a:gd name="connsiteX3" fmla="*/ 2844 w 4091"/>
                <a:gd name="connsiteY3" fmla="*/ 8126 h 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1" h="8900">
                  <a:moveTo>
                    <a:pt x="2844" y="8126"/>
                  </a:moveTo>
                  <a:cubicBezTo>
                    <a:pt x="5079" y="6568"/>
                    <a:pt x="3928" y="3182"/>
                    <a:pt x="2370" y="0"/>
                  </a:cubicBezTo>
                  <a:cubicBezTo>
                    <a:pt x="2506" y="1354"/>
                    <a:pt x="2438" y="2573"/>
                    <a:pt x="1693" y="3386"/>
                  </a:cubicBezTo>
                  <a:cubicBezTo>
                    <a:pt x="-541" y="6027"/>
                    <a:pt x="-948" y="10766"/>
                    <a:pt x="2844" y="812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 535">
              <a:extLst>
                <a:ext uri="{FF2B5EF4-FFF2-40B4-BE49-F238E27FC236}">
                  <a16:creationId xmlns:a16="http://schemas.microsoft.com/office/drawing/2014/main" id="{FA1B1082-A639-DD83-D4BB-DB752961BA31}"/>
                </a:ext>
              </a:extLst>
            </p:cNvPr>
            <p:cNvSpPr/>
            <p:nvPr/>
          </p:nvSpPr>
          <p:spPr bwMode="ltGray">
            <a:xfrm>
              <a:off x="16818043" y="6080922"/>
              <a:ext cx="2997" cy="10021"/>
            </a:xfrm>
            <a:custGeom>
              <a:avLst/>
              <a:gdLst>
                <a:gd name="connsiteX0" fmla="*/ 87 w 2997"/>
                <a:gd name="connsiteY0" fmla="*/ 4537 h 10021"/>
                <a:gd name="connsiteX1" fmla="*/ 2998 w 2997"/>
                <a:gd name="connsiteY1" fmla="*/ 10022 h 10021"/>
                <a:gd name="connsiteX2" fmla="*/ 2118 w 2997"/>
                <a:gd name="connsiteY2" fmla="*/ 0 h 10021"/>
                <a:gd name="connsiteX3" fmla="*/ 87 w 2997"/>
                <a:gd name="connsiteY3" fmla="*/ 4537 h 10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7" h="10021">
                  <a:moveTo>
                    <a:pt x="87" y="4537"/>
                  </a:moveTo>
                  <a:cubicBezTo>
                    <a:pt x="560" y="5620"/>
                    <a:pt x="1915" y="7719"/>
                    <a:pt x="2998" y="10022"/>
                  </a:cubicBezTo>
                  <a:cubicBezTo>
                    <a:pt x="2728" y="7313"/>
                    <a:pt x="1508" y="3724"/>
                    <a:pt x="2118" y="0"/>
                  </a:cubicBezTo>
                  <a:cubicBezTo>
                    <a:pt x="764" y="1896"/>
                    <a:pt x="-320" y="3589"/>
                    <a:pt x="87" y="45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 536">
              <a:extLst>
                <a:ext uri="{FF2B5EF4-FFF2-40B4-BE49-F238E27FC236}">
                  <a16:creationId xmlns:a16="http://schemas.microsoft.com/office/drawing/2014/main" id="{52450036-3846-B7F8-4DC8-43B2B9583BEB}"/>
                </a:ext>
              </a:extLst>
            </p:cNvPr>
            <p:cNvSpPr/>
            <p:nvPr/>
          </p:nvSpPr>
          <p:spPr bwMode="ltGray">
            <a:xfrm>
              <a:off x="16819578" y="6072286"/>
              <a:ext cx="3925" cy="8635"/>
            </a:xfrm>
            <a:custGeom>
              <a:avLst/>
              <a:gdLst>
                <a:gd name="connsiteX0" fmla="*/ 2410 w 3925"/>
                <a:gd name="connsiteY0" fmla="*/ 374 h 8635"/>
                <a:gd name="connsiteX1" fmla="*/ 785 w 3925"/>
                <a:gd name="connsiteY1" fmla="*/ 7552 h 8635"/>
                <a:gd name="connsiteX2" fmla="*/ 650 w 3925"/>
                <a:gd name="connsiteY2" fmla="*/ 8636 h 8635"/>
                <a:gd name="connsiteX3" fmla="*/ 2410 w 3925"/>
                <a:gd name="connsiteY3" fmla="*/ 374 h 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25" h="8635">
                  <a:moveTo>
                    <a:pt x="2410" y="374"/>
                  </a:moveTo>
                  <a:cubicBezTo>
                    <a:pt x="-2939" y="-1521"/>
                    <a:pt x="2546" y="4234"/>
                    <a:pt x="785" y="7552"/>
                  </a:cubicBezTo>
                  <a:cubicBezTo>
                    <a:pt x="717" y="7891"/>
                    <a:pt x="650" y="8297"/>
                    <a:pt x="650" y="8636"/>
                  </a:cubicBezTo>
                  <a:cubicBezTo>
                    <a:pt x="2885" y="5317"/>
                    <a:pt x="5728" y="1593"/>
                    <a:pt x="2410" y="3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 537">
              <a:extLst>
                <a:ext uri="{FF2B5EF4-FFF2-40B4-BE49-F238E27FC236}">
                  <a16:creationId xmlns:a16="http://schemas.microsoft.com/office/drawing/2014/main" id="{2F972DD7-9940-C065-7599-BADD0511D573}"/>
                </a:ext>
              </a:extLst>
            </p:cNvPr>
            <p:cNvSpPr/>
            <p:nvPr/>
          </p:nvSpPr>
          <p:spPr bwMode="ltGray">
            <a:xfrm>
              <a:off x="16818609" y="6031741"/>
              <a:ext cx="12642" cy="23169"/>
            </a:xfrm>
            <a:custGeom>
              <a:avLst/>
              <a:gdLst>
                <a:gd name="connsiteX0" fmla="*/ 1281 w 12642"/>
                <a:gd name="connsiteY0" fmla="*/ 22772 h 23169"/>
                <a:gd name="connsiteX1" fmla="*/ 11302 w 12642"/>
                <a:gd name="connsiteY1" fmla="*/ 20334 h 23169"/>
                <a:gd name="connsiteX2" fmla="*/ 8052 w 12642"/>
                <a:gd name="connsiteY2" fmla="*/ 20 h 23169"/>
                <a:gd name="connsiteX3" fmla="*/ 9881 w 12642"/>
                <a:gd name="connsiteY3" fmla="*/ 19454 h 23169"/>
                <a:gd name="connsiteX4" fmla="*/ 1281 w 12642"/>
                <a:gd name="connsiteY4" fmla="*/ 22772 h 23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2" h="23169">
                  <a:moveTo>
                    <a:pt x="1281" y="22772"/>
                  </a:moveTo>
                  <a:cubicBezTo>
                    <a:pt x="6224" y="24261"/>
                    <a:pt x="8594" y="21147"/>
                    <a:pt x="11302" y="20334"/>
                  </a:cubicBezTo>
                  <a:cubicBezTo>
                    <a:pt x="13943" y="19589"/>
                    <a:pt x="12588" y="-725"/>
                    <a:pt x="8052" y="20"/>
                  </a:cubicBezTo>
                  <a:cubicBezTo>
                    <a:pt x="3515" y="765"/>
                    <a:pt x="11641" y="17355"/>
                    <a:pt x="9881" y="19454"/>
                  </a:cubicBezTo>
                  <a:cubicBezTo>
                    <a:pt x="7104" y="22840"/>
                    <a:pt x="-3662" y="21282"/>
                    <a:pt x="1281" y="2277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 538">
              <a:extLst>
                <a:ext uri="{FF2B5EF4-FFF2-40B4-BE49-F238E27FC236}">
                  <a16:creationId xmlns:a16="http://schemas.microsoft.com/office/drawing/2014/main" id="{CA78EABD-4CF7-50F3-9B94-6674B75D49F0}"/>
                </a:ext>
              </a:extLst>
            </p:cNvPr>
            <p:cNvSpPr/>
            <p:nvPr/>
          </p:nvSpPr>
          <p:spPr bwMode="ltGray">
            <a:xfrm>
              <a:off x="16811967" y="6059478"/>
              <a:ext cx="22504" cy="7360"/>
            </a:xfrm>
            <a:custGeom>
              <a:avLst/>
              <a:gdLst>
                <a:gd name="connsiteX0" fmla="*/ 18080 w 22504"/>
                <a:gd name="connsiteY0" fmla="*/ 4989 h 7360"/>
                <a:gd name="connsiteX1" fmla="*/ 0 w 22504"/>
                <a:gd name="connsiteY1" fmla="*/ 1942 h 7360"/>
                <a:gd name="connsiteX2" fmla="*/ 17132 w 22504"/>
                <a:gd name="connsiteY2" fmla="*/ 7156 h 7360"/>
                <a:gd name="connsiteX3" fmla="*/ 18080 w 22504"/>
                <a:gd name="connsiteY3" fmla="*/ 4989 h 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04" h="7360">
                  <a:moveTo>
                    <a:pt x="18080" y="4989"/>
                  </a:moveTo>
                  <a:cubicBezTo>
                    <a:pt x="10089" y="3499"/>
                    <a:pt x="339" y="-3272"/>
                    <a:pt x="0" y="1942"/>
                  </a:cubicBezTo>
                  <a:cubicBezTo>
                    <a:pt x="1896" y="6073"/>
                    <a:pt x="12595" y="6343"/>
                    <a:pt x="17132" y="7156"/>
                  </a:cubicBezTo>
                  <a:cubicBezTo>
                    <a:pt x="21669" y="7901"/>
                    <a:pt x="26070" y="6479"/>
                    <a:pt x="18080" y="498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 539">
              <a:extLst>
                <a:ext uri="{FF2B5EF4-FFF2-40B4-BE49-F238E27FC236}">
                  <a16:creationId xmlns:a16="http://schemas.microsoft.com/office/drawing/2014/main" id="{1109E278-DEE0-B2D5-B9C0-925073D2B20B}"/>
                </a:ext>
              </a:extLst>
            </p:cNvPr>
            <p:cNvSpPr/>
            <p:nvPr/>
          </p:nvSpPr>
          <p:spPr bwMode="ltGray">
            <a:xfrm>
              <a:off x="16765174" y="6034628"/>
              <a:ext cx="23104" cy="23069"/>
            </a:xfrm>
            <a:custGeom>
              <a:avLst/>
              <a:gdLst>
                <a:gd name="connsiteX0" fmla="*/ 3253 w 23104"/>
                <a:gd name="connsiteY0" fmla="*/ 6613 h 23069"/>
                <a:gd name="connsiteX1" fmla="*/ 5352 w 23104"/>
                <a:gd name="connsiteY1" fmla="*/ 23068 h 23069"/>
                <a:gd name="connsiteX2" fmla="*/ 22280 w 23104"/>
                <a:gd name="connsiteY2" fmla="*/ 858 h 23069"/>
                <a:gd name="connsiteX3" fmla="*/ 3253 w 23104"/>
                <a:gd name="connsiteY3" fmla="*/ 6613 h 23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04" h="23069">
                  <a:moveTo>
                    <a:pt x="3253" y="6613"/>
                  </a:moveTo>
                  <a:cubicBezTo>
                    <a:pt x="205" y="13520"/>
                    <a:pt x="-3045" y="23203"/>
                    <a:pt x="5352" y="23068"/>
                  </a:cubicBezTo>
                  <a:cubicBezTo>
                    <a:pt x="13680" y="22933"/>
                    <a:pt x="26479" y="3837"/>
                    <a:pt x="22280" y="858"/>
                  </a:cubicBezTo>
                  <a:cubicBezTo>
                    <a:pt x="18082" y="-2190"/>
                    <a:pt x="4539" y="3634"/>
                    <a:pt x="3253" y="66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 540">
              <a:extLst>
                <a:ext uri="{FF2B5EF4-FFF2-40B4-BE49-F238E27FC236}">
                  <a16:creationId xmlns:a16="http://schemas.microsoft.com/office/drawing/2014/main" id="{0317778A-67F1-9024-AC7E-9A45C0C388A7}"/>
                </a:ext>
              </a:extLst>
            </p:cNvPr>
            <p:cNvSpPr/>
            <p:nvPr/>
          </p:nvSpPr>
          <p:spPr bwMode="ltGray">
            <a:xfrm>
              <a:off x="16845544" y="5873408"/>
              <a:ext cx="42408" cy="27715"/>
            </a:xfrm>
            <a:custGeom>
              <a:avLst/>
              <a:gdLst>
                <a:gd name="connsiteX0" fmla="*/ 41112 w 42408"/>
                <a:gd name="connsiteY0" fmla="*/ 24820 h 27715"/>
                <a:gd name="connsiteX1" fmla="*/ 36575 w 42408"/>
                <a:gd name="connsiteY1" fmla="*/ 8297 h 27715"/>
                <a:gd name="connsiteX2" fmla="*/ 18834 w 42408"/>
                <a:gd name="connsiteY2" fmla="*/ 8229 h 27715"/>
                <a:gd name="connsiteX3" fmla="*/ 484 w 42408"/>
                <a:gd name="connsiteY3" fmla="*/ 3557 h 27715"/>
                <a:gd name="connsiteX4" fmla="*/ 24590 w 42408"/>
                <a:gd name="connsiteY4" fmla="*/ 26784 h 27715"/>
                <a:gd name="connsiteX5" fmla="*/ 41112 w 42408"/>
                <a:gd name="connsiteY5" fmla="*/ 24820 h 27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08" h="27715">
                  <a:moveTo>
                    <a:pt x="41112" y="24820"/>
                  </a:moveTo>
                  <a:cubicBezTo>
                    <a:pt x="43414" y="23669"/>
                    <a:pt x="43076" y="10532"/>
                    <a:pt x="36575" y="8297"/>
                  </a:cubicBezTo>
                  <a:cubicBezTo>
                    <a:pt x="30075" y="6063"/>
                    <a:pt x="31361" y="10058"/>
                    <a:pt x="18834" y="8229"/>
                  </a:cubicBezTo>
                  <a:cubicBezTo>
                    <a:pt x="6307" y="6334"/>
                    <a:pt x="-2157" y="-5923"/>
                    <a:pt x="484" y="3557"/>
                  </a:cubicBezTo>
                  <a:cubicBezTo>
                    <a:pt x="5223" y="20351"/>
                    <a:pt x="18089" y="24143"/>
                    <a:pt x="24590" y="26784"/>
                  </a:cubicBezTo>
                  <a:cubicBezTo>
                    <a:pt x="31091" y="29357"/>
                    <a:pt x="38810" y="25903"/>
                    <a:pt x="41112" y="2482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 541">
              <a:extLst>
                <a:ext uri="{FF2B5EF4-FFF2-40B4-BE49-F238E27FC236}">
                  <a16:creationId xmlns:a16="http://schemas.microsoft.com/office/drawing/2014/main" id="{953ED471-4CA6-A3D6-47A7-902CFB3D4005}"/>
                </a:ext>
              </a:extLst>
            </p:cNvPr>
            <p:cNvSpPr/>
            <p:nvPr/>
          </p:nvSpPr>
          <p:spPr bwMode="ltGray">
            <a:xfrm>
              <a:off x="16884219" y="5911255"/>
              <a:ext cx="11164" cy="11573"/>
            </a:xfrm>
            <a:custGeom>
              <a:avLst/>
              <a:gdLst>
                <a:gd name="connsiteX0" fmla="*/ 10631 w 11164"/>
                <a:gd name="connsiteY0" fmla="*/ 11350 h 11573"/>
                <a:gd name="connsiteX1" fmla="*/ 4266 w 11164"/>
                <a:gd name="connsiteY1" fmla="*/ 42 h 11573"/>
                <a:gd name="connsiteX2" fmla="*/ 0 w 11164"/>
                <a:gd name="connsiteY2" fmla="*/ 516 h 11573"/>
                <a:gd name="connsiteX3" fmla="*/ 10631 w 11164"/>
                <a:gd name="connsiteY3" fmla="*/ 11350 h 1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4" h="11573">
                  <a:moveTo>
                    <a:pt x="10631" y="11350"/>
                  </a:moveTo>
                  <a:cubicBezTo>
                    <a:pt x="11782" y="13382"/>
                    <a:pt x="11647" y="922"/>
                    <a:pt x="4266" y="42"/>
                  </a:cubicBezTo>
                  <a:cubicBezTo>
                    <a:pt x="2843" y="-93"/>
                    <a:pt x="1422" y="109"/>
                    <a:pt x="0" y="516"/>
                  </a:cubicBezTo>
                  <a:cubicBezTo>
                    <a:pt x="5552" y="5188"/>
                    <a:pt x="10022" y="10334"/>
                    <a:pt x="10631" y="1135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 542">
              <a:extLst>
                <a:ext uri="{FF2B5EF4-FFF2-40B4-BE49-F238E27FC236}">
                  <a16:creationId xmlns:a16="http://schemas.microsoft.com/office/drawing/2014/main" id="{0DE2E29D-C773-6965-F133-38E3F13F01E3}"/>
                </a:ext>
              </a:extLst>
            </p:cNvPr>
            <p:cNvSpPr/>
            <p:nvPr/>
          </p:nvSpPr>
          <p:spPr bwMode="ltGray">
            <a:xfrm>
              <a:off x="16858339" y="5904247"/>
              <a:ext cx="25879" cy="12321"/>
            </a:xfrm>
            <a:custGeom>
              <a:avLst/>
              <a:gdLst>
                <a:gd name="connsiteX0" fmla="*/ 4821 w 25879"/>
                <a:gd name="connsiteY0" fmla="*/ 11384 h 12321"/>
                <a:gd name="connsiteX1" fmla="*/ 25880 w 25879"/>
                <a:gd name="connsiteY1" fmla="*/ 7592 h 12321"/>
                <a:gd name="connsiteX2" fmla="*/ 10780 w 25879"/>
                <a:gd name="connsiteY2" fmla="*/ 8 h 12321"/>
                <a:gd name="connsiteX3" fmla="*/ 4821 w 25879"/>
                <a:gd name="connsiteY3" fmla="*/ 11384 h 12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79" h="12321">
                  <a:moveTo>
                    <a:pt x="4821" y="11384"/>
                  </a:moveTo>
                  <a:cubicBezTo>
                    <a:pt x="13150" y="14431"/>
                    <a:pt x="19785" y="9217"/>
                    <a:pt x="25880" y="7592"/>
                  </a:cubicBezTo>
                  <a:cubicBezTo>
                    <a:pt x="20937" y="3462"/>
                    <a:pt x="15248" y="-195"/>
                    <a:pt x="10780" y="8"/>
                  </a:cubicBezTo>
                  <a:cubicBezTo>
                    <a:pt x="2586" y="279"/>
                    <a:pt x="-5404" y="7660"/>
                    <a:pt x="4821" y="1138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 543">
              <a:extLst>
                <a:ext uri="{FF2B5EF4-FFF2-40B4-BE49-F238E27FC236}">
                  <a16:creationId xmlns:a16="http://schemas.microsoft.com/office/drawing/2014/main" id="{6E6922F8-D087-3FE6-3768-8F3D27B8A1D3}"/>
                </a:ext>
              </a:extLst>
            </p:cNvPr>
            <p:cNvSpPr/>
            <p:nvPr/>
          </p:nvSpPr>
          <p:spPr bwMode="ltGray">
            <a:xfrm>
              <a:off x="16689609" y="5852189"/>
              <a:ext cx="35838" cy="21598"/>
            </a:xfrm>
            <a:custGeom>
              <a:avLst/>
              <a:gdLst>
                <a:gd name="connsiteX0" fmla="*/ 18416 w 35838"/>
                <a:gd name="connsiteY0" fmla="*/ 17735 h 21598"/>
                <a:gd name="connsiteX1" fmla="*/ 34329 w 35838"/>
                <a:gd name="connsiteY1" fmla="*/ 19902 h 21598"/>
                <a:gd name="connsiteX2" fmla="*/ 30943 w 35838"/>
                <a:gd name="connsiteY2" fmla="*/ 12927 h 21598"/>
                <a:gd name="connsiteX3" fmla="*/ 24308 w 35838"/>
                <a:gd name="connsiteY3" fmla="*/ 1551 h 21598"/>
                <a:gd name="connsiteX4" fmla="*/ 2165 w 35838"/>
                <a:gd name="connsiteY4" fmla="*/ 1619 h 21598"/>
                <a:gd name="connsiteX5" fmla="*/ 4806 w 35838"/>
                <a:gd name="connsiteY5" fmla="*/ 21459 h 21598"/>
                <a:gd name="connsiteX6" fmla="*/ 18416 w 35838"/>
                <a:gd name="connsiteY6" fmla="*/ 17735 h 2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838" h="21598">
                  <a:moveTo>
                    <a:pt x="18416" y="17735"/>
                  </a:moveTo>
                  <a:cubicBezTo>
                    <a:pt x="22006" y="18547"/>
                    <a:pt x="30876" y="22542"/>
                    <a:pt x="34329" y="19902"/>
                  </a:cubicBezTo>
                  <a:cubicBezTo>
                    <a:pt x="37783" y="17261"/>
                    <a:pt x="34736" y="15568"/>
                    <a:pt x="30943" y="12927"/>
                  </a:cubicBezTo>
                  <a:cubicBezTo>
                    <a:pt x="27152" y="10286"/>
                    <a:pt x="34261" y="61"/>
                    <a:pt x="24308" y="1551"/>
                  </a:cubicBezTo>
                  <a:cubicBezTo>
                    <a:pt x="14354" y="3041"/>
                    <a:pt x="6295" y="-2648"/>
                    <a:pt x="2165" y="1619"/>
                  </a:cubicBezTo>
                  <a:cubicBezTo>
                    <a:pt x="-1695" y="5614"/>
                    <a:pt x="-137" y="20308"/>
                    <a:pt x="4806" y="21459"/>
                  </a:cubicBezTo>
                  <a:cubicBezTo>
                    <a:pt x="9749" y="22542"/>
                    <a:pt x="14760" y="16922"/>
                    <a:pt x="18416" y="1773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 544">
              <a:extLst>
                <a:ext uri="{FF2B5EF4-FFF2-40B4-BE49-F238E27FC236}">
                  <a16:creationId xmlns:a16="http://schemas.microsoft.com/office/drawing/2014/main" id="{D8B98866-EA3A-D3BB-DAA7-76C374DF7068}"/>
                </a:ext>
              </a:extLst>
            </p:cNvPr>
            <p:cNvSpPr/>
            <p:nvPr/>
          </p:nvSpPr>
          <p:spPr bwMode="ltGray">
            <a:xfrm>
              <a:off x="18210516" y="6480223"/>
              <a:ext cx="55552" cy="37350"/>
            </a:xfrm>
            <a:custGeom>
              <a:avLst/>
              <a:gdLst>
                <a:gd name="connsiteX0" fmla="*/ 47697 w 55552"/>
                <a:gd name="connsiteY0" fmla="*/ 79 h 37350"/>
                <a:gd name="connsiteX1" fmla="*/ 33275 w 55552"/>
                <a:gd name="connsiteY1" fmla="*/ 11793 h 37350"/>
                <a:gd name="connsiteX2" fmla="*/ 24201 w 55552"/>
                <a:gd name="connsiteY2" fmla="*/ 15179 h 37350"/>
                <a:gd name="connsiteX3" fmla="*/ 568 w 55552"/>
                <a:gd name="connsiteY3" fmla="*/ 34207 h 37350"/>
                <a:gd name="connsiteX4" fmla="*/ 41333 w 55552"/>
                <a:gd name="connsiteY4" fmla="*/ 32582 h 37350"/>
                <a:gd name="connsiteX5" fmla="*/ 55552 w 55552"/>
                <a:gd name="connsiteY5" fmla="*/ 31430 h 37350"/>
                <a:gd name="connsiteX6" fmla="*/ 47697 w 55552"/>
                <a:gd name="connsiteY6" fmla="*/ 79 h 3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552" h="37350">
                  <a:moveTo>
                    <a:pt x="47697" y="79"/>
                  </a:moveTo>
                  <a:cubicBezTo>
                    <a:pt x="43161" y="-1072"/>
                    <a:pt x="40656" y="10778"/>
                    <a:pt x="33275" y="11793"/>
                  </a:cubicBezTo>
                  <a:cubicBezTo>
                    <a:pt x="26436" y="12944"/>
                    <a:pt x="27586" y="6173"/>
                    <a:pt x="24201" y="15179"/>
                  </a:cubicBezTo>
                  <a:cubicBezTo>
                    <a:pt x="20747" y="24253"/>
                    <a:pt x="-4036" y="26284"/>
                    <a:pt x="568" y="34207"/>
                  </a:cubicBezTo>
                  <a:cubicBezTo>
                    <a:pt x="5105" y="42129"/>
                    <a:pt x="31040" y="32582"/>
                    <a:pt x="41333" y="32582"/>
                  </a:cubicBezTo>
                  <a:cubicBezTo>
                    <a:pt x="51625" y="32582"/>
                    <a:pt x="55552" y="41588"/>
                    <a:pt x="55552" y="31430"/>
                  </a:cubicBezTo>
                  <a:cubicBezTo>
                    <a:pt x="55485" y="21206"/>
                    <a:pt x="52302" y="1230"/>
                    <a:pt x="47697" y="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 545">
              <a:extLst>
                <a:ext uri="{FF2B5EF4-FFF2-40B4-BE49-F238E27FC236}">
                  <a16:creationId xmlns:a16="http://schemas.microsoft.com/office/drawing/2014/main" id="{211F38ED-4272-F6FF-9EB4-CEC937020092}"/>
                </a:ext>
              </a:extLst>
            </p:cNvPr>
            <p:cNvSpPr/>
            <p:nvPr/>
          </p:nvSpPr>
          <p:spPr bwMode="ltGray">
            <a:xfrm>
              <a:off x="18269198" y="6436734"/>
              <a:ext cx="53102" cy="38770"/>
            </a:xfrm>
            <a:custGeom>
              <a:avLst/>
              <a:gdLst>
                <a:gd name="connsiteX0" fmla="*/ 42374 w 53102"/>
                <a:gd name="connsiteY0" fmla="*/ 4902 h 38770"/>
                <a:gd name="connsiteX1" fmla="*/ 3913 w 53102"/>
                <a:gd name="connsiteY1" fmla="*/ 5106 h 38770"/>
                <a:gd name="connsiteX2" fmla="*/ 4726 w 53102"/>
                <a:gd name="connsiteY2" fmla="*/ 21493 h 38770"/>
                <a:gd name="connsiteX3" fmla="*/ 15695 w 53102"/>
                <a:gd name="connsiteY3" fmla="*/ 35442 h 38770"/>
                <a:gd name="connsiteX4" fmla="*/ 53006 w 53102"/>
                <a:gd name="connsiteY4" fmla="*/ 28602 h 38770"/>
                <a:gd name="connsiteX5" fmla="*/ 42374 w 53102"/>
                <a:gd name="connsiteY5" fmla="*/ 4902 h 38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102" h="38770">
                  <a:moveTo>
                    <a:pt x="42374" y="4902"/>
                  </a:moveTo>
                  <a:cubicBezTo>
                    <a:pt x="40072" y="-1801"/>
                    <a:pt x="11700" y="-1531"/>
                    <a:pt x="3913" y="5106"/>
                  </a:cubicBezTo>
                  <a:cubicBezTo>
                    <a:pt x="-760" y="9101"/>
                    <a:pt x="-2114" y="15804"/>
                    <a:pt x="4726" y="21493"/>
                  </a:cubicBezTo>
                  <a:cubicBezTo>
                    <a:pt x="11565" y="27181"/>
                    <a:pt x="3168" y="30905"/>
                    <a:pt x="15695" y="35442"/>
                  </a:cubicBezTo>
                  <a:cubicBezTo>
                    <a:pt x="28222" y="39978"/>
                    <a:pt x="51855" y="41671"/>
                    <a:pt x="53006" y="28602"/>
                  </a:cubicBezTo>
                  <a:cubicBezTo>
                    <a:pt x="54158" y="15534"/>
                    <a:pt x="44677" y="11606"/>
                    <a:pt x="42374" y="490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 546">
              <a:extLst>
                <a:ext uri="{FF2B5EF4-FFF2-40B4-BE49-F238E27FC236}">
                  <a16:creationId xmlns:a16="http://schemas.microsoft.com/office/drawing/2014/main" id="{51EE0A00-96B5-FEF6-527B-611998C103CF}"/>
                </a:ext>
              </a:extLst>
            </p:cNvPr>
            <p:cNvSpPr/>
            <p:nvPr/>
          </p:nvSpPr>
          <p:spPr bwMode="ltGray">
            <a:xfrm>
              <a:off x="17759767" y="6582441"/>
              <a:ext cx="110509" cy="90383"/>
            </a:xfrm>
            <a:custGeom>
              <a:avLst/>
              <a:gdLst>
                <a:gd name="connsiteX0" fmla="*/ 35753 w 110509"/>
                <a:gd name="connsiteY0" fmla="*/ 53672 h 90383"/>
                <a:gd name="connsiteX1" fmla="*/ 56068 w 110509"/>
                <a:gd name="connsiteY1" fmla="*/ 80284 h 90383"/>
                <a:gd name="connsiteX2" fmla="*/ 78346 w 110509"/>
                <a:gd name="connsiteY2" fmla="*/ 86581 h 90383"/>
                <a:gd name="connsiteX3" fmla="*/ 110172 w 110509"/>
                <a:gd name="connsiteY3" fmla="*/ 85701 h 90383"/>
                <a:gd name="connsiteX4" fmla="*/ 78346 w 110509"/>
                <a:gd name="connsiteY4" fmla="*/ 54959 h 90383"/>
                <a:gd name="connsiteX5" fmla="*/ 44014 w 110509"/>
                <a:gd name="connsiteY5" fmla="*/ 39520 h 90383"/>
                <a:gd name="connsiteX6" fmla="*/ 30472 w 110509"/>
                <a:gd name="connsiteY6" fmla="*/ 7085 h 90383"/>
                <a:gd name="connsiteX7" fmla="*/ 0 w 110509"/>
                <a:gd name="connsiteY7" fmla="*/ 5189 h 90383"/>
                <a:gd name="connsiteX8" fmla="*/ 35753 w 110509"/>
                <a:gd name="connsiteY8" fmla="*/ 53672 h 9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509" h="90383">
                  <a:moveTo>
                    <a:pt x="35753" y="53672"/>
                  </a:moveTo>
                  <a:cubicBezTo>
                    <a:pt x="47130" y="60444"/>
                    <a:pt x="50312" y="73513"/>
                    <a:pt x="56068" y="80284"/>
                  </a:cubicBezTo>
                  <a:cubicBezTo>
                    <a:pt x="61823" y="87056"/>
                    <a:pt x="66970" y="82113"/>
                    <a:pt x="78346" y="86581"/>
                  </a:cubicBezTo>
                  <a:cubicBezTo>
                    <a:pt x="89722" y="91118"/>
                    <a:pt x="113625" y="92473"/>
                    <a:pt x="110172" y="85701"/>
                  </a:cubicBezTo>
                  <a:cubicBezTo>
                    <a:pt x="106718" y="78930"/>
                    <a:pt x="88639" y="61730"/>
                    <a:pt x="78346" y="54959"/>
                  </a:cubicBezTo>
                  <a:cubicBezTo>
                    <a:pt x="68053" y="48187"/>
                    <a:pt x="52005" y="53063"/>
                    <a:pt x="44014" y="39520"/>
                  </a:cubicBezTo>
                  <a:cubicBezTo>
                    <a:pt x="36025" y="25977"/>
                    <a:pt x="39614" y="12705"/>
                    <a:pt x="30472" y="7085"/>
                  </a:cubicBezTo>
                  <a:cubicBezTo>
                    <a:pt x="21330" y="1397"/>
                    <a:pt x="1084" y="-4562"/>
                    <a:pt x="0" y="5189"/>
                  </a:cubicBezTo>
                  <a:cubicBezTo>
                    <a:pt x="6907" y="27805"/>
                    <a:pt x="24310" y="46833"/>
                    <a:pt x="35753" y="5367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 547">
              <a:extLst>
                <a:ext uri="{FF2B5EF4-FFF2-40B4-BE49-F238E27FC236}">
                  <a16:creationId xmlns:a16="http://schemas.microsoft.com/office/drawing/2014/main" id="{EB524603-6F5E-A75A-8C60-8A9C8E87FFE5}"/>
                </a:ext>
              </a:extLst>
            </p:cNvPr>
            <p:cNvSpPr/>
            <p:nvPr/>
          </p:nvSpPr>
          <p:spPr bwMode="ltGray">
            <a:xfrm>
              <a:off x="17888033" y="6647151"/>
              <a:ext cx="9389" cy="14295"/>
            </a:xfrm>
            <a:custGeom>
              <a:avLst/>
              <a:gdLst>
                <a:gd name="connsiteX0" fmla="*/ 7975 w 9389"/>
                <a:gd name="connsiteY0" fmla="*/ 5959 h 14295"/>
                <a:gd name="connsiteX1" fmla="*/ 3574 w 9389"/>
                <a:gd name="connsiteY1" fmla="*/ 0 h 14295"/>
                <a:gd name="connsiteX2" fmla="*/ 3642 w 9389"/>
                <a:gd name="connsiteY2" fmla="*/ 14220 h 14295"/>
                <a:gd name="connsiteX3" fmla="*/ 7975 w 9389"/>
                <a:gd name="connsiteY3" fmla="*/ 5959 h 1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89" h="14295">
                  <a:moveTo>
                    <a:pt x="7975" y="5959"/>
                  </a:moveTo>
                  <a:cubicBezTo>
                    <a:pt x="5673" y="1828"/>
                    <a:pt x="10684" y="880"/>
                    <a:pt x="3574" y="0"/>
                  </a:cubicBezTo>
                  <a:cubicBezTo>
                    <a:pt x="1271" y="1490"/>
                    <a:pt x="-3197" y="13475"/>
                    <a:pt x="3642" y="14220"/>
                  </a:cubicBezTo>
                  <a:cubicBezTo>
                    <a:pt x="10480" y="14965"/>
                    <a:pt x="10210" y="10089"/>
                    <a:pt x="7975" y="595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 548">
              <a:extLst>
                <a:ext uri="{FF2B5EF4-FFF2-40B4-BE49-F238E27FC236}">
                  <a16:creationId xmlns:a16="http://schemas.microsoft.com/office/drawing/2014/main" id="{AACA9430-8B05-BAFF-FDDC-4C41FFF0BFAB}"/>
                </a:ext>
              </a:extLst>
            </p:cNvPr>
            <p:cNvSpPr/>
            <p:nvPr/>
          </p:nvSpPr>
          <p:spPr bwMode="ltGray">
            <a:xfrm>
              <a:off x="17857208" y="6606688"/>
              <a:ext cx="25462" cy="35959"/>
            </a:xfrm>
            <a:custGeom>
              <a:avLst/>
              <a:gdLst>
                <a:gd name="connsiteX0" fmla="*/ 24175 w 25462"/>
                <a:gd name="connsiteY0" fmla="*/ 8636 h 35959"/>
                <a:gd name="connsiteX1" fmla="*/ 0 w 25462"/>
                <a:gd name="connsiteY1" fmla="*/ 2542 h 35959"/>
                <a:gd name="connsiteX2" fmla="*/ 22143 w 25462"/>
                <a:gd name="connsiteY2" fmla="*/ 35925 h 35959"/>
                <a:gd name="connsiteX3" fmla="*/ 24175 w 25462"/>
                <a:gd name="connsiteY3" fmla="*/ 8636 h 35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62" h="35959">
                  <a:moveTo>
                    <a:pt x="24175" y="8636"/>
                  </a:moveTo>
                  <a:cubicBezTo>
                    <a:pt x="22684" y="2609"/>
                    <a:pt x="2438" y="-3620"/>
                    <a:pt x="0" y="2542"/>
                  </a:cubicBezTo>
                  <a:cubicBezTo>
                    <a:pt x="3792" y="15340"/>
                    <a:pt x="17606" y="36941"/>
                    <a:pt x="22143" y="35925"/>
                  </a:cubicBezTo>
                  <a:cubicBezTo>
                    <a:pt x="26680" y="34909"/>
                    <a:pt x="25732" y="14663"/>
                    <a:pt x="24175" y="863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 549">
              <a:extLst>
                <a:ext uri="{FF2B5EF4-FFF2-40B4-BE49-F238E27FC236}">
                  <a16:creationId xmlns:a16="http://schemas.microsoft.com/office/drawing/2014/main" id="{B4A56E30-F0C2-4377-0674-30818136B810}"/>
                </a:ext>
              </a:extLst>
            </p:cNvPr>
            <p:cNvSpPr/>
            <p:nvPr/>
          </p:nvSpPr>
          <p:spPr bwMode="ltGray">
            <a:xfrm>
              <a:off x="17847199" y="6604901"/>
              <a:ext cx="10127" cy="16473"/>
            </a:xfrm>
            <a:custGeom>
              <a:avLst/>
              <a:gdLst>
                <a:gd name="connsiteX0" fmla="*/ 3509 w 10127"/>
                <a:gd name="connsiteY0" fmla="*/ 16451 h 16473"/>
                <a:gd name="connsiteX1" fmla="*/ 8317 w 10127"/>
                <a:gd name="connsiteY1" fmla="*/ 6971 h 16473"/>
                <a:gd name="connsiteX2" fmla="*/ 5134 w 10127"/>
                <a:gd name="connsiteY2" fmla="*/ 402 h 16473"/>
                <a:gd name="connsiteX3" fmla="*/ 3509 w 10127"/>
                <a:gd name="connsiteY3" fmla="*/ 16451 h 16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7" h="16473">
                  <a:moveTo>
                    <a:pt x="3509" y="16451"/>
                  </a:moveTo>
                  <a:cubicBezTo>
                    <a:pt x="10348" y="16857"/>
                    <a:pt x="11770" y="11643"/>
                    <a:pt x="8317" y="6971"/>
                  </a:cubicBezTo>
                  <a:cubicBezTo>
                    <a:pt x="4863" y="2298"/>
                    <a:pt x="11296" y="-1223"/>
                    <a:pt x="5134" y="402"/>
                  </a:cubicBezTo>
                  <a:cubicBezTo>
                    <a:pt x="1275" y="4194"/>
                    <a:pt x="-3330" y="16044"/>
                    <a:pt x="3509" y="164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 550">
              <a:extLst>
                <a:ext uri="{FF2B5EF4-FFF2-40B4-BE49-F238E27FC236}">
                  <a16:creationId xmlns:a16="http://schemas.microsoft.com/office/drawing/2014/main" id="{35ADAF80-4203-AAC6-EEA7-DF505CEA804C}"/>
                </a:ext>
              </a:extLst>
            </p:cNvPr>
            <p:cNvSpPr/>
            <p:nvPr/>
          </p:nvSpPr>
          <p:spPr bwMode="ltGray">
            <a:xfrm>
              <a:off x="17930272" y="6523422"/>
              <a:ext cx="20677" cy="20361"/>
            </a:xfrm>
            <a:custGeom>
              <a:avLst/>
              <a:gdLst>
                <a:gd name="connsiteX0" fmla="*/ 0 w 20677"/>
                <a:gd name="connsiteY0" fmla="*/ 2723 h 20361"/>
                <a:gd name="connsiteX1" fmla="*/ 18960 w 20677"/>
                <a:gd name="connsiteY1" fmla="*/ 20058 h 20361"/>
                <a:gd name="connsiteX2" fmla="*/ 17606 w 20677"/>
                <a:gd name="connsiteY2" fmla="*/ 3670 h 20361"/>
                <a:gd name="connsiteX3" fmla="*/ 0 w 20677"/>
                <a:gd name="connsiteY3" fmla="*/ 2723 h 2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677" h="20361">
                  <a:moveTo>
                    <a:pt x="0" y="2723"/>
                  </a:moveTo>
                  <a:cubicBezTo>
                    <a:pt x="745" y="11796"/>
                    <a:pt x="15913" y="22292"/>
                    <a:pt x="18960" y="20058"/>
                  </a:cubicBezTo>
                  <a:cubicBezTo>
                    <a:pt x="22007" y="17823"/>
                    <a:pt x="20653" y="8207"/>
                    <a:pt x="17606" y="3670"/>
                  </a:cubicBezTo>
                  <a:cubicBezTo>
                    <a:pt x="14559" y="-799"/>
                    <a:pt x="880" y="-1273"/>
                    <a:pt x="0" y="272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 551">
              <a:extLst>
                <a:ext uri="{FF2B5EF4-FFF2-40B4-BE49-F238E27FC236}">
                  <a16:creationId xmlns:a16="http://schemas.microsoft.com/office/drawing/2014/main" id="{BE986931-20BA-727F-11EC-88B8B456398B}"/>
                </a:ext>
              </a:extLst>
            </p:cNvPr>
            <p:cNvSpPr/>
            <p:nvPr/>
          </p:nvSpPr>
          <p:spPr bwMode="ltGray">
            <a:xfrm>
              <a:off x="17914325" y="6482935"/>
              <a:ext cx="23884" cy="16158"/>
            </a:xfrm>
            <a:custGeom>
              <a:avLst/>
              <a:gdLst>
                <a:gd name="connsiteX0" fmla="*/ 23871 w 23884"/>
                <a:gd name="connsiteY0" fmla="*/ 13212 h 16158"/>
                <a:gd name="connsiteX1" fmla="*/ 10666 w 23884"/>
                <a:gd name="connsiteY1" fmla="*/ 3800 h 16158"/>
                <a:gd name="connsiteX2" fmla="*/ 712 w 23884"/>
                <a:gd name="connsiteY2" fmla="*/ 1294 h 16158"/>
                <a:gd name="connsiteX3" fmla="*/ 23871 w 23884"/>
                <a:gd name="connsiteY3" fmla="*/ 13212 h 16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84" h="16158">
                  <a:moveTo>
                    <a:pt x="23871" y="13212"/>
                  </a:moveTo>
                  <a:cubicBezTo>
                    <a:pt x="23125" y="4138"/>
                    <a:pt x="13713" y="4409"/>
                    <a:pt x="10666" y="3800"/>
                  </a:cubicBezTo>
                  <a:cubicBezTo>
                    <a:pt x="7619" y="3190"/>
                    <a:pt x="3759" y="-2498"/>
                    <a:pt x="712" y="1294"/>
                  </a:cubicBezTo>
                  <a:cubicBezTo>
                    <a:pt x="-4908" y="8133"/>
                    <a:pt x="24615" y="22286"/>
                    <a:pt x="23871" y="1321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 552">
              <a:extLst>
                <a:ext uri="{FF2B5EF4-FFF2-40B4-BE49-F238E27FC236}">
                  <a16:creationId xmlns:a16="http://schemas.microsoft.com/office/drawing/2014/main" id="{3BFE67A8-FCE5-18D4-5267-7FA90CE0F307}"/>
                </a:ext>
              </a:extLst>
            </p:cNvPr>
            <p:cNvSpPr/>
            <p:nvPr/>
          </p:nvSpPr>
          <p:spPr bwMode="ltGray">
            <a:xfrm>
              <a:off x="17885517" y="6424973"/>
              <a:ext cx="29123" cy="27825"/>
            </a:xfrm>
            <a:custGeom>
              <a:avLst/>
              <a:gdLst>
                <a:gd name="connsiteX0" fmla="*/ 2907 w 29123"/>
                <a:gd name="connsiteY0" fmla="*/ 480 h 27825"/>
                <a:gd name="connsiteX1" fmla="*/ 1282 w 29123"/>
                <a:gd name="connsiteY1" fmla="*/ 12804 h 27825"/>
                <a:gd name="connsiteX2" fmla="*/ 10898 w 29123"/>
                <a:gd name="connsiteY2" fmla="*/ 27769 h 27825"/>
                <a:gd name="connsiteX3" fmla="*/ 29113 w 29123"/>
                <a:gd name="connsiteY3" fmla="*/ 20388 h 27825"/>
                <a:gd name="connsiteX4" fmla="*/ 18143 w 29123"/>
                <a:gd name="connsiteY4" fmla="*/ 7184 h 27825"/>
                <a:gd name="connsiteX5" fmla="*/ 11237 w 29123"/>
                <a:gd name="connsiteY5" fmla="*/ 9960 h 27825"/>
                <a:gd name="connsiteX6" fmla="*/ 2907 w 29123"/>
                <a:gd name="connsiteY6" fmla="*/ 480 h 2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23" h="27825">
                  <a:moveTo>
                    <a:pt x="2907" y="480"/>
                  </a:moveTo>
                  <a:cubicBezTo>
                    <a:pt x="-2442" y="5491"/>
                    <a:pt x="1214" y="5152"/>
                    <a:pt x="1282" y="12804"/>
                  </a:cubicBezTo>
                  <a:cubicBezTo>
                    <a:pt x="1350" y="20456"/>
                    <a:pt x="6293" y="28581"/>
                    <a:pt x="10898" y="27769"/>
                  </a:cubicBezTo>
                  <a:cubicBezTo>
                    <a:pt x="15570" y="26956"/>
                    <a:pt x="28775" y="24925"/>
                    <a:pt x="29113" y="20388"/>
                  </a:cubicBezTo>
                  <a:cubicBezTo>
                    <a:pt x="29452" y="15851"/>
                    <a:pt x="21596" y="8741"/>
                    <a:pt x="18143" y="7184"/>
                  </a:cubicBezTo>
                  <a:cubicBezTo>
                    <a:pt x="14689" y="5694"/>
                    <a:pt x="19294" y="9960"/>
                    <a:pt x="11237" y="9960"/>
                  </a:cubicBezTo>
                  <a:cubicBezTo>
                    <a:pt x="3178" y="9892"/>
                    <a:pt x="6158" y="-2567"/>
                    <a:pt x="2907" y="48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 553">
              <a:extLst>
                <a:ext uri="{FF2B5EF4-FFF2-40B4-BE49-F238E27FC236}">
                  <a16:creationId xmlns:a16="http://schemas.microsoft.com/office/drawing/2014/main" id="{50D1E8A3-6A9C-1944-362D-0B949D108BEF}"/>
                </a:ext>
              </a:extLst>
            </p:cNvPr>
            <p:cNvSpPr/>
            <p:nvPr/>
          </p:nvSpPr>
          <p:spPr bwMode="ltGray">
            <a:xfrm>
              <a:off x="17877494" y="6370959"/>
              <a:ext cx="435" cy="864"/>
            </a:xfrm>
            <a:custGeom>
              <a:avLst/>
              <a:gdLst>
                <a:gd name="connsiteX0" fmla="*/ 435 w 435"/>
                <a:gd name="connsiteY0" fmla="*/ 864 h 864"/>
                <a:gd name="connsiteX1" fmla="*/ 435 w 435"/>
                <a:gd name="connsiteY1" fmla="*/ 864 h 864"/>
                <a:gd name="connsiteX2" fmla="*/ 435 w 435"/>
                <a:gd name="connsiteY2" fmla="*/ 864 h 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5" h="864">
                  <a:moveTo>
                    <a:pt x="435" y="864"/>
                  </a:moveTo>
                  <a:cubicBezTo>
                    <a:pt x="-39" y="-219"/>
                    <a:pt x="-242" y="-355"/>
                    <a:pt x="435" y="864"/>
                  </a:cubicBezTo>
                  <a:lnTo>
                    <a:pt x="435" y="864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5" name="Freeform 554">
              <a:extLst>
                <a:ext uri="{FF2B5EF4-FFF2-40B4-BE49-F238E27FC236}">
                  <a16:creationId xmlns:a16="http://schemas.microsoft.com/office/drawing/2014/main" id="{726534E8-5A60-1ED0-F843-65CAAEC8109D}"/>
                </a:ext>
              </a:extLst>
            </p:cNvPr>
            <p:cNvSpPr/>
            <p:nvPr/>
          </p:nvSpPr>
          <p:spPr bwMode="ltGray">
            <a:xfrm>
              <a:off x="17876133" y="6371823"/>
              <a:ext cx="21201" cy="46147"/>
            </a:xfrm>
            <a:custGeom>
              <a:avLst/>
              <a:gdLst>
                <a:gd name="connsiteX0" fmla="*/ 1796 w 21201"/>
                <a:gd name="connsiteY0" fmla="*/ 0 h 46147"/>
                <a:gd name="connsiteX1" fmla="*/ 2744 w 21201"/>
                <a:gd name="connsiteY1" fmla="*/ 7855 h 46147"/>
                <a:gd name="connsiteX2" fmla="*/ 2066 w 21201"/>
                <a:gd name="connsiteY2" fmla="*/ 26070 h 46147"/>
                <a:gd name="connsiteX3" fmla="*/ 7891 w 21201"/>
                <a:gd name="connsiteY3" fmla="*/ 46114 h 46147"/>
                <a:gd name="connsiteX4" fmla="*/ 14391 w 21201"/>
                <a:gd name="connsiteY4" fmla="*/ 33112 h 46147"/>
                <a:gd name="connsiteX5" fmla="*/ 16693 w 21201"/>
                <a:gd name="connsiteY5" fmla="*/ 25664 h 46147"/>
                <a:gd name="connsiteX6" fmla="*/ 19334 w 21201"/>
                <a:gd name="connsiteY6" fmla="*/ 10022 h 46147"/>
                <a:gd name="connsiteX7" fmla="*/ 9989 w 21201"/>
                <a:gd name="connsiteY7" fmla="*/ 15236 h 46147"/>
                <a:gd name="connsiteX8" fmla="*/ 2270 w 21201"/>
                <a:gd name="connsiteY8" fmla="*/ 1016 h 46147"/>
                <a:gd name="connsiteX9" fmla="*/ 1796 w 21201"/>
                <a:gd name="connsiteY9" fmla="*/ 0 h 46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201" h="46147">
                  <a:moveTo>
                    <a:pt x="1796" y="0"/>
                  </a:moveTo>
                  <a:cubicBezTo>
                    <a:pt x="2338" y="1422"/>
                    <a:pt x="3150" y="4266"/>
                    <a:pt x="2744" y="7855"/>
                  </a:cubicBezTo>
                  <a:cubicBezTo>
                    <a:pt x="1728" y="16861"/>
                    <a:pt x="-2470" y="19299"/>
                    <a:pt x="2066" y="26070"/>
                  </a:cubicBezTo>
                  <a:cubicBezTo>
                    <a:pt x="6536" y="32842"/>
                    <a:pt x="2541" y="46926"/>
                    <a:pt x="7891" y="46114"/>
                  </a:cubicBezTo>
                  <a:cubicBezTo>
                    <a:pt x="13239" y="45369"/>
                    <a:pt x="11343" y="35347"/>
                    <a:pt x="14391" y="33112"/>
                  </a:cubicBezTo>
                  <a:cubicBezTo>
                    <a:pt x="17438" y="30878"/>
                    <a:pt x="18928" y="30201"/>
                    <a:pt x="16693" y="25664"/>
                  </a:cubicBezTo>
                  <a:cubicBezTo>
                    <a:pt x="14459" y="21127"/>
                    <a:pt x="25428" y="4740"/>
                    <a:pt x="19334" y="10022"/>
                  </a:cubicBezTo>
                  <a:cubicBezTo>
                    <a:pt x="13239" y="15304"/>
                    <a:pt x="13172" y="18960"/>
                    <a:pt x="9989" y="15236"/>
                  </a:cubicBezTo>
                  <a:cubicBezTo>
                    <a:pt x="6807" y="11444"/>
                    <a:pt x="6671" y="8532"/>
                    <a:pt x="2270" y="1016"/>
                  </a:cubicBezTo>
                  <a:cubicBezTo>
                    <a:pt x="2066" y="542"/>
                    <a:pt x="1932" y="271"/>
                    <a:pt x="1796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 555">
              <a:extLst>
                <a:ext uri="{FF2B5EF4-FFF2-40B4-BE49-F238E27FC236}">
                  <a16:creationId xmlns:a16="http://schemas.microsoft.com/office/drawing/2014/main" id="{80E5BD68-7D79-E197-0C37-8BA7154A36E3}"/>
                </a:ext>
              </a:extLst>
            </p:cNvPr>
            <p:cNvSpPr/>
            <p:nvPr/>
          </p:nvSpPr>
          <p:spPr bwMode="ltGray">
            <a:xfrm>
              <a:off x="17916905" y="6403853"/>
              <a:ext cx="23442" cy="33585"/>
            </a:xfrm>
            <a:custGeom>
              <a:avLst/>
              <a:gdLst>
                <a:gd name="connsiteX0" fmla="*/ 10321 w 23442"/>
                <a:gd name="connsiteY0" fmla="*/ 28033 h 33585"/>
                <a:gd name="connsiteX1" fmla="*/ 7814 w 23442"/>
                <a:gd name="connsiteY1" fmla="*/ 33586 h 33585"/>
                <a:gd name="connsiteX2" fmla="*/ 10998 w 23442"/>
                <a:gd name="connsiteY2" fmla="*/ 28169 h 33585"/>
                <a:gd name="connsiteX3" fmla="*/ 13571 w 23442"/>
                <a:gd name="connsiteY3" fmla="*/ 27424 h 33585"/>
                <a:gd name="connsiteX4" fmla="*/ 23118 w 23442"/>
                <a:gd name="connsiteY4" fmla="*/ 5688 h 33585"/>
                <a:gd name="connsiteX5" fmla="*/ 1314 w 23442"/>
                <a:gd name="connsiteY5" fmla="*/ 1219 h 33585"/>
                <a:gd name="connsiteX6" fmla="*/ 10321 w 23442"/>
                <a:gd name="connsiteY6" fmla="*/ 28033 h 3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42" h="33585">
                  <a:moveTo>
                    <a:pt x="10321" y="28033"/>
                  </a:moveTo>
                  <a:cubicBezTo>
                    <a:pt x="8695" y="28101"/>
                    <a:pt x="8628" y="30945"/>
                    <a:pt x="7814" y="33586"/>
                  </a:cubicBezTo>
                  <a:cubicBezTo>
                    <a:pt x="13367" y="32096"/>
                    <a:pt x="12758" y="28846"/>
                    <a:pt x="10998" y="28169"/>
                  </a:cubicBezTo>
                  <a:cubicBezTo>
                    <a:pt x="11878" y="28237"/>
                    <a:pt x="12758" y="28033"/>
                    <a:pt x="13571" y="27424"/>
                  </a:cubicBezTo>
                  <a:cubicBezTo>
                    <a:pt x="20884" y="22007"/>
                    <a:pt x="24608" y="9547"/>
                    <a:pt x="23118" y="5688"/>
                  </a:cubicBezTo>
                  <a:cubicBezTo>
                    <a:pt x="21561" y="1828"/>
                    <a:pt x="4564" y="-2032"/>
                    <a:pt x="1314" y="1219"/>
                  </a:cubicBezTo>
                  <a:cubicBezTo>
                    <a:pt x="-2884" y="7584"/>
                    <a:pt x="3752" y="26205"/>
                    <a:pt x="10321" y="2803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 556">
              <a:extLst>
                <a:ext uri="{FF2B5EF4-FFF2-40B4-BE49-F238E27FC236}">
                  <a16:creationId xmlns:a16="http://schemas.microsoft.com/office/drawing/2014/main" id="{D738C24B-957D-B24D-A213-4A5362EEE84F}"/>
                </a:ext>
              </a:extLst>
            </p:cNvPr>
            <p:cNvSpPr/>
            <p:nvPr/>
          </p:nvSpPr>
          <p:spPr bwMode="ltGray">
            <a:xfrm>
              <a:off x="17919964" y="6437439"/>
              <a:ext cx="4688" cy="3854"/>
            </a:xfrm>
            <a:custGeom>
              <a:avLst/>
              <a:gdLst>
                <a:gd name="connsiteX0" fmla="*/ 3198 w 4688"/>
                <a:gd name="connsiteY0" fmla="*/ 2709 h 3854"/>
                <a:gd name="connsiteX1" fmla="*/ 4688 w 4688"/>
                <a:gd name="connsiteY1" fmla="*/ 0 h 3854"/>
                <a:gd name="connsiteX2" fmla="*/ 3876 w 4688"/>
                <a:gd name="connsiteY2" fmla="*/ 271 h 3854"/>
                <a:gd name="connsiteX3" fmla="*/ 3198 w 4688"/>
                <a:gd name="connsiteY3" fmla="*/ 2709 h 3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8" h="3854">
                  <a:moveTo>
                    <a:pt x="3198" y="2709"/>
                  </a:moveTo>
                  <a:cubicBezTo>
                    <a:pt x="3943" y="1964"/>
                    <a:pt x="4350" y="1016"/>
                    <a:pt x="4688" y="0"/>
                  </a:cubicBezTo>
                  <a:cubicBezTo>
                    <a:pt x="4417" y="68"/>
                    <a:pt x="4214" y="203"/>
                    <a:pt x="3876" y="271"/>
                  </a:cubicBezTo>
                  <a:cubicBezTo>
                    <a:pt x="-3370" y="1761"/>
                    <a:pt x="1437" y="5823"/>
                    <a:pt x="3198" y="27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 557">
              <a:extLst>
                <a:ext uri="{FF2B5EF4-FFF2-40B4-BE49-F238E27FC236}">
                  <a16:creationId xmlns:a16="http://schemas.microsoft.com/office/drawing/2014/main" id="{9444FA0F-E4EF-926D-D28F-1234D252EEFB}"/>
                </a:ext>
              </a:extLst>
            </p:cNvPr>
            <p:cNvSpPr/>
            <p:nvPr/>
          </p:nvSpPr>
          <p:spPr bwMode="ltGray">
            <a:xfrm>
              <a:off x="17925194" y="6448401"/>
              <a:ext cx="3547" cy="7997"/>
            </a:xfrm>
            <a:custGeom>
              <a:avLst/>
              <a:gdLst>
                <a:gd name="connsiteX0" fmla="*/ 2438 w 3547"/>
                <a:gd name="connsiteY0" fmla="*/ 8 h 7997"/>
                <a:gd name="connsiteX1" fmla="*/ 0 w 3547"/>
                <a:gd name="connsiteY1" fmla="*/ 6982 h 7997"/>
                <a:gd name="connsiteX2" fmla="*/ 541 w 3547"/>
                <a:gd name="connsiteY2" fmla="*/ 7998 h 7997"/>
                <a:gd name="connsiteX3" fmla="*/ 2438 w 3547"/>
                <a:gd name="connsiteY3" fmla="*/ 8 h 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47" h="7997">
                  <a:moveTo>
                    <a:pt x="2438" y="8"/>
                  </a:moveTo>
                  <a:cubicBezTo>
                    <a:pt x="-813" y="-195"/>
                    <a:pt x="677" y="3732"/>
                    <a:pt x="0" y="6982"/>
                  </a:cubicBezTo>
                  <a:cubicBezTo>
                    <a:pt x="271" y="7321"/>
                    <a:pt x="339" y="7659"/>
                    <a:pt x="541" y="7998"/>
                  </a:cubicBezTo>
                  <a:cubicBezTo>
                    <a:pt x="2573" y="3867"/>
                    <a:pt x="5011" y="143"/>
                    <a:pt x="2438" y="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 558">
              <a:extLst>
                <a:ext uri="{FF2B5EF4-FFF2-40B4-BE49-F238E27FC236}">
                  <a16:creationId xmlns:a16="http://schemas.microsoft.com/office/drawing/2014/main" id="{B130B95B-CDF1-A48F-898E-B23E1196D183}"/>
                </a:ext>
              </a:extLst>
            </p:cNvPr>
            <p:cNvSpPr/>
            <p:nvPr/>
          </p:nvSpPr>
          <p:spPr bwMode="ltGray">
            <a:xfrm>
              <a:off x="17923831" y="6456399"/>
              <a:ext cx="3788" cy="9848"/>
            </a:xfrm>
            <a:custGeom>
              <a:avLst/>
              <a:gdLst>
                <a:gd name="connsiteX0" fmla="*/ 347 w 3788"/>
                <a:gd name="connsiteY0" fmla="*/ 7990 h 9848"/>
                <a:gd name="connsiteX1" fmla="*/ 1904 w 3788"/>
                <a:gd name="connsiteY1" fmla="*/ 0 h 9848"/>
                <a:gd name="connsiteX2" fmla="*/ 347 w 3788"/>
                <a:gd name="connsiteY2" fmla="*/ 7990 h 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88" h="9848">
                  <a:moveTo>
                    <a:pt x="347" y="7990"/>
                  </a:moveTo>
                  <a:cubicBezTo>
                    <a:pt x="2515" y="13001"/>
                    <a:pt x="5967" y="7043"/>
                    <a:pt x="1904" y="0"/>
                  </a:cubicBezTo>
                  <a:cubicBezTo>
                    <a:pt x="551" y="2844"/>
                    <a:pt x="-601" y="5824"/>
                    <a:pt x="347" y="799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 559">
              <a:extLst>
                <a:ext uri="{FF2B5EF4-FFF2-40B4-BE49-F238E27FC236}">
                  <a16:creationId xmlns:a16="http://schemas.microsoft.com/office/drawing/2014/main" id="{0828D65D-3FC6-4D34-369E-0190863428B0}"/>
                </a:ext>
              </a:extLst>
            </p:cNvPr>
            <p:cNvSpPr/>
            <p:nvPr/>
          </p:nvSpPr>
          <p:spPr bwMode="ltGray">
            <a:xfrm>
              <a:off x="17944572" y="6565073"/>
              <a:ext cx="3243" cy="7236"/>
            </a:xfrm>
            <a:custGeom>
              <a:avLst/>
              <a:gdLst>
                <a:gd name="connsiteX0" fmla="*/ 665 w 3243"/>
                <a:gd name="connsiteY0" fmla="*/ 4544 h 7236"/>
                <a:gd name="connsiteX1" fmla="*/ 191 w 3243"/>
                <a:gd name="connsiteY1" fmla="*/ 752 h 7236"/>
                <a:gd name="connsiteX2" fmla="*/ 665 w 3243"/>
                <a:gd name="connsiteY2" fmla="*/ 4544 h 7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3" h="7236">
                  <a:moveTo>
                    <a:pt x="665" y="4544"/>
                  </a:moveTo>
                  <a:cubicBezTo>
                    <a:pt x="2154" y="-1483"/>
                    <a:pt x="5879" y="-61"/>
                    <a:pt x="191" y="752"/>
                  </a:cubicBezTo>
                  <a:cubicBezTo>
                    <a:pt x="868" y="5221"/>
                    <a:pt x="-893" y="10571"/>
                    <a:pt x="665" y="45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 560">
              <a:extLst>
                <a:ext uri="{FF2B5EF4-FFF2-40B4-BE49-F238E27FC236}">
                  <a16:creationId xmlns:a16="http://schemas.microsoft.com/office/drawing/2014/main" id="{1E66D29A-4880-D26F-1884-74490CB83E36}"/>
                </a:ext>
              </a:extLst>
            </p:cNvPr>
            <p:cNvSpPr/>
            <p:nvPr/>
          </p:nvSpPr>
          <p:spPr bwMode="ltGray">
            <a:xfrm>
              <a:off x="17859910" y="6221608"/>
              <a:ext cx="20795" cy="6556"/>
            </a:xfrm>
            <a:custGeom>
              <a:avLst/>
              <a:gdLst>
                <a:gd name="connsiteX0" fmla="*/ 5493 w 20795"/>
                <a:gd name="connsiteY0" fmla="*/ 5577 h 6556"/>
                <a:gd name="connsiteX1" fmla="*/ 20254 w 20795"/>
                <a:gd name="connsiteY1" fmla="*/ 1785 h 6556"/>
                <a:gd name="connsiteX2" fmla="*/ 2377 w 20795"/>
                <a:gd name="connsiteY2" fmla="*/ 3208 h 6556"/>
                <a:gd name="connsiteX3" fmla="*/ 5493 w 20795"/>
                <a:gd name="connsiteY3" fmla="*/ 5577 h 6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95" h="6556">
                  <a:moveTo>
                    <a:pt x="5493" y="5577"/>
                  </a:moveTo>
                  <a:cubicBezTo>
                    <a:pt x="12331" y="5307"/>
                    <a:pt x="23368" y="5510"/>
                    <a:pt x="20254" y="1785"/>
                  </a:cubicBezTo>
                  <a:cubicBezTo>
                    <a:pt x="17139" y="-1939"/>
                    <a:pt x="7727" y="973"/>
                    <a:pt x="2377" y="3208"/>
                  </a:cubicBezTo>
                  <a:cubicBezTo>
                    <a:pt x="-1076" y="8760"/>
                    <a:pt x="-1347" y="5780"/>
                    <a:pt x="5493" y="557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 561">
              <a:extLst>
                <a:ext uri="{FF2B5EF4-FFF2-40B4-BE49-F238E27FC236}">
                  <a16:creationId xmlns:a16="http://schemas.microsoft.com/office/drawing/2014/main" id="{F54A19D5-8EFA-FEB6-6C75-5E7014B1E873}"/>
                </a:ext>
              </a:extLst>
            </p:cNvPr>
            <p:cNvSpPr/>
            <p:nvPr/>
          </p:nvSpPr>
          <p:spPr bwMode="ltGray">
            <a:xfrm>
              <a:off x="17670045" y="6253933"/>
              <a:ext cx="7922" cy="4062"/>
            </a:xfrm>
            <a:custGeom>
              <a:avLst/>
              <a:gdLst>
                <a:gd name="connsiteX0" fmla="*/ 0 w 7922"/>
                <a:gd name="connsiteY0" fmla="*/ 1286 h 4062"/>
                <a:gd name="connsiteX1" fmla="*/ 7923 w 7922"/>
                <a:gd name="connsiteY1" fmla="*/ 4063 h 4062"/>
                <a:gd name="connsiteX2" fmla="*/ 0 w 7922"/>
                <a:gd name="connsiteY2" fmla="*/ 1286 h 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2" h="4062">
                  <a:moveTo>
                    <a:pt x="0" y="1286"/>
                  </a:moveTo>
                  <a:cubicBezTo>
                    <a:pt x="678" y="4063"/>
                    <a:pt x="2371" y="4063"/>
                    <a:pt x="7923" y="4063"/>
                  </a:cubicBezTo>
                  <a:cubicBezTo>
                    <a:pt x="5079" y="1354"/>
                    <a:pt x="4130" y="-1829"/>
                    <a:pt x="0" y="128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 562">
              <a:extLst>
                <a:ext uri="{FF2B5EF4-FFF2-40B4-BE49-F238E27FC236}">
                  <a16:creationId xmlns:a16="http://schemas.microsoft.com/office/drawing/2014/main" id="{CF9B8BBE-930B-1B2C-4498-55942A160EFE}"/>
                </a:ext>
              </a:extLst>
            </p:cNvPr>
            <p:cNvSpPr/>
            <p:nvPr/>
          </p:nvSpPr>
          <p:spPr bwMode="ltGray">
            <a:xfrm>
              <a:off x="17678036" y="6257860"/>
              <a:ext cx="8940" cy="2901"/>
            </a:xfrm>
            <a:custGeom>
              <a:avLst/>
              <a:gdLst>
                <a:gd name="connsiteX0" fmla="*/ 0 w 8940"/>
                <a:gd name="connsiteY0" fmla="*/ 68 h 2901"/>
                <a:gd name="connsiteX1" fmla="*/ 4875 w 8940"/>
                <a:gd name="connsiteY1" fmla="*/ 2573 h 2901"/>
                <a:gd name="connsiteX2" fmla="*/ 1490 w 8940"/>
                <a:gd name="connsiteY2" fmla="*/ 0 h 2901"/>
                <a:gd name="connsiteX3" fmla="*/ 0 w 8940"/>
                <a:gd name="connsiteY3" fmla="*/ 68 h 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40" h="2901">
                  <a:moveTo>
                    <a:pt x="0" y="68"/>
                  </a:moveTo>
                  <a:cubicBezTo>
                    <a:pt x="1151" y="1151"/>
                    <a:pt x="2641" y="2167"/>
                    <a:pt x="4875" y="2573"/>
                  </a:cubicBezTo>
                  <a:cubicBezTo>
                    <a:pt x="12459" y="4063"/>
                    <a:pt x="8329" y="0"/>
                    <a:pt x="1490" y="0"/>
                  </a:cubicBezTo>
                  <a:cubicBezTo>
                    <a:pt x="880" y="68"/>
                    <a:pt x="474" y="68"/>
                    <a:pt x="0" y="6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 563">
              <a:extLst>
                <a:ext uri="{FF2B5EF4-FFF2-40B4-BE49-F238E27FC236}">
                  <a16:creationId xmlns:a16="http://schemas.microsoft.com/office/drawing/2014/main" id="{0233081B-F31A-77DF-96C5-CD19B63428A6}"/>
                </a:ext>
              </a:extLst>
            </p:cNvPr>
            <p:cNvSpPr/>
            <p:nvPr/>
          </p:nvSpPr>
          <p:spPr bwMode="ltGray">
            <a:xfrm>
              <a:off x="17711184" y="6211814"/>
              <a:ext cx="32164" cy="23296"/>
            </a:xfrm>
            <a:custGeom>
              <a:avLst/>
              <a:gdLst>
                <a:gd name="connsiteX0" fmla="*/ 32 w 32164"/>
                <a:gd name="connsiteY0" fmla="*/ 4266 h 23296"/>
                <a:gd name="connsiteX1" fmla="*/ 20820 w 32164"/>
                <a:gd name="connsiteY1" fmla="*/ 12527 h 23296"/>
                <a:gd name="connsiteX2" fmla="*/ 31316 w 32164"/>
                <a:gd name="connsiteY2" fmla="*/ 20856 h 23296"/>
                <a:gd name="connsiteX3" fmla="*/ 22581 w 32164"/>
                <a:gd name="connsiteY3" fmla="*/ 542 h 23296"/>
                <a:gd name="connsiteX4" fmla="*/ 32 w 32164"/>
                <a:gd name="connsiteY4" fmla="*/ 4266 h 23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4" h="23296">
                  <a:moveTo>
                    <a:pt x="32" y="4266"/>
                  </a:moveTo>
                  <a:cubicBezTo>
                    <a:pt x="2808" y="14897"/>
                    <a:pt x="10934" y="9480"/>
                    <a:pt x="20820" y="12527"/>
                  </a:cubicBezTo>
                  <a:cubicBezTo>
                    <a:pt x="30706" y="15574"/>
                    <a:pt x="28269" y="28643"/>
                    <a:pt x="31316" y="20856"/>
                  </a:cubicBezTo>
                  <a:cubicBezTo>
                    <a:pt x="34363" y="13069"/>
                    <a:pt x="28675" y="2099"/>
                    <a:pt x="22581" y="542"/>
                  </a:cubicBezTo>
                  <a:cubicBezTo>
                    <a:pt x="16554" y="-948"/>
                    <a:pt x="-848" y="745"/>
                    <a:pt x="32" y="426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 564">
              <a:extLst>
                <a:ext uri="{FF2B5EF4-FFF2-40B4-BE49-F238E27FC236}">
                  <a16:creationId xmlns:a16="http://schemas.microsoft.com/office/drawing/2014/main" id="{18519F1B-5CAE-FE08-63F8-E05172F85617}"/>
                </a:ext>
              </a:extLst>
            </p:cNvPr>
            <p:cNvSpPr/>
            <p:nvPr/>
          </p:nvSpPr>
          <p:spPr bwMode="ltGray">
            <a:xfrm>
              <a:off x="17666897" y="6170578"/>
              <a:ext cx="36816" cy="21428"/>
            </a:xfrm>
            <a:custGeom>
              <a:avLst/>
              <a:gdLst>
                <a:gd name="connsiteX0" fmla="*/ 7347 w 36816"/>
                <a:gd name="connsiteY0" fmla="*/ 21395 h 21428"/>
                <a:gd name="connsiteX1" fmla="*/ 31115 w 36816"/>
                <a:gd name="connsiteY1" fmla="*/ 14421 h 21428"/>
                <a:gd name="connsiteX2" fmla="*/ 31657 w 36816"/>
                <a:gd name="connsiteY2" fmla="*/ 11442 h 21428"/>
                <a:gd name="connsiteX3" fmla="*/ 7686 w 36816"/>
                <a:gd name="connsiteY3" fmla="*/ 15911 h 21428"/>
                <a:gd name="connsiteX4" fmla="*/ 3081 w 36816"/>
                <a:gd name="connsiteY4" fmla="*/ 946 h 21428"/>
                <a:gd name="connsiteX5" fmla="*/ 7347 w 36816"/>
                <a:gd name="connsiteY5" fmla="*/ 21395 h 2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816" h="21428">
                  <a:moveTo>
                    <a:pt x="7347" y="21395"/>
                  </a:moveTo>
                  <a:cubicBezTo>
                    <a:pt x="20280" y="22140"/>
                    <a:pt x="24275" y="9884"/>
                    <a:pt x="31115" y="14421"/>
                  </a:cubicBezTo>
                  <a:cubicBezTo>
                    <a:pt x="37954" y="18958"/>
                    <a:pt x="39241" y="12999"/>
                    <a:pt x="31657" y="11442"/>
                  </a:cubicBezTo>
                  <a:cubicBezTo>
                    <a:pt x="24073" y="9884"/>
                    <a:pt x="12968" y="18145"/>
                    <a:pt x="7686" y="15911"/>
                  </a:cubicBezTo>
                  <a:cubicBezTo>
                    <a:pt x="2404" y="13676"/>
                    <a:pt x="3487" y="-4268"/>
                    <a:pt x="3081" y="946"/>
                  </a:cubicBezTo>
                  <a:cubicBezTo>
                    <a:pt x="2336" y="12389"/>
                    <a:pt x="-5586" y="20651"/>
                    <a:pt x="7347" y="2139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 565">
              <a:extLst>
                <a:ext uri="{FF2B5EF4-FFF2-40B4-BE49-F238E27FC236}">
                  <a16:creationId xmlns:a16="http://schemas.microsoft.com/office/drawing/2014/main" id="{D28B6C11-F737-84F3-8CD4-C06836C39C9A}"/>
                </a:ext>
              </a:extLst>
            </p:cNvPr>
            <p:cNvSpPr/>
            <p:nvPr/>
          </p:nvSpPr>
          <p:spPr bwMode="ltGray">
            <a:xfrm>
              <a:off x="17690696" y="6141341"/>
              <a:ext cx="13198" cy="16504"/>
            </a:xfrm>
            <a:custGeom>
              <a:avLst/>
              <a:gdLst>
                <a:gd name="connsiteX0" fmla="*/ 12936 w 13198"/>
                <a:gd name="connsiteY0" fmla="*/ 16505 h 16504"/>
                <a:gd name="connsiteX1" fmla="*/ 12394 w 13198"/>
                <a:gd name="connsiteY1" fmla="*/ 3165 h 16504"/>
                <a:gd name="connsiteX2" fmla="*/ 206 w 13198"/>
                <a:gd name="connsiteY2" fmla="*/ 2488 h 16504"/>
                <a:gd name="connsiteX3" fmla="*/ 12936 w 13198"/>
                <a:gd name="connsiteY3" fmla="*/ 16505 h 16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98" h="16504">
                  <a:moveTo>
                    <a:pt x="12936" y="16505"/>
                  </a:moveTo>
                  <a:cubicBezTo>
                    <a:pt x="12733" y="10208"/>
                    <a:pt x="13951" y="4655"/>
                    <a:pt x="12394" y="3165"/>
                  </a:cubicBezTo>
                  <a:cubicBezTo>
                    <a:pt x="10092" y="931"/>
                    <a:pt x="-1691" y="-2320"/>
                    <a:pt x="206" y="2488"/>
                  </a:cubicBezTo>
                  <a:cubicBezTo>
                    <a:pt x="4404" y="13458"/>
                    <a:pt x="8738" y="14812"/>
                    <a:pt x="12936" y="165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 566">
              <a:extLst>
                <a:ext uri="{FF2B5EF4-FFF2-40B4-BE49-F238E27FC236}">
                  <a16:creationId xmlns:a16="http://schemas.microsoft.com/office/drawing/2014/main" id="{D70D151A-E0BA-7365-9CE0-9630FE7A3737}"/>
                </a:ext>
              </a:extLst>
            </p:cNvPr>
            <p:cNvSpPr/>
            <p:nvPr/>
          </p:nvSpPr>
          <p:spPr bwMode="ltGray">
            <a:xfrm>
              <a:off x="17703632" y="6157778"/>
              <a:ext cx="11578" cy="15100"/>
            </a:xfrm>
            <a:custGeom>
              <a:avLst/>
              <a:gdLst>
                <a:gd name="connsiteX0" fmla="*/ 11579 w 11578"/>
                <a:gd name="connsiteY0" fmla="*/ 15100 h 15100"/>
                <a:gd name="connsiteX1" fmla="*/ 6500 w 11578"/>
                <a:gd name="connsiteY1" fmla="*/ 4537 h 15100"/>
                <a:gd name="connsiteX2" fmla="*/ 0 w 11578"/>
                <a:gd name="connsiteY2" fmla="*/ 0 h 15100"/>
                <a:gd name="connsiteX3" fmla="*/ 2031 w 11578"/>
                <a:gd name="connsiteY3" fmla="*/ 9819 h 15100"/>
                <a:gd name="connsiteX4" fmla="*/ 11579 w 11578"/>
                <a:gd name="connsiteY4" fmla="*/ 15100 h 1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78" h="15100">
                  <a:moveTo>
                    <a:pt x="11579" y="15100"/>
                  </a:moveTo>
                  <a:cubicBezTo>
                    <a:pt x="10699" y="11714"/>
                    <a:pt x="9412" y="8126"/>
                    <a:pt x="6500" y="4537"/>
                  </a:cubicBezTo>
                  <a:cubicBezTo>
                    <a:pt x="4401" y="1964"/>
                    <a:pt x="2234" y="948"/>
                    <a:pt x="0" y="0"/>
                  </a:cubicBezTo>
                  <a:cubicBezTo>
                    <a:pt x="136" y="3182"/>
                    <a:pt x="609" y="6636"/>
                    <a:pt x="2031" y="9819"/>
                  </a:cubicBezTo>
                  <a:cubicBezTo>
                    <a:pt x="3521" y="13137"/>
                    <a:pt x="7177" y="14491"/>
                    <a:pt x="11579" y="151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 567">
              <a:extLst>
                <a:ext uri="{FF2B5EF4-FFF2-40B4-BE49-F238E27FC236}">
                  <a16:creationId xmlns:a16="http://schemas.microsoft.com/office/drawing/2014/main" id="{C03368C8-C515-5238-FB34-773DB1C9C88B}"/>
                </a:ext>
              </a:extLst>
            </p:cNvPr>
            <p:cNvSpPr/>
            <p:nvPr/>
          </p:nvSpPr>
          <p:spPr bwMode="ltGray">
            <a:xfrm>
              <a:off x="17715211" y="6172946"/>
              <a:ext cx="22631" cy="11928"/>
            </a:xfrm>
            <a:custGeom>
              <a:avLst/>
              <a:gdLst>
                <a:gd name="connsiteX0" fmla="*/ 22007 w 22631"/>
                <a:gd name="connsiteY0" fmla="*/ 4063 h 11928"/>
                <a:gd name="connsiteX1" fmla="*/ 0 w 22631"/>
                <a:gd name="connsiteY1" fmla="*/ 0 h 11928"/>
                <a:gd name="connsiteX2" fmla="*/ 2641 w 22631"/>
                <a:gd name="connsiteY2" fmla="*/ 9819 h 11928"/>
                <a:gd name="connsiteX3" fmla="*/ 22007 w 22631"/>
                <a:gd name="connsiteY3" fmla="*/ 4063 h 11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31" h="11928">
                  <a:moveTo>
                    <a:pt x="22007" y="4063"/>
                  </a:moveTo>
                  <a:cubicBezTo>
                    <a:pt x="19028" y="-136"/>
                    <a:pt x="8261" y="1219"/>
                    <a:pt x="0" y="0"/>
                  </a:cubicBezTo>
                  <a:cubicBezTo>
                    <a:pt x="948" y="3792"/>
                    <a:pt x="1354" y="7246"/>
                    <a:pt x="2641" y="9819"/>
                  </a:cubicBezTo>
                  <a:cubicBezTo>
                    <a:pt x="4943" y="14694"/>
                    <a:pt x="26544" y="10428"/>
                    <a:pt x="22007" y="406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 568">
              <a:extLst>
                <a:ext uri="{FF2B5EF4-FFF2-40B4-BE49-F238E27FC236}">
                  <a16:creationId xmlns:a16="http://schemas.microsoft.com/office/drawing/2014/main" id="{3370649A-D182-410A-5E45-6BA2BCB21ADC}"/>
                </a:ext>
              </a:extLst>
            </p:cNvPr>
            <p:cNvSpPr/>
            <p:nvPr/>
          </p:nvSpPr>
          <p:spPr bwMode="ltGray">
            <a:xfrm>
              <a:off x="17641741" y="6114942"/>
              <a:ext cx="26595" cy="32387"/>
            </a:xfrm>
            <a:custGeom>
              <a:avLst/>
              <a:gdLst>
                <a:gd name="connsiteX0" fmla="*/ 23970 w 26595"/>
                <a:gd name="connsiteY0" fmla="*/ 30037 h 32387"/>
                <a:gd name="connsiteX1" fmla="*/ 20788 w 26595"/>
                <a:gd name="connsiteY1" fmla="*/ 853 h 32387"/>
                <a:gd name="connsiteX2" fmla="*/ 0 w 26595"/>
                <a:gd name="connsiteY2" fmla="*/ 5728 h 32387"/>
                <a:gd name="connsiteX3" fmla="*/ 15777 w 26595"/>
                <a:gd name="connsiteY3" fmla="*/ 17443 h 32387"/>
                <a:gd name="connsiteX4" fmla="*/ 23970 w 26595"/>
                <a:gd name="connsiteY4" fmla="*/ 30037 h 3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95" h="32387">
                  <a:moveTo>
                    <a:pt x="23970" y="30037"/>
                  </a:moveTo>
                  <a:cubicBezTo>
                    <a:pt x="26273" y="21776"/>
                    <a:pt x="29727" y="4645"/>
                    <a:pt x="20788" y="853"/>
                  </a:cubicBezTo>
                  <a:cubicBezTo>
                    <a:pt x="12934" y="-2465"/>
                    <a:pt x="6568" y="4916"/>
                    <a:pt x="0" y="5728"/>
                  </a:cubicBezTo>
                  <a:cubicBezTo>
                    <a:pt x="7516" y="11145"/>
                    <a:pt x="12730" y="14125"/>
                    <a:pt x="15777" y="17443"/>
                  </a:cubicBezTo>
                  <a:cubicBezTo>
                    <a:pt x="20382" y="22521"/>
                    <a:pt x="21736" y="38299"/>
                    <a:pt x="23970" y="300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 569">
              <a:extLst>
                <a:ext uri="{FF2B5EF4-FFF2-40B4-BE49-F238E27FC236}">
                  <a16:creationId xmlns:a16="http://schemas.microsoft.com/office/drawing/2014/main" id="{1B4CBB7C-5486-606A-8D3A-182587C1BECE}"/>
                </a:ext>
              </a:extLst>
            </p:cNvPr>
            <p:cNvSpPr/>
            <p:nvPr/>
          </p:nvSpPr>
          <p:spPr bwMode="ltGray">
            <a:xfrm>
              <a:off x="17627704" y="6109709"/>
              <a:ext cx="14105" cy="11055"/>
            </a:xfrm>
            <a:custGeom>
              <a:avLst/>
              <a:gdLst>
                <a:gd name="connsiteX0" fmla="*/ 11329 w 14105"/>
                <a:gd name="connsiteY0" fmla="*/ 10893 h 11055"/>
                <a:gd name="connsiteX1" fmla="*/ 14105 w 14105"/>
                <a:gd name="connsiteY1" fmla="*/ 10961 h 11055"/>
                <a:gd name="connsiteX2" fmla="*/ 1036 w 14105"/>
                <a:gd name="connsiteY2" fmla="*/ 533 h 11055"/>
                <a:gd name="connsiteX3" fmla="*/ 11329 w 14105"/>
                <a:gd name="connsiteY3" fmla="*/ 10893 h 11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05" h="11055">
                  <a:moveTo>
                    <a:pt x="11329" y="10893"/>
                  </a:moveTo>
                  <a:cubicBezTo>
                    <a:pt x="12277" y="11096"/>
                    <a:pt x="13157" y="11096"/>
                    <a:pt x="14105" y="10961"/>
                  </a:cubicBezTo>
                  <a:cubicBezTo>
                    <a:pt x="10313" y="8252"/>
                    <a:pt x="5979" y="4934"/>
                    <a:pt x="1036" y="533"/>
                  </a:cubicBezTo>
                  <a:cubicBezTo>
                    <a:pt x="-2553" y="-2650"/>
                    <a:pt x="3745" y="9403"/>
                    <a:pt x="11329" y="108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 570">
              <a:extLst>
                <a:ext uri="{FF2B5EF4-FFF2-40B4-BE49-F238E27FC236}">
                  <a16:creationId xmlns:a16="http://schemas.microsoft.com/office/drawing/2014/main" id="{AB35CDD8-1289-CDE6-CCEA-E587823AFA9E}"/>
                </a:ext>
              </a:extLst>
            </p:cNvPr>
            <p:cNvSpPr/>
            <p:nvPr/>
          </p:nvSpPr>
          <p:spPr bwMode="ltGray">
            <a:xfrm>
              <a:off x="17555607" y="6075737"/>
              <a:ext cx="36434" cy="38930"/>
            </a:xfrm>
            <a:custGeom>
              <a:avLst/>
              <a:gdLst>
                <a:gd name="connsiteX0" fmla="*/ 26275 w 36434"/>
                <a:gd name="connsiteY0" fmla="*/ 38026 h 38930"/>
                <a:gd name="connsiteX1" fmla="*/ 33316 w 36434"/>
                <a:gd name="connsiteY1" fmla="*/ 29900 h 38930"/>
                <a:gd name="connsiteX2" fmla="*/ 22347 w 36434"/>
                <a:gd name="connsiteY2" fmla="*/ 7961 h 38930"/>
                <a:gd name="connsiteX3" fmla="*/ 339 w 36434"/>
                <a:gd name="connsiteY3" fmla="*/ 2002 h 38930"/>
                <a:gd name="connsiteX4" fmla="*/ 26275 w 36434"/>
                <a:gd name="connsiteY4" fmla="*/ 38026 h 38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34" h="38930">
                  <a:moveTo>
                    <a:pt x="26275" y="38026"/>
                  </a:moveTo>
                  <a:cubicBezTo>
                    <a:pt x="33113" y="39515"/>
                    <a:pt x="40900" y="40464"/>
                    <a:pt x="33316" y="29900"/>
                  </a:cubicBezTo>
                  <a:cubicBezTo>
                    <a:pt x="25732" y="19337"/>
                    <a:pt x="29863" y="11753"/>
                    <a:pt x="22347" y="7961"/>
                  </a:cubicBezTo>
                  <a:cubicBezTo>
                    <a:pt x="14763" y="4169"/>
                    <a:pt x="-2640" y="-3686"/>
                    <a:pt x="339" y="2002"/>
                  </a:cubicBezTo>
                  <a:cubicBezTo>
                    <a:pt x="7111" y="15206"/>
                    <a:pt x="19435" y="36536"/>
                    <a:pt x="26275" y="3802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 571">
              <a:extLst>
                <a:ext uri="{FF2B5EF4-FFF2-40B4-BE49-F238E27FC236}">
                  <a16:creationId xmlns:a16="http://schemas.microsoft.com/office/drawing/2014/main" id="{F14546F9-0ABD-DB04-0F4B-448E26579FF5}"/>
                </a:ext>
              </a:extLst>
            </p:cNvPr>
            <p:cNvSpPr/>
            <p:nvPr/>
          </p:nvSpPr>
          <p:spPr bwMode="ltGray">
            <a:xfrm>
              <a:off x="17496770" y="6042034"/>
              <a:ext cx="51861" cy="56510"/>
            </a:xfrm>
            <a:custGeom>
              <a:avLst/>
              <a:gdLst>
                <a:gd name="connsiteX0" fmla="*/ 33377 w 51861"/>
                <a:gd name="connsiteY0" fmla="*/ 12614 h 56510"/>
                <a:gd name="connsiteX1" fmla="*/ 14620 w 51861"/>
                <a:gd name="connsiteY1" fmla="*/ 2728 h 56510"/>
                <a:gd name="connsiteX2" fmla="*/ 468 w 51861"/>
                <a:gd name="connsiteY2" fmla="*/ 4963 h 56510"/>
                <a:gd name="connsiteX3" fmla="*/ 22069 w 51861"/>
                <a:gd name="connsiteY3" fmla="*/ 49518 h 56510"/>
                <a:gd name="connsiteX4" fmla="*/ 51321 w 51861"/>
                <a:gd name="connsiteY4" fmla="*/ 50331 h 56510"/>
                <a:gd name="connsiteX5" fmla="*/ 33377 w 51861"/>
                <a:gd name="connsiteY5" fmla="*/ 12614 h 5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861" h="56510">
                  <a:moveTo>
                    <a:pt x="33377" y="12614"/>
                  </a:moveTo>
                  <a:cubicBezTo>
                    <a:pt x="22746" y="4353"/>
                    <a:pt x="19156" y="1238"/>
                    <a:pt x="14620" y="2728"/>
                  </a:cubicBezTo>
                  <a:cubicBezTo>
                    <a:pt x="10083" y="4217"/>
                    <a:pt x="-2580" y="-5601"/>
                    <a:pt x="468" y="4963"/>
                  </a:cubicBezTo>
                  <a:cubicBezTo>
                    <a:pt x="6426" y="25615"/>
                    <a:pt x="15229" y="46472"/>
                    <a:pt x="22069" y="49518"/>
                  </a:cubicBezTo>
                  <a:cubicBezTo>
                    <a:pt x="28908" y="52566"/>
                    <a:pt x="48274" y="63129"/>
                    <a:pt x="51321" y="50331"/>
                  </a:cubicBezTo>
                  <a:cubicBezTo>
                    <a:pt x="54368" y="37533"/>
                    <a:pt x="44008" y="20943"/>
                    <a:pt x="33377" y="126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 572">
              <a:extLst>
                <a:ext uri="{FF2B5EF4-FFF2-40B4-BE49-F238E27FC236}">
                  <a16:creationId xmlns:a16="http://schemas.microsoft.com/office/drawing/2014/main" id="{2FBC3A02-C6C2-CC11-6B0B-389271FCEB9D}"/>
                </a:ext>
              </a:extLst>
            </p:cNvPr>
            <p:cNvSpPr/>
            <p:nvPr/>
          </p:nvSpPr>
          <p:spPr bwMode="ltGray">
            <a:xfrm>
              <a:off x="17554459" y="6114441"/>
              <a:ext cx="24762" cy="11262"/>
            </a:xfrm>
            <a:custGeom>
              <a:avLst/>
              <a:gdLst>
                <a:gd name="connsiteX0" fmla="*/ 10155 w 24762"/>
                <a:gd name="connsiteY0" fmla="*/ 7042 h 11262"/>
                <a:gd name="connsiteX1" fmla="*/ 24646 w 24762"/>
                <a:gd name="connsiteY1" fmla="*/ 1083 h 11262"/>
                <a:gd name="connsiteX2" fmla="*/ 269 w 24762"/>
                <a:gd name="connsiteY2" fmla="*/ 9547 h 11262"/>
                <a:gd name="connsiteX3" fmla="*/ 10155 w 24762"/>
                <a:gd name="connsiteY3" fmla="*/ 7042 h 1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62" h="11262">
                  <a:moveTo>
                    <a:pt x="10155" y="7042"/>
                  </a:moveTo>
                  <a:cubicBezTo>
                    <a:pt x="11645" y="4807"/>
                    <a:pt x="26204" y="4875"/>
                    <a:pt x="24646" y="1083"/>
                  </a:cubicBezTo>
                  <a:cubicBezTo>
                    <a:pt x="23157" y="-2709"/>
                    <a:pt x="-2914" y="4265"/>
                    <a:pt x="269" y="9547"/>
                  </a:cubicBezTo>
                  <a:cubicBezTo>
                    <a:pt x="2707" y="13678"/>
                    <a:pt x="8598" y="9344"/>
                    <a:pt x="10155" y="704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4" name="Freeform 573">
              <a:extLst>
                <a:ext uri="{FF2B5EF4-FFF2-40B4-BE49-F238E27FC236}">
                  <a16:creationId xmlns:a16="http://schemas.microsoft.com/office/drawing/2014/main" id="{EF99A691-9AD7-9EC4-367E-8D144C1924F2}"/>
                </a:ext>
              </a:extLst>
            </p:cNvPr>
            <p:cNvSpPr/>
            <p:nvPr/>
          </p:nvSpPr>
          <p:spPr bwMode="ltGray">
            <a:xfrm>
              <a:off x="17591153" y="6125392"/>
              <a:ext cx="21003" cy="23185"/>
            </a:xfrm>
            <a:custGeom>
              <a:avLst/>
              <a:gdLst>
                <a:gd name="connsiteX0" fmla="*/ 1156 w 21003"/>
                <a:gd name="connsiteY0" fmla="*/ 23042 h 23185"/>
                <a:gd name="connsiteX1" fmla="*/ 20658 w 21003"/>
                <a:gd name="connsiteY1" fmla="*/ 6790 h 23185"/>
                <a:gd name="connsiteX2" fmla="*/ 6642 w 21003"/>
                <a:gd name="connsiteY2" fmla="*/ 3946 h 23185"/>
                <a:gd name="connsiteX3" fmla="*/ 1156 w 21003"/>
                <a:gd name="connsiteY3" fmla="*/ 23042 h 23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3" h="23185">
                  <a:moveTo>
                    <a:pt x="1156" y="23042"/>
                  </a:moveTo>
                  <a:cubicBezTo>
                    <a:pt x="5694" y="24532"/>
                    <a:pt x="23706" y="14103"/>
                    <a:pt x="20658" y="6790"/>
                  </a:cubicBezTo>
                  <a:cubicBezTo>
                    <a:pt x="17611" y="-523"/>
                    <a:pt x="6371" y="-2622"/>
                    <a:pt x="6642" y="3946"/>
                  </a:cubicBezTo>
                  <a:cubicBezTo>
                    <a:pt x="6912" y="10515"/>
                    <a:pt x="-3380" y="21552"/>
                    <a:pt x="1156" y="2304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 574">
              <a:extLst>
                <a:ext uri="{FF2B5EF4-FFF2-40B4-BE49-F238E27FC236}">
                  <a16:creationId xmlns:a16="http://schemas.microsoft.com/office/drawing/2014/main" id="{AB9EE0BA-D289-D241-E7AF-C61EA62EDAE6}"/>
                </a:ext>
              </a:extLst>
            </p:cNvPr>
            <p:cNvSpPr/>
            <p:nvPr/>
          </p:nvSpPr>
          <p:spPr bwMode="ltGray">
            <a:xfrm>
              <a:off x="17606104" y="6139481"/>
              <a:ext cx="9821" cy="15806"/>
            </a:xfrm>
            <a:custGeom>
              <a:avLst/>
              <a:gdLst>
                <a:gd name="connsiteX0" fmla="*/ 1035 w 9821"/>
                <a:gd name="connsiteY0" fmla="*/ 15046 h 15806"/>
                <a:gd name="connsiteX1" fmla="*/ 2592 w 9821"/>
                <a:gd name="connsiteY1" fmla="*/ 9629 h 15806"/>
                <a:gd name="connsiteX2" fmla="*/ 6587 w 9821"/>
                <a:gd name="connsiteY2" fmla="*/ 149 h 15806"/>
                <a:gd name="connsiteX3" fmla="*/ 1035 w 9821"/>
                <a:gd name="connsiteY3" fmla="*/ 15046 h 15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21" h="15806">
                  <a:moveTo>
                    <a:pt x="1035" y="15046"/>
                  </a:moveTo>
                  <a:cubicBezTo>
                    <a:pt x="1508" y="18229"/>
                    <a:pt x="2592" y="10442"/>
                    <a:pt x="2592" y="9629"/>
                  </a:cubicBezTo>
                  <a:cubicBezTo>
                    <a:pt x="2592" y="8816"/>
                    <a:pt x="15728" y="-1341"/>
                    <a:pt x="6587" y="149"/>
                  </a:cubicBezTo>
                  <a:cubicBezTo>
                    <a:pt x="-2554" y="1638"/>
                    <a:pt x="222" y="9764"/>
                    <a:pt x="1035" y="1504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 575">
              <a:extLst>
                <a:ext uri="{FF2B5EF4-FFF2-40B4-BE49-F238E27FC236}">
                  <a16:creationId xmlns:a16="http://schemas.microsoft.com/office/drawing/2014/main" id="{FA89D7B1-581E-56A0-614B-EA6C88616C8E}"/>
                </a:ext>
              </a:extLst>
            </p:cNvPr>
            <p:cNvSpPr/>
            <p:nvPr/>
          </p:nvSpPr>
          <p:spPr bwMode="ltGray">
            <a:xfrm>
              <a:off x="17448348" y="6243962"/>
              <a:ext cx="21322" cy="23172"/>
            </a:xfrm>
            <a:custGeom>
              <a:avLst/>
              <a:gdLst>
                <a:gd name="connsiteX0" fmla="*/ 15100 w 21322"/>
                <a:gd name="connsiteY0" fmla="*/ 490 h 23172"/>
                <a:gd name="connsiteX1" fmla="*/ 0 w 21322"/>
                <a:gd name="connsiteY1" fmla="*/ 10715 h 23172"/>
                <a:gd name="connsiteX2" fmla="*/ 16793 w 21322"/>
                <a:gd name="connsiteY2" fmla="*/ 21955 h 23172"/>
                <a:gd name="connsiteX3" fmla="*/ 15100 w 21322"/>
                <a:gd name="connsiteY3" fmla="*/ 490 h 2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22" h="23172">
                  <a:moveTo>
                    <a:pt x="15100" y="490"/>
                  </a:moveTo>
                  <a:cubicBezTo>
                    <a:pt x="8262" y="-1745"/>
                    <a:pt x="5756" y="4011"/>
                    <a:pt x="0" y="10715"/>
                  </a:cubicBezTo>
                  <a:cubicBezTo>
                    <a:pt x="2303" y="18231"/>
                    <a:pt x="7720" y="26289"/>
                    <a:pt x="16793" y="21955"/>
                  </a:cubicBezTo>
                  <a:cubicBezTo>
                    <a:pt x="24039" y="18435"/>
                    <a:pt x="21939" y="2725"/>
                    <a:pt x="15100" y="49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 576">
              <a:extLst>
                <a:ext uri="{FF2B5EF4-FFF2-40B4-BE49-F238E27FC236}">
                  <a16:creationId xmlns:a16="http://schemas.microsoft.com/office/drawing/2014/main" id="{A2714999-30FE-2E49-0BD6-8E0B5168B977}"/>
                </a:ext>
              </a:extLst>
            </p:cNvPr>
            <p:cNvSpPr/>
            <p:nvPr/>
          </p:nvSpPr>
          <p:spPr bwMode="ltGray">
            <a:xfrm>
              <a:off x="17471674" y="6235571"/>
              <a:ext cx="13806" cy="20482"/>
            </a:xfrm>
            <a:custGeom>
              <a:avLst/>
              <a:gdLst>
                <a:gd name="connsiteX0" fmla="*/ 11479 w 13806"/>
                <a:gd name="connsiteY0" fmla="*/ 4615 h 20482"/>
                <a:gd name="connsiteX1" fmla="*/ 36 w 13806"/>
                <a:gd name="connsiteY1" fmla="*/ 1771 h 20482"/>
                <a:gd name="connsiteX2" fmla="*/ 9110 w 13806"/>
                <a:gd name="connsiteY2" fmla="*/ 18090 h 20482"/>
                <a:gd name="connsiteX3" fmla="*/ 11479 w 13806"/>
                <a:gd name="connsiteY3" fmla="*/ 4615 h 20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6" h="20482">
                  <a:moveTo>
                    <a:pt x="11479" y="4615"/>
                  </a:moveTo>
                  <a:cubicBezTo>
                    <a:pt x="7688" y="2109"/>
                    <a:pt x="172" y="-2563"/>
                    <a:pt x="36" y="1771"/>
                  </a:cubicBezTo>
                  <a:cubicBezTo>
                    <a:pt x="-438" y="13621"/>
                    <a:pt x="3828" y="25742"/>
                    <a:pt x="9110" y="18090"/>
                  </a:cubicBezTo>
                  <a:cubicBezTo>
                    <a:pt x="14392" y="10506"/>
                    <a:pt x="15272" y="7120"/>
                    <a:pt x="11479" y="461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 577">
              <a:extLst>
                <a:ext uri="{FF2B5EF4-FFF2-40B4-BE49-F238E27FC236}">
                  <a16:creationId xmlns:a16="http://schemas.microsoft.com/office/drawing/2014/main" id="{7E7E9CD9-C876-9F19-CF4B-C9DE8F58FF13}"/>
                </a:ext>
              </a:extLst>
            </p:cNvPr>
            <p:cNvSpPr/>
            <p:nvPr/>
          </p:nvSpPr>
          <p:spPr bwMode="ltGray">
            <a:xfrm>
              <a:off x="17367158" y="6190844"/>
              <a:ext cx="15038" cy="17721"/>
            </a:xfrm>
            <a:custGeom>
              <a:avLst/>
              <a:gdLst>
                <a:gd name="connsiteX0" fmla="*/ 14085 w 15038"/>
                <a:gd name="connsiteY0" fmla="*/ 17178 h 17721"/>
                <a:gd name="connsiteX1" fmla="*/ 11512 w 15038"/>
                <a:gd name="connsiteY1" fmla="*/ 3296 h 17721"/>
                <a:gd name="connsiteX2" fmla="*/ 0 w 15038"/>
                <a:gd name="connsiteY2" fmla="*/ 2348 h 17721"/>
                <a:gd name="connsiteX3" fmla="*/ 14085 w 15038"/>
                <a:gd name="connsiteY3" fmla="*/ 17178 h 1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38" h="17721">
                  <a:moveTo>
                    <a:pt x="14085" y="17178"/>
                  </a:moveTo>
                  <a:cubicBezTo>
                    <a:pt x="16996" y="14130"/>
                    <a:pt x="12392" y="6479"/>
                    <a:pt x="11512" y="3296"/>
                  </a:cubicBezTo>
                  <a:cubicBezTo>
                    <a:pt x="10564" y="181"/>
                    <a:pt x="2100" y="-1782"/>
                    <a:pt x="0" y="2348"/>
                  </a:cubicBezTo>
                  <a:cubicBezTo>
                    <a:pt x="2235" y="9797"/>
                    <a:pt x="11241" y="20225"/>
                    <a:pt x="14085" y="171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 578">
              <a:extLst>
                <a:ext uri="{FF2B5EF4-FFF2-40B4-BE49-F238E27FC236}">
                  <a16:creationId xmlns:a16="http://schemas.microsoft.com/office/drawing/2014/main" id="{36F7C5EF-F2FA-B728-9AF5-F0A324163919}"/>
                </a:ext>
              </a:extLst>
            </p:cNvPr>
            <p:cNvSpPr/>
            <p:nvPr/>
          </p:nvSpPr>
          <p:spPr bwMode="ltGray">
            <a:xfrm>
              <a:off x="17425676" y="6160330"/>
              <a:ext cx="11244" cy="21147"/>
            </a:xfrm>
            <a:custGeom>
              <a:avLst/>
              <a:gdLst>
                <a:gd name="connsiteX0" fmla="*/ 3780 w 11244"/>
                <a:gd name="connsiteY0" fmla="*/ 1443 h 21147"/>
                <a:gd name="connsiteX1" fmla="*/ 4524 w 11244"/>
                <a:gd name="connsiteY1" fmla="*/ 21148 h 21147"/>
                <a:gd name="connsiteX2" fmla="*/ 8655 w 11244"/>
                <a:gd name="connsiteY2" fmla="*/ 10449 h 21147"/>
                <a:gd name="connsiteX3" fmla="*/ 3780 w 11244"/>
                <a:gd name="connsiteY3" fmla="*/ 1443 h 2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44" h="21147">
                  <a:moveTo>
                    <a:pt x="3780" y="1443"/>
                  </a:moveTo>
                  <a:cubicBezTo>
                    <a:pt x="1477" y="9162"/>
                    <a:pt x="-3804" y="21148"/>
                    <a:pt x="4524" y="21148"/>
                  </a:cubicBezTo>
                  <a:cubicBezTo>
                    <a:pt x="12853" y="21148"/>
                    <a:pt x="12446" y="17559"/>
                    <a:pt x="8655" y="10449"/>
                  </a:cubicBezTo>
                  <a:cubicBezTo>
                    <a:pt x="4862" y="3474"/>
                    <a:pt x="7503" y="-2959"/>
                    <a:pt x="3780" y="144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 579">
              <a:extLst>
                <a:ext uri="{FF2B5EF4-FFF2-40B4-BE49-F238E27FC236}">
                  <a16:creationId xmlns:a16="http://schemas.microsoft.com/office/drawing/2014/main" id="{140922FB-8C80-D226-E3FC-EA34A8828E69}"/>
                </a:ext>
              </a:extLst>
            </p:cNvPr>
            <p:cNvSpPr/>
            <p:nvPr/>
          </p:nvSpPr>
          <p:spPr bwMode="ltGray">
            <a:xfrm>
              <a:off x="17281570" y="5996766"/>
              <a:ext cx="140468" cy="80134"/>
            </a:xfrm>
            <a:custGeom>
              <a:avLst/>
              <a:gdLst>
                <a:gd name="connsiteX0" fmla="*/ 130212 w 140468"/>
                <a:gd name="connsiteY0" fmla="*/ 122 h 80134"/>
                <a:gd name="connsiteX1" fmla="*/ 116331 w 140468"/>
                <a:gd name="connsiteY1" fmla="*/ 7367 h 80134"/>
                <a:gd name="connsiteX2" fmla="*/ 120394 w 140468"/>
                <a:gd name="connsiteY2" fmla="*/ 25108 h 80134"/>
                <a:gd name="connsiteX3" fmla="*/ 102585 w 140468"/>
                <a:gd name="connsiteY3" fmla="*/ 45152 h 80134"/>
                <a:gd name="connsiteX4" fmla="*/ 76515 w 140468"/>
                <a:gd name="connsiteY4" fmla="*/ 56799 h 80134"/>
                <a:gd name="connsiteX5" fmla="*/ 59722 w 140468"/>
                <a:gd name="connsiteY5" fmla="*/ 30187 h 80134"/>
                <a:gd name="connsiteX6" fmla="*/ 52274 w 140468"/>
                <a:gd name="connsiteY6" fmla="*/ 49824 h 80134"/>
                <a:gd name="connsiteX7" fmla="*/ 8462 w 140468"/>
                <a:gd name="connsiteY7" fmla="*/ 43527 h 80134"/>
                <a:gd name="connsiteX8" fmla="*/ 945 w 140468"/>
                <a:gd name="connsiteY8" fmla="*/ 52668 h 80134"/>
                <a:gd name="connsiteX9" fmla="*/ 20989 w 140468"/>
                <a:gd name="connsiteY9" fmla="*/ 67904 h 80134"/>
                <a:gd name="connsiteX10" fmla="*/ 44757 w 140468"/>
                <a:gd name="connsiteY10" fmla="*/ 80092 h 80134"/>
                <a:gd name="connsiteX11" fmla="*/ 76651 w 140468"/>
                <a:gd name="connsiteY11" fmla="*/ 79348 h 80134"/>
                <a:gd name="connsiteX12" fmla="*/ 99131 w 140468"/>
                <a:gd name="connsiteY12" fmla="*/ 72034 h 80134"/>
                <a:gd name="connsiteX13" fmla="*/ 110237 w 140468"/>
                <a:gd name="connsiteY13" fmla="*/ 56663 h 80134"/>
                <a:gd name="connsiteX14" fmla="*/ 116737 w 140468"/>
                <a:gd name="connsiteY14" fmla="*/ 47996 h 80134"/>
                <a:gd name="connsiteX15" fmla="*/ 133395 w 140468"/>
                <a:gd name="connsiteY15" fmla="*/ 44339 h 80134"/>
                <a:gd name="connsiteX16" fmla="*/ 128858 w 140468"/>
                <a:gd name="connsiteY16" fmla="*/ 41360 h 80134"/>
                <a:gd name="connsiteX17" fmla="*/ 133395 w 140468"/>
                <a:gd name="connsiteY17" fmla="*/ 22603 h 80134"/>
                <a:gd name="connsiteX18" fmla="*/ 140302 w 140468"/>
                <a:gd name="connsiteY18" fmla="*/ 9398 h 80134"/>
                <a:gd name="connsiteX19" fmla="*/ 130212 w 140468"/>
                <a:gd name="connsiteY19" fmla="*/ 122 h 80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0468" h="80134">
                  <a:moveTo>
                    <a:pt x="130212" y="122"/>
                  </a:moveTo>
                  <a:cubicBezTo>
                    <a:pt x="124119" y="-623"/>
                    <a:pt x="118565" y="2085"/>
                    <a:pt x="116331" y="7367"/>
                  </a:cubicBezTo>
                  <a:cubicBezTo>
                    <a:pt x="114029" y="12649"/>
                    <a:pt x="121883" y="20572"/>
                    <a:pt x="120394" y="25108"/>
                  </a:cubicBezTo>
                  <a:cubicBezTo>
                    <a:pt x="118904" y="29645"/>
                    <a:pt x="112336" y="39057"/>
                    <a:pt x="102585" y="45152"/>
                  </a:cubicBezTo>
                  <a:cubicBezTo>
                    <a:pt x="92834" y="51246"/>
                    <a:pt x="84844" y="56799"/>
                    <a:pt x="76515" y="56799"/>
                  </a:cubicBezTo>
                  <a:cubicBezTo>
                    <a:pt x="68186" y="56799"/>
                    <a:pt x="68863" y="36214"/>
                    <a:pt x="59722" y="30187"/>
                  </a:cubicBezTo>
                  <a:cubicBezTo>
                    <a:pt x="50581" y="24160"/>
                    <a:pt x="56810" y="45287"/>
                    <a:pt x="52274" y="49824"/>
                  </a:cubicBezTo>
                  <a:cubicBezTo>
                    <a:pt x="47736" y="54361"/>
                    <a:pt x="26609" y="48064"/>
                    <a:pt x="8462" y="43527"/>
                  </a:cubicBezTo>
                  <a:cubicBezTo>
                    <a:pt x="-3930" y="40412"/>
                    <a:pt x="945" y="44407"/>
                    <a:pt x="945" y="52668"/>
                  </a:cubicBezTo>
                  <a:cubicBezTo>
                    <a:pt x="945" y="60929"/>
                    <a:pt x="14150" y="62148"/>
                    <a:pt x="20989" y="67904"/>
                  </a:cubicBezTo>
                  <a:cubicBezTo>
                    <a:pt x="27828" y="73659"/>
                    <a:pt x="36360" y="79618"/>
                    <a:pt x="44757" y="80092"/>
                  </a:cubicBezTo>
                  <a:cubicBezTo>
                    <a:pt x="53086" y="80566"/>
                    <a:pt x="67712" y="76842"/>
                    <a:pt x="76651" y="79348"/>
                  </a:cubicBezTo>
                  <a:cubicBezTo>
                    <a:pt x="85589" y="81921"/>
                    <a:pt x="91412" y="76097"/>
                    <a:pt x="99131" y="72034"/>
                  </a:cubicBezTo>
                  <a:cubicBezTo>
                    <a:pt x="106851" y="67972"/>
                    <a:pt x="104142" y="63435"/>
                    <a:pt x="110237" y="56663"/>
                  </a:cubicBezTo>
                  <a:cubicBezTo>
                    <a:pt x="116331" y="49892"/>
                    <a:pt x="114435" y="50298"/>
                    <a:pt x="116737" y="47996"/>
                  </a:cubicBezTo>
                  <a:cubicBezTo>
                    <a:pt x="119040" y="45761"/>
                    <a:pt x="128113" y="48131"/>
                    <a:pt x="133395" y="44339"/>
                  </a:cubicBezTo>
                  <a:cubicBezTo>
                    <a:pt x="138744" y="40547"/>
                    <a:pt x="130687" y="45693"/>
                    <a:pt x="128858" y="41360"/>
                  </a:cubicBezTo>
                  <a:cubicBezTo>
                    <a:pt x="126760" y="36349"/>
                    <a:pt x="131093" y="24092"/>
                    <a:pt x="133395" y="22603"/>
                  </a:cubicBezTo>
                  <a:cubicBezTo>
                    <a:pt x="135697" y="21113"/>
                    <a:pt x="141521" y="18472"/>
                    <a:pt x="140302" y="9398"/>
                  </a:cubicBezTo>
                  <a:cubicBezTo>
                    <a:pt x="139015" y="596"/>
                    <a:pt x="136239" y="866"/>
                    <a:pt x="130212" y="12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 580">
              <a:extLst>
                <a:ext uri="{FF2B5EF4-FFF2-40B4-BE49-F238E27FC236}">
                  <a16:creationId xmlns:a16="http://schemas.microsoft.com/office/drawing/2014/main" id="{994F2C5A-435D-8C19-FC8C-5CDDBAD92596}"/>
                </a:ext>
              </a:extLst>
            </p:cNvPr>
            <p:cNvSpPr/>
            <p:nvPr/>
          </p:nvSpPr>
          <p:spPr bwMode="ltGray">
            <a:xfrm>
              <a:off x="17247631" y="5917753"/>
              <a:ext cx="13414" cy="24437"/>
            </a:xfrm>
            <a:custGeom>
              <a:avLst/>
              <a:gdLst>
                <a:gd name="connsiteX0" fmla="*/ 2788 w 13414"/>
                <a:gd name="connsiteY0" fmla="*/ 24015 h 24437"/>
                <a:gd name="connsiteX1" fmla="*/ 9762 w 13414"/>
                <a:gd name="connsiteY1" fmla="*/ 8780 h 24437"/>
                <a:gd name="connsiteX2" fmla="*/ 486 w 13414"/>
                <a:gd name="connsiteY2" fmla="*/ 1670 h 24437"/>
                <a:gd name="connsiteX3" fmla="*/ 2788 w 13414"/>
                <a:gd name="connsiteY3" fmla="*/ 24015 h 24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14" h="24437">
                  <a:moveTo>
                    <a:pt x="2788" y="24015"/>
                  </a:moveTo>
                  <a:cubicBezTo>
                    <a:pt x="8882" y="20969"/>
                    <a:pt x="18836" y="12572"/>
                    <a:pt x="9762" y="8780"/>
                  </a:cubicBezTo>
                  <a:cubicBezTo>
                    <a:pt x="621" y="4988"/>
                    <a:pt x="-1004" y="-3612"/>
                    <a:pt x="486" y="1670"/>
                  </a:cubicBezTo>
                  <a:cubicBezTo>
                    <a:pt x="3736" y="12978"/>
                    <a:pt x="-3307" y="27063"/>
                    <a:pt x="2788" y="2401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 581">
              <a:extLst>
                <a:ext uri="{FF2B5EF4-FFF2-40B4-BE49-F238E27FC236}">
                  <a16:creationId xmlns:a16="http://schemas.microsoft.com/office/drawing/2014/main" id="{A495B9BA-CD7A-CA11-A68D-4C58B7008DBE}"/>
                </a:ext>
              </a:extLst>
            </p:cNvPr>
            <p:cNvSpPr/>
            <p:nvPr/>
          </p:nvSpPr>
          <p:spPr bwMode="ltGray">
            <a:xfrm>
              <a:off x="17320396" y="5890732"/>
              <a:ext cx="22228" cy="19179"/>
            </a:xfrm>
            <a:custGeom>
              <a:avLst/>
              <a:gdLst>
                <a:gd name="connsiteX0" fmla="*/ 21709 w 22228"/>
                <a:gd name="connsiteY0" fmla="*/ 14809 h 19179"/>
                <a:gd name="connsiteX1" fmla="*/ 39 w 22228"/>
                <a:gd name="connsiteY1" fmla="*/ 3027 h 19179"/>
                <a:gd name="connsiteX2" fmla="*/ 21709 w 22228"/>
                <a:gd name="connsiteY2" fmla="*/ 14809 h 19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28" h="19179">
                  <a:moveTo>
                    <a:pt x="21709" y="14809"/>
                  </a:moveTo>
                  <a:cubicBezTo>
                    <a:pt x="17171" y="4991"/>
                    <a:pt x="785" y="-5234"/>
                    <a:pt x="39" y="3027"/>
                  </a:cubicBezTo>
                  <a:cubicBezTo>
                    <a:pt x="-1179" y="16841"/>
                    <a:pt x="26313" y="24560"/>
                    <a:pt x="21709" y="148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 582">
              <a:extLst>
                <a:ext uri="{FF2B5EF4-FFF2-40B4-BE49-F238E27FC236}">
                  <a16:creationId xmlns:a16="http://schemas.microsoft.com/office/drawing/2014/main" id="{928D72EE-77C9-BBF5-4AC9-AE29946F88E7}"/>
                </a:ext>
              </a:extLst>
            </p:cNvPr>
            <p:cNvSpPr/>
            <p:nvPr/>
          </p:nvSpPr>
          <p:spPr bwMode="ltGray">
            <a:xfrm>
              <a:off x="17339637" y="5937400"/>
              <a:ext cx="28967" cy="16628"/>
            </a:xfrm>
            <a:custGeom>
              <a:avLst/>
              <a:gdLst>
                <a:gd name="connsiteX0" fmla="*/ 28876 w 28967"/>
                <a:gd name="connsiteY0" fmla="*/ 10531 h 16628"/>
                <a:gd name="connsiteX1" fmla="*/ 11811 w 28967"/>
                <a:gd name="connsiteY1" fmla="*/ 644 h 16628"/>
                <a:gd name="connsiteX2" fmla="*/ 774 w 28967"/>
                <a:gd name="connsiteY2" fmla="*/ 7754 h 16628"/>
                <a:gd name="connsiteX3" fmla="*/ 28876 w 28967"/>
                <a:gd name="connsiteY3" fmla="*/ 10531 h 16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967" h="16628">
                  <a:moveTo>
                    <a:pt x="28876" y="10531"/>
                  </a:moveTo>
                  <a:cubicBezTo>
                    <a:pt x="30365" y="-1523"/>
                    <a:pt x="13301" y="3082"/>
                    <a:pt x="11811" y="644"/>
                  </a:cubicBezTo>
                  <a:cubicBezTo>
                    <a:pt x="10322" y="-1794"/>
                    <a:pt x="-3357" y="3149"/>
                    <a:pt x="774" y="7754"/>
                  </a:cubicBezTo>
                  <a:cubicBezTo>
                    <a:pt x="6462" y="14119"/>
                    <a:pt x="27385" y="22583"/>
                    <a:pt x="28876" y="105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4" name="Freeform 583">
              <a:extLst>
                <a:ext uri="{FF2B5EF4-FFF2-40B4-BE49-F238E27FC236}">
                  <a16:creationId xmlns:a16="http://schemas.microsoft.com/office/drawing/2014/main" id="{16810269-1C11-B74D-C6DE-1721496B928C}"/>
                </a:ext>
              </a:extLst>
            </p:cNvPr>
            <p:cNvSpPr/>
            <p:nvPr/>
          </p:nvSpPr>
          <p:spPr bwMode="ltGray">
            <a:xfrm>
              <a:off x="17271022" y="6040147"/>
              <a:ext cx="5657" cy="14527"/>
            </a:xfrm>
            <a:custGeom>
              <a:avLst/>
              <a:gdLst>
                <a:gd name="connsiteX0" fmla="*/ 320 w 5657"/>
                <a:gd name="connsiteY0" fmla="*/ 5157 h 14527"/>
                <a:gd name="connsiteX1" fmla="*/ 5129 w 5657"/>
                <a:gd name="connsiteY1" fmla="*/ 11184 h 14527"/>
                <a:gd name="connsiteX2" fmla="*/ 320 w 5657"/>
                <a:gd name="connsiteY2" fmla="*/ 5157 h 14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57" h="14527">
                  <a:moveTo>
                    <a:pt x="320" y="5157"/>
                  </a:moveTo>
                  <a:cubicBezTo>
                    <a:pt x="1540" y="14908"/>
                    <a:pt x="7431" y="17278"/>
                    <a:pt x="5129" y="11184"/>
                  </a:cubicBezTo>
                  <a:cubicBezTo>
                    <a:pt x="2894" y="5157"/>
                    <a:pt x="-1169" y="-6896"/>
                    <a:pt x="320" y="515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5" name="Freeform 584">
              <a:extLst>
                <a:ext uri="{FF2B5EF4-FFF2-40B4-BE49-F238E27FC236}">
                  <a16:creationId xmlns:a16="http://schemas.microsoft.com/office/drawing/2014/main" id="{F395FCFC-FB20-AC6F-CF92-44A794FFC10F}"/>
                </a:ext>
              </a:extLst>
            </p:cNvPr>
            <p:cNvSpPr/>
            <p:nvPr/>
          </p:nvSpPr>
          <p:spPr bwMode="ltGray">
            <a:xfrm>
              <a:off x="17251570" y="6036220"/>
              <a:ext cx="563" cy="78"/>
            </a:xfrm>
            <a:custGeom>
              <a:avLst/>
              <a:gdLst>
                <a:gd name="connsiteX0" fmla="*/ 0 w 563"/>
                <a:gd name="connsiteY0" fmla="*/ 78 h 78"/>
                <a:gd name="connsiteX1" fmla="*/ 0 w 563"/>
                <a:gd name="connsiteY1" fmla="*/ 78 h 78"/>
                <a:gd name="connsiteX2" fmla="*/ 0 w 563"/>
                <a:gd name="connsiteY2" fmla="*/ 78 h 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3" h="78">
                  <a:moveTo>
                    <a:pt x="0" y="78"/>
                  </a:moveTo>
                  <a:cubicBezTo>
                    <a:pt x="880" y="10"/>
                    <a:pt x="609" y="-57"/>
                    <a:pt x="0" y="78"/>
                  </a:cubicBezTo>
                  <a:lnTo>
                    <a:pt x="0" y="78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6" name="Freeform 585">
              <a:extLst>
                <a:ext uri="{FF2B5EF4-FFF2-40B4-BE49-F238E27FC236}">
                  <a16:creationId xmlns:a16="http://schemas.microsoft.com/office/drawing/2014/main" id="{BEEC5A52-E0BF-E8B3-15A8-3CE8BA177641}"/>
                </a:ext>
              </a:extLst>
            </p:cNvPr>
            <p:cNvSpPr/>
            <p:nvPr/>
          </p:nvSpPr>
          <p:spPr bwMode="ltGray">
            <a:xfrm>
              <a:off x="17233842" y="6036235"/>
              <a:ext cx="17728" cy="8544"/>
            </a:xfrm>
            <a:custGeom>
              <a:avLst/>
              <a:gdLst>
                <a:gd name="connsiteX0" fmla="*/ 1341 w 17728"/>
                <a:gd name="connsiteY0" fmla="*/ 3449 h 8544"/>
                <a:gd name="connsiteX1" fmla="*/ 15019 w 17728"/>
                <a:gd name="connsiteY1" fmla="*/ 5209 h 8544"/>
                <a:gd name="connsiteX2" fmla="*/ 17728 w 17728"/>
                <a:gd name="connsiteY2" fmla="*/ 131 h 8544"/>
                <a:gd name="connsiteX3" fmla="*/ 16441 w 17728"/>
                <a:gd name="connsiteY3" fmla="*/ 198 h 8544"/>
                <a:gd name="connsiteX4" fmla="*/ 1341 w 17728"/>
                <a:gd name="connsiteY4" fmla="*/ 3449 h 8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8" h="8544">
                  <a:moveTo>
                    <a:pt x="1341" y="3449"/>
                  </a:moveTo>
                  <a:cubicBezTo>
                    <a:pt x="6555" y="7376"/>
                    <a:pt x="16509" y="11710"/>
                    <a:pt x="15019" y="5209"/>
                  </a:cubicBezTo>
                  <a:cubicBezTo>
                    <a:pt x="14139" y="1417"/>
                    <a:pt x="16577" y="401"/>
                    <a:pt x="17728" y="131"/>
                  </a:cubicBezTo>
                  <a:cubicBezTo>
                    <a:pt x="17457" y="131"/>
                    <a:pt x="17051" y="198"/>
                    <a:pt x="16441" y="198"/>
                  </a:cubicBezTo>
                  <a:cubicBezTo>
                    <a:pt x="10889" y="131"/>
                    <a:pt x="-4618" y="-1088"/>
                    <a:pt x="1341" y="344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7" name="Freeform 586">
              <a:extLst>
                <a:ext uri="{FF2B5EF4-FFF2-40B4-BE49-F238E27FC236}">
                  <a16:creationId xmlns:a16="http://schemas.microsoft.com/office/drawing/2014/main" id="{03183FC2-574F-A2E6-E39D-D0E0ED115897}"/>
                </a:ext>
              </a:extLst>
            </p:cNvPr>
            <p:cNvSpPr/>
            <p:nvPr/>
          </p:nvSpPr>
          <p:spPr bwMode="ltGray">
            <a:xfrm>
              <a:off x="17894771" y="7239625"/>
              <a:ext cx="190573" cy="391913"/>
            </a:xfrm>
            <a:custGeom>
              <a:avLst/>
              <a:gdLst>
                <a:gd name="connsiteX0" fmla="*/ 166191 w 190573"/>
                <a:gd name="connsiteY0" fmla="*/ 206827 h 391913"/>
                <a:gd name="connsiteX1" fmla="*/ 130708 w 190573"/>
                <a:gd name="connsiteY1" fmla="*/ 182585 h 391913"/>
                <a:gd name="connsiteX2" fmla="*/ 118993 w 190573"/>
                <a:gd name="connsiteY2" fmla="*/ 153942 h 391913"/>
                <a:gd name="connsiteX3" fmla="*/ 113170 w 190573"/>
                <a:gd name="connsiteY3" fmla="*/ 129971 h 391913"/>
                <a:gd name="connsiteX4" fmla="*/ 99356 w 190573"/>
                <a:gd name="connsiteY4" fmla="*/ 124283 h 391913"/>
                <a:gd name="connsiteX5" fmla="*/ 96241 w 190573"/>
                <a:gd name="connsiteY5" fmla="*/ 140128 h 391913"/>
                <a:gd name="connsiteX6" fmla="*/ 82631 w 190573"/>
                <a:gd name="connsiteY6" fmla="*/ 123741 h 391913"/>
                <a:gd name="connsiteX7" fmla="*/ 81818 w 190573"/>
                <a:gd name="connsiteY7" fmla="*/ 83316 h 391913"/>
                <a:gd name="connsiteX8" fmla="*/ 95632 w 190573"/>
                <a:gd name="connsiteY8" fmla="*/ 50203 h 391913"/>
                <a:gd name="connsiteX9" fmla="*/ 71661 w 190573"/>
                <a:gd name="connsiteY9" fmla="*/ 55891 h 391913"/>
                <a:gd name="connsiteX10" fmla="*/ 81141 w 190573"/>
                <a:gd name="connsiteY10" fmla="*/ 38150 h 391913"/>
                <a:gd name="connsiteX11" fmla="*/ 66379 w 190573"/>
                <a:gd name="connsiteY11" fmla="*/ 21628 h 391913"/>
                <a:gd name="connsiteX12" fmla="*/ 61368 w 190573"/>
                <a:gd name="connsiteY12" fmla="*/ 10387 h 391913"/>
                <a:gd name="connsiteX13" fmla="*/ 47487 w 190573"/>
                <a:gd name="connsiteY13" fmla="*/ 365 h 391913"/>
                <a:gd name="connsiteX14" fmla="*/ 27037 w 190573"/>
                <a:gd name="connsiteY14" fmla="*/ 7746 h 391913"/>
                <a:gd name="connsiteX15" fmla="*/ 41054 w 190573"/>
                <a:gd name="connsiteY15" fmla="*/ 52167 h 391913"/>
                <a:gd name="connsiteX16" fmla="*/ 57848 w 190573"/>
                <a:gd name="connsiteY16" fmla="*/ 90493 h 391913"/>
                <a:gd name="connsiteX17" fmla="*/ 56493 w 190573"/>
                <a:gd name="connsiteY17" fmla="*/ 120829 h 391913"/>
                <a:gd name="connsiteX18" fmla="*/ 61233 w 190573"/>
                <a:gd name="connsiteY18" fmla="*/ 144936 h 391913"/>
                <a:gd name="connsiteX19" fmla="*/ 66515 w 190573"/>
                <a:gd name="connsiteY19" fmla="*/ 167959 h 391913"/>
                <a:gd name="connsiteX20" fmla="*/ 68817 w 190573"/>
                <a:gd name="connsiteY20" fmla="*/ 203373 h 391913"/>
                <a:gd name="connsiteX21" fmla="*/ 63739 w 190573"/>
                <a:gd name="connsiteY21" fmla="*/ 210889 h 391913"/>
                <a:gd name="connsiteX22" fmla="*/ 49248 w 190573"/>
                <a:gd name="connsiteY22" fmla="*/ 225042 h 391913"/>
                <a:gd name="connsiteX23" fmla="*/ 38887 w 190573"/>
                <a:gd name="connsiteY23" fmla="*/ 238179 h 391913"/>
                <a:gd name="connsiteX24" fmla="*/ 3066 w 190573"/>
                <a:gd name="connsiteY24" fmla="*/ 259441 h 391913"/>
                <a:gd name="connsiteX25" fmla="*/ 17625 w 190573"/>
                <a:gd name="connsiteY25" fmla="*/ 291064 h 391913"/>
                <a:gd name="connsiteX26" fmla="*/ 47013 w 190573"/>
                <a:gd name="connsiteY26" fmla="*/ 328577 h 391913"/>
                <a:gd name="connsiteX27" fmla="*/ 23855 w 190573"/>
                <a:gd name="connsiteY27" fmla="*/ 359794 h 391913"/>
                <a:gd name="connsiteX28" fmla="*/ 425 w 190573"/>
                <a:gd name="connsiteY28" fmla="*/ 369409 h 391913"/>
                <a:gd name="connsiteX29" fmla="*/ 16000 w 190573"/>
                <a:gd name="connsiteY29" fmla="*/ 390401 h 391913"/>
                <a:gd name="connsiteX30" fmla="*/ 42950 w 190573"/>
                <a:gd name="connsiteY30" fmla="*/ 380582 h 391913"/>
                <a:gd name="connsiteX31" fmla="*/ 74979 w 190573"/>
                <a:gd name="connsiteY31" fmla="*/ 347605 h 391913"/>
                <a:gd name="connsiteX32" fmla="*/ 106941 w 190573"/>
                <a:gd name="connsiteY32" fmla="*/ 305419 h 391913"/>
                <a:gd name="connsiteX33" fmla="*/ 123327 w 190573"/>
                <a:gd name="connsiteY33" fmla="*/ 276640 h 391913"/>
                <a:gd name="connsiteX34" fmla="*/ 137683 w 190573"/>
                <a:gd name="connsiteY34" fmla="*/ 264655 h 391913"/>
                <a:gd name="connsiteX35" fmla="*/ 161789 w 190573"/>
                <a:gd name="connsiteY35" fmla="*/ 252737 h 391913"/>
                <a:gd name="connsiteX36" fmla="*/ 173504 w 190573"/>
                <a:gd name="connsiteY36" fmla="*/ 234928 h 391913"/>
                <a:gd name="connsiteX37" fmla="*/ 188468 w 190573"/>
                <a:gd name="connsiteY37" fmla="*/ 209400 h 391913"/>
                <a:gd name="connsiteX38" fmla="*/ 166191 w 190573"/>
                <a:gd name="connsiteY38" fmla="*/ 206827 h 39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90573" h="391913">
                  <a:moveTo>
                    <a:pt x="166191" y="206827"/>
                  </a:moveTo>
                  <a:cubicBezTo>
                    <a:pt x="137683" y="218067"/>
                    <a:pt x="136396" y="192742"/>
                    <a:pt x="130708" y="182585"/>
                  </a:cubicBezTo>
                  <a:cubicBezTo>
                    <a:pt x="125020" y="172428"/>
                    <a:pt x="118993" y="161864"/>
                    <a:pt x="118993" y="153942"/>
                  </a:cubicBezTo>
                  <a:cubicBezTo>
                    <a:pt x="118993" y="146019"/>
                    <a:pt x="117165" y="136742"/>
                    <a:pt x="113170" y="129971"/>
                  </a:cubicBezTo>
                  <a:cubicBezTo>
                    <a:pt x="109175" y="123200"/>
                    <a:pt x="100507" y="122048"/>
                    <a:pt x="99356" y="124283"/>
                  </a:cubicBezTo>
                  <a:cubicBezTo>
                    <a:pt x="98273" y="126517"/>
                    <a:pt x="96309" y="136539"/>
                    <a:pt x="96241" y="140128"/>
                  </a:cubicBezTo>
                  <a:cubicBezTo>
                    <a:pt x="89741" y="138570"/>
                    <a:pt x="83173" y="134440"/>
                    <a:pt x="82631" y="123741"/>
                  </a:cubicBezTo>
                  <a:cubicBezTo>
                    <a:pt x="82089" y="111891"/>
                    <a:pt x="74979" y="94624"/>
                    <a:pt x="81818" y="83316"/>
                  </a:cubicBezTo>
                  <a:cubicBezTo>
                    <a:pt x="88657" y="72007"/>
                    <a:pt x="100169" y="51354"/>
                    <a:pt x="95632" y="50203"/>
                  </a:cubicBezTo>
                  <a:cubicBezTo>
                    <a:pt x="91095" y="49052"/>
                    <a:pt x="72812" y="65507"/>
                    <a:pt x="71661" y="55891"/>
                  </a:cubicBezTo>
                  <a:cubicBezTo>
                    <a:pt x="70510" y="46276"/>
                    <a:pt x="88590" y="42145"/>
                    <a:pt x="81141" y="38150"/>
                  </a:cubicBezTo>
                  <a:cubicBezTo>
                    <a:pt x="73760" y="34223"/>
                    <a:pt x="69832" y="24472"/>
                    <a:pt x="66379" y="21628"/>
                  </a:cubicBezTo>
                  <a:cubicBezTo>
                    <a:pt x="62926" y="18783"/>
                    <a:pt x="61910" y="17768"/>
                    <a:pt x="61368" y="10387"/>
                  </a:cubicBezTo>
                  <a:cubicBezTo>
                    <a:pt x="60827" y="3006"/>
                    <a:pt x="50331" y="-1328"/>
                    <a:pt x="47487" y="365"/>
                  </a:cubicBezTo>
                  <a:cubicBezTo>
                    <a:pt x="44643" y="2058"/>
                    <a:pt x="25750" y="1787"/>
                    <a:pt x="27037" y="7746"/>
                  </a:cubicBezTo>
                  <a:cubicBezTo>
                    <a:pt x="31371" y="28128"/>
                    <a:pt x="35366" y="30701"/>
                    <a:pt x="41054" y="52167"/>
                  </a:cubicBezTo>
                  <a:cubicBezTo>
                    <a:pt x="46742" y="73632"/>
                    <a:pt x="57848" y="78034"/>
                    <a:pt x="57848" y="90493"/>
                  </a:cubicBezTo>
                  <a:cubicBezTo>
                    <a:pt x="57848" y="102953"/>
                    <a:pt x="51889" y="111756"/>
                    <a:pt x="56493" y="120829"/>
                  </a:cubicBezTo>
                  <a:cubicBezTo>
                    <a:pt x="61030" y="129903"/>
                    <a:pt x="60082" y="140399"/>
                    <a:pt x="61233" y="144936"/>
                  </a:cubicBezTo>
                  <a:cubicBezTo>
                    <a:pt x="62384" y="149473"/>
                    <a:pt x="67598" y="158885"/>
                    <a:pt x="66515" y="167959"/>
                  </a:cubicBezTo>
                  <a:cubicBezTo>
                    <a:pt x="65364" y="177032"/>
                    <a:pt x="73354" y="196873"/>
                    <a:pt x="68817" y="203373"/>
                  </a:cubicBezTo>
                  <a:cubicBezTo>
                    <a:pt x="64280" y="209874"/>
                    <a:pt x="64686" y="203509"/>
                    <a:pt x="63739" y="210889"/>
                  </a:cubicBezTo>
                  <a:cubicBezTo>
                    <a:pt x="62248" y="221927"/>
                    <a:pt x="54259" y="220979"/>
                    <a:pt x="49248" y="225042"/>
                  </a:cubicBezTo>
                  <a:cubicBezTo>
                    <a:pt x="44237" y="229172"/>
                    <a:pt x="44643" y="235741"/>
                    <a:pt x="38887" y="238179"/>
                  </a:cubicBezTo>
                  <a:cubicBezTo>
                    <a:pt x="33200" y="240616"/>
                    <a:pt x="5369" y="242445"/>
                    <a:pt x="3066" y="259441"/>
                  </a:cubicBezTo>
                  <a:cubicBezTo>
                    <a:pt x="764" y="276370"/>
                    <a:pt x="1644" y="283141"/>
                    <a:pt x="17625" y="291064"/>
                  </a:cubicBezTo>
                  <a:cubicBezTo>
                    <a:pt x="33605" y="298986"/>
                    <a:pt x="50873" y="321197"/>
                    <a:pt x="47013" y="328577"/>
                  </a:cubicBezTo>
                  <a:cubicBezTo>
                    <a:pt x="43153" y="335958"/>
                    <a:pt x="32996" y="354106"/>
                    <a:pt x="23855" y="359794"/>
                  </a:cubicBezTo>
                  <a:cubicBezTo>
                    <a:pt x="14713" y="365482"/>
                    <a:pt x="-2961" y="361487"/>
                    <a:pt x="425" y="369409"/>
                  </a:cubicBezTo>
                  <a:cubicBezTo>
                    <a:pt x="3879" y="377332"/>
                    <a:pt x="9161" y="386947"/>
                    <a:pt x="16000" y="390401"/>
                  </a:cubicBezTo>
                  <a:cubicBezTo>
                    <a:pt x="22839" y="393786"/>
                    <a:pt x="31507" y="391891"/>
                    <a:pt x="42950" y="380582"/>
                  </a:cubicBezTo>
                  <a:cubicBezTo>
                    <a:pt x="54326" y="369274"/>
                    <a:pt x="49586" y="364534"/>
                    <a:pt x="74979" y="347605"/>
                  </a:cubicBezTo>
                  <a:cubicBezTo>
                    <a:pt x="100372" y="330676"/>
                    <a:pt x="106941" y="314493"/>
                    <a:pt x="106941" y="305419"/>
                  </a:cubicBezTo>
                  <a:cubicBezTo>
                    <a:pt x="106941" y="296345"/>
                    <a:pt x="116488" y="281177"/>
                    <a:pt x="123327" y="276640"/>
                  </a:cubicBezTo>
                  <a:cubicBezTo>
                    <a:pt x="130166" y="272104"/>
                    <a:pt x="131995" y="265738"/>
                    <a:pt x="137683" y="264655"/>
                  </a:cubicBezTo>
                  <a:cubicBezTo>
                    <a:pt x="143370" y="263504"/>
                    <a:pt x="154950" y="253685"/>
                    <a:pt x="161789" y="252737"/>
                  </a:cubicBezTo>
                  <a:cubicBezTo>
                    <a:pt x="168629" y="251789"/>
                    <a:pt x="171270" y="247930"/>
                    <a:pt x="173504" y="234928"/>
                  </a:cubicBezTo>
                  <a:cubicBezTo>
                    <a:pt x="175806" y="221927"/>
                    <a:pt x="185083" y="218812"/>
                    <a:pt x="188468" y="209400"/>
                  </a:cubicBezTo>
                  <a:cubicBezTo>
                    <a:pt x="191922" y="199988"/>
                    <a:pt x="194698" y="195519"/>
                    <a:pt x="166191" y="20682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8" name="Freeform 587">
              <a:extLst>
                <a:ext uri="{FF2B5EF4-FFF2-40B4-BE49-F238E27FC236}">
                  <a16:creationId xmlns:a16="http://schemas.microsoft.com/office/drawing/2014/main" id="{544696B0-A18A-DEE3-A002-BD9200ADD7CC}"/>
                </a:ext>
              </a:extLst>
            </p:cNvPr>
            <p:cNvSpPr/>
            <p:nvPr/>
          </p:nvSpPr>
          <p:spPr bwMode="ltGray">
            <a:xfrm>
              <a:off x="18002738" y="7346555"/>
              <a:ext cx="7377" cy="7544"/>
            </a:xfrm>
            <a:custGeom>
              <a:avLst/>
              <a:gdLst>
                <a:gd name="connsiteX0" fmla="*/ 2697 w 7377"/>
                <a:gd name="connsiteY0" fmla="*/ 6654 h 7544"/>
                <a:gd name="connsiteX1" fmla="*/ 5947 w 7377"/>
                <a:gd name="connsiteY1" fmla="*/ 2456 h 7544"/>
                <a:gd name="connsiteX2" fmla="*/ 1140 w 7377"/>
                <a:gd name="connsiteY2" fmla="*/ 2523 h 7544"/>
                <a:gd name="connsiteX3" fmla="*/ 2697 w 7377"/>
                <a:gd name="connsiteY3" fmla="*/ 6654 h 7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77" h="7544">
                  <a:moveTo>
                    <a:pt x="2697" y="6654"/>
                  </a:moveTo>
                  <a:cubicBezTo>
                    <a:pt x="7234" y="4420"/>
                    <a:pt x="8791" y="5841"/>
                    <a:pt x="5947" y="2456"/>
                  </a:cubicBezTo>
                  <a:cubicBezTo>
                    <a:pt x="3103" y="-930"/>
                    <a:pt x="3103" y="-727"/>
                    <a:pt x="1140" y="2523"/>
                  </a:cubicBezTo>
                  <a:cubicBezTo>
                    <a:pt x="598" y="6519"/>
                    <a:pt x="-1840" y="8956"/>
                    <a:pt x="2697" y="66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9" name="Freeform 588">
              <a:extLst>
                <a:ext uri="{FF2B5EF4-FFF2-40B4-BE49-F238E27FC236}">
                  <a16:creationId xmlns:a16="http://schemas.microsoft.com/office/drawing/2014/main" id="{1FB3EA08-0317-05B8-D92C-FA6A73342188}"/>
                </a:ext>
              </a:extLst>
            </p:cNvPr>
            <p:cNvSpPr/>
            <p:nvPr/>
          </p:nvSpPr>
          <p:spPr bwMode="ltGray">
            <a:xfrm>
              <a:off x="17550968" y="7565893"/>
              <a:ext cx="323296" cy="329975"/>
            </a:xfrm>
            <a:custGeom>
              <a:avLst/>
              <a:gdLst>
                <a:gd name="connsiteX0" fmla="*/ 313486 w 323296"/>
                <a:gd name="connsiteY0" fmla="*/ 31156 h 329975"/>
                <a:gd name="connsiteX1" fmla="*/ 296964 w 323296"/>
                <a:gd name="connsiteY1" fmla="*/ 15040 h 329975"/>
                <a:gd name="connsiteX2" fmla="*/ 276988 w 323296"/>
                <a:gd name="connsiteY2" fmla="*/ 1903 h 329975"/>
                <a:gd name="connsiteX3" fmla="*/ 274212 w 323296"/>
                <a:gd name="connsiteY3" fmla="*/ 35761 h 329975"/>
                <a:gd name="connsiteX4" fmla="*/ 248345 w 323296"/>
                <a:gd name="connsiteY4" fmla="*/ 53841 h 329975"/>
                <a:gd name="connsiteX5" fmla="*/ 219905 w 323296"/>
                <a:gd name="connsiteY5" fmla="*/ 62779 h 329975"/>
                <a:gd name="connsiteX6" fmla="*/ 208393 w 323296"/>
                <a:gd name="connsiteY6" fmla="*/ 97652 h 329975"/>
                <a:gd name="connsiteX7" fmla="*/ 186522 w 323296"/>
                <a:gd name="connsiteY7" fmla="*/ 130155 h 329975"/>
                <a:gd name="connsiteX8" fmla="*/ 138106 w 323296"/>
                <a:gd name="connsiteY8" fmla="*/ 143901 h 329975"/>
                <a:gd name="connsiteX9" fmla="*/ 136142 w 323296"/>
                <a:gd name="connsiteY9" fmla="*/ 172273 h 329975"/>
                <a:gd name="connsiteX10" fmla="*/ 112238 w 323296"/>
                <a:gd name="connsiteY10" fmla="*/ 164418 h 329975"/>
                <a:gd name="connsiteX11" fmla="*/ 78517 w 323296"/>
                <a:gd name="connsiteY11" fmla="*/ 183717 h 329975"/>
                <a:gd name="connsiteX12" fmla="*/ 58677 w 323296"/>
                <a:gd name="connsiteY12" fmla="*/ 207756 h 329975"/>
                <a:gd name="connsiteX13" fmla="*/ 39649 w 323296"/>
                <a:gd name="connsiteY13" fmla="*/ 217168 h 329975"/>
                <a:gd name="connsiteX14" fmla="*/ 27731 w 323296"/>
                <a:gd name="connsiteY14" fmla="*/ 247640 h 329975"/>
                <a:gd name="connsiteX15" fmla="*/ 17506 w 323296"/>
                <a:gd name="connsiteY15" fmla="*/ 261318 h 329975"/>
                <a:gd name="connsiteX16" fmla="*/ 577 w 323296"/>
                <a:gd name="connsiteY16" fmla="*/ 285289 h 329975"/>
                <a:gd name="connsiteX17" fmla="*/ 21366 w 323296"/>
                <a:gd name="connsiteY17" fmla="*/ 302217 h 329975"/>
                <a:gd name="connsiteX18" fmla="*/ 34638 w 323296"/>
                <a:gd name="connsiteY18" fmla="*/ 311426 h 329975"/>
                <a:gd name="connsiteX19" fmla="*/ 53395 w 323296"/>
                <a:gd name="connsiteY19" fmla="*/ 318266 h 329975"/>
                <a:gd name="connsiteX20" fmla="*/ 81767 w 323296"/>
                <a:gd name="connsiteY20" fmla="*/ 325579 h 329975"/>
                <a:gd name="connsiteX21" fmla="*/ 114338 w 323296"/>
                <a:gd name="connsiteY21" fmla="*/ 312916 h 329975"/>
                <a:gd name="connsiteX22" fmla="*/ 138173 w 323296"/>
                <a:gd name="connsiteY22" fmla="*/ 292331 h 329975"/>
                <a:gd name="connsiteX23" fmla="*/ 161061 w 323296"/>
                <a:gd name="connsiteY23" fmla="*/ 246285 h 329975"/>
                <a:gd name="connsiteX24" fmla="*/ 186724 w 323296"/>
                <a:gd name="connsiteY24" fmla="*/ 207417 h 329975"/>
                <a:gd name="connsiteX25" fmla="*/ 218076 w 323296"/>
                <a:gd name="connsiteY25" fmla="*/ 183040 h 329975"/>
                <a:gd name="connsiteX26" fmla="*/ 245908 w 323296"/>
                <a:gd name="connsiteY26" fmla="*/ 185207 h 329975"/>
                <a:gd name="connsiteX27" fmla="*/ 262633 w 323296"/>
                <a:gd name="connsiteY27" fmla="*/ 166043 h 329975"/>
                <a:gd name="connsiteX28" fmla="*/ 264799 w 323296"/>
                <a:gd name="connsiteY28" fmla="*/ 143021 h 329975"/>
                <a:gd name="connsiteX29" fmla="*/ 282135 w 323296"/>
                <a:gd name="connsiteY29" fmla="*/ 124738 h 329975"/>
                <a:gd name="connsiteX30" fmla="*/ 311319 w 323296"/>
                <a:gd name="connsiteY30" fmla="*/ 102595 h 329975"/>
                <a:gd name="connsiteX31" fmla="*/ 320867 w 323296"/>
                <a:gd name="connsiteY31" fmla="*/ 74968 h 329975"/>
                <a:gd name="connsiteX32" fmla="*/ 321409 w 323296"/>
                <a:gd name="connsiteY32" fmla="*/ 45241 h 329975"/>
                <a:gd name="connsiteX33" fmla="*/ 313486 w 323296"/>
                <a:gd name="connsiteY33" fmla="*/ 31156 h 32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3296" h="329975">
                  <a:moveTo>
                    <a:pt x="313486" y="31156"/>
                  </a:moveTo>
                  <a:cubicBezTo>
                    <a:pt x="307798" y="28312"/>
                    <a:pt x="299808" y="24114"/>
                    <a:pt x="296964" y="15040"/>
                  </a:cubicBezTo>
                  <a:cubicBezTo>
                    <a:pt x="294120" y="5966"/>
                    <a:pt x="287213" y="-4326"/>
                    <a:pt x="276988" y="1903"/>
                  </a:cubicBezTo>
                  <a:cubicBezTo>
                    <a:pt x="267305" y="7727"/>
                    <a:pt x="279358" y="22760"/>
                    <a:pt x="274212" y="35761"/>
                  </a:cubicBezTo>
                  <a:cubicBezTo>
                    <a:pt x="269065" y="48762"/>
                    <a:pt x="261414" y="47611"/>
                    <a:pt x="248345" y="53841"/>
                  </a:cubicBezTo>
                  <a:cubicBezTo>
                    <a:pt x="235208" y="60070"/>
                    <a:pt x="227286" y="45309"/>
                    <a:pt x="219905" y="62779"/>
                  </a:cubicBezTo>
                  <a:cubicBezTo>
                    <a:pt x="212524" y="80249"/>
                    <a:pt x="216993" y="85802"/>
                    <a:pt x="208393" y="97652"/>
                  </a:cubicBezTo>
                  <a:cubicBezTo>
                    <a:pt x="199861" y="109502"/>
                    <a:pt x="199049" y="126769"/>
                    <a:pt x="186522" y="130155"/>
                  </a:cubicBezTo>
                  <a:cubicBezTo>
                    <a:pt x="173994" y="133540"/>
                    <a:pt x="144403" y="137062"/>
                    <a:pt x="138106" y="143901"/>
                  </a:cubicBezTo>
                  <a:cubicBezTo>
                    <a:pt x="131808" y="150672"/>
                    <a:pt x="143522" y="164892"/>
                    <a:pt x="136142" y="172273"/>
                  </a:cubicBezTo>
                  <a:cubicBezTo>
                    <a:pt x="128761" y="179654"/>
                    <a:pt x="120770" y="165570"/>
                    <a:pt x="112238" y="164418"/>
                  </a:cubicBezTo>
                  <a:cubicBezTo>
                    <a:pt x="103707" y="163267"/>
                    <a:pt x="84205" y="174711"/>
                    <a:pt x="78517" y="183717"/>
                  </a:cubicBezTo>
                  <a:cubicBezTo>
                    <a:pt x="72829" y="192791"/>
                    <a:pt x="64364" y="201526"/>
                    <a:pt x="58677" y="207756"/>
                  </a:cubicBezTo>
                  <a:cubicBezTo>
                    <a:pt x="52988" y="213985"/>
                    <a:pt x="50483" y="213782"/>
                    <a:pt x="39649" y="217168"/>
                  </a:cubicBezTo>
                  <a:cubicBezTo>
                    <a:pt x="28814" y="220554"/>
                    <a:pt x="28882" y="240868"/>
                    <a:pt x="27731" y="247640"/>
                  </a:cubicBezTo>
                  <a:cubicBezTo>
                    <a:pt x="26580" y="254411"/>
                    <a:pt x="15204" y="253395"/>
                    <a:pt x="17506" y="261318"/>
                  </a:cubicBezTo>
                  <a:cubicBezTo>
                    <a:pt x="19809" y="269240"/>
                    <a:pt x="-3959" y="273980"/>
                    <a:pt x="577" y="285289"/>
                  </a:cubicBezTo>
                  <a:cubicBezTo>
                    <a:pt x="5114" y="296597"/>
                    <a:pt x="16829" y="298832"/>
                    <a:pt x="21366" y="302217"/>
                  </a:cubicBezTo>
                  <a:cubicBezTo>
                    <a:pt x="25902" y="305603"/>
                    <a:pt x="28611" y="305806"/>
                    <a:pt x="34638" y="311426"/>
                  </a:cubicBezTo>
                  <a:cubicBezTo>
                    <a:pt x="41138" y="317521"/>
                    <a:pt x="45404" y="309192"/>
                    <a:pt x="53395" y="318266"/>
                  </a:cubicBezTo>
                  <a:cubicBezTo>
                    <a:pt x="61385" y="327339"/>
                    <a:pt x="66938" y="335194"/>
                    <a:pt x="81767" y="325579"/>
                  </a:cubicBezTo>
                  <a:cubicBezTo>
                    <a:pt x="96597" y="315963"/>
                    <a:pt x="102961" y="318536"/>
                    <a:pt x="114338" y="312916"/>
                  </a:cubicBezTo>
                  <a:cubicBezTo>
                    <a:pt x="125714" y="307228"/>
                    <a:pt x="127339" y="311562"/>
                    <a:pt x="138173" y="292331"/>
                  </a:cubicBezTo>
                  <a:cubicBezTo>
                    <a:pt x="149008" y="273100"/>
                    <a:pt x="153680" y="256442"/>
                    <a:pt x="161061" y="246285"/>
                  </a:cubicBezTo>
                  <a:cubicBezTo>
                    <a:pt x="168442" y="236128"/>
                    <a:pt x="175349" y="215949"/>
                    <a:pt x="186724" y="207417"/>
                  </a:cubicBezTo>
                  <a:cubicBezTo>
                    <a:pt x="198101" y="198953"/>
                    <a:pt x="209544" y="184191"/>
                    <a:pt x="218076" y="183040"/>
                  </a:cubicBezTo>
                  <a:cubicBezTo>
                    <a:pt x="226608" y="181889"/>
                    <a:pt x="236224" y="187441"/>
                    <a:pt x="245908" y="185207"/>
                  </a:cubicBezTo>
                  <a:cubicBezTo>
                    <a:pt x="255590" y="182972"/>
                    <a:pt x="263783" y="177893"/>
                    <a:pt x="262633" y="166043"/>
                  </a:cubicBezTo>
                  <a:cubicBezTo>
                    <a:pt x="261481" y="154193"/>
                    <a:pt x="257892" y="147015"/>
                    <a:pt x="264799" y="143021"/>
                  </a:cubicBezTo>
                  <a:cubicBezTo>
                    <a:pt x="271639" y="139093"/>
                    <a:pt x="274144" y="134353"/>
                    <a:pt x="282135" y="124738"/>
                  </a:cubicBezTo>
                  <a:cubicBezTo>
                    <a:pt x="290124" y="115122"/>
                    <a:pt x="305090" y="107673"/>
                    <a:pt x="311319" y="102595"/>
                  </a:cubicBezTo>
                  <a:cubicBezTo>
                    <a:pt x="317549" y="97516"/>
                    <a:pt x="317481" y="85125"/>
                    <a:pt x="320867" y="74968"/>
                  </a:cubicBezTo>
                  <a:cubicBezTo>
                    <a:pt x="324321" y="64810"/>
                    <a:pt x="323711" y="50929"/>
                    <a:pt x="321409" y="45241"/>
                  </a:cubicBezTo>
                  <a:cubicBezTo>
                    <a:pt x="319174" y="39620"/>
                    <a:pt x="319242" y="33933"/>
                    <a:pt x="313486" y="3115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0" name="Freeform 589">
              <a:extLst>
                <a:ext uri="{FF2B5EF4-FFF2-40B4-BE49-F238E27FC236}">
                  <a16:creationId xmlns:a16="http://schemas.microsoft.com/office/drawing/2014/main" id="{9F9372ED-02A1-0E43-9E51-26E8CFB99C06}"/>
                </a:ext>
              </a:extLst>
            </p:cNvPr>
            <p:cNvSpPr/>
            <p:nvPr/>
          </p:nvSpPr>
          <p:spPr bwMode="ltGray">
            <a:xfrm>
              <a:off x="17878870" y="7583032"/>
              <a:ext cx="11823" cy="8503"/>
            </a:xfrm>
            <a:custGeom>
              <a:avLst/>
              <a:gdLst>
                <a:gd name="connsiteX0" fmla="*/ 617 w 11823"/>
                <a:gd name="connsiteY0" fmla="*/ 0 h 8503"/>
                <a:gd name="connsiteX1" fmla="*/ 8065 w 11823"/>
                <a:gd name="connsiteY1" fmla="*/ 7043 h 8503"/>
                <a:gd name="connsiteX2" fmla="*/ 11790 w 11823"/>
                <a:gd name="connsiteY2" fmla="*/ 3928 h 8503"/>
                <a:gd name="connsiteX3" fmla="*/ 617 w 11823"/>
                <a:gd name="connsiteY3" fmla="*/ 0 h 8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23" h="8503">
                  <a:moveTo>
                    <a:pt x="617" y="0"/>
                  </a:moveTo>
                  <a:cubicBezTo>
                    <a:pt x="-2701" y="3928"/>
                    <a:pt x="8472" y="3657"/>
                    <a:pt x="8065" y="7043"/>
                  </a:cubicBezTo>
                  <a:cubicBezTo>
                    <a:pt x="7591" y="10428"/>
                    <a:pt x="11247" y="7313"/>
                    <a:pt x="11790" y="3928"/>
                  </a:cubicBezTo>
                  <a:cubicBezTo>
                    <a:pt x="12331" y="542"/>
                    <a:pt x="6237" y="610"/>
                    <a:pt x="617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1" name="Freeform 590">
              <a:extLst>
                <a:ext uri="{FF2B5EF4-FFF2-40B4-BE49-F238E27FC236}">
                  <a16:creationId xmlns:a16="http://schemas.microsoft.com/office/drawing/2014/main" id="{CDFAD3D6-C33C-F480-7972-4603344C9B61}"/>
                </a:ext>
              </a:extLst>
            </p:cNvPr>
            <p:cNvSpPr/>
            <p:nvPr/>
          </p:nvSpPr>
          <p:spPr bwMode="ltGray">
            <a:xfrm>
              <a:off x="17879910" y="7594925"/>
              <a:ext cx="7208" cy="7908"/>
            </a:xfrm>
            <a:custGeom>
              <a:avLst/>
              <a:gdLst>
                <a:gd name="connsiteX0" fmla="*/ 4249 w 7208"/>
                <a:gd name="connsiteY0" fmla="*/ 3005 h 7908"/>
                <a:gd name="connsiteX1" fmla="*/ 186 w 7208"/>
                <a:gd name="connsiteY1" fmla="*/ 7677 h 7908"/>
                <a:gd name="connsiteX2" fmla="*/ 7093 w 7208"/>
                <a:gd name="connsiteY2" fmla="*/ 5307 h 7908"/>
                <a:gd name="connsiteX3" fmla="*/ 4249 w 7208"/>
                <a:gd name="connsiteY3" fmla="*/ 3005 h 7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08" h="7908">
                  <a:moveTo>
                    <a:pt x="4249" y="3005"/>
                  </a:moveTo>
                  <a:cubicBezTo>
                    <a:pt x="3572" y="-5459"/>
                    <a:pt x="-965" y="6526"/>
                    <a:pt x="186" y="7677"/>
                  </a:cubicBezTo>
                  <a:cubicBezTo>
                    <a:pt x="1337" y="8828"/>
                    <a:pt x="8177" y="5307"/>
                    <a:pt x="7093" y="5307"/>
                  </a:cubicBezTo>
                  <a:cubicBezTo>
                    <a:pt x="6009" y="5307"/>
                    <a:pt x="4452" y="5849"/>
                    <a:pt x="4249" y="30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2" name="Freeform 591">
              <a:extLst>
                <a:ext uri="{FF2B5EF4-FFF2-40B4-BE49-F238E27FC236}">
                  <a16:creationId xmlns:a16="http://schemas.microsoft.com/office/drawing/2014/main" id="{3DA9DA35-E52F-926F-136A-A989B6FE555E}"/>
                </a:ext>
              </a:extLst>
            </p:cNvPr>
            <p:cNvSpPr/>
            <p:nvPr/>
          </p:nvSpPr>
          <p:spPr bwMode="ltGray">
            <a:xfrm>
              <a:off x="17556798" y="7887945"/>
              <a:ext cx="30035" cy="36164"/>
            </a:xfrm>
            <a:custGeom>
              <a:avLst/>
              <a:gdLst>
                <a:gd name="connsiteX0" fmla="*/ 15264 w 30035"/>
                <a:gd name="connsiteY0" fmla="*/ 2105 h 36164"/>
                <a:gd name="connsiteX1" fmla="*/ 7613 w 30035"/>
                <a:gd name="connsiteY1" fmla="*/ 18898 h 36164"/>
                <a:gd name="connsiteX2" fmla="*/ 29 w 30035"/>
                <a:gd name="connsiteY2" fmla="*/ 28446 h 36164"/>
                <a:gd name="connsiteX3" fmla="*/ 8628 w 30035"/>
                <a:gd name="connsiteY3" fmla="*/ 35623 h 36164"/>
                <a:gd name="connsiteX4" fmla="*/ 25016 w 30035"/>
                <a:gd name="connsiteY4" fmla="*/ 26211 h 36164"/>
                <a:gd name="connsiteX5" fmla="*/ 28943 w 30035"/>
                <a:gd name="connsiteY5" fmla="*/ 4881 h 36164"/>
                <a:gd name="connsiteX6" fmla="*/ 15264 w 30035"/>
                <a:gd name="connsiteY6" fmla="*/ 2105 h 36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035" h="36164">
                  <a:moveTo>
                    <a:pt x="15264" y="2105"/>
                  </a:moveTo>
                  <a:cubicBezTo>
                    <a:pt x="5243" y="9553"/>
                    <a:pt x="11607" y="14361"/>
                    <a:pt x="7613" y="18898"/>
                  </a:cubicBezTo>
                  <a:cubicBezTo>
                    <a:pt x="3618" y="23434"/>
                    <a:pt x="-377" y="24450"/>
                    <a:pt x="29" y="28446"/>
                  </a:cubicBezTo>
                  <a:cubicBezTo>
                    <a:pt x="435" y="32373"/>
                    <a:pt x="638" y="37925"/>
                    <a:pt x="8628" y="35623"/>
                  </a:cubicBezTo>
                  <a:cubicBezTo>
                    <a:pt x="16619" y="33389"/>
                    <a:pt x="23255" y="34133"/>
                    <a:pt x="25016" y="26211"/>
                  </a:cubicBezTo>
                  <a:cubicBezTo>
                    <a:pt x="26708" y="18288"/>
                    <a:pt x="32396" y="10501"/>
                    <a:pt x="28943" y="4881"/>
                  </a:cubicBezTo>
                  <a:cubicBezTo>
                    <a:pt x="25489" y="-739"/>
                    <a:pt x="19801" y="-1281"/>
                    <a:pt x="15264" y="21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3" name="Freeform 592">
              <a:extLst>
                <a:ext uri="{FF2B5EF4-FFF2-40B4-BE49-F238E27FC236}">
                  <a16:creationId xmlns:a16="http://schemas.microsoft.com/office/drawing/2014/main" id="{80874E5D-0001-EF3C-960D-0804710C012D}"/>
                </a:ext>
              </a:extLst>
            </p:cNvPr>
            <p:cNvSpPr/>
            <p:nvPr/>
          </p:nvSpPr>
          <p:spPr bwMode="ltGray">
            <a:xfrm>
              <a:off x="17382485" y="5942128"/>
              <a:ext cx="73560" cy="78112"/>
            </a:xfrm>
            <a:custGeom>
              <a:avLst/>
              <a:gdLst>
                <a:gd name="connsiteX0" fmla="*/ 69993 w 73560"/>
                <a:gd name="connsiteY0" fmla="*/ 54761 h 78112"/>
                <a:gd name="connsiteX1" fmla="*/ 52320 w 73560"/>
                <a:gd name="connsiteY1" fmla="*/ 26591 h 78112"/>
                <a:gd name="connsiteX2" fmla="*/ 17718 w 73560"/>
                <a:gd name="connsiteY2" fmla="*/ 1199 h 78112"/>
                <a:gd name="connsiteX3" fmla="*/ 3430 w 73560"/>
                <a:gd name="connsiteY3" fmla="*/ 8918 h 78112"/>
                <a:gd name="connsiteX4" fmla="*/ 39048 w 73560"/>
                <a:gd name="connsiteY4" fmla="*/ 27743 h 78112"/>
                <a:gd name="connsiteX5" fmla="*/ 54012 w 73560"/>
                <a:gd name="connsiteY5" fmla="*/ 51849 h 78112"/>
                <a:gd name="connsiteX6" fmla="*/ 60852 w 73560"/>
                <a:gd name="connsiteY6" fmla="*/ 78054 h 78112"/>
                <a:gd name="connsiteX7" fmla="*/ 69993 w 73560"/>
                <a:gd name="connsiteY7" fmla="*/ 54761 h 7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560" h="78112">
                  <a:moveTo>
                    <a:pt x="69993" y="54761"/>
                  </a:moveTo>
                  <a:cubicBezTo>
                    <a:pt x="61664" y="46567"/>
                    <a:pt x="63222" y="39457"/>
                    <a:pt x="52320" y="26591"/>
                  </a:cubicBezTo>
                  <a:cubicBezTo>
                    <a:pt x="41418" y="13726"/>
                    <a:pt x="33630" y="1199"/>
                    <a:pt x="17718" y="1199"/>
                  </a:cubicBezTo>
                  <a:cubicBezTo>
                    <a:pt x="1737" y="1199"/>
                    <a:pt x="-4493" y="-4490"/>
                    <a:pt x="3430" y="8918"/>
                  </a:cubicBezTo>
                  <a:cubicBezTo>
                    <a:pt x="12436" y="24018"/>
                    <a:pt x="32209" y="16908"/>
                    <a:pt x="39048" y="27743"/>
                  </a:cubicBezTo>
                  <a:cubicBezTo>
                    <a:pt x="45887" y="38644"/>
                    <a:pt x="50627" y="44468"/>
                    <a:pt x="54012" y="51849"/>
                  </a:cubicBezTo>
                  <a:cubicBezTo>
                    <a:pt x="57398" y="59230"/>
                    <a:pt x="50966" y="76903"/>
                    <a:pt x="60852" y="78054"/>
                  </a:cubicBezTo>
                  <a:cubicBezTo>
                    <a:pt x="70739" y="79205"/>
                    <a:pt x="78323" y="62954"/>
                    <a:pt x="69993" y="5476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4" name="Freeform 593">
              <a:extLst>
                <a:ext uri="{FF2B5EF4-FFF2-40B4-BE49-F238E27FC236}">
                  <a16:creationId xmlns:a16="http://schemas.microsoft.com/office/drawing/2014/main" id="{2DD390D2-F957-8451-9F7C-7E5624BDC978}"/>
                </a:ext>
              </a:extLst>
            </p:cNvPr>
            <p:cNvSpPr/>
            <p:nvPr/>
          </p:nvSpPr>
          <p:spPr bwMode="ltGray">
            <a:xfrm>
              <a:off x="7432089" y="5137658"/>
              <a:ext cx="45092" cy="52052"/>
            </a:xfrm>
            <a:custGeom>
              <a:avLst/>
              <a:gdLst>
                <a:gd name="connsiteX0" fmla="*/ 29313 w 45092"/>
                <a:gd name="connsiteY0" fmla="*/ 5689 h 52052"/>
                <a:gd name="connsiteX1" fmla="*/ 14009 w 45092"/>
                <a:gd name="connsiteY1" fmla="*/ 2236 h 52052"/>
                <a:gd name="connsiteX2" fmla="*/ 4529 w 45092"/>
                <a:gd name="connsiteY2" fmla="*/ 15372 h 52052"/>
                <a:gd name="connsiteX3" fmla="*/ 873 w 45092"/>
                <a:gd name="connsiteY3" fmla="*/ 28035 h 52052"/>
                <a:gd name="connsiteX4" fmla="*/ 1279 w 45092"/>
                <a:gd name="connsiteY4" fmla="*/ 47469 h 52052"/>
                <a:gd name="connsiteX5" fmla="*/ 25047 w 45092"/>
                <a:gd name="connsiteY5" fmla="*/ 48417 h 52052"/>
                <a:gd name="connsiteX6" fmla="*/ 35543 w 45092"/>
                <a:gd name="connsiteY6" fmla="*/ 39546 h 52052"/>
                <a:gd name="connsiteX7" fmla="*/ 43871 w 45092"/>
                <a:gd name="connsiteY7" fmla="*/ 21061 h 52052"/>
                <a:gd name="connsiteX8" fmla="*/ 29313 w 45092"/>
                <a:gd name="connsiteY8" fmla="*/ 5689 h 5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092" h="52052">
                  <a:moveTo>
                    <a:pt x="29313" y="5689"/>
                  </a:moveTo>
                  <a:cubicBezTo>
                    <a:pt x="21323" y="69"/>
                    <a:pt x="17057" y="-1963"/>
                    <a:pt x="14009" y="2236"/>
                  </a:cubicBezTo>
                  <a:cubicBezTo>
                    <a:pt x="8186" y="10158"/>
                    <a:pt x="5274" y="11242"/>
                    <a:pt x="4529" y="15372"/>
                  </a:cubicBezTo>
                  <a:cubicBezTo>
                    <a:pt x="3785" y="19503"/>
                    <a:pt x="263" y="20857"/>
                    <a:pt x="873" y="28035"/>
                  </a:cubicBezTo>
                  <a:cubicBezTo>
                    <a:pt x="1415" y="35213"/>
                    <a:pt x="-1633" y="43338"/>
                    <a:pt x="1279" y="47469"/>
                  </a:cubicBezTo>
                  <a:cubicBezTo>
                    <a:pt x="4191" y="51599"/>
                    <a:pt x="20849" y="54850"/>
                    <a:pt x="25047" y="48417"/>
                  </a:cubicBezTo>
                  <a:cubicBezTo>
                    <a:pt x="29245" y="41984"/>
                    <a:pt x="30599" y="40697"/>
                    <a:pt x="35543" y="39546"/>
                  </a:cubicBezTo>
                  <a:cubicBezTo>
                    <a:pt x="40486" y="38395"/>
                    <a:pt x="48070" y="26478"/>
                    <a:pt x="43871" y="21061"/>
                  </a:cubicBezTo>
                  <a:cubicBezTo>
                    <a:pt x="39741" y="15711"/>
                    <a:pt x="37303" y="11377"/>
                    <a:pt x="29313" y="568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5" name="Freeform 594">
              <a:extLst>
                <a:ext uri="{FF2B5EF4-FFF2-40B4-BE49-F238E27FC236}">
                  <a16:creationId xmlns:a16="http://schemas.microsoft.com/office/drawing/2014/main" id="{00822C80-DCCE-9331-CEA0-D98317ECBB69}"/>
                </a:ext>
              </a:extLst>
            </p:cNvPr>
            <p:cNvSpPr/>
            <p:nvPr/>
          </p:nvSpPr>
          <p:spPr bwMode="ltGray">
            <a:xfrm>
              <a:off x="7412038" y="5097284"/>
              <a:ext cx="31156" cy="25645"/>
            </a:xfrm>
            <a:custGeom>
              <a:avLst/>
              <a:gdLst>
                <a:gd name="connsiteX0" fmla="*/ 28778 w 31156"/>
                <a:gd name="connsiteY0" fmla="*/ 1710 h 25645"/>
                <a:gd name="connsiteX1" fmla="*/ 4198 w 31156"/>
                <a:gd name="connsiteY1" fmla="*/ 6653 h 25645"/>
                <a:gd name="connsiteX2" fmla="*/ 2640 w 31156"/>
                <a:gd name="connsiteY2" fmla="*/ 25139 h 25645"/>
                <a:gd name="connsiteX3" fmla="*/ 17537 w 31156"/>
                <a:gd name="connsiteY3" fmla="*/ 18842 h 25645"/>
                <a:gd name="connsiteX4" fmla="*/ 28778 w 31156"/>
                <a:gd name="connsiteY4" fmla="*/ 1710 h 2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56" h="25645">
                  <a:moveTo>
                    <a:pt x="28778" y="1710"/>
                  </a:moveTo>
                  <a:cubicBezTo>
                    <a:pt x="20991" y="-2827"/>
                    <a:pt x="13881" y="2658"/>
                    <a:pt x="4198" y="6653"/>
                  </a:cubicBezTo>
                  <a:cubicBezTo>
                    <a:pt x="2708" y="13424"/>
                    <a:pt x="-3454" y="22498"/>
                    <a:pt x="2640" y="25139"/>
                  </a:cubicBezTo>
                  <a:cubicBezTo>
                    <a:pt x="8734" y="27780"/>
                    <a:pt x="11782" y="19248"/>
                    <a:pt x="17537" y="18842"/>
                  </a:cubicBezTo>
                  <a:cubicBezTo>
                    <a:pt x="23225" y="18435"/>
                    <a:pt x="36565" y="6247"/>
                    <a:pt x="28778" y="171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6" name="Freeform 595">
              <a:extLst>
                <a:ext uri="{FF2B5EF4-FFF2-40B4-BE49-F238E27FC236}">
                  <a16:creationId xmlns:a16="http://schemas.microsoft.com/office/drawing/2014/main" id="{BD00F0AE-A1FA-3915-E4AD-EEF8DF89897E}"/>
                </a:ext>
              </a:extLst>
            </p:cNvPr>
            <p:cNvSpPr/>
            <p:nvPr/>
          </p:nvSpPr>
          <p:spPr bwMode="ltGray">
            <a:xfrm>
              <a:off x="7408990" y="5100817"/>
              <a:ext cx="8332" cy="1766"/>
            </a:xfrm>
            <a:custGeom>
              <a:avLst/>
              <a:gdLst>
                <a:gd name="connsiteX0" fmla="*/ 7245 w 8332"/>
                <a:gd name="connsiteY0" fmla="*/ 547 h 1766"/>
                <a:gd name="connsiteX1" fmla="*/ 0 w 8332"/>
                <a:gd name="connsiteY1" fmla="*/ 1766 h 1766"/>
                <a:gd name="connsiteX2" fmla="*/ 677 w 8332"/>
                <a:gd name="connsiteY2" fmla="*/ 1698 h 1766"/>
                <a:gd name="connsiteX3" fmla="*/ 7245 w 8332"/>
                <a:gd name="connsiteY3" fmla="*/ 547 h 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32" h="1766">
                  <a:moveTo>
                    <a:pt x="7245" y="547"/>
                  </a:moveTo>
                  <a:cubicBezTo>
                    <a:pt x="4401" y="-739"/>
                    <a:pt x="2031" y="480"/>
                    <a:pt x="0" y="1766"/>
                  </a:cubicBezTo>
                  <a:cubicBezTo>
                    <a:pt x="203" y="1766"/>
                    <a:pt x="406" y="1698"/>
                    <a:pt x="677" y="1698"/>
                  </a:cubicBezTo>
                  <a:cubicBezTo>
                    <a:pt x="5214" y="1225"/>
                    <a:pt x="10699" y="2037"/>
                    <a:pt x="7245" y="54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7" name="Freeform 596">
              <a:extLst>
                <a:ext uri="{FF2B5EF4-FFF2-40B4-BE49-F238E27FC236}">
                  <a16:creationId xmlns:a16="http://schemas.microsoft.com/office/drawing/2014/main" id="{74CE14E7-45CB-D1F0-4551-C443289AD733}"/>
                </a:ext>
              </a:extLst>
            </p:cNvPr>
            <p:cNvSpPr/>
            <p:nvPr/>
          </p:nvSpPr>
          <p:spPr bwMode="ltGray">
            <a:xfrm>
              <a:off x="7406240" y="5102515"/>
              <a:ext cx="2750" cy="1284"/>
            </a:xfrm>
            <a:custGeom>
              <a:avLst/>
              <a:gdLst>
                <a:gd name="connsiteX0" fmla="*/ 1531 w 2750"/>
                <a:gd name="connsiteY0" fmla="*/ 745 h 1284"/>
                <a:gd name="connsiteX1" fmla="*/ 2750 w 2750"/>
                <a:gd name="connsiteY1" fmla="*/ 0 h 1284"/>
                <a:gd name="connsiteX2" fmla="*/ 1531 w 2750"/>
                <a:gd name="connsiteY2" fmla="*/ 745 h 1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0" h="1284">
                  <a:moveTo>
                    <a:pt x="1531" y="745"/>
                  </a:moveTo>
                  <a:cubicBezTo>
                    <a:pt x="1937" y="474"/>
                    <a:pt x="2344" y="271"/>
                    <a:pt x="2750" y="0"/>
                  </a:cubicBezTo>
                  <a:cubicBezTo>
                    <a:pt x="-974" y="542"/>
                    <a:pt x="-433" y="2099"/>
                    <a:pt x="1531" y="74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8" name="Freeform 597">
              <a:extLst>
                <a:ext uri="{FF2B5EF4-FFF2-40B4-BE49-F238E27FC236}">
                  <a16:creationId xmlns:a16="http://schemas.microsoft.com/office/drawing/2014/main" id="{7E74D1E7-B5D7-C11A-6EAA-DC4C163FF757}"/>
                </a:ext>
              </a:extLst>
            </p:cNvPr>
            <p:cNvSpPr/>
            <p:nvPr/>
          </p:nvSpPr>
          <p:spPr bwMode="ltGray">
            <a:xfrm>
              <a:off x="7363665" y="5068745"/>
              <a:ext cx="21746" cy="27695"/>
            </a:xfrm>
            <a:custGeom>
              <a:avLst/>
              <a:gdLst>
                <a:gd name="connsiteX0" fmla="*/ 21355 w 21746"/>
                <a:gd name="connsiteY0" fmla="*/ 1673 h 27695"/>
                <a:gd name="connsiteX1" fmla="*/ 973 w 21746"/>
                <a:gd name="connsiteY1" fmla="*/ 2824 h 27695"/>
                <a:gd name="connsiteX2" fmla="*/ 7067 w 21746"/>
                <a:gd name="connsiteY2" fmla="*/ 20227 h 27695"/>
                <a:gd name="connsiteX3" fmla="*/ 14515 w 21746"/>
                <a:gd name="connsiteY3" fmla="*/ 27269 h 27695"/>
                <a:gd name="connsiteX4" fmla="*/ 10114 w 21746"/>
                <a:gd name="connsiteY4" fmla="*/ 24019 h 27695"/>
                <a:gd name="connsiteX5" fmla="*/ 21355 w 21746"/>
                <a:gd name="connsiteY5" fmla="*/ 1673 h 2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746" h="27695">
                  <a:moveTo>
                    <a:pt x="21355" y="1673"/>
                  </a:moveTo>
                  <a:cubicBezTo>
                    <a:pt x="18307" y="-1374"/>
                    <a:pt x="2869" y="183"/>
                    <a:pt x="973" y="2824"/>
                  </a:cubicBezTo>
                  <a:cubicBezTo>
                    <a:pt x="-2549" y="7700"/>
                    <a:pt x="4426" y="16028"/>
                    <a:pt x="7067" y="20227"/>
                  </a:cubicBezTo>
                  <a:cubicBezTo>
                    <a:pt x="9708" y="24358"/>
                    <a:pt x="10723" y="29165"/>
                    <a:pt x="14515" y="27269"/>
                  </a:cubicBezTo>
                  <a:cubicBezTo>
                    <a:pt x="18307" y="25373"/>
                    <a:pt x="11671" y="26660"/>
                    <a:pt x="10114" y="24019"/>
                  </a:cubicBezTo>
                  <a:cubicBezTo>
                    <a:pt x="8624" y="21378"/>
                    <a:pt x="24402" y="4720"/>
                    <a:pt x="21355" y="167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9" name="Freeform 598">
              <a:extLst>
                <a:ext uri="{FF2B5EF4-FFF2-40B4-BE49-F238E27FC236}">
                  <a16:creationId xmlns:a16="http://schemas.microsoft.com/office/drawing/2014/main" id="{CE1321EE-8797-130C-EE98-C91D07AAF0CD}"/>
                </a:ext>
              </a:extLst>
            </p:cNvPr>
            <p:cNvSpPr/>
            <p:nvPr/>
          </p:nvSpPr>
          <p:spPr bwMode="ltGray">
            <a:xfrm>
              <a:off x="7316184" y="5046208"/>
              <a:ext cx="21918" cy="19420"/>
            </a:xfrm>
            <a:custGeom>
              <a:avLst/>
              <a:gdLst>
                <a:gd name="connsiteX0" fmla="*/ 20284 w 21918"/>
                <a:gd name="connsiteY0" fmla="*/ 2474 h 19420"/>
                <a:gd name="connsiteX1" fmla="*/ 2543 w 21918"/>
                <a:gd name="connsiteY1" fmla="*/ 1120 h 19420"/>
                <a:gd name="connsiteX2" fmla="*/ 6470 w 21918"/>
                <a:gd name="connsiteY2" fmla="*/ 16152 h 19420"/>
                <a:gd name="connsiteX3" fmla="*/ 15612 w 21918"/>
                <a:gd name="connsiteY3" fmla="*/ 18522 h 19420"/>
                <a:gd name="connsiteX4" fmla="*/ 20284 w 21918"/>
                <a:gd name="connsiteY4" fmla="*/ 2474 h 19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8" h="19420">
                  <a:moveTo>
                    <a:pt x="20284" y="2474"/>
                  </a:moveTo>
                  <a:cubicBezTo>
                    <a:pt x="14935" y="1323"/>
                    <a:pt x="5184" y="-1589"/>
                    <a:pt x="2543" y="1120"/>
                  </a:cubicBezTo>
                  <a:cubicBezTo>
                    <a:pt x="-2400" y="6333"/>
                    <a:pt x="376" y="13918"/>
                    <a:pt x="6470" y="16152"/>
                  </a:cubicBezTo>
                  <a:cubicBezTo>
                    <a:pt x="12565" y="18387"/>
                    <a:pt x="14867" y="20757"/>
                    <a:pt x="15612" y="18522"/>
                  </a:cubicBezTo>
                  <a:cubicBezTo>
                    <a:pt x="16424" y="16288"/>
                    <a:pt x="25566" y="3557"/>
                    <a:pt x="20284" y="24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0" name="Freeform 599">
              <a:extLst>
                <a:ext uri="{FF2B5EF4-FFF2-40B4-BE49-F238E27FC236}">
                  <a16:creationId xmlns:a16="http://schemas.microsoft.com/office/drawing/2014/main" id="{2C8814E5-EEEC-6595-5459-1A91876D9CD9}"/>
                </a:ext>
              </a:extLst>
            </p:cNvPr>
            <p:cNvSpPr/>
            <p:nvPr/>
          </p:nvSpPr>
          <p:spPr bwMode="ltGray">
            <a:xfrm>
              <a:off x="7308841" y="5066127"/>
              <a:ext cx="2874" cy="1615"/>
            </a:xfrm>
            <a:custGeom>
              <a:avLst/>
              <a:gdLst>
                <a:gd name="connsiteX0" fmla="*/ 0 w 2874"/>
                <a:gd name="connsiteY0" fmla="*/ 1244 h 1615"/>
                <a:gd name="connsiteX1" fmla="*/ 2776 w 2874"/>
                <a:gd name="connsiteY1" fmla="*/ 635 h 1615"/>
                <a:gd name="connsiteX2" fmla="*/ 0 w 2874"/>
                <a:gd name="connsiteY2" fmla="*/ 1244 h 1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74" h="1615">
                  <a:moveTo>
                    <a:pt x="0" y="1244"/>
                  </a:moveTo>
                  <a:cubicBezTo>
                    <a:pt x="1964" y="1786"/>
                    <a:pt x="3250" y="1854"/>
                    <a:pt x="2776" y="635"/>
                  </a:cubicBezTo>
                  <a:cubicBezTo>
                    <a:pt x="2370" y="-516"/>
                    <a:pt x="1354" y="25"/>
                    <a:pt x="0" y="12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1" name="Freeform 600">
              <a:extLst>
                <a:ext uri="{FF2B5EF4-FFF2-40B4-BE49-F238E27FC236}">
                  <a16:creationId xmlns:a16="http://schemas.microsoft.com/office/drawing/2014/main" id="{3DD9B45E-6F32-560B-F679-D00CD9EB23D3}"/>
                </a:ext>
              </a:extLst>
            </p:cNvPr>
            <p:cNvSpPr/>
            <p:nvPr/>
          </p:nvSpPr>
          <p:spPr bwMode="ltGray">
            <a:xfrm>
              <a:off x="7296975" y="5064389"/>
              <a:ext cx="11933" cy="9347"/>
            </a:xfrm>
            <a:custGeom>
              <a:avLst/>
              <a:gdLst>
                <a:gd name="connsiteX0" fmla="*/ 4891 w 11933"/>
                <a:gd name="connsiteY0" fmla="*/ 8874 h 9347"/>
                <a:gd name="connsiteX1" fmla="*/ 11933 w 11933"/>
                <a:gd name="connsiteY1" fmla="*/ 2982 h 9347"/>
                <a:gd name="connsiteX2" fmla="*/ 1709 w 11933"/>
                <a:gd name="connsiteY2" fmla="*/ 3 h 9347"/>
                <a:gd name="connsiteX3" fmla="*/ 4891 w 11933"/>
                <a:gd name="connsiteY3" fmla="*/ 8874 h 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33" h="9347">
                  <a:moveTo>
                    <a:pt x="4891" y="8874"/>
                  </a:moveTo>
                  <a:cubicBezTo>
                    <a:pt x="7193" y="8332"/>
                    <a:pt x="9902" y="4878"/>
                    <a:pt x="11933" y="2982"/>
                  </a:cubicBezTo>
                  <a:cubicBezTo>
                    <a:pt x="8886" y="2102"/>
                    <a:pt x="4214" y="138"/>
                    <a:pt x="1709" y="3"/>
                  </a:cubicBezTo>
                  <a:cubicBezTo>
                    <a:pt x="-2557" y="-200"/>
                    <a:pt x="2183" y="11853"/>
                    <a:pt x="4891" y="88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2" name="Freeform 601">
              <a:extLst>
                <a:ext uri="{FF2B5EF4-FFF2-40B4-BE49-F238E27FC236}">
                  <a16:creationId xmlns:a16="http://schemas.microsoft.com/office/drawing/2014/main" id="{06D3E157-9C33-383D-B3F1-1AC536F7E48D}"/>
                </a:ext>
              </a:extLst>
            </p:cNvPr>
            <p:cNvSpPr/>
            <p:nvPr/>
          </p:nvSpPr>
          <p:spPr bwMode="ltGray">
            <a:xfrm>
              <a:off x="11239333" y="7884565"/>
              <a:ext cx="18747" cy="23969"/>
            </a:xfrm>
            <a:custGeom>
              <a:avLst/>
              <a:gdLst>
                <a:gd name="connsiteX0" fmla="*/ 6433 w 18747"/>
                <a:gd name="connsiteY0" fmla="*/ 3250 h 23969"/>
                <a:gd name="connsiteX1" fmla="*/ 0 w 18747"/>
                <a:gd name="connsiteY1" fmla="*/ 0 h 23969"/>
                <a:gd name="connsiteX2" fmla="*/ 11850 w 18747"/>
                <a:gd name="connsiteY2" fmla="*/ 13407 h 23969"/>
                <a:gd name="connsiteX3" fmla="*/ 7719 w 18747"/>
                <a:gd name="connsiteY3" fmla="*/ 23835 h 23969"/>
                <a:gd name="connsiteX4" fmla="*/ 18689 w 18747"/>
                <a:gd name="connsiteY4" fmla="*/ 17267 h 23969"/>
                <a:gd name="connsiteX5" fmla="*/ 6433 w 18747"/>
                <a:gd name="connsiteY5" fmla="*/ 3250 h 23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47" h="23969">
                  <a:moveTo>
                    <a:pt x="6433" y="3250"/>
                  </a:moveTo>
                  <a:cubicBezTo>
                    <a:pt x="4333" y="2167"/>
                    <a:pt x="2167" y="1015"/>
                    <a:pt x="0" y="0"/>
                  </a:cubicBezTo>
                  <a:cubicBezTo>
                    <a:pt x="6704" y="5688"/>
                    <a:pt x="11444" y="9954"/>
                    <a:pt x="11850" y="13407"/>
                  </a:cubicBezTo>
                  <a:cubicBezTo>
                    <a:pt x="12391" y="18486"/>
                    <a:pt x="2031" y="24987"/>
                    <a:pt x="7719" y="23835"/>
                  </a:cubicBezTo>
                  <a:cubicBezTo>
                    <a:pt x="13407" y="22684"/>
                    <a:pt x="18147" y="22413"/>
                    <a:pt x="18689" y="17267"/>
                  </a:cubicBezTo>
                  <a:cubicBezTo>
                    <a:pt x="19231" y="12189"/>
                    <a:pt x="16116" y="8329"/>
                    <a:pt x="6433" y="325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3" name="Freeform 602">
              <a:extLst>
                <a:ext uri="{FF2B5EF4-FFF2-40B4-BE49-F238E27FC236}">
                  <a16:creationId xmlns:a16="http://schemas.microsoft.com/office/drawing/2014/main" id="{8854811E-A30B-1872-44A2-FA24B3A683B2}"/>
                </a:ext>
              </a:extLst>
            </p:cNvPr>
            <p:cNvSpPr/>
            <p:nvPr/>
          </p:nvSpPr>
          <p:spPr bwMode="ltGray">
            <a:xfrm>
              <a:off x="11223762" y="7874795"/>
              <a:ext cx="15570" cy="9769"/>
            </a:xfrm>
            <a:custGeom>
              <a:avLst/>
              <a:gdLst>
                <a:gd name="connsiteX0" fmla="*/ 200 w 15570"/>
                <a:gd name="connsiteY0" fmla="*/ 2931 h 9769"/>
                <a:gd name="connsiteX1" fmla="*/ 15571 w 15570"/>
                <a:gd name="connsiteY1" fmla="*/ 9770 h 9769"/>
                <a:gd name="connsiteX2" fmla="*/ 4872 w 15570"/>
                <a:gd name="connsiteY2" fmla="*/ 561 h 9769"/>
                <a:gd name="connsiteX3" fmla="*/ 200 w 15570"/>
                <a:gd name="connsiteY3" fmla="*/ 2931 h 9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70" h="9769">
                  <a:moveTo>
                    <a:pt x="200" y="2931"/>
                  </a:moveTo>
                  <a:cubicBezTo>
                    <a:pt x="1080" y="2931"/>
                    <a:pt x="7987" y="5978"/>
                    <a:pt x="15571" y="9770"/>
                  </a:cubicBezTo>
                  <a:cubicBezTo>
                    <a:pt x="12388" y="7061"/>
                    <a:pt x="8732" y="4014"/>
                    <a:pt x="4872" y="561"/>
                  </a:cubicBezTo>
                  <a:cubicBezTo>
                    <a:pt x="3179" y="-1538"/>
                    <a:pt x="-951" y="2931"/>
                    <a:pt x="200" y="29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A03EAD-2BE7-D6A8-000C-103F79BCCF52}"/>
              </a:ext>
            </a:extLst>
          </p:cNvPr>
          <p:cNvGrpSpPr/>
          <p:nvPr userDrawn="1"/>
        </p:nvGrpSpPr>
        <p:grpSpPr>
          <a:xfrm>
            <a:off x="-616688" y="818146"/>
            <a:ext cx="9828800" cy="8285214"/>
            <a:chOff x="12297285" y="818146"/>
            <a:chExt cx="9828800" cy="8285214"/>
          </a:xfrm>
        </p:grpSpPr>
        <p:sp>
          <p:nvSpPr>
            <p:cNvPr id="605" name="Rectangle: Rounded Corners 2">
              <a:extLst>
                <a:ext uri="{FF2B5EF4-FFF2-40B4-BE49-F238E27FC236}">
                  <a16:creationId xmlns:a16="http://schemas.microsoft.com/office/drawing/2014/main" id="{3E8F1E36-55FA-F30C-651E-DCCF19A29AF9}"/>
                </a:ext>
              </a:extLst>
            </p:cNvPr>
            <p:cNvSpPr/>
            <p:nvPr userDrawn="1"/>
          </p:nvSpPr>
          <p:spPr bwMode="auto">
            <a:xfrm>
              <a:off x="12297285" y="818146"/>
              <a:ext cx="9828800" cy="8285214"/>
            </a:xfrm>
            <a:prstGeom prst="roundRect">
              <a:avLst>
                <a:gd name="adj" fmla="val 5350"/>
              </a:avLst>
            </a:prstGeom>
            <a:solidFill>
              <a:schemeClr val="bg1"/>
            </a:solidFill>
            <a:ln w="34925" cap="rnd">
              <a:noFill/>
              <a:prstDash val="soli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00" b="1" dirty="0">
                <a:solidFill>
                  <a:schemeClr val="bg1"/>
                </a:solidFill>
                <a:latin typeface="Ember Modern Display Standard" panose="020B0503020204020204" pitchFamily="34" charset="0"/>
              </a:endParaRPr>
            </a:p>
          </p:txBody>
        </p:sp>
        <p:sp>
          <p:nvSpPr>
            <p:cNvPr id="606" name="Content Placeholder 18">
              <a:extLst>
                <a:ext uri="{FF2B5EF4-FFF2-40B4-BE49-F238E27FC236}">
                  <a16:creationId xmlns:a16="http://schemas.microsoft.com/office/drawing/2014/main" id="{EC22DF17-E687-09FC-F4FE-711969C9BF1F}"/>
                </a:ext>
              </a:extLst>
            </p:cNvPr>
            <p:cNvSpPr txBox="1">
              <a:spLocks/>
            </p:cNvSpPr>
            <p:nvPr/>
          </p:nvSpPr>
          <p:spPr>
            <a:xfrm>
              <a:off x="12860594" y="1305783"/>
              <a:ext cx="2625054" cy="54792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74330" indent="-274330" algn="l" defTabSz="1143046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3400" b="0" i="0" kern="1200" dirty="0">
                  <a:solidFill>
                    <a:schemeClr val="tx1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defRPr>
              </a:lvl1pPr>
              <a:lvl2pPr marL="639789" indent="-365139" algn="l" defTabSz="1143046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3200" b="0" i="0" kern="1200" dirty="0">
                  <a:solidFill>
                    <a:schemeClr val="tx1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defRPr>
              </a:lvl2pPr>
              <a:lvl3pPr marL="914438" indent="-273060" algn="l" defTabSz="1143046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2800" b="0" i="0" kern="1200" dirty="0">
                  <a:solidFill>
                    <a:schemeClr val="tx1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defRPr>
              </a:lvl3pPr>
              <a:lvl4pPr marL="1187498" indent="-273060" algn="l" defTabSz="1143046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2400" b="0" i="0" kern="1200" dirty="0">
                  <a:solidFill>
                    <a:schemeClr val="tx1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defRPr>
              </a:lvl4pPr>
              <a:lvl5pPr marL="1462148" indent="-273060" algn="l" defTabSz="1143046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2400" b="0" i="0" kern="1200" dirty="0">
                  <a:solidFill>
                    <a:schemeClr val="tx1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defRPr>
              </a:lvl5pPr>
              <a:lvl6pPr marL="3143376" indent="-285763" algn="l" defTabSz="1143046" rtl="0" eaLnBrk="1" latinLnBrk="0" hangingPunct="1">
                <a:lnSpc>
                  <a:spcPct val="90000"/>
                </a:lnSpc>
                <a:spcBef>
                  <a:spcPts val="625"/>
                </a:spcBef>
                <a:buFont typeface="Amazon Ember Display" panose="020F0603020204020204" pitchFamily="34" charset="0"/>
                <a:buChar char="•"/>
                <a:defRPr sz="22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4898" indent="-285763" algn="l" defTabSz="1143046" rtl="0" eaLnBrk="1" latinLnBrk="0" hangingPunct="1">
                <a:lnSpc>
                  <a:spcPct val="90000"/>
                </a:lnSpc>
                <a:spcBef>
                  <a:spcPts val="625"/>
                </a:spcBef>
                <a:buFont typeface="Amazon Ember Display" panose="020F0603020204020204" pitchFamily="34" charset="0"/>
                <a:buChar char="•"/>
                <a:defRPr sz="22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86423" indent="-285763" algn="l" defTabSz="1143046" rtl="0" eaLnBrk="1" latinLnBrk="0" hangingPunct="1">
                <a:lnSpc>
                  <a:spcPct val="90000"/>
                </a:lnSpc>
                <a:spcBef>
                  <a:spcPts val="625"/>
                </a:spcBef>
                <a:buFont typeface="Amazon Ember Display" panose="020F0603020204020204" pitchFamily="34" charset="0"/>
                <a:buChar char="•"/>
                <a:defRPr sz="22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57944" indent="-285763" algn="l" defTabSz="1143046" rtl="0" eaLnBrk="1" latinLnBrk="0" hangingPunct="1">
                <a:lnSpc>
                  <a:spcPct val="90000"/>
                </a:lnSpc>
                <a:spcBef>
                  <a:spcPts val="625"/>
                </a:spcBef>
                <a:buFont typeface="Amazon Ember Display" panose="020F0603020204020204" pitchFamily="34" charset="0"/>
                <a:buChar char="•"/>
                <a:defRPr sz="22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3200"/>
                </a:lnSpc>
                <a:buNone/>
              </a:pPr>
              <a:endParaRPr lang="en-US" sz="20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608" name="Content Placeholder 23">
            <a:extLst>
              <a:ext uri="{FF2B5EF4-FFF2-40B4-BE49-F238E27FC236}">
                <a16:creationId xmlns:a16="http://schemas.microsoft.com/office/drawing/2014/main" id="{913D9123-49A4-C58F-6A43-191B11DD606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7560" y="4784651"/>
            <a:ext cx="7783490" cy="3535333"/>
          </a:xfrm>
        </p:spPr>
        <p:txBody>
          <a:bodyPr anchor="t"/>
          <a:lstStyle>
            <a:lvl1pPr marL="0" indent="0" algn="l" defTabSz="114304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i="0" kern="1200" cap="none" spc="0" baseline="0" dirty="0" smtClean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0" indent="0" algn="l" defTabSz="1143046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2200" b="0" i="0" kern="1200" cap="none" spc="0" baseline="0" dirty="0" smtClean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0" indent="0" algn="l" defTabSz="1143046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2200" b="0" i="0" kern="1200" cap="none" spc="0" baseline="0" dirty="0" smtClean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0" indent="0" algn="l" defTabSz="1143046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2200" b="0" i="0" kern="1200" cap="none" spc="0" baseline="0" dirty="0" smtClean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0" indent="0" algn="l" defTabSz="1143046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2200" b="0" i="0" kern="1200" cap="none" spc="0" baseline="0" dirty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610" name="Text Placeholder 13">
            <a:extLst>
              <a:ext uri="{FF2B5EF4-FFF2-40B4-BE49-F238E27FC236}">
                <a16:creationId xmlns:a16="http://schemas.microsoft.com/office/drawing/2014/main" id="{A723BF67-DEDB-FCA7-8577-31D54C3109E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559" y="3503318"/>
            <a:ext cx="7783489" cy="1041400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4000" b="1">
                <a:latin typeface="+mj-lt"/>
              </a:defRPr>
            </a:lvl1pPr>
            <a:lvl2pPr>
              <a:buNone/>
              <a:defRPr b="1">
                <a:latin typeface="+mj-lt"/>
              </a:defRPr>
            </a:lvl2pPr>
            <a:lvl3pPr>
              <a:buNone/>
              <a:defRPr b="1">
                <a:latin typeface="+mj-lt"/>
              </a:defRPr>
            </a:lvl3pPr>
            <a:lvl4pPr>
              <a:buNone/>
              <a:defRPr b="1">
                <a:latin typeface="+mj-lt"/>
              </a:defRPr>
            </a:lvl4pPr>
            <a:lvl5pPr>
              <a:buNone/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Add Headline</a:t>
            </a:r>
          </a:p>
        </p:txBody>
      </p:sp>
      <p:sp>
        <p:nvSpPr>
          <p:cNvPr id="611" name="Oval 610">
            <a:extLst>
              <a:ext uri="{FF2B5EF4-FFF2-40B4-BE49-F238E27FC236}">
                <a16:creationId xmlns:a16="http://schemas.microsoft.com/office/drawing/2014/main" id="{203FA061-F0D5-95CE-1447-8E9D7C87C172}"/>
              </a:ext>
            </a:extLst>
          </p:cNvPr>
          <p:cNvSpPr/>
          <p:nvPr userDrawn="1"/>
        </p:nvSpPr>
        <p:spPr bwMode="auto">
          <a:xfrm>
            <a:off x="617559" y="1300703"/>
            <a:ext cx="2026477" cy="2026477"/>
          </a:xfrm>
          <a:prstGeom prst="ellipse">
            <a:avLst/>
          </a:prstGeom>
          <a:solidFill>
            <a:schemeClr val="bg2"/>
          </a:solidFill>
          <a:ln w="34925" cap="rnd">
            <a:noFill/>
            <a:prstDash val="soli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Ember Modern Display Standard" panose="020B0503020204020204" pitchFamily="34" charset="0"/>
            </a:endParaRPr>
          </a:p>
        </p:txBody>
      </p:sp>
      <p:sp>
        <p:nvSpPr>
          <p:cNvPr id="613" name="Picture Placeholder 605">
            <a:extLst>
              <a:ext uri="{FF2B5EF4-FFF2-40B4-BE49-F238E27FC236}">
                <a16:creationId xmlns:a16="http://schemas.microsoft.com/office/drawing/2014/main" id="{F02AC33B-8353-BE14-C01A-2476AC17A68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7559" y="1288003"/>
            <a:ext cx="2026477" cy="202647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14" name="Footer Placeholder 2">
            <a:extLst>
              <a:ext uri="{FF2B5EF4-FFF2-40B4-BE49-F238E27FC236}">
                <a16:creationId xmlns:a16="http://schemas.microsoft.com/office/drawing/2014/main" id="{88898282-9FB9-BEE2-09B9-A911C336B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646541" y="9689000"/>
            <a:ext cx="4955655" cy="30684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2026 Amazon.com, Inc. or its affiliates. All rights reserved.</a:t>
            </a:r>
            <a:endParaRPr lang="en-US" dirty="0"/>
          </a:p>
        </p:txBody>
      </p:sp>
      <p:pic>
        <p:nvPicPr>
          <p:cNvPr id="615" name="Graphic 614">
            <a:extLst>
              <a:ext uri="{FF2B5EF4-FFF2-40B4-BE49-F238E27FC236}">
                <a16:creationId xmlns:a16="http://schemas.microsoft.com/office/drawing/2014/main" id="{A2113D55-3BAC-FE6A-A913-09C527D4B6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85800" y="9657930"/>
            <a:ext cx="959688" cy="32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0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816 1.23457E-6 L -2.63889E-6 1.23457E-6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1" grpId="0" animBg="1"/>
      <p:bldP spid="613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Callout - APA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DF09BE7-86EA-F8A8-96A5-A79DEBCA1E41}"/>
              </a:ext>
            </a:extLst>
          </p:cNvPr>
          <p:cNvGrpSpPr/>
          <p:nvPr userDrawn="1"/>
        </p:nvGrpSpPr>
        <p:grpSpPr>
          <a:xfrm>
            <a:off x="5683264" y="861007"/>
            <a:ext cx="13601010" cy="7650435"/>
            <a:chOff x="6984930" y="1641547"/>
            <a:chExt cx="11337370" cy="6377160"/>
          </a:xfrm>
          <a:solidFill>
            <a:schemeClr val="tx2"/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98C86E2-AD63-F924-49B8-245A97E1AE3F}"/>
                </a:ext>
              </a:extLst>
            </p:cNvPr>
            <p:cNvSpPr/>
            <p:nvPr/>
          </p:nvSpPr>
          <p:spPr bwMode="ltGray">
            <a:xfrm>
              <a:off x="7711310" y="2588682"/>
              <a:ext cx="1180" cy="8531"/>
            </a:xfrm>
            <a:custGeom>
              <a:avLst/>
              <a:gdLst>
                <a:gd name="connsiteX0" fmla="*/ 436 w 1180"/>
                <a:gd name="connsiteY0" fmla="*/ 0 h 8531"/>
                <a:gd name="connsiteX1" fmla="*/ 165 w 1180"/>
                <a:gd name="connsiteY1" fmla="*/ 2167 h 8531"/>
                <a:gd name="connsiteX2" fmla="*/ 707 w 1180"/>
                <a:gd name="connsiteY2" fmla="*/ 8532 h 8531"/>
                <a:gd name="connsiteX3" fmla="*/ 1181 w 1180"/>
                <a:gd name="connsiteY3" fmla="*/ 1219 h 8531"/>
                <a:gd name="connsiteX4" fmla="*/ 436 w 1180"/>
                <a:gd name="connsiteY4" fmla="*/ 0 h 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0" h="8531">
                  <a:moveTo>
                    <a:pt x="436" y="0"/>
                  </a:moveTo>
                  <a:cubicBezTo>
                    <a:pt x="436" y="339"/>
                    <a:pt x="368" y="948"/>
                    <a:pt x="165" y="2167"/>
                  </a:cubicBezTo>
                  <a:cubicBezTo>
                    <a:pt x="-241" y="4605"/>
                    <a:pt x="165" y="6501"/>
                    <a:pt x="707" y="8532"/>
                  </a:cubicBezTo>
                  <a:cubicBezTo>
                    <a:pt x="639" y="5959"/>
                    <a:pt x="842" y="3318"/>
                    <a:pt x="1181" y="1219"/>
                  </a:cubicBezTo>
                  <a:cubicBezTo>
                    <a:pt x="639" y="880"/>
                    <a:pt x="504" y="339"/>
                    <a:pt x="436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9D3B6B4-8BB8-ED3C-7948-839D962615EE}"/>
                </a:ext>
              </a:extLst>
            </p:cNvPr>
            <p:cNvSpPr/>
            <p:nvPr/>
          </p:nvSpPr>
          <p:spPr bwMode="ltGray">
            <a:xfrm>
              <a:off x="10591034" y="3003974"/>
              <a:ext cx="4540" cy="6366"/>
            </a:xfrm>
            <a:custGeom>
              <a:avLst/>
              <a:gdLst>
                <a:gd name="connsiteX0" fmla="*/ 4131 w 4540"/>
                <a:gd name="connsiteY0" fmla="*/ 340 h 6366"/>
                <a:gd name="connsiteX1" fmla="*/ 0 w 4540"/>
                <a:gd name="connsiteY1" fmla="*/ 6367 h 6366"/>
                <a:gd name="connsiteX2" fmla="*/ 4131 w 4540"/>
                <a:gd name="connsiteY2" fmla="*/ 340 h 6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40" h="6366">
                  <a:moveTo>
                    <a:pt x="4131" y="340"/>
                  </a:moveTo>
                  <a:cubicBezTo>
                    <a:pt x="2912" y="-1149"/>
                    <a:pt x="1558" y="2507"/>
                    <a:pt x="0" y="6367"/>
                  </a:cubicBezTo>
                  <a:cubicBezTo>
                    <a:pt x="2777" y="4268"/>
                    <a:pt x="5620" y="2236"/>
                    <a:pt x="4131" y="34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CBF8C85-71BC-4A91-1916-FB1EE4B52F68}"/>
                </a:ext>
              </a:extLst>
            </p:cNvPr>
            <p:cNvSpPr/>
            <p:nvPr/>
          </p:nvSpPr>
          <p:spPr bwMode="ltGray">
            <a:xfrm>
              <a:off x="8795568" y="2501580"/>
              <a:ext cx="896" cy="4016"/>
            </a:xfrm>
            <a:custGeom>
              <a:avLst/>
              <a:gdLst>
                <a:gd name="connsiteX0" fmla="*/ 422 w 896"/>
                <a:gd name="connsiteY0" fmla="*/ 1037 h 4016"/>
                <a:gd name="connsiteX1" fmla="*/ 354 w 896"/>
                <a:gd name="connsiteY1" fmla="*/ 3543 h 4016"/>
                <a:gd name="connsiteX2" fmla="*/ 896 w 896"/>
                <a:gd name="connsiteY2" fmla="*/ 4017 h 4016"/>
                <a:gd name="connsiteX3" fmla="*/ 422 w 896"/>
                <a:gd name="connsiteY3" fmla="*/ 1037 h 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6" h="4016">
                  <a:moveTo>
                    <a:pt x="422" y="1037"/>
                  </a:moveTo>
                  <a:cubicBezTo>
                    <a:pt x="1302" y="-1197"/>
                    <a:pt x="-797" y="428"/>
                    <a:pt x="354" y="3543"/>
                  </a:cubicBezTo>
                  <a:cubicBezTo>
                    <a:pt x="422" y="3746"/>
                    <a:pt x="693" y="3881"/>
                    <a:pt x="896" y="4017"/>
                  </a:cubicBezTo>
                  <a:cubicBezTo>
                    <a:pt x="422" y="2730"/>
                    <a:pt x="151" y="1647"/>
                    <a:pt x="422" y="10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78BE43A-6AEB-199F-804E-9C4046617665}"/>
                </a:ext>
              </a:extLst>
            </p:cNvPr>
            <p:cNvSpPr/>
            <p:nvPr/>
          </p:nvSpPr>
          <p:spPr bwMode="ltGray">
            <a:xfrm>
              <a:off x="8756648" y="2516847"/>
              <a:ext cx="412" cy="4594"/>
            </a:xfrm>
            <a:custGeom>
              <a:avLst/>
              <a:gdLst>
                <a:gd name="connsiteX0" fmla="*/ 0 w 412"/>
                <a:gd name="connsiteY0" fmla="*/ 396 h 4594"/>
                <a:gd name="connsiteX1" fmla="*/ 68 w 412"/>
                <a:gd name="connsiteY1" fmla="*/ 4594 h 4594"/>
                <a:gd name="connsiteX2" fmla="*/ 0 w 412"/>
                <a:gd name="connsiteY2" fmla="*/ 396 h 4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2" h="4594">
                  <a:moveTo>
                    <a:pt x="0" y="396"/>
                  </a:moveTo>
                  <a:cubicBezTo>
                    <a:pt x="0" y="1073"/>
                    <a:pt x="0" y="2698"/>
                    <a:pt x="68" y="4594"/>
                  </a:cubicBezTo>
                  <a:cubicBezTo>
                    <a:pt x="880" y="1615"/>
                    <a:pt x="0" y="-1026"/>
                    <a:pt x="0" y="39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0B710F2-BD85-7FE9-B942-A41FD3587D4C}"/>
                </a:ext>
              </a:extLst>
            </p:cNvPr>
            <p:cNvSpPr/>
            <p:nvPr/>
          </p:nvSpPr>
          <p:spPr bwMode="ltGray">
            <a:xfrm>
              <a:off x="7712490" y="2585344"/>
              <a:ext cx="2698" cy="4760"/>
            </a:xfrm>
            <a:custGeom>
              <a:avLst/>
              <a:gdLst>
                <a:gd name="connsiteX0" fmla="*/ 948 w 2698"/>
                <a:gd name="connsiteY0" fmla="*/ 901 h 4760"/>
                <a:gd name="connsiteX1" fmla="*/ 0 w 2698"/>
                <a:gd name="connsiteY1" fmla="*/ 4558 h 4760"/>
                <a:gd name="connsiteX2" fmla="*/ 948 w 2698"/>
                <a:gd name="connsiteY2" fmla="*/ 4761 h 4760"/>
                <a:gd name="connsiteX3" fmla="*/ 948 w 2698"/>
                <a:gd name="connsiteY3" fmla="*/ 901 h 4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98" h="4760">
                  <a:moveTo>
                    <a:pt x="948" y="901"/>
                  </a:moveTo>
                  <a:cubicBezTo>
                    <a:pt x="609" y="1646"/>
                    <a:pt x="271" y="2933"/>
                    <a:pt x="0" y="4558"/>
                  </a:cubicBezTo>
                  <a:cubicBezTo>
                    <a:pt x="271" y="4693"/>
                    <a:pt x="542" y="4761"/>
                    <a:pt x="948" y="4761"/>
                  </a:cubicBezTo>
                  <a:cubicBezTo>
                    <a:pt x="3792" y="4761"/>
                    <a:pt x="2709" y="-2485"/>
                    <a:pt x="948" y="90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9ABBE5E-5209-3A30-0FE2-234BB713787E}"/>
                </a:ext>
              </a:extLst>
            </p:cNvPr>
            <p:cNvSpPr/>
            <p:nvPr/>
          </p:nvSpPr>
          <p:spPr bwMode="ltGray">
            <a:xfrm>
              <a:off x="7947595" y="3125116"/>
              <a:ext cx="1421" cy="284"/>
            </a:xfrm>
            <a:custGeom>
              <a:avLst/>
              <a:gdLst>
                <a:gd name="connsiteX0" fmla="*/ 1422 w 1421"/>
                <a:gd name="connsiteY0" fmla="*/ 0 h 284"/>
                <a:gd name="connsiteX1" fmla="*/ 1422 w 1421"/>
                <a:gd name="connsiteY1" fmla="*/ 0 h 284"/>
                <a:gd name="connsiteX2" fmla="*/ 1422 w 1421"/>
                <a:gd name="connsiteY2" fmla="*/ 0 h 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" h="284">
                  <a:moveTo>
                    <a:pt x="1422" y="0"/>
                  </a:moveTo>
                  <a:cubicBezTo>
                    <a:pt x="-948" y="271"/>
                    <a:pt x="67" y="474"/>
                    <a:pt x="1422" y="0"/>
                  </a:cubicBezTo>
                  <a:lnTo>
                    <a:pt x="1422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EA313774-C8B2-BB9E-F100-8164DD6E9387}"/>
                </a:ext>
              </a:extLst>
            </p:cNvPr>
            <p:cNvSpPr/>
            <p:nvPr/>
          </p:nvSpPr>
          <p:spPr bwMode="ltGray">
            <a:xfrm>
              <a:off x="7712016" y="2597214"/>
              <a:ext cx="1218" cy="7177"/>
            </a:xfrm>
            <a:custGeom>
              <a:avLst/>
              <a:gdLst>
                <a:gd name="connsiteX0" fmla="*/ 1219 w 1218"/>
                <a:gd name="connsiteY0" fmla="*/ 7178 h 7177"/>
                <a:gd name="connsiteX1" fmla="*/ 0 w 1218"/>
                <a:gd name="connsiteY1" fmla="*/ 0 h 7177"/>
                <a:gd name="connsiteX2" fmla="*/ 1219 w 1218"/>
                <a:gd name="connsiteY2" fmla="*/ 7178 h 7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8" h="7177">
                  <a:moveTo>
                    <a:pt x="1219" y="7178"/>
                  </a:moveTo>
                  <a:cubicBezTo>
                    <a:pt x="1151" y="4198"/>
                    <a:pt x="542" y="2031"/>
                    <a:pt x="0" y="0"/>
                  </a:cubicBezTo>
                  <a:cubicBezTo>
                    <a:pt x="68" y="2844"/>
                    <a:pt x="406" y="5485"/>
                    <a:pt x="1219" y="71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AB50D61-1A3A-ED49-A320-361163E960A6}"/>
                </a:ext>
              </a:extLst>
            </p:cNvPr>
            <p:cNvSpPr/>
            <p:nvPr/>
          </p:nvSpPr>
          <p:spPr bwMode="ltGray">
            <a:xfrm>
              <a:off x="10089431" y="7880083"/>
              <a:ext cx="9714" cy="10305"/>
            </a:xfrm>
            <a:custGeom>
              <a:avLst/>
              <a:gdLst>
                <a:gd name="connsiteX0" fmla="*/ 7761 w 9714"/>
                <a:gd name="connsiteY0" fmla="*/ 4618 h 10305"/>
                <a:gd name="connsiteX1" fmla="*/ 1125 w 9714"/>
                <a:gd name="connsiteY1" fmla="*/ 2722 h 10305"/>
                <a:gd name="connsiteX2" fmla="*/ 9657 w 9714"/>
                <a:gd name="connsiteY2" fmla="*/ 10306 h 10305"/>
                <a:gd name="connsiteX3" fmla="*/ 7761 w 9714"/>
                <a:gd name="connsiteY3" fmla="*/ 4618 h 10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4" h="10305">
                  <a:moveTo>
                    <a:pt x="7761" y="4618"/>
                  </a:moveTo>
                  <a:cubicBezTo>
                    <a:pt x="2818" y="487"/>
                    <a:pt x="-2328" y="-2357"/>
                    <a:pt x="1125" y="2722"/>
                  </a:cubicBezTo>
                  <a:cubicBezTo>
                    <a:pt x="3360" y="6040"/>
                    <a:pt x="6746" y="8545"/>
                    <a:pt x="9657" y="10306"/>
                  </a:cubicBezTo>
                  <a:cubicBezTo>
                    <a:pt x="9793" y="8477"/>
                    <a:pt x="9860" y="6378"/>
                    <a:pt x="7761" y="461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BDB3028-A535-45B4-21BD-FDBD31944D45}"/>
                </a:ext>
              </a:extLst>
            </p:cNvPr>
            <p:cNvSpPr/>
            <p:nvPr/>
          </p:nvSpPr>
          <p:spPr bwMode="ltGray">
            <a:xfrm>
              <a:off x="7655119" y="2796227"/>
              <a:ext cx="220" cy="3859"/>
            </a:xfrm>
            <a:custGeom>
              <a:avLst/>
              <a:gdLst>
                <a:gd name="connsiteX0" fmla="*/ 17 w 220"/>
                <a:gd name="connsiteY0" fmla="*/ 271 h 3859"/>
                <a:gd name="connsiteX1" fmla="*/ 85 w 220"/>
                <a:gd name="connsiteY1" fmla="*/ 3725 h 3859"/>
                <a:gd name="connsiteX2" fmla="*/ 220 w 220"/>
                <a:gd name="connsiteY2" fmla="*/ 3860 h 3859"/>
                <a:gd name="connsiteX3" fmla="*/ 17 w 220"/>
                <a:gd name="connsiteY3" fmla="*/ 271 h 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" h="3859">
                  <a:moveTo>
                    <a:pt x="17" y="271"/>
                  </a:moveTo>
                  <a:cubicBezTo>
                    <a:pt x="17" y="-812"/>
                    <a:pt x="-51" y="1558"/>
                    <a:pt x="85" y="3725"/>
                  </a:cubicBezTo>
                  <a:cubicBezTo>
                    <a:pt x="152" y="3792"/>
                    <a:pt x="152" y="3792"/>
                    <a:pt x="220" y="3860"/>
                  </a:cubicBezTo>
                  <a:cubicBezTo>
                    <a:pt x="17" y="2574"/>
                    <a:pt x="17" y="1287"/>
                    <a:pt x="17" y="27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19FA731-5E58-21F8-0171-35BE93FEAF47}"/>
                </a:ext>
              </a:extLst>
            </p:cNvPr>
            <p:cNvSpPr/>
            <p:nvPr/>
          </p:nvSpPr>
          <p:spPr bwMode="ltGray">
            <a:xfrm>
              <a:off x="8407558" y="3518289"/>
              <a:ext cx="3813" cy="2212"/>
            </a:xfrm>
            <a:custGeom>
              <a:avLst/>
              <a:gdLst>
                <a:gd name="connsiteX0" fmla="*/ 1240 w 3813"/>
                <a:gd name="connsiteY0" fmla="*/ 46 h 2212"/>
                <a:gd name="connsiteX1" fmla="*/ 3813 w 3813"/>
                <a:gd name="connsiteY1" fmla="*/ 2213 h 2212"/>
                <a:gd name="connsiteX2" fmla="*/ 1240 w 3813"/>
                <a:gd name="connsiteY2" fmla="*/ 46 h 2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3" h="2212">
                  <a:moveTo>
                    <a:pt x="1240" y="46"/>
                  </a:moveTo>
                  <a:cubicBezTo>
                    <a:pt x="-1672" y="-361"/>
                    <a:pt x="1105" y="2077"/>
                    <a:pt x="3813" y="2213"/>
                  </a:cubicBezTo>
                  <a:cubicBezTo>
                    <a:pt x="3069" y="1061"/>
                    <a:pt x="2256" y="181"/>
                    <a:pt x="1240" y="4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BCDE958-099F-61F5-2B72-63E35E02FDBE}"/>
                </a:ext>
              </a:extLst>
            </p:cNvPr>
            <p:cNvSpPr/>
            <p:nvPr/>
          </p:nvSpPr>
          <p:spPr bwMode="ltGray">
            <a:xfrm>
              <a:off x="10176044" y="3198587"/>
              <a:ext cx="10329" cy="20111"/>
            </a:xfrm>
            <a:custGeom>
              <a:avLst/>
              <a:gdLst>
                <a:gd name="connsiteX0" fmla="*/ 5724 w 10329"/>
                <a:gd name="connsiteY0" fmla="*/ 20111 h 20111"/>
                <a:gd name="connsiteX1" fmla="*/ 8771 w 10329"/>
                <a:gd name="connsiteY1" fmla="*/ 6230 h 20111"/>
                <a:gd name="connsiteX2" fmla="*/ 10329 w 10329"/>
                <a:gd name="connsiteY2" fmla="*/ 0 h 20111"/>
                <a:gd name="connsiteX3" fmla="*/ 104 w 10329"/>
                <a:gd name="connsiteY3" fmla="*/ 1693 h 20111"/>
                <a:gd name="connsiteX4" fmla="*/ 5724 w 10329"/>
                <a:gd name="connsiteY4" fmla="*/ 20111 h 20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29" h="20111">
                  <a:moveTo>
                    <a:pt x="5724" y="20111"/>
                  </a:moveTo>
                  <a:cubicBezTo>
                    <a:pt x="5927" y="15507"/>
                    <a:pt x="6537" y="10699"/>
                    <a:pt x="8771" y="6230"/>
                  </a:cubicBezTo>
                  <a:cubicBezTo>
                    <a:pt x="9381" y="4943"/>
                    <a:pt x="9923" y="2370"/>
                    <a:pt x="10329" y="0"/>
                  </a:cubicBezTo>
                  <a:cubicBezTo>
                    <a:pt x="7485" y="609"/>
                    <a:pt x="307" y="1016"/>
                    <a:pt x="104" y="1693"/>
                  </a:cubicBezTo>
                  <a:cubicBezTo>
                    <a:pt x="-844" y="4537"/>
                    <a:pt x="4979" y="12663"/>
                    <a:pt x="5724" y="2011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55C3F4E-3D80-2F24-DC3B-BCF4B0EEFD3E}"/>
                </a:ext>
              </a:extLst>
            </p:cNvPr>
            <p:cNvSpPr/>
            <p:nvPr/>
          </p:nvSpPr>
          <p:spPr bwMode="ltGray">
            <a:xfrm>
              <a:off x="7919984" y="2505664"/>
              <a:ext cx="3639" cy="7787"/>
            </a:xfrm>
            <a:custGeom>
              <a:avLst/>
              <a:gdLst>
                <a:gd name="connsiteX0" fmla="*/ 2150 w 3639"/>
                <a:gd name="connsiteY0" fmla="*/ 2099 h 7787"/>
                <a:gd name="connsiteX1" fmla="*/ 2489 w 3639"/>
                <a:gd name="connsiteY1" fmla="*/ 0 h 7787"/>
                <a:gd name="connsiteX2" fmla="*/ 254 w 3639"/>
                <a:gd name="connsiteY2" fmla="*/ 3927 h 7787"/>
                <a:gd name="connsiteX3" fmla="*/ 1676 w 3639"/>
                <a:gd name="connsiteY3" fmla="*/ 7787 h 7787"/>
                <a:gd name="connsiteX4" fmla="*/ 3640 w 3639"/>
                <a:gd name="connsiteY4" fmla="*/ 4605 h 7787"/>
                <a:gd name="connsiteX5" fmla="*/ 2150 w 3639"/>
                <a:gd name="connsiteY5" fmla="*/ 2099 h 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39" h="7787">
                  <a:moveTo>
                    <a:pt x="2150" y="2099"/>
                  </a:moveTo>
                  <a:cubicBezTo>
                    <a:pt x="2150" y="1557"/>
                    <a:pt x="2285" y="813"/>
                    <a:pt x="2489" y="0"/>
                  </a:cubicBezTo>
                  <a:cubicBezTo>
                    <a:pt x="1812" y="1151"/>
                    <a:pt x="1067" y="2302"/>
                    <a:pt x="254" y="3927"/>
                  </a:cubicBezTo>
                  <a:cubicBezTo>
                    <a:pt x="-423" y="5214"/>
                    <a:pt x="322" y="6501"/>
                    <a:pt x="1676" y="7787"/>
                  </a:cubicBezTo>
                  <a:cubicBezTo>
                    <a:pt x="2285" y="6839"/>
                    <a:pt x="2963" y="5823"/>
                    <a:pt x="3640" y="4605"/>
                  </a:cubicBezTo>
                  <a:cubicBezTo>
                    <a:pt x="2760" y="3657"/>
                    <a:pt x="2150" y="2844"/>
                    <a:pt x="2150" y="209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C87D44D-3F4E-232F-510D-1325D7805EBF}"/>
                </a:ext>
              </a:extLst>
            </p:cNvPr>
            <p:cNvSpPr/>
            <p:nvPr/>
          </p:nvSpPr>
          <p:spPr bwMode="ltGray">
            <a:xfrm>
              <a:off x="10587150" y="3010341"/>
              <a:ext cx="3883" cy="6906"/>
            </a:xfrm>
            <a:custGeom>
              <a:avLst/>
              <a:gdLst>
                <a:gd name="connsiteX0" fmla="*/ 498 w 3883"/>
                <a:gd name="connsiteY0" fmla="*/ 3250 h 6906"/>
                <a:gd name="connsiteX1" fmla="*/ 227 w 3883"/>
                <a:gd name="connsiteY1" fmla="*/ 6907 h 6906"/>
                <a:gd name="connsiteX2" fmla="*/ 3884 w 3883"/>
                <a:gd name="connsiteY2" fmla="*/ 0 h 6906"/>
                <a:gd name="connsiteX3" fmla="*/ 498 w 3883"/>
                <a:gd name="connsiteY3" fmla="*/ 3250 h 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3" h="6906">
                  <a:moveTo>
                    <a:pt x="498" y="3250"/>
                  </a:moveTo>
                  <a:cubicBezTo>
                    <a:pt x="-111" y="4130"/>
                    <a:pt x="-111" y="5417"/>
                    <a:pt x="227" y="6907"/>
                  </a:cubicBezTo>
                  <a:cubicBezTo>
                    <a:pt x="1582" y="5891"/>
                    <a:pt x="2801" y="2912"/>
                    <a:pt x="3884" y="0"/>
                  </a:cubicBezTo>
                  <a:cubicBezTo>
                    <a:pt x="2530" y="1083"/>
                    <a:pt x="1243" y="2167"/>
                    <a:pt x="498" y="325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D563DE7-4831-6B7E-D470-891BF70C0ADF}"/>
                </a:ext>
              </a:extLst>
            </p:cNvPr>
            <p:cNvSpPr/>
            <p:nvPr/>
          </p:nvSpPr>
          <p:spPr bwMode="ltGray">
            <a:xfrm>
              <a:off x="10693012" y="6933015"/>
              <a:ext cx="609" cy="838"/>
            </a:xfrm>
            <a:custGeom>
              <a:avLst/>
              <a:gdLst>
                <a:gd name="connsiteX0" fmla="*/ 0 w 609"/>
                <a:gd name="connsiteY0" fmla="*/ 839 h 838"/>
                <a:gd name="connsiteX1" fmla="*/ 610 w 609"/>
                <a:gd name="connsiteY1" fmla="*/ 26 h 838"/>
                <a:gd name="connsiteX2" fmla="*/ 0 w 609"/>
                <a:gd name="connsiteY2" fmla="*/ 839 h 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" h="838">
                  <a:moveTo>
                    <a:pt x="0" y="839"/>
                  </a:moveTo>
                  <a:cubicBezTo>
                    <a:pt x="339" y="568"/>
                    <a:pt x="610" y="297"/>
                    <a:pt x="610" y="26"/>
                  </a:cubicBezTo>
                  <a:cubicBezTo>
                    <a:pt x="542" y="-109"/>
                    <a:pt x="339" y="297"/>
                    <a:pt x="0" y="83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2B7E68B-2A2E-363B-886E-B500F0D4D2F4}"/>
                </a:ext>
              </a:extLst>
            </p:cNvPr>
            <p:cNvSpPr/>
            <p:nvPr/>
          </p:nvSpPr>
          <p:spPr bwMode="ltGray">
            <a:xfrm>
              <a:off x="7440554" y="2174822"/>
              <a:ext cx="3756359" cy="5843885"/>
            </a:xfrm>
            <a:custGeom>
              <a:avLst/>
              <a:gdLst>
                <a:gd name="connsiteX0" fmla="*/ 3749213 w 3756359"/>
                <a:gd name="connsiteY0" fmla="*/ 3896823 h 5843885"/>
                <a:gd name="connsiteX1" fmla="*/ 3740342 w 3756359"/>
                <a:gd name="connsiteY1" fmla="*/ 3881655 h 5843885"/>
                <a:gd name="connsiteX2" fmla="*/ 3732758 w 3756359"/>
                <a:gd name="connsiteY2" fmla="*/ 3852199 h 5843885"/>
                <a:gd name="connsiteX3" fmla="*/ 3730320 w 3756359"/>
                <a:gd name="connsiteY3" fmla="*/ 3837302 h 5843885"/>
                <a:gd name="connsiteX4" fmla="*/ 3696802 w 3756359"/>
                <a:gd name="connsiteY4" fmla="*/ 3837099 h 5843885"/>
                <a:gd name="connsiteX5" fmla="*/ 3675607 w 3756359"/>
                <a:gd name="connsiteY5" fmla="*/ 3841906 h 5843885"/>
                <a:gd name="connsiteX6" fmla="*/ 3672628 w 3756359"/>
                <a:gd name="connsiteY6" fmla="*/ 3827551 h 5843885"/>
                <a:gd name="connsiteX7" fmla="*/ 3656037 w 3756359"/>
                <a:gd name="connsiteY7" fmla="*/ 3813263 h 5843885"/>
                <a:gd name="connsiteX8" fmla="*/ 3602814 w 3756359"/>
                <a:gd name="connsiteY8" fmla="*/ 3770806 h 5843885"/>
                <a:gd name="connsiteX9" fmla="*/ 3585208 w 3756359"/>
                <a:gd name="connsiteY9" fmla="*/ 3769520 h 5843885"/>
                <a:gd name="connsiteX10" fmla="*/ 3556361 w 3756359"/>
                <a:gd name="connsiteY10" fmla="*/ 3773650 h 5843885"/>
                <a:gd name="connsiteX11" fmla="*/ 3538688 w 3756359"/>
                <a:gd name="connsiteY11" fmla="*/ 3775140 h 5843885"/>
                <a:gd name="connsiteX12" fmla="*/ 3522978 w 3756359"/>
                <a:gd name="connsiteY12" fmla="*/ 3768572 h 5843885"/>
                <a:gd name="connsiteX13" fmla="*/ 3491830 w 3756359"/>
                <a:gd name="connsiteY13" fmla="*/ 3757060 h 5843885"/>
                <a:gd name="connsiteX14" fmla="*/ 3477881 w 3756359"/>
                <a:gd name="connsiteY14" fmla="*/ 3750289 h 5843885"/>
                <a:gd name="connsiteX15" fmla="*/ 3462983 w 3756359"/>
                <a:gd name="connsiteY15" fmla="*/ 3755706 h 5843885"/>
                <a:gd name="connsiteX16" fmla="*/ 3450727 w 3756359"/>
                <a:gd name="connsiteY16" fmla="*/ 3769926 h 5843885"/>
                <a:gd name="connsiteX17" fmla="*/ 3442059 w 3756359"/>
                <a:gd name="connsiteY17" fmla="*/ 3767556 h 5843885"/>
                <a:gd name="connsiteX18" fmla="*/ 3434340 w 3756359"/>
                <a:gd name="connsiteY18" fmla="*/ 3741960 h 5843885"/>
                <a:gd name="connsiteX19" fmla="*/ 3407051 w 3756359"/>
                <a:gd name="connsiteY19" fmla="*/ 3716093 h 5843885"/>
                <a:gd name="connsiteX20" fmla="*/ 3407525 w 3756359"/>
                <a:gd name="connsiteY20" fmla="*/ 3736746 h 5843885"/>
                <a:gd name="connsiteX21" fmla="*/ 3391815 w 3756359"/>
                <a:gd name="connsiteY21" fmla="*/ 3718395 h 5843885"/>
                <a:gd name="connsiteX22" fmla="*/ 3324439 w 3756359"/>
                <a:gd name="connsiteY22" fmla="*/ 3693612 h 5843885"/>
                <a:gd name="connsiteX23" fmla="*/ 3303042 w 3756359"/>
                <a:gd name="connsiteY23" fmla="*/ 3696862 h 5843885"/>
                <a:gd name="connsiteX24" fmla="*/ 3294577 w 3756359"/>
                <a:gd name="connsiteY24" fmla="*/ 3681965 h 5843885"/>
                <a:gd name="connsiteX25" fmla="*/ 3276091 w 3756359"/>
                <a:gd name="connsiteY25" fmla="*/ 3678985 h 5843885"/>
                <a:gd name="connsiteX26" fmla="*/ 3272028 w 3756359"/>
                <a:gd name="connsiteY26" fmla="*/ 3678715 h 5843885"/>
                <a:gd name="connsiteX27" fmla="*/ 3279477 w 3756359"/>
                <a:gd name="connsiteY27" fmla="*/ 3675397 h 5843885"/>
                <a:gd name="connsiteX28" fmla="*/ 3276633 w 3756359"/>
                <a:gd name="connsiteY28" fmla="*/ 3663208 h 5843885"/>
                <a:gd name="connsiteX29" fmla="*/ 3275617 w 3756359"/>
                <a:gd name="connsiteY29" fmla="*/ 3673975 h 5843885"/>
                <a:gd name="connsiteX30" fmla="*/ 3262413 w 3756359"/>
                <a:gd name="connsiteY30" fmla="*/ 3668219 h 5843885"/>
                <a:gd name="connsiteX31" fmla="*/ 3259704 w 3756359"/>
                <a:gd name="connsiteY31" fmla="*/ 3672146 h 5843885"/>
                <a:gd name="connsiteX32" fmla="*/ 3259975 w 3756359"/>
                <a:gd name="connsiteY32" fmla="*/ 3665442 h 5843885"/>
                <a:gd name="connsiteX33" fmla="*/ 3240270 w 3756359"/>
                <a:gd name="connsiteY33" fmla="*/ 3661650 h 5843885"/>
                <a:gd name="connsiteX34" fmla="*/ 3237900 w 3756359"/>
                <a:gd name="connsiteY34" fmla="*/ 3656707 h 5843885"/>
                <a:gd name="connsiteX35" fmla="*/ 3233837 w 3756359"/>
                <a:gd name="connsiteY35" fmla="*/ 3654405 h 5843885"/>
                <a:gd name="connsiteX36" fmla="*/ 3235259 w 3756359"/>
                <a:gd name="connsiteY36" fmla="*/ 3653457 h 5843885"/>
                <a:gd name="connsiteX37" fmla="*/ 3239525 w 3756359"/>
                <a:gd name="connsiteY37" fmla="*/ 3648582 h 5843885"/>
                <a:gd name="connsiteX38" fmla="*/ 3244807 w 3756359"/>
                <a:gd name="connsiteY38" fmla="*/ 3656775 h 5843885"/>
                <a:gd name="connsiteX39" fmla="*/ 3246568 w 3756359"/>
                <a:gd name="connsiteY39" fmla="*/ 3657858 h 5843885"/>
                <a:gd name="connsiteX40" fmla="*/ 3240948 w 3756359"/>
                <a:gd name="connsiteY40" fmla="*/ 3645873 h 5843885"/>
                <a:gd name="connsiteX41" fmla="*/ 3244807 w 3756359"/>
                <a:gd name="connsiteY41" fmla="*/ 3627997 h 5843885"/>
                <a:gd name="connsiteX42" fmla="*/ 3240406 w 3756359"/>
                <a:gd name="connsiteY42" fmla="*/ 3612151 h 5843885"/>
                <a:gd name="connsiteX43" fmla="*/ 3233770 w 3756359"/>
                <a:gd name="connsiteY43" fmla="*/ 3591160 h 5843885"/>
                <a:gd name="connsiteX44" fmla="*/ 3227269 w 3756359"/>
                <a:gd name="connsiteY44" fmla="*/ 3580461 h 5843885"/>
                <a:gd name="connsiteX45" fmla="*/ 3203772 w 3756359"/>
                <a:gd name="connsiteY45" fmla="*/ 3576533 h 5843885"/>
                <a:gd name="connsiteX46" fmla="*/ 3214674 w 3756359"/>
                <a:gd name="connsiteY46" fmla="*/ 3550328 h 5843885"/>
                <a:gd name="connsiteX47" fmla="*/ 3212846 w 3756359"/>
                <a:gd name="connsiteY47" fmla="*/ 3534415 h 5843885"/>
                <a:gd name="connsiteX48" fmla="*/ 3194563 w 3756359"/>
                <a:gd name="connsiteY48" fmla="*/ 3521685 h 5843885"/>
                <a:gd name="connsiteX49" fmla="*/ 3176889 w 3756359"/>
                <a:gd name="connsiteY49" fmla="*/ 3525680 h 5843885"/>
                <a:gd name="connsiteX50" fmla="*/ 3172082 w 3756359"/>
                <a:gd name="connsiteY50" fmla="*/ 3509835 h 5843885"/>
                <a:gd name="connsiteX51" fmla="*/ 3159893 w 3756359"/>
                <a:gd name="connsiteY51" fmla="*/ 3494937 h 5843885"/>
                <a:gd name="connsiteX52" fmla="*/ 3148585 w 3756359"/>
                <a:gd name="connsiteY52" fmla="*/ 3498052 h 5843885"/>
                <a:gd name="connsiteX53" fmla="*/ 3136396 w 3756359"/>
                <a:gd name="connsiteY53" fmla="*/ 3479363 h 5843885"/>
                <a:gd name="connsiteX54" fmla="*/ 3113373 w 3756359"/>
                <a:gd name="connsiteY54" fmla="*/ 3491552 h 5843885"/>
                <a:gd name="connsiteX55" fmla="*/ 3100846 w 3756359"/>
                <a:gd name="connsiteY55" fmla="*/ 3481665 h 5843885"/>
                <a:gd name="connsiteX56" fmla="*/ 3060894 w 3756359"/>
                <a:gd name="connsiteY56" fmla="*/ 3480718 h 5843885"/>
                <a:gd name="connsiteX57" fmla="*/ 3012005 w 3756359"/>
                <a:gd name="connsiteY57" fmla="*/ 3470967 h 5843885"/>
                <a:gd name="connsiteX58" fmla="*/ 3006181 w 3756359"/>
                <a:gd name="connsiteY58" fmla="*/ 3458033 h 5843885"/>
                <a:gd name="connsiteX59" fmla="*/ 2995753 w 3756359"/>
                <a:gd name="connsiteY59" fmla="*/ 3451803 h 5843885"/>
                <a:gd name="connsiteX60" fmla="*/ 2976861 w 3756359"/>
                <a:gd name="connsiteY60" fmla="*/ 3444964 h 5843885"/>
                <a:gd name="connsiteX61" fmla="*/ 2975033 w 3756359"/>
                <a:gd name="connsiteY61" fmla="*/ 3449772 h 5843885"/>
                <a:gd name="connsiteX62" fmla="*/ 2966433 w 3756359"/>
                <a:gd name="connsiteY62" fmla="*/ 3447808 h 5843885"/>
                <a:gd name="connsiteX63" fmla="*/ 2962099 w 3756359"/>
                <a:gd name="connsiteY63" fmla="*/ 3434536 h 5843885"/>
                <a:gd name="connsiteX64" fmla="*/ 2956208 w 3756359"/>
                <a:gd name="connsiteY64" fmla="*/ 3423025 h 5843885"/>
                <a:gd name="connsiteX65" fmla="*/ 2954922 w 3756359"/>
                <a:gd name="connsiteY65" fmla="*/ 3408195 h 5843885"/>
                <a:gd name="connsiteX66" fmla="*/ 2936639 w 3756359"/>
                <a:gd name="connsiteY66" fmla="*/ 3401288 h 5843885"/>
                <a:gd name="connsiteX67" fmla="*/ 2927836 w 3756359"/>
                <a:gd name="connsiteY67" fmla="*/ 3392756 h 5843885"/>
                <a:gd name="connsiteX68" fmla="*/ 2912532 w 3756359"/>
                <a:gd name="connsiteY68" fmla="*/ 3390048 h 5843885"/>
                <a:gd name="connsiteX69" fmla="*/ 2890322 w 3756359"/>
                <a:gd name="connsiteY69" fmla="*/ 3385308 h 5843885"/>
                <a:gd name="connsiteX70" fmla="*/ 2885446 w 3756359"/>
                <a:gd name="connsiteY70" fmla="*/ 3373999 h 5843885"/>
                <a:gd name="connsiteX71" fmla="*/ 2883482 w 3756359"/>
                <a:gd name="connsiteY71" fmla="*/ 3352669 h 5843885"/>
                <a:gd name="connsiteX72" fmla="*/ 2863642 w 3756359"/>
                <a:gd name="connsiteY72" fmla="*/ 3340074 h 5843885"/>
                <a:gd name="connsiteX73" fmla="*/ 2845224 w 3756359"/>
                <a:gd name="connsiteY73" fmla="*/ 3350232 h 5843885"/>
                <a:gd name="connsiteX74" fmla="*/ 2833306 w 3756359"/>
                <a:gd name="connsiteY74" fmla="*/ 3340345 h 5843885"/>
                <a:gd name="connsiteX75" fmla="*/ 2823691 w 3756359"/>
                <a:gd name="connsiteY75" fmla="*/ 3321317 h 5843885"/>
                <a:gd name="connsiteX76" fmla="*/ 2823623 w 3756359"/>
                <a:gd name="connsiteY76" fmla="*/ 3318203 h 5843885"/>
                <a:gd name="connsiteX77" fmla="*/ 2824706 w 3756359"/>
                <a:gd name="connsiteY77" fmla="*/ 3319354 h 5843885"/>
                <a:gd name="connsiteX78" fmla="*/ 2842515 w 3756359"/>
                <a:gd name="connsiteY78" fmla="*/ 3319218 h 5843885"/>
                <a:gd name="connsiteX79" fmla="*/ 2846443 w 3756359"/>
                <a:gd name="connsiteY79" fmla="*/ 3310415 h 5843885"/>
                <a:gd name="connsiteX80" fmla="*/ 2836827 w 3756359"/>
                <a:gd name="connsiteY80" fmla="*/ 3318067 h 5843885"/>
                <a:gd name="connsiteX81" fmla="*/ 2823217 w 3756359"/>
                <a:gd name="connsiteY81" fmla="*/ 3315426 h 5843885"/>
                <a:gd name="connsiteX82" fmla="*/ 2821727 w 3756359"/>
                <a:gd name="connsiteY82" fmla="*/ 3315223 h 5843885"/>
                <a:gd name="connsiteX83" fmla="*/ 2818951 w 3756359"/>
                <a:gd name="connsiteY83" fmla="*/ 3315968 h 5843885"/>
                <a:gd name="connsiteX84" fmla="*/ 2819899 w 3756359"/>
                <a:gd name="connsiteY84" fmla="*/ 3316510 h 5843885"/>
                <a:gd name="connsiteX85" fmla="*/ 2815226 w 3756359"/>
                <a:gd name="connsiteY85" fmla="*/ 3318067 h 5843885"/>
                <a:gd name="connsiteX86" fmla="*/ 2795386 w 3756359"/>
                <a:gd name="connsiteY86" fmla="*/ 3306488 h 5843885"/>
                <a:gd name="connsiteX87" fmla="*/ 2785161 w 3756359"/>
                <a:gd name="connsiteY87" fmla="*/ 3299920 h 5843885"/>
                <a:gd name="connsiteX88" fmla="*/ 2786718 w 3756359"/>
                <a:gd name="connsiteY88" fmla="*/ 3298633 h 5843885"/>
                <a:gd name="connsiteX89" fmla="*/ 2776019 w 3756359"/>
                <a:gd name="connsiteY89" fmla="*/ 3292539 h 5843885"/>
                <a:gd name="connsiteX90" fmla="*/ 2778254 w 3756359"/>
                <a:gd name="connsiteY90" fmla="*/ 3299446 h 5843885"/>
                <a:gd name="connsiteX91" fmla="*/ 2778864 w 3756359"/>
                <a:gd name="connsiteY91" fmla="*/ 3299175 h 5843885"/>
                <a:gd name="connsiteX92" fmla="*/ 2790240 w 3756359"/>
                <a:gd name="connsiteY92" fmla="*/ 3305472 h 5843885"/>
                <a:gd name="connsiteX93" fmla="*/ 2788276 w 3756359"/>
                <a:gd name="connsiteY93" fmla="*/ 3305405 h 5843885"/>
                <a:gd name="connsiteX94" fmla="*/ 2768097 w 3756359"/>
                <a:gd name="connsiteY94" fmla="*/ 3326057 h 5843885"/>
                <a:gd name="connsiteX95" fmla="*/ 2734036 w 3756359"/>
                <a:gd name="connsiteY95" fmla="*/ 3322875 h 5843885"/>
                <a:gd name="connsiteX96" fmla="*/ 2715686 w 3756359"/>
                <a:gd name="connsiteY96" fmla="*/ 3307097 h 5843885"/>
                <a:gd name="connsiteX97" fmla="*/ 2681897 w 3756359"/>
                <a:gd name="connsiteY97" fmla="*/ 3318473 h 5843885"/>
                <a:gd name="connsiteX98" fmla="*/ 2655352 w 3756359"/>
                <a:gd name="connsiteY98" fmla="*/ 3327615 h 5843885"/>
                <a:gd name="connsiteX99" fmla="*/ 2654675 w 3756359"/>
                <a:gd name="connsiteY99" fmla="*/ 3300732 h 5843885"/>
                <a:gd name="connsiteX100" fmla="*/ 2634970 w 3756359"/>
                <a:gd name="connsiteY100" fmla="*/ 3290914 h 5843885"/>
                <a:gd name="connsiteX101" fmla="*/ 2611270 w 3756359"/>
                <a:gd name="connsiteY101" fmla="*/ 3285971 h 5843885"/>
                <a:gd name="connsiteX102" fmla="*/ 2596237 w 3756359"/>
                <a:gd name="connsiteY102" fmla="*/ 3272834 h 5843885"/>
                <a:gd name="connsiteX103" fmla="*/ 2588450 w 3756359"/>
                <a:gd name="connsiteY103" fmla="*/ 3273105 h 5843885"/>
                <a:gd name="connsiteX104" fmla="*/ 2599691 w 3756359"/>
                <a:gd name="connsiteY104" fmla="*/ 3256447 h 5843885"/>
                <a:gd name="connsiteX105" fmla="*/ 2586893 w 3756359"/>
                <a:gd name="connsiteY105" fmla="*/ 3269584 h 5843885"/>
                <a:gd name="connsiteX106" fmla="*/ 2581679 w 3756359"/>
                <a:gd name="connsiteY106" fmla="*/ 3272563 h 5843885"/>
                <a:gd name="connsiteX107" fmla="*/ 2566917 w 3756359"/>
                <a:gd name="connsiteY107" fmla="*/ 3286783 h 5843885"/>
                <a:gd name="connsiteX108" fmla="*/ 2572537 w 3756359"/>
                <a:gd name="connsiteY108" fmla="*/ 3287528 h 5843885"/>
                <a:gd name="connsiteX109" fmla="*/ 2561839 w 3756359"/>
                <a:gd name="connsiteY109" fmla="*/ 3295247 h 5843885"/>
                <a:gd name="connsiteX110" fmla="*/ 2538612 w 3756359"/>
                <a:gd name="connsiteY110" fmla="*/ 3302831 h 5843885"/>
                <a:gd name="connsiteX111" fmla="*/ 2535362 w 3756359"/>
                <a:gd name="connsiteY111" fmla="*/ 3305675 h 5843885"/>
                <a:gd name="connsiteX112" fmla="*/ 2535091 w 3756359"/>
                <a:gd name="connsiteY112" fmla="*/ 3299175 h 5843885"/>
                <a:gd name="connsiteX113" fmla="*/ 2529268 w 3756359"/>
                <a:gd name="connsiteY113" fmla="*/ 3292404 h 5843885"/>
                <a:gd name="connsiteX114" fmla="*/ 2529336 w 3756359"/>
                <a:gd name="connsiteY114" fmla="*/ 3292336 h 5843885"/>
                <a:gd name="connsiteX115" fmla="*/ 2548431 w 3756359"/>
                <a:gd name="connsiteY115" fmla="*/ 3282246 h 5843885"/>
                <a:gd name="connsiteX116" fmla="*/ 2552832 w 3756359"/>
                <a:gd name="connsiteY116" fmla="*/ 3266943 h 5843885"/>
                <a:gd name="connsiteX117" fmla="*/ 2544165 w 3756359"/>
                <a:gd name="connsiteY117" fmla="*/ 3259291 h 5843885"/>
                <a:gd name="connsiteX118" fmla="*/ 2522022 w 3756359"/>
                <a:gd name="connsiteY118" fmla="*/ 3248389 h 5843885"/>
                <a:gd name="connsiteX119" fmla="*/ 2516538 w 3756359"/>
                <a:gd name="connsiteY119" fmla="*/ 3263896 h 5843885"/>
                <a:gd name="connsiteX120" fmla="*/ 2505906 w 3756359"/>
                <a:gd name="connsiteY120" fmla="*/ 3271547 h 5843885"/>
                <a:gd name="connsiteX121" fmla="*/ 2490942 w 3756359"/>
                <a:gd name="connsiteY121" fmla="*/ 3275746 h 5843885"/>
                <a:gd name="connsiteX122" fmla="*/ 2471101 w 3756359"/>
                <a:gd name="connsiteY122" fmla="*/ 3294367 h 5843885"/>
                <a:gd name="connsiteX123" fmla="*/ 2451396 w 3756359"/>
                <a:gd name="connsiteY123" fmla="*/ 3293758 h 5843885"/>
                <a:gd name="connsiteX124" fmla="*/ 2442052 w 3756359"/>
                <a:gd name="connsiteY124" fmla="*/ 3297347 h 5843885"/>
                <a:gd name="connsiteX125" fmla="*/ 2439411 w 3756359"/>
                <a:gd name="connsiteY125" fmla="*/ 3296128 h 5843885"/>
                <a:gd name="connsiteX126" fmla="*/ 2417945 w 3756359"/>
                <a:gd name="connsiteY126" fmla="*/ 3308384 h 5843885"/>
                <a:gd name="connsiteX127" fmla="*/ 2404470 w 3756359"/>
                <a:gd name="connsiteY127" fmla="*/ 3314343 h 5843885"/>
                <a:gd name="connsiteX128" fmla="*/ 2390318 w 3756359"/>
                <a:gd name="connsiteY128" fmla="*/ 3326396 h 5843885"/>
                <a:gd name="connsiteX129" fmla="*/ 2396615 w 3756359"/>
                <a:gd name="connsiteY129" fmla="*/ 3343325 h 5843885"/>
                <a:gd name="connsiteX130" fmla="*/ 2383749 w 3756359"/>
                <a:gd name="connsiteY130" fmla="*/ 3354904 h 5843885"/>
                <a:gd name="connsiteX131" fmla="*/ 2364857 w 3756359"/>
                <a:gd name="connsiteY131" fmla="*/ 3379755 h 5843885"/>
                <a:gd name="connsiteX132" fmla="*/ 2352059 w 3756359"/>
                <a:gd name="connsiteY132" fmla="*/ 3379958 h 5843885"/>
                <a:gd name="connsiteX133" fmla="*/ 2347590 w 3756359"/>
                <a:gd name="connsiteY133" fmla="*/ 3390725 h 5843885"/>
                <a:gd name="connsiteX134" fmla="*/ 2333505 w 3756359"/>
                <a:gd name="connsiteY134" fmla="*/ 3389777 h 5843885"/>
                <a:gd name="connsiteX135" fmla="*/ 2325989 w 3756359"/>
                <a:gd name="connsiteY135" fmla="*/ 3372916 h 5843885"/>
                <a:gd name="connsiteX136" fmla="*/ 2320707 w 3756359"/>
                <a:gd name="connsiteY136" fmla="*/ 3374609 h 5843885"/>
                <a:gd name="connsiteX137" fmla="*/ 2317321 w 3756359"/>
                <a:gd name="connsiteY137" fmla="*/ 3366754 h 5843885"/>
                <a:gd name="connsiteX138" fmla="*/ 2302831 w 3756359"/>
                <a:gd name="connsiteY138" fmla="*/ 3357816 h 5843885"/>
                <a:gd name="connsiteX139" fmla="*/ 2266265 w 3756359"/>
                <a:gd name="connsiteY139" fmla="*/ 3349216 h 5843885"/>
                <a:gd name="connsiteX140" fmla="*/ 2226787 w 3756359"/>
                <a:gd name="connsiteY140" fmla="*/ 3365535 h 5843885"/>
                <a:gd name="connsiteX141" fmla="*/ 2202478 w 3756359"/>
                <a:gd name="connsiteY141" fmla="*/ 3375895 h 5843885"/>
                <a:gd name="connsiteX142" fmla="*/ 2183585 w 3756359"/>
                <a:gd name="connsiteY142" fmla="*/ 3374744 h 5843885"/>
                <a:gd name="connsiteX143" fmla="*/ 2155687 w 3756359"/>
                <a:gd name="connsiteY143" fmla="*/ 3350028 h 5843885"/>
                <a:gd name="connsiteX144" fmla="*/ 2141873 w 3756359"/>
                <a:gd name="connsiteY144" fmla="*/ 3329037 h 5843885"/>
                <a:gd name="connsiteX145" fmla="*/ 2134628 w 3756359"/>
                <a:gd name="connsiteY145" fmla="*/ 3301139 h 5843885"/>
                <a:gd name="connsiteX146" fmla="*/ 2124132 w 3756359"/>
                <a:gd name="connsiteY146" fmla="*/ 3271547 h 5843885"/>
                <a:gd name="connsiteX147" fmla="*/ 2140654 w 3756359"/>
                <a:gd name="connsiteY147" fmla="*/ 3244597 h 5843885"/>
                <a:gd name="connsiteX148" fmla="*/ 2139368 w 3756359"/>
                <a:gd name="connsiteY148" fmla="*/ 3215683 h 5843885"/>
                <a:gd name="connsiteX149" fmla="*/ 2154807 w 3756359"/>
                <a:gd name="connsiteY149" fmla="*/ 3191847 h 5843885"/>
                <a:gd name="connsiteX150" fmla="*/ 2150676 w 3756359"/>
                <a:gd name="connsiteY150" fmla="*/ 3176476 h 5843885"/>
                <a:gd name="connsiteX151" fmla="*/ 2145936 w 3756359"/>
                <a:gd name="connsiteY151" fmla="*/ 3157110 h 5843885"/>
                <a:gd name="connsiteX152" fmla="*/ 2122778 w 3756359"/>
                <a:gd name="connsiteY152" fmla="*/ 3147562 h 5843885"/>
                <a:gd name="connsiteX153" fmla="*/ 2145191 w 3756359"/>
                <a:gd name="connsiteY153" fmla="*/ 3146140 h 5843885"/>
                <a:gd name="connsiteX154" fmla="*/ 2100635 w 3756359"/>
                <a:gd name="connsiteY154" fmla="*/ 3133749 h 5843885"/>
                <a:gd name="connsiteX155" fmla="*/ 2072059 w 3756359"/>
                <a:gd name="connsiteY155" fmla="*/ 3126097 h 5843885"/>
                <a:gd name="connsiteX156" fmla="*/ 2039015 w 3756359"/>
                <a:gd name="connsiteY156" fmla="*/ 3142822 h 5843885"/>
                <a:gd name="connsiteX157" fmla="*/ 1993375 w 3756359"/>
                <a:gd name="connsiteY157" fmla="*/ 3146140 h 5843885"/>
                <a:gd name="connsiteX158" fmla="*/ 1965070 w 3756359"/>
                <a:gd name="connsiteY158" fmla="*/ 3126842 h 5843885"/>
                <a:gd name="connsiteX159" fmla="*/ 1996625 w 3756359"/>
                <a:gd name="connsiteY159" fmla="*/ 3104902 h 5843885"/>
                <a:gd name="connsiteX160" fmla="*/ 1979697 w 3756359"/>
                <a:gd name="connsiteY160" fmla="*/ 3076868 h 5843885"/>
                <a:gd name="connsiteX161" fmla="*/ 1993172 w 3756359"/>
                <a:gd name="connsiteY161" fmla="*/ 3054725 h 5843885"/>
                <a:gd name="connsiteX162" fmla="*/ 2014367 w 3756359"/>
                <a:gd name="connsiteY162" fmla="*/ 3047277 h 5843885"/>
                <a:gd name="connsiteX163" fmla="*/ 2019648 w 3756359"/>
                <a:gd name="connsiteY163" fmla="*/ 3005632 h 5843885"/>
                <a:gd name="connsiteX164" fmla="*/ 2031160 w 3756359"/>
                <a:gd name="connsiteY164" fmla="*/ 2968931 h 5843885"/>
                <a:gd name="connsiteX165" fmla="*/ 2054724 w 3756359"/>
                <a:gd name="connsiteY165" fmla="*/ 2934397 h 5843885"/>
                <a:gd name="connsiteX166" fmla="*/ 2008949 w 3756359"/>
                <a:gd name="connsiteY166" fmla="*/ 2935074 h 5843885"/>
                <a:gd name="connsiteX167" fmla="*/ 1970081 w 3756359"/>
                <a:gd name="connsiteY167" fmla="*/ 2946382 h 5843885"/>
                <a:gd name="connsiteX168" fmla="*/ 1928843 w 3756359"/>
                <a:gd name="connsiteY168" fmla="*/ 2942320 h 5843885"/>
                <a:gd name="connsiteX169" fmla="*/ 1914014 w 3756359"/>
                <a:gd name="connsiteY169" fmla="*/ 2978344 h 5843885"/>
                <a:gd name="connsiteX170" fmla="*/ 1910425 w 3756359"/>
                <a:gd name="connsiteY170" fmla="*/ 3019582 h 5843885"/>
                <a:gd name="connsiteX171" fmla="*/ 1889027 w 3756359"/>
                <a:gd name="connsiteY171" fmla="*/ 3048767 h 5843885"/>
                <a:gd name="connsiteX172" fmla="*/ 1844809 w 3756359"/>
                <a:gd name="connsiteY172" fmla="*/ 3042469 h 5843885"/>
                <a:gd name="connsiteX173" fmla="*/ 1804587 w 3756359"/>
                <a:gd name="connsiteY173" fmla="*/ 3057231 h 5843885"/>
                <a:gd name="connsiteX174" fmla="*/ 1781158 w 3756359"/>
                <a:gd name="connsiteY174" fmla="*/ 3044704 h 5843885"/>
                <a:gd name="connsiteX175" fmla="*/ 1751093 w 3756359"/>
                <a:gd name="connsiteY175" fmla="*/ 3030822 h 5843885"/>
                <a:gd name="connsiteX176" fmla="*/ 1715068 w 3756359"/>
                <a:gd name="connsiteY176" fmla="*/ 2987214 h 5843885"/>
                <a:gd name="connsiteX177" fmla="*/ 1700578 w 3756359"/>
                <a:gd name="connsiteY177" fmla="*/ 2958368 h 5843885"/>
                <a:gd name="connsiteX178" fmla="*/ 1695634 w 3756359"/>
                <a:gd name="connsiteY178" fmla="*/ 2923427 h 5843885"/>
                <a:gd name="connsiteX179" fmla="*/ 1687983 w 3756359"/>
                <a:gd name="connsiteY179" fmla="*/ 2894919 h 5843885"/>
                <a:gd name="connsiteX180" fmla="*/ 1678706 w 3756359"/>
                <a:gd name="connsiteY180" fmla="*/ 2870542 h 5843885"/>
                <a:gd name="connsiteX181" fmla="*/ 1698343 w 3756359"/>
                <a:gd name="connsiteY181" fmla="*/ 2826934 h 5843885"/>
                <a:gd name="connsiteX182" fmla="*/ 1706333 w 3756359"/>
                <a:gd name="connsiteY182" fmla="*/ 2791993 h 5843885"/>
                <a:gd name="connsiteX183" fmla="*/ 1720147 w 3756359"/>
                <a:gd name="connsiteY183" fmla="*/ 2758407 h 5843885"/>
                <a:gd name="connsiteX184" fmla="*/ 1731726 w 3756359"/>
                <a:gd name="connsiteY184" fmla="*/ 2699292 h 5843885"/>
                <a:gd name="connsiteX185" fmla="*/ 1781158 w 3756359"/>
                <a:gd name="connsiteY185" fmla="*/ 2658054 h 5843885"/>
                <a:gd name="connsiteX186" fmla="*/ 1812374 w 3756359"/>
                <a:gd name="connsiteY186" fmla="*/ 2651215 h 5843885"/>
                <a:gd name="connsiteX187" fmla="*/ 1811900 w 3756359"/>
                <a:gd name="connsiteY187" fmla="*/ 2623858 h 5843885"/>
                <a:gd name="connsiteX188" fmla="*/ 1819010 w 3756359"/>
                <a:gd name="connsiteY188" fmla="*/ 2632864 h 5843885"/>
                <a:gd name="connsiteX189" fmla="*/ 1857269 w 3756359"/>
                <a:gd name="connsiteY189" fmla="*/ 2639433 h 5843885"/>
                <a:gd name="connsiteX190" fmla="*/ 1904669 w 3756359"/>
                <a:gd name="connsiteY190" fmla="*/ 2629546 h 5843885"/>
                <a:gd name="connsiteX191" fmla="*/ 1925864 w 3756359"/>
                <a:gd name="connsiteY191" fmla="*/ 2650605 h 5843885"/>
                <a:gd name="connsiteX192" fmla="*/ 1947532 w 3756359"/>
                <a:gd name="connsiteY192" fmla="*/ 2648236 h 5843885"/>
                <a:gd name="connsiteX193" fmla="*/ 1971910 w 3756359"/>
                <a:gd name="connsiteY193" fmla="*/ 2659747 h 5843885"/>
                <a:gd name="connsiteX194" fmla="*/ 1968185 w 3756359"/>
                <a:gd name="connsiteY194" fmla="*/ 2651486 h 5843885"/>
                <a:gd name="connsiteX195" fmla="*/ 1996084 w 3756359"/>
                <a:gd name="connsiteY195" fmla="*/ 2655548 h 5843885"/>
                <a:gd name="connsiteX196" fmla="*/ 1973602 w 3756359"/>
                <a:gd name="connsiteY196" fmla="*/ 2635844 h 5843885"/>
                <a:gd name="connsiteX197" fmla="*/ 1991682 w 3756359"/>
                <a:gd name="connsiteY197" fmla="*/ 2631375 h 5843885"/>
                <a:gd name="connsiteX198" fmla="*/ 1975837 w 3756359"/>
                <a:gd name="connsiteY198" fmla="*/ 2612414 h 5843885"/>
                <a:gd name="connsiteX199" fmla="*/ 2010101 w 3756359"/>
                <a:gd name="connsiteY199" fmla="*/ 2597653 h 5843885"/>
                <a:gd name="connsiteX200" fmla="*/ 2059735 w 3756359"/>
                <a:gd name="connsiteY200" fmla="*/ 2611940 h 5843885"/>
                <a:gd name="connsiteX201" fmla="*/ 2121017 w 3756359"/>
                <a:gd name="connsiteY201" fmla="*/ 2613836 h 5843885"/>
                <a:gd name="connsiteX202" fmla="*/ 2142144 w 3756359"/>
                <a:gd name="connsiteY202" fmla="*/ 2639162 h 5843885"/>
                <a:gd name="connsiteX203" fmla="*/ 2170042 w 3756359"/>
                <a:gd name="connsiteY203" fmla="*/ 2635708 h 5843885"/>
                <a:gd name="connsiteX204" fmla="*/ 2192659 w 3756359"/>
                <a:gd name="connsiteY204" fmla="*/ 2669498 h 5843885"/>
                <a:gd name="connsiteX205" fmla="*/ 2199769 w 3756359"/>
                <a:gd name="connsiteY205" fmla="*/ 2696583 h 5843885"/>
                <a:gd name="connsiteX206" fmla="*/ 2200378 w 3756359"/>
                <a:gd name="connsiteY206" fmla="*/ 2714122 h 5843885"/>
                <a:gd name="connsiteX207" fmla="*/ 2219474 w 3756359"/>
                <a:gd name="connsiteY207" fmla="*/ 2732743 h 5843885"/>
                <a:gd name="connsiteX208" fmla="*/ 2237215 w 3756359"/>
                <a:gd name="connsiteY208" fmla="*/ 2774388 h 5843885"/>
                <a:gd name="connsiteX209" fmla="*/ 2256514 w 3756359"/>
                <a:gd name="connsiteY209" fmla="*/ 2814068 h 5843885"/>
                <a:gd name="connsiteX210" fmla="*/ 2270124 w 3756359"/>
                <a:gd name="connsiteY210" fmla="*/ 2769512 h 5843885"/>
                <a:gd name="connsiteX211" fmla="*/ 2294231 w 3756359"/>
                <a:gd name="connsiteY211" fmla="*/ 2739718 h 5843885"/>
                <a:gd name="connsiteX212" fmla="*/ 2275542 w 3756359"/>
                <a:gd name="connsiteY212" fmla="*/ 2711684 h 5843885"/>
                <a:gd name="connsiteX213" fmla="*/ 2267484 w 3756359"/>
                <a:gd name="connsiteY213" fmla="*/ 2676066 h 5843885"/>
                <a:gd name="connsiteX214" fmla="*/ 2257530 w 3756359"/>
                <a:gd name="connsiteY214" fmla="*/ 2628260 h 5843885"/>
                <a:gd name="connsiteX215" fmla="*/ 2275271 w 3756359"/>
                <a:gd name="connsiteY215" fmla="*/ 2552690 h 5843885"/>
                <a:gd name="connsiteX216" fmla="*/ 2300257 w 3756359"/>
                <a:gd name="connsiteY216" fmla="*/ 2525469 h 5843885"/>
                <a:gd name="connsiteX217" fmla="*/ 2338922 w 3756359"/>
                <a:gd name="connsiteY217" fmla="*/ 2501498 h 5843885"/>
                <a:gd name="connsiteX218" fmla="*/ 2367769 w 3756359"/>
                <a:gd name="connsiteY218" fmla="*/ 2476038 h 5843885"/>
                <a:gd name="connsiteX219" fmla="*/ 2392417 w 3756359"/>
                <a:gd name="connsiteY219" fmla="*/ 2470282 h 5843885"/>
                <a:gd name="connsiteX220" fmla="*/ 2422753 w 3756359"/>
                <a:gd name="connsiteY220" fmla="*/ 2446988 h 5843885"/>
                <a:gd name="connsiteX221" fmla="*/ 2435686 w 3756359"/>
                <a:gd name="connsiteY221" fmla="*/ 2430804 h 5843885"/>
                <a:gd name="connsiteX222" fmla="*/ 2446453 w 3756359"/>
                <a:gd name="connsiteY222" fmla="*/ 2421527 h 5843885"/>
                <a:gd name="connsiteX223" fmla="*/ 2459657 w 3756359"/>
                <a:gd name="connsiteY223" fmla="*/ 2421121 h 5843885"/>
                <a:gd name="connsiteX224" fmla="*/ 2464804 w 3756359"/>
                <a:gd name="connsiteY224" fmla="*/ 2392816 h 5843885"/>
                <a:gd name="connsiteX225" fmla="*/ 2472117 w 3756359"/>
                <a:gd name="connsiteY225" fmla="*/ 2382591 h 5843885"/>
                <a:gd name="connsiteX226" fmla="*/ 2474893 w 3756359"/>
                <a:gd name="connsiteY226" fmla="*/ 2356928 h 5843885"/>
                <a:gd name="connsiteX227" fmla="*/ 2453969 w 3756359"/>
                <a:gd name="connsiteY227" fmla="*/ 2361058 h 5843885"/>
                <a:gd name="connsiteX228" fmla="*/ 2463179 w 3756359"/>
                <a:gd name="connsiteY228" fmla="*/ 2348667 h 5843885"/>
                <a:gd name="connsiteX229" fmla="*/ 2466090 w 3756359"/>
                <a:gd name="connsiteY229" fmla="*/ 2323544 h 5843885"/>
                <a:gd name="connsiteX230" fmla="*/ 2454646 w 3756359"/>
                <a:gd name="connsiteY230" fmla="*/ 2299709 h 5843885"/>
                <a:gd name="connsiteX231" fmla="*/ 2483358 w 3756359"/>
                <a:gd name="connsiteY231" fmla="*/ 2302418 h 5843885"/>
                <a:gd name="connsiteX232" fmla="*/ 2480513 w 3756359"/>
                <a:gd name="connsiteY232" fmla="*/ 2337223 h 5843885"/>
                <a:gd name="connsiteX233" fmla="*/ 2497713 w 3756359"/>
                <a:gd name="connsiteY233" fmla="*/ 2314538 h 5843885"/>
                <a:gd name="connsiteX234" fmla="*/ 2513287 w 3756359"/>
                <a:gd name="connsiteY234" fmla="*/ 2282374 h 5843885"/>
                <a:gd name="connsiteX235" fmla="*/ 2516470 w 3756359"/>
                <a:gd name="connsiteY235" fmla="*/ 2271269 h 5843885"/>
                <a:gd name="connsiteX236" fmla="*/ 2549108 w 3756359"/>
                <a:gd name="connsiteY236" fmla="*/ 2246689 h 5843885"/>
                <a:gd name="connsiteX237" fmla="*/ 2557708 w 3756359"/>
                <a:gd name="connsiteY237" fmla="*/ 2197121 h 5843885"/>
                <a:gd name="connsiteX238" fmla="*/ 2579647 w 3756359"/>
                <a:gd name="connsiteY238" fmla="*/ 2169155 h 5843885"/>
                <a:gd name="connsiteX239" fmla="*/ 2631043 w 3756359"/>
                <a:gd name="connsiteY239" fmla="*/ 2179177 h 5843885"/>
                <a:gd name="connsiteX240" fmla="*/ 2656842 w 3756359"/>
                <a:gd name="connsiteY240" fmla="*/ 2168275 h 5843885"/>
                <a:gd name="connsiteX241" fmla="*/ 2677969 w 3756359"/>
                <a:gd name="connsiteY241" fmla="*/ 2172067 h 5843885"/>
                <a:gd name="connsiteX242" fmla="*/ 2673500 w 3756359"/>
                <a:gd name="connsiteY242" fmla="*/ 2154665 h 5843885"/>
                <a:gd name="connsiteX243" fmla="*/ 2670453 w 3756359"/>
                <a:gd name="connsiteY243" fmla="*/ 2125412 h 5843885"/>
                <a:gd name="connsiteX244" fmla="*/ 2682235 w 3756359"/>
                <a:gd name="connsiteY244" fmla="*/ 2084445 h 5843885"/>
                <a:gd name="connsiteX245" fmla="*/ 2711691 w 3756359"/>
                <a:gd name="connsiteY245" fmla="*/ 2071376 h 5843885"/>
                <a:gd name="connsiteX246" fmla="*/ 2748799 w 3756359"/>
                <a:gd name="connsiteY246" fmla="*/ 2056817 h 5843885"/>
                <a:gd name="connsiteX247" fmla="*/ 2774259 w 3756359"/>
                <a:gd name="connsiteY247" fmla="*/ 2051468 h 5843885"/>
                <a:gd name="connsiteX248" fmla="*/ 2809742 w 3756359"/>
                <a:gd name="connsiteY248" fmla="*/ 2031086 h 5843885"/>
                <a:gd name="connsiteX249" fmla="*/ 2809944 w 3756359"/>
                <a:gd name="connsiteY249" fmla="*/ 2031086 h 5843885"/>
                <a:gd name="connsiteX250" fmla="*/ 2811773 w 3756359"/>
                <a:gd name="connsiteY250" fmla="*/ 2008672 h 5843885"/>
                <a:gd name="connsiteX251" fmla="*/ 2849151 w 3756359"/>
                <a:gd name="connsiteY251" fmla="*/ 2012329 h 5843885"/>
                <a:gd name="connsiteX252" fmla="*/ 2855652 w 3756359"/>
                <a:gd name="connsiteY252" fmla="*/ 2029393 h 5843885"/>
                <a:gd name="connsiteX253" fmla="*/ 2820169 w 3756359"/>
                <a:gd name="connsiteY253" fmla="*/ 2061692 h 5843885"/>
                <a:gd name="connsiteX254" fmla="*/ 2842515 w 3756359"/>
                <a:gd name="connsiteY254" fmla="*/ 2076996 h 5843885"/>
                <a:gd name="connsiteX255" fmla="*/ 2879149 w 3756359"/>
                <a:gd name="connsiteY255" fmla="*/ 2086341 h 5843885"/>
                <a:gd name="connsiteX256" fmla="*/ 2904880 w 3756359"/>
                <a:gd name="connsiteY256" fmla="*/ 2065417 h 5843885"/>
                <a:gd name="connsiteX257" fmla="*/ 2949775 w 3756359"/>
                <a:gd name="connsiteY257" fmla="*/ 2058781 h 5843885"/>
                <a:gd name="connsiteX258" fmla="*/ 2969886 w 3756359"/>
                <a:gd name="connsiteY258" fmla="*/ 2029528 h 5843885"/>
                <a:gd name="connsiteX259" fmla="*/ 2991419 w 3756359"/>
                <a:gd name="connsiteY259" fmla="*/ 2015918 h 5843885"/>
                <a:gd name="connsiteX260" fmla="*/ 2992232 w 3756359"/>
                <a:gd name="connsiteY260" fmla="*/ 2004135 h 5843885"/>
                <a:gd name="connsiteX261" fmla="*/ 2987357 w 3756359"/>
                <a:gd name="connsiteY261" fmla="*/ 1996077 h 5843885"/>
                <a:gd name="connsiteX262" fmla="*/ 3000561 w 3756359"/>
                <a:gd name="connsiteY262" fmla="*/ 1995468 h 5843885"/>
                <a:gd name="connsiteX263" fmla="*/ 3022094 w 3756359"/>
                <a:gd name="connsiteY263" fmla="*/ 1994723 h 5843885"/>
                <a:gd name="connsiteX264" fmla="*/ 3029001 w 3756359"/>
                <a:gd name="connsiteY264" fmla="*/ 1986936 h 5843885"/>
                <a:gd name="connsiteX265" fmla="*/ 3035027 w 3756359"/>
                <a:gd name="connsiteY265" fmla="*/ 1983753 h 5843885"/>
                <a:gd name="connsiteX266" fmla="*/ 3030220 w 3756359"/>
                <a:gd name="connsiteY266" fmla="*/ 1973528 h 5843885"/>
                <a:gd name="connsiteX267" fmla="*/ 3016744 w 3756359"/>
                <a:gd name="connsiteY267" fmla="*/ 1988967 h 5843885"/>
                <a:gd name="connsiteX268" fmla="*/ 3028256 w 3756359"/>
                <a:gd name="connsiteY268" fmla="*/ 1973257 h 5843885"/>
                <a:gd name="connsiteX269" fmla="*/ 3032251 w 3756359"/>
                <a:gd name="connsiteY269" fmla="*/ 1958089 h 5843885"/>
                <a:gd name="connsiteX270" fmla="*/ 3031710 w 3756359"/>
                <a:gd name="connsiteY270" fmla="*/ 1942786 h 5843885"/>
                <a:gd name="connsiteX271" fmla="*/ 3010989 w 3756359"/>
                <a:gd name="connsiteY271" fmla="*/ 1943531 h 5843885"/>
                <a:gd name="connsiteX272" fmla="*/ 3004894 w 3756359"/>
                <a:gd name="connsiteY272" fmla="*/ 1957344 h 5843885"/>
                <a:gd name="connsiteX273" fmla="*/ 2988711 w 3756359"/>
                <a:gd name="connsiteY273" fmla="*/ 1975153 h 5843885"/>
                <a:gd name="connsiteX274" fmla="*/ 2977538 w 3756359"/>
                <a:gd name="connsiteY274" fmla="*/ 1993369 h 5843885"/>
                <a:gd name="connsiteX275" fmla="*/ 2978757 w 3756359"/>
                <a:gd name="connsiteY275" fmla="*/ 1994655 h 5843885"/>
                <a:gd name="connsiteX276" fmla="*/ 2965214 w 3756359"/>
                <a:gd name="connsiteY276" fmla="*/ 2000614 h 5843885"/>
                <a:gd name="connsiteX277" fmla="*/ 2931628 w 3756359"/>
                <a:gd name="connsiteY277" fmla="*/ 1999057 h 5843885"/>
                <a:gd name="connsiteX278" fmla="*/ 2912871 w 3756359"/>
                <a:gd name="connsiteY278" fmla="*/ 1978268 h 5843885"/>
                <a:gd name="connsiteX279" fmla="*/ 2890728 w 3756359"/>
                <a:gd name="connsiteY279" fmla="*/ 1959714 h 5843885"/>
                <a:gd name="connsiteX280" fmla="*/ 2897567 w 3756359"/>
                <a:gd name="connsiteY280" fmla="*/ 1929920 h 5843885"/>
                <a:gd name="connsiteX281" fmla="*/ 2893165 w 3756359"/>
                <a:gd name="connsiteY281" fmla="*/ 1908387 h 5843885"/>
                <a:gd name="connsiteX282" fmla="*/ 2905490 w 3756359"/>
                <a:gd name="connsiteY282" fmla="*/ 1897485 h 5843885"/>
                <a:gd name="connsiteX283" fmla="*/ 2915918 w 3756359"/>
                <a:gd name="connsiteY283" fmla="*/ 1864305 h 5843885"/>
                <a:gd name="connsiteX284" fmla="*/ 2887613 w 3756359"/>
                <a:gd name="connsiteY284" fmla="*/ 1837964 h 5843885"/>
                <a:gd name="connsiteX285" fmla="*/ 2848474 w 3756359"/>
                <a:gd name="connsiteY285" fmla="*/ 1838573 h 5843885"/>
                <a:gd name="connsiteX286" fmla="*/ 2861746 w 3756359"/>
                <a:gd name="connsiteY286" fmla="*/ 1800992 h 5843885"/>
                <a:gd name="connsiteX287" fmla="*/ 2888629 w 3756359"/>
                <a:gd name="connsiteY287" fmla="*/ 1791038 h 5843885"/>
                <a:gd name="connsiteX288" fmla="*/ 2952822 w 3756359"/>
                <a:gd name="connsiteY288" fmla="*/ 1799637 h 5843885"/>
                <a:gd name="connsiteX289" fmla="*/ 2989320 w 3756359"/>
                <a:gd name="connsiteY289" fmla="*/ 1797471 h 5843885"/>
                <a:gd name="connsiteX290" fmla="*/ 3078297 w 3756359"/>
                <a:gd name="connsiteY290" fmla="*/ 1803565 h 5843885"/>
                <a:gd name="connsiteX291" fmla="*/ 3112222 w 3756359"/>
                <a:gd name="connsiteY291" fmla="*/ 1762327 h 5843885"/>
                <a:gd name="connsiteX292" fmla="*/ 3151090 w 3756359"/>
                <a:gd name="connsiteY292" fmla="*/ 1742554 h 5843885"/>
                <a:gd name="connsiteX293" fmla="*/ 3187791 w 3756359"/>
                <a:gd name="connsiteY293" fmla="*/ 1745804 h 5843885"/>
                <a:gd name="connsiteX294" fmla="*/ 3168493 w 3756359"/>
                <a:gd name="connsiteY294" fmla="*/ 1769098 h 5843885"/>
                <a:gd name="connsiteX295" fmla="*/ 3131114 w 3756359"/>
                <a:gd name="connsiteY295" fmla="*/ 1823202 h 5843885"/>
                <a:gd name="connsiteX296" fmla="*/ 3109175 w 3756359"/>
                <a:gd name="connsiteY296" fmla="*/ 1850152 h 5843885"/>
                <a:gd name="connsiteX297" fmla="*/ 3091298 w 3756359"/>
                <a:gd name="connsiteY297" fmla="*/ 1883807 h 5843885"/>
                <a:gd name="connsiteX298" fmla="*/ 3073083 w 3756359"/>
                <a:gd name="connsiteY298" fmla="*/ 1898839 h 5843885"/>
                <a:gd name="connsiteX299" fmla="*/ 3099560 w 3756359"/>
                <a:gd name="connsiteY299" fmla="*/ 1924232 h 5843885"/>
                <a:gd name="connsiteX300" fmla="*/ 3161721 w 3756359"/>
                <a:gd name="connsiteY300" fmla="*/ 1919289 h 5843885"/>
                <a:gd name="connsiteX301" fmla="*/ 3200251 w 3756359"/>
                <a:gd name="connsiteY301" fmla="*/ 1927212 h 5843885"/>
                <a:gd name="connsiteX302" fmla="*/ 3233431 w 3756359"/>
                <a:gd name="connsiteY302" fmla="*/ 1911095 h 5843885"/>
                <a:gd name="connsiteX303" fmla="*/ 3252662 w 3756359"/>
                <a:gd name="connsiteY303" fmla="*/ 1887192 h 5843885"/>
                <a:gd name="connsiteX304" fmla="*/ 3252526 w 3756359"/>
                <a:gd name="connsiteY304" fmla="*/ 1858346 h 5843885"/>
                <a:gd name="connsiteX305" fmla="*/ 3235598 w 3756359"/>
                <a:gd name="connsiteY305" fmla="*/ 1829229 h 5843885"/>
                <a:gd name="connsiteX306" fmla="*/ 3195511 w 3756359"/>
                <a:gd name="connsiteY306" fmla="*/ 1843178 h 5843885"/>
                <a:gd name="connsiteX307" fmla="*/ 3183458 w 3756359"/>
                <a:gd name="connsiteY307" fmla="*/ 1807560 h 5843885"/>
                <a:gd name="connsiteX308" fmla="*/ 3199439 w 3756359"/>
                <a:gd name="connsiteY308" fmla="*/ 1780339 h 5843885"/>
                <a:gd name="connsiteX309" fmla="*/ 3210070 w 3756359"/>
                <a:gd name="connsiteY309" fmla="*/ 1745195 h 5843885"/>
                <a:gd name="connsiteX310" fmla="*/ 3194834 w 3756359"/>
                <a:gd name="connsiteY310" fmla="*/ 1742893 h 5843885"/>
                <a:gd name="connsiteX311" fmla="*/ 3206887 w 3756359"/>
                <a:gd name="connsiteY311" fmla="*/ 1710931 h 5843885"/>
                <a:gd name="connsiteX312" fmla="*/ 3208106 w 3756359"/>
                <a:gd name="connsiteY312" fmla="*/ 1690549 h 5843885"/>
                <a:gd name="connsiteX313" fmla="*/ 3212304 w 3756359"/>
                <a:gd name="connsiteY313" fmla="*/ 1665089 h 5843885"/>
                <a:gd name="connsiteX314" fmla="*/ 3200590 w 3756359"/>
                <a:gd name="connsiteY314" fmla="*/ 1644097 h 5843885"/>
                <a:gd name="connsiteX315" fmla="*/ 3180275 w 3756359"/>
                <a:gd name="connsiteY315" fmla="*/ 1634143 h 5843885"/>
                <a:gd name="connsiteX316" fmla="*/ 3173368 w 3756359"/>
                <a:gd name="connsiteY316" fmla="*/ 1617011 h 5843885"/>
                <a:gd name="connsiteX317" fmla="*/ 3146282 w 3756359"/>
                <a:gd name="connsiteY317" fmla="*/ 1616741 h 5843885"/>
                <a:gd name="connsiteX318" fmla="*/ 3189620 w 3756359"/>
                <a:gd name="connsiteY318" fmla="*/ 1600828 h 5843885"/>
                <a:gd name="connsiteX319" fmla="*/ 3180885 w 3756359"/>
                <a:gd name="connsiteY319" fmla="*/ 1588300 h 5843885"/>
                <a:gd name="connsiteX320" fmla="*/ 3160977 w 3756359"/>
                <a:gd name="connsiteY320" fmla="*/ 1579091 h 5843885"/>
                <a:gd name="connsiteX321" fmla="*/ 3145199 w 3756359"/>
                <a:gd name="connsiteY321" fmla="*/ 1581935 h 5843885"/>
                <a:gd name="connsiteX322" fmla="*/ 3131047 w 3756359"/>
                <a:gd name="connsiteY322" fmla="*/ 1572252 h 5843885"/>
                <a:gd name="connsiteX323" fmla="*/ 3111477 w 3756359"/>
                <a:gd name="connsiteY323" fmla="*/ 1559386 h 5843885"/>
                <a:gd name="connsiteX324" fmla="*/ 3110529 w 3756359"/>
                <a:gd name="connsiteY324" fmla="*/ 1561079 h 5843885"/>
                <a:gd name="connsiteX325" fmla="*/ 3109920 w 3756359"/>
                <a:gd name="connsiteY325" fmla="*/ 1556678 h 5843885"/>
                <a:gd name="connsiteX326" fmla="*/ 3101997 w 3756359"/>
                <a:gd name="connsiteY326" fmla="*/ 1525935 h 5843885"/>
                <a:gd name="connsiteX327" fmla="*/ 3078636 w 3756359"/>
                <a:gd name="connsiteY327" fmla="*/ 1515710 h 5843885"/>
                <a:gd name="connsiteX328" fmla="*/ 3069427 w 3756359"/>
                <a:gd name="connsiteY328" fmla="*/ 1505012 h 5843885"/>
                <a:gd name="connsiteX329" fmla="*/ 3058728 w 3756359"/>
                <a:gd name="connsiteY329" fmla="*/ 1490453 h 5843885"/>
                <a:gd name="connsiteX330" fmla="*/ 3072000 w 3756359"/>
                <a:gd name="connsiteY330" fmla="*/ 1481786 h 5843885"/>
                <a:gd name="connsiteX331" fmla="*/ 3081751 w 3756359"/>
                <a:gd name="connsiteY331" fmla="*/ 1471154 h 5843885"/>
                <a:gd name="connsiteX332" fmla="*/ 3085678 w 3756359"/>
                <a:gd name="connsiteY332" fmla="*/ 1464925 h 5843885"/>
                <a:gd name="connsiteX333" fmla="*/ 3066718 w 3756359"/>
                <a:gd name="connsiteY333" fmla="*/ 1452465 h 5843885"/>
                <a:gd name="connsiteX334" fmla="*/ 3078771 w 3756359"/>
                <a:gd name="connsiteY334" fmla="*/ 1439396 h 5843885"/>
                <a:gd name="connsiteX335" fmla="*/ 3067395 w 3756359"/>
                <a:gd name="connsiteY335" fmla="*/ 1425650 h 5843885"/>
                <a:gd name="connsiteX336" fmla="*/ 3074167 w 3756359"/>
                <a:gd name="connsiteY336" fmla="*/ 1407706 h 5843885"/>
                <a:gd name="connsiteX337" fmla="*/ 3055207 w 3756359"/>
                <a:gd name="connsiteY337" fmla="*/ 1399986 h 5843885"/>
                <a:gd name="connsiteX338" fmla="*/ 3053920 w 3756359"/>
                <a:gd name="connsiteY338" fmla="*/ 1388746 h 5843885"/>
                <a:gd name="connsiteX339" fmla="*/ 3054936 w 3756359"/>
                <a:gd name="connsiteY339" fmla="*/ 1373849 h 5843885"/>
                <a:gd name="connsiteX340" fmla="*/ 3051347 w 3756359"/>
                <a:gd name="connsiteY340" fmla="*/ 1357936 h 5843885"/>
                <a:gd name="connsiteX341" fmla="*/ 3041460 w 3756359"/>
                <a:gd name="connsiteY341" fmla="*/ 1342294 h 5843885"/>
                <a:gd name="connsiteX342" fmla="*/ 3035299 w 3756359"/>
                <a:gd name="connsiteY342" fmla="*/ 1322927 h 5843885"/>
                <a:gd name="connsiteX343" fmla="*/ 3036856 w 3756359"/>
                <a:gd name="connsiteY343" fmla="*/ 1307488 h 5843885"/>
                <a:gd name="connsiteX344" fmla="*/ 3035840 w 3756359"/>
                <a:gd name="connsiteY344" fmla="*/ 1281080 h 5843885"/>
                <a:gd name="connsiteX345" fmla="*/ 3030965 w 3756359"/>
                <a:gd name="connsiteY345" fmla="*/ 1275189 h 5843885"/>
                <a:gd name="connsiteX346" fmla="*/ 3008958 w 3756359"/>
                <a:gd name="connsiteY346" fmla="*/ 1309520 h 5843885"/>
                <a:gd name="connsiteX347" fmla="*/ 2982549 w 3756359"/>
                <a:gd name="connsiteY347" fmla="*/ 1345070 h 5843885"/>
                <a:gd name="connsiteX348" fmla="*/ 2959052 w 3756359"/>
                <a:gd name="connsiteY348" fmla="*/ 1362879 h 5843885"/>
                <a:gd name="connsiteX349" fmla="*/ 2936909 w 3756359"/>
                <a:gd name="connsiteY349" fmla="*/ 1384886 h 5843885"/>
                <a:gd name="connsiteX350" fmla="*/ 2915038 w 3756359"/>
                <a:gd name="connsiteY350" fmla="*/ 1399716 h 5843885"/>
                <a:gd name="connsiteX351" fmla="*/ 2908943 w 3756359"/>
                <a:gd name="connsiteY351" fmla="*/ 1386511 h 5843885"/>
                <a:gd name="connsiteX352" fmla="*/ 2886597 w 3756359"/>
                <a:gd name="connsiteY352" fmla="*/ 1359290 h 5843885"/>
                <a:gd name="connsiteX353" fmla="*/ 2888493 w 3756359"/>
                <a:gd name="connsiteY353" fmla="*/ 1338705 h 5843885"/>
                <a:gd name="connsiteX354" fmla="*/ 2893301 w 3756359"/>
                <a:gd name="connsiteY354" fmla="*/ 1304712 h 5843885"/>
                <a:gd name="connsiteX355" fmla="*/ 2876034 w 3756359"/>
                <a:gd name="connsiteY355" fmla="*/ 1294623 h 5843885"/>
                <a:gd name="connsiteX356" fmla="*/ 2885920 w 3756359"/>
                <a:gd name="connsiteY356" fmla="*/ 1279387 h 5843885"/>
                <a:gd name="connsiteX357" fmla="*/ 2890999 w 3756359"/>
                <a:gd name="connsiteY357" fmla="*/ 1260562 h 5843885"/>
                <a:gd name="connsiteX358" fmla="*/ 2898989 w 3756359"/>
                <a:gd name="connsiteY358" fmla="*/ 1244852 h 5843885"/>
                <a:gd name="connsiteX359" fmla="*/ 2894791 w 3756359"/>
                <a:gd name="connsiteY359" fmla="*/ 1235102 h 5843885"/>
                <a:gd name="connsiteX360" fmla="*/ 2890051 w 3756359"/>
                <a:gd name="connsiteY360" fmla="*/ 1238555 h 5843885"/>
                <a:gd name="connsiteX361" fmla="*/ 2883821 w 3756359"/>
                <a:gd name="connsiteY361" fmla="*/ 1232935 h 5843885"/>
                <a:gd name="connsiteX362" fmla="*/ 2877591 w 3756359"/>
                <a:gd name="connsiteY362" fmla="*/ 1227992 h 5843885"/>
                <a:gd name="connsiteX363" fmla="*/ 2861272 w 3756359"/>
                <a:gd name="connsiteY363" fmla="*/ 1227585 h 5843885"/>
                <a:gd name="connsiteX364" fmla="*/ 2840755 w 3756359"/>
                <a:gd name="connsiteY364" fmla="*/ 1207610 h 5843885"/>
                <a:gd name="connsiteX365" fmla="*/ 2837843 w 3756359"/>
                <a:gd name="connsiteY365" fmla="*/ 1192442 h 5843885"/>
                <a:gd name="connsiteX366" fmla="*/ 2828634 w 3756359"/>
                <a:gd name="connsiteY366" fmla="*/ 1177409 h 5843885"/>
                <a:gd name="connsiteX367" fmla="*/ 2820508 w 3756359"/>
                <a:gd name="connsiteY367" fmla="*/ 1152829 h 5843885"/>
                <a:gd name="connsiteX368" fmla="*/ 2797959 w 3756359"/>
                <a:gd name="connsiteY368" fmla="*/ 1144364 h 5843885"/>
                <a:gd name="connsiteX369" fmla="*/ 2782249 w 3756359"/>
                <a:gd name="connsiteY369" fmla="*/ 1133665 h 5843885"/>
                <a:gd name="connsiteX370" fmla="*/ 2756111 w 3756359"/>
                <a:gd name="connsiteY370" fmla="*/ 1144229 h 5843885"/>
                <a:gd name="connsiteX371" fmla="*/ 2737693 w 3756359"/>
                <a:gd name="connsiteY371" fmla="*/ 1136374 h 5843885"/>
                <a:gd name="connsiteX372" fmla="*/ 2707086 w 3756359"/>
                <a:gd name="connsiteY372" fmla="*/ 1110643 h 5843885"/>
                <a:gd name="connsiteX373" fmla="*/ 2673635 w 3756359"/>
                <a:gd name="connsiteY373" fmla="*/ 1130618 h 5843885"/>
                <a:gd name="connsiteX374" fmla="*/ 2680000 w 3756359"/>
                <a:gd name="connsiteY374" fmla="*/ 1168471 h 5843885"/>
                <a:gd name="connsiteX375" fmla="*/ 2673229 w 3756359"/>
                <a:gd name="connsiteY375" fmla="*/ 1181607 h 5843885"/>
                <a:gd name="connsiteX376" fmla="*/ 2647904 w 3756359"/>
                <a:gd name="connsiteY376" fmla="*/ 1199958 h 5843885"/>
                <a:gd name="connsiteX377" fmla="*/ 2654337 w 3756359"/>
                <a:gd name="connsiteY377" fmla="*/ 1229752 h 5843885"/>
                <a:gd name="connsiteX378" fmla="*/ 2659483 w 3756359"/>
                <a:gd name="connsiteY378" fmla="*/ 1229481 h 5843885"/>
                <a:gd name="connsiteX379" fmla="*/ 2660634 w 3756359"/>
                <a:gd name="connsiteY379" fmla="*/ 1250947 h 5843885"/>
                <a:gd name="connsiteX380" fmla="*/ 2659889 w 3756359"/>
                <a:gd name="connsiteY380" fmla="*/ 1276407 h 5843885"/>
                <a:gd name="connsiteX381" fmla="*/ 2658738 w 3756359"/>
                <a:gd name="connsiteY381" fmla="*/ 1291440 h 5843885"/>
                <a:gd name="connsiteX382" fmla="*/ 2638898 w 3756359"/>
                <a:gd name="connsiteY382" fmla="*/ 1281012 h 5843885"/>
                <a:gd name="connsiteX383" fmla="*/ 2629824 w 3756359"/>
                <a:gd name="connsiteY383" fmla="*/ 1315140 h 5843885"/>
                <a:gd name="connsiteX384" fmla="*/ 2605988 w 3756359"/>
                <a:gd name="connsiteY384" fmla="*/ 1324959 h 5843885"/>
                <a:gd name="connsiteX385" fmla="*/ 2602061 w 3756359"/>
                <a:gd name="connsiteY385" fmla="*/ 1357936 h 5843885"/>
                <a:gd name="connsiteX386" fmla="*/ 2633345 w 3756359"/>
                <a:gd name="connsiteY386" fmla="*/ 1384954 h 5843885"/>
                <a:gd name="connsiteX387" fmla="*/ 2622917 w 3756359"/>
                <a:gd name="connsiteY387" fmla="*/ 1436078 h 5843885"/>
                <a:gd name="connsiteX388" fmla="*/ 2619870 w 3756359"/>
                <a:gd name="connsiteY388" fmla="*/ 1474269 h 5843885"/>
                <a:gd name="connsiteX389" fmla="*/ 2604905 w 3756359"/>
                <a:gd name="connsiteY389" fmla="*/ 1495396 h 5843885"/>
                <a:gd name="connsiteX390" fmla="*/ 2524528 w 3756359"/>
                <a:gd name="connsiteY390" fmla="*/ 1537244 h 5843885"/>
                <a:gd name="connsiteX391" fmla="*/ 2519585 w 3756359"/>
                <a:gd name="connsiteY391" fmla="*/ 1560402 h 5843885"/>
                <a:gd name="connsiteX392" fmla="*/ 2522632 w 3756359"/>
                <a:gd name="connsiteY392" fmla="*/ 1592566 h 5843885"/>
                <a:gd name="connsiteX393" fmla="*/ 2511256 w 3756359"/>
                <a:gd name="connsiteY393" fmla="*/ 1628591 h 5843885"/>
                <a:gd name="connsiteX394" fmla="*/ 2520126 w 3756359"/>
                <a:gd name="connsiteY394" fmla="*/ 1662109 h 5843885"/>
                <a:gd name="connsiteX395" fmla="*/ 2509089 w 3756359"/>
                <a:gd name="connsiteY395" fmla="*/ 1684117 h 5843885"/>
                <a:gd name="connsiteX396" fmla="*/ 2503672 w 3756359"/>
                <a:gd name="connsiteY396" fmla="*/ 1710186 h 5843885"/>
                <a:gd name="connsiteX397" fmla="*/ 2478076 w 3756359"/>
                <a:gd name="connsiteY397" fmla="*/ 1692852 h 5843885"/>
                <a:gd name="connsiteX398" fmla="*/ 2467648 w 3756359"/>
                <a:gd name="connsiteY398" fmla="*/ 1715401 h 5843885"/>
                <a:gd name="connsiteX399" fmla="*/ 2455324 w 3756359"/>
                <a:gd name="connsiteY399" fmla="*/ 1710186 h 5843885"/>
                <a:gd name="connsiteX400" fmla="*/ 2433926 w 3756359"/>
                <a:gd name="connsiteY400" fmla="*/ 1690008 h 5843885"/>
                <a:gd name="connsiteX401" fmla="*/ 2416591 w 3756359"/>
                <a:gd name="connsiteY401" fmla="*/ 1648160 h 5843885"/>
                <a:gd name="connsiteX402" fmla="*/ 2408397 w 3756359"/>
                <a:gd name="connsiteY402" fmla="*/ 1612475 h 5843885"/>
                <a:gd name="connsiteX403" fmla="*/ 2439817 w 3756359"/>
                <a:gd name="connsiteY403" fmla="*/ 1583967 h 5843885"/>
                <a:gd name="connsiteX404" fmla="*/ 2422956 w 3756359"/>
                <a:gd name="connsiteY404" fmla="*/ 1543406 h 5843885"/>
                <a:gd name="connsiteX405" fmla="*/ 2442661 w 3756359"/>
                <a:gd name="connsiteY405" fmla="*/ 1510158 h 5843885"/>
                <a:gd name="connsiteX406" fmla="*/ 2383208 w 3756359"/>
                <a:gd name="connsiteY406" fmla="*/ 1510971 h 5843885"/>
                <a:gd name="connsiteX407" fmla="*/ 2339396 w 3756359"/>
                <a:gd name="connsiteY407" fmla="*/ 1492214 h 5843885"/>
                <a:gd name="connsiteX408" fmla="*/ 2303169 w 3756359"/>
                <a:gd name="connsiteY408" fmla="*/ 1451314 h 5843885"/>
                <a:gd name="connsiteX409" fmla="*/ 2263556 w 3756359"/>
                <a:gd name="connsiteY409" fmla="*/ 1406555 h 5843885"/>
                <a:gd name="connsiteX410" fmla="*/ 2199634 w 3756359"/>
                <a:gd name="connsiteY410" fmla="*/ 1389288 h 5843885"/>
                <a:gd name="connsiteX411" fmla="*/ 2165573 w 3756359"/>
                <a:gd name="connsiteY411" fmla="*/ 1388610 h 5843885"/>
                <a:gd name="connsiteX412" fmla="*/ 2185684 w 3756359"/>
                <a:gd name="connsiteY412" fmla="*/ 1348727 h 5843885"/>
                <a:gd name="connsiteX413" fmla="*/ 2162865 w 3756359"/>
                <a:gd name="connsiteY413" fmla="*/ 1296519 h 5843885"/>
                <a:gd name="connsiteX414" fmla="*/ 2135373 w 3756359"/>
                <a:gd name="connsiteY414" fmla="*/ 1263813 h 5843885"/>
                <a:gd name="connsiteX415" fmla="*/ 2153588 w 3756359"/>
                <a:gd name="connsiteY415" fmla="*/ 1191697 h 5843885"/>
                <a:gd name="connsiteX416" fmla="*/ 2196383 w 3756359"/>
                <a:gd name="connsiteY416" fmla="*/ 1131837 h 5843885"/>
                <a:gd name="connsiteX417" fmla="*/ 2253399 w 3756359"/>
                <a:gd name="connsiteY417" fmla="*/ 1091208 h 5843885"/>
                <a:gd name="connsiteX418" fmla="*/ 2285293 w 3756359"/>
                <a:gd name="connsiteY418" fmla="*/ 1072113 h 5843885"/>
                <a:gd name="connsiteX419" fmla="*/ 2314748 w 3756359"/>
                <a:gd name="connsiteY419" fmla="*/ 1056877 h 5843885"/>
                <a:gd name="connsiteX420" fmla="*/ 2339803 w 3756359"/>
                <a:gd name="connsiteY420" fmla="*/ 1036630 h 5843885"/>
                <a:gd name="connsiteX421" fmla="*/ 2364112 w 3756359"/>
                <a:gd name="connsiteY421" fmla="*/ 1011305 h 5843885"/>
                <a:gd name="connsiteX422" fmla="*/ 2370206 w 3756359"/>
                <a:gd name="connsiteY422" fmla="*/ 982730 h 5843885"/>
                <a:gd name="connsiteX423" fmla="*/ 2403725 w 3756359"/>
                <a:gd name="connsiteY423" fmla="*/ 988824 h 5843885"/>
                <a:gd name="connsiteX424" fmla="*/ 2429186 w 3756359"/>
                <a:gd name="connsiteY424" fmla="*/ 992616 h 5843885"/>
                <a:gd name="connsiteX425" fmla="*/ 2489858 w 3756359"/>
                <a:gd name="connsiteY425" fmla="*/ 948737 h 5843885"/>
                <a:gd name="connsiteX426" fmla="*/ 2488233 w 3756359"/>
                <a:gd name="connsiteY426" fmla="*/ 962551 h 5843885"/>
                <a:gd name="connsiteX427" fmla="*/ 2478956 w 3756359"/>
                <a:gd name="connsiteY427" fmla="*/ 1002976 h 5843885"/>
                <a:gd name="connsiteX428" fmla="*/ 2460741 w 3756359"/>
                <a:gd name="connsiteY428" fmla="*/ 1021869 h 5843885"/>
                <a:gd name="connsiteX429" fmla="*/ 2489046 w 3756359"/>
                <a:gd name="connsiteY429" fmla="*/ 1031078 h 5843885"/>
                <a:gd name="connsiteX430" fmla="*/ 2496223 w 3756359"/>
                <a:gd name="connsiteY430" fmla="*/ 1056606 h 5843885"/>
                <a:gd name="connsiteX431" fmla="*/ 2529336 w 3756359"/>
                <a:gd name="connsiteY431" fmla="*/ 1053424 h 5843885"/>
                <a:gd name="connsiteX432" fmla="*/ 2558182 w 3756359"/>
                <a:gd name="connsiteY432" fmla="*/ 1029791 h 5843885"/>
                <a:gd name="connsiteX433" fmla="*/ 2564412 w 3756359"/>
                <a:gd name="connsiteY433" fmla="*/ 1023087 h 5843885"/>
                <a:gd name="connsiteX434" fmla="*/ 2584117 w 3756359"/>
                <a:gd name="connsiteY434" fmla="*/ 1030469 h 5843885"/>
                <a:gd name="connsiteX435" fmla="*/ 2596441 w 3756359"/>
                <a:gd name="connsiteY435" fmla="*/ 1040829 h 5843885"/>
                <a:gd name="connsiteX436" fmla="*/ 2615062 w 3756359"/>
                <a:gd name="connsiteY436" fmla="*/ 1053221 h 5843885"/>
                <a:gd name="connsiteX437" fmla="*/ 2635715 w 3756359"/>
                <a:gd name="connsiteY437" fmla="*/ 1040423 h 5843885"/>
                <a:gd name="connsiteX438" fmla="*/ 2647091 w 3756359"/>
                <a:gd name="connsiteY438" fmla="*/ 1054169 h 5843885"/>
                <a:gd name="connsiteX439" fmla="*/ 2658129 w 3756359"/>
                <a:gd name="connsiteY439" fmla="*/ 1070894 h 5843885"/>
                <a:gd name="connsiteX440" fmla="*/ 2684605 w 3756359"/>
                <a:gd name="connsiteY440" fmla="*/ 1075634 h 5843885"/>
                <a:gd name="connsiteX441" fmla="*/ 2712029 w 3756359"/>
                <a:gd name="connsiteY441" fmla="*/ 1066222 h 5843885"/>
                <a:gd name="connsiteX442" fmla="*/ 2738099 w 3756359"/>
                <a:gd name="connsiteY442" fmla="*/ 1065409 h 5843885"/>
                <a:gd name="connsiteX443" fmla="*/ 2741621 w 3756359"/>
                <a:gd name="connsiteY443" fmla="*/ 1047600 h 5843885"/>
                <a:gd name="connsiteX444" fmla="*/ 2741147 w 3756359"/>
                <a:gd name="connsiteY444" fmla="*/ 1049835 h 5843885"/>
                <a:gd name="connsiteX445" fmla="*/ 2722254 w 3756359"/>
                <a:gd name="connsiteY445" fmla="*/ 1056403 h 5843885"/>
                <a:gd name="connsiteX446" fmla="*/ 2701195 w 3756359"/>
                <a:gd name="connsiteY446" fmla="*/ 1067237 h 5843885"/>
                <a:gd name="connsiteX447" fmla="*/ 2681490 w 3756359"/>
                <a:gd name="connsiteY447" fmla="*/ 1063784 h 5843885"/>
                <a:gd name="connsiteX448" fmla="*/ 2663952 w 3756359"/>
                <a:gd name="connsiteY448" fmla="*/ 1045637 h 5843885"/>
                <a:gd name="connsiteX449" fmla="*/ 2650477 w 3756359"/>
                <a:gd name="connsiteY449" fmla="*/ 1035141 h 5843885"/>
                <a:gd name="connsiteX450" fmla="*/ 2631517 w 3756359"/>
                <a:gd name="connsiteY450" fmla="*/ 1015165 h 5843885"/>
                <a:gd name="connsiteX451" fmla="*/ 2634970 w 3756359"/>
                <a:gd name="connsiteY451" fmla="*/ 985709 h 5843885"/>
                <a:gd name="connsiteX452" fmla="*/ 2607478 w 3756359"/>
                <a:gd name="connsiteY452" fmla="*/ 949550 h 5843885"/>
                <a:gd name="connsiteX453" fmla="*/ 2567391 w 3756359"/>
                <a:gd name="connsiteY453" fmla="*/ 934517 h 5843885"/>
                <a:gd name="connsiteX454" fmla="*/ 2552562 w 3756359"/>
                <a:gd name="connsiteY454" fmla="*/ 900998 h 5843885"/>
                <a:gd name="connsiteX455" fmla="*/ 2517485 w 3756359"/>
                <a:gd name="connsiteY455" fmla="*/ 853260 h 5843885"/>
                <a:gd name="connsiteX456" fmla="*/ 2554390 w 3756359"/>
                <a:gd name="connsiteY456" fmla="*/ 853395 h 5843885"/>
                <a:gd name="connsiteX457" fmla="*/ 2594545 w 3756359"/>
                <a:gd name="connsiteY457" fmla="*/ 877637 h 5843885"/>
                <a:gd name="connsiteX458" fmla="*/ 2638288 w 3756359"/>
                <a:gd name="connsiteY458" fmla="*/ 863485 h 5843885"/>
                <a:gd name="connsiteX459" fmla="*/ 2667202 w 3756359"/>
                <a:gd name="connsiteY459" fmla="*/ 838565 h 5843885"/>
                <a:gd name="connsiteX460" fmla="*/ 2695372 w 3756359"/>
                <a:gd name="connsiteY460" fmla="*/ 838227 h 5843885"/>
                <a:gd name="connsiteX461" fmla="*/ 2703023 w 3756359"/>
                <a:gd name="connsiteY461" fmla="*/ 788728 h 5843885"/>
                <a:gd name="connsiteX462" fmla="*/ 2684470 w 3756359"/>
                <a:gd name="connsiteY462" fmla="*/ 752162 h 5843885"/>
                <a:gd name="connsiteX463" fmla="*/ 2726656 w 3756359"/>
                <a:gd name="connsiteY463" fmla="*/ 736655 h 5843885"/>
                <a:gd name="connsiteX464" fmla="*/ 2743787 w 3756359"/>
                <a:gd name="connsiteY464" fmla="*/ 718982 h 5843885"/>
                <a:gd name="connsiteX465" fmla="*/ 2751304 w 3756359"/>
                <a:gd name="connsiteY465" fmla="*/ 692099 h 5843885"/>
                <a:gd name="connsiteX466" fmla="*/ 2726182 w 3756359"/>
                <a:gd name="connsiteY466" fmla="*/ 669415 h 5843885"/>
                <a:gd name="connsiteX467" fmla="*/ 2725437 w 3756359"/>
                <a:gd name="connsiteY467" fmla="*/ 636641 h 5843885"/>
                <a:gd name="connsiteX468" fmla="*/ 2757601 w 3756359"/>
                <a:gd name="connsiteY468" fmla="*/ 639553 h 5843885"/>
                <a:gd name="connsiteX469" fmla="*/ 2790985 w 3756359"/>
                <a:gd name="connsiteY469" fmla="*/ 643480 h 5843885"/>
                <a:gd name="connsiteX470" fmla="*/ 2831613 w 3756359"/>
                <a:gd name="connsiteY470" fmla="*/ 656007 h 5843885"/>
                <a:gd name="connsiteX471" fmla="*/ 2848136 w 3756359"/>
                <a:gd name="connsiteY471" fmla="*/ 629937 h 5843885"/>
                <a:gd name="connsiteX472" fmla="*/ 2871700 w 3756359"/>
                <a:gd name="connsiteY472" fmla="*/ 627364 h 5843885"/>
                <a:gd name="connsiteX473" fmla="*/ 2874612 w 3756359"/>
                <a:gd name="connsiteY473" fmla="*/ 667383 h 5843885"/>
                <a:gd name="connsiteX474" fmla="*/ 2869533 w 3756359"/>
                <a:gd name="connsiteY474" fmla="*/ 695011 h 5843885"/>
                <a:gd name="connsiteX475" fmla="*/ 2880503 w 3756359"/>
                <a:gd name="connsiteY475" fmla="*/ 716815 h 5843885"/>
                <a:gd name="connsiteX476" fmla="*/ 2874815 w 3756359"/>
                <a:gd name="connsiteY476" fmla="*/ 740041 h 5843885"/>
                <a:gd name="connsiteX477" fmla="*/ 2909553 w 3756359"/>
                <a:gd name="connsiteY477" fmla="*/ 747219 h 5843885"/>
                <a:gd name="connsiteX478" fmla="*/ 2920455 w 3756359"/>
                <a:gd name="connsiteY478" fmla="*/ 770106 h 5843885"/>
                <a:gd name="connsiteX479" fmla="*/ 2943951 w 3756359"/>
                <a:gd name="connsiteY479" fmla="*/ 796447 h 5843885"/>
                <a:gd name="connsiteX480" fmla="*/ 2943545 w 3756359"/>
                <a:gd name="connsiteY480" fmla="*/ 814798 h 5843885"/>
                <a:gd name="connsiteX481" fmla="*/ 2937180 w 3756359"/>
                <a:gd name="connsiteY481" fmla="*/ 858000 h 5843885"/>
                <a:gd name="connsiteX482" fmla="*/ 2912600 w 3756359"/>
                <a:gd name="connsiteY482" fmla="*/ 874725 h 5843885"/>
                <a:gd name="connsiteX483" fmla="*/ 2886123 w 3756359"/>
                <a:gd name="connsiteY483" fmla="*/ 889690 h 5843885"/>
                <a:gd name="connsiteX484" fmla="*/ 2863574 w 3756359"/>
                <a:gd name="connsiteY484" fmla="*/ 924224 h 5843885"/>
                <a:gd name="connsiteX485" fmla="*/ 2868924 w 3756359"/>
                <a:gd name="connsiteY485" fmla="*/ 943929 h 5843885"/>
                <a:gd name="connsiteX486" fmla="*/ 2855246 w 3756359"/>
                <a:gd name="connsiteY486" fmla="*/ 962280 h 5843885"/>
                <a:gd name="connsiteX487" fmla="*/ 2819560 w 3756359"/>
                <a:gd name="connsiteY487" fmla="*/ 969999 h 5843885"/>
                <a:gd name="connsiteX488" fmla="*/ 2785567 w 3756359"/>
                <a:gd name="connsiteY488" fmla="*/ 946909 h 5843885"/>
                <a:gd name="connsiteX489" fmla="*/ 2762206 w 3756359"/>
                <a:gd name="connsiteY489" fmla="*/ 953342 h 5843885"/>
                <a:gd name="connsiteX490" fmla="*/ 2728552 w 3756359"/>
                <a:gd name="connsiteY490" fmla="*/ 973588 h 5843885"/>
                <a:gd name="connsiteX491" fmla="*/ 2746428 w 3756359"/>
                <a:gd name="connsiteY491" fmla="*/ 1022817 h 5843885"/>
                <a:gd name="connsiteX492" fmla="*/ 2746902 w 3756359"/>
                <a:gd name="connsiteY492" fmla="*/ 1019634 h 5843885"/>
                <a:gd name="connsiteX493" fmla="*/ 2773582 w 3756359"/>
                <a:gd name="connsiteY493" fmla="*/ 1025458 h 5843885"/>
                <a:gd name="connsiteX494" fmla="*/ 2791933 w 3756359"/>
                <a:gd name="connsiteY494" fmla="*/ 1026609 h 5843885"/>
                <a:gd name="connsiteX495" fmla="*/ 2823691 w 3756359"/>
                <a:gd name="connsiteY495" fmla="*/ 1021530 h 5843885"/>
                <a:gd name="connsiteX496" fmla="*/ 2832222 w 3756359"/>
                <a:gd name="connsiteY496" fmla="*/ 1017399 h 5843885"/>
                <a:gd name="connsiteX497" fmla="*/ 2832764 w 3756359"/>
                <a:gd name="connsiteY497" fmla="*/ 1018077 h 5843885"/>
                <a:gd name="connsiteX498" fmla="*/ 2852334 w 3756359"/>
                <a:gd name="connsiteY498" fmla="*/ 1008800 h 5843885"/>
                <a:gd name="connsiteX499" fmla="*/ 2854636 w 3756359"/>
                <a:gd name="connsiteY499" fmla="*/ 1051257 h 5843885"/>
                <a:gd name="connsiteX500" fmla="*/ 2880300 w 3756359"/>
                <a:gd name="connsiteY500" fmla="*/ 1066696 h 5843885"/>
                <a:gd name="connsiteX501" fmla="*/ 2884566 w 3756359"/>
                <a:gd name="connsiteY501" fmla="*/ 1098522 h 5843885"/>
                <a:gd name="connsiteX502" fmla="*/ 2903188 w 3756359"/>
                <a:gd name="connsiteY502" fmla="*/ 1123644 h 5843885"/>
                <a:gd name="connsiteX503" fmla="*/ 2929529 w 3756359"/>
                <a:gd name="connsiteY503" fmla="*/ 1138135 h 5843885"/>
                <a:gd name="connsiteX504" fmla="*/ 2953364 w 3756359"/>
                <a:gd name="connsiteY504" fmla="*/ 1161902 h 5843885"/>
                <a:gd name="connsiteX505" fmla="*/ 2975981 w 3756359"/>
                <a:gd name="connsiteY505" fmla="*/ 1178628 h 5843885"/>
                <a:gd name="connsiteX506" fmla="*/ 3021282 w 3756359"/>
                <a:gd name="connsiteY506" fmla="*/ 1187905 h 5843885"/>
                <a:gd name="connsiteX507" fmla="*/ 3023381 w 3756359"/>
                <a:gd name="connsiteY507" fmla="*/ 1171111 h 5843885"/>
                <a:gd name="connsiteX508" fmla="*/ 2999477 w 3756359"/>
                <a:gd name="connsiteY508" fmla="*/ 1138135 h 5843885"/>
                <a:gd name="connsiteX509" fmla="*/ 2979231 w 3756359"/>
                <a:gd name="connsiteY509" fmla="*/ 1115112 h 5843885"/>
                <a:gd name="connsiteX510" fmla="*/ 2966907 w 3756359"/>
                <a:gd name="connsiteY510" fmla="*/ 1077733 h 5843885"/>
                <a:gd name="connsiteX511" fmla="*/ 2969683 w 3756359"/>
                <a:gd name="connsiteY511" fmla="*/ 1077327 h 5843885"/>
                <a:gd name="connsiteX512" fmla="*/ 2983700 w 3756359"/>
                <a:gd name="connsiteY512" fmla="*/ 1105225 h 5843885"/>
                <a:gd name="connsiteX513" fmla="*/ 3018776 w 3756359"/>
                <a:gd name="connsiteY513" fmla="*/ 1121274 h 5843885"/>
                <a:gd name="connsiteX514" fmla="*/ 3056764 w 3756359"/>
                <a:gd name="connsiteY514" fmla="*/ 1149917 h 5843885"/>
                <a:gd name="connsiteX515" fmla="*/ 3079719 w 3756359"/>
                <a:gd name="connsiteY515" fmla="*/ 1132040 h 5843885"/>
                <a:gd name="connsiteX516" fmla="*/ 3077620 w 3756359"/>
                <a:gd name="connsiteY516" fmla="*/ 1122425 h 5843885"/>
                <a:gd name="connsiteX517" fmla="*/ 3084188 w 3756359"/>
                <a:gd name="connsiteY517" fmla="*/ 1105090 h 5843885"/>
                <a:gd name="connsiteX518" fmla="*/ 3085407 w 3756359"/>
                <a:gd name="connsiteY518" fmla="*/ 1085182 h 5843885"/>
                <a:gd name="connsiteX519" fmla="*/ 3083308 w 3756359"/>
                <a:gd name="connsiteY519" fmla="*/ 1059992 h 5843885"/>
                <a:gd name="connsiteX520" fmla="*/ 3065635 w 3756359"/>
                <a:gd name="connsiteY520" fmla="*/ 1043334 h 5843885"/>
                <a:gd name="connsiteX521" fmla="*/ 3059405 w 3756359"/>
                <a:gd name="connsiteY521" fmla="*/ 1033448 h 5843885"/>
                <a:gd name="connsiteX522" fmla="*/ 3042341 w 3756359"/>
                <a:gd name="connsiteY522" fmla="*/ 1007987 h 5843885"/>
                <a:gd name="connsiteX523" fmla="*/ 3045320 w 3756359"/>
                <a:gd name="connsiteY523" fmla="*/ 983272 h 5843885"/>
                <a:gd name="connsiteX524" fmla="*/ 3035976 w 3756359"/>
                <a:gd name="connsiteY524" fmla="*/ 955170 h 5843885"/>
                <a:gd name="connsiteX525" fmla="*/ 3054733 w 3756359"/>
                <a:gd name="connsiteY525" fmla="*/ 952123 h 5843885"/>
                <a:gd name="connsiteX526" fmla="*/ 3060894 w 3756359"/>
                <a:gd name="connsiteY526" fmla="*/ 925782 h 5843885"/>
                <a:gd name="connsiteX527" fmla="*/ 3081277 w 3756359"/>
                <a:gd name="connsiteY527" fmla="*/ 942101 h 5843885"/>
                <a:gd name="connsiteX528" fmla="*/ 3096174 w 3756359"/>
                <a:gd name="connsiteY528" fmla="*/ 959910 h 5843885"/>
                <a:gd name="connsiteX529" fmla="*/ 3098002 w 3756359"/>
                <a:gd name="connsiteY529" fmla="*/ 983542 h 5843885"/>
                <a:gd name="connsiteX530" fmla="*/ 3108565 w 3756359"/>
                <a:gd name="connsiteY530" fmla="*/ 1005482 h 5843885"/>
                <a:gd name="connsiteX531" fmla="*/ 3137209 w 3756359"/>
                <a:gd name="connsiteY531" fmla="*/ 1025390 h 5843885"/>
                <a:gd name="connsiteX532" fmla="*/ 3142897 w 3756359"/>
                <a:gd name="connsiteY532" fmla="*/ 1006024 h 5843885"/>
                <a:gd name="connsiteX533" fmla="*/ 3157794 w 3756359"/>
                <a:gd name="connsiteY533" fmla="*/ 980021 h 5843885"/>
                <a:gd name="connsiteX534" fmla="*/ 3170254 w 3756359"/>
                <a:gd name="connsiteY534" fmla="*/ 983136 h 5843885"/>
                <a:gd name="connsiteX535" fmla="*/ 3179395 w 3756359"/>
                <a:gd name="connsiteY535" fmla="*/ 978328 h 5843885"/>
                <a:gd name="connsiteX536" fmla="*/ 3192532 w 3756359"/>
                <a:gd name="connsiteY536" fmla="*/ 973521 h 5843885"/>
                <a:gd name="connsiteX537" fmla="*/ 3195240 w 3756359"/>
                <a:gd name="connsiteY537" fmla="*/ 953680 h 5843885"/>
                <a:gd name="connsiteX538" fmla="*/ 3213726 w 3756359"/>
                <a:gd name="connsiteY538" fmla="*/ 953342 h 5843885"/>
                <a:gd name="connsiteX539" fmla="*/ 3226186 w 3756359"/>
                <a:gd name="connsiteY539" fmla="*/ 938241 h 5843885"/>
                <a:gd name="connsiteX540" fmla="*/ 3218601 w 3756359"/>
                <a:gd name="connsiteY540" fmla="*/ 922464 h 5843885"/>
                <a:gd name="connsiteX541" fmla="*/ 3209122 w 3756359"/>
                <a:gd name="connsiteY541" fmla="*/ 898358 h 5843885"/>
                <a:gd name="connsiteX542" fmla="*/ 3196662 w 3756359"/>
                <a:gd name="connsiteY542" fmla="*/ 912916 h 5843885"/>
                <a:gd name="connsiteX543" fmla="*/ 3192464 w 3756359"/>
                <a:gd name="connsiteY543" fmla="*/ 901879 h 5843885"/>
                <a:gd name="connsiteX544" fmla="*/ 3179530 w 3756359"/>
                <a:gd name="connsiteY544" fmla="*/ 891925 h 5843885"/>
                <a:gd name="connsiteX545" fmla="*/ 3174723 w 3756359"/>
                <a:gd name="connsiteY545" fmla="*/ 885966 h 5843885"/>
                <a:gd name="connsiteX546" fmla="*/ 3158200 w 3756359"/>
                <a:gd name="connsiteY546" fmla="*/ 887862 h 5843885"/>
                <a:gd name="connsiteX547" fmla="*/ 3172420 w 3756359"/>
                <a:gd name="connsiteY547" fmla="*/ 869782 h 5843885"/>
                <a:gd name="connsiteX548" fmla="*/ 3154747 w 3756359"/>
                <a:gd name="connsiteY548" fmla="*/ 856171 h 5843885"/>
                <a:gd name="connsiteX549" fmla="*/ 3146960 w 3756359"/>
                <a:gd name="connsiteY549" fmla="*/ 842764 h 5843885"/>
                <a:gd name="connsiteX550" fmla="*/ 3146215 w 3756359"/>
                <a:gd name="connsiteY550" fmla="*/ 843102 h 5843885"/>
                <a:gd name="connsiteX551" fmla="*/ 3136599 w 3756359"/>
                <a:gd name="connsiteY551" fmla="*/ 833081 h 5843885"/>
                <a:gd name="connsiteX552" fmla="*/ 3121905 w 3756359"/>
                <a:gd name="connsiteY552" fmla="*/ 828679 h 5843885"/>
                <a:gd name="connsiteX553" fmla="*/ 3103555 w 3756359"/>
                <a:gd name="connsiteY553" fmla="*/ 812631 h 5843885"/>
                <a:gd name="connsiteX554" fmla="*/ 3114389 w 3756359"/>
                <a:gd name="connsiteY554" fmla="*/ 788863 h 5843885"/>
                <a:gd name="connsiteX555" fmla="*/ 3090621 w 3756359"/>
                <a:gd name="connsiteY555" fmla="*/ 783446 h 5843885"/>
                <a:gd name="connsiteX556" fmla="*/ 3093871 w 3756359"/>
                <a:gd name="connsiteY556" fmla="*/ 767127 h 5843885"/>
                <a:gd name="connsiteX557" fmla="*/ 3098137 w 3756359"/>
                <a:gd name="connsiteY557" fmla="*/ 754058 h 5843885"/>
                <a:gd name="connsiteX558" fmla="*/ 3106399 w 3756359"/>
                <a:gd name="connsiteY558" fmla="*/ 741734 h 5843885"/>
                <a:gd name="connsiteX559" fmla="*/ 3127661 w 3756359"/>
                <a:gd name="connsiteY559" fmla="*/ 756563 h 5843885"/>
                <a:gd name="connsiteX560" fmla="*/ 3141610 w 3756359"/>
                <a:gd name="connsiteY560" fmla="*/ 749927 h 5843885"/>
                <a:gd name="connsiteX561" fmla="*/ 3123260 w 3756359"/>
                <a:gd name="connsiteY561" fmla="*/ 733337 h 5843885"/>
                <a:gd name="connsiteX562" fmla="*/ 3105180 w 3756359"/>
                <a:gd name="connsiteY562" fmla="*/ 711330 h 5843885"/>
                <a:gd name="connsiteX563" fmla="*/ 3134162 w 3756359"/>
                <a:gd name="connsiteY563" fmla="*/ 704220 h 5843885"/>
                <a:gd name="connsiteX564" fmla="*/ 3147501 w 3756359"/>
                <a:gd name="connsiteY564" fmla="*/ 693927 h 5843885"/>
                <a:gd name="connsiteX565" fmla="*/ 3117030 w 3756359"/>
                <a:gd name="connsiteY565" fmla="*/ 676051 h 5843885"/>
                <a:gd name="connsiteX566" fmla="*/ 3116150 w 3756359"/>
                <a:gd name="connsiteY566" fmla="*/ 646256 h 5843885"/>
                <a:gd name="connsiteX567" fmla="*/ 3103622 w 3756359"/>
                <a:gd name="connsiteY567" fmla="*/ 631224 h 5843885"/>
                <a:gd name="connsiteX568" fmla="*/ 3100237 w 3756359"/>
                <a:gd name="connsiteY568" fmla="*/ 619306 h 5843885"/>
                <a:gd name="connsiteX569" fmla="*/ 3078500 w 3756359"/>
                <a:gd name="connsiteY569" fmla="*/ 618290 h 5843885"/>
                <a:gd name="connsiteX570" fmla="*/ 3067057 w 3756359"/>
                <a:gd name="connsiteY570" fmla="*/ 618561 h 5843885"/>
                <a:gd name="connsiteX571" fmla="*/ 3066379 w 3756359"/>
                <a:gd name="connsiteY571" fmla="*/ 607050 h 5843885"/>
                <a:gd name="connsiteX572" fmla="*/ 3061233 w 3756359"/>
                <a:gd name="connsiteY572" fmla="*/ 598247 h 5843885"/>
                <a:gd name="connsiteX573" fmla="*/ 3071255 w 3756359"/>
                <a:gd name="connsiteY573" fmla="*/ 588361 h 5843885"/>
                <a:gd name="connsiteX574" fmla="*/ 3069968 w 3756359"/>
                <a:gd name="connsiteY574" fmla="*/ 569874 h 5843885"/>
                <a:gd name="connsiteX575" fmla="*/ 3036517 w 3756359"/>
                <a:gd name="connsiteY575" fmla="*/ 561817 h 5843885"/>
                <a:gd name="connsiteX576" fmla="*/ 3016880 w 3756359"/>
                <a:gd name="connsiteY576" fmla="*/ 523355 h 5843885"/>
                <a:gd name="connsiteX577" fmla="*/ 3002118 w 3756359"/>
                <a:gd name="connsiteY577" fmla="*/ 499925 h 5843885"/>
                <a:gd name="connsiteX578" fmla="*/ 2973543 w 3756359"/>
                <a:gd name="connsiteY578" fmla="*/ 470334 h 5843885"/>
                <a:gd name="connsiteX579" fmla="*/ 2952619 w 3756359"/>
                <a:gd name="connsiteY579" fmla="*/ 454218 h 5843885"/>
                <a:gd name="connsiteX580" fmla="*/ 2973272 w 3756359"/>
                <a:gd name="connsiteY580" fmla="*/ 461260 h 5843885"/>
                <a:gd name="connsiteX581" fmla="*/ 2984513 w 3756359"/>
                <a:gd name="connsiteY581" fmla="*/ 443993 h 5843885"/>
                <a:gd name="connsiteX582" fmla="*/ 2992164 w 3756359"/>
                <a:gd name="connsiteY582" fmla="*/ 430315 h 5843885"/>
                <a:gd name="connsiteX583" fmla="*/ 2984445 w 3756359"/>
                <a:gd name="connsiteY583" fmla="*/ 399843 h 5843885"/>
                <a:gd name="connsiteX584" fmla="*/ 2960067 w 3756359"/>
                <a:gd name="connsiteY584" fmla="*/ 374789 h 5843885"/>
                <a:gd name="connsiteX585" fmla="*/ 2918356 w 3756359"/>
                <a:gd name="connsiteY585" fmla="*/ 357996 h 5843885"/>
                <a:gd name="connsiteX586" fmla="*/ 2894520 w 3756359"/>
                <a:gd name="connsiteY586" fmla="*/ 365512 h 5843885"/>
                <a:gd name="connsiteX587" fmla="*/ 2890254 w 3756359"/>
                <a:gd name="connsiteY587" fmla="*/ 385623 h 5843885"/>
                <a:gd name="connsiteX588" fmla="*/ 2889441 w 3756359"/>
                <a:gd name="connsiteY588" fmla="*/ 367950 h 5843885"/>
                <a:gd name="connsiteX589" fmla="*/ 2868179 w 3756359"/>
                <a:gd name="connsiteY589" fmla="*/ 349193 h 5843885"/>
                <a:gd name="connsiteX590" fmla="*/ 2839197 w 3756359"/>
                <a:gd name="connsiteY590" fmla="*/ 361449 h 5843885"/>
                <a:gd name="connsiteX591" fmla="*/ 2816039 w 3756359"/>
                <a:gd name="connsiteY591" fmla="*/ 361856 h 5843885"/>
                <a:gd name="connsiteX592" fmla="*/ 2798433 w 3756359"/>
                <a:gd name="connsiteY592" fmla="*/ 374383 h 5843885"/>
                <a:gd name="connsiteX593" fmla="*/ 2773311 w 3756359"/>
                <a:gd name="connsiteY593" fmla="*/ 373909 h 5843885"/>
                <a:gd name="connsiteX594" fmla="*/ 2771686 w 3756359"/>
                <a:gd name="connsiteY594" fmla="*/ 348448 h 5843885"/>
                <a:gd name="connsiteX595" fmla="*/ 2808049 w 3756359"/>
                <a:gd name="connsiteY595" fmla="*/ 342557 h 5843885"/>
                <a:gd name="connsiteX596" fmla="*/ 2791255 w 3756359"/>
                <a:gd name="connsiteY596" fmla="*/ 318112 h 5843885"/>
                <a:gd name="connsiteX597" fmla="*/ 2741891 w 3756359"/>
                <a:gd name="connsiteY597" fmla="*/ 308700 h 5843885"/>
                <a:gd name="connsiteX598" fmla="*/ 2703430 w 3756359"/>
                <a:gd name="connsiteY598" fmla="*/ 328675 h 5843885"/>
                <a:gd name="connsiteX599" fmla="*/ 2664900 w 3756359"/>
                <a:gd name="connsiteY599" fmla="*/ 354068 h 5843885"/>
                <a:gd name="connsiteX600" fmla="*/ 2630230 w 3756359"/>
                <a:gd name="connsiteY600" fmla="*/ 388806 h 5843885"/>
                <a:gd name="connsiteX601" fmla="*/ 2630230 w 3756359"/>
                <a:gd name="connsiteY601" fmla="*/ 421918 h 5843885"/>
                <a:gd name="connsiteX602" fmla="*/ 2586961 w 3756359"/>
                <a:gd name="connsiteY602" fmla="*/ 476429 h 5843885"/>
                <a:gd name="connsiteX603" fmla="*/ 2597863 w 3756359"/>
                <a:gd name="connsiteY603" fmla="*/ 498571 h 5843885"/>
                <a:gd name="connsiteX604" fmla="*/ 2596712 w 3756359"/>
                <a:gd name="connsiteY604" fmla="*/ 516109 h 5843885"/>
                <a:gd name="connsiteX605" fmla="*/ 2575178 w 3756359"/>
                <a:gd name="connsiteY605" fmla="*/ 511301 h 5843885"/>
                <a:gd name="connsiteX606" fmla="*/ 2574637 w 3756359"/>
                <a:gd name="connsiteY606" fmla="*/ 529584 h 5843885"/>
                <a:gd name="connsiteX607" fmla="*/ 2569964 w 3756359"/>
                <a:gd name="connsiteY607" fmla="*/ 555654 h 5843885"/>
                <a:gd name="connsiteX608" fmla="*/ 2585674 w 3756359"/>
                <a:gd name="connsiteY608" fmla="*/ 572109 h 5843885"/>
                <a:gd name="connsiteX609" fmla="*/ 2598878 w 3756359"/>
                <a:gd name="connsiteY609" fmla="*/ 593575 h 5843885"/>
                <a:gd name="connsiteX610" fmla="*/ 2638017 w 3756359"/>
                <a:gd name="connsiteY610" fmla="*/ 588970 h 5843885"/>
                <a:gd name="connsiteX611" fmla="*/ 2653592 w 3756359"/>
                <a:gd name="connsiteY611" fmla="*/ 612535 h 5843885"/>
                <a:gd name="connsiteX612" fmla="*/ 2652440 w 3756359"/>
                <a:gd name="connsiteY612" fmla="*/ 637724 h 5843885"/>
                <a:gd name="connsiteX613" fmla="*/ 2631720 w 3756359"/>
                <a:gd name="connsiteY613" fmla="*/ 673207 h 5843885"/>
                <a:gd name="connsiteX614" fmla="*/ 2644450 w 3756359"/>
                <a:gd name="connsiteY614" fmla="*/ 700631 h 5843885"/>
                <a:gd name="connsiteX615" fmla="*/ 2629892 w 3756359"/>
                <a:gd name="connsiteY615" fmla="*/ 681129 h 5843885"/>
                <a:gd name="connsiteX616" fmla="*/ 2621156 w 3756359"/>
                <a:gd name="connsiteY616" fmla="*/ 704829 h 5843885"/>
                <a:gd name="connsiteX617" fmla="*/ 2626371 w 3756359"/>
                <a:gd name="connsiteY617" fmla="*/ 710518 h 5843885"/>
                <a:gd name="connsiteX618" fmla="*/ 2603347 w 3756359"/>
                <a:gd name="connsiteY618" fmla="*/ 696433 h 5843885"/>
                <a:gd name="connsiteX619" fmla="*/ 2591836 w 3756359"/>
                <a:gd name="connsiteY619" fmla="*/ 727514 h 5843885"/>
                <a:gd name="connsiteX620" fmla="*/ 2577074 w 3756359"/>
                <a:gd name="connsiteY620" fmla="*/ 765569 h 5843885"/>
                <a:gd name="connsiteX621" fmla="*/ 2569355 w 3756359"/>
                <a:gd name="connsiteY621" fmla="*/ 778435 h 5843885"/>
                <a:gd name="connsiteX622" fmla="*/ 2549244 w 3756359"/>
                <a:gd name="connsiteY622" fmla="*/ 793603 h 5843885"/>
                <a:gd name="connsiteX623" fmla="*/ 2531841 w 3756359"/>
                <a:gd name="connsiteY623" fmla="*/ 792926 h 5843885"/>
                <a:gd name="connsiteX624" fmla="*/ 2523309 w 3756359"/>
                <a:gd name="connsiteY624" fmla="*/ 773627 h 5843885"/>
                <a:gd name="connsiteX625" fmla="*/ 2533466 w 3756359"/>
                <a:gd name="connsiteY625" fmla="*/ 729884 h 5843885"/>
                <a:gd name="connsiteX626" fmla="*/ 2552155 w 3756359"/>
                <a:gd name="connsiteY626" fmla="*/ 715596 h 5843885"/>
                <a:gd name="connsiteX627" fmla="*/ 2539290 w 3756359"/>
                <a:gd name="connsiteY627" fmla="*/ 677879 h 5843885"/>
                <a:gd name="connsiteX628" fmla="*/ 2545384 w 3756359"/>
                <a:gd name="connsiteY628" fmla="*/ 656549 h 5843885"/>
                <a:gd name="connsiteX629" fmla="*/ 2530216 w 3756359"/>
                <a:gd name="connsiteY629" fmla="*/ 646730 h 5843885"/>
                <a:gd name="connsiteX630" fmla="*/ 2522226 w 3756359"/>
                <a:gd name="connsiteY630" fmla="*/ 662034 h 5843885"/>
                <a:gd name="connsiteX631" fmla="*/ 2500218 w 3756359"/>
                <a:gd name="connsiteY631" fmla="*/ 692235 h 5843885"/>
                <a:gd name="connsiteX632" fmla="*/ 2482071 w 3756359"/>
                <a:gd name="connsiteY632" fmla="*/ 670431 h 5843885"/>
                <a:gd name="connsiteX633" fmla="*/ 2503469 w 3756359"/>
                <a:gd name="connsiteY633" fmla="*/ 636235 h 5843885"/>
                <a:gd name="connsiteX634" fmla="*/ 2486134 w 3756359"/>
                <a:gd name="connsiteY634" fmla="*/ 607998 h 5843885"/>
                <a:gd name="connsiteX635" fmla="*/ 2455662 w 3756359"/>
                <a:gd name="connsiteY635" fmla="*/ 617546 h 5843885"/>
                <a:gd name="connsiteX636" fmla="*/ 2458100 w 3756359"/>
                <a:gd name="connsiteY636" fmla="*/ 594252 h 5843885"/>
                <a:gd name="connsiteX637" fmla="*/ 2490332 w 3756359"/>
                <a:gd name="connsiteY637" fmla="*/ 587142 h 5843885"/>
                <a:gd name="connsiteX638" fmla="*/ 2502250 w 3756359"/>
                <a:gd name="connsiteY638" fmla="*/ 567166 h 5843885"/>
                <a:gd name="connsiteX639" fmla="*/ 2505568 w 3756359"/>
                <a:gd name="connsiteY639" fmla="*/ 543466 h 5843885"/>
                <a:gd name="connsiteX640" fmla="*/ 2496833 w 3756359"/>
                <a:gd name="connsiteY640" fmla="*/ 509879 h 5843885"/>
                <a:gd name="connsiteX641" fmla="*/ 2500015 w 3756359"/>
                <a:gd name="connsiteY641" fmla="*/ 472636 h 5843885"/>
                <a:gd name="connsiteX642" fmla="*/ 2498729 w 3756359"/>
                <a:gd name="connsiteY642" fmla="*/ 442978 h 5843885"/>
                <a:gd name="connsiteX643" fmla="*/ 2487150 w 3756359"/>
                <a:gd name="connsiteY643" fmla="*/ 420361 h 5843885"/>
                <a:gd name="connsiteX644" fmla="*/ 2518298 w 3756359"/>
                <a:gd name="connsiteY644" fmla="*/ 388738 h 5843885"/>
                <a:gd name="connsiteX645" fmla="*/ 2531976 w 3756359"/>
                <a:gd name="connsiteY645" fmla="*/ 371065 h 5843885"/>
                <a:gd name="connsiteX646" fmla="*/ 2550192 w 3756359"/>
                <a:gd name="connsiteY646" fmla="*/ 366799 h 5843885"/>
                <a:gd name="connsiteX647" fmla="*/ 2585200 w 3756359"/>
                <a:gd name="connsiteY647" fmla="*/ 372216 h 5843885"/>
                <a:gd name="connsiteX648" fmla="*/ 2613234 w 3756359"/>
                <a:gd name="connsiteY648" fmla="*/ 355152 h 5843885"/>
                <a:gd name="connsiteX649" fmla="*/ 2646888 w 3756359"/>
                <a:gd name="connsiteY649" fmla="*/ 328879 h 5843885"/>
                <a:gd name="connsiteX650" fmla="*/ 2665035 w 3756359"/>
                <a:gd name="connsiteY650" fmla="*/ 286286 h 5843885"/>
                <a:gd name="connsiteX651" fmla="*/ 2649190 w 3756359"/>
                <a:gd name="connsiteY651" fmla="*/ 282562 h 5843885"/>
                <a:gd name="connsiteX652" fmla="*/ 2624610 w 3756359"/>
                <a:gd name="connsiteY652" fmla="*/ 265430 h 5843885"/>
                <a:gd name="connsiteX653" fmla="*/ 2597456 w 3756359"/>
                <a:gd name="connsiteY653" fmla="*/ 254934 h 5843885"/>
                <a:gd name="connsiteX654" fmla="*/ 2554187 w 3756359"/>
                <a:gd name="connsiteY654" fmla="*/ 253038 h 5843885"/>
                <a:gd name="connsiteX655" fmla="*/ 2546738 w 3756359"/>
                <a:gd name="connsiteY655" fmla="*/ 274165 h 5843885"/>
                <a:gd name="connsiteX656" fmla="*/ 2511053 w 3756359"/>
                <a:gd name="connsiteY656" fmla="*/ 260622 h 5843885"/>
                <a:gd name="connsiteX657" fmla="*/ 2492702 w 3756359"/>
                <a:gd name="connsiteY657" fmla="*/ 251955 h 5843885"/>
                <a:gd name="connsiteX658" fmla="*/ 2453157 w 3756359"/>
                <a:gd name="connsiteY658" fmla="*/ 238683 h 5843885"/>
                <a:gd name="connsiteX659" fmla="*/ 2436702 w 3756359"/>
                <a:gd name="connsiteY659" fmla="*/ 238141 h 5843885"/>
                <a:gd name="connsiteX660" fmla="*/ 2428915 w 3756359"/>
                <a:gd name="connsiteY660" fmla="*/ 227375 h 5843885"/>
                <a:gd name="connsiteX661" fmla="*/ 2425461 w 3756359"/>
                <a:gd name="connsiteY661" fmla="*/ 237396 h 5843885"/>
                <a:gd name="connsiteX662" fmla="*/ 2416929 w 3756359"/>
                <a:gd name="connsiteY662" fmla="*/ 225953 h 5843885"/>
                <a:gd name="connsiteX663" fmla="*/ 2403928 w 3756359"/>
                <a:gd name="connsiteY663" fmla="*/ 241324 h 5843885"/>
                <a:gd name="connsiteX664" fmla="*/ 2388625 w 3756359"/>
                <a:gd name="connsiteY664" fmla="*/ 253648 h 5843885"/>
                <a:gd name="connsiteX665" fmla="*/ 2392010 w 3756359"/>
                <a:gd name="connsiteY665" fmla="*/ 282494 h 5843885"/>
                <a:gd name="connsiteX666" fmla="*/ 2389573 w 3756359"/>
                <a:gd name="connsiteY666" fmla="*/ 311815 h 5843885"/>
                <a:gd name="connsiteX667" fmla="*/ 2371561 w 3756359"/>
                <a:gd name="connsiteY667" fmla="*/ 321836 h 5843885"/>
                <a:gd name="connsiteX668" fmla="*/ 2363029 w 3756359"/>
                <a:gd name="connsiteY668" fmla="*/ 297324 h 5843885"/>
                <a:gd name="connsiteX669" fmla="*/ 2340277 w 3756359"/>
                <a:gd name="connsiteY669" fmla="*/ 282833 h 5843885"/>
                <a:gd name="connsiteX670" fmla="*/ 2326937 w 3756359"/>
                <a:gd name="connsiteY670" fmla="*/ 333145 h 5843885"/>
                <a:gd name="connsiteX671" fmla="*/ 2335875 w 3756359"/>
                <a:gd name="connsiteY671" fmla="*/ 359621 h 5843885"/>
                <a:gd name="connsiteX672" fmla="*/ 2340141 w 3756359"/>
                <a:gd name="connsiteY672" fmla="*/ 388670 h 5843885"/>
                <a:gd name="connsiteX673" fmla="*/ 2350705 w 3756359"/>
                <a:gd name="connsiteY673" fmla="*/ 429028 h 5843885"/>
                <a:gd name="connsiteX674" fmla="*/ 2363503 w 3756359"/>
                <a:gd name="connsiteY674" fmla="*/ 439998 h 5843885"/>
                <a:gd name="connsiteX675" fmla="*/ 2375556 w 3756359"/>
                <a:gd name="connsiteY675" fmla="*/ 445415 h 5843885"/>
                <a:gd name="connsiteX676" fmla="*/ 2382530 w 3756359"/>
                <a:gd name="connsiteY676" fmla="*/ 435529 h 5843885"/>
                <a:gd name="connsiteX677" fmla="*/ 2404335 w 3756359"/>
                <a:gd name="connsiteY677" fmla="*/ 436748 h 5843885"/>
                <a:gd name="connsiteX678" fmla="*/ 2429389 w 3756359"/>
                <a:gd name="connsiteY678" fmla="*/ 427877 h 5843885"/>
                <a:gd name="connsiteX679" fmla="*/ 2450313 w 3756359"/>
                <a:gd name="connsiteY679" fmla="*/ 421580 h 5843885"/>
                <a:gd name="connsiteX680" fmla="*/ 2446182 w 3756359"/>
                <a:gd name="connsiteY680" fmla="*/ 441555 h 5843885"/>
                <a:gd name="connsiteX681" fmla="*/ 2417607 w 3756359"/>
                <a:gd name="connsiteY681" fmla="*/ 453067 h 5843885"/>
                <a:gd name="connsiteX682" fmla="*/ 2387609 w 3756359"/>
                <a:gd name="connsiteY682" fmla="*/ 494508 h 5843885"/>
                <a:gd name="connsiteX683" fmla="*/ 2371561 w 3756359"/>
                <a:gd name="connsiteY683" fmla="*/ 514213 h 5843885"/>
                <a:gd name="connsiteX684" fmla="*/ 2378197 w 3756359"/>
                <a:gd name="connsiteY684" fmla="*/ 573599 h 5843885"/>
                <a:gd name="connsiteX685" fmla="*/ 2333234 w 3756359"/>
                <a:gd name="connsiteY685" fmla="*/ 577120 h 5843885"/>
                <a:gd name="connsiteX686" fmla="*/ 2332354 w 3756359"/>
                <a:gd name="connsiteY686" fmla="*/ 553623 h 5843885"/>
                <a:gd name="connsiteX687" fmla="*/ 2320572 w 3756359"/>
                <a:gd name="connsiteY687" fmla="*/ 574885 h 5843885"/>
                <a:gd name="connsiteX688" fmla="*/ 2300257 w 3756359"/>
                <a:gd name="connsiteY688" fmla="*/ 586600 h 5843885"/>
                <a:gd name="connsiteX689" fmla="*/ 2295043 w 3756359"/>
                <a:gd name="connsiteY689" fmla="*/ 608201 h 5843885"/>
                <a:gd name="connsiteX690" fmla="*/ 2255566 w 3756359"/>
                <a:gd name="connsiteY690" fmla="*/ 602310 h 5843885"/>
                <a:gd name="connsiteX691" fmla="*/ 2228006 w 3756359"/>
                <a:gd name="connsiteY691" fmla="*/ 593981 h 5843885"/>
                <a:gd name="connsiteX692" fmla="*/ 2241346 w 3756359"/>
                <a:gd name="connsiteY692" fmla="*/ 558498 h 5843885"/>
                <a:gd name="connsiteX693" fmla="*/ 2245205 w 3756359"/>
                <a:gd name="connsiteY693" fmla="*/ 522407 h 5843885"/>
                <a:gd name="connsiteX694" fmla="*/ 2231324 w 3756359"/>
                <a:gd name="connsiteY694" fmla="*/ 492951 h 5843885"/>
                <a:gd name="connsiteX695" fmla="*/ 2209384 w 3756359"/>
                <a:gd name="connsiteY695" fmla="*/ 450968 h 5843885"/>
                <a:gd name="connsiteX696" fmla="*/ 2204983 w 3756359"/>
                <a:gd name="connsiteY696" fmla="*/ 417923 h 5843885"/>
                <a:gd name="connsiteX697" fmla="*/ 2213583 w 3756359"/>
                <a:gd name="connsiteY697" fmla="*/ 396254 h 5843885"/>
                <a:gd name="connsiteX698" fmla="*/ 2216901 w 3756359"/>
                <a:gd name="connsiteY698" fmla="*/ 346417 h 5843885"/>
                <a:gd name="connsiteX699" fmla="*/ 2243242 w 3756359"/>
                <a:gd name="connsiteY699" fmla="*/ 296443 h 5843885"/>
                <a:gd name="connsiteX700" fmla="*/ 2247643 w 3756359"/>
                <a:gd name="connsiteY700" fmla="*/ 264956 h 5843885"/>
                <a:gd name="connsiteX701" fmla="*/ 2229022 w 3756359"/>
                <a:gd name="connsiteY701" fmla="*/ 242069 h 5843885"/>
                <a:gd name="connsiteX702" fmla="*/ 2208707 w 3756359"/>
                <a:gd name="connsiteY702" fmla="*/ 231641 h 5843885"/>
                <a:gd name="connsiteX703" fmla="*/ 2185278 w 3756359"/>
                <a:gd name="connsiteY703" fmla="*/ 237667 h 5843885"/>
                <a:gd name="connsiteX704" fmla="*/ 2180741 w 3756359"/>
                <a:gd name="connsiteY704" fmla="*/ 267191 h 5843885"/>
                <a:gd name="connsiteX705" fmla="*/ 2171667 w 3756359"/>
                <a:gd name="connsiteY705" fmla="*/ 302809 h 5843885"/>
                <a:gd name="connsiteX706" fmla="*/ 2149186 w 3756359"/>
                <a:gd name="connsiteY706" fmla="*/ 300303 h 5843885"/>
                <a:gd name="connsiteX707" fmla="*/ 2145801 w 3756359"/>
                <a:gd name="connsiteY707" fmla="*/ 266175 h 5843885"/>
                <a:gd name="connsiteX708" fmla="*/ 2137675 w 3756359"/>
                <a:gd name="connsiteY708" fmla="*/ 259471 h 5843885"/>
                <a:gd name="connsiteX709" fmla="*/ 2122778 w 3756359"/>
                <a:gd name="connsiteY709" fmla="*/ 267326 h 5843885"/>
                <a:gd name="connsiteX710" fmla="*/ 2122778 w 3756359"/>
                <a:gd name="connsiteY710" fmla="*/ 268613 h 5843885"/>
                <a:gd name="connsiteX711" fmla="*/ 2121965 w 3756359"/>
                <a:gd name="connsiteY711" fmla="*/ 269493 h 5843885"/>
                <a:gd name="connsiteX712" fmla="*/ 2117564 w 3756359"/>
                <a:gd name="connsiteY712" fmla="*/ 286015 h 5843885"/>
                <a:gd name="connsiteX713" fmla="*/ 2110386 w 3756359"/>
                <a:gd name="connsiteY713" fmla="*/ 294141 h 5843885"/>
                <a:gd name="connsiteX714" fmla="*/ 2104698 w 3756359"/>
                <a:gd name="connsiteY714" fmla="*/ 279108 h 5843885"/>
                <a:gd name="connsiteX715" fmla="*/ 2092780 w 3756359"/>
                <a:gd name="connsiteY715" fmla="*/ 280530 h 5843885"/>
                <a:gd name="connsiteX716" fmla="*/ 2084180 w 3756359"/>
                <a:gd name="connsiteY716" fmla="*/ 274910 h 5843885"/>
                <a:gd name="connsiteX717" fmla="*/ 2099416 w 3756359"/>
                <a:gd name="connsiteY717" fmla="*/ 271660 h 5843885"/>
                <a:gd name="connsiteX718" fmla="*/ 2087905 w 3756359"/>
                <a:gd name="connsiteY718" fmla="*/ 245048 h 5843885"/>
                <a:gd name="connsiteX719" fmla="*/ 2091629 w 3756359"/>
                <a:gd name="connsiteY719" fmla="*/ 228119 h 5843885"/>
                <a:gd name="connsiteX720" fmla="*/ 2063324 w 3756359"/>
                <a:gd name="connsiteY720" fmla="*/ 224869 h 5843885"/>
                <a:gd name="connsiteX721" fmla="*/ 2058313 w 3756359"/>
                <a:gd name="connsiteY721" fmla="*/ 232589 h 5843885"/>
                <a:gd name="connsiteX722" fmla="*/ 2045718 w 3756359"/>
                <a:gd name="connsiteY722" fmla="*/ 211800 h 5843885"/>
                <a:gd name="connsiteX723" fmla="*/ 2039692 w 3756359"/>
                <a:gd name="connsiteY723" fmla="*/ 199341 h 5843885"/>
                <a:gd name="connsiteX724" fmla="*/ 2042062 w 3756359"/>
                <a:gd name="connsiteY724" fmla="*/ 187017 h 5843885"/>
                <a:gd name="connsiteX725" fmla="*/ 2044026 w 3756359"/>
                <a:gd name="connsiteY725" fmla="*/ 168260 h 5843885"/>
                <a:gd name="connsiteX726" fmla="*/ 2034004 w 3756359"/>
                <a:gd name="connsiteY726" fmla="*/ 138872 h 5843885"/>
                <a:gd name="connsiteX727" fmla="*/ 2028180 w 3756359"/>
                <a:gd name="connsiteY727" fmla="*/ 107723 h 5843885"/>
                <a:gd name="connsiteX728" fmla="*/ 2024930 w 3756359"/>
                <a:gd name="connsiteY728" fmla="*/ 74814 h 5843885"/>
                <a:gd name="connsiteX729" fmla="*/ 1990667 w 3756359"/>
                <a:gd name="connsiteY729" fmla="*/ 81856 h 5843885"/>
                <a:gd name="connsiteX730" fmla="*/ 1981187 w 3756359"/>
                <a:gd name="connsiteY730" fmla="*/ 68516 h 5843885"/>
                <a:gd name="connsiteX731" fmla="*/ 1961617 w 3756359"/>
                <a:gd name="connsiteY731" fmla="*/ 49827 h 5843885"/>
                <a:gd name="connsiteX732" fmla="*/ 1941032 w 3756359"/>
                <a:gd name="connsiteY732" fmla="*/ 50030 h 5843885"/>
                <a:gd name="connsiteX733" fmla="*/ 1890381 w 3756359"/>
                <a:gd name="connsiteY733" fmla="*/ 39264 h 5843885"/>
                <a:gd name="connsiteX734" fmla="*/ 1858352 w 3756359"/>
                <a:gd name="connsiteY734" fmla="*/ 56192 h 5843885"/>
                <a:gd name="connsiteX735" fmla="*/ 1843997 w 3756359"/>
                <a:gd name="connsiteY735" fmla="*/ 93909 h 5843885"/>
                <a:gd name="connsiteX736" fmla="*/ 1821787 w 3756359"/>
                <a:gd name="connsiteY736" fmla="*/ 105285 h 5843885"/>
                <a:gd name="connsiteX737" fmla="*/ 1793549 w 3756359"/>
                <a:gd name="connsiteY737" fmla="*/ 137788 h 5843885"/>
                <a:gd name="connsiteX738" fmla="*/ 1778382 w 3756359"/>
                <a:gd name="connsiteY738" fmla="*/ 159322 h 5843885"/>
                <a:gd name="connsiteX739" fmla="*/ 1770391 w 3756359"/>
                <a:gd name="connsiteY739" fmla="*/ 173948 h 5843885"/>
                <a:gd name="connsiteX740" fmla="*/ 1750619 w 3756359"/>
                <a:gd name="connsiteY740" fmla="*/ 174151 h 5843885"/>
                <a:gd name="connsiteX741" fmla="*/ 1720824 w 3756359"/>
                <a:gd name="connsiteY741" fmla="*/ 202523 h 5843885"/>
                <a:gd name="connsiteX742" fmla="*/ 1720418 w 3756359"/>
                <a:gd name="connsiteY742" fmla="*/ 216202 h 5843885"/>
                <a:gd name="connsiteX743" fmla="*/ 1731049 w 3756359"/>
                <a:gd name="connsiteY743" fmla="*/ 224531 h 5843885"/>
                <a:gd name="connsiteX744" fmla="*/ 1728882 w 3756359"/>
                <a:gd name="connsiteY744" fmla="*/ 238547 h 5843885"/>
                <a:gd name="connsiteX745" fmla="*/ 1721637 w 3756359"/>
                <a:gd name="connsiteY745" fmla="*/ 260758 h 5843885"/>
                <a:gd name="connsiteX746" fmla="*/ 1717777 w 3756359"/>
                <a:gd name="connsiteY746" fmla="*/ 280260 h 5843885"/>
                <a:gd name="connsiteX747" fmla="*/ 1733487 w 3756359"/>
                <a:gd name="connsiteY747" fmla="*/ 294480 h 5843885"/>
                <a:gd name="connsiteX748" fmla="*/ 1740191 w 3756359"/>
                <a:gd name="connsiteY748" fmla="*/ 284052 h 5843885"/>
                <a:gd name="connsiteX749" fmla="*/ 1760640 w 3756359"/>
                <a:gd name="connsiteY749" fmla="*/ 285474 h 5843885"/>
                <a:gd name="connsiteX750" fmla="*/ 1770188 w 3756359"/>
                <a:gd name="connsiteY750" fmla="*/ 274301 h 5843885"/>
                <a:gd name="connsiteX751" fmla="*/ 1785830 w 3756359"/>
                <a:gd name="connsiteY751" fmla="*/ 277754 h 5843885"/>
                <a:gd name="connsiteX752" fmla="*/ 1787658 w 3756359"/>
                <a:gd name="connsiteY752" fmla="*/ 286218 h 5843885"/>
                <a:gd name="connsiteX753" fmla="*/ 1797680 w 3756359"/>
                <a:gd name="connsiteY753" fmla="*/ 294751 h 5843885"/>
                <a:gd name="connsiteX754" fmla="*/ 1820635 w 3756359"/>
                <a:gd name="connsiteY754" fmla="*/ 280192 h 5843885"/>
                <a:gd name="connsiteX755" fmla="*/ 1841356 w 3756359"/>
                <a:gd name="connsiteY755" fmla="*/ 261909 h 5843885"/>
                <a:gd name="connsiteX756" fmla="*/ 1856998 w 3756359"/>
                <a:gd name="connsiteY756" fmla="*/ 239495 h 5843885"/>
                <a:gd name="connsiteX757" fmla="*/ 1867562 w 3756359"/>
                <a:gd name="connsiteY757" fmla="*/ 267597 h 5843885"/>
                <a:gd name="connsiteX758" fmla="*/ 1850768 w 3756359"/>
                <a:gd name="connsiteY758" fmla="*/ 282088 h 5843885"/>
                <a:gd name="connsiteX759" fmla="*/ 1862686 w 3756359"/>
                <a:gd name="connsiteY759" fmla="*/ 294683 h 5843885"/>
                <a:gd name="connsiteX760" fmla="*/ 1875010 w 3756359"/>
                <a:gd name="connsiteY760" fmla="*/ 305449 h 5843885"/>
                <a:gd name="connsiteX761" fmla="*/ 1903857 w 3756359"/>
                <a:gd name="connsiteY761" fmla="*/ 305585 h 5843885"/>
                <a:gd name="connsiteX762" fmla="*/ 1920108 w 3756359"/>
                <a:gd name="connsiteY762" fmla="*/ 327727 h 5843885"/>
                <a:gd name="connsiteX763" fmla="*/ 1889433 w 3756359"/>
                <a:gd name="connsiteY763" fmla="*/ 336463 h 5843885"/>
                <a:gd name="connsiteX764" fmla="*/ 1846638 w 3756359"/>
                <a:gd name="connsiteY764" fmla="*/ 321633 h 5843885"/>
                <a:gd name="connsiteX765" fmla="*/ 1852190 w 3756359"/>
                <a:gd name="connsiteY765" fmla="*/ 373367 h 5843885"/>
                <a:gd name="connsiteX766" fmla="*/ 1882188 w 3756359"/>
                <a:gd name="connsiteY766" fmla="*/ 382847 h 5843885"/>
                <a:gd name="connsiteX767" fmla="*/ 1927286 w 3756359"/>
                <a:gd name="connsiteY767" fmla="*/ 396458 h 5843885"/>
                <a:gd name="connsiteX768" fmla="*/ 1966357 w 3756359"/>
                <a:gd name="connsiteY768" fmla="*/ 422799 h 5843885"/>
                <a:gd name="connsiteX769" fmla="*/ 1990328 w 3756359"/>
                <a:gd name="connsiteY769" fmla="*/ 440743 h 5843885"/>
                <a:gd name="connsiteX770" fmla="*/ 1958773 w 3756359"/>
                <a:gd name="connsiteY770" fmla="*/ 444874 h 5843885"/>
                <a:gd name="connsiteX771" fmla="*/ 1923087 w 3756359"/>
                <a:gd name="connsiteY771" fmla="*/ 425575 h 5843885"/>
                <a:gd name="connsiteX772" fmla="*/ 1857472 w 3756359"/>
                <a:gd name="connsiteY772" fmla="*/ 413048 h 5843885"/>
                <a:gd name="connsiteX773" fmla="*/ 1814473 w 3756359"/>
                <a:gd name="connsiteY773" fmla="*/ 425710 h 5843885"/>
                <a:gd name="connsiteX774" fmla="*/ 1814406 w 3756359"/>
                <a:gd name="connsiteY774" fmla="*/ 462818 h 5843885"/>
                <a:gd name="connsiteX775" fmla="*/ 1855644 w 3756359"/>
                <a:gd name="connsiteY775" fmla="*/ 500670 h 5843885"/>
                <a:gd name="connsiteX776" fmla="*/ 1874536 w 3756359"/>
                <a:gd name="connsiteY776" fmla="*/ 525318 h 5843885"/>
                <a:gd name="connsiteX777" fmla="*/ 1855034 w 3756359"/>
                <a:gd name="connsiteY777" fmla="*/ 545904 h 5843885"/>
                <a:gd name="connsiteX778" fmla="*/ 1847315 w 3756359"/>
                <a:gd name="connsiteY778" fmla="*/ 522677 h 5843885"/>
                <a:gd name="connsiteX779" fmla="*/ 1814406 w 3756359"/>
                <a:gd name="connsiteY779" fmla="*/ 518344 h 5843885"/>
                <a:gd name="connsiteX780" fmla="*/ 1808447 w 3756359"/>
                <a:gd name="connsiteY780" fmla="*/ 519698 h 5843885"/>
                <a:gd name="connsiteX781" fmla="*/ 1796868 w 3756359"/>
                <a:gd name="connsiteY781" fmla="*/ 510083 h 5843885"/>
                <a:gd name="connsiteX782" fmla="*/ 1751837 w 3756359"/>
                <a:gd name="connsiteY782" fmla="*/ 487466 h 5843885"/>
                <a:gd name="connsiteX783" fmla="*/ 1704370 w 3756359"/>
                <a:gd name="connsiteY783" fmla="*/ 439253 h 5843885"/>
                <a:gd name="connsiteX784" fmla="*/ 1657308 w 3756359"/>
                <a:gd name="connsiteY784" fmla="*/ 423543 h 5843885"/>
                <a:gd name="connsiteX785" fmla="*/ 1630087 w 3756359"/>
                <a:gd name="connsiteY785" fmla="*/ 441759 h 5843885"/>
                <a:gd name="connsiteX786" fmla="*/ 1612819 w 3756359"/>
                <a:gd name="connsiteY786" fmla="*/ 427065 h 5843885"/>
                <a:gd name="connsiteX787" fmla="*/ 1627446 w 3756359"/>
                <a:gd name="connsiteY787" fmla="*/ 408714 h 5843885"/>
                <a:gd name="connsiteX788" fmla="*/ 1639160 w 3756359"/>
                <a:gd name="connsiteY788" fmla="*/ 399573 h 5843885"/>
                <a:gd name="connsiteX789" fmla="*/ 1646744 w 3756359"/>
                <a:gd name="connsiteY789" fmla="*/ 394223 h 5843885"/>
                <a:gd name="connsiteX790" fmla="*/ 1642005 w 3756359"/>
                <a:gd name="connsiteY790" fmla="*/ 374857 h 5843885"/>
                <a:gd name="connsiteX791" fmla="*/ 1641056 w 3756359"/>
                <a:gd name="connsiteY791" fmla="*/ 359689 h 5843885"/>
                <a:gd name="connsiteX792" fmla="*/ 1628326 w 3756359"/>
                <a:gd name="connsiteY792" fmla="*/ 369440 h 5843885"/>
                <a:gd name="connsiteX793" fmla="*/ 1624737 w 3756359"/>
                <a:gd name="connsiteY793" fmla="*/ 390025 h 5843885"/>
                <a:gd name="connsiteX794" fmla="*/ 1606928 w 3756359"/>
                <a:gd name="connsiteY794" fmla="*/ 385420 h 5843885"/>
                <a:gd name="connsiteX795" fmla="*/ 1593521 w 3756359"/>
                <a:gd name="connsiteY795" fmla="*/ 403568 h 5843885"/>
                <a:gd name="connsiteX796" fmla="*/ 1603475 w 3756359"/>
                <a:gd name="connsiteY796" fmla="*/ 422392 h 5843885"/>
                <a:gd name="connsiteX797" fmla="*/ 1578556 w 3756359"/>
                <a:gd name="connsiteY797" fmla="*/ 423205 h 5843885"/>
                <a:gd name="connsiteX798" fmla="*/ 1569008 w 3756359"/>
                <a:gd name="connsiteY798" fmla="*/ 382644 h 5843885"/>
                <a:gd name="connsiteX799" fmla="*/ 1580858 w 3756359"/>
                <a:gd name="connsiteY799" fmla="*/ 350412 h 5843885"/>
                <a:gd name="connsiteX800" fmla="*/ 1588104 w 3756359"/>
                <a:gd name="connsiteY800" fmla="*/ 315877 h 5843885"/>
                <a:gd name="connsiteX801" fmla="*/ 1573274 w 3756359"/>
                <a:gd name="connsiteY801" fmla="*/ 312695 h 5843885"/>
                <a:gd name="connsiteX802" fmla="*/ 1571784 w 3756359"/>
                <a:gd name="connsiteY802" fmla="*/ 322446 h 5843885"/>
                <a:gd name="connsiteX803" fmla="*/ 1548965 w 3756359"/>
                <a:gd name="connsiteY803" fmla="*/ 337817 h 5843885"/>
                <a:gd name="connsiteX804" fmla="*/ 1529869 w 3756359"/>
                <a:gd name="connsiteY804" fmla="*/ 360569 h 5843885"/>
                <a:gd name="connsiteX805" fmla="*/ 1526619 w 3756359"/>
                <a:gd name="connsiteY805" fmla="*/ 359215 h 5843885"/>
                <a:gd name="connsiteX806" fmla="*/ 1511586 w 3756359"/>
                <a:gd name="connsiteY806" fmla="*/ 342625 h 5843885"/>
                <a:gd name="connsiteX807" fmla="*/ 1514430 w 3756359"/>
                <a:gd name="connsiteY807" fmla="*/ 327050 h 5843885"/>
                <a:gd name="connsiteX808" fmla="*/ 1505966 w 3756359"/>
                <a:gd name="connsiteY808" fmla="*/ 328337 h 5843885"/>
                <a:gd name="connsiteX809" fmla="*/ 1479354 w 3756359"/>
                <a:gd name="connsiteY809" fmla="*/ 326712 h 5843885"/>
                <a:gd name="connsiteX810" fmla="*/ 1445362 w 3756359"/>
                <a:gd name="connsiteY810" fmla="*/ 331181 h 5843885"/>
                <a:gd name="connsiteX811" fmla="*/ 1402227 w 3756359"/>
                <a:gd name="connsiteY811" fmla="*/ 340458 h 5843885"/>
                <a:gd name="connsiteX812" fmla="*/ 1382726 w 3756359"/>
                <a:gd name="connsiteY812" fmla="*/ 363007 h 5843885"/>
                <a:gd name="connsiteX813" fmla="*/ 1367490 w 3756359"/>
                <a:gd name="connsiteY813" fmla="*/ 350141 h 5843885"/>
                <a:gd name="connsiteX814" fmla="*/ 1358890 w 3756359"/>
                <a:gd name="connsiteY814" fmla="*/ 370794 h 5843885"/>
                <a:gd name="connsiteX815" fmla="*/ 1354150 w 3756359"/>
                <a:gd name="connsiteY815" fmla="*/ 356168 h 5843885"/>
                <a:gd name="connsiteX816" fmla="*/ 1363088 w 3756359"/>
                <a:gd name="connsiteY816" fmla="*/ 346349 h 5843885"/>
                <a:gd name="connsiteX817" fmla="*/ 1376902 w 3756359"/>
                <a:gd name="connsiteY817" fmla="*/ 344521 h 5843885"/>
                <a:gd name="connsiteX818" fmla="*/ 1373855 w 3756359"/>
                <a:gd name="connsiteY818" fmla="*/ 331858 h 5843885"/>
                <a:gd name="connsiteX819" fmla="*/ 1356452 w 3756359"/>
                <a:gd name="connsiteY819" fmla="*/ 331384 h 5843885"/>
                <a:gd name="connsiteX820" fmla="*/ 1357197 w 3756359"/>
                <a:gd name="connsiteY820" fmla="*/ 341067 h 5843885"/>
                <a:gd name="connsiteX821" fmla="*/ 1346227 w 3756359"/>
                <a:gd name="connsiteY821" fmla="*/ 347568 h 5843885"/>
                <a:gd name="connsiteX822" fmla="*/ 1351780 w 3756359"/>
                <a:gd name="connsiteY822" fmla="*/ 339171 h 5843885"/>
                <a:gd name="connsiteX823" fmla="*/ 1329841 w 3756359"/>
                <a:gd name="connsiteY823" fmla="*/ 337885 h 5843885"/>
                <a:gd name="connsiteX824" fmla="*/ 1319006 w 3756359"/>
                <a:gd name="connsiteY824" fmla="*/ 358741 h 5843885"/>
                <a:gd name="connsiteX825" fmla="*/ 1316704 w 3756359"/>
                <a:gd name="connsiteY825" fmla="*/ 347161 h 5843885"/>
                <a:gd name="connsiteX826" fmla="*/ 1312844 w 3756359"/>
                <a:gd name="connsiteY826" fmla="*/ 352037 h 5843885"/>
                <a:gd name="connsiteX827" fmla="*/ 1297134 w 3756359"/>
                <a:gd name="connsiteY827" fmla="*/ 344250 h 5843885"/>
                <a:gd name="connsiteX828" fmla="*/ 1294290 w 3756359"/>
                <a:gd name="connsiteY828" fmla="*/ 361111 h 5843885"/>
                <a:gd name="connsiteX829" fmla="*/ 1288196 w 3756359"/>
                <a:gd name="connsiteY829" fmla="*/ 373976 h 5843885"/>
                <a:gd name="connsiteX830" fmla="*/ 1274450 w 3756359"/>
                <a:gd name="connsiteY830" fmla="*/ 357590 h 5843885"/>
                <a:gd name="connsiteX831" fmla="*/ 1259621 w 3756359"/>
                <a:gd name="connsiteY831" fmla="*/ 342828 h 5843885"/>
                <a:gd name="connsiteX832" fmla="*/ 1247838 w 3756359"/>
                <a:gd name="connsiteY832" fmla="*/ 334160 h 5843885"/>
                <a:gd name="connsiteX833" fmla="*/ 1236191 w 3756359"/>
                <a:gd name="connsiteY833" fmla="*/ 318044 h 5843885"/>
                <a:gd name="connsiteX834" fmla="*/ 1230571 w 3756359"/>
                <a:gd name="connsiteY834" fmla="*/ 297527 h 5843885"/>
                <a:gd name="connsiteX835" fmla="*/ 1203147 w 3756359"/>
                <a:gd name="connsiteY835" fmla="*/ 266852 h 5843885"/>
                <a:gd name="connsiteX836" fmla="*/ 1178431 w 3756359"/>
                <a:gd name="connsiteY836" fmla="*/ 261096 h 5843885"/>
                <a:gd name="connsiteX837" fmla="*/ 1161028 w 3756359"/>
                <a:gd name="connsiteY837" fmla="*/ 233875 h 5843885"/>
                <a:gd name="connsiteX838" fmla="*/ 1143287 w 3756359"/>
                <a:gd name="connsiteY838" fmla="*/ 211529 h 5843885"/>
                <a:gd name="connsiteX839" fmla="*/ 1114102 w 3756359"/>
                <a:gd name="connsiteY839" fmla="*/ 217488 h 5843885"/>
                <a:gd name="connsiteX840" fmla="*/ 1098122 w 3756359"/>
                <a:gd name="connsiteY840" fmla="*/ 204352 h 5843885"/>
                <a:gd name="connsiteX841" fmla="*/ 1085797 w 3756359"/>
                <a:gd name="connsiteY841" fmla="*/ 184647 h 5843885"/>
                <a:gd name="connsiteX842" fmla="*/ 1055191 w 3756359"/>
                <a:gd name="connsiteY842" fmla="*/ 174219 h 5843885"/>
                <a:gd name="connsiteX843" fmla="*/ 1027834 w 3756359"/>
                <a:gd name="connsiteY843" fmla="*/ 165551 h 5843885"/>
                <a:gd name="connsiteX844" fmla="*/ 1013614 w 3756359"/>
                <a:gd name="connsiteY844" fmla="*/ 148623 h 5843885"/>
                <a:gd name="connsiteX845" fmla="*/ 1020114 w 3756359"/>
                <a:gd name="connsiteY845" fmla="*/ 139210 h 5843885"/>
                <a:gd name="connsiteX846" fmla="*/ 1012801 w 3756359"/>
                <a:gd name="connsiteY846" fmla="*/ 127902 h 5843885"/>
                <a:gd name="connsiteX847" fmla="*/ 994451 w 3756359"/>
                <a:gd name="connsiteY847" fmla="*/ 144492 h 5843885"/>
                <a:gd name="connsiteX848" fmla="*/ 966010 w 3756359"/>
                <a:gd name="connsiteY848" fmla="*/ 147133 h 5843885"/>
                <a:gd name="connsiteX849" fmla="*/ 979553 w 3756359"/>
                <a:gd name="connsiteY849" fmla="*/ 122282 h 5843885"/>
                <a:gd name="connsiteX850" fmla="*/ 972105 w 3756359"/>
                <a:gd name="connsiteY850" fmla="*/ 113140 h 5843885"/>
                <a:gd name="connsiteX851" fmla="*/ 961135 w 3756359"/>
                <a:gd name="connsiteY851" fmla="*/ 108333 h 5843885"/>
                <a:gd name="connsiteX852" fmla="*/ 969058 w 3756359"/>
                <a:gd name="connsiteY852" fmla="*/ 95602 h 5843885"/>
                <a:gd name="connsiteX853" fmla="*/ 960796 w 3756359"/>
                <a:gd name="connsiteY853" fmla="*/ 62490 h 5843885"/>
                <a:gd name="connsiteX854" fmla="*/ 933372 w 3756359"/>
                <a:gd name="connsiteY854" fmla="*/ 52265 h 5843885"/>
                <a:gd name="connsiteX855" fmla="*/ 915360 w 3756359"/>
                <a:gd name="connsiteY855" fmla="*/ 60458 h 5843885"/>
                <a:gd name="connsiteX856" fmla="*/ 907776 w 3756359"/>
                <a:gd name="connsiteY856" fmla="*/ 58156 h 5843885"/>
                <a:gd name="connsiteX857" fmla="*/ 926059 w 3756359"/>
                <a:gd name="connsiteY857" fmla="*/ 41769 h 5843885"/>
                <a:gd name="connsiteX858" fmla="*/ 924908 w 3756359"/>
                <a:gd name="connsiteY858" fmla="*/ 27075 h 5843885"/>
                <a:gd name="connsiteX859" fmla="*/ 917798 w 3756359"/>
                <a:gd name="connsiteY859" fmla="*/ 25924 h 5843885"/>
                <a:gd name="connsiteX860" fmla="*/ 914344 w 3756359"/>
                <a:gd name="connsiteY860" fmla="*/ 16038 h 5843885"/>
                <a:gd name="connsiteX861" fmla="*/ 907099 w 3756359"/>
                <a:gd name="connsiteY861" fmla="*/ 11772 h 5843885"/>
                <a:gd name="connsiteX862" fmla="*/ 895587 w 3756359"/>
                <a:gd name="connsiteY862" fmla="*/ 125 h 5843885"/>
                <a:gd name="connsiteX863" fmla="*/ 869585 w 3756359"/>
                <a:gd name="connsiteY863" fmla="*/ 1614 h 5843885"/>
                <a:gd name="connsiteX864" fmla="*/ 854620 w 3756359"/>
                <a:gd name="connsiteY864" fmla="*/ 33305 h 5843885"/>
                <a:gd name="connsiteX865" fmla="*/ 828618 w 3756359"/>
                <a:gd name="connsiteY865" fmla="*/ 25924 h 5843885"/>
                <a:gd name="connsiteX866" fmla="*/ 817174 w 3756359"/>
                <a:gd name="connsiteY866" fmla="*/ 14548 h 5843885"/>
                <a:gd name="connsiteX867" fmla="*/ 791984 w 3756359"/>
                <a:gd name="connsiteY867" fmla="*/ 21726 h 5843885"/>
                <a:gd name="connsiteX868" fmla="*/ 776003 w 3756359"/>
                <a:gd name="connsiteY868" fmla="*/ 23283 h 5843885"/>
                <a:gd name="connsiteX869" fmla="*/ 755418 w 3756359"/>
                <a:gd name="connsiteY869" fmla="*/ 35810 h 5843885"/>
                <a:gd name="connsiteX870" fmla="*/ 765237 w 3756359"/>
                <a:gd name="connsiteY870" fmla="*/ 52807 h 5843885"/>
                <a:gd name="connsiteX871" fmla="*/ 743162 w 3756359"/>
                <a:gd name="connsiteY871" fmla="*/ 50098 h 5843885"/>
                <a:gd name="connsiteX872" fmla="*/ 737677 w 3756359"/>
                <a:gd name="connsiteY872" fmla="*/ 54703 h 5843885"/>
                <a:gd name="connsiteX873" fmla="*/ 707883 w 3756359"/>
                <a:gd name="connsiteY873" fmla="*/ 41701 h 5843885"/>
                <a:gd name="connsiteX874" fmla="*/ 670301 w 3756359"/>
                <a:gd name="connsiteY874" fmla="*/ 72038 h 5843885"/>
                <a:gd name="connsiteX875" fmla="*/ 640439 w 3756359"/>
                <a:gd name="connsiteY875" fmla="*/ 71902 h 5843885"/>
                <a:gd name="connsiteX876" fmla="*/ 626761 w 3756359"/>
                <a:gd name="connsiteY876" fmla="*/ 95670 h 5843885"/>
                <a:gd name="connsiteX877" fmla="*/ 573063 w 3756359"/>
                <a:gd name="connsiteY877" fmla="*/ 120250 h 5843885"/>
                <a:gd name="connsiteX878" fmla="*/ 548686 w 3756359"/>
                <a:gd name="connsiteY878" fmla="*/ 141106 h 5843885"/>
                <a:gd name="connsiteX879" fmla="*/ 528710 w 3756359"/>
                <a:gd name="connsiteY879" fmla="*/ 135012 h 5843885"/>
                <a:gd name="connsiteX880" fmla="*/ 508328 w 3756359"/>
                <a:gd name="connsiteY880" fmla="*/ 115510 h 5843885"/>
                <a:gd name="connsiteX881" fmla="*/ 492483 w 3756359"/>
                <a:gd name="connsiteY881" fmla="*/ 124719 h 5843885"/>
                <a:gd name="connsiteX882" fmla="*/ 468715 w 3756359"/>
                <a:gd name="connsiteY882" fmla="*/ 136502 h 5843885"/>
                <a:gd name="connsiteX883" fmla="*/ 462688 w 3756359"/>
                <a:gd name="connsiteY883" fmla="*/ 159795 h 5843885"/>
                <a:gd name="connsiteX884" fmla="*/ 445353 w 3756359"/>
                <a:gd name="connsiteY884" fmla="*/ 147336 h 5843885"/>
                <a:gd name="connsiteX885" fmla="*/ 443187 w 3756359"/>
                <a:gd name="connsiteY885" fmla="*/ 163926 h 5843885"/>
                <a:gd name="connsiteX886" fmla="*/ 450568 w 3756359"/>
                <a:gd name="connsiteY886" fmla="*/ 176589 h 5843885"/>
                <a:gd name="connsiteX887" fmla="*/ 453818 w 3756359"/>
                <a:gd name="connsiteY887" fmla="*/ 199205 h 5843885"/>
                <a:gd name="connsiteX888" fmla="*/ 470611 w 3756359"/>
                <a:gd name="connsiteY888" fmla="*/ 216473 h 5843885"/>
                <a:gd name="connsiteX889" fmla="*/ 471965 w 3756359"/>
                <a:gd name="connsiteY889" fmla="*/ 245183 h 5843885"/>
                <a:gd name="connsiteX890" fmla="*/ 472101 w 3756359"/>
                <a:gd name="connsiteY890" fmla="*/ 276061 h 5843885"/>
                <a:gd name="connsiteX891" fmla="*/ 464449 w 3756359"/>
                <a:gd name="connsiteY891" fmla="*/ 302605 h 5843885"/>
                <a:gd name="connsiteX892" fmla="*/ 484154 w 3756359"/>
                <a:gd name="connsiteY892" fmla="*/ 304772 h 5843885"/>
                <a:gd name="connsiteX893" fmla="*/ 493905 w 3756359"/>
                <a:gd name="connsiteY893" fmla="*/ 314591 h 5843885"/>
                <a:gd name="connsiteX894" fmla="*/ 489436 w 3756359"/>
                <a:gd name="connsiteY894" fmla="*/ 316555 h 5843885"/>
                <a:gd name="connsiteX895" fmla="*/ 485170 w 3756359"/>
                <a:gd name="connsiteY895" fmla="*/ 323732 h 5843885"/>
                <a:gd name="connsiteX896" fmla="*/ 476638 w 3756359"/>
                <a:gd name="connsiteY896" fmla="*/ 311611 h 5843885"/>
                <a:gd name="connsiteX897" fmla="*/ 484154 w 3756359"/>
                <a:gd name="connsiteY897" fmla="*/ 325899 h 5843885"/>
                <a:gd name="connsiteX898" fmla="*/ 482190 w 3756359"/>
                <a:gd name="connsiteY898" fmla="*/ 331519 h 5843885"/>
                <a:gd name="connsiteX899" fmla="*/ 484560 w 3756359"/>
                <a:gd name="connsiteY899" fmla="*/ 327050 h 5843885"/>
                <a:gd name="connsiteX900" fmla="*/ 484967 w 3756359"/>
                <a:gd name="connsiteY900" fmla="*/ 329420 h 5843885"/>
                <a:gd name="connsiteX901" fmla="*/ 483341 w 3756359"/>
                <a:gd name="connsiteY901" fmla="*/ 336056 h 5843885"/>
                <a:gd name="connsiteX902" fmla="*/ 509344 w 3756359"/>
                <a:gd name="connsiteY902" fmla="*/ 351969 h 5843885"/>
                <a:gd name="connsiteX903" fmla="*/ 532367 w 3756359"/>
                <a:gd name="connsiteY903" fmla="*/ 361788 h 5843885"/>
                <a:gd name="connsiteX904" fmla="*/ 540696 w 3756359"/>
                <a:gd name="connsiteY904" fmla="*/ 368966 h 5843885"/>
                <a:gd name="connsiteX905" fmla="*/ 529997 w 3756359"/>
                <a:gd name="connsiteY905" fmla="*/ 371810 h 5843885"/>
                <a:gd name="connsiteX906" fmla="*/ 517199 w 3756359"/>
                <a:gd name="connsiteY906" fmla="*/ 379664 h 5843885"/>
                <a:gd name="connsiteX907" fmla="*/ 510427 w 3756359"/>
                <a:gd name="connsiteY907" fmla="*/ 367814 h 5843885"/>
                <a:gd name="connsiteX908" fmla="*/ 504062 w 3756359"/>
                <a:gd name="connsiteY908" fmla="*/ 362736 h 5843885"/>
                <a:gd name="connsiteX909" fmla="*/ 500067 w 3756359"/>
                <a:gd name="connsiteY909" fmla="*/ 365851 h 5843885"/>
                <a:gd name="connsiteX910" fmla="*/ 490722 w 3756359"/>
                <a:gd name="connsiteY910" fmla="*/ 346213 h 5843885"/>
                <a:gd name="connsiteX911" fmla="*/ 490384 w 3756359"/>
                <a:gd name="connsiteY911" fmla="*/ 346349 h 5843885"/>
                <a:gd name="connsiteX912" fmla="*/ 481445 w 3756359"/>
                <a:gd name="connsiteY912" fmla="*/ 339307 h 5843885"/>
                <a:gd name="connsiteX913" fmla="*/ 480159 w 3756359"/>
                <a:gd name="connsiteY913" fmla="*/ 343234 h 5843885"/>
                <a:gd name="connsiteX914" fmla="*/ 468850 w 3756359"/>
                <a:gd name="connsiteY914" fmla="*/ 344995 h 5843885"/>
                <a:gd name="connsiteX915" fmla="*/ 463095 w 3756359"/>
                <a:gd name="connsiteY915" fmla="*/ 359282 h 5843885"/>
                <a:gd name="connsiteX916" fmla="*/ 466954 w 3756359"/>
                <a:gd name="connsiteY916" fmla="*/ 358470 h 5843885"/>
                <a:gd name="connsiteX917" fmla="*/ 487675 w 3756359"/>
                <a:gd name="connsiteY917" fmla="*/ 349328 h 5843885"/>
                <a:gd name="connsiteX918" fmla="*/ 482529 w 3756359"/>
                <a:gd name="connsiteY918" fmla="*/ 365038 h 5843885"/>
                <a:gd name="connsiteX919" fmla="*/ 498509 w 3756359"/>
                <a:gd name="connsiteY919" fmla="*/ 366799 h 5843885"/>
                <a:gd name="connsiteX920" fmla="*/ 493499 w 3756359"/>
                <a:gd name="connsiteY920" fmla="*/ 378446 h 5843885"/>
                <a:gd name="connsiteX921" fmla="*/ 496478 w 3756359"/>
                <a:gd name="connsiteY921" fmla="*/ 378378 h 5843885"/>
                <a:gd name="connsiteX922" fmla="*/ 485305 w 3756359"/>
                <a:gd name="connsiteY922" fmla="*/ 380680 h 5843885"/>
                <a:gd name="connsiteX923" fmla="*/ 476367 w 3756359"/>
                <a:gd name="connsiteY923" fmla="*/ 369440 h 5843885"/>
                <a:gd name="connsiteX924" fmla="*/ 456256 w 3756359"/>
                <a:gd name="connsiteY924" fmla="*/ 379597 h 5843885"/>
                <a:gd name="connsiteX925" fmla="*/ 442916 w 3756359"/>
                <a:gd name="connsiteY925" fmla="*/ 396390 h 5843885"/>
                <a:gd name="connsiteX926" fmla="*/ 422466 w 3756359"/>
                <a:gd name="connsiteY926" fmla="*/ 381764 h 5843885"/>
                <a:gd name="connsiteX927" fmla="*/ 421112 w 3756359"/>
                <a:gd name="connsiteY927" fmla="*/ 371336 h 5843885"/>
                <a:gd name="connsiteX928" fmla="*/ 411699 w 3756359"/>
                <a:gd name="connsiteY928" fmla="*/ 373909 h 5843885"/>
                <a:gd name="connsiteX929" fmla="*/ 413257 w 3756359"/>
                <a:gd name="connsiteY929" fmla="*/ 357860 h 5843885"/>
                <a:gd name="connsiteX930" fmla="*/ 405808 w 3756359"/>
                <a:gd name="connsiteY930" fmla="*/ 345198 h 5843885"/>
                <a:gd name="connsiteX931" fmla="*/ 419757 w 3756359"/>
                <a:gd name="connsiteY931" fmla="*/ 335582 h 5843885"/>
                <a:gd name="connsiteX932" fmla="*/ 417591 w 3756359"/>
                <a:gd name="connsiteY932" fmla="*/ 332671 h 5843885"/>
                <a:gd name="connsiteX933" fmla="*/ 410548 w 3756359"/>
                <a:gd name="connsiteY933" fmla="*/ 316758 h 5843885"/>
                <a:gd name="connsiteX934" fmla="*/ 398021 w 3756359"/>
                <a:gd name="connsiteY934" fmla="*/ 330165 h 5843885"/>
                <a:gd name="connsiteX935" fmla="*/ 381634 w 3756359"/>
                <a:gd name="connsiteY935" fmla="*/ 327863 h 5843885"/>
                <a:gd name="connsiteX936" fmla="*/ 370190 w 3756359"/>
                <a:gd name="connsiteY936" fmla="*/ 334093 h 5843885"/>
                <a:gd name="connsiteX937" fmla="*/ 354413 w 3756359"/>
                <a:gd name="connsiteY937" fmla="*/ 324477 h 5843885"/>
                <a:gd name="connsiteX938" fmla="*/ 358205 w 3756359"/>
                <a:gd name="connsiteY938" fmla="*/ 335176 h 5843885"/>
                <a:gd name="connsiteX939" fmla="*/ 355767 w 3756359"/>
                <a:gd name="connsiteY939" fmla="*/ 344047 h 5843885"/>
                <a:gd name="connsiteX940" fmla="*/ 343646 w 3756359"/>
                <a:gd name="connsiteY940" fmla="*/ 344588 h 5843885"/>
                <a:gd name="connsiteX941" fmla="*/ 321571 w 3756359"/>
                <a:gd name="connsiteY941" fmla="*/ 342354 h 5843885"/>
                <a:gd name="connsiteX942" fmla="*/ 309857 w 3756359"/>
                <a:gd name="connsiteY942" fmla="*/ 335785 h 5843885"/>
                <a:gd name="connsiteX943" fmla="*/ 289678 w 3756359"/>
                <a:gd name="connsiteY943" fmla="*/ 344995 h 5843885"/>
                <a:gd name="connsiteX944" fmla="*/ 273359 w 3756359"/>
                <a:gd name="connsiteY944" fmla="*/ 355016 h 5843885"/>
                <a:gd name="connsiteX945" fmla="*/ 270853 w 3756359"/>
                <a:gd name="connsiteY945" fmla="*/ 380477 h 5843885"/>
                <a:gd name="connsiteX946" fmla="*/ 281146 w 3756359"/>
                <a:gd name="connsiteY946" fmla="*/ 399098 h 5843885"/>
                <a:gd name="connsiteX947" fmla="*/ 284667 w 3756359"/>
                <a:gd name="connsiteY947" fmla="*/ 413319 h 5843885"/>
                <a:gd name="connsiteX948" fmla="*/ 275390 w 3756359"/>
                <a:gd name="connsiteY948" fmla="*/ 432143 h 5843885"/>
                <a:gd name="connsiteX949" fmla="*/ 273156 w 3756359"/>
                <a:gd name="connsiteY949" fmla="*/ 430383 h 5843885"/>
                <a:gd name="connsiteX950" fmla="*/ 273223 w 3756359"/>
                <a:gd name="connsiteY950" fmla="*/ 431060 h 5843885"/>
                <a:gd name="connsiteX951" fmla="*/ 255550 w 3756359"/>
                <a:gd name="connsiteY951" fmla="*/ 439930 h 5843885"/>
                <a:gd name="connsiteX952" fmla="*/ 254263 w 3756359"/>
                <a:gd name="connsiteY952" fmla="*/ 477850 h 5843885"/>
                <a:gd name="connsiteX953" fmla="*/ 277963 w 3756359"/>
                <a:gd name="connsiteY953" fmla="*/ 498165 h 5843885"/>
                <a:gd name="connsiteX954" fmla="*/ 299767 w 3756359"/>
                <a:gd name="connsiteY954" fmla="*/ 497217 h 5843885"/>
                <a:gd name="connsiteX955" fmla="*/ 324348 w 3756359"/>
                <a:gd name="connsiteY955" fmla="*/ 499655 h 5843885"/>
                <a:gd name="connsiteX956" fmla="*/ 344323 w 3756359"/>
                <a:gd name="connsiteY956" fmla="*/ 511775 h 5843885"/>
                <a:gd name="connsiteX957" fmla="*/ 367956 w 3756359"/>
                <a:gd name="connsiteY957" fmla="*/ 510015 h 5843885"/>
                <a:gd name="connsiteX958" fmla="*/ 384410 w 3756359"/>
                <a:gd name="connsiteY958" fmla="*/ 497284 h 5843885"/>
                <a:gd name="connsiteX959" fmla="*/ 396870 w 3756359"/>
                <a:gd name="connsiteY959" fmla="*/ 496675 h 5843885"/>
                <a:gd name="connsiteX960" fmla="*/ 401407 w 3756359"/>
                <a:gd name="connsiteY960" fmla="*/ 504124 h 5843885"/>
                <a:gd name="connsiteX961" fmla="*/ 403980 w 3756359"/>
                <a:gd name="connsiteY961" fmla="*/ 521594 h 5843885"/>
                <a:gd name="connsiteX962" fmla="*/ 386239 w 3756359"/>
                <a:gd name="connsiteY962" fmla="*/ 529855 h 5843885"/>
                <a:gd name="connsiteX963" fmla="*/ 386239 w 3756359"/>
                <a:gd name="connsiteY963" fmla="*/ 554977 h 5843885"/>
                <a:gd name="connsiteX964" fmla="*/ 374456 w 3756359"/>
                <a:gd name="connsiteY964" fmla="*/ 561410 h 5843885"/>
                <a:gd name="connsiteX965" fmla="*/ 374253 w 3756359"/>
                <a:gd name="connsiteY965" fmla="*/ 578407 h 5843885"/>
                <a:gd name="connsiteX966" fmla="*/ 359221 w 3756359"/>
                <a:gd name="connsiteY966" fmla="*/ 570687 h 5843885"/>
                <a:gd name="connsiteX967" fmla="*/ 344323 w 3756359"/>
                <a:gd name="connsiteY967" fmla="*/ 588902 h 5843885"/>
                <a:gd name="connsiteX968" fmla="*/ 326650 w 3756359"/>
                <a:gd name="connsiteY968" fmla="*/ 579896 h 5843885"/>
                <a:gd name="connsiteX969" fmla="*/ 325228 w 3756359"/>
                <a:gd name="connsiteY969" fmla="*/ 585043 h 5843885"/>
                <a:gd name="connsiteX970" fmla="*/ 302814 w 3756359"/>
                <a:gd name="connsiteY970" fmla="*/ 588361 h 5843885"/>
                <a:gd name="connsiteX971" fmla="*/ 284802 w 3756359"/>
                <a:gd name="connsiteY971" fmla="*/ 601023 h 5843885"/>
                <a:gd name="connsiteX972" fmla="*/ 266790 w 3756359"/>
                <a:gd name="connsiteY972" fmla="*/ 608201 h 5843885"/>
                <a:gd name="connsiteX973" fmla="*/ 258732 w 3756359"/>
                <a:gd name="connsiteY973" fmla="*/ 588090 h 5843885"/>
                <a:gd name="connsiteX974" fmla="*/ 278844 w 3756359"/>
                <a:gd name="connsiteY974" fmla="*/ 583214 h 5843885"/>
                <a:gd name="connsiteX975" fmla="*/ 265233 w 3756359"/>
                <a:gd name="connsiteY975" fmla="*/ 576172 h 5843885"/>
                <a:gd name="connsiteX976" fmla="*/ 241804 w 3756359"/>
                <a:gd name="connsiteY976" fmla="*/ 571906 h 5843885"/>
                <a:gd name="connsiteX977" fmla="*/ 258055 w 3756359"/>
                <a:gd name="connsiteY977" fmla="*/ 592897 h 5843885"/>
                <a:gd name="connsiteX978" fmla="*/ 243361 w 3756359"/>
                <a:gd name="connsiteY978" fmla="*/ 598111 h 5843885"/>
                <a:gd name="connsiteX979" fmla="*/ 247085 w 3756359"/>
                <a:gd name="connsiteY979" fmla="*/ 592965 h 5843885"/>
                <a:gd name="connsiteX980" fmla="*/ 236928 w 3756359"/>
                <a:gd name="connsiteY980" fmla="*/ 591069 h 5843885"/>
                <a:gd name="connsiteX981" fmla="*/ 217223 w 3756359"/>
                <a:gd name="connsiteY981" fmla="*/ 603664 h 5843885"/>
                <a:gd name="connsiteX982" fmla="*/ 212957 w 3756359"/>
                <a:gd name="connsiteY982" fmla="*/ 610232 h 5843885"/>
                <a:gd name="connsiteX983" fmla="*/ 222979 w 3756359"/>
                <a:gd name="connsiteY983" fmla="*/ 607659 h 5843885"/>
                <a:gd name="connsiteX984" fmla="*/ 216546 w 3756359"/>
                <a:gd name="connsiteY984" fmla="*/ 628380 h 5843885"/>
                <a:gd name="connsiteX985" fmla="*/ 215192 w 3756359"/>
                <a:gd name="connsiteY985" fmla="*/ 626281 h 5843885"/>
                <a:gd name="connsiteX986" fmla="*/ 216208 w 3756359"/>
                <a:gd name="connsiteY986" fmla="*/ 628854 h 5843885"/>
                <a:gd name="connsiteX987" fmla="*/ 215869 w 3756359"/>
                <a:gd name="connsiteY987" fmla="*/ 629192 h 5843885"/>
                <a:gd name="connsiteX988" fmla="*/ 215056 w 3756359"/>
                <a:gd name="connsiteY988" fmla="*/ 626145 h 5843885"/>
                <a:gd name="connsiteX989" fmla="*/ 211197 w 3756359"/>
                <a:gd name="connsiteY989" fmla="*/ 623640 h 5843885"/>
                <a:gd name="connsiteX990" fmla="*/ 202665 w 3756359"/>
                <a:gd name="connsiteY990" fmla="*/ 621202 h 5843885"/>
                <a:gd name="connsiteX991" fmla="*/ 194607 w 3756359"/>
                <a:gd name="connsiteY991" fmla="*/ 632917 h 5843885"/>
                <a:gd name="connsiteX992" fmla="*/ 177001 w 3756359"/>
                <a:gd name="connsiteY992" fmla="*/ 632172 h 5843885"/>
                <a:gd name="connsiteX993" fmla="*/ 163255 w 3756359"/>
                <a:gd name="connsiteY993" fmla="*/ 648085 h 5843885"/>
                <a:gd name="connsiteX994" fmla="*/ 164948 w 3756359"/>
                <a:gd name="connsiteY994" fmla="*/ 672801 h 5843885"/>
                <a:gd name="connsiteX995" fmla="*/ 150863 w 3756359"/>
                <a:gd name="connsiteY995" fmla="*/ 686276 h 5843885"/>
                <a:gd name="connsiteX996" fmla="*/ 134747 w 3756359"/>
                <a:gd name="connsiteY996" fmla="*/ 684109 h 5843885"/>
                <a:gd name="connsiteX997" fmla="*/ 133122 w 3756359"/>
                <a:gd name="connsiteY997" fmla="*/ 700902 h 5843885"/>
                <a:gd name="connsiteX998" fmla="*/ 123777 w 3756359"/>
                <a:gd name="connsiteY998" fmla="*/ 717289 h 5843885"/>
                <a:gd name="connsiteX999" fmla="*/ 141654 w 3756359"/>
                <a:gd name="connsiteY999" fmla="*/ 729207 h 5843885"/>
                <a:gd name="connsiteX1000" fmla="*/ 145243 w 3756359"/>
                <a:gd name="connsiteY1000" fmla="*/ 746338 h 5843885"/>
                <a:gd name="connsiteX1001" fmla="*/ 128111 w 3756359"/>
                <a:gd name="connsiteY1001" fmla="*/ 752433 h 5843885"/>
                <a:gd name="connsiteX1002" fmla="*/ 117141 w 3756359"/>
                <a:gd name="connsiteY1002" fmla="*/ 761033 h 5843885"/>
                <a:gd name="connsiteX1003" fmla="*/ 124454 w 3756359"/>
                <a:gd name="connsiteY1003" fmla="*/ 779180 h 5843885"/>
                <a:gd name="connsiteX1004" fmla="*/ 121881 w 3756359"/>
                <a:gd name="connsiteY1004" fmla="*/ 801661 h 5843885"/>
                <a:gd name="connsiteX1005" fmla="*/ 132106 w 3756359"/>
                <a:gd name="connsiteY1005" fmla="*/ 823601 h 5843885"/>
                <a:gd name="connsiteX1006" fmla="*/ 154790 w 3756359"/>
                <a:gd name="connsiteY1006" fmla="*/ 830711 h 5843885"/>
                <a:gd name="connsiteX1007" fmla="*/ 175714 w 3756359"/>
                <a:gd name="connsiteY1007" fmla="*/ 830372 h 5843885"/>
                <a:gd name="connsiteX1008" fmla="*/ 183434 w 3756359"/>
                <a:gd name="connsiteY1008" fmla="*/ 850280 h 5843885"/>
                <a:gd name="connsiteX1009" fmla="*/ 160411 w 3756359"/>
                <a:gd name="connsiteY1009" fmla="*/ 867818 h 5843885"/>
                <a:gd name="connsiteX1010" fmla="*/ 171584 w 3756359"/>
                <a:gd name="connsiteY1010" fmla="*/ 882174 h 5843885"/>
                <a:gd name="connsiteX1011" fmla="*/ 174631 w 3756359"/>
                <a:gd name="connsiteY1011" fmla="*/ 893076 h 5843885"/>
                <a:gd name="connsiteX1012" fmla="*/ 159463 w 3756359"/>
                <a:gd name="connsiteY1012" fmla="*/ 910614 h 5843885"/>
                <a:gd name="connsiteX1013" fmla="*/ 168401 w 3756359"/>
                <a:gd name="connsiteY1013" fmla="*/ 923480 h 5843885"/>
                <a:gd name="connsiteX1014" fmla="*/ 167318 w 3756359"/>
                <a:gd name="connsiteY1014" fmla="*/ 929574 h 5843885"/>
                <a:gd name="connsiteX1015" fmla="*/ 190476 w 3756359"/>
                <a:gd name="connsiteY1015" fmla="*/ 929235 h 5843885"/>
                <a:gd name="connsiteX1016" fmla="*/ 186278 w 3756359"/>
                <a:gd name="connsiteY1016" fmla="*/ 916031 h 5843885"/>
                <a:gd name="connsiteX1017" fmla="*/ 201852 w 3756359"/>
                <a:gd name="connsiteY1017" fmla="*/ 917317 h 5843885"/>
                <a:gd name="connsiteX1018" fmla="*/ 221015 w 3756359"/>
                <a:gd name="connsiteY1018" fmla="*/ 938106 h 5843885"/>
                <a:gd name="connsiteX1019" fmla="*/ 222302 w 3756359"/>
                <a:gd name="connsiteY1019" fmla="*/ 938106 h 5843885"/>
                <a:gd name="connsiteX1020" fmla="*/ 213838 w 3756359"/>
                <a:gd name="connsiteY1020" fmla="*/ 944133 h 5843885"/>
                <a:gd name="connsiteX1021" fmla="*/ 233610 w 3756359"/>
                <a:gd name="connsiteY1021" fmla="*/ 957743 h 5843885"/>
                <a:gd name="connsiteX1022" fmla="*/ 231376 w 3756359"/>
                <a:gd name="connsiteY1022" fmla="*/ 938241 h 5843885"/>
                <a:gd name="connsiteX1023" fmla="*/ 247627 w 3756359"/>
                <a:gd name="connsiteY1023" fmla="*/ 946841 h 5843885"/>
                <a:gd name="connsiteX1024" fmla="*/ 273088 w 3756359"/>
                <a:gd name="connsiteY1024" fmla="*/ 960113 h 5843885"/>
                <a:gd name="connsiteX1025" fmla="*/ 260899 w 3756359"/>
                <a:gd name="connsiteY1025" fmla="*/ 984761 h 5843885"/>
                <a:gd name="connsiteX1026" fmla="*/ 254060 w 3756359"/>
                <a:gd name="connsiteY1026" fmla="*/ 997221 h 5843885"/>
                <a:gd name="connsiteX1027" fmla="*/ 239298 w 3756359"/>
                <a:gd name="connsiteY1027" fmla="*/ 1023968 h 5843885"/>
                <a:gd name="connsiteX1028" fmla="*/ 205509 w 3756359"/>
                <a:gd name="connsiteY1028" fmla="*/ 1045501 h 5843885"/>
                <a:gd name="connsiteX1029" fmla="*/ 192711 w 3756359"/>
                <a:gd name="connsiteY1029" fmla="*/ 1053491 h 5843885"/>
                <a:gd name="connsiteX1030" fmla="*/ 178558 w 3756359"/>
                <a:gd name="connsiteY1030" fmla="*/ 1063987 h 5843885"/>
                <a:gd name="connsiteX1031" fmla="*/ 181538 w 3756359"/>
                <a:gd name="connsiteY1031" fmla="*/ 1053491 h 5843885"/>
                <a:gd name="connsiteX1032" fmla="*/ 156009 w 3756359"/>
                <a:gd name="connsiteY1032" fmla="*/ 1077666 h 5843885"/>
                <a:gd name="connsiteX1033" fmla="*/ 119037 w 3756359"/>
                <a:gd name="connsiteY1033" fmla="*/ 1096287 h 5843885"/>
                <a:gd name="connsiteX1034" fmla="*/ 105223 w 3756359"/>
                <a:gd name="connsiteY1034" fmla="*/ 1117685 h 5843885"/>
                <a:gd name="connsiteX1035" fmla="*/ 105833 w 3756359"/>
                <a:gd name="connsiteY1035" fmla="*/ 1119378 h 5843885"/>
                <a:gd name="connsiteX1036" fmla="*/ 103327 w 3756359"/>
                <a:gd name="connsiteY1036" fmla="*/ 1118633 h 5843885"/>
                <a:gd name="connsiteX1037" fmla="*/ 98926 w 3756359"/>
                <a:gd name="connsiteY1037" fmla="*/ 1115518 h 5843885"/>
                <a:gd name="connsiteX1038" fmla="*/ 87889 w 3756359"/>
                <a:gd name="connsiteY1038" fmla="*/ 1122357 h 5843885"/>
                <a:gd name="connsiteX1039" fmla="*/ 88227 w 3756359"/>
                <a:gd name="connsiteY1039" fmla="*/ 1117008 h 5843885"/>
                <a:gd name="connsiteX1040" fmla="*/ 81727 w 3756359"/>
                <a:gd name="connsiteY1040" fmla="*/ 1114705 h 5843885"/>
                <a:gd name="connsiteX1041" fmla="*/ 73668 w 3756359"/>
                <a:gd name="connsiteY1041" fmla="*/ 1110507 h 5843885"/>
                <a:gd name="connsiteX1042" fmla="*/ 53490 w 3756359"/>
                <a:gd name="connsiteY1042" fmla="*/ 1119987 h 5843885"/>
                <a:gd name="connsiteX1043" fmla="*/ 43197 w 3756359"/>
                <a:gd name="connsiteY1043" fmla="*/ 1135697 h 5843885"/>
                <a:gd name="connsiteX1044" fmla="*/ 16788 w 3756359"/>
                <a:gd name="connsiteY1044" fmla="*/ 1134139 h 5843885"/>
                <a:gd name="connsiteX1045" fmla="*/ 12116 w 3756359"/>
                <a:gd name="connsiteY1045" fmla="*/ 1139760 h 5843885"/>
                <a:gd name="connsiteX1046" fmla="*/ 334 w 3756359"/>
                <a:gd name="connsiteY1046" fmla="*/ 1146734 h 5843885"/>
                <a:gd name="connsiteX1047" fmla="*/ 1214 w 3756359"/>
                <a:gd name="connsiteY1047" fmla="*/ 1159058 h 5843885"/>
                <a:gd name="connsiteX1048" fmla="*/ 5141 w 3756359"/>
                <a:gd name="connsiteY1048" fmla="*/ 1158381 h 5843885"/>
                <a:gd name="connsiteX1049" fmla="*/ 3990 w 3756359"/>
                <a:gd name="connsiteY1049" fmla="*/ 1156620 h 5843885"/>
                <a:gd name="connsiteX1050" fmla="*/ 16585 w 3756359"/>
                <a:gd name="connsiteY1050" fmla="*/ 1161361 h 5843885"/>
                <a:gd name="connsiteX1051" fmla="*/ 17262 w 3756359"/>
                <a:gd name="connsiteY1051" fmla="*/ 1165153 h 5843885"/>
                <a:gd name="connsiteX1052" fmla="*/ 27826 w 3756359"/>
                <a:gd name="connsiteY1052" fmla="*/ 1166439 h 5843885"/>
                <a:gd name="connsiteX1053" fmla="*/ 39405 w 3756359"/>
                <a:gd name="connsiteY1053" fmla="*/ 1160683 h 5843885"/>
                <a:gd name="connsiteX1054" fmla="*/ 44213 w 3756359"/>
                <a:gd name="connsiteY1054" fmla="*/ 1148427 h 5843885"/>
                <a:gd name="connsiteX1055" fmla="*/ 49833 w 3756359"/>
                <a:gd name="connsiteY1055" fmla="*/ 1143281 h 5843885"/>
                <a:gd name="connsiteX1056" fmla="*/ 59990 w 3756359"/>
                <a:gd name="connsiteY1056" fmla="*/ 1141723 h 5843885"/>
                <a:gd name="connsiteX1057" fmla="*/ 64730 w 3756359"/>
                <a:gd name="connsiteY1057" fmla="*/ 1132176 h 5843885"/>
                <a:gd name="connsiteX1058" fmla="*/ 74684 w 3756359"/>
                <a:gd name="connsiteY1058" fmla="*/ 1140505 h 5843885"/>
                <a:gd name="connsiteX1059" fmla="*/ 70554 w 3756359"/>
                <a:gd name="connsiteY1059" fmla="*/ 1142401 h 5843885"/>
                <a:gd name="connsiteX1060" fmla="*/ 77935 w 3756359"/>
                <a:gd name="connsiteY1060" fmla="*/ 1148427 h 5843885"/>
                <a:gd name="connsiteX1061" fmla="*/ 85248 w 3756359"/>
                <a:gd name="connsiteY1061" fmla="*/ 1147344 h 5843885"/>
                <a:gd name="connsiteX1062" fmla="*/ 89920 w 3756359"/>
                <a:gd name="connsiteY1062" fmla="*/ 1138541 h 5843885"/>
                <a:gd name="connsiteX1063" fmla="*/ 101431 w 3756359"/>
                <a:gd name="connsiteY1063" fmla="*/ 1144974 h 5843885"/>
                <a:gd name="connsiteX1064" fmla="*/ 107729 w 3756359"/>
                <a:gd name="connsiteY1064" fmla="*/ 1147005 h 5843885"/>
                <a:gd name="connsiteX1065" fmla="*/ 103327 w 3756359"/>
                <a:gd name="connsiteY1065" fmla="*/ 1129061 h 5843885"/>
                <a:gd name="connsiteX1066" fmla="*/ 111589 w 3756359"/>
                <a:gd name="connsiteY1066" fmla="*/ 1128113 h 5843885"/>
                <a:gd name="connsiteX1067" fmla="*/ 109151 w 3756359"/>
                <a:gd name="connsiteY1067" fmla="*/ 1121003 h 5843885"/>
                <a:gd name="connsiteX1068" fmla="*/ 110573 w 3756359"/>
                <a:gd name="connsiteY1068" fmla="*/ 1121544 h 5843885"/>
                <a:gd name="connsiteX1069" fmla="*/ 115990 w 3756359"/>
                <a:gd name="connsiteY1069" fmla="*/ 1126894 h 5843885"/>
                <a:gd name="connsiteX1070" fmla="*/ 115855 w 3756359"/>
                <a:gd name="connsiteY1070" fmla="*/ 1126962 h 5843885"/>
                <a:gd name="connsiteX1071" fmla="*/ 114162 w 3756359"/>
                <a:gd name="connsiteY1071" fmla="*/ 1140031 h 5843885"/>
                <a:gd name="connsiteX1072" fmla="*/ 109557 w 3756359"/>
                <a:gd name="connsiteY1072" fmla="*/ 1153099 h 5843885"/>
                <a:gd name="connsiteX1073" fmla="*/ 117818 w 3756359"/>
                <a:gd name="connsiteY1073" fmla="*/ 1143010 h 5843885"/>
                <a:gd name="connsiteX1074" fmla="*/ 122897 w 3756359"/>
                <a:gd name="connsiteY1074" fmla="*/ 1137119 h 5843885"/>
                <a:gd name="connsiteX1075" fmla="*/ 131294 w 3756359"/>
                <a:gd name="connsiteY1075" fmla="*/ 1130889 h 5843885"/>
                <a:gd name="connsiteX1076" fmla="*/ 129872 w 3756359"/>
                <a:gd name="connsiteY1076" fmla="*/ 1129806 h 5843885"/>
                <a:gd name="connsiteX1077" fmla="*/ 142670 w 3756359"/>
                <a:gd name="connsiteY1077" fmla="*/ 1122425 h 5843885"/>
                <a:gd name="connsiteX1078" fmla="*/ 160749 w 3756359"/>
                <a:gd name="connsiteY1078" fmla="*/ 1124050 h 5843885"/>
                <a:gd name="connsiteX1079" fmla="*/ 165557 w 3756359"/>
                <a:gd name="connsiteY1079" fmla="*/ 1114705 h 5843885"/>
                <a:gd name="connsiteX1080" fmla="*/ 179506 w 3756359"/>
                <a:gd name="connsiteY1080" fmla="*/ 1107595 h 5843885"/>
                <a:gd name="connsiteX1081" fmla="*/ 185804 w 3756359"/>
                <a:gd name="connsiteY1081" fmla="*/ 1091208 h 5843885"/>
                <a:gd name="connsiteX1082" fmla="*/ 202394 w 3756359"/>
                <a:gd name="connsiteY1082" fmla="*/ 1090193 h 5843885"/>
                <a:gd name="connsiteX1083" fmla="*/ 212551 w 3756359"/>
                <a:gd name="connsiteY1083" fmla="*/ 1088026 h 5843885"/>
                <a:gd name="connsiteX1084" fmla="*/ 211400 w 3756359"/>
                <a:gd name="connsiteY1084" fmla="*/ 1088974 h 5843885"/>
                <a:gd name="connsiteX1085" fmla="*/ 223114 w 3756359"/>
                <a:gd name="connsiteY1085" fmla="*/ 1093375 h 5843885"/>
                <a:gd name="connsiteX1086" fmla="*/ 239501 w 3756359"/>
                <a:gd name="connsiteY1086" fmla="*/ 1093511 h 5843885"/>
                <a:gd name="connsiteX1087" fmla="*/ 215260 w 3756359"/>
                <a:gd name="connsiteY1087" fmla="*/ 1087281 h 5843885"/>
                <a:gd name="connsiteX1088" fmla="*/ 215598 w 3756359"/>
                <a:gd name="connsiteY1088" fmla="*/ 1087146 h 5843885"/>
                <a:gd name="connsiteX1089" fmla="*/ 230089 w 3756359"/>
                <a:gd name="connsiteY1089" fmla="*/ 1076514 h 5843885"/>
                <a:gd name="connsiteX1090" fmla="*/ 237741 w 3756359"/>
                <a:gd name="connsiteY1090" fmla="*/ 1079155 h 5843885"/>
                <a:gd name="connsiteX1091" fmla="*/ 245596 w 3756359"/>
                <a:gd name="connsiteY1091" fmla="*/ 1066019 h 5843885"/>
                <a:gd name="connsiteX1092" fmla="*/ 265978 w 3756359"/>
                <a:gd name="connsiteY1092" fmla="*/ 1061211 h 5843885"/>
                <a:gd name="connsiteX1093" fmla="*/ 271260 w 3756359"/>
                <a:gd name="connsiteY1093" fmla="*/ 1047329 h 5843885"/>
                <a:gd name="connsiteX1094" fmla="*/ 287917 w 3756359"/>
                <a:gd name="connsiteY1094" fmla="*/ 1041641 h 5843885"/>
                <a:gd name="connsiteX1095" fmla="*/ 302137 w 3756359"/>
                <a:gd name="connsiteY1095" fmla="*/ 1029791 h 5843885"/>
                <a:gd name="connsiteX1096" fmla="*/ 316222 w 3756359"/>
                <a:gd name="connsiteY1096" fmla="*/ 1018822 h 5843885"/>
                <a:gd name="connsiteX1097" fmla="*/ 330510 w 3756359"/>
                <a:gd name="connsiteY1097" fmla="*/ 1005617 h 5843885"/>
                <a:gd name="connsiteX1098" fmla="*/ 354210 w 3756359"/>
                <a:gd name="connsiteY1098" fmla="*/ 999252 h 5843885"/>
                <a:gd name="connsiteX1099" fmla="*/ 368972 w 3756359"/>
                <a:gd name="connsiteY1099" fmla="*/ 1000539 h 5843885"/>
                <a:gd name="connsiteX1100" fmla="*/ 381973 w 3756359"/>
                <a:gd name="connsiteY1100" fmla="*/ 984016 h 5843885"/>
                <a:gd name="connsiteX1101" fmla="*/ 410413 w 3756359"/>
                <a:gd name="connsiteY1101" fmla="*/ 962077 h 5843885"/>
                <a:gd name="connsiteX1102" fmla="*/ 394297 w 3756359"/>
                <a:gd name="connsiteY1102" fmla="*/ 956253 h 5843885"/>
                <a:gd name="connsiteX1103" fmla="*/ 396057 w 3756359"/>
                <a:gd name="connsiteY1103" fmla="*/ 934652 h 5843885"/>
                <a:gd name="connsiteX1104" fmla="*/ 408449 w 3756359"/>
                <a:gd name="connsiteY1104" fmla="*/ 928355 h 5843885"/>
                <a:gd name="connsiteX1105" fmla="*/ 435603 w 3756359"/>
                <a:gd name="connsiteY1105" fmla="*/ 923480 h 5843885"/>
                <a:gd name="connsiteX1106" fmla="*/ 442171 w 3756359"/>
                <a:gd name="connsiteY1106" fmla="*/ 915557 h 5843885"/>
                <a:gd name="connsiteX1107" fmla="*/ 444473 w 3756359"/>
                <a:gd name="connsiteY1107" fmla="*/ 897883 h 5843885"/>
                <a:gd name="connsiteX1108" fmla="*/ 463230 w 3756359"/>
                <a:gd name="connsiteY1108" fmla="*/ 898832 h 5843885"/>
                <a:gd name="connsiteX1109" fmla="*/ 468783 w 3756359"/>
                <a:gd name="connsiteY1109" fmla="*/ 883867 h 5843885"/>
                <a:gd name="connsiteX1110" fmla="*/ 480633 w 3756359"/>
                <a:gd name="connsiteY1110" fmla="*/ 882241 h 5843885"/>
                <a:gd name="connsiteX1111" fmla="*/ 479685 w 3756359"/>
                <a:gd name="connsiteY1111" fmla="*/ 858880 h 5843885"/>
                <a:gd name="connsiteX1112" fmla="*/ 501895 w 3756359"/>
                <a:gd name="connsiteY1112" fmla="*/ 851228 h 5843885"/>
                <a:gd name="connsiteX1113" fmla="*/ 513203 w 3756359"/>
                <a:gd name="connsiteY1113" fmla="*/ 854072 h 5843885"/>
                <a:gd name="connsiteX1114" fmla="*/ 519298 w 3756359"/>
                <a:gd name="connsiteY1114" fmla="*/ 872829 h 5843885"/>
                <a:gd name="connsiteX1115" fmla="*/ 516251 w 3756359"/>
                <a:gd name="connsiteY1115" fmla="*/ 885221 h 5843885"/>
                <a:gd name="connsiteX1116" fmla="*/ 501218 w 3756359"/>
                <a:gd name="connsiteY1116" fmla="*/ 901946 h 5843885"/>
                <a:gd name="connsiteX1117" fmla="*/ 475757 w 3756359"/>
                <a:gd name="connsiteY1117" fmla="*/ 916776 h 5843885"/>
                <a:gd name="connsiteX1118" fmla="*/ 480633 w 3756359"/>
                <a:gd name="connsiteY1118" fmla="*/ 937293 h 5843885"/>
                <a:gd name="connsiteX1119" fmla="*/ 487607 w 3756359"/>
                <a:gd name="connsiteY1119" fmla="*/ 937903 h 5843885"/>
                <a:gd name="connsiteX1120" fmla="*/ 482326 w 3756359"/>
                <a:gd name="connsiteY1120" fmla="*/ 943997 h 5843885"/>
                <a:gd name="connsiteX1121" fmla="*/ 472101 w 3756359"/>
                <a:gd name="connsiteY1121" fmla="*/ 945690 h 5843885"/>
                <a:gd name="connsiteX1122" fmla="*/ 466684 w 3756359"/>
                <a:gd name="connsiteY1122" fmla="*/ 943997 h 5843885"/>
                <a:gd name="connsiteX1123" fmla="*/ 458761 w 3756359"/>
                <a:gd name="connsiteY1123" fmla="*/ 946299 h 5843885"/>
                <a:gd name="connsiteX1124" fmla="*/ 460318 w 3756359"/>
                <a:gd name="connsiteY1124" fmla="*/ 953071 h 5843885"/>
                <a:gd name="connsiteX1125" fmla="*/ 460522 w 3756359"/>
                <a:gd name="connsiteY1125" fmla="*/ 957540 h 5843885"/>
                <a:gd name="connsiteX1126" fmla="*/ 464652 w 3756359"/>
                <a:gd name="connsiteY1126" fmla="*/ 974333 h 5843885"/>
                <a:gd name="connsiteX1127" fmla="*/ 468715 w 3756359"/>
                <a:gd name="connsiteY1127" fmla="*/ 958894 h 5843885"/>
                <a:gd name="connsiteX1128" fmla="*/ 481852 w 3756359"/>
                <a:gd name="connsiteY1128" fmla="*/ 955035 h 5843885"/>
                <a:gd name="connsiteX1129" fmla="*/ 486727 w 3756359"/>
                <a:gd name="connsiteY1129" fmla="*/ 950294 h 5843885"/>
                <a:gd name="connsiteX1130" fmla="*/ 491128 w 3756359"/>
                <a:gd name="connsiteY1130" fmla="*/ 946164 h 5843885"/>
                <a:gd name="connsiteX1131" fmla="*/ 492483 w 3756359"/>
                <a:gd name="connsiteY1131" fmla="*/ 941559 h 5843885"/>
                <a:gd name="connsiteX1132" fmla="*/ 510901 w 3756359"/>
                <a:gd name="connsiteY1132" fmla="*/ 949347 h 5843885"/>
                <a:gd name="connsiteX1133" fmla="*/ 508937 w 3756359"/>
                <a:gd name="connsiteY1133" fmla="*/ 951175 h 5843885"/>
                <a:gd name="connsiteX1134" fmla="*/ 510901 w 3756359"/>
                <a:gd name="connsiteY1134" fmla="*/ 951039 h 5843885"/>
                <a:gd name="connsiteX1135" fmla="*/ 520178 w 3756359"/>
                <a:gd name="connsiteY1135" fmla="*/ 941221 h 5843885"/>
                <a:gd name="connsiteX1136" fmla="*/ 536904 w 3756359"/>
                <a:gd name="connsiteY1136" fmla="*/ 945961 h 5843885"/>
                <a:gd name="connsiteX1137" fmla="*/ 532367 w 3756359"/>
                <a:gd name="connsiteY1137" fmla="*/ 926933 h 5843885"/>
                <a:gd name="connsiteX1138" fmla="*/ 555728 w 3756359"/>
                <a:gd name="connsiteY1138" fmla="*/ 934720 h 5843885"/>
                <a:gd name="connsiteX1139" fmla="*/ 587893 w 3756359"/>
                <a:gd name="connsiteY1139" fmla="*/ 936616 h 5843885"/>
                <a:gd name="connsiteX1140" fmla="*/ 591955 w 3756359"/>
                <a:gd name="connsiteY1140" fmla="*/ 932824 h 5843885"/>
                <a:gd name="connsiteX1141" fmla="*/ 592836 w 3756359"/>
                <a:gd name="connsiteY1141" fmla="*/ 932079 h 5843885"/>
                <a:gd name="connsiteX1142" fmla="*/ 592633 w 3756359"/>
                <a:gd name="connsiteY1142" fmla="*/ 931876 h 5843885"/>
                <a:gd name="connsiteX1143" fmla="*/ 592903 w 3756359"/>
                <a:gd name="connsiteY1143" fmla="*/ 931470 h 5843885"/>
                <a:gd name="connsiteX1144" fmla="*/ 597237 w 3756359"/>
                <a:gd name="connsiteY1144" fmla="*/ 930657 h 5843885"/>
                <a:gd name="connsiteX1145" fmla="*/ 593851 w 3756359"/>
                <a:gd name="connsiteY1145" fmla="*/ 929912 h 5843885"/>
                <a:gd name="connsiteX1146" fmla="*/ 603873 w 3756359"/>
                <a:gd name="connsiteY1146" fmla="*/ 909801 h 5843885"/>
                <a:gd name="connsiteX1147" fmla="*/ 605227 w 3756359"/>
                <a:gd name="connsiteY1147" fmla="*/ 895040 h 5843885"/>
                <a:gd name="connsiteX1148" fmla="*/ 607530 w 3756359"/>
                <a:gd name="connsiteY1148" fmla="*/ 891586 h 5843885"/>
                <a:gd name="connsiteX1149" fmla="*/ 615182 w 3756359"/>
                <a:gd name="connsiteY1149" fmla="*/ 894362 h 5843885"/>
                <a:gd name="connsiteX1150" fmla="*/ 608071 w 3756359"/>
                <a:gd name="connsiteY1150" fmla="*/ 884950 h 5843885"/>
                <a:gd name="connsiteX1151" fmla="*/ 608139 w 3756359"/>
                <a:gd name="connsiteY1151" fmla="*/ 874048 h 5843885"/>
                <a:gd name="connsiteX1152" fmla="*/ 615114 w 3756359"/>
                <a:gd name="connsiteY1152" fmla="*/ 861589 h 5843885"/>
                <a:gd name="connsiteX1153" fmla="*/ 622766 w 3756359"/>
                <a:gd name="connsiteY1153" fmla="*/ 860302 h 5843885"/>
                <a:gd name="connsiteX1154" fmla="*/ 630282 w 3756359"/>
                <a:gd name="connsiteY1154" fmla="*/ 857932 h 5843885"/>
                <a:gd name="connsiteX1155" fmla="*/ 623578 w 3756359"/>
                <a:gd name="connsiteY1155" fmla="*/ 874048 h 5843885"/>
                <a:gd name="connsiteX1156" fmla="*/ 627032 w 3756359"/>
                <a:gd name="connsiteY1156" fmla="*/ 878382 h 5843885"/>
                <a:gd name="connsiteX1157" fmla="*/ 623443 w 3756359"/>
                <a:gd name="connsiteY1157" fmla="*/ 879871 h 5843885"/>
                <a:gd name="connsiteX1158" fmla="*/ 624932 w 3756359"/>
                <a:gd name="connsiteY1158" fmla="*/ 880549 h 5843885"/>
                <a:gd name="connsiteX1159" fmla="*/ 628521 w 3756359"/>
                <a:gd name="connsiteY1159" fmla="*/ 878923 h 5843885"/>
                <a:gd name="connsiteX1160" fmla="*/ 640574 w 3756359"/>
                <a:gd name="connsiteY1160" fmla="*/ 881632 h 5843885"/>
                <a:gd name="connsiteX1161" fmla="*/ 654117 w 3756359"/>
                <a:gd name="connsiteY1161" fmla="*/ 877366 h 5843885"/>
                <a:gd name="connsiteX1162" fmla="*/ 652763 w 3756359"/>
                <a:gd name="connsiteY1162" fmla="*/ 888607 h 5843885"/>
                <a:gd name="connsiteX1163" fmla="*/ 664545 w 3756359"/>
                <a:gd name="connsiteY1163" fmla="*/ 884815 h 5843885"/>
                <a:gd name="connsiteX1164" fmla="*/ 677276 w 3756359"/>
                <a:gd name="connsiteY1164" fmla="*/ 898832 h 5843885"/>
                <a:gd name="connsiteX1165" fmla="*/ 667525 w 3756359"/>
                <a:gd name="connsiteY1165" fmla="*/ 904316 h 5843885"/>
                <a:gd name="connsiteX1166" fmla="*/ 671046 w 3756359"/>
                <a:gd name="connsiteY1166" fmla="*/ 904587 h 5843885"/>
                <a:gd name="connsiteX1167" fmla="*/ 670640 w 3756359"/>
                <a:gd name="connsiteY1167" fmla="*/ 907431 h 5843885"/>
                <a:gd name="connsiteX1168" fmla="*/ 691360 w 3756359"/>
                <a:gd name="connsiteY1168" fmla="*/ 925308 h 5843885"/>
                <a:gd name="connsiteX1169" fmla="*/ 701247 w 3756359"/>
                <a:gd name="connsiteY1169" fmla="*/ 945080 h 5843885"/>
                <a:gd name="connsiteX1170" fmla="*/ 703549 w 3756359"/>
                <a:gd name="connsiteY1170" fmla="*/ 945555 h 5843885"/>
                <a:gd name="connsiteX1171" fmla="*/ 700366 w 3756359"/>
                <a:gd name="connsiteY1171" fmla="*/ 949482 h 5843885"/>
                <a:gd name="connsiteX1172" fmla="*/ 704023 w 3756359"/>
                <a:gd name="connsiteY1172" fmla="*/ 956998 h 5843885"/>
                <a:gd name="connsiteX1173" fmla="*/ 695423 w 3756359"/>
                <a:gd name="connsiteY1173" fmla="*/ 962077 h 5843885"/>
                <a:gd name="connsiteX1174" fmla="*/ 692986 w 3756359"/>
                <a:gd name="connsiteY1174" fmla="*/ 961806 h 5843885"/>
                <a:gd name="connsiteX1175" fmla="*/ 692986 w 3756359"/>
                <a:gd name="connsiteY1175" fmla="*/ 962212 h 5843885"/>
                <a:gd name="connsiteX1176" fmla="*/ 691699 w 3756359"/>
                <a:gd name="connsiteY1176" fmla="*/ 970812 h 5843885"/>
                <a:gd name="connsiteX1177" fmla="*/ 706596 w 3756359"/>
                <a:gd name="connsiteY1177" fmla="*/ 972098 h 5843885"/>
                <a:gd name="connsiteX1178" fmla="*/ 709846 w 3756359"/>
                <a:gd name="connsiteY1178" fmla="*/ 960926 h 5843885"/>
                <a:gd name="connsiteX1179" fmla="*/ 716686 w 3756359"/>
                <a:gd name="connsiteY1179" fmla="*/ 962483 h 5843885"/>
                <a:gd name="connsiteX1180" fmla="*/ 760700 w 3756359"/>
                <a:gd name="connsiteY1180" fmla="*/ 973385 h 5843885"/>
                <a:gd name="connsiteX1181" fmla="*/ 783926 w 3756359"/>
                <a:gd name="connsiteY1181" fmla="*/ 980224 h 5843885"/>
                <a:gd name="connsiteX1182" fmla="*/ 785416 w 3756359"/>
                <a:gd name="connsiteY1182" fmla="*/ 964582 h 5843885"/>
                <a:gd name="connsiteX1183" fmla="*/ 800178 w 3756359"/>
                <a:gd name="connsiteY1183" fmla="*/ 972573 h 5843885"/>
                <a:gd name="connsiteX1184" fmla="*/ 802277 w 3756359"/>
                <a:gd name="connsiteY1184" fmla="*/ 980766 h 5843885"/>
                <a:gd name="connsiteX1185" fmla="*/ 810673 w 3756359"/>
                <a:gd name="connsiteY1185" fmla="*/ 990585 h 5843885"/>
                <a:gd name="connsiteX1186" fmla="*/ 829837 w 3756359"/>
                <a:gd name="connsiteY1186" fmla="*/ 1000539 h 5843885"/>
                <a:gd name="connsiteX1187" fmla="*/ 832681 w 3756359"/>
                <a:gd name="connsiteY1187" fmla="*/ 999658 h 5843885"/>
                <a:gd name="connsiteX1188" fmla="*/ 833222 w 3756359"/>
                <a:gd name="connsiteY1188" fmla="*/ 1010560 h 5843885"/>
                <a:gd name="connsiteX1189" fmla="*/ 822185 w 3756359"/>
                <a:gd name="connsiteY1189" fmla="*/ 1015707 h 5843885"/>
                <a:gd name="connsiteX1190" fmla="*/ 817580 w 3756359"/>
                <a:gd name="connsiteY1190" fmla="*/ 1020244 h 5843885"/>
                <a:gd name="connsiteX1191" fmla="*/ 832274 w 3756359"/>
                <a:gd name="connsiteY1191" fmla="*/ 1030469 h 5843885"/>
                <a:gd name="connsiteX1192" fmla="*/ 840400 w 3756359"/>
                <a:gd name="connsiteY1192" fmla="*/ 1043266 h 5843885"/>
                <a:gd name="connsiteX1193" fmla="*/ 850693 w 3756359"/>
                <a:gd name="connsiteY1193" fmla="*/ 1041438 h 5843885"/>
                <a:gd name="connsiteX1194" fmla="*/ 859631 w 3756359"/>
                <a:gd name="connsiteY1194" fmla="*/ 1040964 h 5843885"/>
                <a:gd name="connsiteX1195" fmla="*/ 854959 w 3756359"/>
                <a:gd name="connsiteY1195" fmla="*/ 1045704 h 5843885"/>
                <a:gd name="connsiteX1196" fmla="*/ 847916 w 3756359"/>
                <a:gd name="connsiteY1196" fmla="*/ 1060060 h 5843885"/>
                <a:gd name="connsiteX1197" fmla="*/ 845411 w 3756359"/>
                <a:gd name="connsiteY1197" fmla="*/ 1087890 h 5843885"/>
                <a:gd name="connsiteX1198" fmla="*/ 866673 w 3756359"/>
                <a:gd name="connsiteY1198" fmla="*/ 1104074 h 5843885"/>
                <a:gd name="connsiteX1199" fmla="*/ 858615 w 3756359"/>
                <a:gd name="connsiteY1199" fmla="*/ 1158178 h 5843885"/>
                <a:gd name="connsiteX1200" fmla="*/ 865184 w 3756359"/>
                <a:gd name="connsiteY1200" fmla="*/ 1203818 h 5843885"/>
                <a:gd name="connsiteX1201" fmla="*/ 868569 w 3756359"/>
                <a:gd name="connsiteY1201" fmla="*/ 1254197 h 5843885"/>
                <a:gd name="connsiteX1202" fmla="*/ 886175 w 3756359"/>
                <a:gd name="connsiteY1202" fmla="*/ 1271938 h 5843885"/>
                <a:gd name="connsiteX1203" fmla="*/ 875002 w 3756359"/>
                <a:gd name="connsiteY1203" fmla="*/ 1305051 h 5843885"/>
                <a:gd name="connsiteX1204" fmla="*/ 897212 w 3756359"/>
                <a:gd name="connsiteY1204" fmla="*/ 1313583 h 5843885"/>
                <a:gd name="connsiteX1205" fmla="*/ 901546 w 3756359"/>
                <a:gd name="connsiteY1205" fmla="*/ 1324349 h 5843885"/>
                <a:gd name="connsiteX1206" fmla="*/ 912177 w 3756359"/>
                <a:gd name="connsiteY1206" fmla="*/ 1329699 h 5843885"/>
                <a:gd name="connsiteX1207" fmla="*/ 912990 w 3756359"/>
                <a:gd name="connsiteY1207" fmla="*/ 1348253 h 5843885"/>
                <a:gd name="connsiteX1208" fmla="*/ 931002 w 3756359"/>
                <a:gd name="connsiteY1208" fmla="*/ 1352180 h 5843885"/>
                <a:gd name="connsiteX1209" fmla="*/ 937503 w 3756359"/>
                <a:gd name="connsiteY1209" fmla="*/ 1338502 h 5843885"/>
                <a:gd name="connsiteX1210" fmla="*/ 941295 w 3756359"/>
                <a:gd name="connsiteY1210" fmla="*/ 1328683 h 5843885"/>
                <a:gd name="connsiteX1211" fmla="*/ 959916 w 3756359"/>
                <a:gd name="connsiteY1211" fmla="*/ 1324553 h 5843885"/>
                <a:gd name="connsiteX1212" fmla="*/ 972917 w 3756359"/>
                <a:gd name="connsiteY1212" fmla="*/ 1323943 h 5843885"/>
                <a:gd name="connsiteX1213" fmla="*/ 983345 w 3756359"/>
                <a:gd name="connsiteY1213" fmla="*/ 1325027 h 5843885"/>
                <a:gd name="connsiteX1214" fmla="*/ 993367 w 3756359"/>
                <a:gd name="connsiteY1214" fmla="*/ 1335251 h 5843885"/>
                <a:gd name="connsiteX1215" fmla="*/ 992690 w 3756359"/>
                <a:gd name="connsiteY1215" fmla="*/ 1330715 h 5843885"/>
                <a:gd name="connsiteX1216" fmla="*/ 1005759 w 3756359"/>
                <a:gd name="connsiteY1216" fmla="*/ 1345070 h 5843885"/>
                <a:gd name="connsiteX1217" fmla="*/ 994315 w 3756359"/>
                <a:gd name="connsiteY1217" fmla="*/ 1348456 h 5843885"/>
                <a:gd name="connsiteX1218" fmla="*/ 993841 w 3756359"/>
                <a:gd name="connsiteY1218" fmla="*/ 1348524 h 5843885"/>
                <a:gd name="connsiteX1219" fmla="*/ 993299 w 3756359"/>
                <a:gd name="connsiteY1219" fmla="*/ 1341752 h 5843885"/>
                <a:gd name="connsiteX1220" fmla="*/ 993367 w 3756359"/>
                <a:gd name="connsiteY1220" fmla="*/ 1335387 h 5843885"/>
                <a:gd name="connsiteX1221" fmla="*/ 984361 w 3756359"/>
                <a:gd name="connsiteY1221" fmla="*/ 1338570 h 5843885"/>
                <a:gd name="connsiteX1222" fmla="*/ 973324 w 3756359"/>
                <a:gd name="connsiteY1222" fmla="*/ 1334236 h 5843885"/>
                <a:gd name="connsiteX1223" fmla="*/ 974610 w 3756359"/>
                <a:gd name="connsiteY1223" fmla="*/ 1344122 h 5843885"/>
                <a:gd name="connsiteX1224" fmla="*/ 971292 w 3756359"/>
                <a:gd name="connsiteY1224" fmla="*/ 1346357 h 5843885"/>
                <a:gd name="connsiteX1225" fmla="*/ 978131 w 3756359"/>
                <a:gd name="connsiteY1225" fmla="*/ 1356785 h 5843885"/>
                <a:gd name="connsiteX1226" fmla="*/ 978064 w 3756359"/>
                <a:gd name="connsiteY1226" fmla="*/ 1370734 h 5843885"/>
                <a:gd name="connsiteX1227" fmla="*/ 968990 w 3756359"/>
                <a:gd name="connsiteY1227" fmla="*/ 1376964 h 5843885"/>
                <a:gd name="connsiteX1228" fmla="*/ 975220 w 3756359"/>
                <a:gd name="connsiteY1228" fmla="*/ 1385225 h 5843885"/>
                <a:gd name="connsiteX1229" fmla="*/ 963573 w 3756359"/>
                <a:gd name="connsiteY1229" fmla="*/ 1390777 h 5843885"/>
                <a:gd name="connsiteX1230" fmla="*/ 953483 w 3756359"/>
                <a:gd name="connsiteY1230" fmla="*/ 1387324 h 5843885"/>
                <a:gd name="connsiteX1231" fmla="*/ 947998 w 3756359"/>
                <a:gd name="connsiteY1231" fmla="*/ 1400122 h 5843885"/>
                <a:gd name="connsiteX1232" fmla="*/ 956801 w 3756359"/>
                <a:gd name="connsiteY1232" fmla="*/ 1403440 h 5843885"/>
                <a:gd name="connsiteX1233" fmla="*/ 964859 w 3756359"/>
                <a:gd name="connsiteY1233" fmla="*/ 1405336 h 5843885"/>
                <a:gd name="connsiteX1234" fmla="*/ 965875 w 3756359"/>
                <a:gd name="connsiteY1234" fmla="*/ 1403237 h 5843885"/>
                <a:gd name="connsiteX1235" fmla="*/ 966823 w 3756359"/>
                <a:gd name="connsiteY1235" fmla="*/ 1408248 h 5843885"/>
                <a:gd name="connsiteX1236" fmla="*/ 966823 w 3756359"/>
                <a:gd name="connsiteY1236" fmla="*/ 1408654 h 5843885"/>
                <a:gd name="connsiteX1237" fmla="*/ 964724 w 3756359"/>
                <a:gd name="connsiteY1237" fmla="*/ 1410279 h 5843885"/>
                <a:gd name="connsiteX1238" fmla="*/ 967026 w 3756359"/>
                <a:gd name="connsiteY1238" fmla="*/ 1413868 h 5843885"/>
                <a:gd name="connsiteX1239" fmla="*/ 967297 w 3756359"/>
                <a:gd name="connsiteY1239" fmla="*/ 1413259 h 5843885"/>
                <a:gd name="connsiteX1240" fmla="*/ 967500 w 3756359"/>
                <a:gd name="connsiteY1240" fmla="*/ 1414071 h 5843885"/>
                <a:gd name="connsiteX1241" fmla="*/ 967026 w 3756359"/>
                <a:gd name="connsiteY1241" fmla="*/ 1413868 h 5843885"/>
                <a:gd name="connsiteX1242" fmla="*/ 965672 w 3756359"/>
                <a:gd name="connsiteY1242" fmla="*/ 1421181 h 5843885"/>
                <a:gd name="connsiteX1243" fmla="*/ 969328 w 3756359"/>
                <a:gd name="connsiteY1243" fmla="*/ 1422265 h 5843885"/>
                <a:gd name="connsiteX1244" fmla="*/ 969667 w 3756359"/>
                <a:gd name="connsiteY1244" fmla="*/ 1421452 h 5843885"/>
                <a:gd name="connsiteX1245" fmla="*/ 970141 w 3756359"/>
                <a:gd name="connsiteY1245" fmla="*/ 1422332 h 5843885"/>
                <a:gd name="connsiteX1246" fmla="*/ 969328 w 3756359"/>
                <a:gd name="connsiteY1246" fmla="*/ 1422197 h 5843885"/>
                <a:gd name="connsiteX1247" fmla="*/ 964724 w 3756359"/>
                <a:gd name="connsiteY1247" fmla="*/ 1432151 h 5843885"/>
                <a:gd name="connsiteX1248" fmla="*/ 966959 w 3756359"/>
                <a:gd name="connsiteY1248" fmla="*/ 1431338 h 5843885"/>
                <a:gd name="connsiteX1249" fmla="*/ 974881 w 3756359"/>
                <a:gd name="connsiteY1249" fmla="*/ 1428968 h 5843885"/>
                <a:gd name="connsiteX1250" fmla="*/ 976032 w 3756359"/>
                <a:gd name="connsiteY1250" fmla="*/ 1430661 h 5843885"/>
                <a:gd name="connsiteX1251" fmla="*/ 974204 w 3756359"/>
                <a:gd name="connsiteY1251" fmla="*/ 1438381 h 5843885"/>
                <a:gd name="connsiteX1252" fmla="*/ 970683 w 3756359"/>
                <a:gd name="connsiteY1252" fmla="*/ 1443798 h 5843885"/>
                <a:gd name="connsiteX1253" fmla="*/ 977183 w 3756359"/>
                <a:gd name="connsiteY1253" fmla="*/ 1452533 h 5843885"/>
                <a:gd name="connsiteX1254" fmla="*/ 979960 w 3756359"/>
                <a:gd name="connsiteY1254" fmla="*/ 1456257 h 5843885"/>
                <a:gd name="connsiteX1255" fmla="*/ 977116 w 3756359"/>
                <a:gd name="connsiteY1255" fmla="*/ 1462081 h 5843885"/>
                <a:gd name="connsiteX1256" fmla="*/ 976913 w 3756359"/>
                <a:gd name="connsiteY1256" fmla="*/ 1468920 h 5843885"/>
                <a:gd name="connsiteX1257" fmla="*/ 960458 w 3756359"/>
                <a:gd name="connsiteY1257" fmla="*/ 1471493 h 5843885"/>
                <a:gd name="connsiteX1258" fmla="*/ 974949 w 3756359"/>
                <a:gd name="connsiteY1258" fmla="*/ 1484765 h 5843885"/>
                <a:gd name="connsiteX1259" fmla="*/ 976709 w 3756359"/>
                <a:gd name="connsiteY1259" fmla="*/ 1485036 h 5843885"/>
                <a:gd name="connsiteX1260" fmla="*/ 979418 w 3756359"/>
                <a:gd name="connsiteY1260" fmla="*/ 1477452 h 5843885"/>
                <a:gd name="connsiteX1261" fmla="*/ 990794 w 3756359"/>
                <a:gd name="connsiteY1261" fmla="*/ 1476842 h 5843885"/>
                <a:gd name="connsiteX1262" fmla="*/ 987408 w 3756359"/>
                <a:gd name="connsiteY1262" fmla="*/ 1492620 h 5843885"/>
                <a:gd name="connsiteX1263" fmla="*/ 998717 w 3756359"/>
                <a:gd name="connsiteY1263" fmla="*/ 1510022 h 5843885"/>
                <a:gd name="connsiteX1264" fmla="*/ 998784 w 3756359"/>
                <a:gd name="connsiteY1264" fmla="*/ 1510022 h 5843885"/>
                <a:gd name="connsiteX1265" fmla="*/ 998649 w 3756359"/>
                <a:gd name="connsiteY1265" fmla="*/ 1510226 h 5843885"/>
                <a:gd name="connsiteX1266" fmla="*/ 998581 w 3756359"/>
                <a:gd name="connsiteY1266" fmla="*/ 1523430 h 5843885"/>
                <a:gd name="connsiteX1267" fmla="*/ 995669 w 3756359"/>
                <a:gd name="connsiteY1267" fmla="*/ 1524107 h 5843885"/>
                <a:gd name="connsiteX1268" fmla="*/ 993164 w 3756359"/>
                <a:gd name="connsiteY1268" fmla="*/ 1525732 h 5843885"/>
                <a:gd name="connsiteX1269" fmla="*/ 988898 w 3756359"/>
                <a:gd name="connsiteY1269" fmla="*/ 1513544 h 5843885"/>
                <a:gd name="connsiteX1270" fmla="*/ 992284 w 3756359"/>
                <a:gd name="connsiteY1270" fmla="*/ 1524784 h 5843885"/>
                <a:gd name="connsiteX1271" fmla="*/ 980569 w 3756359"/>
                <a:gd name="connsiteY1271" fmla="*/ 1523904 h 5843885"/>
                <a:gd name="connsiteX1272" fmla="*/ 987137 w 3756359"/>
                <a:gd name="connsiteY1272" fmla="*/ 1525394 h 5843885"/>
                <a:gd name="connsiteX1273" fmla="*/ 994586 w 3756359"/>
                <a:gd name="connsiteY1273" fmla="*/ 1532030 h 5843885"/>
                <a:gd name="connsiteX1274" fmla="*/ 1001357 w 3756359"/>
                <a:gd name="connsiteY1274" fmla="*/ 1542932 h 5843885"/>
                <a:gd name="connsiteX1275" fmla="*/ 995602 w 3756359"/>
                <a:gd name="connsiteY1275" fmla="*/ 1569544 h 5843885"/>
                <a:gd name="connsiteX1276" fmla="*/ 992351 w 3756359"/>
                <a:gd name="connsiteY1276" fmla="*/ 1570898 h 5843885"/>
                <a:gd name="connsiteX1277" fmla="*/ 990117 w 3756359"/>
                <a:gd name="connsiteY1277" fmla="*/ 1575096 h 5843885"/>
                <a:gd name="connsiteX1278" fmla="*/ 992961 w 3756359"/>
                <a:gd name="connsiteY1278" fmla="*/ 1577195 h 5843885"/>
                <a:gd name="connsiteX1279" fmla="*/ 984022 w 3756359"/>
                <a:gd name="connsiteY1279" fmla="*/ 1579091 h 5843885"/>
                <a:gd name="connsiteX1280" fmla="*/ 978944 w 3756359"/>
                <a:gd name="connsiteY1280" fmla="*/ 1583290 h 5843885"/>
                <a:gd name="connsiteX1281" fmla="*/ 960322 w 3756359"/>
                <a:gd name="connsiteY1281" fmla="*/ 1593040 h 5843885"/>
                <a:gd name="connsiteX1282" fmla="*/ 963843 w 3756359"/>
                <a:gd name="connsiteY1282" fmla="*/ 1598458 h 5843885"/>
                <a:gd name="connsiteX1283" fmla="*/ 961948 w 3756359"/>
                <a:gd name="connsiteY1283" fmla="*/ 1604755 h 5843885"/>
                <a:gd name="connsiteX1284" fmla="*/ 961338 w 3756359"/>
                <a:gd name="connsiteY1284" fmla="*/ 1604823 h 5843885"/>
                <a:gd name="connsiteX1285" fmla="*/ 964859 w 3756359"/>
                <a:gd name="connsiteY1285" fmla="*/ 1629471 h 5843885"/>
                <a:gd name="connsiteX1286" fmla="*/ 955718 w 3756359"/>
                <a:gd name="connsiteY1286" fmla="*/ 1665292 h 5843885"/>
                <a:gd name="connsiteX1287" fmla="*/ 1005691 w 3756359"/>
                <a:gd name="connsiteY1287" fmla="*/ 1692648 h 5843885"/>
                <a:gd name="connsiteX1288" fmla="*/ 1028985 w 3756359"/>
                <a:gd name="connsiteY1288" fmla="*/ 1696576 h 5843885"/>
                <a:gd name="connsiteX1289" fmla="*/ 1030407 w 3756359"/>
                <a:gd name="connsiteY1289" fmla="*/ 1719937 h 5843885"/>
                <a:gd name="connsiteX1290" fmla="*/ 1034741 w 3756359"/>
                <a:gd name="connsiteY1290" fmla="*/ 1723526 h 5843885"/>
                <a:gd name="connsiteX1291" fmla="*/ 1035282 w 3756359"/>
                <a:gd name="connsiteY1291" fmla="*/ 1733413 h 5843885"/>
                <a:gd name="connsiteX1292" fmla="*/ 1024448 w 3756359"/>
                <a:gd name="connsiteY1292" fmla="*/ 1749122 h 5843885"/>
                <a:gd name="connsiteX1293" fmla="*/ 1032303 w 3756359"/>
                <a:gd name="connsiteY1293" fmla="*/ 1765577 h 5843885"/>
                <a:gd name="connsiteX1294" fmla="*/ 1021943 w 3756359"/>
                <a:gd name="connsiteY1294" fmla="*/ 1786298 h 5843885"/>
                <a:gd name="connsiteX1295" fmla="*/ 1027902 w 3756359"/>
                <a:gd name="connsiteY1295" fmla="*/ 1799502 h 5843885"/>
                <a:gd name="connsiteX1296" fmla="*/ 1016525 w 3756359"/>
                <a:gd name="connsiteY1296" fmla="*/ 1805935 h 5843885"/>
                <a:gd name="connsiteX1297" fmla="*/ 1037314 w 3756359"/>
                <a:gd name="connsiteY1297" fmla="*/ 1817582 h 5843885"/>
                <a:gd name="connsiteX1298" fmla="*/ 1017203 w 3756359"/>
                <a:gd name="connsiteY1298" fmla="*/ 1834172 h 5843885"/>
                <a:gd name="connsiteX1299" fmla="*/ 1004811 w 3756359"/>
                <a:gd name="connsiteY1299" fmla="*/ 1891865 h 5843885"/>
                <a:gd name="connsiteX1300" fmla="*/ 989710 w 3756359"/>
                <a:gd name="connsiteY1300" fmla="*/ 1932764 h 5843885"/>
                <a:gd name="connsiteX1301" fmla="*/ 987611 w 3756359"/>
                <a:gd name="connsiteY1301" fmla="*/ 1968043 h 5843885"/>
                <a:gd name="connsiteX1302" fmla="*/ 964114 w 3756359"/>
                <a:gd name="connsiteY1302" fmla="*/ 1990186 h 5843885"/>
                <a:gd name="connsiteX1303" fmla="*/ 948405 w 3756359"/>
                <a:gd name="connsiteY1303" fmla="*/ 1998447 h 5843885"/>
                <a:gd name="connsiteX1304" fmla="*/ 955582 w 3756359"/>
                <a:gd name="connsiteY1304" fmla="*/ 2019913 h 5843885"/>
                <a:gd name="connsiteX1305" fmla="*/ 945831 w 3756359"/>
                <a:gd name="connsiteY1305" fmla="*/ 2028106 h 5843885"/>
                <a:gd name="connsiteX1306" fmla="*/ 946780 w 3756359"/>
                <a:gd name="connsiteY1306" fmla="*/ 2068803 h 5843885"/>
                <a:gd name="connsiteX1307" fmla="*/ 949082 w 3756359"/>
                <a:gd name="connsiteY1307" fmla="*/ 2086747 h 5843885"/>
                <a:gd name="connsiteX1308" fmla="*/ 946238 w 3756359"/>
                <a:gd name="connsiteY1308" fmla="*/ 2109702 h 5843885"/>
                <a:gd name="connsiteX1309" fmla="*/ 934997 w 3756359"/>
                <a:gd name="connsiteY1309" fmla="*/ 2123584 h 5843885"/>
                <a:gd name="connsiteX1310" fmla="*/ 938383 w 3756359"/>
                <a:gd name="connsiteY1310" fmla="*/ 2136991 h 5843885"/>
                <a:gd name="connsiteX1311" fmla="*/ 938857 w 3756359"/>
                <a:gd name="connsiteY1311" fmla="*/ 2151482 h 5843885"/>
                <a:gd name="connsiteX1312" fmla="*/ 937570 w 3756359"/>
                <a:gd name="connsiteY1312" fmla="*/ 2157441 h 5843885"/>
                <a:gd name="connsiteX1313" fmla="*/ 952671 w 3756359"/>
                <a:gd name="connsiteY1313" fmla="*/ 2169833 h 5843885"/>
                <a:gd name="connsiteX1314" fmla="*/ 942649 w 3756359"/>
                <a:gd name="connsiteY1314" fmla="*/ 2176740 h 5843885"/>
                <a:gd name="connsiteX1315" fmla="*/ 946238 w 3756359"/>
                <a:gd name="connsiteY1315" fmla="*/ 2185204 h 5843885"/>
                <a:gd name="connsiteX1316" fmla="*/ 940617 w 3756359"/>
                <a:gd name="connsiteY1316" fmla="*/ 2196174 h 5843885"/>
                <a:gd name="connsiteX1317" fmla="*/ 948811 w 3756359"/>
                <a:gd name="connsiteY1317" fmla="*/ 2217774 h 5843885"/>
                <a:gd name="connsiteX1318" fmla="*/ 947931 w 3756359"/>
                <a:gd name="connsiteY1318" fmla="*/ 2229963 h 5843885"/>
                <a:gd name="connsiteX1319" fmla="*/ 947592 w 3756359"/>
                <a:gd name="connsiteY1319" fmla="*/ 2238834 h 5843885"/>
                <a:gd name="connsiteX1320" fmla="*/ 959104 w 3756359"/>
                <a:gd name="connsiteY1320" fmla="*/ 2247433 h 5843885"/>
                <a:gd name="connsiteX1321" fmla="*/ 964114 w 3756359"/>
                <a:gd name="connsiteY1321" fmla="*/ 2245537 h 5843885"/>
                <a:gd name="connsiteX1322" fmla="*/ 969938 w 3756359"/>
                <a:gd name="connsiteY1322" fmla="*/ 2245334 h 5843885"/>
                <a:gd name="connsiteX1323" fmla="*/ 984158 w 3756359"/>
                <a:gd name="connsiteY1323" fmla="*/ 2254069 h 5843885"/>
                <a:gd name="connsiteX1324" fmla="*/ 966417 w 3756359"/>
                <a:gd name="connsiteY1324" fmla="*/ 2265716 h 5843885"/>
                <a:gd name="connsiteX1325" fmla="*/ 977793 w 3756359"/>
                <a:gd name="connsiteY1325" fmla="*/ 2280410 h 5843885"/>
                <a:gd name="connsiteX1326" fmla="*/ 970073 w 3756359"/>
                <a:gd name="connsiteY1326" fmla="*/ 2298016 h 5843885"/>
                <a:gd name="connsiteX1327" fmla="*/ 968516 w 3756359"/>
                <a:gd name="connsiteY1327" fmla="*/ 2335395 h 5843885"/>
                <a:gd name="connsiteX1328" fmla="*/ 992555 w 3756359"/>
                <a:gd name="connsiteY1328" fmla="*/ 2351375 h 5843885"/>
                <a:gd name="connsiteX1329" fmla="*/ 1004811 w 3756359"/>
                <a:gd name="connsiteY1329" fmla="*/ 2374195 h 5843885"/>
                <a:gd name="connsiteX1330" fmla="*/ 990591 w 3756359"/>
                <a:gd name="connsiteY1330" fmla="*/ 2393087 h 5843885"/>
                <a:gd name="connsiteX1331" fmla="*/ 999123 w 3756359"/>
                <a:gd name="connsiteY1331" fmla="*/ 2415975 h 5843885"/>
                <a:gd name="connsiteX1332" fmla="*/ 1032100 w 3756359"/>
                <a:gd name="connsiteY1332" fmla="*/ 2411506 h 5843885"/>
                <a:gd name="connsiteX1333" fmla="*/ 1051466 w 3756359"/>
                <a:gd name="connsiteY1333" fmla="*/ 2415501 h 5843885"/>
                <a:gd name="connsiteX1334" fmla="*/ 1056274 w 3756359"/>
                <a:gd name="connsiteY1334" fmla="*/ 2436763 h 5843885"/>
                <a:gd name="connsiteX1335" fmla="*/ 1095887 w 3756359"/>
                <a:gd name="connsiteY1335" fmla="*/ 2463646 h 5843885"/>
                <a:gd name="connsiteX1336" fmla="*/ 1099747 w 3756359"/>
                <a:gd name="connsiteY1336" fmla="*/ 2490867 h 5843885"/>
                <a:gd name="connsiteX1337" fmla="*/ 1104216 w 3756359"/>
                <a:gd name="connsiteY1337" fmla="*/ 2527568 h 5843885"/>
                <a:gd name="connsiteX1338" fmla="*/ 1114238 w 3756359"/>
                <a:gd name="connsiteY1338" fmla="*/ 2549372 h 5843885"/>
                <a:gd name="connsiteX1339" fmla="*/ 1121754 w 3756359"/>
                <a:gd name="connsiteY1339" fmla="*/ 2576526 h 5843885"/>
                <a:gd name="connsiteX1340" fmla="*/ 1129067 w 3756359"/>
                <a:gd name="connsiteY1340" fmla="*/ 2618170 h 5843885"/>
                <a:gd name="connsiteX1341" fmla="*/ 1148975 w 3756359"/>
                <a:gd name="connsiteY1341" fmla="*/ 2636047 h 5843885"/>
                <a:gd name="connsiteX1342" fmla="*/ 1173691 w 3756359"/>
                <a:gd name="connsiteY1342" fmla="*/ 2647964 h 5843885"/>
                <a:gd name="connsiteX1343" fmla="*/ 1163804 w 3756359"/>
                <a:gd name="connsiteY1343" fmla="*/ 2674576 h 5843885"/>
                <a:gd name="connsiteX1344" fmla="*/ 1165700 w 3756359"/>
                <a:gd name="connsiteY1344" fmla="*/ 2683447 h 5843885"/>
                <a:gd name="connsiteX1345" fmla="*/ 1153783 w 3756359"/>
                <a:gd name="connsiteY1345" fmla="*/ 2673764 h 5843885"/>
                <a:gd name="connsiteX1346" fmla="*/ 1146131 w 3756359"/>
                <a:gd name="connsiteY1346" fmla="*/ 2687171 h 5843885"/>
                <a:gd name="connsiteX1347" fmla="*/ 1146741 w 3756359"/>
                <a:gd name="connsiteY1347" fmla="*/ 2696313 h 5843885"/>
                <a:gd name="connsiteX1348" fmla="*/ 1170373 w 3756359"/>
                <a:gd name="connsiteY1348" fmla="*/ 2709449 h 5843885"/>
                <a:gd name="connsiteX1349" fmla="*/ 1179582 w 3756359"/>
                <a:gd name="connsiteY1349" fmla="*/ 2725430 h 5843885"/>
                <a:gd name="connsiteX1350" fmla="*/ 1189671 w 3756359"/>
                <a:gd name="connsiteY1350" fmla="*/ 2733149 h 5843885"/>
                <a:gd name="connsiteX1351" fmla="*/ 1205991 w 3756359"/>
                <a:gd name="connsiteY1351" fmla="*/ 2737077 h 5843885"/>
                <a:gd name="connsiteX1352" fmla="*/ 1224680 w 3756359"/>
                <a:gd name="connsiteY1352" fmla="*/ 2761792 h 5843885"/>
                <a:gd name="connsiteX1353" fmla="*/ 1216690 w 3756359"/>
                <a:gd name="connsiteY1353" fmla="*/ 2781362 h 5843885"/>
                <a:gd name="connsiteX1354" fmla="*/ 1211408 w 3756359"/>
                <a:gd name="connsiteY1354" fmla="*/ 2803708 h 5843885"/>
                <a:gd name="connsiteX1355" fmla="*/ 1223732 w 3756359"/>
                <a:gd name="connsiteY1355" fmla="*/ 2825038 h 5843885"/>
                <a:gd name="connsiteX1356" fmla="*/ 1251698 w 3756359"/>
                <a:gd name="connsiteY1356" fmla="*/ 2846775 h 5843885"/>
                <a:gd name="connsiteX1357" fmla="*/ 1264699 w 3756359"/>
                <a:gd name="connsiteY1357" fmla="*/ 2862552 h 5843885"/>
                <a:gd name="connsiteX1358" fmla="*/ 1284472 w 3756359"/>
                <a:gd name="connsiteY1358" fmla="*/ 2873589 h 5843885"/>
                <a:gd name="connsiteX1359" fmla="*/ 1302010 w 3756359"/>
                <a:gd name="connsiteY1359" fmla="*/ 2878736 h 5843885"/>
                <a:gd name="connsiteX1360" fmla="*/ 1310880 w 3756359"/>
                <a:gd name="connsiteY1360" fmla="*/ 2846842 h 5843885"/>
                <a:gd name="connsiteX1361" fmla="*/ 1290295 w 3756359"/>
                <a:gd name="connsiteY1361" fmla="*/ 2837362 h 5843885"/>
                <a:gd name="connsiteX1362" fmla="*/ 1275804 w 3756359"/>
                <a:gd name="connsiteY1362" fmla="*/ 2827747 h 5843885"/>
                <a:gd name="connsiteX1363" fmla="*/ 1272757 w 3756359"/>
                <a:gd name="connsiteY1363" fmla="*/ 2812578 h 5843885"/>
                <a:gd name="connsiteX1364" fmla="*/ 1269845 w 3756359"/>
                <a:gd name="connsiteY1364" fmla="*/ 2826325 h 5843885"/>
                <a:gd name="connsiteX1365" fmla="*/ 1258673 w 3756359"/>
                <a:gd name="connsiteY1365" fmla="*/ 2815897 h 5843885"/>
                <a:gd name="connsiteX1366" fmla="*/ 1260569 w 3756359"/>
                <a:gd name="connsiteY1366" fmla="*/ 2799442 h 5843885"/>
                <a:gd name="connsiteX1367" fmla="*/ 1274518 w 3756359"/>
                <a:gd name="connsiteY1367" fmla="*/ 2805198 h 5843885"/>
                <a:gd name="connsiteX1368" fmla="*/ 1276685 w 3756359"/>
                <a:gd name="connsiteY1368" fmla="*/ 2796666 h 5843885"/>
                <a:gd name="connsiteX1369" fmla="*/ 1271064 w 3756359"/>
                <a:gd name="connsiteY1369" fmla="*/ 2798291 h 5843885"/>
                <a:gd name="connsiteX1370" fmla="*/ 1258740 w 3756359"/>
                <a:gd name="connsiteY1370" fmla="*/ 2794160 h 5843885"/>
                <a:gd name="connsiteX1371" fmla="*/ 1261787 w 3756359"/>
                <a:gd name="connsiteY1371" fmla="*/ 2780482 h 5843885"/>
                <a:gd name="connsiteX1372" fmla="*/ 1252375 w 3756359"/>
                <a:gd name="connsiteY1372" fmla="*/ 2766533 h 5843885"/>
                <a:gd name="connsiteX1373" fmla="*/ 1253323 w 3756359"/>
                <a:gd name="connsiteY1373" fmla="*/ 2739718 h 5843885"/>
                <a:gd name="connsiteX1374" fmla="*/ 1251156 w 3756359"/>
                <a:gd name="connsiteY1374" fmla="*/ 2721367 h 5843885"/>
                <a:gd name="connsiteX1375" fmla="*/ 1235921 w 3756359"/>
                <a:gd name="connsiteY1375" fmla="*/ 2729967 h 5843885"/>
                <a:gd name="connsiteX1376" fmla="*/ 1238697 w 3756359"/>
                <a:gd name="connsiteY1376" fmla="*/ 2719945 h 5843885"/>
                <a:gd name="connsiteX1377" fmla="*/ 1239713 w 3756359"/>
                <a:gd name="connsiteY1377" fmla="*/ 2710600 h 5843885"/>
                <a:gd name="connsiteX1378" fmla="*/ 1239374 w 3756359"/>
                <a:gd name="connsiteY1378" fmla="*/ 2703490 h 5843885"/>
                <a:gd name="connsiteX1379" fmla="*/ 1231113 w 3756359"/>
                <a:gd name="connsiteY1379" fmla="*/ 2691573 h 5843885"/>
                <a:gd name="connsiteX1380" fmla="*/ 1221971 w 3756359"/>
                <a:gd name="connsiteY1380" fmla="*/ 2684598 h 5843885"/>
                <a:gd name="connsiteX1381" fmla="*/ 1208293 w 3756359"/>
                <a:gd name="connsiteY1381" fmla="*/ 2674983 h 5843885"/>
                <a:gd name="connsiteX1382" fmla="*/ 1220143 w 3756359"/>
                <a:gd name="connsiteY1382" fmla="*/ 2655413 h 5843885"/>
                <a:gd name="connsiteX1383" fmla="*/ 1204704 w 3756359"/>
                <a:gd name="connsiteY1383" fmla="*/ 2653111 h 5843885"/>
                <a:gd name="connsiteX1384" fmla="*/ 1203959 w 3756359"/>
                <a:gd name="connsiteY1384" fmla="*/ 2639365 h 5843885"/>
                <a:gd name="connsiteX1385" fmla="*/ 1183374 w 3756359"/>
                <a:gd name="connsiteY1385" fmla="*/ 2628598 h 5843885"/>
                <a:gd name="connsiteX1386" fmla="*/ 1177754 w 3756359"/>
                <a:gd name="connsiteY1386" fmla="*/ 2622233 h 5843885"/>
                <a:gd name="connsiteX1387" fmla="*/ 1176332 w 3756359"/>
                <a:gd name="connsiteY1387" fmla="*/ 2570838 h 5843885"/>
                <a:gd name="connsiteX1388" fmla="*/ 1207548 w 3756359"/>
                <a:gd name="connsiteY1388" fmla="*/ 2553503 h 5843885"/>
                <a:gd name="connsiteX1389" fmla="*/ 1215674 w 3756359"/>
                <a:gd name="connsiteY1389" fmla="*/ 2571041 h 5843885"/>
                <a:gd name="connsiteX1390" fmla="*/ 1235650 w 3756359"/>
                <a:gd name="connsiteY1390" fmla="*/ 2598397 h 5843885"/>
                <a:gd name="connsiteX1391" fmla="*/ 1230842 w 3756359"/>
                <a:gd name="connsiteY1391" fmla="*/ 2629885 h 5843885"/>
                <a:gd name="connsiteX1392" fmla="*/ 1260840 w 3756359"/>
                <a:gd name="connsiteY1392" fmla="*/ 2666586 h 5843885"/>
                <a:gd name="connsiteX1393" fmla="*/ 1272012 w 3756359"/>
                <a:gd name="connsiteY1393" fmla="*/ 2692114 h 5843885"/>
                <a:gd name="connsiteX1394" fmla="*/ 1281425 w 3756359"/>
                <a:gd name="connsiteY1394" fmla="*/ 2702069 h 5843885"/>
                <a:gd name="connsiteX1395" fmla="*/ 1292394 w 3756359"/>
                <a:gd name="connsiteY1395" fmla="*/ 2719132 h 5843885"/>
                <a:gd name="connsiteX1396" fmla="*/ 1300656 w 3756359"/>
                <a:gd name="connsiteY1396" fmla="*/ 2736535 h 5843885"/>
                <a:gd name="connsiteX1397" fmla="*/ 1315756 w 3756359"/>
                <a:gd name="connsiteY1397" fmla="*/ 2739582 h 5843885"/>
                <a:gd name="connsiteX1398" fmla="*/ 1316975 w 3756359"/>
                <a:gd name="connsiteY1398" fmla="*/ 2773033 h 5843885"/>
                <a:gd name="connsiteX1399" fmla="*/ 1335122 w 3756359"/>
                <a:gd name="connsiteY1399" fmla="*/ 2788269 h 5843885"/>
                <a:gd name="connsiteX1400" fmla="*/ 1342639 w 3756359"/>
                <a:gd name="connsiteY1400" fmla="*/ 2804250 h 5843885"/>
                <a:gd name="connsiteX1401" fmla="*/ 1356046 w 3756359"/>
                <a:gd name="connsiteY1401" fmla="*/ 2818402 h 5843885"/>
                <a:gd name="connsiteX1402" fmla="*/ 1374329 w 3756359"/>
                <a:gd name="connsiteY1402" fmla="*/ 2831132 h 5843885"/>
                <a:gd name="connsiteX1403" fmla="*/ 1385840 w 3756359"/>
                <a:gd name="connsiteY1403" fmla="*/ 2859437 h 5843885"/>
                <a:gd name="connsiteX1404" fmla="*/ 1419224 w 3756359"/>
                <a:gd name="connsiteY1404" fmla="*/ 2876636 h 5843885"/>
                <a:gd name="connsiteX1405" fmla="*/ 1431345 w 3756359"/>
                <a:gd name="connsiteY1405" fmla="*/ 2913405 h 5843885"/>
                <a:gd name="connsiteX1406" fmla="*/ 1423083 w 3756359"/>
                <a:gd name="connsiteY1406" fmla="*/ 2940627 h 5843885"/>
                <a:gd name="connsiteX1407" fmla="*/ 1428636 w 3756359"/>
                <a:gd name="connsiteY1407" fmla="*/ 2965952 h 5843885"/>
                <a:gd name="connsiteX1408" fmla="*/ 1409947 w 3756359"/>
                <a:gd name="connsiteY1408" fmla="*/ 2981729 h 5843885"/>
                <a:gd name="connsiteX1409" fmla="*/ 1420984 w 3756359"/>
                <a:gd name="connsiteY1409" fmla="*/ 3013013 h 5843885"/>
                <a:gd name="connsiteX1410" fmla="*/ 1454300 w 3756359"/>
                <a:gd name="connsiteY1410" fmla="*/ 3022561 h 5843885"/>
                <a:gd name="connsiteX1411" fmla="*/ 1488225 w 3756359"/>
                <a:gd name="connsiteY1411" fmla="*/ 3052559 h 5843885"/>
                <a:gd name="connsiteX1412" fmla="*/ 1511586 w 3756359"/>
                <a:gd name="connsiteY1412" fmla="*/ 3053439 h 5843885"/>
                <a:gd name="connsiteX1413" fmla="*/ 1554314 w 3756359"/>
                <a:gd name="connsiteY1413" fmla="*/ 3091156 h 5843885"/>
                <a:gd name="connsiteX1414" fmla="*/ 1593385 w 3756359"/>
                <a:gd name="connsiteY1414" fmla="*/ 3107408 h 5843885"/>
                <a:gd name="connsiteX1415" fmla="*/ 1663402 w 3756359"/>
                <a:gd name="connsiteY1415" fmla="*/ 3130159 h 5843885"/>
                <a:gd name="connsiteX1416" fmla="*/ 1708906 w 3756359"/>
                <a:gd name="connsiteY1416" fmla="*/ 3136389 h 5843885"/>
                <a:gd name="connsiteX1417" fmla="*/ 1738091 w 3756359"/>
                <a:gd name="connsiteY1417" fmla="*/ 3133545 h 5843885"/>
                <a:gd name="connsiteX1418" fmla="*/ 1768834 w 3756359"/>
                <a:gd name="connsiteY1418" fmla="*/ 3132259 h 5843885"/>
                <a:gd name="connsiteX1419" fmla="*/ 1792195 w 3756359"/>
                <a:gd name="connsiteY1419" fmla="*/ 3139910 h 5843885"/>
                <a:gd name="connsiteX1420" fmla="*/ 1810884 w 3756359"/>
                <a:gd name="connsiteY1420" fmla="*/ 3158938 h 5843885"/>
                <a:gd name="connsiteX1421" fmla="*/ 1861400 w 3756359"/>
                <a:gd name="connsiteY1421" fmla="*/ 3200853 h 5843885"/>
                <a:gd name="connsiteX1422" fmla="*/ 1888282 w 3756359"/>
                <a:gd name="connsiteY1422" fmla="*/ 3213584 h 5843885"/>
                <a:gd name="connsiteX1423" fmla="*/ 1915842 w 3756359"/>
                <a:gd name="connsiteY1423" fmla="*/ 3212026 h 5843885"/>
                <a:gd name="connsiteX1424" fmla="*/ 1935073 w 3756359"/>
                <a:gd name="connsiteY1424" fmla="*/ 3214938 h 5843885"/>
                <a:gd name="connsiteX1425" fmla="*/ 1947194 w 3756359"/>
                <a:gd name="connsiteY1425" fmla="*/ 3219881 h 5843885"/>
                <a:gd name="connsiteX1426" fmla="*/ 1959179 w 3756359"/>
                <a:gd name="connsiteY1426" fmla="*/ 3225569 h 5843885"/>
                <a:gd name="connsiteX1427" fmla="*/ 1965409 w 3756359"/>
                <a:gd name="connsiteY1427" fmla="*/ 3232747 h 5843885"/>
                <a:gd name="connsiteX1428" fmla="*/ 1972858 w 3756359"/>
                <a:gd name="connsiteY1428" fmla="*/ 3231189 h 5843885"/>
                <a:gd name="connsiteX1429" fmla="*/ 1972587 w 3756359"/>
                <a:gd name="connsiteY1429" fmla="*/ 3229971 h 5843885"/>
                <a:gd name="connsiteX1430" fmla="*/ 1980103 w 3756359"/>
                <a:gd name="connsiteY1430" fmla="*/ 3235185 h 5843885"/>
                <a:gd name="connsiteX1431" fmla="*/ 1989177 w 3756359"/>
                <a:gd name="connsiteY1431" fmla="*/ 3228278 h 5843885"/>
                <a:gd name="connsiteX1432" fmla="*/ 1999334 w 3756359"/>
                <a:gd name="connsiteY1432" fmla="*/ 3229700 h 5843885"/>
                <a:gd name="connsiteX1433" fmla="*/ 2010778 w 3756359"/>
                <a:gd name="connsiteY1433" fmla="*/ 3222184 h 5843885"/>
                <a:gd name="connsiteX1434" fmla="*/ 2001162 w 3756359"/>
                <a:gd name="connsiteY1434" fmla="*/ 3232747 h 5843885"/>
                <a:gd name="connsiteX1435" fmla="*/ 1992427 w 3756359"/>
                <a:gd name="connsiteY1435" fmla="*/ 3247441 h 5843885"/>
                <a:gd name="connsiteX1436" fmla="*/ 2021003 w 3756359"/>
                <a:gd name="connsiteY1436" fmla="*/ 3250082 h 5843885"/>
                <a:gd name="connsiteX1437" fmla="*/ 2048021 w 3756359"/>
                <a:gd name="connsiteY1437" fmla="*/ 3285158 h 5843885"/>
                <a:gd name="connsiteX1438" fmla="*/ 2059261 w 3756359"/>
                <a:gd name="connsiteY1438" fmla="*/ 3298430 h 5843885"/>
                <a:gd name="connsiteX1439" fmla="*/ 2064408 w 3756359"/>
                <a:gd name="connsiteY1439" fmla="*/ 3313395 h 5843885"/>
                <a:gd name="connsiteX1440" fmla="*/ 2054183 w 3756359"/>
                <a:gd name="connsiteY1440" fmla="*/ 3320911 h 5843885"/>
                <a:gd name="connsiteX1441" fmla="*/ 2053438 w 3756359"/>
                <a:gd name="connsiteY1441" fmla="*/ 3335470 h 5843885"/>
                <a:gd name="connsiteX1442" fmla="*/ 2071179 w 3756359"/>
                <a:gd name="connsiteY1442" fmla="*/ 3337501 h 5843885"/>
                <a:gd name="connsiteX1443" fmla="*/ 2084248 w 3756359"/>
                <a:gd name="connsiteY1443" fmla="*/ 3342986 h 5843885"/>
                <a:gd name="connsiteX1444" fmla="*/ 2084113 w 3756359"/>
                <a:gd name="connsiteY1444" fmla="*/ 3347523 h 5843885"/>
                <a:gd name="connsiteX1445" fmla="*/ 2092441 w 3756359"/>
                <a:gd name="connsiteY1445" fmla="*/ 3347726 h 5843885"/>
                <a:gd name="connsiteX1446" fmla="*/ 2102599 w 3756359"/>
                <a:gd name="connsiteY1446" fmla="*/ 3349351 h 5843885"/>
                <a:gd name="connsiteX1447" fmla="*/ 2122101 w 3756359"/>
                <a:gd name="connsiteY1447" fmla="*/ 3368379 h 5843885"/>
                <a:gd name="connsiteX1448" fmla="*/ 2116616 w 3756359"/>
                <a:gd name="connsiteY1448" fmla="*/ 3391808 h 5843885"/>
                <a:gd name="connsiteX1449" fmla="*/ 2151353 w 3756359"/>
                <a:gd name="connsiteY1449" fmla="*/ 3392215 h 5843885"/>
                <a:gd name="connsiteX1450" fmla="*/ 2158734 w 3756359"/>
                <a:gd name="connsiteY1450" fmla="*/ 3389912 h 5843885"/>
                <a:gd name="connsiteX1451" fmla="*/ 2185075 w 3756359"/>
                <a:gd name="connsiteY1451" fmla="*/ 3409752 h 5843885"/>
                <a:gd name="connsiteX1452" fmla="*/ 2193336 w 3756359"/>
                <a:gd name="connsiteY1452" fmla="*/ 3417540 h 5843885"/>
                <a:gd name="connsiteX1453" fmla="*/ 2207285 w 3756359"/>
                <a:gd name="connsiteY1453" fmla="*/ 3407653 h 5843885"/>
                <a:gd name="connsiteX1454" fmla="*/ 2216088 w 3756359"/>
                <a:gd name="connsiteY1454" fmla="*/ 3412258 h 5843885"/>
                <a:gd name="connsiteX1455" fmla="*/ 2208910 w 3756359"/>
                <a:gd name="connsiteY1455" fmla="*/ 3420587 h 5843885"/>
                <a:gd name="connsiteX1456" fmla="*/ 2223808 w 3756359"/>
                <a:gd name="connsiteY1456" fmla="*/ 3435687 h 5843885"/>
                <a:gd name="connsiteX1457" fmla="*/ 2233694 w 3756359"/>
                <a:gd name="connsiteY1457" fmla="*/ 3425733 h 5843885"/>
                <a:gd name="connsiteX1458" fmla="*/ 2240465 w 3756359"/>
                <a:gd name="connsiteY1458" fmla="*/ 3426614 h 5843885"/>
                <a:gd name="connsiteX1459" fmla="*/ 2250623 w 3756359"/>
                <a:gd name="connsiteY1459" fmla="*/ 3422686 h 5843885"/>
                <a:gd name="connsiteX1460" fmla="*/ 2251435 w 3756359"/>
                <a:gd name="connsiteY1460" fmla="*/ 3413748 h 5843885"/>
                <a:gd name="connsiteX1461" fmla="*/ 2251368 w 3756359"/>
                <a:gd name="connsiteY1461" fmla="*/ 3403997 h 5843885"/>
                <a:gd name="connsiteX1462" fmla="*/ 2249065 w 3756359"/>
                <a:gd name="connsiteY1462" fmla="*/ 3394991 h 5843885"/>
                <a:gd name="connsiteX1463" fmla="*/ 2251571 w 3756359"/>
                <a:gd name="connsiteY1463" fmla="*/ 3387204 h 5843885"/>
                <a:gd name="connsiteX1464" fmla="*/ 2263082 w 3756359"/>
                <a:gd name="connsiteY1464" fmla="*/ 3397902 h 5843885"/>
                <a:gd name="connsiteX1465" fmla="*/ 2262879 w 3756359"/>
                <a:gd name="connsiteY1465" fmla="*/ 3381042 h 5843885"/>
                <a:gd name="connsiteX1466" fmla="*/ 2271885 w 3756359"/>
                <a:gd name="connsiteY1466" fmla="*/ 3381922 h 5843885"/>
                <a:gd name="connsiteX1467" fmla="*/ 2284480 w 3756359"/>
                <a:gd name="connsiteY1467" fmla="*/ 3381583 h 5843885"/>
                <a:gd name="connsiteX1468" fmla="*/ 2294028 w 3756359"/>
                <a:gd name="connsiteY1468" fmla="*/ 3388355 h 5843885"/>
                <a:gd name="connsiteX1469" fmla="*/ 2307300 w 3756359"/>
                <a:gd name="connsiteY1469" fmla="*/ 3382938 h 5843885"/>
                <a:gd name="connsiteX1470" fmla="*/ 2316847 w 3756359"/>
                <a:gd name="connsiteY1470" fmla="*/ 3385172 h 5843885"/>
                <a:gd name="connsiteX1471" fmla="*/ 2308993 w 3756359"/>
                <a:gd name="connsiteY1471" fmla="*/ 3390928 h 5843885"/>
                <a:gd name="connsiteX1472" fmla="*/ 2308519 w 3756359"/>
                <a:gd name="connsiteY1472" fmla="*/ 3406706 h 5843885"/>
                <a:gd name="connsiteX1473" fmla="*/ 2315967 w 3756359"/>
                <a:gd name="connsiteY1473" fmla="*/ 3415644 h 5843885"/>
                <a:gd name="connsiteX1474" fmla="*/ 2316035 w 3756359"/>
                <a:gd name="connsiteY1474" fmla="*/ 3436297 h 5843885"/>
                <a:gd name="connsiteX1475" fmla="*/ 2323483 w 3756359"/>
                <a:gd name="connsiteY1475" fmla="*/ 3454986 h 5843885"/>
                <a:gd name="connsiteX1476" fmla="*/ 2336146 w 3756359"/>
                <a:gd name="connsiteY1476" fmla="*/ 3459049 h 5843885"/>
                <a:gd name="connsiteX1477" fmla="*/ 2329781 w 3756359"/>
                <a:gd name="connsiteY1477" fmla="*/ 3482749 h 5843885"/>
                <a:gd name="connsiteX1478" fmla="*/ 2328765 w 3756359"/>
                <a:gd name="connsiteY1478" fmla="*/ 3489994 h 5843885"/>
                <a:gd name="connsiteX1479" fmla="*/ 2333979 w 3756359"/>
                <a:gd name="connsiteY1479" fmla="*/ 3503944 h 5843885"/>
                <a:gd name="connsiteX1480" fmla="*/ 2325312 w 3756359"/>
                <a:gd name="connsiteY1480" fmla="*/ 3520330 h 5843885"/>
                <a:gd name="connsiteX1481" fmla="*/ 2336078 w 3756359"/>
                <a:gd name="connsiteY1481" fmla="*/ 3536446 h 5843885"/>
                <a:gd name="connsiteX1482" fmla="*/ 2339396 w 3756359"/>
                <a:gd name="connsiteY1482" fmla="*/ 3569085 h 5843885"/>
                <a:gd name="connsiteX1483" fmla="*/ 2327072 w 3756359"/>
                <a:gd name="connsiteY1483" fmla="*/ 3574840 h 5843885"/>
                <a:gd name="connsiteX1484" fmla="*/ 2306149 w 3756359"/>
                <a:gd name="connsiteY1484" fmla="*/ 3592108 h 5843885"/>
                <a:gd name="connsiteX1485" fmla="*/ 2276828 w 3756359"/>
                <a:gd name="connsiteY1485" fmla="*/ 3624611 h 5843885"/>
                <a:gd name="connsiteX1486" fmla="*/ 2263895 w 3756359"/>
                <a:gd name="connsiteY1486" fmla="*/ 3641201 h 5843885"/>
                <a:gd name="connsiteX1487" fmla="*/ 2258003 w 3756359"/>
                <a:gd name="connsiteY1487" fmla="*/ 3642758 h 5843885"/>
                <a:gd name="connsiteX1488" fmla="*/ 2240601 w 3756359"/>
                <a:gd name="connsiteY1488" fmla="*/ 3647363 h 5843885"/>
                <a:gd name="connsiteX1489" fmla="*/ 2230511 w 3756359"/>
                <a:gd name="connsiteY1489" fmla="*/ 3665984 h 5843885"/>
                <a:gd name="connsiteX1490" fmla="*/ 2239992 w 3756359"/>
                <a:gd name="connsiteY1490" fmla="*/ 3683522 h 5843885"/>
                <a:gd name="connsiteX1491" fmla="*/ 2220896 w 3756359"/>
                <a:gd name="connsiteY1491" fmla="*/ 3694289 h 5843885"/>
                <a:gd name="connsiteX1492" fmla="*/ 2224349 w 3756359"/>
                <a:gd name="connsiteY1492" fmla="*/ 3708102 h 5843885"/>
                <a:gd name="connsiteX1493" fmla="*/ 2209249 w 3756359"/>
                <a:gd name="connsiteY1493" fmla="*/ 3712233 h 5843885"/>
                <a:gd name="connsiteX1494" fmla="*/ 2214869 w 3756359"/>
                <a:gd name="connsiteY1494" fmla="*/ 3721239 h 5843885"/>
                <a:gd name="connsiteX1495" fmla="*/ 2207692 w 3756359"/>
                <a:gd name="connsiteY1495" fmla="*/ 3745684 h 5843885"/>
                <a:gd name="connsiteX1496" fmla="*/ 2212635 w 3756359"/>
                <a:gd name="connsiteY1496" fmla="*/ 3757941 h 5843885"/>
                <a:gd name="connsiteX1497" fmla="*/ 2225026 w 3756359"/>
                <a:gd name="connsiteY1497" fmla="*/ 3761665 h 5843885"/>
                <a:gd name="connsiteX1498" fmla="*/ 2241278 w 3756359"/>
                <a:gd name="connsiteY1498" fmla="*/ 3770332 h 5843885"/>
                <a:gd name="connsiteX1499" fmla="*/ 2240533 w 3756359"/>
                <a:gd name="connsiteY1499" fmla="*/ 3787938 h 5843885"/>
                <a:gd name="connsiteX1500" fmla="*/ 2233694 w 3756359"/>
                <a:gd name="connsiteY1500" fmla="*/ 3797757 h 5843885"/>
                <a:gd name="connsiteX1501" fmla="*/ 2203493 w 3756359"/>
                <a:gd name="connsiteY1501" fmla="*/ 3807237 h 5843885"/>
                <a:gd name="connsiteX1502" fmla="*/ 2200920 w 3756359"/>
                <a:gd name="connsiteY1502" fmla="*/ 3843667 h 5843885"/>
                <a:gd name="connsiteX1503" fmla="*/ 2203155 w 3756359"/>
                <a:gd name="connsiteY1503" fmla="*/ 3863440 h 5843885"/>
                <a:gd name="connsiteX1504" fmla="*/ 2210197 w 3756359"/>
                <a:gd name="connsiteY1504" fmla="*/ 3879488 h 5843885"/>
                <a:gd name="connsiteX1505" fmla="*/ 2216224 w 3756359"/>
                <a:gd name="connsiteY1505" fmla="*/ 3889239 h 5843885"/>
                <a:gd name="connsiteX1506" fmla="*/ 2232610 w 3756359"/>
                <a:gd name="connsiteY1506" fmla="*/ 3909959 h 5843885"/>
                <a:gd name="connsiteX1507" fmla="*/ 2264843 w 3756359"/>
                <a:gd name="connsiteY1507" fmla="*/ 3920388 h 5843885"/>
                <a:gd name="connsiteX1508" fmla="*/ 2272359 w 3756359"/>
                <a:gd name="connsiteY1508" fmla="*/ 3960542 h 5843885"/>
                <a:gd name="connsiteX1509" fmla="*/ 2278995 w 3756359"/>
                <a:gd name="connsiteY1509" fmla="*/ 3986951 h 5843885"/>
                <a:gd name="connsiteX1510" fmla="*/ 2308112 w 3756359"/>
                <a:gd name="connsiteY1510" fmla="*/ 4000155 h 5843885"/>
                <a:gd name="connsiteX1511" fmla="*/ 2311362 w 3756359"/>
                <a:gd name="connsiteY1511" fmla="*/ 4030153 h 5843885"/>
                <a:gd name="connsiteX1512" fmla="*/ 2330052 w 3756359"/>
                <a:gd name="connsiteY1512" fmla="*/ 4056832 h 5843885"/>
                <a:gd name="connsiteX1513" fmla="*/ 2345762 w 3756359"/>
                <a:gd name="connsiteY1513" fmla="*/ 4064484 h 5843885"/>
                <a:gd name="connsiteX1514" fmla="*/ 2348673 w 3756359"/>
                <a:gd name="connsiteY1514" fmla="*/ 4087575 h 5843885"/>
                <a:gd name="connsiteX1515" fmla="*/ 2372847 w 3756359"/>
                <a:gd name="connsiteY1515" fmla="*/ 4105722 h 5843885"/>
                <a:gd name="connsiteX1516" fmla="*/ 2374337 w 3756359"/>
                <a:gd name="connsiteY1516" fmla="*/ 4147908 h 5843885"/>
                <a:gd name="connsiteX1517" fmla="*/ 2409007 w 3756359"/>
                <a:gd name="connsiteY1517" fmla="*/ 4186573 h 5843885"/>
                <a:gd name="connsiteX1518" fmla="*/ 2419299 w 3756359"/>
                <a:gd name="connsiteY1518" fmla="*/ 4207836 h 5843885"/>
                <a:gd name="connsiteX1519" fmla="*/ 2437650 w 3756359"/>
                <a:gd name="connsiteY1519" fmla="*/ 4217587 h 5843885"/>
                <a:gd name="connsiteX1520" fmla="*/ 2456949 w 3756359"/>
                <a:gd name="connsiteY1520" fmla="*/ 4222868 h 5843885"/>
                <a:gd name="connsiteX1521" fmla="*/ 2471507 w 3756359"/>
                <a:gd name="connsiteY1521" fmla="*/ 4225238 h 5843885"/>
                <a:gd name="connsiteX1522" fmla="*/ 2499000 w 3756359"/>
                <a:gd name="connsiteY1522" fmla="*/ 4247516 h 5843885"/>
                <a:gd name="connsiteX1523" fmla="*/ 2576194 w 3756359"/>
                <a:gd name="connsiteY1523" fmla="*/ 4295458 h 5843885"/>
                <a:gd name="connsiteX1524" fmla="*/ 2590279 w 3756359"/>
                <a:gd name="connsiteY1524" fmla="*/ 4320851 h 5843885"/>
                <a:gd name="connsiteX1525" fmla="*/ 2582695 w 3756359"/>
                <a:gd name="connsiteY1525" fmla="*/ 4349494 h 5843885"/>
                <a:gd name="connsiteX1526" fmla="*/ 2593190 w 3756359"/>
                <a:gd name="connsiteY1526" fmla="*/ 4374617 h 5843885"/>
                <a:gd name="connsiteX1527" fmla="*/ 2587096 w 3756359"/>
                <a:gd name="connsiteY1527" fmla="*/ 4403056 h 5843885"/>
                <a:gd name="connsiteX1528" fmla="*/ 2592513 w 3756359"/>
                <a:gd name="connsiteY1528" fmla="*/ 4430346 h 5843885"/>
                <a:gd name="connsiteX1529" fmla="*/ 2588992 w 3756359"/>
                <a:gd name="connsiteY1529" fmla="*/ 4462104 h 5843885"/>
                <a:gd name="connsiteX1530" fmla="*/ 2591701 w 3756359"/>
                <a:gd name="connsiteY1530" fmla="*/ 4483840 h 5843885"/>
                <a:gd name="connsiteX1531" fmla="*/ 2589872 w 3756359"/>
                <a:gd name="connsiteY1531" fmla="*/ 4495690 h 5843885"/>
                <a:gd name="connsiteX1532" fmla="*/ 2602061 w 3756359"/>
                <a:gd name="connsiteY1532" fmla="*/ 4529683 h 5843885"/>
                <a:gd name="connsiteX1533" fmla="*/ 2600368 w 3756359"/>
                <a:gd name="connsiteY1533" fmla="*/ 4554940 h 5843885"/>
                <a:gd name="connsiteX1534" fmla="*/ 2589805 w 3756359"/>
                <a:gd name="connsiteY1534" fmla="*/ 4567264 h 5843885"/>
                <a:gd name="connsiteX1535" fmla="*/ 2604702 w 3756359"/>
                <a:gd name="connsiteY1535" fmla="*/ 4575593 h 5843885"/>
                <a:gd name="connsiteX1536" fmla="*/ 2591565 w 3756359"/>
                <a:gd name="connsiteY1536" fmla="*/ 4613107 h 5843885"/>
                <a:gd name="connsiteX1537" fmla="*/ 2600571 w 3756359"/>
                <a:gd name="connsiteY1537" fmla="*/ 4630036 h 5843885"/>
                <a:gd name="connsiteX1538" fmla="*/ 2597118 w 3756359"/>
                <a:gd name="connsiteY1538" fmla="*/ 4645407 h 5843885"/>
                <a:gd name="connsiteX1539" fmla="*/ 2594341 w 3756359"/>
                <a:gd name="connsiteY1539" fmla="*/ 4656580 h 5843885"/>
                <a:gd name="connsiteX1540" fmla="*/ 2579851 w 3756359"/>
                <a:gd name="connsiteY1540" fmla="*/ 4672967 h 5843885"/>
                <a:gd name="connsiteX1541" fmla="*/ 2582288 w 3756359"/>
                <a:gd name="connsiteY1541" fmla="*/ 4686645 h 5843885"/>
                <a:gd name="connsiteX1542" fmla="*/ 2582356 w 3756359"/>
                <a:gd name="connsiteY1542" fmla="*/ 4708246 h 5843885"/>
                <a:gd name="connsiteX1543" fmla="*/ 2582085 w 3756359"/>
                <a:gd name="connsiteY1543" fmla="*/ 4722669 h 5843885"/>
                <a:gd name="connsiteX1544" fmla="*/ 2576533 w 3756359"/>
                <a:gd name="connsiteY1544" fmla="*/ 4729170 h 5843885"/>
                <a:gd name="connsiteX1545" fmla="*/ 2586758 w 3756359"/>
                <a:gd name="connsiteY1545" fmla="*/ 4754359 h 5843885"/>
                <a:gd name="connsiteX1546" fmla="*/ 2595899 w 3756359"/>
                <a:gd name="connsiteY1546" fmla="*/ 4787336 h 5843885"/>
                <a:gd name="connsiteX1547" fmla="*/ 2593123 w 3756359"/>
                <a:gd name="connsiteY1547" fmla="*/ 4806974 h 5843885"/>
                <a:gd name="connsiteX1548" fmla="*/ 2603415 w 3756359"/>
                <a:gd name="connsiteY1548" fmla="*/ 4814490 h 5843885"/>
                <a:gd name="connsiteX1549" fmla="*/ 2598607 w 3756359"/>
                <a:gd name="connsiteY1549" fmla="*/ 4835684 h 5843885"/>
                <a:gd name="connsiteX1550" fmla="*/ 2594545 w 3756359"/>
                <a:gd name="connsiteY1550" fmla="*/ 4855660 h 5843885"/>
                <a:gd name="connsiteX1551" fmla="*/ 2607207 w 3756359"/>
                <a:gd name="connsiteY1551" fmla="*/ 4860874 h 5843885"/>
                <a:gd name="connsiteX1552" fmla="*/ 2593190 w 3756359"/>
                <a:gd name="connsiteY1552" fmla="*/ 4880376 h 5843885"/>
                <a:gd name="connsiteX1553" fmla="*/ 2591024 w 3756359"/>
                <a:gd name="connsiteY1553" fmla="*/ 4898727 h 5843885"/>
                <a:gd name="connsiteX1554" fmla="*/ 2591024 w 3756359"/>
                <a:gd name="connsiteY1554" fmla="*/ 4911254 h 5843885"/>
                <a:gd name="connsiteX1555" fmla="*/ 2582153 w 3756359"/>
                <a:gd name="connsiteY1555" fmla="*/ 4938881 h 5843885"/>
                <a:gd name="connsiteX1556" fmla="*/ 2572605 w 3756359"/>
                <a:gd name="connsiteY1556" fmla="*/ 4965967 h 5843885"/>
                <a:gd name="connsiteX1557" fmla="*/ 2573282 w 3756359"/>
                <a:gd name="connsiteY1557" fmla="*/ 4993662 h 5843885"/>
                <a:gd name="connsiteX1558" fmla="*/ 2565157 w 3756359"/>
                <a:gd name="connsiteY1558" fmla="*/ 5010659 h 5843885"/>
                <a:gd name="connsiteX1559" fmla="*/ 2552697 w 3756359"/>
                <a:gd name="connsiteY1559" fmla="*/ 5004497 h 5843885"/>
                <a:gd name="connsiteX1560" fmla="*/ 2541660 w 3756359"/>
                <a:gd name="connsiteY1560" fmla="*/ 5024472 h 5843885"/>
                <a:gd name="connsiteX1561" fmla="*/ 2564818 w 3756359"/>
                <a:gd name="connsiteY1561" fmla="*/ 5034494 h 5843885"/>
                <a:gd name="connsiteX1562" fmla="*/ 2572402 w 3756359"/>
                <a:gd name="connsiteY1562" fmla="*/ 5062392 h 5843885"/>
                <a:gd name="connsiteX1563" fmla="*/ 2576058 w 3756359"/>
                <a:gd name="connsiteY1563" fmla="*/ 5092051 h 5843885"/>
                <a:gd name="connsiteX1564" fmla="*/ 2561365 w 3756359"/>
                <a:gd name="connsiteY1564" fmla="*/ 5120559 h 5843885"/>
                <a:gd name="connsiteX1565" fmla="*/ 2557979 w 3756359"/>
                <a:gd name="connsiteY1565" fmla="*/ 5139858 h 5843885"/>
                <a:gd name="connsiteX1566" fmla="*/ 2564208 w 3756359"/>
                <a:gd name="connsiteY1566" fmla="*/ 5146291 h 5843885"/>
                <a:gd name="connsiteX1567" fmla="*/ 2564141 w 3756359"/>
                <a:gd name="connsiteY1567" fmla="*/ 5184482 h 5843885"/>
                <a:gd name="connsiteX1568" fmla="*/ 2586622 w 3756359"/>
                <a:gd name="connsiteY1568" fmla="*/ 5186717 h 5843885"/>
                <a:gd name="connsiteX1569" fmla="*/ 2564073 w 3756359"/>
                <a:gd name="connsiteY1569" fmla="*/ 5200734 h 5843885"/>
                <a:gd name="connsiteX1570" fmla="*/ 2572266 w 3756359"/>
                <a:gd name="connsiteY1570" fmla="*/ 5223214 h 5843885"/>
                <a:gd name="connsiteX1571" fmla="*/ 2575111 w 3756359"/>
                <a:gd name="connsiteY1571" fmla="*/ 5259036 h 5843885"/>
                <a:gd name="connsiteX1572" fmla="*/ 2558317 w 3756359"/>
                <a:gd name="connsiteY1572" fmla="*/ 5270073 h 5843885"/>
                <a:gd name="connsiteX1573" fmla="*/ 2575178 w 3756359"/>
                <a:gd name="connsiteY1573" fmla="*/ 5274406 h 5843885"/>
                <a:gd name="connsiteX1574" fmla="*/ 2576533 w 3756359"/>
                <a:gd name="connsiteY1574" fmla="*/ 5280569 h 5843885"/>
                <a:gd name="connsiteX1575" fmla="*/ 2572673 w 3756359"/>
                <a:gd name="connsiteY1575" fmla="*/ 5278605 h 5843885"/>
                <a:gd name="connsiteX1576" fmla="*/ 2562312 w 3756359"/>
                <a:gd name="connsiteY1576" fmla="*/ 5277386 h 5843885"/>
                <a:gd name="connsiteX1577" fmla="*/ 2559943 w 3756359"/>
                <a:gd name="connsiteY1577" fmla="*/ 5279350 h 5843885"/>
                <a:gd name="connsiteX1578" fmla="*/ 2556083 w 3756359"/>
                <a:gd name="connsiteY1578" fmla="*/ 5288830 h 5843885"/>
                <a:gd name="connsiteX1579" fmla="*/ 2565563 w 3756359"/>
                <a:gd name="connsiteY1579" fmla="*/ 5289846 h 5843885"/>
                <a:gd name="connsiteX1580" fmla="*/ 2568068 w 3756359"/>
                <a:gd name="connsiteY1580" fmla="*/ 5282600 h 5843885"/>
                <a:gd name="connsiteX1581" fmla="*/ 2576058 w 3756359"/>
                <a:gd name="connsiteY1581" fmla="*/ 5283616 h 5843885"/>
                <a:gd name="connsiteX1582" fmla="*/ 2567391 w 3756359"/>
                <a:gd name="connsiteY1582" fmla="*/ 5308196 h 5843885"/>
                <a:gd name="connsiteX1583" fmla="*/ 2588315 w 3756359"/>
                <a:gd name="connsiteY1583" fmla="*/ 5334673 h 5843885"/>
                <a:gd name="connsiteX1584" fmla="*/ 2597456 w 3756359"/>
                <a:gd name="connsiteY1584" fmla="*/ 5365415 h 5843885"/>
                <a:gd name="connsiteX1585" fmla="*/ 2570709 w 3756359"/>
                <a:gd name="connsiteY1585" fmla="*/ 5375572 h 5843885"/>
                <a:gd name="connsiteX1586" fmla="*/ 2571996 w 3756359"/>
                <a:gd name="connsiteY1586" fmla="*/ 5382682 h 5843885"/>
                <a:gd name="connsiteX1587" fmla="*/ 2562651 w 3756359"/>
                <a:gd name="connsiteY1587" fmla="*/ 5395006 h 5843885"/>
                <a:gd name="connsiteX1588" fmla="*/ 2566579 w 3756359"/>
                <a:gd name="connsiteY1588" fmla="*/ 5407330 h 5843885"/>
                <a:gd name="connsiteX1589" fmla="*/ 2571657 w 3756359"/>
                <a:gd name="connsiteY1589" fmla="*/ 5415998 h 5843885"/>
                <a:gd name="connsiteX1590" fmla="*/ 2584997 w 3756359"/>
                <a:gd name="connsiteY1590" fmla="*/ 5423649 h 5843885"/>
                <a:gd name="connsiteX1591" fmla="*/ 2607343 w 3756359"/>
                <a:gd name="connsiteY1591" fmla="*/ 5429134 h 5843885"/>
                <a:gd name="connsiteX1592" fmla="*/ 2612557 w 3756359"/>
                <a:gd name="connsiteY1592" fmla="*/ 5456965 h 5843885"/>
                <a:gd name="connsiteX1593" fmla="*/ 2597253 w 3756359"/>
                <a:gd name="connsiteY1593" fmla="*/ 5470914 h 5843885"/>
                <a:gd name="connsiteX1594" fmla="*/ 2586893 w 3756359"/>
                <a:gd name="connsiteY1594" fmla="*/ 5481545 h 5843885"/>
                <a:gd name="connsiteX1595" fmla="*/ 2586961 w 3756359"/>
                <a:gd name="connsiteY1595" fmla="*/ 5481749 h 5843885"/>
                <a:gd name="connsiteX1596" fmla="*/ 2581882 w 3756359"/>
                <a:gd name="connsiteY1596" fmla="*/ 5483712 h 5843885"/>
                <a:gd name="connsiteX1597" fmla="*/ 2572673 w 3756359"/>
                <a:gd name="connsiteY1597" fmla="*/ 5478295 h 5843885"/>
                <a:gd name="connsiteX1598" fmla="*/ 2578090 w 3756359"/>
                <a:gd name="connsiteY1598" fmla="*/ 5487098 h 5843885"/>
                <a:gd name="connsiteX1599" fmla="*/ 2587232 w 3756359"/>
                <a:gd name="connsiteY1599" fmla="*/ 5483442 h 5843885"/>
                <a:gd name="connsiteX1600" fmla="*/ 2587096 w 3756359"/>
                <a:gd name="connsiteY1600" fmla="*/ 5488791 h 5843885"/>
                <a:gd name="connsiteX1601" fmla="*/ 2586554 w 3756359"/>
                <a:gd name="connsiteY1601" fmla="*/ 5489671 h 5843885"/>
                <a:gd name="connsiteX1602" fmla="*/ 2587096 w 3756359"/>
                <a:gd name="connsiteY1602" fmla="*/ 5489265 h 5843885"/>
                <a:gd name="connsiteX1603" fmla="*/ 2586419 w 3756359"/>
                <a:gd name="connsiteY1603" fmla="*/ 5496104 h 5843885"/>
                <a:gd name="connsiteX1604" fmla="*/ 2583033 w 3756359"/>
                <a:gd name="connsiteY1604" fmla="*/ 5495224 h 5843885"/>
                <a:gd name="connsiteX1605" fmla="*/ 2582153 w 3756359"/>
                <a:gd name="connsiteY1605" fmla="*/ 5496849 h 5843885"/>
                <a:gd name="connsiteX1606" fmla="*/ 2582627 w 3756359"/>
                <a:gd name="connsiteY1606" fmla="*/ 5495292 h 5843885"/>
                <a:gd name="connsiteX1607" fmla="*/ 2582627 w 3756359"/>
                <a:gd name="connsiteY1607" fmla="*/ 5494885 h 5843885"/>
                <a:gd name="connsiteX1608" fmla="*/ 2583101 w 3756359"/>
                <a:gd name="connsiteY1608" fmla="*/ 5495224 h 5843885"/>
                <a:gd name="connsiteX1609" fmla="*/ 2586622 w 3756359"/>
                <a:gd name="connsiteY1609" fmla="*/ 5489671 h 5843885"/>
                <a:gd name="connsiteX1610" fmla="*/ 2582288 w 3756359"/>
                <a:gd name="connsiteY1610" fmla="*/ 5494546 h 5843885"/>
                <a:gd name="connsiteX1611" fmla="*/ 2582559 w 3756359"/>
                <a:gd name="connsiteY1611" fmla="*/ 5494750 h 5843885"/>
                <a:gd name="connsiteX1612" fmla="*/ 2581544 w 3756359"/>
                <a:gd name="connsiteY1612" fmla="*/ 5498338 h 5843885"/>
                <a:gd name="connsiteX1613" fmla="*/ 2582221 w 3756359"/>
                <a:gd name="connsiteY1613" fmla="*/ 5496917 h 5843885"/>
                <a:gd name="connsiteX1614" fmla="*/ 2582085 w 3756359"/>
                <a:gd name="connsiteY1614" fmla="*/ 5497797 h 5843885"/>
                <a:gd name="connsiteX1615" fmla="*/ 2586283 w 3756359"/>
                <a:gd name="connsiteY1615" fmla="*/ 5498406 h 5843885"/>
                <a:gd name="connsiteX1616" fmla="*/ 2586622 w 3756359"/>
                <a:gd name="connsiteY1616" fmla="*/ 5507548 h 5843885"/>
                <a:gd name="connsiteX1617" fmla="*/ 2587705 w 3756359"/>
                <a:gd name="connsiteY1617" fmla="*/ 5509037 h 5843885"/>
                <a:gd name="connsiteX1618" fmla="*/ 2577142 w 3756359"/>
                <a:gd name="connsiteY1618" fmla="*/ 5511069 h 5843885"/>
                <a:gd name="connsiteX1619" fmla="*/ 2578632 w 3756359"/>
                <a:gd name="connsiteY1619" fmla="*/ 5503282 h 5843885"/>
                <a:gd name="connsiteX1620" fmla="*/ 2583507 w 3756359"/>
                <a:gd name="connsiteY1620" fmla="*/ 5499963 h 5843885"/>
                <a:gd name="connsiteX1621" fmla="*/ 2581544 w 3756359"/>
                <a:gd name="connsiteY1621" fmla="*/ 5498474 h 5843885"/>
                <a:gd name="connsiteX1622" fmla="*/ 2581544 w 3756359"/>
                <a:gd name="connsiteY1622" fmla="*/ 5498474 h 5843885"/>
                <a:gd name="connsiteX1623" fmla="*/ 2577819 w 3756359"/>
                <a:gd name="connsiteY1623" fmla="*/ 5503417 h 5843885"/>
                <a:gd name="connsiteX1624" fmla="*/ 2576329 w 3756359"/>
                <a:gd name="connsiteY1624" fmla="*/ 5511746 h 5843885"/>
                <a:gd name="connsiteX1625" fmla="*/ 2576329 w 3756359"/>
                <a:gd name="connsiteY1625" fmla="*/ 5511746 h 5843885"/>
                <a:gd name="connsiteX1626" fmla="*/ 2576329 w 3756359"/>
                <a:gd name="connsiteY1626" fmla="*/ 5511881 h 5843885"/>
                <a:gd name="connsiteX1627" fmla="*/ 2576329 w 3756359"/>
                <a:gd name="connsiteY1627" fmla="*/ 5513168 h 5843885"/>
                <a:gd name="connsiteX1628" fmla="*/ 2588044 w 3756359"/>
                <a:gd name="connsiteY1628" fmla="*/ 5520481 h 5843885"/>
                <a:gd name="connsiteX1629" fmla="*/ 2583913 w 3756359"/>
                <a:gd name="connsiteY1629" fmla="*/ 5527997 h 5843885"/>
                <a:gd name="connsiteX1630" fmla="*/ 2588112 w 3756359"/>
                <a:gd name="connsiteY1630" fmla="*/ 5530232 h 5843885"/>
                <a:gd name="connsiteX1631" fmla="*/ 2592920 w 3756359"/>
                <a:gd name="connsiteY1631" fmla="*/ 5527862 h 5843885"/>
                <a:gd name="connsiteX1632" fmla="*/ 2590617 w 3756359"/>
                <a:gd name="connsiteY1632" fmla="*/ 5522716 h 5843885"/>
                <a:gd name="connsiteX1633" fmla="*/ 2597253 w 3756359"/>
                <a:gd name="connsiteY1633" fmla="*/ 5517908 h 5843885"/>
                <a:gd name="connsiteX1634" fmla="*/ 2598472 w 3756359"/>
                <a:gd name="connsiteY1634" fmla="*/ 5529216 h 5843885"/>
                <a:gd name="connsiteX1635" fmla="*/ 2598066 w 3756359"/>
                <a:gd name="connsiteY1635" fmla="*/ 5547499 h 5843885"/>
                <a:gd name="connsiteX1636" fmla="*/ 2597050 w 3756359"/>
                <a:gd name="connsiteY1636" fmla="*/ 5548854 h 5843885"/>
                <a:gd name="connsiteX1637" fmla="*/ 2597727 w 3756359"/>
                <a:gd name="connsiteY1637" fmla="*/ 5551291 h 5843885"/>
                <a:gd name="connsiteX1638" fmla="*/ 2598337 w 3756359"/>
                <a:gd name="connsiteY1638" fmla="*/ 5550546 h 5843885"/>
                <a:gd name="connsiteX1639" fmla="*/ 2598472 w 3756359"/>
                <a:gd name="connsiteY1639" fmla="*/ 5551833 h 5843885"/>
                <a:gd name="connsiteX1640" fmla="*/ 2597727 w 3756359"/>
                <a:gd name="connsiteY1640" fmla="*/ 5551291 h 5843885"/>
                <a:gd name="connsiteX1641" fmla="*/ 2594951 w 3756359"/>
                <a:gd name="connsiteY1641" fmla="*/ 5556099 h 5843885"/>
                <a:gd name="connsiteX1642" fmla="*/ 2595222 w 3756359"/>
                <a:gd name="connsiteY1642" fmla="*/ 5557182 h 5843885"/>
                <a:gd name="connsiteX1643" fmla="*/ 2598811 w 3756359"/>
                <a:gd name="connsiteY1643" fmla="*/ 5554474 h 5843885"/>
                <a:gd name="connsiteX1644" fmla="*/ 2604363 w 3756359"/>
                <a:gd name="connsiteY1644" fmla="*/ 5571538 h 5843885"/>
                <a:gd name="connsiteX1645" fmla="*/ 2615333 w 3756359"/>
                <a:gd name="connsiteY1645" fmla="*/ 5565579 h 5843885"/>
                <a:gd name="connsiteX1646" fmla="*/ 2645601 w 3756359"/>
                <a:gd name="connsiteY1646" fmla="*/ 5577903 h 5843885"/>
                <a:gd name="connsiteX1647" fmla="*/ 2645060 w 3756359"/>
                <a:gd name="connsiteY1647" fmla="*/ 5607020 h 5843885"/>
                <a:gd name="connsiteX1648" fmla="*/ 2663478 w 3756359"/>
                <a:gd name="connsiteY1648" fmla="*/ 5627267 h 5843885"/>
                <a:gd name="connsiteX1649" fmla="*/ 2673093 w 3756359"/>
                <a:gd name="connsiteY1649" fmla="*/ 5643248 h 5843885"/>
                <a:gd name="connsiteX1650" fmla="*/ 2680204 w 3756359"/>
                <a:gd name="connsiteY1650" fmla="*/ 5650696 h 5843885"/>
                <a:gd name="connsiteX1651" fmla="*/ 2673974 w 3756359"/>
                <a:gd name="connsiteY1651" fmla="*/ 5675412 h 5843885"/>
                <a:gd name="connsiteX1652" fmla="*/ 2678443 w 3756359"/>
                <a:gd name="connsiteY1652" fmla="*/ 5693153 h 5843885"/>
                <a:gd name="connsiteX1653" fmla="*/ 2677969 w 3756359"/>
                <a:gd name="connsiteY1653" fmla="*/ 5692543 h 5843885"/>
                <a:gd name="connsiteX1654" fmla="*/ 2668489 w 3756359"/>
                <a:gd name="connsiteY1654" fmla="*/ 5692543 h 5843885"/>
                <a:gd name="connsiteX1655" fmla="*/ 2663681 w 3756359"/>
                <a:gd name="connsiteY1655" fmla="*/ 5684079 h 5843885"/>
                <a:gd name="connsiteX1656" fmla="*/ 2666864 w 3756359"/>
                <a:gd name="connsiteY1656" fmla="*/ 5682319 h 5843885"/>
                <a:gd name="connsiteX1657" fmla="*/ 2670114 w 3756359"/>
                <a:gd name="connsiteY1657" fmla="*/ 5682116 h 5843885"/>
                <a:gd name="connsiteX1658" fmla="*/ 2668286 w 3756359"/>
                <a:gd name="connsiteY1658" fmla="*/ 5680626 h 5843885"/>
                <a:gd name="connsiteX1659" fmla="*/ 2664900 w 3756359"/>
                <a:gd name="connsiteY1659" fmla="*/ 5677511 h 5843885"/>
                <a:gd name="connsiteX1660" fmla="*/ 2663546 w 3756359"/>
                <a:gd name="connsiteY1660" fmla="*/ 5673109 h 5843885"/>
                <a:gd name="connsiteX1661" fmla="*/ 2652440 w 3756359"/>
                <a:gd name="connsiteY1661" fmla="*/ 5678324 h 5843885"/>
                <a:gd name="connsiteX1662" fmla="*/ 2657587 w 3756359"/>
                <a:gd name="connsiteY1662" fmla="*/ 5687262 h 5843885"/>
                <a:gd name="connsiteX1663" fmla="*/ 2655826 w 3756359"/>
                <a:gd name="connsiteY1663" fmla="*/ 5692070 h 5843885"/>
                <a:gd name="connsiteX1664" fmla="*/ 2665916 w 3756359"/>
                <a:gd name="connsiteY1664" fmla="*/ 5698502 h 5843885"/>
                <a:gd name="connsiteX1665" fmla="*/ 2669911 w 3756359"/>
                <a:gd name="connsiteY1665" fmla="*/ 5698299 h 5843885"/>
                <a:gd name="connsiteX1666" fmla="*/ 2677156 w 3756359"/>
                <a:gd name="connsiteY1666" fmla="*/ 5710488 h 5843885"/>
                <a:gd name="connsiteX1667" fmla="*/ 2682641 w 3756359"/>
                <a:gd name="connsiteY1667" fmla="*/ 5698435 h 5843885"/>
                <a:gd name="connsiteX1668" fmla="*/ 2685417 w 3756359"/>
                <a:gd name="connsiteY1668" fmla="*/ 5700060 h 5843885"/>
                <a:gd name="connsiteX1669" fmla="*/ 2678714 w 3756359"/>
                <a:gd name="connsiteY1669" fmla="*/ 5713061 h 5843885"/>
                <a:gd name="connsiteX1670" fmla="*/ 2681355 w 3756359"/>
                <a:gd name="connsiteY1670" fmla="*/ 5715160 h 5843885"/>
                <a:gd name="connsiteX1671" fmla="*/ 2674041 w 3756359"/>
                <a:gd name="connsiteY1671" fmla="*/ 5723151 h 5843885"/>
                <a:gd name="connsiteX1672" fmla="*/ 2663749 w 3756359"/>
                <a:gd name="connsiteY1672" fmla="*/ 5717733 h 5843885"/>
                <a:gd name="connsiteX1673" fmla="*/ 2659822 w 3756359"/>
                <a:gd name="connsiteY1673" fmla="*/ 5715431 h 5843885"/>
                <a:gd name="connsiteX1674" fmla="*/ 2663681 w 3756359"/>
                <a:gd name="connsiteY1674" fmla="*/ 5720713 h 5843885"/>
                <a:gd name="connsiteX1675" fmla="*/ 2672213 w 3756359"/>
                <a:gd name="connsiteY1675" fmla="*/ 5728771 h 5843885"/>
                <a:gd name="connsiteX1676" fmla="*/ 2667067 w 3756359"/>
                <a:gd name="connsiteY1676" fmla="*/ 5728500 h 5843885"/>
                <a:gd name="connsiteX1677" fmla="*/ 2673635 w 3756359"/>
                <a:gd name="connsiteY1677" fmla="*/ 5734662 h 5843885"/>
                <a:gd name="connsiteX1678" fmla="*/ 2680813 w 3756359"/>
                <a:gd name="connsiteY1678" fmla="*/ 5731412 h 5843885"/>
                <a:gd name="connsiteX1679" fmla="*/ 2677969 w 3756359"/>
                <a:gd name="connsiteY1679" fmla="*/ 5730396 h 5843885"/>
                <a:gd name="connsiteX1680" fmla="*/ 2681829 w 3756359"/>
                <a:gd name="connsiteY1680" fmla="*/ 5728568 h 5843885"/>
                <a:gd name="connsiteX1681" fmla="*/ 2687788 w 3756359"/>
                <a:gd name="connsiteY1681" fmla="*/ 5733511 h 5843885"/>
                <a:gd name="connsiteX1682" fmla="*/ 2684673 w 3756359"/>
                <a:gd name="connsiteY1682" fmla="*/ 5735678 h 5843885"/>
                <a:gd name="connsiteX1683" fmla="*/ 2705935 w 3756359"/>
                <a:gd name="connsiteY1683" fmla="*/ 5760326 h 5843885"/>
                <a:gd name="connsiteX1684" fmla="*/ 2722593 w 3756359"/>
                <a:gd name="connsiteY1684" fmla="*/ 5759987 h 5843885"/>
                <a:gd name="connsiteX1685" fmla="*/ 2726859 w 3756359"/>
                <a:gd name="connsiteY1685" fmla="*/ 5769603 h 5843885"/>
                <a:gd name="connsiteX1686" fmla="*/ 2739589 w 3756359"/>
                <a:gd name="connsiteY1686" fmla="*/ 5775562 h 5843885"/>
                <a:gd name="connsiteX1687" fmla="*/ 2746293 w 3756359"/>
                <a:gd name="connsiteY1687" fmla="*/ 5778677 h 5843885"/>
                <a:gd name="connsiteX1688" fmla="*/ 2757669 w 3756359"/>
                <a:gd name="connsiteY1688" fmla="*/ 5758024 h 5843885"/>
                <a:gd name="connsiteX1689" fmla="*/ 2769519 w 3756359"/>
                <a:gd name="connsiteY1689" fmla="*/ 5773192 h 5843885"/>
                <a:gd name="connsiteX1690" fmla="*/ 2766878 w 3756359"/>
                <a:gd name="connsiteY1690" fmla="*/ 5781927 h 5843885"/>
                <a:gd name="connsiteX1691" fmla="*/ 2763154 w 3756359"/>
                <a:gd name="connsiteY1691" fmla="*/ 5787682 h 5843885"/>
                <a:gd name="connsiteX1692" fmla="*/ 2773040 w 3756359"/>
                <a:gd name="connsiteY1692" fmla="*/ 5786057 h 5843885"/>
                <a:gd name="connsiteX1693" fmla="*/ 2780624 w 3756359"/>
                <a:gd name="connsiteY1693" fmla="*/ 5790594 h 5843885"/>
                <a:gd name="connsiteX1694" fmla="*/ 2787667 w 3756359"/>
                <a:gd name="connsiteY1694" fmla="*/ 5786396 h 5843885"/>
                <a:gd name="connsiteX1695" fmla="*/ 2788005 w 3756359"/>
                <a:gd name="connsiteY1695" fmla="*/ 5790594 h 5843885"/>
                <a:gd name="connsiteX1696" fmla="*/ 2781978 w 3756359"/>
                <a:gd name="connsiteY1696" fmla="*/ 5796485 h 5843885"/>
                <a:gd name="connsiteX1697" fmla="*/ 2772499 w 3756359"/>
                <a:gd name="connsiteY1697" fmla="*/ 5792964 h 5843885"/>
                <a:gd name="connsiteX1698" fmla="*/ 2777780 w 3756359"/>
                <a:gd name="connsiteY1698" fmla="*/ 5811044 h 5843885"/>
                <a:gd name="connsiteX1699" fmla="*/ 2781166 w 3756359"/>
                <a:gd name="connsiteY1699" fmla="*/ 5805966 h 5843885"/>
                <a:gd name="connsiteX1700" fmla="*/ 2779609 w 3756359"/>
                <a:gd name="connsiteY1700" fmla="*/ 5818289 h 5843885"/>
                <a:gd name="connsiteX1701" fmla="*/ 2790646 w 3756359"/>
                <a:gd name="connsiteY1701" fmla="*/ 5813279 h 5843885"/>
                <a:gd name="connsiteX1702" fmla="*/ 2805408 w 3756359"/>
                <a:gd name="connsiteY1702" fmla="*/ 5817273 h 5843885"/>
                <a:gd name="connsiteX1703" fmla="*/ 2824774 w 3756359"/>
                <a:gd name="connsiteY1703" fmla="*/ 5815039 h 5843885"/>
                <a:gd name="connsiteX1704" fmla="*/ 2843260 w 3756359"/>
                <a:gd name="connsiteY1704" fmla="*/ 5829801 h 5843885"/>
                <a:gd name="connsiteX1705" fmla="*/ 2852063 w 3756359"/>
                <a:gd name="connsiteY1705" fmla="*/ 5843886 h 5843885"/>
                <a:gd name="connsiteX1706" fmla="*/ 2847458 w 3756359"/>
                <a:gd name="connsiteY1706" fmla="*/ 5828447 h 5843885"/>
                <a:gd name="connsiteX1707" fmla="*/ 2856194 w 3756359"/>
                <a:gd name="connsiteY1707" fmla="*/ 5815513 h 5843885"/>
                <a:gd name="connsiteX1708" fmla="*/ 2862423 w 3756359"/>
                <a:gd name="connsiteY1708" fmla="*/ 5825400 h 5843885"/>
                <a:gd name="connsiteX1709" fmla="*/ 2881993 w 3756359"/>
                <a:gd name="connsiteY1709" fmla="*/ 5823707 h 5843885"/>
                <a:gd name="connsiteX1710" fmla="*/ 2884566 w 3756359"/>
                <a:gd name="connsiteY1710" fmla="*/ 5827160 h 5843885"/>
                <a:gd name="connsiteX1711" fmla="*/ 2887681 w 3756359"/>
                <a:gd name="connsiteY1711" fmla="*/ 5830410 h 5843885"/>
                <a:gd name="connsiteX1712" fmla="*/ 2898921 w 3756359"/>
                <a:gd name="connsiteY1712" fmla="*/ 5830816 h 5843885"/>
                <a:gd name="connsiteX1713" fmla="*/ 2907860 w 3756359"/>
                <a:gd name="connsiteY1713" fmla="*/ 5836843 h 5843885"/>
                <a:gd name="connsiteX1714" fmla="*/ 2909688 w 3756359"/>
                <a:gd name="connsiteY1714" fmla="*/ 5836775 h 5843885"/>
                <a:gd name="connsiteX1715" fmla="*/ 2926075 w 3756359"/>
                <a:gd name="connsiteY1715" fmla="*/ 5834677 h 5843885"/>
                <a:gd name="connsiteX1716" fmla="*/ 2936977 w 3756359"/>
                <a:gd name="connsiteY1716" fmla="*/ 5813007 h 5843885"/>
                <a:gd name="connsiteX1717" fmla="*/ 2935352 w 3756359"/>
                <a:gd name="connsiteY1717" fmla="*/ 5796350 h 5843885"/>
                <a:gd name="connsiteX1718" fmla="*/ 2958442 w 3756359"/>
                <a:gd name="connsiteY1718" fmla="*/ 5778812 h 5843885"/>
                <a:gd name="connsiteX1719" fmla="*/ 2955869 w 3756359"/>
                <a:gd name="connsiteY1719" fmla="*/ 5762493 h 5843885"/>
                <a:gd name="connsiteX1720" fmla="*/ 2932034 w 3756359"/>
                <a:gd name="connsiteY1720" fmla="*/ 5775291 h 5843885"/>
                <a:gd name="connsiteX1721" fmla="*/ 2920996 w 3756359"/>
                <a:gd name="connsiteY1721" fmla="*/ 5747731 h 5843885"/>
                <a:gd name="connsiteX1722" fmla="*/ 2892218 w 3756359"/>
                <a:gd name="connsiteY1722" fmla="*/ 5741636 h 5843885"/>
                <a:gd name="connsiteX1723" fmla="*/ 2881789 w 3756359"/>
                <a:gd name="connsiteY1723" fmla="*/ 5742178 h 5843885"/>
                <a:gd name="connsiteX1724" fmla="*/ 2877795 w 3756359"/>
                <a:gd name="connsiteY1724" fmla="*/ 5725994 h 5843885"/>
                <a:gd name="connsiteX1725" fmla="*/ 2862762 w 3756359"/>
                <a:gd name="connsiteY1725" fmla="*/ 5720036 h 5843885"/>
                <a:gd name="connsiteX1726" fmla="*/ 2847120 w 3756359"/>
                <a:gd name="connsiteY1726" fmla="*/ 5715973 h 5843885"/>
                <a:gd name="connsiteX1727" fmla="*/ 2839400 w 3756359"/>
                <a:gd name="connsiteY1727" fmla="*/ 5699654 h 5843885"/>
                <a:gd name="connsiteX1728" fmla="*/ 2844140 w 3756359"/>
                <a:gd name="connsiteY1728" fmla="*/ 5687668 h 5843885"/>
                <a:gd name="connsiteX1729" fmla="*/ 2831004 w 3756359"/>
                <a:gd name="connsiteY1729" fmla="*/ 5674599 h 5843885"/>
                <a:gd name="connsiteX1730" fmla="*/ 2833103 w 3756359"/>
                <a:gd name="connsiteY1730" fmla="*/ 5664916 h 5843885"/>
                <a:gd name="connsiteX1731" fmla="*/ 2838520 w 3756359"/>
                <a:gd name="connsiteY1731" fmla="*/ 5657400 h 5843885"/>
                <a:gd name="connsiteX1732" fmla="*/ 2835608 w 3756359"/>
                <a:gd name="connsiteY1732" fmla="*/ 5646836 h 5843885"/>
                <a:gd name="connsiteX1733" fmla="*/ 2822878 w 3756359"/>
                <a:gd name="connsiteY1733" fmla="*/ 5625574 h 5843885"/>
                <a:gd name="connsiteX1734" fmla="*/ 2814955 w 3756359"/>
                <a:gd name="connsiteY1734" fmla="*/ 5595712 h 5843885"/>
                <a:gd name="connsiteX1735" fmla="*/ 2812653 w 3756359"/>
                <a:gd name="connsiteY1735" fmla="*/ 5577700 h 5843885"/>
                <a:gd name="connsiteX1736" fmla="*/ 2825993 w 3756359"/>
                <a:gd name="connsiteY1736" fmla="*/ 5557521 h 5843885"/>
                <a:gd name="connsiteX1737" fmla="*/ 2838181 w 3756359"/>
                <a:gd name="connsiteY1737" fmla="*/ 5533008 h 5843885"/>
                <a:gd name="connsiteX1738" fmla="*/ 2831952 w 3756359"/>
                <a:gd name="connsiteY1738" fmla="*/ 5509241 h 5843885"/>
                <a:gd name="connsiteX1739" fmla="*/ 2843531 w 3756359"/>
                <a:gd name="connsiteY1739" fmla="*/ 5495562 h 5843885"/>
                <a:gd name="connsiteX1740" fmla="*/ 2854975 w 3756359"/>
                <a:gd name="connsiteY1740" fmla="*/ 5480936 h 5843885"/>
                <a:gd name="connsiteX1741" fmla="*/ 2865741 w 3756359"/>
                <a:gd name="connsiteY1741" fmla="*/ 5461434 h 5843885"/>
                <a:gd name="connsiteX1742" fmla="*/ 2875424 w 3756359"/>
                <a:gd name="connsiteY1742" fmla="*/ 5437531 h 5843885"/>
                <a:gd name="connsiteX1743" fmla="*/ 2868721 w 3756359"/>
                <a:gd name="connsiteY1743" fmla="*/ 5428254 h 5843885"/>
                <a:gd name="connsiteX1744" fmla="*/ 2846307 w 3756359"/>
                <a:gd name="connsiteY1744" fmla="*/ 5414576 h 5843885"/>
                <a:gd name="connsiteX1745" fmla="*/ 2820034 w 3756359"/>
                <a:gd name="connsiteY1745" fmla="*/ 5382817 h 5843885"/>
                <a:gd name="connsiteX1746" fmla="*/ 2845156 w 3756359"/>
                <a:gd name="connsiteY1746" fmla="*/ 5341850 h 5843885"/>
                <a:gd name="connsiteX1747" fmla="*/ 2863100 w 3756359"/>
                <a:gd name="connsiteY1747" fmla="*/ 5335688 h 5843885"/>
                <a:gd name="connsiteX1748" fmla="*/ 2855584 w 3756359"/>
                <a:gd name="connsiteY1748" fmla="*/ 5320453 h 5843885"/>
                <a:gd name="connsiteX1749" fmla="*/ 2869127 w 3756359"/>
                <a:gd name="connsiteY1749" fmla="*/ 5305284 h 5843885"/>
                <a:gd name="connsiteX1750" fmla="*/ 2854771 w 3756359"/>
                <a:gd name="connsiteY1750" fmla="*/ 5292148 h 5843885"/>
                <a:gd name="connsiteX1751" fmla="*/ 2859173 w 3756359"/>
                <a:gd name="connsiteY1751" fmla="*/ 5254295 h 5843885"/>
                <a:gd name="connsiteX1752" fmla="*/ 2875831 w 3756359"/>
                <a:gd name="connsiteY1752" fmla="*/ 5243664 h 5843885"/>
                <a:gd name="connsiteX1753" fmla="*/ 2871768 w 3756359"/>
                <a:gd name="connsiteY1753" fmla="*/ 5235945 h 5843885"/>
                <a:gd name="connsiteX1754" fmla="*/ 2870075 w 3756359"/>
                <a:gd name="connsiteY1754" fmla="*/ 5228564 h 5843885"/>
                <a:gd name="connsiteX1755" fmla="*/ 2879758 w 3756359"/>
                <a:gd name="connsiteY1755" fmla="*/ 5219829 h 5843885"/>
                <a:gd name="connsiteX1756" fmla="*/ 2871632 w 3756359"/>
                <a:gd name="connsiteY1756" fmla="*/ 5210755 h 5843885"/>
                <a:gd name="connsiteX1757" fmla="*/ 2865877 w 3756359"/>
                <a:gd name="connsiteY1757" fmla="*/ 5183195 h 5843885"/>
                <a:gd name="connsiteX1758" fmla="*/ 2847797 w 3756359"/>
                <a:gd name="connsiteY1758" fmla="*/ 5167689 h 5843885"/>
                <a:gd name="connsiteX1759" fmla="*/ 2860527 w 3756359"/>
                <a:gd name="connsiteY1759" fmla="*/ 5161798 h 5843885"/>
                <a:gd name="connsiteX1760" fmla="*/ 2888426 w 3756359"/>
                <a:gd name="connsiteY1760" fmla="*/ 5155906 h 5843885"/>
                <a:gd name="connsiteX1761" fmla="*/ 2933794 w 3756359"/>
                <a:gd name="connsiteY1761" fmla="*/ 5154755 h 5843885"/>
                <a:gd name="connsiteX1762" fmla="*/ 2930883 w 3756359"/>
                <a:gd name="connsiteY1762" fmla="*/ 5126654 h 5843885"/>
                <a:gd name="connsiteX1763" fmla="*/ 2934268 w 3756359"/>
                <a:gd name="connsiteY1763" fmla="*/ 5103089 h 5843885"/>
                <a:gd name="connsiteX1764" fmla="*/ 2933862 w 3756359"/>
                <a:gd name="connsiteY1764" fmla="*/ 5088124 h 5843885"/>
                <a:gd name="connsiteX1765" fmla="*/ 2923908 w 3756359"/>
                <a:gd name="connsiteY1765" fmla="*/ 5066591 h 5843885"/>
                <a:gd name="connsiteX1766" fmla="*/ 2958239 w 3756359"/>
                <a:gd name="connsiteY1766" fmla="*/ 5061106 h 5843885"/>
                <a:gd name="connsiteX1767" fmla="*/ 3003066 w 3756359"/>
                <a:gd name="connsiteY1767" fmla="*/ 5068555 h 5843885"/>
                <a:gd name="connsiteX1768" fmla="*/ 3040106 w 3756359"/>
                <a:gd name="connsiteY1768" fmla="*/ 5053996 h 5843885"/>
                <a:gd name="connsiteX1769" fmla="*/ 3090418 w 3756359"/>
                <a:gd name="connsiteY1769" fmla="*/ 5015534 h 5843885"/>
                <a:gd name="connsiteX1770" fmla="*/ 3085881 w 3756359"/>
                <a:gd name="connsiteY1770" fmla="*/ 4988652 h 5843885"/>
                <a:gd name="connsiteX1771" fmla="*/ 3095564 w 3756359"/>
                <a:gd name="connsiteY1771" fmla="*/ 4965899 h 5843885"/>
                <a:gd name="connsiteX1772" fmla="*/ 3077485 w 3756359"/>
                <a:gd name="connsiteY1772" fmla="*/ 4954591 h 5843885"/>
                <a:gd name="connsiteX1773" fmla="*/ 3074641 w 3756359"/>
                <a:gd name="connsiteY1773" fmla="*/ 4930620 h 5843885"/>
                <a:gd name="connsiteX1774" fmla="*/ 3081886 w 3756359"/>
                <a:gd name="connsiteY1774" fmla="*/ 4917077 h 5843885"/>
                <a:gd name="connsiteX1775" fmla="*/ 3063265 w 3756359"/>
                <a:gd name="connsiteY1775" fmla="*/ 4916400 h 5843885"/>
                <a:gd name="connsiteX1776" fmla="*/ 3048842 w 3756359"/>
                <a:gd name="connsiteY1776" fmla="*/ 4894393 h 5843885"/>
                <a:gd name="connsiteX1777" fmla="*/ 3073219 w 3756359"/>
                <a:gd name="connsiteY1777" fmla="*/ 4901909 h 5843885"/>
                <a:gd name="connsiteX1778" fmla="*/ 3097596 w 3756359"/>
                <a:gd name="connsiteY1778" fmla="*/ 4891346 h 5843885"/>
                <a:gd name="connsiteX1779" fmla="*/ 3119942 w 3756359"/>
                <a:gd name="connsiteY1779" fmla="*/ 4905837 h 5843885"/>
                <a:gd name="connsiteX1780" fmla="*/ 3141204 w 3756359"/>
                <a:gd name="connsiteY1780" fmla="*/ 4903399 h 5843885"/>
                <a:gd name="connsiteX1781" fmla="*/ 3159081 w 3756359"/>
                <a:gd name="connsiteY1781" fmla="*/ 4898185 h 5843885"/>
                <a:gd name="connsiteX1782" fmla="*/ 3184609 w 3756359"/>
                <a:gd name="connsiteY1782" fmla="*/ 4868797 h 5843885"/>
                <a:gd name="connsiteX1783" fmla="*/ 3205059 w 3756359"/>
                <a:gd name="connsiteY1783" fmla="*/ 4841508 h 5843885"/>
                <a:gd name="connsiteX1784" fmla="*/ 3205330 w 3756359"/>
                <a:gd name="connsiteY1784" fmla="*/ 4824647 h 5843885"/>
                <a:gd name="connsiteX1785" fmla="*/ 3202350 w 3756359"/>
                <a:gd name="connsiteY1785" fmla="*/ 4827288 h 5843885"/>
                <a:gd name="connsiteX1786" fmla="*/ 3183390 w 3756359"/>
                <a:gd name="connsiteY1786" fmla="*/ 4834669 h 5843885"/>
                <a:gd name="connsiteX1787" fmla="*/ 3186166 w 3756359"/>
                <a:gd name="connsiteY1787" fmla="*/ 4818011 h 5843885"/>
                <a:gd name="connsiteX1788" fmla="*/ 3199709 w 3756359"/>
                <a:gd name="connsiteY1788" fmla="*/ 4819839 h 5843885"/>
                <a:gd name="connsiteX1789" fmla="*/ 3201064 w 3756359"/>
                <a:gd name="connsiteY1789" fmla="*/ 4804400 h 5843885"/>
                <a:gd name="connsiteX1790" fmla="*/ 3205397 w 3756359"/>
                <a:gd name="connsiteY1790" fmla="*/ 4805416 h 5843885"/>
                <a:gd name="connsiteX1791" fmla="*/ 3213658 w 3756359"/>
                <a:gd name="connsiteY1791" fmla="*/ 4799931 h 5843885"/>
                <a:gd name="connsiteX1792" fmla="*/ 3208309 w 3756359"/>
                <a:gd name="connsiteY1792" fmla="*/ 4789435 h 5843885"/>
                <a:gd name="connsiteX1793" fmla="*/ 3225576 w 3756359"/>
                <a:gd name="connsiteY1793" fmla="*/ 4780294 h 5843885"/>
                <a:gd name="connsiteX1794" fmla="*/ 3230249 w 3756359"/>
                <a:gd name="connsiteY1794" fmla="*/ 4780023 h 5843885"/>
                <a:gd name="connsiteX1795" fmla="*/ 3249209 w 3756359"/>
                <a:gd name="connsiteY1795" fmla="*/ 4772304 h 5843885"/>
                <a:gd name="connsiteX1796" fmla="*/ 3268643 w 3756359"/>
                <a:gd name="connsiteY1796" fmla="*/ 4769731 h 5843885"/>
                <a:gd name="connsiteX1797" fmla="*/ 3287874 w 3756359"/>
                <a:gd name="connsiteY1797" fmla="*/ 4717997 h 5843885"/>
                <a:gd name="connsiteX1798" fmla="*/ 3312725 w 3756359"/>
                <a:gd name="connsiteY1798" fmla="*/ 4658476 h 5843885"/>
                <a:gd name="connsiteX1799" fmla="*/ 3338998 w 3756359"/>
                <a:gd name="connsiteY1799" fmla="*/ 4624144 h 5843885"/>
                <a:gd name="connsiteX1800" fmla="*/ 3316178 w 3756359"/>
                <a:gd name="connsiteY1800" fmla="*/ 4579994 h 5843885"/>
                <a:gd name="connsiteX1801" fmla="*/ 3325523 w 3756359"/>
                <a:gd name="connsiteY1801" fmla="*/ 4539840 h 5843885"/>
                <a:gd name="connsiteX1802" fmla="*/ 3349832 w 3756359"/>
                <a:gd name="connsiteY1802" fmla="*/ 4544715 h 5843885"/>
                <a:gd name="connsiteX1803" fmla="*/ 3392763 w 3756359"/>
                <a:gd name="connsiteY1803" fmla="*/ 4497248 h 5843885"/>
                <a:gd name="connsiteX1804" fmla="*/ 3408405 w 3756359"/>
                <a:gd name="connsiteY1804" fmla="*/ 4493049 h 5843885"/>
                <a:gd name="connsiteX1805" fmla="*/ 3419172 w 3756359"/>
                <a:gd name="connsiteY1805" fmla="*/ 4483095 h 5843885"/>
                <a:gd name="connsiteX1806" fmla="*/ 3425673 w 3756359"/>
                <a:gd name="connsiteY1806" fmla="*/ 4480657 h 5843885"/>
                <a:gd name="connsiteX1807" fmla="*/ 3434069 w 3756359"/>
                <a:gd name="connsiteY1807" fmla="*/ 4471381 h 5843885"/>
                <a:gd name="connsiteX1808" fmla="*/ 3437861 w 3756359"/>
                <a:gd name="connsiteY1808" fmla="*/ 4463119 h 5843885"/>
                <a:gd name="connsiteX1809" fmla="*/ 3445987 w 3756359"/>
                <a:gd name="connsiteY1809" fmla="*/ 4454316 h 5843885"/>
                <a:gd name="connsiteX1810" fmla="*/ 3463728 w 3756359"/>
                <a:gd name="connsiteY1810" fmla="*/ 4454588 h 5843885"/>
                <a:gd name="connsiteX1811" fmla="*/ 3472938 w 3756359"/>
                <a:gd name="connsiteY1811" fmla="*/ 4455467 h 5843885"/>
                <a:gd name="connsiteX1812" fmla="*/ 3476662 w 3756359"/>
                <a:gd name="connsiteY1812" fmla="*/ 4453436 h 5843885"/>
                <a:gd name="connsiteX1813" fmla="*/ 3482485 w 3756359"/>
                <a:gd name="connsiteY1813" fmla="*/ 4458380 h 5843885"/>
                <a:gd name="connsiteX1814" fmla="*/ 3519931 w 3756359"/>
                <a:gd name="connsiteY1814" fmla="*/ 4454452 h 5843885"/>
                <a:gd name="connsiteX1815" fmla="*/ 3551689 w 3756359"/>
                <a:gd name="connsiteY1815" fmla="*/ 4440367 h 5843885"/>
                <a:gd name="connsiteX1816" fmla="*/ 3565368 w 3756359"/>
                <a:gd name="connsiteY1816" fmla="*/ 4424387 h 5843885"/>
                <a:gd name="connsiteX1817" fmla="*/ 3566858 w 3756359"/>
                <a:gd name="connsiteY1817" fmla="*/ 4404546 h 5843885"/>
                <a:gd name="connsiteX1818" fmla="*/ 3572410 w 3756359"/>
                <a:gd name="connsiteY1818" fmla="*/ 4379018 h 5843885"/>
                <a:gd name="connsiteX1819" fmla="*/ 3582906 w 3756359"/>
                <a:gd name="connsiteY1819" fmla="*/ 4363037 h 5843885"/>
                <a:gd name="connsiteX1820" fmla="*/ 3608434 w 3756359"/>
                <a:gd name="connsiteY1820" fmla="*/ 4342520 h 5843885"/>
                <a:gd name="connsiteX1821" fmla="*/ 3593198 w 3756359"/>
                <a:gd name="connsiteY1821" fmla="*/ 4320242 h 5843885"/>
                <a:gd name="connsiteX1822" fmla="*/ 3604710 w 3756359"/>
                <a:gd name="connsiteY1822" fmla="*/ 4295323 h 5843885"/>
                <a:gd name="connsiteX1823" fmla="*/ 3605929 w 3756359"/>
                <a:gd name="connsiteY1823" fmla="*/ 4282389 h 5843885"/>
                <a:gd name="connsiteX1824" fmla="*/ 3622180 w 3756359"/>
                <a:gd name="connsiteY1824" fmla="*/ 4288145 h 5843885"/>
                <a:gd name="connsiteX1825" fmla="*/ 3624076 w 3756359"/>
                <a:gd name="connsiteY1825" fmla="*/ 4269591 h 5843885"/>
                <a:gd name="connsiteX1826" fmla="*/ 3609924 w 3756359"/>
                <a:gd name="connsiteY1826" fmla="*/ 4270878 h 5843885"/>
                <a:gd name="connsiteX1827" fmla="*/ 3610736 w 3756359"/>
                <a:gd name="connsiteY1827" fmla="*/ 4250157 h 5843885"/>
                <a:gd name="connsiteX1828" fmla="*/ 3628004 w 3756359"/>
                <a:gd name="connsiteY1828" fmla="*/ 4242776 h 5843885"/>
                <a:gd name="connsiteX1829" fmla="*/ 3628952 w 3756359"/>
                <a:gd name="connsiteY1829" fmla="*/ 4219618 h 5843885"/>
                <a:gd name="connsiteX1830" fmla="*/ 3616221 w 3756359"/>
                <a:gd name="connsiteY1830" fmla="*/ 4166123 h 5843885"/>
                <a:gd name="connsiteX1831" fmla="*/ 3620081 w 3756359"/>
                <a:gd name="connsiteY1831" fmla="*/ 4149601 h 5843885"/>
                <a:gd name="connsiteX1832" fmla="*/ 3625092 w 3756359"/>
                <a:gd name="connsiteY1832" fmla="*/ 4143981 h 5843885"/>
                <a:gd name="connsiteX1833" fmla="*/ 3623061 w 3756359"/>
                <a:gd name="connsiteY1833" fmla="*/ 4136600 h 5843885"/>
                <a:gd name="connsiteX1834" fmla="*/ 3626175 w 3756359"/>
                <a:gd name="connsiteY1834" fmla="*/ 4118114 h 5843885"/>
                <a:gd name="connsiteX1835" fmla="*/ 3643646 w 3756359"/>
                <a:gd name="connsiteY1835" fmla="*/ 4116760 h 5843885"/>
                <a:gd name="connsiteX1836" fmla="*/ 3664434 w 3756359"/>
                <a:gd name="connsiteY1836" fmla="*/ 4075047 h 5843885"/>
                <a:gd name="connsiteX1837" fmla="*/ 3710683 w 3756359"/>
                <a:gd name="connsiteY1837" fmla="*/ 4010651 h 5843885"/>
                <a:gd name="connsiteX1838" fmla="*/ 3745082 w 3756359"/>
                <a:gd name="connsiteY1838" fmla="*/ 3958714 h 5843885"/>
                <a:gd name="connsiteX1839" fmla="*/ 3753614 w 3756359"/>
                <a:gd name="connsiteY1839" fmla="*/ 3932102 h 5843885"/>
                <a:gd name="connsiteX1840" fmla="*/ 3755307 w 3756359"/>
                <a:gd name="connsiteY1840" fmla="*/ 3906641 h 5843885"/>
                <a:gd name="connsiteX1841" fmla="*/ 3749213 w 3756359"/>
                <a:gd name="connsiteY1841" fmla="*/ 3896823 h 5843885"/>
                <a:gd name="connsiteX1842" fmla="*/ 486118 w 3756359"/>
                <a:gd name="connsiteY1842" fmla="*/ 324206 h 5843885"/>
                <a:gd name="connsiteX1843" fmla="*/ 485305 w 3756359"/>
                <a:gd name="connsiteY1843" fmla="*/ 323597 h 5843885"/>
                <a:gd name="connsiteX1844" fmla="*/ 486118 w 3756359"/>
                <a:gd name="connsiteY1844" fmla="*/ 324206 h 5843885"/>
                <a:gd name="connsiteX1845" fmla="*/ 500609 w 3756359"/>
                <a:gd name="connsiteY1845" fmla="*/ 940137 h 5843885"/>
                <a:gd name="connsiteX1846" fmla="*/ 508802 w 3756359"/>
                <a:gd name="connsiteY1846" fmla="*/ 942169 h 5843885"/>
                <a:gd name="connsiteX1847" fmla="*/ 500609 w 3756359"/>
                <a:gd name="connsiteY1847" fmla="*/ 940137 h 5843885"/>
                <a:gd name="connsiteX1848" fmla="*/ 565750 w 3756359"/>
                <a:gd name="connsiteY1848" fmla="*/ 855630 h 5843885"/>
                <a:gd name="connsiteX1849" fmla="*/ 553087 w 3756359"/>
                <a:gd name="connsiteY1849" fmla="*/ 845269 h 5843885"/>
                <a:gd name="connsiteX1850" fmla="*/ 534466 w 3756359"/>
                <a:gd name="connsiteY1850" fmla="*/ 846624 h 5843885"/>
                <a:gd name="connsiteX1851" fmla="*/ 521668 w 3756359"/>
                <a:gd name="connsiteY1851" fmla="*/ 849535 h 5843885"/>
                <a:gd name="connsiteX1852" fmla="*/ 528507 w 3756359"/>
                <a:gd name="connsiteY1852" fmla="*/ 833622 h 5843885"/>
                <a:gd name="connsiteX1853" fmla="*/ 552884 w 3756359"/>
                <a:gd name="connsiteY1853" fmla="*/ 830643 h 5843885"/>
                <a:gd name="connsiteX1854" fmla="*/ 568459 w 3756359"/>
                <a:gd name="connsiteY1854" fmla="*/ 821502 h 5843885"/>
                <a:gd name="connsiteX1855" fmla="*/ 570693 w 3756359"/>
                <a:gd name="connsiteY1855" fmla="*/ 832471 h 5843885"/>
                <a:gd name="connsiteX1856" fmla="*/ 586200 w 3756359"/>
                <a:gd name="connsiteY1856" fmla="*/ 851567 h 5843885"/>
                <a:gd name="connsiteX1857" fmla="*/ 565750 w 3756359"/>
                <a:gd name="connsiteY1857" fmla="*/ 855630 h 5843885"/>
                <a:gd name="connsiteX1858" fmla="*/ 706596 w 3756359"/>
                <a:gd name="connsiteY1858" fmla="*/ 942575 h 5843885"/>
                <a:gd name="connsiteX1859" fmla="*/ 707612 w 3756359"/>
                <a:gd name="connsiteY1859" fmla="*/ 940950 h 5843885"/>
                <a:gd name="connsiteX1860" fmla="*/ 706596 w 3756359"/>
                <a:gd name="connsiteY1860" fmla="*/ 942575 h 5843885"/>
                <a:gd name="connsiteX1861" fmla="*/ 979079 w 3756359"/>
                <a:gd name="connsiteY1861" fmla="*/ 1608683 h 5843885"/>
                <a:gd name="connsiteX1862" fmla="*/ 962015 w 3756359"/>
                <a:gd name="connsiteY1862" fmla="*/ 1604213 h 5843885"/>
                <a:gd name="connsiteX1863" fmla="*/ 962692 w 3756359"/>
                <a:gd name="connsiteY1863" fmla="*/ 1604213 h 5843885"/>
                <a:gd name="connsiteX1864" fmla="*/ 979079 w 3756359"/>
                <a:gd name="connsiteY1864" fmla="*/ 1608683 h 5843885"/>
                <a:gd name="connsiteX1865" fmla="*/ 1011041 w 3756359"/>
                <a:gd name="connsiteY1865" fmla="*/ 1521940 h 5843885"/>
                <a:gd name="connsiteX1866" fmla="*/ 1001561 w 3756359"/>
                <a:gd name="connsiteY1866" fmla="*/ 1522482 h 5843885"/>
                <a:gd name="connsiteX1867" fmla="*/ 1004269 w 3756359"/>
                <a:gd name="connsiteY1867" fmla="*/ 1512934 h 5843885"/>
                <a:gd name="connsiteX1868" fmla="*/ 1011041 w 3756359"/>
                <a:gd name="connsiteY1868" fmla="*/ 1521940 h 5843885"/>
                <a:gd name="connsiteX1869" fmla="*/ 1051466 w 3756359"/>
                <a:gd name="connsiteY1869" fmla="*/ 1735647 h 5843885"/>
                <a:gd name="connsiteX1870" fmla="*/ 1042799 w 3756359"/>
                <a:gd name="connsiteY1870" fmla="*/ 1739575 h 5843885"/>
                <a:gd name="connsiteX1871" fmla="*/ 1039819 w 3756359"/>
                <a:gd name="connsiteY1871" fmla="*/ 1722443 h 5843885"/>
                <a:gd name="connsiteX1872" fmla="*/ 1051602 w 3756359"/>
                <a:gd name="connsiteY1872" fmla="*/ 1720344 h 5843885"/>
                <a:gd name="connsiteX1873" fmla="*/ 1051466 w 3756359"/>
                <a:gd name="connsiteY1873" fmla="*/ 1735647 h 5843885"/>
                <a:gd name="connsiteX1874" fmla="*/ 2531502 w 3756359"/>
                <a:gd name="connsiteY1874" fmla="*/ 3351518 h 5843885"/>
                <a:gd name="connsiteX1875" fmla="*/ 2531976 w 3756359"/>
                <a:gd name="connsiteY1875" fmla="*/ 3375015 h 5843885"/>
                <a:gd name="connsiteX1876" fmla="*/ 2513761 w 3756359"/>
                <a:gd name="connsiteY1876" fmla="*/ 3363571 h 5843885"/>
                <a:gd name="connsiteX1877" fmla="*/ 2516470 w 3756359"/>
                <a:gd name="connsiteY1877" fmla="*/ 3332152 h 5843885"/>
                <a:gd name="connsiteX1878" fmla="*/ 2526492 w 3756359"/>
                <a:gd name="connsiteY1878" fmla="*/ 3321250 h 5843885"/>
                <a:gd name="connsiteX1879" fmla="*/ 2545316 w 3756359"/>
                <a:gd name="connsiteY1879" fmla="*/ 3331272 h 5843885"/>
                <a:gd name="connsiteX1880" fmla="*/ 2531502 w 3756359"/>
                <a:gd name="connsiteY1880" fmla="*/ 3351518 h 5843885"/>
                <a:gd name="connsiteX1881" fmla="*/ 2665239 w 3756359"/>
                <a:gd name="connsiteY1881" fmla="*/ 5691866 h 5843885"/>
                <a:gd name="connsiteX1882" fmla="*/ 2667135 w 3756359"/>
                <a:gd name="connsiteY1882" fmla="*/ 5692679 h 5843885"/>
                <a:gd name="connsiteX1883" fmla="*/ 2665239 w 3756359"/>
                <a:gd name="connsiteY1883" fmla="*/ 5691866 h 5843885"/>
                <a:gd name="connsiteX1884" fmla="*/ 2668895 w 3756359"/>
                <a:gd name="connsiteY1884" fmla="*/ 5695456 h 5843885"/>
                <a:gd name="connsiteX1885" fmla="*/ 2667202 w 3756359"/>
                <a:gd name="connsiteY1885" fmla="*/ 5692747 h 5843885"/>
                <a:gd name="connsiteX1886" fmla="*/ 2668895 w 3756359"/>
                <a:gd name="connsiteY1886" fmla="*/ 5695456 h 5843885"/>
                <a:gd name="connsiteX1887" fmla="*/ 2783468 w 3756359"/>
                <a:gd name="connsiteY1887" fmla="*/ 5798314 h 5843885"/>
                <a:gd name="connsiteX1888" fmla="*/ 2786109 w 3756359"/>
                <a:gd name="connsiteY1888" fmla="*/ 5793845 h 5843885"/>
                <a:gd name="connsiteX1889" fmla="*/ 2786583 w 3756359"/>
                <a:gd name="connsiteY1889" fmla="*/ 5797501 h 5843885"/>
                <a:gd name="connsiteX1890" fmla="*/ 2787260 w 3756359"/>
                <a:gd name="connsiteY1890" fmla="*/ 5802105 h 5843885"/>
                <a:gd name="connsiteX1891" fmla="*/ 2783468 w 3756359"/>
                <a:gd name="connsiteY1891" fmla="*/ 5798314 h 5843885"/>
                <a:gd name="connsiteX1892" fmla="*/ 3212575 w 3756359"/>
                <a:gd name="connsiteY1892" fmla="*/ 3706003 h 5843885"/>
                <a:gd name="connsiteX1893" fmla="*/ 3201876 w 3756359"/>
                <a:gd name="connsiteY1893" fmla="*/ 3705936 h 5843885"/>
                <a:gd name="connsiteX1894" fmla="*/ 3196391 w 3756359"/>
                <a:gd name="connsiteY1894" fmla="*/ 3695982 h 5843885"/>
                <a:gd name="connsiteX1895" fmla="*/ 3209054 w 3756359"/>
                <a:gd name="connsiteY1895" fmla="*/ 3689549 h 5843885"/>
                <a:gd name="connsiteX1896" fmla="*/ 3209325 w 3756359"/>
                <a:gd name="connsiteY1896" fmla="*/ 3690023 h 5843885"/>
                <a:gd name="connsiteX1897" fmla="*/ 3217789 w 3756359"/>
                <a:gd name="connsiteY1897" fmla="*/ 3686028 h 5843885"/>
                <a:gd name="connsiteX1898" fmla="*/ 3222258 w 3756359"/>
                <a:gd name="connsiteY1898" fmla="*/ 3687382 h 5843885"/>
                <a:gd name="connsiteX1899" fmla="*/ 3209663 w 3756359"/>
                <a:gd name="connsiteY1899" fmla="*/ 3690497 h 5843885"/>
                <a:gd name="connsiteX1900" fmla="*/ 3213930 w 3756359"/>
                <a:gd name="connsiteY1900" fmla="*/ 3695711 h 5843885"/>
                <a:gd name="connsiteX1901" fmla="*/ 3213930 w 3756359"/>
                <a:gd name="connsiteY1901" fmla="*/ 3695779 h 5843885"/>
                <a:gd name="connsiteX1902" fmla="*/ 3213997 w 3756359"/>
                <a:gd name="connsiteY1902" fmla="*/ 3695779 h 5843885"/>
                <a:gd name="connsiteX1903" fmla="*/ 3214877 w 3756359"/>
                <a:gd name="connsiteY1903" fmla="*/ 3696794 h 5843885"/>
                <a:gd name="connsiteX1904" fmla="*/ 3217586 w 3756359"/>
                <a:gd name="connsiteY1904" fmla="*/ 3693679 h 5843885"/>
                <a:gd name="connsiteX1905" fmla="*/ 3213997 w 3756359"/>
                <a:gd name="connsiteY1905" fmla="*/ 3695440 h 5843885"/>
                <a:gd name="connsiteX1906" fmla="*/ 3213455 w 3756359"/>
                <a:gd name="connsiteY1906" fmla="*/ 3690971 h 5843885"/>
                <a:gd name="connsiteX1907" fmla="*/ 3226321 w 3756359"/>
                <a:gd name="connsiteY1907" fmla="*/ 3687247 h 5843885"/>
                <a:gd name="connsiteX1908" fmla="*/ 3224696 w 3756359"/>
                <a:gd name="connsiteY1908" fmla="*/ 3686976 h 5843885"/>
                <a:gd name="connsiteX1909" fmla="*/ 3224967 w 3756359"/>
                <a:gd name="connsiteY1909" fmla="*/ 3686569 h 5843885"/>
                <a:gd name="connsiteX1910" fmla="*/ 3225441 w 3756359"/>
                <a:gd name="connsiteY1910" fmla="*/ 3676616 h 5843885"/>
                <a:gd name="connsiteX1911" fmla="*/ 3215081 w 3756359"/>
                <a:gd name="connsiteY1911" fmla="*/ 3681220 h 5843885"/>
                <a:gd name="connsiteX1912" fmla="*/ 3213252 w 3756359"/>
                <a:gd name="connsiteY1912" fmla="*/ 3682574 h 5843885"/>
                <a:gd name="connsiteX1913" fmla="*/ 3215283 w 3756359"/>
                <a:gd name="connsiteY1913" fmla="*/ 3662260 h 5843885"/>
                <a:gd name="connsiteX1914" fmla="*/ 3231874 w 3756359"/>
                <a:gd name="connsiteY1914" fmla="*/ 3655421 h 5843885"/>
                <a:gd name="connsiteX1915" fmla="*/ 3238239 w 3756359"/>
                <a:gd name="connsiteY1915" fmla="*/ 3661854 h 5843885"/>
                <a:gd name="connsiteX1916" fmla="*/ 3238171 w 3756359"/>
                <a:gd name="connsiteY1916" fmla="*/ 3661922 h 5843885"/>
                <a:gd name="connsiteX1917" fmla="*/ 3238171 w 3756359"/>
                <a:gd name="connsiteY1917" fmla="*/ 3661854 h 5843885"/>
                <a:gd name="connsiteX1918" fmla="*/ 3237562 w 3756359"/>
                <a:gd name="connsiteY1918" fmla="*/ 3662395 h 5843885"/>
                <a:gd name="connsiteX1919" fmla="*/ 3235259 w 3756359"/>
                <a:gd name="connsiteY1919" fmla="*/ 3660161 h 5843885"/>
                <a:gd name="connsiteX1920" fmla="*/ 3237494 w 3756359"/>
                <a:gd name="connsiteY1920" fmla="*/ 3662599 h 5843885"/>
                <a:gd name="connsiteX1921" fmla="*/ 3237358 w 3756359"/>
                <a:gd name="connsiteY1921" fmla="*/ 3662801 h 5843885"/>
                <a:gd name="connsiteX1922" fmla="*/ 3233092 w 3756359"/>
                <a:gd name="connsiteY1922" fmla="*/ 3671266 h 5843885"/>
                <a:gd name="connsiteX1923" fmla="*/ 3231941 w 3756359"/>
                <a:gd name="connsiteY1923" fmla="*/ 3673298 h 5843885"/>
                <a:gd name="connsiteX1924" fmla="*/ 3232077 w 3756359"/>
                <a:gd name="connsiteY1924" fmla="*/ 3673704 h 5843885"/>
                <a:gd name="connsiteX1925" fmla="*/ 3232890 w 3756359"/>
                <a:gd name="connsiteY1925" fmla="*/ 3673568 h 5843885"/>
                <a:gd name="connsiteX1926" fmla="*/ 3243250 w 3756359"/>
                <a:gd name="connsiteY1926" fmla="*/ 3678173 h 5843885"/>
                <a:gd name="connsiteX1927" fmla="*/ 3255032 w 3756359"/>
                <a:gd name="connsiteY1927" fmla="*/ 3682303 h 5843885"/>
                <a:gd name="connsiteX1928" fmla="*/ 3257876 w 3756359"/>
                <a:gd name="connsiteY1928" fmla="*/ 3678444 h 5843885"/>
                <a:gd name="connsiteX1929" fmla="*/ 3262955 w 3756359"/>
                <a:gd name="connsiteY1929" fmla="*/ 3678985 h 5843885"/>
                <a:gd name="connsiteX1930" fmla="*/ 3266205 w 3756359"/>
                <a:gd name="connsiteY1930" fmla="*/ 3679527 h 5843885"/>
                <a:gd name="connsiteX1931" fmla="*/ 3263767 w 3756359"/>
                <a:gd name="connsiteY1931" fmla="*/ 3681017 h 5843885"/>
                <a:gd name="connsiteX1932" fmla="*/ 3255371 w 3756359"/>
                <a:gd name="connsiteY1932" fmla="*/ 3688940 h 5843885"/>
                <a:gd name="connsiteX1933" fmla="*/ 3244198 w 3756359"/>
                <a:gd name="connsiteY1933" fmla="*/ 3679392 h 5843885"/>
                <a:gd name="connsiteX1934" fmla="*/ 3232957 w 3756359"/>
                <a:gd name="connsiteY1934" fmla="*/ 3687517 h 5843885"/>
                <a:gd name="connsiteX1935" fmla="*/ 3231941 w 3756359"/>
                <a:gd name="connsiteY1935" fmla="*/ 3695982 h 5843885"/>
                <a:gd name="connsiteX1936" fmla="*/ 3224696 w 3756359"/>
                <a:gd name="connsiteY1936" fmla="*/ 3692528 h 5843885"/>
                <a:gd name="connsiteX1937" fmla="*/ 3212575 w 3756359"/>
                <a:gd name="connsiteY1937" fmla="*/ 3706003 h 5843885"/>
                <a:gd name="connsiteX1938" fmla="*/ 3265122 w 3756359"/>
                <a:gd name="connsiteY1938" fmla="*/ 4740207 h 5843885"/>
                <a:gd name="connsiteX1939" fmla="*/ 3261736 w 3756359"/>
                <a:gd name="connsiteY1939" fmla="*/ 4746979 h 5843885"/>
                <a:gd name="connsiteX1940" fmla="*/ 3258621 w 3756359"/>
                <a:gd name="connsiteY1940" fmla="*/ 4762959 h 5843885"/>
                <a:gd name="connsiteX1941" fmla="*/ 3247245 w 3756359"/>
                <a:gd name="connsiteY1941" fmla="*/ 4767293 h 5843885"/>
                <a:gd name="connsiteX1942" fmla="*/ 3252391 w 3756359"/>
                <a:gd name="connsiteY1942" fmla="*/ 4758964 h 5843885"/>
                <a:gd name="connsiteX1943" fmla="*/ 3242369 w 3756359"/>
                <a:gd name="connsiteY1943" fmla="*/ 4765126 h 5843885"/>
                <a:gd name="connsiteX1944" fmla="*/ 3239187 w 3756359"/>
                <a:gd name="connsiteY1944" fmla="*/ 4775554 h 5843885"/>
                <a:gd name="connsiteX1945" fmla="*/ 3225306 w 3756359"/>
                <a:gd name="connsiteY1945" fmla="*/ 4773252 h 5843885"/>
                <a:gd name="connsiteX1946" fmla="*/ 3220091 w 3756359"/>
                <a:gd name="connsiteY1946" fmla="*/ 4767970 h 5843885"/>
                <a:gd name="connsiteX1947" fmla="*/ 3231264 w 3756359"/>
                <a:gd name="connsiteY1947" fmla="*/ 4765871 h 5843885"/>
                <a:gd name="connsiteX1948" fmla="*/ 3230587 w 3756359"/>
                <a:gd name="connsiteY1948" fmla="*/ 4751989 h 5843885"/>
                <a:gd name="connsiteX1949" fmla="*/ 3244536 w 3756359"/>
                <a:gd name="connsiteY1949" fmla="*/ 4748468 h 5843885"/>
                <a:gd name="connsiteX1950" fmla="*/ 3242437 w 3756359"/>
                <a:gd name="connsiteY1950" fmla="*/ 4735603 h 5843885"/>
                <a:gd name="connsiteX1951" fmla="*/ 3256590 w 3756359"/>
                <a:gd name="connsiteY1951" fmla="*/ 4726055 h 5843885"/>
                <a:gd name="connsiteX1952" fmla="*/ 3269523 w 3756359"/>
                <a:gd name="connsiteY1952" fmla="*/ 4731404 h 5843885"/>
                <a:gd name="connsiteX1953" fmla="*/ 3265122 w 3756359"/>
                <a:gd name="connsiteY1953" fmla="*/ 4740207 h 584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</a:cxnLst>
              <a:rect l="l" t="t" r="r" b="b"/>
              <a:pathLst>
                <a:path w="3756359" h="5843885">
                  <a:moveTo>
                    <a:pt x="3749213" y="3896823"/>
                  </a:moveTo>
                  <a:cubicBezTo>
                    <a:pt x="3748806" y="3890390"/>
                    <a:pt x="3744879" y="3891880"/>
                    <a:pt x="3740342" y="3881655"/>
                  </a:cubicBezTo>
                  <a:cubicBezTo>
                    <a:pt x="3735805" y="3871498"/>
                    <a:pt x="3734518" y="3855991"/>
                    <a:pt x="3732758" y="3852199"/>
                  </a:cubicBezTo>
                  <a:cubicBezTo>
                    <a:pt x="3731065" y="3848407"/>
                    <a:pt x="3734451" y="3840485"/>
                    <a:pt x="3730320" y="3837302"/>
                  </a:cubicBezTo>
                  <a:cubicBezTo>
                    <a:pt x="3726122" y="3834119"/>
                    <a:pt x="3704386" y="3837302"/>
                    <a:pt x="3696802" y="3837099"/>
                  </a:cubicBezTo>
                  <a:cubicBezTo>
                    <a:pt x="3689217" y="3836896"/>
                    <a:pt x="3677909" y="3844751"/>
                    <a:pt x="3675607" y="3841906"/>
                  </a:cubicBezTo>
                  <a:cubicBezTo>
                    <a:pt x="3673305" y="3839063"/>
                    <a:pt x="3675674" y="3828296"/>
                    <a:pt x="3672628" y="3827551"/>
                  </a:cubicBezTo>
                  <a:cubicBezTo>
                    <a:pt x="3669580" y="3826806"/>
                    <a:pt x="3667413" y="3827009"/>
                    <a:pt x="3656037" y="3813263"/>
                  </a:cubicBezTo>
                  <a:cubicBezTo>
                    <a:pt x="3644661" y="3799517"/>
                    <a:pt x="3609111" y="3773515"/>
                    <a:pt x="3602814" y="3770806"/>
                  </a:cubicBezTo>
                  <a:cubicBezTo>
                    <a:pt x="3596517" y="3768098"/>
                    <a:pt x="3590490" y="3771348"/>
                    <a:pt x="3585208" y="3769520"/>
                  </a:cubicBezTo>
                  <a:cubicBezTo>
                    <a:pt x="3579926" y="3767692"/>
                    <a:pt x="3571530" y="3773989"/>
                    <a:pt x="3556361" y="3773650"/>
                  </a:cubicBezTo>
                  <a:cubicBezTo>
                    <a:pt x="3541193" y="3773244"/>
                    <a:pt x="3541871" y="3774057"/>
                    <a:pt x="3538688" y="3775140"/>
                  </a:cubicBezTo>
                  <a:cubicBezTo>
                    <a:pt x="3535438" y="3776291"/>
                    <a:pt x="3525687" y="3771754"/>
                    <a:pt x="3522978" y="3768572"/>
                  </a:cubicBezTo>
                  <a:cubicBezTo>
                    <a:pt x="3520338" y="3765389"/>
                    <a:pt x="3508555" y="3758211"/>
                    <a:pt x="3491830" y="3757060"/>
                  </a:cubicBezTo>
                  <a:cubicBezTo>
                    <a:pt x="3475104" y="3755909"/>
                    <a:pt x="3482011" y="3754081"/>
                    <a:pt x="3477881" y="3750289"/>
                  </a:cubicBezTo>
                  <a:cubicBezTo>
                    <a:pt x="3473682" y="3746497"/>
                    <a:pt x="3466775" y="3749273"/>
                    <a:pt x="3462983" y="3755706"/>
                  </a:cubicBezTo>
                  <a:cubicBezTo>
                    <a:pt x="3459191" y="3762139"/>
                    <a:pt x="3455467" y="3759227"/>
                    <a:pt x="3450727" y="3769926"/>
                  </a:cubicBezTo>
                  <a:cubicBezTo>
                    <a:pt x="3445987" y="3780693"/>
                    <a:pt x="3442805" y="3771145"/>
                    <a:pt x="3442059" y="3767556"/>
                  </a:cubicBezTo>
                  <a:cubicBezTo>
                    <a:pt x="3441315" y="3763967"/>
                    <a:pt x="3438471" y="3759836"/>
                    <a:pt x="3434340" y="3741960"/>
                  </a:cubicBezTo>
                  <a:cubicBezTo>
                    <a:pt x="3430142" y="3724083"/>
                    <a:pt x="3412807" y="3716093"/>
                    <a:pt x="3407051" y="3716093"/>
                  </a:cubicBezTo>
                  <a:cubicBezTo>
                    <a:pt x="3401363" y="3716093"/>
                    <a:pt x="3410166" y="3734444"/>
                    <a:pt x="3407525" y="3736746"/>
                  </a:cubicBezTo>
                  <a:cubicBezTo>
                    <a:pt x="3404884" y="3738980"/>
                    <a:pt x="3403191" y="3732006"/>
                    <a:pt x="3391815" y="3718395"/>
                  </a:cubicBezTo>
                  <a:cubicBezTo>
                    <a:pt x="3380439" y="3704852"/>
                    <a:pt x="3332768" y="3692867"/>
                    <a:pt x="3324439" y="3693612"/>
                  </a:cubicBezTo>
                  <a:cubicBezTo>
                    <a:pt x="3316111" y="3694357"/>
                    <a:pt x="3305141" y="3704582"/>
                    <a:pt x="3303042" y="3696862"/>
                  </a:cubicBezTo>
                  <a:cubicBezTo>
                    <a:pt x="3300943" y="3689143"/>
                    <a:pt x="3297218" y="3684402"/>
                    <a:pt x="3294577" y="3681965"/>
                  </a:cubicBezTo>
                  <a:cubicBezTo>
                    <a:pt x="3291936" y="3679527"/>
                    <a:pt x="3282930" y="3679527"/>
                    <a:pt x="3276091" y="3678985"/>
                  </a:cubicBezTo>
                  <a:cubicBezTo>
                    <a:pt x="3274466" y="3678850"/>
                    <a:pt x="3273180" y="3678782"/>
                    <a:pt x="3272028" y="3678715"/>
                  </a:cubicBezTo>
                  <a:cubicBezTo>
                    <a:pt x="3275346" y="3677902"/>
                    <a:pt x="3279883" y="3677292"/>
                    <a:pt x="3279477" y="3675397"/>
                  </a:cubicBezTo>
                  <a:cubicBezTo>
                    <a:pt x="3278935" y="3672959"/>
                    <a:pt x="3277919" y="3664291"/>
                    <a:pt x="3276633" y="3663208"/>
                  </a:cubicBezTo>
                  <a:cubicBezTo>
                    <a:pt x="3275346" y="3662125"/>
                    <a:pt x="3276836" y="3671469"/>
                    <a:pt x="3275617" y="3673975"/>
                  </a:cubicBezTo>
                  <a:cubicBezTo>
                    <a:pt x="3274466" y="3676480"/>
                    <a:pt x="3265122" y="3667135"/>
                    <a:pt x="3262413" y="3668219"/>
                  </a:cubicBezTo>
                  <a:cubicBezTo>
                    <a:pt x="3261126" y="3668693"/>
                    <a:pt x="3260382" y="3670453"/>
                    <a:pt x="3259704" y="3672146"/>
                  </a:cubicBezTo>
                  <a:cubicBezTo>
                    <a:pt x="3260382" y="3668896"/>
                    <a:pt x="3260585" y="3665984"/>
                    <a:pt x="3259975" y="3665442"/>
                  </a:cubicBezTo>
                  <a:cubicBezTo>
                    <a:pt x="3258824" y="3664359"/>
                    <a:pt x="3245417" y="3661650"/>
                    <a:pt x="3240270" y="3661650"/>
                  </a:cubicBezTo>
                  <a:cubicBezTo>
                    <a:pt x="3239525" y="3660025"/>
                    <a:pt x="3238442" y="3658265"/>
                    <a:pt x="3237900" y="3656707"/>
                  </a:cubicBezTo>
                  <a:cubicBezTo>
                    <a:pt x="3236410" y="3655827"/>
                    <a:pt x="3234989" y="3655015"/>
                    <a:pt x="3233837" y="3654405"/>
                  </a:cubicBezTo>
                  <a:cubicBezTo>
                    <a:pt x="3234311" y="3654066"/>
                    <a:pt x="3234785" y="3653796"/>
                    <a:pt x="3235259" y="3653457"/>
                  </a:cubicBezTo>
                  <a:cubicBezTo>
                    <a:pt x="3237088" y="3652035"/>
                    <a:pt x="3238442" y="3650410"/>
                    <a:pt x="3239525" y="3648582"/>
                  </a:cubicBezTo>
                  <a:cubicBezTo>
                    <a:pt x="3240676" y="3651155"/>
                    <a:pt x="3243453" y="3654676"/>
                    <a:pt x="3244807" y="3656775"/>
                  </a:cubicBezTo>
                  <a:cubicBezTo>
                    <a:pt x="3245417" y="3657181"/>
                    <a:pt x="3245958" y="3657520"/>
                    <a:pt x="3246568" y="3657858"/>
                  </a:cubicBezTo>
                  <a:cubicBezTo>
                    <a:pt x="3244536" y="3656098"/>
                    <a:pt x="3242979" y="3647837"/>
                    <a:pt x="3240948" y="3645873"/>
                  </a:cubicBezTo>
                  <a:cubicBezTo>
                    <a:pt x="3242843" y="3641336"/>
                    <a:pt x="3243656" y="3635581"/>
                    <a:pt x="3244807" y="3627997"/>
                  </a:cubicBezTo>
                  <a:cubicBezTo>
                    <a:pt x="3246703" y="3615401"/>
                    <a:pt x="3245010" y="3613980"/>
                    <a:pt x="3240406" y="3612151"/>
                  </a:cubicBezTo>
                  <a:cubicBezTo>
                    <a:pt x="3235869" y="3610255"/>
                    <a:pt x="3238510" y="3596577"/>
                    <a:pt x="3233770" y="3591160"/>
                  </a:cubicBezTo>
                  <a:cubicBezTo>
                    <a:pt x="3229030" y="3585675"/>
                    <a:pt x="3230113" y="3585404"/>
                    <a:pt x="3227269" y="3580461"/>
                  </a:cubicBezTo>
                  <a:cubicBezTo>
                    <a:pt x="3224425" y="3575518"/>
                    <a:pt x="3204517" y="3579174"/>
                    <a:pt x="3203772" y="3576533"/>
                  </a:cubicBezTo>
                  <a:cubicBezTo>
                    <a:pt x="3203027" y="3573825"/>
                    <a:pt x="3219550" y="3555000"/>
                    <a:pt x="3214674" y="3550328"/>
                  </a:cubicBezTo>
                  <a:cubicBezTo>
                    <a:pt x="3209799" y="3545655"/>
                    <a:pt x="3214945" y="3540509"/>
                    <a:pt x="3212846" y="3534415"/>
                  </a:cubicBezTo>
                  <a:cubicBezTo>
                    <a:pt x="3210679" y="3528321"/>
                    <a:pt x="3200251" y="3521820"/>
                    <a:pt x="3194563" y="3521685"/>
                  </a:cubicBezTo>
                  <a:cubicBezTo>
                    <a:pt x="3188875" y="3521549"/>
                    <a:pt x="3178312" y="3527982"/>
                    <a:pt x="3176889" y="3525680"/>
                  </a:cubicBezTo>
                  <a:cubicBezTo>
                    <a:pt x="3175467" y="3523445"/>
                    <a:pt x="3174384" y="3513627"/>
                    <a:pt x="3172082" y="3509835"/>
                  </a:cubicBezTo>
                  <a:cubicBezTo>
                    <a:pt x="3169780" y="3506043"/>
                    <a:pt x="3165310" y="3495344"/>
                    <a:pt x="3159893" y="3494937"/>
                  </a:cubicBezTo>
                  <a:cubicBezTo>
                    <a:pt x="3154476" y="3494531"/>
                    <a:pt x="3151700" y="3500422"/>
                    <a:pt x="3148585" y="3498052"/>
                  </a:cubicBezTo>
                  <a:cubicBezTo>
                    <a:pt x="3145470" y="3495682"/>
                    <a:pt x="3141678" y="3479769"/>
                    <a:pt x="3136396" y="3479363"/>
                  </a:cubicBezTo>
                  <a:cubicBezTo>
                    <a:pt x="3131114" y="3478957"/>
                    <a:pt x="3118790" y="3493380"/>
                    <a:pt x="3113373" y="3491552"/>
                  </a:cubicBezTo>
                  <a:cubicBezTo>
                    <a:pt x="3107956" y="3489723"/>
                    <a:pt x="3111139" y="3484374"/>
                    <a:pt x="3100846" y="3481665"/>
                  </a:cubicBezTo>
                  <a:cubicBezTo>
                    <a:pt x="3090553" y="3478957"/>
                    <a:pt x="3069156" y="3480718"/>
                    <a:pt x="3060894" y="3480718"/>
                  </a:cubicBezTo>
                  <a:cubicBezTo>
                    <a:pt x="3052634" y="3480718"/>
                    <a:pt x="3014172" y="3477196"/>
                    <a:pt x="3012005" y="3470967"/>
                  </a:cubicBezTo>
                  <a:cubicBezTo>
                    <a:pt x="3009838" y="3464737"/>
                    <a:pt x="3008009" y="3458575"/>
                    <a:pt x="3006181" y="3458033"/>
                  </a:cubicBezTo>
                  <a:cubicBezTo>
                    <a:pt x="3004353" y="3457492"/>
                    <a:pt x="2998259" y="3457356"/>
                    <a:pt x="2995753" y="3451803"/>
                  </a:cubicBezTo>
                  <a:cubicBezTo>
                    <a:pt x="2993180" y="3446318"/>
                    <a:pt x="2980585" y="3445574"/>
                    <a:pt x="2976861" y="3444964"/>
                  </a:cubicBezTo>
                  <a:cubicBezTo>
                    <a:pt x="2973136" y="3444422"/>
                    <a:pt x="2976658" y="3445370"/>
                    <a:pt x="2975033" y="3449772"/>
                  </a:cubicBezTo>
                  <a:cubicBezTo>
                    <a:pt x="2973475" y="3454173"/>
                    <a:pt x="2967584" y="3448959"/>
                    <a:pt x="2966433" y="3447808"/>
                  </a:cubicBezTo>
                  <a:cubicBezTo>
                    <a:pt x="2965282" y="3446657"/>
                    <a:pt x="2962776" y="3443610"/>
                    <a:pt x="2962099" y="3434536"/>
                  </a:cubicBezTo>
                  <a:cubicBezTo>
                    <a:pt x="2961354" y="3425462"/>
                    <a:pt x="2957494" y="3424718"/>
                    <a:pt x="2956208" y="3423025"/>
                  </a:cubicBezTo>
                  <a:cubicBezTo>
                    <a:pt x="2954922" y="3421332"/>
                    <a:pt x="2957291" y="3409482"/>
                    <a:pt x="2954922" y="3408195"/>
                  </a:cubicBezTo>
                  <a:cubicBezTo>
                    <a:pt x="2952483" y="3406909"/>
                    <a:pt x="2939821" y="3411987"/>
                    <a:pt x="2936639" y="3401288"/>
                  </a:cubicBezTo>
                  <a:cubicBezTo>
                    <a:pt x="2933456" y="3390522"/>
                    <a:pt x="2930544" y="3393027"/>
                    <a:pt x="2927836" y="3392756"/>
                  </a:cubicBezTo>
                  <a:cubicBezTo>
                    <a:pt x="2925127" y="3392485"/>
                    <a:pt x="2916798" y="3395668"/>
                    <a:pt x="2912532" y="3390048"/>
                  </a:cubicBezTo>
                  <a:cubicBezTo>
                    <a:pt x="2908266" y="3384427"/>
                    <a:pt x="2899192" y="3384969"/>
                    <a:pt x="2890322" y="3385308"/>
                  </a:cubicBezTo>
                  <a:cubicBezTo>
                    <a:pt x="2881383" y="3385646"/>
                    <a:pt x="2885649" y="3378604"/>
                    <a:pt x="2885446" y="3373999"/>
                  </a:cubicBezTo>
                  <a:cubicBezTo>
                    <a:pt x="2885243" y="3369395"/>
                    <a:pt x="2886936" y="3361134"/>
                    <a:pt x="2883482" y="3352669"/>
                  </a:cubicBezTo>
                  <a:cubicBezTo>
                    <a:pt x="2880029" y="3344273"/>
                    <a:pt x="2866215" y="3340955"/>
                    <a:pt x="2863642" y="3340074"/>
                  </a:cubicBezTo>
                  <a:cubicBezTo>
                    <a:pt x="2861069" y="3339194"/>
                    <a:pt x="2848406" y="3352805"/>
                    <a:pt x="2845224" y="3350232"/>
                  </a:cubicBezTo>
                  <a:cubicBezTo>
                    <a:pt x="2842109" y="3347658"/>
                    <a:pt x="2839807" y="3340616"/>
                    <a:pt x="2833306" y="3340345"/>
                  </a:cubicBezTo>
                  <a:cubicBezTo>
                    <a:pt x="2826738" y="3340074"/>
                    <a:pt x="2823691" y="3333777"/>
                    <a:pt x="2823691" y="3321317"/>
                  </a:cubicBezTo>
                  <a:cubicBezTo>
                    <a:pt x="2823691" y="3320031"/>
                    <a:pt x="2823691" y="3319083"/>
                    <a:pt x="2823623" y="3318203"/>
                  </a:cubicBezTo>
                  <a:cubicBezTo>
                    <a:pt x="2824300" y="3318541"/>
                    <a:pt x="2824706" y="3318948"/>
                    <a:pt x="2824706" y="3319354"/>
                  </a:cubicBezTo>
                  <a:cubicBezTo>
                    <a:pt x="2824571" y="3320640"/>
                    <a:pt x="2828702" y="3322333"/>
                    <a:pt x="2842515" y="3319218"/>
                  </a:cubicBezTo>
                  <a:cubicBezTo>
                    <a:pt x="2856329" y="3316104"/>
                    <a:pt x="2850167" y="3310686"/>
                    <a:pt x="2846443" y="3310415"/>
                  </a:cubicBezTo>
                  <a:cubicBezTo>
                    <a:pt x="2842719" y="3310145"/>
                    <a:pt x="2840213" y="3318067"/>
                    <a:pt x="2836827" y="3318067"/>
                  </a:cubicBezTo>
                  <a:cubicBezTo>
                    <a:pt x="2834796" y="3318067"/>
                    <a:pt x="2827889" y="3316239"/>
                    <a:pt x="2823217" y="3315426"/>
                  </a:cubicBezTo>
                  <a:cubicBezTo>
                    <a:pt x="2822878" y="3314681"/>
                    <a:pt x="2822404" y="3314749"/>
                    <a:pt x="2821727" y="3315223"/>
                  </a:cubicBezTo>
                  <a:cubicBezTo>
                    <a:pt x="2819492" y="3314952"/>
                    <a:pt x="2818206" y="3315020"/>
                    <a:pt x="2818951" y="3315968"/>
                  </a:cubicBezTo>
                  <a:cubicBezTo>
                    <a:pt x="2819086" y="3316171"/>
                    <a:pt x="2819425" y="3316307"/>
                    <a:pt x="2819899" y="3316510"/>
                  </a:cubicBezTo>
                  <a:cubicBezTo>
                    <a:pt x="2818680" y="3317322"/>
                    <a:pt x="2817122" y="3318203"/>
                    <a:pt x="2815226" y="3318067"/>
                  </a:cubicBezTo>
                  <a:cubicBezTo>
                    <a:pt x="2810351" y="3317864"/>
                    <a:pt x="2803309" y="3309535"/>
                    <a:pt x="2795386" y="3306488"/>
                  </a:cubicBezTo>
                  <a:cubicBezTo>
                    <a:pt x="2792745" y="3304660"/>
                    <a:pt x="2785770" y="3302493"/>
                    <a:pt x="2785161" y="3299920"/>
                  </a:cubicBezTo>
                  <a:cubicBezTo>
                    <a:pt x="2784958" y="3298972"/>
                    <a:pt x="2785635" y="3298633"/>
                    <a:pt x="2786718" y="3298633"/>
                  </a:cubicBezTo>
                  <a:cubicBezTo>
                    <a:pt x="2782114" y="3295450"/>
                    <a:pt x="2776764" y="3291117"/>
                    <a:pt x="2776019" y="3292539"/>
                  </a:cubicBezTo>
                  <a:cubicBezTo>
                    <a:pt x="2775478" y="3293555"/>
                    <a:pt x="2776900" y="3296534"/>
                    <a:pt x="2778254" y="3299446"/>
                  </a:cubicBezTo>
                  <a:cubicBezTo>
                    <a:pt x="2778457" y="3299378"/>
                    <a:pt x="2778660" y="3299242"/>
                    <a:pt x="2778864" y="3299175"/>
                  </a:cubicBezTo>
                  <a:cubicBezTo>
                    <a:pt x="2781166" y="3298836"/>
                    <a:pt x="2786177" y="3302628"/>
                    <a:pt x="2790240" y="3305472"/>
                  </a:cubicBezTo>
                  <a:cubicBezTo>
                    <a:pt x="2789562" y="3305472"/>
                    <a:pt x="2788953" y="3305337"/>
                    <a:pt x="2788276" y="3305405"/>
                  </a:cubicBezTo>
                  <a:cubicBezTo>
                    <a:pt x="2777442" y="3306827"/>
                    <a:pt x="2779473" y="3316442"/>
                    <a:pt x="2768097" y="3326057"/>
                  </a:cubicBezTo>
                  <a:cubicBezTo>
                    <a:pt x="2756721" y="3335673"/>
                    <a:pt x="2741417" y="3327683"/>
                    <a:pt x="2734036" y="3322875"/>
                  </a:cubicBezTo>
                  <a:cubicBezTo>
                    <a:pt x="2726656" y="3318067"/>
                    <a:pt x="2724557" y="3309671"/>
                    <a:pt x="2715686" y="3307097"/>
                  </a:cubicBezTo>
                  <a:cubicBezTo>
                    <a:pt x="2706883" y="3304524"/>
                    <a:pt x="2696184" y="3315088"/>
                    <a:pt x="2681897" y="3318473"/>
                  </a:cubicBezTo>
                  <a:cubicBezTo>
                    <a:pt x="2667676" y="3321859"/>
                    <a:pt x="2658941" y="3328021"/>
                    <a:pt x="2655352" y="3327615"/>
                  </a:cubicBezTo>
                  <a:cubicBezTo>
                    <a:pt x="2651763" y="3327208"/>
                    <a:pt x="2657722" y="3315088"/>
                    <a:pt x="2654675" y="3300732"/>
                  </a:cubicBezTo>
                  <a:cubicBezTo>
                    <a:pt x="2651628" y="3286377"/>
                    <a:pt x="2639913" y="3291658"/>
                    <a:pt x="2634970" y="3290914"/>
                  </a:cubicBezTo>
                  <a:cubicBezTo>
                    <a:pt x="2630027" y="3290169"/>
                    <a:pt x="2621901" y="3286715"/>
                    <a:pt x="2611270" y="3285971"/>
                  </a:cubicBezTo>
                  <a:cubicBezTo>
                    <a:pt x="2600639" y="3285226"/>
                    <a:pt x="2607817" y="3275881"/>
                    <a:pt x="2596237" y="3272834"/>
                  </a:cubicBezTo>
                  <a:cubicBezTo>
                    <a:pt x="2593597" y="3272157"/>
                    <a:pt x="2590956" y="3272360"/>
                    <a:pt x="2588450" y="3273105"/>
                  </a:cubicBezTo>
                  <a:cubicBezTo>
                    <a:pt x="2590279" y="3266807"/>
                    <a:pt x="2601316" y="3257869"/>
                    <a:pt x="2599691" y="3256447"/>
                  </a:cubicBezTo>
                  <a:cubicBezTo>
                    <a:pt x="2597863" y="3254889"/>
                    <a:pt x="2589398" y="3267823"/>
                    <a:pt x="2586893" y="3269584"/>
                  </a:cubicBezTo>
                  <a:cubicBezTo>
                    <a:pt x="2581882" y="3273172"/>
                    <a:pt x="2582288" y="3267349"/>
                    <a:pt x="2581679" y="3272563"/>
                  </a:cubicBezTo>
                  <a:cubicBezTo>
                    <a:pt x="2581137" y="3277777"/>
                    <a:pt x="2564479" y="3284684"/>
                    <a:pt x="2566917" y="3286783"/>
                  </a:cubicBezTo>
                  <a:cubicBezTo>
                    <a:pt x="2567865" y="3287596"/>
                    <a:pt x="2570100" y="3287731"/>
                    <a:pt x="2572537" y="3287528"/>
                  </a:cubicBezTo>
                  <a:cubicBezTo>
                    <a:pt x="2571996" y="3290778"/>
                    <a:pt x="2571590" y="3293622"/>
                    <a:pt x="2561839" y="3295247"/>
                  </a:cubicBezTo>
                  <a:cubicBezTo>
                    <a:pt x="2551749" y="3296940"/>
                    <a:pt x="2543556" y="3299649"/>
                    <a:pt x="2538612" y="3302831"/>
                  </a:cubicBezTo>
                  <a:cubicBezTo>
                    <a:pt x="2537597" y="3303508"/>
                    <a:pt x="2536513" y="3304524"/>
                    <a:pt x="2535362" y="3305675"/>
                  </a:cubicBezTo>
                  <a:cubicBezTo>
                    <a:pt x="2535565" y="3303035"/>
                    <a:pt x="2535633" y="3300462"/>
                    <a:pt x="2535091" y="3299175"/>
                  </a:cubicBezTo>
                  <a:cubicBezTo>
                    <a:pt x="2534076" y="3297076"/>
                    <a:pt x="2531367" y="3294706"/>
                    <a:pt x="2529268" y="3292404"/>
                  </a:cubicBezTo>
                  <a:cubicBezTo>
                    <a:pt x="2529336" y="3292336"/>
                    <a:pt x="2529336" y="3292404"/>
                    <a:pt x="2529336" y="3292336"/>
                  </a:cubicBezTo>
                  <a:cubicBezTo>
                    <a:pt x="2532180" y="3289289"/>
                    <a:pt x="2534550" y="3284752"/>
                    <a:pt x="2548431" y="3282246"/>
                  </a:cubicBezTo>
                  <a:cubicBezTo>
                    <a:pt x="2562312" y="3279808"/>
                    <a:pt x="2555135" y="3267688"/>
                    <a:pt x="2552832" y="3266943"/>
                  </a:cubicBezTo>
                  <a:cubicBezTo>
                    <a:pt x="2550530" y="3266198"/>
                    <a:pt x="2547348" y="3264031"/>
                    <a:pt x="2544165" y="3259291"/>
                  </a:cubicBezTo>
                  <a:cubicBezTo>
                    <a:pt x="2540915" y="3254551"/>
                    <a:pt x="2527507" y="3245545"/>
                    <a:pt x="2522022" y="3248389"/>
                  </a:cubicBezTo>
                  <a:cubicBezTo>
                    <a:pt x="2516538" y="3251233"/>
                    <a:pt x="2520939" y="3260916"/>
                    <a:pt x="2516538" y="3263896"/>
                  </a:cubicBezTo>
                  <a:cubicBezTo>
                    <a:pt x="2512136" y="3266875"/>
                    <a:pt x="2507735" y="3268297"/>
                    <a:pt x="2505906" y="3271547"/>
                  </a:cubicBezTo>
                  <a:cubicBezTo>
                    <a:pt x="2504078" y="3274730"/>
                    <a:pt x="2495411" y="3273917"/>
                    <a:pt x="2490942" y="3275746"/>
                  </a:cubicBezTo>
                  <a:cubicBezTo>
                    <a:pt x="2486405" y="3277574"/>
                    <a:pt x="2479091" y="3291794"/>
                    <a:pt x="2471101" y="3294367"/>
                  </a:cubicBezTo>
                  <a:cubicBezTo>
                    <a:pt x="2463111" y="3296940"/>
                    <a:pt x="2454850" y="3293622"/>
                    <a:pt x="2451396" y="3293758"/>
                  </a:cubicBezTo>
                  <a:cubicBezTo>
                    <a:pt x="2447943" y="3293893"/>
                    <a:pt x="2442661" y="3290101"/>
                    <a:pt x="2442052" y="3297347"/>
                  </a:cubicBezTo>
                  <a:cubicBezTo>
                    <a:pt x="2441510" y="3304524"/>
                    <a:pt x="2441713" y="3300258"/>
                    <a:pt x="2439411" y="3296128"/>
                  </a:cubicBezTo>
                  <a:cubicBezTo>
                    <a:pt x="2437108" y="3291997"/>
                    <a:pt x="2424378" y="3305811"/>
                    <a:pt x="2417945" y="3308384"/>
                  </a:cubicBezTo>
                  <a:cubicBezTo>
                    <a:pt x="2411512" y="3310957"/>
                    <a:pt x="2409752" y="3309061"/>
                    <a:pt x="2404470" y="3314343"/>
                  </a:cubicBezTo>
                  <a:cubicBezTo>
                    <a:pt x="2399188" y="3319557"/>
                    <a:pt x="2393703" y="3319286"/>
                    <a:pt x="2390318" y="3326396"/>
                  </a:cubicBezTo>
                  <a:cubicBezTo>
                    <a:pt x="2386864" y="3333439"/>
                    <a:pt x="2395938" y="3339262"/>
                    <a:pt x="2396615" y="3343325"/>
                  </a:cubicBezTo>
                  <a:cubicBezTo>
                    <a:pt x="2397360" y="3347455"/>
                    <a:pt x="2392485" y="3352805"/>
                    <a:pt x="2383749" y="3354904"/>
                  </a:cubicBezTo>
                  <a:cubicBezTo>
                    <a:pt x="2375082" y="3357003"/>
                    <a:pt x="2368581" y="3377047"/>
                    <a:pt x="2364857" y="3379755"/>
                  </a:cubicBezTo>
                  <a:cubicBezTo>
                    <a:pt x="2361133" y="3382464"/>
                    <a:pt x="2352601" y="3377385"/>
                    <a:pt x="2352059" y="3379958"/>
                  </a:cubicBezTo>
                  <a:cubicBezTo>
                    <a:pt x="2351517" y="3382532"/>
                    <a:pt x="2352601" y="3389303"/>
                    <a:pt x="2347590" y="3390725"/>
                  </a:cubicBezTo>
                  <a:cubicBezTo>
                    <a:pt x="2342579" y="3392147"/>
                    <a:pt x="2335604" y="3391876"/>
                    <a:pt x="2333505" y="3389777"/>
                  </a:cubicBezTo>
                  <a:cubicBezTo>
                    <a:pt x="2331338" y="3387678"/>
                    <a:pt x="2329239" y="3373322"/>
                    <a:pt x="2325989" y="3372916"/>
                  </a:cubicBezTo>
                  <a:cubicBezTo>
                    <a:pt x="2324228" y="3372713"/>
                    <a:pt x="2321791" y="3373525"/>
                    <a:pt x="2320707" y="3374609"/>
                  </a:cubicBezTo>
                  <a:cubicBezTo>
                    <a:pt x="2322197" y="3370749"/>
                    <a:pt x="2317321" y="3367634"/>
                    <a:pt x="2317321" y="3366754"/>
                  </a:cubicBezTo>
                  <a:cubicBezTo>
                    <a:pt x="2317321" y="3364519"/>
                    <a:pt x="2311972" y="3361608"/>
                    <a:pt x="2302831" y="3357816"/>
                  </a:cubicBezTo>
                  <a:cubicBezTo>
                    <a:pt x="2293689" y="3354024"/>
                    <a:pt x="2282245" y="3348471"/>
                    <a:pt x="2266265" y="3349216"/>
                  </a:cubicBezTo>
                  <a:cubicBezTo>
                    <a:pt x="2250284" y="3349961"/>
                    <a:pt x="2243513" y="3360253"/>
                    <a:pt x="2226787" y="3365535"/>
                  </a:cubicBezTo>
                  <a:cubicBezTo>
                    <a:pt x="2210062" y="3370817"/>
                    <a:pt x="2209317" y="3377385"/>
                    <a:pt x="2202478" y="3375895"/>
                  </a:cubicBezTo>
                  <a:cubicBezTo>
                    <a:pt x="2195638" y="3374406"/>
                    <a:pt x="2188867" y="3374744"/>
                    <a:pt x="2183585" y="3374744"/>
                  </a:cubicBezTo>
                  <a:cubicBezTo>
                    <a:pt x="2178303" y="3374744"/>
                    <a:pt x="2164016" y="3360592"/>
                    <a:pt x="2155687" y="3350028"/>
                  </a:cubicBezTo>
                  <a:cubicBezTo>
                    <a:pt x="2147358" y="3339465"/>
                    <a:pt x="2147155" y="3334319"/>
                    <a:pt x="2141873" y="3329037"/>
                  </a:cubicBezTo>
                  <a:cubicBezTo>
                    <a:pt x="2136524" y="3323755"/>
                    <a:pt x="2142279" y="3310212"/>
                    <a:pt x="2134628" y="3301139"/>
                  </a:cubicBezTo>
                  <a:cubicBezTo>
                    <a:pt x="2127044" y="3292065"/>
                    <a:pt x="2123387" y="3286580"/>
                    <a:pt x="2124132" y="3271547"/>
                  </a:cubicBezTo>
                  <a:cubicBezTo>
                    <a:pt x="2124877" y="3256515"/>
                    <a:pt x="2136862" y="3254551"/>
                    <a:pt x="2140654" y="3244597"/>
                  </a:cubicBezTo>
                  <a:cubicBezTo>
                    <a:pt x="2144446" y="3234643"/>
                    <a:pt x="2137810" y="3222454"/>
                    <a:pt x="2139368" y="3215683"/>
                  </a:cubicBezTo>
                  <a:cubicBezTo>
                    <a:pt x="2140857" y="3208911"/>
                    <a:pt x="2153249" y="3198687"/>
                    <a:pt x="2154807" y="3191847"/>
                  </a:cubicBezTo>
                  <a:cubicBezTo>
                    <a:pt x="2156296" y="3185076"/>
                    <a:pt x="2149119" y="3182503"/>
                    <a:pt x="2150676" y="3176476"/>
                  </a:cubicBezTo>
                  <a:cubicBezTo>
                    <a:pt x="2152166" y="3170450"/>
                    <a:pt x="2150473" y="3162392"/>
                    <a:pt x="2145936" y="3157110"/>
                  </a:cubicBezTo>
                  <a:cubicBezTo>
                    <a:pt x="2141399" y="3151828"/>
                    <a:pt x="2127314" y="3149797"/>
                    <a:pt x="2122778" y="3147562"/>
                  </a:cubicBezTo>
                  <a:cubicBezTo>
                    <a:pt x="2118241" y="3145327"/>
                    <a:pt x="2144378" y="3149187"/>
                    <a:pt x="2145191" y="3146140"/>
                  </a:cubicBezTo>
                  <a:cubicBezTo>
                    <a:pt x="2145936" y="3143093"/>
                    <a:pt x="2114313" y="3133003"/>
                    <a:pt x="2100635" y="3133749"/>
                  </a:cubicBezTo>
                  <a:cubicBezTo>
                    <a:pt x="2086957" y="3134493"/>
                    <a:pt x="2080388" y="3132123"/>
                    <a:pt x="2072059" y="3126097"/>
                  </a:cubicBezTo>
                  <a:cubicBezTo>
                    <a:pt x="2063731" y="3120070"/>
                    <a:pt x="2046666" y="3139775"/>
                    <a:pt x="2039015" y="3142822"/>
                  </a:cubicBezTo>
                  <a:cubicBezTo>
                    <a:pt x="2031431" y="3145869"/>
                    <a:pt x="2007798" y="3143906"/>
                    <a:pt x="1993375" y="3146140"/>
                  </a:cubicBezTo>
                  <a:cubicBezTo>
                    <a:pt x="1978952" y="3148375"/>
                    <a:pt x="1963581" y="3132056"/>
                    <a:pt x="1965070" y="3126842"/>
                  </a:cubicBezTo>
                  <a:cubicBezTo>
                    <a:pt x="1966560" y="3121560"/>
                    <a:pt x="1995068" y="3114720"/>
                    <a:pt x="1996625" y="3104902"/>
                  </a:cubicBezTo>
                  <a:cubicBezTo>
                    <a:pt x="1998115" y="3095083"/>
                    <a:pt x="1978207" y="3084384"/>
                    <a:pt x="1979697" y="3076868"/>
                  </a:cubicBezTo>
                  <a:cubicBezTo>
                    <a:pt x="1981187" y="3069352"/>
                    <a:pt x="1990125" y="3060752"/>
                    <a:pt x="1993172" y="3054725"/>
                  </a:cubicBezTo>
                  <a:cubicBezTo>
                    <a:pt x="1996219" y="3048699"/>
                    <a:pt x="2009830" y="3049579"/>
                    <a:pt x="2014367" y="3047277"/>
                  </a:cubicBezTo>
                  <a:cubicBezTo>
                    <a:pt x="2018903" y="3045042"/>
                    <a:pt x="2019648" y="3017686"/>
                    <a:pt x="2019648" y="3005632"/>
                  </a:cubicBezTo>
                  <a:cubicBezTo>
                    <a:pt x="2019648" y="2993579"/>
                    <a:pt x="2018226" y="2980240"/>
                    <a:pt x="2031160" y="2968931"/>
                  </a:cubicBezTo>
                  <a:cubicBezTo>
                    <a:pt x="2044093" y="2957623"/>
                    <a:pt x="2056214" y="2950987"/>
                    <a:pt x="2054724" y="2934397"/>
                  </a:cubicBezTo>
                  <a:cubicBezTo>
                    <a:pt x="2053235" y="2917807"/>
                    <a:pt x="2030212" y="2935074"/>
                    <a:pt x="2008949" y="2935074"/>
                  </a:cubicBezTo>
                  <a:cubicBezTo>
                    <a:pt x="1987687" y="2935074"/>
                    <a:pt x="1987552" y="2942590"/>
                    <a:pt x="1970081" y="2946382"/>
                  </a:cubicBezTo>
                  <a:cubicBezTo>
                    <a:pt x="1952611" y="2950174"/>
                    <a:pt x="1937985" y="2931011"/>
                    <a:pt x="1928843" y="2942320"/>
                  </a:cubicBezTo>
                  <a:cubicBezTo>
                    <a:pt x="1919702" y="2953628"/>
                    <a:pt x="1917061" y="2967035"/>
                    <a:pt x="1914014" y="2978344"/>
                  </a:cubicBezTo>
                  <a:cubicBezTo>
                    <a:pt x="1910966" y="2989652"/>
                    <a:pt x="1918754" y="3007461"/>
                    <a:pt x="1910425" y="3019582"/>
                  </a:cubicBezTo>
                  <a:cubicBezTo>
                    <a:pt x="1902096" y="3031635"/>
                    <a:pt x="1892819" y="3041995"/>
                    <a:pt x="1889027" y="3048767"/>
                  </a:cubicBezTo>
                  <a:cubicBezTo>
                    <a:pt x="1885235" y="3055538"/>
                    <a:pt x="1872911" y="3045516"/>
                    <a:pt x="1844809" y="3042469"/>
                  </a:cubicBezTo>
                  <a:cubicBezTo>
                    <a:pt x="1816708" y="3039422"/>
                    <a:pt x="1818333" y="3050459"/>
                    <a:pt x="1804587" y="3057231"/>
                  </a:cubicBezTo>
                  <a:cubicBezTo>
                    <a:pt x="1790909" y="3064002"/>
                    <a:pt x="1788810" y="3049985"/>
                    <a:pt x="1781158" y="3044704"/>
                  </a:cubicBezTo>
                  <a:cubicBezTo>
                    <a:pt x="1773574" y="3039422"/>
                    <a:pt x="1773168" y="3037594"/>
                    <a:pt x="1751093" y="3030822"/>
                  </a:cubicBezTo>
                  <a:cubicBezTo>
                    <a:pt x="1729018" y="3024051"/>
                    <a:pt x="1723397" y="3006851"/>
                    <a:pt x="1715068" y="2987214"/>
                  </a:cubicBezTo>
                  <a:cubicBezTo>
                    <a:pt x="1706740" y="2967645"/>
                    <a:pt x="1707417" y="2964395"/>
                    <a:pt x="1700578" y="2958368"/>
                  </a:cubicBezTo>
                  <a:cubicBezTo>
                    <a:pt x="1693738" y="2952341"/>
                    <a:pt x="1697869" y="2936225"/>
                    <a:pt x="1695634" y="2923427"/>
                  </a:cubicBezTo>
                  <a:cubicBezTo>
                    <a:pt x="1693332" y="2910629"/>
                    <a:pt x="1689540" y="2907718"/>
                    <a:pt x="1687983" y="2894919"/>
                  </a:cubicBezTo>
                  <a:cubicBezTo>
                    <a:pt x="1686493" y="2882121"/>
                    <a:pt x="1679518" y="2885575"/>
                    <a:pt x="1678706" y="2870542"/>
                  </a:cubicBezTo>
                  <a:cubicBezTo>
                    <a:pt x="1677961" y="2855442"/>
                    <a:pt x="1695296" y="2842034"/>
                    <a:pt x="1698343" y="2826934"/>
                  </a:cubicBezTo>
                  <a:cubicBezTo>
                    <a:pt x="1701390" y="2811834"/>
                    <a:pt x="1699494" y="2797275"/>
                    <a:pt x="1706333" y="2791993"/>
                  </a:cubicBezTo>
                  <a:cubicBezTo>
                    <a:pt x="1713172" y="2786712"/>
                    <a:pt x="1724684" y="2776487"/>
                    <a:pt x="1720147" y="2758407"/>
                  </a:cubicBezTo>
                  <a:cubicBezTo>
                    <a:pt x="1715610" y="2740327"/>
                    <a:pt x="1727934" y="2730238"/>
                    <a:pt x="1731726" y="2699292"/>
                  </a:cubicBezTo>
                  <a:cubicBezTo>
                    <a:pt x="1735518" y="2668414"/>
                    <a:pt x="1762130" y="2661846"/>
                    <a:pt x="1781158" y="2658054"/>
                  </a:cubicBezTo>
                  <a:cubicBezTo>
                    <a:pt x="1800186" y="2654262"/>
                    <a:pt x="1807837" y="2657986"/>
                    <a:pt x="1812374" y="2651215"/>
                  </a:cubicBezTo>
                  <a:cubicBezTo>
                    <a:pt x="1816911" y="2644444"/>
                    <a:pt x="1803571" y="2629885"/>
                    <a:pt x="1811900" y="2623858"/>
                  </a:cubicBezTo>
                  <a:cubicBezTo>
                    <a:pt x="1820229" y="2617832"/>
                    <a:pt x="1812171" y="2635911"/>
                    <a:pt x="1819010" y="2632864"/>
                  </a:cubicBezTo>
                  <a:cubicBezTo>
                    <a:pt x="1825849" y="2629817"/>
                    <a:pt x="1838309" y="2644714"/>
                    <a:pt x="1857269" y="2639433"/>
                  </a:cubicBezTo>
                  <a:cubicBezTo>
                    <a:pt x="1876297" y="2634151"/>
                    <a:pt x="1900132" y="2629546"/>
                    <a:pt x="1904669" y="2629546"/>
                  </a:cubicBezTo>
                  <a:cubicBezTo>
                    <a:pt x="1909206" y="2629546"/>
                    <a:pt x="1919024" y="2644579"/>
                    <a:pt x="1925864" y="2650605"/>
                  </a:cubicBezTo>
                  <a:cubicBezTo>
                    <a:pt x="1932703" y="2656632"/>
                    <a:pt x="1940693" y="2646001"/>
                    <a:pt x="1947532" y="2648236"/>
                  </a:cubicBezTo>
                  <a:cubicBezTo>
                    <a:pt x="1954371" y="2650470"/>
                    <a:pt x="1965003" y="2664216"/>
                    <a:pt x="1971910" y="2659747"/>
                  </a:cubicBezTo>
                  <a:cubicBezTo>
                    <a:pt x="1978749" y="2655210"/>
                    <a:pt x="1962836" y="2650741"/>
                    <a:pt x="1968185" y="2651486"/>
                  </a:cubicBezTo>
                  <a:cubicBezTo>
                    <a:pt x="1973535" y="2652230"/>
                    <a:pt x="1997641" y="2660830"/>
                    <a:pt x="1996084" y="2655548"/>
                  </a:cubicBezTo>
                  <a:cubicBezTo>
                    <a:pt x="1994526" y="2650267"/>
                    <a:pt x="1972113" y="2639636"/>
                    <a:pt x="1973602" y="2635844"/>
                  </a:cubicBezTo>
                  <a:cubicBezTo>
                    <a:pt x="1975092" y="2632052"/>
                    <a:pt x="1993985" y="2632864"/>
                    <a:pt x="1991682" y="2631375"/>
                  </a:cubicBezTo>
                  <a:cubicBezTo>
                    <a:pt x="1989380" y="2629885"/>
                    <a:pt x="1973535" y="2616884"/>
                    <a:pt x="1975837" y="2612414"/>
                  </a:cubicBezTo>
                  <a:cubicBezTo>
                    <a:pt x="1978139" y="2607878"/>
                    <a:pt x="1991885" y="2602190"/>
                    <a:pt x="2010101" y="2597653"/>
                  </a:cubicBezTo>
                  <a:cubicBezTo>
                    <a:pt x="2028316" y="2593116"/>
                    <a:pt x="2039218" y="2611940"/>
                    <a:pt x="2059735" y="2611940"/>
                  </a:cubicBezTo>
                  <a:cubicBezTo>
                    <a:pt x="2080253" y="2611940"/>
                    <a:pt x="2106526" y="2606252"/>
                    <a:pt x="2121017" y="2613836"/>
                  </a:cubicBezTo>
                  <a:cubicBezTo>
                    <a:pt x="2135440" y="2621353"/>
                    <a:pt x="2135305" y="2642141"/>
                    <a:pt x="2142144" y="2639162"/>
                  </a:cubicBezTo>
                  <a:cubicBezTo>
                    <a:pt x="2148983" y="2636114"/>
                    <a:pt x="2147223" y="2624400"/>
                    <a:pt x="2170042" y="2635708"/>
                  </a:cubicBezTo>
                  <a:cubicBezTo>
                    <a:pt x="2192862" y="2647017"/>
                    <a:pt x="2182773" y="2658189"/>
                    <a:pt x="2192659" y="2669498"/>
                  </a:cubicBezTo>
                  <a:cubicBezTo>
                    <a:pt x="2202545" y="2680806"/>
                    <a:pt x="2205118" y="2685275"/>
                    <a:pt x="2199769" y="2696583"/>
                  </a:cubicBezTo>
                  <a:cubicBezTo>
                    <a:pt x="2194420" y="2707892"/>
                    <a:pt x="2194284" y="2711074"/>
                    <a:pt x="2200378" y="2714122"/>
                  </a:cubicBezTo>
                  <a:cubicBezTo>
                    <a:pt x="2206473" y="2717169"/>
                    <a:pt x="2214869" y="2721435"/>
                    <a:pt x="2219474" y="2732743"/>
                  </a:cubicBezTo>
                  <a:cubicBezTo>
                    <a:pt x="2224011" y="2744051"/>
                    <a:pt x="2228886" y="2757865"/>
                    <a:pt x="2237215" y="2774388"/>
                  </a:cubicBezTo>
                  <a:cubicBezTo>
                    <a:pt x="2245544" y="2790977"/>
                    <a:pt x="2242835" y="2809532"/>
                    <a:pt x="2256514" y="2814068"/>
                  </a:cubicBezTo>
                  <a:cubicBezTo>
                    <a:pt x="2270192" y="2818605"/>
                    <a:pt x="2264843" y="2777773"/>
                    <a:pt x="2270124" y="2769512"/>
                  </a:cubicBezTo>
                  <a:cubicBezTo>
                    <a:pt x="2275474" y="2761251"/>
                    <a:pt x="2294976" y="2752516"/>
                    <a:pt x="2294231" y="2739718"/>
                  </a:cubicBezTo>
                  <a:cubicBezTo>
                    <a:pt x="2293486" y="2726920"/>
                    <a:pt x="2277099" y="2722247"/>
                    <a:pt x="2275542" y="2711684"/>
                  </a:cubicBezTo>
                  <a:cubicBezTo>
                    <a:pt x="2274052" y="2701121"/>
                    <a:pt x="2273578" y="2692588"/>
                    <a:pt x="2267484" y="2676066"/>
                  </a:cubicBezTo>
                  <a:cubicBezTo>
                    <a:pt x="2261389" y="2659476"/>
                    <a:pt x="2262134" y="2647897"/>
                    <a:pt x="2257530" y="2628260"/>
                  </a:cubicBezTo>
                  <a:cubicBezTo>
                    <a:pt x="2252993" y="2608690"/>
                    <a:pt x="2258545" y="2572260"/>
                    <a:pt x="2275271" y="2552690"/>
                  </a:cubicBezTo>
                  <a:cubicBezTo>
                    <a:pt x="2291996" y="2533121"/>
                    <a:pt x="2286579" y="2536033"/>
                    <a:pt x="2300257" y="2525469"/>
                  </a:cubicBezTo>
                  <a:cubicBezTo>
                    <a:pt x="2313936" y="2514906"/>
                    <a:pt x="2322197" y="2510504"/>
                    <a:pt x="2338922" y="2501498"/>
                  </a:cubicBezTo>
                  <a:cubicBezTo>
                    <a:pt x="2355648" y="2492424"/>
                    <a:pt x="2359440" y="2485111"/>
                    <a:pt x="2367769" y="2476038"/>
                  </a:cubicBezTo>
                  <a:cubicBezTo>
                    <a:pt x="2376098" y="2466964"/>
                    <a:pt x="2384833" y="2477798"/>
                    <a:pt x="2392417" y="2470282"/>
                  </a:cubicBezTo>
                  <a:cubicBezTo>
                    <a:pt x="2400001" y="2462765"/>
                    <a:pt x="2410632" y="2452270"/>
                    <a:pt x="2422753" y="2446988"/>
                  </a:cubicBezTo>
                  <a:cubicBezTo>
                    <a:pt x="2434941" y="2441706"/>
                    <a:pt x="2432639" y="2435341"/>
                    <a:pt x="2435686" y="2430804"/>
                  </a:cubicBezTo>
                  <a:cubicBezTo>
                    <a:pt x="2438733" y="2426267"/>
                    <a:pt x="2446453" y="2427554"/>
                    <a:pt x="2446453" y="2421527"/>
                  </a:cubicBezTo>
                  <a:cubicBezTo>
                    <a:pt x="2446453" y="2415501"/>
                    <a:pt x="2455120" y="2423356"/>
                    <a:pt x="2459657" y="2421121"/>
                  </a:cubicBezTo>
                  <a:cubicBezTo>
                    <a:pt x="2464194" y="2418887"/>
                    <a:pt x="2455730" y="2404125"/>
                    <a:pt x="2464804" y="2392816"/>
                  </a:cubicBezTo>
                  <a:cubicBezTo>
                    <a:pt x="2473945" y="2381508"/>
                    <a:pt x="2471304" y="2389363"/>
                    <a:pt x="2472117" y="2382591"/>
                  </a:cubicBezTo>
                  <a:cubicBezTo>
                    <a:pt x="2472862" y="2375820"/>
                    <a:pt x="2475706" y="2366002"/>
                    <a:pt x="2474893" y="2356928"/>
                  </a:cubicBezTo>
                  <a:cubicBezTo>
                    <a:pt x="2474148" y="2347854"/>
                    <a:pt x="2458506" y="2361803"/>
                    <a:pt x="2453969" y="2361058"/>
                  </a:cubicBezTo>
                  <a:cubicBezTo>
                    <a:pt x="2449432" y="2360313"/>
                    <a:pt x="2458574" y="2351714"/>
                    <a:pt x="2463179" y="2348667"/>
                  </a:cubicBezTo>
                  <a:cubicBezTo>
                    <a:pt x="2467715" y="2345619"/>
                    <a:pt x="2466090" y="2331805"/>
                    <a:pt x="2466090" y="2323544"/>
                  </a:cubicBezTo>
                  <a:cubicBezTo>
                    <a:pt x="2466090" y="2315283"/>
                    <a:pt x="2452344" y="2305803"/>
                    <a:pt x="2454646" y="2299709"/>
                  </a:cubicBezTo>
                  <a:cubicBezTo>
                    <a:pt x="2456949" y="2293682"/>
                    <a:pt x="2475773" y="2294089"/>
                    <a:pt x="2483358" y="2302418"/>
                  </a:cubicBezTo>
                  <a:cubicBezTo>
                    <a:pt x="2490942" y="2310679"/>
                    <a:pt x="2475909" y="2343994"/>
                    <a:pt x="2480513" y="2337223"/>
                  </a:cubicBezTo>
                  <a:cubicBezTo>
                    <a:pt x="2485050" y="2330452"/>
                    <a:pt x="2490874" y="2319075"/>
                    <a:pt x="2497713" y="2314538"/>
                  </a:cubicBezTo>
                  <a:cubicBezTo>
                    <a:pt x="2504552" y="2310002"/>
                    <a:pt x="2514032" y="2286166"/>
                    <a:pt x="2513287" y="2282374"/>
                  </a:cubicBezTo>
                  <a:cubicBezTo>
                    <a:pt x="2512542" y="2278582"/>
                    <a:pt x="2511188" y="2271269"/>
                    <a:pt x="2516470" y="2271269"/>
                  </a:cubicBezTo>
                  <a:cubicBezTo>
                    <a:pt x="2521819" y="2271269"/>
                    <a:pt x="2537732" y="2255694"/>
                    <a:pt x="2549108" y="2246689"/>
                  </a:cubicBezTo>
                  <a:cubicBezTo>
                    <a:pt x="2560484" y="2237615"/>
                    <a:pt x="2553171" y="2213712"/>
                    <a:pt x="2557708" y="2197121"/>
                  </a:cubicBezTo>
                  <a:cubicBezTo>
                    <a:pt x="2562245" y="2180532"/>
                    <a:pt x="2564412" y="2177417"/>
                    <a:pt x="2579647" y="2169155"/>
                  </a:cubicBezTo>
                  <a:cubicBezTo>
                    <a:pt x="2594816" y="2160894"/>
                    <a:pt x="2618177" y="2178432"/>
                    <a:pt x="2631043" y="2179177"/>
                  </a:cubicBezTo>
                  <a:cubicBezTo>
                    <a:pt x="2643976" y="2179922"/>
                    <a:pt x="2646956" y="2172812"/>
                    <a:pt x="2656842" y="2168275"/>
                  </a:cubicBezTo>
                  <a:cubicBezTo>
                    <a:pt x="2666728" y="2163738"/>
                    <a:pt x="2668082" y="2173557"/>
                    <a:pt x="2677969" y="2172067"/>
                  </a:cubicBezTo>
                  <a:cubicBezTo>
                    <a:pt x="2687855" y="2170577"/>
                    <a:pt x="2676547" y="2159946"/>
                    <a:pt x="2673500" y="2154665"/>
                  </a:cubicBezTo>
                  <a:cubicBezTo>
                    <a:pt x="2670453" y="2149383"/>
                    <a:pt x="2675057" y="2134418"/>
                    <a:pt x="2670453" y="2125412"/>
                  </a:cubicBezTo>
                  <a:cubicBezTo>
                    <a:pt x="2665916" y="2116338"/>
                    <a:pt x="2670791" y="2104014"/>
                    <a:pt x="2682235" y="2084445"/>
                  </a:cubicBezTo>
                  <a:cubicBezTo>
                    <a:pt x="2693611" y="2064875"/>
                    <a:pt x="2697200" y="2072865"/>
                    <a:pt x="2711691" y="2071376"/>
                  </a:cubicBezTo>
                  <a:cubicBezTo>
                    <a:pt x="2726114" y="2069886"/>
                    <a:pt x="2732818" y="2065078"/>
                    <a:pt x="2748799" y="2056817"/>
                  </a:cubicBezTo>
                  <a:cubicBezTo>
                    <a:pt x="2764779" y="2048556"/>
                    <a:pt x="2765930" y="2053702"/>
                    <a:pt x="2774259" y="2051468"/>
                  </a:cubicBezTo>
                  <a:cubicBezTo>
                    <a:pt x="2782588" y="2049233"/>
                    <a:pt x="2796876" y="2032575"/>
                    <a:pt x="2809742" y="2031086"/>
                  </a:cubicBezTo>
                  <a:cubicBezTo>
                    <a:pt x="2809809" y="2031086"/>
                    <a:pt x="2809877" y="2031086"/>
                    <a:pt x="2809944" y="2031086"/>
                  </a:cubicBezTo>
                  <a:cubicBezTo>
                    <a:pt x="2806017" y="2024788"/>
                    <a:pt x="2805001" y="2012735"/>
                    <a:pt x="2811773" y="2008672"/>
                  </a:cubicBezTo>
                  <a:cubicBezTo>
                    <a:pt x="2819357" y="2004135"/>
                    <a:pt x="2838452" y="2013073"/>
                    <a:pt x="2849151" y="2012329"/>
                  </a:cubicBezTo>
                  <a:cubicBezTo>
                    <a:pt x="2859782" y="2011584"/>
                    <a:pt x="2861001" y="2025601"/>
                    <a:pt x="2855652" y="2029393"/>
                  </a:cubicBezTo>
                  <a:cubicBezTo>
                    <a:pt x="2850302" y="2033185"/>
                    <a:pt x="2827009" y="2040566"/>
                    <a:pt x="2820169" y="2061692"/>
                  </a:cubicBezTo>
                  <a:cubicBezTo>
                    <a:pt x="2813330" y="2082819"/>
                    <a:pt x="2835676" y="2078553"/>
                    <a:pt x="2842515" y="2076996"/>
                  </a:cubicBezTo>
                  <a:cubicBezTo>
                    <a:pt x="2849354" y="2075506"/>
                    <a:pt x="2866215" y="2083293"/>
                    <a:pt x="2879149" y="2086341"/>
                  </a:cubicBezTo>
                  <a:cubicBezTo>
                    <a:pt x="2892082" y="2089388"/>
                    <a:pt x="2892014" y="2069954"/>
                    <a:pt x="2904880" y="2065417"/>
                  </a:cubicBezTo>
                  <a:cubicBezTo>
                    <a:pt x="2917814" y="2060880"/>
                    <a:pt x="2936841" y="2067042"/>
                    <a:pt x="2949775" y="2058781"/>
                  </a:cubicBezTo>
                  <a:cubicBezTo>
                    <a:pt x="2962708" y="2050520"/>
                    <a:pt x="2967651" y="2037044"/>
                    <a:pt x="2969886" y="2029528"/>
                  </a:cubicBezTo>
                  <a:cubicBezTo>
                    <a:pt x="2972189" y="2022012"/>
                    <a:pt x="2979976" y="2015918"/>
                    <a:pt x="2991419" y="2015918"/>
                  </a:cubicBezTo>
                  <a:cubicBezTo>
                    <a:pt x="3002795" y="2015918"/>
                    <a:pt x="2994534" y="2010162"/>
                    <a:pt x="2992232" y="2004135"/>
                  </a:cubicBezTo>
                  <a:cubicBezTo>
                    <a:pt x="2990472" y="1999463"/>
                    <a:pt x="2988711" y="1998447"/>
                    <a:pt x="2987357" y="1996077"/>
                  </a:cubicBezTo>
                  <a:cubicBezTo>
                    <a:pt x="2991352" y="1995874"/>
                    <a:pt x="2996024" y="1995332"/>
                    <a:pt x="3000561" y="1995468"/>
                  </a:cubicBezTo>
                  <a:cubicBezTo>
                    <a:pt x="3010379" y="1995874"/>
                    <a:pt x="3015255" y="1996213"/>
                    <a:pt x="3022094" y="1994723"/>
                  </a:cubicBezTo>
                  <a:cubicBezTo>
                    <a:pt x="3028933" y="1993233"/>
                    <a:pt x="3023651" y="1993707"/>
                    <a:pt x="3029001" y="1986936"/>
                  </a:cubicBezTo>
                  <a:cubicBezTo>
                    <a:pt x="3031507" y="1983753"/>
                    <a:pt x="3033741" y="1983414"/>
                    <a:pt x="3035027" y="1983753"/>
                  </a:cubicBezTo>
                  <a:cubicBezTo>
                    <a:pt x="3032387" y="1980909"/>
                    <a:pt x="3034283" y="1968246"/>
                    <a:pt x="3030220" y="1973528"/>
                  </a:cubicBezTo>
                  <a:cubicBezTo>
                    <a:pt x="3026022" y="1979013"/>
                    <a:pt x="3021688" y="1996145"/>
                    <a:pt x="3016744" y="1988967"/>
                  </a:cubicBezTo>
                  <a:cubicBezTo>
                    <a:pt x="3011801" y="1981789"/>
                    <a:pt x="3025954" y="1978878"/>
                    <a:pt x="3028256" y="1973257"/>
                  </a:cubicBezTo>
                  <a:cubicBezTo>
                    <a:pt x="3030559" y="1967569"/>
                    <a:pt x="3030694" y="1961475"/>
                    <a:pt x="3032251" y="1958089"/>
                  </a:cubicBezTo>
                  <a:cubicBezTo>
                    <a:pt x="3033741" y="1954704"/>
                    <a:pt x="3034757" y="1948474"/>
                    <a:pt x="3031710" y="1942786"/>
                  </a:cubicBezTo>
                  <a:cubicBezTo>
                    <a:pt x="3028662" y="1937166"/>
                    <a:pt x="3012614" y="1940619"/>
                    <a:pt x="3010989" y="1943531"/>
                  </a:cubicBezTo>
                  <a:cubicBezTo>
                    <a:pt x="3007535" y="1949693"/>
                    <a:pt x="3014307" y="1949422"/>
                    <a:pt x="3004894" y="1957344"/>
                  </a:cubicBezTo>
                  <a:cubicBezTo>
                    <a:pt x="2995482" y="1965267"/>
                    <a:pt x="2991352" y="1971429"/>
                    <a:pt x="2988711" y="1975153"/>
                  </a:cubicBezTo>
                  <a:cubicBezTo>
                    <a:pt x="2986070" y="1978945"/>
                    <a:pt x="2974897" y="1988425"/>
                    <a:pt x="2977538" y="1993369"/>
                  </a:cubicBezTo>
                  <a:cubicBezTo>
                    <a:pt x="2977809" y="1993910"/>
                    <a:pt x="2978283" y="1994317"/>
                    <a:pt x="2978757" y="1994655"/>
                  </a:cubicBezTo>
                  <a:cubicBezTo>
                    <a:pt x="2975168" y="1996619"/>
                    <a:pt x="2970564" y="1999192"/>
                    <a:pt x="2965214" y="2000614"/>
                  </a:cubicBezTo>
                  <a:cubicBezTo>
                    <a:pt x="2953838" y="2003661"/>
                    <a:pt x="2943748" y="2003526"/>
                    <a:pt x="2931628" y="1999057"/>
                  </a:cubicBezTo>
                  <a:cubicBezTo>
                    <a:pt x="2919439" y="1994520"/>
                    <a:pt x="2912871" y="1985040"/>
                    <a:pt x="2912871" y="1978268"/>
                  </a:cubicBezTo>
                  <a:cubicBezTo>
                    <a:pt x="2912871" y="1971497"/>
                    <a:pt x="2892963" y="1964251"/>
                    <a:pt x="2890728" y="1959714"/>
                  </a:cubicBezTo>
                  <a:cubicBezTo>
                    <a:pt x="2888426" y="1955178"/>
                    <a:pt x="2896010" y="1941973"/>
                    <a:pt x="2897567" y="1929920"/>
                  </a:cubicBezTo>
                  <a:cubicBezTo>
                    <a:pt x="2899057" y="1917867"/>
                    <a:pt x="2894723" y="1913669"/>
                    <a:pt x="2893165" y="1908387"/>
                  </a:cubicBezTo>
                  <a:cubicBezTo>
                    <a:pt x="2891676" y="1903105"/>
                    <a:pt x="2893301" y="1900532"/>
                    <a:pt x="2905490" y="1897485"/>
                  </a:cubicBezTo>
                  <a:cubicBezTo>
                    <a:pt x="2917679" y="1894438"/>
                    <a:pt x="2915173" y="1871821"/>
                    <a:pt x="2915918" y="1864305"/>
                  </a:cubicBezTo>
                  <a:cubicBezTo>
                    <a:pt x="2916663" y="1856789"/>
                    <a:pt x="2904339" y="1843990"/>
                    <a:pt x="2887613" y="1837964"/>
                  </a:cubicBezTo>
                  <a:cubicBezTo>
                    <a:pt x="2870888" y="1831937"/>
                    <a:pt x="2866757" y="1842298"/>
                    <a:pt x="2848474" y="1838573"/>
                  </a:cubicBezTo>
                  <a:cubicBezTo>
                    <a:pt x="2830259" y="1834781"/>
                    <a:pt x="2850370" y="1813045"/>
                    <a:pt x="2861746" y="1800992"/>
                  </a:cubicBezTo>
                  <a:cubicBezTo>
                    <a:pt x="2873122" y="1788938"/>
                    <a:pt x="2875695" y="1788803"/>
                    <a:pt x="2888629" y="1791038"/>
                  </a:cubicBezTo>
                  <a:cubicBezTo>
                    <a:pt x="2901562" y="1793272"/>
                    <a:pt x="2930070" y="1799637"/>
                    <a:pt x="2952822" y="1799637"/>
                  </a:cubicBezTo>
                  <a:cubicBezTo>
                    <a:pt x="2975574" y="1799637"/>
                    <a:pt x="2979434" y="1792189"/>
                    <a:pt x="2989320" y="1797471"/>
                  </a:cubicBezTo>
                  <a:cubicBezTo>
                    <a:pt x="2999207" y="1802752"/>
                    <a:pt x="3049383" y="1808847"/>
                    <a:pt x="3078297" y="1803565"/>
                  </a:cubicBezTo>
                  <a:cubicBezTo>
                    <a:pt x="3107211" y="1798283"/>
                    <a:pt x="3097731" y="1775937"/>
                    <a:pt x="3112222" y="1762327"/>
                  </a:cubicBezTo>
                  <a:cubicBezTo>
                    <a:pt x="3126645" y="1748784"/>
                    <a:pt x="3131318" y="1744856"/>
                    <a:pt x="3151090" y="1742554"/>
                  </a:cubicBezTo>
                  <a:cubicBezTo>
                    <a:pt x="3167748" y="1740658"/>
                    <a:pt x="3177093" y="1747971"/>
                    <a:pt x="3187791" y="1745804"/>
                  </a:cubicBezTo>
                  <a:cubicBezTo>
                    <a:pt x="3183051" y="1749190"/>
                    <a:pt x="3177228" y="1756029"/>
                    <a:pt x="3168493" y="1769098"/>
                  </a:cubicBezTo>
                  <a:cubicBezTo>
                    <a:pt x="3153596" y="1791241"/>
                    <a:pt x="3136261" y="1812503"/>
                    <a:pt x="3131114" y="1823202"/>
                  </a:cubicBezTo>
                  <a:cubicBezTo>
                    <a:pt x="3125968" y="1833969"/>
                    <a:pt x="3119468" y="1846225"/>
                    <a:pt x="3109175" y="1850152"/>
                  </a:cubicBezTo>
                  <a:cubicBezTo>
                    <a:pt x="3098882" y="1854080"/>
                    <a:pt x="3098679" y="1874191"/>
                    <a:pt x="3091298" y="1883807"/>
                  </a:cubicBezTo>
                  <a:cubicBezTo>
                    <a:pt x="3083918" y="1893422"/>
                    <a:pt x="3074234" y="1890984"/>
                    <a:pt x="3073083" y="1898839"/>
                  </a:cubicBezTo>
                  <a:cubicBezTo>
                    <a:pt x="3071932" y="1906762"/>
                    <a:pt x="3056764" y="1922471"/>
                    <a:pt x="3099560" y="1924232"/>
                  </a:cubicBezTo>
                  <a:cubicBezTo>
                    <a:pt x="3142287" y="1925925"/>
                    <a:pt x="3150887" y="1918747"/>
                    <a:pt x="3161721" y="1919289"/>
                  </a:cubicBezTo>
                  <a:cubicBezTo>
                    <a:pt x="3172556" y="1919831"/>
                    <a:pt x="3187724" y="1929446"/>
                    <a:pt x="3200251" y="1927212"/>
                  </a:cubicBezTo>
                  <a:cubicBezTo>
                    <a:pt x="3212778" y="1924977"/>
                    <a:pt x="3227134" y="1917935"/>
                    <a:pt x="3233431" y="1911095"/>
                  </a:cubicBezTo>
                  <a:cubicBezTo>
                    <a:pt x="3239729" y="1904324"/>
                    <a:pt x="3254897" y="1900193"/>
                    <a:pt x="3252662" y="1887192"/>
                  </a:cubicBezTo>
                  <a:cubicBezTo>
                    <a:pt x="3250360" y="1874191"/>
                    <a:pt x="3248532" y="1870196"/>
                    <a:pt x="3252526" y="1858346"/>
                  </a:cubicBezTo>
                  <a:cubicBezTo>
                    <a:pt x="3256522" y="1846496"/>
                    <a:pt x="3256725" y="1820764"/>
                    <a:pt x="3235598" y="1829229"/>
                  </a:cubicBezTo>
                  <a:cubicBezTo>
                    <a:pt x="3214539" y="1837693"/>
                    <a:pt x="3209731" y="1857872"/>
                    <a:pt x="3195511" y="1843178"/>
                  </a:cubicBezTo>
                  <a:cubicBezTo>
                    <a:pt x="3181291" y="1828484"/>
                    <a:pt x="3186302" y="1813248"/>
                    <a:pt x="3183458" y="1807560"/>
                  </a:cubicBezTo>
                  <a:cubicBezTo>
                    <a:pt x="3180614" y="1801872"/>
                    <a:pt x="3185218" y="1791105"/>
                    <a:pt x="3199439" y="1780339"/>
                  </a:cubicBezTo>
                  <a:cubicBezTo>
                    <a:pt x="3213658" y="1769572"/>
                    <a:pt x="3226050" y="1747429"/>
                    <a:pt x="3210070" y="1745195"/>
                  </a:cubicBezTo>
                  <a:cubicBezTo>
                    <a:pt x="3203569" y="1744247"/>
                    <a:pt x="3199235" y="1742486"/>
                    <a:pt x="3194834" y="1742893"/>
                  </a:cubicBezTo>
                  <a:cubicBezTo>
                    <a:pt x="3207564" y="1735241"/>
                    <a:pt x="3207632" y="1721969"/>
                    <a:pt x="3206887" y="1710931"/>
                  </a:cubicBezTo>
                  <a:cubicBezTo>
                    <a:pt x="3206142" y="1699623"/>
                    <a:pt x="3208851" y="1699623"/>
                    <a:pt x="3208106" y="1690549"/>
                  </a:cubicBezTo>
                  <a:cubicBezTo>
                    <a:pt x="3207361" y="1681476"/>
                    <a:pt x="3209257" y="1677887"/>
                    <a:pt x="3212304" y="1665089"/>
                  </a:cubicBezTo>
                  <a:cubicBezTo>
                    <a:pt x="3215351" y="1652291"/>
                    <a:pt x="3206684" y="1644842"/>
                    <a:pt x="3200590" y="1644097"/>
                  </a:cubicBezTo>
                  <a:cubicBezTo>
                    <a:pt x="3194495" y="1643352"/>
                    <a:pt x="3181765" y="1644707"/>
                    <a:pt x="3180275" y="1634143"/>
                  </a:cubicBezTo>
                  <a:cubicBezTo>
                    <a:pt x="3178786" y="1623580"/>
                    <a:pt x="3177905" y="1617011"/>
                    <a:pt x="3173368" y="1617011"/>
                  </a:cubicBezTo>
                  <a:cubicBezTo>
                    <a:pt x="3168831" y="1617011"/>
                    <a:pt x="3150820" y="1622022"/>
                    <a:pt x="3146282" y="1616741"/>
                  </a:cubicBezTo>
                  <a:cubicBezTo>
                    <a:pt x="3141746" y="1611459"/>
                    <a:pt x="3191109" y="1608344"/>
                    <a:pt x="3189620" y="1600828"/>
                  </a:cubicBezTo>
                  <a:cubicBezTo>
                    <a:pt x="3188130" y="1593311"/>
                    <a:pt x="3183932" y="1593582"/>
                    <a:pt x="3180885" y="1588300"/>
                  </a:cubicBezTo>
                  <a:cubicBezTo>
                    <a:pt x="3177838" y="1583019"/>
                    <a:pt x="3165513" y="1578279"/>
                    <a:pt x="3160977" y="1579091"/>
                  </a:cubicBezTo>
                  <a:cubicBezTo>
                    <a:pt x="3156440" y="1579836"/>
                    <a:pt x="3148991" y="1584238"/>
                    <a:pt x="3145199" y="1581935"/>
                  </a:cubicBezTo>
                  <a:cubicBezTo>
                    <a:pt x="3141407" y="1579701"/>
                    <a:pt x="3134094" y="1577534"/>
                    <a:pt x="3131047" y="1572252"/>
                  </a:cubicBezTo>
                  <a:cubicBezTo>
                    <a:pt x="3128000" y="1566970"/>
                    <a:pt x="3114524" y="1556407"/>
                    <a:pt x="3111477" y="1559386"/>
                  </a:cubicBezTo>
                  <a:cubicBezTo>
                    <a:pt x="3111003" y="1559860"/>
                    <a:pt x="3110732" y="1560470"/>
                    <a:pt x="3110529" y="1561079"/>
                  </a:cubicBezTo>
                  <a:cubicBezTo>
                    <a:pt x="3110394" y="1559928"/>
                    <a:pt x="3110191" y="1558506"/>
                    <a:pt x="3109920" y="1556678"/>
                  </a:cubicBezTo>
                  <a:cubicBezTo>
                    <a:pt x="3107618" y="1543135"/>
                    <a:pt x="3105789" y="1529727"/>
                    <a:pt x="3101997" y="1525935"/>
                  </a:cubicBezTo>
                  <a:cubicBezTo>
                    <a:pt x="3098205" y="1522143"/>
                    <a:pt x="3088522" y="1527764"/>
                    <a:pt x="3078636" y="1515710"/>
                  </a:cubicBezTo>
                  <a:cubicBezTo>
                    <a:pt x="3068750" y="1503657"/>
                    <a:pt x="3070916" y="1511106"/>
                    <a:pt x="3069427" y="1505012"/>
                  </a:cubicBezTo>
                  <a:cubicBezTo>
                    <a:pt x="3067937" y="1498985"/>
                    <a:pt x="3054936" y="1494245"/>
                    <a:pt x="3058728" y="1490453"/>
                  </a:cubicBezTo>
                  <a:cubicBezTo>
                    <a:pt x="3062520" y="1486661"/>
                    <a:pt x="3068953" y="1484020"/>
                    <a:pt x="3072000" y="1481786"/>
                  </a:cubicBezTo>
                  <a:cubicBezTo>
                    <a:pt x="3075047" y="1479551"/>
                    <a:pt x="3081006" y="1477181"/>
                    <a:pt x="3081751" y="1471154"/>
                  </a:cubicBezTo>
                  <a:cubicBezTo>
                    <a:pt x="3082495" y="1465128"/>
                    <a:pt x="3085678" y="1471696"/>
                    <a:pt x="3085678" y="1464925"/>
                  </a:cubicBezTo>
                  <a:cubicBezTo>
                    <a:pt x="3085678" y="1458153"/>
                    <a:pt x="3069020" y="1455445"/>
                    <a:pt x="3066718" y="1452465"/>
                  </a:cubicBezTo>
                  <a:cubicBezTo>
                    <a:pt x="3064416" y="1449418"/>
                    <a:pt x="3075724" y="1443188"/>
                    <a:pt x="3078771" y="1439396"/>
                  </a:cubicBezTo>
                  <a:cubicBezTo>
                    <a:pt x="3081818" y="1435604"/>
                    <a:pt x="3069697" y="1429374"/>
                    <a:pt x="3067395" y="1425650"/>
                  </a:cubicBezTo>
                  <a:cubicBezTo>
                    <a:pt x="3065093" y="1421858"/>
                    <a:pt x="3074167" y="1412243"/>
                    <a:pt x="3074167" y="1407706"/>
                  </a:cubicBezTo>
                  <a:cubicBezTo>
                    <a:pt x="3074167" y="1403169"/>
                    <a:pt x="3060488" y="1401476"/>
                    <a:pt x="3055207" y="1399986"/>
                  </a:cubicBezTo>
                  <a:cubicBezTo>
                    <a:pt x="3049857" y="1398497"/>
                    <a:pt x="3051618" y="1393215"/>
                    <a:pt x="3053920" y="1388746"/>
                  </a:cubicBezTo>
                  <a:cubicBezTo>
                    <a:pt x="3056222" y="1384209"/>
                    <a:pt x="3054936" y="1379875"/>
                    <a:pt x="3054936" y="1373849"/>
                  </a:cubicBezTo>
                  <a:cubicBezTo>
                    <a:pt x="3054936" y="1367822"/>
                    <a:pt x="3053649" y="1362473"/>
                    <a:pt x="3051347" y="1357936"/>
                  </a:cubicBezTo>
                  <a:cubicBezTo>
                    <a:pt x="3049044" y="1353399"/>
                    <a:pt x="3043018" y="1346018"/>
                    <a:pt x="3041460" y="1342294"/>
                  </a:cubicBezTo>
                  <a:cubicBezTo>
                    <a:pt x="3039971" y="1338502"/>
                    <a:pt x="3036043" y="1328954"/>
                    <a:pt x="3035299" y="1322927"/>
                  </a:cubicBezTo>
                  <a:cubicBezTo>
                    <a:pt x="3034553" y="1316901"/>
                    <a:pt x="3039158" y="1312025"/>
                    <a:pt x="3036856" y="1307488"/>
                  </a:cubicBezTo>
                  <a:cubicBezTo>
                    <a:pt x="3034553" y="1302952"/>
                    <a:pt x="3030491" y="1289341"/>
                    <a:pt x="3035840" y="1281080"/>
                  </a:cubicBezTo>
                  <a:cubicBezTo>
                    <a:pt x="3041190" y="1272819"/>
                    <a:pt x="3039294" y="1274444"/>
                    <a:pt x="3030965" y="1275189"/>
                  </a:cubicBezTo>
                  <a:cubicBezTo>
                    <a:pt x="3022636" y="1275934"/>
                    <a:pt x="3021891" y="1296722"/>
                    <a:pt x="3008958" y="1309520"/>
                  </a:cubicBezTo>
                  <a:cubicBezTo>
                    <a:pt x="2996024" y="1322318"/>
                    <a:pt x="2990878" y="1329225"/>
                    <a:pt x="2982549" y="1345070"/>
                  </a:cubicBezTo>
                  <a:cubicBezTo>
                    <a:pt x="2974220" y="1360915"/>
                    <a:pt x="2968938" y="1359155"/>
                    <a:pt x="2959052" y="1362879"/>
                  </a:cubicBezTo>
                  <a:cubicBezTo>
                    <a:pt x="2949166" y="1366671"/>
                    <a:pt x="2946051" y="1380349"/>
                    <a:pt x="2936909" y="1384886"/>
                  </a:cubicBezTo>
                  <a:cubicBezTo>
                    <a:pt x="2927768" y="1389423"/>
                    <a:pt x="2917272" y="1401273"/>
                    <a:pt x="2915038" y="1399716"/>
                  </a:cubicBezTo>
                  <a:cubicBezTo>
                    <a:pt x="2912735" y="1398226"/>
                    <a:pt x="2915038" y="1385767"/>
                    <a:pt x="2908943" y="1386511"/>
                  </a:cubicBezTo>
                  <a:cubicBezTo>
                    <a:pt x="2902849" y="1387256"/>
                    <a:pt x="2888900" y="1370598"/>
                    <a:pt x="2886597" y="1359290"/>
                  </a:cubicBezTo>
                  <a:cubicBezTo>
                    <a:pt x="2884295" y="1347982"/>
                    <a:pt x="2886191" y="1344731"/>
                    <a:pt x="2888493" y="1338705"/>
                  </a:cubicBezTo>
                  <a:cubicBezTo>
                    <a:pt x="2890796" y="1332678"/>
                    <a:pt x="2890999" y="1317510"/>
                    <a:pt x="2893301" y="1304712"/>
                  </a:cubicBezTo>
                  <a:cubicBezTo>
                    <a:pt x="2895604" y="1291914"/>
                    <a:pt x="2877523" y="1298415"/>
                    <a:pt x="2876034" y="1294623"/>
                  </a:cubicBezTo>
                  <a:cubicBezTo>
                    <a:pt x="2874544" y="1290831"/>
                    <a:pt x="2879826" y="1284601"/>
                    <a:pt x="2885920" y="1279387"/>
                  </a:cubicBezTo>
                  <a:cubicBezTo>
                    <a:pt x="2892014" y="1274105"/>
                    <a:pt x="2890254" y="1265844"/>
                    <a:pt x="2890999" y="1260562"/>
                  </a:cubicBezTo>
                  <a:cubicBezTo>
                    <a:pt x="2891744" y="1255281"/>
                    <a:pt x="2894452" y="1249389"/>
                    <a:pt x="2898989" y="1244852"/>
                  </a:cubicBezTo>
                  <a:cubicBezTo>
                    <a:pt x="2903526" y="1240316"/>
                    <a:pt x="2900140" y="1241128"/>
                    <a:pt x="2894791" y="1235102"/>
                  </a:cubicBezTo>
                  <a:cubicBezTo>
                    <a:pt x="2889441" y="1229075"/>
                    <a:pt x="2893843" y="1236321"/>
                    <a:pt x="2890051" y="1238555"/>
                  </a:cubicBezTo>
                  <a:cubicBezTo>
                    <a:pt x="2886259" y="1240790"/>
                    <a:pt x="2883821" y="1236727"/>
                    <a:pt x="2883821" y="1232935"/>
                  </a:cubicBezTo>
                  <a:cubicBezTo>
                    <a:pt x="2883821" y="1229143"/>
                    <a:pt x="2881383" y="1230971"/>
                    <a:pt x="2877591" y="1227992"/>
                  </a:cubicBezTo>
                  <a:cubicBezTo>
                    <a:pt x="2873799" y="1225012"/>
                    <a:pt x="2866554" y="1229075"/>
                    <a:pt x="2861272" y="1227585"/>
                  </a:cubicBezTo>
                  <a:cubicBezTo>
                    <a:pt x="2855923" y="1226096"/>
                    <a:pt x="2842312" y="1210589"/>
                    <a:pt x="2840755" y="1207610"/>
                  </a:cubicBezTo>
                  <a:cubicBezTo>
                    <a:pt x="2839265" y="1204562"/>
                    <a:pt x="2840145" y="1199213"/>
                    <a:pt x="2837843" y="1192442"/>
                  </a:cubicBezTo>
                  <a:cubicBezTo>
                    <a:pt x="2835541" y="1185670"/>
                    <a:pt x="2830191" y="1181878"/>
                    <a:pt x="2828634" y="1177409"/>
                  </a:cubicBezTo>
                  <a:cubicBezTo>
                    <a:pt x="2827144" y="1172872"/>
                    <a:pt x="2824300" y="1161157"/>
                    <a:pt x="2820508" y="1152829"/>
                  </a:cubicBezTo>
                  <a:cubicBezTo>
                    <a:pt x="2816716" y="1144567"/>
                    <a:pt x="2807101" y="1144364"/>
                    <a:pt x="2797959" y="1144364"/>
                  </a:cubicBezTo>
                  <a:cubicBezTo>
                    <a:pt x="2788818" y="1144364"/>
                    <a:pt x="2787599" y="1135968"/>
                    <a:pt x="2782249" y="1133665"/>
                  </a:cubicBezTo>
                  <a:cubicBezTo>
                    <a:pt x="2776900" y="1131431"/>
                    <a:pt x="2760716" y="1144229"/>
                    <a:pt x="2756111" y="1144229"/>
                  </a:cubicBezTo>
                  <a:cubicBezTo>
                    <a:pt x="2751575" y="1144229"/>
                    <a:pt x="2746090" y="1143890"/>
                    <a:pt x="2737693" y="1136374"/>
                  </a:cubicBezTo>
                  <a:cubicBezTo>
                    <a:pt x="2729364" y="1128858"/>
                    <a:pt x="2722254" y="1112877"/>
                    <a:pt x="2707086" y="1110643"/>
                  </a:cubicBezTo>
                  <a:cubicBezTo>
                    <a:pt x="2691918" y="1108408"/>
                    <a:pt x="2681964" y="1123102"/>
                    <a:pt x="2673635" y="1130618"/>
                  </a:cubicBezTo>
                  <a:cubicBezTo>
                    <a:pt x="2665306" y="1138135"/>
                    <a:pt x="2677698" y="1160142"/>
                    <a:pt x="2680000" y="1168471"/>
                  </a:cubicBezTo>
                  <a:cubicBezTo>
                    <a:pt x="2682303" y="1176732"/>
                    <a:pt x="2677766" y="1177070"/>
                    <a:pt x="2673229" y="1181607"/>
                  </a:cubicBezTo>
                  <a:cubicBezTo>
                    <a:pt x="2668692" y="1186144"/>
                    <a:pt x="2656232" y="1190952"/>
                    <a:pt x="2647904" y="1199958"/>
                  </a:cubicBezTo>
                  <a:cubicBezTo>
                    <a:pt x="2639575" y="1209032"/>
                    <a:pt x="2651289" y="1229752"/>
                    <a:pt x="2654337" y="1229752"/>
                  </a:cubicBezTo>
                  <a:cubicBezTo>
                    <a:pt x="2657384" y="1229752"/>
                    <a:pt x="2657925" y="1224200"/>
                    <a:pt x="2659483" y="1229481"/>
                  </a:cubicBezTo>
                  <a:cubicBezTo>
                    <a:pt x="2660973" y="1234763"/>
                    <a:pt x="2663681" y="1239639"/>
                    <a:pt x="2660634" y="1250947"/>
                  </a:cubicBezTo>
                  <a:cubicBezTo>
                    <a:pt x="2657587" y="1262255"/>
                    <a:pt x="2657587" y="1268891"/>
                    <a:pt x="2659889" y="1276407"/>
                  </a:cubicBezTo>
                  <a:cubicBezTo>
                    <a:pt x="2662191" y="1283924"/>
                    <a:pt x="2664088" y="1286903"/>
                    <a:pt x="2658738" y="1291440"/>
                  </a:cubicBezTo>
                  <a:cubicBezTo>
                    <a:pt x="2653389" y="1295977"/>
                    <a:pt x="2644247" y="1278710"/>
                    <a:pt x="2638898" y="1281012"/>
                  </a:cubicBezTo>
                  <a:cubicBezTo>
                    <a:pt x="2633548" y="1283247"/>
                    <a:pt x="2635512" y="1310874"/>
                    <a:pt x="2629824" y="1315140"/>
                  </a:cubicBezTo>
                  <a:cubicBezTo>
                    <a:pt x="2624136" y="1319406"/>
                    <a:pt x="2608291" y="1320964"/>
                    <a:pt x="2605988" y="1324959"/>
                  </a:cubicBezTo>
                  <a:cubicBezTo>
                    <a:pt x="2603686" y="1328886"/>
                    <a:pt x="2596914" y="1349201"/>
                    <a:pt x="2602061" y="1357936"/>
                  </a:cubicBezTo>
                  <a:cubicBezTo>
                    <a:pt x="2607207" y="1366671"/>
                    <a:pt x="2627996" y="1370666"/>
                    <a:pt x="2633345" y="1384954"/>
                  </a:cubicBezTo>
                  <a:cubicBezTo>
                    <a:pt x="2638695" y="1399309"/>
                    <a:pt x="2624407" y="1429307"/>
                    <a:pt x="2622917" y="1436078"/>
                  </a:cubicBezTo>
                  <a:cubicBezTo>
                    <a:pt x="2621428" y="1442850"/>
                    <a:pt x="2620682" y="1462961"/>
                    <a:pt x="2619870" y="1474269"/>
                  </a:cubicBezTo>
                  <a:cubicBezTo>
                    <a:pt x="2619125" y="1485578"/>
                    <a:pt x="2615536" y="1486322"/>
                    <a:pt x="2604905" y="1495396"/>
                  </a:cubicBezTo>
                  <a:cubicBezTo>
                    <a:pt x="2594274" y="1504470"/>
                    <a:pt x="2543556" y="1528238"/>
                    <a:pt x="2524528" y="1537244"/>
                  </a:cubicBezTo>
                  <a:cubicBezTo>
                    <a:pt x="2505500" y="1546318"/>
                    <a:pt x="2515793" y="1550584"/>
                    <a:pt x="2519585" y="1560402"/>
                  </a:cubicBezTo>
                  <a:cubicBezTo>
                    <a:pt x="2523377" y="1570221"/>
                    <a:pt x="2522632" y="1587285"/>
                    <a:pt x="2522632" y="1592566"/>
                  </a:cubicBezTo>
                  <a:cubicBezTo>
                    <a:pt x="2522632" y="1597848"/>
                    <a:pt x="2509766" y="1613558"/>
                    <a:pt x="2511256" y="1628591"/>
                  </a:cubicBezTo>
                  <a:cubicBezTo>
                    <a:pt x="2512746" y="1643691"/>
                    <a:pt x="2519381" y="1652291"/>
                    <a:pt x="2520126" y="1662109"/>
                  </a:cubicBezTo>
                  <a:cubicBezTo>
                    <a:pt x="2520871" y="1671928"/>
                    <a:pt x="2515183" y="1678835"/>
                    <a:pt x="2509089" y="1684117"/>
                  </a:cubicBezTo>
                  <a:cubicBezTo>
                    <a:pt x="2502995" y="1689398"/>
                    <a:pt x="2506719" y="1704160"/>
                    <a:pt x="2503672" y="1710186"/>
                  </a:cubicBezTo>
                  <a:cubicBezTo>
                    <a:pt x="2500625" y="1716213"/>
                    <a:pt x="2487217" y="1691362"/>
                    <a:pt x="2478076" y="1692852"/>
                  </a:cubicBezTo>
                  <a:cubicBezTo>
                    <a:pt x="2468934" y="1694341"/>
                    <a:pt x="2472997" y="1712421"/>
                    <a:pt x="2467648" y="1715401"/>
                  </a:cubicBezTo>
                  <a:cubicBezTo>
                    <a:pt x="2462298" y="1718448"/>
                    <a:pt x="2459116" y="1715468"/>
                    <a:pt x="2455324" y="1710186"/>
                  </a:cubicBezTo>
                  <a:cubicBezTo>
                    <a:pt x="2451532" y="1704905"/>
                    <a:pt x="2438463" y="1699014"/>
                    <a:pt x="2433926" y="1690008"/>
                  </a:cubicBezTo>
                  <a:cubicBezTo>
                    <a:pt x="2429389" y="1680934"/>
                    <a:pt x="2426816" y="1664005"/>
                    <a:pt x="2416591" y="1648160"/>
                  </a:cubicBezTo>
                  <a:cubicBezTo>
                    <a:pt x="2406298" y="1632315"/>
                    <a:pt x="2404944" y="1622632"/>
                    <a:pt x="2408397" y="1612475"/>
                  </a:cubicBezTo>
                  <a:cubicBezTo>
                    <a:pt x="2411851" y="1602317"/>
                    <a:pt x="2432978" y="1594124"/>
                    <a:pt x="2439817" y="1583967"/>
                  </a:cubicBezTo>
                  <a:cubicBezTo>
                    <a:pt x="2446656" y="1573810"/>
                    <a:pt x="2419570" y="1553563"/>
                    <a:pt x="2422956" y="1543406"/>
                  </a:cubicBezTo>
                  <a:cubicBezTo>
                    <a:pt x="2426410" y="1533249"/>
                    <a:pt x="2448417" y="1512460"/>
                    <a:pt x="2442661" y="1510158"/>
                  </a:cubicBezTo>
                  <a:cubicBezTo>
                    <a:pt x="2436973" y="1507923"/>
                    <a:pt x="2399188" y="1512122"/>
                    <a:pt x="2383208" y="1510971"/>
                  </a:cubicBezTo>
                  <a:cubicBezTo>
                    <a:pt x="2367227" y="1509819"/>
                    <a:pt x="2349621" y="1504673"/>
                    <a:pt x="2339396" y="1492214"/>
                  </a:cubicBezTo>
                  <a:cubicBezTo>
                    <a:pt x="2329104" y="1479754"/>
                    <a:pt x="2308857" y="1463706"/>
                    <a:pt x="2303169" y="1451314"/>
                  </a:cubicBezTo>
                  <a:cubicBezTo>
                    <a:pt x="2297481" y="1438855"/>
                    <a:pt x="2272698" y="1414477"/>
                    <a:pt x="2263556" y="1406555"/>
                  </a:cubicBezTo>
                  <a:cubicBezTo>
                    <a:pt x="2254415" y="1398632"/>
                    <a:pt x="2229293" y="1380214"/>
                    <a:pt x="2199634" y="1389288"/>
                  </a:cubicBezTo>
                  <a:cubicBezTo>
                    <a:pt x="2169975" y="1398361"/>
                    <a:pt x="2155281" y="1396533"/>
                    <a:pt x="2165573" y="1388610"/>
                  </a:cubicBezTo>
                  <a:cubicBezTo>
                    <a:pt x="2175866" y="1380688"/>
                    <a:pt x="2185684" y="1361118"/>
                    <a:pt x="2185684" y="1348727"/>
                  </a:cubicBezTo>
                  <a:cubicBezTo>
                    <a:pt x="2185684" y="1336267"/>
                    <a:pt x="2172006" y="1301056"/>
                    <a:pt x="2162865" y="1296519"/>
                  </a:cubicBezTo>
                  <a:cubicBezTo>
                    <a:pt x="2153723" y="1291982"/>
                    <a:pt x="2142212" y="1293201"/>
                    <a:pt x="2135373" y="1263813"/>
                  </a:cubicBezTo>
                  <a:cubicBezTo>
                    <a:pt x="2131648" y="1247629"/>
                    <a:pt x="2136591" y="1217496"/>
                    <a:pt x="2153588" y="1191697"/>
                  </a:cubicBezTo>
                  <a:cubicBezTo>
                    <a:pt x="2167537" y="1170502"/>
                    <a:pt x="2185075" y="1149714"/>
                    <a:pt x="2196383" y="1131837"/>
                  </a:cubicBezTo>
                  <a:cubicBezTo>
                    <a:pt x="2221438" y="1092292"/>
                    <a:pt x="2234033" y="1099063"/>
                    <a:pt x="2253399" y="1091208"/>
                  </a:cubicBezTo>
                  <a:cubicBezTo>
                    <a:pt x="2272765" y="1083286"/>
                    <a:pt x="2281839" y="1082270"/>
                    <a:pt x="2285293" y="1072113"/>
                  </a:cubicBezTo>
                  <a:cubicBezTo>
                    <a:pt x="2288746" y="1061956"/>
                    <a:pt x="2301070" y="1051189"/>
                    <a:pt x="2314748" y="1056877"/>
                  </a:cubicBezTo>
                  <a:cubicBezTo>
                    <a:pt x="2328427" y="1062497"/>
                    <a:pt x="2338651" y="1053559"/>
                    <a:pt x="2339803" y="1036630"/>
                  </a:cubicBezTo>
                  <a:cubicBezTo>
                    <a:pt x="2340954" y="1019702"/>
                    <a:pt x="2356122" y="1013540"/>
                    <a:pt x="2364112" y="1011305"/>
                  </a:cubicBezTo>
                  <a:cubicBezTo>
                    <a:pt x="2372102" y="1009071"/>
                    <a:pt x="2357679" y="994038"/>
                    <a:pt x="2370206" y="982730"/>
                  </a:cubicBezTo>
                  <a:cubicBezTo>
                    <a:pt x="2382734" y="971422"/>
                    <a:pt x="2395735" y="979750"/>
                    <a:pt x="2403725" y="988824"/>
                  </a:cubicBezTo>
                  <a:cubicBezTo>
                    <a:pt x="2411715" y="997898"/>
                    <a:pt x="2421195" y="1006159"/>
                    <a:pt x="2429186" y="992616"/>
                  </a:cubicBezTo>
                  <a:cubicBezTo>
                    <a:pt x="2437176" y="979073"/>
                    <a:pt x="2475029" y="949888"/>
                    <a:pt x="2489858" y="948737"/>
                  </a:cubicBezTo>
                  <a:cubicBezTo>
                    <a:pt x="2504688" y="947586"/>
                    <a:pt x="2493921" y="954628"/>
                    <a:pt x="2488233" y="962551"/>
                  </a:cubicBezTo>
                  <a:cubicBezTo>
                    <a:pt x="2482545" y="970473"/>
                    <a:pt x="2489181" y="993903"/>
                    <a:pt x="2478956" y="1002976"/>
                  </a:cubicBezTo>
                  <a:cubicBezTo>
                    <a:pt x="2468663" y="1012050"/>
                    <a:pt x="2461892" y="1008258"/>
                    <a:pt x="2460741" y="1021869"/>
                  </a:cubicBezTo>
                  <a:cubicBezTo>
                    <a:pt x="2459590" y="1035412"/>
                    <a:pt x="2476518" y="1027692"/>
                    <a:pt x="2489046" y="1031078"/>
                  </a:cubicBezTo>
                  <a:cubicBezTo>
                    <a:pt x="2501573" y="1034464"/>
                    <a:pt x="2487082" y="1049835"/>
                    <a:pt x="2496223" y="1056606"/>
                  </a:cubicBezTo>
                  <a:cubicBezTo>
                    <a:pt x="2505365" y="1063378"/>
                    <a:pt x="2517892" y="1065883"/>
                    <a:pt x="2529336" y="1053424"/>
                  </a:cubicBezTo>
                  <a:cubicBezTo>
                    <a:pt x="2540712" y="1040964"/>
                    <a:pt x="2544504" y="1039949"/>
                    <a:pt x="2558182" y="1029791"/>
                  </a:cubicBezTo>
                  <a:cubicBezTo>
                    <a:pt x="2562177" y="1026812"/>
                    <a:pt x="2563870" y="1024645"/>
                    <a:pt x="2564412" y="1023087"/>
                  </a:cubicBezTo>
                  <a:cubicBezTo>
                    <a:pt x="2570371" y="1025322"/>
                    <a:pt x="2585132" y="1025525"/>
                    <a:pt x="2584117" y="1030469"/>
                  </a:cubicBezTo>
                  <a:cubicBezTo>
                    <a:pt x="2582966" y="1036089"/>
                    <a:pt x="2586216" y="1038594"/>
                    <a:pt x="2596441" y="1040829"/>
                  </a:cubicBezTo>
                  <a:cubicBezTo>
                    <a:pt x="2606733" y="1043063"/>
                    <a:pt x="2608223" y="1054372"/>
                    <a:pt x="2615062" y="1053221"/>
                  </a:cubicBezTo>
                  <a:cubicBezTo>
                    <a:pt x="2620276" y="1052340"/>
                    <a:pt x="2628266" y="1048819"/>
                    <a:pt x="2635715" y="1040423"/>
                  </a:cubicBezTo>
                  <a:cubicBezTo>
                    <a:pt x="2639101" y="1042454"/>
                    <a:pt x="2644382" y="1051866"/>
                    <a:pt x="2647091" y="1054169"/>
                  </a:cubicBezTo>
                  <a:cubicBezTo>
                    <a:pt x="2651628" y="1058096"/>
                    <a:pt x="2651831" y="1064123"/>
                    <a:pt x="2658129" y="1070894"/>
                  </a:cubicBezTo>
                  <a:cubicBezTo>
                    <a:pt x="2664426" y="1077666"/>
                    <a:pt x="2673229" y="1073941"/>
                    <a:pt x="2684605" y="1075634"/>
                  </a:cubicBezTo>
                  <a:cubicBezTo>
                    <a:pt x="2695981" y="1077327"/>
                    <a:pt x="2702278" y="1066763"/>
                    <a:pt x="2712029" y="1066222"/>
                  </a:cubicBezTo>
                  <a:cubicBezTo>
                    <a:pt x="2721713" y="1065680"/>
                    <a:pt x="2730651" y="1069946"/>
                    <a:pt x="2738099" y="1065409"/>
                  </a:cubicBezTo>
                  <a:cubicBezTo>
                    <a:pt x="2742501" y="1062701"/>
                    <a:pt x="2741621" y="1055658"/>
                    <a:pt x="2741621" y="1047600"/>
                  </a:cubicBezTo>
                  <a:cubicBezTo>
                    <a:pt x="2741485" y="1048345"/>
                    <a:pt x="2741417" y="1049158"/>
                    <a:pt x="2741147" y="1049835"/>
                  </a:cubicBezTo>
                  <a:cubicBezTo>
                    <a:pt x="2737693" y="1058299"/>
                    <a:pt x="2726791" y="1053627"/>
                    <a:pt x="2722254" y="1056403"/>
                  </a:cubicBezTo>
                  <a:cubicBezTo>
                    <a:pt x="2717717" y="1059247"/>
                    <a:pt x="2705732" y="1069472"/>
                    <a:pt x="2701195" y="1067237"/>
                  </a:cubicBezTo>
                  <a:cubicBezTo>
                    <a:pt x="2696658" y="1065003"/>
                    <a:pt x="2691173" y="1063784"/>
                    <a:pt x="2681490" y="1063784"/>
                  </a:cubicBezTo>
                  <a:cubicBezTo>
                    <a:pt x="2671807" y="1063784"/>
                    <a:pt x="2670182" y="1049022"/>
                    <a:pt x="2663952" y="1045637"/>
                  </a:cubicBezTo>
                  <a:cubicBezTo>
                    <a:pt x="2658941" y="1042928"/>
                    <a:pt x="2655691" y="1038797"/>
                    <a:pt x="2650477" y="1035141"/>
                  </a:cubicBezTo>
                  <a:cubicBezTo>
                    <a:pt x="2653321" y="1022952"/>
                    <a:pt x="2633616" y="1020447"/>
                    <a:pt x="2631517" y="1015165"/>
                  </a:cubicBezTo>
                  <a:cubicBezTo>
                    <a:pt x="2629214" y="1009545"/>
                    <a:pt x="2629282" y="997018"/>
                    <a:pt x="2634970" y="985709"/>
                  </a:cubicBezTo>
                  <a:cubicBezTo>
                    <a:pt x="2640658" y="974401"/>
                    <a:pt x="2613166" y="964311"/>
                    <a:pt x="2607478" y="949550"/>
                  </a:cubicBezTo>
                  <a:cubicBezTo>
                    <a:pt x="2601790" y="934856"/>
                    <a:pt x="2585674" y="941288"/>
                    <a:pt x="2567391" y="934517"/>
                  </a:cubicBezTo>
                  <a:cubicBezTo>
                    <a:pt x="2549176" y="927746"/>
                    <a:pt x="2558250" y="907770"/>
                    <a:pt x="2552562" y="900998"/>
                  </a:cubicBezTo>
                  <a:cubicBezTo>
                    <a:pt x="2546874" y="894227"/>
                    <a:pt x="2519788" y="870188"/>
                    <a:pt x="2517485" y="853260"/>
                  </a:cubicBezTo>
                  <a:cubicBezTo>
                    <a:pt x="2515183" y="836331"/>
                    <a:pt x="2546400" y="853395"/>
                    <a:pt x="2554390" y="853395"/>
                  </a:cubicBezTo>
                  <a:cubicBezTo>
                    <a:pt x="2562380" y="853395"/>
                    <a:pt x="2575178" y="866328"/>
                    <a:pt x="2594545" y="877637"/>
                  </a:cubicBezTo>
                  <a:cubicBezTo>
                    <a:pt x="2613911" y="888945"/>
                    <a:pt x="2624610" y="868021"/>
                    <a:pt x="2638288" y="863485"/>
                  </a:cubicBezTo>
                  <a:cubicBezTo>
                    <a:pt x="2651966" y="858948"/>
                    <a:pt x="2659212" y="845405"/>
                    <a:pt x="2667202" y="838565"/>
                  </a:cubicBezTo>
                  <a:cubicBezTo>
                    <a:pt x="2675192" y="831794"/>
                    <a:pt x="2685147" y="842696"/>
                    <a:pt x="2695372" y="838227"/>
                  </a:cubicBezTo>
                  <a:cubicBezTo>
                    <a:pt x="2705664" y="833690"/>
                    <a:pt x="2706409" y="794416"/>
                    <a:pt x="2703023" y="788728"/>
                  </a:cubicBezTo>
                  <a:cubicBezTo>
                    <a:pt x="2699570" y="783108"/>
                    <a:pt x="2683386" y="762319"/>
                    <a:pt x="2684470" y="752162"/>
                  </a:cubicBezTo>
                  <a:cubicBezTo>
                    <a:pt x="2685621" y="742005"/>
                    <a:pt x="2712977" y="740041"/>
                    <a:pt x="2726656" y="736655"/>
                  </a:cubicBezTo>
                  <a:cubicBezTo>
                    <a:pt x="2740334" y="733270"/>
                    <a:pt x="2743787" y="725753"/>
                    <a:pt x="2743787" y="718982"/>
                  </a:cubicBezTo>
                  <a:cubicBezTo>
                    <a:pt x="2743787" y="712210"/>
                    <a:pt x="2743314" y="709095"/>
                    <a:pt x="2751304" y="692099"/>
                  </a:cubicBezTo>
                  <a:cubicBezTo>
                    <a:pt x="2759294" y="675171"/>
                    <a:pt x="2735256" y="683025"/>
                    <a:pt x="2726182" y="669415"/>
                  </a:cubicBezTo>
                  <a:cubicBezTo>
                    <a:pt x="2717040" y="655872"/>
                    <a:pt x="2716295" y="644564"/>
                    <a:pt x="2725437" y="636641"/>
                  </a:cubicBezTo>
                  <a:cubicBezTo>
                    <a:pt x="2734578" y="628718"/>
                    <a:pt x="2746225" y="636167"/>
                    <a:pt x="2757601" y="639553"/>
                  </a:cubicBezTo>
                  <a:cubicBezTo>
                    <a:pt x="2768977" y="642938"/>
                    <a:pt x="2780692" y="638943"/>
                    <a:pt x="2790985" y="643480"/>
                  </a:cubicBezTo>
                  <a:cubicBezTo>
                    <a:pt x="2801277" y="648017"/>
                    <a:pt x="2809944" y="657159"/>
                    <a:pt x="2831613" y="656007"/>
                  </a:cubicBezTo>
                  <a:cubicBezTo>
                    <a:pt x="2853282" y="654856"/>
                    <a:pt x="2841296" y="635558"/>
                    <a:pt x="2848136" y="629937"/>
                  </a:cubicBezTo>
                  <a:cubicBezTo>
                    <a:pt x="2854975" y="624317"/>
                    <a:pt x="2862627" y="617207"/>
                    <a:pt x="2871700" y="627364"/>
                  </a:cubicBezTo>
                  <a:cubicBezTo>
                    <a:pt x="2880842" y="637521"/>
                    <a:pt x="2867773" y="657159"/>
                    <a:pt x="2874612" y="667383"/>
                  </a:cubicBezTo>
                  <a:cubicBezTo>
                    <a:pt x="2881451" y="677540"/>
                    <a:pt x="2866147" y="688239"/>
                    <a:pt x="2869533" y="695011"/>
                  </a:cubicBezTo>
                  <a:cubicBezTo>
                    <a:pt x="2872987" y="701782"/>
                    <a:pt x="2886123" y="704829"/>
                    <a:pt x="2880503" y="716815"/>
                  </a:cubicBezTo>
                  <a:cubicBezTo>
                    <a:pt x="2875492" y="727582"/>
                    <a:pt x="2861137" y="737807"/>
                    <a:pt x="2874815" y="740041"/>
                  </a:cubicBezTo>
                  <a:cubicBezTo>
                    <a:pt x="2888493" y="742275"/>
                    <a:pt x="2909553" y="740447"/>
                    <a:pt x="2909553" y="747219"/>
                  </a:cubicBezTo>
                  <a:cubicBezTo>
                    <a:pt x="2909553" y="753990"/>
                    <a:pt x="2912532" y="759949"/>
                    <a:pt x="2920455" y="770106"/>
                  </a:cubicBezTo>
                  <a:cubicBezTo>
                    <a:pt x="2928445" y="780263"/>
                    <a:pt x="2930273" y="789676"/>
                    <a:pt x="2943951" y="796447"/>
                  </a:cubicBezTo>
                  <a:cubicBezTo>
                    <a:pt x="2957630" y="803219"/>
                    <a:pt x="2950384" y="800104"/>
                    <a:pt x="2943545" y="814798"/>
                  </a:cubicBezTo>
                  <a:cubicBezTo>
                    <a:pt x="2936706" y="829492"/>
                    <a:pt x="2937180" y="851228"/>
                    <a:pt x="2937180" y="858000"/>
                  </a:cubicBezTo>
                  <a:cubicBezTo>
                    <a:pt x="2937180" y="864771"/>
                    <a:pt x="2921741" y="869037"/>
                    <a:pt x="2912600" y="874725"/>
                  </a:cubicBezTo>
                  <a:cubicBezTo>
                    <a:pt x="2903458" y="880345"/>
                    <a:pt x="2895265" y="882919"/>
                    <a:pt x="2886123" y="889690"/>
                  </a:cubicBezTo>
                  <a:cubicBezTo>
                    <a:pt x="2876982" y="896462"/>
                    <a:pt x="2872716" y="910682"/>
                    <a:pt x="2863574" y="924224"/>
                  </a:cubicBezTo>
                  <a:cubicBezTo>
                    <a:pt x="2854433" y="937767"/>
                    <a:pt x="2867773" y="934923"/>
                    <a:pt x="2868924" y="943929"/>
                  </a:cubicBezTo>
                  <a:cubicBezTo>
                    <a:pt x="2870075" y="953003"/>
                    <a:pt x="2862085" y="962280"/>
                    <a:pt x="2855246" y="962280"/>
                  </a:cubicBezTo>
                  <a:cubicBezTo>
                    <a:pt x="2848406" y="962280"/>
                    <a:pt x="2832155" y="967697"/>
                    <a:pt x="2819560" y="969999"/>
                  </a:cubicBezTo>
                  <a:cubicBezTo>
                    <a:pt x="2807033" y="972234"/>
                    <a:pt x="2796943" y="951446"/>
                    <a:pt x="2785567" y="946909"/>
                  </a:cubicBezTo>
                  <a:cubicBezTo>
                    <a:pt x="2774191" y="942372"/>
                    <a:pt x="2765592" y="944268"/>
                    <a:pt x="2762206" y="953342"/>
                  </a:cubicBezTo>
                  <a:cubicBezTo>
                    <a:pt x="2758820" y="962415"/>
                    <a:pt x="2746835" y="962280"/>
                    <a:pt x="2728552" y="973588"/>
                  </a:cubicBezTo>
                  <a:cubicBezTo>
                    <a:pt x="2713451" y="982933"/>
                    <a:pt x="2737558" y="1013337"/>
                    <a:pt x="2746428" y="1022817"/>
                  </a:cubicBezTo>
                  <a:cubicBezTo>
                    <a:pt x="2746632" y="1021327"/>
                    <a:pt x="2746835" y="1020108"/>
                    <a:pt x="2746902" y="1019634"/>
                  </a:cubicBezTo>
                  <a:cubicBezTo>
                    <a:pt x="2752319" y="1018415"/>
                    <a:pt x="2768503" y="1026338"/>
                    <a:pt x="2773582" y="1025458"/>
                  </a:cubicBezTo>
                  <a:cubicBezTo>
                    <a:pt x="2779879" y="1024307"/>
                    <a:pt x="2778254" y="1014149"/>
                    <a:pt x="2791933" y="1026609"/>
                  </a:cubicBezTo>
                  <a:cubicBezTo>
                    <a:pt x="2805611" y="1039068"/>
                    <a:pt x="2821998" y="1026676"/>
                    <a:pt x="2823691" y="1021530"/>
                  </a:cubicBezTo>
                  <a:cubicBezTo>
                    <a:pt x="2825384" y="1016452"/>
                    <a:pt x="2828837" y="1014556"/>
                    <a:pt x="2832222" y="1017399"/>
                  </a:cubicBezTo>
                  <a:cubicBezTo>
                    <a:pt x="2832494" y="1017603"/>
                    <a:pt x="2832629" y="1017874"/>
                    <a:pt x="2832764" y="1018077"/>
                  </a:cubicBezTo>
                  <a:cubicBezTo>
                    <a:pt x="2836286" y="1014082"/>
                    <a:pt x="2842515" y="1005956"/>
                    <a:pt x="2852334" y="1008800"/>
                  </a:cubicBezTo>
                  <a:cubicBezTo>
                    <a:pt x="2864319" y="1012186"/>
                    <a:pt x="2851792" y="1041100"/>
                    <a:pt x="2854636" y="1051257"/>
                  </a:cubicBezTo>
                  <a:cubicBezTo>
                    <a:pt x="2857480" y="1061414"/>
                    <a:pt x="2869465" y="1064393"/>
                    <a:pt x="2880300" y="1066696"/>
                  </a:cubicBezTo>
                  <a:cubicBezTo>
                    <a:pt x="2891134" y="1068930"/>
                    <a:pt x="2888561" y="1088906"/>
                    <a:pt x="2884566" y="1098522"/>
                  </a:cubicBezTo>
                  <a:cubicBezTo>
                    <a:pt x="2880571" y="1108137"/>
                    <a:pt x="2890051" y="1117414"/>
                    <a:pt x="2903188" y="1123644"/>
                  </a:cubicBezTo>
                  <a:cubicBezTo>
                    <a:pt x="2916324" y="1129873"/>
                    <a:pt x="2919304" y="1132514"/>
                    <a:pt x="2929529" y="1138135"/>
                  </a:cubicBezTo>
                  <a:cubicBezTo>
                    <a:pt x="2939821" y="1143755"/>
                    <a:pt x="2939686" y="1153980"/>
                    <a:pt x="2953364" y="1161902"/>
                  </a:cubicBezTo>
                  <a:cubicBezTo>
                    <a:pt x="2967042" y="1169825"/>
                    <a:pt x="2967990" y="1171856"/>
                    <a:pt x="2975981" y="1178628"/>
                  </a:cubicBezTo>
                  <a:cubicBezTo>
                    <a:pt x="2983971" y="1185399"/>
                    <a:pt x="3009906" y="1184519"/>
                    <a:pt x="3021282" y="1187905"/>
                  </a:cubicBezTo>
                  <a:cubicBezTo>
                    <a:pt x="3032658" y="1191290"/>
                    <a:pt x="3023990" y="1181878"/>
                    <a:pt x="3023381" y="1171111"/>
                  </a:cubicBezTo>
                  <a:cubicBezTo>
                    <a:pt x="3022839" y="1160345"/>
                    <a:pt x="3008619" y="1150052"/>
                    <a:pt x="2999477" y="1138135"/>
                  </a:cubicBezTo>
                  <a:cubicBezTo>
                    <a:pt x="2990336" y="1126285"/>
                    <a:pt x="2983226" y="1120190"/>
                    <a:pt x="2979231" y="1115112"/>
                  </a:cubicBezTo>
                  <a:cubicBezTo>
                    <a:pt x="2975236" y="1110033"/>
                    <a:pt x="2968667" y="1091885"/>
                    <a:pt x="2966907" y="1077733"/>
                  </a:cubicBezTo>
                  <a:cubicBezTo>
                    <a:pt x="2965214" y="1063581"/>
                    <a:pt x="2969683" y="1072181"/>
                    <a:pt x="2969683" y="1077327"/>
                  </a:cubicBezTo>
                  <a:cubicBezTo>
                    <a:pt x="2969683" y="1082473"/>
                    <a:pt x="2974558" y="1097912"/>
                    <a:pt x="2983700" y="1105225"/>
                  </a:cubicBezTo>
                  <a:cubicBezTo>
                    <a:pt x="2992841" y="1112606"/>
                    <a:pt x="3006249" y="1108882"/>
                    <a:pt x="3018776" y="1121274"/>
                  </a:cubicBezTo>
                  <a:cubicBezTo>
                    <a:pt x="3031303" y="1133733"/>
                    <a:pt x="3044778" y="1147682"/>
                    <a:pt x="3056764" y="1149917"/>
                  </a:cubicBezTo>
                  <a:cubicBezTo>
                    <a:pt x="3068750" y="1152152"/>
                    <a:pt x="3078636" y="1140505"/>
                    <a:pt x="3079719" y="1132040"/>
                  </a:cubicBezTo>
                  <a:cubicBezTo>
                    <a:pt x="3080329" y="1127300"/>
                    <a:pt x="3078839" y="1123982"/>
                    <a:pt x="3077620" y="1122425"/>
                  </a:cubicBezTo>
                  <a:cubicBezTo>
                    <a:pt x="3078703" y="1120935"/>
                    <a:pt x="3079584" y="1112809"/>
                    <a:pt x="3084188" y="1105090"/>
                  </a:cubicBezTo>
                  <a:cubicBezTo>
                    <a:pt x="3089876" y="1095474"/>
                    <a:pt x="3090553" y="1092563"/>
                    <a:pt x="3085407" y="1085182"/>
                  </a:cubicBezTo>
                  <a:cubicBezTo>
                    <a:pt x="3080261" y="1077801"/>
                    <a:pt x="3087236" y="1064461"/>
                    <a:pt x="3083308" y="1059992"/>
                  </a:cubicBezTo>
                  <a:cubicBezTo>
                    <a:pt x="3079380" y="1055523"/>
                    <a:pt x="3065635" y="1050715"/>
                    <a:pt x="3065635" y="1043334"/>
                  </a:cubicBezTo>
                  <a:cubicBezTo>
                    <a:pt x="3065635" y="1035953"/>
                    <a:pt x="3066786" y="1035141"/>
                    <a:pt x="3059405" y="1033448"/>
                  </a:cubicBezTo>
                  <a:cubicBezTo>
                    <a:pt x="3052024" y="1031755"/>
                    <a:pt x="3053717" y="1019295"/>
                    <a:pt x="3042341" y="1007987"/>
                  </a:cubicBezTo>
                  <a:cubicBezTo>
                    <a:pt x="3030965" y="996679"/>
                    <a:pt x="3044237" y="990585"/>
                    <a:pt x="3045320" y="983272"/>
                  </a:cubicBezTo>
                  <a:cubicBezTo>
                    <a:pt x="3046471" y="975890"/>
                    <a:pt x="3031980" y="957405"/>
                    <a:pt x="3035976" y="955170"/>
                  </a:cubicBezTo>
                  <a:cubicBezTo>
                    <a:pt x="3039971" y="952935"/>
                    <a:pt x="3053581" y="957269"/>
                    <a:pt x="3054733" y="952123"/>
                  </a:cubicBezTo>
                  <a:cubicBezTo>
                    <a:pt x="3055884" y="947044"/>
                    <a:pt x="3055207" y="930319"/>
                    <a:pt x="3060894" y="925782"/>
                  </a:cubicBezTo>
                  <a:cubicBezTo>
                    <a:pt x="3066583" y="921245"/>
                    <a:pt x="3077823" y="929100"/>
                    <a:pt x="3081277" y="942101"/>
                  </a:cubicBezTo>
                  <a:cubicBezTo>
                    <a:pt x="3084730" y="955102"/>
                    <a:pt x="3089944" y="956524"/>
                    <a:pt x="3096174" y="959910"/>
                  </a:cubicBezTo>
                  <a:cubicBezTo>
                    <a:pt x="3102471" y="963296"/>
                    <a:pt x="3098544" y="976161"/>
                    <a:pt x="3098002" y="983542"/>
                  </a:cubicBezTo>
                  <a:cubicBezTo>
                    <a:pt x="3097460" y="990923"/>
                    <a:pt x="3108565" y="994173"/>
                    <a:pt x="3108565" y="1005482"/>
                  </a:cubicBezTo>
                  <a:cubicBezTo>
                    <a:pt x="3108565" y="1016790"/>
                    <a:pt x="3126916" y="1016316"/>
                    <a:pt x="3137209" y="1025390"/>
                  </a:cubicBezTo>
                  <a:cubicBezTo>
                    <a:pt x="3147501" y="1034464"/>
                    <a:pt x="3142897" y="1016248"/>
                    <a:pt x="3142897" y="1006024"/>
                  </a:cubicBezTo>
                  <a:cubicBezTo>
                    <a:pt x="3142897" y="995866"/>
                    <a:pt x="3150955" y="977177"/>
                    <a:pt x="3157794" y="980021"/>
                  </a:cubicBezTo>
                  <a:cubicBezTo>
                    <a:pt x="3164633" y="982865"/>
                    <a:pt x="3165107" y="983136"/>
                    <a:pt x="3170254" y="983136"/>
                  </a:cubicBezTo>
                  <a:cubicBezTo>
                    <a:pt x="3175400" y="983136"/>
                    <a:pt x="3179395" y="980631"/>
                    <a:pt x="3179395" y="978328"/>
                  </a:cubicBezTo>
                  <a:cubicBezTo>
                    <a:pt x="3179395" y="976094"/>
                    <a:pt x="3187995" y="974062"/>
                    <a:pt x="3192532" y="973521"/>
                  </a:cubicBezTo>
                  <a:cubicBezTo>
                    <a:pt x="3197068" y="972979"/>
                    <a:pt x="3193547" y="957066"/>
                    <a:pt x="3195240" y="953680"/>
                  </a:cubicBezTo>
                  <a:cubicBezTo>
                    <a:pt x="3196933" y="950294"/>
                    <a:pt x="3208580" y="955576"/>
                    <a:pt x="3213726" y="953342"/>
                  </a:cubicBezTo>
                  <a:cubicBezTo>
                    <a:pt x="3218873" y="951107"/>
                    <a:pt x="3223342" y="941085"/>
                    <a:pt x="3226186" y="938241"/>
                  </a:cubicBezTo>
                  <a:cubicBezTo>
                    <a:pt x="3229030" y="935397"/>
                    <a:pt x="3219753" y="927001"/>
                    <a:pt x="3218601" y="922464"/>
                  </a:cubicBezTo>
                  <a:cubicBezTo>
                    <a:pt x="3217450" y="917927"/>
                    <a:pt x="3214809" y="902894"/>
                    <a:pt x="3209122" y="898358"/>
                  </a:cubicBezTo>
                  <a:cubicBezTo>
                    <a:pt x="3203433" y="893821"/>
                    <a:pt x="3199506" y="912374"/>
                    <a:pt x="3196662" y="912916"/>
                  </a:cubicBezTo>
                  <a:cubicBezTo>
                    <a:pt x="3193818" y="913458"/>
                    <a:pt x="3193615" y="907567"/>
                    <a:pt x="3192464" y="901879"/>
                  </a:cubicBezTo>
                  <a:cubicBezTo>
                    <a:pt x="3191313" y="896258"/>
                    <a:pt x="3182374" y="894159"/>
                    <a:pt x="3179530" y="891925"/>
                  </a:cubicBezTo>
                  <a:cubicBezTo>
                    <a:pt x="3176687" y="889690"/>
                    <a:pt x="3179666" y="886711"/>
                    <a:pt x="3174723" y="885966"/>
                  </a:cubicBezTo>
                  <a:cubicBezTo>
                    <a:pt x="3168764" y="885018"/>
                    <a:pt x="3163144" y="891383"/>
                    <a:pt x="3158200" y="887862"/>
                  </a:cubicBezTo>
                  <a:cubicBezTo>
                    <a:pt x="3153799" y="884747"/>
                    <a:pt x="3172420" y="873168"/>
                    <a:pt x="3172420" y="869782"/>
                  </a:cubicBezTo>
                  <a:cubicBezTo>
                    <a:pt x="3172420" y="866396"/>
                    <a:pt x="3158742" y="860708"/>
                    <a:pt x="3154747" y="856171"/>
                  </a:cubicBezTo>
                  <a:cubicBezTo>
                    <a:pt x="3151767" y="852853"/>
                    <a:pt x="3147908" y="846962"/>
                    <a:pt x="3146960" y="842764"/>
                  </a:cubicBezTo>
                  <a:cubicBezTo>
                    <a:pt x="3146689" y="842967"/>
                    <a:pt x="3146486" y="843102"/>
                    <a:pt x="3146215" y="843102"/>
                  </a:cubicBezTo>
                  <a:cubicBezTo>
                    <a:pt x="3142762" y="843644"/>
                    <a:pt x="3141136" y="833081"/>
                    <a:pt x="3136599" y="833081"/>
                  </a:cubicBezTo>
                  <a:cubicBezTo>
                    <a:pt x="3132062" y="833081"/>
                    <a:pt x="3126442" y="832065"/>
                    <a:pt x="3121905" y="828679"/>
                  </a:cubicBezTo>
                  <a:cubicBezTo>
                    <a:pt x="3117369" y="825294"/>
                    <a:pt x="3103555" y="817168"/>
                    <a:pt x="3103555" y="812631"/>
                  </a:cubicBezTo>
                  <a:cubicBezTo>
                    <a:pt x="3103555" y="808094"/>
                    <a:pt x="3119468" y="788863"/>
                    <a:pt x="3114389" y="788863"/>
                  </a:cubicBezTo>
                  <a:cubicBezTo>
                    <a:pt x="3109243" y="788863"/>
                    <a:pt x="3096919" y="791368"/>
                    <a:pt x="3090621" y="783446"/>
                  </a:cubicBezTo>
                  <a:cubicBezTo>
                    <a:pt x="3084324" y="775523"/>
                    <a:pt x="3087032" y="767127"/>
                    <a:pt x="3093871" y="767127"/>
                  </a:cubicBezTo>
                  <a:cubicBezTo>
                    <a:pt x="3100711" y="767127"/>
                    <a:pt x="3092450" y="759678"/>
                    <a:pt x="3098137" y="754058"/>
                  </a:cubicBezTo>
                  <a:cubicBezTo>
                    <a:pt x="3103826" y="748438"/>
                    <a:pt x="3100711" y="742817"/>
                    <a:pt x="3106399" y="741734"/>
                  </a:cubicBezTo>
                  <a:cubicBezTo>
                    <a:pt x="3112087" y="740583"/>
                    <a:pt x="3123666" y="753178"/>
                    <a:pt x="3127661" y="756563"/>
                  </a:cubicBezTo>
                  <a:cubicBezTo>
                    <a:pt x="3131656" y="759949"/>
                    <a:pt x="3142084" y="753855"/>
                    <a:pt x="3141610" y="749927"/>
                  </a:cubicBezTo>
                  <a:cubicBezTo>
                    <a:pt x="3141136" y="746000"/>
                    <a:pt x="3128947" y="739025"/>
                    <a:pt x="3123260" y="733337"/>
                  </a:cubicBezTo>
                  <a:cubicBezTo>
                    <a:pt x="3117571" y="727717"/>
                    <a:pt x="3107482" y="723180"/>
                    <a:pt x="3105180" y="711330"/>
                  </a:cubicBezTo>
                  <a:cubicBezTo>
                    <a:pt x="3102878" y="699480"/>
                    <a:pt x="3121635" y="703678"/>
                    <a:pt x="3134162" y="704220"/>
                  </a:cubicBezTo>
                  <a:cubicBezTo>
                    <a:pt x="3146689" y="704762"/>
                    <a:pt x="3148043" y="702460"/>
                    <a:pt x="3147501" y="693927"/>
                  </a:cubicBezTo>
                  <a:cubicBezTo>
                    <a:pt x="3146960" y="685463"/>
                    <a:pt x="3121025" y="684515"/>
                    <a:pt x="3117030" y="676051"/>
                  </a:cubicBezTo>
                  <a:cubicBezTo>
                    <a:pt x="3113035" y="667586"/>
                    <a:pt x="3117301" y="655872"/>
                    <a:pt x="3116150" y="646256"/>
                  </a:cubicBezTo>
                  <a:cubicBezTo>
                    <a:pt x="3114998" y="636641"/>
                    <a:pt x="3106466" y="636302"/>
                    <a:pt x="3103622" y="631224"/>
                  </a:cubicBezTo>
                  <a:cubicBezTo>
                    <a:pt x="3100778" y="626145"/>
                    <a:pt x="3101929" y="622692"/>
                    <a:pt x="3100237" y="619306"/>
                  </a:cubicBezTo>
                  <a:cubicBezTo>
                    <a:pt x="3098544" y="615920"/>
                    <a:pt x="3082495" y="616597"/>
                    <a:pt x="3078500" y="618290"/>
                  </a:cubicBezTo>
                  <a:cubicBezTo>
                    <a:pt x="3074505" y="619983"/>
                    <a:pt x="3069291" y="621947"/>
                    <a:pt x="3067057" y="618561"/>
                  </a:cubicBezTo>
                  <a:cubicBezTo>
                    <a:pt x="3064754" y="615175"/>
                    <a:pt x="3069833" y="610977"/>
                    <a:pt x="3066379" y="607050"/>
                  </a:cubicBezTo>
                  <a:cubicBezTo>
                    <a:pt x="3062926" y="603122"/>
                    <a:pt x="3060082" y="603935"/>
                    <a:pt x="3061233" y="598247"/>
                  </a:cubicBezTo>
                  <a:cubicBezTo>
                    <a:pt x="3062384" y="592627"/>
                    <a:pt x="3070713" y="591204"/>
                    <a:pt x="3071255" y="588361"/>
                  </a:cubicBezTo>
                  <a:cubicBezTo>
                    <a:pt x="3071796" y="585517"/>
                    <a:pt x="3070510" y="576646"/>
                    <a:pt x="3069968" y="569874"/>
                  </a:cubicBezTo>
                  <a:cubicBezTo>
                    <a:pt x="3069427" y="563103"/>
                    <a:pt x="3047893" y="569739"/>
                    <a:pt x="3036517" y="561817"/>
                  </a:cubicBezTo>
                  <a:cubicBezTo>
                    <a:pt x="3025141" y="553894"/>
                    <a:pt x="3027511" y="533512"/>
                    <a:pt x="3016880" y="523355"/>
                  </a:cubicBezTo>
                  <a:cubicBezTo>
                    <a:pt x="3006249" y="513197"/>
                    <a:pt x="3006723" y="533850"/>
                    <a:pt x="3002118" y="499925"/>
                  </a:cubicBezTo>
                  <a:cubicBezTo>
                    <a:pt x="2997582" y="466000"/>
                    <a:pt x="2980382" y="474803"/>
                    <a:pt x="2973543" y="470334"/>
                  </a:cubicBezTo>
                  <a:cubicBezTo>
                    <a:pt x="2966704" y="465797"/>
                    <a:pt x="2952958" y="464037"/>
                    <a:pt x="2952619" y="454218"/>
                  </a:cubicBezTo>
                  <a:cubicBezTo>
                    <a:pt x="2952213" y="444399"/>
                    <a:pt x="2964943" y="458620"/>
                    <a:pt x="2973272" y="461260"/>
                  </a:cubicBezTo>
                  <a:cubicBezTo>
                    <a:pt x="2981601" y="463901"/>
                    <a:pt x="2983023" y="449275"/>
                    <a:pt x="2984513" y="443993"/>
                  </a:cubicBezTo>
                  <a:cubicBezTo>
                    <a:pt x="2986002" y="438711"/>
                    <a:pt x="2993654" y="438576"/>
                    <a:pt x="2992164" y="430315"/>
                  </a:cubicBezTo>
                  <a:cubicBezTo>
                    <a:pt x="2990675" y="422054"/>
                    <a:pt x="2986679" y="414131"/>
                    <a:pt x="2984445" y="399843"/>
                  </a:cubicBezTo>
                  <a:cubicBezTo>
                    <a:pt x="2982142" y="385488"/>
                    <a:pt x="2967313" y="380071"/>
                    <a:pt x="2960067" y="374789"/>
                  </a:cubicBezTo>
                  <a:cubicBezTo>
                    <a:pt x="2952822" y="369507"/>
                    <a:pt x="2937722" y="366663"/>
                    <a:pt x="2918356" y="357996"/>
                  </a:cubicBezTo>
                  <a:cubicBezTo>
                    <a:pt x="2898989" y="349328"/>
                    <a:pt x="2898380" y="356100"/>
                    <a:pt x="2894520" y="365512"/>
                  </a:cubicBezTo>
                  <a:cubicBezTo>
                    <a:pt x="2890728" y="374924"/>
                    <a:pt x="2893640" y="382982"/>
                    <a:pt x="2890254" y="385623"/>
                  </a:cubicBezTo>
                  <a:cubicBezTo>
                    <a:pt x="2886800" y="388264"/>
                    <a:pt x="2889441" y="383727"/>
                    <a:pt x="2889441" y="367950"/>
                  </a:cubicBezTo>
                  <a:cubicBezTo>
                    <a:pt x="2889441" y="352172"/>
                    <a:pt x="2878472" y="351495"/>
                    <a:pt x="2868179" y="349193"/>
                  </a:cubicBezTo>
                  <a:cubicBezTo>
                    <a:pt x="2857886" y="346958"/>
                    <a:pt x="2850979" y="359553"/>
                    <a:pt x="2839197" y="361449"/>
                  </a:cubicBezTo>
                  <a:cubicBezTo>
                    <a:pt x="2827415" y="363345"/>
                    <a:pt x="2820576" y="359621"/>
                    <a:pt x="2816039" y="361856"/>
                  </a:cubicBezTo>
                  <a:cubicBezTo>
                    <a:pt x="2811502" y="364090"/>
                    <a:pt x="2803037" y="375128"/>
                    <a:pt x="2798433" y="374383"/>
                  </a:cubicBezTo>
                  <a:cubicBezTo>
                    <a:pt x="2793828" y="373638"/>
                    <a:pt x="2779744" y="375805"/>
                    <a:pt x="2773311" y="373909"/>
                  </a:cubicBezTo>
                  <a:cubicBezTo>
                    <a:pt x="2766878" y="372013"/>
                    <a:pt x="2765592" y="356709"/>
                    <a:pt x="2771686" y="348448"/>
                  </a:cubicBezTo>
                  <a:cubicBezTo>
                    <a:pt x="2777780" y="340187"/>
                    <a:pt x="2804595" y="348584"/>
                    <a:pt x="2808049" y="342557"/>
                  </a:cubicBezTo>
                  <a:cubicBezTo>
                    <a:pt x="2811502" y="336530"/>
                    <a:pt x="2798501" y="322987"/>
                    <a:pt x="2791255" y="318112"/>
                  </a:cubicBezTo>
                  <a:cubicBezTo>
                    <a:pt x="2784010" y="313237"/>
                    <a:pt x="2766201" y="306804"/>
                    <a:pt x="2741891" y="308700"/>
                  </a:cubicBezTo>
                  <a:cubicBezTo>
                    <a:pt x="2717582" y="310596"/>
                    <a:pt x="2712571" y="324951"/>
                    <a:pt x="2703430" y="328675"/>
                  </a:cubicBezTo>
                  <a:cubicBezTo>
                    <a:pt x="2694288" y="332467"/>
                    <a:pt x="2675125" y="347229"/>
                    <a:pt x="2664900" y="354068"/>
                  </a:cubicBezTo>
                  <a:cubicBezTo>
                    <a:pt x="2654607" y="360840"/>
                    <a:pt x="2638221" y="382779"/>
                    <a:pt x="2630230" y="388806"/>
                  </a:cubicBezTo>
                  <a:cubicBezTo>
                    <a:pt x="2622240" y="394833"/>
                    <a:pt x="2632532" y="411016"/>
                    <a:pt x="2630230" y="421918"/>
                  </a:cubicBezTo>
                  <a:cubicBezTo>
                    <a:pt x="2627928" y="432820"/>
                    <a:pt x="2598743" y="453812"/>
                    <a:pt x="2586961" y="476429"/>
                  </a:cubicBezTo>
                  <a:cubicBezTo>
                    <a:pt x="2575178" y="499045"/>
                    <a:pt x="2589534" y="496675"/>
                    <a:pt x="2597863" y="498571"/>
                  </a:cubicBezTo>
                  <a:cubicBezTo>
                    <a:pt x="2606192" y="500467"/>
                    <a:pt x="2600910" y="513062"/>
                    <a:pt x="2596712" y="516109"/>
                  </a:cubicBezTo>
                  <a:cubicBezTo>
                    <a:pt x="2592513" y="519156"/>
                    <a:pt x="2577074" y="508661"/>
                    <a:pt x="2575178" y="511301"/>
                  </a:cubicBezTo>
                  <a:cubicBezTo>
                    <a:pt x="2573282" y="513942"/>
                    <a:pt x="2576533" y="522813"/>
                    <a:pt x="2574637" y="529584"/>
                  </a:cubicBezTo>
                  <a:cubicBezTo>
                    <a:pt x="2572741" y="536356"/>
                    <a:pt x="2569219" y="546987"/>
                    <a:pt x="2569964" y="555654"/>
                  </a:cubicBezTo>
                  <a:cubicBezTo>
                    <a:pt x="2570709" y="564322"/>
                    <a:pt x="2581137" y="567572"/>
                    <a:pt x="2585674" y="572109"/>
                  </a:cubicBezTo>
                  <a:cubicBezTo>
                    <a:pt x="2590211" y="576646"/>
                    <a:pt x="2588586" y="590189"/>
                    <a:pt x="2598878" y="593575"/>
                  </a:cubicBezTo>
                  <a:cubicBezTo>
                    <a:pt x="2609171" y="596960"/>
                    <a:pt x="2633480" y="580303"/>
                    <a:pt x="2638017" y="588970"/>
                  </a:cubicBezTo>
                  <a:cubicBezTo>
                    <a:pt x="2642554" y="597637"/>
                    <a:pt x="2647904" y="603867"/>
                    <a:pt x="2653592" y="612535"/>
                  </a:cubicBezTo>
                  <a:cubicBezTo>
                    <a:pt x="2659280" y="621202"/>
                    <a:pt x="2654743" y="633188"/>
                    <a:pt x="2652440" y="637724"/>
                  </a:cubicBezTo>
                  <a:cubicBezTo>
                    <a:pt x="2650138" y="642261"/>
                    <a:pt x="2632465" y="662305"/>
                    <a:pt x="2631720" y="673207"/>
                  </a:cubicBezTo>
                  <a:cubicBezTo>
                    <a:pt x="2630975" y="684109"/>
                    <a:pt x="2647497" y="699819"/>
                    <a:pt x="2644450" y="700631"/>
                  </a:cubicBezTo>
                  <a:cubicBezTo>
                    <a:pt x="2641403" y="701376"/>
                    <a:pt x="2634496" y="681129"/>
                    <a:pt x="2629892" y="681129"/>
                  </a:cubicBezTo>
                  <a:cubicBezTo>
                    <a:pt x="2625287" y="681129"/>
                    <a:pt x="2618515" y="700293"/>
                    <a:pt x="2621156" y="704829"/>
                  </a:cubicBezTo>
                  <a:cubicBezTo>
                    <a:pt x="2623797" y="709366"/>
                    <a:pt x="2630975" y="710924"/>
                    <a:pt x="2626371" y="710518"/>
                  </a:cubicBezTo>
                  <a:cubicBezTo>
                    <a:pt x="2621834" y="710111"/>
                    <a:pt x="2605244" y="693386"/>
                    <a:pt x="2603347" y="696433"/>
                  </a:cubicBezTo>
                  <a:cubicBezTo>
                    <a:pt x="2601452" y="699480"/>
                    <a:pt x="2598675" y="715461"/>
                    <a:pt x="2591836" y="727514"/>
                  </a:cubicBezTo>
                  <a:cubicBezTo>
                    <a:pt x="2584997" y="739567"/>
                    <a:pt x="2589195" y="756157"/>
                    <a:pt x="2577074" y="765569"/>
                  </a:cubicBezTo>
                  <a:cubicBezTo>
                    <a:pt x="2564886" y="774982"/>
                    <a:pt x="2573147" y="769361"/>
                    <a:pt x="2569355" y="778435"/>
                  </a:cubicBezTo>
                  <a:cubicBezTo>
                    <a:pt x="2565563" y="787509"/>
                    <a:pt x="2554525" y="792452"/>
                    <a:pt x="2549244" y="793603"/>
                  </a:cubicBezTo>
                  <a:cubicBezTo>
                    <a:pt x="2543894" y="794754"/>
                    <a:pt x="2535633" y="799697"/>
                    <a:pt x="2531841" y="792926"/>
                  </a:cubicBezTo>
                  <a:cubicBezTo>
                    <a:pt x="2528049" y="786155"/>
                    <a:pt x="2525611" y="780737"/>
                    <a:pt x="2523309" y="773627"/>
                  </a:cubicBezTo>
                  <a:cubicBezTo>
                    <a:pt x="2521007" y="766450"/>
                    <a:pt x="2529336" y="743833"/>
                    <a:pt x="2533466" y="729884"/>
                  </a:cubicBezTo>
                  <a:cubicBezTo>
                    <a:pt x="2537664" y="715935"/>
                    <a:pt x="2546467" y="721623"/>
                    <a:pt x="2552155" y="715596"/>
                  </a:cubicBezTo>
                  <a:cubicBezTo>
                    <a:pt x="2557843" y="709569"/>
                    <a:pt x="2539290" y="692235"/>
                    <a:pt x="2539290" y="677879"/>
                  </a:cubicBezTo>
                  <a:cubicBezTo>
                    <a:pt x="2539290" y="663524"/>
                    <a:pt x="2548093" y="665217"/>
                    <a:pt x="2545384" y="656549"/>
                  </a:cubicBezTo>
                  <a:cubicBezTo>
                    <a:pt x="2542743" y="647882"/>
                    <a:pt x="2536649" y="645986"/>
                    <a:pt x="2530216" y="646730"/>
                  </a:cubicBezTo>
                  <a:cubicBezTo>
                    <a:pt x="2523783" y="647475"/>
                    <a:pt x="2526762" y="651471"/>
                    <a:pt x="2522226" y="662034"/>
                  </a:cubicBezTo>
                  <a:cubicBezTo>
                    <a:pt x="2517689" y="672597"/>
                    <a:pt x="2506719" y="692235"/>
                    <a:pt x="2500218" y="692235"/>
                  </a:cubicBezTo>
                  <a:cubicBezTo>
                    <a:pt x="2493718" y="692235"/>
                    <a:pt x="2483222" y="681739"/>
                    <a:pt x="2482071" y="670431"/>
                  </a:cubicBezTo>
                  <a:cubicBezTo>
                    <a:pt x="2480920" y="659122"/>
                    <a:pt x="2501234" y="649100"/>
                    <a:pt x="2503469" y="636235"/>
                  </a:cubicBezTo>
                  <a:cubicBezTo>
                    <a:pt x="2505771" y="623437"/>
                    <a:pt x="2500151" y="610639"/>
                    <a:pt x="2486134" y="607998"/>
                  </a:cubicBezTo>
                  <a:cubicBezTo>
                    <a:pt x="2472049" y="605357"/>
                    <a:pt x="2462501" y="622082"/>
                    <a:pt x="2455662" y="617546"/>
                  </a:cubicBezTo>
                  <a:cubicBezTo>
                    <a:pt x="2448823" y="613009"/>
                    <a:pt x="2452006" y="602174"/>
                    <a:pt x="2458100" y="594252"/>
                  </a:cubicBezTo>
                  <a:cubicBezTo>
                    <a:pt x="2464194" y="586329"/>
                    <a:pt x="2481597" y="594319"/>
                    <a:pt x="2490332" y="587142"/>
                  </a:cubicBezTo>
                  <a:cubicBezTo>
                    <a:pt x="2499067" y="579964"/>
                    <a:pt x="2501099" y="575495"/>
                    <a:pt x="2502250" y="567166"/>
                  </a:cubicBezTo>
                  <a:cubicBezTo>
                    <a:pt x="2503401" y="558905"/>
                    <a:pt x="2507802" y="555180"/>
                    <a:pt x="2505568" y="543466"/>
                  </a:cubicBezTo>
                  <a:cubicBezTo>
                    <a:pt x="2503265" y="531751"/>
                    <a:pt x="2495275" y="520781"/>
                    <a:pt x="2496833" y="509879"/>
                  </a:cubicBezTo>
                  <a:cubicBezTo>
                    <a:pt x="2498322" y="498977"/>
                    <a:pt x="2500828" y="484351"/>
                    <a:pt x="2500015" y="472636"/>
                  </a:cubicBezTo>
                  <a:cubicBezTo>
                    <a:pt x="2499270" y="460922"/>
                    <a:pt x="2500218" y="453947"/>
                    <a:pt x="2498729" y="442978"/>
                  </a:cubicBezTo>
                  <a:cubicBezTo>
                    <a:pt x="2497239" y="432076"/>
                    <a:pt x="2485660" y="430924"/>
                    <a:pt x="2487150" y="420361"/>
                  </a:cubicBezTo>
                  <a:cubicBezTo>
                    <a:pt x="2488639" y="409797"/>
                    <a:pt x="2503875" y="398895"/>
                    <a:pt x="2518298" y="388738"/>
                  </a:cubicBezTo>
                  <a:cubicBezTo>
                    <a:pt x="2532721" y="378581"/>
                    <a:pt x="2531232" y="381222"/>
                    <a:pt x="2531976" y="371065"/>
                  </a:cubicBezTo>
                  <a:cubicBezTo>
                    <a:pt x="2532721" y="360908"/>
                    <a:pt x="2539967" y="365309"/>
                    <a:pt x="2550192" y="366799"/>
                  </a:cubicBezTo>
                  <a:cubicBezTo>
                    <a:pt x="2560484" y="368288"/>
                    <a:pt x="2573824" y="373367"/>
                    <a:pt x="2585200" y="372216"/>
                  </a:cubicBezTo>
                  <a:cubicBezTo>
                    <a:pt x="2596576" y="371065"/>
                    <a:pt x="2605244" y="363481"/>
                    <a:pt x="2613234" y="355152"/>
                  </a:cubicBezTo>
                  <a:cubicBezTo>
                    <a:pt x="2621224" y="346891"/>
                    <a:pt x="2637747" y="339442"/>
                    <a:pt x="2646888" y="328879"/>
                  </a:cubicBezTo>
                  <a:cubicBezTo>
                    <a:pt x="2656030" y="318315"/>
                    <a:pt x="2660092" y="301725"/>
                    <a:pt x="2665035" y="286286"/>
                  </a:cubicBezTo>
                  <a:cubicBezTo>
                    <a:pt x="2669979" y="270847"/>
                    <a:pt x="2661785" y="282562"/>
                    <a:pt x="2649190" y="282562"/>
                  </a:cubicBezTo>
                  <a:cubicBezTo>
                    <a:pt x="2636663" y="282562"/>
                    <a:pt x="2629553" y="271457"/>
                    <a:pt x="2624610" y="265430"/>
                  </a:cubicBezTo>
                  <a:cubicBezTo>
                    <a:pt x="2619667" y="259404"/>
                    <a:pt x="2622511" y="257575"/>
                    <a:pt x="2597456" y="254934"/>
                  </a:cubicBezTo>
                  <a:cubicBezTo>
                    <a:pt x="2572402" y="252294"/>
                    <a:pt x="2569355" y="251481"/>
                    <a:pt x="2554187" y="253038"/>
                  </a:cubicBezTo>
                  <a:cubicBezTo>
                    <a:pt x="2539019" y="254528"/>
                    <a:pt x="2552765" y="270373"/>
                    <a:pt x="2546738" y="274165"/>
                  </a:cubicBezTo>
                  <a:cubicBezTo>
                    <a:pt x="2540644" y="277957"/>
                    <a:pt x="2519788" y="262112"/>
                    <a:pt x="2511053" y="260622"/>
                  </a:cubicBezTo>
                  <a:cubicBezTo>
                    <a:pt x="2502317" y="259133"/>
                    <a:pt x="2503739" y="262112"/>
                    <a:pt x="2492702" y="251955"/>
                  </a:cubicBezTo>
                  <a:cubicBezTo>
                    <a:pt x="2481665" y="241798"/>
                    <a:pt x="2457355" y="237532"/>
                    <a:pt x="2453157" y="238683"/>
                  </a:cubicBezTo>
                  <a:cubicBezTo>
                    <a:pt x="2448958" y="239834"/>
                    <a:pt x="2438192" y="241527"/>
                    <a:pt x="2436702" y="238141"/>
                  </a:cubicBezTo>
                  <a:cubicBezTo>
                    <a:pt x="2435212" y="234755"/>
                    <a:pt x="2436160" y="224395"/>
                    <a:pt x="2428915" y="227375"/>
                  </a:cubicBezTo>
                  <a:cubicBezTo>
                    <a:pt x="2421669" y="230422"/>
                    <a:pt x="2428509" y="236245"/>
                    <a:pt x="2425461" y="237396"/>
                  </a:cubicBezTo>
                  <a:cubicBezTo>
                    <a:pt x="2422414" y="238547"/>
                    <a:pt x="2425258" y="230489"/>
                    <a:pt x="2416929" y="225953"/>
                  </a:cubicBezTo>
                  <a:cubicBezTo>
                    <a:pt x="2408601" y="221416"/>
                    <a:pt x="2405824" y="234552"/>
                    <a:pt x="2403928" y="241324"/>
                  </a:cubicBezTo>
                  <a:cubicBezTo>
                    <a:pt x="2402032" y="248095"/>
                    <a:pt x="2400746" y="253986"/>
                    <a:pt x="2388625" y="253648"/>
                  </a:cubicBezTo>
                  <a:cubicBezTo>
                    <a:pt x="2376436" y="253242"/>
                    <a:pt x="2384765" y="270441"/>
                    <a:pt x="2392010" y="282494"/>
                  </a:cubicBezTo>
                  <a:cubicBezTo>
                    <a:pt x="2399256" y="294547"/>
                    <a:pt x="2390724" y="301251"/>
                    <a:pt x="2389573" y="311815"/>
                  </a:cubicBezTo>
                  <a:cubicBezTo>
                    <a:pt x="2388422" y="322378"/>
                    <a:pt x="2377655" y="325628"/>
                    <a:pt x="2371561" y="321836"/>
                  </a:cubicBezTo>
                  <a:cubicBezTo>
                    <a:pt x="2365467" y="318044"/>
                    <a:pt x="2364586" y="307075"/>
                    <a:pt x="2363029" y="297324"/>
                  </a:cubicBezTo>
                  <a:cubicBezTo>
                    <a:pt x="2361539" y="287505"/>
                    <a:pt x="2353616" y="281682"/>
                    <a:pt x="2340277" y="282833"/>
                  </a:cubicBezTo>
                  <a:cubicBezTo>
                    <a:pt x="2327005" y="283984"/>
                    <a:pt x="2325447" y="310867"/>
                    <a:pt x="2326937" y="333145"/>
                  </a:cubicBezTo>
                  <a:cubicBezTo>
                    <a:pt x="2328427" y="355355"/>
                    <a:pt x="2324093" y="351698"/>
                    <a:pt x="2335875" y="359621"/>
                  </a:cubicBezTo>
                  <a:cubicBezTo>
                    <a:pt x="2347658" y="367544"/>
                    <a:pt x="2335198" y="373570"/>
                    <a:pt x="2340141" y="388670"/>
                  </a:cubicBezTo>
                  <a:cubicBezTo>
                    <a:pt x="2345084" y="403771"/>
                    <a:pt x="2351043" y="412032"/>
                    <a:pt x="2350705" y="429028"/>
                  </a:cubicBezTo>
                  <a:cubicBezTo>
                    <a:pt x="2350298" y="445957"/>
                    <a:pt x="2357070" y="437763"/>
                    <a:pt x="2363503" y="439998"/>
                  </a:cubicBezTo>
                  <a:cubicBezTo>
                    <a:pt x="2369936" y="442233"/>
                    <a:pt x="2370274" y="443858"/>
                    <a:pt x="2375556" y="445415"/>
                  </a:cubicBezTo>
                  <a:cubicBezTo>
                    <a:pt x="2380905" y="446905"/>
                    <a:pt x="2377587" y="444941"/>
                    <a:pt x="2382530" y="435529"/>
                  </a:cubicBezTo>
                  <a:cubicBezTo>
                    <a:pt x="2387474" y="426117"/>
                    <a:pt x="2392959" y="434445"/>
                    <a:pt x="2404335" y="436748"/>
                  </a:cubicBezTo>
                  <a:cubicBezTo>
                    <a:pt x="2415711" y="438982"/>
                    <a:pt x="2422550" y="433904"/>
                    <a:pt x="2429389" y="427877"/>
                  </a:cubicBezTo>
                  <a:cubicBezTo>
                    <a:pt x="2436228" y="421851"/>
                    <a:pt x="2440833" y="415147"/>
                    <a:pt x="2450313" y="421580"/>
                  </a:cubicBezTo>
                  <a:cubicBezTo>
                    <a:pt x="2459793" y="428013"/>
                    <a:pt x="2450719" y="435867"/>
                    <a:pt x="2446182" y="441555"/>
                  </a:cubicBezTo>
                  <a:cubicBezTo>
                    <a:pt x="2441645" y="447176"/>
                    <a:pt x="2430134" y="441420"/>
                    <a:pt x="2417607" y="453067"/>
                  </a:cubicBezTo>
                  <a:cubicBezTo>
                    <a:pt x="2405079" y="464782"/>
                    <a:pt x="2390250" y="481304"/>
                    <a:pt x="2387609" y="494508"/>
                  </a:cubicBezTo>
                  <a:cubicBezTo>
                    <a:pt x="2384968" y="507713"/>
                    <a:pt x="2383749" y="507442"/>
                    <a:pt x="2371561" y="514213"/>
                  </a:cubicBezTo>
                  <a:cubicBezTo>
                    <a:pt x="2359372" y="520985"/>
                    <a:pt x="2382327" y="533241"/>
                    <a:pt x="2378197" y="573599"/>
                  </a:cubicBezTo>
                  <a:cubicBezTo>
                    <a:pt x="2373998" y="613957"/>
                    <a:pt x="2335943" y="589173"/>
                    <a:pt x="2333234" y="577120"/>
                  </a:cubicBezTo>
                  <a:cubicBezTo>
                    <a:pt x="2330593" y="565067"/>
                    <a:pt x="2339600" y="554368"/>
                    <a:pt x="2332354" y="553623"/>
                  </a:cubicBezTo>
                  <a:cubicBezTo>
                    <a:pt x="2325109" y="552878"/>
                    <a:pt x="2323619" y="566218"/>
                    <a:pt x="2320572" y="574885"/>
                  </a:cubicBezTo>
                  <a:cubicBezTo>
                    <a:pt x="2317525" y="583553"/>
                    <a:pt x="2305607" y="575292"/>
                    <a:pt x="2300257" y="586600"/>
                  </a:cubicBezTo>
                  <a:cubicBezTo>
                    <a:pt x="2294908" y="597908"/>
                    <a:pt x="2302289" y="603325"/>
                    <a:pt x="2295043" y="608201"/>
                  </a:cubicBezTo>
                  <a:cubicBezTo>
                    <a:pt x="2287798" y="613076"/>
                    <a:pt x="2271546" y="603055"/>
                    <a:pt x="2255566" y="602310"/>
                  </a:cubicBezTo>
                  <a:cubicBezTo>
                    <a:pt x="2239585" y="601565"/>
                    <a:pt x="2234845" y="603393"/>
                    <a:pt x="2228006" y="593981"/>
                  </a:cubicBezTo>
                  <a:cubicBezTo>
                    <a:pt x="2221167" y="584569"/>
                    <a:pt x="2235658" y="569062"/>
                    <a:pt x="2241346" y="558498"/>
                  </a:cubicBezTo>
                  <a:cubicBezTo>
                    <a:pt x="2247034" y="547935"/>
                    <a:pt x="2247846" y="536356"/>
                    <a:pt x="2245205" y="522407"/>
                  </a:cubicBezTo>
                  <a:cubicBezTo>
                    <a:pt x="2242565" y="508457"/>
                    <a:pt x="2242294" y="507645"/>
                    <a:pt x="2231324" y="492951"/>
                  </a:cubicBezTo>
                  <a:cubicBezTo>
                    <a:pt x="2220287" y="478257"/>
                    <a:pt x="2219271" y="464172"/>
                    <a:pt x="2209384" y="450968"/>
                  </a:cubicBezTo>
                  <a:cubicBezTo>
                    <a:pt x="2199498" y="437763"/>
                    <a:pt x="2194352" y="422460"/>
                    <a:pt x="2204983" y="417923"/>
                  </a:cubicBezTo>
                  <a:cubicBezTo>
                    <a:pt x="2215614" y="413386"/>
                    <a:pt x="2211687" y="404177"/>
                    <a:pt x="2213583" y="396254"/>
                  </a:cubicBezTo>
                  <a:cubicBezTo>
                    <a:pt x="2215479" y="388332"/>
                    <a:pt x="2211551" y="361449"/>
                    <a:pt x="2216901" y="346417"/>
                  </a:cubicBezTo>
                  <a:cubicBezTo>
                    <a:pt x="2222250" y="331316"/>
                    <a:pt x="2239043" y="308158"/>
                    <a:pt x="2243242" y="296443"/>
                  </a:cubicBezTo>
                  <a:cubicBezTo>
                    <a:pt x="2247440" y="284729"/>
                    <a:pt x="2248388" y="271321"/>
                    <a:pt x="2247643" y="264956"/>
                  </a:cubicBezTo>
                  <a:cubicBezTo>
                    <a:pt x="2246898" y="258523"/>
                    <a:pt x="2236606" y="251887"/>
                    <a:pt x="2229022" y="242069"/>
                  </a:cubicBezTo>
                  <a:cubicBezTo>
                    <a:pt x="2221438" y="232250"/>
                    <a:pt x="2216698" y="236516"/>
                    <a:pt x="2208707" y="231641"/>
                  </a:cubicBezTo>
                  <a:cubicBezTo>
                    <a:pt x="2200717" y="226765"/>
                    <a:pt x="2193607" y="225614"/>
                    <a:pt x="2185278" y="237667"/>
                  </a:cubicBezTo>
                  <a:cubicBezTo>
                    <a:pt x="2176949" y="249720"/>
                    <a:pt x="2183788" y="258523"/>
                    <a:pt x="2180741" y="267191"/>
                  </a:cubicBezTo>
                  <a:cubicBezTo>
                    <a:pt x="2177694" y="275858"/>
                    <a:pt x="2179252" y="298272"/>
                    <a:pt x="2171667" y="302809"/>
                  </a:cubicBezTo>
                  <a:cubicBezTo>
                    <a:pt x="2164083" y="307345"/>
                    <a:pt x="2153723" y="303283"/>
                    <a:pt x="2149186" y="300303"/>
                  </a:cubicBezTo>
                  <a:cubicBezTo>
                    <a:pt x="2144649" y="297256"/>
                    <a:pt x="2143837" y="272946"/>
                    <a:pt x="2145801" y="266175"/>
                  </a:cubicBezTo>
                  <a:cubicBezTo>
                    <a:pt x="2147697" y="259404"/>
                    <a:pt x="2148306" y="260622"/>
                    <a:pt x="2137675" y="259471"/>
                  </a:cubicBezTo>
                  <a:cubicBezTo>
                    <a:pt x="2127044" y="258320"/>
                    <a:pt x="2123184" y="262044"/>
                    <a:pt x="2122778" y="267326"/>
                  </a:cubicBezTo>
                  <a:cubicBezTo>
                    <a:pt x="2122710" y="267936"/>
                    <a:pt x="2122710" y="268342"/>
                    <a:pt x="2122778" y="268613"/>
                  </a:cubicBezTo>
                  <a:cubicBezTo>
                    <a:pt x="2122574" y="268816"/>
                    <a:pt x="2122304" y="269087"/>
                    <a:pt x="2121965" y="269493"/>
                  </a:cubicBezTo>
                  <a:cubicBezTo>
                    <a:pt x="2118918" y="273285"/>
                    <a:pt x="2118309" y="279582"/>
                    <a:pt x="2117564" y="286015"/>
                  </a:cubicBezTo>
                  <a:cubicBezTo>
                    <a:pt x="2116819" y="292448"/>
                    <a:pt x="2116819" y="294886"/>
                    <a:pt x="2110386" y="294141"/>
                  </a:cubicBezTo>
                  <a:cubicBezTo>
                    <a:pt x="2103953" y="293396"/>
                    <a:pt x="2106188" y="282494"/>
                    <a:pt x="2104698" y="279108"/>
                  </a:cubicBezTo>
                  <a:cubicBezTo>
                    <a:pt x="2103208" y="275723"/>
                    <a:pt x="2097655" y="278973"/>
                    <a:pt x="2092780" y="280530"/>
                  </a:cubicBezTo>
                  <a:cubicBezTo>
                    <a:pt x="2087837" y="282020"/>
                    <a:pt x="2085738" y="280530"/>
                    <a:pt x="2084180" y="274910"/>
                  </a:cubicBezTo>
                  <a:cubicBezTo>
                    <a:pt x="2082691" y="269290"/>
                    <a:pt x="2092238" y="275384"/>
                    <a:pt x="2099416" y="271660"/>
                  </a:cubicBezTo>
                  <a:cubicBezTo>
                    <a:pt x="2106662" y="267868"/>
                    <a:pt x="2090207" y="254460"/>
                    <a:pt x="2087905" y="245048"/>
                  </a:cubicBezTo>
                  <a:cubicBezTo>
                    <a:pt x="2085602" y="235636"/>
                    <a:pt x="2093119" y="232995"/>
                    <a:pt x="2091629" y="228119"/>
                  </a:cubicBezTo>
                  <a:cubicBezTo>
                    <a:pt x="2090139" y="223244"/>
                    <a:pt x="2070908" y="231302"/>
                    <a:pt x="2063324" y="224869"/>
                  </a:cubicBezTo>
                  <a:cubicBezTo>
                    <a:pt x="2055740" y="218436"/>
                    <a:pt x="2060209" y="231844"/>
                    <a:pt x="2058313" y="232589"/>
                  </a:cubicBezTo>
                  <a:cubicBezTo>
                    <a:pt x="2056417" y="233333"/>
                    <a:pt x="2049172" y="217082"/>
                    <a:pt x="2045718" y="211800"/>
                  </a:cubicBezTo>
                  <a:cubicBezTo>
                    <a:pt x="2042265" y="206519"/>
                    <a:pt x="2035900" y="203133"/>
                    <a:pt x="2039692" y="199341"/>
                  </a:cubicBezTo>
                  <a:cubicBezTo>
                    <a:pt x="2043484" y="195549"/>
                    <a:pt x="2042062" y="195346"/>
                    <a:pt x="2042062" y="187017"/>
                  </a:cubicBezTo>
                  <a:cubicBezTo>
                    <a:pt x="2042062" y="178756"/>
                    <a:pt x="2048969" y="176521"/>
                    <a:pt x="2044026" y="168260"/>
                  </a:cubicBezTo>
                  <a:cubicBezTo>
                    <a:pt x="2039082" y="159999"/>
                    <a:pt x="2034816" y="147133"/>
                    <a:pt x="2034004" y="138872"/>
                  </a:cubicBezTo>
                  <a:cubicBezTo>
                    <a:pt x="2033259" y="130611"/>
                    <a:pt x="2028993" y="113208"/>
                    <a:pt x="2028180" y="107723"/>
                  </a:cubicBezTo>
                  <a:cubicBezTo>
                    <a:pt x="2027435" y="102238"/>
                    <a:pt x="2029535" y="77048"/>
                    <a:pt x="2024930" y="74814"/>
                  </a:cubicBezTo>
                  <a:cubicBezTo>
                    <a:pt x="2020393" y="72579"/>
                    <a:pt x="2002788" y="84158"/>
                    <a:pt x="1990667" y="81856"/>
                  </a:cubicBezTo>
                  <a:cubicBezTo>
                    <a:pt x="1978478" y="79622"/>
                    <a:pt x="1984640" y="73595"/>
                    <a:pt x="1981187" y="68516"/>
                  </a:cubicBezTo>
                  <a:cubicBezTo>
                    <a:pt x="1977733" y="63438"/>
                    <a:pt x="1967373" y="56869"/>
                    <a:pt x="1961617" y="49827"/>
                  </a:cubicBezTo>
                  <a:cubicBezTo>
                    <a:pt x="1955929" y="42785"/>
                    <a:pt x="1944688" y="52874"/>
                    <a:pt x="1941032" y="50030"/>
                  </a:cubicBezTo>
                  <a:cubicBezTo>
                    <a:pt x="1937307" y="47186"/>
                    <a:pt x="1932500" y="38722"/>
                    <a:pt x="1890381" y="39264"/>
                  </a:cubicBezTo>
                  <a:cubicBezTo>
                    <a:pt x="1848195" y="39805"/>
                    <a:pt x="1858081" y="46306"/>
                    <a:pt x="1858352" y="56192"/>
                  </a:cubicBezTo>
                  <a:cubicBezTo>
                    <a:pt x="1858623" y="66079"/>
                    <a:pt x="1853138" y="91946"/>
                    <a:pt x="1843997" y="93909"/>
                  </a:cubicBezTo>
                  <a:cubicBezTo>
                    <a:pt x="1834855" y="95873"/>
                    <a:pt x="1831808" y="97092"/>
                    <a:pt x="1821787" y="105285"/>
                  </a:cubicBezTo>
                  <a:cubicBezTo>
                    <a:pt x="1811832" y="113479"/>
                    <a:pt x="1795852" y="120792"/>
                    <a:pt x="1793549" y="137788"/>
                  </a:cubicBezTo>
                  <a:cubicBezTo>
                    <a:pt x="1791247" y="154717"/>
                    <a:pt x="1789487" y="159322"/>
                    <a:pt x="1778382" y="159322"/>
                  </a:cubicBezTo>
                  <a:cubicBezTo>
                    <a:pt x="1767276" y="159322"/>
                    <a:pt x="1775537" y="164874"/>
                    <a:pt x="1770391" y="173948"/>
                  </a:cubicBezTo>
                  <a:cubicBezTo>
                    <a:pt x="1765245" y="183022"/>
                    <a:pt x="1756848" y="171849"/>
                    <a:pt x="1750619" y="174151"/>
                  </a:cubicBezTo>
                  <a:cubicBezTo>
                    <a:pt x="1744321" y="176386"/>
                    <a:pt x="1739378" y="187288"/>
                    <a:pt x="1720824" y="202523"/>
                  </a:cubicBezTo>
                  <a:cubicBezTo>
                    <a:pt x="1702270" y="217759"/>
                    <a:pt x="1711818" y="215389"/>
                    <a:pt x="1720418" y="216202"/>
                  </a:cubicBezTo>
                  <a:cubicBezTo>
                    <a:pt x="1728950" y="217082"/>
                    <a:pt x="1731929" y="221145"/>
                    <a:pt x="1731049" y="224531"/>
                  </a:cubicBezTo>
                  <a:cubicBezTo>
                    <a:pt x="1730169" y="227916"/>
                    <a:pt x="1727189" y="228119"/>
                    <a:pt x="1728882" y="238547"/>
                  </a:cubicBezTo>
                  <a:cubicBezTo>
                    <a:pt x="1730575" y="248975"/>
                    <a:pt x="1722179" y="250871"/>
                    <a:pt x="1721637" y="260758"/>
                  </a:cubicBezTo>
                  <a:cubicBezTo>
                    <a:pt x="1721095" y="270644"/>
                    <a:pt x="1719808" y="272337"/>
                    <a:pt x="1717777" y="280260"/>
                  </a:cubicBezTo>
                  <a:cubicBezTo>
                    <a:pt x="1715813" y="288182"/>
                    <a:pt x="1727528" y="291365"/>
                    <a:pt x="1733487" y="294480"/>
                  </a:cubicBezTo>
                  <a:cubicBezTo>
                    <a:pt x="1739446" y="297595"/>
                    <a:pt x="1737008" y="286286"/>
                    <a:pt x="1740191" y="284052"/>
                  </a:cubicBezTo>
                  <a:cubicBezTo>
                    <a:pt x="1743305" y="281817"/>
                    <a:pt x="1752650" y="286286"/>
                    <a:pt x="1760640" y="285474"/>
                  </a:cubicBezTo>
                  <a:cubicBezTo>
                    <a:pt x="1768631" y="284593"/>
                    <a:pt x="1763620" y="281343"/>
                    <a:pt x="1770188" y="274301"/>
                  </a:cubicBezTo>
                  <a:cubicBezTo>
                    <a:pt x="1776756" y="267258"/>
                    <a:pt x="1786101" y="275181"/>
                    <a:pt x="1785830" y="277754"/>
                  </a:cubicBezTo>
                  <a:cubicBezTo>
                    <a:pt x="1785559" y="280327"/>
                    <a:pt x="1786507" y="284255"/>
                    <a:pt x="1787658" y="286218"/>
                  </a:cubicBezTo>
                  <a:cubicBezTo>
                    <a:pt x="1788810" y="288182"/>
                    <a:pt x="1787658" y="293938"/>
                    <a:pt x="1797680" y="294751"/>
                  </a:cubicBezTo>
                  <a:cubicBezTo>
                    <a:pt x="1807634" y="295631"/>
                    <a:pt x="1814338" y="286692"/>
                    <a:pt x="1820635" y="280192"/>
                  </a:cubicBezTo>
                  <a:cubicBezTo>
                    <a:pt x="1826933" y="273691"/>
                    <a:pt x="1838783" y="268951"/>
                    <a:pt x="1841356" y="261909"/>
                  </a:cubicBezTo>
                  <a:cubicBezTo>
                    <a:pt x="1843929" y="254867"/>
                    <a:pt x="1842507" y="246876"/>
                    <a:pt x="1856998" y="239495"/>
                  </a:cubicBezTo>
                  <a:cubicBezTo>
                    <a:pt x="1871557" y="232115"/>
                    <a:pt x="1873317" y="263669"/>
                    <a:pt x="1867562" y="267597"/>
                  </a:cubicBezTo>
                  <a:cubicBezTo>
                    <a:pt x="1861873" y="271524"/>
                    <a:pt x="1853003" y="275046"/>
                    <a:pt x="1850768" y="282088"/>
                  </a:cubicBezTo>
                  <a:cubicBezTo>
                    <a:pt x="1848466" y="289130"/>
                    <a:pt x="1860655" y="287099"/>
                    <a:pt x="1862686" y="294683"/>
                  </a:cubicBezTo>
                  <a:cubicBezTo>
                    <a:pt x="1864650" y="302335"/>
                    <a:pt x="1867291" y="302605"/>
                    <a:pt x="1875010" y="305449"/>
                  </a:cubicBezTo>
                  <a:cubicBezTo>
                    <a:pt x="1882730" y="308293"/>
                    <a:pt x="1893361" y="306465"/>
                    <a:pt x="1903857" y="305585"/>
                  </a:cubicBezTo>
                  <a:cubicBezTo>
                    <a:pt x="1914420" y="304705"/>
                    <a:pt x="1921191" y="322107"/>
                    <a:pt x="1920108" y="327727"/>
                  </a:cubicBezTo>
                  <a:cubicBezTo>
                    <a:pt x="1918957" y="333348"/>
                    <a:pt x="1903382" y="336801"/>
                    <a:pt x="1889433" y="336463"/>
                  </a:cubicBezTo>
                  <a:cubicBezTo>
                    <a:pt x="1875484" y="336192"/>
                    <a:pt x="1863160" y="317435"/>
                    <a:pt x="1846638" y="321633"/>
                  </a:cubicBezTo>
                  <a:cubicBezTo>
                    <a:pt x="1830115" y="325899"/>
                    <a:pt x="1834246" y="369981"/>
                    <a:pt x="1852190" y="373367"/>
                  </a:cubicBezTo>
                  <a:cubicBezTo>
                    <a:pt x="1870135" y="376753"/>
                    <a:pt x="1873588" y="375466"/>
                    <a:pt x="1882188" y="382847"/>
                  </a:cubicBezTo>
                  <a:cubicBezTo>
                    <a:pt x="1890720" y="390228"/>
                    <a:pt x="1907107" y="396458"/>
                    <a:pt x="1927286" y="396458"/>
                  </a:cubicBezTo>
                  <a:cubicBezTo>
                    <a:pt x="1947532" y="396458"/>
                    <a:pt x="1950647" y="410068"/>
                    <a:pt x="1966357" y="422799"/>
                  </a:cubicBezTo>
                  <a:cubicBezTo>
                    <a:pt x="1982067" y="435529"/>
                    <a:pt x="1986604" y="431669"/>
                    <a:pt x="1990328" y="440743"/>
                  </a:cubicBezTo>
                  <a:cubicBezTo>
                    <a:pt x="1994052" y="449817"/>
                    <a:pt x="1972722" y="446566"/>
                    <a:pt x="1958773" y="444874"/>
                  </a:cubicBezTo>
                  <a:cubicBezTo>
                    <a:pt x="1944824" y="443181"/>
                    <a:pt x="1943334" y="435461"/>
                    <a:pt x="1923087" y="425575"/>
                  </a:cubicBezTo>
                  <a:cubicBezTo>
                    <a:pt x="1902841" y="415689"/>
                    <a:pt x="1880563" y="413860"/>
                    <a:pt x="1857472" y="413048"/>
                  </a:cubicBezTo>
                  <a:cubicBezTo>
                    <a:pt x="1834381" y="412167"/>
                    <a:pt x="1822193" y="415824"/>
                    <a:pt x="1814473" y="425710"/>
                  </a:cubicBezTo>
                  <a:cubicBezTo>
                    <a:pt x="1806754" y="435597"/>
                    <a:pt x="1813864" y="450088"/>
                    <a:pt x="1814406" y="462818"/>
                  </a:cubicBezTo>
                  <a:cubicBezTo>
                    <a:pt x="1814947" y="475548"/>
                    <a:pt x="1833433" y="494779"/>
                    <a:pt x="1855644" y="500670"/>
                  </a:cubicBezTo>
                  <a:cubicBezTo>
                    <a:pt x="1877854" y="506629"/>
                    <a:pt x="1878193" y="515432"/>
                    <a:pt x="1874536" y="525318"/>
                  </a:cubicBezTo>
                  <a:cubicBezTo>
                    <a:pt x="1870812" y="535205"/>
                    <a:pt x="1865259" y="543940"/>
                    <a:pt x="1855034" y="545904"/>
                  </a:cubicBezTo>
                  <a:cubicBezTo>
                    <a:pt x="1844742" y="547867"/>
                    <a:pt x="1853883" y="530329"/>
                    <a:pt x="1847315" y="522677"/>
                  </a:cubicBezTo>
                  <a:cubicBezTo>
                    <a:pt x="1840747" y="515026"/>
                    <a:pt x="1824969" y="519156"/>
                    <a:pt x="1814406" y="518344"/>
                  </a:cubicBezTo>
                  <a:cubicBezTo>
                    <a:pt x="1809733" y="517937"/>
                    <a:pt x="1808379" y="518547"/>
                    <a:pt x="1808447" y="519698"/>
                  </a:cubicBezTo>
                  <a:cubicBezTo>
                    <a:pt x="1805264" y="516854"/>
                    <a:pt x="1801337" y="513604"/>
                    <a:pt x="1796868" y="510083"/>
                  </a:cubicBezTo>
                  <a:cubicBezTo>
                    <a:pt x="1786575" y="502160"/>
                    <a:pt x="1763755" y="495388"/>
                    <a:pt x="1751837" y="487466"/>
                  </a:cubicBezTo>
                  <a:cubicBezTo>
                    <a:pt x="1739852" y="479543"/>
                    <a:pt x="1723194" y="478528"/>
                    <a:pt x="1704370" y="439253"/>
                  </a:cubicBezTo>
                  <a:cubicBezTo>
                    <a:pt x="1685545" y="399979"/>
                    <a:pt x="1666991" y="411152"/>
                    <a:pt x="1657308" y="423543"/>
                  </a:cubicBezTo>
                  <a:cubicBezTo>
                    <a:pt x="1647625" y="436003"/>
                    <a:pt x="1636046" y="439524"/>
                    <a:pt x="1630087" y="441759"/>
                  </a:cubicBezTo>
                  <a:cubicBezTo>
                    <a:pt x="1624128" y="443993"/>
                    <a:pt x="1613361" y="434107"/>
                    <a:pt x="1612819" y="427065"/>
                  </a:cubicBezTo>
                  <a:cubicBezTo>
                    <a:pt x="1612278" y="420022"/>
                    <a:pt x="1622570" y="413793"/>
                    <a:pt x="1627446" y="408714"/>
                  </a:cubicBezTo>
                  <a:cubicBezTo>
                    <a:pt x="1632321" y="403635"/>
                    <a:pt x="1639431" y="403568"/>
                    <a:pt x="1639160" y="399573"/>
                  </a:cubicBezTo>
                  <a:cubicBezTo>
                    <a:pt x="1638890" y="395645"/>
                    <a:pt x="1642478" y="400453"/>
                    <a:pt x="1646744" y="394223"/>
                  </a:cubicBezTo>
                  <a:cubicBezTo>
                    <a:pt x="1651011" y="387993"/>
                    <a:pt x="1639702" y="380816"/>
                    <a:pt x="1642005" y="374857"/>
                  </a:cubicBezTo>
                  <a:cubicBezTo>
                    <a:pt x="1644307" y="368898"/>
                    <a:pt x="1643630" y="360840"/>
                    <a:pt x="1641056" y="359689"/>
                  </a:cubicBezTo>
                  <a:cubicBezTo>
                    <a:pt x="1638483" y="358538"/>
                    <a:pt x="1631441" y="361856"/>
                    <a:pt x="1628326" y="369440"/>
                  </a:cubicBezTo>
                  <a:cubicBezTo>
                    <a:pt x="1625211" y="377091"/>
                    <a:pt x="1631576" y="386368"/>
                    <a:pt x="1624737" y="390025"/>
                  </a:cubicBezTo>
                  <a:cubicBezTo>
                    <a:pt x="1617898" y="393681"/>
                    <a:pt x="1612346" y="382305"/>
                    <a:pt x="1606928" y="385420"/>
                  </a:cubicBezTo>
                  <a:cubicBezTo>
                    <a:pt x="1601511" y="388535"/>
                    <a:pt x="1595552" y="395916"/>
                    <a:pt x="1593521" y="403568"/>
                  </a:cubicBezTo>
                  <a:cubicBezTo>
                    <a:pt x="1591557" y="411219"/>
                    <a:pt x="1605506" y="415621"/>
                    <a:pt x="1603475" y="422392"/>
                  </a:cubicBezTo>
                  <a:cubicBezTo>
                    <a:pt x="1601511" y="429164"/>
                    <a:pt x="1584244" y="426861"/>
                    <a:pt x="1578556" y="423205"/>
                  </a:cubicBezTo>
                  <a:cubicBezTo>
                    <a:pt x="1572868" y="419548"/>
                    <a:pt x="1569008" y="401265"/>
                    <a:pt x="1569008" y="382644"/>
                  </a:cubicBezTo>
                  <a:cubicBezTo>
                    <a:pt x="1569008" y="363955"/>
                    <a:pt x="1579978" y="359756"/>
                    <a:pt x="1580858" y="350412"/>
                  </a:cubicBezTo>
                  <a:cubicBezTo>
                    <a:pt x="1581738" y="341067"/>
                    <a:pt x="1589864" y="333686"/>
                    <a:pt x="1588104" y="315877"/>
                  </a:cubicBezTo>
                  <a:cubicBezTo>
                    <a:pt x="1586411" y="298068"/>
                    <a:pt x="1576931" y="311882"/>
                    <a:pt x="1573274" y="312695"/>
                  </a:cubicBezTo>
                  <a:cubicBezTo>
                    <a:pt x="1569550" y="313575"/>
                    <a:pt x="1571784" y="316216"/>
                    <a:pt x="1571784" y="322446"/>
                  </a:cubicBezTo>
                  <a:cubicBezTo>
                    <a:pt x="1571784" y="328675"/>
                    <a:pt x="1558648" y="333009"/>
                    <a:pt x="1548965" y="337817"/>
                  </a:cubicBezTo>
                  <a:cubicBezTo>
                    <a:pt x="1539282" y="342625"/>
                    <a:pt x="1534406" y="352917"/>
                    <a:pt x="1529869" y="360569"/>
                  </a:cubicBezTo>
                  <a:cubicBezTo>
                    <a:pt x="1525332" y="368221"/>
                    <a:pt x="1526619" y="364632"/>
                    <a:pt x="1526619" y="359215"/>
                  </a:cubicBezTo>
                  <a:cubicBezTo>
                    <a:pt x="1526619" y="353865"/>
                    <a:pt x="1514430" y="349125"/>
                    <a:pt x="1511586" y="342625"/>
                  </a:cubicBezTo>
                  <a:cubicBezTo>
                    <a:pt x="1508742" y="336124"/>
                    <a:pt x="1514972" y="333822"/>
                    <a:pt x="1514430" y="327050"/>
                  </a:cubicBezTo>
                  <a:cubicBezTo>
                    <a:pt x="1513889" y="320279"/>
                    <a:pt x="1515107" y="326035"/>
                    <a:pt x="1505966" y="328337"/>
                  </a:cubicBezTo>
                  <a:cubicBezTo>
                    <a:pt x="1496825" y="330571"/>
                    <a:pt x="1488157" y="322175"/>
                    <a:pt x="1479354" y="326712"/>
                  </a:cubicBezTo>
                  <a:cubicBezTo>
                    <a:pt x="1470551" y="331249"/>
                    <a:pt x="1451930" y="330301"/>
                    <a:pt x="1445362" y="331181"/>
                  </a:cubicBezTo>
                  <a:cubicBezTo>
                    <a:pt x="1438793" y="332061"/>
                    <a:pt x="1409066" y="337072"/>
                    <a:pt x="1402227" y="340458"/>
                  </a:cubicBezTo>
                  <a:cubicBezTo>
                    <a:pt x="1395388" y="343844"/>
                    <a:pt x="1391325" y="363548"/>
                    <a:pt x="1382726" y="363007"/>
                  </a:cubicBezTo>
                  <a:cubicBezTo>
                    <a:pt x="1374194" y="362465"/>
                    <a:pt x="1370943" y="349599"/>
                    <a:pt x="1367490" y="350141"/>
                  </a:cubicBezTo>
                  <a:cubicBezTo>
                    <a:pt x="1364036" y="350683"/>
                    <a:pt x="1362276" y="369710"/>
                    <a:pt x="1358890" y="370794"/>
                  </a:cubicBezTo>
                  <a:cubicBezTo>
                    <a:pt x="1355437" y="371945"/>
                    <a:pt x="1353879" y="361856"/>
                    <a:pt x="1354150" y="356168"/>
                  </a:cubicBezTo>
                  <a:cubicBezTo>
                    <a:pt x="1354421" y="350547"/>
                    <a:pt x="1359093" y="348042"/>
                    <a:pt x="1363088" y="346349"/>
                  </a:cubicBezTo>
                  <a:cubicBezTo>
                    <a:pt x="1367084" y="344656"/>
                    <a:pt x="1374939" y="347906"/>
                    <a:pt x="1376902" y="344521"/>
                  </a:cubicBezTo>
                  <a:cubicBezTo>
                    <a:pt x="1378866" y="341135"/>
                    <a:pt x="1375819" y="334431"/>
                    <a:pt x="1373855" y="331858"/>
                  </a:cubicBezTo>
                  <a:cubicBezTo>
                    <a:pt x="1372027" y="329488"/>
                    <a:pt x="1359161" y="333348"/>
                    <a:pt x="1356452" y="331384"/>
                  </a:cubicBezTo>
                  <a:cubicBezTo>
                    <a:pt x="1357604" y="334634"/>
                    <a:pt x="1359906" y="339239"/>
                    <a:pt x="1357197" y="341067"/>
                  </a:cubicBezTo>
                  <a:cubicBezTo>
                    <a:pt x="1353473" y="343640"/>
                    <a:pt x="1350223" y="347568"/>
                    <a:pt x="1346227" y="347568"/>
                  </a:cubicBezTo>
                  <a:cubicBezTo>
                    <a:pt x="1342232" y="347568"/>
                    <a:pt x="1351780" y="342218"/>
                    <a:pt x="1351780" y="339171"/>
                  </a:cubicBezTo>
                  <a:cubicBezTo>
                    <a:pt x="1351780" y="336124"/>
                    <a:pt x="1335122" y="335650"/>
                    <a:pt x="1329841" y="337885"/>
                  </a:cubicBezTo>
                  <a:cubicBezTo>
                    <a:pt x="1324491" y="340119"/>
                    <a:pt x="1321309" y="359486"/>
                    <a:pt x="1319006" y="358741"/>
                  </a:cubicBezTo>
                  <a:cubicBezTo>
                    <a:pt x="1317381" y="358199"/>
                    <a:pt x="1316839" y="351766"/>
                    <a:pt x="1316704" y="347161"/>
                  </a:cubicBezTo>
                  <a:cubicBezTo>
                    <a:pt x="1316230" y="348990"/>
                    <a:pt x="1315146" y="350886"/>
                    <a:pt x="1312844" y="352037"/>
                  </a:cubicBezTo>
                  <a:cubicBezTo>
                    <a:pt x="1306750" y="355084"/>
                    <a:pt x="1301739" y="342692"/>
                    <a:pt x="1297134" y="344250"/>
                  </a:cubicBezTo>
                  <a:cubicBezTo>
                    <a:pt x="1292598" y="345740"/>
                    <a:pt x="1294290" y="355829"/>
                    <a:pt x="1294290" y="361111"/>
                  </a:cubicBezTo>
                  <a:cubicBezTo>
                    <a:pt x="1294290" y="366392"/>
                    <a:pt x="1293546" y="367205"/>
                    <a:pt x="1288196" y="373976"/>
                  </a:cubicBezTo>
                  <a:cubicBezTo>
                    <a:pt x="1282847" y="380748"/>
                    <a:pt x="1277497" y="360637"/>
                    <a:pt x="1274450" y="357590"/>
                  </a:cubicBezTo>
                  <a:cubicBezTo>
                    <a:pt x="1271403" y="354542"/>
                    <a:pt x="1262668" y="345875"/>
                    <a:pt x="1259621" y="342828"/>
                  </a:cubicBezTo>
                  <a:cubicBezTo>
                    <a:pt x="1256573" y="339781"/>
                    <a:pt x="1250073" y="337207"/>
                    <a:pt x="1247838" y="334160"/>
                  </a:cubicBezTo>
                  <a:cubicBezTo>
                    <a:pt x="1245536" y="331113"/>
                    <a:pt x="1236191" y="322581"/>
                    <a:pt x="1236191" y="318044"/>
                  </a:cubicBezTo>
                  <a:cubicBezTo>
                    <a:pt x="1236191" y="313507"/>
                    <a:pt x="1235853" y="303553"/>
                    <a:pt x="1230571" y="297527"/>
                  </a:cubicBezTo>
                  <a:cubicBezTo>
                    <a:pt x="1225289" y="291500"/>
                    <a:pt x="1212830" y="270847"/>
                    <a:pt x="1203147" y="266852"/>
                  </a:cubicBezTo>
                  <a:cubicBezTo>
                    <a:pt x="1193463" y="262925"/>
                    <a:pt x="1192922" y="265904"/>
                    <a:pt x="1178431" y="261096"/>
                  </a:cubicBezTo>
                  <a:cubicBezTo>
                    <a:pt x="1163872" y="256289"/>
                    <a:pt x="1166175" y="247147"/>
                    <a:pt x="1161028" y="233875"/>
                  </a:cubicBezTo>
                  <a:cubicBezTo>
                    <a:pt x="1155882" y="220603"/>
                    <a:pt x="1153512" y="211529"/>
                    <a:pt x="1143287" y="211529"/>
                  </a:cubicBezTo>
                  <a:cubicBezTo>
                    <a:pt x="1132994" y="211529"/>
                    <a:pt x="1119181" y="220535"/>
                    <a:pt x="1114102" y="217488"/>
                  </a:cubicBezTo>
                  <a:cubicBezTo>
                    <a:pt x="1108956" y="214373"/>
                    <a:pt x="1105841" y="208008"/>
                    <a:pt x="1098122" y="204352"/>
                  </a:cubicBezTo>
                  <a:cubicBezTo>
                    <a:pt x="1090402" y="200695"/>
                    <a:pt x="1091485" y="191689"/>
                    <a:pt x="1085797" y="184647"/>
                  </a:cubicBezTo>
                  <a:cubicBezTo>
                    <a:pt x="1080109" y="177604"/>
                    <a:pt x="1065145" y="177063"/>
                    <a:pt x="1055191" y="174219"/>
                  </a:cubicBezTo>
                  <a:cubicBezTo>
                    <a:pt x="1045236" y="171375"/>
                    <a:pt x="1033251" y="165551"/>
                    <a:pt x="1027834" y="165551"/>
                  </a:cubicBezTo>
                  <a:cubicBezTo>
                    <a:pt x="1022417" y="165551"/>
                    <a:pt x="1012463" y="152618"/>
                    <a:pt x="1013614" y="148623"/>
                  </a:cubicBezTo>
                  <a:cubicBezTo>
                    <a:pt x="1014765" y="144695"/>
                    <a:pt x="1021604" y="145440"/>
                    <a:pt x="1020114" y="139210"/>
                  </a:cubicBezTo>
                  <a:cubicBezTo>
                    <a:pt x="1018692" y="132981"/>
                    <a:pt x="1018828" y="128985"/>
                    <a:pt x="1012801" y="127902"/>
                  </a:cubicBezTo>
                  <a:cubicBezTo>
                    <a:pt x="1006842" y="126751"/>
                    <a:pt x="1003050" y="141648"/>
                    <a:pt x="994451" y="144492"/>
                  </a:cubicBezTo>
                  <a:cubicBezTo>
                    <a:pt x="985918" y="147336"/>
                    <a:pt x="974272" y="150248"/>
                    <a:pt x="966010" y="147133"/>
                  </a:cubicBezTo>
                  <a:cubicBezTo>
                    <a:pt x="957749" y="144018"/>
                    <a:pt x="979824" y="129392"/>
                    <a:pt x="979553" y="122282"/>
                  </a:cubicBezTo>
                  <a:cubicBezTo>
                    <a:pt x="979282" y="115239"/>
                    <a:pt x="973527" y="115646"/>
                    <a:pt x="972105" y="113140"/>
                  </a:cubicBezTo>
                  <a:cubicBezTo>
                    <a:pt x="970683" y="110567"/>
                    <a:pt x="964521" y="112260"/>
                    <a:pt x="961135" y="108333"/>
                  </a:cubicBezTo>
                  <a:cubicBezTo>
                    <a:pt x="957681" y="104405"/>
                    <a:pt x="959374" y="105218"/>
                    <a:pt x="969058" y="95602"/>
                  </a:cubicBezTo>
                  <a:cubicBezTo>
                    <a:pt x="978741" y="85987"/>
                    <a:pt x="966214" y="66417"/>
                    <a:pt x="960796" y="62490"/>
                  </a:cubicBezTo>
                  <a:cubicBezTo>
                    <a:pt x="955379" y="58562"/>
                    <a:pt x="943935" y="52265"/>
                    <a:pt x="933372" y="52265"/>
                  </a:cubicBezTo>
                  <a:cubicBezTo>
                    <a:pt x="922809" y="52265"/>
                    <a:pt x="918746" y="59375"/>
                    <a:pt x="915360" y="60458"/>
                  </a:cubicBezTo>
                  <a:cubicBezTo>
                    <a:pt x="911907" y="61609"/>
                    <a:pt x="906625" y="63505"/>
                    <a:pt x="907776" y="58156"/>
                  </a:cubicBezTo>
                  <a:cubicBezTo>
                    <a:pt x="908927" y="52807"/>
                    <a:pt x="923147" y="47119"/>
                    <a:pt x="926059" y="41769"/>
                  </a:cubicBezTo>
                  <a:cubicBezTo>
                    <a:pt x="928903" y="36420"/>
                    <a:pt x="927481" y="29310"/>
                    <a:pt x="924908" y="27075"/>
                  </a:cubicBezTo>
                  <a:cubicBezTo>
                    <a:pt x="922334" y="24841"/>
                    <a:pt x="916376" y="29648"/>
                    <a:pt x="917798" y="25924"/>
                  </a:cubicBezTo>
                  <a:cubicBezTo>
                    <a:pt x="919220" y="22267"/>
                    <a:pt x="915766" y="17460"/>
                    <a:pt x="914344" y="16038"/>
                  </a:cubicBezTo>
                  <a:cubicBezTo>
                    <a:pt x="912922" y="14616"/>
                    <a:pt x="906828" y="19085"/>
                    <a:pt x="907099" y="11772"/>
                  </a:cubicBezTo>
                  <a:cubicBezTo>
                    <a:pt x="907370" y="4391"/>
                    <a:pt x="899312" y="-485"/>
                    <a:pt x="895587" y="125"/>
                  </a:cubicBezTo>
                  <a:cubicBezTo>
                    <a:pt x="891863" y="666"/>
                    <a:pt x="877846" y="-1230"/>
                    <a:pt x="869585" y="1614"/>
                  </a:cubicBezTo>
                  <a:cubicBezTo>
                    <a:pt x="861324" y="4458"/>
                    <a:pt x="860917" y="29377"/>
                    <a:pt x="854620" y="33305"/>
                  </a:cubicBezTo>
                  <a:cubicBezTo>
                    <a:pt x="848323" y="37232"/>
                    <a:pt x="839452" y="26466"/>
                    <a:pt x="828618" y="25924"/>
                  </a:cubicBezTo>
                  <a:cubicBezTo>
                    <a:pt x="817783" y="25382"/>
                    <a:pt x="819138" y="15631"/>
                    <a:pt x="817174" y="14548"/>
                  </a:cubicBezTo>
                  <a:cubicBezTo>
                    <a:pt x="815210" y="13397"/>
                    <a:pt x="801667" y="24570"/>
                    <a:pt x="791984" y="21726"/>
                  </a:cubicBezTo>
                  <a:cubicBezTo>
                    <a:pt x="782301" y="18882"/>
                    <a:pt x="785416" y="18814"/>
                    <a:pt x="776003" y="23283"/>
                  </a:cubicBezTo>
                  <a:cubicBezTo>
                    <a:pt x="766591" y="27820"/>
                    <a:pt x="758262" y="29851"/>
                    <a:pt x="755418" y="35810"/>
                  </a:cubicBezTo>
                  <a:cubicBezTo>
                    <a:pt x="752574" y="41769"/>
                    <a:pt x="766388" y="50775"/>
                    <a:pt x="765237" y="52807"/>
                  </a:cubicBezTo>
                  <a:cubicBezTo>
                    <a:pt x="764086" y="54770"/>
                    <a:pt x="744923" y="56328"/>
                    <a:pt x="743162" y="50098"/>
                  </a:cubicBezTo>
                  <a:cubicBezTo>
                    <a:pt x="741469" y="43868"/>
                    <a:pt x="744178" y="53281"/>
                    <a:pt x="737677" y="54703"/>
                  </a:cubicBezTo>
                  <a:cubicBezTo>
                    <a:pt x="731109" y="56125"/>
                    <a:pt x="732937" y="43123"/>
                    <a:pt x="707883" y="41701"/>
                  </a:cubicBezTo>
                  <a:cubicBezTo>
                    <a:pt x="682828" y="40279"/>
                    <a:pt x="682219" y="62693"/>
                    <a:pt x="670301" y="72038"/>
                  </a:cubicBezTo>
                  <a:cubicBezTo>
                    <a:pt x="658316" y="81382"/>
                    <a:pt x="647007" y="69938"/>
                    <a:pt x="640439" y="71902"/>
                  </a:cubicBezTo>
                  <a:cubicBezTo>
                    <a:pt x="633871" y="73866"/>
                    <a:pt x="639626" y="83752"/>
                    <a:pt x="626761" y="95670"/>
                  </a:cubicBezTo>
                  <a:cubicBezTo>
                    <a:pt x="613963" y="107520"/>
                    <a:pt x="584778" y="113750"/>
                    <a:pt x="573063" y="120250"/>
                  </a:cubicBezTo>
                  <a:cubicBezTo>
                    <a:pt x="561348" y="126751"/>
                    <a:pt x="562364" y="138262"/>
                    <a:pt x="548686" y="141106"/>
                  </a:cubicBezTo>
                  <a:cubicBezTo>
                    <a:pt x="535008" y="143950"/>
                    <a:pt x="534398" y="137314"/>
                    <a:pt x="528710" y="135012"/>
                  </a:cubicBezTo>
                  <a:cubicBezTo>
                    <a:pt x="523022" y="132777"/>
                    <a:pt x="517470" y="120318"/>
                    <a:pt x="508328" y="115510"/>
                  </a:cubicBezTo>
                  <a:cubicBezTo>
                    <a:pt x="499187" y="110702"/>
                    <a:pt x="498983" y="117406"/>
                    <a:pt x="492483" y="124719"/>
                  </a:cubicBezTo>
                  <a:cubicBezTo>
                    <a:pt x="485915" y="132100"/>
                    <a:pt x="474132" y="130272"/>
                    <a:pt x="468715" y="136502"/>
                  </a:cubicBezTo>
                  <a:cubicBezTo>
                    <a:pt x="463298" y="142732"/>
                    <a:pt x="468986" y="157832"/>
                    <a:pt x="462688" y="159795"/>
                  </a:cubicBezTo>
                  <a:cubicBezTo>
                    <a:pt x="456391" y="161759"/>
                    <a:pt x="450771" y="144763"/>
                    <a:pt x="445353" y="147336"/>
                  </a:cubicBezTo>
                  <a:cubicBezTo>
                    <a:pt x="439936" y="149909"/>
                    <a:pt x="441765" y="160270"/>
                    <a:pt x="443187" y="163926"/>
                  </a:cubicBezTo>
                  <a:cubicBezTo>
                    <a:pt x="444609" y="167583"/>
                    <a:pt x="450026" y="166973"/>
                    <a:pt x="450568" y="176589"/>
                  </a:cubicBezTo>
                  <a:cubicBezTo>
                    <a:pt x="451109" y="186204"/>
                    <a:pt x="449823" y="191825"/>
                    <a:pt x="453818" y="199205"/>
                  </a:cubicBezTo>
                  <a:cubicBezTo>
                    <a:pt x="457813" y="206586"/>
                    <a:pt x="467767" y="211394"/>
                    <a:pt x="470611" y="216473"/>
                  </a:cubicBezTo>
                  <a:cubicBezTo>
                    <a:pt x="473455" y="221551"/>
                    <a:pt x="471424" y="230489"/>
                    <a:pt x="471965" y="245183"/>
                  </a:cubicBezTo>
                  <a:cubicBezTo>
                    <a:pt x="472507" y="259877"/>
                    <a:pt x="479482" y="261096"/>
                    <a:pt x="472101" y="276061"/>
                  </a:cubicBezTo>
                  <a:cubicBezTo>
                    <a:pt x="464720" y="291026"/>
                    <a:pt x="460183" y="300032"/>
                    <a:pt x="464449" y="302605"/>
                  </a:cubicBezTo>
                  <a:cubicBezTo>
                    <a:pt x="468715" y="305179"/>
                    <a:pt x="478127" y="305653"/>
                    <a:pt x="484154" y="304772"/>
                  </a:cubicBezTo>
                  <a:cubicBezTo>
                    <a:pt x="490113" y="303892"/>
                    <a:pt x="491603" y="311476"/>
                    <a:pt x="493905" y="314591"/>
                  </a:cubicBezTo>
                  <a:cubicBezTo>
                    <a:pt x="496207" y="317706"/>
                    <a:pt x="491467" y="314862"/>
                    <a:pt x="489436" y="316555"/>
                  </a:cubicBezTo>
                  <a:cubicBezTo>
                    <a:pt x="488488" y="317367"/>
                    <a:pt x="486727" y="320414"/>
                    <a:pt x="485170" y="323732"/>
                  </a:cubicBezTo>
                  <a:cubicBezTo>
                    <a:pt x="482393" y="320076"/>
                    <a:pt x="478263" y="309106"/>
                    <a:pt x="476638" y="311611"/>
                  </a:cubicBezTo>
                  <a:cubicBezTo>
                    <a:pt x="473658" y="316216"/>
                    <a:pt x="481716" y="320008"/>
                    <a:pt x="484154" y="325899"/>
                  </a:cubicBezTo>
                  <a:cubicBezTo>
                    <a:pt x="483274" y="327931"/>
                    <a:pt x="482596" y="329894"/>
                    <a:pt x="482190" y="331519"/>
                  </a:cubicBezTo>
                  <a:cubicBezTo>
                    <a:pt x="483071" y="330097"/>
                    <a:pt x="483883" y="328743"/>
                    <a:pt x="484560" y="327050"/>
                  </a:cubicBezTo>
                  <a:cubicBezTo>
                    <a:pt x="484763" y="327795"/>
                    <a:pt x="484967" y="328608"/>
                    <a:pt x="484967" y="329420"/>
                  </a:cubicBezTo>
                  <a:cubicBezTo>
                    <a:pt x="484899" y="332332"/>
                    <a:pt x="484154" y="334431"/>
                    <a:pt x="483341" y="336056"/>
                  </a:cubicBezTo>
                  <a:cubicBezTo>
                    <a:pt x="487269" y="340255"/>
                    <a:pt x="498983" y="346349"/>
                    <a:pt x="509344" y="351969"/>
                  </a:cubicBezTo>
                  <a:cubicBezTo>
                    <a:pt x="521871" y="358741"/>
                    <a:pt x="522954" y="359553"/>
                    <a:pt x="532367" y="361788"/>
                  </a:cubicBezTo>
                  <a:cubicBezTo>
                    <a:pt x="541779" y="364022"/>
                    <a:pt x="540086" y="364496"/>
                    <a:pt x="540696" y="368966"/>
                  </a:cubicBezTo>
                  <a:cubicBezTo>
                    <a:pt x="541237" y="373502"/>
                    <a:pt x="532028" y="371268"/>
                    <a:pt x="529997" y="371810"/>
                  </a:cubicBezTo>
                  <a:cubicBezTo>
                    <a:pt x="528033" y="372351"/>
                    <a:pt x="520923" y="381086"/>
                    <a:pt x="517199" y="379664"/>
                  </a:cubicBezTo>
                  <a:cubicBezTo>
                    <a:pt x="513474" y="378243"/>
                    <a:pt x="516725" y="367814"/>
                    <a:pt x="510427" y="367814"/>
                  </a:cubicBezTo>
                  <a:cubicBezTo>
                    <a:pt x="507109" y="367814"/>
                    <a:pt x="505687" y="361856"/>
                    <a:pt x="504062" y="362736"/>
                  </a:cubicBezTo>
                  <a:cubicBezTo>
                    <a:pt x="503656" y="361788"/>
                    <a:pt x="501557" y="368221"/>
                    <a:pt x="500067" y="365851"/>
                  </a:cubicBezTo>
                  <a:cubicBezTo>
                    <a:pt x="494379" y="356642"/>
                    <a:pt x="495869" y="346213"/>
                    <a:pt x="490722" y="346213"/>
                  </a:cubicBezTo>
                  <a:cubicBezTo>
                    <a:pt x="490519" y="346213"/>
                    <a:pt x="490519" y="346281"/>
                    <a:pt x="490384" y="346349"/>
                  </a:cubicBezTo>
                  <a:cubicBezTo>
                    <a:pt x="487878" y="343776"/>
                    <a:pt x="483748" y="341541"/>
                    <a:pt x="481445" y="339307"/>
                  </a:cubicBezTo>
                  <a:cubicBezTo>
                    <a:pt x="480633" y="340593"/>
                    <a:pt x="480023" y="341744"/>
                    <a:pt x="480159" y="343234"/>
                  </a:cubicBezTo>
                  <a:cubicBezTo>
                    <a:pt x="480565" y="347365"/>
                    <a:pt x="471694" y="342489"/>
                    <a:pt x="468850" y="344995"/>
                  </a:cubicBezTo>
                  <a:cubicBezTo>
                    <a:pt x="466006" y="347432"/>
                    <a:pt x="462688" y="354542"/>
                    <a:pt x="463095" y="359282"/>
                  </a:cubicBezTo>
                  <a:cubicBezTo>
                    <a:pt x="463501" y="364022"/>
                    <a:pt x="463772" y="362194"/>
                    <a:pt x="466954" y="358470"/>
                  </a:cubicBezTo>
                  <a:cubicBezTo>
                    <a:pt x="470205" y="354678"/>
                    <a:pt x="484086" y="347974"/>
                    <a:pt x="487675" y="349328"/>
                  </a:cubicBezTo>
                  <a:cubicBezTo>
                    <a:pt x="491264" y="350615"/>
                    <a:pt x="482529" y="363481"/>
                    <a:pt x="482529" y="365038"/>
                  </a:cubicBezTo>
                  <a:cubicBezTo>
                    <a:pt x="482529" y="366528"/>
                    <a:pt x="497561" y="364496"/>
                    <a:pt x="498509" y="366799"/>
                  </a:cubicBezTo>
                  <a:cubicBezTo>
                    <a:pt x="499457" y="369033"/>
                    <a:pt x="490045" y="378852"/>
                    <a:pt x="493499" y="378446"/>
                  </a:cubicBezTo>
                  <a:cubicBezTo>
                    <a:pt x="494379" y="378310"/>
                    <a:pt x="495395" y="378378"/>
                    <a:pt x="496478" y="378378"/>
                  </a:cubicBezTo>
                  <a:cubicBezTo>
                    <a:pt x="493228" y="380206"/>
                    <a:pt x="490384" y="381764"/>
                    <a:pt x="485305" y="380680"/>
                  </a:cubicBezTo>
                  <a:cubicBezTo>
                    <a:pt x="478466" y="379258"/>
                    <a:pt x="486050" y="368627"/>
                    <a:pt x="476367" y="369440"/>
                  </a:cubicBezTo>
                  <a:cubicBezTo>
                    <a:pt x="466684" y="370320"/>
                    <a:pt x="460522" y="375669"/>
                    <a:pt x="456256" y="379597"/>
                  </a:cubicBezTo>
                  <a:cubicBezTo>
                    <a:pt x="451989" y="383524"/>
                    <a:pt x="450635" y="396390"/>
                    <a:pt x="442916" y="396390"/>
                  </a:cubicBezTo>
                  <a:cubicBezTo>
                    <a:pt x="435196" y="396390"/>
                    <a:pt x="425310" y="385759"/>
                    <a:pt x="422466" y="381764"/>
                  </a:cubicBezTo>
                  <a:cubicBezTo>
                    <a:pt x="419622" y="377836"/>
                    <a:pt x="422263" y="374180"/>
                    <a:pt x="421112" y="371336"/>
                  </a:cubicBezTo>
                  <a:cubicBezTo>
                    <a:pt x="419961" y="368492"/>
                    <a:pt x="416304" y="374450"/>
                    <a:pt x="411699" y="373909"/>
                  </a:cubicBezTo>
                  <a:cubicBezTo>
                    <a:pt x="407162" y="373367"/>
                    <a:pt x="414408" y="362668"/>
                    <a:pt x="413257" y="357860"/>
                  </a:cubicBezTo>
                  <a:cubicBezTo>
                    <a:pt x="412106" y="353053"/>
                    <a:pt x="402693" y="348584"/>
                    <a:pt x="405808" y="345198"/>
                  </a:cubicBezTo>
                  <a:cubicBezTo>
                    <a:pt x="408923" y="341812"/>
                    <a:pt x="415153" y="341541"/>
                    <a:pt x="419757" y="335582"/>
                  </a:cubicBezTo>
                  <a:cubicBezTo>
                    <a:pt x="424294" y="329623"/>
                    <a:pt x="420096" y="334905"/>
                    <a:pt x="417591" y="332671"/>
                  </a:cubicBezTo>
                  <a:cubicBezTo>
                    <a:pt x="415017" y="330436"/>
                    <a:pt x="414273" y="316758"/>
                    <a:pt x="410548" y="316758"/>
                  </a:cubicBezTo>
                  <a:cubicBezTo>
                    <a:pt x="406824" y="316690"/>
                    <a:pt x="399443" y="329623"/>
                    <a:pt x="398021" y="330165"/>
                  </a:cubicBezTo>
                  <a:cubicBezTo>
                    <a:pt x="396599" y="330707"/>
                    <a:pt x="385900" y="329827"/>
                    <a:pt x="381634" y="327863"/>
                  </a:cubicBezTo>
                  <a:cubicBezTo>
                    <a:pt x="377368" y="325899"/>
                    <a:pt x="374118" y="332400"/>
                    <a:pt x="370190" y="334093"/>
                  </a:cubicBezTo>
                  <a:cubicBezTo>
                    <a:pt x="366195" y="335785"/>
                    <a:pt x="359017" y="323055"/>
                    <a:pt x="354413" y="324477"/>
                  </a:cubicBezTo>
                  <a:cubicBezTo>
                    <a:pt x="349876" y="325899"/>
                    <a:pt x="355361" y="331249"/>
                    <a:pt x="358205" y="335176"/>
                  </a:cubicBezTo>
                  <a:cubicBezTo>
                    <a:pt x="361049" y="339104"/>
                    <a:pt x="357731" y="343776"/>
                    <a:pt x="355767" y="344047"/>
                  </a:cubicBezTo>
                  <a:cubicBezTo>
                    <a:pt x="353803" y="344317"/>
                    <a:pt x="348522" y="344859"/>
                    <a:pt x="343646" y="344588"/>
                  </a:cubicBezTo>
                  <a:cubicBezTo>
                    <a:pt x="338771" y="344317"/>
                    <a:pt x="328681" y="342354"/>
                    <a:pt x="321571" y="342354"/>
                  </a:cubicBezTo>
                  <a:cubicBezTo>
                    <a:pt x="314461" y="342354"/>
                    <a:pt x="314732" y="335785"/>
                    <a:pt x="309857" y="335785"/>
                  </a:cubicBezTo>
                  <a:cubicBezTo>
                    <a:pt x="304981" y="335785"/>
                    <a:pt x="294486" y="341880"/>
                    <a:pt x="289678" y="344995"/>
                  </a:cubicBezTo>
                  <a:cubicBezTo>
                    <a:pt x="284870" y="348109"/>
                    <a:pt x="296991" y="350209"/>
                    <a:pt x="273359" y="355016"/>
                  </a:cubicBezTo>
                  <a:cubicBezTo>
                    <a:pt x="249726" y="359824"/>
                    <a:pt x="268551" y="373164"/>
                    <a:pt x="270853" y="380477"/>
                  </a:cubicBezTo>
                  <a:cubicBezTo>
                    <a:pt x="273156" y="387858"/>
                    <a:pt x="272072" y="395171"/>
                    <a:pt x="281146" y="399098"/>
                  </a:cubicBezTo>
                  <a:cubicBezTo>
                    <a:pt x="290287" y="403026"/>
                    <a:pt x="286089" y="408240"/>
                    <a:pt x="284667" y="413319"/>
                  </a:cubicBezTo>
                  <a:cubicBezTo>
                    <a:pt x="283245" y="418397"/>
                    <a:pt x="280265" y="431872"/>
                    <a:pt x="275390" y="432143"/>
                  </a:cubicBezTo>
                  <a:cubicBezTo>
                    <a:pt x="274374" y="432211"/>
                    <a:pt x="273697" y="431534"/>
                    <a:pt x="273156" y="430383"/>
                  </a:cubicBezTo>
                  <a:cubicBezTo>
                    <a:pt x="273156" y="430653"/>
                    <a:pt x="273223" y="430789"/>
                    <a:pt x="273223" y="431060"/>
                  </a:cubicBezTo>
                  <a:cubicBezTo>
                    <a:pt x="273223" y="437560"/>
                    <a:pt x="259545" y="434513"/>
                    <a:pt x="255550" y="439930"/>
                  </a:cubicBezTo>
                  <a:cubicBezTo>
                    <a:pt x="251555" y="445280"/>
                    <a:pt x="249455" y="469589"/>
                    <a:pt x="254263" y="477850"/>
                  </a:cubicBezTo>
                  <a:cubicBezTo>
                    <a:pt x="259139" y="486044"/>
                    <a:pt x="270312" y="492815"/>
                    <a:pt x="277963" y="498165"/>
                  </a:cubicBezTo>
                  <a:cubicBezTo>
                    <a:pt x="285683" y="503514"/>
                    <a:pt x="295230" y="498639"/>
                    <a:pt x="299767" y="497217"/>
                  </a:cubicBezTo>
                  <a:cubicBezTo>
                    <a:pt x="304304" y="495795"/>
                    <a:pt x="307013" y="497352"/>
                    <a:pt x="324348" y="499655"/>
                  </a:cubicBezTo>
                  <a:cubicBezTo>
                    <a:pt x="341750" y="501889"/>
                    <a:pt x="336062" y="507239"/>
                    <a:pt x="344323" y="511775"/>
                  </a:cubicBezTo>
                  <a:cubicBezTo>
                    <a:pt x="352585" y="516312"/>
                    <a:pt x="359085" y="515974"/>
                    <a:pt x="367956" y="510015"/>
                  </a:cubicBezTo>
                  <a:cubicBezTo>
                    <a:pt x="376759" y="504056"/>
                    <a:pt x="379264" y="498707"/>
                    <a:pt x="384410" y="497284"/>
                  </a:cubicBezTo>
                  <a:cubicBezTo>
                    <a:pt x="389557" y="495863"/>
                    <a:pt x="392062" y="493831"/>
                    <a:pt x="396870" y="496675"/>
                  </a:cubicBezTo>
                  <a:cubicBezTo>
                    <a:pt x="401745" y="499519"/>
                    <a:pt x="398021" y="503040"/>
                    <a:pt x="401407" y="504124"/>
                  </a:cubicBezTo>
                  <a:cubicBezTo>
                    <a:pt x="404860" y="505275"/>
                    <a:pt x="403980" y="518208"/>
                    <a:pt x="403980" y="521594"/>
                  </a:cubicBezTo>
                  <a:cubicBezTo>
                    <a:pt x="403980" y="524980"/>
                    <a:pt x="391385" y="525318"/>
                    <a:pt x="386239" y="529855"/>
                  </a:cubicBezTo>
                  <a:cubicBezTo>
                    <a:pt x="381092" y="534392"/>
                    <a:pt x="386239" y="550982"/>
                    <a:pt x="386239" y="554977"/>
                  </a:cubicBezTo>
                  <a:cubicBezTo>
                    <a:pt x="386239" y="558905"/>
                    <a:pt x="377910" y="555790"/>
                    <a:pt x="374456" y="561410"/>
                  </a:cubicBezTo>
                  <a:cubicBezTo>
                    <a:pt x="371003" y="567030"/>
                    <a:pt x="377097" y="576240"/>
                    <a:pt x="374253" y="578407"/>
                  </a:cubicBezTo>
                  <a:cubicBezTo>
                    <a:pt x="371409" y="580573"/>
                    <a:pt x="363216" y="570145"/>
                    <a:pt x="359221" y="570687"/>
                  </a:cubicBezTo>
                  <a:cubicBezTo>
                    <a:pt x="355225" y="571229"/>
                    <a:pt x="350553" y="588902"/>
                    <a:pt x="344323" y="588902"/>
                  </a:cubicBezTo>
                  <a:cubicBezTo>
                    <a:pt x="338026" y="588902"/>
                    <a:pt x="332947" y="581995"/>
                    <a:pt x="326650" y="579896"/>
                  </a:cubicBezTo>
                  <a:cubicBezTo>
                    <a:pt x="320353" y="577797"/>
                    <a:pt x="327462" y="582266"/>
                    <a:pt x="325228" y="585043"/>
                  </a:cubicBezTo>
                  <a:cubicBezTo>
                    <a:pt x="322926" y="587887"/>
                    <a:pt x="309112" y="584365"/>
                    <a:pt x="302814" y="588361"/>
                  </a:cubicBezTo>
                  <a:cubicBezTo>
                    <a:pt x="296517" y="592288"/>
                    <a:pt x="290490" y="598721"/>
                    <a:pt x="284802" y="601023"/>
                  </a:cubicBezTo>
                  <a:cubicBezTo>
                    <a:pt x="279114" y="603258"/>
                    <a:pt x="271937" y="608201"/>
                    <a:pt x="266790" y="608201"/>
                  </a:cubicBezTo>
                  <a:cubicBezTo>
                    <a:pt x="261644" y="608201"/>
                    <a:pt x="255888" y="590934"/>
                    <a:pt x="258732" y="588090"/>
                  </a:cubicBezTo>
                  <a:cubicBezTo>
                    <a:pt x="261576" y="585246"/>
                    <a:pt x="279453" y="586058"/>
                    <a:pt x="278844" y="583214"/>
                  </a:cubicBezTo>
                  <a:cubicBezTo>
                    <a:pt x="278302" y="580370"/>
                    <a:pt x="268077" y="577255"/>
                    <a:pt x="265233" y="576172"/>
                  </a:cubicBezTo>
                  <a:cubicBezTo>
                    <a:pt x="262389" y="575021"/>
                    <a:pt x="244648" y="569062"/>
                    <a:pt x="241804" y="571906"/>
                  </a:cubicBezTo>
                  <a:cubicBezTo>
                    <a:pt x="238960" y="574750"/>
                    <a:pt x="258597" y="588902"/>
                    <a:pt x="258055" y="592897"/>
                  </a:cubicBezTo>
                  <a:cubicBezTo>
                    <a:pt x="257513" y="596825"/>
                    <a:pt x="245596" y="598653"/>
                    <a:pt x="243361" y="598111"/>
                  </a:cubicBezTo>
                  <a:cubicBezTo>
                    <a:pt x="241059" y="597570"/>
                    <a:pt x="246544" y="594658"/>
                    <a:pt x="247085" y="592965"/>
                  </a:cubicBezTo>
                  <a:cubicBezTo>
                    <a:pt x="247627" y="591272"/>
                    <a:pt x="238621" y="590527"/>
                    <a:pt x="236928" y="591069"/>
                  </a:cubicBezTo>
                  <a:cubicBezTo>
                    <a:pt x="235235" y="591611"/>
                    <a:pt x="221422" y="598382"/>
                    <a:pt x="217223" y="603664"/>
                  </a:cubicBezTo>
                  <a:cubicBezTo>
                    <a:pt x="213025" y="608946"/>
                    <a:pt x="212957" y="607591"/>
                    <a:pt x="212957" y="610232"/>
                  </a:cubicBezTo>
                  <a:cubicBezTo>
                    <a:pt x="212957" y="612873"/>
                    <a:pt x="221489" y="606914"/>
                    <a:pt x="222979" y="607659"/>
                  </a:cubicBezTo>
                  <a:cubicBezTo>
                    <a:pt x="224333" y="608336"/>
                    <a:pt x="218645" y="624588"/>
                    <a:pt x="216546" y="628380"/>
                  </a:cubicBezTo>
                  <a:cubicBezTo>
                    <a:pt x="216275" y="627770"/>
                    <a:pt x="215801" y="627025"/>
                    <a:pt x="215192" y="626281"/>
                  </a:cubicBezTo>
                  <a:cubicBezTo>
                    <a:pt x="215327" y="627296"/>
                    <a:pt x="215666" y="628177"/>
                    <a:pt x="216208" y="628854"/>
                  </a:cubicBezTo>
                  <a:cubicBezTo>
                    <a:pt x="216072" y="629057"/>
                    <a:pt x="215937" y="629192"/>
                    <a:pt x="215869" y="629192"/>
                  </a:cubicBezTo>
                  <a:cubicBezTo>
                    <a:pt x="215395" y="629192"/>
                    <a:pt x="215192" y="627703"/>
                    <a:pt x="215056" y="626145"/>
                  </a:cubicBezTo>
                  <a:cubicBezTo>
                    <a:pt x="214041" y="624926"/>
                    <a:pt x="212686" y="623775"/>
                    <a:pt x="211197" y="623640"/>
                  </a:cubicBezTo>
                  <a:cubicBezTo>
                    <a:pt x="207405" y="623233"/>
                    <a:pt x="205306" y="625400"/>
                    <a:pt x="202665" y="621202"/>
                  </a:cubicBezTo>
                  <a:cubicBezTo>
                    <a:pt x="200024" y="617071"/>
                    <a:pt x="198805" y="628380"/>
                    <a:pt x="194607" y="632917"/>
                  </a:cubicBezTo>
                  <a:cubicBezTo>
                    <a:pt x="190408" y="637454"/>
                    <a:pt x="180793" y="630276"/>
                    <a:pt x="177001" y="632172"/>
                  </a:cubicBezTo>
                  <a:cubicBezTo>
                    <a:pt x="173209" y="634068"/>
                    <a:pt x="170094" y="641652"/>
                    <a:pt x="163255" y="648085"/>
                  </a:cubicBezTo>
                  <a:cubicBezTo>
                    <a:pt x="156416" y="654518"/>
                    <a:pt x="168740" y="669009"/>
                    <a:pt x="164948" y="672801"/>
                  </a:cubicBezTo>
                  <a:cubicBezTo>
                    <a:pt x="161156" y="676593"/>
                    <a:pt x="155400" y="683635"/>
                    <a:pt x="150863" y="686276"/>
                  </a:cubicBezTo>
                  <a:cubicBezTo>
                    <a:pt x="146326" y="688917"/>
                    <a:pt x="141586" y="683364"/>
                    <a:pt x="134747" y="684109"/>
                  </a:cubicBezTo>
                  <a:cubicBezTo>
                    <a:pt x="127908" y="684854"/>
                    <a:pt x="129736" y="694131"/>
                    <a:pt x="133122" y="700902"/>
                  </a:cubicBezTo>
                  <a:cubicBezTo>
                    <a:pt x="136575" y="707673"/>
                    <a:pt x="124590" y="710111"/>
                    <a:pt x="123777" y="717289"/>
                  </a:cubicBezTo>
                  <a:cubicBezTo>
                    <a:pt x="123032" y="724467"/>
                    <a:pt x="138200" y="723925"/>
                    <a:pt x="141654" y="729207"/>
                  </a:cubicBezTo>
                  <a:cubicBezTo>
                    <a:pt x="145107" y="734488"/>
                    <a:pt x="145988" y="743291"/>
                    <a:pt x="145243" y="746338"/>
                  </a:cubicBezTo>
                  <a:cubicBezTo>
                    <a:pt x="144498" y="749386"/>
                    <a:pt x="130752" y="749386"/>
                    <a:pt x="128111" y="752433"/>
                  </a:cubicBezTo>
                  <a:cubicBezTo>
                    <a:pt x="125470" y="755480"/>
                    <a:pt x="119443" y="756496"/>
                    <a:pt x="117141" y="761033"/>
                  </a:cubicBezTo>
                  <a:cubicBezTo>
                    <a:pt x="114839" y="765569"/>
                    <a:pt x="124454" y="768617"/>
                    <a:pt x="124454" y="779180"/>
                  </a:cubicBezTo>
                  <a:cubicBezTo>
                    <a:pt x="124454" y="789743"/>
                    <a:pt x="118089" y="794890"/>
                    <a:pt x="121881" y="801661"/>
                  </a:cubicBezTo>
                  <a:cubicBezTo>
                    <a:pt x="125673" y="808433"/>
                    <a:pt x="127569" y="815949"/>
                    <a:pt x="132106" y="823601"/>
                  </a:cubicBezTo>
                  <a:cubicBezTo>
                    <a:pt x="136643" y="831252"/>
                    <a:pt x="141857" y="831456"/>
                    <a:pt x="154790" y="830711"/>
                  </a:cubicBezTo>
                  <a:cubicBezTo>
                    <a:pt x="167724" y="829966"/>
                    <a:pt x="168469" y="829966"/>
                    <a:pt x="175714" y="830372"/>
                  </a:cubicBezTo>
                  <a:cubicBezTo>
                    <a:pt x="182960" y="830778"/>
                    <a:pt x="181944" y="832201"/>
                    <a:pt x="183434" y="850280"/>
                  </a:cubicBezTo>
                  <a:cubicBezTo>
                    <a:pt x="184924" y="868360"/>
                    <a:pt x="166911" y="862198"/>
                    <a:pt x="160411" y="867818"/>
                  </a:cubicBezTo>
                  <a:cubicBezTo>
                    <a:pt x="153978" y="873439"/>
                    <a:pt x="163255" y="881429"/>
                    <a:pt x="171584" y="882174"/>
                  </a:cubicBezTo>
                  <a:cubicBezTo>
                    <a:pt x="179913" y="882919"/>
                    <a:pt x="176865" y="893076"/>
                    <a:pt x="174631" y="893076"/>
                  </a:cubicBezTo>
                  <a:cubicBezTo>
                    <a:pt x="172329" y="893076"/>
                    <a:pt x="160614" y="900457"/>
                    <a:pt x="159463" y="910614"/>
                  </a:cubicBezTo>
                  <a:cubicBezTo>
                    <a:pt x="158312" y="920771"/>
                    <a:pt x="161968" y="922735"/>
                    <a:pt x="168401" y="923480"/>
                  </a:cubicBezTo>
                  <a:cubicBezTo>
                    <a:pt x="174834" y="924224"/>
                    <a:pt x="167318" y="925443"/>
                    <a:pt x="167318" y="929574"/>
                  </a:cubicBezTo>
                  <a:cubicBezTo>
                    <a:pt x="167318" y="933704"/>
                    <a:pt x="186278" y="929980"/>
                    <a:pt x="190476" y="929235"/>
                  </a:cubicBezTo>
                  <a:cubicBezTo>
                    <a:pt x="194674" y="928490"/>
                    <a:pt x="186278" y="918604"/>
                    <a:pt x="186278" y="916031"/>
                  </a:cubicBezTo>
                  <a:cubicBezTo>
                    <a:pt x="186278" y="913390"/>
                    <a:pt x="196096" y="915421"/>
                    <a:pt x="201852" y="917317"/>
                  </a:cubicBezTo>
                  <a:cubicBezTo>
                    <a:pt x="207540" y="919213"/>
                    <a:pt x="209978" y="938106"/>
                    <a:pt x="221015" y="938106"/>
                  </a:cubicBezTo>
                  <a:cubicBezTo>
                    <a:pt x="221557" y="938106"/>
                    <a:pt x="221896" y="938106"/>
                    <a:pt x="222302" y="938106"/>
                  </a:cubicBezTo>
                  <a:cubicBezTo>
                    <a:pt x="219526" y="938648"/>
                    <a:pt x="215260" y="940205"/>
                    <a:pt x="213838" y="944133"/>
                  </a:cubicBezTo>
                  <a:cubicBezTo>
                    <a:pt x="210790" y="952394"/>
                    <a:pt x="226365" y="958488"/>
                    <a:pt x="233610" y="957743"/>
                  </a:cubicBezTo>
                  <a:cubicBezTo>
                    <a:pt x="240856" y="956998"/>
                    <a:pt x="229412" y="942033"/>
                    <a:pt x="231376" y="938241"/>
                  </a:cubicBezTo>
                  <a:cubicBezTo>
                    <a:pt x="233272" y="934449"/>
                    <a:pt x="243429" y="944606"/>
                    <a:pt x="247627" y="946841"/>
                  </a:cubicBezTo>
                  <a:cubicBezTo>
                    <a:pt x="251825" y="949076"/>
                    <a:pt x="273088" y="954831"/>
                    <a:pt x="273088" y="960113"/>
                  </a:cubicBezTo>
                  <a:cubicBezTo>
                    <a:pt x="273088" y="965395"/>
                    <a:pt x="265030" y="978735"/>
                    <a:pt x="260899" y="984761"/>
                  </a:cubicBezTo>
                  <a:cubicBezTo>
                    <a:pt x="256701" y="990788"/>
                    <a:pt x="255956" y="990788"/>
                    <a:pt x="254060" y="997221"/>
                  </a:cubicBezTo>
                  <a:cubicBezTo>
                    <a:pt x="252164" y="1003653"/>
                    <a:pt x="247627" y="1007039"/>
                    <a:pt x="239298" y="1023968"/>
                  </a:cubicBezTo>
                  <a:cubicBezTo>
                    <a:pt x="230969" y="1040896"/>
                    <a:pt x="215801" y="1041032"/>
                    <a:pt x="205509" y="1045501"/>
                  </a:cubicBezTo>
                  <a:cubicBezTo>
                    <a:pt x="195216" y="1050038"/>
                    <a:pt x="196909" y="1048210"/>
                    <a:pt x="192711" y="1053491"/>
                  </a:cubicBezTo>
                  <a:cubicBezTo>
                    <a:pt x="188512" y="1058773"/>
                    <a:pt x="184246" y="1062091"/>
                    <a:pt x="178558" y="1063987"/>
                  </a:cubicBezTo>
                  <a:cubicBezTo>
                    <a:pt x="172870" y="1065883"/>
                    <a:pt x="183434" y="1055387"/>
                    <a:pt x="181538" y="1053491"/>
                  </a:cubicBezTo>
                  <a:cubicBezTo>
                    <a:pt x="179642" y="1051595"/>
                    <a:pt x="168536" y="1068659"/>
                    <a:pt x="156009" y="1077666"/>
                  </a:cubicBezTo>
                  <a:cubicBezTo>
                    <a:pt x="143482" y="1086739"/>
                    <a:pt x="147884" y="1083827"/>
                    <a:pt x="119037" y="1096287"/>
                  </a:cubicBezTo>
                  <a:cubicBezTo>
                    <a:pt x="90123" y="1108747"/>
                    <a:pt x="103327" y="1112064"/>
                    <a:pt x="105223" y="1117685"/>
                  </a:cubicBezTo>
                  <a:cubicBezTo>
                    <a:pt x="105494" y="1118430"/>
                    <a:pt x="105630" y="1118971"/>
                    <a:pt x="105833" y="1119378"/>
                  </a:cubicBezTo>
                  <a:cubicBezTo>
                    <a:pt x="105359" y="1119716"/>
                    <a:pt x="104885" y="1119852"/>
                    <a:pt x="103327" y="1118633"/>
                  </a:cubicBezTo>
                  <a:cubicBezTo>
                    <a:pt x="101702" y="1117346"/>
                    <a:pt x="100619" y="1116331"/>
                    <a:pt x="98926" y="1115518"/>
                  </a:cubicBezTo>
                  <a:cubicBezTo>
                    <a:pt x="97233" y="1114705"/>
                    <a:pt x="89243" y="1120055"/>
                    <a:pt x="87889" y="1122357"/>
                  </a:cubicBezTo>
                  <a:cubicBezTo>
                    <a:pt x="88566" y="1121070"/>
                    <a:pt x="90123" y="1117617"/>
                    <a:pt x="88227" y="1117008"/>
                  </a:cubicBezTo>
                  <a:cubicBezTo>
                    <a:pt x="85519" y="1116127"/>
                    <a:pt x="80914" y="1119648"/>
                    <a:pt x="81727" y="1114705"/>
                  </a:cubicBezTo>
                  <a:cubicBezTo>
                    <a:pt x="82607" y="1109762"/>
                    <a:pt x="81523" y="1110913"/>
                    <a:pt x="73668" y="1110507"/>
                  </a:cubicBezTo>
                  <a:cubicBezTo>
                    <a:pt x="65814" y="1110101"/>
                    <a:pt x="61074" y="1117143"/>
                    <a:pt x="53490" y="1119987"/>
                  </a:cubicBezTo>
                  <a:cubicBezTo>
                    <a:pt x="45905" y="1122831"/>
                    <a:pt x="48750" y="1132176"/>
                    <a:pt x="43197" y="1135697"/>
                  </a:cubicBezTo>
                  <a:cubicBezTo>
                    <a:pt x="37644" y="1139218"/>
                    <a:pt x="19497" y="1130889"/>
                    <a:pt x="16788" y="1134139"/>
                  </a:cubicBezTo>
                  <a:cubicBezTo>
                    <a:pt x="14080" y="1137390"/>
                    <a:pt x="16247" y="1138338"/>
                    <a:pt x="12116" y="1139760"/>
                  </a:cubicBezTo>
                  <a:cubicBezTo>
                    <a:pt x="7985" y="1141182"/>
                    <a:pt x="1891" y="1143890"/>
                    <a:pt x="334" y="1146734"/>
                  </a:cubicBezTo>
                  <a:cubicBezTo>
                    <a:pt x="-750" y="1148698"/>
                    <a:pt x="1146" y="1155266"/>
                    <a:pt x="1214" y="1159058"/>
                  </a:cubicBezTo>
                  <a:cubicBezTo>
                    <a:pt x="2501" y="1158787"/>
                    <a:pt x="3855" y="1158449"/>
                    <a:pt x="5141" y="1158381"/>
                  </a:cubicBezTo>
                  <a:cubicBezTo>
                    <a:pt x="3990" y="1157907"/>
                    <a:pt x="2839" y="1157230"/>
                    <a:pt x="3990" y="1156620"/>
                  </a:cubicBezTo>
                  <a:cubicBezTo>
                    <a:pt x="5954" y="1155469"/>
                    <a:pt x="14147" y="1161293"/>
                    <a:pt x="16585" y="1161361"/>
                  </a:cubicBezTo>
                  <a:cubicBezTo>
                    <a:pt x="16450" y="1163189"/>
                    <a:pt x="15976" y="1164882"/>
                    <a:pt x="17262" y="1165153"/>
                  </a:cubicBezTo>
                  <a:cubicBezTo>
                    <a:pt x="19429" y="1165559"/>
                    <a:pt x="23424" y="1166710"/>
                    <a:pt x="27826" y="1166439"/>
                  </a:cubicBezTo>
                  <a:cubicBezTo>
                    <a:pt x="32227" y="1166168"/>
                    <a:pt x="35681" y="1163528"/>
                    <a:pt x="39405" y="1160683"/>
                  </a:cubicBezTo>
                  <a:cubicBezTo>
                    <a:pt x="43129" y="1157840"/>
                    <a:pt x="40624" y="1149985"/>
                    <a:pt x="44213" y="1148427"/>
                  </a:cubicBezTo>
                  <a:cubicBezTo>
                    <a:pt x="47802" y="1146870"/>
                    <a:pt x="49291" y="1147682"/>
                    <a:pt x="49833" y="1143281"/>
                  </a:cubicBezTo>
                  <a:cubicBezTo>
                    <a:pt x="50375" y="1138879"/>
                    <a:pt x="57417" y="1144297"/>
                    <a:pt x="59990" y="1141723"/>
                  </a:cubicBezTo>
                  <a:cubicBezTo>
                    <a:pt x="62563" y="1139150"/>
                    <a:pt x="61141" y="1132040"/>
                    <a:pt x="64730" y="1132176"/>
                  </a:cubicBezTo>
                  <a:cubicBezTo>
                    <a:pt x="68319" y="1132311"/>
                    <a:pt x="75564" y="1138541"/>
                    <a:pt x="74684" y="1140505"/>
                  </a:cubicBezTo>
                  <a:cubicBezTo>
                    <a:pt x="74346" y="1141317"/>
                    <a:pt x="72585" y="1141859"/>
                    <a:pt x="70554" y="1142401"/>
                  </a:cubicBezTo>
                  <a:cubicBezTo>
                    <a:pt x="72856" y="1144838"/>
                    <a:pt x="75497" y="1147885"/>
                    <a:pt x="77935" y="1148427"/>
                  </a:cubicBezTo>
                  <a:cubicBezTo>
                    <a:pt x="82471" y="1149443"/>
                    <a:pt x="83555" y="1147005"/>
                    <a:pt x="85248" y="1147344"/>
                  </a:cubicBezTo>
                  <a:cubicBezTo>
                    <a:pt x="86941" y="1147682"/>
                    <a:pt x="87618" y="1138947"/>
                    <a:pt x="89920" y="1138541"/>
                  </a:cubicBezTo>
                  <a:cubicBezTo>
                    <a:pt x="92222" y="1138135"/>
                    <a:pt x="99874" y="1146531"/>
                    <a:pt x="101431" y="1144974"/>
                  </a:cubicBezTo>
                  <a:cubicBezTo>
                    <a:pt x="102989" y="1143416"/>
                    <a:pt x="104479" y="1147615"/>
                    <a:pt x="107729" y="1147005"/>
                  </a:cubicBezTo>
                  <a:cubicBezTo>
                    <a:pt x="110979" y="1146463"/>
                    <a:pt x="102718" y="1130889"/>
                    <a:pt x="103327" y="1129061"/>
                  </a:cubicBezTo>
                  <a:cubicBezTo>
                    <a:pt x="103869" y="1127232"/>
                    <a:pt x="112807" y="1128519"/>
                    <a:pt x="111589" y="1128113"/>
                  </a:cubicBezTo>
                  <a:cubicBezTo>
                    <a:pt x="110776" y="1127842"/>
                    <a:pt x="110099" y="1123711"/>
                    <a:pt x="109151" y="1121003"/>
                  </a:cubicBezTo>
                  <a:cubicBezTo>
                    <a:pt x="109557" y="1121138"/>
                    <a:pt x="109963" y="1121274"/>
                    <a:pt x="110573" y="1121544"/>
                  </a:cubicBezTo>
                  <a:cubicBezTo>
                    <a:pt x="113011" y="1122628"/>
                    <a:pt x="114568" y="1124795"/>
                    <a:pt x="115990" y="1126894"/>
                  </a:cubicBezTo>
                  <a:cubicBezTo>
                    <a:pt x="115922" y="1126962"/>
                    <a:pt x="115855" y="1126962"/>
                    <a:pt x="115855" y="1126962"/>
                  </a:cubicBezTo>
                  <a:cubicBezTo>
                    <a:pt x="112943" y="1130957"/>
                    <a:pt x="116058" y="1137322"/>
                    <a:pt x="114162" y="1140031"/>
                  </a:cubicBezTo>
                  <a:cubicBezTo>
                    <a:pt x="112334" y="1142739"/>
                    <a:pt x="107661" y="1152287"/>
                    <a:pt x="109557" y="1153099"/>
                  </a:cubicBezTo>
                  <a:cubicBezTo>
                    <a:pt x="111386" y="1153980"/>
                    <a:pt x="115990" y="1145515"/>
                    <a:pt x="117818" y="1143010"/>
                  </a:cubicBezTo>
                  <a:cubicBezTo>
                    <a:pt x="119647" y="1140437"/>
                    <a:pt x="121678" y="1138744"/>
                    <a:pt x="122897" y="1137119"/>
                  </a:cubicBezTo>
                  <a:cubicBezTo>
                    <a:pt x="124184" y="1135494"/>
                    <a:pt x="132174" y="1132853"/>
                    <a:pt x="131294" y="1130889"/>
                  </a:cubicBezTo>
                  <a:cubicBezTo>
                    <a:pt x="131158" y="1130551"/>
                    <a:pt x="130616" y="1130212"/>
                    <a:pt x="129872" y="1129806"/>
                  </a:cubicBezTo>
                  <a:cubicBezTo>
                    <a:pt x="134815" y="1127232"/>
                    <a:pt x="140232" y="1123508"/>
                    <a:pt x="142670" y="1122425"/>
                  </a:cubicBezTo>
                  <a:cubicBezTo>
                    <a:pt x="146868" y="1120529"/>
                    <a:pt x="154249" y="1122899"/>
                    <a:pt x="160749" y="1124050"/>
                  </a:cubicBezTo>
                  <a:cubicBezTo>
                    <a:pt x="167182" y="1125201"/>
                    <a:pt x="163661" y="1118497"/>
                    <a:pt x="165557" y="1114705"/>
                  </a:cubicBezTo>
                  <a:cubicBezTo>
                    <a:pt x="167453" y="1110913"/>
                    <a:pt x="176459" y="1110981"/>
                    <a:pt x="179506" y="1107595"/>
                  </a:cubicBezTo>
                  <a:cubicBezTo>
                    <a:pt x="182553" y="1104210"/>
                    <a:pt x="181605" y="1091953"/>
                    <a:pt x="185804" y="1091208"/>
                  </a:cubicBezTo>
                  <a:cubicBezTo>
                    <a:pt x="190002" y="1090464"/>
                    <a:pt x="198195" y="1093172"/>
                    <a:pt x="202394" y="1090193"/>
                  </a:cubicBezTo>
                  <a:cubicBezTo>
                    <a:pt x="205509" y="1087958"/>
                    <a:pt x="209368" y="1088364"/>
                    <a:pt x="212551" y="1088026"/>
                  </a:cubicBezTo>
                  <a:cubicBezTo>
                    <a:pt x="212009" y="1088297"/>
                    <a:pt x="211603" y="1088568"/>
                    <a:pt x="211400" y="1088974"/>
                  </a:cubicBezTo>
                  <a:cubicBezTo>
                    <a:pt x="210316" y="1091073"/>
                    <a:pt x="218848" y="1093104"/>
                    <a:pt x="223114" y="1093375"/>
                  </a:cubicBezTo>
                  <a:cubicBezTo>
                    <a:pt x="227380" y="1093646"/>
                    <a:pt x="241804" y="1099063"/>
                    <a:pt x="239501" y="1093511"/>
                  </a:cubicBezTo>
                  <a:cubicBezTo>
                    <a:pt x="237673" y="1089177"/>
                    <a:pt x="222640" y="1086333"/>
                    <a:pt x="215260" y="1087281"/>
                  </a:cubicBezTo>
                  <a:cubicBezTo>
                    <a:pt x="215395" y="1087213"/>
                    <a:pt x="215463" y="1087213"/>
                    <a:pt x="215598" y="1087146"/>
                  </a:cubicBezTo>
                  <a:cubicBezTo>
                    <a:pt x="219052" y="1085250"/>
                    <a:pt x="227448" y="1076176"/>
                    <a:pt x="230089" y="1076514"/>
                  </a:cubicBezTo>
                  <a:cubicBezTo>
                    <a:pt x="232730" y="1076921"/>
                    <a:pt x="235506" y="1082541"/>
                    <a:pt x="237741" y="1079155"/>
                  </a:cubicBezTo>
                  <a:cubicBezTo>
                    <a:pt x="240043" y="1075769"/>
                    <a:pt x="241059" y="1067170"/>
                    <a:pt x="245596" y="1066019"/>
                  </a:cubicBezTo>
                  <a:cubicBezTo>
                    <a:pt x="250133" y="1064867"/>
                    <a:pt x="261441" y="1065003"/>
                    <a:pt x="265978" y="1061211"/>
                  </a:cubicBezTo>
                  <a:cubicBezTo>
                    <a:pt x="270515" y="1057419"/>
                    <a:pt x="267806" y="1050376"/>
                    <a:pt x="271260" y="1047329"/>
                  </a:cubicBezTo>
                  <a:cubicBezTo>
                    <a:pt x="274713" y="1044282"/>
                    <a:pt x="280672" y="1042792"/>
                    <a:pt x="287917" y="1041641"/>
                  </a:cubicBezTo>
                  <a:cubicBezTo>
                    <a:pt x="295163" y="1040490"/>
                    <a:pt x="296043" y="1033990"/>
                    <a:pt x="302137" y="1029791"/>
                  </a:cubicBezTo>
                  <a:cubicBezTo>
                    <a:pt x="308232" y="1025661"/>
                    <a:pt x="309044" y="1021462"/>
                    <a:pt x="316222" y="1018822"/>
                  </a:cubicBezTo>
                  <a:cubicBezTo>
                    <a:pt x="323467" y="1016181"/>
                    <a:pt x="321368" y="1007175"/>
                    <a:pt x="330510" y="1005617"/>
                  </a:cubicBezTo>
                  <a:cubicBezTo>
                    <a:pt x="339651" y="1004128"/>
                    <a:pt x="347371" y="1001893"/>
                    <a:pt x="354210" y="999252"/>
                  </a:cubicBezTo>
                  <a:cubicBezTo>
                    <a:pt x="361049" y="996611"/>
                    <a:pt x="365924" y="1003180"/>
                    <a:pt x="368972" y="1000539"/>
                  </a:cubicBezTo>
                  <a:cubicBezTo>
                    <a:pt x="372019" y="997898"/>
                    <a:pt x="369039" y="986319"/>
                    <a:pt x="381973" y="984016"/>
                  </a:cubicBezTo>
                  <a:cubicBezTo>
                    <a:pt x="394906" y="981782"/>
                    <a:pt x="405063" y="968916"/>
                    <a:pt x="410413" y="962077"/>
                  </a:cubicBezTo>
                  <a:cubicBezTo>
                    <a:pt x="415762" y="955305"/>
                    <a:pt x="397344" y="960384"/>
                    <a:pt x="394297" y="956253"/>
                  </a:cubicBezTo>
                  <a:cubicBezTo>
                    <a:pt x="391250" y="952123"/>
                    <a:pt x="397615" y="941424"/>
                    <a:pt x="396057" y="934652"/>
                  </a:cubicBezTo>
                  <a:cubicBezTo>
                    <a:pt x="394568" y="927881"/>
                    <a:pt x="401610" y="935126"/>
                    <a:pt x="408449" y="928355"/>
                  </a:cubicBezTo>
                  <a:cubicBezTo>
                    <a:pt x="415288" y="921584"/>
                    <a:pt x="420435" y="920432"/>
                    <a:pt x="435603" y="923480"/>
                  </a:cubicBezTo>
                  <a:cubicBezTo>
                    <a:pt x="450771" y="926527"/>
                    <a:pt x="442916" y="918604"/>
                    <a:pt x="442171" y="915557"/>
                  </a:cubicBezTo>
                  <a:cubicBezTo>
                    <a:pt x="441426" y="912510"/>
                    <a:pt x="441832" y="899779"/>
                    <a:pt x="444473" y="897883"/>
                  </a:cubicBezTo>
                  <a:cubicBezTo>
                    <a:pt x="447114" y="895987"/>
                    <a:pt x="454901" y="906009"/>
                    <a:pt x="463230" y="898832"/>
                  </a:cubicBezTo>
                  <a:cubicBezTo>
                    <a:pt x="471559" y="891654"/>
                    <a:pt x="467225" y="885018"/>
                    <a:pt x="468783" y="883867"/>
                  </a:cubicBezTo>
                  <a:cubicBezTo>
                    <a:pt x="470272" y="882715"/>
                    <a:pt x="477586" y="884137"/>
                    <a:pt x="480633" y="882241"/>
                  </a:cubicBezTo>
                  <a:cubicBezTo>
                    <a:pt x="483680" y="880345"/>
                    <a:pt x="476299" y="861927"/>
                    <a:pt x="479685" y="858880"/>
                  </a:cubicBezTo>
                  <a:cubicBezTo>
                    <a:pt x="483138" y="855833"/>
                    <a:pt x="494650" y="852718"/>
                    <a:pt x="501895" y="851228"/>
                  </a:cubicBezTo>
                  <a:cubicBezTo>
                    <a:pt x="505755" y="850416"/>
                    <a:pt x="509750" y="852447"/>
                    <a:pt x="513203" y="854072"/>
                  </a:cubicBezTo>
                  <a:cubicBezTo>
                    <a:pt x="510427" y="858338"/>
                    <a:pt x="519907" y="865922"/>
                    <a:pt x="519298" y="872829"/>
                  </a:cubicBezTo>
                  <a:cubicBezTo>
                    <a:pt x="518553" y="881090"/>
                    <a:pt x="518147" y="883325"/>
                    <a:pt x="516251" y="885221"/>
                  </a:cubicBezTo>
                  <a:cubicBezTo>
                    <a:pt x="514355" y="887117"/>
                    <a:pt x="505416" y="893617"/>
                    <a:pt x="501218" y="901946"/>
                  </a:cubicBezTo>
                  <a:cubicBezTo>
                    <a:pt x="497020" y="910208"/>
                    <a:pt x="481513" y="910749"/>
                    <a:pt x="475757" y="916776"/>
                  </a:cubicBezTo>
                  <a:cubicBezTo>
                    <a:pt x="470069" y="922802"/>
                    <a:pt x="476434" y="935465"/>
                    <a:pt x="480633" y="937293"/>
                  </a:cubicBezTo>
                  <a:cubicBezTo>
                    <a:pt x="483341" y="938512"/>
                    <a:pt x="485644" y="937700"/>
                    <a:pt x="487607" y="937903"/>
                  </a:cubicBezTo>
                  <a:cubicBezTo>
                    <a:pt x="486795" y="940679"/>
                    <a:pt x="486253" y="943997"/>
                    <a:pt x="482326" y="943997"/>
                  </a:cubicBezTo>
                  <a:cubicBezTo>
                    <a:pt x="477382" y="943997"/>
                    <a:pt x="473997" y="945555"/>
                    <a:pt x="472101" y="945690"/>
                  </a:cubicBezTo>
                  <a:cubicBezTo>
                    <a:pt x="470205" y="945893"/>
                    <a:pt x="469324" y="942710"/>
                    <a:pt x="466684" y="943997"/>
                  </a:cubicBezTo>
                  <a:cubicBezTo>
                    <a:pt x="462214" y="946232"/>
                    <a:pt x="462350" y="945487"/>
                    <a:pt x="458761" y="946299"/>
                  </a:cubicBezTo>
                  <a:cubicBezTo>
                    <a:pt x="455172" y="947044"/>
                    <a:pt x="459574" y="947925"/>
                    <a:pt x="460318" y="953071"/>
                  </a:cubicBezTo>
                  <a:cubicBezTo>
                    <a:pt x="461063" y="958149"/>
                    <a:pt x="456526" y="955644"/>
                    <a:pt x="460522" y="957540"/>
                  </a:cubicBezTo>
                  <a:cubicBezTo>
                    <a:pt x="464517" y="959436"/>
                    <a:pt x="462011" y="974198"/>
                    <a:pt x="464652" y="974333"/>
                  </a:cubicBezTo>
                  <a:cubicBezTo>
                    <a:pt x="467293" y="974536"/>
                    <a:pt x="465668" y="961129"/>
                    <a:pt x="468715" y="958894"/>
                  </a:cubicBezTo>
                  <a:cubicBezTo>
                    <a:pt x="471762" y="956660"/>
                    <a:pt x="478263" y="954290"/>
                    <a:pt x="481852" y="955035"/>
                  </a:cubicBezTo>
                  <a:cubicBezTo>
                    <a:pt x="485440" y="955779"/>
                    <a:pt x="483680" y="952394"/>
                    <a:pt x="486727" y="950294"/>
                  </a:cubicBezTo>
                  <a:cubicBezTo>
                    <a:pt x="489774" y="948195"/>
                    <a:pt x="490180" y="948263"/>
                    <a:pt x="491128" y="946164"/>
                  </a:cubicBezTo>
                  <a:cubicBezTo>
                    <a:pt x="492077" y="944133"/>
                    <a:pt x="492618" y="943184"/>
                    <a:pt x="492483" y="941559"/>
                  </a:cubicBezTo>
                  <a:cubicBezTo>
                    <a:pt x="492618" y="942981"/>
                    <a:pt x="511104" y="948398"/>
                    <a:pt x="510901" y="949347"/>
                  </a:cubicBezTo>
                  <a:cubicBezTo>
                    <a:pt x="510630" y="950362"/>
                    <a:pt x="509750" y="950904"/>
                    <a:pt x="508937" y="951175"/>
                  </a:cubicBezTo>
                  <a:cubicBezTo>
                    <a:pt x="509411" y="951107"/>
                    <a:pt x="510089" y="951039"/>
                    <a:pt x="510901" y="951039"/>
                  </a:cubicBezTo>
                  <a:cubicBezTo>
                    <a:pt x="518147" y="950633"/>
                    <a:pt x="516725" y="943523"/>
                    <a:pt x="520178" y="941221"/>
                  </a:cubicBezTo>
                  <a:cubicBezTo>
                    <a:pt x="523631" y="938986"/>
                    <a:pt x="535008" y="947112"/>
                    <a:pt x="536904" y="945961"/>
                  </a:cubicBezTo>
                  <a:cubicBezTo>
                    <a:pt x="538800" y="944810"/>
                    <a:pt x="529726" y="930319"/>
                    <a:pt x="532367" y="926933"/>
                  </a:cubicBezTo>
                  <a:cubicBezTo>
                    <a:pt x="535008" y="923547"/>
                    <a:pt x="550446" y="935126"/>
                    <a:pt x="555728" y="934720"/>
                  </a:cubicBezTo>
                  <a:cubicBezTo>
                    <a:pt x="561078" y="934314"/>
                    <a:pt x="581798" y="938851"/>
                    <a:pt x="587893" y="936616"/>
                  </a:cubicBezTo>
                  <a:cubicBezTo>
                    <a:pt x="589247" y="936142"/>
                    <a:pt x="590601" y="934720"/>
                    <a:pt x="591955" y="932824"/>
                  </a:cubicBezTo>
                  <a:cubicBezTo>
                    <a:pt x="593310" y="933501"/>
                    <a:pt x="594664" y="933501"/>
                    <a:pt x="592836" y="932079"/>
                  </a:cubicBezTo>
                  <a:cubicBezTo>
                    <a:pt x="592700" y="932012"/>
                    <a:pt x="592700" y="931944"/>
                    <a:pt x="592633" y="931876"/>
                  </a:cubicBezTo>
                  <a:cubicBezTo>
                    <a:pt x="592700" y="931741"/>
                    <a:pt x="592836" y="931605"/>
                    <a:pt x="592903" y="931470"/>
                  </a:cubicBezTo>
                  <a:cubicBezTo>
                    <a:pt x="594055" y="931741"/>
                    <a:pt x="595747" y="931876"/>
                    <a:pt x="597237" y="930657"/>
                  </a:cubicBezTo>
                  <a:cubicBezTo>
                    <a:pt x="596018" y="930319"/>
                    <a:pt x="594867" y="930116"/>
                    <a:pt x="593851" y="929912"/>
                  </a:cubicBezTo>
                  <a:cubicBezTo>
                    <a:pt x="597847" y="922938"/>
                    <a:pt x="601571" y="912848"/>
                    <a:pt x="603873" y="909801"/>
                  </a:cubicBezTo>
                  <a:cubicBezTo>
                    <a:pt x="607259" y="905264"/>
                    <a:pt x="603331" y="899983"/>
                    <a:pt x="605227" y="895040"/>
                  </a:cubicBezTo>
                  <a:cubicBezTo>
                    <a:pt x="606108" y="892873"/>
                    <a:pt x="606988" y="892060"/>
                    <a:pt x="607530" y="891586"/>
                  </a:cubicBezTo>
                  <a:cubicBezTo>
                    <a:pt x="609561" y="893482"/>
                    <a:pt x="612541" y="895446"/>
                    <a:pt x="615182" y="894362"/>
                  </a:cubicBezTo>
                  <a:cubicBezTo>
                    <a:pt x="620531" y="892128"/>
                    <a:pt x="609967" y="886440"/>
                    <a:pt x="608071" y="884950"/>
                  </a:cubicBezTo>
                  <a:cubicBezTo>
                    <a:pt x="606175" y="883460"/>
                    <a:pt x="606988" y="876350"/>
                    <a:pt x="608139" y="874048"/>
                  </a:cubicBezTo>
                  <a:cubicBezTo>
                    <a:pt x="609290" y="871813"/>
                    <a:pt x="611728" y="861589"/>
                    <a:pt x="615114" y="861589"/>
                  </a:cubicBezTo>
                  <a:cubicBezTo>
                    <a:pt x="618567" y="861589"/>
                    <a:pt x="621614" y="865177"/>
                    <a:pt x="622766" y="860302"/>
                  </a:cubicBezTo>
                  <a:cubicBezTo>
                    <a:pt x="623917" y="855427"/>
                    <a:pt x="623443" y="854208"/>
                    <a:pt x="630282" y="857932"/>
                  </a:cubicBezTo>
                  <a:cubicBezTo>
                    <a:pt x="637121" y="861724"/>
                    <a:pt x="622088" y="866532"/>
                    <a:pt x="623578" y="874048"/>
                  </a:cubicBezTo>
                  <a:cubicBezTo>
                    <a:pt x="624052" y="876350"/>
                    <a:pt x="625339" y="877569"/>
                    <a:pt x="627032" y="878382"/>
                  </a:cubicBezTo>
                  <a:cubicBezTo>
                    <a:pt x="625677" y="878788"/>
                    <a:pt x="624391" y="879330"/>
                    <a:pt x="623443" y="879871"/>
                  </a:cubicBezTo>
                  <a:cubicBezTo>
                    <a:pt x="623984" y="880278"/>
                    <a:pt x="624526" y="880549"/>
                    <a:pt x="624932" y="880549"/>
                  </a:cubicBezTo>
                  <a:cubicBezTo>
                    <a:pt x="626016" y="880616"/>
                    <a:pt x="627302" y="879804"/>
                    <a:pt x="628521" y="878923"/>
                  </a:cubicBezTo>
                  <a:cubicBezTo>
                    <a:pt x="632313" y="880007"/>
                    <a:pt x="637324" y="879533"/>
                    <a:pt x="640574" y="881632"/>
                  </a:cubicBezTo>
                  <a:cubicBezTo>
                    <a:pt x="645924" y="885018"/>
                    <a:pt x="647278" y="877027"/>
                    <a:pt x="654117" y="877366"/>
                  </a:cubicBezTo>
                  <a:cubicBezTo>
                    <a:pt x="660956" y="877772"/>
                    <a:pt x="652357" y="882580"/>
                    <a:pt x="652763" y="888607"/>
                  </a:cubicBezTo>
                  <a:cubicBezTo>
                    <a:pt x="653169" y="894633"/>
                    <a:pt x="660347" y="885559"/>
                    <a:pt x="664545" y="884815"/>
                  </a:cubicBezTo>
                  <a:cubicBezTo>
                    <a:pt x="668744" y="884070"/>
                    <a:pt x="678021" y="897680"/>
                    <a:pt x="677276" y="898832"/>
                  </a:cubicBezTo>
                  <a:cubicBezTo>
                    <a:pt x="676531" y="899983"/>
                    <a:pt x="665223" y="903910"/>
                    <a:pt x="667525" y="904316"/>
                  </a:cubicBezTo>
                  <a:cubicBezTo>
                    <a:pt x="669827" y="904723"/>
                    <a:pt x="671452" y="901946"/>
                    <a:pt x="671046" y="904587"/>
                  </a:cubicBezTo>
                  <a:cubicBezTo>
                    <a:pt x="670640" y="907228"/>
                    <a:pt x="667254" y="907431"/>
                    <a:pt x="670640" y="907431"/>
                  </a:cubicBezTo>
                  <a:cubicBezTo>
                    <a:pt x="674025" y="907431"/>
                    <a:pt x="684927" y="925037"/>
                    <a:pt x="691360" y="925308"/>
                  </a:cubicBezTo>
                  <a:cubicBezTo>
                    <a:pt x="692579" y="932215"/>
                    <a:pt x="696439" y="943117"/>
                    <a:pt x="701247" y="945080"/>
                  </a:cubicBezTo>
                  <a:cubicBezTo>
                    <a:pt x="702127" y="945419"/>
                    <a:pt x="702872" y="945555"/>
                    <a:pt x="703549" y="945555"/>
                  </a:cubicBezTo>
                  <a:cubicBezTo>
                    <a:pt x="702195" y="946435"/>
                    <a:pt x="700976" y="947586"/>
                    <a:pt x="700366" y="949482"/>
                  </a:cubicBezTo>
                  <a:cubicBezTo>
                    <a:pt x="699689" y="951581"/>
                    <a:pt x="701382" y="954493"/>
                    <a:pt x="704023" y="956998"/>
                  </a:cubicBezTo>
                  <a:cubicBezTo>
                    <a:pt x="700434" y="959165"/>
                    <a:pt x="696507" y="961738"/>
                    <a:pt x="695423" y="962077"/>
                  </a:cubicBezTo>
                  <a:cubicBezTo>
                    <a:pt x="693934" y="962483"/>
                    <a:pt x="693256" y="962212"/>
                    <a:pt x="692986" y="961806"/>
                  </a:cubicBezTo>
                  <a:cubicBezTo>
                    <a:pt x="692986" y="961941"/>
                    <a:pt x="692986" y="962009"/>
                    <a:pt x="692986" y="962212"/>
                  </a:cubicBezTo>
                  <a:cubicBezTo>
                    <a:pt x="692715" y="965192"/>
                    <a:pt x="688787" y="971083"/>
                    <a:pt x="691699" y="970812"/>
                  </a:cubicBezTo>
                  <a:cubicBezTo>
                    <a:pt x="694611" y="970541"/>
                    <a:pt x="704903" y="973791"/>
                    <a:pt x="706596" y="972098"/>
                  </a:cubicBezTo>
                  <a:cubicBezTo>
                    <a:pt x="707612" y="971083"/>
                    <a:pt x="709034" y="965598"/>
                    <a:pt x="709846" y="960926"/>
                  </a:cubicBezTo>
                  <a:cubicBezTo>
                    <a:pt x="712149" y="962009"/>
                    <a:pt x="714586" y="962686"/>
                    <a:pt x="716686" y="962483"/>
                  </a:cubicBezTo>
                  <a:cubicBezTo>
                    <a:pt x="723931" y="961738"/>
                    <a:pt x="753861" y="969661"/>
                    <a:pt x="760700" y="973385"/>
                  </a:cubicBezTo>
                  <a:cubicBezTo>
                    <a:pt x="767539" y="977177"/>
                    <a:pt x="778983" y="980224"/>
                    <a:pt x="783926" y="980224"/>
                  </a:cubicBezTo>
                  <a:cubicBezTo>
                    <a:pt x="788869" y="980224"/>
                    <a:pt x="783520" y="966140"/>
                    <a:pt x="785416" y="964582"/>
                  </a:cubicBezTo>
                  <a:cubicBezTo>
                    <a:pt x="787312" y="963093"/>
                    <a:pt x="800381" y="969864"/>
                    <a:pt x="800178" y="972573"/>
                  </a:cubicBezTo>
                  <a:cubicBezTo>
                    <a:pt x="799704" y="979615"/>
                    <a:pt x="798823" y="975484"/>
                    <a:pt x="802277" y="980766"/>
                  </a:cubicBezTo>
                  <a:cubicBezTo>
                    <a:pt x="805730" y="986048"/>
                    <a:pt x="798891" y="986386"/>
                    <a:pt x="810673" y="990585"/>
                  </a:cubicBezTo>
                  <a:cubicBezTo>
                    <a:pt x="822456" y="994715"/>
                    <a:pt x="822997" y="1001622"/>
                    <a:pt x="829837" y="1000539"/>
                  </a:cubicBezTo>
                  <a:cubicBezTo>
                    <a:pt x="831055" y="1000336"/>
                    <a:pt x="831936" y="999997"/>
                    <a:pt x="832681" y="999658"/>
                  </a:cubicBezTo>
                  <a:cubicBezTo>
                    <a:pt x="833222" y="1002909"/>
                    <a:pt x="834644" y="1007107"/>
                    <a:pt x="833222" y="1010560"/>
                  </a:cubicBezTo>
                  <a:cubicBezTo>
                    <a:pt x="830920" y="1016181"/>
                    <a:pt x="826315" y="1014962"/>
                    <a:pt x="822185" y="1015707"/>
                  </a:cubicBezTo>
                  <a:cubicBezTo>
                    <a:pt x="817986" y="1016452"/>
                    <a:pt x="815278" y="1016045"/>
                    <a:pt x="817580" y="1020244"/>
                  </a:cubicBezTo>
                  <a:cubicBezTo>
                    <a:pt x="819882" y="1024374"/>
                    <a:pt x="830378" y="1025187"/>
                    <a:pt x="832274" y="1030469"/>
                  </a:cubicBezTo>
                  <a:cubicBezTo>
                    <a:pt x="834170" y="1035750"/>
                    <a:pt x="834644" y="1038730"/>
                    <a:pt x="840400" y="1043266"/>
                  </a:cubicBezTo>
                  <a:cubicBezTo>
                    <a:pt x="846088" y="1047803"/>
                    <a:pt x="847713" y="1042928"/>
                    <a:pt x="850693" y="1041438"/>
                  </a:cubicBezTo>
                  <a:cubicBezTo>
                    <a:pt x="853604" y="1039949"/>
                    <a:pt x="858073" y="1041370"/>
                    <a:pt x="859631" y="1040964"/>
                  </a:cubicBezTo>
                  <a:cubicBezTo>
                    <a:pt x="861121" y="1040558"/>
                    <a:pt x="854959" y="1043470"/>
                    <a:pt x="854959" y="1045704"/>
                  </a:cubicBezTo>
                  <a:cubicBezTo>
                    <a:pt x="854959" y="1047939"/>
                    <a:pt x="844869" y="1054846"/>
                    <a:pt x="847916" y="1060060"/>
                  </a:cubicBezTo>
                  <a:cubicBezTo>
                    <a:pt x="850964" y="1065341"/>
                    <a:pt x="842364" y="1083354"/>
                    <a:pt x="845411" y="1087890"/>
                  </a:cubicBezTo>
                  <a:cubicBezTo>
                    <a:pt x="848458" y="1092427"/>
                    <a:pt x="865184" y="1094323"/>
                    <a:pt x="866673" y="1104074"/>
                  </a:cubicBezTo>
                  <a:cubicBezTo>
                    <a:pt x="868163" y="1113893"/>
                    <a:pt x="854078" y="1143078"/>
                    <a:pt x="858615" y="1158178"/>
                  </a:cubicBezTo>
                  <a:cubicBezTo>
                    <a:pt x="863152" y="1173278"/>
                    <a:pt x="862136" y="1181201"/>
                    <a:pt x="865184" y="1203818"/>
                  </a:cubicBezTo>
                  <a:cubicBezTo>
                    <a:pt x="868231" y="1226434"/>
                    <a:pt x="865454" y="1248848"/>
                    <a:pt x="868569" y="1254197"/>
                  </a:cubicBezTo>
                  <a:cubicBezTo>
                    <a:pt x="871684" y="1259547"/>
                    <a:pt x="885904" y="1266318"/>
                    <a:pt x="886175" y="1271938"/>
                  </a:cubicBezTo>
                  <a:cubicBezTo>
                    <a:pt x="886446" y="1277559"/>
                    <a:pt x="874731" y="1297670"/>
                    <a:pt x="875002" y="1305051"/>
                  </a:cubicBezTo>
                  <a:cubicBezTo>
                    <a:pt x="875273" y="1312432"/>
                    <a:pt x="890373" y="1311010"/>
                    <a:pt x="897212" y="1313583"/>
                  </a:cubicBezTo>
                  <a:cubicBezTo>
                    <a:pt x="904052" y="1316156"/>
                    <a:pt x="902697" y="1318526"/>
                    <a:pt x="901546" y="1324349"/>
                  </a:cubicBezTo>
                  <a:cubicBezTo>
                    <a:pt x="900395" y="1330173"/>
                    <a:pt x="908453" y="1330308"/>
                    <a:pt x="912177" y="1329699"/>
                  </a:cubicBezTo>
                  <a:cubicBezTo>
                    <a:pt x="915902" y="1329157"/>
                    <a:pt x="911839" y="1342023"/>
                    <a:pt x="912990" y="1348253"/>
                  </a:cubicBezTo>
                  <a:cubicBezTo>
                    <a:pt x="914141" y="1354482"/>
                    <a:pt x="927345" y="1353873"/>
                    <a:pt x="931002" y="1352180"/>
                  </a:cubicBezTo>
                  <a:cubicBezTo>
                    <a:pt x="934726" y="1350487"/>
                    <a:pt x="938044" y="1341617"/>
                    <a:pt x="937503" y="1338502"/>
                  </a:cubicBezTo>
                  <a:cubicBezTo>
                    <a:pt x="936961" y="1335387"/>
                    <a:pt x="937570" y="1330647"/>
                    <a:pt x="941295" y="1328683"/>
                  </a:cubicBezTo>
                  <a:cubicBezTo>
                    <a:pt x="945019" y="1326719"/>
                    <a:pt x="954770" y="1325433"/>
                    <a:pt x="959916" y="1324553"/>
                  </a:cubicBezTo>
                  <a:cubicBezTo>
                    <a:pt x="965063" y="1323672"/>
                    <a:pt x="968922" y="1321979"/>
                    <a:pt x="972917" y="1323943"/>
                  </a:cubicBezTo>
                  <a:cubicBezTo>
                    <a:pt x="976913" y="1325907"/>
                    <a:pt x="976777" y="1323334"/>
                    <a:pt x="983345" y="1325027"/>
                  </a:cubicBezTo>
                  <a:cubicBezTo>
                    <a:pt x="985512" y="1325568"/>
                    <a:pt x="990659" y="1333626"/>
                    <a:pt x="993367" y="1335251"/>
                  </a:cubicBezTo>
                  <a:cubicBezTo>
                    <a:pt x="993232" y="1333084"/>
                    <a:pt x="993028" y="1331121"/>
                    <a:pt x="992690" y="1330715"/>
                  </a:cubicBezTo>
                  <a:cubicBezTo>
                    <a:pt x="997159" y="1333084"/>
                    <a:pt x="1004134" y="1340804"/>
                    <a:pt x="1005759" y="1345070"/>
                  </a:cubicBezTo>
                  <a:cubicBezTo>
                    <a:pt x="1008603" y="1352451"/>
                    <a:pt x="998310" y="1347372"/>
                    <a:pt x="994315" y="1348456"/>
                  </a:cubicBezTo>
                  <a:cubicBezTo>
                    <a:pt x="994180" y="1348524"/>
                    <a:pt x="993977" y="1348524"/>
                    <a:pt x="993841" y="1348524"/>
                  </a:cubicBezTo>
                  <a:cubicBezTo>
                    <a:pt x="993841" y="1345950"/>
                    <a:pt x="992893" y="1342429"/>
                    <a:pt x="993299" y="1341752"/>
                  </a:cubicBezTo>
                  <a:cubicBezTo>
                    <a:pt x="993502" y="1341346"/>
                    <a:pt x="993502" y="1338231"/>
                    <a:pt x="993367" y="1335387"/>
                  </a:cubicBezTo>
                  <a:cubicBezTo>
                    <a:pt x="990862" y="1335387"/>
                    <a:pt x="985444" y="1336606"/>
                    <a:pt x="984361" y="1338570"/>
                  </a:cubicBezTo>
                  <a:cubicBezTo>
                    <a:pt x="983210" y="1340601"/>
                    <a:pt x="976777" y="1334507"/>
                    <a:pt x="973324" y="1334236"/>
                  </a:cubicBezTo>
                  <a:cubicBezTo>
                    <a:pt x="969870" y="1333965"/>
                    <a:pt x="976100" y="1339721"/>
                    <a:pt x="974610" y="1344122"/>
                  </a:cubicBezTo>
                  <a:cubicBezTo>
                    <a:pt x="974001" y="1345950"/>
                    <a:pt x="972647" y="1346424"/>
                    <a:pt x="971292" y="1346357"/>
                  </a:cubicBezTo>
                  <a:cubicBezTo>
                    <a:pt x="973527" y="1350013"/>
                    <a:pt x="974813" y="1356988"/>
                    <a:pt x="978131" y="1356785"/>
                  </a:cubicBezTo>
                  <a:cubicBezTo>
                    <a:pt x="979079" y="1362134"/>
                    <a:pt x="980501" y="1368635"/>
                    <a:pt x="978064" y="1370734"/>
                  </a:cubicBezTo>
                  <a:cubicBezTo>
                    <a:pt x="974068" y="1374120"/>
                    <a:pt x="970412" y="1373984"/>
                    <a:pt x="968990" y="1376964"/>
                  </a:cubicBezTo>
                  <a:cubicBezTo>
                    <a:pt x="967568" y="1379943"/>
                    <a:pt x="973459" y="1381568"/>
                    <a:pt x="975220" y="1385225"/>
                  </a:cubicBezTo>
                  <a:cubicBezTo>
                    <a:pt x="976642" y="1388339"/>
                    <a:pt x="967162" y="1388949"/>
                    <a:pt x="963573" y="1390777"/>
                  </a:cubicBezTo>
                  <a:cubicBezTo>
                    <a:pt x="960458" y="1388678"/>
                    <a:pt x="956327" y="1386511"/>
                    <a:pt x="953483" y="1387324"/>
                  </a:cubicBezTo>
                  <a:cubicBezTo>
                    <a:pt x="949353" y="1388475"/>
                    <a:pt x="946441" y="1395924"/>
                    <a:pt x="947998" y="1400122"/>
                  </a:cubicBezTo>
                  <a:cubicBezTo>
                    <a:pt x="949556" y="1404388"/>
                    <a:pt x="954364" y="1403575"/>
                    <a:pt x="956801" y="1403440"/>
                  </a:cubicBezTo>
                  <a:cubicBezTo>
                    <a:pt x="959239" y="1403305"/>
                    <a:pt x="963573" y="1407570"/>
                    <a:pt x="964859" y="1405336"/>
                  </a:cubicBezTo>
                  <a:cubicBezTo>
                    <a:pt x="965130" y="1404862"/>
                    <a:pt x="965469" y="1404117"/>
                    <a:pt x="965875" y="1403237"/>
                  </a:cubicBezTo>
                  <a:cubicBezTo>
                    <a:pt x="966417" y="1404862"/>
                    <a:pt x="966823" y="1406555"/>
                    <a:pt x="966823" y="1408248"/>
                  </a:cubicBezTo>
                  <a:cubicBezTo>
                    <a:pt x="966823" y="1408383"/>
                    <a:pt x="966823" y="1408518"/>
                    <a:pt x="966823" y="1408654"/>
                  </a:cubicBezTo>
                  <a:cubicBezTo>
                    <a:pt x="965875" y="1408654"/>
                    <a:pt x="964792" y="1409399"/>
                    <a:pt x="964724" y="1410279"/>
                  </a:cubicBezTo>
                  <a:cubicBezTo>
                    <a:pt x="964453" y="1413055"/>
                    <a:pt x="965604" y="1413326"/>
                    <a:pt x="967026" y="1413868"/>
                  </a:cubicBezTo>
                  <a:cubicBezTo>
                    <a:pt x="967094" y="1413665"/>
                    <a:pt x="967229" y="1413462"/>
                    <a:pt x="967297" y="1413259"/>
                  </a:cubicBezTo>
                  <a:cubicBezTo>
                    <a:pt x="967365" y="1413529"/>
                    <a:pt x="967432" y="1413800"/>
                    <a:pt x="967500" y="1414071"/>
                  </a:cubicBezTo>
                  <a:cubicBezTo>
                    <a:pt x="967365" y="1414003"/>
                    <a:pt x="967229" y="1413936"/>
                    <a:pt x="967026" y="1413868"/>
                  </a:cubicBezTo>
                  <a:cubicBezTo>
                    <a:pt x="965807" y="1416712"/>
                    <a:pt x="964453" y="1419962"/>
                    <a:pt x="965672" y="1421181"/>
                  </a:cubicBezTo>
                  <a:cubicBezTo>
                    <a:pt x="966349" y="1421790"/>
                    <a:pt x="967771" y="1422061"/>
                    <a:pt x="969328" y="1422265"/>
                  </a:cubicBezTo>
                  <a:cubicBezTo>
                    <a:pt x="969464" y="1421994"/>
                    <a:pt x="969531" y="1421723"/>
                    <a:pt x="969667" y="1421452"/>
                  </a:cubicBezTo>
                  <a:cubicBezTo>
                    <a:pt x="969802" y="1421723"/>
                    <a:pt x="969938" y="1422061"/>
                    <a:pt x="970141" y="1422332"/>
                  </a:cubicBezTo>
                  <a:cubicBezTo>
                    <a:pt x="969870" y="1422332"/>
                    <a:pt x="969599" y="1422265"/>
                    <a:pt x="969328" y="1422197"/>
                  </a:cubicBezTo>
                  <a:cubicBezTo>
                    <a:pt x="967432" y="1426192"/>
                    <a:pt x="964182" y="1430593"/>
                    <a:pt x="964724" y="1432151"/>
                  </a:cubicBezTo>
                  <a:cubicBezTo>
                    <a:pt x="965604" y="1434724"/>
                    <a:pt x="965672" y="1432489"/>
                    <a:pt x="966959" y="1431338"/>
                  </a:cubicBezTo>
                  <a:cubicBezTo>
                    <a:pt x="967703" y="1430729"/>
                    <a:pt x="971766" y="1430052"/>
                    <a:pt x="974881" y="1428968"/>
                  </a:cubicBezTo>
                  <a:cubicBezTo>
                    <a:pt x="975490" y="1429781"/>
                    <a:pt x="975964" y="1430390"/>
                    <a:pt x="976032" y="1430661"/>
                  </a:cubicBezTo>
                  <a:cubicBezTo>
                    <a:pt x="976235" y="1431338"/>
                    <a:pt x="974881" y="1435401"/>
                    <a:pt x="974204" y="1438381"/>
                  </a:cubicBezTo>
                  <a:cubicBezTo>
                    <a:pt x="972850" y="1440141"/>
                    <a:pt x="971427" y="1442173"/>
                    <a:pt x="970683" y="1443798"/>
                  </a:cubicBezTo>
                  <a:cubicBezTo>
                    <a:pt x="969261" y="1446777"/>
                    <a:pt x="975017" y="1451720"/>
                    <a:pt x="977183" y="1452533"/>
                  </a:cubicBezTo>
                  <a:cubicBezTo>
                    <a:pt x="978335" y="1453007"/>
                    <a:pt x="979215" y="1454700"/>
                    <a:pt x="979960" y="1456257"/>
                  </a:cubicBezTo>
                  <a:cubicBezTo>
                    <a:pt x="978402" y="1457882"/>
                    <a:pt x="976845" y="1459982"/>
                    <a:pt x="977116" y="1462081"/>
                  </a:cubicBezTo>
                  <a:cubicBezTo>
                    <a:pt x="977251" y="1463435"/>
                    <a:pt x="977048" y="1466144"/>
                    <a:pt x="976913" y="1468920"/>
                  </a:cubicBezTo>
                  <a:cubicBezTo>
                    <a:pt x="971360" y="1467836"/>
                    <a:pt x="960729" y="1468920"/>
                    <a:pt x="960458" y="1471493"/>
                  </a:cubicBezTo>
                  <a:cubicBezTo>
                    <a:pt x="959442" y="1481108"/>
                    <a:pt x="974678" y="1482734"/>
                    <a:pt x="974949" y="1484765"/>
                  </a:cubicBezTo>
                  <a:cubicBezTo>
                    <a:pt x="975220" y="1486729"/>
                    <a:pt x="976439" y="1488557"/>
                    <a:pt x="976709" y="1485036"/>
                  </a:cubicBezTo>
                  <a:cubicBezTo>
                    <a:pt x="976845" y="1483343"/>
                    <a:pt x="978267" y="1480363"/>
                    <a:pt x="979418" y="1477452"/>
                  </a:cubicBezTo>
                  <a:cubicBezTo>
                    <a:pt x="982939" y="1478400"/>
                    <a:pt x="989914" y="1474337"/>
                    <a:pt x="990794" y="1476842"/>
                  </a:cubicBezTo>
                  <a:cubicBezTo>
                    <a:pt x="991742" y="1479483"/>
                    <a:pt x="986257" y="1486390"/>
                    <a:pt x="987408" y="1492620"/>
                  </a:cubicBezTo>
                  <a:cubicBezTo>
                    <a:pt x="988559" y="1498850"/>
                    <a:pt x="991539" y="1512799"/>
                    <a:pt x="998717" y="1510022"/>
                  </a:cubicBezTo>
                  <a:cubicBezTo>
                    <a:pt x="998717" y="1510022"/>
                    <a:pt x="998717" y="1510022"/>
                    <a:pt x="998784" y="1510022"/>
                  </a:cubicBezTo>
                  <a:cubicBezTo>
                    <a:pt x="998717" y="1510090"/>
                    <a:pt x="998649" y="1510158"/>
                    <a:pt x="998649" y="1510226"/>
                  </a:cubicBezTo>
                  <a:cubicBezTo>
                    <a:pt x="997904" y="1512257"/>
                    <a:pt x="997904" y="1518893"/>
                    <a:pt x="998581" y="1523430"/>
                  </a:cubicBezTo>
                  <a:cubicBezTo>
                    <a:pt x="997633" y="1523565"/>
                    <a:pt x="996685" y="1523768"/>
                    <a:pt x="995669" y="1524107"/>
                  </a:cubicBezTo>
                  <a:cubicBezTo>
                    <a:pt x="994383" y="1524513"/>
                    <a:pt x="993638" y="1525055"/>
                    <a:pt x="993164" y="1525732"/>
                  </a:cubicBezTo>
                  <a:cubicBezTo>
                    <a:pt x="992216" y="1520315"/>
                    <a:pt x="991065" y="1512663"/>
                    <a:pt x="988898" y="1513544"/>
                  </a:cubicBezTo>
                  <a:cubicBezTo>
                    <a:pt x="988559" y="1513679"/>
                    <a:pt x="992555" y="1524649"/>
                    <a:pt x="992284" y="1524784"/>
                  </a:cubicBezTo>
                  <a:cubicBezTo>
                    <a:pt x="989846" y="1525732"/>
                    <a:pt x="981856" y="1520992"/>
                    <a:pt x="980569" y="1523904"/>
                  </a:cubicBezTo>
                  <a:cubicBezTo>
                    <a:pt x="979147" y="1527154"/>
                    <a:pt x="984700" y="1525529"/>
                    <a:pt x="987137" y="1525394"/>
                  </a:cubicBezTo>
                  <a:cubicBezTo>
                    <a:pt x="989372" y="1525258"/>
                    <a:pt x="992893" y="1531556"/>
                    <a:pt x="994586" y="1532030"/>
                  </a:cubicBezTo>
                  <a:cubicBezTo>
                    <a:pt x="997159" y="1535822"/>
                    <a:pt x="1001357" y="1540088"/>
                    <a:pt x="1001357" y="1542932"/>
                  </a:cubicBezTo>
                  <a:cubicBezTo>
                    <a:pt x="1001357" y="1548078"/>
                    <a:pt x="989440" y="1567512"/>
                    <a:pt x="995602" y="1569544"/>
                  </a:cubicBezTo>
                  <a:cubicBezTo>
                    <a:pt x="994247" y="1570153"/>
                    <a:pt x="993096" y="1570695"/>
                    <a:pt x="992351" y="1570898"/>
                  </a:cubicBezTo>
                  <a:cubicBezTo>
                    <a:pt x="990862" y="1571304"/>
                    <a:pt x="988559" y="1574013"/>
                    <a:pt x="990117" y="1575096"/>
                  </a:cubicBezTo>
                  <a:cubicBezTo>
                    <a:pt x="990726" y="1575570"/>
                    <a:pt x="991742" y="1576383"/>
                    <a:pt x="992961" y="1577195"/>
                  </a:cubicBezTo>
                  <a:cubicBezTo>
                    <a:pt x="989846" y="1577331"/>
                    <a:pt x="986054" y="1577331"/>
                    <a:pt x="984022" y="1579091"/>
                  </a:cubicBezTo>
                  <a:cubicBezTo>
                    <a:pt x="980975" y="1581732"/>
                    <a:pt x="983481" y="1585186"/>
                    <a:pt x="978944" y="1583290"/>
                  </a:cubicBezTo>
                  <a:cubicBezTo>
                    <a:pt x="974407" y="1581394"/>
                    <a:pt x="965266" y="1588910"/>
                    <a:pt x="960322" y="1593040"/>
                  </a:cubicBezTo>
                  <a:cubicBezTo>
                    <a:pt x="955379" y="1597171"/>
                    <a:pt x="963843" y="1595072"/>
                    <a:pt x="963843" y="1598458"/>
                  </a:cubicBezTo>
                  <a:cubicBezTo>
                    <a:pt x="963843" y="1601437"/>
                    <a:pt x="959374" y="1604281"/>
                    <a:pt x="961948" y="1604755"/>
                  </a:cubicBezTo>
                  <a:cubicBezTo>
                    <a:pt x="961744" y="1604755"/>
                    <a:pt x="961541" y="1604755"/>
                    <a:pt x="961338" y="1604823"/>
                  </a:cubicBezTo>
                  <a:cubicBezTo>
                    <a:pt x="956801" y="1606312"/>
                    <a:pt x="966755" y="1620058"/>
                    <a:pt x="964859" y="1629471"/>
                  </a:cubicBezTo>
                  <a:cubicBezTo>
                    <a:pt x="962963" y="1638883"/>
                    <a:pt x="954567" y="1648702"/>
                    <a:pt x="955718" y="1665292"/>
                  </a:cubicBezTo>
                  <a:cubicBezTo>
                    <a:pt x="956869" y="1681882"/>
                    <a:pt x="985174" y="1689263"/>
                    <a:pt x="1005691" y="1692648"/>
                  </a:cubicBezTo>
                  <a:cubicBezTo>
                    <a:pt x="1026209" y="1696034"/>
                    <a:pt x="1026141" y="1692039"/>
                    <a:pt x="1028985" y="1696576"/>
                  </a:cubicBezTo>
                  <a:cubicBezTo>
                    <a:pt x="1031829" y="1701113"/>
                    <a:pt x="1025261" y="1710322"/>
                    <a:pt x="1030407" y="1719937"/>
                  </a:cubicBezTo>
                  <a:cubicBezTo>
                    <a:pt x="1031558" y="1722104"/>
                    <a:pt x="1033048" y="1723120"/>
                    <a:pt x="1034741" y="1723526"/>
                  </a:cubicBezTo>
                  <a:cubicBezTo>
                    <a:pt x="1035282" y="1727454"/>
                    <a:pt x="1036027" y="1731652"/>
                    <a:pt x="1035282" y="1733413"/>
                  </a:cubicBezTo>
                  <a:cubicBezTo>
                    <a:pt x="1033590" y="1737340"/>
                    <a:pt x="1023297" y="1742893"/>
                    <a:pt x="1024448" y="1749122"/>
                  </a:cubicBezTo>
                  <a:cubicBezTo>
                    <a:pt x="1025599" y="1755352"/>
                    <a:pt x="1032303" y="1760498"/>
                    <a:pt x="1032303" y="1765577"/>
                  </a:cubicBezTo>
                  <a:cubicBezTo>
                    <a:pt x="1032303" y="1770656"/>
                    <a:pt x="1021333" y="1780610"/>
                    <a:pt x="1021943" y="1786298"/>
                  </a:cubicBezTo>
                  <a:cubicBezTo>
                    <a:pt x="1022484" y="1791918"/>
                    <a:pt x="1027902" y="1796658"/>
                    <a:pt x="1027902" y="1799502"/>
                  </a:cubicBezTo>
                  <a:cubicBezTo>
                    <a:pt x="1027902" y="1802346"/>
                    <a:pt x="1017609" y="1802549"/>
                    <a:pt x="1016525" y="1805935"/>
                  </a:cubicBezTo>
                  <a:cubicBezTo>
                    <a:pt x="1015374" y="1809321"/>
                    <a:pt x="1036163" y="1814196"/>
                    <a:pt x="1037314" y="1817582"/>
                  </a:cubicBezTo>
                  <a:cubicBezTo>
                    <a:pt x="1038465" y="1820967"/>
                    <a:pt x="1021198" y="1825707"/>
                    <a:pt x="1017203" y="1834172"/>
                  </a:cubicBezTo>
                  <a:cubicBezTo>
                    <a:pt x="1013207" y="1842636"/>
                    <a:pt x="1013343" y="1868164"/>
                    <a:pt x="1004811" y="1891865"/>
                  </a:cubicBezTo>
                  <a:cubicBezTo>
                    <a:pt x="996279" y="1915632"/>
                    <a:pt x="992555" y="1921456"/>
                    <a:pt x="989710" y="1932764"/>
                  </a:cubicBezTo>
                  <a:cubicBezTo>
                    <a:pt x="986867" y="1944072"/>
                    <a:pt x="993367" y="1953282"/>
                    <a:pt x="987611" y="1968043"/>
                  </a:cubicBezTo>
                  <a:cubicBezTo>
                    <a:pt x="981923" y="1982737"/>
                    <a:pt x="969802" y="1984566"/>
                    <a:pt x="964114" y="1990186"/>
                  </a:cubicBezTo>
                  <a:cubicBezTo>
                    <a:pt x="958426" y="1995806"/>
                    <a:pt x="948405" y="1993369"/>
                    <a:pt x="948405" y="1998447"/>
                  </a:cubicBezTo>
                  <a:cubicBezTo>
                    <a:pt x="948405" y="2003526"/>
                    <a:pt x="955582" y="2017949"/>
                    <a:pt x="955582" y="2019913"/>
                  </a:cubicBezTo>
                  <a:cubicBezTo>
                    <a:pt x="955582" y="2021876"/>
                    <a:pt x="947795" y="2024720"/>
                    <a:pt x="945831" y="2028106"/>
                  </a:cubicBezTo>
                  <a:cubicBezTo>
                    <a:pt x="943868" y="2031492"/>
                    <a:pt x="946238" y="2051265"/>
                    <a:pt x="946780" y="2068803"/>
                  </a:cubicBezTo>
                  <a:cubicBezTo>
                    <a:pt x="947321" y="2086341"/>
                    <a:pt x="950504" y="2078824"/>
                    <a:pt x="949082" y="2086747"/>
                  </a:cubicBezTo>
                  <a:cubicBezTo>
                    <a:pt x="947660" y="2094669"/>
                    <a:pt x="950233" y="2106858"/>
                    <a:pt x="946238" y="2109702"/>
                  </a:cubicBezTo>
                  <a:cubicBezTo>
                    <a:pt x="942243" y="2112546"/>
                    <a:pt x="937029" y="2117354"/>
                    <a:pt x="934997" y="2123584"/>
                  </a:cubicBezTo>
                  <a:cubicBezTo>
                    <a:pt x="932966" y="2129813"/>
                    <a:pt x="934794" y="2133876"/>
                    <a:pt x="938383" y="2136991"/>
                  </a:cubicBezTo>
                  <a:cubicBezTo>
                    <a:pt x="941972" y="2140106"/>
                    <a:pt x="936419" y="2148841"/>
                    <a:pt x="938857" y="2151482"/>
                  </a:cubicBezTo>
                  <a:cubicBezTo>
                    <a:pt x="941295" y="2154190"/>
                    <a:pt x="937435" y="2153310"/>
                    <a:pt x="937570" y="2157441"/>
                  </a:cubicBezTo>
                  <a:cubicBezTo>
                    <a:pt x="937706" y="2161571"/>
                    <a:pt x="953551" y="2166582"/>
                    <a:pt x="952671" y="2169833"/>
                  </a:cubicBezTo>
                  <a:cubicBezTo>
                    <a:pt x="951790" y="2173083"/>
                    <a:pt x="942513" y="2173218"/>
                    <a:pt x="942649" y="2176740"/>
                  </a:cubicBezTo>
                  <a:cubicBezTo>
                    <a:pt x="942784" y="2180261"/>
                    <a:pt x="945222" y="2180599"/>
                    <a:pt x="946238" y="2185204"/>
                  </a:cubicBezTo>
                  <a:cubicBezTo>
                    <a:pt x="947389" y="2189470"/>
                    <a:pt x="941769" y="2192788"/>
                    <a:pt x="940617" y="2196174"/>
                  </a:cubicBezTo>
                  <a:cubicBezTo>
                    <a:pt x="939466" y="2199559"/>
                    <a:pt x="945425" y="2212696"/>
                    <a:pt x="948811" y="2217774"/>
                  </a:cubicBezTo>
                  <a:cubicBezTo>
                    <a:pt x="952264" y="2222853"/>
                    <a:pt x="947660" y="2226848"/>
                    <a:pt x="947931" y="2229963"/>
                  </a:cubicBezTo>
                  <a:cubicBezTo>
                    <a:pt x="948201" y="2233078"/>
                    <a:pt x="947321" y="2234635"/>
                    <a:pt x="947592" y="2238834"/>
                  </a:cubicBezTo>
                  <a:cubicBezTo>
                    <a:pt x="947863" y="2243100"/>
                    <a:pt x="957140" y="2247163"/>
                    <a:pt x="959104" y="2247433"/>
                  </a:cubicBezTo>
                  <a:cubicBezTo>
                    <a:pt x="961067" y="2247704"/>
                    <a:pt x="962692" y="2243371"/>
                    <a:pt x="964114" y="2245537"/>
                  </a:cubicBezTo>
                  <a:cubicBezTo>
                    <a:pt x="965536" y="2247704"/>
                    <a:pt x="967094" y="2245876"/>
                    <a:pt x="969938" y="2245334"/>
                  </a:cubicBezTo>
                  <a:cubicBezTo>
                    <a:pt x="972782" y="2244793"/>
                    <a:pt x="984970" y="2250413"/>
                    <a:pt x="984158" y="2254069"/>
                  </a:cubicBezTo>
                  <a:cubicBezTo>
                    <a:pt x="983278" y="2257726"/>
                    <a:pt x="969261" y="2260638"/>
                    <a:pt x="966417" y="2265716"/>
                  </a:cubicBezTo>
                  <a:cubicBezTo>
                    <a:pt x="963573" y="2270795"/>
                    <a:pt x="974881" y="2274519"/>
                    <a:pt x="977793" y="2280410"/>
                  </a:cubicBezTo>
                  <a:cubicBezTo>
                    <a:pt x="980637" y="2286369"/>
                    <a:pt x="971969" y="2289552"/>
                    <a:pt x="970073" y="2298016"/>
                  </a:cubicBezTo>
                  <a:cubicBezTo>
                    <a:pt x="968177" y="2306480"/>
                    <a:pt x="965469" y="2326388"/>
                    <a:pt x="968516" y="2335395"/>
                  </a:cubicBezTo>
                  <a:cubicBezTo>
                    <a:pt x="971563" y="2344468"/>
                    <a:pt x="989507" y="2344197"/>
                    <a:pt x="992555" y="2351375"/>
                  </a:cubicBezTo>
                  <a:cubicBezTo>
                    <a:pt x="995602" y="2358553"/>
                    <a:pt x="999123" y="2365528"/>
                    <a:pt x="1004811" y="2374195"/>
                  </a:cubicBezTo>
                  <a:cubicBezTo>
                    <a:pt x="1010499" y="2382862"/>
                    <a:pt x="992893" y="2387805"/>
                    <a:pt x="990591" y="2393087"/>
                  </a:cubicBezTo>
                  <a:cubicBezTo>
                    <a:pt x="988289" y="2398369"/>
                    <a:pt x="993367" y="2415636"/>
                    <a:pt x="999123" y="2415975"/>
                  </a:cubicBezTo>
                  <a:cubicBezTo>
                    <a:pt x="1004811" y="2416381"/>
                    <a:pt x="1025599" y="2411506"/>
                    <a:pt x="1032100" y="2411506"/>
                  </a:cubicBezTo>
                  <a:cubicBezTo>
                    <a:pt x="1038600" y="2411506"/>
                    <a:pt x="1046523" y="2406495"/>
                    <a:pt x="1051466" y="2415501"/>
                  </a:cubicBezTo>
                  <a:cubicBezTo>
                    <a:pt x="1056409" y="2424574"/>
                    <a:pt x="1047471" y="2431075"/>
                    <a:pt x="1056274" y="2436763"/>
                  </a:cubicBezTo>
                  <a:cubicBezTo>
                    <a:pt x="1065009" y="2442383"/>
                    <a:pt x="1088303" y="2451931"/>
                    <a:pt x="1095887" y="2463646"/>
                  </a:cubicBezTo>
                  <a:cubicBezTo>
                    <a:pt x="1103471" y="2475360"/>
                    <a:pt x="1100153" y="2482606"/>
                    <a:pt x="1099747" y="2490867"/>
                  </a:cubicBezTo>
                  <a:cubicBezTo>
                    <a:pt x="1099340" y="2499128"/>
                    <a:pt x="1101169" y="2512129"/>
                    <a:pt x="1104216" y="2527568"/>
                  </a:cubicBezTo>
                  <a:cubicBezTo>
                    <a:pt x="1107263" y="2543007"/>
                    <a:pt x="1110107" y="2538809"/>
                    <a:pt x="1114238" y="2549372"/>
                  </a:cubicBezTo>
                  <a:cubicBezTo>
                    <a:pt x="1118436" y="2559936"/>
                    <a:pt x="1116811" y="2562983"/>
                    <a:pt x="1121754" y="2576526"/>
                  </a:cubicBezTo>
                  <a:cubicBezTo>
                    <a:pt x="1126697" y="2590069"/>
                    <a:pt x="1124530" y="2611399"/>
                    <a:pt x="1129067" y="2618170"/>
                  </a:cubicBezTo>
                  <a:cubicBezTo>
                    <a:pt x="1133604" y="2624942"/>
                    <a:pt x="1142136" y="2628530"/>
                    <a:pt x="1148975" y="2636047"/>
                  </a:cubicBezTo>
                  <a:cubicBezTo>
                    <a:pt x="1155814" y="2643563"/>
                    <a:pt x="1169899" y="2640855"/>
                    <a:pt x="1173691" y="2647964"/>
                  </a:cubicBezTo>
                  <a:cubicBezTo>
                    <a:pt x="1177483" y="2655142"/>
                    <a:pt x="1163398" y="2668144"/>
                    <a:pt x="1163804" y="2674576"/>
                  </a:cubicBezTo>
                  <a:cubicBezTo>
                    <a:pt x="1164211" y="2681009"/>
                    <a:pt x="1168680" y="2684260"/>
                    <a:pt x="1165700" y="2683447"/>
                  </a:cubicBezTo>
                  <a:cubicBezTo>
                    <a:pt x="1162653" y="2682702"/>
                    <a:pt x="1161367" y="2674915"/>
                    <a:pt x="1153783" y="2673764"/>
                  </a:cubicBezTo>
                  <a:cubicBezTo>
                    <a:pt x="1146199" y="2672613"/>
                    <a:pt x="1148027" y="2683041"/>
                    <a:pt x="1146131" y="2687171"/>
                  </a:cubicBezTo>
                  <a:cubicBezTo>
                    <a:pt x="1144235" y="2691302"/>
                    <a:pt x="1141053" y="2694011"/>
                    <a:pt x="1146741" y="2696313"/>
                  </a:cubicBezTo>
                  <a:cubicBezTo>
                    <a:pt x="1152429" y="2698547"/>
                    <a:pt x="1160148" y="2701933"/>
                    <a:pt x="1170373" y="2709449"/>
                  </a:cubicBezTo>
                  <a:cubicBezTo>
                    <a:pt x="1180598" y="2716966"/>
                    <a:pt x="1176129" y="2725430"/>
                    <a:pt x="1179582" y="2725430"/>
                  </a:cubicBezTo>
                  <a:cubicBezTo>
                    <a:pt x="1183035" y="2725430"/>
                    <a:pt x="1183171" y="2725972"/>
                    <a:pt x="1189671" y="2733149"/>
                  </a:cubicBezTo>
                  <a:cubicBezTo>
                    <a:pt x="1196104" y="2740327"/>
                    <a:pt x="1202131" y="2734436"/>
                    <a:pt x="1205991" y="2737077"/>
                  </a:cubicBezTo>
                  <a:cubicBezTo>
                    <a:pt x="1209783" y="2739718"/>
                    <a:pt x="1221633" y="2754480"/>
                    <a:pt x="1224680" y="2761792"/>
                  </a:cubicBezTo>
                  <a:cubicBezTo>
                    <a:pt x="1227727" y="2769038"/>
                    <a:pt x="1218586" y="2774929"/>
                    <a:pt x="1216690" y="2781362"/>
                  </a:cubicBezTo>
                  <a:cubicBezTo>
                    <a:pt x="1214794" y="2787795"/>
                    <a:pt x="1211002" y="2796936"/>
                    <a:pt x="1211408" y="2803708"/>
                  </a:cubicBezTo>
                  <a:cubicBezTo>
                    <a:pt x="1211814" y="2810479"/>
                    <a:pt x="1216486" y="2818605"/>
                    <a:pt x="1223732" y="2825038"/>
                  </a:cubicBezTo>
                  <a:cubicBezTo>
                    <a:pt x="1230977" y="2831471"/>
                    <a:pt x="1245265" y="2839597"/>
                    <a:pt x="1251698" y="2846775"/>
                  </a:cubicBezTo>
                  <a:cubicBezTo>
                    <a:pt x="1258131" y="2853952"/>
                    <a:pt x="1259418" y="2855780"/>
                    <a:pt x="1264699" y="2862552"/>
                  </a:cubicBezTo>
                  <a:cubicBezTo>
                    <a:pt x="1270049" y="2869323"/>
                    <a:pt x="1277971" y="2869052"/>
                    <a:pt x="1284472" y="2873589"/>
                  </a:cubicBezTo>
                  <a:cubicBezTo>
                    <a:pt x="1290905" y="2878126"/>
                    <a:pt x="1300520" y="2879887"/>
                    <a:pt x="1302010" y="2878736"/>
                  </a:cubicBezTo>
                  <a:cubicBezTo>
                    <a:pt x="1303500" y="2877585"/>
                    <a:pt x="1314334" y="2850973"/>
                    <a:pt x="1310880" y="2846842"/>
                  </a:cubicBezTo>
                  <a:cubicBezTo>
                    <a:pt x="1307427" y="2842711"/>
                    <a:pt x="1293749" y="2844946"/>
                    <a:pt x="1290295" y="2837362"/>
                  </a:cubicBezTo>
                  <a:cubicBezTo>
                    <a:pt x="1286842" y="2829846"/>
                    <a:pt x="1278107" y="2831539"/>
                    <a:pt x="1275804" y="2827747"/>
                  </a:cubicBezTo>
                  <a:cubicBezTo>
                    <a:pt x="1273502" y="2823955"/>
                    <a:pt x="1274247" y="2810683"/>
                    <a:pt x="1272757" y="2812578"/>
                  </a:cubicBezTo>
                  <a:cubicBezTo>
                    <a:pt x="1271268" y="2814475"/>
                    <a:pt x="1275127" y="2827476"/>
                    <a:pt x="1269845" y="2826325"/>
                  </a:cubicBezTo>
                  <a:cubicBezTo>
                    <a:pt x="1264564" y="2825174"/>
                    <a:pt x="1260975" y="2819282"/>
                    <a:pt x="1258673" y="2815897"/>
                  </a:cubicBezTo>
                  <a:cubicBezTo>
                    <a:pt x="1256370" y="2812511"/>
                    <a:pt x="1258266" y="2802489"/>
                    <a:pt x="1260569" y="2799442"/>
                  </a:cubicBezTo>
                  <a:cubicBezTo>
                    <a:pt x="1262871" y="2796395"/>
                    <a:pt x="1269981" y="2805198"/>
                    <a:pt x="1274518" y="2805198"/>
                  </a:cubicBezTo>
                  <a:cubicBezTo>
                    <a:pt x="1279055" y="2805198"/>
                    <a:pt x="1276278" y="2799307"/>
                    <a:pt x="1276685" y="2796666"/>
                  </a:cubicBezTo>
                  <a:cubicBezTo>
                    <a:pt x="1277091" y="2794025"/>
                    <a:pt x="1276007" y="2798291"/>
                    <a:pt x="1271064" y="2798291"/>
                  </a:cubicBezTo>
                  <a:cubicBezTo>
                    <a:pt x="1266121" y="2798291"/>
                    <a:pt x="1259824" y="2796056"/>
                    <a:pt x="1258740" y="2794160"/>
                  </a:cubicBezTo>
                  <a:cubicBezTo>
                    <a:pt x="1257589" y="2792264"/>
                    <a:pt x="1263277" y="2785764"/>
                    <a:pt x="1261787" y="2780482"/>
                  </a:cubicBezTo>
                  <a:cubicBezTo>
                    <a:pt x="1260298" y="2775200"/>
                    <a:pt x="1256573" y="2775200"/>
                    <a:pt x="1252375" y="2766533"/>
                  </a:cubicBezTo>
                  <a:cubicBezTo>
                    <a:pt x="1248177" y="2757865"/>
                    <a:pt x="1252511" y="2746150"/>
                    <a:pt x="1253323" y="2739718"/>
                  </a:cubicBezTo>
                  <a:cubicBezTo>
                    <a:pt x="1254068" y="2733285"/>
                    <a:pt x="1256912" y="2729696"/>
                    <a:pt x="1251156" y="2721367"/>
                  </a:cubicBezTo>
                  <a:cubicBezTo>
                    <a:pt x="1245468" y="2713106"/>
                    <a:pt x="1237478" y="2731863"/>
                    <a:pt x="1235921" y="2729967"/>
                  </a:cubicBezTo>
                  <a:cubicBezTo>
                    <a:pt x="1234431" y="2728071"/>
                    <a:pt x="1237952" y="2722992"/>
                    <a:pt x="1238697" y="2719945"/>
                  </a:cubicBezTo>
                  <a:cubicBezTo>
                    <a:pt x="1239442" y="2716898"/>
                    <a:pt x="1241202" y="2712835"/>
                    <a:pt x="1239713" y="2710600"/>
                  </a:cubicBezTo>
                  <a:cubicBezTo>
                    <a:pt x="1238223" y="2708366"/>
                    <a:pt x="1239780" y="2706538"/>
                    <a:pt x="1239374" y="2703490"/>
                  </a:cubicBezTo>
                  <a:cubicBezTo>
                    <a:pt x="1238968" y="2700443"/>
                    <a:pt x="1233009" y="2694620"/>
                    <a:pt x="1231113" y="2691573"/>
                  </a:cubicBezTo>
                  <a:cubicBezTo>
                    <a:pt x="1229217" y="2688526"/>
                    <a:pt x="1224680" y="2686900"/>
                    <a:pt x="1221971" y="2684598"/>
                  </a:cubicBezTo>
                  <a:cubicBezTo>
                    <a:pt x="1219330" y="2682364"/>
                    <a:pt x="1208293" y="2679113"/>
                    <a:pt x="1208293" y="2674983"/>
                  </a:cubicBezTo>
                  <a:cubicBezTo>
                    <a:pt x="1208293" y="2670852"/>
                    <a:pt x="1222039" y="2658799"/>
                    <a:pt x="1220143" y="2655413"/>
                  </a:cubicBezTo>
                  <a:cubicBezTo>
                    <a:pt x="1218247" y="2652028"/>
                    <a:pt x="1206194" y="2657241"/>
                    <a:pt x="1204704" y="2653111"/>
                  </a:cubicBezTo>
                  <a:cubicBezTo>
                    <a:pt x="1203214" y="2648980"/>
                    <a:pt x="1208158" y="2641667"/>
                    <a:pt x="1203959" y="2639365"/>
                  </a:cubicBezTo>
                  <a:cubicBezTo>
                    <a:pt x="1199761" y="2637130"/>
                    <a:pt x="1182562" y="2634625"/>
                    <a:pt x="1183374" y="2628598"/>
                  </a:cubicBezTo>
                  <a:cubicBezTo>
                    <a:pt x="1184119" y="2622572"/>
                    <a:pt x="1182291" y="2627515"/>
                    <a:pt x="1177754" y="2622233"/>
                  </a:cubicBezTo>
                  <a:cubicBezTo>
                    <a:pt x="1173217" y="2616952"/>
                    <a:pt x="1183171" y="2613024"/>
                    <a:pt x="1176332" y="2570838"/>
                  </a:cubicBezTo>
                  <a:cubicBezTo>
                    <a:pt x="1169492" y="2528652"/>
                    <a:pt x="1194615" y="2544091"/>
                    <a:pt x="1207548" y="2553503"/>
                  </a:cubicBezTo>
                  <a:cubicBezTo>
                    <a:pt x="1220482" y="2562915"/>
                    <a:pt x="1215335" y="2560071"/>
                    <a:pt x="1215674" y="2571041"/>
                  </a:cubicBezTo>
                  <a:cubicBezTo>
                    <a:pt x="1216080" y="2581943"/>
                    <a:pt x="1233009" y="2588647"/>
                    <a:pt x="1235650" y="2598397"/>
                  </a:cubicBezTo>
                  <a:cubicBezTo>
                    <a:pt x="1238290" y="2608216"/>
                    <a:pt x="1226644" y="2621624"/>
                    <a:pt x="1230842" y="2629885"/>
                  </a:cubicBezTo>
                  <a:cubicBezTo>
                    <a:pt x="1235040" y="2638146"/>
                    <a:pt x="1258537" y="2658663"/>
                    <a:pt x="1260840" y="2666586"/>
                  </a:cubicBezTo>
                  <a:cubicBezTo>
                    <a:pt x="1263142" y="2674509"/>
                    <a:pt x="1266257" y="2688322"/>
                    <a:pt x="1272012" y="2692114"/>
                  </a:cubicBezTo>
                  <a:cubicBezTo>
                    <a:pt x="1277700" y="2695906"/>
                    <a:pt x="1281425" y="2694891"/>
                    <a:pt x="1281425" y="2702069"/>
                  </a:cubicBezTo>
                  <a:cubicBezTo>
                    <a:pt x="1281425" y="2709246"/>
                    <a:pt x="1282847" y="2716491"/>
                    <a:pt x="1292394" y="2719132"/>
                  </a:cubicBezTo>
                  <a:cubicBezTo>
                    <a:pt x="1301874" y="2721773"/>
                    <a:pt x="1295712" y="2733149"/>
                    <a:pt x="1300656" y="2736535"/>
                  </a:cubicBezTo>
                  <a:cubicBezTo>
                    <a:pt x="1305599" y="2739921"/>
                    <a:pt x="1328622" y="2731321"/>
                    <a:pt x="1315756" y="2739582"/>
                  </a:cubicBezTo>
                  <a:cubicBezTo>
                    <a:pt x="1302822" y="2747843"/>
                    <a:pt x="1311625" y="2768158"/>
                    <a:pt x="1316975" y="2773033"/>
                  </a:cubicBezTo>
                  <a:cubicBezTo>
                    <a:pt x="1322324" y="2777909"/>
                    <a:pt x="1325642" y="2783393"/>
                    <a:pt x="1335122" y="2788269"/>
                  </a:cubicBezTo>
                  <a:cubicBezTo>
                    <a:pt x="1344602" y="2793144"/>
                    <a:pt x="1337696" y="2798968"/>
                    <a:pt x="1342639" y="2804250"/>
                  </a:cubicBezTo>
                  <a:cubicBezTo>
                    <a:pt x="1347582" y="2809532"/>
                    <a:pt x="1354489" y="2807839"/>
                    <a:pt x="1356046" y="2818402"/>
                  </a:cubicBezTo>
                  <a:cubicBezTo>
                    <a:pt x="1357536" y="2828966"/>
                    <a:pt x="1366745" y="2827002"/>
                    <a:pt x="1374329" y="2831132"/>
                  </a:cubicBezTo>
                  <a:cubicBezTo>
                    <a:pt x="1381913" y="2835263"/>
                    <a:pt x="1379814" y="2847790"/>
                    <a:pt x="1385840" y="2859437"/>
                  </a:cubicBezTo>
                  <a:cubicBezTo>
                    <a:pt x="1391935" y="2871152"/>
                    <a:pt x="1412723" y="2865328"/>
                    <a:pt x="1419224" y="2876636"/>
                  </a:cubicBezTo>
                  <a:cubicBezTo>
                    <a:pt x="1425724" y="2887945"/>
                    <a:pt x="1430938" y="2904738"/>
                    <a:pt x="1431345" y="2913405"/>
                  </a:cubicBezTo>
                  <a:cubicBezTo>
                    <a:pt x="1431751" y="2922073"/>
                    <a:pt x="1419291" y="2931553"/>
                    <a:pt x="1423083" y="2940627"/>
                  </a:cubicBezTo>
                  <a:cubicBezTo>
                    <a:pt x="1426875" y="2949700"/>
                    <a:pt x="1436220" y="2958029"/>
                    <a:pt x="1428636" y="2965952"/>
                  </a:cubicBezTo>
                  <a:cubicBezTo>
                    <a:pt x="1421052" y="2973874"/>
                    <a:pt x="1409947" y="2971504"/>
                    <a:pt x="1409947" y="2981729"/>
                  </a:cubicBezTo>
                  <a:cubicBezTo>
                    <a:pt x="1409947" y="2991887"/>
                    <a:pt x="1416786" y="3004007"/>
                    <a:pt x="1420984" y="3013013"/>
                  </a:cubicBezTo>
                  <a:cubicBezTo>
                    <a:pt x="1425183" y="3022087"/>
                    <a:pt x="1439538" y="3016128"/>
                    <a:pt x="1454300" y="3022561"/>
                  </a:cubicBezTo>
                  <a:cubicBezTo>
                    <a:pt x="1469129" y="3028994"/>
                    <a:pt x="1479828" y="3044636"/>
                    <a:pt x="1488225" y="3052559"/>
                  </a:cubicBezTo>
                  <a:cubicBezTo>
                    <a:pt x="1496554" y="3060481"/>
                    <a:pt x="1497908" y="3054184"/>
                    <a:pt x="1511586" y="3053439"/>
                  </a:cubicBezTo>
                  <a:cubicBezTo>
                    <a:pt x="1525265" y="3052694"/>
                    <a:pt x="1547475" y="3076868"/>
                    <a:pt x="1554314" y="3091156"/>
                  </a:cubicBezTo>
                  <a:cubicBezTo>
                    <a:pt x="1561153" y="3105511"/>
                    <a:pt x="1578150" y="3102193"/>
                    <a:pt x="1593385" y="3107408"/>
                  </a:cubicBezTo>
                  <a:cubicBezTo>
                    <a:pt x="1608554" y="3112689"/>
                    <a:pt x="1644036" y="3121153"/>
                    <a:pt x="1663402" y="3130159"/>
                  </a:cubicBezTo>
                  <a:cubicBezTo>
                    <a:pt x="1682769" y="3139233"/>
                    <a:pt x="1690285" y="3131852"/>
                    <a:pt x="1708906" y="3136389"/>
                  </a:cubicBezTo>
                  <a:cubicBezTo>
                    <a:pt x="1727528" y="3140926"/>
                    <a:pt x="1736195" y="3135103"/>
                    <a:pt x="1738091" y="3133545"/>
                  </a:cubicBezTo>
                  <a:cubicBezTo>
                    <a:pt x="1739987" y="3132056"/>
                    <a:pt x="1758541" y="3132259"/>
                    <a:pt x="1768834" y="3132259"/>
                  </a:cubicBezTo>
                  <a:cubicBezTo>
                    <a:pt x="1779126" y="3132259"/>
                    <a:pt x="1782377" y="3134967"/>
                    <a:pt x="1792195" y="3139910"/>
                  </a:cubicBezTo>
                  <a:cubicBezTo>
                    <a:pt x="1802082" y="3144786"/>
                    <a:pt x="1801337" y="3153656"/>
                    <a:pt x="1810884" y="3158938"/>
                  </a:cubicBezTo>
                  <a:cubicBezTo>
                    <a:pt x="1820365" y="3164220"/>
                    <a:pt x="1851107" y="3191441"/>
                    <a:pt x="1861400" y="3200853"/>
                  </a:cubicBezTo>
                  <a:cubicBezTo>
                    <a:pt x="1871692" y="3210266"/>
                    <a:pt x="1873859" y="3212026"/>
                    <a:pt x="1888282" y="3213584"/>
                  </a:cubicBezTo>
                  <a:cubicBezTo>
                    <a:pt x="1902705" y="3215073"/>
                    <a:pt x="1913946" y="3209386"/>
                    <a:pt x="1915842" y="3212026"/>
                  </a:cubicBezTo>
                  <a:cubicBezTo>
                    <a:pt x="1917738" y="3214667"/>
                    <a:pt x="1927489" y="3212297"/>
                    <a:pt x="1935073" y="3214938"/>
                  </a:cubicBezTo>
                  <a:cubicBezTo>
                    <a:pt x="1942657" y="3217579"/>
                    <a:pt x="1941506" y="3218053"/>
                    <a:pt x="1947194" y="3219881"/>
                  </a:cubicBezTo>
                  <a:cubicBezTo>
                    <a:pt x="1952882" y="3221710"/>
                    <a:pt x="1956132" y="3223673"/>
                    <a:pt x="1959179" y="3225569"/>
                  </a:cubicBezTo>
                  <a:cubicBezTo>
                    <a:pt x="1962226" y="3227465"/>
                    <a:pt x="1962768" y="3232341"/>
                    <a:pt x="1965409" y="3232747"/>
                  </a:cubicBezTo>
                  <a:cubicBezTo>
                    <a:pt x="1968050" y="3233153"/>
                    <a:pt x="1972858" y="3233424"/>
                    <a:pt x="1972858" y="3231189"/>
                  </a:cubicBezTo>
                  <a:cubicBezTo>
                    <a:pt x="1972858" y="3230783"/>
                    <a:pt x="1972722" y="3230377"/>
                    <a:pt x="1972587" y="3229971"/>
                  </a:cubicBezTo>
                  <a:cubicBezTo>
                    <a:pt x="1974347" y="3231867"/>
                    <a:pt x="1977259" y="3233627"/>
                    <a:pt x="1980103" y="3235185"/>
                  </a:cubicBezTo>
                  <a:cubicBezTo>
                    <a:pt x="1983556" y="3237081"/>
                    <a:pt x="1984572" y="3228616"/>
                    <a:pt x="1989177" y="3228278"/>
                  </a:cubicBezTo>
                  <a:cubicBezTo>
                    <a:pt x="1993781" y="3227939"/>
                    <a:pt x="1997438" y="3233424"/>
                    <a:pt x="1999334" y="3229700"/>
                  </a:cubicBezTo>
                  <a:cubicBezTo>
                    <a:pt x="2001230" y="3225908"/>
                    <a:pt x="2004345" y="3218798"/>
                    <a:pt x="2010778" y="3222184"/>
                  </a:cubicBezTo>
                  <a:cubicBezTo>
                    <a:pt x="2017211" y="3225569"/>
                    <a:pt x="2006105" y="3231189"/>
                    <a:pt x="2001162" y="3232747"/>
                  </a:cubicBezTo>
                  <a:cubicBezTo>
                    <a:pt x="1996219" y="3234237"/>
                    <a:pt x="1990125" y="3241821"/>
                    <a:pt x="1992427" y="3247441"/>
                  </a:cubicBezTo>
                  <a:cubicBezTo>
                    <a:pt x="1994729" y="3253061"/>
                    <a:pt x="2014976" y="3244055"/>
                    <a:pt x="2021003" y="3250082"/>
                  </a:cubicBezTo>
                  <a:cubicBezTo>
                    <a:pt x="2027097" y="3256108"/>
                    <a:pt x="2043078" y="3279538"/>
                    <a:pt x="2048021" y="3285158"/>
                  </a:cubicBezTo>
                  <a:cubicBezTo>
                    <a:pt x="2052964" y="3290778"/>
                    <a:pt x="2056214" y="3295383"/>
                    <a:pt x="2059261" y="3298430"/>
                  </a:cubicBezTo>
                  <a:cubicBezTo>
                    <a:pt x="2062308" y="3301477"/>
                    <a:pt x="2064408" y="3309603"/>
                    <a:pt x="2064408" y="3313395"/>
                  </a:cubicBezTo>
                  <a:cubicBezTo>
                    <a:pt x="2064408" y="3317187"/>
                    <a:pt x="2056824" y="3316374"/>
                    <a:pt x="2054183" y="3320911"/>
                  </a:cubicBezTo>
                  <a:cubicBezTo>
                    <a:pt x="2051542" y="3325448"/>
                    <a:pt x="2052625" y="3329849"/>
                    <a:pt x="2053438" y="3335470"/>
                  </a:cubicBezTo>
                  <a:cubicBezTo>
                    <a:pt x="2054183" y="3341090"/>
                    <a:pt x="2067387" y="3334792"/>
                    <a:pt x="2071179" y="3337501"/>
                  </a:cubicBezTo>
                  <a:cubicBezTo>
                    <a:pt x="2074971" y="3340210"/>
                    <a:pt x="2081201" y="3340684"/>
                    <a:pt x="2084248" y="3342986"/>
                  </a:cubicBezTo>
                  <a:cubicBezTo>
                    <a:pt x="2087295" y="3345221"/>
                    <a:pt x="2081878" y="3348268"/>
                    <a:pt x="2084113" y="3347523"/>
                  </a:cubicBezTo>
                  <a:cubicBezTo>
                    <a:pt x="2086415" y="3346778"/>
                    <a:pt x="2090139" y="3349622"/>
                    <a:pt x="2092441" y="3347726"/>
                  </a:cubicBezTo>
                  <a:cubicBezTo>
                    <a:pt x="2094744" y="3345830"/>
                    <a:pt x="2099958" y="3342918"/>
                    <a:pt x="2102599" y="3349351"/>
                  </a:cubicBezTo>
                  <a:cubicBezTo>
                    <a:pt x="2105239" y="3355784"/>
                    <a:pt x="2116006" y="3357477"/>
                    <a:pt x="2122101" y="3368379"/>
                  </a:cubicBezTo>
                  <a:cubicBezTo>
                    <a:pt x="2128195" y="3379281"/>
                    <a:pt x="2114720" y="3384698"/>
                    <a:pt x="2116616" y="3391808"/>
                  </a:cubicBezTo>
                  <a:cubicBezTo>
                    <a:pt x="2118512" y="3398986"/>
                    <a:pt x="2141061" y="3389235"/>
                    <a:pt x="2151353" y="3392215"/>
                  </a:cubicBezTo>
                  <a:cubicBezTo>
                    <a:pt x="2161646" y="3395262"/>
                    <a:pt x="2154536" y="3392215"/>
                    <a:pt x="2158734" y="3389912"/>
                  </a:cubicBezTo>
                  <a:cubicBezTo>
                    <a:pt x="2162932" y="3387678"/>
                    <a:pt x="2179725" y="3407857"/>
                    <a:pt x="2185075" y="3409752"/>
                  </a:cubicBezTo>
                  <a:cubicBezTo>
                    <a:pt x="2190424" y="3411649"/>
                    <a:pt x="2189883" y="3412597"/>
                    <a:pt x="2193336" y="3417540"/>
                  </a:cubicBezTo>
                  <a:cubicBezTo>
                    <a:pt x="2196790" y="3422415"/>
                    <a:pt x="2203493" y="3408399"/>
                    <a:pt x="2207285" y="3407653"/>
                  </a:cubicBezTo>
                  <a:cubicBezTo>
                    <a:pt x="2211077" y="3406909"/>
                    <a:pt x="2212838" y="3411513"/>
                    <a:pt x="2216088" y="3412258"/>
                  </a:cubicBezTo>
                  <a:cubicBezTo>
                    <a:pt x="2219338" y="3413003"/>
                    <a:pt x="2209994" y="3415305"/>
                    <a:pt x="2208910" y="3420587"/>
                  </a:cubicBezTo>
                  <a:cubicBezTo>
                    <a:pt x="2207759" y="3425869"/>
                    <a:pt x="2217713" y="3432708"/>
                    <a:pt x="2223808" y="3435687"/>
                  </a:cubicBezTo>
                  <a:cubicBezTo>
                    <a:pt x="2229902" y="3438734"/>
                    <a:pt x="2233288" y="3428713"/>
                    <a:pt x="2233694" y="3425733"/>
                  </a:cubicBezTo>
                  <a:cubicBezTo>
                    <a:pt x="2234100" y="3422686"/>
                    <a:pt x="2235929" y="3424718"/>
                    <a:pt x="2240465" y="3426614"/>
                  </a:cubicBezTo>
                  <a:cubicBezTo>
                    <a:pt x="2245002" y="3428510"/>
                    <a:pt x="2248388" y="3424582"/>
                    <a:pt x="2250623" y="3422686"/>
                  </a:cubicBezTo>
                  <a:cubicBezTo>
                    <a:pt x="2252925" y="3420790"/>
                    <a:pt x="2252925" y="3416389"/>
                    <a:pt x="2251435" y="3413748"/>
                  </a:cubicBezTo>
                  <a:cubicBezTo>
                    <a:pt x="2249946" y="3411107"/>
                    <a:pt x="2250555" y="3407383"/>
                    <a:pt x="2251368" y="3403997"/>
                  </a:cubicBezTo>
                  <a:cubicBezTo>
                    <a:pt x="2252112" y="3400611"/>
                    <a:pt x="2246763" y="3396887"/>
                    <a:pt x="2249065" y="3394991"/>
                  </a:cubicBezTo>
                  <a:cubicBezTo>
                    <a:pt x="2251368" y="3393095"/>
                    <a:pt x="2249675" y="3388558"/>
                    <a:pt x="2251571" y="3387204"/>
                  </a:cubicBezTo>
                  <a:cubicBezTo>
                    <a:pt x="2253467" y="3385849"/>
                    <a:pt x="2260441" y="3398512"/>
                    <a:pt x="2263082" y="3397902"/>
                  </a:cubicBezTo>
                  <a:cubicBezTo>
                    <a:pt x="2265723" y="3397293"/>
                    <a:pt x="2262134" y="3385172"/>
                    <a:pt x="2262879" y="3381042"/>
                  </a:cubicBezTo>
                  <a:cubicBezTo>
                    <a:pt x="2263624" y="3376911"/>
                    <a:pt x="2268093" y="3382667"/>
                    <a:pt x="2271885" y="3381922"/>
                  </a:cubicBezTo>
                  <a:cubicBezTo>
                    <a:pt x="2275677" y="3381177"/>
                    <a:pt x="2279198" y="3381177"/>
                    <a:pt x="2284480" y="3381583"/>
                  </a:cubicBezTo>
                  <a:cubicBezTo>
                    <a:pt x="2289829" y="3381990"/>
                    <a:pt x="2290574" y="3382260"/>
                    <a:pt x="2294028" y="3388355"/>
                  </a:cubicBezTo>
                  <a:cubicBezTo>
                    <a:pt x="2297481" y="3394382"/>
                    <a:pt x="2301341" y="3384292"/>
                    <a:pt x="2307300" y="3382938"/>
                  </a:cubicBezTo>
                  <a:cubicBezTo>
                    <a:pt x="2309602" y="3382396"/>
                    <a:pt x="2315019" y="3386662"/>
                    <a:pt x="2316847" y="3385172"/>
                  </a:cubicBezTo>
                  <a:cubicBezTo>
                    <a:pt x="2315832" y="3387475"/>
                    <a:pt x="2310008" y="3389438"/>
                    <a:pt x="2308993" y="3390928"/>
                  </a:cubicBezTo>
                  <a:cubicBezTo>
                    <a:pt x="2306555" y="3394449"/>
                    <a:pt x="2312040" y="3401085"/>
                    <a:pt x="2308519" y="3406706"/>
                  </a:cubicBezTo>
                  <a:cubicBezTo>
                    <a:pt x="2304930" y="3412326"/>
                    <a:pt x="2311566" y="3409414"/>
                    <a:pt x="2315967" y="3415644"/>
                  </a:cubicBezTo>
                  <a:cubicBezTo>
                    <a:pt x="2320369" y="3421874"/>
                    <a:pt x="2317592" y="3428780"/>
                    <a:pt x="2316035" y="3436297"/>
                  </a:cubicBezTo>
                  <a:cubicBezTo>
                    <a:pt x="2314545" y="3443813"/>
                    <a:pt x="2316306" y="3450652"/>
                    <a:pt x="2323483" y="3454986"/>
                  </a:cubicBezTo>
                  <a:cubicBezTo>
                    <a:pt x="2330729" y="3459320"/>
                    <a:pt x="2334453" y="3456611"/>
                    <a:pt x="2336146" y="3459049"/>
                  </a:cubicBezTo>
                  <a:cubicBezTo>
                    <a:pt x="2337839" y="3461486"/>
                    <a:pt x="2329781" y="3476519"/>
                    <a:pt x="2329781" y="3482749"/>
                  </a:cubicBezTo>
                  <a:cubicBezTo>
                    <a:pt x="2329781" y="3488979"/>
                    <a:pt x="2330255" y="3485322"/>
                    <a:pt x="2328765" y="3489994"/>
                  </a:cubicBezTo>
                  <a:cubicBezTo>
                    <a:pt x="2327275" y="3494734"/>
                    <a:pt x="2332828" y="3499068"/>
                    <a:pt x="2333979" y="3503944"/>
                  </a:cubicBezTo>
                  <a:cubicBezTo>
                    <a:pt x="2335130" y="3508819"/>
                    <a:pt x="2326057" y="3517486"/>
                    <a:pt x="2325312" y="3520330"/>
                  </a:cubicBezTo>
                  <a:cubicBezTo>
                    <a:pt x="2324567" y="3523174"/>
                    <a:pt x="2321587" y="3526086"/>
                    <a:pt x="2336078" y="3536446"/>
                  </a:cubicBezTo>
                  <a:cubicBezTo>
                    <a:pt x="2350501" y="3546807"/>
                    <a:pt x="2343392" y="3565496"/>
                    <a:pt x="2339396" y="3569085"/>
                  </a:cubicBezTo>
                  <a:cubicBezTo>
                    <a:pt x="2335401" y="3572674"/>
                    <a:pt x="2328765" y="3571455"/>
                    <a:pt x="2327072" y="3574840"/>
                  </a:cubicBezTo>
                  <a:cubicBezTo>
                    <a:pt x="2325379" y="3578226"/>
                    <a:pt x="2320978" y="3588519"/>
                    <a:pt x="2306149" y="3592108"/>
                  </a:cubicBezTo>
                  <a:cubicBezTo>
                    <a:pt x="2291319" y="3595697"/>
                    <a:pt x="2279334" y="3611813"/>
                    <a:pt x="2276828" y="3624611"/>
                  </a:cubicBezTo>
                  <a:cubicBezTo>
                    <a:pt x="2274390" y="3637409"/>
                    <a:pt x="2269380" y="3640253"/>
                    <a:pt x="2263895" y="3641201"/>
                  </a:cubicBezTo>
                  <a:cubicBezTo>
                    <a:pt x="2258410" y="3642149"/>
                    <a:pt x="2260848" y="3640321"/>
                    <a:pt x="2258003" y="3642758"/>
                  </a:cubicBezTo>
                  <a:cubicBezTo>
                    <a:pt x="2255160" y="3645196"/>
                    <a:pt x="2252993" y="3643165"/>
                    <a:pt x="2240601" y="3647363"/>
                  </a:cubicBezTo>
                  <a:cubicBezTo>
                    <a:pt x="2228277" y="3651493"/>
                    <a:pt x="2228954" y="3664291"/>
                    <a:pt x="2230511" y="3665984"/>
                  </a:cubicBezTo>
                  <a:cubicBezTo>
                    <a:pt x="2232001" y="3667677"/>
                    <a:pt x="2246627" y="3678782"/>
                    <a:pt x="2239992" y="3683522"/>
                  </a:cubicBezTo>
                  <a:cubicBezTo>
                    <a:pt x="2233355" y="3688262"/>
                    <a:pt x="2221099" y="3689210"/>
                    <a:pt x="2220896" y="3694289"/>
                  </a:cubicBezTo>
                  <a:cubicBezTo>
                    <a:pt x="2220693" y="3699367"/>
                    <a:pt x="2228345" y="3705462"/>
                    <a:pt x="2224349" y="3708102"/>
                  </a:cubicBezTo>
                  <a:cubicBezTo>
                    <a:pt x="2220354" y="3710743"/>
                    <a:pt x="2210197" y="3708644"/>
                    <a:pt x="2209249" y="3712233"/>
                  </a:cubicBezTo>
                  <a:cubicBezTo>
                    <a:pt x="2208301" y="3715822"/>
                    <a:pt x="2215072" y="3717109"/>
                    <a:pt x="2214869" y="3721239"/>
                  </a:cubicBezTo>
                  <a:cubicBezTo>
                    <a:pt x="2214666" y="3725370"/>
                    <a:pt x="2208233" y="3736272"/>
                    <a:pt x="2207692" y="3745684"/>
                  </a:cubicBezTo>
                  <a:cubicBezTo>
                    <a:pt x="2207150" y="3755096"/>
                    <a:pt x="2213176" y="3754149"/>
                    <a:pt x="2212635" y="3757941"/>
                  </a:cubicBezTo>
                  <a:cubicBezTo>
                    <a:pt x="2212093" y="3761733"/>
                    <a:pt x="2219542" y="3758279"/>
                    <a:pt x="2225026" y="3761665"/>
                  </a:cubicBezTo>
                  <a:cubicBezTo>
                    <a:pt x="2230511" y="3765051"/>
                    <a:pt x="2238637" y="3765660"/>
                    <a:pt x="2241278" y="3770332"/>
                  </a:cubicBezTo>
                  <a:cubicBezTo>
                    <a:pt x="2243919" y="3775072"/>
                    <a:pt x="2235048" y="3782453"/>
                    <a:pt x="2240533" y="3787938"/>
                  </a:cubicBezTo>
                  <a:cubicBezTo>
                    <a:pt x="2246018" y="3793423"/>
                    <a:pt x="2239788" y="3796673"/>
                    <a:pt x="2233694" y="3797757"/>
                  </a:cubicBezTo>
                  <a:cubicBezTo>
                    <a:pt x="2227600" y="3798908"/>
                    <a:pt x="2214531" y="3798366"/>
                    <a:pt x="2203493" y="3807237"/>
                  </a:cubicBezTo>
                  <a:cubicBezTo>
                    <a:pt x="2192456" y="3816107"/>
                    <a:pt x="2200717" y="3834458"/>
                    <a:pt x="2200920" y="3843667"/>
                  </a:cubicBezTo>
                  <a:cubicBezTo>
                    <a:pt x="2201123" y="3852876"/>
                    <a:pt x="2198008" y="3857210"/>
                    <a:pt x="2203155" y="3863440"/>
                  </a:cubicBezTo>
                  <a:cubicBezTo>
                    <a:pt x="2208301" y="3869670"/>
                    <a:pt x="2214395" y="3873258"/>
                    <a:pt x="2210197" y="3879488"/>
                  </a:cubicBezTo>
                  <a:cubicBezTo>
                    <a:pt x="2205999" y="3885718"/>
                    <a:pt x="2211484" y="3882264"/>
                    <a:pt x="2216224" y="3889239"/>
                  </a:cubicBezTo>
                  <a:cubicBezTo>
                    <a:pt x="2220964" y="3896214"/>
                    <a:pt x="2220964" y="3908673"/>
                    <a:pt x="2232610" y="3909959"/>
                  </a:cubicBezTo>
                  <a:cubicBezTo>
                    <a:pt x="2244190" y="3911246"/>
                    <a:pt x="2262947" y="3913819"/>
                    <a:pt x="2264843" y="3920388"/>
                  </a:cubicBezTo>
                  <a:cubicBezTo>
                    <a:pt x="2266739" y="3926956"/>
                    <a:pt x="2256581" y="3946796"/>
                    <a:pt x="2272359" y="3960542"/>
                  </a:cubicBezTo>
                  <a:cubicBezTo>
                    <a:pt x="2288136" y="3974288"/>
                    <a:pt x="2275948" y="3980383"/>
                    <a:pt x="2278995" y="3986951"/>
                  </a:cubicBezTo>
                  <a:cubicBezTo>
                    <a:pt x="2282042" y="3993519"/>
                    <a:pt x="2306013" y="3996905"/>
                    <a:pt x="2308112" y="4000155"/>
                  </a:cubicBezTo>
                  <a:cubicBezTo>
                    <a:pt x="2310211" y="4003338"/>
                    <a:pt x="2299174" y="4020334"/>
                    <a:pt x="2311362" y="4030153"/>
                  </a:cubicBezTo>
                  <a:cubicBezTo>
                    <a:pt x="2323551" y="4039971"/>
                    <a:pt x="2328359" y="4050603"/>
                    <a:pt x="2330052" y="4056832"/>
                  </a:cubicBezTo>
                  <a:cubicBezTo>
                    <a:pt x="2331745" y="4063062"/>
                    <a:pt x="2342917" y="4059947"/>
                    <a:pt x="2345762" y="4064484"/>
                  </a:cubicBezTo>
                  <a:cubicBezTo>
                    <a:pt x="2348605" y="4069021"/>
                    <a:pt x="2341428" y="4082699"/>
                    <a:pt x="2348673" y="4087575"/>
                  </a:cubicBezTo>
                  <a:cubicBezTo>
                    <a:pt x="2355919" y="4092450"/>
                    <a:pt x="2368717" y="4101998"/>
                    <a:pt x="2372847" y="4105722"/>
                  </a:cubicBezTo>
                  <a:cubicBezTo>
                    <a:pt x="2377046" y="4109514"/>
                    <a:pt x="2374879" y="4135246"/>
                    <a:pt x="2374337" y="4147908"/>
                  </a:cubicBezTo>
                  <a:cubicBezTo>
                    <a:pt x="2373795" y="4160503"/>
                    <a:pt x="2402371" y="4179599"/>
                    <a:pt x="2409007" y="4186573"/>
                  </a:cubicBezTo>
                  <a:cubicBezTo>
                    <a:pt x="2415643" y="4193548"/>
                    <a:pt x="2414221" y="4202757"/>
                    <a:pt x="2419299" y="4207836"/>
                  </a:cubicBezTo>
                  <a:cubicBezTo>
                    <a:pt x="2424446" y="4212914"/>
                    <a:pt x="2430269" y="4214404"/>
                    <a:pt x="2437650" y="4217587"/>
                  </a:cubicBezTo>
                  <a:cubicBezTo>
                    <a:pt x="2445031" y="4220769"/>
                    <a:pt x="2454511" y="4219347"/>
                    <a:pt x="2456949" y="4222868"/>
                  </a:cubicBezTo>
                  <a:cubicBezTo>
                    <a:pt x="2459387" y="4226457"/>
                    <a:pt x="2461824" y="4225983"/>
                    <a:pt x="2471507" y="4225238"/>
                  </a:cubicBezTo>
                  <a:cubicBezTo>
                    <a:pt x="2481191" y="4224493"/>
                    <a:pt x="2480581" y="4244673"/>
                    <a:pt x="2499000" y="4247516"/>
                  </a:cubicBezTo>
                  <a:cubicBezTo>
                    <a:pt x="2517418" y="4250360"/>
                    <a:pt x="2562312" y="4286046"/>
                    <a:pt x="2576194" y="4295458"/>
                  </a:cubicBezTo>
                  <a:cubicBezTo>
                    <a:pt x="2590075" y="4304870"/>
                    <a:pt x="2589737" y="4312387"/>
                    <a:pt x="2590279" y="4320851"/>
                  </a:cubicBezTo>
                  <a:cubicBezTo>
                    <a:pt x="2590820" y="4329316"/>
                    <a:pt x="2579241" y="4340421"/>
                    <a:pt x="2582695" y="4349494"/>
                  </a:cubicBezTo>
                  <a:cubicBezTo>
                    <a:pt x="2586148" y="4358568"/>
                    <a:pt x="2594883" y="4367845"/>
                    <a:pt x="2593190" y="4374617"/>
                  </a:cubicBezTo>
                  <a:cubicBezTo>
                    <a:pt x="2591497" y="4381388"/>
                    <a:pt x="2583101" y="4393983"/>
                    <a:pt x="2587096" y="4403056"/>
                  </a:cubicBezTo>
                  <a:cubicBezTo>
                    <a:pt x="2591091" y="4412130"/>
                    <a:pt x="2592716" y="4418428"/>
                    <a:pt x="2592513" y="4430346"/>
                  </a:cubicBezTo>
                  <a:cubicBezTo>
                    <a:pt x="2592310" y="4442196"/>
                    <a:pt x="2595628" y="4458650"/>
                    <a:pt x="2588992" y="4462104"/>
                  </a:cubicBezTo>
                  <a:cubicBezTo>
                    <a:pt x="2582356" y="4465489"/>
                    <a:pt x="2592852" y="4477475"/>
                    <a:pt x="2591701" y="4483840"/>
                  </a:cubicBezTo>
                  <a:cubicBezTo>
                    <a:pt x="2590550" y="4490273"/>
                    <a:pt x="2586487" y="4490070"/>
                    <a:pt x="2589872" y="4495690"/>
                  </a:cubicBezTo>
                  <a:cubicBezTo>
                    <a:pt x="2593326" y="4501310"/>
                    <a:pt x="2598269" y="4523792"/>
                    <a:pt x="2602061" y="4529683"/>
                  </a:cubicBezTo>
                  <a:cubicBezTo>
                    <a:pt x="2605853" y="4535506"/>
                    <a:pt x="2600165" y="4549861"/>
                    <a:pt x="2600368" y="4554940"/>
                  </a:cubicBezTo>
                  <a:cubicBezTo>
                    <a:pt x="2600571" y="4560019"/>
                    <a:pt x="2590550" y="4564217"/>
                    <a:pt x="2589805" y="4567264"/>
                  </a:cubicBezTo>
                  <a:cubicBezTo>
                    <a:pt x="2589060" y="4570311"/>
                    <a:pt x="2601993" y="4572208"/>
                    <a:pt x="2604702" y="4575593"/>
                  </a:cubicBezTo>
                  <a:cubicBezTo>
                    <a:pt x="2607343" y="4578979"/>
                    <a:pt x="2591971" y="4605387"/>
                    <a:pt x="2591565" y="4613107"/>
                  </a:cubicBezTo>
                  <a:cubicBezTo>
                    <a:pt x="2591159" y="4620827"/>
                    <a:pt x="2599827" y="4623467"/>
                    <a:pt x="2600571" y="4630036"/>
                  </a:cubicBezTo>
                  <a:cubicBezTo>
                    <a:pt x="2601316" y="4636604"/>
                    <a:pt x="2598811" y="4642427"/>
                    <a:pt x="2597118" y="4645407"/>
                  </a:cubicBezTo>
                  <a:cubicBezTo>
                    <a:pt x="2595425" y="4648454"/>
                    <a:pt x="2596305" y="4650011"/>
                    <a:pt x="2594341" y="4656580"/>
                  </a:cubicBezTo>
                  <a:cubicBezTo>
                    <a:pt x="2592445" y="4663148"/>
                    <a:pt x="2580799" y="4666737"/>
                    <a:pt x="2579851" y="4672967"/>
                  </a:cubicBezTo>
                  <a:cubicBezTo>
                    <a:pt x="2578903" y="4679196"/>
                    <a:pt x="2582898" y="4681160"/>
                    <a:pt x="2582288" y="4686645"/>
                  </a:cubicBezTo>
                  <a:cubicBezTo>
                    <a:pt x="2581747" y="4692130"/>
                    <a:pt x="2579309" y="4701474"/>
                    <a:pt x="2582356" y="4708246"/>
                  </a:cubicBezTo>
                  <a:cubicBezTo>
                    <a:pt x="2585403" y="4715017"/>
                    <a:pt x="2582627" y="4716846"/>
                    <a:pt x="2582085" y="4722669"/>
                  </a:cubicBezTo>
                  <a:cubicBezTo>
                    <a:pt x="2581544" y="4728492"/>
                    <a:pt x="2581679" y="4724430"/>
                    <a:pt x="2576533" y="4729170"/>
                  </a:cubicBezTo>
                  <a:cubicBezTo>
                    <a:pt x="2571386" y="4733910"/>
                    <a:pt x="2580866" y="4744744"/>
                    <a:pt x="2586758" y="4754359"/>
                  </a:cubicBezTo>
                  <a:cubicBezTo>
                    <a:pt x="2592649" y="4763975"/>
                    <a:pt x="2595899" y="4778669"/>
                    <a:pt x="2595899" y="4787336"/>
                  </a:cubicBezTo>
                  <a:cubicBezTo>
                    <a:pt x="2595899" y="4796004"/>
                    <a:pt x="2591362" y="4802640"/>
                    <a:pt x="2593123" y="4806974"/>
                  </a:cubicBezTo>
                  <a:cubicBezTo>
                    <a:pt x="2594883" y="4811307"/>
                    <a:pt x="2601519" y="4808802"/>
                    <a:pt x="2603415" y="4814490"/>
                  </a:cubicBezTo>
                  <a:cubicBezTo>
                    <a:pt x="2605311" y="4820110"/>
                    <a:pt x="2598404" y="4828168"/>
                    <a:pt x="2598607" y="4835684"/>
                  </a:cubicBezTo>
                  <a:cubicBezTo>
                    <a:pt x="2598811" y="4843201"/>
                    <a:pt x="2593935" y="4850920"/>
                    <a:pt x="2594545" y="4855660"/>
                  </a:cubicBezTo>
                  <a:cubicBezTo>
                    <a:pt x="2595086" y="4860400"/>
                    <a:pt x="2604363" y="4855254"/>
                    <a:pt x="2607207" y="4860874"/>
                  </a:cubicBezTo>
                  <a:cubicBezTo>
                    <a:pt x="2610051" y="4866494"/>
                    <a:pt x="2598540" y="4874891"/>
                    <a:pt x="2593190" y="4880376"/>
                  </a:cubicBezTo>
                  <a:cubicBezTo>
                    <a:pt x="2587841" y="4885861"/>
                    <a:pt x="2591430" y="4891617"/>
                    <a:pt x="2591024" y="4898727"/>
                  </a:cubicBezTo>
                  <a:cubicBezTo>
                    <a:pt x="2590617" y="4905904"/>
                    <a:pt x="2593529" y="4906717"/>
                    <a:pt x="2591024" y="4911254"/>
                  </a:cubicBezTo>
                  <a:cubicBezTo>
                    <a:pt x="2588586" y="4915791"/>
                    <a:pt x="2582695" y="4920260"/>
                    <a:pt x="2582153" y="4938881"/>
                  </a:cubicBezTo>
                  <a:cubicBezTo>
                    <a:pt x="2581611" y="4957571"/>
                    <a:pt x="2574704" y="4958654"/>
                    <a:pt x="2572605" y="4965967"/>
                  </a:cubicBezTo>
                  <a:cubicBezTo>
                    <a:pt x="2570506" y="4973348"/>
                    <a:pt x="2573147" y="4987636"/>
                    <a:pt x="2573282" y="4993662"/>
                  </a:cubicBezTo>
                  <a:cubicBezTo>
                    <a:pt x="2573486" y="4999689"/>
                    <a:pt x="2567662" y="5008424"/>
                    <a:pt x="2565157" y="5010659"/>
                  </a:cubicBezTo>
                  <a:cubicBezTo>
                    <a:pt x="2562719" y="5012893"/>
                    <a:pt x="2556354" y="5003752"/>
                    <a:pt x="2552697" y="5004497"/>
                  </a:cubicBezTo>
                  <a:cubicBezTo>
                    <a:pt x="2549108" y="5005241"/>
                    <a:pt x="2541660" y="5019191"/>
                    <a:pt x="2541660" y="5024472"/>
                  </a:cubicBezTo>
                  <a:cubicBezTo>
                    <a:pt x="2541660" y="5029754"/>
                    <a:pt x="2558927" y="5028671"/>
                    <a:pt x="2564818" y="5034494"/>
                  </a:cubicBezTo>
                  <a:cubicBezTo>
                    <a:pt x="2570709" y="5040318"/>
                    <a:pt x="2570980" y="5055892"/>
                    <a:pt x="2572402" y="5062392"/>
                  </a:cubicBezTo>
                  <a:cubicBezTo>
                    <a:pt x="2573824" y="5068893"/>
                    <a:pt x="2572944" y="5082572"/>
                    <a:pt x="2576058" y="5092051"/>
                  </a:cubicBezTo>
                  <a:cubicBezTo>
                    <a:pt x="2579174" y="5101532"/>
                    <a:pt x="2570100" y="5113788"/>
                    <a:pt x="2561365" y="5120559"/>
                  </a:cubicBezTo>
                  <a:cubicBezTo>
                    <a:pt x="2552697" y="5127331"/>
                    <a:pt x="2557505" y="5138301"/>
                    <a:pt x="2557979" y="5139858"/>
                  </a:cubicBezTo>
                  <a:cubicBezTo>
                    <a:pt x="2558385" y="5141416"/>
                    <a:pt x="2561906" y="5142363"/>
                    <a:pt x="2564208" y="5146291"/>
                  </a:cubicBezTo>
                  <a:cubicBezTo>
                    <a:pt x="2566511" y="5150218"/>
                    <a:pt x="2561432" y="5179403"/>
                    <a:pt x="2564141" y="5184482"/>
                  </a:cubicBezTo>
                  <a:cubicBezTo>
                    <a:pt x="2566849" y="5189560"/>
                    <a:pt x="2582085" y="5181638"/>
                    <a:pt x="2586622" y="5186717"/>
                  </a:cubicBezTo>
                  <a:cubicBezTo>
                    <a:pt x="2591159" y="5191795"/>
                    <a:pt x="2573011" y="5193691"/>
                    <a:pt x="2564073" y="5200734"/>
                  </a:cubicBezTo>
                  <a:cubicBezTo>
                    <a:pt x="2555067" y="5207776"/>
                    <a:pt x="2570303" y="5220506"/>
                    <a:pt x="2572266" y="5223214"/>
                  </a:cubicBezTo>
                  <a:cubicBezTo>
                    <a:pt x="2574230" y="5225923"/>
                    <a:pt x="2586216" y="5251113"/>
                    <a:pt x="2575111" y="5259036"/>
                  </a:cubicBezTo>
                  <a:cubicBezTo>
                    <a:pt x="2564005" y="5266958"/>
                    <a:pt x="2557031" y="5266484"/>
                    <a:pt x="2558317" y="5270073"/>
                  </a:cubicBezTo>
                  <a:cubicBezTo>
                    <a:pt x="2559604" y="5273594"/>
                    <a:pt x="2569490" y="5269734"/>
                    <a:pt x="2575178" y="5274406"/>
                  </a:cubicBezTo>
                  <a:cubicBezTo>
                    <a:pt x="2576533" y="5275558"/>
                    <a:pt x="2576803" y="5277792"/>
                    <a:pt x="2576533" y="5280569"/>
                  </a:cubicBezTo>
                  <a:cubicBezTo>
                    <a:pt x="2575314" y="5279891"/>
                    <a:pt x="2574027" y="5279214"/>
                    <a:pt x="2572673" y="5278605"/>
                  </a:cubicBezTo>
                  <a:cubicBezTo>
                    <a:pt x="2568678" y="5276777"/>
                    <a:pt x="2563735" y="5276438"/>
                    <a:pt x="2562312" y="5277386"/>
                  </a:cubicBezTo>
                  <a:cubicBezTo>
                    <a:pt x="2560958" y="5278266"/>
                    <a:pt x="2561568" y="5278537"/>
                    <a:pt x="2559943" y="5279350"/>
                  </a:cubicBezTo>
                  <a:cubicBezTo>
                    <a:pt x="2558317" y="5280230"/>
                    <a:pt x="2554593" y="5286460"/>
                    <a:pt x="2556083" y="5288830"/>
                  </a:cubicBezTo>
                  <a:cubicBezTo>
                    <a:pt x="2557573" y="5291200"/>
                    <a:pt x="2563802" y="5289846"/>
                    <a:pt x="2565563" y="5289846"/>
                  </a:cubicBezTo>
                  <a:cubicBezTo>
                    <a:pt x="2567256" y="5289846"/>
                    <a:pt x="2566104" y="5283480"/>
                    <a:pt x="2568068" y="5282600"/>
                  </a:cubicBezTo>
                  <a:cubicBezTo>
                    <a:pt x="2569084" y="5282126"/>
                    <a:pt x="2572876" y="5282939"/>
                    <a:pt x="2576058" y="5283616"/>
                  </a:cubicBezTo>
                  <a:cubicBezTo>
                    <a:pt x="2574027" y="5292487"/>
                    <a:pt x="2568001" y="5304540"/>
                    <a:pt x="2567391" y="5308196"/>
                  </a:cubicBezTo>
                  <a:cubicBezTo>
                    <a:pt x="2566511" y="5313546"/>
                    <a:pt x="2577345" y="5321197"/>
                    <a:pt x="2588315" y="5334673"/>
                  </a:cubicBezTo>
                  <a:cubicBezTo>
                    <a:pt x="2599285" y="5348080"/>
                    <a:pt x="2599149" y="5359591"/>
                    <a:pt x="2597456" y="5365415"/>
                  </a:cubicBezTo>
                  <a:cubicBezTo>
                    <a:pt x="2595763" y="5371239"/>
                    <a:pt x="2577413" y="5370358"/>
                    <a:pt x="2570709" y="5375572"/>
                  </a:cubicBezTo>
                  <a:cubicBezTo>
                    <a:pt x="2564005" y="5380786"/>
                    <a:pt x="2570845" y="5381531"/>
                    <a:pt x="2571996" y="5382682"/>
                  </a:cubicBezTo>
                  <a:cubicBezTo>
                    <a:pt x="2573147" y="5383833"/>
                    <a:pt x="2564547" y="5388776"/>
                    <a:pt x="2562651" y="5395006"/>
                  </a:cubicBezTo>
                  <a:cubicBezTo>
                    <a:pt x="2560755" y="5401236"/>
                    <a:pt x="2567933" y="5401913"/>
                    <a:pt x="2566579" y="5407330"/>
                  </a:cubicBezTo>
                  <a:cubicBezTo>
                    <a:pt x="2565224" y="5412815"/>
                    <a:pt x="2566172" y="5415050"/>
                    <a:pt x="2571657" y="5415998"/>
                  </a:cubicBezTo>
                  <a:cubicBezTo>
                    <a:pt x="2577142" y="5416946"/>
                    <a:pt x="2575720" y="5421009"/>
                    <a:pt x="2584997" y="5423649"/>
                  </a:cubicBezTo>
                  <a:cubicBezTo>
                    <a:pt x="2594341" y="5426290"/>
                    <a:pt x="2604702" y="5419925"/>
                    <a:pt x="2607343" y="5429134"/>
                  </a:cubicBezTo>
                  <a:cubicBezTo>
                    <a:pt x="2609984" y="5438343"/>
                    <a:pt x="2612557" y="5448162"/>
                    <a:pt x="2612557" y="5456965"/>
                  </a:cubicBezTo>
                  <a:cubicBezTo>
                    <a:pt x="2612557" y="5465835"/>
                    <a:pt x="2604296" y="5468815"/>
                    <a:pt x="2597253" y="5470914"/>
                  </a:cubicBezTo>
                  <a:cubicBezTo>
                    <a:pt x="2590211" y="5473013"/>
                    <a:pt x="2585200" y="5477753"/>
                    <a:pt x="2586893" y="5481545"/>
                  </a:cubicBezTo>
                  <a:cubicBezTo>
                    <a:pt x="2586893" y="5481613"/>
                    <a:pt x="2586893" y="5481749"/>
                    <a:pt x="2586961" y="5481749"/>
                  </a:cubicBezTo>
                  <a:cubicBezTo>
                    <a:pt x="2585065" y="5482764"/>
                    <a:pt x="2583236" y="5483848"/>
                    <a:pt x="2581882" y="5483712"/>
                  </a:cubicBezTo>
                  <a:cubicBezTo>
                    <a:pt x="2578564" y="5483442"/>
                    <a:pt x="2572741" y="5476263"/>
                    <a:pt x="2572673" y="5478295"/>
                  </a:cubicBezTo>
                  <a:cubicBezTo>
                    <a:pt x="2572537" y="5482629"/>
                    <a:pt x="2576465" y="5484863"/>
                    <a:pt x="2578090" y="5487098"/>
                  </a:cubicBezTo>
                  <a:cubicBezTo>
                    <a:pt x="2579309" y="5488791"/>
                    <a:pt x="2584184" y="5484863"/>
                    <a:pt x="2587232" y="5483442"/>
                  </a:cubicBezTo>
                  <a:cubicBezTo>
                    <a:pt x="2587367" y="5484863"/>
                    <a:pt x="2587232" y="5486692"/>
                    <a:pt x="2587096" y="5488791"/>
                  </a:cubicBezTo>
                  <a:cubicBezTo>
                    <a:pt x="2586893" y="5489062"/>
                    <a:pt x="2586758" y="5489400"/>
                    <a:pt x="2586554" y="5489671"/>
                  </a:cubicBezTo>
                  <a:cubicBezTo>
                    <a:pt x="2586758" y="5489536"/>
                    <a:pt x="2586893" y="5489400"/>
                    <a:pt x="2587096" y="5489265"/>
                  </a:cubicBezTo>
                  <a:cubicBezTo>
                    <a:pt x="2586893" y="5491432"/>
                    <a:pt x="2586690" y="5493734"/>
                    <a:pt x="2586419" y="5496104"/>
                  </a:cubicBezTo>
                  <a:cubicBezTo>
                    <a:pt x="2585065" y="5495901"/>
                    <a:pt x="2583846" y="5495630"/>
                    <a:pt x="2583033" y="5495224"/>
                  </a:cubicBezTo>
                  <a:cubicBezTo>
                    <a:pt x="2582627" y="5495901"/>
                    <a:pt x="2582356" y="5496443"/>
                    <a:pt x="2582153" y="5496849"/>
                  </a:cubicBezTo>
                  <a:cubicBezTo>
                    <a:pt x="2582356" y="5496375"/>
                    <a:pt x="2582491" y="5495833"/>
                    <a:pt x="2582627" y="5495292"/>
                  </a:cubicBezTo>
                  <a:cubicBezTo>
                    <a:pt x="2582695" y="5495088"/>
                    <a:pt x="2582627" y="5494953"/>
                    <a:pt x="2582627" y="5494885"/>
                  </a:cubicBezTo>
                  <a:cubicBezTo>
                    <a:pt x="2582762" y="5495020"/>
                    <a:pt x="2582830" y="5495156"/>
                    <a:pt x="2583101" y="5495224"/>
                  </a:cubicBezTo>
                  <a:cubicBezTo>
                    <a:pt x="2584049" y="5493666"/>
                    <a:pt x="2585403" y="5491635"/>
                    <a:pt x="2586622" y="5489671"/>
                  </a:cubicBezTo>
                  <a:cubicBezTo>
                    <a:pt x="2584049" y="5491770"/>
                    <a:pt x="2581882" y="5493666"/>
                    <a:pt x="2582288" y="5494546"/>
                  </a:cubicBezTo>
                  <a:cubicBezTo>
                    <a:pt x="2582356" y="5494614"/>
                    <a:pt x="2582491" y="5494682"/>
                    <a:pt x="2582559" y="5494750"/>
                  </a:cubicBezTo>
                  <a:cubicBezTo>
                    <a:pt x="2582017" y="5494546"/>
                    <a:pt x="2579918" y="5497323"/>
                    <a:pt x="2581544" y="5498338"/>
                  </a:cubicBezTo>
                  <a:cubicBezTo>
                    <a:pt x="2581814" y="5497932"/>
                    <a:pt x="2582017" y="5497458"/>
                    <a:pt x="2582221" y="5496917"/>
                  </a:cubicBezTo>
                  <a:cubicBezTo>
                    <a:pt x="2582017" y="5497323"/>
                    <a:pt x="2582017" y="5497661"/>
                    <a:pt x="2582085" y="5497797"/>
                  </a:cubicBezTo>
                  <a:cubicBezTo>
                    <a:pt x="2582424" y="5498271"/>
                    <a:pt x="2584252" y="5498406"/>
                    <a:pt x="2586283" y="5498406"/>
                  </a:cubicBezTo>
                  <a:cubicBezTo>
                    <a:pt x="2585945" y="5502334"/>
                    <a:pt x="2585877" y="5505787"/>
                    <a:pt x="2586622" y="5507548"/>
                  </a:cubicBezTo>
                  <a:cubicBezTo>
                    <a:pt x="2586893" y="5508089"/>
                    <a:pt x="2587232" y="5508563"/>
                    <a:pt x="2587705" y="5509037"/>
                  </a:cubicBezTo>
                  <a:cubicBezTo>
                    <a:pt x="2584387" y="5509241"/>
                    <a:pt x="2579174" y="5510121"/>
                    <a:pt x="2577142" y="5511069"/>
                  </a:cubicBezTo>
                  <a:cubicBezTo>
                    <a:pt x="2577548" y="5508428"/>
                    <a:pt x="2577954" y="5504162"/>
                    <a:pt x="2578632" y="5503282"/>
                  </a:cubicBezTo>
                  <a:cubicBezTo>
                    <a:pt x="2579715" y="5501927"/>
                    <a:pt x="2583169" y="5502469"/>
                    <a:pt x="2583507" y="5499963"/>
                  </a:cubicBezTo>
                  <a:cubicBezTo>
                    <a:pt x="2583846" y="5497391"/>
                    <a:pt x="2583507" y="5499693"/>
                    <a:pt x="2581544" y="5498474"/>
                  </a:cubicBezTo>
                  <a:lnTo>
                    <a:pt x="2581544" y="5498474"/>
                  </a:lnTo>
                  <a:cubicBezTo>
                    <a:pt x="2579783" y="5501318"/>
                    <a:pt x="2577007" y="5501995"/>
                    <a:pt x="2577819" y="5503417"/>
                  </a:cubicBezTo>
                  <a:cubicBezTo>
                    <a:pt x="2578632" y="5504771"/>
                    <a:pt x="2576871" y="5509308"/>
                    <a:pt x="2576329" y="5511746"/>
                  </a:cubicBezTo>
                  <a:lnTo>
                    <a:pt x="2576329" y="5511746"/>
                  </a:lnTo>
                  <a:cubicBezTo>
                    <a:pt x="2576329" y="5511813"/>
                    <a:pt x="2576329" y="5511881"/>
                    <a:pt x="2576329" y="5511881"/>
                  </a:cubicBezTo>
                  <a:cubicBezTo>
                    <a:pt x="2576194" y="5512491"/>
                    <a:pt x="2576194" y="5512965"/>
                    <a:pt x="2576329" y="5513168"/>
                  </a:cubicBezTo>
                  <a:cubicBezTo>
                    <a:pt x="2577481" y="5516621"/>
                    <a:pt x="2587232" y="5517908"/>
                    <a:pt x="2588044" y="5520481"/>
                  </a:cubicBezTo>
                  <a:cubicBezTo>
                    <a:pt x="2588992" y="5523393"/>
                    <a:pt x="2584455" y="5525830"/>
                    <a:pt x="2583913" y="5527997"/>
                  </a:cubicBezTo>
                  <a:cubicBezTo>
                    <a:pt x="2583440" y="5530164"/>
                    <a:pt x="2584929" y="5530435"/>
                    <a:pt x="2588112" y="5530232"/>
                  </a:cubicBezTo>
                  <a:cubicBezTo>
                    <a:pt x="2591362" y="5530029"/>
                    <a:pt x="2592175" y="5529419"/>
                    <a:pt x="2592920" y="5527862"/>
                  </a:cubicBezTo>
                  <a:cubicBezTo>
                    <a:pt x="2593664" y="5526304"/>
                    <a:pt x="2589940" y="5524409"/>
                    <a:pt x="2590617" y="5522716"/>
                  </a:cubicBezTo>
                  <a:cubicBezTo>
                    <a:pt x="2590956" y="5521836"/>
                    <a:pt x="2594274" y="5519872"/>
                    <a:pt x="2597253" y="5517908"/>
                  </a:cubicBezTo>
                  <a:cubicBezTo>
                    <a:pt x="2598472" y="5520549"/>
                    <a:pt x="2599149" y="5524070"/>
                    <a:pt x="2598472" y="5529216"/>
                  </a:cubicBezTo>
                  <a:cubicBezTo>
                    <a:pt x="2597727" y="5534972"/>
                    <a:pt x="2597660" y="5541405"/>
                    <a:pt x="2598066" y="5547499"/>
                  </a:cubicBezTo>
                  <a:cubicBezTo>
                    <a:pt x="2597524" y="5548109"/>
                    <a:pt x="2597118" y="5548583"/>
                    <a:pt x="2597050" y="5548854"/>
                  </a:cubicBezTo>
                  <a:cubicBezTo>
                    <a:pt x="2596441" y="5550546"/>
                    <a:pt x="2596982" y="5550817"/>
                    <a:pt x="2597727" y="5551291"/>
                  </a:cubicBezTo>
                  <a:cubicBezTo>
                    <a:pt x="2597930" y="5551020"/>
                    <a:pt x="2598134" y="5550817"/>
                    <a:pt x="2598337" y="5550546"/>
                  </a:cubicBezTo>
                  <a:cubicBezTo>
                    <a:pt x="2598404" y="5550953"/>
                    <a:pt x="2598404" y="5551427"/>
                    <a:pt x="2598472" y="5551833"/>
                  </a:cubicBezTo>
                  <a:cubicBezTo>
                    <a:pt x="2598269" y="5551562"/>
                    <a:pt x="2597998" y="5551427"/>
                    <a:pt x="2597727" y="5551291"/>
                  </a:cubicBezTo>
                  <a:cubicBezTo>
                    <a:pt x="2596102" y="5553120"/>
                    <a:pt x="2594816" y="5554948"/>
                    <a:pt x="2594951" y="5556099"/>
                  </a:cubicBezTo>
                  <a:cubicBezTo>
                    <a:pt x="2594951" y="5556438"/>
                    <a:pt x="2595086" y="5556844"/>
                    <a:pt x="2595222" y="5557182"/>
                  </a:cubicBezTo>
                  <a:cubicBezTo>
                    <a:pt x="2596712" y="5556438"/>
                    <a:pt x="2598201" y="5555489"/>
                    <a:pt x="2598811" y="5554474"/>
                  </a:cubicBezTo>
                  <a:cubicBezTo>
                    <a:pt x="2599962" y="5563209"/>
                    <a:pt x="2602129" y="5570116"/>
                    <a:pt x="2604363" y="5571538"/>
                  </a:cubicBezTo>
                  <a:cubicBezTo>
                    <a:pt x="2608765" y="5574179"/>
                    <a:pt x="2613843" y="5562126"/>
                    <a:pt x="2615333" y="5565579"/>
                  </a:cubicBezTo>
                  <a:cubicBezTo>
                    <a:pt x="2616823" y="5568965"/>
                    <a:pt x="2641268" y="5575059"/>
                    <a:pt x="2645601" y="5577903"/>
                  </a:cubicBezTo>
                  <a:cubicBezTo>
                    <a:pt x="2650003" y="5580747"/>
                    <a:pt x="2644112" y="5590430"/>
                    <a:pt x="2645060" y="5607020"/>
                  </a:cubicBezTo>
                  <a:cubicBezTo>
                    <a:pt x="2646008" y="5623610"/>
                    <a:pt x="2658941" y="5621443"/>
                    <a:pt x="2663478" y="5627267"/>
                  </a:cubicBezTo>
                  <a:cubicBezTo>
                    <a:pt x="2668015" y="5633090"/>
                    <a:pt x="2672349" y="5636882"/>
                    <a:pt x="2673093" y="5643248"/>
                  </a:cubicBezTo>
                  <a:cubicBezTo>
                    <a:pt x="2673838" y="5649681"/>
                    <a:pt x="2676750" y="5646363"/>
                    <a:pt x="2680204" y="5650696"/>
                  </a:cubicBezTo>
                  <a:cubicBezTo>
                    <a:pt x="2683657" y="5655030"/>
                    <a:pt x="2673974" y="5660582"/>
                    <a:pt x="2673974" y="5675412"/>
                  </a:cubicBezTo>
                  <a:cubicBezTo>
                    <a:pt x="2673974" y="5682860"/>
                    <a:pt x="2676005" y="5688887"/>
                    <a:pt x="2678443" y="5693153"/>
                  </a:cubicBezTo>
                  <a:cubicBezTo>
                    <a:pt x="2678307" y="5692950"/>
                    <a:pt x="2678037" y="5692747"/>
                    <a:pt x="2677969" y="5692543"/>
                  </a:cubicBezTo>
                  <a:cubicBezTo>
                    <a:pt x="2677292" y="5691122"/>
                    <a:pt x="2671604" y="5692747"/>
                    <a:pt x="2668489" y="5692543"/>
                  </a:cubicBezTo>
                  <a:cubicBezTo>
                    <a:pt x="2667338" y="5689497"/>
                    <a:pt x="2666119" y="5685027"/>
                    <a:pt x="2663681" y="5684079"/>
                  </a:cubicBezTo>
                  <a:cubicBezTo>
                    <a:pt x="2665035" y="5682928"/>
                    <a:pt x="2666254" y="5682048"/>
                    <a:pt x="2666864" y="5682319"/>
                  </a:cubicBezTo>
                  <a:cubicBezTo>
                    <a:pt x="2668082" y="5682928"/>
                    <a:pt x="2669031" y="5682454"/>
                    <a:pt x="2670114" y="5682116"/>
                  </a:cubicBezTo>
                  <a:cubicBezTo>
                    <a:pt x="2669437" y="5682116"/>
                    <a:pt x="2668624" y="5681777"/>
                    <a:pt x="2668286" y="5680626"/>
                  </a:cubicBezTo>
                  <a:cubicBezTo>
                    <a:pt x="2667473" y="5678053"/>
                    <a:pt x="2667135" y="5679407"/>
                    <a:pt x="2664900" y="5677511"/>
                  </a:cubicBezTo>
                  <a:cubicBezTo>
                    <a:pt x="2662665" y="5675615"/>
                    <a:pt x="2664697" y="5672229"/>
                    <a:pt x="2663546" y="5673109"/>
                  </a:cubicBezTo>
                  <a:cubicBezTo>
                    <a:pt x="2661785" y="5674464"/>
                    <a:pt x="2650815" y="5675615"/>
                    <a:pt x="2652440" y="5678324"/>
                  </a:cubicBezTo>
                  <a:cubicBezTo>
                    <a:pt x="2653998" y="5680897"/>
                    <a:pt x="2655894" y="5685772"/>
                    <a:pt x="2657587" y="5687262"/>
                  </a:cubicBezTo>
                  <a:cubicBezTo>
                    <a:pt x="2656165" y="5689293"/>
                    <a:pt x="2655488" y="5691528"/>
                    <a:pt x="2655826" y="5692070"/>
                  </a:cubicBezTo>
                  <a:cubicBezTo>
                    <a:pt x="2656504" y="5693221"/>
                    <a:pt x="2662327" y="5697622"/>
                    <a:pt x="2665916" y="5698502"/>
                  </a:cubicBezTo>
                  <a:cubicBezTo>
                    <a:pt x="2669505" y="5699450"/>
                    <a:pt x="2668963" y="5696065"/>
                    <a:pt x="2669911" y="5698299"/>
                  </a:cubicBezTo>
                  <a:cubicBezTo>
                    <a:pt x="2670927" y="5700466"/>
                    <a:pt x="2674313" y="5710352"/>
                    <a:pt x="2677156" y="5710488"/>
                  </a:cubicBezTo>
                  <a:cubicBezTo>
                    <a:pt x="2679662" y="5710624"/>
                    <a:pt x="2682099" y="5701821"/>
                    <a:pt x="2682641" y="5698435"/>
                  </a:cubicBezTo>
                  <a:cubicBezTo>
                    <a:pt x="2683657" y="5699315"/>
                    <a:pt x="2684673" y="5699925"/>
                    <a:pt x="2685417" y="5700060"/>
                  </a:cubicBezTo>
                  <a:cubicBezTo>
                    <a:pt x="2688871" y="5700602"/>
                    <a:pt x="2677969" y="5707779"/>
                    <a:pt x="2678714" y="5713061"/>
                  </a:cubicBezTo>
                  <a:cubicBezTo>
                    <a:pt x="2678985" y="5714890"/>
                    <a:pt x="2680136" y="5715364"/>
                    <a:pt x="2681355" y="5715160"/>
                  </a:cubicBezTo>
                  <a:cubicBezTo>
                    <a:pt x="2678985" y="5718614"/>
                    <a:pt x="2676276" y="5723895"/>
                    <a:pt x="2674041" y="5723151"/>
                  </a:cubicBezTo>
                  <a:cubicBezTo>
                    <a:pt x="2670791" y="5722000"/>
                    <a:pt x="2666593" y="5719223"/>
                    <a:pt x="2663749" y="5717733"/>
                  </a:cubicBezTo>
                  <a:cubicBezTo>
                    <a:pt x="2662733" y="5717192"/>
                    <a:pt x="2661311" y="5716379"/>
                    <a:pt x="2659822" y="5715431"/>
                  </a:cubicBezTo>
                  <a:cubicBezTo>
                    <a:pt x="2659618" y="5718004"/>
                    <a:pt x="2659144" y="5720307"/>
                    <a:pt x="2663681" y="5720713"/>
                  </a:cubicBezTo>
                  <a:cubicBezTo>
                    <a:pt x="2670046" y="5721322"/>
                    <a:pt x="2671400" y="5726130"/>
                    <a:pt x="2672213" y="5728771"/>
                  </a:cubicBezTo>
                  <a:cubicBezTo>
                    <a:pt x="2669708" y="5728161"/>
                    <a:pt x="2667541" y="5727891"/>
                    <a:pt x="2667067" y="5728500"/>
                  </a:cubicBezTo>
                  <a:cubicBezTo>
                    <a:pt x="2665645" y="5730396"/>
                    <a:pt x="2670385" y="5733105"/>
                    <a:pt x="2673635" y="5734662"/>
                  </a:cubicBezTo>
                  <a:cubicBezTo>
                    <a:pt x="2676818" y="5733172"/>
                    <a:pt x="2681761" y="5731818"/>
                    <a:pt x="2680813" y="5731412"/>
                  </a:cubicBezTo>
                  <a:cubicBezTo>
                    <a:pt x="2680474" y="5731276"/>
                    <a:pt x="2679323" y="5730870"/>
                    <a:pt x="2677969" y="5730396"/>
                  </a:cubicBezTo>
                  <a:cubicBezTo>
                    <a:pt x="2679458" y="5729990"/>
                    <a:pt x="2680948" y="5729313"/>
                    <a:pt x="2681829" y="5728568"/>
                  </a:cubicBezTo>
                  <a:cubicBezTo>
                    <a:pt x="2683860" y="5726740"/>
                    <a:pt x="2683589" y="5731750"/>
                    <a:pt x="2687788" y="5733511"/>
                  </a:cubicBezTo>
                  <a:cubicBezTo>
                    <a:pt x="2686433" y="5733376"/>
                    <a:pt x="2684943" y="5733714"/>
                    <a:pt x="2684673" y="5735678"/>
                  </a:cubicBezTo>
                  <a:cubicBezTo>
                    <a:pt x="2684131" y="5740215"/>
                    <a:pt x="2702956" y="5755044"/>
                    <a:pt x="2705935" y="5760326"/>
                  </a:cubicBezTo>
                  <a:cubicBezTo>
                    <a:pt x="2708982" y="5765608"/>
                    <a:pt x="2717243" y="5759581"/>
                    <a:pt x="2722593" y="5759987"/>
                  </a:cubicBezTo>
                  <a:cubicBezTo>
                    <a:pt x="2727942" y="5760394"/>
                    <a:pt x="2725708" y="5766962"/>
                    <a:pt x="2726859" y="5769603"/>
                  </a:cubicBezTo>
                  <a:cubicBezTo>
                    <a:pt x="2727875" y="5771973"/>
                    <a:pt x="2735594" y="5776442"/>
                    <a:pt x="2739589" y="5775562"/>
                  </a:cubicBezTo>
                  <a:cubicBezTo>
                    <a:pt x="2741485" y="5777254"/>
                    <a:pt x="2743787" y="5778812"/>
                    <a:pt x="2746293" y="5778677"/>
                  </a:cubicBezTo>
                  <a:cubicBezTo>
                    <a:pt x="2750288" y="5778473"/>
                    <a:pt x="2751778" y="5759513"/>
                    <a:pt x="2757669" y="5758024"/>
                  </a:cubicBezTo>
                  <a:cubicBezTo>
                    <a:pt x="2763560" y="5756534"/>
                    <a:pt x="2767420" y="5769196"/>
                    <a:pt x="2769519" y="5773192"/>
                  </a:cubicBezTo>
                  <a:cubicBezTo>
                    <a:pt x="2771618" y="5777119"/>
                    <a:pt x="2773514" y="5779083"/>
                    <a:pt x="2766878" y="5781927"/>
                  </a:cubicBezTo>
                  <a:cubicBezTo>
                    <a:pt x="2760242" y="5784771"/>
                    <a:pt x="2762003" y="5784703"/>
                    <a:pt x="2763154" y="5787682"/>
                  </a:cubicBezTo>
                  <a:cubicBezTo>
                    <a:pt x="2764305" y="5790730"/>
                    <a:pt x="2769654" y="5786057"/>
                    <a:pt x="2773040" y="5786057"/>
                  </a:cubicBezTo>
                  <a:cubicBezTo>
                    <a:pt x="2776494" y="5786057"/>
                    <a:pt x="2777374" y="5790053"/>
                    <a:pt x="2780624" y="5790594"/>
                  </a:cubicBezTo>
                  <a:cubicBezTo>
                    <a:pt x="2783875" y="5791136"/>
                    <a:pt x="2785432" y="5785312"/>
                    <a:pt x="2787667" y="5786396"/>
                  </a:cubicBezTo>
                  <a:cubicBezTo>
                    <a:pt x="2788818" y="5787005"/>
                    <a:pt x="2788411" y="5788563"/>
                    <a:pt x="2788005" y="5790594"/>
                  </a:cubicBezTo>
                  <a:cubicBezTo>
                    <a:pt x="2786718" y="5790391"/>
                    <a:pt x="2783062" y="5795944"/>
                    <a:pt x="2781978" y="5796485"/>
                  </a:cubicBezTo>
                  <a:cubicBezTo>
                    <a:pt x="2780827" y="5797027"/>
                    <a:pt x="2773582" y="5791271"/>
                    <a:pt x="2772499" y="5792964"/>
                  </a:cubicBezTo>
                  <a:cubicBezTo>
                    <a:pt x="2771347" y="5795064"/>
                    <a:pt x="2776087" y="5810841"/>
                    <a:pt x="2777780" y="5811044"/>
                  </a:cubicBezTo>
                  <a:cubicBezTo>
                    <a:pt x="2778660" y="5811112"/>
                    <a:pt x="2780015" y="5808607"/>
                    <a:pt x="2781166" y="5805966"/>
                  </a:cubicBezTo>
                  <a:cubicBezTo>
                    <a:pt x="2780353" y="5809689"/>
                    <a:pt x="2777577" y="5818289"/>
                    <a:pt x="2779609" y="5818289"/>
                  </a:cubicBezTo>
                  <a:cubicBezTo>
                    <a:pt x="2781234" y="5818289"/>
                    <a:pt x="2786854" y="5815648"/>
                    <a:pt x="2790646" y="5813279"/>
                  </a:cubicBezTo>
                  <a:cubicBezTo>
                    <a:pt x="2794032" y="5814768"/>
                    <a:pt x="2800668" y="5815378"/>
                    <a:pt x="2805408" y="5817273"/>
                  </a:cubicBezTo>
                  <a:cubicBezTo>
                    <a:pt x="2811841" y="5819914"/>
                    <a:pt x="2817732" y="5814836"/>
                    <a:pt x="2824774" y="5815039"/>
                  </a:cubicBezTo>
                  <a:cubicBezTo>
                    <a:pt x="2831816" y="5815243"/>
                    <a:pt x="2835811" y="5826416"/>
                    <a:pt x="2843260" y="5829801"/>
                  </a:cubicBezTo>
                  <a:cubicBezTo>
                    <a:pt x="2850641" y="5833187"/>
                    <a:pt x="2850709" y="5843886"/>
                    <a:pt x="2852063" y="5843886"/>
                  </a:cubicBezTo>
                  <a:cubicBezTo>
                    <a:pt x="2853417" y="5843886"/>
                    <a:pt x="2847458" y="5831832"/>
                    <a:pt x="2847458" y="5828447"/>
                  </a:cubicBezTo>
                  <a:cubicBezTo>
                    <a:pt x="2847458" y="5825061"/>
                    <a:pt x="2853146" y="5815716"/>
                    <a:pt x="2856194" y="5815513"/>
                  </a:cubicBezTo>
                  <a:cubicBezTo>
                    <a:pt x="2859241" y="5815310"/>
                    <a:pt x="2857819" y="5824452"/>
                    <a:pt x="2862423" y="5825400"/>
                  </a:cubicBezTo>
                  <a:cubicBezTo>
                    <a:pt x="2866960" y="5826348"/>
                    <a:pt x="2880842" y="5820863"/>
                    <a:pt x="2881993" y="5823707"/>
                  </a:cubicBezTo>
                  <a:cubicBezTo>
                    <a:pt x="2883144" y="5826550"/>
                    <a:pt x="2880164" y="5826754"/>
                    <a:pt x="2884566" y="5827160"/>
                  </a:cubicBezTo>
                  <a:cubicBezTo>
                    <a:pt x="2888967" y="5827566"/>
                    <a:pt x="2885581" y="5830749"/>
                    <a:pt x="2887681" y="5830410"/>
                  </a:cubicBezTo>
                  <a:cubicBezTo>
                    <a:pt x="2889780" y="5830004"/>
                    <a:pt x="2893233" y="5830004"/>
                    <a:pt x="2898921" y="5830816"/>
                  </a:cubicBezTo>
                  <a:cubicBezTo>
                    <a:pt x="2903932" y="5831494"/>
                    <a:pt x="2910568" y="5834947"/>
                    <a:pt x="2907860" y="5836843"/>
                  </a:cubicBezTo>
                  <a:cubicBezTo>
                    <a:pt x="2908469" y="5836843"/>
                    <a:pt x="2909079" y="5836843"/>
                    <a:pt x="2909688" y="5836775"/>
                  </a:cubicBezTo>
                  <a:cubicBezTo>
                    <a:pt x="2914089" y="5836369"/>
                    <a:pt x="2914293" y="5836030"/>
                    <a:pt x="2926075" y="5834677"/>
                  </a:cubicBezTo>
                  <a:cubicBezTo>
                    <a:pt x="2937857" y="5833390"/>
                    <a:pt x="2936503" y="5822420"/>
                    <a:pt x="2936977" y="5813007"/>
                  </a:cubicBezTo>
                  <a:cubicBezTo>
                    <a:pt x="2937315" y="5806846"/>
                    <a:pt x="2934539" y="5803121"/>
                    <a:pt x="2935352" y="5796350"/>
                  </a:cubicBezTo>
                  <a:cubicBezTo>
                    <a:pt x="2936097" y="5789578"/>
                    <a:pt x="2947811" y="5782198"/>
                    <a:pt x="2958442" y="5778812"/>
                  </a:cubicBezTo>
                  <a:cubicBezTo>
                    <a:pt x="2969074" y="5775426"/>
                    <a:pt x="2964266" y="5764795"/>
                    <a:pt x="2955869" y="5762493"/>
                  </a:cubicBezTo>
                  <a:cubicBezTo>
                    <a:pt x="2947540" y="5760258"/>
                    <a:pt x="2935826" y="5776103"/>
                    <a:pt x="2932034" y="5775291"/>
                  </a:cubicBezTo>
                  <a:cubicBezTo>
                    <a:pt x="2928242" y="5774546"/>
                    <a:pt x="2928242" y="5751861"/>
                    <a:pt x="2920996" y="5747731"/>
                  </a:cubicBezTo>
                  <a:cubicBezTo>
                    <a:pt x="2913751" y="5743600"/>
                    <a:pt x="2902510" y="5742382"/>
                    <a:pt x="2892218" y="5741636"/>
                  </a:cubicBezTo>
                  <a:cubicBezTo>
                    <a:pt x="2881925" y="5740892"/>
                    <a:pt x="2883347" y="5746309"/>
                    <a:pt x="2881789" y="5742178"/>
                  </a:cubicBezTo>
                  <a:cubicBezTo>
                    <a:pt x="2880300" y="5738048"/>
                    <a:pt x="2882738" y="5728635"/>
                    <a:pt x="2877795" y="5725994"/>
                  </a:cubicBezTo>
                  <a:cubicBezTo>
                    <a:pt x="2872851" y="5723354"/>
                    <a:pt x="2869939" y="5731344"/>
                    <a:pt x="2862762" y="5720036"/>
                  </a:cubicBezTo>
                  <a:cubicBezTo>
                    <a:pt x="2855516" y="5708727"/>
                    <a:pt x="2853214" y="5716379"/>
                    <a:pt x="2847120" y="5715973"/>
                  </a:cubicBezTo>
                  <a:cubicBezTo>
                    <a:pt x="2841026" y="5715567"/>
                    <a:pt x="2837166" y="5704935"/>
                    <a:pt x="2839400" y="5699654"/>
                  </a:cubicBezTo>
                  <a:cubicBezTo>
                    <a:pt x="2841703" y="5694372"/>
                    <a:pt x="2849084" y="5695184"/>
                    <a:pt x="2844140" y="5687668"/>
                  </a:cubicBezTo>
                  <a:cubicBezTo>
                    <a:pt x="2839197" y="5680152"/>
                    <a:pt x="2835541" y="5679475"/>
                    <a:pt x="2831004" y="5674599"/>
                  </a:cubicBezTo>
                  <a:cubicBezTo>
                    <a:pt x="2826467" y="5669724"/>
                    <a:pt x="2828498" y="5664916"/>
                    <a:pt x="2833103" y="5664916"/>
                  </a:cubicBezTo>
                  <a:cubicBezTo>
                    <a:pt x="2837640" y="5664916"/>
                    <a:pt x="2835135" y="5660853"/>
                    <a:pt x="2838520" y="5657400"/>
                  </a:cubicBezTo>
                  <a:cubicBezTo>
                    <a:pt x="2841973" y="5654014"/>
                    <a:pt x="2844344" y="5652457"/>
                    <a:pt x="2835608" y="5646836"/>
                  </a:cubicBezTo>
                  <a:cubicBezTo>
                    <a:pt x="2826873" y="5641216"/>
                    <a:pt x="2828227" y="5634241"/>
                    <a:pt x="2822878" y="5625574"/>
                  </a:cubicBezTo>
                  <a:cubicBezTo>
                    <a:pt x="2817528" y="5616907"/>
                    <a:pt x="2819154" y="5607359"/>
                    <a:pt x="2814955" y="5595712"/>
                  </a:cubicBezTo>
                  <a:cubicBezTo>
                    <a:pt x="2810757" y="5583997"/>
                    <a:pt x="2809606" y="5584065"/>
                    <a:pt x="2812653" y="5577700"/>
                  </a:cubicBezTo>
                  <a:cubicBezTo>
                    <a:pt x="2815700" y="5571267"/>
                    <a:pt x="2818003" y="5562803"/>
                    <a:pt x="2825993" y="5557521"/>
                  </a:cubicBezTo>
                  <a:cubicBezTo>
                    <a:pt x="2833983" y="5552239"/>
                    <a:pt x="2836692" y="5545806"/>
                    <a:pt x="2838181" y="5533008"/>
                  </a:cubicBezTo>
                  <a:cubicBezTo>
                    <a:pt x="2839671" y="5520210"/>
                    <a:pt x="2828498" y="5514861"/>
                    <a:pt x="2831952" y="5509241"/>
                  </a:cubicBezTo>
                  <a:cubicBezTo>
                    <a:pt x="2835405" y="5503620"/>
                    <a:pt x="2840078" y="5499693"/>
                    <a:pt x="2843531" y="5495562"/>
                  </a:cubicBezTo>
                  <a:cubicBezTo>
                    <a:pt x="2846985" y="5491432"/>
                    <a:pt x="2848542" y="5486218"/>
                    <a:pt x="2854975" y="5480936"/>
                  </a:cubicBezTo>
                  <a:cubicBezTo>
                    <a:pt x="2861407" y="5475654"/>
                    <a:pt x="2861881" y="5468206"/>
                    <a:pt x="2865741" y="5461434"/>
                  </a:cubicBezTo>
                  <a:cubicBezTo>
                    <a:pt x="2869533" y="5454663"/>
                    <a:pt x="2874341" y="5446199"/>
                    <a:pt x="2875424" y="5437531"/>
                  </a:cubicBezTo>
                  <a:cubicBezTo>
                    <a:pt x="2876576" y="5428863"/>
                    <a:pt x="2873257" y="5430895"/>
                    <a:pt x="2868721" y="5428254"/>
                  </a:cubicBezTo>
                  <a:cubicBezTo>
                    <a:pt x="2864184" y="5425613"/>
                    <a:pt x="2864522" y="5423243"/>
                    <a:pt x="2846307" y="5414576"/>
                  </a:cubicBezTo>
                  <a:cubicBezTo>
                    <a:pt x="2828092" y="5405908"/>
                    <a:pt x="2827279" y="5411867"/>
                    <a:pt x="2820034" y="5382817"/>
                  </a:cubicBezTo>
                  <a:cubicBezTo>
                    <a:pt x="2812788" y="5353768"/>
                    <a:pt x="2837911" y="5350924"/>
                    <a:pt x="2845156" y="5341850"/>
                  </a:cubicBezTo>
                  <a:cubicBezTo>
                    <a:pt x="2852402" y="5332777"/>
                    <a:pt x="2858970" y="5337991"/>
                    <a:pt x="2863100" y="5335688"/>
                  </a:cubicBezTo>
                  <a:cubicBezTo>
                    <a:pt x="2867299" y="5333454"/>
                    <a:pt x="2858970" y="5326885"/>
                    <a:pt x="2855584" y="5320453"/>
                  </a:cubicBezTo>
                  <a:cubicBezTo>
                    <a:pt x="2852131" y="5314020"/>
                    <a:pt x="2864590" y="5315103"/>
                    <a:pt x="2869127" y="5305284"/>
                  </a:cubicBezTo>
                  <a:cubicBezTo>
                    <a:pt x="2873664" y="5295466"/>
                    <a:pt x="2859714" y="5298174"/>
                    <a:pt x="2854771" y="5292148"/>
                  </a:cubicBezTo>
                  <a:cubicBezTo>
                    <a:pt x="2849828" y="5286121"/>
                    <a:pt x="2854975" y="5265604"/>
                    <a:pt x="2859173" y="5254295"/>
                  </a:cubicBezTo>
                  <a:cubicBezTo>
                    <a:pt x="2863371" y="5242987"/>
                    <a:pt x="2872784" y="5250097"/>
                    <a:pt x="2875831" y="5243664"/>
                  </a:cubicBezTo>
                  <a:cubicBezTo>
                    <a:pt x="2878878" y="5237231"/>
                    <a:pt x="2879690" y="5235945"/>
                    <a:pt x="2871768" y="5235945"/>
                  </a:cubicBezTo>
                  <a:cubicBezTo>
                    <a:pt x="2863778" y="5235945"/>
                    <a:pt x="2868518" y="5230866"/>
                    <a:pt x="2870075" y="5228564"/>
                  </a:cubicBezTo>
                  <a:cubicBezTo>
                    <a:pt x="2871565" y="5226329"/>
                    <a:pt x="2875221" y="5222808"/>
                    <a:pt x="2879758" y="5219829"/>
                  </a:cubicBezTo>
                  <a:cubicBezTo>
                    <a:pt x="2884295" y="5216782"/>
                    <a:pt x="2882264" y="5215292"/>
                    <a:pt x="2871632" y="5210755"/>
                  </a:cubicBezTo>
                  <a:cubicBezTo>
                    <a:pt x="2861001" y="5206218"/>
                    <a:pt x="2864387" y="5190711"/>
                    <a:pt x="2865877" y="5183195"/>
                  </a:cubicBezTo>
                  <a:cubicBezTo>
                    <a:pt x="2867366" y="5175679"/>
                    <a:pt x="2850844" y="5172564"/>
                    <a:pt x="2847797" y="5167689"/>
                  </a:cubicBezTo>
                  <a:cubicBezTo>
                    <a:pt x="2844750" y="5162813"/>
                    <a:pt x="2857480" y="5163693"/>
                    <a:pt x="2860527" y="5161798"/>
                  </a:cubicBezTo>
                  <a:cubicBezTo>
                    <a:pt x="2863574" y="5159901"/>
                    <a:pt x="2871700" y="5145410"/>
                    <a:pt x="2888426" y="5155906"/>
                  </a:cubicBezTo>
                  <a:cubicBezTo>
                    <a:pt x="2905151" y="5166470"/>
                    <a:pt x="2923502" y="5163423"/>
                    <a:pt x="2933794" y="5154755"/>
                  </a:cubicBezTo>
                  <a:cubicBezTo>
                    <a:pt x="2944087" y="5146088"/>
                    <a:pt x="2932779" y="5134170"/>
                    <a:pt x="2930883" y="5126654"/>
                  </a:cubicBezTo>
                  <a:cubicBezTo>
                    <a:pt x="2928987" y="5119137"/>
                    <a:pt x="2931221" y="5113652"/>
                    <a:pt x="2934268" y="5103089"/>
                  </a:cubicBezTo>
                  <a:cubicBezTo>
                    <a:pt x="2937315" y="5092525"/>
                    <a:pt x="2939212" y="5091104"/>
                    <a:pt x="2933862" y="5088124"/>
                  </a:cubicBezTo>
                  <a:cubicBezTo>
                    <a:pt x="2928513" y="5085077"/>
                    <a:pt x="2923908" y="5071873"/>
                    <a:pt x="2923908" y="5066591"/>
                  </a:cubicBezTo>
                  <a:cubicBezTo>
                    <a:pt x="2923908" y="5061309"/>
                    <a:pt x="2946457" y="5058126"/>
                    <a:pt x="2958239" y="5061106"/>
                  </a:cubicBezTo>
                  <a:cubicBezTo>
                    <a:pt x="2970022" y="5064153"/>
                    <a:pt x="2988237" y="5073091"/>
                    <a:pt x="3003066" y="5068555"/>
                  </a:cubicBezTo>
                  <a:cubicBezTo>
                    <a:pt x="3017896" y="5064018"/>
                    <a:pt x="3005166" y="5065305"/>
                    <a:pt x="3040106" y="5053996"/>
                  </a:cubicBezTo>
                  <a:cubicBezTo>
                    <a:pt x="3075047" y="5042688"/>
                    <a:pt x="3089673" y="5026098"/>
                    <a:pt x="3090418" y="5015534"/>
                  </a:cubicBezTo>
                  <a:cubicBezTo>
                    <a:pt x="3091163" y="5004971"/>
                    <a:pt x="3074844" y="5005580"/>
                    <a:pt x="3085881" y="4988652"/>
                  </a:cubicBezTo>
                  <a:cubicBezTo>
                    <a:pt x="3096919" y="4971723"/>
                    <a:pt x="3098612" y="4968134"/>
                    <a:pt x="3095564" y="4965899"/>
                  </a:cubicBezTo>
                  <a:cubicBezTo>
                    <a:pt x="3092517" y="4963665"/>
                    <a:pt x="3085069" y="4959873"/>
                    <a:pt x="3077485" y="4954591"/>
                  </a:cubicBezTo>
                  <a:cubicBezTo>
                    <a:pt x="3069901" y="4949310"/>
                    <a:pt x="3072000" y="4936308"/>
                    <a:pt x="3074641" y="4930620"/>
                  </a:cubicBezTo>
                  <a:cubicBezTo>
                    <a:pt x="3077281" y="4924932"/>
                    <a:pt x="3087168" y="4922359"/>
                    <a:pt x="3081886" y="4917077"/>
                  </a:cubicBezTo>
                  <a:cubicBezTo>
                    <a:pt x="3076537" y="4911795"/>
                    <a:pt x="3067463" y="4921682"/>
                    <a:pt x="3063265" y="4916400"/>
                  </a:cubicBezTo>
                  <a:cubicBezTo>
                    <a:pt x="3059066" y="4911118"/>
                    <a:pt x="3046607" y="4901571"/>
                    <a:pt x="3048842" y="4894393"/>
                  </a:cubicBezTo>
                  <a:cubicBezTo>
                    <a:pt x="3051144" y="4887215"/>
                    <a:pt x="3059879" y="4901164"/>
                    <a:pt x="3073219" y="4901909"/>
                  </a:cubicBezTo>
                  <a:cubicBezTo>
                    <a:pt x="3086491" y="4902654"/>
                    <a:pt x="3089199" y="4888367"/>
                    <a:pt x="3097596" y="4891346"/>
                  </a:cubicBezTo>
                  <a:cubicBezTo>
                    <a:pt x="3105925" y="4894393"/>
                    <a:pt x="3108565" y="4904686"/>
                    <a:pt x="3119942" y="4905837"/>
                  </a:cubicBezTo>
                  <a:cubicBezTo>
                    <a:pt x="3131318" y="4906988"/>
                    <a:pt x="3134703" y="4904144"/>
                    <a:pt x="3141204" y="4903399"/>
                  </a:cubicBezTo>
                  <a:cubicBezTo>
                    <a:pt x="3147637" y="4902654"/>
                    <a:pt x="3146215" y="4903060"/>
                    <a:pt x="3159081" y="4898185"/>
                  </a:cubicBezTo>
                  <a:cubicBezTo>
                    <a:pt x="3172014" y="4893310"/>
                    <a:pt x="3180072" y="4878954"/>
                    <a:pt x="3184609" y="4868797"/>
                  </a:cubicBezTo>
                  <a:cubicBezTo>
                    <a:pt x="3189146" y="4858640"/>
                    <a:pt x="3196662" y="4848279"/>
                    <a:pt x="3205059" y="4841508"/>
                  </a:cubicBezTo>
                  <a:cubicBezTo>
                    <a:pt x="3213049" y="4835007"/>
                    <a:pt x="3205939" y="4829455"/>
                    <a:pt x="3205330" y="4824647"/>
                  </a:cubicBezTo>
                  <a:cubicBezTo>
                    <a:pt x="3204991" y="4825866"/>
                    <a:pt x="3204179" y="4827152"/>
                    <a:pt x="3202350" y="4827288"/>
                  </a:cubicBezTo>
                  <a:cubicBezTo>
                    <a:pt x="3197813" y="4827694"/>
                    <a:pt x="3185286" y="4835414"/>
                    <a:pt x="3183390" y="4834669"/>
                  </a:cubicBezTo>
                  <a:cubicBezTo>
                    <a:pt x="3181494" y="4833924"/>
                    <a:pt x="3185828" y="4820652"/>
                    <a:pt x="3186166" y="4818011"/>
                  </a:cubicBezTo>
                  <a:cubicBezTo>
                    <a:pt x="3186573" y="4815370"/>
                    <a:pt x="3194428" y="4822074"/>
                    <a:pt x="3199709" y="4819839"/>
                  </a:cubicBezTo>
                  <a:cubicBezTo>
                    <a:pt x="3205059" y="4817605"/>
                    <a:pt x="3201064" y="4807786"/>
                    <a:pt x="3201064" y="4804400"/>
                  </a:cubicBezTo>
                  <a:cubicBezTo>
                    <a:pt x="3201064" y="4801015"/>
                    <a:pt x="3202689" y="4805077"/>
                    <a:pt x="3205397" y="4805416"/>
                  </a:cubicBezTo>
                  <a:cubicBezTo>
                    <a:pt x="3208038" y="4805823"/>
                    <a:pt x="3211356" y="4801827"/>
                    <a:pt x="3213658" y="4799931"/>
                  </a:cubicBezTo>
                  <a:cubicBezTo>
                    <a:pt x="3215961" y="4798035"/>
                    <a:pt x="3207903" y="4793160"/>
                    <a:pt x="3208309" y="4789435"/>
                  </a:cubicBezTo>
                  <a:cubicBezTo>
                    <a:pt x="3208648" y="4786321"/>
                    <a:pt x="3220362" y="4784018"/>
                    <a:pt x="3225576" y="4780294"/>
                  </a:cubicBezTo>
                  <a:cubicBezTo>
                    <a:pt x="3227066" y="4780565"/>
                    <a:pt x="3228759" y="4780497"/>
                    <a:pt x="3230249" y="4780023"/>
                  </a:cubicBezTo>
                  <a:cubicBezTo>
                    <a:pt x="3234785" y="4778533"/>
                    <a:pt x="3244266" y="4776096"/>
                    <a:pt x="3249209" y="4772304"/>
                  </a:cubicBezTo>
                  <a:cubicBezTo>
                    <a:pt x="3254152" y="4768512"/>
                    <a:pt x="3263700" y="4772710"/>
                    <a:pt x="3268643" y="4769731"/>
                  </a:cubicBezTo>
                  <a:cubicBezTo>
                    <a:pt x="3273586" y="4766683"/>
                    <a:pt x="3276430" y="4748130"/>
                    <a:pt x="3287874" y="4717997"/>
                  </a:cubicBezTo>
                  <a:cubicBezTo>
                    <a:pt x="3299250" y="4687864"/>
                    <a:pt x="3304735" y="4669784"/>
                    <a:pt x="3312725" y="4658476"/>
                  </a:cubicBezTo>
                  <a:cubicBezTo>
                    <a:pt x="3320715" y="4647168"/>
                    <a:pt x="3336696" y="4641818"/>
                    <a:pt x="3338998" y="4624144"/>
                  </a:cubicBezTo>
                  <a:cubicBezTo>
                    <a:pt x="3341301" y="4606403"/>
                    <a:pt x="3319970" y="4605997"/>
                    <a:pt x="3316178" y="4579994"/>
                  </a:cubicBezTo>
                  <a:cubicBezTo>
                    <a:pt x="3312386" y="4553992"/>
                    <a:pt x="3320580" y="4542819"/>
                    <a:pt x="3325523" y="4539840"/>
                  </a:cubicBezTo>
                  <a:cubicBezTo>
                    <a:pt x="3330466" y="4536793"/>
                    <a:pt x="3342993" y="4552232"/>
                    <a:pt x="3349832" y="4544715"/>
                  </a:cubicBezTo>
                  <a:cubicBezTo>
                    <a:pt x="3356671" y="4537199"/>
                    <a:pt x="3386466" y="4498060"/>
                    <a:pt x="3392763" y="4497248"/>
                  </a:cubicBezTo>
                  <a:cubicBezTo>
                    <a:pt x="3399061" y="4496367"/>
                    <a:pt x="3404816" y="4498737"/>
                    <a:pt x="3408405" y="4493049"/>
                  </a:cubicBezTo>
                  <a:cubicBezTo>
                    <a:pt x="3411994" y="4487429"/>
                    <a:pt x="3412333" y="4479506"/>
                    <a:pt x="3419172" y="4483095"/>
                  </a:cubicBezTo>
                  <a:cubicBezTo>
                    <a:pt x="3426011" y="4486616"/>
                    <a:pt x="3422084" y="4483908"/>
                    <a:pt x="3425673" y="4480657"/>
                  </a:cubicBezTo>
                  <a:cubicBezTo>
                    <a:pt x="3429262" y="4477407"/>
                    <a:pt x="3431902" y="4473073"/>
                    <a:pt x="3434069" y="4471381"/>
                  </a:cubicBezTo>
                  <a:cubicBezTo>
                    <a:pt x="3436236" y="4469688"/>
                    <a:pt x="3435559" y="4466640"/>
                    <a:pt x="3437861" y="4463119"/>
                  </a:cubicBezTo>
                  <a:cubicBezTo>
                    <a:pt x="3440164" y="4459598"/>
                    <a:pt x="3444023" y="4458380"/>
                    <a:pt x="3445987" y="4454316"/>
                  </a:cubicBezTo>
                  <a:cubicBezTo>
                    <a:pt x="3447951" y="4450186"/>
                    <a:pt x="3454722" y="4456416"/>
                    <a:pt x="3463728" y="4454588"/>
                  </a:cubicBezTo>
                  <a:cubicBezTo>
                    <a:pt x="3468468" y="4453639"/>
                    <a:pt x="3471515" y="4454384"/>
                    <a:pt x="3472938" y="4455467"/>
                  </a:cubicBezTo>
                  <a:cubicBezTo>
                    <a:pt x="3474156" y="4454655"/>
                    <a:pt x="3475443" y="4453910"/>
                    <a:pt x="3476662" y="4453436"/>
                  </a:cubicBezTo>
                  <a:cubicBezTo>
                    <a:pt x="3480657" y="4451743"/>
                    <a:pt x="3479641" y="4456957"/>
                    <a:pt x="3482485" y="4458380"/>
                  </a:cubicBezTo>
                  <a:cubicBezTo>
                    <a:pt x="3485329" y="4459801"/>
                    <a:pt x="3497789" y="4454249"/>
                    <a:pt x="3519931" y="4454452"/>
                  </a:cubicBezTo>
                  <a:cubicBezTo>
                    <a:pt x="3542006" y="4454588"/>
                    <a:pt x="3548439" y="4446055"/>
                    <a:pt x="3551689" y="4440367"/>
                  </a:cubicBezTo>
                  <a:cubicBezTo>
                    <a:pt x="3554940" y="4434747"/>
                    <a:pt x="3554940" y="4428653"/>
                    <a:pt x="3565368" y="4424387"/>
                  </a:cubicBezTo>
                  <a:cubicBezTo>
                    <a:pt x="3575796" y="4420121"/>
                    <a:pt x="3567196" y="4411589"/>
                    <a:pt x="3566858" y="4404546"/>
                  </a:cubicBezTo>
                  <a:cubicBezTo>
                    <a:pt x="3566586" y="4397504"/>
                    <a:pt x="3570176" y="4382133"/>
                    <a:pt x="3572410" y="4379018"/>
                  </a:cubicBezTo>
                  <a:cubicBezTo>
                    <a:pt x="3574644" y="4375903"/>
                    <a:pt x="3583312" y="4368319"/>
                    <a:pt x="3582906" y="4363037"/>
                  </a:cubicBezTo>
                  <a:cubicBezTo>
                    <a:pt x="3582500" y="4357755"/>
                    <a:pt x="3601392" y="4353219"/>
                    <a:pt x="3608434" y="4342520"/>
                  </a:cubicBezTo>
                  <a:cubicBezTo>
                    <a:pt x="3615477" y="4331753"/>
                    <a:pt x="3594891" y="4324576"/>
                    <a:pt x="3593198" y="4320242"/>
                  </a:cubicBezTo>
                  <a:cubicBezTo>
                    <a:pt x="3591505" y="4315908"/>
                    <a:pt x="3604168" y="4300740"/>
                    <a:pt x="3604710" y="4295323"/>
                  </a:cubicBezTo>
                  <a:cubicBezTo>
                    <a:pt x="3605252" y="4289838"/>
                    <a:pt x="3604778" y="4287265"/>
                    <a:pt x="3605929" y="4282389"/>
                  </a:cubicBezTo>
                  <a:cubicBezTo>
                    <a:pt x="3607080" y="4277514"/>
                    <a:pt x="3617440" y="4288348"/>
                    <a:pt x="3622180" y="4288145"/>
                  </a:cubicBezTo>
                  <a:cubicBezTo>
                    <a:pt x="3626920" y="4287942"/>
                    <a:pt x="3625160" y="4272435"/>
                    <a:pt x="3624076" y="4269591"/>
                  </a:cubicBezTo>
                  <a:cubicBezTo>
                    <a:pt x="3622925" y="4266747"/>
                    <a:pt x="3612023" y="4273316"/>
                    <a:pt x="3609924" y="4270878"/>
                  </a:cubicBezTo>
                  <a:cubicBezTo>
                    <a:pt x="3607825" y="4268440"/>
                    <a:pt x="3608095" y="4254085"/>
                    <a:pt x="3610736" y="4250157"/>
                  </a:cubicBezTo>
                  <a:cubicBezTo>
                    <a:pt x="3613377" y="4246230"/>
                    <a:pt x="3627055" y="4247313"/>
                    <a:pt x="3628004" y="4242776"/>
                  </a:cubicBezTo>
                  <a:cubicBezTo>
                    <a:pt x="3628952" y="4238240"/>
                    <a:pt x="3629561" y="4227338"/>
                    <a:pt x="3628952" y="4219618"/>
                  </a:cubicBezTo>
                  <a:cubicBezTo>
                    <a:pt x="3628410" y="4211899"/>
                    <a:pt x="3616221" y="4172556"/>
                    <a:pt x="3616221" y="4166123"/>
                  </a:cubicBezTo>
                  <a:cubicBezTo>
                    <a:pt x="3616221" y="4159690"/>
                    <a:pt x="3617237" y="4153190"/>
                    <a:pt x="3620081" y="4149601"/>
                  </a:cubicBezTo>
                  <a:cubicBezTo>
                    <a:pt x="3622925" y="4146012"/>
                    <a:pt x="3626243" y="4145877"/>
                    <a:pt x="3625092" y="4143981"/>
                  </a:cubicBezTo>
                  <a:cubicBezTo>
                    <a:pt x="3623941" y="4142085"/>
                    <a:pt x="3625566" y="4141679"/>
                    <a:pt x="3623061" y="4136600"/>
                  </a:cubicBezTo>
                  <a:cubicBezTo>
                    <a:pt x="3620623" y="4131521"/>
                    <a:pt x="3621774" y="4122989"/>
                    <a:pt x="3626175" y="4118114"/>
                  </a:cubicBezTo>
                  <a:cubicBezTo>
                    <a:pt x="3630577" y="4113238"/>
                    <a:pt x="3639041" y="4118859"/>
                    <a:pt x="3643646" y="4116760"/>
                  </a:cubicBezTo>
                  <a:cubicBezTo>
                    <a:pt x="3648182" y="4114661"/>
                    <a:pt x="3655699" y="4099357"/>
                    <a:pt x="3664434" y="4075047"/>
                  </a:cubicBezTo>
                  <a:cubicBezTo>
                    <a:pt x="3673169" y="4050738"/>
                    <a:pt x="3697953" y="4022704"/>
                    <a:pt x="3710683" y="4010651"/>
                  </a:cubicBezTo>
                  <a:cubicBezTo>
                    <a:pt x="3723413" y="3998598"/>
                    <a:pt x="3739800" y="3973611"/>
                    <a:pt x="3745082" y="3958714"/>
                  </a:cubicBezTo>
                  <a:cubicBezTo>
                    <a:pt x="3750432" y="3943817"/>
                    <a:pt x="3754020" y="3938535"/>
                    <a:pt x="3753614" y="3932102"/>
                  </a:cubicBezTo>
                  <a:cubicBezTo>
                    <a:pt x="3753208" y="3925669"/>
                    <a:pt x="3758557" y="3909486"/>
                    <a:pt x="3755307" y="3906641"/>
                  </a:cubicBezTo>
                  <a:cubicBezTo>
                    <a:pt x="3750567" y="3903121"/>
                    <a:pt x="3749551" y="3903256"/>
                    <a:pt x="3749213" y="3896823"/>
                  </a:cubicBezTo>
                  <a:close/>
                  <a:moveTo>
                    <a:pt x="486118" y="324206"/>
                  </a:moveTo>
                  <a:cubicBezTo>
                    <a:pt x="485847" y="324139"/>
                    <a:pt x="485576" y="323868"/>
                    <a:pt x="485305" y="323597"/>
                  </a:cubicBezTo>
                  <a:cubicBezTo>
                    <a:pt x="486592" y="319399"/>
                    <a:pt x="488691" y="324951"/>
                    <a:pt x="486118" y="324206"/>
                  </a:cubicBezTo>
                  <a:close/>
                  <a:moveTo>
                    <a:pt x="500609" y="940137"/>
                  </a:moveTo>
                  <a:cubicBezTo>
                    <a:pt x="504739" y="940340"/>
                    <a:pt x="508599" y="940679"/>
                    <a:pt x="508802" y="942169"/>
                  </a:cubicBezTo>
                  <a:cubicBezTo>
                    <a:pt x="508599" y="941424"/>
                    <a:pt x="504739" y="940747"/>
                    <a:pt x="500609" y="940137"/>
                  </a:cubicBezTo>
                  <a:close/>
                  <a:moveTo>
                    <a:pt x="565750" y="855630"/>
                  </a:moveTo>
                  <a:cubicBezTo>
                    <a:pt x="561552" y="853395"/>
                    <a:pt x="559926" y="845269"/>
                    <a:pt x="553087" y="845269"/>
                  </a:cubicBezTo>
                  <a:cubicBezTo>
                    <a:pt x="546248" y="845269"/>
                    <a:pt x="537513" y="843644"/>
                    <a:pt x="534466" y="846624"/>
                  </a:cubicBezTo>
                  <a:cubicBezTo>
                    <a:pt x="532028" y="848994"/>
                    <a:pt x="528236" y="848316"/>
                    <a:pt x="521668" y="849535"/>
                  </a:cubicBezTo>
                  <a:cubicBezTo>
                    <a:pt x="522480" y="843780"/>
                    <a:pt x="522480" y="835315"/>
                    <a:pt x="528507" y="833622"/>
                  </a:cubicBezTo>
                  <a:cubicBezTo>
                    <a:pt x="536836" y="831388"/>
                    <a:pt x="546858" y="835925"/>
                    <a:pt x="552884" y="830643"/>
                  </a:cubicBezTo>
                  <a:cubicBezTo>
                    <a:pt x="558978" y="825361"/>
                    <a:pt x="563109" y="821095"/>
                    <a:pt x="568459" y="821502"/>
                  </a:cubicBezTo>
                  <a:cubicBezTo>
                    <a:pt x="573808" y="821908"/>
                    <a:pt x="574891" y="828341"/>
                    <a:pt x="570693" y="832471"/>
                  </a:cubicBezTo>
                  <a:cubicBezTo>
                    <a:pt x="566495" y="836602"/>
                    <a:pt x="585861" y="847775"/>
                    <a:pt x="586200" y="851567"/>
                  </a:cubicBezTo>
                  <a:cubicBezTo>
                    <a:pt x="586674" y="855359"/>
                    <a:pt x="569880" y="857864"/>
                    <a:pt x="565750" y="855630"/>
                  </a:cubicBezTo>
                  <a:close/>
                  <a:moveTo>
                    <a:pt x="706596" y="942575"/>
                  </a:moveTo>
                  <a:cubicBezTo>
                    <a:pt x="707476" y="941085"/>
                    <a:pt x="707612" y="939596"/>
                    <a:pt x="707612" y="940950"/>
                  </a:cubicBezTo>
                  <a:cubicBezTo>
                    <a:pt x="707612" y="941559"/>
                    <a:pt x="707206" y="942101"/>
                    <a:pt x="706596" y="942575"/>
                  </a:cubicBezTo>
                  <a:close/>
                  <a:moveTo>
                    <a:pt x="979079" y="1608683"/>
                  </a:moveTo>
                  <a:cubicBezTo>
                    <a:pt x="977386" y="1614032"/>
                    <a:pt x="967365" y="1604958"/>
                    <a:pt x="962015" y="1604213"/>
                  </a:cubicBezTo>
                  <a:cubicBezTo>
                    <a:pt x="962286" y="1604213"/>
                    <a:pt x="962422" y="1604213"/>
                    <a:pt x="962692" y="1604213"/>
                  </a:cubicBezTo>
                  <a:cubicBezTo>
                    <a:pt x="968448" y="1603807"/>
                    <a:pt x="980908" y="1602724"/>
                    <a:pt x="979079" y="1608683"/>
                  </a:cubicBezTo>
                  <a:close/>
                  <a:moveTo>
                    <a:pt x="1011041" y="1521940"/>
                  </a:moveTo>
                  <a:cubicBezTo>
                    <a:pt x="1010431" y="1525055"/>
                    <a:pt x="1007045" y="1522685"/>
                    <a:pt x="1001561" y="1522482"/>
                  </a:cubicBezTo>
                  <a:cubicBezTo>
                    <a:pt x="1002441" y="1518622"/>
                    <a:pt x="1003321" y="1513747"/>
                    <a:pt x="1004269" y="1512934"/>
                  </a:cubicBezTo>
                  <a:cubicBezTo>
                    <a:pt x="1005962" y="1511580"/>
                    <a:pt x="1011921" y="1517742"/>
                    <a:pt x="1011041" y="1521940"/>
                  </a:cubicBezTo>
                  <a:close/>
                  <a:moveTo>
                    <a:pt x="1051466" y="1735647"/>
                  </a:moveTo>
                  <a:cubicBezTo>
                    <a:pt x="1051060" y="1740861"/>
                    <a:pt x="1047403" y="1742960"/>
                    <a:pt x="1042799" y="1739575"/>
                  </a:cubicBezTo>
                  <a:cubicBezTo>
                    <a:pt x="1039819" y="1737340"/>
                    <a:pt x="1040632" y="1728876"/>
                    <a:pt x="1039819" y="1722443"/>
                  </a:cubicBezTo>
                  <a:cubicBezTo>
                    <a:pt x="1044288" y="1721089"/>
                    <a:pt x="1048893" y="1718515"/>
                    <a:pt x="1051602" y="1720344"/>
                  </a:cubicBezTo>
                  <a:cubicBezTo>
                    <a:pt x="1056748" y="1723662"/>
                    <a:pt x="1052076" y="1728605"/>
                    <a:pt x="1051466" y="1735647"/>
                  </a:cubicBezTo>
                  <a:close/>
                  <a:moveTo>
                    <a:pt x="2531502" y="3351518"/>
                  </a:moveTo>
                  <a:cubicBezTo>
                    <a:pt x="2533602" y="3362826"/>
                    <a:pt x="2536920" y="3373322"/>
                    <a:pt x="2531976" y="3375015"/>
                  </a:cubicBezTo>
                  <a:cubicBezTo>
                    <a:pt x="2527033" y="3376708"/>
                    <a:pt x="2516944" y="3367364"/>
                    <a:pt x="2513761" y="3363571"/>
                  </a:cubicBezTo>
                  <a:cubicBezTo>
                    <a:pt x="2510511" y="3359779"/>
                    <a:pt x="2509834" y="3342580"/>
                    <a:pt x="2516470" y="3332152"/>
                  </a:cubicBezTo>
                  <a:cubicBezTo>
                    <a:pt x="2519314" y="3327750"/>
                    <a:pt x="2523106" y="3324229"/>
                    <a:pt x="2526492" y="3321250"/>
                  </a:cubicBezTo>
                  <a:cubicBezTo>
                    <a:pt x="2527507" y="3325245"/>
                    <a:pt x="2545519" y="3327412"/>
                    <a:pt x="2545316" y="3331272"/>
                  </a:cubicBezTo>
                  <a:cubicBezTo>
                    <a:pt x="2545045" y="3335334"/>
                    <a:pt x="2529403" y="3340210"/>
                    <a:pt x="2531502" y="3351518"/>
                  </a:cubicBezTo>
                  <a:close/>
                  <a:moveTo>
                    <a:pt x="2665239" y="5691866"/>
                  </a:moveTo>
                  <a:cubicBezTo>
                    <a:pt x="2664900" y="5691054"/>
                    <a:pt x="2665983" y="5691731"/>
                    <a:pt x="2667135" y="5692679"/>
                  </a:cubicBezTo>
                  <a:cubicBezTo>
                    <a:pt x="2666187" y="5692679"/>
                    <a:pt x="2665509" y="5692408"/>
                    <a:pt x="2665239" y="5691866"/>
                  </a:cubicBezTo>
                  <a:close/>
                  <a:moveTo>
                    <a:pt x="2668895" y="5695456"/>
                  </a:moveTo>
                  <a:cubicBezTo>
                    <a:pt x="2668286" y="5695388"/>
                    <a:pt x="2667744" y="5694236"/>
                    <a:pt x="2667202" y="5692747"/>
                  </a:cubicBezTo>
                  <a:cubicBezTo>
                    <a:pt x="2668624" y="5693898"/>
                    <a:pt x="2670046" y="5695523"/>
                    <a:pt x="2668895" y="5695456"/>
                  </a:cubicBezTo>
                  <a:close/>
                  <a:moveTo>
                    <a:pt x="2783468" y="5798314"/>
                  </a:moveTo>
                  <a:cubicBezTo>
                    <a:pt x="2784281" y="5797027"/>
                    <a:pt x="2785364" y="5795334"/>
                    <a:pt x="2786109" y="5793845"/>
                  </a:cubicBezTo>
                  <a:cubicBezTo>
                    <a:pt x="2786041" y="5794996"/>
                    <a:pt x="2786109" y="5796214"/>
                    <a:pt x="2786583" y="5797501"/>
                  </a:cubicBezTo>
                  <a:cubicBezTo>
                    <a:pt x="2787125" y="5798991"/>
                    <a:pt x="2787260" y="5800548"/>
                    <a:pt x="2787260" y="5802105"/>
                  </a:cubicBezTo>
                  <a:cubicBezTo>
                    <a:pt x="2785838" y="5800480"/>
                    <a:pt x="2784484" y="5799126"/>
                    <a:pt x="2783468" y="5798314"/>
                  </a:cubicBezTo>
                  <a:close/>
                  <a:moveTo>
                    <a:pt x="3212575" y="3706003"/>
                  </a:moveTo>
                  <a:cubicBezTo>
                    <a:pt x="3209122" y="3707696"/>
                    <a:pt x="3205262" y="3706342"/>
                    <a:pt x="3201876" y="3705936"/>
                  </a:cubicBezTo>
                  <a:cubicBezTo>
                    <a:pt x="3198423" y="3705529"/>
                    <a:pt x="3196594" y="3702144"/>
                    <a:pt x="3196391" y="3695982"/>
                  </a:cubicBezTo>
                  <a:cubicBezTo>
                    <a:pt x="3196256" y="3690632"/>
                    <a:pt x="3203705" y="3692799"/>
                    <a:pt x="3209054" y="3689549"/>
                  </a:cubicBezTo>
                  <a:cubicBezTo>
                    <a:pt x="3209189" y="3689684"/>
                    <a:pt x="3209257" y="3689820"/>
                    <a:pt x="3209325" y="3690023"/>
                  </a:cubicBezTo>
                  <a:cubicBezTo>
                    <a:pt x="3210611" y="3688804"/>
                    <a:pt x="3216435" y="3685892"/>
                    <a:pt x="3217789" y="3686028"/>
                  </a:cubicBezTo>
                  <a:cubicBezTo>
                    <a:pt x="3218669" y="3686095"/>
                    <a:pt x="3220565" y="3686976"/>
                    <a:pt x="3222258" y="3687382"/>
                  </a:cubicBezTo>
                  <a:cubicBezTo>
                    <a:pt x="3217857" y="3688262"/>
                    <a:pt x="3211491" y="3690226"/>
                    <a:pt x="3209663" y="3690497"/>
                  </a:cubicBezTo>
                  <a:cubicBezTo>
                    <a:pt x="3210950" y="3692258"/>
                    <a:pt x="3212643" y="3694221"/>
                    <a:pt x="3213930" y="3695711"/>
                  </a:cubicBezTo>
                  <a:cubicBezTo>
                    <a:pt x="3213930" y="3695711"/>
                    <a:pt x="3213862" y="3695779"/>
                    <a:pt x="3213930" y="3695779"/>
                  </a:cubicBezTo>
                  <a:cubicBezTo>
                    <a:pt x="3213997" y="3695846"/>
                    <a:pt x="3213997" y="3695779"/>
                    <a:pt x="3213997" y="3695779"/>
                  </a:cubicBezTo>
                  <a:cubicBezTo>
                    <a:pt x="3214336" y="3696185"/>
                    <a:pt x="3214607" y="3696524"/>
                    <a:pt x="3214877" y="3696794"/>
                  </a:cubicBezTo>
                  <a:cubicBezTo>
                    <a:pt x="3215825" y="3695711"/>
                    <a:pt x="3216773" y="3694560"/>
                    <a:pt x="3217586" y="3693679"/>
                  </a:cubicBezTo>
                  <a:cubicBezTo>
                    <a:pt x="3216164" y="3694357"/>
                    <a:pt x="3214471" y="3695034"/>
                    <a:pt x="3213997" y="3695440"/>
                  </a:cubicBezTo>
                  <a:cubicBezTo>
                    <a:pt x="3213658" y="3694424"/>
                    <a:pt x="3212507" y="3691783"/>
                    <a:pt x="3213455" y="3690971"/>
                  </a:cubicBezTo>
                  <a:cubicBezTo>
                    <a:pt x="3214742" y="3689887"/>
                    <a:pt x="3227608" y="3688804"/>
                    <a:pt x="3226321" y="3687247"/>
                  </a:cubicBezTo>
                  <a:cubicBezTo>
                    <a:pt x="3226118" y="3686976"/>
                    <a:pt x="3225508" y="3686976"/>
                    <a:pt x="3224696" y="3686976"/>
                  </a:cubicBezTo>
                  <a:cubicBezTo>
                    <a:pt x="3224764" y="3686840"/>
                    <a:pt x="3224899" y="3686773"/>
                    <a:pt x="3224967" y="3686569"/>
                  </a:cubicBezTo>
                  <a:cubicBezTo>
                    <a:pt x="3225712" y="3684199"/>
                    <a:pt x="3227743" y="3677699"/>
                    <a:pt x="3225441" y="3676616"/>
                  </a:cubicBezTo>
                  <a:cubicBezTo>
                    <a:pt x="3223071" y="3675532"/>
                    <a:pt x="3217180" y="3679459"/>
                    <a:pt x="3215081" y="3681220"/>
                  </a:cubicBezTo>
                  <a:cubicBezTo>
                    <a:pt x="3214403" y="3681762"/>
                    <a:pt x="3213794" y="3682236"/>
                    <a:pt x="3213252" y="3682574"/>
                  </a:cubicBezTo>
                  <a:cubicBezTo>
                    <a:pt x="3214200" y="3675600"/>
                    <a:pt x="3211221" y="3665781"/>
                    <a:pt x="3215283" y="3662260"/>
                  </a:cubicBezTo>
                  <a:cubicBezTo>
                    <a:pt x="3219550" y="3658468"/>
                    <a:pt x="3225983" y="3658400"/>
                    <a:pt x="3231874" y="3655421"/>
                  </a:cubicBezTo>
                  <a:cubicBezTo>
                    <a:pt x="3233228" y="3657317"/>
                    <a:pt x="3236478" y="3660161"/>
                    <a:pt x="3238239" y="3661854"/>
                  </a:cubicBezTo>
                  <a:lnTo>
                    <a:pt x="3238171" y="3661922"/>
                  </a:lnTo>
                  <a:lnTo>
                    <a:pt x="3238171" y="3661854"/>
                  </a:lnTo>
                  <a:cubicBezTo>
                    <a:pt x="3237968" y="3661718"/>
                    <a:pt x="3237765" y="3661989"/>
                    <a:pt x="3237562" y="3662395"/>
                  </a:cubicBezTo>
                  <a:cubicBezTo>
                    <a:pt x="3236682" y="3661176"/>
                    <a:pt x="3235869" y="3660025"/>
                    <a:pt x="3235259" y="3660161"/>
                  </a:cubicBezTo>
                  <a:cubicBezTo>
                    <a:pt x="3234379" y="3660296"/>
                    <a:pt x="3236004" y="3661650"/>
                    <a:pt x="3237494" y="3662599"/>
                  </a:cubicBezTo>
                  <a:cubicBezTo>
                    <a:pt x="3237426" y="3662666"/>
                    <a:pt x="3237426" y="3662734"/>
                    <a:pt x="3237358" y="3662801"/>
                  </a:cubicBezTo>
                  <a:cubicBezTo>
                    <a:pt x="3235666" y="3664901"/>
                    <a:pt x="3233837" y="3668760"/>
                    <a:pt x="3233092" y="3671266"/>
                  </a:cubicBezTo>
                  <a:cubicBezTo>
                    <a:pt x="3232686" y="3671943"/>
                    <a:pt x="3232280" y="3672620"/>
                    <a:pt x="3231941" y="3673298"/>
                  </a:cubicBezTo>
                  <a:cubicBezTo>
                    <a:pt x="3232009" y="3673433"/>
                    <a:pt x="3232077" y="3673568"/>
                    <a:pt x="3232077" y="3673704"/>
                  </a:cubicBezTo>
                  <a:cubicBezTo>
                    <a:pt x="3232280" y="3673636"/>
                    <a:pt x="3232551" y="3673636"/>
                    <a:pt x="3232890" y="3673568"/>
                  </a:cubicBezTo>
                  <a:cubicBezTo>
                    <a:pt x="3233702" y="3674923"/>
                    <a:pt x="3239458" y="3677902"/>
                    <a:pt x="3243250" y="3678173"/>
                  </a:cubicBezTo>
                  <a:cubicBezTo>
                    <a:pt x="3247245" y="3678444"/>
                    <a:pt x="3251714" y="3682845"/>
                    <a:pt x="3255032" y="3682303"/>
                  </a:cubicBezTo>
                  <a:cubicBezTo>
                    <a:pt x="3256048" y="3682100"/>
                    <a:pt x="3256996" y="3680543"/>
                    <a:pt x="3257876" y="3678444"/>
                  </a:cubicBezTo>
                  <a:cubicBezTo>
                    <a:pt x="3259366" y="3679256"/>
                    <a:pt x="3260652" y="3679459"/>
                    <a:pt x="3262955" y="3678985"/>
                  </a:cubicBezTo>
                  <a:cubicBezTo>
                    <a:pt x="3264241" y="3678715"/>
                    <a:pt x="3265257" y="3679189"/>
                    <a:pt x="3266205" y="3679527"/>
                  </a:cubicBezTo>
                  <a:cubicBezTo>
                    <a:pt x="3265460" y="3679866"/>
                    <a:pt x="3264648" y="3680340"/>
                    <a:pt x="3263767" y="3681017"/>
                  </a:cubicBezTo>
                  <a:cubicBezTo>
                    <a:pt x="3259975" y="3683658"/>
                    <a:pt x="3260314" y="3689346"/>
                    <a:pt x="3255371" y="3688940"/>
                  </a:cubicBezTo>
                  <a:cubicBezTo>
                    <a:pt x="3250427" y="3688533"/>
                    <a:pt x="3249344" y="3682777"/>
                    <a:pt x="3244198" y="3679392"/>
                  </a:cubicBezTo>
                  <a:cubicBezTo>
                    <a:pt x="3239051" y="3676006"/>
                    <a:pt x="3237900" y="3684132"/>
                    <a:pt x="3232957" y="3687517"/>
                  </a:cubicBezTo>
                  <a:cubicBezTo>
                    <a:pt x="3228014" y="3690903"/>
                    <a:pt x="3232144" y="3691039"/>
                    <a:pt x="3231941" y="3695982"/>
                  </a:cubicBezTo>
                  <a:cubicBezTo>
                    <a:pt x="3231738" y="3700857"/>
                    <a:pt x="3227540" y="3693679"/>
                    <a:pt x="3224696" y="3692528"/>
                  </a:cubicBezTo>
                  <a:cubicBezTo>
                    <a:pt x="3221784" y="3691513"/>
                    <a:pt x="3215961" y="3704311"/>
                    <a:pt x="3212575" y="3706003"/>
                  </a:cubicBezTo>
                  <a:close/>
                  <a:moveTo>
                    <a:pt x="3265122" y="4740207"/>
                  </a:moveTo>
                  <a:cubicBezTo>
                    <a:pt x="3263632" y="4743593"/>
                    <a:pt x="3262142" y="4743254"/>
                    <a:pt x="3261736" y="4746979"/>
                  </a:cubicBezTo>
                  <a:cubicBezTo>
                    <a:pt x="3261330" y="4750771"/>
                    <a:pt x="3262819" y="4759167"/>
                    <a:pt x="3258621" y="4762959"/>
                  </a:cubicBezTo>
                  <a:cubicBezTo>
                    <a:pt x="3256251" y="4765058"/>
                    <a:pt x="3247380" y="4767361"/>
                    <a:pt x="3247245" y="4767293"/>
                  </a:cubicBezTo>
                  <a:cubicBezTo>
                    <a:pt x="3247313" y="4767361"/>
                    <a:pt x="3250969" y="4761131"/>
                    <a:pt x="3252391" y="4758964"/>
                  </a:cubicBezTo>
                  <a:cubicBezTo>
                    <a:pt x="3250698" y="4760386"/>
                    <a:pt x="3245552" y="4762282"/>
                    <a:pt x="3242369" y="4765126"/>
                  </a:cubicBezTo>
                  <a:cubicBezTo>
                    <a:pt x="3238577" y="4768512"/>
                    <a:pt x="3241083" y="4774403"/>
                    <a:pt x="3239187" y="4775554"/>
                  </a:cubicBezTo>
                  <a:cubicBezTo>
                    <a:pt x="3237562" y="4776502"/>
                    <a:pt x="3230790" y="4771694"/>
                    <a:pt x="3225306" y="4773252"/>
                  </a:cubicBezTo>
                  <a:cubicBezTo>
                    <a:pt x="3223342" y="4771356"/>
                    <a:pt x="3219888" y="4770137"/>
                    <a:pt x="3220091" y="4767970"/>
                  </a:cubicBezTo>
                  <a:cubicBezTo>
                    <a:pt x="3220498" y="4764584"/>
                    <a:pt x="3228556" y="4767361"/>
                    <a:pt x="3231264" y="4765871"/>
                  </a:cubicBezTo>
                  <a:cubicBezTo>
                    <a:pt x="3233905" y="4764381"/>
                    <a:pt x="3228691" y="4753885"/>
                    <a:pt x="3230587" y="4751989"/>
                  </a:cubicBezTo>
                  <a:cubicBezTo>
                    <a:pt x="3232483" y="4750093"/>
                    <a:pt x="3242640" y="4752260"/>
                    <a:pt x="3244536" y="4748468"/>
                  </a:cubicBezTo>
                  <a:cubicBezTo>
                    <a:pt x="3246432" y="4744676"/>
                    <a:pt x="3239796" y="4740139"/>
                    <a:pt x="3242437" y="4735603"/>
                  </a:cubicBezTo>
                  <a:cubicBezTo>
                    <a:pt x="3245078" y="4731065"/>
                    <a:pt x="3252798" y="4729034"/>
                    <a:pt x="3256590" y="4726055"/>
                  </a:cubicBezTo>
                  <a:cubicBezTo>
                    <a:pt x="3260382" y="4723007"/>
                    <a:pt x="3269523" y="4726867"/>
                    <a:pt x="3269523" y="4731404"/>
                  </a:cubicBezTo>
                  <a:cubicBezTo>
                    <a:pt x="3269591" y="4735941"/>
                    <a:pt x="3266679" y="4736821"/>
                    <a:pt x="3265122" y="474020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586786F5-6E96-6BDD-4FE4-1C6052EF7D43}"/>
                </a:ext>
              </a:extLst>
            </p:cNvPr>
            <p:cNvSpPr/>
            <p:nvPr/>
          </p:nvSpPr>
          <p:spPr bwMode="ltGray">
            <a:xfrm>
              <a:off x="8433379" y="3509329"/>
              <a:ext cx="270" cy="203"/>
            </a:xfrm>
            <a:custGeom>
              <a:avLst/>
              <a:gdLst>
                <a:gd name="connsiteX0" fmla="*/ 0 w 270"/>
                <a:gd name="connsiteY0" fmla="*/ 0 h 203"/>
                <a:gd name="connsiteX1" fmla="*/ 0 w 270"/>
                <a:gd name="connsiteY1" fmla="*/ 203 h 203"/>
                <a:gd name="connsiteX2" fmla="*/ 271 w 270"/>
                <a:gd name="connsiteY2" fmla="*/ 203 h 203"/>
                <a:gd name="connsiteX3" fmla="*/ 0 w 270"/>
                <a:gd name="connsiteY3" fmla="*/ 0 h 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" h="203">
                  <a:moveTo>
                    <a:pt x="0" y="0"/>
                  </a:moveTo>
                  <a:cubicBezTo>
                    <a:pt x="0" y="68"/>
                    <a:pt x="0" y="135"/>
                    <a:pt x="0" y="203"/>
                  </a:cubicBezTo>
                  <a:cubicBezTo>
                    <a:pt x="68" y="203"/>
                    <a:pt x="203" y="203"/>
                    <a:pt x="271" y="203"/>
                  </a:cubicBezTo>
                  <a:cubicBezTo>
                    <a:pt x="203" y="135"/>
                    <a:pt x="68" y="0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2C61E316-AD48-443E-D301-3E9603429235}"/>
                </a:ext>
              </a:extLst>
            </p:cNvPr>
            <p:cNvSpPr/>
            <p:nvPr/>
          </p:nvSpPr>
          <p:spPr bwMode="ltGray">
            <a:xfrm>
              <a:off x="10270349" y="3192560"/>
              <a:ext cx="2886" cy="2624"/>
            </a:xfrm>
            <a:custGeom>
              <a:avLst/>
              <a:gdLst>
                <a:gd name="connsiteX0" fmla="*/ 667 w 2886"/>
                <a:gd name="connsiteY0" fmla="*/ 1896 h 2624"/>
                <a:gd name="connsiteX1" fmla="*/ 2630 w 2886"/>
                <a:gd name="connsiteY1" fmla="*/ 0 h 2624"/>
                <a:gd name="connsiteX2" fmla="*/ 667 w 2886"/>
                <a:gd name="connsiteY2" fmla="*/ 1896 h 2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6" h="2624">
                  <a:moveTo>
                    <a:pt x="667" y="1896"/>
                  </a:moveTo>
                  <a:cubicBezTo>
                    <a:pt x="-1974" y="3453"/>
                    <a:pt x="4188" y="2370"/>
                    <a:pt x="2630" y="0"/>
                  </a:cubicBezTo>
                  <a:cubicBezTo>
                    <a:pt x="1886" y="813"/>
                    <a:pt x="1140" y="1557"/>
                    <a:pt x="667" y="189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569E2F8-3829-80B4-AD00-221938E20626}"/>
                </a:ext>
              </a:extLst>
            </p:cNvPr>
            <p:cNvSpPr/>
            <p:nvPr/>
          </p:nvSpPr>
          <p:spPr bwMode="ltGray">
            <a:xfrm>
              <a:off x="10186373" y="3197233"/>
              <a:ext cx="1083" cy="1354"/>
            </a:xfrm>
            <a:custGeom>
              <a:avLst/>
              <a:gdLst>
                <a:gd name="connsiteX0" fmla="*/ 1083 w 1083"/>
                <a:gd name="connsiteY0" fmla="*/ 1016 h 1354"/>
                <a:gd name="connsiteX1" fmla="*/ 203 w 1083"/>
                <a:gd name="connsiteY1" fmla="*/ 0 h 1354"/>
                <a:gd name="connsiteX2" fmla="*/ 0 w 1083"/>
                <a:gd name="connsiteY2" fmla="*/ 1354 h 1354"/>
                <a:gd name="connsiteX3" fmla="*/ 1083 w 1083"/>
                <a:gd name="connsiteY3" fmla="*/ 1016 h 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3" h="1354">
                  <a:moveTo>
                    <a:pt x="1083" y="1016"/>
                  </a:moveTo>
                  <a:cubicBezTo>
                    <a:pt x="813" y="745"/>
                    <a:pt x="474" y="338"/>
                    <a:pt x="203" y="0"/>
                  </a:cubicBezTo>
                  <a:cubicBezTo>
                    <a:pt x="135" y="406"/>
                    <a:pt x="67" y="880"/>
                    <a:pt x="0" y="1354"/>
                  </a:cubicBezTo>
                  <a:cubicBezTo>
                    <a:pt x="541" y="1287"/>
                    <a:pt x="948" y="1151"/>
                    <a:pt x="1083" y="101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A44C851-08B8-D1E6-AD47-F6A534DB00E6}"/>
                </a:ext>
              </a:extLst>
            </p:cNvPr>
            <p:cNvSpPr/>
            <p:nvPr/>
          </p:nvSpPr>
          <p:spPr bwMode="ltGray">
            <a:xfrm>
              <a:off x="10250362" y="4205556"/>
              <a:ext cx="7411" cy="3820"/>
            </a:xfrm>
            <a:custGeom>
              <a:avLst/>
              <a:gdLst>
                <a:gd name="connsiteX0" fmla="*/ 0 w 7411"/>
                <a:gd name="connsiteY0" fmla="*/ 149 h 3820"/>
                <a:gd name="connsiteX1" fmla="*/ 1490 w 7411"/>
                <a:gd name="connsiteY1" fmla="*/ 2180 h 3820"/>
                <a:gd name="connsiteX2" fmla="*/ 0 w 7411"/>
                <a:gd name="connsiteY2" fmla="*/ 149 h 3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11" h="3820">
                  <a:moveTo>
                    <a:pt x="0" y="149"/>
                  </a:moveTo>
                  <a:cubicBezTo>
                    <a:pt x="474" y="894"/>
                    <a:pt x="948" y="1571"/>
                    <a:pt x="1490" y="2180"/>
                  </a:cubicBezTo>
                  <a:cubicBezTo>
                    <a:pt x="6365" y="7259"/>
                    <a:pt x="12595" y="-1205"/>
                    <a:pt x="0" y="14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19017059-8E67-E869-32C6-4B299590E546}"/>
                </a:ext>
              </a:extLst>
            </p:cNvPr>
            <p:cNvSpPr/>
            <p:nvPr/>
          </p:nvSpPr>
          <p:spPr bwMode="ltGray">
            <a:xfrm>
              <a:off x="10899635" y="6631786"/>
              <a:ext cx="8641" cy="2679"/>
            </a:xfrm>
            <a:custGeom>
              <a:avLst/>
              <a:gdLst>
                <a:gd name="connsiteX0" fmla="*/ 1667 w 8641"/>
                <a:gd name="connsiteY0" fmla="*/ 1212 h 2679"/>
                <a:gd name="connsiteX1" fmla="*/ 4714 w 8641"/>
                <a:gd name="connsiteY1" fmla="*/ 1889 h 2679"/>
                <a:gd name="connsiteX2" fmla="*/ 8642 w 8641"/>
                <a:gd name="connsiteY2" fmla="*/ 467 h 2679"/>
                <a:gd name="connsiteX3" fmla="*/ 1667 w 8641"/>
                <a:gd name="connsiteY3" fmla="*/ 1212 h 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1" h="2679">
                  <a:moveTo>
                    <a:pt x="1667" y="1212"/>
                  </a:moveTo>
                  <a:cubicBezTo>
                    <a:pt x="-2328" y="4056"/>
                    <a:pt x="1734" y="1889"/>
                    <a:pt x="4714" y="1889"/>
                  </a:cubicBezTo>
                  <a:cubicBezTo>
                    <a:pt x="5865" y="1889"/>
                    <a:pt x="7219" y="1280"/>
                    <a:pt x="8642" y="467"/>
                  </a:cubicBezTo>
                  <a:cubicBezTo>
                    <a:pt x="6475" y="-7"/>
                    <a:pt x="4105" y="-548"/>
                    <a:pt x="1667" y="121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6EAE949-38C4-41E9-64E9-C964FC80EB38}"/>
                </a:ext>
              </a:extLst>
            </p:cNvPr>
            <p:cNvSpPr/>
            <p:nvPr/>
          </p:nvSpPr>
          <p:spPr bwMode="ltGray">
            <a:xfrm>
              <a:off x="10908277" y="6629816"/>
              <a:ext cx="4740" cy="2731"/>
            </a:xfrm>
            <a:custGeom>
              <a:avLst/>
              <a:gdLst>
                <a:gd name="connsiteX0" fmla="*/ 3656 w 4740"/>
                <a:gd name="connsiteY0" fmla="*/ 2573 h 2731"/>
                <a:gd name="connsiteX1" fmla="*/ 3792 w 4740"/>
                <a:gd name="connsiteY1" fmla="*/ 0 h 2731"/>
                <a:gd name="connsiteX2" fmla="*/ 0 w 4740"/>
                <a:gd name="connsiteY2" fmla="*/ 2370 h 2731"/>
                <a:gd name="connsiteX3" fmla="*/ 3656 w 4740"/>
                <a:gd name="connsiteY3" fmla="*/ 2573 h 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0" h="2731">
                  <a:moveTo>
                    <a:pt x="3656" y="2573"/>
                  </a:moveTo>
                  <a:cubicBezTo>
                    <a:pt x="5079" y="2167"/>
                    <a:pt x="5079" y="948"/>
                    <a:pt x="3792" y="0"/>
                  </a:cubicBezTo>
                  <a:cubicBezTo>
                    <a:pt x="2505" y="813"/>
                    <a:pt x="1219" y="1693"/>
                    <a:pt x="0" y="2370"/>
                  </a:cubicBezTo>
                  <a:cubicBezTo>
                    <a:pt x="1287" y="2641"/>
                    <a:pt x="2505" y="2912"/>
                    <a:pt x="3656" y="257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453007B-DFDA-C941-8C49-7A4445AAF81C}"/>
                </a:ext>
              </a:extLst>
            </p:cNvPr>
            <p:cNvSpPr/>
            <p:nvPr/>
          </p:nvSpPr>
          <p:spPr bwMode="ltGray">
            <a:xfrm>
              <a:off x="10337397" y="8011232"/>
              <a:ext cx="9526" cy="5619"/>
            </a:xfrm>
            <a:custGeom>
              <a:avLst/>
              <a:gdLst>
                <a:gd name="connsiteX0" fmla="*/ 521 w 9526"/>
                <a:gd name="connsiteY0" fmla="*/ 1449 h 5619"/>
                <a:gd name="connsiteX1" fmla="*/ 5532 w 9526"/>
                <a:gd name="connsiteY1" fmla="*/ 3684 h 5619"/>
                <a:gd name="connsiteX2" fmla="*/ 7834 w 9526"/>
                <a:gd name="connsiteY2" fmla="*/ 908 h 5619"/>
                <a:gd name="connsiteX3" fmla="*/ 9527 w 9526"/>
                <a:gd name="connsiteY3" fmla="*/ 230 h 5619"/>
                <a:gd name="connsiteX4" fmla="*/ 521 w 9526"/>
                <a:gd name="connsiteY4" fmla="*/ 1449 h 5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6" h="5619">
                  <a:moveTo>
                    <a:pt x="521" y="1449"/>
                  </a:moveTo>
                  <a:cubicBezTo>
                    <a:pt x="-2323" y="4090"/>
                    <a:pt x="7495" y="8017"/>
                    <a:pt x="5532" y="3684"/>
                  </a:cubicBezTo>
                  <a:cubicBezTo>
                    <a:pt x="3636" y="-649"/>
                    <a:pt x="1537" y="2465"/>
                    <a:pt x="7834" y="908"/>
                  </a:cubicBezTo>
                  <a:cubicBezTo>
                    <a:pt x="8579" y="705"/>
                    <a:pt x="9121" y="501"/>
                    <a:pt x="9527" y="230"/>
                  </a:cubicBezTo>
                  <a:cubicBezTo>
                    <a:pt x="5938" y="230"/>
                    <a:pt x="2959" y="-785"/>
                    <a:pt x="521" y="144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5E78A4A6-045B-93D0-2D35-081E3571CC96}"/>
                </a:ext>
              </a:extLst>
            </p:cNvPr>
            <p:cNvSpPr/>
            <p:nvPr/>
          </p:nvSpPr>
          <p:spPr bwMode="ltGray">
            <a:xfrm>
              <a:off x="10644393" y="6996969"/>
              <a:ext cx="292" cy="2228"/>
            </a:xfrm>
            <a:custGeom>
              <a:avLst/>
              <a:gdLst>
                <a:gd name="connsiteX0" fmla="*/ 0 w 292"/>
                <a:gd name="connsiteY0" fmla="*/ 1619 h 2228"/>
                <a:gd name="connsiteX1" fmla="*/ 68 w 292"/>
                <a:gd name="connsiteY1" fmla="*/ 2229 h 2228"/>
                <a:gd name="connsiteX2" fmla="*/ 0 w 292"/>
                <a:gd name="connsiteY2" fmla="*/ 1619 h 2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" h="2228">
                  <a:moveTo>
                    <a:pt x="0" y="1619"/>
                  </a:moveTo>
                  <a:cubicBezTo>
                    <a:pt x="0" y="1822"/>
                    <a:pt x="68" y="2025"/>
                    <a:pt x="68" y="2229"/>
                  </a:cubicBezTo>
                  <a:cubicBezTo>
                    <a:pt x="610" y="333"/>
                    <a:pt x="0" y="-1360"/>
                    <a:pt x="0" y="16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9F4F5B96-5F8A-ECF3-5810-A7CC8080D956}"/>
                </a:ext>
              </a:extLst>
            </p:cNvPr>
            <p:cNvSpPr/>
            <p:nvPr/>
          </p:nvSpPr>
          <p:spPr bwMode="ltGray">
            <a:xfrm>
              <a:off x="10683464" y="6924631"/>
              <a:ext cx="12933" cy="1638"/>
            </a:xfrm>
            <a:custGeom>
              <a:avLst/>
              <a:gdLst>
                <a:gd name="connsiteX0" fmla="*/ 0 w 12933"/>
                <a:gd name="connsiteY0" fmla="*/ 1638 h 1638"/>
                <a:gd name="connsiteX1" fmla="*/ 12934 w 12933"/>
                <a:gd name="connsiteY1" fmla="*/ 1164 h 1638"/>
                <a:gd name="connsiteX2" fmla="*/ 0 w 12933"/>
                <a:gd name="connsiteY2" fmla="*/ 1638 h 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33" h="1638">
                  <a:moveTo>
                    <a:pt x="0" y="1638"/>
                  </a:moveTo>
                  <a:cubicBezTo>
                    <a:pt x="-68" y="1638"/>
                    <a:pt x="12934" y="1096"/>
                    <a:pt x="12934" y="1164"/>
                  </a:cubicBezTo>
                  <a:cubicBezTo>
                    <a:pt x="12934" y="1164"/>
                    <a:pt x="3589" y="-1747"/>
                    <a:pt x="0" y="163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06CA51E-08A1-5C06-7313-4763E8D239A0}"/>
                </a:ext>
              </a:extLst>
            </p:cNvPr>
            <p:cNvSpPr/>
            <p:nvPr/>
          </p:nvSpPr>
          <p:spPr bwMode="ltGray">
            <a:xfrm>
              <a:off x="9316173" y="5884427"/>
              <a:ext cx="2568" cy="2800"/>
            </a:xfrm>
            <a:custGeom>
              <a:avLst/>
              <a:gdLst>
                <a:gd name="connsiteX0" fmla="*/ 813 w 2568"/>
                <a:gd name="connsiteY0" fmla="*/ 732 h 2800"/>
                <a:gd name="connsiteX1" fmla="*/ 0 w 2568"/>
                <a:gd name="connsiteY1" fmla="*/ 1680 h 2800"/>
                <a:gd name="connsiteX2" fmla="*/ 474 w 2568"/>
                <a:gd name="connsiteY2" fmla="*/ 2425 h 2800"/>
                <a:gd name="connsiteX3" fmla="*/ 813 w 2568"/>
                <a:gd name="connsiteY3" fmla="*/ 732 h 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8" h="2800">
                  <a:moveTo>
                    <a:pt x="813" y="732"/>
                  </a:moveTo>
                  <a:cubicBezTo>
                    <a:pt x="474" y="1002"/>
                    <a:pt x="203" y="1341"/>
                    <a:pt x="0" y="1680"/>
                  </a:cubicBezTo>
                  <a:cubicBezTo>
                    <a:pt x="135" y="1883"/>
                    <a:pt x="338" y="2154"/>
                    <a:pt x="474" y="2425"/>
                  </a:cubicBezTo>
                  <a:cubicBezTo>
                    <a:pt x="1896" y="4388"/>
                    <a:pt x="4198" y="-2112"/>
                    <a:pt x="813" y="73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0CD94E0-DAE3-A390-85A0-582241C68D80}"/>
                </a:ext>
              </a:extLst>
            </p:cNvPr>
            <p:cNvSpPr/>
            <p:nvPr/>
          </p:nvSpPr>
          <p:spPr bwMode="ltGray">
            <a:xfrm>
              <a:off x="9302257" y="5858412"/>
              <a:ext cx="509" cy="469"/>
            </a:xfrm>
            <a:custGeom>
              <a:avLst/>
              <a:gdLst>
                <a:gd name="connsiteX0" fmla="*/ 509 w 509"/>
                <a:gd name="connsiteY0" fmla="*/ 0 h 469"/>
                <a:gd name="connsiteX1" fmla="*/ 509 w 509"/>
                <a:gd name="connsiteY1" fmla="*/ 0 h 469"/>
                <a:gd name="connsiteX2" fmla="*/ 509 w 509"/>
                <a:gd name="connsiteY2" fmla="*/ 0 h 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9" h="469">
                  <a:moveTo>
                    <a:pt x="509" y="0"/>
                  </a:moveTo>
                  <a:cubicBezTo>
                    <a:pt x="-100" y="406"/>
                    <a:pt x="-236" y="813"/>
                    <a:pt x="509" y="0"/>
                  </a:cubicBezTo>
                  <a:lnTo>
                    <a:pt x="509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C7A066C0-9DF6-E2F1-B719-0D61B1A89717}"/>
                </a:ext>
              </a:extLst>
            </p:cNvPr>
            <p:cNvSpPr/>
            <p:nvPr/>
          </p:nvSpPr>
          <p:spPr bwMode="ltGray">
            <a:xfrm>
              <a:off x="9301404" y="5880825"/>
              <a:ext cx="2309" cy="3928"/>
            </a:xfrm>
            <a:custGeom>
              <a:avLst/>
              <a:gdLst>
                <a:gd name="connsiteX0" fmla="*/ 278 w 2309"/>
                <a:gd name="connsiteY0" fmla="*/ 3725 h 3928"/>
                <a:gd name="connsiteX1" fmla="*/ 2310 w 2309"/>
                <a:gd name="connsiteY1" fmla="*/ 0 h 3928"/>
                <a:gd name="connsiteX2" fmla="*/ 278 w 2309"/>
                <a:gd name="connsiteY2" fmla="*/ 3725 h 3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" h="3928">
                  <a:moveTo>
                    <a:pt x="278" y="3725"/>
                  </a:moveTo>
                  <a:cubicBezTo>
                    <a:pt x="1158" y="4605"/>
                    <a:pt x="1836" y="2505"/>
                    <a:pt x="2310" y="0"/>
                  </a:cubicBezTo>
                  <a:cubicBezTo>
                    <a:pt x="752" y="1422"/>
                    <a:pt x="-602" y="2777"/>
                    <a:pt x="278" y="372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1AD4FDB-B455-9CD3-4E0B-A353B68DEF0D}"/>
                </a:ext>
              </a:extLst>
            </p:cNvPr>
            <p:cNvSpPr/>
            <p:nvPr/>
          </p:nvSpPr>
          <p:spPr bwMode="ltGray">
            <a:xfrm>
              <a:off x="9303714" y="5874792"/>
              <a:ext cx="1317" cy="6032"/>
            </a:xfrm>
            <a:custGeom>
              <a:avLst/>
              <a:gdLst>
                <a:gd name="connsiteX0" fmla="*/ 1151 w 1317"/>
                <a:gd name="connsiteY0" fmla="*/ 210 h 6032"/>
                <a:gd name="connsiteX1" fmla="*/ 0 w 1317"/>
                <a:gd name="connsiteY1" fmla="*/ 6033 h 6032"/>
                <a:gd name="connsiteX2" fmla="*/ 745 w 1317"/>
                <a:gd name="connsiteY2" fmla="*/ 5288 h 6032"/>
                <a:gd name="connsiteX3" fmla="*/ 1151 w 1317"/>
                <a:gd name="connsiteY3" fmla="*/ 3731 h 6032"/>
                <a:gd name="connsiteX4" fmla="*/ 1151 w 1317"/>
                <a:gd name="connsiteY4" fmla="*/ 210 h 6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7" h="6032">
                  <a:moveTo>
                    <a:pt x="1151" y="210"/>
                  </a:moveTo>
                  <a:cubicBezTo>
                    <a:pt x="813" y="1022"/>
                    <a:pt x="474" y="3663"/>
                    <a:pt x="0" y="6033"/>
                  </a:cubicBezTo>
                  <a:cubicBezTo>
                    <a:pt x="271" y="5762"/>
                    <a:pt x="542" y="5559"/>
                    <a:pt x="745" y="5288"/>
                  </a:cubicBezTo>
                  <a:cubicBezTo>
                    <a:pt x="880" y="4679"/>
                    <a:pt x="1016" y="4205"/>
                    <a:pt x="1151" y="3731"/>
                  </a:cubicBezTo>
                  <a:cubicBezTo>
                    <a:pt x="1219" y="1361"/>
                    <a:pt x="1490" y="-671"/>
                    <a:pt x="1151" y="21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C4901E5-B329-DC7C-CFE7-C919EDEBD1F6}"/>
                </a:ext>
              </a:extLst>
            </p:cNvPr>
            <p:cNvSpPr/>
            <p:nvPr/>
          </p:nvSpPr>
          <p:spPr bwMode="ltGray">
            <a:xfrm>
              <a:off x="9332290" y="5868492"/>
              <a:ext cx="9973" cy="23597"/>
            </a:xfrm>
            <a:custGeom>
              <a:avLst/>
              <a:gdLst>
                <a:gd name="connsiteX0" fmla="*/ 2911 w 9973"/>
                <a:gd name="connsiteY0" fmla="*/ 145 h 23597"/>
                <a:gd name="connsiteX1" fmla="*/ 2301 w 9973"/>
                <a:gd name="connsiteY1" fmla="*/ 23574 h 23597"/>
                <a:gd name="connsiteX2" fmla="*/ 6838 w 9973"/>
                <a:gd name="connsiteY2" fmla="*/ 11589 h 23597"/>
                <a:gd name="connsiteX3" fmla="*/ 2911 w 9973"/>
                <a:gd name="connsiteY3" fmla="*/ 145 h 23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73" h="23597">
                  <a:moveTo>
                    <a:pt x="2911" y="145"/>
                  </a:moveTo>
                  <a:cubicBezTo>
                    <a:pt x="-610" y="551"/>
                    <a:pt x="-1085" y="22965"/>
                    <a:pt x="2301" y="23574"/>
                  </a:cubicBezTo>
                  <a:cubicBezTo>
                    <a:pt x="5755" y="24116"/>
                    <a:pt x="5416" y="14975"/>
                    <a:pt x="6838" y="11589"/>
                  </a:cubicBezTo>
                  <a:cubicBezTo>
                    <a:pt x="8328" y="8135"/>
                    <a:pt x="14896" y="-1277"/>
                    <a:pt x="2911" y="14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81146D6-ECD6-98FA-E28F-8C637E3A0878}"/>
                </a:ext>
              </a:extLst>
            </p:cNvPr>
            <p:cNvSpPr/>
            <p:nvPr/>
          </p:nvSpPr>
          <p:spPr bwMode="ltGray">
            <a:xfrm>
              <a:off x="9302766" y="5854666"/>
              <a:ext cx="19995" cy="40521"/>
            </a:xfrm>
            <a:custGeom>
              <a:avLst/>
              <a:gdLst>
                <a:gd name="connsiteX0" fmla="*/ 19096 w 19995"/>
                <a:gd name="connsiteY0" fmla="*/ 15325 h 40521"/>
                <a:gd name="connsiteX1" fmla="*/ 17064 w 19995"/>
                <a:gd name="connsiteY1" fmla="*/ 11601 h 40521"/>
                <a:gd name="connsiteX2" fmla="*/ 18621 w 19995"/>
                <a:gd name="connsiteY2" fmla="*/ 8012 h 40521"/>
                <a:gd name="connsiteX3" fmla="*/ 3250 w 19995"/>
                <a:gd name="connsiteY3" fmla="*/ 3001 h 40521"/>
                <a:gd name="connsiteX4" fmla="*/ 542 w 19995"/>
                <a:gd name="connsiteY4" fmla="*/ 3069 h 40521"/>
                <a:gd name="connsiteX5" fmla="*/ 0 w 19995"/>
                <a:gd name="connsiteY5" fmla="*/ 3746 h 40521"/>
                <a:gd name="connsiteX6" fmla="*/ 2031 w 19995"/>
                <a:gd name="connsiteY6" fmla="*/ 3407 h 40521"/>
                <a:gd name="connsiteX7" fmla="*/ 1761 w 19995"/>
                <a:gd name="connsiteY7" fmla="*/ 16679 h 40521"/>
                <a:gd name="connsiteX8" fmla="*/ 4469 w 19995"/>
                <a:gd name="connsiteY8" fmla="*/ 21961 h 40521"/>
                <a:gd name="connsiteX9" fmla="*/ 4469 w 19995"/>
                <a:gd name="connsiteY9" fmla="*/ 21961 h 40521"/>
                <a:gd name="connsiteX10" fmla="*/ 3386 w 19995"/>
                <a:gd name="connsiteY10" fmla="*/ 21622 h 40521"/>
                <a:gd name="connsiteX11" fmla="*/ 2167 w 19995"/>
                <a:gd name="connsiteY11" fmla="*/ 23789 h 40521"/>
                <a:gd name="connsiteX12" fmla="*/ 2167 w 19995"/>
                <a:gd name="connsiteY12" fmla="*/ 24940 h 40521"/>
                <a:gd name="connsiteX13" fmla="*/ 1761 w 19995"/>
                <a:gd name="connsiteY13" fmla="*/ 25347 h 40521"/>
                <a:gd name="connsiteX14" fmla="*/ 2844 w 19995"/>
                <a:gd name="connsiteY14" fmla="*/ 40108 h 40521"/>
                <a:gd name="connsiteX15" fmla="*/ 11105 w 19995"/>
                <a:gd name="connsiteY15" fmla="*/ 37671 h 40521"/>
                <a:gd name="connsiteX16" fmla="*/ 13408 w 19995"/>
                <a:gd name="connsiteY16" fmla="*/ 31441 h 40521"/>
                <a:gd name="connsiteX17" fmla="*/ 8735 w 19995"/>
                <a:gd name="connsiteY17" fmla="*/ 23045 h 40521"/>
                <a:gd name="connsiteX18" fmla="*/ 16455 w 19995"/>
                <a:gd name="connsiteY18" fmla="*/ 12278 h 40521"/>
                <a:gd name="connsiteX19" fmla="*/ 16455 w 19995"/>
                <a:gd name="connsiteY19" fmla="*/ 13361 h 40521"/>
                <a:gd name="connsiteX20" fmla="*/ 19096 w 19995"/>
                <a:gd name="connsiteY20" fmla="*/ 15325 h 4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995" h="40521">
                  <a:moveTo>
                    <a:pt x="19096" y="15325"/>
                  </a:moveTo>
                  <a:cubicBezTo>
                    <a:pt x="18012" y="14783"/>
                    <a:pt x="17335" y="13226"/>
                    <a:pt x="17064" y="11601"/>
                  </a:cubicBezTo>
                  <a:cubicBezTo>
                    <a:pt x="18283" y="10246"/>
                    <a:pt x="19028" y="8960"/>
                    <a:pt x="18621" y="8012"/>
                  </a:cubicBezTo>
                  <a:cubicBezTo>
                    <a:pt x="17200" y="4355"/>
                    <a:pt x="5011" y="8079"/>
                    <a:pt x="3250" y="3001"/>
                  </a:cubicBezTo>
                  <a:cubicBezTo>
                    <a:pt x="1490" y="-2078"/>
                    <a:pt x="2844" y="225"/>
                    <a:pt x="542" y="3069"/>
                  </a:cubicBezTo>
                  <a:cubicBezTo>
                    <a:pt x="271" y="3339"/>
                    <a:pt x="135" y="3543"/>
                    <a:pt x="0" y="3746"/>
                  </a:cubicBezTo>
                  <a:cubicBezTo>
                    <a:pt x="474" y="3407"/>
                    <a:pt x="1219" y="3069"/>
                    <a:pt x="2031" y="3407"/>
                  </a:cubicBezTo>
                  <a:cubicBezTo>
                    <a:pt x="3995" y="4287"/>
                    <a:pt x="6026" y="14106"/>
                    <a:pt x="1761" y="16679"/>
                  </a:cubicBezTo>
                  <a:cubicBezTo>
                    <a:pt x="-2505" y="19253"/>
                    <a:pt x="5620" y="18711"/>
                    <a:pt x="4469" y="21961"/>
                  </a:cubicBezTo>
                  <a:lnTo>
                    <a:pt x="4469" y="21961"/>
                  </a:lnTo>
                  <a:cubicBezTo>
                    <a:pt x="4198" y="21555"/>
                    <a:pt x="3860" y="21284"/>
                    <a:pt x="3386" y="21622"/>
                  </a:cubicBezTo>
                  <a:cubicBezTo>
                    <a:pt x="2912" y="21961"/>
                    <a:pt x="2505" y="22773"/>
                    <a:pt x="2167" y="23789"/>
                  </a:cubicBezTo>
                  <a:cubicBezTo>
                    <a:pt x="2167" y="24196"/>
                    <a:pt x="2167" y="24534"/>
                    <a:pt x="2167" y="24940"/>
                  </a:cubicBezTo>
                  <a:cubicBezTo>
                    <a:pt x="2031" y="25076"/>
                    <a:pt x="1896" y="25211"/>
                    <a:pt x="1761" y="25347"/>
                  </a:cubicBezTo>
                  <a:cubicBezTo>
                    <a:pt x="813" y="30154"/>
                    <a:pt x="1083" y="38009"/>
                    <a:pt x="2844" y="40108"/>
                  </a:cubicBezTo>
                  <a:cubicBezTo>
                    <a:pt x="4401" y="41937"/>
                    <a:pt x="7381" y="37061"/>
                    <a:pt x="11105" y="37671"/>
                  </a:cubicBezTo>
                  <a:cubicBezTo>
                    <a:pt x="14423" y="38145"/>
                    <a:pt x="11579" y="34285"/>
                    <a:pt x="13408" y="31441"/>
                  </a:cubicBezTo>
                  <a:cubicBezTo>
                    <a:pt x="12121" y="29478"/>
                    <a:pt x="10767" y="26837"/>
                    <a:pt x="8735" y="23045"/>
                  </a:cubicBezTo>
                  <a:cubicBezTo>
                    <a:pt x="7178" y="20133"/>
                    <a:pt x="13069" y="15867"/>
                    <a:pt x="16455" y="12278"/>
                  </a:cubicBezTo>
                  <a:cubicBezTo>
                    <a:pt x="16455" y="12616"/>
                    <a:pt x="16455" y="12955"/>
                    <a:pt x="16455" y="13361"/>
                  </a:cubicBezTo>
                  <a:cubicBezTo>
                    <a:pt x="16725" y="17356"/>
                    <a:pt x="22075" y="16747"/>
                    <a:pt x="19096" y="1532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B8F333D-E1B8-D329-103B-9DE4F4417786}"/>
                </a:ext>
              </a:extLst>
            </p:cNvPr>
            <p:cNvSpPr/>
            <p:nvPr/>
          </p:nvSpPr>
          <p:spPr bwMode="ltGray">
            <a:xfrm>
              <a:off x="9352055" y="5881056"/>
              <a:ext cx="13558" cy="18208"/>
            </a:xfrm>
            <a:custGeom>
              <a:avLst/>
              <a:gdLst>
                <a:gd name="connsiteX0" fmla="*/ 75 w 13558"/>
                <a:gd name="connsiteY0" fmla="*/ 649 h 18208"/>
                <a:gd name="connsiteX1" fmla="*/ 7862 w 13558"/>
                <a:gd name="connsiteY1" fmla="*/ 15479 h 18208"/>
                <a:gd name="connsiteX2" fmla="*/ 10841 w 13558"/>
                <a:gd name="connsiteY2" fmla="*/ 18120 h 18208"/>
                <a:gd name="connsiteX3" fmla="*/ 8404 w 13558"/>
                <a:gd name="connsiteY3" fmla="*/ 10806 h 18208"/>
                <a:gd name="connsiteX4" fmla="*/ 12941 w 13558"/>
                <a:gd name="connsiteY4" fmla="*/ 5525 h 18208"/>
                <a:gd name="connsiteX5" fmla="*/ 75 w 13558"/>
                <a:gd name="connsiteY5" fmla="*/ 649 h 18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58" h="18208">
                  <a:moveTo>
                    <a:pt x="75" y="649"/>
                  </a:moveTo>
                  <a:cubicBezTo>
                    <a:pt x="-941" y="3087"/>
                    <a:pt x="8742" y="14937"/>
                    <a:pt x="7862" y="15479"/>
                  </a:cubicBezTo>
                  <a:cubicBezTo>
                    <a:pt x="6982" y="16021"/>
                    <a:pt x="5966" y="18729"/>
                    <a:pt x="10841" y="18120"/>
                  </a:cubicBezTo>
                  <a:cubicBezTo>
                    <a:pt x="15717" y="17578"/>
                    <a:pt x="8945" y="12973"/>
                    <a:pt x="8404" y="10806"/>
                  </a:cubicBezTo>
                  <a:cubicBezTo>
                    <a:pt x="7862" y="8640"/>
                    <a:pt x="15784" y="7488"/>
                    <a:pt x="12941" y="5525"/>
                  </a:cubicBezTo>
                  <a:cubicBezTo>
                    <a:pt x="10096" y="3561"/>
                    <a:pt x="1090" y="-1856"/>
                    <a:pt x="75" y="64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02B257A2-E375-A727-3C18-3AFBC23059FD}"/>
                </a:ext>
              </a:extLst>
            </p:cNvPr>
            <p:cNvSpPr/>
            <p:nvPr/>
          </p:nvSpPr>
          <p:spPr bwMode="ltGray">
            <a:xfrm>
              <a:off x="10028191" y="5417642"/>
              <a:ext cx="3258" cy="11341"/>
            </a:xfrm>
            <a:custGeom>
              <a:avLst/>
              <a:gdLst>
                <a:gd name="connsiteX0" fmla="*/ 2641 w 3258"/>
                <a:gd name="connsiteY0" fmla="*/ 10851 h 11341"/>
                <a:gd name="connsiteX1" fmla="*/ 1896 w 3258"/>
                <a:gd name="connsiteY1" fmla="*/ 85 h 11341"/>
                <a:gd name="connsiteX2" fmla="*/ 0 w 3258"/>
                <a:gd name="connsiteY2" fmla="*/ 7872 h 11341"/>
                <a:gd name="connsiteX3" fmla="*/ 2641 w 3258"/>
                <a:gd name="connsiteY3" fmla="*/ 10851 h 1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8" h="11341">
                  <a:moveTo>
                    <a:pt x="2641" y="10851"/>
                  </a:moveTo>
                  <a:cubicBezTo>
                    <a:pt x="3183" y="8143"/>
                    <a:pt x="3995" y="1168"/>
                    <a:pt x="1896" y="85"/>
                  </a:cubicBezTo>
                  <a:cubicBezTo>
                    <a:pt x="271" y="-728"/>
                    <a:pt x="609" y="4486"/>
                    <a:pt x="0" y="7872"/>
                  </a:cubicBezTo>
                  <a:cubicBezTo>
                    <a:pt x="1354" y="10174"/>
                    <a:pt x="2370" y="12341"/>
                    <a:pt x="2641" y="108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E5F42EF-533B-D15F-30EB-87F10E7BE768}"/>
                </a:ext>
              </a:extLst>
            </p:cNvPr>
            <p:cNvSpPr/>
            <p:nvPr/>
          </p:nvSpPr>
          <p:spPr bwMode="ltGray">
            <a:xfrm>
              <a:off x="10023818" y="5421914"/>
              <a:ext cx="4373" cy="6276"/>
            </a:xfrm>
            <a:custGeom>
              <a:avLst/>
              <a:gdLst>
                <a:gd name="connsiteX0" fmla="*/ 3358 w 4373"/>
                <a:gd name="connsiteY0" fmla="*/ 6104 h 6276"/>
                <a:gd name="connsiteX1" fmla="*/ 4374 w 4373"/>
                <a:gd name="connsiteY1" fmla="*/ 3667 h 6276"/>
                <a:gd name="connsiteX2" fmla="*/ 3087 w 4373"/>
                <a:gd name="connsiteY2" fmla="*/ 1703 h 6276"/>
                <a:gd name="connsiteX3" fmla="*/ 3629 w 4373"/>
                <a:gd name="connsiteY3" fmla="*/ 146 h 6276"/>
                <a:gd name="connsiteX4" fmla="*/ 3087 w 4373"/>
                <a:gd name="connsiteY4" fmla="*/ 1636 h 6276"/>
                <a:gd name="connsiteX5" fmla="*/ 852 w 4373"/>
                <a:gd name="connsiteY5" fmla="*/ 10 h 6276"/>
                <a:gd name="connsiteX6" fmla="*/ 3019 w 4373"/>
                <a:gd name="connsiteY6" fmla="*/ 1771 h 6276"/>
                <a:gd name="connsiteX7" fmla="*/ 3358 w 4373"/>
                <a:gd name="connsiteY7" fmla="*/ 6104 h 6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73" h="6276">
                  <a:moveTo>
                    <a:pt x="3358" y="6104"/>
                  </a:moveTo>
                  <a:cubicBezTo>
                    <a:pt x="3832" y="5698"/>
                    <a:pt x="4170" y="4750"/>
                    <a:pt x="4374" y="3667"/>
                  </a:cubicBezTo>
                  <a:cubicBezTo>
                    <a:pt x="3967" y="2990"/>
                    <a:pt x="3561" y="2313"/>
                    <a:pt x="3087" y="1703"/>
                  </a:cubicBezTo>
                  <a:cubicBezTo>
                    <a:pt x="3425" y="1432"/>
                    <a:pt x="3629" y="1026"/>
                    <a:pt x="3629" y="146"/>
                  </a:cubicBezTo>
                  <a:cubicBezTo>
                    <a:pt x="3629" y="-328"/>
                    <a:pt x="3358" y="484"/>
                    <a:pt x="3087" y="1636"/>
                  </a:cubicBezTo>
                  <a:cubicBezTo>
                    <a:pt x="2410" y="755"/>
                    <a:pt x="1665" y="78"/>
                    <a:pt x="852" y="10"/>
                  </a:cubicBezTo>
                  <a:cubicBezTo>
                    <a:pt x="-1518" y="-193"/>
                    <a:pt x="1665" y="2651"/>
                    <a:pt x="3019" y="1771"/>
                  </a:cubicBezTo>
                  <a:cubicBezTo>
                    <a:pt x="2545" y="3870"/>
                    <a:pt x="2139" y="7053"/>
                    <a:pt x="3358" y="61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3DCF94A0-E01C-7E85-F718-834533F30958}"/>
                </a:ext>
              </a:extLst>
            </p:cNvPr>
            <p:cNvSpPr/>
            <p:nvPr/>
          </p:nvSpPr>
          <p:spPr bwMode="ltGray">
            <a:xfrm>
              <a:off x="10042161" y="5427113"/>
              <a:ext cx="24105" cy="9220"/>
            </a:xfrm>
            <a:custGeom>
              <a:avLst/>
              <a:gdLst>
                <a:gd name="connsiteX0" fmla="*/ 14538 w 24105"/>
                <a:gd name="connsiteY0" fmla="*/ 8422 h 9220"/>
                <a:gd name="connsiteX1" fmla="*/ 22799 w 24105"/>
                <a:gd name="connsiteY1" fmla="*/ 4088 h 9220"/>
                <a:gd name="connsiteX2" fmla="*/ 115 w 24105"/>
                <a:gd name="connsiteY2" fmla="*/ 1379 h 9220"/>
                <a:gd name="connsiteX3" fmla="*/ 12913 w 24105"/>
                <a:gd name="connsiteY3" fmla="*/ 7609 h 9220"/>
                <a:gd name="connsiteX4" fmla="*/ 14538 w 24105"/>
                <a:gd name="connsiteY4" fmla="*/ 8422 h 9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05" h="9220">
                  <a:moveTo>
                    <a:pt x="14538" y="8422"/>
                  </a:moveTo>
                  <a:cubicBezTo>
                    <a:pt x="18127" y="6593"/>
                    <a:pt x="27539" y="7203"/>
                    <a:pt x="22799" y="4088"/>
                  </a:cubicBezTo>
                  <a:cubicBezTo>
                    <a:pt x="18127" y="973"/>
                    <a:pt x="1401" y="-1735"/>
                    <a:pt x="115" y="1379"/>
                  </a:cubicBezTo>
                  <a:cubicBezTo>
                    <a:pt x="-1308" y="4833"/>
                    <a:pt x="10949" y="6796"/>
                    <a:pt x="12913" y="7609"/>
                  </a:cubicBezTo>
                  <a:cubicBezTo>
                    <a:pt x="14944" y="8489"/>
                    <a:pt x="11016" y="10250"/>
                    <a:pt x="14538" y="842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4268EA5-7826-2659-0820-E002013A8E35}"/>
                </a:ext>
              </a:extLst>
            </p:cNvPr>
            <p:cNvSpPr/>
            <p:nvPr/>
          </p:nvSpPr>
          <p:spPr bwMode="ltGray">
            <a:xfrm>
              <a:off x="10075716" y="5427656"/>
              <a:ext cx="12185" cy="17090"/>
            </a:xfrm>
            <a:custGeom>
              <a:avLst/>
              <a:gdLst>
                <a:gd name="connsiteX0" fmla="*/ 5360 w 12185"/>
                <a:gd name="connsiteY0" fmla="*/ 16614 h 17090"/>
                <a:gd name="connsiteX1" fmla="*/ 11387 w 12185"/>
                <a:gd name="connsiteY1" fmla="*/ 17088 h 17090"/>
                <a:gd name="connsiteX2" fmla="*/ 10304 w 12185"/>
                <a:gd name="connsiteY2" fmla="*/ 6728 h 17090"/>
                <a:gd name="connsiteX3" fmla="*/ 756 w 12185"/>
                <a:gd name="connsiteY3" fmla="*/ 160 h 17090"/>
                <a:gd name="connsiteX4" fmla="*/ 6715 w 12185"/>
                <a:gd name="connsiteY4" fmla="*/ 5171 h 17090"/>
                <a:gd name="connsiteX5" fmla="*/ 5360 w 12185"/>
                <a:gd name="connsiteY5" fmla="*/ 16614 h 1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85" h="17090">
                  <a:moveTo>
                    <a:pt x="5360" y="16614"/>
                  </a:moveTo>
                  <a:cubicBezTo>
                    <a:pt x="8340" y="16750"/>
                    <a:pt x="10100" y="16953"/>
                    <a:pt x="11387" y="17088"/>
                  </a:cubicBezTo>
                  <a:cubicBezTo>
                    <a:pt x="12673" y="17224"/>
                    <a:pt x="12471" y="9707"/>
                    <a:pt x="10304" y="6728"/>
                  </a:cubicBezTo>
                  <a:cubicBezTo>
                    <a:pt x="8137" y="3749"/>
                    <a:pt x="4209" y="-924"/>
                    <a:pt x="756" y="160"/>
                  </a:cubicBezTo>
                  <a:cubicBezTo>
                    <a:pt x="-2630" y="1243"/>
                    <a:pt x="6444" y="2801"/>
                    <a:pt x="6715" y="5171"/>
                  </a:cubicBezTo>
                  <a:cubicBezTo>
                    <a:pt x="7256" y="9707"/>
                    <a:pt x="2313" y="16479"/>
                    <a:pt x="5360" y="166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D0F1E62-8CD5-61C5-2D55-6F2D5BE53BF6}"/>
                </a:ext>
              </a:extLst>
            </p:cNvPr>
            <p:cNvSpPr/>
            <p:nvPr/>
          </p:nvSpPr>
          <p:spPr bwMode="ltGray">
            <a:xfrm>
              <a:off x="10210332" y="5473997"/>
              <a:ext cx="10658" cy="10568"/>
            </a:xfrm>
            <a:custGeom>
              <a:avLst/>
              <a:gdLst>
                <a:gd name="connsiteX0" fmla="*/ 485 w 10658"/>
                <a:gd name="connsiteY0" fmla="*/ 8599 h 10568"/>
                <a:gd name="connsiteX1" fmla="*/ 4480 w 10658"/>
                <a:gd name="connsiteY1" fmla="*/ 10428 h 10568"/>
                <a:gd name="connsiteX2" fmla="*/ 10101 w 10658"/>
                <a:gd name="connsiteY2" fmla="*/ 7042 h 10568"/>
                <a:gd name="connsiteX3" fmla="*/ 8340 w 10658"/>
                <a:gd name="connsiteY3" fmla="*/ 0 h 10568"/>
                <a:gd name="connsiteX4" fmla="*/ 485 w 10658"/>
                <a:gd name="connsiteY4" fmla="*/ 8599 h 10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58" h="10568">
                  <a:moveTo>
                    <a:pt x="485" y="8599"/>
                  </a:moveTo>
                  <a:cubicBezTo>
                    <a:pt x="-1479" y="7719"/>
                    <a:pt x="3059" y="11308"/>
                    <a:pt x="4480" y="10428"/>
                  </a:cubicBezTo>
                  <a:cubicBezTo>
                    <a:pt x="5902" y="9548"/>
                    <a:pt x="5835" y="8058"/>
                    <a:pt x="10101" y="7042"/>
                  </a:cubicBezTo>
                  <a:cubicBezTo>
                    <a:pt x="11523" y="6704"/>
                    <a:pt x="9965" y="3386"/>
                    <a:pt x="8340" y="0"/>
                  </a:cubicBezTo>
                  <a:cubicBezTo>
                    <a:pt x="4684" y="1422"/>
                    <a:pt x="2381" y="9412"/>
                    <a:pt x="485" y="859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A274753-BFBB-46D3-5F86-379E6F5F808D}"/>
                </a:ext>
              </a:extLst>
            </p:cNvPr>
            <p:cNvSpPr/>
            <p:nvPr/>
          </p:nvSpPr>
          <p:spPr bwMode="ltGray">
            <a:xfrm>
              <a:off x="10227069" y="5473318"/>
              <a:ext cx="6695" cy="3181"/>
            </a:xfrm>
            <a:custGeom>
              <a:avLst/>
              <a:gdLst>
                <a:gd name="connsiteX0" fmla="*/ 0 w 6695"/>
                <a:gd name="connsiteY0" fmla="*/ 1 h 3181"/>
                <a:gd name="connsiteX1" fmla="*/ 6298 w 6695"/>
                <a:gd name="connsiteY1" fmla="*/ 3116 h 3181"/>
                <a:gd name="connsiteX2" fmla="*/ 0 w 6695"/>
                <a:gd name="connsiteY2" fmla="*/ 1 h 3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95" h="3181">
                  <a:moveTo>
                    <a:pt x="0" y="1"/>
                  </a:moveTo>
                  <a:cubicBezTo>
                    <a:pt x="2844" y="1965"/>
                    <a:pt x="5350" y="3523"/>
                    <a:pt x="6298" y="3116"/>
                  </a:cubicBezTo>
                  <a:cubicBezTo>
                    <a:pt x="8194" y="2236"/>
                    <a:pt x="2844" y="-66"/>
                    <a:pt x="0" y="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720663EB-C72B-7C1B-054C-2601C36FD085}"/>
                </a:ext>
              </a:extLst>
            </p:cNvPr>
            <p:cNvSpPr/>
            <p:nvPr/>
          </p:nvSpPr>
          <p:spPr bwMode="ltGray">
            <a:xfrm>
              <a:off x="10291235" y="5479389"/>
              <a:ext cx="38627" cy="38283"/>
            </a:xfrm>
            <a:custGeom>
              <a:avLst/>
              <a:gdLst>
                <a:gd name="connsiteX0" fmla="*/ 4429 w 38627"/>
                <a:gd name="connsiteY0" fmla="*/ 38284 h 38283"/>
                <a:gd name="connsiteX1" fmla="*/ 18378 w 38627"/>
                <a:gd name="connsiteY1" fmla="*/ 25215 h 38283"/>
                <a:gd name="connsiteX2" fmla="*/ 28061 w 38627"/>
                <a:gd name="connsiteY2" fmla="*/ 33070 h 38283"/>
                <a:gd name="connsiteX3" fmla="*/ 38489 w 38627"/>
                <a:gd name="connsiteY3" fmla="*/ 16209 h 38283"/>
                <a:gd name="connsiteX4" fmla="*/ 35374 w 38627"/>
                <a:gd name="connsiteY4" fmla="*/ 16412 h 38283"/>
                <a:gd name="connsiteX5" fmla="*/ 32530 w 38627"/>
                <a:gd name="connsiteY5" fmla="*/ 5442 h 38283"/>
                <a:gd name="connsiteX6" fmla="*/ 36052 w 38627"/>
                <a:gd name="connsiteY6" fmla="*/ 93 h 38283"/>
                <a:gd name="connsiteX7" fmla="*/ 28129 w 38627"/>
                <a:gd name="connsiteY7" fmla="*/ 2463 h 38283"/>
                <a:gd name="connsiteX8" fmla="*/ 22779 w 38627"/>
                <a:gd name="connsiteY8" fmla="*/ 8286 h 38283"/>
                <a:gd name="connsiteX9" fmla="*/ 13638 w 38627"/>
                <a:gd name="connsiteY9" fmla="*/ 1854 h 38283"/>
                <a:gd name="connsiteX10" fmla="*/ 9236 w 38627"/>
                <a:gd name="connsiteY10" fmla="*/ 8354 h 38283"/>
                <a:gd name="connsiteX11" fmla="*/ 13232 w 38627"/>
                <a:gd name="connsiteY11" fmla="*/ 15329 h 38283"/>
                <a:gd name="connsiteX12" fmla="*/ 6257 w 38627"/>
                <a:gd name="connsiteY12" fmla="*/ 21220 h 38283"/>
                <a:gd name="connsiteX13" fmla="*/ 975 w 38627"/>
                <a:gd name="connsiteY13" fmla="*/ 24944 h 38283"/>
                <a:gd name="connsiteX14" fmla="*/ 4429 w 38627"/>
                <a:gd name="connsiteY14" fmla="*/ 38284 h 38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627" h="38283">
                  <a:moveTo>
                    <a:pt x="4429" y="38284"/>
                  </a:moveTo>
                  <a:cubicBezTo>
                    <a:pt x="9440" y="38284"/>
                    <a:pt x="14925" y="25689"/>
                    <a:pt x="18378" y="25215"/>
                  </a:cubicBezTo>
                  <a:cubicBezTo>
                    <a:pt x="21831" y="24808"/>
                    <a:pt x="24337" y="35507"/>
                    <a:pt x="28061" y="33070"/>
                  </a:cubicBezTo>
                  <a:cubicBezTo>
                    <a:pt x="31785" y="30700"/>
                    <a:pt x="39776" y="19933"/>
                    <a:pt x="38489" y="16209"/>
                  </a:cubicBezTo>
                  <a:cubicBezTo>
                    <a:pt x="37812" y="14313"/>
                    <a:pt x="36390" y="15261"/>
                    <a:pt x="35374" y="16412"/>
                  </a:cubicBezTo>
                  <a:cubicBezTo>
                    <a:pt x="35645" y="13230"/>
                    <a:pt x="32056" y="6323"/>
                    <a:pt x="32530" y="5442"/>
                  </a:cubicBezTo>
                  <a:cubicBezTo>
                    <a:pt x="33072" y="4426"/>
                    <a:pt x="39234" y="634"/>
                    <a:pt x="36052" y="93"/>
                  </a:cubicBezTo>
                  <a:cubicBezTo>
                    <a:pt x="32937" y="-449"/>
                    <a:pt x="29821" y="1515"/>
                    <a:pt x="28129" y="2463"/>
                  </a:cubicBezTo>
                  <a:cubicBezTo>
                    <a:pt x="26436" y="3479"/>
                    <a:pt x="28468" y="8286"/>
                    <a:pt x="22779" y="8286"/>
                  </a:cubicBezTo>
                  <a:cubicBezTo>
                    <a:pt x="17091" y="8286"/>
                    <a:pt x="16617" y="1989"/>
                    <a:pt x="13638" y="1854"/>
                  </a:cubicBezTo>
                  <a:cubicBezTo>
                    <a:pt x="10659" y="1718"/>
                    <a:pt x="8559" y="5374"/>
                    <a:pt x="9236" y="8354"/>
                  </a:cubicBezTo>
                  <a:cubicBezTo>
                    <a:pt x="9981" y="11333"/>
                    <a:pt x="13028" y="14313"/>
                    <a:pt x="13232" y="15329"/>
                  </a:cubicBezTo>
                  <a:cubicBezTo>
                    <a:pt x="13977" y="19188"/>
                    <a:pt x="9236" y="18782"/>
                    <a:pt x="6257" y="21220"/>
                  </a:cubicBezTo>
                  <a:cubicBezTo>
                    <a:pt x="3278" y="23657"/>
                    <a:pt x="2668" y="23928"/>
                    <a:pt x="975" y="24944"/>
                  </a:cubicBezTo>
                  <a:cubicBezTo>
                    <a:pt x="-717" y="25960"/>
                    <a:pt x="-582" y="38284"/>
                    <a:pt x="4429" y="3828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CB2F1A6-EAC3-5096-D1FB-B1EE4D655C21}"/>
                </a:ext>
              </a:extLst>
            </p:cNvPr>
            <p:cNvSpPr/>
            <p:nvPr/>
          </p:nvSpPr>
          <p:spPr bwMode="ltGray">
            <a:xfrm>
              <a:off x="10323578" y="5466480"/>
              <a:ext cx="11834" cy="17200"/>
            </a:xfrm>
            <a:custGeom>
              <a:avLst/>
              <a:gdLst>
                <a:gd name="connsiteX0" fmla="*/ 10345 w 11834"/>
                <a:gd name="connsiteY0" fmla="*/ 17200 h 17200"/>
                <a:gd name="connsiteX1" fmla="*/ 11834 w 11834"/>
                <a:gd name="connsiteY1" fmla="*/ 9413 h 17200"/>
                <a:gd name="connsiteX2" fmla="*/ 120 w 11834"/>
                <a:gd name="connsiteY2" fmla="*/ 271 h 17200"/>
                <a:gd name="connsiteX3" fmla="*/ 5605 w 11834"/>
                <a:gd name="connsiteY3" fmla="*/ 10699 h 17200"/>
                <a:gd name="connsiteX4" fmla="*/ 10345 w 11834"/>
                <a:gd name="connsiteY4" fmla="*/ 17200 h 1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4" h="17200">
                  <a:moveTo>
                    <a:pt x="10345" y="17200"/>
                  </a:moveTo>
                  <a:cubicBezTo>
                    <a:pt x="11699" y="17200"/>
                    <a:pt x="11496" y="11444"/>
                    <a:pt x="11834" y="9413"/>
                  </a:cubicBezTo>
                  <a:cubicBezTo>
                    <a:pt x="9464" y="7584"/>
                    <a:pt x="1745" y="-1693"/>
                    <a:pt x="120" y="271"/>
                  </a:cubicBezTo>
                  <a:cubicBezTo>
                    <a:pt x="-896" y="1422"/>
                    <a:pt x="4860" y="9548"/>
                    <a:pt x="5605" y="10699"/>
                  </a:cubicBezTo>
                  <a:cubicBezTo>
                    <a:pt x="6349" y="11918"/>
                    <a:pt x="8990" y="17200"/>
                    <a:pt x="10345" y="172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CD8F20B0-5849-A14D-A14E-928FA8EB7D0D}"/>
                </a:ext>
              </a:extLst>
            </p:cNvPr>
            <p:cNvSpPr/>
            <p:nvPr/>
          </p:nvSpPr>
          <p:spPr bwMode="ltGray">
            <a:xfrm>
              <a:off x="10335480" y="5475114"/>
              <a:ext cx="1196" cy="1252"/>
            </a:xfrm>
            <a:custGeom>
              <a:avLst/>
              <a:gdLst>
                <a:gd name="connsiteX0" fmla="*/ 0 w 1196"/>
                <a:gd name="connsiteY0" fmla="*/ 576 h 1252"/>
                <a:gd name="connsiteX1" fmla="*/ 0 w 1196"/>
                <a:gd name="connsiteY1" fmla="*/ 779 h 1252"/>
                <a:gd name="connsiteX2" fmla="*/ 474 w 1196"/>
                <a:gd name="connsiteY2" fmla="*/ 1117 h 1252"/>
                <a:gd name="connsiteX3" fmla="*/ 0 w 1196"/>
                <a:gd name="connsiteY3" fmla="*/ 576 h 1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6" h="1252">
                  <a:moveTo>
                    <a:pt x="0" y="576"/>
                  </a:moveTo>
                  <a:cubicBezTo>
                    <a:pt x="0" y="643"/>
                    <a:pt x="0" y="711"/>
                    <a:pt x="0" y="779"/>
                  </a:cubicBezTo>
                  <a:cubicBezTo>
                    <a:pt x="136" y="914"/>
                    <a:pt x="338" y="1117"/>
                    <a:pt x="474" y="1117"/>
                  </a:cubicBezTo>
                  <a:cubicBezTo>
                    <a:pt x="2167" y="1930"/>
                    <a:pt x="406" y="-1252"/>
                    <a:pt x="0" y="57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C0F596E9-7D5E-D0F9-DB2D-654F40878311}"/>
                </a:ext>
              </a:extLst>
            </p:cNvPr>
            <p:cNvSpPr/>
            <p:nvPr/>
          </p:nvSpPr>
          <p:spPr bwMode="ltGray">
            <a:xfrm>
              <a:off x="10654415" y="5871684"/>
              <a:ext cx="1836" cy="1246"/>
            </a:xfrm>
            <a:custGeom>
              <a:avLst/>
              <a:gdLst>
                <a:gd name="connsiteX0" fmla="*/ 1828 w 1836"/>
                <a:gd name="connsiteY0" fmla="*/ 1219 h 1246"/>
                <a:gd name="connsiteX1" fmla="*/ 1015 w 1836"/>
                <a:gd name="connsiteY1" fmla="*/ 0 h 1246"/>
                <a:gd name="connsiteX2" fmla="*/ 0 w 1836"/>
                <a:gd name="connsiteY2" fmla="*/ 1151 h 1246"/>
                <a:gd name="connsiteX3" fmla="*/ 1828 w 1836"/>
                <a:gd name="connsiteY3" fmla="*/ 1219 h 1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6" h="1246">
                  <a:moveTo>
                    <a:pt x="1828" y="1219"/>
                  </a:moveTo>
                  <a:cubicBezTo>
                    <a:pt x="1896" y="1151"/>
                    <a:pt x="1557" y="610"/>
                    <a:pt x="1015" y="0"/>
                  </a:cubicBezTo>
                  <a:cubicBezTo>
                    <a:pt x="677" y="406"/>
                    <a:pt x="338" y="745"/>
                    <a:pt x="0" y="1151"/>
                  </a:cubicBezTo>
                  <a:cubicBezTo>
                    <a:pt x="1083" y="1219"/>
                    <a:pt x="1761" y="1287"/>
                    <a:pt x="1828" y="12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4A6D7930-F409-D297-39D9-F13192422DA6}"/>
                </a:ext>
              </a:extLst>
            </p:cNvPr>
            <p:cNvSpPr/>
            <p:nvPr/>
          </p:nvSpPr>
          <p:spPr bwMode="ltGray">
            <a:xfrm>
              <a:off x="10649540" y="5872158"/>
              <a:ext cx="4875" cy="2708"/>
            </a:xfrm>
            <a:custGeom>
              <a:avLst/>
              <a:gdLst>
                <a:gd name="connsiteX0" fmla="*/ 2709 w 4875"/>
                <a:gd name="connsiteY0" fmla="*/ 2708 h 2708"/>
                <a:gd name="connsiteX1" fmla="*/ 4876 w 4875"/>
                <a:gd name="connsiteY1" fmla="*/ 677 h 2708"/>
                <a:gd name="connsiteX2" fmla="*/ 0 w 4875"/>
                <a:gd name="connsiteY2" fmla="*/ 0 h 2708"/>
                <a:gd name="connsiteX3" fmla="*/ 2709 w 4875"/>
                <a:gd name="connsiteY3" fmla="*/ 2708 h 2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5" h="2708">
                  <a:moveTo>
                    <a:pt x="2709" y="2708"/>
                  </a:moveTo>
                  <a:cubicBezTo>
                    <a:pt x="2979" y="2708"/>
                    <a:pt x="3860" y="1828"/>
                    <a:pt x="4876" y="677"/>
                  </a:cubicBezTo>
                  <a:cubicBezTo>
                    <a:pt x="3657" y="542"/>
                    <a:pt x="1896" y="271"/>
                    <a:pt x="0" y="0"/>
                  </a:cubicBezTo>
                  <a:cubicBezTo>
                    <a:pt x="1151" y="1354"/>
                    <a:pt x="2302" y="2708"/>
                    <a:pt x="2709" y="270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E27A322-28FA-414B-91E7-998D3B0B7B33}"/>
                </a:ext>
              </a:extLst>
            </p:cNvPr>
            <p:cNvSpPr/>
            <p:nvPr/>
          </p:nvSpPr>
          <p:spPr bwMode="ltGray">
            <a:xfrm>
              <a:off x="10658139" y="5866679"/>
              <a:ext cx="2099" cy="1822"/>
            </a:xfrm>
            <a:custGeom>
              <a:avLst/>
              <a:gdLst>
                <a:gd name="connsiteX0" fmla="*/ 2099 w 2099"/>
                <a:gd name="connsiteY0" fmla="*/ 130 h 1822"/>
                <a:gd name="connsiteX1" fmla="*/ 0 w 2099"/>
                <a:gd name="connsiteY1" fmla="*/ 1823 h 1822"/>
                <a:gd name="connsiteX2" fmla="*/ 2099 w 2099"/>
                <a:gd name="connsiteY2" fmla="*/ 130 h 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9" h="1822">
                  <a:moveTo>
                    <a:pt x="2099" y="130"/>
                  </a:moveTo>
                  <a:cubicBezTo>
                    <a:pt x="2031" y="-344"/>
                    <a:pt x="1151" y="537"/>
                    <a:pt x="0" y="1823"/>
                  </a:cubicBezTo>
                  <a:cubicBezTo>
                    <a:pt x="1151" y="1281"/>
                    <a:pt x="2099" y="672"/>
                    <a:pt x="2099" y="1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B444E80-1018-F77D-40B7-F557EDE64047}"/>
                </a:ext>
              </a:extLst>
            </p:cNvPr>
            <p:cNvSpPr/>
            <p:nvPr/>
          </p:nvSpPr>
          <p:spPr bwMode="ltGray">
            <a:xfrm>
              <a:off x="10639852" y="5871210"/>
              <a:ext cx="1697" cy="601"/>
            </a:xfrm>
            <a:custGeom>
              <a:avLst/>
              <a:gdLst>
                <a:gd name="connsiteX0" fmla="*/ 1698 w 1697"/>
                <a:gd name="connsiteY0" fmla="*/ 0 h 601"/>
                <a:gd name="connsiteX1" fmla="*/ 5 w 1697"/>
                <a:gd name="connsiteY1" fmla="*/ 406 h 601"/>
                <a:gd name="connsiteX2" fmla="*/ 1698 w 1697"/>
                <a:gd name="connsiteY2" fmla="*/ 0 h 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97" h="601">
                  <a:moveTo>
                    <a:pt x="1698" y="0"/>
                  </a:moveTo>
                  <a:cubicBezTo>
                    <a:pt x="614" y="0"/>
                    <a:pt x="-63" y="68"/>
                    <a:pt x="5" y="406"/>
                  </a:cubicBezTo>
                  <a:cubicBezTo>
                    <a:pt x="140" y="813"/>
                    <a:pt x="817" y="542"/>
                    <a:pt x="1698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2B72932-AA40-8BE3-2C79-669382F96547}"/>
                </a:ext>
              </a:extLst>
            </p:cNvPr>
            <p:cNvSpPr/>
            <p:nvPr/>
          </p:nvSpPr>
          <p:spPr bwMode="ltGray">
            <a:xfrm>
              <a:off x="10641549" y="5865928"/>
              <a:ext cx="8345" cy="6230"/>
            </a:xfrm>
            <a:custGeom>
              <a:avLst/>
              <a:gdLst>
                <a:gd name="connsiteX0" fmla="*/ 8126 w 8345"/>
                <a:gd name="connsiteY0" fmla="*/ 1 h 6230"/>
                <a:gd name="connsiteX1" fmla="*/ 0 w 8345"/>
                <a:gd name="connsiteY1" fmla="*/ 5350 h 6230"/>
                <a:gd name="connsiteX2" fmla="*/ 7990 w 8345"/>
                <a:gd name="connsiteY2" fmla="*/ 6230 h 6230"/>
                <a:gd name="connsiteX3" fmla="*/ 5756 w 8345"/>
                <a:gd name="connsiteY3" fmla="*/ 3793 h 6230"/>
                <a:gd name="connsiteX4" fmla="*/ 8126 w 8345"/>
                <a:gd name="connsiteY4" fmla="*/ 1 h 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45" h="6230">
                  <a:moveTo>
                    <a:pt x="8126" y="1"/>
                  </a:moveTo>
                  <a:cubicBezTo>
                    <a:pt x="7178" y="-67"/>
                    <a:pt x="2573" y="3793"/>
                    <a:pt x="0" y="5350"/>
                  </a:cubicBezTo>
                  <a:cubicBezTo>
                    <a:pt x="1896" y="5418"/>
                    <a:pt x="5079" y="5824"/>
                    <a:pt x="7990" y="6230"/>
                  </a:cubicBezTo>
                  <a:cubicBezTo>
                    <a:pt x="7178" y="5282"/>
                    <a:pt x="6365" y="4334"/>
                    <a:pt x="5756" y="3793"/>
                  </a:cubicBezTo>
                  <a:cubicBezTo>
                    <a:pt x="7042" y="2777"/>
                    <a:pt x="9006" y="68"/>
                    <a:pt x="8126" y="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2100843-EC61-A440-D765-FC4C3EBAFC43}"/>
                </a:ext>
              </a:extLst>
            </p:cNvPr>
            <p:cNvSpPr/>
            <p:nvPr/>
          </p:nvSpPr>
          <p:spPr bwMode="ltGray">
            <a:xfrm>
              <a:off x="10649607" y="5864913"/>
              <a:ext cx="609" cy="406"/>
            </a:xfrm>
            <a:custGeom>
              <a:avLst/>
              <a:gdLst>
                <a:gd name="connsiteX0" fmla="*/ 610 w 609"/>
                <a:gd name="connsiteY0" fmla="*/ 406 h 406"/>
                <a:gd name="connsiteX1" fmla="*/ 271 w 609"/>
                <a:gd name="connsiteY1" fmla="*/ 0 h 406"/>
                <a:gd name="connsiteX2" fmla="*/ 0 w 609"/>
                <a:gd name="connsiteY2" fmla="*/ 406 h 406"/>
                <a:gd name="connsiteX3" fmla="*/ 610 w 609"/>
                <a:gd name="connsiteY3" fmla="*/ 406 h 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" h="406">
                  <a:moveTo>
                    <a:pt x="610" y="406"/>
                  </a:moveTo>
                  <a:cubicBezTo>
                    <a:pt x="474" y="271"/>
                    <a:pt x="406" y="136"/>
                    <a:pt x="271" y="0"/>
                  </a:cubicBezTo>
                  <a:cubicBezTo>
                    <a:pt x="68" y="203"/>
                    <a:pt x="0" y="338"/>
                    <a:pt x="0" y="406"/>
                  </a:cubicBezTo>
                  <a:cubicBezTo>
                    <a:pt x="68" y="406"/>
                    <a:pt x="338" y="406"/>
                    <a:pt x="610" y="40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DFECDE7-343B-14A8-09E9-9C1736D60234}"/>
                </a:ext>
              </a:extLst>
            </p:cNvPr>
            <p:cNvSpPr/>
            <p:nvPr/>
          </p:nvSpPr>
          <p:spPr bwMode="ltGray">
            <a:xfrm>
              <a:off x="10671238" y="5843498"/>
              <a:ext cx="904" cy="3605"/>
            </a:xfrm>
            <a:custGeom>
              <a:avLst/>
              <a:gdLst>
                <a:gd name="connsiteX0" fmla="*/ 376 w 904"/>
                <a:gd name="connsiteY0" fmla="*/ 17 h 3605"/>
                <a:gd name="connsiteX1" fmla="*/ 782 w 904"/>
                <a:gd name="connsiteY1" fmla="*/ 3605 h 3605"/>
                <a:gd name="connsiteX2" fmla="*/ 376 w 904"/>
                <a:gd name="connsiteY2" fmla="*/ 17 h 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4" h="3605">
                  <a:moveTo>
                    <a:pt x="376" y="17"/>
                  </a:moveTo>
                  <a:cubicBezTo>
                    <a:pt x="-436" y="355"/>
                    <a:pt x="241" y="2116"/>
                    <a:pt x="782" y="3605"/>
                  </a:cubicBezTo>
                  <a:cubicBezTo>
                    <a:pt x="986" y="1506"/>
                    <a:pt x="986" y="-187"/>
                    <a:pt x="376" y="1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19D4622-3795-C860-A891-196F3B839558}"/>
                </a:ext>
              </a:extLst>
            </p:cNvPr>
            <p:cNvSpPr/>
            <p:nvPr/>
          </p:nvSpPr>
          <p:spPr bwMode="ltGray">
            <a:xfrm>
              <a:off x="10670285" y="5849745"/>
              <a:ext cx="1397" cy="3630"/>
            </a:xfrm>
            <a:custGeom>
              <a:avLst/>
              <a:gdLst>
                <a:gd name="connsiteX0" fmla="*/ 110 w 1397"/>
                <a:gd name="connsiteY0" fmla="*/ 3454 h 3630"/>
                <a:gd name="connsiteX1" fmla="*/ 517 w 1397"/>
                <a:gd name="connsiteY1" fmla="*/ 3318 h 3630"/>
                <a:gd name="connsiteX2" fmla="*/ 585 w 1397"/>
                <a:gd name="connsiteY2" fmla="*/ 3182 h 3630"/>
                <a:gd name="connsiteX3" fmla="*/ 1397 w 1397"/>
                <a:gd name="connsiteY3" fmla="*/ 0 h 3630"/>
                <a:gd name="connsiteX4" fmla="*/ 449 w 1397"/>
                <a:gd name="connsiteY4" fmla="*/ 3047 h 3630"/>
                <a:gd name="connsiteX5" fmla="*/ 110 w 1397"/>
                <a:gd name="connsiteY5" fmla="*/ 3454 h 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7" h="3630">
                  <a:moveTo>
                    <a:pt x="110" y="3454"/>
                  </a:moveTo>
                  <a:cubicBezTo>
                    <a:pt x="246" y="3792"/>
                    <a:pt x="381" y="3589"/>
                    <a:pt x="517" y="3318"/>
                  </a:cubicBezTo>
                  <a:cubicBezTo>
                    <a:pt x="991" y="3724"/>
                    <a:pt x="855" y="3454"/>
                    <a:pt x="585" y="3182"/>
                  </a:cubicBezTo>
                  <a:cubicBezTo>
                    <a:pt x="855" y="2573"/>
                    <a:pt x="1126" y="1354"/>
                    <a:pt x="1397" y="0"/>
                  </a:cubicBezTo>
                  <a:cubicBezTo>
                    <a:pt x="652" y="1490"/>
                    <a:pt x="246" y="2573"/>
                    <a:pt x="449" y="3047"/>
                  </a:cubicBezTo>
                  <a:cubicBezTo>
                    <a:pt x="110" y="2708"/>
                    <a:pt x="-160" y="2641"/>
                    <a:pt x="110" y="34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09B3977B-95B5-89BC-8197-0502548B09F5}"/>
                </a:ext>
              </a:extLst>
            </p:cNvPr>
            <p:cNvSpPr/>
            <p:nvPr/>
          </p:nvSpPr>
          <p:spPr bwMode="ltGray">
            <a:xfrm>
              <a:off x="10672235" y="5848661"/>
              <a:ext cx="432" cy="390"/>
            </a:xfrm>
            <a:custGeom>
              <a:avLst/>
              <a:gdLst>
                <a:gd name="connsiteX0" fmla="*/ 192 w 432"/>
                <a:gd name="connsiteY0" fmla="*/ 339 h 390"/>
                <a:gd name="connsiteX1" fmla="*/ 395 w 432"/>
                <a:gd name="connsiteY1" fmla="*/ 0 h 390"/>
                <a:gd name="connsiteX2" fmla="*/ 192 w 432"/>
                <a:gd name="connsiteY2" fmla="*/ 339 h 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2" h="390">
                  <a:moveTo>
                    <a:pt x="192" y="339"/>
                  </a:moveTo>
                  <a:cubicBezTo>
                    <a:pt x="462" y="474"/>
                    <a:pt x="462" y="339"/>
                    <a:pt x="395" y="0"/>
                  </a:cubicBezTo>
                  <a:cubicBezTo>
                    <a:pt x="-11" y="0"/>
                    <a:pt x="-147" y="68"/>
                    <a:pt x="192" y="33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79526856-C56E-43D3-BA64-02C6DA35A989}"/>
                </a:ext>
              </a:extLst>
            </p:cNvPr>
            <p:cNvSpPr/>
            <p:nvPr/>
          </p:nvSpPr>
          <p:spPr bwMode="ltGray">
            <a:xfrm>
              <a:off x="10671682" y="5847104"/>
              <a:ext cx="812" cy="2573"/>
            </a:xfrm>
            <a:custGeom>
              <a:avLst/>
              <a:gdLst>
                <a:gd name="connsiteX0" fmla="*/ 0 w 812"/>
                <a:gd name="connsiteY0" fmla="*/ 2573 h 2573"/>
                <a:gd name="connsiteX1" fmla="*/ 813 w 812"/>
                <a:gd name="connsiteY1" fmla="*/ 1151 h 2573"/>
                <a:gd name="connsiteX2" fmla="*/ 338 w 812"/>
                <a:gd name="connsiteY2" fmla="*/ 0 h 2573"/>
                <a:gd name="connsiteX3" fmla="*/ 0 w 812"/>
                <a:gd name="connsiteY3" fmla="*/ 2573 h 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" h="2573">
                  <a:moveTo>
                    <a:pt x="0" y="2573"/>
                  </a:moveTo>
                  <a:cubicBezTo>
                    <a:pt x="203" y="2099"/>
                    <a:pt x="542" y="1625"/>
                    <a:pt x="813" y="1151"/>
                  </a:cubicBezTo>
                  <a:cubicBezTo>
                    <a:pt x="677" y="813"/>
                    <a:pt x="542" y="474"/>
                    <a:pt x="338" y="0"/>
                  </a:cubicBezTo>
                  <a:cubicBezTo>
                    <a:pt x="271" y="813"/>
                    <a:pt x="136" y="1693"/>
                    <a:pt x="0" y="257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D9445696-20E2-4AEE-EB44-56C160D31AB6}"/>
                </a:ext>
              </a:extLst>
            </p:cNvPr>
            <p:cNvSpPr/>
            <p:nvPr/>
          </p:nvSpPr>
          <p:spPr bwMode="ltGray">
            <a:xfrm>
              <a:off x="10688001" y="5832911"/>
              <a:ext cx="4021" cy="1239"/>
            </a:xfrm>
            <a:custGeom>
              <a:avLst/>
              <a:gdLst>
                <a:gd name="connsiteX0" fmla="*/ 3521 w 4021"/>
                <a:gd name="connsiteY0" fmla="*/ 920 h 1239"/>
                <a:gd name="connsiteX1" fmla="*/ 0 w 4021"/>
                <a:gd name="connsiteY1" fmla="*/ 176 h 1239"/>
                <a:gd name="connsiteX2" fmla="*/ 3521 w 4021"/>
                <a:gd name="connsiteY2" fmla="*/ 920 h 1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21" h="1239">
                  <a:moveTo>
                    <a:pt x="3521" y="920"/>
                  </a:moveTo>
                  <a:cubicBezTo>
                    <a:pt x="5146" y="-1043"/>
                    <a:pt x="2505" y="853"/>
                    <a:pt x="0" y="176"/>
                  </a:cubicBezTo>
                  <a:cubicBezTo>
                    <a:pt x="1625" y="1124"/>
                    <a:pt x="2912" y="1598"/>
                    <a:pt x="3521" y="92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559D23AB-8EF8-116D-0C79-6A638EF46AF2}"/>
                </a:ext>
              </a:extLst>
            </p:cNvPr>
            <p:cNvSpPr/>
            <p:nvPr/>
          </p:nvSpPr>
          <p:spPr bwMode="ltGray">
            <a:xfrm>
              <a:off x="10687121" y="5832613"/>
              <a:ext cx="880" cy="474"/>
            </a:xfrm>
            <a:custGeom>
              <a:avLst/>
              <a:gdLst>
                <a:gd name="connsiteX0" fmla="*/ 880 w 880"/>
                <a:gd name="connsiteY0" fmla="*/ 474 h 474"/>
                <a:gd name="connsiteX1" fmla="*/ 0 w 880"/>
                <a:gd name="connsiteY1" fmla="*/ 0 h 474"/>
                <a:gd name="connsiteX2" fmla="*/ 339 w 880"/>
                <a:gd name="connsiteY2" fmla="*/ 338 h 474"/>
                <a:gd name="connsiteX3" fmla="*/ 880 w 880"/>
                <a:gd name="connsiteY3" fmla="*/ 474 h 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0" h="474">
                  <a:moveTo>
                    <a:pt x="880" y="474"/>
                  </a:moveTo>
                  <a:cubicBezTo>
                    <a:pt x="610" y="338"/>
                    <a:pt x="271" y="203"/>
                    <a:pt x="0" y="0"/>
                  </a:cubicBezTo>
                  <a:cubicBezTo>
                    <a:pt x="136" y="68"/>
                    <a:pt x="203" y="271"/>
                    <a:pt x="339" y="338"/>
                  </a:cubicBezTo>
                  <a:cubicBezTo>
                    <a:pt x="474" y="406"/>
                    <a:pt x="677" y="474"/>
                    <a:pt x="880" y="4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A5448E96-E805-3046-86CC-ADBB6DEB20E6}"/>
                </a:ext>
              </a:extLst>
            </p:cNvPr>
            <p:cNvSpPr/>
            <p:nvPr/>
          </p:nvSpPr>
          <p:spPr bwMode="ltGray">
            <a:xfrm>
              <a:off x="10678123" y="5828592"/>
              <a:ext cx="8109" cy="5320"/>
            </a:xfrm>
            <a:custGeom>
              <a:avLst/>
              <a:gdLst>
                <a:gd name="connsiteX0" fmla="*/ 466 w 8109"/>
                <a:gd name="connsiteY0" fmla="*/ 228 h 5320"/>
                <a:gd name="connsiteX1" fmla="*/ 398 w 8109"/>
                <a:gd name="connsiteY1" fmla="*/ 2869 h 5320"/>
                <a:gd name="connsiteX2" fmla="*/ 8050 w 8109"/>
                <a:gd name="connsiteY2" fmla="*/ 4765 h 5320"/>
                <a:gd name="connsiteX3" fmla="*/ 7305 w 8109"/>
                <a:gd name="connsiteY3" fmla="*/ 2937 h 5320"/>
                <a:gd name="connsiteX4" fmla="*/ 466 w 8109"/>
                <a:gd name="connsiteY4" fmla="*/ 228 h 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9" h="5320">
                  <a:moveTo>
                    <a:pt x="466" y="228"/>
                  </a:moveTo>
                  <a:cubicBezTo>
                    <a:pt x="-211" y="770"/>
                    <a:pt x="-76" y="1718"/>
                    <a:pt x="398" y="2869"/>
                  </a:cubicBezTo>
                  <a:cubicBezTo>
                    <a:pt x="3446" y="4630"/>
                    <a:pt x="6696" y="6187"/>
                    <a:pt x="8050" y="4765"/>
                  </a:cubicBezTo>
                  <a:cubicBezTo>
                    <a:pt x="8253" y="4562"/>
                    <a:pt x="7914" y="3817"/>
                    <a:pt x="7305" y="2937"/>
                  </a:cubicBezTo>
                  <a:cubicBezTo>
                    <a:pt x="4461" y="1176"/>
                    <a:pt x="1617" y="-652"/>
                    <a:pt x="466" y="22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10B01B65-9E27-FE22-EC1A-4413CC149A94}"/>
                </a:ext>
              </a:extLst>
            </p:cNvPr>
            <p:cNvSpPr/>
            <p:nvPr/>
          </p:nvSpPr>
          <p:spPr bwMode="ltGray">
            <a:xfrm>
              <a:off x="10322399" y="7368506"/>
              <a:ext cx="28453" cy="45038"/>
            </a:xfrm>
            <a:custGeom>
              <a:avLst/>
              <a:gdLst>
                <a:gd name="connsiteX0" fmla="*/ 15519 w 28453"/>
                <a:gd name="connsiteY0" fmla="*/ 12331 h 45038"/>
                <a:gd name="connsiteX1" fmla="*/ 8002 w 28453"/>
                <a:gd name="connsiteY1" fmla="*/ 7 h 45038"/>
                <a:gd name="connsiteX2" fmla="*/ 5836 w 28453"/>
                <a:gd name="connsiteY2" fmla="*/ 13821 h 45038"/>
                <a:gd name="connsiteX3" fmla="*/ 825 w 28453"/>
                <a:gd name="connsiteY3" fmla="*/ 17206 h 45038"/>
                <a:gd name="connsiteX4" fmla="*/ 11185 w 28453"/>
                <a:gd name="connsiteY4" fmla="*/ 20524 h 45038"/>
                <a:gd name="connsiteX5" fmla="*/ 1637 w 28453"/>
                <a:gd name="connsiteY5" fmla="*/ 34338 h 45038"/>
                <a:gd name="connsiteX6" fmla="*/ 14300 w 28453"/>
                <a:gd name="connsiteY6" fmla="*/ 39755 h 45038"/>
                <a:gd name="connsiteX7" fmla="*/ 10576 w 28453"/>
                <a:gd name="connsiteY7" fmla="*/ 42193 h 45038"/>
                <a:gd name="connsiteX8" fmla="*/ 22764 w 28453"/>
                <a:gd name="connsiteY8" fmla="*/ 44563 h 45038"/>
                <a:gd name="connsiteX9" fmla="*/ 25067 w 28453"/>
                <a:gd name="connsiteY9" fmla="*/ 31426 h 45038"/>
                <a:gd name="connsiteX10" fmla="*/ 13149 w 28453"/>
                <a:gd name="connsiteY10" fmla="*/ 26618 h 45038"/>
                <a:gd name="connsiteX11" fmla="*/ 27572 w 28453"/>
                <a:gd name="connsiteY11" fmla="*/ 17003 h 45038"/>
                <a:gd name="connsiteX12" fmla="*/ 28385 w 28453"/>
                <a:gd name="connsiteY12" fmla="*/ 10299 h 45038"/>
                <a:gd name="connsiteX13" fmla="*/ 15519 w 28453"/>
                <a:gd name="connsiteY13" fmla="*/ 12331 h 4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453" h="45038">
                  <a:moveTo>
                    <a:pt x="15519" y="12331"/>
                  </a:moveTo>
                  <a:cubicBezTo>
                    <a:pt x="10576" y="12331"/>
                    <a:pt x="11050" y="-332"/>
                    <a:pt x="8002" y="7"/>
                  </a:cubicBezTo>
                  <a:cubicBezTo>
                    <a:pt x="4955" y="413"/>
                    <a:pt x="8476" y="11789"/>
                    <a:pt x="5836" y="13821"/>
                  </a:cubicBezTo>
                  <a:cubicBezTo>
                    <a:pt x="3195" y="15920"/>
                    <a:pt x="-2019" y="15310"/>
                    <a:pt x="825" y="17206"/>
                  </a:cubicBezTo>
                  <a:cubicBezTo>
                    <a:pt x="3669" y="19102"/>
                    <a:pt x="11794" y="18019"/>
                    <a:pt x="11185" y="20524"/>
                  </a:cubicBezTo>
                  <a:cubicBezTo>
                    <a:pt x="10643" y="22962"/>
                    <a:pt x="-665" y="32239"/>
                    <a:pt x="1637" y="34338"/>
                  </a:cubicBezTo>
                  <a:cubicBezTo>
                    <a:pt x="3940" y="36437"/>
                    <a:pt x="14300" y="36776"/>
                    <a:pt x="14300" y="39755"/>
                  </a:cubicBezTo>
                  <a:cubicBezTo>
                    <a:pt x="14300" y="42802"/>
                    <a:pt x="8274" y="41448"/>
                    <a:pt x="10576" y="42193"/>
                  </a:cubicBezTo>
                  <a:cubicBezTo>
                    <a:pt x="12878" y="42938"/>
                    <a:pt x="18431" y="46256"/>
                    <a:pt x="22764" y="44563"/>
                  </a:cubicBezTo>
                  <a:cubicBezTo>
                    <a:pt x="27166" y="42870"/>
                    <a:pt x="24660" y="35218"/>
                    <a:pt x="25067" y="31426"/>
                  </a:cubicBezTo>
                  <a:cubicBezTo>
                    <a:pt x="25473" y="27634"/>
                    <a:pt x="13623" y="28515"/>
                    <a:pt x="13149" y="26618"/>
                  </a:cubicBezTo>
                  <a:cubicBezTo>
                    <a:pt x="12743" y="24723"/>
                    <a:pt x="27708" y="18560"/>
                    <a:pt x="27572" y="17003"/>
                  </a:cubicBezTo>
                  <a:cubicBezTo>
                    <a:pt x="27436" y="15514"/>
                    <a:pt x="27436" y="14836"/>
                    <a:pt x="28385" y="10299"/>
                  </a:cubicBezTo>
                  <a:cubicBezTo>
                    <a:pt x="29333" y="5830"/>
                    <a:pt x="20327" y="12331"/>
                    <a:pt x="15519" y="123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DD78FFBB-96A6-A0E5-69B7-267F7CAAFAAA}"/>
                </a:ext>
              </a:extLst>
            </p:cNvPr>
            <p:cNvSpPr/>
            <p:nvPr/>
          </p:nvSpPr>
          <p:spPr bwMode="ltGray">
            <a:xfrm>
              <a:off x="10542002" y="7773378"/>
              <a:ext cx="5561" cy="9005"/>
            </a:xfrm>
            <a:custGeom>
              <a:avLst/>
              <a:gdLst>
                <a:gd name="connsiteX0" fmla="*/ 3664 w 5561"/>
                <a:gd name="connsiteY0" fmla="*/ 2844 h 9005"/>
                <a:gd name="connsiteX1" fmla="*/ 5492 w 5561"/>
                <a:gd name="connsiteY1" fmla="*/ 4333 h 9005"/>
                <a:gd name="connsiteX2" fmla="*/ 1632 w 5561"/>
                <a:gd name="connsiteY2" fmla="*/ 0 h 9005"/>
                <a:gd name="connsiteX3" fmla="*/ 3596 w 5561"/>
                <a:gd name="connsiteY3" fmla="*/ 2776 h 9005"/>
                <a:gd name="connsiteX4" fmla="*/ 7 w 5561"/>
                <a:gd name="connsiteY4" fmla="*/ 7042 h 9005"/>
                <a:gd name="connsiteX5" fmla="*/ 888 w 5561"/>
                <a:gd name="connsiteY5" fmla="*/ 9006 h 9005"/>
                <a:gd name="connsiteX6" fmla="*/ 3325 w 5561"/>
                <a:gd name="connsiteY6" fmla="*/ 3115 h 9005"/>
                <a:gd name="connsiteX7" fmla="*/ 3664 w 5561"/>
                <a:gd name="connsiteY7" fmla="*/ 2844 h 9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61" h="9005">
                  <a:moveTo>
                    <a:pt x="3664" y="2844"/>
                  </a:moveTo>
                  <a:cubicBezTo>
                    <a:pt x="4545" y="3995"/>
                    <a:pt x="5222" y="4672"/>
                    <a:pt x="5492" y="4333"/>
                  </a:cubicBezTo>
                  <a:cubicBezTo>
                    <a:pt x="5966" y="3724"/>
                    <a:pt x="3935" y="1828"/>
                    <a:pt x="1632" y="0"/>
                  </a:cubicBezTo>
                  <a:cubicBezTo>
                    <a:pt x="2310" y="1015"/>
                    <a:pt x="2987" y="1964"/>
                    <a:pt x="3596" y="2776"/>
                  </a:cubicBezTo>
                  <a:cubicBezTo>
                    <a:pt x="2852" y="3250"/>
                    <a:pt x="211" y="5417"/>
                    <a:pt x="7" y="7042"/>
                  </a:cubicBezTo>
                  <a:cubicBezTo>
                    <a:pt x="-60" y="7584"/>
                    <a:pt x="346" y="8261"/>
                    <a:pt x="888" y="9006"/>
                  </a:cubicBezTo>
                  <a:cubicBezTo>
                    <a:pt x="1632" y="6365"/>
                    <a:pt x="2378" y="3927"/>
                    <a:pt x="3325" y="3115"/>
                  </a:cubicBezTo>
                  <a:cubicBezTo>
                    <a:pt x="3529" y="3047"/>
                    <a:pt x="3596" y="2912"/>
                    <a:pt x="3664" y="28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26F6134E-C233-2EF8-A495-257FE84D39A9}"/>
                </a:ext>
              </a:extLst>
            </p:cNvPr>
            <p:cNvSpPr/>
            <p:nvPr/>
          </p:nvSpPr>
          <p:spPr bwMode="ltGray">
            <a:xfrm>
              <a:off x="10499362" y="7767448"/>
              <a:ext cx="48058" cy="53116"/>
            </a:xfrm>
            <a:custGeom>
              <a:avLst/>
              <a:gdLst>
                <a:gd name="connsiteX0" fmla="*/ 46507 w 48058"/>
                <a:gd name="connsiteY0" fmla="*/ 30375 h 53116"/>
                <a:gd name="connsiteX1" fmla="*/ 47793 w 48058"/>
                <a:gd name="connsiteY1" fmla="*/ 22113 h 53116"/>
                <a:gd name="connsiteX2" fmla="*/ 43527 w 48058"/>
                <a:gd name="connsiteY2" fmla="*/ 15003 h 53116"/>
                <a:gd name="connsiteX3" fmla="*/ 40277 w 48058"/>
                <a:gd name="connsiteY3" fmla="*/ 23535 h 53116"/>
                <a:gd name="connsiteX4" fmla="*/ 32422 w 48058"/>
                <a:gd name="connsiteY4" fmla="*/ 20218 h 53116"/>
                <a:gd name="connsiteX5" fmla="*/ 28901 w 48058"/>
                <a:gd name="connsiteY5" fmla="*/ 12498 h 53116"/>
                <a:gd name="connsiteX6" fmla="*/ 30256 w 48058"/>
                <a:gd name="connsiteY6" fmla="*/ 12498 h 53116"/>
                <a:gd name="connsiteX7" fmla="*/ 27141 w 48058"/>
                <a:gd name="connsiteY7" fmla="*/ 377 h 53116"/>
                <a:gd name="connsiteX8" fmla="*/ 15493 w 48058"/>
                <a:gd name="connsiteY8" fmla="*/ 2747 h 53116"/>
                <a:gd name="connsiteX9" fmla="*/ 20301 w 48058"/>
                <a:gd name="connsiteY9" fmla="*/ 9789 h 53116"/>
                <a:gd name="connsiteX10" fmla="*/ 27073 w 48058"/>
                <a:gd name="connsiteY10" fmla="*/ 12024 h 53116"/>
                <a:gd name="connsiteX11" fmla="*/ 19353 w 48058"/>
                <a:gd name="connsiteY11" fmla="*/ 21436 h 53116"/>
                <a:gd name="connsiteX12" fmla="*/ 12311 w 48058"/>
                <a:gd name="connsiteY12" fmla="*/ 22791 h 53116"/>
                <a:gd name="connsiteX13" fmla="*/ 2696 w 48058"/>
                <a:gd name="connsiteY13" fmla="*/ 22587 h 53116"/>
                <a:gd name="connsiteX14" fmla="*/ 14952 w 48058"/>
                <a:gd name="connsiteY14" fmla="*/ 30849 h 53116"/>
                <a:gd name="connsiteX15" fmla="*/ 16103 w 48058"/>
                <a:gd name="connsiteY15" fmla="*/ 30645 h 53116"/>
                <a:gd name="connsiteX16" fmla="*/ 16374 w 48058"/>
                <a:gd name="connsiteY16" fmla="*/ 32338 h 53116"/>
                <a:gd name="connsiteX17" fmla="*/ 14342 w 48058"/>
                <a:gd name="connsiteY17" fmla="*/ 37011 h 53116"/>
                <a:gd name="connsiteX18" fmla="*/ 7503 w 48058"/>
                <a:gd name="connsiteY18" fmla="*/ 37349 h 53116"/>
                <a:gd name="connsiteX19" fmla="*/ 12379 w 48058"/>
                <a:gd name="connsiteY19" fmla="*/ 39042 h 53116"/>
                <a:gd name="connsiteX20" fmla="*/ 9602 w 48058"/>
                <a:gd name="connsiteY20" fmla="*/ 40735 h 53116"/>
                <a:gd name="connsiteX21" fmla="*/ 7639 w 48058"/>
                <a:gd name="connsiteY21" fmla="*/ 42563 h 53116"/>
                <a:gd name="connsiteX22" fmla="*/ 1815 w 48058"/>
                <a:gd name="connsiteY22" fmla="*/ 50215 h 53116"/>
                <a:gd name="connsiteX23" fmla="*/ 15629 w 48058"/>
                <a:gd name="connsiteY23" fmla="*/ 52450 h 53116"/>
                <a:gd name="connsiteX24" fmla="*/ 31542 w 48058"/>
                <a:gd name="connsiteY24" fmla="*/ 50621 h 53116"/>
                <a:gd name="connsiteX25" fmla="*/ 26599 w 48058"/>
                <a:gd name="connsiteY25" fmla="*/ 46762 h 53116"/>
                <a:gd name="connsiteX26" fmla="*/ 30662 w 48058"/>
                <a:gd name="connsiteY26" fmla="*/ 29020 h 53116"/>
                <a:gd name="connsiteX27" fmla="*/ 46507 w 48058"/>
                <a:gd name="connsiteY27" fmla="*/ 30375 h 53116"/>
                <a:gd name="connsiteX28" fmla="*/ 15426 w 48058"/>
                <a:gd name="connsiteY28" fmla="*/ 42293 h 53116"/>
                <a:gd name="connsiteX29" fmla="*/ 17660 w 48058"/>
                <a:gd name="connsiteY29" fmla="*/ 43646 h 53116"/>
                <a:gd name="connsiteX30" fmla="*/ 15426 w 48058"/>
                <a:gd name="connsiteY30" fmla="*/ 42293 h 53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8058" h="53116">
                  <a:moveTo>
                    <a:pt x="46507" y="30375"/>
                  </a:moveTo>
                  <a:cubicBezTo>
                    <a:pt x="46778" y="27057"/>
                    <a:pt x="46100" y="24687"/>
                    <a:pt x="47793" y="22113"/>
                  </a:cubicBezTo>
                  <a:cubicBezTo>
                    <a:pt x="49080" y="20218"/>
                    <a:pt x="45356" y="17238"/>
                    <a:pt x="43527" y="15003"/>
                  </a:cubicBezTo>
                  <a:cubicBezTo>
                    <a:pt x="42444" y="18999"/>
                    <a:pt x="41496" y="23535"/>
                    <a:pt x="40277" y="23535"/>
                  </a:cubicBezTo>
                  <a:cubicBezTo>
                    <a:pt x="38314" y="23535"/>
                    <a:pt x="37230" y="22655"/>
                    <a:pt x="32422" y="20218"/>
                  </a:cubicBezTo>
                  <a:cubicBezTo>
                    <a:pt x="29510" y="18795"/>
                    <a:pt x="29172" y="14868"/>
                    <a:pt x="28901" y="12498"/>
                  </a:cubicBezTo>
                  <a:cubicBezTo>
                    <a:pt x="29510" y="12634"/>
                    <a:pt x="30052" y="12634"/>
                    <a:pt x="30256" y="12498"/>
                  </a:cubicBezTo>
                  <a:cubicBezTo>
                    <a:pt x="31271" y="11618"/>
                    <a:pt x="29307" y="1258"/>
                    <a:pt x="27141" y="377"/>
                  </a:cubicBezTo>
                  <a:cubicBezTo>
                    <a:pt x="24974" y="-503"/>
                    <a:pt x="16035" y="106"/>
                    <a:pt x="15493" y="2747"/>
                  </a:cubicBezTo>
                  <a:cubicBezTo>
                    <a:pt x="15087" y="4711"/>
                    <a:pt x="18608" y="9654"/>
                    <a:pt x="20301" y="9789"/>
                  </a:cubicBezTo>
                  <a:cubicBezTo>
                    <a:pt x="21385" y="9857"/>
                    <a:pt x="24567" y="11211"/>
                    <a:pt x="27073" y="12024"/>
                  </a:cubicBezTo>
                  <a:cubicBezTo>
                    <a:pt x="24906" y="15342"/>
                    <a:pt x="22265" y="22452"/>
                    <a:pt x="19353" y="21436"/>
                  </a:cubicBezTo>
                  <a:cubicBezTo>
                    <a:pt x="16239" y="20285"/>
                    <a:pt x="17186" y="23603"/>
                    <a:pt x="12311" y="22791"/>
                  </a:cubicBezTo>
                  <a:cubicBezTo>
                    <a:pt x="7435" y="21978"/>
                    <a:pt x="664" y="19473"/>
                    <a:pt x="2696" y="22587"/>
                  </a:cubicBezTo>
                  <a:cubicBezTo>
                    <a:pt x="4659" y="25702"/>
                    <a:pt x="9873" y="30307"/>
                    <a:pt x="14952" y="30849"/>
                  </a:cubicBezTo>
                  <a:cubicBezTo>
                    <a:pt x="15426" y="30916"/>
                    <a:pt x="15765" y="30781"/>
                    <a:pt x="16103" y="30645"/>
                  </a:cubicBezTo>
                  <a:cubicBezTo>
                    <a:pt x="16239" y="30984"/>
                    <a:pt x="16374" y="31526"/>
                    <a:pt x="16374" y="32338"/>
                  </a:cubicBezTo>
                  <a:cubicBezTo>
                    <a:pt x="16374" y="33760"/>
                    <a:pt x="15493" y="35453"/>
                    <a:pt x="14342" y="37011"/>
                  </a:cubicBezTo>
                  <a:cubicBezTo>
                    <a:pt x="12853" y="36672"/>
                    <a:pt x="10280" y="36943"/>
                    <a:pt x="7503" y="37349"/>
                  </a:cubicBezTo>
                  <a:cubicBezTo>
                    <a:pt x="9332" y="38162"/>
                    <a:pt x="11024" y="38771"/>
                    <a:pt x="12379" y="39042"/>
                  </a:cubicBezTo>
                  <a:cubicBezTo>
                    <a:pt x="11431" y="39854"/>
                    <a:pt x="10483" y="40532"/>
                    <a:pt x="9602" y="40735"/>
                  </a:cubicBezTo>
                  <a:cubicBezTo>
                    <a:pt x="6894" y="41277"/>
                    <a:pt x="7909" y="41141"/>
                    <a:pt x="7639" y="42563"/>
                  </a:cubicBezTo>
                  <a:cubicBezTo>
                    <a:pt x="7368" y="43985"/>
                    <a:pt x="-4415" y="48251"/>
                    <a:pt x="1815" y="50215"/>
                  </a:cubicBezTo>
                  <a:cubicBezTo>
                    <a:pt x="8113" y="52179"/>
                    <a:pt x="13056" y="51908"/>
                    <a:pt x="15629" y="52450"/>
                  </a:cubicBezTo>
                  <a:cubicBezTo>
                    <a:pt x="18202" y="52991"/>
                    <a:pt x="30391" y="54278"/>
                    <a:pt x="31542" y="50621"/>
                  </a:cubicBezTo>
                  <a:cubicBezTo>
                    <a:pt x="32016" y="49199"/>
                    <a:pt x="29646" y="47913"/>
                    <a:pt x="26599" y="46762"/>
                  </a:cubicBezTo>
                  <a:cubicBezTo>
                    <a:pt x="28292" y="42631"/>
                    <a:pt x="27479" y="31119"/>
                    <a:pt x="30662" y="29020"/>
                  </a:cubicBezTo>
                  <a:cubicBezTo>
                    <a:pt x="34792" y="26379"/>
                    <a:pt x="46236" y="33760"/>
                    <a:pt x="46507" y="30375"/>
                  </a:cubicBezTo>
                  <a:close/>
                  <a:moveTo>
                    <a:pt x="15426" y="42293"/>
                  </a:moveTo>
                  <a:cubicBezTo>
                    <a:pt x="15155" y="41480"/>
                    <a:pt x="16171" y="42360"/>
                    <a:pt x="17660" y="43646"/>
                  </a:cubicBezTo>
                  <a:cubicBezTo>
                    <a:pt x="16441" y="43105"/>
                    <a:pt x="15561" y="42699"/>
                    <a:pt x="15426" y="422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36730138-A786-126E-13A1-3E75083F3A9B}"/>
                </a:ext>
              </a:extLst>
            </p:cNvPr>
            <p:cNvSpPr/>
            <p:nvPr/>
          </p:nvSpPr>
          <p:spPr bwMode="ltGray">
            <a:xfrm>
              <a:off x="10493565" y="7799150"/>
              <a:ext cx="13300" cy="7340"/>
            </a:xfrm>
            <a:custGeom>
              <a:avLst/>
              <a:gdLst>
                <a:gd name="connsiteX0" fmla="*/ 2940 w 13300"/>
                <a:gd name="connsiteY0" fmla="*/ 7340 h 7340"/>
                <a:gd name="connsiteX1" fmla="*/ 13300 w 13300"/>
                <a:gd name="connsiteY1" fmla="*/ 5648 h 7340"/>
                <a:gd name="connsiteX2" fmla="*/ 2330 w 13300"/>
                <a:gd name="connsiteY2" fmla="*/ 298 h 7340"/>
                <a:gd name="connsiteX3" fmla="*/ 2940 w 13300"/>
                <a:gd name="connsiteY3" fmla="*/ 7340 h 7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00" h="7340">
                  <a:moveTo>
                    <a:pt x="2940" y="7340"/>
                  </a:moveTo>
                  <a:cubicBezTo>
                    <a:pt x="4362" y="7340"/>
                    <a:pt x="9034" y="6257"/>
                    <a:pt x="13300" y="5648"/>
                  </a:cubicBezTo>
                  <a:cubicBezTo>
                    <a:pt x="9102" y="3820"/>
                    <a:pt x="4497" y="1314"/>
                    <a:pt x="2330" y="298"/>
                  </a:cubicBezTo>
                  <a:cubicBezTo>
                    <a:pt x="-1936" y="-1733"/>
                    <a:pt x="502" y="7273"/>
                    <a:pt x="2940" y="734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33B15A50-9E4F-4A5F-D958-ADD5432EC1A4}"/>
                </a:ext>
              </a:extLst>
            </p:cNvPr>
            <p:cNvSpPr/>
            <p:nvPr/>
          </p:nvSpPr>
          <p:spPr bwMode="ltGray">
            <a:xfrm>
              <a:off x="10534493" y="7766268"/>
              <a:ext cx="9141" cy="7177"/>
            </a:xfrm>
            <a:custGeom>
              <a:avLst/>
              <a:gdLst>
                <a:gd name="connsiteX0" fmla="*/ 4130 w 9141"/>
                <a:gd name="connsiteY0" fmla="*/ 677 h 7177"/>
                <a:gd name="connsiteX1" fmla="*/ 0 w 9141"/>
                <a:gd name="connsiteY1" fmla="*/ 0 h 7177"/>
                <a:gd name="connsiteX2" fmla="*/ 3860 w 9141"/>
                <a:gd name="connsiteY2" fmla="*/ 3725 h 7177"/>
                <a:gd name="connsiteX3" fmla="*/ 9141 w 9141"/>
                <a:gd name="connsiteY3" fmla="*/ 7178 h 7177"/>
                <a:gd name="connsiteX4" fmla="*/ 4130 w 9141"/>
                <a:gd name="connsiteY4" fmla="*/ 677 h 7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1" h="7177">
                  <a:moveTo>
                    <a:pt x="4130" y="677"/>
                  </a:moveTo>
                  <a:cubicBezTo>
                    <a:pt x="3521" y="406"/>
                    <a:pt x="1828" y="203"/>
                    <a:pt x="0" y="0"/>
                  </a:cubicBezTo>
                  <a:cubicBezTo>
                    <a:pt x="1490" y="1490"/>
                    <a:pt x="2844" y="3251"/>
                    <a:pt x="3860" y="3725"/>
                  </a:cubicBezTo>
                  <a:cubicBezTo>
                    <a:pt x="4808" y="4131"/>
                    <a:pt x="7042" y="5620"/>
                    <a:pt x="9141" y="7178"/>
                  </a:cubicBezTo>
                  <a:cubicBezTo>
                    <a:pt x="7178" y="4266"/>
                    <a:pt x="5079" y="1084"/>
                    <a:pt x="4130" y="67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3184DC16-A9E1-CF50-BCB0-52015A396090}"/>
                </a:ext>
              </a:extLst>
            </p:cNvPr>
            <p:cNvSpPr/>
            <p:nvPr/>
          </p:nvSpPr>
          <p:spPr bwMode="ltGray">
            <a:xfrm>
              <a:off x="10529313" y="7764162"/>
              <a:ext cx="5180" cy="2105"/>
            </a:xfrm>
            <a:custGeom>
              <a:avLst/>
              <a:gdLst>
                <a:gd name="connsiteX0" fmla="*/ 982 w 5180"/>
                <a:gd name="connsiteY0" fmla="*/ 142 h 2105"/>
                <a:gd name="connsiteX1" fmla="*/ 5180 w 5180"/>
                <a:gd name="connsiteY1" fmla="*/ 2106 h 2105"/>
                <a:gd name="connsiteX2" fmla="*/ 982 w 5180"/>
                <a:gd name="connsiteY2" fmla="*/ 142 h 2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80" h="2105">
                  <a:moveTo>
                    <a:pt x="982" y="142"/>
                  </a:moveTo>
                  <a:cubicBezTo>
                    <a:pt x="-1794" y="1225"/>
                    <a:pt x="1862" y="1699"/>
                    <a:pt x="5180" y="2106"/>
                  </a:cubicBezTo>
                  <a:cubicBezTo>
                    <a:pt x="3826" y="684"/>
                    <a:pt x="2404" y="-400"/>
                    <a:pt x="982" y="14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554B4FBE-BD51-803E-29CE-CD258BEAD71A}"/>
                </a:ext>
              </a:extLst>
            </p:cNvPr>
            <p:cNvSpPr/>
            <p:nvPr/>
          </p:nvSpPr>
          <p:spPr bwMode="ltGray">
            <a:xfrm>
              <a:off x="10551015" y="7765007"/>
              <a:ext cx="44310" cy="52927"/>
            </a:xfrm>
            <a:custGeom>
              <a:avLst/>
              <a:gdLst>
                <a:gd name="connsiteX0" fmla="*/ 34873 w 44310"/>
                <a:gd name="connsiteY0" fmla="*/ 14397 h 52927"/>
                <a:gd name="connsiteX1" fmla="*/ 32164 w 44310"/>
                <a:gd name="connsiteY1" fmla="*/ 17783 h 52927"/>
                <a:gd name="connsiteX2" fmla="*/ 32571 w 44310"/>
                <a:gd name="connsiteY2" fmla="*/ 16158 h 52927"/>
                <a:gd name="connsiteX3" fmla="*/ 27763 w 44310"/>
                <a:gd name="connsiteY3" fmla="*/ 11418 h 52927"/>
                <a:gd name="connsiteX4" fmla="*/ 27695 w 44310"/>
                <a:gd name="connsiteY4" fmla="*/ 9929 h 52927"/>
                <a:gd name="connsiteX5" fmla="*/ 18351 w 44310"/>
                <a:gd name="connsiteY5" fmla="*/ 448 h 52927"/>
                <a:gd name="connsiteX6" fmla="*/ 14153 w 44310"/>
                <a:gd name="connsiteY6" fmla="*/ 5527 h 52927"/>
                <a:gd name="connsiteX7" fmla="*/ 8803 w 44310"/>
                <a:gd name="connsiteY7" fmla="*/ 8168 h 52927"/>
                <a:gd name="connsiteX8" fmla="*/ 14762 w 44310"/>
                <a:gd name="connsiteY8" fmla="*/ 14669 h 52927"/>
                <a:gd name="connsiteX9" fmla="*/ 16048 w 44310"/>
                <a:gd name="connsiteY9" fmla="*/ 22659 h 52927"/>
                <a:gd name="connsiteX10" fmla="*/ 11918 w 44310"/>
                <a:gd name="connsiteY10" fmla="*/ 28753 h 52927"/>
                <a:gd name="connsiteX11" fmla="*/ 5146 w 44310"/>
                <a:gd name="connsiteY11" fmla="*/ 21034 h 52927"/>
                <a:gd name="connsiteX12" fmla="*/ 0 w 44310"/>
                <a:gd name="connsiteY12" fmla="*/ 29159 h 52927"/>
                <a:gd name="connsiteX13" fmla="*/ 1422 w 44310"/>
                <a:gd name="connsiteY13" fmla="*/ 42635 h 52927"/>
                <a:gd name="connsiteX14" fmla="*/ 9954 w 44310"/>
                <a:gd name="connsiteY14" fmla="*/ 52927 h 52927"/>
                <a:gd name="connsiteX15" fmla="*/ 20382 w 44310"/>
                <a:gd name="connsiteY15" fmla="*/ 40400 h 52927"/>
                <a:gd name="connsiteX16" fmla="*/ 17132 w 44310"/>
                <a:gd name="connsiteY16" fmla="*/ 39790 h 52927"/>
                <a:gd name="connsiteX17" fmla="*/ 17335 w 44310"/>
                <a:gd name="connsiteY17" fmla="*/ 38910 h 52927"/>
                <a:gd name="connsiteX18" fmla="*/ 17199 w 44310"/>
                <a:gd name="connsiteY18" fmla="*/ 38098 h 52927"/>
                <a:gd name="connsiteX19" fmla="*/ 36972 w 44310"/>
                <a:gd name="connsiteY19" fmla="*/ 37691 h 52927"/>
                <a:gd name="connsiteX20" fmla="*/ 36972 w 44310"/>
                <a:gd name="connsiteY20" fmla="*/ 24487 h 52927"/>
                <a:gd name="connsiteX21" fmla="*/ 43676 w 44310"/>
                <a:gd name="connsiteY21" fmla="*/ 15007 h 52927"/>
                <a:gd name="connsiteX22" fmla="*/ 34873 w 44310"/>
                <a:gd name="connsiteY22" fmla="*/ 14397 h 5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4310" h="52927">
                  <a:moveTo>
                    <a:pt x="34873" y="14397"/>
                  </a:moveTo>
                  <a:cubicBezTo>
                    <a:pt x="34399" y="15955"/>
                    <a:pt x="32571" y="19138"/>
                    <a:pt x="32164" y="17783"/>
                  </a:cubicBezTo>
                  <a:cubicBezTo>
                    <a:pt x="31623" y="15820"/>
                    <a:pt x="36024" y="17106"/>
                    <a:pt x="32571" y="16158"/>
                  </a:cubicBezTo>
                  <a:cubicBezTo>
                    <a:pt x="30201" y="15481"/>
                    <a:pt x="29185" y="12298"/>
                    <a:pt x="27763" y="11418"/>
                  </a:cubicBezTo>
                  <a:cubicBezTo>
                    <a:pt x="27831" y="11012"/>
                    <a:pt x="27831" y="10470"/>
                    <a:pt x="27695" y="9929"/>
                  </a:cubicBezTo>
                  <a:cubicBezTo>
                    <a:pt x="26544" y="5798"/>
                    <a:pt x="23158" y="1870"/>
                    <a:pt x="18351" y="448"/>
                  </a:cubicBezTo>
                  <a:cubicBezTo>
                    <a:pt x="13475" y="-973"/>
                    <a:pt x="15304" y="1058"/>
                    <a:pt x="14153" y="5527"/>
                  </a:cubicBezTo>
                  <a:cubicBezTo>
                    <a:pt x="13746" y="7085"/>
                    <a:pt x="11647" y="6881"/>
                    <a:pt x="8803" y="8168"/>
                  </a:cubicBezTo>
                  <a:cubicBezTo>
                    <a:pt x="5959" y="9454"/>
                    <a:pt x="14762" y="11283"/>
                    <a:pt x="14762" y="14669"/>
                  </a:cubicBezTo>
                  <a:cubicBezTo>
                    <a:pt x="14762" y="18054"/>
                    <a:pt x="15710" y="20966"/>
                    <a:pt x="16048" y="22659"/>
                  </a:cubicBezTo>
                  <a:cubicBezTo>
                    <a:pt x="16387" y="24352"/>
                    <a:pt x="11918" y="27940"/>
                    <a:pt x="11918" y="28753"/>
                  </a:cubicBezTo>
                  <a:cubicBezTo>
                    <a:pt x="11918" y="29633"/>
                    <a:pt x="8261" y="21034"/>
                    <a:pt x="5146" y="21034"/>
                  </a:cubicBezTo>
                  <a:cubicBezTo>
                    <a:pt x="2031" y="21034"/>
                    <a:pt x="0" y="25571"/>
                    <a:pt x="0" y="29159"/>
                  </a:cubicBezTo>
                  <a:cubicBezTo>
                    <a:pt x="0" y="31665"/>
                    <a:pt x="1219" y="38436"/>
                    <a:pt x="1422" y="42635"/>
                  </a:cubicBezTo>
                  <a:cubicBezTo>
                    <a:pt x="4334" y="45479"/>
                    <a:pt x="8532" y="50422"/>
                    <a:pt x="9954" y="52927"/>
                  </a:cubicBezTo>
                  <a:cubicBezTo>
                    <a:pt x="13272" y="50693"/>
                    <a:pt x="21330" y="42567"/>
                    <a:pt x="20382" y="40400"/>
                  </a:cubicBezTo>
                  <a:cubicBezTo>
                    <a:pt x="20044" y="39587"/>
                    <a:pt x="18689" y="39520"/>
                    <a:pt x="17132" y="39790"/>
                  </a:cubicBezTo>
                  <a:cubicBezTo>
                    <a:pt x="17199" y="39520"/>
                    <a:pt x="17335" y="39316"/>
                    <a:pt x="17335" y="38910"/>
                  </a:cubicBezTo>
                  <a:cubicBezTo>
                    <a:pt x="17335" y="38572"/>
                    <a:pt x="17267" y="38301"/>
                    <a:pt x="17199" y="38098"/>
                  </a:cubicBezTo>
                  <a:cubicBezTo>
                    <a:pt x="21398" y="38910"/>
                    <a:pt x="34873" y="40062"/>
                    <a:pt x="36972" y="37691"/>
                  </a:cubicBezTo>
                  <a:cubicBezTo>
                    <a:pt x="39274" y="35118"/>
                    <a:pt x="34941" y="25367"/>
                    <a:pt x="36972" y="24487"/>
                  </a:cubicBezTo>
                  <a:cubicBezTo>
                    <a:pt x="39004" y="23607"/>
                    <a:pt x="46520" y="16158"/>
                    <a:pt x="43676" y="15007"/>
                  </a:cubicBezTo>
                  <a:cubicBezTo>
                    <a:pt x="41645" y="14330"/>
                    <a:pt x="36701" y="14669"/>
                    <a:pt x="34873" y="1439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4F0E71B7-E75B-E22F-9869-EB2F5814D9EC}"/>
                </a:ext>
              </a:extLst>
            </p:cNvPr>
            <p:cNvSpPr/>
            <p:nvPr/>
          </p:nvSpPr>
          <p:spPr bwMode="ltGray">
            <a:xfrm>
              <a:off x="10585129" y="7778536"/>
              <a:ext cx="861" cy="868"/>
            </a:xfrm>
            <a:custGeom>
              <a:avLst/>
              <a:gdLst>
                <a:gd name="connsiteX0" fmla="*/ 285 w 861"/>
                <a:gd name="connsiteY0" fmla="*/ 192 h 868"/>
                <a:gd name="connsiteX1" fmla="*/ 759 w 861"/>
                <a:gd name="connsiteY1" fmla="*/ 869 h 868"/>
                <a:gd name="connsiteX2" fmla="*/ 285 w 861"/>
                <a:gd name="connsiteY2" fmla="*/ 192 h 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1" h="868">
                  <a:moveTo>
                    <a:pt x="285" y="192"/>
                  </a:moveTo>
                  <a:cubicBezTo>
                    <a:pt x="-257" y="598"/>
                    <a:pt x="14" y="801"/>
                    <a:pt x="759" y="869"/>
                  </a:cubicBezTo>
                  <a:cubicBezTo>
                    <a:pt x="962" y="192"/>
                    <a:pt x="894" y="-282"/>
                    <a:pt x="285" y="19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CDAE1342-7627-7B0E-BD80-865827067FE4}"/>
                </a:ext>
              </a:extLst>
            </p:cNvPr>
            <p:cNvSpPr/>
            <p:nvPr/>
          </p:nvSpPr>
          <p:spPr bwMode="ltGray">
            <a:xfrm>
              <a:off x="10556743" y="7816790"/>
              <a:ext cx="4717" cy="3750"/>
            </a:xfrm>
            <a:custGeom>
              <a:avLst/>
              <a:gdLst>
                <a:gd name="connsiteX0" fmla="*/ 28 w 4717"/>
                <a:gd name="connsiteY0" fmla="*/ 1279 h 3750"/>
                <a:gd name="connsiteX1" fmla="*/ 4700 w 4717"/>
                <a:gd name="connsiteY1" fmla="*/ 2362 h 3750"/>
                <a:gd name="connsiteX2" fmla="*/ 4226 w 4717"/>
                <a:gd name="connsiteY2" fmla="*/ 1211 h 3750"/>
                <a:gd name="connsiteX3" fmla="*/ 2940 w 4717"/>
                <a:gd name="connsiteY3" fmla="*/ 1821 h 3750"/>
                <a:gd name="connsiteX4" fmla="*/ 28 w 4717"/>
                <a:gd name="connsiteY4" fmla="*/ 1279 h 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7" h="3750">
                  <a:moveTo>
                    <a:pt x="28" y="1279"/>
                  </a:moveTo>
                  <a:cubicBezTo>
                    <a:pt x="299" y="4326"/>
                    <a:pt x="5039" y="4394"/>
                    <a:pt x="4700" y="2362"/>
                  </a:cubicBezTo>
                  <a:cubicBezTo>
                    <a:pt x="4633" y="2092"/>
                    <a:pt x="4497" y="1686"/>
                    <a:pt x="4226" y="1211"/>
                  </a:cubicBezTo>
                  <a:cubicBezTo>
                    <a:pt x="3617" y="1618"/>
                    <a:pt x="3143" y="1888"/>
                    <a:pt x="2940" y="1821"/>
                  </a:cubicBezTo>
                  <a:cubicBezTo>
                    <a:pt x="1518" y="1550"/>
                    <a:pt x="-243" y="-1768"/>
                    <a:pt x="28" y="12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C2F0DFA2-9AF9-20C1-E63B-DD66C9083E8E}"/>
                </a:ext>
              </a:extLst>
            </p:cNvPr>
            <p:cNvSpPr/>
            <p:nvPr/>
          </p:nvSpPr>
          <p:spPr bwMode="ltGray">
            <a:xfrm>
              <a:off x="10538759" y="7807649"/>
              <a:ext cx="1015" cy="280"/>
            </a:xfrm>
            <a:custGeom>
              <a:avLst/>
              <a:gdLst>
                <a:gd name="connsiteX0" fmla="*/ 0 w 1015"/>
                <a:gd name="connsiteY0" fmla="*/ 128 h 280"/>
                <a:gd name="connsiteX1" fmla="*/ 1016 w 1015"/>
                <a:gd name="connsiteY1" fmla="*/ 128 h 280"/>
                <a:gd name="connsiteX2" fmla="*/ 0 w 1015"/>
                <a:gd name="connsiteY2" fmla="*/ 128 h 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5" h="280">
                  <a:moveTo>
                    <a:pt x="0" y="128"/>
                  </a:moveTo>
                  <a:cubicBezTo>
                    <a:pt x="0" y="331"/>
                    <a:pt x="406" y="331"/>
                    <a:pt x="1016" y="128"/>
                  </a:cubicBezTo>
                  <a:cubicBezTo>
                    <a:pt x="474" y="-7"/>
                    <a:pt x="0" y="-75"/>
                    <a:pt x="0" y="12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702AAA53-45C4-337C-7E63-AAC9266CE2F9}"/>
                </a:ext>
              </a:extLst>
            </p:cNvPr>
            <p:cNvSpPr/>
            <p:nvPr/>
          </p:nvSpPr>
          <p:spPr bwMode="ltGray">
            <a:xfrm>
              <a:off x="10539842" y="7805513"/>
              <a:ext cx="12611" cy="5805"/>
            </a:xfrm>
            <a:custGeom>
              <a:avLst/>
              <a:gdLst>
                <a:gd name="connsiteX0" fmla="*/ 0 w 12611"/>
                <a:gd name="connsiteY0" fmla="*/ 2264 h 5805"/>
                <a:gd name="connsiteX1" fmla="*/ 12053 w 12611"/>
                <a:gd name="connsiteY1" fmla="*/ 5650 h 5805"/>
                <a:gd name="connsiteX2" fmla="*/ 12595 w 12611"/>
                <a:gd name="connsiteY2" fmla="*/ 2196 h 5805"/>
                <a:gd name="connsiteX3" fmla="*/ 10631 w 12611"/>
                <a:gd name="connsiteY3" fmla="*/ 503 h 5805"/>
                <a:gd name="connsiteX4" fmla="*/ 0 w 12611"/>
                <a:gd name="connsiteY4" fmla="*/ 2264 h 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11" h="5805">
                  <a:moveTo>
                    <a:pt x="0" y="2264"/>
                  </a:moveTo>
                  <a:cubicBezTo>
                    <a:pt x="2777" y="2941"/>
                    <a:pt x="10631" y="6598"/>
                    <a:pt x="12053" y="5650"/>
                  </a:cubicBezTo>
                  <a:cubicBezTo>
                    <a:pt x="12527" y="5311"/>
                    <a:pt x="12663" y="3957"/>
                    <a:pt x="12595" y="2196"/>
                  </a:cubicBezTo>
                  <a:cubicBezTo>
                    <a:pt x="11850" y="1451"/>
                    <a:pt x="11173" y="842"/>
                    <a:pt x="10631" y="503"/>
                  </a:cubicBezTo>
                  <a:cubicBezTo>
                    <a:pt x="8329" y="-1122"/>
                    <a:pt x="2370" y="1655"/>
                    <a:pt x="0" y="226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2683D57-18D3-4C4B-62B1-EE1D1738BCB9}"/>
                </a:ext>
              </a:extLst>
            </p:cNvPr>
            <p:cNvSpPr/>
            <p:nvPr/>
          </p:nvSpPr>
          <p:spPr bwMode="ltGray">
            <a:xfrm>
              <a:off x="10437390" y="7946769"/>
              <a:ext cx="5714" cy="4156"/>
            </a:xfrm>
            <a:custGeom>
              <a:avLst/>
              <a:gdLst>
                <a:gd name="connsiteX0" fmla="*/ 5214 w 5714"/>
                <a:gd name="connsiteY0" fmla="*/ 432 h 4156"/>
                <a:gd name="connsiteX1" fmla="*/ 0 w 5714"/>
                <a:gd name="connsiteY1" fmla="*/ 2463 h 4156"/>
                <a:gd name="connsiteX2" fmla="*/ 1422 w 5714"/>
                <a:gd name="connsiteY2" fmla="*/ 3952 h 4156"/>
                <a:gd name="connsiteX3" fmla="*/ 5214 w 5714"/>
                <a:gd name="connsiteY3" fmla="*/ 432 h 4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4" h="4156">
                  <a:moveTo>
                    <a:pt x="5214" y="432"/>
                  </a:moveTo>
                  <a:cubicBezTo>
                    <a:pt x="4063" y="2124"/>
                    <a:pt x="2709" y="1786"/>
                    <a:pt x="0" y="2463"/>
                  </a:cubicBezTo>
                  <a:cubicBezTo>
                    <a:pt x="474" y="3208"/>
                    <a:pt x="1016" y="3749"/>
                    <a:pt x="1422" y="3952"/>
                  </a:cubicBezTo>
                  <a:cubicBezTo>
                    <a:pt x="4469" y="5442"/>
                    <a:pt x="6771" y="-1803"/>
                    <a:pt x="5214" y="43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A37B7589-DFD8-B4F8-359A-9F23F1CD6891}"/>
                </a:ext>
              </a:extLst>
            </p:cNvPr>
            <p:cNvSpPr/>
            <p:nvPr/>
          </p:nvSpPr>
          <p:spPr bwMode="ltGray">
            <a:xfrm>
              <a:off x="10413284" y="7935293"/>
              <a:ext cx="24106" cy="22108"/>
            </a:xfrm>
            <a:custGeom>
              <a:avLst/>
              <a:gdLst>
                <a:gd name="connsiteX0" fmla="*/ 14965 w 24106"/>
                <a:gd name="connsiteY0" fmla="*/ 126 h 22108"/>
                <a:gd name="connsiteX1" fmla="*/ 12053 w 24106"/>
                <a:gd name="connsiteY1" fmla="*/ 10960 h 22108"/>
                <a:gd name="connsiteX2" fmla="*/ 0 w 24106"/>
                <a:gd name="connsiteY2" fmla="*/ 19830 h 22108"/>
                <a:gd name="connsiteX3" fmla="*/ 13069 w 24106"/>
                <a:gd name="connsiteY3" fmla="*/ 21252 h 22108"/>
                <a:gd name="connsiteX4" fmla="*/ 20992 w 24106"/>
                <a:gd name="connsiteY4" fmla="*/ 15022 h 22108"/>
                <a:gd name="connsiteX5" fmla="*/ 24106 w 24106"/>
                <a:gd name="connsiteY5" fmla="*/ 13939 h 22108"/>
                <a:gd name="connsiteX6" fmla="*/ 14965 w 24106"/>
                <a:gd name="connsiteY6" fmla="*/ 126 h 2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106" h="22108">
                  <a:moveTo>
                    <a:pt x="14965" y="126"/>
                  </a:moveTo>
                  <a:cubicBezTo>
                    <a:pt x="11241" y="2293"/>
                    <a:pt x="15507" y="10215"/>
                    <a:pt x="12053" y="10960"/>
                  </a:cubicBezTo>
                  <a:cubicBezTo>
                    <a:pt x="8600" y="11705"/>
                    <a:pt x="0" y="16851"/>
                    <a:pt x="0" y="19830"/>
                  </a:cubicBezTo>
                  <a:cubicBezTo>
                    <a:pt x="0" y="22878"/>
                    <a:pt x="7584" y="22336"/>
                    <a:pt x="13069" y="21252"/>
                  </a:cubicBezTo>
                  <a:cubicBezTo>
                    <a:pt x="18554" y="20101"/>
                    <a:pt x="16049" y="17325"/>
                    <a:pt x="20992" y="15022"/>
                  </a:cubicBezTo>
                  <a:cubicBezTo>
                    <a:pt x="22211" y="14481"/>
                    <a:pt x="23226" y="14143"/>
                    <a:pt x="24106" y="13939"/>
                  </a:cubicBezTo>
                  <a:cubicBezTo>
                    <a:pt x="21195" y="9741"/>
                    <a:pt x="17470" y="-1297"/>
                    <a:pt x="14965" y="12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592686C-E6B6-0B07-8BF6-DA61A6D14C91}"/>
                </a:ext>
              </a:extLst>
            </p:cNvPr>
            <p:cNvSpPr/>
            <p:nvPr/>
          </p:nvSpPr>
          <p:spPr bwMode="ltGray">
            <a:xfrm>
              <a:off x="10110299" y="7909687"/>
              <a:ext cx="5198" cy="2500"/>
            </a:xfrm>
            <a:custGeom>
              <a:avLst/>
              <a:gdLst>
                <a:gd name="connsiteX0" fmla="*/ 30 w 5198"/>
                <a:gd name="connsiteY0" fmla="*/ 1693 h 2500"/>
                <a:gd name="connsiteX1" fmla="*/ 4973 w 5198"/>
                <a:gd name="connsiteY1" fmla="*/ 1084 h 2500"/>
                <a:gd name="connsiteX2" fmla="*/ 2468 w 5198"/>
                <a:gd name="connsiteY2" fmla="*/ 0 h 2500"/>
                <a:gd name="connsiteX3" fmla="*/ 30 w 5198"/>
                <a:gd name="connsiteY3" fmla="*/ 1693 h 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98" h="2500">
                  <a:moveTo>
                    <a:pt x="30" y="1693"/>
                  </a:moveTo>
                  <a:cubicBezTo>
                    <a:pt x="-512" y="3589"/>
                    <a:pt x="6531" y="1625"/>
                    <a:pt x="4973" y="1084"/>
                  </a:cubicBezTo>
                  <a:cubicBezTo>
                    <a:pt x="4567" y="948"/>
                    <a:pt x="3619" y="542"/>
                    <a:pt x="2468" y="0"/>
                  </a:cubicBezTo>
                  <a:cubicBezTo>
                    <a:pt x="1249" y="542"/>
                    <a:pt x="233" y="1151"/>
                    <a:pt x="30" y="16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726CD47C-7758-1FD4-3116-FED3CDB2F100}"/>
                </a:ext>
              </a:extLst>
            </p:cNvPr>
            <p:cNvSpPr/>
            <p:nvPr/>
          </p:nvSpPr>
          <p:spPr bwMode="ltGray">
            <a:xfrm>
              <a:off x="10109381" y="7856881"/>
              <a:ext cx="1013" cy="260"/>
            </a:xfrm>
            <a:custGeom>
              <a:avLst/>
              <a:gdLst>
                <a:gd name="connsiteX0" fmla="*/ 677 w 1013"/>
                <a:gd name="connsiteY0" fmla="*/ 57 h 260"/>
                <a:gd name="connsiteX1" fmla="*/ 0 w 1013"/>
                <a:gd name="connsiteY1" fmla="*/ 260 h 260"/>
                <a:gd name="connsiteX2" fmla="*/ 677 w 1013"/>
                <a:gd name="connsiteY2" fmla="*/ 57 h 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3" h="260">
                  <a:moveTo>
                    <a:pt x="677" y="57"/>
                  </a:moveTo>
                  <a:cubicBezTo>
                    <a:pt x="406" y="125"/>
                    <a:pt x="203" y="192"/>
                    <a:pt x="0" y="260"/>
                  </a:cubicBezTo>
                  <a:cubicBezTo>
                    <a:pt x="813" y="260"/>
                    <a:pt x="1422" y="-146"/>
                    <a:pt x="677" y="5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9AB1FBE6-C018-1FA2-5C07-48F9200CCDDA}"/>
                </a:ext>
              </a:extLst>
            </p:cNvPr>
            <p:cNvSpPr/>
            <p:nvPr/>
          </p:nvSpPr>
          <p:spPr bwMode="ltGray">
            <a:xfrm>
              <a:off x="10077969" y="7831070"/>
              <a:ext cx="18210" cy="21578"/>
            </a:xfrm>
            <a:custGeom>
              <a:avLst/>
              <a:gdLst>
                <a:gd name="connsiteX0" fmla="*/ 16583 w 18210"/>
                <a:gd name="connsiteY0" fmla="*/ 12866 h 21578"/>
                <a:gd name="connsiteX1" fmla="*/ 14619 w 18210"/>
                <a:gd name="connsiteY1" fmla="*/ 5079 h 21578"/>
                <a:gd name="connsiteX2" fmla="*/ 15567 w 18210"/>
                <a:gd name="connsiteY2" fmla="*/ 3724 h 21578"/>
                <a:gd name="connsiteX3" fmla="*/ 15499 w 18210"/>
                <a:gd name="connsiteY3" fmla="*/ 3724 h 21578"/>
                <a:gd name="connsiteX4" fmla="*/ 14551 w 18210"/>
                <a:gd name="connsiteY4" fmla="*/ 5011 h 21578"/>
                <a:gd name="connsiteX5" fmla="*/ 13670 w 18210"/>
                <a:gd name="connsiteY5" fmla="*/ 2370 h 21578"/>
                <a:gd name="connsiteX6" fmla="*/ 15499 w 18210"/>
                <a:gd name="connsiteY6" fmla="*/ 3792 h 21578"/>
                <a:gd name="connsiteX7" fmla="*/ 15499 w 18210"/>
                <a:gd name="connsiteY7" fmla="*/ 406 h 21578"/>
                <a:gd name="connsiteX8" fmla="*/ 12045 w 18210"/>
                <a:gd name="connsiteY8" fmla="*/ 0 h 21578"/>
                <a:gd name="connsiteX9" fmla="*/ 12113 w 18210"/>
                <a:gd name="connsiteY9" fmla="*/ 203 h 21578"/>
                <a:gd name="connsiteX10" fmla="*/ 13264 w 18210"/>
                <a:gd name="connsiteY10" fmla="*/ 9886 h 21578"/>
                <a:gd name="connsiteX11" fmla="*/ 5139 w 18210"/>
                <a:gd name="connsiteY11" fmla="*/ 10361 h 21578"/>
                <a:gd name="connsiteX12" fmla="*/ 128 w 18210"/>
                <a:gd name="connsiteY12" fmla="*/ 10293 h 21578"/>
                <a:gd name="connsiteX13" fmla="*/ 7576 w 18210"/>
                <a:gd name="connsiteY13" fmla="*/ 19637 h 21578"/>
                <a:gd name="connsiteX14" fmla="*/ 6493 w 18210"/>
                <a:gd name="connsiteY14" fmla="*/ 21398 h 21578"/>
                <a:gd name="connsiteX15" fmla="*/ 12384 w 18210"/>
                <a:gd name="connsiteY15" fmla="*/ 19231 h 21578"/>
                <a:gd name="connsiteX16" fmla="*/ 16583 w 18210"/>
                <a:gd name="connsiteY16" fmla="*/ 12866 h 21578"/>
                <a:gd name="connsiteX17" fmla="*/ 7779 w 18210"/>
                <a:gd name="connsiteY17" fmla="*/ 19705 h 21578"/>
                <a:gd name="connsiteX18" fmla="*/ 7983 w 18210"/>
                <a:gd name="connsiteY18" fmla="*/ 20247 h 21578"/>
                <a:gd name="connsiteX19" fmla="*/ 7779 w 18210"/>
                <a:gd name="connsiteY19" fmla="*/ 19705 h 21578"/>
                <a:gd name="connsiteX20" fmla="*/ 7779 w 18210"/>
                <a:gd name="connsiteY20" fmla="*/ 19299 h 21578"/>
                <a:gd name="connsiteX21" fmla="*/ 9201 w 18210"/>
                <a:gd name="connsiteY21" fmla="*/ 14897 h 21578"/>
                <a:gd name="connsiteX22" fmla="*/ 7779 w 18210"/>
                <a:gd name="connsiteY22" fmla="*/ 19299 h 21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10" h="21578">
                  <a:moveTo>
                    <a:pt x="16583" y="12866"/>
                  </a:moveTo>
                  <a:cubicBezTo>
                    <a:pt x="16311" y="11647"/>
                    <a:pt x="15499" y="8126"/>
                    <a:pt x="14619" y="5079"/>
                  </a:cubicBezTo>
                  <a:cubicBezTo>
                    <a:pt x="15973" y="5079"/>
                    <a:pt x="21390" y="7313"/>
                    <a:pt x="15567" y="3724"/>
                  </a:cubicBezTo>
                  <a:cubicBezTo>
                    <a:pt x="15567" y="3724"/>
                    <a:pt x="15567" y="3724"/>
                    <a:pt x="15499" y="3724"/>
                  </a:cubicBezTo>
                  <a:cubicBezTo>
                    <a:pt x="15160" y="4266"/>
                    <a:pt x="14822" y="4740"/>
                    <a:pt x="14551" y="5011"/>
                  </a:cubicBezTo>
                  <a:cubicBezTo>
                    <a:pt x="14280" y="4063"/>
                    <a:pt x="13942" y="3115"/>
                    <a:pt x="13670" y="2370"/>
                  </a:cubicBezTo>
                  <a:cubicBezTo>
                    <a:pt x="14145" y="2844"/>
                    <a:pt x="14754" y="3318"/>
                    <a:pt x="15499" y="3792"/>
                  </a:cubicBezTo>
                  <a:cubicBezTo>
                    <a:pt x="16311" y="2505"/>
                    <a:pt x="16989" y="813"/>
                    <a:pt x="15499" y="406"/>
                  </a:cubicBezTo>
                  <a:cubicBezTo>
                    <a:pt x="14619" y="136"/>
                    <a:pt x="13332" y="68"/>
                    <a:pt x="12045" y="0"/>
                  </a:cubicBezTo>
                  <a:cubicBezTo>
                    <a:pt x="12045" y="68"/>
                    <a:pt x="12113" y="136"/>
                    <a:pt x="12113" y="203"/>
                  </a:cubicBezTo>
                  <a:cubicBezTo>
                    <a:pt x="11030" y="745"/>
                    <a:pt x="13264" y="7922"/>
                    <a:pt x="13264" y="9886"/>
                  </a:cubicBezTo>
                  <a:cubicBezTo>
                    <a:pt x="13264" y="10089"/>
                    <a:pt x="5139" y="10225"/>
                    <a:pt x="5139" y="10361"/>
                  </a:cubicBezTo>
                  <a:cubicBezTo>
                    <a:pt x="5139" y="12527"/>
                    <a:pt x="1347" y="9006"/>
                    <a:pt x="128" y="10293"/>
                  </a:cubicBezTo>
                  <a:cubicBezTo>
                    <a:pt x="-1023" y="11444"/>
                    <a:pt x="5951" y="17335"/>
                    <a:pt x="7576" y="19637"/>
                  </a:cubicBezTo>
                  <a:cubicBezTo>
                    <a:pt x="6696" y="20992"/>
                    <a:pt x="5884" y="22007"/>
                    <a:pt x="6493" y="21398"/>
                  </a:cubicBezTo>
                  <a:cubicBezTo>
                    <a:pt x="7779" y="19976"/>
                    <a:pt x="11030" y="20721"/>
                    <a:pt x="12384" y="19231"/>
                  </a:cubicBezTo>
                  <a:cubicBezTo>
                    <a:pt x="13806" y="17606"/>
                    <a:pt x="17124" y="15033"/>
                    <a:pt x="16583" y="12866"/>
                  </a:cubicBezTo>
                  <a:close/>
                  <a:moveTo>
                    <a:pt x="7779" y="19705"/>
                  </a:moveTo>
                  <a:cubicBezTo>
                    <a:pt x="7915" y="19908"/>
                    <a:pt x="8050" y="20179"/>
                    <a:pt x="7983" y="20247"/>
                  </a:cubicBezTo>
                  <a:cubicBezTo>
                    <a:pt x="7847" y="20585"/>
                    <a:pt x="7779" y="20314"/>
                    <a:pt x="7779" y="19705"/>
                  </a:cubicBezTo>
                  <a:close/>
                  <a:moveTo>
                    <a:pt x="7779" y="19299"/>
                  </a:moveTo>
                  <a:cubicBezTo>
                    <a:pt x="7779" y="17538"/>
                    <a:pt x="8118" y="14220"/>
                    <a:pt x="9201" y="14897"/>
                  </a:cubicBezTo>
                  <a:cubicBezTo>
                    <a:pt x="10014" y="15439"/>
                    <a:pt x="8863" y="17606"/>
                    <a:pt x="7779" y="1929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B606EF00-984E-4384-5AF2-DF500163E071}"/>
                </a:ext>
              </a:extLst>
            </p:cNvPr>
            <p:cNvSpPr/>
            <p:nvPr/>
          </p:nvSpPr>
          <p:spPr bwMode="ltGray">
            <a:xfrm>
              <a:off x="10071917" y="7835778"/>
              <a:ext cx="2648" cy="2318"/>
            </a:xfrm>
            <a:custGeom>
              <a:avLst/>
              <a:gdLst>
                <a:gd name="connsiteX0" fmla="*/ 86 w 2648"/>
                <a:gd name="connsiteY0" fmla="*/ 1251 h 2318"/>
                <a:gd name="connsiteX1" fmla="*/ 2388 w 2648"/>
                <a:gd name="connsiteY1" fmla="*/ 168 h 2318"/>
                <a:gd name="connsiteX2" fmla="*/ 2252 w 2648"/>
                <a:gd name="connsiteY2" fmla="*/ 32 h 2318"/>
                <a:gd name="connsiteX3" fmla="*/ 86 w 2648"/>
                <a:gd name="connsiteY3" fmla="*/ 1251 h 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48" h="2318">
                  <a:moveTo>
                    <a:pt x="86" y="1251"/>
                  </a:moveTo>
                  <a:cubicBezTo>
                    <a:pt x="-659" y="3824"/>
                    <a:pt x="3742" y="1048"/>
                    <a:pt x="2388" y="168"/>
                  </a:cubicBezTo>
                  <a:cubicBezTo>
                    <a:pt x="2320" y="100"/>
                    <a:pt x="2320" y="100"/>
                    <a:pt x="2252" y="32"/>
                  </a:cubicBezTo>
                  <a:cubicBezTo>
                    <a:pt x="1237" y="-103"/>
                    <a:pt x="356" y="168"/>
                    <a:pt x="86" y="12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2D26662D-66B8-E0ED-DC07-D2FD33C5E741}"/>
                </a:ext>
              </a:extLst>
            </p:cNvPr>
            <p:cNvSpPr/>
            <p:nvPr/>
          </p:nvSpPr>
          <p:spPr bwMode="ltGray">
            <a:xfrm>
              <a:off x="10068528" y="7820439"/>
              <a:ext cx="21486" cy="16870"/>
            </a:xfrm>
            <a:custGeom>
              <a:avLst/>
              <a:gdLst>
                <a:gd name="connsiteX0" fmla="*/ 21013 w 21486"/>
                <a:gd name="connsiteY0" fmla="*/ 2844 h 16870"/>
                <a:gd name="connsiteX1" fmla="*/ 11262 w 21486"/>
                <a:gd name="connsiteY1" fmla="*/ 4334 h 16870"/>
                <a:gd name="connsiteX2" fmla="*/ 7063 w 21486"/>
                <a:gd name="connsiteY2" fmla="*/ 0 h 16870"/>
                <a:gd name="connsiteX3" fmla="*/ 7063 w 21486"/>
                <a:gd name="connsiteY3" fmla="*/ 68 h 16870"/>
                <a:gd name="connsiteX4" fmla="*/ 1443 w 21486"/>
                <a:gd name="connsiteY4" fmla="*/ 3115 h 16870"/>
                <a:gd name="connsiteX5" fmla="*/ 4355 w 21486"/>
                <a:gd name="connsiteY5" fmla="*/ 8329 h 16870"/>
                <a:gd name="connsiteX6" fmla="*/ 157 w 21486"/>
                <a:gd name="connsiteY6" fmla="*/ 12189 h 16870"/>
                <a:gd name="connsiteX7" fmla="*/ 5574 w 21486"/>
                <a:gd name="connsiteY7" fmla="*/ 12730 h 16870"/>
                <a:gd name="connsiteX8" fmla="*/ 5574 w 21486"/>
                <a:gd name="connsiteY8" fmla="*/ 15371 h 16870"/>
                <a:gd name="connsiteX9" fmla="*/ 9298 w 21486"/>
                <a:gd name="connsiteY9" fmla="*/ 16793 h 16870"/>
                <a:gd name="connsiteX10" fmla="*/ 15054 w 21486"/>
                <a:gd name="connsiteY10" fmla="*/ 10970 h 16870"/>
                <a:gd name="connsiteX11" fmla="*/ 21487 w 21486"/>
                <a:gd name="connsiteY11" fmla="*/ 10428 h 16870"/>
                <a:gd name="connsiteX12" fmla="*/ 21013 w 21486"/>
                <a:gd name="connsiteY12" fmla="*/ 2844 h 16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486" h="16870">
                  <a:moveTo>
                    <a:pt x="21013" y="2844"/>
                  </a:moveTo>
                  <a:cubicBezTo>
                    <a:pt x="19659" y="406"/>
                    <a:pt x="13767" y="5756"/>
                    <a:pt x="11262" y="4334"/>
                  </a:cubicBezTo>
                  <a:cubicBezTo>
                    <a:pt x="9162" y="3183"/>
                    <a:pt x="8011" y="406"/>
                    <a:pt x="7063" y="0"/>
                  </a:cubicBezTo>
                  <a:cubicBezTo>
                    <a:pt x="7063" y="0"/>
                    <a:pt x="7063" y="0"/>
                    <a:pt x="7063" y="68"/>
                  </a:cubicBezTo>
                  <a:cubicBezTo>
                    <a:pt x="7199" y="4334"/>
                    <a:pt x="3271" y="2573"/>
                    <a:pt x="1443" y="3115"/>
                  </a:cubicBezTo>
                  <a:cubicBezTo>
                    <a:pt x="-317" y="3657"/>
                    <a:pt x="4761" y="6297"/>
                    <a:pt x="4355" y="8329"/>
                  </a:cubicBezTo>
                  <a:cubicBezTo>
                    <a:pt x="3949" y="10293"/>
                    <a:pt x="-927" y="11309"/>
                    <a:pt x="157" y="12189"/>
                  </a:cubicBezTo>
                  <a:cubicBezTo>
                    <a:pt x="1240" y="13137"/>
                    <a:pt x="5032" y="12256"/>
                    <a:pt x="5574" y="12730"/>
                  </a:cubicBezTo>
                  <a:cubicBezTo>
                    <a:pt x="6116" y="13204"/>
                    <a:pt x="4626" y="14491"/>
                    <a:pt x="5574" y="15371"/>
                  </a:cubicBezTo>
                  <a:cubicBezTo>
                    <a:pt x="6860" y="15575"/>
                    <a:pt x="8418" y="16319"/>
                    <a:pt x="9298" y="16793"/>
                  </a:cubicBezTo>
                  <a:cubicBezTo>
                    <a:pt x="10855" y="17606"/>
                    <a:pt x="13090" y="11715"/>
                    <a:pt x="15054" y="10970"/>
                  </a:cubicBezTo>
                  <a:cubicBezTo>
                    <a:pt x="16340" y="10496"/>
                    <a:pt x="19049" y="10361"/>
                    <a:pt x="21487" y="10428"/>
                  </a:cubicBezTo>
                  <a:cubicBezTo>
                    <a:pt x="20403" y="7449"/>
                    <a:pt x="21961" y="4537"/>
                    <a:pt x="21013" y="28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FE851DF1-164F-41BE-9A6F-21BA39D02D5F}"/>
                </a:ext>
              </a:extLst>
            </p:cNvPr>
            <p:cNvSpPr/>
            <p:nvPr/>
          </p:nvSpPr>
          <p:spPr bwMode="ltGray">
            <a:xfrm>
              <a:off x="10090069" y="7819627"/>
              <a:ext cx="13421" cy="7922"/>
            </a:xfrm>
            <a:custGeom>
              <a:avLst/>
              <a:gdLst>
                <a:gd name="connsiteX0" fmla="*/ 13 w 13421"/>
                <a:gd name="connsiteY0" fmla="*/ 4808 h 7922"/>
                <a:gd name="connsiteX1" fmla="*/ 8477 w 13421"/>
                <a:gd name="connsiteY1" fmla="*/ 7923 h 7922"/>
                <a:gd name="connsiteX2" fmla="*/ 13420 w 13421"/>
                <a:gd name="connsiteY2" fmla="*/ 4402 h 7922"/>
                <a:gd name="connsiteX3" fmla="*/ 4414 w 13421"/>
                <a:gd name="connsiteY3" fmla="*/ 0 h 7922"/>
                <a:gd name="connsiteX4" fmla="*/ 13 w 13421"/>
                <a:gd name="connsiteY4" fmla="*/ 4808 h 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21" h="7922">
                  <a:moveTo>
                    <a:pt x="13" y="4808"/>
                  </a:moveTo>
                  <a:cubicBezTo>
                    <a:pt x="216" y="5756"/>
                    <a:pt x="4414" y="6704"/>
                    <a:pt x="8477" y="7923"/>
                  </a:cubicBezTo>
                  <a:cubicBezTo>
                    <a:pt x="10847" y="6569"/>
                    <a:pt x="13488" y="5214"/>
                    <a:pt x="13420" y="4402"/>
                  </a:cubicBezTo>
                  <a:cubicBezTo>
                    <a:pt x="13285" y="3183"/>
                    <a:pt x="6852" y="1761"/>
                    <a:pt x="4414" y="0"/>
                  </a:cubicBezTo>
                  <a:cubicBezTo>
                    <a:pt x="2044" y="2031"/>
                    <a:pt x="-190" y="4063"/>
                    <a:pt x="13" y="480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083F4C45-75F3-99EA-3CA1-A3A33A25EAA8}"/>
                </a:ext>
              </a:extLst>
            </p:cNvPr>
            <p:cNvSpPr/>
            <p:nvPr/>
          </p:nvSpPr>
          <p:spPr bwMode="ltGray">
            <a:xfrm>
              <a:off x="10094825" y="7827550"/>
              <a:ext cx="5888" cy="3356"/>
            </a:xfrm>
            <a:custGeom>
              <a:avLst/>
              <a:gdLst>
                <a:gd name="connsiteX0" fmla="*/ 133 w 5888"/>
                <a:gd name="connsiteY0" fmla="*/ 3115 h 3356"/>
                <a:gd name="connsiteX1" fmla="*/ 5888 w 5888"/>
                <a:gd name="connsiteY1" fmla="*/ 745 h 3356"/>
                <a:gd name="connsiteX2" fmla="*/ 3653 w 5888"/>
                <a:gd name="connsiteY2" fmla="*/ 0 h 3356"/>
                <a:gd name="connsiteX3" fmla="*/ 133 w 5888"/>
                <a:gd name="connsiteY3" fmla="*/ 3115 h 3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88" h="3356">
                  <a:moveTo>
                    <a:pt x="133" y="3115"/>
                  </a:moveTo>
                  <a:cubicBezTo>
                    <a:pt x="1419" y="4266"/>
                    <a:pt x="4060" y="948"/>
                    <a:pt x="5888" y="745"/>
                  </a:cubicBezTo>
                  <a:cubicBezTo>
                    <a:pt x="5143" y="474"/>
                    <a:pt x="4466" y="271"/>
                    <a:pt x="3653" y="0"/>
                  </a:cubicBezTo>
                  <a:cubicBezTo>
                    <a:pt x="1487" y="1219"/>
                    <a:pt x="-545" y="2438"/>
                    <a:pt x="133" y="311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DC2A448B-3AFB-EC8D-56B4-027FAD0392D6}"/>
                </a:ext>
              </a:extLst>
            </p:cNvPr>
            <p:cNvSpPr/>
            <p:nvPr/>
          </p:nvSpPr>
          <p:spPr bwMode="ltGray">
            <a:xfrm>
              <a:off x="10100588" y="7828497"/>
              <a:ext cx="6626" cy="18402"/>
            </a:xfrm>
            <a:custGeom>
              <a:avLst/>
              <a:gdLst>
                <a:gd name="connsiteX0" fmla="*/ 1412 w 6626"/>
                <a:gd name="connsiteY0" fmla="*/ 13204 h 18402"/>
                <a:gd name="connsiteX1" fmla="*/ 193 w 6626"/>
                <a:gd name="connsiteY1" fmla="*/ 18351 h 18402"/>
                <a:gd name="connsiteX2" fmla="*/ 2089 w 6626"/>
                <a:gd name="connsiteY2" fmla="*/ 15507 h 18402"/>
                <a:gd name="connsiteX3" fmla="*/ 2157 w 6626"/>
                <a:gd name="connsiteY3" fmla="*/ 15574 h 18402"/>
                <a:gd name="connsiteX4" fmla="*/ 4256 w 6626"/>
                <a:gd name="connsiteY4" fmla="*/ 10699 h 18402"/>
                <a:gd name="connsiteX5" fmla="*/ 5611 w 6626"/>
                <a:gd name="connsiteY5" fmla="*/ 8058 h 18402"/>
                <a:gd name="connsiteX6" fmla="*/ 4798 w 6626"/>
                <a:gd name="connsiteY6" fmla="*/ 7923 h 18402"/>
                <a:gd name="connsiteX7" fmla="*/ 5746 w 6626"/>
                <a:gd name="connsiteY7" fmla="*/ 3860 h 18402"/>
                <a:gd name="connsiteX8" fmla="*/ 4662 w 6626"/>
                <a:gd name="connsiteY8" fmla="*/ 2031 h 18402"/>
                <a:gd name="connsiteX9" fmla="*/ 938 w 6626"/>
                <a:gd name="connsiteY9" fmla="*/ 0 h 18402"/>
                <a:gd name="connsiteX10" fmla="*/ 1412 w 6626"/>
                <a:gd name="connsiteY10" fmla="*/ 13204 h 18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6" h="18402">
                  <a:moveTo>
                    <a:pt x="1412" y="13204"/>
                  </a:moveTo>
                  <a:cubicBezTo>
                    <a:pt x="532" y="15439"/>
                    <a:pt x="-416" y="17809"/>
                    <a:pt x="193" y="18351"/>
                  </a:cubicBezTo>
                  <a:cubicBezTo>
                    <a:pt x="532" y="18689"/>
                    <a:pt x="1277" y="17335"/>
                    <a:pt x="2089" y="15507"/>
                  </a:cubicBezTo>
                  <a:lnTo>
                    <a:pt x="2157" y="15574"/>
                  </a:lnTo>
                  <a:cubicBezTo>
                    <a:pt x="3037" y="15642"/>
                    <a:pt x="3715" y="13272"/>
                    <a:pt x="4256" y="10699"/>
                  </a:cubicBezTo>
                  <a:cubicBezTo>
                    <a:pt x="4730" y="9683"/>
                    <a:pt x="5204" y="8803"/>
                    <a:pt x="5611" y="8058"/>
                  </a:cubicBezTo>
                  <a:cubicBezTo>
                    <a:pt x="5340" y="7990"/>
                    <a:pt x="5069" y="7990"/>
                    <a:pt x="4798" y="7923"/>
                  </a:cubicBezTo>
                  <a:cubicBezTo>
                    <a:pt x="5204" y="5824"/>
                    <a:pt x="5475" y="4063"/>
                    <a:pt x="5746" y="3860"/>
                  </a:cubicBezTo>
                  <a:cubicBezTo>
                    <a:pt x="6491" y="3386"/>
                    <a:pt x="7710" y="4943"/>
                    <a:pt x="4662" y="2031"/>
                  </a:cubicBezTo>
                  <a:cubicBezTo>
                    <a:pt x="3918" y="1287"/>
                    <a:pt x="2563" y="610"/>
                    <a:pt x="938" y="0"/>
                  </a:cubicBezTo>
                  <a:cubicBezTo>
                    <a:pt x="2157" y="1151"/>
                    <a:pt x="1209" y="9142"/>
                    <a:pt x="1412" y="132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12D3D59E-1564-CBB6-E132-AA69A6F14684}"/>
                </a:ext>
              </a:extLst>
            </p:cNvPr>
            <p:cNvSpPr/>
            <p:nvPr/>
          </p:nvSpPr>
          <p:spPr bwMode="ltGray">
            <a:xfrm>
              <a:off x="10100714" y="7828294"/>
              <a:ext cx="812" cy="270"/>
            </a:xfrm>
            <a:custGeom>
              <a:avLst/>
              <a:gdLst>
                <a:gd name="connsiteX0" fmla="*/ 745 w 812"/>
                <a:gd name="connsiteY0" fmla="*/ 135 h 270"/>
                <a:gd name="connsiteX1" fmla="*/ 0 w 812"/>
                <a:gd name="connsiteY1" fmla="*/ 0 h 270"/>
                <a:gd name="connsiteX2" fmla="*/ 813 w 812"/>
                <a:gd name="connsiteY2" fmla="*/ 271 h 270"/>
                <a:gd name="connsiteX3" fmla="*/ 745 w 812"/>
                <a:gd name="connsiteY3" fmla="*/ 135 h 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" h="270">
                  <a:moveTo>
                    <a:pt x="745" y="135"/>
                  </a:moveTo>
                  <a:cubicBezTo>
                    <a:pt x="542" y="0"/>
                    <a:pt x="271" y="0"/>
                    <a:pt x="0" y="0"/>
                  </a:cubicBezTo>
                  <a:cubicBezTo>
                    <a:pt x="271" y="68"/>
                    <a:pt x="542" y="203"/>
                    <a:pt x="813" y="271"/>
                  </a:cubicBezTo>
                  <a:cubicBezTo>
                    <a:pt x="813" y="203"/>
                    <a:pt x="813" y="135"/>
                    <a:pt x="745" y="13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641E3C1A-5A03-118E-2E69-42EC8C093AA6}"/>
                </a:ext>
              </a:extLst>
            </p:cNvPr>
            <p:cNvSpPr/>
            <p:nvPr/>
          </p:nvSpPr>
          <p:spPr bwMode="ltGray">
            <a:xfrm>
              <a:off x="10093462" y="7813983"/>
              <a:ext cx="6448" cy="5576"/>
            </a:xfrm>
            <a:custGeom>
              <a:avLst/>
              <a:gdLst>
                <a:gd name="connsiteX0" fmla="*/ 6372 w 6448"/>
                <a:gd name="connsiteY0" fmla="*/ 92 h 5576"/>
                <a:gd name="connsiteX1" fmla="*/ 6 w 6448"/>
                <a:gd name="connsiteY1" fmla="*/ 4155 h 5576"/>
                <a:gd name="connsiteX2" fmla="*/ 1022 w 6448"/>
                <a:gd name="connsiteY2" fmla="*/ 5576 h 5576"/>
                <a:gd name="connsiteX3" fmla="*/ 6372 w 6448"/>
                <a:gd name="connsiteY3" fmla="*/ 92 h 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48" h="5576">
                  <a:moveTo>
                    <a:pt x="6372" y="92"/>
                  </a:moveTo>
                  <a:cubicBezTo>
                    <a:pt x="5221" y="-585"/>
                    <a:pt x="142" y="2665"/>
                    <a:pt x="6" y="4155"/>
                  </a:cubicBezTo>
                  <a:cubicBezTo>
                    <a:pt x="-61" y="4696"/>
                    <a:pt x="413" y="5103"/>
                    <a:pt x="1022" y="5576"/>
                  </a:cubicBezTo>
                  <a:cubicBezTo>
                    <a:pt x="3866" y="3071"/>
                    <a:pt x="6981" y="498"/>
                    <a:pt x="6372" y="9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980DC5D5-308E-9E42-5687-A89FD1D2FC1D}"/>
                </a:ext>
              </a:extLst>
            </p:cNvPr>
            <p:cNvSpPr/>
            <p:nvPr/>
          </p:nvSpPr>
          <p:spPr bwMode="ltGray">
            <a:xfrm>
              <a:off x="10109032" y="7840618"/>
              <a:ext cx="257" cy="2361"/>
            </a:xfrm>
            <a:custGeom>
              <a:avLst/>
              <a:gdLst>
                <a:gd name="connsiteX0" fmla="*/ 78 w 257"/>
                <a:gd name="connsiteY0" fmla="*/ 0 h 2361"/>
                <a:gd name="connsiteX1" fmla="*/ 78 w 257"/>
                <a:gd name="connsiteY1" fmla="*/ 1964 h 2361"/>
                <a:gd name="connsiteX2" fmla="*/ 78 w 257"/>
                <a:gd name="connsiteY2" fmla="*/ 0 h 2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7" h="2361">
                  <a:moveTo>
                    <a:pt x="78" y="0"/>
                  </a:moveTo>
                  <a:cubicBezTo>
                    <a:pt x="10" y="609"/>
                    <a:pt x="-57" y="1287"/>
                    <a:pt x="78" y="1964"/>
                  </a:cubicBezTo>
                  <a:cubicBezTo>
                    <a:pt x="349" y="3047"/>
                    <a:pt x="282" y="1760"/>
                    <a:pt x="78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C9B1F5E7-3594-8DC4-92C1-6C34743F561C}"/>
                </a:ext>
              </a:extLst>
            </p:cNvPr>
            <p:cNvSpPr/>
            <p:nvPr/>
          </p:nvSpPr>
          <p:spPr bwMode="ltGray">
            <a:xfrm>
              <a:off x="10106198" y="7835269"/>
              <a:ext cx="2302" cy="1963"/>
            </a:xfrm>
            <a:custGeom>
              <a:avLst/>
              <a:gdLst>
                <a:gd name="connsiteX0" fmla="*/ 2302 w 2302"/>
                <a:gd name="connsiteY0" fmla="*/ 1964 h 1963"/>
                <a:gd name="connsiteX1" fmla="*/ 1151 w 2302"/>
                <a:gd name="connsiteY1" fmla="*/ 0 h 1963"/>
                <a:gd name="connsiteX2" fmla="*/ 0 w 2302"/>
                <a:gd name="connsiteY2" fmla="*/ 1287 h 1963"/>
                <a:gd name="connsiteX3" fmla="*/ 1422 w 2302"/>
                <a:gd name="connsiteY3" fmla="*/ 1625 h 1963"/>
                <a:gd name="connsiteX4" fmla="*/ 2302 w 2302"/>
                <a:gd name="connsiteY4" fmla="*/ 1964 h 1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2" h="1963">
                  <a:moveTo>
                    <a:pt x="2302" y="1964"/>
                  </a:moveTo>
                  <a:cubicBezTo>
                    <a:pt x="2031" y="813"/>
                    <a:pt x="1625" y="0"/>
                    <a:pt x="1151" y="0"/>
                  </a:cubicBezTo>
                  <a:cubicBezTo>
                    <a:pt x="880" y="0"/>
                    <a:pt x="406" y="542"/>
                    <a:pt x="0" y="1287"/>
                  </a:cubicBezTo>
                  <a:cubicBezTo>
                    <a:pt x="474" y="1354"/>
                    <a:pt x="948" y="1490"/>
                    <a:pt x="1422" y="1625"/>
                  </a:cubicBezTo>
                  <a:cubicBezTo>
                    <a:pt x="1761" y="1693"/>
                    <a:pt x="2031" y="1828"/>
                    <a:pt x="2302" y="196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62053FFD-E15F-9788-3E79-5B656E852B93}"/>
                </a:ext>
              </a:extLst>
            </p:cNvPr>
            <p:cNvSpPr/>
            <p:nvPr/>
          </p:nvSpPr>
          <p:spPr bwMode="ltGray">
            <a:xfrm>
              <a:off x="10108501" y="7837233"/>
              <a:ext cx="767" cy="3317"/>
            </a:xfrm>
            <a:custGeom>
              <a:avLst/>
              <a:gdLst>
                <a:gd name="connsiteX0" fmla="*/ 0 w 767"/>
                <a:gd name="connsiteY0" fmla="*/ 0 h 3317"/>
                <a:gd name="connsiteX1" fmla="*/ 609 w 767"/>
                <a:gd name="connsiteY1" fmla="*/ 3318 h 3317"/>
                <a:gd name="connsiteX2" fmla="*/ 0 w 767"/>
                <a:gd name="connsiteY2" fmla="*/ 0 h 3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7" h="3317">
                  <a:moveTo>
                    <a:pt x="0" y="0"/>
                  </a:moveTo>
                  <a:cubicBezTo>
                    <a:pt x="271" y="1015"/>
                    <a:pt x="474" y="2234"/>
                    <a:pt x="609" y="3318"/>
                  </a:cubicBezTo>
                  <a:cubicBezTo>
                    <a:pt x="745" y="1964"/>
                    <a:pt x="1083" y="745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EE7E16F4-EBB9-1A41-8E67-8B1C1D140769}"/>
                </a:ext>
              </a:extLst>
            </p:cNvPr>
            <p:cNvSpPr/>
            <p:nvPr/>
          </p:nvSpPr>
          <p:spPr bwMode="ltGray">
            <a:xfrm>
              <a:off x="10062495" y="7793534"/>
              <a:ext cx="4142" cy="8012"/>
            </a:xfrm>
            <a:custGeom>
              <a:avLst/>
              <a:gdLst>
                <a:gd name="connsiteX0" fmla="*/ 2058 w 4142"/>
                <a:gd name="connsiteY0" fmla="*/ 429 h 8012"/>
                <a:gd name="connsiteX1" fmla="*/ 975 w 4142"/>
                <a:gd name="connsiteY1" fmla="*/ 2257 h 8012"/>
                <a:gd name="connsiteX2" fmla="*/ 1855 w 4142"/>
                <a:gd name="connsiteY2" fmla="*/ 7268 h 8012"/>
                <a:gd name="connsiteX3" fmla="*/ 3955 w 4142"/>
                <a:gd name="connsiteY3" fmla="*/ 8013 h 8012"/>
                <a:gd name="connsiteX4" fmla="*/ 4090 w 4142"/>
                <a:gd name="connsiteY4" fmla="*/ 7539 h 8012"/>
                <a:gd name="connsiteX5" fmla="*/ 2058 w 4142"/>
                <a:gd name="connsiteY5" fmla="*/ 429 h 8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2" h="8012">
                  <a:moveTo>
                    <a:pt x="2058" y="429"/>
                  </a:moveTo>
                  <a:cubicBezTo>
                    <a:pt x="1855" y="-1400"/>
                    <a:pt x="-514" y="3273"/>
                    <a:pt x="975" y="2257"/>
                  </a:cubicBezTo>
                  <a:cubicBezTo>
                    <a:pt x="2465" y="1241"/>
                    <a:pt x="-2546" y="4356"/>
                    <a:pt x="1855" y="7268"/>
                  </a:cubicBezTo>
                  <a:cubicBezTo>
                    <a:pt x="2532" y="7742"/>
                    <a:pt x="3210" y="7945"/>
                    <a:pt x="3955" y="8013"/>
                  </a:cubicBezTo>
                  <a:cubicBezTo>
                    <a:pt x="4022" y="7810"/>
                    <a:pt x="4090" y="7742"/>
                    <a:pt x="4090" y="7539"/>
                  </a:cubicBezTo>
                  <a:cubicBezTo>
                    <a:pt x="4496" y="4492"/>
                    <a:pt x="2397" y="3679"/>
                    <a:pt x="2058" y="42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13516634-C802-6646-F0F6-75117F989D37}"/>
                </a:ext>
              </a:extLst>
            </p:cNvPr>
            <p:cNvSpPr/>
            <p:nvPr/>
          </p:nvSpPr>
          <p:spPr bwMode="ltGray">
            <a:xfrm>
              <a:off x="10056627" y="7799637"/>
              <a:ext cx="33761" cy="21138"/>
            </a:xfrm>
            <a:custGeom>
              <a:avLst/>
              <a:gdLst>
                <a:gd name="connsiteX0" fmla="*/ 23231 w 33761"/>
                <a:gd name="connsiteY0" fmla="*/ 8207 h 21138"/>
                <a:gd name="connsiteX1" fmla="*/ 33726 w 33761"/>
                <a:gd name="connsiteY1" fmla="*/ 5566 h 21138"/>
                <a:gd name="connsiteX2" fmla="*/ 20793 w 33761"/>
                <a:gd name="connsiteY2" fmla="*/ 420 h 21138"/>
                <a:gd name="connsiteX3" fmla="*/ 9688 w 33761"/>
                <a:gd name="connsiteY3" fmla="*/ 1910 h 21138"/>
                <a:gd name="connsiteX4" fmla="*/ 6031 w 33761"/>
                <a:gd name="connsiteY4" fmla="*/ 7598 h 21138"/>
                <a:gd name="connsiteX5" fmla="*/ 5 w 33761"/>
                <a:gd name="connsiteY5" fmla="*/ 9561 h 21138"/>
                <a:gd name="connsiteX6" fmla="*/ 5828 w 33761"/>
                <a:gd name="connsiteY6" fmla="*/ 16333 h 21138"/>
                <a:gd name="connsiteX7" fmla="*/ 18017 w 33761"/>
                <a:gd name="connsiteY7" fmla="*/ 20870 h 21138"/>
                <a:gd name="connsiteX8" fmla="*/ 18288 w 33761"/>
                <a:gd name="connsiteY8" fmla="*/ 20937 h 21138"/>
                <a:gd name="connsiteX9" fmla="*/ 18558 w 33761"/>
                <a:gd name="connsiteY9" fmla="*/ 20870 h 21138"/>
                <a:gd name="connsiteX10" fmla="*/ 18626 w 33761"/>
                <a:gd name="connsiteY10" fmla="*/ 20870 h 21138"/>
                <a:gd name="connsiteX11" fmla="*/ 18694 w 33761"/>
                <a:gd name="connsiteY11" fmla="*/ 20802 h 21138"/>
                <a:gd name="connsiteX12" fmla="*/ 18897 w 33761"/>
                <a:gd name="connsiteY12" fmla="*/ 20870 h 21138"/>
                <a:gd name="connsiteX13" fmla="*/ 18897 w 33761"/>
                <a:gd name="connsiteY13" fmla="*/ 20667 h 21138"/>
                <a:gd name="connsiteX14" fmla="*/ 23231 w 33761"/>
                <a:gd name="connsiteY14" fmla="*/ 8207 h 2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761" h="21138">
                  <a:moveTo>
                    <a:pt x="23231" y="8207"/>
                  </a:moveTo>
                  <a:cubicBezTo>
                    <a:pt x="25195" y="7327"/>
                    <a:pt x="34404" y="9155"/>
                    <a:pt x="33726" y="5566"/>
                  </a:cubicBezTo>
                  <a:cubicBezTo>
                    <a:pt x="33049" y="1977"/>
                    <a:pt x="24856" y="2316"/>
                    <a:pt x="20793" y="420"/>
                  </a:cubicBezTo>
                  <a:cubicBezTo>
                    <a:pt x="17407" y="-1205"/>
                    <a:pt x="13480" y="2451"/>
                    <a:pt x="9688" y="1910"/>
                  </a:cubicBezTo>
                  <a:cubicBezTo>
                    <a:pt x="9146" y="4551"/>
                    <a:pt x="7318" y="5702"/>
                    <a:pt x="6031" y="7598"/>
                  </a:cubicBezTo>
                  <a:cubicBezTo>
                    <a:pt x="4677" y="9629"/>
                    <a:pt x="140" y="7124"/>
                    <a:pt x="5" y="9561"/>
                  </a:cubicBezTo>
                  <a:cubicBezTo>
                    <a:pt x="-131" y="11999"/>
                    <a:pt x="2781" y="16333"/>
                    <a:pt x="5828" y="16333"/>
                  </a:cubicBezTo>
                  <a:cubicBezTo>
                    <a:pt x="8740" y="16333"/>
                    <a:pt x="14563" y="21141"/>
                    <a:pt x="18017" y="20870"/>
                  </a:cubicBezTo>
                  <a:cubicBezTo>
                    <a:pt x="17881" y="21141"/>
                    <a:pt x="17949" y="21276"/>
                    <a:pt x="18288" y="20937"/>
                  </a:cubicBezTo>
                  <a:cubicBezTo>
                    <a:pt x="18355" y="20870"/>
                    <a:pt x="18423" y="20870"/>
                    <a:pt x="18558" y="20870"/>
                  </a:cubicBezTo>
                  <a:lnTo>
                    <a:pt x="18626" y="20870"/>
                  </a:lnTo>
                  <a:cubicBezTo>
                    <a:pt x="18626" y="20870"/>
                    <a:pt x="18626" y="20870"/>
                    <a:pt x="18694" y="20802"/>
                  </a:cubicBezTo>
                  <a:cubicBezTo>
                    <a:pt x="18762" y="20802"/>
                    <a:pt x="18829" y="20870"/>
                    <a:pt x="18897" y="20870"/>
                  </a:cubicBezTo>
                  <a:cubicBezTo>
                    <a:pt x="18897" y="20802"/>
                    <a:pt x="18897" y="20734"/>
                    <a:pt x="18897" y="20667"/>
                  </a:cubicBezTo>
                  <a:cubicBezTo>
                    <a:pt x="21944" y="19312"/>
                    <a:pt x="21335" y="9087"/>
                    <a:pt x="23231" y="820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822D817D-2272-624B-BF22-0E86856803F7}"/>
                </a:ext>
              </a:extLst>
            </p:cNvPr>
            <p:cNvSpPr/>
            <p:nvPr/>
          </p:nvSpPr>
          <p:spPr bwMode="ltGray">
            <a:xfrm>
              <a:off x="10053001" y="7772102"/>
              <a:ext cx="2885" cy="2089"/>
            </a:xfrm>
            <a:custGeom>
              <a:avLst/>
              <a:gdLst>
                <a:gd name="connsiteX0" fmla="*/ 312 w 2885"/>
                <a:gd name="connsiteY0" fmla="*/ 193 h 2089"/>
                <a:gd name="connsiteX1" fmla="*/ 2885 w 2885"/>
                <a:gd name="connsiteY1" fmla="*/ 2089 h 2089"/>
                <a:gd name="connsiteX2" fmla="*/ 312 w 2885"/>
                <a:gd name="connsiteY2" fmla="*/ 193 h 2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5" h="2089">
                  <a:moveTo>
                    <a:pt x="312" y="193"/>
                  </a:moveTo>
                  <a:cubicBezTo>
                    <a:pt x="-704" y="1547"/>
                    <a:pt x="922" y="802"/>
                    <a:pt x="2885" y="2089"/>
                  </a:cubicBezTo>
                  <a:cubicBezTo>
                    <a:pt x="1801" y="735"/>
                    <a:pt x="854" y="-484"/>
                    <a:pt x="312" y="1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0D2DBDB7-F760-5B37-26C9-6AE111821B17}"/>
                </a:ext>
              </a:extLst>
            </p:cNvPr>
            <p:cNvSpPr/>
            <p:nvPr/>
          </p:nvSpPr>
          <p:spPr bwMode="ltGray">
            <a:xfrm>
              <a:off x="10056504" y="7775612"/>
              <a:ext cx="15430" cy="17072"/>
            </a:xfrm>
            <a:custGeom>
              <a:avLst/>
              <a:gdLst>
                <a:gd name="connsiteX0" fmla="*/ 601 w 15430"/>
                <a:gd name="connsiteY0" fmla="*/ 9683 h 17072"/>
                <a:gd name="connsiteX1" fmla="*/ 11909 w 15430"/>
                <a:gd name="connsiteY1" fmla="*/ 8871 h 17072"/>
                <a:gd name="connsiteX2" fmla="*/ 12587 w 15430"/>
                <a:gd name="connsiteY2" fmla="*/ 16929 h 17072"/>
                <a:gd name="connsiteX3" fmla="*/ 15431 w 15430"/>
                <a:gd name="connsiteY3" fmla="*/ 14355 h 17072"/>
                <a:gd name="connsiteX4" fmla="*/ 14754 w 15430"/>
                <a:gd name="connsiteY4" fmla="*/ 14153 h 17072"/>
                <a:gd name="connsiteX5" fmla="*/ 13196 w 15430"/>
                <a:gd name="connsiteY5" fmla="*/ 1219 h 17072"/>
                <a:gd name="connsiteX6" fmla="*/ 5477 w 15430"/>
                <a:gd name="connsiteY6" fmla="*/ 271 h 17072"/>
                <a:gd name="connsiteX7" fmla="*/ 3310 w 15430"/>
                <a:gd name="connsiteY7" fmla="*/ 1422 h 17072"/>
                <a:gd name="connsiteX8" fmla="*/ 601 w 15430"/>
                <a:gd name="connsiteY8" fmla="*/ 0 h 17072"/>
                <a:gd name="connsiteX9" fmla="*/ 601 w 15430"/>
                <a:gd name="connsiteY9" fmla="*/ 9683 h 1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430" h="17072">
                  <a:moveTo>
                    <a:pt x="601" y="9683"/>
                  </a:moveTo>
                  <a:cubicBezTo>
                    <a:pt x="2633" y="11309"/>
                    <a:pt x="11097" y="6501"/>
                    <a:pt x="11909" y="8871"/>
                  </a:cubicBezTo>
                  <a:cubicBezTo>
                    <a:pt x="12722" y="11241"/>
                    <a:pt x="9810" y="15574"/>
                    <a:pt x="12587" y="16929"/>
                  </a:cubicBezTo>
                  <a:cubicBezTo>
                    <a:pt x="13873" y="17538"/>
                    <a:pt x="14686" y="16116"/>
                    <a:pt x="15431" y="14355"/>
                  </a:cubicBezTo>
                  <a:cubicBezTo>
                    <a:pt x="15160" y="14355"/>
                    <a:pt x="14957" y="14288"/>
                    <a:pt x="14754" y="14153"/>
                  </a:cubicBezTo>
                  <a:cubicBezTo>
                    <a:pt x="13061" y="13001"/>
                    <a:pt x="17733" y="2505"/>
                    <a:pt x="13196" y="1219"/>
                  </a:cubicBezTo>
                  <a:cubicBezTo>
                    <a:pt x="9540" y="203"/>
                    <a:pt x="6763" y="610"/>
                    <a:pt x="5477" y="271"/>
                  </a:cubicBezTo>
                  <a:cubicBezTo>
                    <a:pt x="5409" y="610"/>
                    <a:pt x="4935" y="1084"/>
                    <a:pt x="3310" y="1422"/>
                  </a:cubicBezTo>
                  <a:cubicBezTo>
                    <a:pt x="2430" y="1625"/>
                    <a:pt x="1482" y="948"/>
                    <a:pt x="601" y="0"/>
                  </a:cubicBezTo>
                  <a:cubicBezTo>
                    <a:pt x="1414" y="2844"/>
                    <a:pt x="-1092" y="8261"/>
                    <a:pt x="601" y="968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7D960B55-55A5-5440-7839-74C13A319F3B}"/>
                </a:ext>
              </a:extLst>
            </p:cNvPr>
            <p:cNvSpPr/>
            <p:nvPr/>
          </p:nvSpPr>
          <p:spPr bwMode="ltGray">
            <a:xfrm>
              <a:off x="10055887" y="7774191"/>
              <a:ext cx="1286" cy="1489"/>
            </a:xfrm>
            <a:custGeom>
              <a:avLst/>
              <a:gdLst>
                <a:gd name="connsiteX0" fmla="*/ 0 w 1286"/>
                <a:gd name="connsiteY0" fmla="*/ 0 h 1489"/>
                <a:gd name="connsiteX1" fmla="*/ 1287 w 1286"/>
                <a:gd name="connsiteY1" fmla="*/ 1490 h 1489"/>
                <a:gd name="connsiteX2" fmla="*/ 677 w 1286"/>
                <a:gd name="connsiteY2" fmla="*/ 406 h 1489"/>
                <a:gd name="connsiteX3" fmla="*/ 0 w 1286"/>
                <a:gd name="connsiteY3" fmla="*/ 0 h 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6" h="1489">
                  <a:moveTo>
                    <a:pt x="0" y="0"/>
                  </a:moveTo>
                  <a:cubicBezTo>
                    <a:pt x="406" y="541"/>
                    <a:pt x="813" y="1015"/>
                    <a:pt x="1287" y="1490"/>
                  </a:cubicBezTo>
                  <a:cubicBezTo>
                    <a:pt x="1151" y="1083"/>
                    <a:pt x="1016" y="677"/>
                    <a:pt x="677" y="406"/>
                  </a:cubicBezTo>
                  <a:cubicBezTo>
                    <a:pt x="474" y="203"/>
                    <a:pt x="271" y="135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97D89428-3D13-F935-0AD9-ADC97314F7C4}"/>
                </a:ext>
              </a:extLst>
            </p:cNvPr>
            <p:cNvSpPr/>
            <p:nvPr/>
          </p:nvSpPr>
          <p:spPr bwMode="ltGray">
            <a:xfrm>
              <a:off x="10072003" y="7785418"/>
              <a:ext cx="6365" cy="4566"/>
            </a:xfrm>
            <a:custGeom>
              <a:avLst/>
              <a:gdLst>
                <a:gd name="connsiteX0" fmla="*/ 6365 w 6365"/>
                <a:gd name="connsiteY0" fmla="*/ 3940 h 4566"/>
                <a:gd name="connsiteX1" fmla="*/ 2708 w 6365"/>
                <a:gd name="connsiteY1" fmla="*/ 13 h 4566"/>
                <a:gd name="connsiteX2" fmla="*/ 0 w 6365"/>
                <a:gd name="connsiteY2" fmla="*/ 4549 h 4566"/>
                <a:gd name="connsiteX3" fmla="*/ 6365 w 6365"/>
                <a:gd name="connsiteY3" fmla="*/ 3940 h 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65" h="4566">
                  <a:moveTo>
                    <a:pt x="6365" y="3940"/>
                  </a:moveTo>
                  <a:cubicBezTo>
                    <a:pt x="5349" y="2112"/>
                    <a:pt x="3928" y="-190"/>
                    <a:pt x="2708" y="13"/>
                  </a:cubicBezTo>
                  <a:cubicBezTo>
                    <a:pt x="1557" y="216"/>
                    <a:pt x="813" y="2586"/>
                    <a:pt x="0" y="4549"/>
                  </a:cubicBezTo>
                  <a:cubicBezTo>
                    <a:pt x="1693" y="4753"/>
                    <a:pt x="4672" y="3060"/>
                    <a:pt x="6365" y="394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B9E014AC-F642-95E4-DA6E-A7AA04AD843C}"/>
                </a:ext>
              </a:extLst>
            </p:cNvPr>
            <p:cNvSpPr/>
            <p:nvPr/>
          </p:nvSpPr>
          <p:spPr bwMode="ltGray">
            <a:xfrm>
              <a:off x="10061199" y="7775261"/>
              <a:ext cx="852" cy="689"/>
            </a:xfrm>
            <a:custGeom>
              <a:avLst/>
              <a:gdLst>
                <a:gd name="connsiteX0" fmla="*/ 105 w 852"/>
                <a:gd name="connsiteY0" fmla="*/ 351 h 689"/>
                <a:gd name="connsiteX1" fmla="*/ 850 w 852"/>
                <a:gd name="connsiteY1" fmla="*/ 690 h 689"/>
                <a:gd name="connsiteX2" fmla="*/ 105 w 852"/>
                <a:gd name="connsiteY2" fmla="*/ 351 h 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2" h="689">
                  <a:moveTo>
                    <a:pt x="105" y="351"/>
                  </a:moveTo>
                  <a:cubicBezTo>
                    <a:pt x="241" y="555"/>
                    <a:pt x="511" y="622"/>
                    <a:pt x="850" y="690"/>
                  </a:cubicBezTo>
                  <a:cubicBezTo>
                    <a:pt x="918" y="80"/>
                    <a:pt x="-369" y="-326"/>
                    <a:pt x="105" y="3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9BB4EF5E-A67F-C360-BAAD-969983BFE081}"/>
                </a:ext>
              </a:extLst>
            </p:cNvPr>
            <p:cNvSpPr/>
            <p:nvPr/>
          </p:nvSpPr>
          <p:spPr bwMode="ltGray">
            <a:xfrm>
              <a:off x="10078368" y="7789291"/>
              <a:ext cx="1123" cy="2031"/>
            </a:xfrm>
            <a:custGeom>
              <a:avLst/>
              <a:gdLst>
                <a:gd name="connsiteX0" fmla="*/ 948 w 1123"/>
                <a:gd name="connsiteY0" fmla="*/ 1219 h 2031"/>
                <a:gd name="connsiteX1" fmla="*/ 0 w 1123"/>
                <a:gd name="connsiteY1" fmla="*/ 0 h 2031"/>
                <a:gd name="connsiteX2" fmla="*/ 948 w 1123"/>
                <a:gd name="connsiteY2" fmla="*/ 1219 h 2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3" h="2031">
                  <a:moveTo>
                    <a:pt x="948" y="1219"/>
                  </a:moveTo>
                  <a:cubicBezTo>
                    <a:pt x="745" y="542"/>
                    <a:pt x="406" y="271"/>
                    <a:pt x="0" y="0"/>
                  </a:cubicBezTo>
                  <a:cubicBezTo>
                    <a:pt x="880" y="1693"/>
                    <a:pt x="1422" y="2912"/>
                    <a:pt x="948" y="12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3ACF4325-167C-EC3E-71F4-3CDBECD69831}"/>
                </a:ext>
              </a:extLst>
            </p:cNvPr>
            <p:cNvSpPr/>
            <p:nvPr/>
          </p:nvSpPr>
          <p:spPr bwMode="ltGray">
            <a:xfrm>
              <a:off x="10071140" y="7757892"/>
              <a:ext cx="8175" cy="16011"/>
            </a:xfrm>
            <a:custGeom>
              <a:avLst/>
              <a:gdLst>
                <a:gd name="connsiteX0" fmla="*/ 2691 w 8175"/>
                <a:gd name="connsiteY0" fmla="*/ 46 h 16011"/>
                <a:gd name="connsiteX1" fmla="*/ 794 w 8175"/>
                <a:gd name="connsiteY1" fmla="*/ 9255 h 16011"/>
                <a:gd name="connsiteX2" fmla="*/ 591 w 8175"/>
                <a:gd name="connsiteY2" fmla="*/ 15824 h 16011"/>
                <a:gd name="connsiteX3" fmla="*/ 8175 w 8175"/>
                <a:gd name="connsiteY3" fmla="*/ 15486 h 16011"/>
                <a:gd name="connsiteX4" fmla="*/ 2691 w 8175"/>
                <a:gd name="connsiteY4" fmla="*/ 46 h 1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75" h="16011">
                  <a:moveTo>
                    <a:pt x="2691" y="46"/>
                  </a:moveTo>
                  <a:cubicBezTo>
                    <a:pt x="524" y="-631"/>
                    <a:pt x="1336" y="6276"/>
                    <a:pt x="794" y="9255"/>
                  </a:cubicBezTo>
                  <a:cubicBezTo>
                    <a:pt x="2081" y="11355"/>
                    <a:pt x="-1305" y="15011"/>
                    <a:pt x="591" y="15824"/>
                  </a:cubicBezTo>
                  <a:cubicBezTo>
                    <a:pt x="1810" y="16298"/>
                    <a:pt x="5399" y="15756"/>
                    <a:pt x="8175" y="15486"/>
                  </a:cubicBezTo>
                  <a:cubicBezTo>
                    <a:pt x="5737" y="12032"/>
                    <a:pt x="5060" y="791"/>
                    <a:pt x="2691" y="4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DB6DBA6F-5314-3CBE-B78B-6D4275128DE2}"/>
                </a:ext>
              </a:extLst>
            </p:cNvPr>
            <p:cNvSpPr/>
            <p:nvPr/>
          </p:nvSpPr>
          <p:spPr bwMode="ltGray">
            <a:xfrm>
              <a:off x="10077284" y="7773229"/>
              <a:ext cx="5603" cy="15655"/>
            </a:xfrm>
            <a:custGeom>
              <a:avLst/>
              <a:gdLst>
                <a:gd name="connsiteX0" fmla="*/ 5485 w 5603"/>
                <a:gd name="connsiteY0" fmla="*/ 352 h 15655"/>
                <a:gd name="connsiteX1" fmla="*/ 2032 w 5603"/>
                <a:gd name="connsiteY1" fmla="*/ 81 h 15655"/>
                <a:gd name="connsiteX2" fmla="*/ 2235 w 5603"/>
                <a:gd name="connsiteY2" fmla="*/ 352 h 15655"/>
                <a:gd name="connsiteX3" fmla="*/ 0 w 5603"/>
                <a:gd name="connsiteY3" fmla="*/ 6040 h 15655"/>
                <a:gd name="connsiteX4" fmla="*/ 2777 w 5603"/>
                <a:gd name="connsiteY4" fmla="*/ 15655 h 15655"/>
                <a:gd name="connsiteX5" fmla="*/ 5485 w 5603"/>
                <a:gd name="connsiteY5" fmla="*/ 352 h 1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03" h="15655">
                  <a:moveTo>
                    <a:pt x="5485" y="352"/>
                  </a:moveTo>
                  <a:cubicBezTo>
                    <a:pt x="5146" y="-54"/>
                    <a:pt x="3725" y="-54"/>
                    <a:pt x="2032" y="81"/>
                  </a:cubicBezTo>
                  <a:cubicBezTo>
                    <a:pt x="2099" y="149"/>
                    <a:pt x="2167" y="284"/>
                    <a:pt x="2235" y="352"/>
                  </a:cubicBezTo>
                  <a:cubicBezTo>
                    <a:pt x="4808" y="3467"/>
                    <a:pt x="0" y="4618"/>
                    <a:pt x="0" y="6040"/>
                  </a:cubicBezTo>
                  <a:cubicBezTo>
                    <a:pt x="0" y="7123"/>
                    <a:pt x="2235" y="13150"/>
                    <a:pt x="2777" y="15655"/>
                  </a:cubicBezTo>
                  <a:cubicBezTo>
                    <a:pt x="3251" y="12202"/>
                    <a:pt x="6230" y="1300"/>
                    <a:pt x="5485" y="35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5FFB2D4F-9523-36B8-4EBD-B8FE80AA509B}"/>
                </a:ext>
              </a:extLst>
            </p:cNvPr>
            <p:cNvSpPr/>
            <p:nvPr/>
          </p:nvSpPr>
          <p:spPr bwMode="ltGray">
            <a:xfrm>
              <a:off x="10070868" y="7766528"/>
              <a:ext cx="1134" cy="2051"/>
            </a:xfrm>
            <a:custGeom>
              <a:avLst/>
              <a:gdLst>
                <a:gd name="connsiteX0" fmla="*/ 864 w 1134"/>
                <a:gd name="connsiteY0" fmla="*/ 1568 h 2051"/>
                <a:gd name="connsiteX1" fmla="*/ 1135 w 1134"/>
                <a:gd name="connsiteY1" fmla="*/ 620 h 2051"/>
                <a:gd name="connsiteX2" fmla="*/ 1067 w 1134"/>
                <a:gd name="connsiteY2" fmla="*/ 484 h 2051"/>
                <a:gd name="connsiteX3" fmla="*/ 864 w 1134"/>
                <a:gd name="connsiteY3" fmla="*/ 1568 h 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4" h="2051">
                  <a:moveTo>
                    <a:pt x="864" y="1568"/>
                  </a:moveTo>
                  <a:cubicBezTo>
                    <a:pt x="999" y="1364"/>
                    <a:pt x="1067" y="1026"/>
                    <a:pt x="1135" y="620"/>
                  </a:cubicBezTo>
                  <a:cubicBezTo>
                    <a:pt x="1135" y="552"/>
                    <a:pt x="1135" y="552"/>
                    <a:pt x="1067" y="484"/>
                  </a:cubicBezTo>
                  <a:cubicBezTo>
                    <a:pt x="-490" y="-1547"/>
                    <a:pt x="-152" y="3599"/>
                    <a:pt x="864" y="156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F32CEF7B-B932-2891-9151-E0095C6AE7B3}"/>
                </a:ext>
              </a:extLst>
            </p:cNvPr>
            <p:cNvSpPr/>
            <p:nvPr/>
          </p:nvSpPr>
          <p:spPr bwMode="ltGray">
            <a:xfrm>
              <a:off x="10079982" y="7788952"/>
              <a:ext cx="206" cy="1151"/>
            </a:xfrm>
            <a:custGeom>
              <a:avLst/>
              <a:gdLst>
                <a:gd name="connsiteX0" fmla="*/ 78 w 206"/>
                <a:gd name="connsiteY0" fmla="*/ 1151 h 1151"/>
                <a:gd name="connsiteX1" fmla="*/ 78 w 206"/>
                <a:gd name="connsiteY1" fmla="*/ 0 h 1151"/>
                <a:gd name="connsiteX2" fmla="*/ 78 w 206"/>
                <a:gd name="connsiteY2" fmla="*/ 1151 h 1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" h="1151">
                  <a:moveTo>
                    <a:pt x="78" y="1151"/>
                  </a:moveTo>
                  <a:cubicBezTo>
                    <a:pt x="281" y="1151"/>
                    <a:pt x="213" y="677"/>
                    <a:pt x="78" y="0"/>
                  </a:cubicBezTo>
                  <a:cubicBezTo>
                    <a:pt x="10" y="677"/>
                    <a:pt x="-57" y="1151"/>
                    <a:pt x="78" y="11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18E67198-F7A3-DE42-AADA-F42B10E9E0BD}"/>
                </a:ext>
              </a:extLst>
            </p:cNvPr>
            <p:cNvSpPr/>
            <p:nvPr/>
          </p:nvSpPr>
          <p:spPr bwMode="ltGray">
            <a:xfrm>
              <a:off x="10039361" y="7746362"/>
              <a:ext cx="23726" cy="35231"/>
            </a:xfrm>
            <a:custGeom>
              <a:avLst/>
              <a:gdLst>
                <a:gd name="connsiteX0" fmla="*/ 19370 w 23726"/>
                <a:gd name="connsiteY0" fmla="*/ 18958 h 35231"/>
                <a:gd name="connsiteX1" fmla="*/ 10025 w 23726"/>
                <a:gd name="connsiteY1" fmla="*/ 3993 h 35231"/>
                <a:gd name="connsiteX2" fmla="*/ 17271 w 23726"/>
                <a:gd name="connsiteY2" fmla="*/ 6837 h 35231"/>
                <a:gd name="connsiteX3" fmla="*/ 23703 w 23726"/>
                <a:gd name="connsiteY3" fmla="*/ 540 h 35231"/>
                <a:gd name="connsiteX4" fmla="*/ 14833 w 23726"/>
                <a:gd name="connsiteY4" fmla="*/ 2436 h 35231"/>
                <a:gd name="connsiteX5" fmla="*/ 12530 w 23726"/>
                <a:gd name="connsiteY5" fmla="*/ 1284 h 35231"/>
                <a:gd name="connsiteX6" fmla="*/ 1628 w 23726"/>
                <a:gd name="connsiteY6" fmla="*/ 1826 h 35231"/>
                <a:gd name="connsiteX7" fmla="*/ 1087 w 23726"/>
                <a:gd name="connsiteY7" fmla="*/ 17739 h 35231"/>
                <a:gd name="connsiteX8" fmla="*/ 6098 w 23726"/>
                <a:gd name="connsiteY8" fmla="*/ 24172 h 35231"/>
                <a:gd name="connsiteX9" fmla="*/ 4066 w 23726"/>
                <a:gd name="connsiteY9" fmla="*/ 24443 h 35231"/>
                <a:gd name="connsiteX10" fmla="*/ 8061 w 23726"/>
                <a:gd name="connsiteY10" fmla="*/ 35209 h 35231"/>
                <a:gd name="connsiteX11" fmla="*/ 13411 w 23726"/>
                <a:gd name="connsiteY11" fmla="*/ 25120 h 35231"/>
                <a:gd name="connsiteX12" fmla="*/ 14223 w 23726"/>
                <a:gd name="connsiteY12" fmla="*/ 22750 h 35231"/>
                <a:gd name="connsiteX13" fmla="*/ 19370 w 23726"/>
                <a:gd name="connsiteY13" fmla="*/ 18958 h 3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726" h="35231">
                  <a:moveTo>
                    <a:pt x="19370" y="18958"/>
                  </a:moveTo>
                  <a:cubicBezTo>
                    <a:pt x="20386" y="17197"/>
                    <a:pt x="8874" y="5415"/>
                    <a:pt x="10025" y="3993"/>
                  </a:cubicBezTo>
                  <a:cubicBezTo>
                    <a:pt x="11244" y="2571"/>
                    <a:pt x="17271" y="8191"/>
                    <a:pt x="17271" y="6837"/>
                  </a:cubicBezTo>
                  <a:cubicBezTo>
                    <a:pt x="17271" y="5483"/>
                    <a:pt x="24178" y="1623"/>
                    <a:pt x="23703" y="540"/>
                  </a:cubicBezTo>
                  <a:cubicBezTo>
                    <a:pt x="23229" y="-611"/>
                    <a:pt x="17068" y="2436"/>
                    <a:pt x="14833" y="2436"/>
                  </a:cubicBezTo>
                  <a:cubicBezTo>
                    <a:pt x="12598" y="2436"/>
                    <a:pt x="12802" y="-2169"/>
                    <a:pt x="12530" y="1284"/>
                  </a:cubicBezTo>
                  <a:cubicBezTo>
                    <a:pt x="12327" y="3993"/>
                    <a:pt x="3118" y="201"/>
                    <a:pt x="1628" y="1826"/>
                  </a:cubicBezTo>
                  <a:cubicBezTo>
                    <a:pt x="139" y="3451"/>
                    <a:pt x="-877" y="16452"/>
                    <a:pt x="1087" y="17739"/>
                  </a:cubicBezTo>
                  <a:cubicBezTo>
                    <a:pt x="2577" y="18755"/>
                    <a:pt x="4269" y="22411"/>
                    <a:pt x="6098" y="24172"/>
                  </a:cubicBezTo>
                  <a:cubicBezTo>
                    <a:pt x="5218" y="23833"/>
                    <a:pt x="4608" y="23292"/>
                    <a:pt x="4066" y="24443"/>
                  </a:cubicBezTo>
                  <a:cubicBezTo>
                    <a:pt x="3186" y="26271"/>
                    <a:pt x="6030" y="35751"/>
                    <a:pt x="8061" y="35209"/>
                  </a:cubicBezTo>
                  <a:cubicBezTo>
                    <a:pt x="10161" y="34668"/>
                    <a:pt x="12666" y="26203"/>
                    <a:pt x="13411" y="25120"/>
                  </a:cubicBezTo>
                  <a:cubicBezTo>
                    <a:pt x="13614" y="24849"/>
                    <a:pt x="13885" y="23901"/>
                    <a:pt x="14223" y="22750"/>
                  </a:cubicBezTo>
                  <a:cubicBezTo>
                    <a:pt x="16661" y="21464"/>
                    <a:pt x="18896" y="19838"/>
                    <a:pt x="19370" y="1895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0FDE70D-E633-CE05-BD65-97CABFF8552C}"/>
                </a:ext>
              </a:extLst>
            </p:cNvPr>
            <p:cNvSpPr/>
            <p:nvPr/>
          </p:nvSpPr>
          <p:spPr bwMode="ltGray">
            <a:xfrm>
              <a:off x="10030496" y="7732140"/>
              <a:ext cx="6948" cy="8197"/>
            </a:xfrm>
            <a:custGeom>
              <a:avLst/>
              <a:gdLst>
                <a:gd name="connsiteX0" fmla="*/ 66 w 6948"/>
                <a:gd name="connsiteY0" fmla="*/ 2505 h 8197"/>
                <a:gd name="connsiteX1" fmla="*/ 6228 w 6948"/>
                <a:gd name="connsiteY1" fmla="*/ 8126 h 8197"/>
                <a:gd name="connsiteX2" fmla="*/ 3925 w 6948"/>
                <a:gd name="connsiteY2" fmla="*/ 0 h 8197"/>
                <a:gd name="connsiteX3" fmla="*/ 66 w 6948"/>
                <a:gd name="connsiteY3" fmla="*/ 2505 h 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48" h="8197">
                  <a:moveTo>
                    <a:pt x="66" y="2505"/>
                  </a:moveTo>
                  <a:cubicBezTo>
                    <a:pt x="878" y="3589"/>
                    <a:pt x="3722" y="8871"/>
                    <a:pt x="6228" y="8126"/>
                  </a:cubicBezTo>
                  <a:cubicBezTo>
                    <a:pt x="8462" y="7516"/>
                    <a:pt x="4874" y="3182"/>
                    <a:pt x="3925" y="0"/>
                  </a:cubicBezTo>
                  <a:cubicBezTo>
                    <a:pt x="1759" y="1151"/>
                    <a:pt x="-408" y="1964"/>
                    <a:pt x="66" y="25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9509E98-BED9-4B8E-0AD6-B15B050A52E4}"/>
                </a:ext>
              </a:extLst>
            </p:cNvPr>
            <p:cNvSpPr/>
            <p:nvPr/>
          </p:nvSpPr>
          <p:spPr bwMode="ltGray">
            <a:xfrm>
              <a:off x="9986529" y="7579082"/>
              <a:ext cx="23411" cy="27544"/>
            </a:xfrm>
            <a:custGeom>
              <a:avLst/>
              <a:gdLst>
                <a:gd name="connsiteX0" fmla="*/ 19384 w 23411"/>
                <a:gd name="connsiteY0" fmla="*/ 26229 h 27544"/>
                <a:gd name="connsiteX1" fmla="*/ 8076 w 23411"/>
                <a:gd name="connsiteY1" fmla="*/ 16207 h 27544"/>
                <a:gd name="connsiteX2" fmla="*/ 17149 w 23411"/>
                <a:gd name="connsiteY2" fmla="*/ 23 h 27544"/>
                <a:gd name="connsiteX3" fmla="*/ 966 w 23411"/>
                <a:gd name="connsiteY3" fmla="*/ 8961 h 27544"/>
                <a:gd name="connsiteX4" fmla="*/ 966 w 23411"/>
                <a:gd name="connsiteY4" fmla="*/ 22031 h 27544"/>
                <a:gd name="connsiteX5" fmla="*/ 8753 w 23411"/>
                <a:gd name="connsiteY5" fmla="*/ 27109 h 27544"/>
                <a:gd name="connsiteX6" fmla="*/ 16404 w 23411"/>
                <a:gd name="connsiteY6" fmla="*/ 26296 h 27544"/>
                <a:gd name="connsiteX7" fmla="*/ 21415 w 23411"/>
                <a:gd name="connsiteY7" fmla="*/ 26364 h 27544"/>
                <a:gd name="connsiteX8" fmla="*/ 22837 w 23411"/>
                <a:gd name="connsiteY8" fmla="*/ 22978 h 27544"/>
                <a:gd name="connsiteX9" fmla="*/ 19384 w 23411"/>
                <a:gd name="connsiteY9" fmla="*/ 26229 h 27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411" h="27544">
                  <a:moveTo>
                    <a:pt x="19384" y="26229"/>
                  </a:moveTo>
                  <a:cubicBezTo>
                    <a:pt x="16269" y="25552"/>
                    <a:pt x="8617" y="17900"/>
                    <a:pt x="8076" y="16207"/>
                  </a:cubicBezTo>
                  <a:cubicBezTo>
                    <a:pt x="7602" y="14582"/>
                    <a:pt x="18978" y="497"/>
                    <a:pt x="17149" y="23"/>
                  </a:cubicBezTo>
                  <a:cubicBezTo>
                    <a:pt x="15389" y="-451"/>
                    <a:pt x="1711" y="6389"/>
                    <a:pt x="966" y="8961"/>
                  </a:cubicBezTo>
                  <a:cubicBezTo>
                    <a:pt x="356" y="11196"/>
                    <a:pt x="-863" y="19796"/>
                    <a:pt x="966" y="22031"/>
                  </a:cubicBezTo>
                  <a:cubicBezTo>
                    <a:pt x="2794" y="24333"/>
                    <a:pt x="6518" y="25552"/>
                    <a:pt x="8753" y="27109"/>
                  </a:cubicBezTo>
                  <a:cubicBezTo>
                    <a:pt x="11055" y="28667"/>
                    <a:pt x="15795" y="25484"/>
                    <a:pt x="16404" y="26296"/>
                  </a:cubicBezTo>
                  <a:cubicBezTo>
                    <a:pt x="16946" y="27177"/>
                    <a:pt x="19113" y="27718"/>
                    <a:pt x="21415" y="26364"/>
                  </a:cubicBezTo>
                  <a:cubicBezTo>
                    <a:pt x="23718" y="25010"/>
                    <a:pt x="23785" y="26500"/>
                    <a:pt x="22837" y="22978"/>
                  </a:cubicBezTo>
                  <a:cubicBezTo>
                    <a:pt x="21889" y="19593"/>
                    <a:pt x="22567" y="26906"/>
                    <a:pt x="19384" y="2622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16AA7BDD-936C-6E50-9233-77CC9D7BC705}"/>
                </a:ext>
              </a:extLst>
            </p:cNvPr>
            <p:cNvSpPr/>
            <p:nvPr/>
          </p:nvSpPr>
          <p:spPr bwMode="ltGray">
            <a:xfrm>
              <a:off x="9999571" y="7502726"/>
              <a:ext cx="518" cy="1216"/>
            </a:xfrm>
            <a:custGeom>
              <a:avLst/>
              <a:gdLst>
                <a:gd name="connsiteX0" fmla="*/ 519 w 518"/>
                <a:gd name="connsiteY0" fmla="*/ 1216 h 1216"/>
                <a:gd name="connsiteX1" fmla="*/ 248 w 518"/>
                <a:gd name="connsiteY1" fmla="*/ 65 h 1216"/>
                <a:gd name="connsiteX2" fmla="*/ 519 w 518"/>
                <a:gd name="connsiteY2" fmla="*/ 1216 h 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8" h="1216">
                  <a:moveTo>
                    <a:pt x="519" y="1216"/>
                  </a:moveTo>
                  <a:cubicBezTo>
                    <a:pt x="519" y="674"/>
                    <a:pt x="451" y="201"/>
                    <a:pt x="248" y="65"/>
                  </a:cubicBezTo>
                  <a:cubicBezTo>
                    <a:pt x="-226" y="-206"/>
                    <a:pt x="45" y="404"/>
                    <a:pt x="519" y="121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ECFA6BCF-0220-BF38-3AE2-4FDDE69A051C}"/>
                </a:ext>
              </a:extLst>
            </p:cNvPr>
            <p:cNvSpPr/>
            <p:nvPr/>
          </p:nvSpPr>
          <p:spPr bwMode="ltGray">
            <a:xfrm>
              <a:off x="9996395" y="7491874"/>
              <a:ext cx="18185" cy="21147"/>
            </a:xfrm>
            <a:custGeom>
              <a:avLst/>
              <a:gdLst>
                <a:gd name="connsiteX0" fmla="*/ 376 w 18185"/>
                <a:gd name="connsiteY0" fmla="*/ 15 h 21147"/>
                <a:gd name="connsiteX1" fmla="*/ 7148 w 18185"/>
                <a:gd name="connsiteY1" fmla="*/ 14506 h 21147"/>
                <a:gd name="connsiteX2" fmla="*/ 3627 w 18185"/>
                <a:gd name="connsiteY2" fmla="*/ 12068 h 21147"/>
                <a:gd name="connsiteX3" fmla="*/ 4033 w 18185"/>
                <a:gd name="connsiteY3" fmla="*/ 21074 h 21147"/>
                <a:gd name="connsiteX4" fmla="*/ 18185 w 18185"/>
                <a:gd name="connsiteY4" fmla="*/ 18027 h 21147"/>
                <a:gd name="connsiteX5" fmla="*/ 8909 w 18185"/>
                <a:gd name="connsiteY5" fmla="*/ 11933 h 21147"/>
                <a:gd name="connsiteX6" fmla="*/ 376 w 18185"/>
                <a:gd name="connsiteY6" fmla="*/ 15 h 2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85" h="21147">
                  <a:moveTo>
                    <a:pt x="376" y="15"/>
                  </a:moveTo>
                  <a:cubicBezTo>
                    <a:pt x="-1994" y="489"/>
                    <a:pt x="7622" y="13490"/>
                    <a:pt x="7148" y="14506"/>
                  </a:cubicBezTo>
                  <a:cubicBezTo>
                    <a:pt x="6471" y="15996"/>
                    <a:pt x="4575" y="13626"/>
                    <a:pt x="3627" y="12068"/>
                  </a:cubicBezTo>
                  <a:cubicBezTo>
                    <a:pt x="3695" y="14709"/>
                    <a:pt x="2137" y="20871"/>
                    <a:pt x="4033" y="21074"/>
                  </a:cubicBezTo>
                  <a:cubicBezTo>
                    <a:pt x="6403" y="21277"/>
                    <a:pt x="18185" y="21277"/>
                    <a:pt x="18185" y="18027"/>
                  </a:cubicBezTo>
                  <a:cubicBezTo>
                    <a:pt x="18185" y="14777"/>
                    <a:pt x="12362" y="13693"/>
                    <a:pt x="8909" y="11933"/>
                  </a:cubicBezTo>
                  <a:cubicBezTo>
                    <a:pt x="5591" y="10240"/>
                    <a:pt x="2746" y="-459"/>
                    <a:pt x="376" y="1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5FE9AAF-CACD-56FC-82E7-056A5E14CEFA}"/>
                </a:ext>
              </a:extLst>
            </p:cNvPr>
            <p:cNvSpPr/>
            <p:nvPr/>
          </p:nvSpPr>
          <p:spPr bwMode="ltGray">
            <a:xfrm>
              <a:off x="10014310" y="7499608"/>
              <a:ext cx="509" cy="677"/>
            </a:xfrm>
            <a:custGeom>
              <a:avLst/>
              <a:gdLst>
                <a:gd name="connsiteX0" fmla="*/ 474 w 509"/>
                <a:gd name="connsiteY0" fmla="*/ 677 h 677"/>
                <a:gd name="connsiteX1" fmla="*/ 0 w 509"/>
                <a:gd name="connsiteY1" fmla="*/ 0 h 677"/>
                <a:gd name="connsiteX2" fmla="*/ 474 w 509"/>
                <a:gd name="connsiteY2" fmla="*/ 677 h 677"/>
                <a:gd name="connsiteX3" fmla="*/ 474 w 509"/>
                <a:gd name="connsiteY3" fmla="*/ 677 h 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9" h="677">
                  <a:moveTo>
                    <a:pt x="474" y="677"/>
                  </a:moveTo>
                  <a:cubicBezTo>
                    <a:pt x="609" y="474"/>
                    <a:pt x="339" y="203"/>
                    <a:pt x="0" y="0"/>
                  </a:cubicBezTo>
                  <a:cubicBezTo>
                    <a:pt x="203" y="271"/>
                    <a:pt x="339" y="474"/>
                    <a:pt x="474" y="677"/>
                  </a:cubicBezTo>
                  <a:lnTo>
                    <a:pt x="474" y="677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DAB61F30-DE63-DA96-67B2-0AA5E9606B14}"/>
                </a:ext>
              </a:extLst>
            </p:cNvPr>
            <p:cNvSpPr/>
            <p:nvPr/>
          </p:nvSpPr>
          <p:spPr bwMode="ltGray">
            <a:xfrm>
              <a:off x="10013768" y="7500082"/>
              <a:ext cx="3115" cy="5395"/>
            </a:xfrm>
            <a:custGeom>
              <a:avLst/>
              <a:gdLst>
                <a:gd name="connsiteX0" fmla="*/ 0 w 3115"/>
                <a:gd name="connsiteY0" fmla="*/ 0 h 5395"/>
                <a:gd name="connsiteX1" fmla="*/ 2844 w 3115"/>
                <a:gd name="connsiteY1" fmla="*/ 5282 h 5395"/>
                <a:gd name="connsiteX2" fmla="*/ 948 w 3115"/>
                <a:gd name="connsiteY2" fmla="*/ 203 h 5395"/>
                <a:gd name="connsiteX3" fmla="*/ 0 w 3115"/>
                <a:gd name="connsiteY3" fmla="*/ 0 h 5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15" h="5395">
                  <a:moveTo>
                    <a:pt x="0" y="0"/>
                  </a:moveTo>
                  <a:cubicBezTo>
                    <a:pt x="1083" y="2979"/>
                    <a:pt x="2167" y="6027"/>
                    <a:pt x="2844" y="5282"/>
                  </a:cubicBezTo>
                  <a:cubicBezTo>
                    <a:pt x="3724" y="4334"/>
                    <a:pt x="2302" y="2099"/>
                    <a:pt x="948" y="203"/>
                  </a:cubicBezTo>
                  <a:cubicBezTo>
                    <a:pt x="813" y="542"/>
                    <a:pt x="474" y="406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58C3A953-C960-72DE-F419-5B2AD34D6F0E}"/>
                </a:ext>
              </a:extLst>
            </p:cNvPr>
            <p:cNvSpPr/>
            <p:nvPr/>
          </p:nvSpPr>
          <p:spPr bwMode="ltGray">
            <a:xfrm>
              <a:off x="10013023" y="7497848"/>
              <a:ext cx="1286" cy="1828"/>
            </a:xfrm>
            <a:custGeom>
              <a:avLst/>
              <a:gdLst>
                <a:gd name="connsiteX0" fmla="*/ 406 w 1286"/>
                <a:gd name="connsiteY0" fmla="*/ 1354 h 1828"/>
                <a:gd name="connsiteX1" fmla="*/ 1287 w 1286"/>
                <a:gd name="connsiteY1" fmla="*/ 1828 h 1828"/>
                <a:gd name="connsiteX2" fmla="*/ 339 w 1286"/>
                <a:gd name="connsiteY2" fmla="*/ 406 h 1828"/>
                <a:gd name="connsiteX3" fmla="*/ 136 w 1286"/>
                <a:gd name="connsiteY3" fmla="*/ 0 h 1828"/>
                <a:gd name="connsiteX4" fmla="*/ 0 w 1286"/>
                <a:gd name="connsiteY4" fmla="*/ 203 h 1828"/>
                <a:gd name="connsiteX5" fmla="*/ 406 w 1286"/>
                <a:gd name="connsiteY5" fmla="*/ 1354 h 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6" h="1828">
                  <a:moveTo>
                    <a:pt x="406" y="1354"/>
                  </a:moveTo>
                  <a:cubicBezTo>
                    <a:pt x="745" y="1490"/>
                    <a:pt x="1016" y="1625"/>
                    <a:pt x="1287" y="1828"/>
                  </a:cubicBezTo>
                  <a:cubicBezTo>
                    <a:pt x="880" y="1287"/>
                    <a:pt x="542" y="813"/>
                    <a:pt x="339" y="406"/>
                  </a:cubicBezTo>
                  <a:cubicBezTo>
                    <a:pt x="203" y="203"/>
                    <a:pt x="203" y="135"/>
                    <a:pt x="136" y="0"/>
                  </a:cubicBezTo>
                  <a:cubicBezTo>
                    <a:pt x="136" y="67"/>
                    <a:pt x="0" y="135"/>
                    <a:pt x="0" y="203"/>
                  </a:cubicBezTo>
                  <a:cubicBezTo>
                    <a:pt x="136" y="541"/>
                    <a:pt x="271" y="948"/>
                    <a:pt x="406" y="13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241C8C82-7EEA-A438-A02E-16E05FBBFF71}"/>
                </a:ext>
              </a:extLst>
            </p:cNvPr>
            <p:cNvSpPr/>
            <p:nvPr/>
          </p:nvSpPr>
          <p:spPr bwMode="ltGray">
            <a:xfrm>
              <a:off x="10011021" y="7495000"/>
              <a:ext cx="2815" cy="5082"/>
            </a:xfrm>
            <a:custGeom>
              <a:avLst/>
              <a:gdLst>
                <a:gd name="connsiteX0" fmla="*/ 1799 w 2815"/>
                <a:gd name="connsiteY0" fmla="*/ 3254 h 5082"/>
                <a:gd name="connsiteX1" fmla="*/ 2002 w 2815"/>
                <a:gd name="connsiteY1" fmla="*/ 2983 h 5082"/>
                <a:gd name="connsiteX2" fmla="*/ 377 w 2815"/>
                <a:gd name="connsiteY2" fmla="*/ 71 h 5082"/>
                <a:gd name="connsiteX3" fmla="*/ 2815 w 2815"/>
                <a:gd name="connsiteY3" fmla="*/ 5082 h 5082"/>
                <a:gd name="connsiteX4" fmla="*/ 2476 w 2815"/>
                <a:gd name="connsiteY4" fmla="*/ 4202 h 5082"/>
                <a:gd name="connsiteX5" fmla="*/ 1799 w 2815"/>
                <a:gd name="connsiteY5" fmla="*/ 3254 h 5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15" h="5082">
                  <a:moveTo>
                    <a:pt x="1799" y="3254"/>
                  </a:moveTo>
                  <a:cubicBezTo>
                    <a:pt x="1935" y="3186"/>
                    <a:pt x="1935" y="3051"/>
                    <a:pt x="2002" y="2983"/>
                  </a:cubicBezTo>
                  <a:cubicBezTo>
                    <a:pt x="1393" y="1561"/>
                    <a:pt x="851" y="342"/>
                    <a:pt x="377" y="71"/>
                  </a:cubicBezTo>
                  <a:cubicBezTo>
                    <a:pt x="-909" y="-606"/>
                    <a:pt x="1393" y="3728"/>
                    <a:pt x="2815" y="5082"/>
                  </a:cubicBezTo>
                  <a:cubicBezTo>
                    <a:pt x="2680" y="4744"/>
                    <a:pt x="2612" y="4473"/>
                    <a:pt x="2476" y="4202"/>
                  </a:cubicBezTo>
                  <a:cubicBezTo>
                    <a:pt x="1799" y="3863"/>
                    <a:pt x="1258" y="3593"/>
                    <a:pt x="1799" y="32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15F1345F-ECFF-90EE-CD6D-7174DA8010E6}"/>
                </a:ext>
              </a:extLst>
            </p:cNvPr>
            <p:cNvSpPr/>
            <p:nvPr/>
          </p:nvSpPr>
          <p:spPr bwMode="ltGray">
            <a:xfrm>
              <a:off x="10301352" y="5423284"/>
              <a:ext cx="14455" cy="22341"/>
            </a:xfrm>
            <a:custGeom>
              <a:avLst/>
              <a:gdLst>
                <a:gd name="connsiteX0" fmla="*/ 8871 w 14455"/>
                <a:gd name="connsiteY0" fmla="*/ 9204 h 22341"/>
                <a:gd name="connsiteX1" fmla="*/ 6907 w 14455"/>
                <a:gd name="connsiteY1" fmla="*/ 10559 h 22341"/>
                <a:gd name="connsiteX2" fmla="*/ 3928 w 14455"/>
                <a:gd name="connsiteY2" fmla="*/ 9001 h 22341"/>
                <a:gd name="connsiteX3" fmla="*/ 6297 w 14455"/>
                <a:gd name="connsiteY3" fmla="*/ 12116 h 22341"/>
                <a:gd name="connsiteX4" fmla="*/ 813 w 14455"/>
                <a:gd name="connsiteY4" fmla="*/ 15502 h 22341"/>
                <a:gd name="connsiteX5" fmla="*/ 0 w 14455"/>
                <a:gd name="connsiteY5" fmla="*/ 22341 h 22341"/>
                <a:gd name="connsiteX6" fmla="*/ 6704 w 14455"/>
                <a:gd name="connsiteY6" fmla="*/ 17872 h 22341"/>
                <a:gd name="connsiteX7" fmla="*/ 6771 w 14455"/>
                <a:gd name="connsiteY7" fmla="*/ 12590 h 22341"/>
                <a:gd name="connsiteX8" fmla="*/ 9074 w 14455"/>
                <a:gd name="connsiteY8" fmla="*/ 14080 h 22341"/>
                <a:gd name="connsiteX9" fmla="*/ 14355 w 14455"/>
                <a:gd name="connsiteY9" fmla="*/ 7647 h 22341"/>
                <a:gd name="connsiteX10" fmla="*/ 12527 w 14455"/>
                <a:gd name="connsiteY10" fmla="*/ 63 h 22341"/>
                <a:gd name="connsiteX11" fmla="*/ 10089 w 14455"/>
                <a:gd name="connsiteY11" fmla="*/ 10965 h 22341"/>
                <a:gd name="connsiteX12" fmla="*/ 8464 w 14455"/>
                <a:gd name="connsiteY12" fmla="*/ 10897 h 22341"/>
                <a:gd name="connsiteX13" fmla="*/ 8871 w 14455"/>
                <a:gd name="connsiteY13" fmla="*/ 9204 h 2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455" h="22341">
                  <a:moveTo>
                    <a:pt x="8871" y="9204"/>
                  </a:moveTo>
                  <a:cubicBezTo>
                    <a:pt x="7652" y="8933"/>
                    <a:pt x="7110" y="9543"/>
                    <a:pt x="6907" y="10559"/>
                  </a:cubicBezTo>
                  <a:cubicBezTo>
                    <a:pt x="5756" y="10152"/>
                    <a:pt x="4740" y="9611"/>
                    <a:pt x="3928" y="9001"/>
                  </a:cubicBezTo>
                  <a:cubicBezTo>
                    <a:pt x="4672" y="9949"/>
                    <a:pt x="5485" y="11100"/>
                    <a:pt x="6297" y="12116"/>
                  </a:cubicBezTo>
                  <a:cubicBezTo>
                    <a:pt x="4130" y="13199"/>
                    <a:pt x="1625" y="14418"/>
                    <a:pt x="813" y="15502"/>
                  </a:cubicBezTo>
                  <a:cubicBezTo>
                    <a:pt x="-474" y="17195"/>
                    <a:pt x="880" y="20716"/>
                    <a:pt x="0" y="22341"/>
                  </a:cubicBezTo>
                  <a:cubicBezTo>
                    <a:pt x="2370" y="21596"/>
                    <a:pt x="5823" y="20242"/>
                    <a:pt x="6704" y="17872"/>
                  </a:cubicBezTo>
                  <a:cubicBezTo>
                    <a:pt x="7178" y="16653"/>
                    <a:pt x="6839" y="14486"/>
                    <a:pt x="6771" y="12590"/>
                  </a:cubicBezTo>
                  <a:cubicBezTo>
                    <a:pt x="7516" y="13403"/>
                    <a:pt x="8329" y="14012"/>
                    <a:pt x="9074" y="14080"/>
                  </a:cubicBezTo>
                  <a:cubicBezTo>
                    <a:pt x="11512" y="14351"/>
                    <a:pt x="14355" y="9881"/>
                    <a:pt x="14355" y="7647"/>
                  </a:cubicBezTo>
                  <a:cubicBezTo>
                    <a:pt x="14355" y="5412"/>
                    <a:pt x="15100" y="-682"/>
                    <a:pt x="12527" y="63"/>
                  </a:cubicBezTo>
                  <a:cubicBezTo>
                    <a:pt x="9954" y="808"/>
                    <a:pt x="12392" y="10626"/>
                    <a:pt x="10089" y="10965"/>
                  </a:cubicBezTo>
                  <a:cubicBezTo>
                    <a:pt x="9548" y="11032"/>
                    <a:pt x="9006" y="10965"/>
                    <a:pt x="8464" y="10897"/>
                  </a:cubicBezTo>
                  <a:cubicBezTo>
                    <a:pt x="9683" y="10152"/>
                    <a:pt x="10225" y="9543"/>
                    <a:pt x="8871" y="92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8F392BF4-B232-3CA8-E51D-0DE112FFC719}"/>
                </a:ext>
              </a:extLst>
            </p:cNvPr>
            <p:cNvSpPr/>
            <p:nvPr/>
          </p:nvSpPr>
          <p:spPr bwMode="ltGray">
            <a:xfrm>
              <a:off x="10298892" y="5445557"/>
              <a:ext cx="2459" cy="880"/>
            </a:xfrm>
            <a:custGeom>
              <a:avLst/>
              <a:gdLst>
                <a:gd name="connsiteX0" fmla="*/ 767 w 2459"/>
                <a:gd name="connsiteY0" fmla="*/ 880 h 880"/>
                <a:gd name="connsiteX1" fmla="*/ 2460 w 2459"/>
                <a:gd name="connsiteY1" fmla="*/ 0 h 880"/>
                <a:gd name="connsiteX2" fmla="*/ 767 w 2459"/>
                <a:gd name="connsiteY2" fmla="*/ 880 h 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59" h="880">
                  <a:moveTo>
                    <a:pt x="767" y="880"/>
                  </a:moveTo>
                  <a:cubicBezTo>
                    <a:pt x="1647" y="880"/>
                    <a:pt x="2189" y="542"/>
                    <a:pt x="2460" y="0"/>
                  </a:cubicBezTo>
                  <a:cubicBezTo>
                    <a:pt x="428" y="677"/>
                    <a:pt x="-926" y="880"/>
                    <a:pt x="767" y="88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4A907DC8-BA38-1653-92F5-F0169163095B}"/>
                </a:ext>
              </a:extLst>
            </p:cNvPr>
            <p:cNvSpPr/>
            <p:nvPr/>
          </p:nvSpPr>
          <p:spPr bwMode="ltGray">
            <a:xfrm>
              <a:off x="10303268" y="5430294"/>
              <a:ext cx="1943" cy="1990"/>
            </a:xfrm>
            <a:custGeom>
              <a:avLst/>
              <a:gdLst>
                <a:gd name="connsiteX0" fmla="*/ 319 w 1943"/>
                <a:gd name="connsiteY0" fmla="*/ 162 h 1990"/>
                <a:gd name="connsiteX1" fmla="*/ 1944 w 1943"/>
                <a:gd name="connsiteY1" fmla="*/ 1990 h 1990"/>
                <a:gd name="connsiteX2" fmla="*/ 319 w 1943"/>
                <a:gd name="connsiteY2" fmla="*/ 162 h 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43" h="1990">
                  <a:moveTo>
                    <a:pt x="319" y="162"/>
                  </a:moveTo>
                  <a:cubicBezTo>
                    <a:pt x="-494" y="-447"/>
                    <a:pt x="319" y="771"/>
                    <a:pt x="1944" y="1990"/>
                  </a:cubicBezTo>
                  <a:cubicBezTo>
                    <a:pt x="1402" y="1178"/>
                    <a:pt x="793" y="433"/>
                    <a:pt x="319" y="16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30D8C65A-AF05-D510-F23F-80936AC2BA5D}"/>
                </a:ext>
              </a:extLst>
            </p:cNvPr>
            <p:cNvSpPr/>
            <p:nvPr/>
          </p:nvSpPr>
          <p:spPr bwMode="ltGray">
            <a:xfrm>
              <a:off x="10364775" y="5401797"/>
              <a:ext cx="16868" cy="18708"/>
            </a:xfrm>
            <a:custGeom>
              <a:avLst/>
              <a:gdLst>
                <a:gd name="connsiteX0" fmla="*/ 5984 w 16868"/>
                <a:gd name="connsiteY0" fmla="*/ 558 h 18708"/>
                <a:gd name="connsiteX1" fmla="*/ 1921 w 16868"/>
                <a:gd name="connsiteY1" fmla="*/ 18435 h 18708"/>
                <a:gd name="connsiteX2" fmla="*/ 15938 w 16868"/>
                <a:gd name="connsiteY2" fmla="*/ 6855 h 18708"/>
                <a:gd name="connsiteX3" fmla="*/ 14245 w 16868"/>
                <a:gd name="connsiteY3" fmla="*/ 4756 h 18708"/>
                <a:gd name="connsiteX4" fmla="*/ 5984 w 16868"/>
                <a:gd name="connsiteY4" fmla="*/ 558 h 1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68" h="18708">
                  <a:moveTo>
                    <a:pt x="5984" y="558"/>
                  </a:moveTo>
                  <a:cubicBezTo>
                    <a:pt x="1921" y="2928"/>
                    <a:pt x="-2684" y="16200"/>
                    <a:pt x="1921" y="18435"/>
                  </a:cubicBezTo>
                  <a:cubicBezTo>
                    <a:pt x="6458" y="20669"/>
                    <a:pt x="13974" y="8548"/>
                    <a:pt x="15938" y="6855"/>
                  </a:cubicBezTo>
                  <a:cubicBezTo>
                    <a:pt x="17902" y="5162"/>
                    <a:pt x="16480" y="7329"/>
                    <a:pt x="14245" y="4756"/>
                  </a:cubicBezTo>
                  <a:cubicBezTo>
                    <a:pt x="12011" y="2251"/>
                    <a:pt x="9438" y="-1406"/>
                    <a:pt x="5984" y="55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D41A2D5A-2E5E-925F-2459-C2EA4920BE4E}"/>
                </a:ext>
              </a:extLst>
            </p:cNvPr>
            <p:cNvSpPr/>
            <p:nvPr/>
          </p:nvSpPr>
          <p:spPr bwMode="ltGray">
            <a:xfrm>
              <a:off x="10309410" y="5367543"/>
              <a:ext cx="29815" cy="45135"/>
            </a:xfrm>
            <a:custGeom>
              <a:avLst/>
              <a:gdLst>
                <a:gd name="connsiteX0" fmla="*/ 29659 w 29815"/>
                <a:gd name="connsiteY0" fmla="*/ 4408 h 45135"/>
                <a:gd name="connsiteX1" fmla="*/ 11918 w 29815"/>
                <a:gd name="connsiteY1" fmla="*/ 142 h 45135"/>
                <a:gd name="connsiteX2" fmla="*/ 12459 w 29815"/>
                <a:gd name="connsiteY2" fmla="*/ 8809 h 45135"/>
                <a:gd name="connsiteX3" fmla="*/ 14762 w 29815"/>
                <a:gd name="connsiteY3" fmla="*/ 18425 h 45135"/>
                <a:gd name="connsiteX4" fmla="*/ 13069 w 29815"/>
                <a:gd name="connsiteY4" fmla="*/ 24113 h 45135"/>
                <a:gd name="connsiteX5" fmla="*/ 13001 w 29815"/>
                <a:gd name="connsiteY5" fmla="*/ 24045 h 45135"/>
                <a:gd name="connsiteX6" fmla="*/ 0 w 29815"/>
                <a:gd name="connsiteY6" fmla="*/ 26009 h 45135"/>
                <a:gd name="connsiteX7" fmla="*/ 3928 w 29815"/>
                <a:gd name="connsiteY7" fmla="*/ 37927 h 45135"/>
                <a:gd name="connsiteX8" fmla="*/ 9412 w 29815"/>
                <a:gd name="connsiteY8" fmla="*/ 39755 h 45135"/>
                <a:gd name="connsiteX9" fmla="*/ 18283 w 29815"/>
                <a:gd name="connsiteY9" fmla="*/ 42802 h 45135"/>
                <a:gd name="connsiteX10" fmla="*/ 14220 w 29815"/>
                <a:gd name="connsiteY10" fmla="*/ 25399 h 45135"/>
                <a:gd name="connsiteX11" fmla="*/ 15778 w 29815"/>
                <a:gd name="connsiteY11" fmla="*/ 25196 h 45135"/>
                <a:gd name="connsiteX12" fmla="*/ 25393 w 29815"/>
                <a:gd name="connsiteY12" fmla="*/ 17951 h 45135"/>
                <a:gd name="connsiteX13" fmla="*/ 29659 w 29815"/>
                <a:gd name="connsiteY13" fmla="*/ 4408 h 45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815" h="45135">
                  <a:moveTo>
                    <a:pt x="29659" y="4408"/>
                  </a:moveTo>
                  <a:cubicBezTo>
                    <a:pt x="28508" y="2173"/>
                    <a:pt x="13340" y="-671"/>
                    <a:pt x="11918" y="142"/>
                  </a:cubicBezTo>
                  <a:cubicBezTo>
                    <a:pt x="10496" y="1022"/>
                    <a:pt x="13475" y="6846"/>
                    <a:pt x="12459" y="8809"/>
                  </a:cubicBezTo>
                  <a:cubicBezTo>
                    <a:pt x="10766" y="13346"/>
                    <a:pt x="14762" y="16190"/>
                    <a:pt x="14762" y="18425"/>
                  </a:cubicBezTo>
                  <a:cubicBezTo>
                    <a:pt x="14762" y="19779"/>
                    <a:pt x="13137" y="22488"/>
                    <a:pt x="13069" y="24113"/>
                  </a:cubicBezTo>
                  <a:lnTo>
                    <a:pt x="13001" y="24045"/>
                  </a:lnTo>
                  <a:cubicBezTo>
                    <a:pt x="11308" y="23774"/>
                    <a:pt x="1693" y="23910"/>
                    <a:pt x="0" y="26009"/>
                  </a:cubicBezTo>
                  <a:cubicBezTo>
                    <a:pt x="0" y="28717"/>
                    <a:pt x="4740" y="34608"/>
                    <a:pt x="3928" y="37927"/>
                  </a:cubicBezTo>
                  <a:cubicBezTo>
                    <a:pt x="3047" y="41245"/>
                    <a:pt x="6839" y="37791"/>
                    <a:pt x="9412" y="39755"/>
                  </a:cubicBezTo>
                  <a:cubicBezTo>
                    <a:pt x="11986" y="41651"/>
                    <a:pt x="17403" y="48761"/>
                    <a:pt x="18283" y="42802"/>
                  </a:cubicBezTo>
                  <a:cubicBezTo>
                    <a:pt x="18960" y="37927"/>
                    <a:pt x="16184" y="28785"/>
                    <a:pt x="14220" y="25399"/>
                  </a:cubicBezTo>
                  <a:cubicBezTo>
                    <a:pt x="14626" y="25399"/>
                    <a:pt x="15168" y="25399"/>
                    <a:pt x="15778" y="25196"/>
                  </a:cubicBezTo>
                  <a:cubicBezTo>
                    <a:pt x="21195" y="23774"/>
                    <a:pt x="24851" y="21337"/>
                    <a:pt x="25393" y="17951"/>
                  </a:cubicBezTo>
                  <a:cubicBezTo>
                    <a:pt x="25867" y="14565"/>
                    <a:pt x="30742" y="6642"/>
                    <a:pt x="29659" y="440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AA071FC2-9F50-DDF1-568E-3E36805A6577}"/>
                </a:ext>
              </a:extLst>
            </p:cNvPr>
            <p:cNvSpPr/>
            <p:nvPr/>
          </p:nvSpPr>
          <p:spPr bwMode="ltGray">
            <a:xfrm>
              <a:off x="10324781" y="5359791"/>
              <a:ext cx="5542" cy="5354"/>
            </a:xfrm>
            <a:custGeom>
              <a:avLst/>
              <a:gdLst>
                <a:gd name="connsiteX0" fmla="*/ 4943 w 5542"/>
                <a:gd name="connsiteY0" fmla="*/ 378 h 5354"/>
                <a:gd name="connsiteX1" fmla="*/ 0 w 5542"/>
                <a:gd name="connsiteY1" fmla="*/ 445 h 5354"/>
                <a:gd name="connsiteX2" fmla="*/ 1015 w 5542"/>
                <a:gd name="connsiteY2" fmla="*/ 3221 h 5354"/>
                <a:gd name="connsiteX3" fmla="*/ 4943 w 5542"/>
                <a:gd name="connsiteY3" fmla="*/ 378 h 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42" h="5354">
                  <a:moveTo>
                    <a:pt x="4943" y="378"/>
                  </a:moveTo>
                  <a:cubicBezTo>
                    <a:pt x="3792" y="-368"/>
                    <a:pt x="1760" y="174"/>
                    <a:pt x="0" y="445"/>
                  </a:cubicBezTo>
                  <a:cubicBezTo>
                    <a:pt x="338" y="1325"/>
                    <a:pt x="677" y="2273"/>
                    <a:pt x="1015" y="3221"/>
                  </a:cubicBezTo>
                  <a:cubicBezTo>
                    <a:pt x="3115" y="8842"/>
                    <a:pt x="7042" y="1731"/>
                    <a:pt x="4943" y="3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AE11E836-7246-A31E-FF57-4F9591D4953F}"/>
                </a:ext>
              </a:extLst>
            </p:cNvPr>
            <p:cNvSpPr/>
            <p:nvPr/>
          </p:nvSpPr>
          <p:spPr bwMode="ltGray">
            <a:xfrm>
              <a:off x="10309959" y="5336182"/>
              <a:ext cx="14754" cy="24177"/>
            </a:xfrm>
            <a:custGeom>
              <a:avLst/>
              <a:gdLst>
                <a:gd name="connsiteX0" fmla="*/ 737 w 14754"/>
                <a:gd name="connsiteY0" fmla="*/ 21414 h 24177"/>
                <a:gd name="connsiteX1" fmla="*/ 11436 w 14754"/>
                <a:gd name="connsiteY1" fmla="*/ 23310 h 24177"/>
                <a:gd name="connsiteX2" fmla="*/ 14754 w 14754"/>
                <a:gd name="connsiteY2" fmla="*/ 24055 h 24177"/>
                <a:gd name="connsiteX3" fmla="*/ 11233 w 14754"/>
                <a:gd name="connsiteY3" fmla="*/ 13898 h 24177"/>
                <a:gd name="connsiteX4" fmla="*/ 9744 w 14754"/>
                <a:gd name="connsiteY4" fmla="*/ 16 h 24177"/>
                <a:gd name="connsiteX5" fmla="*/ 2769 w 14754"/>
                <a:gd name="connsiteY5" fmla="*/ 8345 h 24177"/>
                <a:gd name="connsiteX6" fmla="*/ 737 w 14754"/>
                <a:gd name="connsiteY6" fmla="*/ 21414 h 24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54" h="24177">
                  <a:moveTo>
                    <a:pt x="737" y="21414"/>
                  </a:moveTo>
                  <a:cubicBezTo>
                    <a:pt x="2227" y="23987"/>
                    <a:pt x="10285" y="21008"/>
                    <a:pt x="11436" y="23310"/>
                  </a:cubicBezTo>
                  <a:cubicBezTo>
                    <a:pt x="11978" y="24326"/>
                    <a:pt x="13265" y="24258"/>
                    <a:pt x="14754" y="24055"/>
                  </a:cubicBezTo>
                  <a:cubicBezTo>
                    <a:pt x="13062" y="19315"/>
                    <a:pt x="11707" y="14846"/>
                    <a:pt x="11233" y="13898"/>
                  </a:cubicBezTo>
                  <a:cubicBezTo>
                    <a:pt x="10691" y="12746"/>
                    <a:pt x="13739" y="-525"/>
                    <a:pt x="9744" y="16"/>
                  </a:cubicBezTo>
                  <a:cubicBezTo>
                    <a:pt x="5748" y="558"/>
                    <a:pt x="4326" y="7194"/>
                    <a:pt x="2769" y="8345"/>
                  </a:cubicBezTo>
                  <a:cubicBezTo>
                    <a:pt x="60" y="10444"/>
                    <a:pt x="-752" y="18909"/>
                    <a:pt x="737" y="214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F4F86836-9DF9-08D9-2069-1C0E6B3A3447}"/>
                </a:ext>
              </a:extLst>
            </p:cNvPr>
            <p:cNvSpPr/>
            <p:nvPr/>
          </p:nvSpPr>
          <p:spPr bwMode="ltGray">
            <a:xfrm>
              <a:off x="10310755" y="5319612"/>
              <a:ext cx="7321" cy="7918"/>
            </a:xfrm>
            <a:custGeom>
              <a:avLst/>
              <a:gdLst>
                <a:gd name="connsiteX0" fmla="*/ 5358 w 7321"/>
                <a:gd name="connsiteY0" fmla="*/ 5616 h 7918"/>
                <a:gd name="connsiteX1" fmla="*/ 280 w 7321"/>
                <a:gd name="connsiteY1" fmla="*/ 402 h 7918"/>
                <a:gd name="connsiteX2" fmla="*/ 6780 w 7321"/>
                <a:gd name="connsiteY2" fmla="*/ 7174 h 7918"/>
                <a:gd name="connsiteX3" fmla="*/ 7322 w 7321"/>
                <a:gd name="connsiteY3" fmla="*/ 7919 h 7918"/>
                <a:gd name="connsiteX4" fmla="*/ 5358 w 7321"/>
                <a:gd name="connsiteY4" fmla="*/ 5616 h 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1" h="7918">
                  <a:moveTo>
                    <a:pt x="5358" y="5616"/>
                  </a:moveTo>
                  <a:cubicBezTo>
                    <a:pt x="3665" y="5075"/>
                    <a:pt x="2040" y="-1697"/>
                    <a:pt x="280" y="402"/>
                  </a:cubicBezTo>
                  <a:cubicBezTo>
                    <a:pt x="-1345" y="4940"/>
                    <a:pt x="4546" y="5752"/>
                    <a:pt x="6780" y="7174"/>
                  </a:cubicBezTo>
                  <a:cubicBezTo>
                    <a:pt x="6983" y="7309"/>
                    <a:pt x="7187" y="7580"/>
                    <a:pt x="7322" y="7919"/>
                  </a:cubicBezTo>
                  <a:cubicBezTo>
                    <a:pt x="6916" y="6565"/>
                    <a:pt x="6239" y="5888"/>
                    <a:pt x="5358" y="561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4FAE153-BCF0-F252-28F9-C3C38F76C246}"/>
                </a:ext>
              </a:extLst>
            </p:cNvPr>
            <p:cNvSpPr/>
            <p:nvPr/>
          </p:nvSpPr>
          <p:spPr bwMode="ltGray">
            <a:xfrm>
              <a:off x="10318077" y="5327463"/>
              <a:ext cx="479" cy="6978"/>
            </a:xfrm>
            <a:custGeom>
              <a:avLst/>
              <a:gdLst>
                <a:gd name="connsiteX0" fmla="*/ 0 w 479"/>
                <a:gd name="connsiteY0" fmla="*/ 0 h 6978"/>
                <a:gd name="connsiteX1" fmla="*/ 203 w 479"/>
                <a:gd name="connsiteY1" fmla="*/ 5553 h 6978"/>
                <a:gd name="connsiteX2" fmla="*/ 0 w 479"/>
                <a:gd name="connsiteY2" fmla="*/ 0 h 6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9" h="6978">
                  <a:moveTo>
                    <a:pt x="0" y="0"/>
                  </a:moveTo>
                  <a:cubicBezTo>
                    <a:pt x="406" y="1219"/>
                    <a:pt x="542" y="2979"/>
                    <a:pt x="203" y="5553"/>
                  </a:cubicBezTo>
                  <a:cubicBezTo>
                    <a:pt x="-338" y="10089"/>
                    <a:pt x="1219" y="2573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F2E8094B-E673-5667-9778-FC5028A07FED}"/>
                </a:ext>
              </a:extLst>
            </p:cNvPr>
            <p:cNvSpPr/>
            <p:nvPr/>
          </p:nvSpPr>
          <p:spPr bwMode="ltGray">
            <a:xfrm>
              <a:off x="10293969" y="5290747"/>
              <a:ext cx="24032" cy="20375"/>
            </a:xfrm>
            <a:custGeom>
              <a:avLst/>
              <a:gdLst>
                <a:gd name="connsiteX0" fmla="*/ 2 w 24032"/>
                <a:gd name="connsiteY0" fmla="*/ 1639 h 20375"/>
                <a:gd name="connsiteX1" fmla="*/ 11039 w 24032"/>
                <a:gd name="connsiteY1" fmla="*/ 11187 h 20375"/>
                <a:gd name="connsiteX2" fmla="*/ 23770 w 24032"/>
                <a:gd name="connsiteY2" fmla="*/ 17146 h 20375"/>
                <a:gd name="connsiteX3" fmla="*/ 12664 w 24032"/>
                <a:gd name="connsiteY3" fmla="*/ 1165 h 20375"/>
                <a:gd name="connsiteX4" fmla="*/ 2 w 24032"/>
                <a:gd name="connsiteY4" fmla="*/ 1639 h 20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32" h="20375">
                  <a:moveTo>
                    <a:pt x="2" y="1639"/>
                  </a:moveTo>
                  <a:cubicBezTo>
                    <a:pt x="273" y="5025"/>
                    <a:pt x="9550" y="8072"/>
                    <a:pt x="11039" y="11187"/>
                  </a:cubicBezTo>
                  <a:cubicBezTo>
                    <a:pt x="12529" y="14302"/>
                    <a:pt x="22009" y="25949"/>
                    <a:pt x="23770" y="17146"/>
                  </a:cubicBezTo>
                  <a:cubicBezTo>
                    <a:pt x="25598" y="8411"/>
                    <a:pt x="17472" y="2858"/>
                    <a:pt x="12664" y="1165"/>
                  </a:cubicBezTo>
                  <a:cubicBezTo>
                    <a:pt x="7925" y="-460"/>
                    <a:pt x="-133" y="-460"/>
                    <a:pt x="2" y="163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A08A0786-8CBD-CD1A-82C6-8E45D573EF5C}"/>
                </a:ext>
              </a:extLst>
            </p:cNvPr>
            <p:cNvSpPr/>
            <p:nvPr/>
          </p:nvSpPr>
          <p:spPr bwMode="ltGray">
            <a:xfrm>
              <a:off x="10315991" y="5281745"/>
              <a:ext cx="10854" cy="16033"/>
            </a:xfrm>
            <a:custGeom>
              <a:avLst/>
              <a:gdLst>
                <a:gd name="connsiteX0" fmla="*/ 8113 w 10854"/>
                <a:gd name="connsiteY0" fmla="*/ 484 h 16033"/>
                <a:gd name="connsiteX1" fmla="*/ 461 w 10854"/>
                <a:gd name="connsiteY1" fmla="*/ 1839 h 16033"/>
                <a:gd name="connsiteX2" fmla="*/ 6149 w 10854"/>
                <a:gd name="connsiteY2" fmla="*/ 7662 h 16033"/>
                <a:gd name="connsiteX3" fmla="*/ 5336 w 10854"/>
                <a:gd name="connsiteY3" fmla="*/ 15584 h 16033"/>
                <a:gd name="connsiteX4" fmla="*/ 10753 w 10854"/>
                <a:gd name="connsiteY4" fmla="*/ 12605 h 16033"/>
                <a:gd name="connsiteX5" fmla="*/ 8113 w 10854"/>
                <a:gd name="connsiteY5" fmla="*/ 484 h 16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54" h="16033">
                  <a:moveTo>
                    <a:pt x="8113" y="484"/>
                  </a:moveTo>
                  <a:cubicBezTo>
                    <a:pt x="7300" y="-667"/>
                    <a:pt x="2289" y="416"/>
                    <a:pt x="461" y="1839"/>
                  </a:cubicBezTo>
                  <a:cubicBezTo>
                    <a:pt x="-1909" y="3667"/>
                    <a:pt x="5607" y="3667"/>
                    <a:pt x="6149" y="7662"/>
                  </a:cubicBezTo>
                  <a:cubicBezTo>
                    <a:pt x="6691" y="11657"/>
                    <a:pt x="4998" y="14772"/>
                    <a:pt x="5336" y="15584"/>
                  </a:cubicBezTo>
                  <a:cubicBezTo>
                    <a:pt x="5675" y="16465"/>
                    <a:pt x="11702" y="16329"/>
                    <a:pt x="10753" y="12605"/>
                  </a:cubicBezTo>
                  <a:cubicBezTo>
                    <a:pt x="9738" y="8949"/>
                    <a:pt x="8993" y="1635"/>
                    <a:pt x="8113" y="48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35E72A18-E99C-DB79-FECE-11827422527E}"/>
                </a:ext>
              </a:extLst>
            </p:cNvPr>
            <p:cNvSpPr/>
            <p:nvPr/>
          </p:nvSpPr>
          <p:spPr bwMode="ltGray">
            <a:xfrm>
              <a:off x="10301622" y="5264265"/>
              <a:ext cx="8027" cy="4691"/>
            </a:xfrm>
            <a:custGeom>
              <a:avLst/>
              <a:gdLst>
                <a:gd name="connsiteX0" fmla="*/ 7923 w 8027"/>
                <a:gd name="connsiteY0" fmla="*/ 426 h 4691"/>
                <a:gd name="connsiteX1" fmla="*/ 0 w 8027"/>
                <a:gd name="connsiteY1" fmla="*/ 4692 h 4691"/>
                <a:gd name="connsiteX2" fmla="*/ 7923 w 8027"/>
                <a:gd name="connsiteY2" fmla="*/ 426 h 4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27" h="4691">
                  <a:moveTo>
                    <a:pt x="7923" y="426"/>
                  </a:moveTo>
                  <a:cubicBezTo>
                    <a:pt x="6907" y="-1538"/>
                    <a:pt x="3521" y="3879"/>
                    <a:pt x="0" y="4692"/>
                  </a:cubicBezTo>
                  <a:cubicBezTo>
                    <a:pt x="3928" y="4286"/>
                    <a:pt x="8803" y="2119"/>
                    <a:pt x="7923" y="42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562AF928-85EF-2E33-478A-A79DF8925083}"/>
                </a:ext>
              </a:extLst>
            </p:cNvPr>
            <p:cNvSpPr/>
            <p:nvPr/>
          </p:nvSpPr>
          <p:spPr bwMode="ltGray">
            <a:xfrm>
              <a:off x="10296288" y="5263054"/>
              <a:ext cx="4115" cy="5971"/>
            </a:xfrm>
            <a:custGeom>
              <a:avLst/>
              <a:gdLst>
                <a:gd name="connsiteX0" fmla="*/ 2220 w 4115"/>
                <a:gd name="connsiteY0" fmla="*/ 5768 h 5971"/>
                <a:gd name="connsiteX1" fmla="*/ 4116 w 4115"/>
                <a:gd name="connsiteY1" fmla="*/ 5971 h 5971"/>
                <a:gd name="connsiteX2" fmla="*/ 1949 w 4115"/>
                <a:gd name="connsiteY2" fmla="*/ 216 h 5971"/>
                <a:gd name="connsiteX3" fmla="*/ 2220 w 4115"/>
                <a:gd name="connsiteY3" fmla="*/ 5768 h 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15" h="5971">
                  <a:moveTo>
                    <a:pt x="2220" y="5768"/>
                  </a:moveTo>
                  <a:cubicBezTo>
                    <a:pt x="2761" y="5903"/>
                    <a:pt x="3439" y="5971"/>
                    <a:pt x="4116" y="5971"/>
                  </a:cubicBezTo>
                  <a:cubicBezTo>
                    <a:pt x="865" y="5429"/>
                    <a:pt x="3100" y="-1274"/>
                    <a:pt x="1949" y="216"/>
                  </a:cubicBezTo>
                  <a:cubicBezTo>
                    <a:pt x="121" y="2518"/>
                    <a:pt x="-1437" y="4685"/>
                    <a:pt x="2220" y="576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334286E0-B076-FBDC-5AD9-D8007EBF0676}"/>
                </a:ext>
              </a:extLst>
            </p:cNvPr>
            <p:cNvSpPr/>
            <p:nvPr/>
          </p:nvSpPr>
          <p:spPr bwMode="ltGray">
            <a:xfrm>
              <a:off x="10300404" y="5268957"/>
              <a:ext cx="1218" cy="154"/>
            </a:xfrm>
            <a:custGeom>
              <a:avLst/>
              <a:gdLst>
                <a:gd name="connsiteX0" fmla="*/ 1219 w 1218"/>
                <a:gd name="connsiteY0" fmla="*/ 0 h 154"/>
                <a:gd name="connsiteX1" fmla="*/ 0 w 1218"/>
                <a:gd name="connsiteY1" fmla="*/ 68 h 154"/>
                <a:gd name="connsiteX2" fmla="*/ 338 w 1218"/>
                <a:gd name="connsiteY2" fmla="*/ 136 h 154"/>
                <a:gd name="connsiteX3" fmla="*/ 1219 w 1218"/>
                <a:gd name="connsiteY3" fmla="*/ 0 h 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8" h="154">
                  <a:moveTo>
                    <a:pt x="1219" y="0"/>
                  </a:moveTo>
                  <a:cubicBezTo>
                    <a:pt x="813" y="68"/>
                    <a:pt x="406" y="68"/>
                    <a:pt x="0" y="68"/>
                  </a:cubicBezTo>
                  <a:cubicBezTo>
                    <a:pt x="136" y="68"/>
                    <a:pt x="203" y="136"/>
                    <a:pt x="338" y="136"/>
                  </a:cubicBezTo>
                  <a:cubicBezTo>
                    <a:pt x="677" y="203"/>
                    <a:pt x="948" y="68"/>
                    <a:pt x="1219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723D55BD-C7A8-2DFD-D0C5-CF2874116568}"/>
                </a:ext>
              </a:extLst>
            </p:cNvPr>
            <p:cNvSpPr/>
            <p:nvPr/>
          </p:nvSpPr>
          <p:spPr bwMode="ltGray">
            <a:xfrm>
              <a:off x="10257618" y="5251734"/>
              <a:ext cx="17464" cy="18954"/>
            </a:xfrm>
            <a:custGeom>
              <a:avLst/>
              <a:gdLst>
                <a:gd name="connsiteX0" fmla="*/ 13262 w 17464"/>
                <a:gd name="connsiteY0" fmla="*/ 12348 h 18954"/>
                <a:gd name="connsiteX1" fmla="*/ 464 w 17464"/>
                <a:gd name="connsiteY1" fmla="*/ 159 h 18954"/>
                <a:gd name="connsiteX2" fmla="*/ 2969 w 17464"/>
                <a:gd name="connsiteY2" fmla="*/ 18578 h 18954"/>
                <a:gd name="connsiteX3" fmla="*/ 16986 w 17464"/>
                <a:gd name="connsiteY3" fmla="*/ 13025 h 18954"/>
                <a:gd name="connsiteX4" fmla="*/ 13262 w 17464"/>
                <a:gd name="connsiteY4" fmla="*/ 12348 h 1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64" h="18954">
                  <a:moveTo>
                    <a:pt x="13262" y="12348"/>
                  </a:moveTo>
                  <a:cubicBezTo>
                    <a:pt x="11299" y="11806"/>
                    <a:pt x="1006" y="-1601"/>
                    <a:pt x="464" y="159"/>
                  </a:cubicBezTo>
                  <a:cubicBezTo>
                    <a:pt x="-348" y="2665"/>
                    <a:pt x="-416" y="16885"/>
                    <a:pt x="2969" y="18578"/>
                  </a:cubicBezTo>
                  <a:cubicBezTo>
                    <a:pt x="6423" y="20271"/>
                    <a:pt x="15294" y="15869"/>
                    <a:pt x="16986" y="13025"/>
                  </a:cubicBezTo>
                  <a:cubicBezTo>
                    <a:pt x="18747" y="10181"/>
                    <a:pt x="15226" y="12890"/>
                    <a:pt x="13262" y="1234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7B24FB6B-D016-FB1E-2E5F-C80CB0809833}"/>
                </a:ext>
              </a:extLst>
            </p:cNvPr>
            <p:cNvSpPr/>
            <p:nvPr/>
          </p:nvSpPr>
          <p:spPr bwMode="ltGray">
            <a:xfrm>
              <a:off x="10114551" y="5209451"/>
              <a:ext cx="65194" cy="31825"/>
            </a:xfrm>
            <a:custGeom>
              <a:avLst/>
              <a:gdLst>
                <a:gd name="connsiteX0" fmla="*/ 55773 w 65194"/>
                <a:gd name="connsiteY0" fmla="*/ 17117 h 31825"/>
                <a:gd name="connsiteX1" fmla="*/ 33630 w 65194"/>
                <a:gd name="connsiteY1" fmla="*/ 53 h 31825"/>
                <a:gd name="connsiteX2" fmla="*/ 7831 w 65194"/>
                <a:gd name="connsiteY2" fmla="*/ 8179 h 31825"/>
                <a:gd name="connsiteX3" fmla="*/ 1330 w 65194"/>
                <a:gd name="connsiteY3" fmla="*/ 28696 h 31825"/>
                <a:gd name="connsiteX4" fmla="*/ 21983 w 65194"/>
                <a:gd name="connsiteY4" fmla="*/ 29983 h 31825"/>
                <a:gd name="connsiteX5" fmla="*/ 46902 w 65194"/>
                <a:gd name="connsiteY5" fmla="*/ 29238 h 31825"/>
                <a:gd name="connsiteX6" fmla="*/ 61122 w 65194"/>
                <a:gd name="connsiteY6" fmla="*/ 23144 h 31825"/>
                <a:gd name="connsiteX7" fmla="*/ 64034 w 65194"/>
                <a:gd name="connsiteY7" fmla="*/ 15898 h 31825"/>
                <a:gd name="connsiteX8" fmla="*/ 55773 w 65194"/>
                <a:gd name="connsiteY8" fmla="*/ 17117 h 3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194" h="31825">
                  <a:moveTo>
                    <a:pt x="55773" y="17117"/>
                  </a:moveTo>
                  <a:cubicBezTo>
                    <a:pt x="46631" y="16846"/>
                    <a:pt x="41891" y="-1098"/>
                    <a:pt x="33630" y="53"/>
                  </a:cubicBezTo>
                  <a:cubicBezTo>
                    <a:pt x="25369" y="1204"/>
                    <a:pt x="10607" y="5267"/>
                    <a:pt x="7831" y="8179"/>
                  </a:cubicBezTo>
                  <a:cubicBezTo>
                    <a:pt x="2955" y="13257"/>
                    <a:pt x="-2597" y="23008"/>
                    <a:pt x="1330" y="28696"/>
                  </a:cubicBezTo>
                  <a:cubicBezTo>
                    <a:pt x="5258" y="34384"/>
                    <a:pt x="12300" y="30728"/>
                    <a:pt x="21983" y="29983"/>
                  </a:cubicBezTo>
                  <a:cubicBezTo>
                    <a:pt x="31666" y="29238"/>
                    <a:pt x="43449" y="34317"/>
                    <a:pt x="46902" y="29238"/>
                  </a:cubicBezTo>
                  <a:cubicBezTo>
                    <a:pt x="50355" y="24159"/>
                    <a:pt x="57669" y="25107"/>
                    <a:pt x="61122" y="23144"/>
                  </a:cubicBezTo>
                  <a:cubicBezTo>
                    <a:pt x="64576" y="21180"/>
                    <a:pt x="66607" y="19690"/>
                    <a:pt x="64034" y="15898"/>
                  </a:cubicBezTo>
                  <a:cubicBezTo>
                    <a:pt x="61461" y="11971"/>
                    <a:pt x="64914" y="17455"/>
                    <a:pt x="55773" y="1711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9871A8D0-0557-DFDF-C321-7DD7357A6D51}"/>
                </a:ext>
              </a:extLst>
            </p:cNvPr>
            <p:cNvSpPr/>
            <p:nvPr/>
          </p:nvSpPr>
          <p:spPr bwMode="ltGray">
            <a:xfrm>
              <a:off x="10296880" y="5226968"/>
              <a:ext cx="16771" cy="25940"/>
            </a:xfrm>
            <a:custGeom>
              <a:avLst/>
              <a:gdLst>
                <a:gd name="connsiteX0" fmla="*/ 1424 w 16771"/>
                <a:gd name="connsiteY0" fmla="*/ 25264 h 25940"/>
                <a:gd name="connsiteX1" fmla="*/ 9008 w 16771"/>
                <a:gd name="connsiteY1" fmla="*/ 21404 h 25940"/>
                <a:gd name="connsiteX2" fmla="*/ 13681 w 16771"/>
                <a:gd name="connsiteY2" fmla="*/ 13820 h 25940"/>
                <a:gd name="connsiteX3" fmla="*/ 14967 w 16771"/>
                <a:gd name="connsiteY3" fmla="*/ 6 h 25940"/>
                <a:gd name="connsiteX4" fmla="*/ 3321 w 16771"/>
                <a:gd name="connsiteY4" fmla="*/ 9216 h 25940"/>
                <a:gd name="connsiteX5" fmla="*/ 2237 w 16771"/>
                <a:gd name="connsiteY5" fmla="*/ 14023 h 25940"/>
                <a:gd name="connsiteX6" fmla="*/ 1424 w 16771"/>
                <a:gd name="connsiteY6" fmla="*/ 25264 h 2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71" h="25940">
                  <a:moveTo>
                    <a:pt x="1424" y="25264"/>
                  </a:moveTo>
                  <a:cubicBezTo>
                    <a:pt x="4878" y="26957"/>
                    <a:pt x="8128" y="25399"/>
                    <a:pt x="9008" y="21404"/>
                  </a:cubicBezTo>
                  <a:cubicBezTo>
                    <a:pt x="9957" y="17477"/>
                    <a:pt x="11785" y="14633"/>
                    <a:pt x="13681" y="13820"/>
                  </a:cubicBezTo>
                  <a:cubicBezTo>
                    <a:pt x="15577" y="12940"/>
                    <a:pt x="18827" y="277"/>
                    <a:pt x="14967" y="6"/>
                  </a:cubicBezTo>
                  <a:cubicBezTo>
                    <a:pt x="11175" y="-264"/>
                    <a:pt x="5894" y="8335"/>
                    <a:pt x="3321" y="9216"/>
                  </a:cubicBezTo>
                  <a:cubicBezTo>
                    <a:pt x="748" y="10096"/>
                    <a:pt x="2847" y="11789"/>
                    <a:pt x="2237" y="14023"/>
                  </a:cubicBezTo>
                  <a:cubicBezTo>
                    <a:pt x="1831" y="18560"/>
                    <a:pt x="-2029" y="23571"/>
                    <a:pt x="1424" y="2526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CDA79838-6909-A79E-E89C-129142ABBF6A}"/>
                </a:ext>
              </a:extLst>
            </p:cNvPr>
            <p:cNvSpPr/>
            <p:nvPr/>
          </p:nvSpPr>
          <p:spPr bwMode="ltGray">
            <a:xfrm>
              <a:off x="10247867" y="5220319"/>
              <a:ext cx="45876" cy="29415"/>
            </a:xfrm>
            <a:custGeom>
              <a:avLst/>
              <a:gdLst>
                <a:gd name="connsiteX0" fmla="*/ 32020 w 45876"/>
                <a:gd name="connsiteY0" fmla="*/ 22094 h 29415"/>
                <a:gd name="connsiteX1" fmla="*/ 39062 w 45876"/>
                <a:gd name="connsiteY1" fmla="*/ 29407 h 29415"/>
                <a:gd name="connsiteX2" fmla="*/ 45833 w 45876"/>
                <a:gd name="connsiteY2" fmla="*/ 23584 h 29415"/>
                <a:gd name="connsiteX3" fmla="*/ 42041 w 45876"/>
                <a:gd name="connsiteY3" fmla="*/ 10041 h 29415"/>
                <a:gd name="connsiteX4" fmla="*/ 24842 w 45876"/>
                <a:gd name="connsiteY4" fmla="*/ 10921 h 29415"/>
                <a:gd name="connsiteX5" fmla="*/ 25045 w 45876"/>
                <a:gd name="connsiteY5" fmla="*/ 4962 h 29415"/>
                <a:gd name="connsiteX6" fmla="*/ 1142 w 45876"/>
                <a:gd name="connsiteY6" fmla="*/ 967 h 29415"/>
                <a:gd name="connsiteX7" fmla="*/ 6965 w 45876"/>
                <a:gd name="connsiteY7" fmla="*/ 10989 h 29415"/>
                <a:gd name="connsiteX8" fmla="*/ 19628 w 45876"/>
                <a:gd name="connsiteY8" fmla="*/ 21214 h 29415"/>
                <a:gd name="connsiteX9" fmla="*/ 23690 w 45876"/>
                <a:gd name="connsiteY9" fmla="*/ 14442 h 29415"/>
                <a:gd name="connsiteX10" fmla="*/ 32020 w 45876"/>
                <a:gd name="connsiteY10" fmla="*/ 22094 h 2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76" h="29415">
                  <a:moveTo>
                    <a:pt x="32020" y="22094"/>
                  </a:moveTo>
                  <a:cubicBezTo>
                    <a:pt x="35473" y="23245"/>
                    <a:pt x="37640" y="29678"/>
                    <a:pt x="39062" y="29407"/>
                  </a:cubicBezTo>
                  <a:cubicBezTo>
                    <a:pt x="40484" y="29136"/>
                    <a:pt x="46443" y="26902"/>
                    <a:pt x="45833" y="23584"/>
                  </a:cubicBezTo>
                  <a:cubicBezTo>
                    <a:pt x="45291" y="20266"/>
                    <a:pt x="45765" y="10583"/>
                    <a:pt x="42041" y="10041"/>
                  </a:cubicBezTo>
                  <a:cubicBezTo>
                    <a:pt x="38858" y="9567"/>
                    <a:pt x="28769" y="9973"/>
                    <a:pt x="24842" y="10921"/>
                  </a:cubicBezTo>
                  <a:cubicBezTo>
                    <a:pt x="25383" y="8754"/>
                    <a:pt x="25654" y="6655"/>
                    <a:pt x="25045" y="4962"/>
                  </a:cubicBezTo>
                  <a:cubicBezTo>
                    <a:pt x="23352" y="-116"/>
                    <a:pt x="2767" y="-997"/>
                    <a:pt x="1142" y="967"/>
                  </a:cubicBezTo>
                  <a:cubicBezTo>
                    <a:pt x="-2447" y="5301"/>
                    <a:pt x="3241" y="9025"/>
                    <a:pt x="6965" y="10989"/>
                  </a:cubicBezTo>
                  <a:cubicBezTo>
                    <a:pt x="10689" y="12952"/>
                    <a:pt x="17596" y="23245"/>
                    <a:pt x="19628" y="21214"/>
                  </a:cubicBezTo>
                  <a:cubicBezTo>
                    <a:pt x="20576" y="20266"/>
                    <a:pt x="22336" y="17557"/>
                    <a:pt x="23690" y="14442"/>
                  </a:cubicBezTo>
                  <a:cubicBezTo>
                    <a:pt x="25248" y="17490"/>
                    <a:pt x="29581" y="21282"/>
                    <a:pt x="32020" y="2209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10510DAD-0762-7BFE-A091-E38A35EA5EB1}"/>
                </a:ext>
              </a:extLst>
            </p:cNvPr>
            <p:cNvSpPr/>
            <p:nvPr/>
          </p:nvSpPr>
          <p:spPr bwMode="ltGray">
            <a:xfrm>
              <a:off x="10183007" y="5232987"/>
              <a:ext cx="11424" cy="9728"/>
            </a:xfrm>
            <a:custGeom>
              <a:avLst/>
              <a:gdLst>
                <a:gd name="connsiteX0" fmla="*/ 8106 w 11424"/>
                <a:gd name="connsiteY0" fmla="*/ 4550 h 9728"/>
                <a:gd name="connsiteX1" fmla="*/ 928 w 11424"/>
                <a:gd name="connsiteY1" fmla="*/ 284 h 9728"/>
                <a:gd name="connsiteX2" fmla="*/ 6413 w 11424"/>
                <a:gd name="connsiteY2" fmla="*/ 9697 h 9728"/>
                <a:gd name="connsiteX3" fmla="*/ 11424 w 11424"/>
                <a:gd name="connsiteY3" fmla="*/ 4415 h 9728"/>
                <a:gd name="connsiteX4" fmla="*/ 8106 w 11424"/>
                <a:gd name="connsiteY4" fmla="*/ 4550 h 9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24" h="9728">
                  <a:moveTo>
                    <a:pt x="8106" y="4550"/>
                  </a:moveTo>
                  <a:cubicBezTo>
                    <a:pt x="6616" y="6040"/>
                    <a:pt x="3975" y="2587"/>
                    <a:pt x="928" y="284"/>
                  </a:cubicBezTo>
                  <a:cubicBezTo>
                    <a:pt x="-2119" y="-2018"/>
                    <a:pt x="3027" y="10441"/>
                    <a:pt x="6413" y="9697"/>
                  </a:cubicBezTo>
                  <a:cubicBezTo>
                    <a:pt x="7632" y="9426"/>
                    <a:pt x="9866" y="6311"/>
                    <a:pt x="11424" y="4415"/>
                  </a:cubicBezTo>
                  <a:cubicBezTo>
                    <a:pt x="10340" y="4144"/>
                    <a:pt x="8918" y="3738"/>
                    <a:pt x="8106" y="455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C05D4BD1-27F6-5DA8-A2D3-976D435F34D3}"/>
                </a:ext>
              </a:extLst>
            </p:cNvPr>
            <p:cNvSpPr/>
            <p:nvPr/>
          </p:nvSpPr>
          <p:spPr bwMode="ltGray">
            <a:xfrm>
              <a:off x="10194431" y="5235940"/>
              <a:ext cx="1760" cy="1496"/>
            </a:xfrm>
            <a:custGeom>
              <a:avLst/>
              <a:gdLst>
                <a:gd name="connsiteX0" fmla="*/ 0 w 1760"/>
                <a:gd name="connsiteY0" fmla="*/ 1395 h 1496"/>
                <a:gd name="connsiteX1" fmla="*/ 1760 w 1760"/>
                <a:gd name="connsiteY1" fmla="*/ 447 h 1496"/>
                <a:gd name="connsiteX2" fmla="*/ 0 w 1760"/>
                <a:gd name="connsiteY2" fmla="*/ 1395 h 1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0" h="1496">
                  <a:moveTo>
                    <a:pt x="0" y="1395"/>
                  </a:moveTo>
                  <a:cubicBezTo>
                    <a:pt x="1015" y="1598"/>
                    <a:pt x="1760" y="1598"/>
                    <a:pt x="1760" y="447"/>
                  </a:cubicBezTo>
                  <a:cubicBezTo>
                    <a:pt x="1760" y="-502"/>
                    <a:pt x="1015" y="176"/>
                    <a:pt x="0" y="139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4AB61E58-9E18-29DB-876E-FC094B1ABFB5}"/>
                </a:ext>
              </a:extLst>
            </p:cNvPr>
            <p:cNvSpPr/>
            <p:nvPr/>
          </p:nvSpPr>
          <p:spPr bwMode="ltGray">
            <a:xfrm>
              <a:off x="10201116" y="5239231"/>
              <a:ext cx="492" cy="3047"/>
            </a:xfrm>
            <a:custGeom>
              <a:avLst/>
              <a:gdLst>
                <a:gd name="connsiteX0" fmla="*/ 492 w 492"/>
                <a:gd name="connsiteY0" fmla="*/ 3047 h 3047"/>
                <a:gd name="connsiteX1" fmla="*/ 221 w 492"/>
                <a:gd name="connsiteY1" fmla="*/ 0 h 3047"/>
                <a:gd name="connsiteX2" fmla="*/ 153 w 492"/>
                <a:gd name="connsiteY2" fmla="*/ 203 h 3047"/>
                <a:gd name="connsiteX3" fmla="*/ 492 w 492"/>
                <a:gd name="connsiteY3" fmla="*/ 3047 h 3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2" h="3047">
                  <a:moveTo>
                    <a:pt x="492" y="3047"/>
                  </a:moveTo>
                  <a:cubicBezTo>
                    <a:pt x="357" y="2032"/>
                    <a:pt x="289" y="1016"/>
                    <a:pt x="221" y="0"/>
                  </a:cubicBezTo>
                  <a:cubicBezTo>
                    <a:pt x="221" y="68"/>
                    <a:pt x="153" y="136"/>
                    <a:pt x="153" y="203"/>
                  </a:cubicBezTo>
                  <a:cubicBezTo>
                    <a:pt x="-185" y="813"/>
                    <a:pt x="86" y="1828"/>
                    <a:pt x="492" y="304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D85756B0-70EE-56EB-C032-EDF7948406E0}"/>
                </a:ext>
              </a:extLst>
            </p:cNvPr>
            <p:cNvSpPr/>
            <p:nvPr/>
          </p:nvSpPr>
          <p:spPr bwMode="ltGray">
            <a:xfrm>
              <a:off x="10201263" y="5231423"/>
              <a:ext cx="2404" cy="7807"/>
            </a:xfrm>
            <a:custGeom>
              <a:avLst/>
              <a:gdLst>
                <a:gd name="connsiteX0" fmla="*/ 819 w 2404"/>
                <a:gd name="connsiteY0" fmla="*/ 88 h 7807"/>
                <a:gd name="connsiteX1" fmla="*/ 74 w 2404"/>
                <a:gd name="connsiteY1" fmla="*/ 7807 h 7807"/>
                <a:gd name="connsiteX2" fmla="*/ 819 w 2404"/>
                <a:gd name="connsiteY2" fmla="*/ 88 h 7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4" h="7807">
                  <a:moveTo>
                    <a:pt x="819" y="88"/>
                  </a:moveTo>
                  <a:cubicBezTo>
                    <a:pt x="74" y="1171"/>
                    <a:pt x="-129" y="4354"/>
                    <a:pt x="74" y="7807"/>
                  </a:cubicBezTo>
                  <a:cubicBezTo>
                    <a:pt x="1428" y="5166"/>
                    <a:pt x="4137" y="-792"/>
                    <a:pt x="819" y="8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76391C52-6D2F-4755-C36F-63A18A6F8602}"/>
                </a:ext>
              </a:extLst>
            </p:cNvPr>
            <p:cNvSpPr/>
            <p:nvPr/>
          </p:nvSpPr>
          <p:spPr bwMode="ltGray">
            <a:xfrm>
              <a:off x="10201676" y="5242278"/>
              <a:ext cx="3494" cy="8802"/>
            </a:xfrm>
            <a:custGeom>
              <a:avLst/>
              <a:gdLst>
                <a:gd name="connsiteX0" fmla="*/ 2912 w 3494"/>
                <a:gd name="connsiteY0" fmla="*/ 8803 h 8802"/>
                <a:gd name="connsiteX1" fmla="*/ 0 w 3494"/>
                <a:gd name="connsiteY1" fmla="*/ 0 h 8802"/>
                <a:gd name="connsiteX2" fmla="*/ 2912 w 3494"/>
                <a:gd name="connsiteY2" fmla="*/ 8803 h 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94" h="8802">
                  <a:moveTo>
                    <a:pt x="2912" y="8803"/>
                  </a:moveTo>
                  <a:cubicBezTo>
                    <a:pt x="4876" y="8803"/>
                    <a:pt x="1354" y="3657"/>
                    <a:pt x="0" y="0"/>
                  </a:cubicBezTo>
                  <a:cubicBezTo>
                    <a:pt x="474" y="4605"/>
                    <a:pt x="1558" y="8803"/>
                    <a:pt x="2912" y="88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514823BE-465B-A12C-D36C-4357B76F5F12}"/>
                </a:ext>
              </a:extLst>
            </p:cNvPr>
            <p:cNvSpPr/>
            <p:nvPr/>
          </p:nvSpPr>
          <p:spPr bwMode="ltGray">
            <a:xfrm>
              <a:off x="9884277" y="5153504"/>
              <a:ext cx="211295" cy="101788"/>
            </a:xfrm>
            <a:custGeom>
              <a:avLst/>
              <a:gdLst>
                <a:gd name="connsiteX0" fmla="*/ 211020 w 211295"/>
                <a:gd name="connsiteY0" fmla="*/ 60469 h 101788"/>
                <a:gd name="connsiteX1" fmla="*/ 203977 w 211295"/>
                <a:gd name="connsiteY1" fmla="*/ 50718 h 101788"/>
                <a:gd name="connsiteX2" fmla="*/ 194700 w 211295"/>
                <a:gd name="connsiteY2" fmla="*/ 48416 h 101788"/>
                <a:gd name="connsiteX3" fmla="*/ 180616 w 211295"/>
                <a:gd name="connsiteY3" fmla="*/ 50312 h 101788"/>
                <a:gd name="connsiteX4" fmla="*/ 180480 w 211295"/>
                <a:gd name="connsiteY4" fmla="*/ 50312 h 101788"/>
                <a:gd name="connsiteX5" fmla="*/ 182715 w 211295"/>
                <a:gd name="connsiteY5" fmla="*/ 35618 h 101788"/>
                <a:gd name="connsiteX6" fmla="*/ 174521 w 211295"/>
                <a:gd name="connsiteY6" fmla="*/ 22278 h 101788"/>
                <a:gd name="connsiteX7" fmla="*/ 156306 w 211295"/>
                <a:gd name="connsiteY7" fmla="*/ 26273 h 101788"/>
                <a:gd name="connsiteX8" fmla="*/ 141951 w 211295"/>
                <a:gd name="connsiteY8" fmla="*/ 7110 h 101788"/>
                <a:gd name="connsiteX9" fmla="*/ 106604 w 211295"/>
                <a:gd name="connsiteY9" fmla="*/ 14965 h 101788"/>
                <a:gd name="connsiteX10" fmla="*/ 83987 w 211295"/>
                <a:gd name="connsiteY10" fmla="*/ 20924 h 101788"/>
                <a:gd name="connsiteX11" fmla="*/ 65569 w 211295"/>
                <a:gd name="connsiteY11" fmla="*/ 20991 h 101788"/>
                <a:gd name="connsiteX12" fmla="*/ 69835 w 211295"/>
                <a:gd name="connsiteY12" fmla="*/ 13746 h 101788"/>
                <a:gd name="connsiteX13" fmla="*/ 69835 w 211295"/>
                <a:gd name="connsiteY13" fmla="*/ 13746 h 101788"/>
                <a:gd name="connsiteX14" fmla="*/ 61506 w 211295"/>
                <a:gd name="connsiteY14" fmla="*/ 0 h 101788"/>
                <a:gd name="connsiteX15" fmla="*/ 64011 w 211295"/>
                <a:gd name="connsiteY15" fmla="*/ 5146 h 101788"/>
                <a:gd name="connsiteX16" fmla="*/ 59000 w 211295"/>
                <a:gd name="connsiteY16" fmla="*/ 20314 h 101788"/>
                <a:gd name="connsiteX17" fmla="*/ 44239 w 211295"/>
                <a:gd name="connsiteY17" fmla="*/ 18012 h 101788"/>
                <a:gd name="connsiteX18" fmla="*/ 40582 w 211295"/>
                <a:gd name="connsiteY18" fmla="*/ 34331 h 101788"/>
                <a:gd name="connsiteX19" fmla="*/ 58933 w 211295"/>
                <a:gd name="connsiteY19" fmla="*/ 29727 h 101788"/>
                <a:gd name="connsiteX20" fmla="*/ 67465 w 211295"/>
                <a:gd name="connsiteY20" fmla="*/ 38732 h 101788"/>
                <a:gd name="connsiteX21" fmla="*/ 67465 w 211295"/>
                <a:gd name="connsiteY21" fmla="*/ 52682 h 101788"/>
                <a:gd name="connsiteX22" fmla="*/ 79112 w 211295"/>
                <a:gd name="connsiteY22" fmla="*/ 67579 h 101788"/>
                <a:gd name="connsiteX23" fmla="*/ 54802 w 211295"/>
                <a:gd name="connsiteY23" fmla="*/ 60943 h 101788"/>
                <a:gd name="connsiteX24" fmla="*/ 59271 w 211295"/>
                <a:gd name="connsiteY24" fmla="*/ 48009 h 101788"/>
                <a:gd name="connsiteX25" fmla="*/ 52026 w 211295"/>
                <a:gd name="connsiteY25" fmla="*/ 43066 h 101788"/>
                <a:gd name="connsiteX26" fmla="*/ 51552 w 211295"/>
                <a:gd name="connsiteY26" fmla="*/ 43405 h 101788"/>
                <a:gd name="connsiteX27" fmla="*/ 47489 w 211295"/>
                <a:gd name="connsiteY27" fmla="*/ 56339 h 101788"/>
                <a:gd name="connsiteX28" fmla="*/ 36384 w 211295"/>
                <a:gd name="connsiteY28" fmla="*/ 57015 h 101788"/>
                <a:gd name="connsiteX29" fmla="*/ 39295 w 211295"/>
                <a:gd name="connsiteY29" fmla="*/ 62568 h 101788"/>
                <a:gd name="connsiteX30" fmla="*/ 15121 w 211295"/>
                <a:gd name="connsiteY30" fmla="*/ 66563 h 101788"/>
                <a:gd name="connsiteX31" fmla="*/ 292 w 211295"/>
                <a:gd name="connsiteY31" fmla="*/ 64329 h 101788"/>
                <a:gd name="connsiteX32" fmla="*/ 10788 w 211295"/>
                <a:gd name="connsiteY32" fmla="*/ 71981 h 101788"/>
                <a:gd name="connsiteX33" fmla="*/ 20065 w 211295"/>
                <a:gd name="connsiteY33" fmla="*/ 89045 h 101788"/>
                <a:gd name="connsiteX34" fmla="*/ 32118 w 211295"/>
                <a:gd name="connsiteY34" fmla="*/ 84440 h 101788"/>
                <a:gd name="connsiteX35" fmla="*/ 58391 w 211295"/>
                <a:gd name="connsiteY35" fmla="*/ 92430 h 101788"/>
                <a:gd name="connsiteX36" fmla="*/ 83716 w 211295"/>
                <a:gd name="connsiteY36" fmla="*/ 84034 h 101788"/>
                <a:gd name="connsiteX37" fmla="*/ 97665 w 211295"/>
                <a:gd name="connsiteY37" fmla="*/ 101707 h 101788"/>
                <a:gd name="connsiteX38" fmla="*/ 99426 w 211295"/>
                <a:gd name="connsiteY38" fmla="*/ 87961 h 101788"/>
                <a:gd name="connsiteX39" fmla="*/ 122246 w 211295"/>
                <a:gd name="connsiteY39" fmla="*/ 79497 h 101788"/>
                <a:gd name="connsiteX40" fmla="*/ 125564 w 211295"/>
                <a:gd name="connsiteY40" fmla="*/ 82476 h 101788"/>
                <a:gd name="connsiteX41" fmla="*/ 147232 w 211295"/>
                <a:gd name="connsiteY41" fmla="*/ 76721 h 101788"/>
                <a:gd name="connsiteX42" fmla="*/ 162942 w 211295"/>
                <a:gd name="connsiteY42" fmla="*/ 63516 h 101788"/>
                <a:gd name="connsiteX43" fmla="*/ 205738 w 211295"/>
                <a:gd name="connsiteY43" fmla="*/ 76721 h 101788"/>
                <a:gd name="connsiteX44" fmla="*/ 211020 w 211295"/>
                <a:gd name="connsiteY44" fmla="*/ 60469 h 101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11295" h="101788">
                  <a:moveTo>
                    <a:pt x="211020" y="60469"/>
                  </a:moveTo>
                  <a:cubicBezTo>
                    <a:pt x="211020" y="57083"/>
                    <a:pt x="206280" y="53359"/>
                    <a:pt x="203977" y="50718"/>
                  </a:cubicBezTo>
                  <a:cubicBezTo>
                    <a:pt x="201675" y="48077"/>
                    <a:pt x="197341" y="49906"/>
                    <a:pt x="194700" y="48416"/>
                  </a:cubicBezTo>
                  <a:cubicBezTo>
                    <a:pt x="192060" y="46926"/>
                    <a:pt x="186507" y="50312"/>
                    <a:pt x="180616" y="50312"/>
                  </a:cubicBezTo>
                  <a:cubicBezTo>
                    <a:pt x="180548" y="50312"/>
                    <a:pt x="180548" y="50312"/>
                    <a:pt x="180480" y="50312"/>
                  </a:cubicBezTo>
                  <a:cubicBezTo>
                    <a:pt x="181496" y="47129"/>
                    <a:pt x="182715" y="38123"/>
                    <a:pt x="182715" y="35618"/>
                  </a:cubicBezTo>
                  <a:cubicBezTo>
                    <a:pt x="182715" y="32571"/>
                    <a:pt x="179329" y="22616"/>
                    <a:pt x="174521" y="22278"/>
                  </a:cubicBezTo>
                  <a:cubicBezTo>
                    <a:pt x="169714" y="21872"/>
                    <a:pt x="160098" y="29659"/>
                    <a:pt x="156306" y="26273"/>
                  </a:cubicBezTo>
                  <a:cubicBezTo>
                    <a:pt x="152514" y="22888"/>
                    <a:pt x="153733" y="11308"/>
                    <a:pt x="141951" y="7110"/>
                  </a:cubicBezTo>
                  <a:cubicBezTo>
                    <a:pt x="130168" y="2979"/>
                    <a:pt x="117235" y="13814"/>
                    <a:pt x="106604" y="14965"/>
                  </a:cubicBezTo>
                  <a:cubicBezTo>
                    <a:pt x="95973" y="16116"/>
                    <a:pt x="91910" y="20924"/>
                    <a:pt x="83987" y="20924"/>
                  </a:cubicBezTo>
                  <a:cubicBezTo>
                    <a:pt x="76877" y="20924"/>
                    <a:pt x="71054" y="20991"/>
                    <a:pt x="65569" y="20991"/>
                  </a:cubicBezTo>
                  <a:cubicBezTo>
                    <a:pt x="67465" y="18621"/>
                    <a:pt x="69022" y="15642"/>
                    <a:pt x="69835" y="13746"/>
                  </a:cubicBezTo>
                  <a:lnTo>
                    <a:pt x="69835" y="13746"/>
                  </a:lnTo>
                  <a:cubicBezTo>
                    <a:pt x="68142" y="12866"/>
                    <a:pt x="64621" y="0"/>
                    <a:pt x="61506" y="0"/>
                  </a:cubicBezTo>
                  <a:cubicBezTo>
                    <a:pt x="58391" y="0"/>
                    <a:pt x="63537" y="3454"/>
                    <a:pt x="64011" y="5146"/>
                  </a:cubicBezTo>
                  <a:cubicBezTo>
                    <a:pt x="64553" y="7313"/>
                    <a:pt x="60287" y="15304"/>
                    <a:pt x="59000" y="20314"/>
                  </a:cubicBezTo>
                  <a:cubicBezTo>
                    <a:pt x="55615" y="19366"/>
                    <a:pt x="52364" y="17741"/>
                    <a:pt x="44239" y="18012"/>
                  </a:cubicBezTo>
                  <a:cubicBezTo>
                    <a:pt x="32863" y="18418"/>
                    <a:pt x="36993" y="32503"/>
                    <a:pt x="40582" y="34331"/>
                  </a:cubicBezTo>
                  <a:cubicBezTo>
                    <a:pt x="46270" y="37379"/>
                    <a:pt x="53651" y="27424"/>
                    <a:pt x="58933" y="29727"/>
                  </a:cubicBezTo>
                  <a:cubicBezTo>
                    <a:pt x="64282" y="31961"/>
                    <a:pt x="66652" y="34196"/>
                    <a:pt x="67465" y="38732"/>
                  </a:cubicBezTo>
                  <a:cubicBezTo>
                    <a:pt x="68210" y="43270"/>
                    <a:pt x="65230" y="46994"/>
                    <a:pt x="67465" y="52682"/>
                  </a:cubicBezTo>
                  <a:cubicBezTo>
                    <a:pt x="69767" y="58302"/>
                    <a:pt x="80669" y="64329"/>
                    <a:pt x="79112" y="67579"/>
                  </a:cubicBezTo>
                  <a:cubicBezTo>
                    <a:pt x="77825" y="70288"/>
                    <a:pt x="67533" y="62433"/>
                    <a:pt x="54802" y="60943"/>
                  </a:cubicBezTo>
                  <a:cubicBezTo>
                    <a:pt x="58120" y="58573"/>
                    <a:pt x="60693" y="52479"/>
                    <a:pt x="59271" y="48009"/>
                  </a:cubicBezTo>
                  <a:cubicBezTo>
                    <a:pt x="57849" y="43473"/>
                    <a:pt x="54328" y="41373"/>
                    <a:pt x="52026" y="43066"/>
                  </a:cubicBezTo>
                  <a:cubicBezTo>
                    <a:pt x="51823" y="43202"/>
                    <a:pt x="51687" y="43270"/>
                    <a:pt x="51552" y="43405"/>
                  </a:cubicBezTo>
                  <a:cubicBezTo>
                    <a:pt x="51281" y="46384"/>
                    <a:pt x="50333" y="54713"/>
                    <a:pt x="47489" y="56339"/>
                  </a:cubicBezTo>
                  <a:cubicBezTo>
                    <a:pt x="44645" y="58031"/>
                    <a:pt x="37264" y="55323"/>
                    <a:pt x="36384" y="57015"/>
                  </a:cubicBezTo>
                  <a:cubicBezTo>
                    <a:pt x="35978" y="57760"/>
                    <a:pt x="37332" y="60266"/>
                    <a:pt x="39295" y="62568"/>
                  </a:cubicBezTo>
                  <a:cubicBezTo>
                    <a:pt x="28867" y="65683"/>
                    <a:pt x="21690" y="70965"/>
                    <a:pt x="15121" y="66563"/>
                  </a:cubicBezTo>
                  <a:cubicBezTo>
                    <a:pt x="6793" y="60943"/>
                    <a:pt x="2188" y="60943"/>
                    <a:pt x="292" y="64329"/>
                  </a:cubicBezTo>
                  <a:cubicBezTo>
                    <a:pt x="-1604" y="67714"/>
                    <a:pt x="6183" y="69001"/>
                    <a:pt x="10788" y="71981"/>
                  </a:cubicBezTo>
                  <a:cubicBezTo>
                    <a:pt x="15324" y="75028"/>
                    <a:pt x="17356" y="88977"/>
                    <a:pt x="20065" y="89045"/>
                  </a:cubicBezTo>
                  <a:cubicBezTo>
                    <a:pt x="22706" y="89112"/>
                    <a:pt x="26768" y="83086"/>
                    <a:pt x="32118" y="84440"/>
                  </a:cubicBezTo>
                  <a:cubicBezTo>
                    <a:pt x="37467" y="85794"/>
                    <a:pt x="48166" y="91482"/>
                    <a:pt x="58391" y="92430"/>
                  </a:cubicBezTo>
                  <a:cubicBezTo>
                    <a:pt x="68684" y="93378"/>
                    <a:pt x="77622" y="82002"/>
                    <a:pt x="83716" y="84034"/>
                  </a:cubicBezTo>
                  <a:cubicBezTo>
                    <a:pt x="89810" y="86065"/>
                    <a:pt x="92316" y="100556"/>
                    <a:pt x="97665" y="101707"/>
                  </a:cubicBezTo>
                  <a:cubicBezTo>
                    <a:pt x="103015" y="102858"/>
                    <a:pt x="98275" y="91482"/>
                    <a:pt x="99426" y="87961"/>
                  </a:cubicBezTo>
                  <a:cubicBezTo>
                    <a:pt x="100577" y="84440"/>
                    <a:pt x="118860" y="85185"/>
                    <a:pt x="122246" y="79497"/>
                  </a:cubicBezTo>
                  <a:cubicBezTo>
                    <a:pt x="125631" y="73809"/>
                    <a:pt x="123261" y="78075"/>
                    <a:pt x="125564" y="82476"/>
                  </a:cubicBezTo>
                  <a:cubicBezTo>
                    <a:pt x="127866" y="86878"/>
                    <a:pt x="140393" y="82408"/>
                    <a:pt x="147232" y="76721"/>
                  </a:cubicBezTo>
                  <a:cubicBezTo>
                    <a:pt x="154071" y="71032"/>
                    <a:pt x="153394" y="66225"/>
                    <a:pt x="162942" y="63516"/>
                  </a:cubicBezTo>
                  <a:cubicBezTo>
                    <a:pt x="172422" y="60875"/>
                    <a:pt x="198154" y="76788"/>
                    <a:pt x="205738" y="76721"/>
                  </a:cubicBezTo>
                  <a:cubicBezTo>
                    <a:pt x="213119" y="76721"/>
                    <a:pt x="211020" y="63855"/>
                    <a:pt x="211020" y="6046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B26C0E9A-E092-86D9-871F-E43C356DA236}"/>
                </a:ext>
              </a:extLst>
            </p:cNvPr>
            <p:cNvSpPr/>
            <p:nvPr/>
          </p:nvSpPr>
          <p:spPr bwMode="ltGray">
            <a:xfrm>
              <a:off x="9935158" y="5196239"/>
              <a:ext cx="611" cy="781"/>
            </a:xfrm>
            <a:custGeom>
              <a:avLst/>
              <a:gdLst>
                <a:gd name="connsiteX0" fmla="*/ 603 w 611"/>
                <a:gd name="connsiteY0" fmla="*/ 603 h 781"/>
                <a:gd name="connsiteX1" fmla="*/ 603 w 611"/>
                <a:gd name="connsiteY1" fmla="*/ 400 h 781"/>
                <a:gd name="connsiteX2" fmla="*/ 603 w 611"/>
                <a:gd name="connsiteY2" fmla="*/ 603 h 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1" h="781">
                  <a:moveTo>
                    <a:pt x="603" y="603"/>
                  </a:moveTo>
                  <a:cubicBezTo>
                    <a:pt x="603" y="535"/>
                    <a:pt x="603" y="468"/>
                    <a:pt x="603" y="400"/>
                  </a:cubicBezTo>
                  <a:cubicBezTo>
                    <a:pt x="738" y="-887"/>
                    <a:pt x="-819" y="1416"/>
                    <a:pt x="603" y="6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A4665BF1-4BD4-75BA-7A9D-2C04A325BBB1}"/>
                </a:ext>
              </a:extLst>
            </p:cNvPr>
            <p:cNvSpPr/>
            <p:nvPr/>
          </p:nvSpPr>
          <p:spPr bwMode="ltGray">
            <a:xfrm>
              <a:off x="9954044" y="5165542"/>
              <a:ext cx="1210" cy="1738"/>
            </a:xfrm>
            <a:custGeom>
              <a:avLst/>
              <a:gdLst>
                <a:gd name="connsiteX0" fmla="*/ 135 w 1210"/>
                <a:gd name="connsiteY0" fmla="*/ 1301 h 1738"/>
                <a:gd name="connsiteX1" fmla="*/ 0 w 1210"/>
                <a:gd name="connsiteY1" fmla="*/ 1640 h 1738"/>
                <a:gd name="connsiteX2" fmla="*/ 135 w 1210"/>
                <a:gd name="connsiteY2" fmla="*/ 1301 h 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0" h="1738">
                  <a:moveTo>
                    <a:pt x="135" y="1301"/>
                  </a:moveTo>
                  <a:cubicBezTo>
                    <a:pt x="68" y="1437"/>
                    <a:pt x="0" y="1572"/>
                    <a:pt x="0" y="1640"/>
                  </a:cubicBezTo>
                  <a:cubicBezTo>
                    <a:pt x="1625" y="2453"/>
                    <a:pt x="1558" y="-2152"/>
                    <a:pt x="135" y="130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9F8ED4DF-3837-318F-7C5A-AF2ABCC08BB0}"/>
                </a:ext>
              </a:extLst>
            </p:cNvPr>
            <p:cNvSpPr/>
            <p:nvPr/>
          </p:nvSpPr>
          <p:spPr bwMode="ltGray">
            <a:xfrm>
              <a:off x="9912670" y="5108309"/>
              <a:ext cx="30101" cy="30924"/>
            </a:xfrm>
            <a:custGeom>
              <a:avLst/>
              <a:gdLst>
                <a:gd name="connsiteX0" fmla="*/ 14897 w 30101"/>
                <a:gd name="connsiteY0" fmla="*/ 11202 h 30924"/>
                <a:gd name="connsiteX1" fmla="*/ 9006 w 30101"/>
                <a:gd name="connsiteY1" fmla="*/ 14047 h 30924"/>
                <a:gd name="connsiteX2" fmla="*/ 8600 w 30101"/>
                <a:gd name="connsiteY2" fmla="*/ 18583 h 30924"/>
                <a:gd name="connsiteX3" fmla="*/ 0 w 30101"/>
                <a:gd name="connsiteY3" fmla="*/ 20479 h 30924"/>
                <a:gd name="connsiteX4" fmla="*/ 7652 w 30101"/>
                <a:gd name="connsiteY4" fmla="*/ 21563 h 30924"/>
                <a:gd name="connsiteX5" fmla="*/ 24106 w 30101"/>
                <a:gd name="connsiteY5" fmla="*/ 29959 h 30924"/>
                <a:gd name="connsiteX6" fmla="*/ 29523 w 30101"/>
                <a:gd name="connsiteY6" fmla="*/ 16416 h 30924"/>
                <a:gd name="connsiteX7" fmla="*/ 25528 w 30101"/>
                <a:gd name="connsiteY7" fmla="*/ 97 h 30924"/>
                <a:gd name="connsiteX8" fmla="*/ 14897 w 30101"/>
                <a:gd name="connsiteY8" fmla="*/ 11202 h 30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101" h="30924">
                  <a:moveTo>
                    <a:pt x="14897" y="11202"/>
                  </a:moveTo>
                  <a:cubicBezTo>
                    <a:pt x="12933" y="12624"/>
                    <a:pt x="12933" y="12963"/>
                    <a:pt x="9006" y="14047"/>
                  </a:cubicBezTo>
                  <a:cubicBezTo>
                    <a:pt x="8532" y="14182"/>
                    <a:pt x="9074" y="18448"/>
                    <a:pt x="8600" y="18583"/>
                  </a:cubicBezTo>
                  <a:cubicBezTo>
                    <a:pt x="6162" y="19193"/>
                    <a:pt x="0" y="16484"/>
                    <a:pt x="0" y="20479"/>
                  </a:cubicBezTo>
                  <a:cubicBezTo>
                    <a:pt x="0" y="25287"/>
                    <a:pt x="5146" y="21563"/>
                    <a:pt x="7652" y="21563"/>
                  </a:cubicBezTo>
                  <a:cubicBezTo>
                    <a:pt x="10225" y="21563"/>
                    <a:pt x="20314" y="34496"/>
                    <a:pt x="24106" y="29959"/>
                  </a:cubicBezTo>
                  <a:cubicBezTo>
                    <a:pt x="27898" y="25423"/>
                    <a:pt x="28101" y="19531"/>
                    <a:pt x="29523" y="16416"/>
                  </a:cubicBezTo>
                  <a:cubicBezTo>
                    <a:pt x="30945" y="13301"/>
                    <a:pt x="29794" y="-1325"/>
                    <a:pt x="25528" y="97"/>
                  </a:cubicBezTo>
                  <a:cubicBezTo>
                    <a:pt x="21262" y="1519"/>
                    <a:pt x="16861" y="9781"/>
                    <a:pt x="14897" y="1120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DA08D6F5-F7CD-06D8-0445-327ED6FEA298}"/>
                </a:ext>
              </a:extLst>
            </p:cNvPr>
            <p:cNvSpPr/>
            <p:nvPr/>
          </p:nvSpPr>
          <p:spPr bwMode="ltGray">
            <a:xfrm>
              <a:off x="9821797" y="5235123"/>
              <a:ext cx="1410" cy="902"/>
            </a:xfrm>
            <a:custGeom>
              <a:avLst/>
              <a:gdLst>
                <a:gd name="connsiteX0" fmla="*/ 0 w 1410"/>
                <a:gd name="connsiteY0" fmla="*/ 384 h 902"/>
                <a:gd name="connsiteX1" fmla="*/ 0 w 1410"/>
                <a:gd name="connsiteY1" fmla="*/ 384 h 902"/>
                <a:gd name="connsiteX2" fmla="*/ 0 w 1410"/>
                <a:gd name="connsiteY2" fmla="*/ 384 h 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0" h="902">
                  <a:moveTo>
                    <a:pt x="0" y="384"/>
                  </a:moveTo>
                  <a:cubicBezTo>
                    <a:pt x="609" y="2076"/>
                    <a:pt x="2844" y="-1038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2DC85687-553A-07A2-3846-7C309601E612}"/>
                </a:ext>
              </a:extLst>
            </p:cNvPr>
            <p:cNvSpPr/>
            <p:nvPr/>
          </p:nvSpPr>
          <p:spPr bwMode="ltGray">
            <a:xfrm>
              <a:off x="9744925" y="5209465"/>
              <a:ext cx="80252" cy="39965"/>
            </a:xfrm>
            <a:custGeom>
              <a:avLst/>
              <a:gdLst>
                <a:gd name="connsiteX0" fmla="*/ 79649 w 80252"/>
                <a:gd name="connsiteY0" fmla="*/ 10196 h 39965"/>
                <a:gd name="connsiteX1" fmla="*/ 70304 w 80252"/>
                <a:gd name="connsiteY1" fmla="*/ 11889 h 39965"/>
                <a:gd name="connsiteX2" fmla="*/ 59402 w 80252"/>
                <a:gd name="connsiteY2" fmla="*/ 852 h 39965"/>
                <a:gd name="connsiteX3" fmla="*/ 12002 w 80252"/>
                <a:gd name="connsiteY3" fmla="*/ 2274 h 39965"/>
                <a:gd name="connsiteX4" fmla="*/ 288 w 80252"/>
                <a:gd name="connsiteY4" fmla="*/ 26854 h 39965"/>
                <a:gd name="connsiteX5" fmla="*/ 20534 w 80252"/>
                <a:gd name="connsiteY5" fmla="*/ 35657 h 39965"/>
                <a:gd name="connsiteX6" fmla="*/ 41119 w 80252"/>
                <a:gd name="connsiteY6" fmla="*/ 32068 h 39965"/>
                <a:gd name="connsiteX7" fmla="*/ 54933 w 80252"/>
                <a:gd name="connsiteY7" fmla="*/ 39517 h 39965"/>
                <a:gd name="connsiteX8" fmla="*/ 69492 w 80252"/>
                <a:gd name="connsiteY8" fmla="*/ 39449 h 39965"/>
                <a:gd name="connsiteX9" fmla="*/ 76737 w 80252"/>
                <a:gd name="connsiteY9" fmla="*/ 26041 h 39965"/>
                <a:gd name="connsiteX10" fmla="*/ 76873 w 80252"/>
                <a:gd name="connsiteY10" fmla="*/ 25974 h 39965"/>
                <a:gd name="connsiteX11" fmla="*/ 76737 w 80252"/>
                <a:gd name="connsiteY11" fmla="*/ 25635 h 39965"/>
                <a:gd name="connsiteX12" fmla="*/ 79649 w 80252"/>
                <a:gd name="connsiteY12" fmla="*/ 10196 h 39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252" h="39965">
                  <a:moveTo>
                    <a:pt x="79649" y="10196"/>
                  </a:moveTo>
                  <a:cubicBezTo>
                    <a:pt x="77211" y="9451"/>
                    <a:pt x="72200" y="13582"/>
                    <a:pt x="70304" y="11889"/>
                  </a:cubicBezTo>
                  <a:cubicBezTo>
                    <a:pt x="68408" y="10196"/>
                    <a:pt x="64278" y="2545"/>
                    <a:pt x="59402" y="852"/>
                  </a:cubicBezTo>
                  <a:cubicBezTo>
                    <a:pt x="54459" y="-841"/>
                    <a:pt x="31775" y="174"/>
                    <a:pt x="12002" y="2274"/>
                  </a:cubicBezTo>
                  <a:cubicBezTo>
                    <a:pt x="8142" y="2680"/>
                    <a:pt x="-1812" y="20286"/>
                    <a:pt x="288" y="26854"/>
                  </a:cubicBezTo>
                  <a:cubicBezTo>
                    <a:pt x="2387" y="33423"/>
                    <a:pt x="14101" y="33423"/>
                    <a:pt x="20534" y="35657"/>
                  </a:cubicBezTo>
                  <a:cubicBezTo>
                    <a:pt x="26967" y="37891"/>
                    <a:pt x="37734" y="29089"/>
                    <a:pt x="41119" y="32068"/>
                  </a:cubicBezTo>
                  <a:cubicBezTo>
                    <a:pt x="44573" y="35115"/>
                    <a:pt x="49245" y="38975"/>
                    <a:pt x="54933" y="39517"/>
                  </a:cubicBezTo>
                  <a:cubicBezTo>
                    <a:pt x="60621" y="40058"/>
                    <a:pt x="68002" y="40194"/>
                    <a:pt x="69492" y="39449"/>
                  </a:cubicBezTo>
                  <a:cubicBezTo>
                    <a:pt x="70982" y="38704"/>
                    <a:pt x="73487" y="27802"/>
                    <a:pt x="76737" y="26041"/>
                  </a:cubicBezTo>
                  <a:cubicBezTo>
                    <a:pt x="76805" y="26041"/>
                    <a:pt x="76805" y="26041"/>
                    <a:pt x="76873" y="25974"/>
                  </a:cubicBezTo>
                  <a:cubicBezTo>
                    <a:pt x="76805" y="25839"/>
                    <a:pt x="76805" y="25771"/>
                    <a:pt x="76737" y="25635"/>
                  </a:cubicBezTo>
                  <a:cubicBezTo>
                    <a:pt x="76331" y="22994"/>
                    <a:pt x="82087" y="10941"/>
                    <a:pt x="79649" y="1019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928B2089-A3AF-B05E-DEA1-6FEA05EB1136}"/>
                </a:ext>
              </a:extLst>
            </p:cNvPr>
            <p:cNvSpPr/>
            <p:nvPr/>
          </p:nvSpPr>
          <p:spPr bwMode="ltGray">
            <a:xfrm>
              <a:off x="9772733" y="4910776"/>
              <a:ext cx="20421" cy="22784"/>
            </a:xfrm>
            <a:custGeom>
              <a:avLst/>
              <a:gdLst>
                <a:gd name="connsiteX0" fmla="*/ 18052 w 20421"/>
                <a:gd name="connsiteY0" fmla="*/ 22182 h 22784"/>
                <a:gd name="connsiteX1" fmla="*/ 20422 w 20421"/>
                <a:gd name="connsiteY1" fmla="*/ 12973 h 22784"/>
                <a:gd name="connsiteX2" fmla="*/ 8436 w 20421"/>
                <a:gd name="connsiteY2" fmla="*/ 107 h 22784"/>
                <a:gd name="connsiteX3" fmla="*/ 175 w 20421"/>
                <a:gd name="connsiteY3" fmla="*/ 5795 h 22784"/>
                <a:gd name="connsiteX4" fmla="*/ 40 w 20421"/>
                <a:gd name="connsiteY4" fmla="*/ 15478 h 22784"/>
                <a:gd name="connsiteX5" fmla="*/ 18052 w 20421"/>
                <a:gd name="connsiteY5" fmla="*/ 22182 h 2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421" h="22784">
                  <a:moveTo>
                    <a:pt x="18052" y="22182"/>
                  </a:moveTo>
                  <a:cubicBezTo>
                    <a:pt x="19203" y="21031"/>
                    <a:pt x="19812" y="17035"/>
                    <a:pt x="20422" y="12973"/>
                  </a:cubicBezTo>
                  <a:cubicBezTo>
                    <a:pt x="16156" y="9519"/>
                    <a:pt x="12025" y="-1180"/>
                    <a:pt x="8436" y="107"/>
                  </a:cubicBezTo>
                  <a:cubicBezTo>
                    <a:pt x="4306" y="1597"/>
                    <a:pt x="4712" y="5118"/>
                    <a:pt x="175" y="5795"/>
                  </a:cubicBezTo>
                  <a:cubicBezTo>
                    <a:pt x="-299" y="5863"/>
                    <a:pt x="378" y="13650"/>
                    <a:pt x="40" y="15478"/>
                  </a:cubicBezTo>
                  <a:cubicBezTo>
                    <a:pt x="4847" y="19744"/>
                    <a:pt x="15749" y="24484"/>
                    <a:pt x="18052" y="2218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4BCC07E7-63ED-617C-781C-A45B5819516D}"/>
                </a:ext>
              </a:extLst>
            </p:cNvPr>
            <p:cNvSpPr/>
            <p:nvPr/>
          </p:nvSpPr>
          <p:spPr bwMode="ltGray">
            <a:xfrm>
              <a:off x="9769816" y="4923348"/>
              <a:ext cx="2956" cy="3399"/>
            </a:xfrm>
            <a:custGeom>
              <a:avLst/>
              <a:gdLst>
                <a:gd name="connsiteX0" fmla="*/ 2820 w 2956"/>
                <a:gd name="connsiteY0" fmla="*/ 3381 h 3399"/>
                <a:gd name="connsiteX1" fmla="*/ 2956 w 2956"/>
                <a:gd name="connsiteY1" fmla="*/ 2975 h 3399"/>
                <a:gd name="connsiteX2" fmla="*/ 1263 w 2956"/>
                <a:gd name="connsiteY2" fmla="*/ 1146 h 3399"/>
                <a:gd name="connsiteX3" fmla="*/ 2820 w 2956"/>
                <a:gd name="connsiteY3" fmla="*/ 3381 h 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6" h="3399">
                  <a:moveTo>
                    <a:pt x="2820" y="3381"/>
                  </a:moveTo>
                  <a:cubicBezTo>
                    <a:pt x="2888" y="3381"/>
                    <a:pt x="2956" y="3177"/>
                    <a:pt x="2956" y="2975"/>
                  </a:cubicBezTo>
                  <a:cubicBezTo>
                    <a:pt x="2211" y="2365"/>
                    <a:pt x="1669" y="1756"/>
                    <a:pt x="1263" y="1146"/>
                  </a:cubicBezTo>
                  <a:cubicBezTo>
                    <a:pt x="-1107" y="-2510"/>
                    <a:pt x="112" y="3787"/>
                    <a:pt x="2820" y="338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E9DDE702-48CA-F5DE-5285-01210851CF88}"/>
                </a:ext>
              </a:extLst>
            </p:cNvPr>
            <p:cNvSpPr/>
            <p:nvPr/>
          </p:nvSpPr>
          <p:spPr bwMode="ltGray">
            <a:xfrm>
              <a:off x="9793222" y="4913677"/>
              <a:ext cx="4568" cy="11094"/>
            </a:xfrm>
            <a:custGeom>
              <a:avLst/>
              <a:gdLst>
                <a:gd name="connsiteX0" fmla="*/ 2032 w 4568"/>
                <a:gd name="connsiteY0" fmla="*/ 7093 h 11094"/>
                <a:gd name="connsiteX1" fmla="*/ 3386 w 4568"/>
                <a:gd name="connsiteY1" fmla="*/ 186 h 11094"/>
                <a:gd name="connsiteX2" fmla="*/ 0 w 4568"/>
                <a:gd name="connsiteY2" fmla="*/ 10005 h 11094"/>
                <a:gd name="connsiteX3" fmla="*/ 2032 w 4568"/>
                <a:gd name="connsiteY3" fmla="*/ 11020 h 11094"/>
                <a:gd name="connsiteX4" fmla="*/ 2032 w 4568"/>
                <a:gd name="connsiteY4" fmla="*/ 7093 h 11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68" h="11094">
                  <a:moveTo>
                    <a:pt x="2032" y="7093"/>
                  </a:moveTo>
                  <a:cubicBezTo>
                    <a:pt x="542" y="8515"/>
                    <a:pt x="6501" y="2488"/>
                    <a:pt x="3386" y="186"/>
                  </a:cubicBezTo>
                  <a:cubicBezTo>
                    <a:pt x="1558" y="-1101"/>
                    <a:pt x="813" y="4520"/>
                    <a:pt x="0" y="10005"/>
                  </a:cubicBezTo>
                  <a:cubicBezTo>
                    <a:pt x="677" y="10546"/>
                    <a:pt x="1354" y="10953"/>
                    <a:pt x="2032" y="11020"/>
                  </a:cubicBezTo>
                  <a:cubicBezTo>
                    <a:pt x="6907" y="11833"/>
                    <a:pt x="3521" y="5671"/>
                    <a:pt x="2032" y="70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3677DDF2-E949-1B37-775B-546E50E748A7}"/>
                </a:ext>
              </a:extLst>
            </p:cNvPr>
            <p:cNvSpPr/>
            <p:nvPr/>
          </p:nvSpPr>
          <p:spPr bwMode="ltGray">
            <a:xfrm>
              <a:off x="9804943" y="4914434"/>
              <a:ext cx="11708" cy="11278"/>
            </a:xfrm>
            <a:custGeom>
              <a:avLst/>
              <a:gdLst>
                <a:gd name="connsiteX0" fmla="*/ 8593 w 11708"/>
                <a:gd name="connsiteY0" fmla="*/ 4168 h 11278"/>
                <a:gd name="connsiteX1" fmla="*/ 1212 w 11708"/>
                <a:gd name="connsiteY1" fmla="*/ 173 h 11278"/>
                <a:gd name="connsiteX2" fmla="*/ 9812 w 11708"/>
                <a:gd name="connsiteY2" fmla="*/ 9450 h 11278"/>
                <a:gd name="connsiteX3" fmla="*/ 11708 w 11708"/>
                <a:gd name="connsiteY3" fmla="*/ 11278 h 11278"/>
                <a:gd name="connsiteX4" fmla="*/ 8593 w 11708"/>
                <a:gd name="connsiteY4" fmla="*/ 4168 h 1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8" h="11278">
                  <a:moveTo>
                    <a:pt x="8593" y="4168"/>
                  </a:moveTo>
                  <a:cubicBezTo>
                    <a:pt x="4395" y="3423"/>
                    <a:pt x="5004" y="-910"/>
                    <a:pt x="1212" y="173"/>
                  </a:cubicBezTo>
                  <a:cubicBezTo>
                    <a:pt x="-3731" y="1663"/>
                    <a:pt x="7916" y="6200"/>
                    <a:pt x="9812" y="9450"/>
                  </a:cubicBezTo>
                  <a:cubicBezTo>
                    <a:pt x="10489" y="10601"/>
                    <a:pt x="11099" y="11007"/>
                    <a:pt x="11708" y="11278"/>
                  </a:cubicBezTo>
                  <a:cubicBezTo>
                    <a:pt x="10421" y="7757"/>
                    <a:pt x="12521" y="4845"/>
                    <a:pt x="8593" y="416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60C1C6FB-1DF1-3C70-9A0D-5E8B82800FB3}"/>
                </a:ext>
              </a:extLst>
            </p:cNvPr>
            <p:cNvSpPr/>
            <p:nvPr/>
          </p:nvSpPr>
          <p:spPr bwMode="ltGray">
            <a:xfrm>
              <a:off x="9816516" y="4927609"/>
              <a:ext cx="17863" cy="24988"/>
            </a:xfrm>
            <a:custGeom>
              <a:avLst/>
              <a:gdLst>
                <a:gd name="connsiteX0" fmla="*/ 0 w 17863"/>
                <a:gd name="connsiteY0" fmla="*/ 10970 h 24988"/>
                <a:gd name="connsiteX1" fmla="*/ 16861 w 17863"/>
                <a:gd name="connsiteY1" fmla="*/ 20449 h 24988"/>
                <a:gd name="connsiteX2" fmla="*/ 1490 w 17863"/>
                <a:gd name="connsiteY2" fmla="*/ 0 h 24988"/>
                <a:gd name="connsiteX3" fmla="*/ 1287 w 17863"/>
                <a:gd name="connsiteY3" fmla="*/ 677 h 24988"/>
                <a:gd name="connsiteX4" fmla="*/ 0 w 17863"/>
                <a:gd name="connsiteY4" fmla="*/ 10970 h 24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63" h="24988">
                  <a:moveTo>
                    <a:pt x="0" y="10970"/>
                  </a:moveTo>
                  <a:cubicBezTo>
                    <a:pt x="0" y="15371"/>
                    <a:pt x="11173" y="33248"/>
                    <a:pt x="16861" y="20449"/>
                  </a:cubicBezTo>
                  <a:cubicBezTo>
                    <a:pt x="22007" y="8803"/>
                    <a:pt x="5891" y="3724"/>
                    <a:pt x="1490" y="0"/>
                  </a:cubicBezTo>
                  <a:cubicBezTo>
                    <a:pt x="1422" y="203"/>
                    <a:pt x="1422" y="406"/>
                    <a:pt x="1287" y="677"/>
                  </a:cubicBezTo>
                  <a:cubicBezTo>
                    <a:pt x="135" y="3927"/>
                    <a:pt x="0" y="6568"/>
                    <a:pt x="0" y="1097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CFB076F6-7529-EEB0-0D8B-36A40AF2574A}"/>
                </a:ext>
              </a:extLst>
            </p:cNvPr>
            <p:cNvSpPr/>
            <p:nvPr/>
          </p:nvSpPr>
          <p:spPr bwMode="ltGray">
            <a:xfrm>
              <a:off x="9816719" y="4925780"/>
              <a:ext cx="1351" cy="1760"/>
            </a:xfrm>
            <a:custGeom>
              <a:avLst/>
              <a:gdLst>
                <a:gd name="connsiteX0" fmla="*/ 0 w 1351"/>
                <a:gd name="connsiteY0" fmla="*/ 0 h 1760"/>
                <a:gd name="connsiteX1" fmla="*/ 271 w 1351"/>
                <a:gd name="connsiteY1" fmla="*/ 677 h 1760"/>
                <a:gd name="connsiteX2" fmla="*/ 1287 w 1351"/>
                <a:gd name="connsiteY2" fmla="*/ 1761 h 1760"/>
                <a:gd name="connsiteX3" fmla="*/ 0 w 1351"/>
                <a:gd name="connsiteY3" fmla="*/ 0 h 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1" h="1760">
                  <a:moveTo>
                    <a:pt x="0" y="0"/>
                  </a:moveTo>
                  <a:cubicBezTo>
                    <a:pt x="68" y="203"/>
                    <a:pt x="135" y="474"/>
                    <a:pt x="271" y="677"/>
                  </a:cubicBezTo>
                  <a:cubicBezTo>
                    <a:pt x="474" y="1016"/>
                    <a:pt x="813" y="1422"/>
                    <a:pt x="1287" y="1761"/>
                  </a:cubicBezTo>
                  <a:cubicBezTo>
                    <a:pt x="1558" y="338"/>
                    <a:pt x="948" y="406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D81D6CC5-320A-B7CE-840A-6C98D7ED9E36}"/>
                </a:ext>
              </a:extLst>
            </p:cNvPr>
            <p:cNvSpPr/>
            <p:nvPr/>
          </p:nvSpPr>
          <p:spPr bwMode="ltGray">
            <a:xfrm>
              <a:off x="9804800" y="4984477"/>
              <a:ext cx="11986" cy="3643"/>
            </a:xfrm>
            <a:custGeom>
              <a:avLst/>
              <a:gdLst>
                <a:gd name="connsiteX0" fmla="*/ 2303 w 11986"/>
                <a:gd name="connsiteY0" fmla="*/ 3127 h 3643"/>
                <a:gd name="connsiteX1" fmla="*/ 11987 w 11986"/>
                <a:gd name="connsiteY1" fmla="*/ 3262 h 3643"/>
                <a:gd name="connsiteX2" fmla="*/ 2777 w 11986"/>
                <a:gd name="connsiteY2" fmla="*/ 12 h 3643"/>
                <a:gd name="connsiteX3" fmla="*/ 2303 w 11986"/>
                <a:gd name="connsiteY3" fmla="*/ 3127 h 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86" h="3643">
                  <a:moveTo>
                    <a:pt x="2303" y="3127"/>
                  </a:moveTo>
                  <a:cubicBezTo>
                    <a:pt x="4199" y="3601"/>
                    <a:pt x="8668" y="3939"/>
                    <a:pt x="11987" y="3262"/>
                  </a:cubicBezTo>
                  <a:cubicBezTo>
                    <a:pt x="9481" y="2314"/>
                    <a:pt x="7856" y="-191"/>
                    <a:pt x="2777" y="12"/>
                  </a:cubicBezTo>
                  <a:cubicBezTo>
                    <a:pt x="-947" y="12"/>
                    <a:pt x="-744" y="2382"/>
                    <a:pt x="2303" y="312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863A96AC-D87B-219F-FDF8-6A65FCDCBC7A}"/>
                </a:ext>
              </a:extLst>
            </p:cNvPr>
            <p:cNvSpPr/>
            <p:nvPr/>
          </p:nvSpPr>
          <p:spPr bwMode="ltGray">
            <a:xfrm>
              <a:off x="9816854" y="4984355"/>
              <a:ext cx="4559" cy="3735"/>
            </a:xfrm>
            <a:custGeom>
              <a:avLst/>
              <a:gdLst>
                <a:gd name="connsiteX0" fmla="*/ 3995 w 4559"/>
                <a:gd name="connsiteY0" fmla="*/ 1014 h 3735"/>
                <a:gd name="connsiteX1" fmla="*/ 0 w 4559"/>
                <a:gd name="connsiteY1" fmla="*/ 3385 h 3735"/>
                <a:gd name="connsiteX2" fmla="*/ 1287 w 4559"/>
                <a:gd name="connsiteY2" fmla="*/ 3723 h 3735"/>
                <a:gd name="connsiteX3" fmla="*/ 3995 w 4559"/>
                <a:gd name="connsiteY3" fmla="*/ 1014 h 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59" h="3735">
                  <a:moveTo>
                    <a:pt x="3995" y="1014"/>
                  </a:moveTo>
                  <a:cubicBezTo>
                    <a:pt x="3589" y="2301"/>
                    <a:pt x="1964" y="3046"/>
                    <a:pt x="0" y="3385"/>
                  </a:cubicBezTo>
                  <a:cubicBezTo>
                    <a:pt x="406" y="3520"/>
                    <a:pt x="813" y="3655"/>
                    <a:pt x="1287" y="3723"/>
                  </a:cubicBezTo>
                  <a:cubicBezTo>
                    <a:pt x="4672" y="4062"/>
                    <a:pt x="5146" y="-2439"/>
                    <a:pt x="3995" y="10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2EC924E6-CB6F-360D-0612-BDF81D0DD44D}"/>
                </a:ext>
              </a:extLst>
            </p:cNvPr>
            <p:cNvSpPr/>
            <p:nvPr/>
          </p:nvSpPr>
          <p:spPr bwMode="ltGray">
            <a:xfrm>
              <a:off x="9836943" y="4977243"/>
              <a:ext cx="10150" cy="12760"/>
            </a:xfrm>
            <a:custGeom>
              <a:avLst/>
              <a:gdLst>
                <a:gd name="connsiteX0" fmla="*/ 8013 w 10150"/>
                <a:gd name="connsiteY0" fmla="*/ 12730 h 12760"/>
                <a:gd name="connsiteX1" fmla="*/ 7606 w 10150"/>
                <a:gd name="connsiteY1" fmla="*/ 7720 h 12760"/>
                <a:gd name="connsiteX2" fmla="*/ 5778 w 10150"/>
                <a:gd name="connsiteY2" fmla="*/ 0 h 12760"/>
                <a:gd name="connsiteX3" fmla="*/ 90 w 10150"/>
                <a:gd name="connsiteY3" fmla="*/ 7043 h 12760"/>
                <a:gd name="connsiteX4" fmla="*/ 8013 w 10150"/>
                <a:gd name="connsiteY4" fmla="*/ 12730 h 12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50" h="12760">
                  <a:moveTo>
                    <a:pt x="8013" y="12730"/>
                  </a:moveTo>
                  <a:cubicBezTo>
                    <a:pt x="12685" y="12324"/>
                    <a:pt x="8351" y="11512"/>
                    <a:pt x="7606" y="7720"/>
                  </a:cubicBezTo>
                  <a:cubicBezTo>
                    <a:pt x="7064" y="5011"/>
                    <a:pt x="6861" y="1828"/>
                    <a:pt x="5778" y="0"/>
                  </a:cubicBezTo>
                  <a:cubicBezTo>
                    <a:pt x="3611" y="2505"/>
                    <a:pt x="564" y="5688"/>
                    <a:pt x="90" y="7043"/>
                  </a:cubicBezTo>
                  <a:cubicBezTo>
                    <a:pt x="-655" y="9277"/>
                    <a:pt x="3340" y="13137"/>
                    <a:pt x="8013" y="127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413F04A1-A091-0637-382D-F1A31E6772E2}"/>
                </a:ext>
              </a:extLst>
            </p:cNvPr>
            <p:cNvSpPr/>
            <p:nvPr/>
          </p:nvSpPr>
          <p:spPr bwMode="ltGray">
            <a:xfrm>
              <a:off x="9840357" y="4973510"/>
              <a:ext cx="4399" cy="3868"/>
            </a:xfrm>
            <a:custGeom>
              <a:avLst/>
              <a:gdLst>
                <a:gd name="connsiteX0" fmla="*/ 4192 w 4399"/>
                <a:gd name="connsiteY0" fmla="*/ 686 h 3868"/>
                <a:gd name="connsiteX1" fmla="*/ 3380 w 4399"/>
                <a:gd name="connsiteY1" fmla="*/ 957 h 3868"/>
                <a:gd name="connsiteX2" fmla="*/ 604 w 4399"/>
                <a:gd name="connsiteY2" fmla="*/ 2514 h 3868"/>
                <a:gd name="connsiteX3" fmla="*/ 2364 w 4399"/>
                <a:gd name="connsiteY3" fmla="*/ 3869 h 3868"/>
                <a:gd name="connsiteX4" fmla="*/ 4192 w 4399"/>
                <a:gd name="connsiteY4" fmla="*/ 686 h 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9" h="3868">
                  <a:moveTo>
                    <a:pt x="4192" y="686"/>
                  </a:moveTo>
                  <a:cubicBezTo>
                    <a:pt x="3854" y="619"/>
                    <a:pt x="3583" y="754"/>
                    <a:pt x="3380" y="957"/>
                  </a:cubicBezTo>
                  <a:cubicBezTo>
                    <a:pt x="4260" y="-1752"/>
                    <a:pt x="-1902" y="2108"/>
                    <a:pt x="604" y="2514"/>
                  </a:cubicBezTo>
                  <a:cubicBezTo>
                    <a:pt x="1348" y="2650"/>
                    <a:pt x="1890" y="3124"/>
                    <a:pt x="2364" y="3869"/>
                  </a:cubicBezTo>
                  <a:cubicBezTo>
                    <a:pt x="3786" y="2108"/>
                    <a:pt x="4869" y="754"/>
                    <a:pt x="4192" y="68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06A27169-6C4B-EB18-BD36-BB4F9CAFF854}"/>
                </a:ext>
              </a:extLst>
            </p:cNvPr>
            <p:cNvSpPr/>
            <p:nvPr/>
          </p:nvSpPr>
          <p:spPr bwMode="ltGray">
            <a:xfrm>
              <a:off x="9775546" y="4974182"/>
              <a:ext cx="15983" cy="37663"/>
            </a:xfrm>
            <a:custGeom>
              <a:avLst/>
              <a:gdLst>
                <a:gd name="connsiteX0" fmla="*/ 8264 w 15983"/>
                <a:gd name="connsiteY0" fmla="*/ 37664 h 37663"/>
                <a:gd name="connsiteX1" fmla="*/ 15984 w 15983"/>
                <a:gd name="connsiteY1" fmla="*/ 24392 h 37663"/>
                <a:gd name="connsiteX2" fmla="*/ 10025 w 15983"/>
                <a:gd name="connsiteY2" fmla="*/ 22699 h 37663"/>
                <a:gd name="connsiteX3" fmla="*/ 14155 w 15983"/>
                <a:gd name="connsiteY3" fmla="*/ 15 h 37663"/>
                <a:gd name="connsiteX4" fmla="*/ 3 w 15983"/>
                <a:gd name="connsiteY4" fmla="*/ 11052 h 37663"/>
                <a:gd name="connsiteX5" fmla="*/ 3253 w 15983"/>
                <a:gd name="connsiteY5" fmla="*/ 20600 h 37663"/>
                <a:gd name="connsiteX6" fmla="*/ 8264 w 15983"/>
                <a:gd name="connsiteY6" fmla="*/ 37664 h 3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83" h="37663">
                  <a:moveTo>
                    <a:pt x="8264" y="37664"/>
                  </a:moveTo>
                  <a:cubicBezTo>
                    <a:pt x="10905" y="37664"/>
                    <a:pt x="12124" y="26829"/>
                    <a:pt x="15984" y="24392"/>
                  </a:cubicBezTo>
                  <a:cubicBezTo>
                    <a:pt x="14155" y="25001"/>
                    <a:pt x="11244" y="25340"/>
                    <a:pt x="10025" y="22699"/>
                  </a:cubicBezTo>
                  <a:cubicBezTo>
                    <a:pt x="7722" y="17824"/>
                    <a:pt x="16390" y="353"/>
                    <a:pt x="14155" y="15"/>
                  </a:cubicBezTo>
                  <a:cubicBezTo>
                    <a:pt x="11988" y="-392"/>
                    <a:pt x="138" y="7801"/>
                    <a:pt x="3" y="11052"/>
                  </a:cubicBezTo>
                  <a:cubicBezTo>
                    <a:pt x="-133" y="14911"/>
                    <a:pt x="4404" y="16875"/>
                    <a:pt x="3253" y="20600"/>
                  </a:cubicBezTo>
                  <a:cubicBezTo>
                    <a:pt x="2170" y="24324"/>
                    <a:pt x="5555" y="37664"/>
                    <a:pt x="8264" y="3766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46640558-BE16-B449-0B8D-14E748293C0B}"/>
                </a:ext>
              </a:extLst>
            </p:cNvPr>
            <p:cNvSpPr/>
            <p:nvPr/>
          </p:nvSpPr>
          <p:spPr bwMode="ltGray">
            <a:xfrm>
              <a:off x="9791597" y="4997875"/>
              <a:ext cx="1470" cy="698"/>
            </a:xfrm>
            <a:custGeom>
              <a:avLst/>
              <a:gdLst>
                <a:gd name="connsiteX0" fmla="*/ 338 w 1470"/>
                <a:gd name="connsiteY0" fmla="*/ 428 h 698"/>
                <a:gd name="connsiteX1" fmla="*/ 0 w 1470"/>
                <a:gd name="connsiteY1" fmla="*/ 698 h 698"/>
                <a:gd name="connsiteX2" fmla="*/ 338 w 1470"/>
                <a:gd name="connsiteY2" fmla="*/ 428 h 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0" h="698">
                  <a:moveTo>
                    <a:pt x="338" y="428"/>
                  </a:moveTo>
                  <a:cubicBezTo>
                    <a:pt x="203" y="495"/>
                    <a:pt x="135" y="630"/>
                    <a:pt x="0" y="698"/>
                  </a:cubicBezTo>
                  <a:cubicBezTo>
                    <a:pt x="1490" y="224"/>
                    <a:pt x="2234" y="-453"/>
                    <a:pt x="338" y="42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BEB0DB66-B17A-9EBD-9C89-B89CF58785D1}"/>
                </a:ext>
              </a:extLst>
            </p:cNvPr>
            <p:cNvSpPr/>
            <p:nvPr/>
          </p:nvSpPr>
          <p:spPr bwMode="ltGray">
            <a:xfrm>
              <a:off x="9796290" y="5010773"/>
              <a:ext cx="6871" cy="12448"/>
            </a:xfrm>
            <a:custGeom>
              <a:avLst/>
              <a:gdLst>
                <a:gd name="connsiteX0" fmla="*/ 6615 w 6871"/>
                <a:gd name="connsiteY0" fmla="*/ 2969 h 12448"/>
                <a:gd name="connsiteX1" fmla="*/ 792 w 6871"/>
                <a:gd name="connsiteY1" fmla="*/ 2427 h 12448"/>
                <a:gd name="connsiteX2" fmla="*/ 4380 w 6871"/>
                <a:gd name="connsiteY2" fmla="*/ 5135 h 12448"/>
                <a:gd name="connsiteX3" fmla="*/ 3094 w 6871"/>
                <a:gd name="connsiteY3" fmla="*/ 12449 h 12448"/>
                <a:gd name="connsiteX4" fmla="*/ 6615 w 6871"/>
                <a:gd name="connsiteY4" fmla="*/ 2969 h 12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71" h="12448">
                  <a:moveTo>
                    <a:pt x="6615" y="2969"/>
                  </a:moveTo>
                  <a:cubicBezTo>
                    <a:pt x="5125" y="-823"/>
                    <a:pt x="3906" y="-959"/>
                    <a:pt x="792" y="2427"/>
                  </a:cubicBezTo>
                  <a:cubicBezTo>
                    <a:pt x="-2323" y="5812"/>
                    <a:pt x="4787" y="2901"/>
                    <a:pt x="4380" y="5135"/>
                  </a:cubicBezTo>
                  <a:cubicBezTo>
                    <a:pt x="3432" y="10214"/>
                    <a:pt x="2349" y="10282"/>
                    <a:pt x="3094" y="12449"/>
                  </a:cubicBezTo>
                  <a:cubicBezTo>
                    <a:pt x="5464" y="9063"/>
                    <a:pt x="7631" y="5339"/>
                    <a:pt x="6615" y="296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D4059733-F47B-0BE1-7C7A-FE394C25FE46}"/>
                </a:ext>
              </a:extLst>
            </p:cNvPr>
            <p:cNvSpPr/>
            <p:nvPr/>
          </p:nvSpPr>
          <p:spPr bwMode="ltGray">
            <a:xfrm>
              <a:off x="9795092" y="5023154"/>
              <a:ext cx="4691" cy="6469"/>
            </a:xfrm>
            <a:custGeom>
              <a:avLst/>
              <a:gdLst>
                <a:gd name="connsiteX0" fmla="*/ 4563 w 4691"/>
                <a:gd name="connsiteY0" fmla="*/ 813 h 6469"/>
                <a:gd name="connsiteX1" fmla="*/ 4292 w 4691"/>
                <a:gd name="connsiteY1" fmla="*/ 0 h 6469"/>
                <a:gd name="connsiteX2" fmla="*/ 568 w 4691"/>
                <a:gd name="connsiteY2" fmla="*/ 5079 h 6469"/>
                <a:gd name="connsiteX3" fmla="*/ 4563 w 4691"/>
                <a:gd name="connsiteY3" fmla="*/ 813 h 6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1" h="6469">
                  <a:moveTo>
                    <a:pt x="4563" y="813"/>
                  </a:moveTo>
                  <a:cubicBezTo>
                    <a:pt x="4428" y="542"/>
                    <a:pt x="4360" y="271"/>
                    <a:pt x="4292" y="0"/>
                  </a:cubicBezTo>
                  <a:cubicBezTo>
                    <a:pt x="2938" y="1896"/>
                    <a:pt x="1516" y="3724"/>
                    <a:pt x="568" y="5079"/>
                  </a:cubicBezTo>
                  <a:cubicBezTo>
                    <a:pt x="-2141" y="8938"/>
                    <a:pt x="5782" y="3860"/>
                    <a:pt x="4563" y="8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CA307B35-3E4B-563C-B78F-DCB757B99876}"/>
                </a:ext>
              </a:extLst>
            </p:cNvPr>
            <p:cNvSpPr/>
            <p:nvPr/>
          </p:nvSpPr>
          <p:spPr bwMode="ltGray">
            <a:xfrm>
              <a:off x="9861558" y="5003110"/>
              <a:ext cx="13598" cy="13746"/>
            </a:xfrm>
            <a:custGeom>
              <a:avLst/>
              <a:gdLst>
                <a:gd name="connsiteX0" fmla="*/ 56 w 13598"/>
                <a:gd name="connsiteY0" fmla="*/ 2235 h 13746"/>
                <a:gd name="connsiteX1" fmla="*/ 9468 w 13598"/>
                <a:gd name="connsiteY1" fmla="*/ 13746 h 13746"/>
                <a:gd name="connsiteX2" fmla="*/ 13599 w 13598"/>
                <a:gd name="connsiteY2" fmla="*/ 8803 h 13746"/>
                <a:gd name="connsiteX3" fmla="*/ 191 w 13598"/>
                <a:gd name="connsiteY3" fmla="*/ 0 h 13746"/>
                <a:gd name="connsiteX4" fmla="*/ 56 w 13598"/>
                <a:gd name="connsiteY4" fmla="*/ 2235 h 1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98" h="13746">
                  <a:moveTo>
                    <a:pt x="56" y="2235"/>
                  </a:moveTo>
                  <a:cubicBezTo>
                    <a:pt x="530" y="4131"/>
                    <a:pt x="5744" y="9954"/>
                    <a:pt x="9468" y="13746"/>
                  </a:cubicBezTo>
                  <a:cubicBezTo>
                    <a:pt x="11771" y="11647"/>
                    <a:pt x="13599" y="9751"/>
                    <a:pt x="13599" y="8803"/>
                  </a:cubicBezTo>
                  <a:cubicBezTo>
                    <a:pt x="13599" y="6975"/>
                    <a:pt x="4187" y="3657"/>
                    <a:pt x="191" y="0"/>
                  </a:cubicBezTo>
                  <a:cubicBezTo>
                    <a:pt x="56" y="948"/>
                    <a:pt x="-79" y="1761"/>
                    <a:pt x="56" y="223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708F9144-E743-F077-7184-486749B21149}"/>
                </a:ext>
              </a:extLst>
            </p:cNvPr>
            <p:cNvSpPr/>
            <p:nvPr/>
          </p:nvSpPr>
          <p:spPr bwMode="ltGray">
            <a:xfrm>
              <a:off x="9860020" y="4997005"/>
              <a:ext cx="2760" cy="6104"/>
            </a:xfrm>
            <a:custGeom>
              <a:avLst/>
              <a:gdLst>
                <a:gd name="connsiteX0" fmla="*/ 849 w 2760"/>
                <a:gd name="connsiteY0" fmla="*/ 1230 h 6104"/>
                <a:gd name="connsiteX1" fmla="*/ 1797 w 2760"/>
                <a:gd name="connsiteY1" fmla="*/ 6105 h 6104"/>
                <a:gd name="connsiteX2" fmla="*/ 849 w 2760"/>
                <a:gd name="connsiteY2" fmla="*/ 1230 h 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60" h="6104">
                  <a:moveTo>
                    <a:pt x="849" y="1230"/>
                  </a:moveTo>
                  <a:cubicBezTo>
                    <a:pt x="-709" y="2855"/>
                    <a:pt x="36" y="4548"/>
                    <a:pt x="1797" y="6105"/>
                  </a:cubicBezTo>
                  <a:cubicBezTo>
                    <a:pt x="2338" y="2719"/>
                    <a:pt x="4099" y="-2359"/>
                    <a:pt x="849" y="12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1CFEE008-8674-7D2F-888E-9639E0A685A6}"/>
                </a:ext>
              </a:extLst>
            </p:cNvPr>
            <p:cNvSpPr/>
            <p:nvPr/>
          </p:nvSpPr>
          <p:spPr bwMode="ltGray">
            <a:xfrm>
              <a:off x="9862289" y="5016856"/>
              <a:ext cx="15474" cy="10208"/>
            </a:xfrm>
            <a:custGeom>
              <a:avLst/>
              <a:gdLst>
                <a:gd name="connsiteX0" fmla="*/ 69 w 15474"/>
                <a:gd name="connsiteY0" fmla="*/ 8803 h 10208"/>
                <a:gd name="connsiteX1" fmla="*/ 14831 w 15474"/>
                <a:gd name="connsiteY1" fmla="*/ 8871 h 10208"/>
                <a:gd name="connsiteX2" fmla="*/ 10768 w 15474"/>
                <a:gd name="connsiteY2" fmla="*/ 2031 h 10208"/>
                <a:gd name="connsiteX3" fmla="*/ 8737 w 15474"/>
                <a:gd name="connsiteY3" fmla="*/ 0 h 10208"/>
                <a:gd name="connsiteX4" fmla="*/ 69 w 15474"/>
                <a:gd name="connsiteY4" fmla="*/ 8803 h 10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74" h="10208">
                  <a:moveTo>
                    <a:pt x="69" y="8803"/>
                  </a:moveTo>
                  <a:cubicBezTo>
                    <a:pt x="1221" y="10157"/>
                    <a:pt x="12935" y="11105"/>
                    <a:pt x="14831" y="8871"/>
                  </a:cubicBezTo>
                  <a:cubicBezTo>
                    <a:pt x="16727" y="6636"/>
                    <a:pt x="14154" y="5417"/>
                    <a:pt x="10768" y="2031"/>
                  </a:cubicBezTo>
                  <a:cubicBezTo>
                    <a:pt x="10226" y="1490"/>
                    <a:pt x="9482" y="745"/>
                    <a:pt x="8737" y="0"/>
                  </a:cubicBezTo>
                  <a:cubicBezTo>
                    <a:pt x="4742" y="3656"/>
                    <a:pt x="-675" y="7990"/>
                    <a:pt x="69" y="88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ED9C3A19-6D5A-8233-2B1B-594717BD956C}"/>
                </a:ext>
              </a:extLst>
            </p:cNvPr>
            <p:cNvSpPr/>
            <p:nvPr/>
          </p:nvSpPr>
          <p:spPr bwMode="ltGray">
            <a:xfrm>
              <a:off x="9871069" y="5035179"/>
              <a:ext cx="12282" cy="23211"/>
            </a:xfrm>
            <a:custGeom>
              <a:avLst/>
              <a:gdLst>
                <a:gd name="connsiteX0" fmla="*/ 11875 w 12282"/>
                <a:gd name="connsiteY0" fmla="*/ 2127 h 23211"/>
                <a:gd name="connsiteX1" fmla="*/ 2192 w 12282"/>
                <a:gd name="connsiteY1" fmla="*/ 4294 h 23211"/>
                <a:gd name="connsiteX2" fmla="*/ 973 w 12282"/>
                <a:gd name="connsiteY2" fmla="*/ 22509 h 23211"/>
                <a:gd name="connsiteX3" fmla="*/ 8828 w 12282"/>
                <a:gd name="connsiteY3" fmla="*/ 20884 h 23211"/>
                <a:gd name="connsiteX4" fmla="*/ 1650 w 12282"/>
                <a:gd name="connsiteY4" fmla="*/ 17701 h 23211"/>
                <a:gd name="connsiteX5" fmla="*/ 11875 w 12282"/>
                <a:gd name="connsiteY5" fmla="*/ 2127 h 2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82" h="23211">
                  <a:moveTo>
                    <a:pt x="11875" y="2127"/>
                  </a:moveTo>
                  <a:cubicBezTo>
                    <a:pt x="8895" y="-1259"/>
                    <a:pt x="2260" y="-649"/>
                    <a:pt x="2192" y="4294"/>
                  </a:cubicBezTo>
                  <a:cubicBezTo>
                    <a:pt x="2056" y="11810"/>
                    <a:pt x="-1736" y="19462"/>
                    <a:pt x="973" y="22509"/>
                  </a:cubicBezTo>
                  <a:cubicBezTo>
                    <a:pt x="2463" y="24202"/>
                    <a:pt x="5848" y="22509"/>
                    <a:pt x="8828" y="20884"/>
                  </a:cubicBezTo>
                  <a:cubicBezTo>
                    <a:pt x="5578" y="20342"/>
                    <a:pt x="2260" y="20004"/>
                    <a:pt x="1650" y="17701"/>
                  </a:cubicBezTo>
                  <a:cubicBezTo>
                    <a:pt x="499" y="13368"/>
                    <a:pt x="14854" y="5513"/>
                    <a:pt x="11875" y="212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04CA57BC-C6B4-23A1-4169-85A2F9BBEA01}"/>
                </a:ext>
              </a:extLst>
            </p:cNvPr>
            <p:cNvSpPr/>
            <p:nvPr/>
          </p:nvSpPr>
          <p:spPr bwMode="ltGray">
            <a:xfrm>
              <a:off x="9879897" y="5053839"/>
              <a:ext cx="6987" cy="6542"/>
            </a:xfrm>
            <a:custGeom>
              <a:avLst/>
              <a:gdLst>
                <a:gd name="connsiteX0" fmla="*/ 6162 w 6987"/>
                <a:gd name="connsiteY0" fmla="*/ 5272 h 6542"/>
                <a:gd name="connsiteX1" fmla="*/ 4808 w 6987"/>
                <a:gd name="connsiteY1" fmla="*/ 57 h 6542"/>
                <a:gd name="connsiteX2" fmla="*/ 0 w 6987"/>
                <a:gd name="connsiteY2" fmla="*/ 2156 h 6542"/>
                <a:gd name="connsiteX3" fmla="*/ 6162 w 6987"/>
                <a:gd name="connsiteY3" fmla="*/ 5272 h 6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7" h="6542">
                  <a:moveTo>
                    <a:pt x="6162" y="5272"/>
                  </a:moveTo>
                  <a:cubicBezTo>
                    <a:pt x="8058" y="9808"/>
                    <a:pt x="6297" y="803"/>
                    <a:pt x="4808" y="57"/>
                  </a:cubicBezTo>
                  <a:cubicBezTo>
                    <a:pt x="4130" y="-281"/>
                    <a:pt x="2234" y="938"/>
                    <a:pt x="0" y="2156"/>
                  </a:cubicBezTo>
                  <a:cubicBezTo>
                    <a:pt x="2641" y="2631"/>
                    <a:pt x="5282" y="3240"/>
                    <a:pt x="6162" y="527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2D6016EC-E909-C864-CDE4-0635A24CE65F}"/>
                </a:ext>
              </a:extLst>
            </p:cNvPr>
            <p:cNvSpPr/>
            <p:nvPr/>
          </p:nvSpPr>
          <p:spPr bwMode="ltGray">
            <a:xfrm>
              <a:off x="9900148" y="5070351"/>
              <a:ext cx="2232" cy="1182"/>
            </a:xfrm>
            <a:custGeom>
              <a:avLst/>
              <a:gdLst>
                <a:gd name="connsiteX0" fmla="*/ 875 w 2232"/>
                <a:gd name="connsiteY0" fmla="*/ 1016 h 1182"/>
                <a:gd name="connsiteX1" fmla="*/ 1552 w 2232"/>
                <a:gd name="connsiteY1" fmla="*/ 0 h 1182"/>
                <a:gd name="connsiteX2" fmla="*/ 875 w 2232"/>
                <a:gd name="connsiteY2" fmla="*/ 1016 h 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2" h="1182">
                  <a:moveTo>
                    <a:pt x="875" y="1016"/>
                  </a:moveTo>
                  <a:cubicBezTo>
                    <a:pt x="2771" y="1422"/>
                    <a:pt x="2365" y="1084"/>
                    <a:pt x="1552" y="0"/>
                  </a:cubicBezTo>
                  <a:cubicBezTo>
                    <a:pt x="130" y="406"/>
                    <a:pt x="-750" y="677"/>
                    <a:pt x="875" y="101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CE25CB8C-AA99-543A-8D01-B4CA56AA4C1D}"/>
                </a:ext>
              </a:extLst>
            </p:cNvPr>
            <p:cNvSpPr/>
            <p:nvPr/>
          </p:nvSpPr>
          <p:spPr bwMode="ltGray">
            <a:xfrm>
              <a:off x="9899980" y="5064530"/>
              <a:ext cx="5900" cy="5752"/>
            </a:xfrm>
            <a:custGeom>
              <a:avLst/>
              <a:gdLst>
                <a:gd name="connsiteX0" fmla="*/ 5580 w 5900"/>
                <a:gd name="connsiteY0" fmla="*/ 2909 h 5752"/>
                <a:gd name="connsiteX1" fmla="*/ 2736 w 5900"/>
                <a:gd name="connsiteY1" fmla="*/ 3857 h 5752"/>
                <a:gd name="connsiteX2" fmla="*/ 27 w 5900"/>
                <a:gd name="connsiteY2" fmla="*/ 1487 h 5752"/>
                <a:gd name="connsiteX3" fmla="*/ 1653 w 5900"/>
                <a:gd name="connsiteY3" fmla="*/ 5753 h 5752"/>
                <a:gd name="connsiteX4" fmla="*/ 5580 w 5900"/>
                <a:gd name="connsiteY4" fmla="*/ 2909 h 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00" h="5752">
                  <a:moveTo>
                    <a:pt x="5580" y="2909"/>
                  </a:moveTo>
                  <a:cubicBezTo>
                    <a:pt x="6934" y="1351"/>
                    <a:pt x="3616" y="3112"/>
                    <a:pt x="2736" y="3857"/>
                  </a:cubicBezTo>
                  <a:cubicBezTo>
                    <a:pt x="2601" y="2502"/>
                    <a:pt x="-311" y="-2441"/>
                    <a:pt x="27" y="1487"/>
                  </a:cubicBezTo>
                  <a:cubicBezTo>
                    <a:pt x="163" y="3450"/>
                    <a:pt x="1043" y="4873"/>
                    <a:pt x="1653" y="5753"/>
                  </a:cubicBezTo>
                  <a:cubicBezTo>
                    <a:pt x="3210" y="5279"/>
                    <a:pt x="5377" y="4534"/>
                    <a:pt x="5580" y="29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AD628417-AE97-5915-C736-4A877067C559}"/>
                </a:ext>
              </a:extLst>
            </p:cNvPr>
            <p:cNvSpPr/>
            <p:nvPr/>
          </p:nvSpPr>
          <p:spPr bwMode="ltGray">
            <a:xfrm>
              <a:off x="9910842" y="5061895"/>
              <a:ext cx="15559" cy="21534"/>
            </a:xfrm>
            <a:custGeom>
              <a:avLst/>
              <a:gdLst>
                <a:gd name="connsiteX0" fmla="*/ 12527 w 15559"/>
                <a:gd name="connsiteY0" fmla="*/ 21186 h 21534"/>
                <a:gd name="connsiteX1" fmla="*/ 15371 w 15559"/>
                <a:gd name="connsiteY1" fmla="*/ 1617 h 21534"/>
                <a:gd name="connsiteX2" fmla="*/ 9616 w 15559"/>
                <a:gd name="connsiteY2" fmla="*/ 3580 h 21534"/>
                <a:gd name="connsiteX3" fmla="*/ 0 w 15559"/>
                <a:gd name="connsiteY3" fmla="*/ 15295 h 21534"/>
                <a:gd name="connsiteX4" fmla="*/ 12527 w 15559"/>
                <a:gd name="connsiteY4" fmla="*/ 21186 h 21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59" h="21534">
                  <a:moveTo>
                    <a:pt x="12527" y="21186"/>
                  </a:moveTo>
                  <a:cubicBezTo>
                    <a:pt x="15981" y="18680"/>
                    <a:pt x="15710" y="4596"/>
                    <a:pt x="15371" y="1617"/>
                  </a:cubicBezTo>
                  <a:cubicBezTo>
                    <a:pt x="14965" y="-1363"/>
                    <a:pt x="10022" y="59"/>
                    <a:pt x="9616" y="3580"/>
                  </a:cubicBezTo>
                  <a:cubicBezTo>
                    <a:pt x="9142" y="7778"/>
                    <a:pt x="4605" y="12721"/>
                    <a:pt x="0" y="15295"/>
                  </a:cubicBezTo>
                  <a:cubicBezTo>
                    <a:pt x="5553" y="18003"/>
                    <a:pt x="10157" y="22879"/>
                    <a:pt x="12527" y="2118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E058C4B8-B3B4-2A91-ABE1-BA3EE08173EF}"/>
                </a:ext>
              </a:extLst>
            </p:cNvPr>
            <p:cNvSpPr/>
            <p:nvPr/>
          </p:nvSpPr>
          <p:spPr bwMode="ltGray">
            <a:xfrm>
              <a:off x="9898978" y="5075495"/>
              <a:ext cx="11863" cy="3507"/>
            </a:xfrm>
            <a:custGeom>
              <a:avLst/>
              <a:gdLst>
                <a:gd name="connsiteX0" fmla="*/ 9290 w 11863"/>
                <a:gd name="connsiteY0" fmla="*/ 2913 h 3507"/>
                <a:gd name="connsiteX1" fmla="*/ 11864 w 11863"/>
                <a:gd name="connsiteY1" fmla="*/ 1694 h 3507"/>
                <a:gd name="connsiteX2" fmla="*/ 3873 w 11863"/>
                <a:gd name="connsiteY2" fmla="*/ 137 h 3507"/>
                <a:gd name="connsiteX3" fmla="*/ 9290 w 11863"/>
                <a:gd name="connsiteY3" fmla="*/ 2913 h 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63" h="3507">
                  <a:moveTo>
                    <a:pt x="9290" y="2913"/>
                  </a:moveTo>
                  <a:cubicBezTo>
                    <a:pt x="10103" y="2643"/>
                    <a:pt x="10983" y="2168"/>
                    <a:pt x="11864" y="1694"/>
                  </a:cubicBezTo>
                  <a:cubicBezTo>
                    <a:pt x="9358" y="476"/>
                    <a:pt x="6718" y="-337"/>
                    <a:pt x="3873" y="137"/>
                  </a:cubicBezTo>
                  <a:cubicBezTo>
                    <a:pt x="-5268" y="1694"/>
                    <a:pt x="3941" y="4809"/>
                    <a:pt x="9290" y="29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5E547E0E-56F6-26F8-79F4-873EC2E1C4AF}"/>
                </a:ext>
              </a:extLst>
            </p:cNvPr>
            <p:cNvSpPr/>
            <p:nvPr/>
          </p:nvSpPr>
          <p:spPr bwMode="ltGray">
            <a:xfrm>
              <a:off x="9931926" y="5069780"/>
              <a:ext cx="24070" cy="20344"/>
            </a:xfrm>
            <a:custGeom>
              <a:avLst/>
              <a:gdLst>
                <a:gd name="connsiteX0" fmla="*/ 17716 w 24070"/>
                <a:gd name="connsiteY0" fmla="*/ 11676 h 20344"/>
                <a:gd name="connsiteX1" fmla="*/ 23878 w 24070"/>
                <a:gd name="connsiteY1" fmla="*/ 12420 h 20344"/>
                <a:gd name="connsiteX2" fmla="*/ 3970 w 24070"/>
                <a:gd name="connsiteY2" fmla="*/ 300 h 20344"/>
                <a:gd name="connsiteX3" fmla="*/ 4512 w 24070"/>
                <a:gd name="connsiteY3" fmla="*/ 20343 h 20344"/>
                <a:gd name="connsiteX4" fmla="*/ 17716 w 24070"/>
                <a:gd name="connsiteY4" fmla="*/ 11676 h 20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70" h="20344">
                  <a:moveTo>
                    <a:pt x="17716" y="11676"/>
                  </a:moveTo>
                  <a:cubicBezTo>
                    <a:pt x="20763" y="14113"/>
                    <a:pt x="25029" y="16619"/>
                    <a:pt x="23878" y="12420"/>
                  </a:cubicBezTo>
                  <a:cubicBezTo>
                    <a:pt x="22727" y="8290"/>
                    <a:pt x="7220" y="-1867"/>
                    <a:pt x="3970" y="300"/>
                  </a:cubicBezTo>
                  <a:cubicBezTo>
                    <a:pt x="-1244" y="3821"/>
                    <a:pt x="-1583" y="20478"/>
                    <a:pt x="4512" y="20343"/>
                  </a:cubicBezTo>
                  <a:cubicBezTo>
                    <a:pt x="10606" y="20208"/>
                    <a:pt x="14669" y="9238"/>
                    <a:pt x="17716" y="1167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BDCA2EFE-4530-3338-523F-A28DBF2C5E2A}"/>
                </a:ext>
              </a:extLst>
            </p:cNvPr>
            <p:cNvSpPr/>
            <p:nvPr/>
          </p:nvSpPr>
          <p:spPr bwMode="ltGray">
            <a:xfrm>
              <a:off x="9655606" y="5189878"/>
              <a:ext cx="10755" cy="10282"/>
            </a:xfrm>
            <a:custGeom>
              <a:avLst/>
              <a:gdLst>
                <a:gd name="connsiteX0" fmla="*/ 2661 w 10755"/>
                <a:gd name="connsiteY0" fmla="*/ 5067 h 10282"/>
                <a:gd name="connsiteX1" fmla="*/ 5031 w 10755"/>
                <a:gd name="connsiteY1" fmla="*/ 10146 h 10282"/>
                <a:gd name="connsiteX2" fmla="*/ 9704 w 10755"/>
                <a:gd name="connsiteY2" fmla="*/ 463 h 10282"/>
                <a:gd name="connsiteX3" fmla="*/ 2661 w 10755"/>
                <a:gd name="connsiteY3" fmla="*/ 5067 h 1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55" h="10282">
                  <a:moveTo>
                    <a:pt x="2661" y="5067"/>
                  </a:moveTo>
                  <a:cubicBezTo>
                    <a:pt x="-2214" y="5541"/>
                    <a:pt x="224" y="11229"/>
                    <a:pt x="5031" y="10146"/>
                  </a:cubicBezTo>
                  <a:cubicBezTo>
                    <a:pt x="9907" y="8995"/>
                    <a:pt x="12277" y="2698"/>
                    <a:pt x="9704" y="463"/>
                  </a:cubicBezTo>
                  <a:cubicBezTo>
                    <a:pt x="7198" y="-1772"/>
                    <a:pt x="5505" y="4797"/>
                    <a:pt x="2661" y="50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ED4CBEFD-A5CB-EC5F-B997-47482A5F10A9}"/>
                </a:ext>
              </a:extLst>
            </p:cNvPr>
            <p:cNvSpPr/>
            <p:nvPr/>
          </p:nvSpPr>
          <p:spPr bwMode="ltGray">
            <a:xfrm>
              <a:off x="9603286" y="5101443"/>
              <a:ext cx="19388" cy="24772"/>
            </a:xfrm>
            <a:custGeom>
              <a:avLst/>
              <a:gdLst>
                <a:gd name="connsiteX0" fmla="*/ 18483 w 19388"/>
                <a:gd name="connsiteY0" fmla="*/ 1343 h 24772"/>
                <a:gd name="connsiteX1" fmla="*/ 12863 w 19388"/>
                <a:gd name="connsiteY1" fmla="*/ 2359 h 24772"/>
                <a:gd name="connsiteX2" fmla="*/ 1622 w 19388"/>
                <a:gd name="connsiteY2" fmla="*/ 12042 h 24772"/>
                <a:gd name="connsiteX3" fmla="*/ 16045 w 19388"/>
                <a:gd name="connsiteY3" fmla="*/ 24772 h 24772"/>
                <a:gd name="connsiteX4" fmla="*/ 14149 w 19388"/>
                <a:gd name="connsiteY4" fmla="*/ 8724 h 24772"/>
                <a:gd name="connsiteX5" fmla="*/ 18483 w 19388"/>
                <a:gd name="connsiteY5" fmla="*/ 1343 h 2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388" h="24772">
                  <a:moveTo>
                    <a:pt x="18483" y="1343"/>
                  </a:moveTo>
                  <a:cubicBezTo>
                    <a:pt x="15030" y="-621"/>
                    <a:pt x="16045" y="-553"/>
                    <a:pt x="12863" y="2359"/>
                  </a:cubicBezTo>
                  <a:cubicBezTo>
                    <a:pt x="9138" y="5745"/>
                    <a:pt x="-4675" y="7505"/>
                    <a:pt x="1622" y="12042"/>
                  </a:cubicBezTo>
                  <a:cubicBezTo>
                    <a:pt x="7919" y="16579"/>
                    <a:pt x="12863" y="24772"/>
                    <a:pt x="16045" y="24772"/>
                  </a:cubicBezTo>
                  <a:cubicBezTo>
                    <a:pt x="19160" y="24772"/>
                    <a:pt x="13878" y="12922"/>
                    <a:pt x="14149" y="8724"/>
                  </a:cubicBezTo>
                  <a:cubicBezTo>
                    <a:pt x="14420" y="4391"/>
                    <a:pt x="21936" y="3307"/>
                    <a:pt x="18483" y="134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5876F2A0-BC6F-80D4-0D7D-3AD8EC4076F4}"/>
                </a:ext>
              </a:extLst>
            </p:cNvPr>
            <p:cNvSpPr/>
            <p:nvPr/>
          </p:nvSpPr>
          <p:spPr bwMode="ltGray">
            <a:xfrm>
              <a:off x="9544792" y="5046569"/>
              <a:ext cx="353216" cy="134135"/>
            </a:xfrm>
            <a:custGeom>
              <a:avLst/>
              <a:gdLst>
                <a:gd name="connsiteX0" fmla="*/ 344043 w 353216"/>
                <a:gd name="connsiteY0" fmla="*/ 130161 h 134135"/>
                <a:gd name="connsiteX1" fmla="*/ 342553 w 353216"/>
                <a:gd name="connsiteY1" fmla="*/ 109102 h 134135"/>
                <a:gd name="connsiteX2" fmla="*/ 331313 w 353216"/>
                <a:gd name="connsiteY2" fmla="*/ 84318 h 134135"/>
                <a:gd name="connsiteX3" fmla="*/ 313030 w 353216"/>
                <a:gd name="connsiteY3" fmla="*/ 83912 h 134135"/>
                <a:gd name="connsiteX4" fmla="*/ 303008 w 353216"/>
                <a:gd name="connsiteY4" fmla="*/ 87704 h 134135"/>
                <a:gd name="connsiteX5" fmla="*/ 287501 w 353216"/>
                <a:gd name="connsiteY5" fmla="*/ 85876 h 134135"/>
                <a:gd name="connsiteX6" fmla="*/ 271385 w 353216"/>
                <a:gd name="connsiteY6" fmla="*/ 67661 h 134135"/>
                <a:gd name="connsiteX7" fmla="*/ 245789 w 353216"/>
                <a:gd name="connsiteY7" fmla="*/ 49581 h 134135"/>
                <a:gd name="connsiteX8" fmla="*/ 227642 w 353216"/>
                <a:gd name="connsiteY8" fmla="*/ 36715 h 134135"/>
                <a:gd name="connsiteX9" fmla="*/ 201165 w 353216"/>
                <a:gd name="connsiteY9" fmla="*/ 24933 h 134135"/>
                <a:gd name="connsiteX10" fmla="*/ 187690 w 353216"/>
                <a:gd name="connsiteY10" fmla="*/ 24053 h 134135"/>
                <a:gd name="connsiteX11" fmla="*/ 179565 w 353216"/>
                <a:gd name="connsiteY11" fmla="*/ 8139 h 134135"/>
                <a:gd name="connsiteX12" fmla="*/ 150244 w 353216"/>
                <a:gd name="connsiteY12" fmla="*/ 81 h 134135"/>
                <a:gd name="connsiteX13" fmla="*/ 126544 w 353216"/>
                <a:gd name="connsiteY13" fmla="*/ 1029 h 134135"/>
                <a:gd name="connsiteX14" fmla="*/ 111715 w 353216"/>
                <a:gd name="connsiteY14" fmla="*/ 2384 h 134135"/>
                <a:gd name="connsiteX15" fmla="*/ 90926 w 353216"/>
                <a:gd name="connsiteY15" fmla="*/ 6582 h 134135"/>
                <a:gd name="connsiteX16" fmla="*/ 82394 w 353216"/>
                <a:gd name="connsiteY16" fmla="*/ 9697 h 134135"/>
                <a:gd name="connsiteX17" fmla="*/ 62418 w 353216"/>
                <a:gd name="connsiteY17" fmla="*/ 17281 h 134135"/>
                <a:gd name="connsiteX18" fmla="*/ 35536 w 353216"/>
                <a:gd name="connsiteY18" fmla="*/ 24662 h 134135"/>
                <a:gd name="connsiteX19" fmla="*/ 15086 w 353216"/>
                <a:gd name="connsiteY19" fmla="*/ 45789 h 134135"/>
                <a:gd name="connsiteX20" fmla="*/ 1272 w 353216"/>
                <a:gd name="connsiteY20" fmla="*/ 62311 h 134135"/>
                <a:gd name="connsiteX21" fmla="*/ 21654 w 353216"/>
                <a:gd name="connsiteY21" fmla="*/ 40913 h 134135"/>
                <a:gd name="connsiteX22" fmla="*/ 37838 w 353216"/>
                <a:gd name="connsiteY22" fmla="*/ 40981 h 134135"/>
                <a:gd name="connsiteX23" fmla="*/ 57069 w 353216"/>
                <a:gd name="connsiteY23" fmla="*/ 41929 h 134135"/>
                <a:gd name="connsiteX24" fmla="*/ 77045 w 353216"/>
                <a:gd name="connsiteY24" fmla="*/ 39559 h 134135"/>
                <a:gd name="connsiteX25" fmla="*/ 76842 w 353216"/>
                <a:gd name="connsiteY25" fmla="*/ 25068 h 134135"/>
                <a:gd name="connsiteX26" fmla="*/ 95869 w 353216"/>
                <a:gd name="connsiteY26" fmla="*/ 26084 h 134135"/>
                <a:gd name="connsiteX27" fmla="*/ 94244 w 353216"/>
                <a:gd name="connsiteY27" fmla="*/ 42742 h 134135"/>
                <a:gd name="connsiteX28" fmla="*/ 121398 w 353216"/>
                <a:gd name="connsiteY28" fmla="*/ 38070 h 134135"/>
                <a:gd name="connsiteX29" fmla="*/ 152005 w 353216"/>
                <a:gd name="connsiteY29" fmla="*/ 41929 h 134135"/>
                <a:gd name="connsiteX30" fmla="*/ 167241 w 353216"/>
                <a:gd name="connsiteY30" fmla="*/ 67525 h 134135"/>
                <a:gd name="connsiteX31" fmla="*/ 195477 w 353216"/>
                <a:gd name="connsiteY31" fmla="*/ 63869 h 134135"/>
                <a:gd name="connsiteX32" fmla="*/ 204754 w 353216"/>
                <a:gd name="connsiteY32" fmla="*/ 74026 h 134135"/>
                <a:gd name="connsiteX33" fmla="*/ 225407 w 353216"/>
                <a:gd name="connsiteY33" fmla="*/ 87704 h 134135"/>
                <a:gd name="connsiteX34" fmla="*/ 245586 w 353216"/>
                <a:gd name="connsiteY34" fmla="*/ 102195 h 134135"/>
                <a:gd name="connsiteX35" fmla="*/ 248498 w 353216"/>
                <a:gd name="connsiteY35" fmla="*/ 112420 h 134135"/>
                <a:gd name="connsiteX36" fmla="*/ 250055 w 353216"/>
                <a:gd name="connsiteY36" fmla="*/ 117363 h 134135"/>
                <a:gd name="connsiteX37" fmla="*/ 271182 w 353216"/>
                <a:gd name="connsiteY37" fmla="*/ 131041 h 134135"/>
                <a:gd name="connsiteX38" fmla="*/ 313436 w 353216"/>
                <a:gd name="connsiteY38" fmla="*/ 134089 h 134135"/>
                <a:gd name="connsiteX39" fmla="*/ 344043 w 353216"/>
                <a:gd name="connsiteY39" fmla="*/ 130161 h 134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53216" h="134135">
                  <a:moveTo>
                    <a:pt x="344043" y="130161"/>
                  </a:moveTo>
                  <a:cubicBezTo>
                    <a:pt x="361717" y="127723"/>
                    <a:pt x="349663" y="113639"/>
                    <a:pt x="342553" y="109102"/>
                  </a:cubicBezTo>
                  <a:cubicBezTo>
                    <a:pt x="335443" y="104565"/>
                    <a:pt x="335646" y="86688"/>
                    <a:pt x="331313" y="84318"/>
                  </a:cubicBezTo>
                  <a:cubicBezTo>
                    <a:pt x="326979" y="81948"/>
                    <a:pt x="316145" y="85876"/>
                    <a:pt x="313030" y="83912"/>
                  </a:cubicBezTo>
                  <a:cubicBezTo>
                    <a:pt x="309915" y="81948"/>
                    <a:pt x="305040" y="88855"/>
                    <a:pt x="303008" y="87704"/>
                  </a:cubicBezTo>
                  <a:cubicBezTo>
                    <a:pt x="301044" y="86553"/>
                    <a:pt x="294070" y="87027"/>
                    <a:pt x="287501" y="85876"/>
                  </a:cubicBezTo>
                  <a:cubicBezTo>
                    <a:pt x="280933" y="84725"/>
                    <a:pt x="275110" y="73620"/>
                    <a:pt x="271385" y="67661"/>
                  </a:cubicBezTo>
                  <a:cubicBezTo>
                    <a:pt x="267661" y="61702"/>
                    <a:pt x="253780" y="52154"/>
                    <a:pt x="245789" y="49581"/>
                  </a:cubicBezTo>
                  <a:cubicBezTo>
                    <a:pt x="237799" y="47008"/>
                    <a:pt x="233059" y="41252"/>
                    <a:pt x="227642" y="36715"/>
                  </a:cubicBezTo>
                  <a:cubicBezTo>
                    <a:pt x="222225" y="32178"/>
                    <a:pt x="207124" y="25474"/>
                    <a:pt x="201165" y="24933"/>
                  </a:cubicBezTo>
                  <a:cubicBezTo>
                    <a:pt x="195207" y="24391"/>
                    <a:pt x="192024" y="27167"/>
                    <a:pt x="187690" y="24053"/>
                  </a:cubicBezTo>
                  <a:cubicBezTo>
                    <a:pt x="183424" y="20938"/>
                    <a:pt x="183898" y="12067"/>
                    <a:pt x="179565" y="8139"/>
                  </a:cubicBezTo>
                  <a:cubicBezTo>
                    <a:pt x="175299" y="4212"/>
                    <a:pt x="160266" y="623"/>
                    <a:pt x="150244" y="81"/>
                  </a:cubicBezTo>
                  <a:cubicBezTo>
                    <a:pt x="140290" y="-460"/>
                    <a:pt x="134534" y="1910"/>
                    <a:pt x="126544" y="1029"/>
                  </a:cubicBezTo>
                  <a:cubicBezTo>
                    <a:pt x="118554" y="149"/>
                    <a:pt x="116861" y="4077"/>
                    <a:pt x="111715" y="2384"/>
                  </a:cubicBezTo>
                  <a:cubicBezTo>
                    <a:pt x="106568" y="691"/>
                    <a:pt x="98917" y="5160"/>
                    <a:pt x="90926" y="6582"/>
                  </a:cubicBezTo>
                  <a:cubicBezTo>
                    <a:pt x="82936" y="8004"/>
                    <a:pt x="86931" y="6040"/>
                    <a:pt x="82394" y="9697"/>
                  </a:cubicBezTo>
                  <a:cubicBezTo>
                    <a:pt x="77857" y="13354"/>
                    <a:pt x="74404" y="16130"/>
                    <a:pt x="62418" y="17281"/>
                  </a:cubicBezTo>
                  <a:cubicBezTo>
                    <a:pt x="50433" y="18432"/>
                    <a:pt x="44068" y="19854"/>
                    <a:pt x="35536" y="24662"/>
                  </a:cubicBezTo>
                  <a:cubicBezTo>
                    <a:pt x="27004" y="29470"/>
                    <a:pt x="21519" y="38814"/>
                    <a:pt x="15086" y="45789"/>
                  </a:cubicBezTo>
                  <a:cubicBezTo>
                    <a:pt x="10549" y="50664"/>
                    <a:pt x="-4416" y="58925"/>
                    <a:pt x="1272" y="62311"/>
                  </a:cubicBezTo>
                  <a:cubicBezTo>
                    <a:pt x="6960" y="65697"/>
                    <a:pt x="16237" y="42200"/>
                    <a:pt x="21654" y="40913"/>
                  </a:cubicBezTo>
                  <a:cubicBezTo>
                    <a:pt x="27071" y="39627"/>
                    <a:pt x="36145" y="44976"/>
                    <a:pt x="37838" y="40981"/>
                  </a:cubicBezTo>
                  <a:cubicBezTo>
                    <a:pt x="39531" y="36918"/>
                    <a:pt x="48537" y="41049"/>
                    <a:pt x="57069" y="41929"/>
                  </a:cubicBezTo>
                  <a:cubicBezTo>
                    <a:pt x="65601" y="42809"/>
                    <a:pt x="75487" y="41523"/>
                    <a:pt x="77045" y="39559"/>
                  </a:cubicBezTo>
                  <a:cubicBezTo>
                    <a:pt x="78534" y="37595"/>
                    <a:pt x="73727" y="27167"/>
                    <a:pt x="76842" y="25068"/>
                  </a:cubicBezTo>
                  <a:cubicBezTo>
                    <a:pt x="79956" y="22969"/>
                    <a:pt x="84493" y="24797"/>
                    <a:pt x="95869" y="26084"/>
                  </a:cubicBezTo>
                  <a:cubicBezTo>
                    <a:pt x="107245" y="27371"/>
                    <a:pt x="92551" y="39898"/>
                    <a:pt x="94244" y="42742"/>
                  </a:cubicBezTo>
                  <a:cubicBezTo>
                    <a:pt x="95937" y="45586"/>
                    <a:pt x="110834" y="36647"/>
                    <a:pt x="121398" y="38070"/>
                  </a:cubicBezTo>
                  <a:cubicBezTo>
                    <a:pt x="131961" y="39491"/>
                    <a:pt x="141780" y="40101"/>
                    <a:pt x="152005" y="41929"/>
                  </a:cubicBezTo>
                  <a:cubicBezTo>
                    <a:pt x="162297" y="43757"/>
                    <a:pt x="161823" y="64343"/>
                    <a:pt x="167241" y="67525"/>
                  </a:cubicBezTo>
                  <a:cubicBezTo>
                    <a:pt x="172658" y="70708"/>
                    <a:pt x="186675" y="63869"/>
                    <a:pt x="195477" y="63869"/>
                  </a:cubicBezTo>
                  <a:cubicBezTo>
                    <a:pt x="204280" y="63869"/>
                    <a:pt x="202181" y="68405"/>
                    <a:pt x="204754" y="74026"/>
                  </a:cubicBezTo>
                  <a:cubicBezTo>
                    <a:pt x="207327" y="79646"/>
                    <a:pt x="218839" y="81678"/>
                    <a:pt x="225407" y="87704"/>
                  </a:cubicBezTo>
                  <a:cubicBezTo>
                    <a:pt x="231976" y="93798"/>
                    <a:pt x="234278" y="102195"/>
                    <a:pt x="245586" y="102195"/>
                  </a:cubicBezTo>
                  <a:cubicBezTo>
                    <a:pt x="256894" y="102195"/>
                    <a:pt x="256353" y="107341"/>
                    <a:pt x="248498" y="112420"/>
                  </a:cubicBezTo>
                  <a:cubicBezTo>
                    <a:pt x="240711" y="117499"/>
                    <a:pt x="244774" y="114722"/>
                    <a:pt x="250055" y="117363"/>
                  </a:cubicBezTo>
                  <a:cubicBezTo>
                    <a:pt x="255405" y="120004"/>
                    <a:pt x="258926" y="133073"/>
                    <a:pt x="271182" y="131041"/>
                  </a:cubicBezTo>
                  <a:cubicBezTo>
                    <a:pt x="283439" y="129078"/>
                    <a:pt x="305446" y="134698"/>
                    <a:pt x="313436" y="134089"/>
                  </a:cubicBezTo>
                  <a:cubicBezTo>
                    <a:pt x="321630" y="133682"/>
                    <a:pt x="326370" y="132666"/>
                    <a:pt x="344043" y="13016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id="{1D9E216F-406D-16C7-694F-C56FB32EDA5D}"/>
                </a:ext>
              </a:extLst>
            </p:cNvPr>
            <p:cNvSpPr/>
            <p:nvPr/>
          </p:nvSpPr>
          <p:spPr bwMode="ltGray">
            <a:xfrm>
              <a:off x="8274475" y="3550164"/>
              <a:ext cx="80897" cy="129828"/>
            </a:xfrm>
            <a:custGeom>
              <a:avLst/>
              <a:gdLst>
                <a:gd name="connsiteX0" fmla="*/ 61057 w 80897"/>
                <a:gd name="connsiteY0" fmla="*/ 7175 h 129828"/>
                <a:gd name="connsiteX1" fmla="*/ 42571 w 80897"/>
                <a:gd name="connsiteY1" fmla="*/ 2841 h 129828"/>
                <a:gd name="connsiteX2" fmla="*/ 12709 w 80897"/>
                <a:gd name="connsiteY2" fmla="*/ 16926 h 129828"/>
                <a:gd name="connsiteX3" fmla="*/ 2484 w 80897"/>
                <a:gd name="connsiteY3" fmla="*/ 61143 h 129828"/>
                <a:gd name="connsiteX4" fmla="*/ 31330 w 80897"/>
                <a:gd name="connsiteY4" fmla="*/ 86401 h 129828"/>
                <a:gd name="connsiteX5" fmla="*/ 41690 w 80897"/>
                <a:gd name="connsiteY5" fmla="*/ 93104 h 129828"/>
                <a:gd name="connsiteX6" fmla="*/ 48462 w 80897"/>
                <a:gd name="connsiteY6" fmla="*/ 112335 h 129828"/>
                <a:gd name="connsiteX7" fmla="*/ 59635 w 80897"/>
                <a:gd name="connsiteY7" fmla="*/ 129738 h 129828"/>
                <a:gd name="connsiteX8" fmla="*/ 80897 w 80897"/>
                <a:gd name="connsiteY8" fmla="*/ 122831 h 129828"/>
                <a:gd name="connsiteX9" fmla="*/ 72162 w 80897"/>
                <a:gd name="connsiteY9" fmla="*/ 106850 h 129828"/>
                <a:gd name="connsiteX10" fmla="*/ 63494 w 80897"/>
                <a:gd name="connsiteY10" fmla="*/ 98115 h 129828"/>
                <a:gd name="connsiteX11" fmla="*/ 55233 w 80897"/>
                <a:gd name="connsiteY11" fmla="*/ 79155 h 129828"/>
                <a:gd name="connsiteX12" fmla="*/ 58890 w 80897"/>
                <a:gd name="connsiteY12" fmla="*/ 73873 h 129828"/>
                <a:gd name="connsiteX13" fmla="*/ 60312 w 80897"/>
                <a:gd name="connsiteY13" fmla="*/ 62971 h 129828"/>
                <a:gd name="connsiteX14" fmla="*/ 69656 w 80897"/>
                <a:gd name="connsiteY14" fmla="*/ 51595 h 129828"/>
                <a:gd name="connsiteX15" fmla="*/ 74667 w 80897"/>
                <a:gd name="connsiteY15" fmla="*/ 38797 h 129828"/>
                <a:gd name="connsiteX16" fmla="*/ 80152 w 80897"/>
                <a:gd name="connsiteY16" fmla="*/ 20514 h 129828"/>
                <a:gd name="connsiteX17" fmla="*/ 74464 w 80897"/>
                <a:gd name="connsiteY17" fmla="*/ 335 h 129828"/>
                <a:gd name="connsiteX18" fmla="*/ 61057 w 80897"/>
                <a:gd name="connsiteY18" fmla="*/ 7175 h 129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897" h="129828">
                  <a:moveTo>
                    <a:pt x="61057" y="7175"/>
                  </a:moveTo>
                  <a:cubicBezTo>
                    <a:pt x="54759" y="6633"/>
                    <a:pt x="47108" y="-342"/>
                    <a:pt x="42571" y="2841"/>
                  </a:cubicBezTo>
                  <a:cubicBezTo>
                    <a:pt x="32617" y="9883"/>
                    <a:pt x="19548" y="10154"/>
                    <a:pt x="12709" y="16926"/>
                  </a:cubicBezTo>
                  <a:cubicBezTo>
                    <a:pt x="5869" y="23697"/>
                    <a:pt x="-4897" y="47532"/>
                    <a:pt x="2484" y="61143"/>
                  </a:cubicBezTo>
                  <a:cubicBezTo>
                    <a:pt x="9865" y="74686"/>
                    <a:pt x="26251" y="84708"/>
                    <a:pt x="31330" y="86401"/>
                  </a:cubicBezTo>
                  <a:cubicBezTo>
                    <a:pt x="36476" y="88093"/>
                    <a:pt x="38846" y="87484"/>
                    <a:pt x="41690" y="93104"/>
                  </a:cubicBezTo>
                  <a:cubicBezTo>
                    <a:pt x="44534" y="98725"/>
                    <a:pt x="47311" y="109491"/>
                    <a:pt x="48462" y="112335"/>
                  </a:cubicBezTo>
                  <a:cubicBezTo>
                    <a:pt x="49613" y="115179"/>
                    <a:pt x="55098" y="129129"/>
                    <a:pt x="59635" y="129738"/>
                  </a:cubicBezTo>
                  <a:cubicBezTo>
                    <a:pt x="64172" y="130280"/>
                    <a:pt x="80897" y="128451"/>
                    <a:pt x="80897" y="122831"/>
                  </a:cubicBezTo>
                  <a:cubicBezTo>
                    <a:pt x="80897" y="117211"/>
                    <a:pt x="76089" y="110236"/>
                    <a:pt x="72162" y="106850"/>
                  </a:cubicBezTo>
                  <a:cubicBezTo>
                    <a:pt x="68167" y="103465"/>
                    <a:pt x="64646" y="106647"/>
                    <a:pt x="63494" y="98115"/>
                  </a:cubicBezTo>
                  <a:cubicBezTo>
                    <a:pt x="62343" y="89651"/>
                    <a:pt x="53540" y="84843"/>
                    <a:pt x="55233" y="79155"/>
                  </a:cubicBezTo>
                  <a:cubicBezTo>
                    <a:pt x="55775" y="77259"/>
                    <a:pt x="57197" y="75499"/>
                    <a:pt x="58890" y="73873"/>
                  </a:cubicBezTo>
                  <a:cubicBezTo>
                    <a:pt x="53473" y="71910"/>
                    <a:pt x="55843" y="63852"/>
                    <a:pt x="60312" y="62971"/>
                  </a:cubicBezTo>
                  <a:cubicBezTo>
                    <a:pt x="66000" y="61820"/>
                    <a:pt x="67422" y="57825"/>
                    <a:pt x="69656" y="51595"/>
                  </a:cubicBezTo>
                  <a:cubicBezTo>
                    <a:pt x="71823" y="45366"/>
                    <a:pt x="69047" y="45569"/>
                    <a:pt x="74667" y="38797"/>
                  </a:cubicBezTo>
                  <a:cubicBezTo>
                    <a:pt x="79069" y="33516"/>
                    <a:pt x="78663" y="25457"/>
                    <a:pt x="80152" y="20514"/>
                  </a:cubicBezTo>
                  <a:cubicBezTo>
                    <a:pt x="78595" y="14420"/>
                    <a:pt x="76902" y="1961"/>
                    <a:pt x="74464" y="335"/>
                  </a:cubicBezTo>
                  <a:cubicBezTo>
                    <a:pt x="71011" y="-1899"/>
                    <a:pt x="67286" y="7784"/>
                    <a:pt x="61057" y="717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62397567-F43F-6E1C-09F7-8BAF3DD1F3A8}"/>
                </a:ext>
              </a:extLst>
            </p:cNvPr>
            <p:cNvSpPr/>
            <p:nvPr/>
          </p:nvSpPr>
          <p:spPr bwMode="ltGray">
            <a:xfrm>
              <a:off x="8354627" y="3563907"/>
              <a:ext cx="6161" cy="10112"/>
            </a:xfrm>
            <a:custGeom>
              <a:avLst/>
              <a:gdLst>
                <a:gd name="connsiteX0" fmla="*/ 0 w 6161"/>
                <a:gd name="connsiteY0" fmla="*/ 6771 h 10112"/>
                <a:gd name="connsiteX1" fmla="*/ 1828 w 6161"/>
                <a:gd name="connsiteY1" fmla="*/ 10022 h 10112"/>
                <a:gd name="connsiteX2" fmla="*/ 6162 w 6161"/>
                <a:gd name="connsiteY2" fmla="*/ 0 h 10112"/>
                <a:gd name="connsiteX3" fmla="*/ 1896 w 6161"/>
                <a:gd name="connsiteY3" fmla="*/ 3386 h 10112"/>
                <a:gd name="connsiteX4" fmla="*/ 0 w 6161"/>
                <a:gd name="connsiteY4" fmla="*/ 6771 h 1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61" h="10112">
                  <a:moveTo>
                    <a:pt x="0" y="6771"/>
                  </a:moveTo>
                  <a:cubicBezTo>
                    <a:pt x="609" y="9074"/>
                    <a:pt x="1219" y="10496"/>
                    <a:pt x="1828" y="10022"/>
                  </a:cubicBezTo>
                  <a:cubicBezTo>
                    <a:pt x="2979" y="9141"/>
                    <a:pt x="4401" y="4401"/>
                    <a:pt x="6162" y="0"/>
                  </a:cubicBezTo>
                  <a:cubicBezTo>
                    <a:pt x="4537" y="1287"/>
                    <a:pt x="2979" y="2505"/>
                    <a:pt x="1896" y="3386"/>
                  </a:cubicBezTo>
                  <a:cubicBezTo>
                    <a:pt x="948" y="4198"/>
                    <a:pt x="406" y="5417"/>
                    <a:pt x="0" y="677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 170">
              <a:extLst>
                <a:ext uri="{FF2B5EF4-FFF2-40B4-BE49-F238E27FC236}">
                  <a16:creationId xmlns:a16="http://schemas.microsoft.com/office/drawing/2014/main" id="{6AD9A55E-D5C9-BC3F-BAC7-41B1D510C08F}"/>
                </a:ext>
              </a:extLst>
            </p:cNvPr>
            <p:cNvSpPr/>
            <p:nvPr/>
          </p:nvSpPr>
          <p:spPr bwMode="ltGray">
            <a:xfrm>
              <a:off x="8333432" y="3616408"/>
              <a:ext cx="14018" cy="8137"/>
            </a:xfrm>
            <a:custGeom>
              <a:avLst/>
              <a:gdLst>
                <a:gd name="connsiteX0" fmla="*/ 5891 w 14018"/>
                <a:gd name="connsiteY0" fmla="*/ 7765 h 8137"/>
                <a:gd name="connsiteX1" fmla="*/ 10157 w 14018"/>
                <a:gd name="connsiteY1" fmla="*/ 452 h 8137"/>
                <a:gd name="connsiteX2" fmla="*/ 0 w 14018"/>
                <a:gd name="connsiteY2" fmla="*/ 7629 h 8137"/>
                <a:gd name="connsiteX3" fmla="*/ 5891 w 14018"/>
                <a:gd name="connsiteY3" fmla="*/ 7765 h 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18" h="8137">
                  <a:moveTo>
                    <a:pt x="5891" y="7765"/>
                  </a:moveTo>
                  <a:cubicBezTo>
                    <a:pt x="18418" y="4853"/>
                    <a:pt x="13610" y="-1783"/>
                    <a:pt x="10157" y="452"/>
                  </a:cubicBezTo>
                  <a:cubicBezTo>
                    <a:pt x="7855" y="1941"/>
                    <a:pt x="3318" y="4514"/>
                    <a:pt x="0" y="7629"/>
                  </a:cubicBezTo>
                  <a:cubicBezTo>
                    <a:pt x="1422" y="8171"/>
                    <a:pt x="3250" y="8374"/>
                    <a:pt x="5891" y="776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id="{F94586F0-EA19-3C20-A46A-89D7C0D4C0C5}"/>
                </a:ext>
              </a:extLst>
            </p:cNvPr>
            <p:cNvSpPr/>
            <p:nvPr/>
          </p:nvSpPr>
          <p:spPr bwMode="ltGray">
            <a:xfrm>
              <a:off x="8360789" y="3556174"/>
              <a:ext cx="6928" cy="7800"/>
            </a:xfrm>
            <a:custGeom>
              <a:avLst/>
              <a:gdLst>
                <a:gd name="connsiteX0" fmla="*/ 5824 w 6928"/>
                <a:gd name="connsiteY0" fmla="*/ 13 h 7800"/>
                <a:gd name="connsiteX1" fmla="*/ 0 w 6928"/>
                <a:gd name="connsiteY1" fmla="*/ 7801 h 7800"/>
                <a:gd name="connsiteX2" fmla="*/ 5824 w 6928"/>
                <a:gd name="connsiteY2" fmla="*/ 13 h 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28" h="7800">
                  <a:moveTo>
                    <a:pt x="5824" y="13"/>
                  </a:moveTo>
                  <a:cubicBezTo>
                    <a:pt x="3589" y="-257"/>
                    <a:pt x="1693" y="3602"/>
                    <a:pt x="0" y="7801"/>
                  </a:cubicBezTo>
                  <a:cubicBezTo>
                    <a:pt x="4334" y="4347"/>
                    <a:pt x="9142" y="420"/>
                    <a:pt x="5824" y="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57F990A3-F2E8-7A04-DF16-CC3B371D66A0}"/>
                </a:ext>
              </a:extLst>
            </p:cNvPr>
            <p:cNvSpPr/>
            <p:nvPr/>
          </p:nvSpPr>
          <p:spPr bwMode="ltGray">
            <a:xfrm>
              <a:off x="8376302" y="3590813"/>
              <a:ext cx="31771" cy="32625"/>
            </a:xfrm>
            <a:custGeom>
              <a:avLst/>
              <a:gdLst>
                <a:gd name="connsiteX0" fmla="*/ 19360 w 31771"/>
                <a:gd name="connsiteY0" fmla="*/ 31328 h 32625"/>
                <a:gd name="connsiteX1" fmla="*/ 29856 w 31771"/>
                <a:gd name="connsiteY1" fmla="*/ 21103 h 32625"/>
                <a:gd name="connsiteX2" fmla="*/ 18954 w 31771"/>
                <a:gd name="connsiteY2" fmla="*/ 6409 h 32625"/>
                <a:gd name="connsiteX3" fmla="*/ 1280 w 31771"/>
                <a:gd name="connsiteY3" fmla="*/ 179 h 32625"/>
                <a:gd name="connsiteX4" fmla="*/ 400 w 31771"/>
                <a:gd name="connsiteY4" fmla="*/ 12435 h 32625"/>
                <a:gd name="connsiteX5" fmla="*/ 18615 w 31771"/>
                <a:gd name="connsiteY5" fmla="*/ 19748 h 32625"/>
                <a:gd name="connsiteX6" fmla="*/ 19360 w 31771"/>
                <a:gd name="connsiteY6" fmla="*/ 31328 h 3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71" h="32625">
                  <a:moveTo>
                    <a:pt x="19360" y="31328"/>
                  </a:moveTo>
                  <a:cubicBezTo>
                    <a:pt x="22204" y="33698"/>
                    <a:pt x="36966" y="34104"/>
                    <a:pt x="29856" y="21103"/>
                  </a:cubicBezTo>
                  <a:cubicBezTo>
                    <a:pt x="22746" y="8102"/>
                    <a:pt x="20647" y="9050"/>
                    <a:pt x="18954" y="6409"/>
                  </a:cubicBezTo>
                  <a:cubicBezTo>
                    <a:pt x="17261" y="3700"/>
                    <a:pt x="2025" y="-972"/>
                    <a:pt x="1280" y="179"/>
                  </a:cubicBezTo>
                  <a:cubicBezTo>
                    <a:pt x="536" y="1330"/>
                    <a:pt x="-616" y="10404"/>
                    <a:pt x="400" y="12435"/>
                  </a:cubicBezTo>
                  <a:cubicBezTo>
                    <a:pt x="4463" y="20426"/>
                    <a:pt x="16719" y="16363"/>
                    <a:pt x="18615" y="19748"/>
                  </a:cubicBezTo>
                  <a:cubicBezTo>
                    <a:pt x="20511" y="23067"/>
                    <a:pt x="16516" y="28890"/>
                    <a:pt x="19360" y="3132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 173">
              <a:extLst>
                <a:ext uri="{FF2B5EF4-FFF2-40B4-BE49-F238E27FC236}">
                  <a16:creationId xmlns:a16="http://schemas.microsoft.com/office/drawing/2014/main" id="{21E2398A-78BE-DC60-AD11-3656199929A2}"/>
                </a:ext>
              </a:extLst>
            </p:cNvPr>
            <p:cNvSpPr/>
            <p:nvPr/>
          </p:nvSpPr>
          <p:spPr bwMode="ltGray">
            <a:xfrm>
              <a:off x="8425253" y="3720733"/>
              <a:ext cx="947" cy="1489"/>
            </a:xfrm>
            <a:custGeom>
              <a:avLst/>
              <a:gdLst>
                <a:gd name="connsiteX0" fmla="*/ 948 w 947"/>
                <a:gd name="connsiteY0" fmla="*/ 0 h 1489"/>
                <a:gd name="connsiteX1" fmla="*/ 0 w 947"/>
                <a:gd name="connsiteY1" fmla="*/ 1490 h 1489"/>
                <a:gd name="connsiteX2" fmla="*/ 948 w 947"/>
                <a:gd name="connsiteY2" fmla="*/ 0 h 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7" h="1489">
                  <a:moveTo>
                    <a:pt x="948" y="0"/>
                  </a:moveTo>
                  <a:cubicBezTo>
                    <a:pt x="474" y="542"/>
                    <a:pt x="203" y="1016"/>
                    <a:pt x="0" y="1490"/>
                  </a:cubicBezTo>
                  <a:cubicBezTo>
                    <a:pt x="542" y="948"/>
                    <a:pt x="948" y="474"/>
                    <a:pt x="948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EC6488F8-ADC3-C4DA-20F8-3C3940C2AC31}"/>
                </a:ext>
              </a:extLst>
            </p:cNvPr>
            <p:cNvSpPr/>
            <p:nvPr/>
          </p:nvSpPr>
          <p:spPr bwMode="ltGray">
            <a:xfrm>
              <a:off x="8426811" y="3718220"/>
              <a:ext cx="2787" cy="2024"/>
            </a:xfrm>
            <a:custGeom>
              <a:avLst/>
              <a:gdLst>
                <a:gd name="connsiteX0" fmla="*/ 2709 w 2787"/>
                <a:gd name="connsiteY0" fmla="*/ 821 h 2024"/>
                <a:gd name="connsiteX1" fmla="*/ 0 w 2787"/>
                <a:gd name="connsiteY1" fmla="*/ 1837 h 2024"/>
                <a:gd name="connsiteX2" fmla="*/ 2709 w 2787"/>
                <a:gd name="connsiteY2" fmla="*/ 821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87" h="2024">
                  <a:moveTo>
                    <a:pt x="2709" y="821"/>
                  </a:moveTo>
                  <a:cubicBezTo>
                    <a:pt x="3183" y="-872"/>
                    <a:pt x="1422" y="347"/>
                    <a:pt x="0" y="1837"/>
                  </a:cubicBezTo>
                  <a:cubicBezTo>
                    <a:pt x="1083" y="2175"/>
                    <a:pt x="2302" y="2175"/>
                    <a:pt x="2709" y="82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2AC4B450-F578-5B25-9B76-9FB4304AAE70}"/>
                </a:ext>
              </a:extLst>
            </p:cNvPr>
            <p:cNvSpPr/>
            <p:nvPr/>
          </p:nvSpPr>
          <p:spPr bwMode="ltGray">
            <a:xfrm>
              <a:off x="8424711" y="3722223"/>
              <a:ext cx="541" cy="609"/>
            </a:xfrm>
            <a:custGeom>
              <a:avLst/>
              <a:gdLst>
                <a:gd name="connsiteX0" fmla="*/ 542 w 541"/>
                <a:gd name="connsiteY0" fmla="*/ 609 h 609"/>
                <a:gd name="connsiteX1" fmla="*/ 542 w 541"/>
                <a:gd name="connsiteY1" fmla="*/ 0 h 609"/>
                <a:gd name="connsiteX2" fmla="*/ 0 w 541"/>
                <a:gd name="connsiteY2" fmla="*/ 406 h 609"/>
                <a:gd name="connsiteX3" fmla="*/ 542 w 541"/>
                <a:gd name="connsiteY3" fmla="*/ 609 h 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1" h="609">
                  <a:moveTo>
                    <a:pt x="542" y="609"/>
                  </a:moveTo>
                  <a:cubicBezTo>
                    <a:pt x="406" y="474"/>
                    <a:pt x="406" y="271"/>
                    <a:pt x="542" y="0"/>
                  </a:cubicBezTo>
                  <a:cubicBezTo>
                    <a:pt x="406" y="135"/>
                    <a:pt x="203" y="271"/>
                    <a:pt x="0" y="406"/>
                  </a:cubicBezTo>
                  <a:cubicBezTo>
                    <a:pt x="203" y="474"/>
                    <a:pt x="406" y="542"/>
                    <a:pt x="542" y="6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5B581595-82C4-730E-A451-2E3F2CD9F213}"/>
                </a:ext>
              </a:extLst>
            </p:cNvPr>
            <p:cNvSpPr/>
            <p:nvPr/>
          </p:nvSpPr>
          <p:spPr bwMode="ltGray">
            <a:xfrm>
              <a:off x="8425077" y="3719367"/>
              <a:ext cx="1665" cy="1366"/>
            </a:xfrm>
            <a:custGeom>
              <a:avLst/>
              <a:gdLst>
                <a:gd name="connsiteX0" fmla="*/ 718 w 1665"/>
                <a:gd name="connsiteY0" fmla="*/ 621 h 1366"/>
                <a:gd name="connsiteX1" fmla="*/ 1056 w 1665"/>
                <a:gd name="connsiteY1" fmla="*/ 1366 h 1366"/>
                <a:gd name="connsiteX2" fmla="*/ 1666 w 1665"/>
                <a:gd name="connsiteY2" fmla="*/ 689 h 1366"/>
                <a:gd name="connsiteX3" fmla="*/ 718 w 1665"/>
                <a:gd name="connsiteY3" fmla="*/ 621 h 1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65" h="1366">
                  <a:moveTo>
                    <a:pt x="718" y="621"/>
                  </a:moveTo>
                  <a:cubicBezTo>
                    <a:pt x="989" y="824"/>
                    <a:pt x="1056" y="1095"/>
                    <a:pt x="1056" y="1366"/>
                  </a:cubicBezTo>
                  <a:cubicBezTo>
                    <a:pt x="1259" y="1163"/>
                    <a:pt x="1463" y="892"/>
                    <a:pt x="1666" y="689"/>
                  </a:cubicBezTo>
                  <a:cubicBezTo>
                    <a:pt x="311" y="283"/>
                    <a:pt x="-772" y="-597"/>
                    <a:pt x="718" y="62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3228BCF3-51F7-6906-FC6E-D14CED17D4AF}"/>
                </a:ext>
              </a:extLst>
            </p:cNvPr>
            <p:cNvSpPr/>
            <p:nvPr/>
          </p:nvSpPr>
          <p:spPr bwMode="ltGray">
            <a:xfrm>
              <a:off x="8425253" y="3722832"/>
              <a:ext cx="283" cy="161"/>
            </a:xfrm>
            <a:custGeom>
              <a:avLst/>
              <a:gdLst>
                <a:gd name="connsiteX0" fmla="*/ 0 w 283"/>
                <a:gd name="connsiteY0" fmla="*/ 0 h 161"/>
                <a:gd name="connsiteX1" fmla="*/ 135 w 283"/>
                <a:gd name="connsiteY1" fmla="*/ 135 h 161"/>
                <a:gd name="connsiteX2" fmla="*/ 0 w 283"/>
                <a:gd name="connsiteY2" fmla="*/ 0 h 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3" h="161">
                  <a:moveTo>
                    <a:pt x="0" y="0"/>
                  </a:moveTo>
                  <a:cubicBezTo>
                    <a:pt x="68" y="68"/>
                    <a:pt x="0" y="135"/>
                    <a:pt x="135" y="135"/>
                  </a:cubicBezTo>
                  <a:cubicBezTo>
                    <a:pt x="406" y="203"/>
                    <a:pt x="271" y="135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BB220176-F1FD-4FFC-6B76-03E79D227D05}"/>
                </a:ext>
              </a:extLst>
            </p:cNvPr>
            <p:cNvSpPr/>
            <p:nvPr/>
          </p:nvSpPr>
          <p:spPr bwMode="ltGray">
            <a:xfrm>
              <a:off x="8417713" y="3721646"/>
              <a:ext cx="6998" cy="2915"/>
            </a:xfrm>
            <a:custGeom>
              <a:avLst/>
              <a:gdLst>
                <a:gd name="connsiteX0" fmla="*/ 24 w 6998"/>
                <a:gd name="connsiteY0" fmla="*/ 1593 h 2915"/>
                <a:gd name="connsiteX1" fmla="*/ 6998 w 6998"/>
                <a:gd name="connsiteY1" fmla="*/ 916 h 2915"/>
                <a:gd name="connsiteX2" fmla="*/ 24 w 6998"/>
                <a:gd name="connsiteY2" fmla="*/ 1593 h 2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8" h="2915">
                  <a:moveTo>
                    <a:pt x="24" y="1593"/>
                  </a:moveTo>
                  <a:cubicBezTo>
                    <a:pt x="-382" y="4031"/>
                    <a:pt x="4493" y="2676"/>
                    <a:pt x="6998" y="916"/>
                  </a:cubicBezTo>
                  <a:cubicBezTo>
                    <a:pt x="5035" y="239"/>
                    <a:pt x="430" y="-1048"/>
                    <a:pt x="24" y="15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id="{0E579AF8-3435-E963-FFBD-46D4F6459F7D}"/>
                </a:ext>
              </a:extLst>
            </p:cNvPr>
            <p:cNvSpPr/>
            <p:nvPr/>
          </p:nvSpPr>
          <p:spPr bwMode="ltGray">
            <a:xfrm>
              <a:off x="8392438" y="3535147"/>
              <a:ext cx="18130" cy="11724"/>
            </a:xfrm>
            <a:custGeom>
              <a:avLst/>
              <a:gdLst>
                <a:gd name="connsiteX0" fmla="*/ 177 w 18130"/>
                <a:gd name="connsiteY0" fmla="*/ 861 h 11724"/>
                <a:gd name="connsiteX1" fmla="*/ 6406 w 18130"/>
                <a:gd name="connsiteY1" fmla="*/ 8242 h 11724"/>
                <a:gd name="connsiteX2" fmla="*/ 18053 w 18130"/>
                <a:gd name="connsiteY2" fmla="*/ 10951 h 11724"/>
                <a:gd name="connsiteX3" fmla="*/ 10131 w 18130"/>
                <a:gd name="connsiteY3" fmla="*/ 2012 h 11724"/>
                <a:gd name="connsiteX4" fmla="*/ 177 w 18130"/>
                <a:gd name="connsiteY4" fmla="*/ 861 h 11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30" h="11724">
                  <a:moveTo>
                    <a:pt x="177" y="861"/>
                  </a:moveTo>
                  <a:cubicBezTo>
                    <a:pt x="-1042" y="4721"/>
                    <a:pt x="4375" y="7091"/>
                    <a:pt x="6406" y="8242"/>
                  </a:cubicBezTo>
                  <a:cubicBezTo>
                    <a:pt x="8438" y="9393"/>
                    <a:pt x="17173" y="13388"/>
                    <a:pt x="18053" y="10951"/>
                  </a:cubicBezTo>
                  <a:cubicBezTo>
                    <a:pt x="18933" y="8581"/>
                    <a:pt x="12027" y="3705"/>
                    <a:pt x="10131" y="2012"/>
                  </a:cubicBezTo>
                  <a:cubicBezTo>
                    <a:pt x="8235" y="319"/>
                    <a:pt x="718" y="-899"/>
                    <a:pt x="177" y="86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83E31CF0-473A-FC80-5D7A-E13D550345B9}"/>
                </a:ext>
              </a:extLst>
            </p:cNvPr>
            <p:cNvSpPr/>
            <p:nvPr/>
          </p:nvSpPr>
          <p:spPr bwMode="ltGray">
            <a:xfrm>
              <a:off x="8393969" y="3508922"/>
              <a:ext cx="7332" cy="10569"/>
            </a:xfrm>
            <a:custGeom>
              <a:avLst/>
              <a:gdLst>
                <a:gd name="connsiteX0" fmla="*/ 7245 w 7332"/>
                <a:gd name="connsiteY0" fmla="*/ 10563 h 10569"/>
                <a:gd name="connsiteX1" fmla="*/ 4469 w 7332"/>
                <a:gd name="connsiteY1" fmla="*/ 0 h 10569"/>
                <a:gd name="connsiteX2" fmla="*/ 0 w 7332"/>
                <a:gd name="connsiteY2" fmla="*/ 6501 h 10569"/>
                <a:gd name="connsiteX3" fmla="*/ 7245 w 7332"/>
                <a:gd name="connsiteY3" fmla="*/ 10563 h 10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32" h="10569">
                  <a:moveTo>
                    <a:pt x="7245" y="10563"/>
                  </a:moveTo>
                  <a:cubicBezTo>
                    <a:pt x="7855" y="9615"/>
                    <a:pt x="5079" y="2979"/>
                    <a:pt x="4469" y="0"/>
                  </a:cubicBezTo>
                  <a:cubicBezTo>
                    <a:pt x="3386" y="1625"/>
                    <a:pt x="1219" y="4334"/>
                    <a:pt x="0" y="6501"/>
                  </a:cubicBezTo>
                  <a:cubicBezTo>
                    <a:pt x="3453" y="8464"/>
                    <a:pt x="7178" y="10699"/>
                    <a:pt x="7245" y="1056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5CF54439-046F-B2DA-AB4F-963F199097EC}"/>
                </a:ext>
              </a:extLst>
            </p:cNvPr>
            <p:cNvSpPr/>
            <p:nvPr/>
          </p:nvSpPr>
          <p:spPr bwMode="ltGray">
            <a:xfrm>
              <a:off x="8398377" y="3507365"/>
              <a:ext cx="695" cy="1557"/>
            </a:xfrm>
            <a:custGeom>
              <a:avLst/>
              <a:gdLst>
                <a:gd name="connsiteX0" fmla="*/ 400 w 695"/>
                <a:gd name="connsiteY0" fmla="*/ 0 h 1557"/>
                <a:gd name="connsiteX1" fmla="*/ 129 w 695"/>
                <a:gd name="connsiteY1" fmla="*/ 1558 h 1557"/>
                <a:gd name="connsiteX2" fmla="*/ 400 w 695"/>
                <a:gd name="connsiteY2" fmla="*/ 0 h 1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5" h="1557">
                  <a:moveTo>
                    <a:pt x="400" y="0"/>
                  </a:moveTo>
                  <a:cubicBezTo>
                    <a:pt x="-74" y="0"/>
                    <a:pt x="-74" y="609"/>
                    <a:pt x="129" y="1558"/>
                  </a:cubicBezTo>
                  <a:cubicBezTo>
                    <a:pt x="671" y="677"/>
                    <a:pt x="941" y="68"/>
                    <a:pt x="40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D0ACE29F-63F6-0F43-1379-CB48E0D82A79}"/>
                </a:ext>
              </a:extLst>
            </p:cNvPr>
            <p:cNvSpPr/>
            <p:nvPr/>
          </p:nvSpPr>
          <p:spPr bwMode="ltGray">
            <a:xfrm>
              <a:off x="8387925" y="3512232"/>
              <a:ext cx="6746" cy="9109"/>
            </a:xfrm>
            <a:custGeom>
              <a:avLst/>
              <a:gdLst>
                <a:gd name="connsiteX0" fmla="*/ 4080 w 6746"/>
                <a:gd name="connsiteY0" fmla="*/ 7389 h 9109"/>
                <a:gd name="connsiteX1" fmla="*/ 6112 w 6746"/>
                <a:gd name="connsiteY1" fmla="*/ 8066 h 9109"/>
                <a:gd name="connsiteX2" fmla="*/ 5232 w 6746"/>
                <a:gd name="connsiteY2" fmla="*/ 5425 h 9109"/>
                <a:gd name="connsiteX3" fmla="*/ 6044 w 6746"/>
                <a:gd name="connsiteY3" fmla="*/ 3123 h 9109"/>
                <a:gd name="connsiteX4" fmla="*/ 492 w 6746"/>
                <a:gd name="connsiteY4" fmla="*/ 8 h 9109"/>
                <a:gd name="connsiteX5" fmla="*/ 4080 w 6746"/>
                <a:gd name="connsiteY5" fmla="*/ 7389 h 9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46" h="9109">
                  <a:moveTo>
                    <a:pt x="4080" y="7389"/>
                  </a:moveTo>
                  <a:cubicBezTo>
                    <a:pt x="6247" y="8405"/>
                    <a:pt x="4351" y="10301"/>
                    <a:pt x="6112" y="8066"/>
                  </a:cubicBezTo>
                  <a:cubicBezTo>
                    <a:pt x="7872" y="5832"/>
                    <a:pt x="5435" y="8269"/>
                    <a:pt x="5232" y="5425"/>
                  </a:cubicBezTo>
                  <a:cubicBezTo>
                    <a:pt x="5164" y="4816"/>
                    <a:pt x="5570" y="4003"/>
                    <a:pt x="6044" y="3123"/>
                  </a:cubicBezTo>
                  <a:cubicBezTo>
                    <a:pt x="3200" y="1430"/>
                    <a:pt x="559" y="-127"/>
                    <a:pt x="492" y="8"/>
                  </a:cubicBezTo>
                  <a:cubicBezTo>
                    <a:pt x="-1269" y="2852"/>
                    <a:pt x="2117" y="6509"/>
                    <a:pt x="4080" y="738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AC6E6B9B-C899-526E-CD3C-4CA99D683BC9}"/>
                </a:ext>
              </a:extLst>
            </p:cNvPr>
            <p:cNvSpPr/>
            <p:nvPr/>
          </p:nvSpPr>
          <p:spPr bwMode="ltGray">
            <a:xfrm>
              <a:off x="8333546" y="3500547"/>
              <a:ext cx="16345" cy="24512"/>
            </a:xfrm>
            <a:custGeom>
              <a:avLst/>
              <a:gdLst>
                <a:gd name="connsiteX0" fmla="*/ 11195 w 16345"/>
                <a:gd name="connsiteY0" fmla="*/ 5667 h 24512"/>
                <a:gd name="connsiteX1" fmla="*/ 3340 w 16345"/>
                <a:gd name="connsiteY1" fmla="*/ 46 h 24512"/>
                <a:gd name="connsiteX2" fmla="*/ 22 w 16345"/>
                <a:gd name="connsiteY2" fmla="*/ 6886 h 24512"/>
                <a:gd name="connsiteX3" fmla="*/ 3814 w 16345"/>
                <a:gd name="connsiteY3" fmla="*/ 13793 h 24512"/>
                <a:gd name="connsiteX4" fmla="*/ 16206 w 16345"/>
                <a:gd name="connsiteY4" fmla="*/ 20429 h 24512"/>
                <a:gd name="connsiteX5" fmla="*/ 10247 w 16345"/>
                <a:gd name="connsiteY5" fmla="*/ 24492 h 24512"/>
                <a:gd name="connsiteX6" fmla="*/ 16341 w 16345"/>
                <a:gd name="connsiteY6" fmla="*/ 20699 h 24512"/>
                <a:gd name="connsiteX7" fmla="*/ 10518 w 16345"/>
                <a:gd name="connsiteY7" fmla="*/ 16163 h 24512"/>
                <a:gd name="connsiteX8" fmla="*/ 11195 w 16345"/>
                <a:gd name="connsiteY8" fmla="*/ 5667 h 24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45" h="24512">
                  <a:moveTo>
                    <a:pt x="11195" y="5667"/>
                  </a:moveTo>
                  <a:cubicBezTo>
                    <a:pt x="9028" y="3838"/>
                    <a:pt x="4626" y="-495"/>
                    <a:pt x="3340" y="46"/>
                  </a:cubicBezTo>
                  <a:cubicBezTo>
                    <a:pt x="2053" y="588"/>
                    <a:pt x="-249" y="2958"/>
                    <a:pt x="22" y="6886"/>
                  </a:cubicBezTo>
                  <a:cubicBezTo>
                    <a:pt x="157" y="9120"/>
                    <a:pt x="2392" y="11422"/>
                    <a:pt x="3814" y="13793"/>
                  </a:cubicBezTo>
                  <a:cubicBezTo>
                    <a:pt x="5236" y="16163"/>
                    <a:pt x="16070" y="18397"/>
                    <a:pt x="16206" y="20429"/>
                  </a:cubicBezTo>
                  <a:cubicBezTo>
                    <a:pt x="16341" y="22392"/>
                    <a:pt x="6861" y="24762"/>
                    <a:pt x="10247" y="24492"/>
                  </a:cubicBezTo>
                  <a:cubicBezTo>
                    <a:pt x="13700" y="24288"/>
                    <a:pt x="16477" y="24965"/>
                    <a:pt x="16341" y="20699"/>
                  </a:cubicBezTo>
                  <a:cubicBezTo>
                    <a:pt x="16206" y="16433"/>
                    <a:pt x="12549" y="17855"/>
                    <a:pt x="10518" y="16163"/>
                  </a:cubicBezTo>
                  <a:cubicBezTo>
                    <a:pt x="8554" y="14537"/>
                    <a:pt x="13294" y="7563"/>
                    <a:pt x="11195" y="56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 184">
              <a:extLst>
                <a:ext uri="{FF2B5EF4-FFF2-40B4-BE49-F238E27FC236}">
                  <a16:creationId xmlns:a16="http://schemas.microsoft.com/office/drawing/2014/main" id="{18F89372-74BE-DD94-B9A3-7E741F49194B}"/>
                </a:ext>
              </a:extLst>
            </p:cNvPr>
            <p:cNvSpPr/>
            <p:nvPr/>
          </p:nvSpPr>
          <p:spPr bwMode="ltGray">
            <a:xfrm>
              <a:off x="8061355" y="3070559"/>
              <a:ext cx="4956" cy="3162"/>
            </a:xfrm>
            <a:custGeom>
              <a:avLst/>
              <a:gdLst>
                <a:gd name="connsiteX0" fmla="*/ 4740 w 4956"/>
                <a:gd name="connsiteY0" fmla="*/ 319 h 3162"/>
                <a:gd name="connsiteX1" fmla="*/ 0 w 4956"/>
                <a:gd name="connsiteY1" fmla="*/ 2350 h 3162"/>
                <a:gd name="connsiteX2" fmla="*/ 1693 w 4956"/>
                <a:gd name="connsiteY2" fmla="*/ 3163 h 3162"/>
                <a:gd name="connsiteX3" fmla="*/ 4740 w 4956"/>
                <a:gd name="connsiteY3" fmla="*/ 319 h 3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6" h="3162">
                  <a:moveTo>
                    <a:pt x="4740" y="319"/>
                  </a:moveTo>
                  <a:cubicBezTo>
                    <a:pt x="3183" y="48"/>
                    <a:pt x="813" y="-833"/>
                    <a:pt x="0" y="2350"/>
                  </a:cubicBezTo>
                  <a:cubicBezTo>
                    <a:pt x="0" y="2418"/>
                    <a:pt x="745" y="2756"/>
                    <a:pt x="1693" y="3163"/>
                  </a:cubicBezTo>
                  <a:cubicBezTo>
                    <a:pt x="3657" y="1605"/>
                    <a:pt x="5620" y="522"/>
                    <a:pt x="4740" y="3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DD3AB00F-E26D-51C3-EAA4-DF50670E5445}"/>
                </a:ext>
              </a:extLst>
            </p:cNvPr>
            <p:cNvSpPr/>
            <p:nvPr/>
          </p:nvSpPr>
          <p:spPr bwMode="ltGray">
            <a:xfrm>
              <a:off x="8046757" y="3086778"/>
              <a:ext cx="8436" cy="5027"/>
            </a:xfrm>
            <a:custGeom>
              <a:avLst/>
              <a:gdLst>
                <a:gd name="connsiteX0" fmla="*/ 920 w 8436"/>
                <a:gd name="connsiteY0" fmla="*/ 3398 h 5027"/>
                <a:gd name="connsiteX1" fmla="*/ 3019 w 8436"/>
                <a:gd name="connsiteY1" fmla="*/ 3736 h 5027"/>
                <a:gd name="connsiteX2" fmla="*/ 8436 w 8436"/>
                <a:gd name="connsiteY2" fmla="*/ 12 h 5027"/>
                <a:gd name="connsiteX3" fmla="*/ 4780 w 8436"/>
                <a:gd name="connsiteY3" fmla="*/ 1095 h 5027"/>
                <a:gd name="connsiteX4" fmla="*/ 920 w 8436"/>
                <a:gd name="connsiteY4" fmla="*/ 3398 h 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36" h="5027">
                  <a:moveTo>
                    <a:pt x="920" y="3398"/>
                  </a:moveTo>
                  <a:cubicBezTo>
                    <a:pt x="-1653" y="4413"/>
                    <a:pt x="1868" y="6309"/>
                    <a:pt x="3019" y="3736"/>
                  </a:cubicBezTo>
                  <a:cubicBezTo>
                    <a:pt x="3899" y="1705"/>
                    <a:pt x="5254" y="1502"/>
                    <a:pt x="8436" y="12"/>
                  </a:cubicBezTo>
                  <a:cubicBezTo>
                    <a:pt x="6811" y="-56"/>
                    <a:pt x="5389" y="147"/>
                    <a:pt x="4780" y="1095"/>
                  </a:cubicBezTo>
                  <a:cubicBezTo>
                    <a:pt x="2613" y="4346"/>
                    <a:pt x="3493" y="2450"/>
                    <a:pt x="920" y="339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 186">
              <a:extLst>
                <a:ext uri="{FF2B5EF4-FFF2-40B4-BE49-F238E27FC236}">
                  <a16:creationId xmlns:a16="http://schemas.microsoft.com/office/drawing/2014/main" id="{053E6C42-24AF-F190-1CA5-F1CA40CF06A5}"/>
                </a:ext>
              </a:extLst>
            </p:cNvPr>
            <p:cNvSpPr/>
            <p:nvPr/>
          </p:nvSpPr>
          <p:spPr bwMode="ltGray">
            <a:xfrm>
              <a:off x="8059855" y="3073654"/>
              <a:ext cx="6648" cy="8599"/>
            </a:xfrm>
            <a:custGeom>
              <a:avLst/>
              <a:gdLst>
                <a:gd name="connsiteX0" fmla="*/ 3193 w 6648"/>
                <a:gd name="connsiteY0" fmla="*/ 0 h 8599"/>
                <a:gd name="connsiteX1" fmla="*/ 11 w 6648"/>
                <a:gd name="connsiteY1" fmla="*/ 4130 h 8599"/>
                <a:gd name="connsiteX2" fmla="*/ 2449 w 6648"/>
                <a:gd name="connsiteY2" fmla="*/ 8600 h 8599"/>
                <a:gd name="connsiteX3" fmla="*/ 6647 w 6648"/>
                <a:gd name="connsiteY3" fmla="*/ 1490 h 8599"/>
                <a:gd name="connsiteX4" fmla="*/ 3193 w 6648"/>
                <a:gd name="connsiteY4" fmla="*/ 0 h 8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48" h="8599">
                  <a:moveTo>
                    <a:pt x="3193" y="0"/>
                  </a:moveTo>
                  <a:cubicBezTo>
                    <a:pt x="1704" y="1151"/>
                    <a:pt x="214" y="2641"/>
                    <a:pt x="11" y="4130"/>
                  </a:cubicBezTo>
                  <a:cubicBezTo>
                    <a:pt x="-125" y="5485"/>
                    <a:pt x="1027" y="7110"/>
                    <a:pt x="2449" y="8600"/>
                  </a:cubicBezTo>
                  <a:cubicBezTo>
                    <a:pt x="4480" y="6771"/>
                    <a:pt x="5699" y="4672"/>
                    <a:pt x="6647" y="1490"/>
                  </a:cubicBezTo>
                  <a:cubicBezTo>
                    <a:pt x="6715" y="1354"/>
                    <a:pt x="4683" y="609"/>
                    <a:pt x="3193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 187">
              <a:extLst>
                <a:ext uri="{FF2B5EF4-FFF2-40B4-BE49-F238E27FC236}">
                  <a16:creationId xmlns:a16="http://schemas.microsoft.com/office/drawing/2014/main" id="{E635E1E0-46C1-0DB1-7F3F-AA1BAC74634A}"/>
                </a:ext>
              </a:extLst>
            </p:cNvPr>
            <p:cNvSpPr/>
            <p:nvPr/>
          </p:nvSpPr>
          <p:spPr bwMode="ltGray">
            <a:xfrm>
              <a:off x="8055193" y="3082253"/>
              <a:ext cx="11069" cy="5998"/>
            </a:xfrm>
            <a:custGeom>
              <a:avLst/>
              <a:gdLst>
                <a:gd name="connsiteX0" fmla="*/ 0 w 11069"/>
                <a:gd name="connsiteY0" fmla="*/ 4537 h 5998"/>
                <a:gd name="connsiteX1" fmla="*/ 10767 w 11069"/>
                <a:gd name="connsiteY1" fmla="*/ 5620 h 5998"/>
                <a:gd name="connsiteX2" fmla="*/ 7110 w 11069"/>
                <a:gd name="connsiteY2" fmla="*/ 0 h 5998"/>
                <a:gd name="connsiteX3" fmla="*/ 2709 w 11069"/>
                <a:gd name="connsiteY3" fmla="*/ 3115 h 5998"/>
                <a:gd name="connsiteX4" fmla="*/ 0 w 11069"/>
                <a:gd name="connsiteY4" fmla="*/ 4537 h 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69" h="5998">
                  <a:moveTo>
                    <a:pt x="0" y="4537"/>
                  </a:moveTo>
                  <a:cubicBezTo>
                    <a:pt x="3860" y="4740"/>
                    <a:pt x="9345" y="6839"/>
                    <a:pt x="10767" y="5620"/>
                  </a:cubicBezTo>
                  <a:cubicBezTo>
                    <a:pt x="11985" y="4605"/>
                    <a:pt x="9277" y="2370"/>
                    <a:pt x="7110" y="0"/>
                  </a:cubicBezTo>
                  <a:cubicBezTo>
                    <a:pt x="5959" y="1083"/>
                    <a:pt x="4605" y="2099"/>
                    <a:pt x="2709" y="3115"/>
                  </a:cubicBezTo>
                  <a:cubicBezTo>
                    <a:pt x="1625" y="3792"/>
                    <a:pt x="813" y="4198"/>
                    <a:pt x="0" y="45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 188">
              <a:extLst>
                <a:ext uri="{FF2B5EF4-FFF2-40B4-BE49-F238E27FC236}">
                  <a16:creationId xmlns:a16="http://schemas.microsoft.com/office/drawing/2014/main" id="{A5FFDF0C-58DA-8C97-DB76-FA539E2F9103}"/>
                </a:ext>
              </a:extLst>
            </p:cNvPr>
            <p:cNvSpPr/>
            <p:nvPr/>
          </p:nvSpPr>
          <p:spPr bwMode="ltGray">
            <a:xfrm>
              <a:off x="8091627" y="3070127"/>
              <a:ext cx="1549" cy="4813"/>
            </a:xfrm>
            <a:custGeom>
              <a:avLst/>
              <a:gdLst>
                <a:gd name="connsiteX0" fmla="*/ 606 w 1549"/>
                <a:gd name="connsiteY0" fmla="*/ 6 h 4813"/>
                <a:gd name="connsiteX1" fmla="*/ 1351 w 1549"/>
                <a:gd name="connsiteY1" fmla="*/ 4814 h 4813"/>
                <a:gd name="connsiteX2" fmla="*/ 606 w 1549"/>
                <a:gd name="connsiteY2" fmla="*/ 6 h 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49" h="4813">
                  <a:moveTo>
                    <a:pt x="606" y="6"/>
                  </a:moveTo>
                  <a:cubicBezTo>
                    <a:pt x="-613" y="-130"/>
                    <a:pt x="200" y="2105"/>
                    <a:pt x="1351" y="4814"/>
                  </a:cubicBezTo>
                  <a:cubicBezTo>
                    <a:pt x="1689" y="2173"/>
                    <a:pt x="1689" y="74"/>
                    <a:pt x="606" y="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 189">
              <a:extLst>
                <a:ext uri="{FF2B5EF4-FFF2-40B4-BE49-F238E27FC236}">
                  <a16:creationId xmlns:a16="http://schemas.microsoft.com/office/drawing/2014/main" id="{1B83735D-5E3C-B666-02E0-5A5B24C87158}"/>
                </a:ext>
              </a:extLst>
            </p:cNvPr>
            <p:cNvSpPr/>
            <p:nvPr/>
          </p:nvSpPr>
          <p:spPr bwMode="ltGray">
            <a:xfrm>
              <a:off x="8091652" y="3074940"/>
              <a:ext cx="6681" cy="18273"/>
            </a:xfrm>
            <a:custGeom>
              <a:avLst/>
              <a:gdLst>
                <a:gd name="connsiteX0" fmla="*/ 6134 w 6681"/>
                <a:gd name="connsiteY0" fmla="*/ 18215 h 18273"/>
                <a:gd name="connsiteX1" fmla="*/ 1733 w 6681"/>
                <a:gd name="connsiteY1" fmla="*/ 12189 h 18273"/>
                <a:gd name="connsiteX2" fmla="*/ 4373 w 6681"/>
                <a:gd name="connsiteY2" fmla="*/ 8532 h 18273"/>
                <a:gd name="connsiteX3" fmla="*/ 1326 w 6681"/>
                <a:gd name="connsiteY3" fmla="*/ 0 h 18273"/>
                <a:gd name="connsiteX4" fmla="*/ 108 w 6681"/>
                <a:gd name="connsiteY4" fmla="*/ 9954 h 18273"/>
                <a:gd name="connsiteX5" fmla="*/ 1394 w 6681"/>
                <a:gd name="connsiteY5" fmla="*/ 12595 h 18273"/>
                <a:gd name="connsiteX6" fmla="*/ 1259 w 6681"/>
                <a:gd name="connsiteY6" fmla="*/ 12798 h 18273"/>
                <a:gd name="connsiteX7" fmla="*/ 1394 w 6681"/>
                <a:gd name="connsiteY7" fmla="*/ 12663 h 18273"/>
                <a:gd name="connsiteX8" fmla="*/ 6134 w 6681"/>
                <a:gd name="connsiteY8" fmla="*/ 18215 h 1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81" h="18273">
                  <a:moveTo>
                    <a:pt x="6134" y="18215"/>
                  </a:moveTo>
                  <a:cubicBezTo>
                    <a:pt x="8233" y="19028"/>
                    <a:pt x="3764" y="11105"/>
                    <a:pt x="1733" y="12189"/>
                  </a:cubicBezTo>
                  <a:cubicBezTo>
                    <a:pt x="3087" y="10699"/>
                    <a:pt x="4103" y="9412"/>
                    <a:pt x="4373" y="8532"/>
                  </a:cubicBezTo>
                  <a:cubicBezTo>
                    <a:pt x="4780" y="7313"/>
                    <a:pt x="2748" y="3318"/>
                    <a:pt x="1326" y="0"/>
                  </a:cubicBezTo>
                  <a:cubicBezTo>
                    <a:pt x="852" y="3860"/>
                    <a:pt x="-367" y="8735"/>
                    <a:pt x="108" y="9954"/>
                  </a:cubicBezTo>
                  <a:cubicBezTo>
                    <a:pt x="311" y="10563"/>
                    <a:pt x="785" y="11511"/>
                    <a:pt x="1394" y="12595"/>
                  </a:cubicBezTo>
                  <a:cubicBezTo>
                    <a:pt x="1326" y="12663"/>
                    <a:pt x="1326" y="12730"/>
                    <a:pt x="1259" y="12798"/>
                  </a:cubicBezTo>
                  <a:cubicBezTo>
                    <a:pt x="1326" y="12730"/>
                    <a:pt x="1326" y="12663"/>
                    <a:pt x="1394" y="12663"/>
                  </a:cubicBezTo>
                  <a:cubicBezTo>
                    <a:pt x="2748" y="14897"/>
                    <a:pt x="4712" y="17606"/>
                    <a:pt x="6134" y="1821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 190">
              <a:extLst>
                <a:ext uri="{FF2B5EF4-FFF2-40B4-BE49-F238E27FC236}">
                  <a16:creationId xmlns:a16="http://schemas.microsoft.com/office/drawing/2014/main" id="{E50F8035-0BB1-38CA-B80A-B74F08A28467}"/>
                </a:ext>
              </a:extLst>
            </p:cNvPr>
            <p:cNvSpPr/>
            <p:nvPr/>
          </p:nvSpPr>
          <p:spPr bwMode="ltGray">
            <a:xfrm>
              <a:off x="8132831" y="3135094"/>
              <a:ext cx="173" cy="654"/>
            </a:xfrm>
            <a:custGeom>
              <a:avLst/>
              <a:gdLst>
                <a:gd name="connsiteX0" fmla="*/ 166 w 173"/>
                <a:gd name="connsiteY0" fmla="*/ 654 h 654"/>
                <a:gd name="connsiteX1" fmla="*/ 166 w 173"/>
                <a:gd name="connsiteY1" fmla="*/ 654 h 654"/>
                <a:gd name="connsiteX2" fmla="*/ 166 w 173"/>
                <a:gd name="connsiteY2" fmla="*/ 654 h 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" h="654">
                  <a:moveTo>
                    <a:pt x="166" y="654"/>
                  </a:moveTo>
                  <a:cubicBezTo>
                    <a:pt x="234" y="-497"/>
                    <a:pt x="-240" y="113"/>
                    <a:pt x="166" y="654"/>
                  </a:cubicBezTo>
                  <a:lnTo>
                    <a:pt x="166" y="654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 191">
              <a:extLst>
                <a:ext uri="{FF2B5EF4-FFF2-40B4-BE49-F238E27FC236}">
                  <a16:creationId xmlns:a16="http://schemas.microsoft.com/office/drawing/2014/main" id="{EEBF19AE-E0F7-68D8-97A5-E6B4740F4417}"/>
                </a:ext>
              </a:extLst>
            </p:cNvPr>
            <p:cNvSpPr/>
            <p:nvPr/>
          </p:nvSpPr>
          <p:spPr bwMode="ltGray">
            <a:xfrm>
              <a:off x="8037249" y="3086455"/>
              <a:ext cx="55661" cy="27962"/>
            </a:xfrm>
            <a:custGeom>
              <a:avLst/>
              <a:gdLst>
                <a:gd name="connsiteX0" fmla="*/ 2031 w 55661"/>
                <a:gd name="connsiteY0" fmla="*/ 24441 h 27962"/>
                <a:gd name="connsiteX1" fmla="*/ 1490 w 55661"/>
                <a:gd name="connsiteY1" fmla="*/ 27962 h 27962"/>
                <a:gd name="connsiteX2" fmla="*/ 3318 w 55661"/>
                <a:gd name="connsiteY2" fmla="*/ 25931 h 27962"/>
                <a:gd name="connsiteX3" fmla="*/ 16861 w 55661"/>
                <a:gd name="connsiteY3" fmla="*/ 21123 h 27962"/>
                <a:gd name="connsiteX4" fmla="*/ 23903 w 55661"/>
                <a:gd name="connsiteY4" fmla="*/ 13404 h 27962"/>
                <a:gd name="connsiteX5" fmla="*/ 40290 w 55661"/>
                <a:gd name="connsiteY5" fmla="*/ 19701 h 27962"/>
                <a:gd name="connsiteX6" fmla="*/ 46520 w 55661"/>
                <a:gd name="connsiteY6" fmla="*/ 13539 h 27962"/>
                <a:gd name="connsiteX7" fmla="*/ 47265 w 55661"/>
                <a:gd name="connsiteY7" fmla="*/ 13945 h 27962"/>
                <a:gd name="connsiteX8" fmla="*/ 55661 w 55661"/>
                <a:gd name="connsiteY8" fmla="*/ 1215 h 27962"/>
                <a:gd name="connsiteX9" fmla="*/ 49973 w 55661"/>
                <a:gd name="connsiteY9" fmla="*/ 7174 h 27962"/>
                <a:gd name="connsiteX10" fmla="*/ 50041 w 55661"/>
                <a:gd name="connsiteY10" fmla="*/ 6294 h 27962"/>
                <a:gd name="connsiteX11" fmla="*/ 31352 w 55661"/>
                <a:gd name="connsiteY11" fmla="*/ 267 h 27962"/>
                <a:gd name="connsiteX12" fmla="*/ 21601 w 55661"/>
                <a:gd name="connsiteY12" fmla="*/ 7986 h 27962"/>
                <a:gd name="connsiteX13" fmla="*/ 11444 w 55661"/>
                <a:gd name="connsiteY13" fmla="*/ 19295 h 27962"/>
                <a:gd name="connsiteX14" fmla="*/ 5485 w 55661"/>
                <a:gd name="connsiteY14" fmla="*/ 13675 h 27962"/>
                <a:gd name="connsiteX15" fmla="*/ 135 w 55661"/>
                <a:gd name="connsiteY15" fmla="*/ 18076 h 27962"/>
                <a:gd name="connsiteX16" fmla="*/ 0 w 55661"/>
                <a:gd name="connsiteY16" fmla="*/ 18144 h 27962"/>
                <a:gd name="connsiteX17" fmla="*/ 10293 w 55661"/>
                <a:gd name="connsiteY17" fmla="*/ 20649 h 27962"/>
                <a:gd name="connsiteX18" fmla="*/ 2031 w 55661"/>
                <a:gd name="connsiteY18" fmla="*/ 24441 h 2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661" h="27962">
                  <a:moveTo>
                    <a:pt x="2031" y="24441"/>
                  </a:moveTo>
                  <a:cubicBezTo>
                    <a:pt x="474" y="24712"/>
                    <a:pt x="745" y="26202"/>
                    <a:pt x="1490" y="27962"/>
                  </a:cubicBezTo>
                  <a:cubicBezTo>
                    <a:pt x="1896" y="27421"/>
                    <a:pt x="2505" y="26811"/>
                    <a:pt x="3318" y="25931"/>
                  </a:cubicBezTo>
                  <a:cubicBezTo>
                    <a:pt x="6907" y="22274"/>
                    <a:pt x="13881" y="22952"/>
                    <a:pt x="16861" y="21123"/>
                  </a:cubicBezTo>
                  <a:cubicBezTo>
                    <a:pt x="19840" y="19295"/>
                    <a:pt x="20043" y="15841"/>
                    <a:pt x="23903" y="13404"/>
                  </a:cubicBezTo>
                  <a:cubicBezTo>
                    <a:pt x="27763" y="11034"/>
                    <a:pt x="37582" y="21800"/>
                    <a:pt x="40290" y="19701"/>
                  </a:cubicBezTo>
                  <a:cubicBezTo>
                    <a:pt x="41712" y="18618"/>
                    <a:pt x="44285" y="16180"/>
                    <a:pt x="46520" y="13539"/>
                  </a:cubicBezTo>
                  <a:cubicBezTo>
                    <a:pt x="46655" y="13742"/>
                    <a:pt x="46926" y="13878"/>
                    <a:pt x="47265" y="13945"/>
                  </a:cubicBezTo>
                  <a:cubicBezTo>
                    <a:pt x="52072" y="15164"/>
                    <a:pt x="53833" y="3856"/>
                    <a:pt x="55661" y="1215"/>
                  </a:cubicBezTo>
                  <a:cubicBezTo>
                    <a:pt x="53901" y="3111"/>
                    <a:pt x="51802" y="5210"/>
                    <a:pt x="49973" y="7174"/>
                  </a:cubicBezTo>
                  <a:cubicBezTo>
                    <a:pt x="50041" y="6903"/>
                    <a:pt x="50109" y="6565"/>
                    <a:pt x="50041" y="6294"/>
                  </a:cubicBezTo>
                  <a:cubicBezTo>
                    <a:pt x="49635" y="2163"/>
                    <a:pt x="32232" y="-952"/>
                    <a:pt x="31352" y="267"/>
                  </a:cubicBezTo>
                  <a:cubicBezTo>
                    <a:pt x="29456" y="3043"/>
                    <a:pt x="28440" y="5007"/>
                    <a:pt x="21601" y="7986"/>
                  </a:cubicBezTo>
                  <a:cubicBezTo>
                    <a:pt x="15033" y="10831"/>
                    <a:pt x="13949" y="15706"/>
                    <a:pt x="11444" y="19295"/>
                  </a:cubicBezTo>
                  <a:cubicBezTo>
                    <a:pt x="10970" y="17196"/>
                    <a:pt x="8058" y="13742"/>
                    <a:pt x="5485" y="13675"/>
                  </a:cubicBezTo>
                  <a:cubicBezTo>
                    <a:pt x="2370" y="13539"/>
                    <a:pt x="1761" y="16654"/>
                    <a:pt x="135" y="18076"/>
                  </a:cubicBezTo>
                  <a:cubicBezTo>
                    <a:pt x="68" y="18144"/>
                    <a:pt x="68" y="18144"/>
                    <a:pt x="0" y="18144"/>
                  </a:cubicBezTo>
                  <a:cubicBezTo>
                    <a:pt x="3860" y="19092"/>
                    <a:pt x="8261" y="20514"/>
                    <a:pt x="10293" y="20649"/>
                  </a:cubicBezTo>
                  <a:cubicBezTo>
                    <a:pt x="7923" y="23358"/>
                    <a:pt x="5485" y="23764"/>
                    <a:pt x="2031" y="2444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 192">
              <a:extLst>
                <a:ext uri="{FF2B5EF4-FFF2-40B4-BE49-F238E27FC236}">
                  <a16:creationId xmlns:a16="http://schemas.microsoft.com/office/drawing/2014/main" id="{424939FA-E53F-9ECC-2694-9515DC10955A}"/>
                </a:ext>
              </a:extLst>
            </p:cNvPr>
            <p:cNvSpPr/>
            <p:nvPr/>
          </p:nvSpPr>
          <p:spPr bwMode="ltGray">
            <a:xfrm>
              <a:off x="8033771" y="3114418"/>
              <a:ext cx="7399" cy="8480"/>
            </a:xfrm>
            <a:custGeom>
              <a:avLst/>
              <a:gdLst>
                <a:gd name="connsiteX0" fmla="*/ 905 w 7399"/>
                <a:gd name="connsiteY0" fmla="*/ 1354 h 8480"/>
                <a:gd name="connsiteX1" fmla="*/ 7135 w 7399"/>
                <a:gd name="connsiteY1" fmla="*/ 7923 h 8480"/>
                <a:gd name="connsiteX2" fmla="*/ 4900 w 7399"/>
                <a:gd name="connsiteY2" fmla="*/ 0 h 8480"/>
                <a:gd name="connsiteX3" fmla="*/ 905 w 7399"/>
                <a:gd name="connsiteY3" fmla="*/ 1354 h 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99" h="8480">
                  <a:moveTo>
                    <a:pt x="905" y="1354"/>
                  </a:moveTo>
                  <a:cubicBezTo>
                    <a:pt x="-2684" y="948"/>
                    <a:pt x="5442" y="10902"/>
                    <a:pt x="7135" y="7923"/>
                  </a:cubicBezTo>
                  <a:cubicBezTo>
                    <a:pt x="8151" y="6162"/>
                    <a:pt x="5984" y="2641"/>
                    <a:pt x="4900" y="0"/>
                  </a:cubicBezTo>
                  <a:cubicBezTo>
                    <a:pt x="3546" y="1625"/>
                    <a:pt x="3614" y="1693"/>
                    <a:pt x="905" y="13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 193">
              <a:extLst>
                <a:ext uri="{FF2B5EF4-FFF2-40B4-BE49-F238E27FC236}">
                  <a16:creationId xmlns:a16="http://schemas.microsoft.com/office/drawing/2014/main" id="{C64B427E-E1F1-0DCC-CDF7-2D0F04D18C5A}"/>
                </a:ext>
              </a:extLst>
            </p:cNvPr>
            <p:cNvSpPr/>
            <p:nvPr/>
          </p:nvSpPr>
          <p:spPr bwMode="ltGray">
            <a:xfrm>
              <a:off x="8051049" y="3041037"/>
              <a:ext cx="12473" cy="19369"/>
            </a:xfrm>
            <a:custGeom>
              <a:avLst/>
              <a:gdLst>
                <a:gd name="connsiteX0" fmla="*/ 623 w 12473"/>
                <a:gd name="connsiteY0" fmla="*/ 114 h 19369"/>
                <a:gd name="connsiteX1" fmla="*/ 3129 w 12473"/>
                <a:gd name="connsiteY1" fmla="*/ 18600 h 19369"/>
                <a:gd name="connsiteX2" fmla="*/ 11255 w 12473"/>
                <a:gd name="connsiteY2" fmla="*/ 14402 h 19369"/>
                <a:gd name="connsiteX3" fmla="*/ 12474 w 12473"/>
                <a:gd name="connsiteY3" fmla="*/ 12844 h 19369"/>
                <a:gd name="connsiteX4" fmla="*/ 623 w 12473"/>
                <a:gd name="connsiteY4" fmla="*/ 114 h 19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73" h="19369">
                  <a:moveTo>
                    <a:pt x="623" y="114"/>
                  </a:moveTo>
                  <a:cubicBezTo>
                    <a:pt x="-798" y="2552"/>
                    <a:pt x="285" y="16230"/>
                    <a:pt x="3129" y="18600"/>
                  </a:cubicBezTo>
                  <a:cubicBezTo>
                    <a:pt x="5973" y="20970"/>
                    <a:pt x="11119" y="17381"/>
                    <a:pt x="11255" y="14402"/>
                  </a:cubicBezTo>
                  <a:cubicBezTo>
                    <a:pt x="11255" y="13792"/>
                    <a:pt x="11796" y="13251"/>
                    <a:pt x="12474" y="12844"/>
                  </a:cubicBezTo>
                  <a:cubicBezTo>
                    <a:pt x="8614" y="9865"/>
                    <a:pt x="1436" y="-1240"/>
                    <a:pt x="623" y="1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 194">
              <a:extLst>
                <a:ext uri="{FF2B5EF4-FFF2-40B4-BE49-F238E27FC236}">
                  <a16:creationId xmlns:a16="http://schemas.microsoft.com/office/drawing/2014/main" id="{3DC71817-4852-3894-B8B5-48A4B4840AEB}"/>
                </a:ext>
              </a:extLst>
            </p:cNvPr>
            <p:cNvSpPr/>
            <p:nvPr/>
          </p:nvSpPr>
          <p:spPr bwMode="ltGray">
            <a:xfrm>
              <a:off x="8072056" y="3058712"/>
              <a:ext cx="12212" cy="11786"/>
            </a:xfrm>
            <a:custGeom>
              <a:avLst/>
              <a:gdLst>
                <a:gd name="connsiteX0" fmla="*/ 66 w 12212"/>
                <a:gd name="connsiteY0" fmla="*/ 857 h 11786"/>
                <a:gd name="connsiteX1" fmla="*/ 10223 w 12212"/>
                <a:gd name="connsiteY1" fmla="*/ 11759 h 11786"/>
                <a:gd name="connsiteX2" fmla="*/ 10697 w 12212"/>
                <a:gd name="connsiteY2" fmla="*/ 8238 h 11786"/>
                <a:gd name="connsiteX3" fmla="*/ 66 w 12212"/>
                <a:gd name="connsiteY3" fmla="*/ 857 h 11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2" h="11786">
                  <a:moveTo>
                    <a:pt x="66" y="857"/>
                  </a:moveTo>
                  <a:cubicBezTo>
                    <a:pt x="-815" y="2686"/>
                    <a:pt x="7379" y="12369"/>
                    <a:pt x="10223" y="11759"/>
                  </a:cubicBezTo>
                  <a:cubicBezTo>
                    <a:pt x="13067" y="11218"/>
                    <a:pt x="12525" y="11488"/>
                    <a:pt x="10697" y="8238"/>
                  </a:cubicBezTo>
                  <a:cubicBezTo>
                    <a:pt x="8869" y="4988"/>
                    <a:pt x="1623" y="-2528"/>
                    <a:pt x="66" y="85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 195">
              <a:extLst>
                <a:ext uri="{FF2B5EF4-FFF2-40B4-BE49-F238E27FC236}">
                  <a16:creationId xmlns:a16="http://schemas.microsoft.com/office/drawing/2014/main" id="{0F932688-B0BE-8773-248B-7BCADE4BE44F}"/>
                </a:ext>
              </a:extLst>
            </p:cNvPr>
            <p:cNvSpPr/>
            <p:nvPr/>
          </p:nvSpPr>
          <p:spPr bwMode="ltGray">
            <a:xfrm>
              <a:off x="7845878" y="3149563"/>
              <a:ext cx="21912" cy="22138"/>
            </a:xfrm>
            <a:custGeom>
              <a:avLst/>
              <a:gdLst>
                <a:gd name="connsiteX0" fmla="*/ 20595 w 21912"/>
                <a:gd name="connsiteY0" fmla="*/ 21667 h 22138"/>
                <a:gd name="connsiteX1" fmla="*/ 17819 w 21912"/>
                <a:gd name="connsiteY1" fmla="*/ 3723 h 22138"/>
                <a:gd name="connsiteX2" fmla="*/ 9896 w 21912"/>
                <a:gd name="connsiteY2" fmla="*/ 405 h 22138"/>
                <a:gd name="connsiteX3" fmla="*/ 10 w 21912"/>
                <a:gd name="connsiteY3" fmla="*/ 6702 h 22138"/>
                <a:gd name="connsiteX4" fmla="*/ 20595 w 21912"/>
                <a:gd name="connsiteY4" fmla="*/ 21667 h 2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2" h="22138">
                  <a:moveTo>
                    <a:pt x="20595" y="21667"/>
                  </a:moveTo>
                  <a:cubicBezTo>
                    <a:pt x="24048" y="18485"/>
                    <a:pt x="19850" y="6364"/>
                    <a:pt x="17819" y="3723"/>
                  </a:cubicBezTo>
                  <a:cubicBezTo>
                    <a:pt x="15719" y="1082"/>
                    <a:pt x="11386" y="-882"/>
                    <a:pt x="9896" y="405"/>
                  </a:cubicBezTo>
                  <a:cubicBezTo>
                    <a:pt x="8406" y="1691"/>
                    <a:pt x="-329" y="4400"/>
                    <a:pt x="10" y="6702"/>
                  </a:cubicBezTo>
                  <a:cubicBezTo>
                    <a:pt x="687" y="11036"/>
                    <a:pt x="17209" y="24850"/>
                    <a:pt x="20595" y="216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 196">
              <a:extLst>
                <a:ext uri="{FF2B5EF4-FFF2-40B4-BE49-F238E27FC236}">
                  <a16:creationId xmlns:a16="http://schemas.microsoft.com/office/drawing/2014/main" id="{DA94A1D1-960B-5DE1-A335-69231FCEC96C}"/>
                </a:ext>
              </a:extLst>
            </p:cNvPr>
            <p:cNvSpPr/>
            <p:nvPr/>
          </p:nvSpPr>
          <p:spPr bwMode="ltGray">
            <a:xfrm>
              <a:off x="7860406" y="3185653"/>
              <a:ext cx="1936" cy="1489"/>
            </a:xfrm>
            <a:custGeom>
              <a:avLst/>
              <a:gdLst>
                <a:gd name="connsiteX0" fmla="*/ 785 w 1936"/>
                <a:gd name="connsiteY0" fmla="*/ 1490 h 1489"/>
                <a:gd name="connsiteX1" fmla="*/ 1936 w 1936"/>
                <a:gd name="connsiteY1" fmla="*/ 0 h 1489"/>
                <a:gd name="connsiteX2" fmla="*/ 785 w 1936"/>
                <a:gd name="connsiteY2" fmla="*/ 1490 h 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36" h="1489">
                  <a:moveTo>
                    <a:pt x="785" y="1490"/>
                  </a:moveTo>
                  <a:cubicBezTo>
                    <a:pt x="1665" y="1490"/>
                    <a:pt x="1936" y="813"/>
                    <a:pt x="1936" y="0"/>
                  </a:cubicBezTo>
                  <a:cubicBezTo>
                    <a:pt x="446" y="813"/>
                    <a:pt x="-908" y="1490"/>
                    <a:pt x="785" y="149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 197">
              <a:extLst>
                <a:ext uri="{FF2B5EF4-FFF2-40B4-BE49-F238E27FC236}">
                  <a16:creationId xmlns:a16="http://schemas.microsoft.com/office/drawing/2014/main" id="{FD478337-40C2-EFC4-AEF3-30D48732AC28}"/>
                </a:ext>
              </a:extLst>
            </p:cNvPr>
            <p:cNvSpPr/>
            <p:nvPr/>
          </p:nvSpPr>
          <p:spPr bwMode="ltGray">
            <a:xfrm>
              <a:off x="7743688" y="3170645"/>
              <a:ext cx="132147" cy="98636"/>
            </a:xfrm>
            <a:custGeom>
              <a:avLst/>
              <a:gdLst>
                <a:gd name="connsiteX0" fmla="*/ 116149 w 132147"/>
                <a:gd name="connsiteY0" fmla="*/ 7696 h 98636"/>
                <a:gd name="connsiteX1" fmla="*/ 109919 w 132147"/>
                <a:gd name="connsiteY1" fmla="*/ 247 h 98636"/>
                <a:gd name="connsiteX2" fmla="*/ 108565 w 132147"/>
                <a:gd name="connsiteY2" fmla="*/ 9253 h 98636"/>
                <a:gd name="connsiteX3" fmla="*/ 97054 w 132147"/>
                <a:gd name="connsiteY3" fmla="*/ 10878 h 98636"/>
                <a:gd name="connsiteX4" fmla="*/ 85339 w 132147"/>
                <a:gd name="connsiteY4" fmla="*/ 8373 h 98636"/>
                <a:gd name="connsiteX5" fmla="*/ 72405 w 132147"/>
                <a:gd name="connsiteY5" fmla="*/ 16702 h 98636"/>
                <a:gd name="connsiteX6" fmla="*/ 74911 w 132147"/>
                <a:gd name="connsiteY6" fmla="*/ 19952 h 98636"/>
                <a:gd name="connsiteX7" fmla="*/ 71254 w 132147"/>
                <a:gd name="connsiteY7" fmla="*/ 21306 h 98636"/>
                <a:gd name="connsiteX8" fmla="*/ 68884 w 132147"/>
                <a:gd name="connsiteY8" fmla="*/ 29567 h 98636"/>
                <a:gd name="connsiteX9" fmla="*/ 60149 w 132147"/>
                <a:gd name="connsiteY9" fmla="*/ 26046 h 98636"/>
                <a:gd name="connsiteX10" fmla="*/ 40986 w 132147"/>
                <a:gd name="connsiteY10" fmla="*/ 36068 h 98636"/>
                <a:gd name="connsiteX11" fmla="*/ 42002 w 132147"/>
                <a:gd name="connsiteY11" fmla="*/ 37761 h 98636"/>
                <a:gd name="connsiteX12" fmla="*/ 29407 w 132147"/>
                <a:gd name="connsiteY12" fmla="*/ 46428 h 98636"/>
                <a:gd name="connsiteX13" fmla="*/ 17218 w 132147"/>
                <a:gd name="connsiteY13" fmla="*/ 56179 h 98636"/>
                <a:gd name="connsiteX14" fmla="*/ 2795 w 132147"/>
                <a:gd name="connsiteY14" fmla="*/ 65118 h 98636"/>
                <a:gd name="connsiteX15" fmla="*/ 3743 w 132147"/>
                <a:gd name="connsiteY15" fmla="*/ 74394 h 98636"/>
                <a:gd name="connsiteX16" fmla="*/ 560 w 132147"/>
                <a:gd name="connsiteY16" fmla="*/ 89224 h 98636"/>
                <a:gd name="connsiteX17" fmla="*/ 17083 w 132147"/>
                <a:gd name="connsiteY17" fmla="*/ 98636 h 98636"/>
                <a:gd name="connsiteX18" fmla="*/ 18098 w 132147"/>
                <a:gd name="connsiteY18" fmla="*/ 93964 h 98636"/>
                <a:gd name="connsiteX19" fmla="*/ 16609 w 132147"/>
                <a:gd name="connsiteY19" fmla="*/ 89021 h 98636"/>
                <a:gd name="connsiteX20" fmla="*/ 22974 w 132147"/>
                <a:gd name="connsiteY20" fmla="*/ 89562 h 98636"/>
                <a:gd name="connsiteX21" fmla="*/ 21687 w 132147"/>
                <a:gd name="connsiteY21" fmla="*/ 96334 h 98636"/>
                <a:gd name="connsiteX22" fmla="*/ 28933 w 132147"/>
                <a:gd name="connsiteY22" fmla="*/ 92000 h 98636"/>
                <a:gd name="connsiteX23" fmla="*/ 41121 w 132147"/>
                <a:gd name="connsiteY23" fmla="*/ 85025 h 98636"/>
                <a:gd name="connsiteX24" fmla="*/ 46809 w 132147"/>
                <a:gd name="connsiteY24" fmla="*/ 86989 h 98636"/>
                <a:gd name="connsiteX25" fmla="*/ 58524 w 132147"/>
                <a:gd name="connsiteY25" fmla="*/ 80421 h 98636"/>
                <a:gd name="connsiteX26" fmla="*/ 61097 w 132147"/>
                <a:gd name="connsiteY26" fmla="*/ 69993 h 98636"/>
                <a:gd name="connsiteX27" fmla="*/ 61571 w 132147"/>
                <a:gd name="connsiteY27" fmla="*/ 63154 h 98636"/>
                <a:gd name="connsiteX28" fmla="*/ 76942 w 132147"/>
                <a:gd name="connsiteY28" fmla="*/ 67420 h 98636"/>
                <a:gd name="connsiteX29" fmla="*/ 85339 w 132147"/>
                <a:gd name="connsiteY29" fmla="*/ 65050 h 98636"/>
                <a:gd name="connsiteX30" fmla="*/ 70780 w 132147"/>
                <a:gd name="connsiteY30" fmla="*/ 63357 h 98636"/>
                <a:gd name="connsiteX31" fmla="*/ 77484 w 132147"/>
                <a:gd name="connsiteY31" fmla="*/ 62612 h 98636"/>
                <a:gd name="connsiteX32" fmla="*/ 85610 w 132147"/>
                <a:gd name="connsiteY32" fmla="*/ 59836 h 98636"/>
                <a:gd name="connsiteX33" fmla="*/ 94548 w 132147"/>
                <a:gd name="connsiteY33" fmla="*/ 60784 h 98636"/>
                <a:gd name="connsiteX34" fmla="*/ 96241 w 132147"/>
                <a:gd name="connsiteY34" fmla="*/ 48053 h 98636"/>
                <a:gd name="connsiteX35" fmla="*/ 92178 w 132147"/>
                <a:gd name="connsiteY35" fmla="*/ 45006 h 98636"/>
                <a:gd name="connsiteX36" fmla="*/ 100101 w 132147"/>
                <a:gd name="connsiteY36" fmla="*/ 50762 h 98636"/>
                <a:gd name="connsiteX37" fmla="*/ 102064 w 132147"/>
                <a:gd name="connsiteY37" fmla="*/ 30312 h 98636"/>
                <a:gd name="connsiteX38" fmla="*/ 92923 w 132147"/>
                <a:gd name="connsiteY38" fmla="*/ 35662 h 98636"/>
                <a:gd name="connsiteX39" fmla="*/ 77484 w 132147"/>
                <a:gd name="connsiteY39" fmla="*/ 45751 h 98636"/>
                <a:gd name="connsiteX40" fmla="*/ 85813 w 132147"/>
                <a:gd name="connsiteY40" fmla="*/ 28619 h 98636"/>
                <a:gd name="connsiteX41" fmla="*/ 84594 w 132147"/>
                <a:gd name="connsiteY41" fmla="*/ 26926 h 98636"/>
                <a:gd name="connsiteX42" fmla="*/ 96444 w 132147"/>
                <a:gd name="connsiteY42" fmla="*/ 24692 h 98636"/>
                <a:gd name="connsiteX43" fmla="*/ 103757 w 132147"/>
                <a:gd name="connsiteY43" fmla="*/ 18394 h 98636"/>
                <a:gd name="connsiteX44" fmla="*/ 106940 w 132147"/>
                <a:gd name="connsiteY44" fmla="*/ 19952 h 98636"/>
                <a:gd name="connsiteX45" fmla="*/ 115743 w 132147"/>
                <a:gd name="connsiteY45" fmla="*/ 19072 h 98636"/>
                <a:gd name="connsiteX46" fmla="*/ 116420 w 132147"/>
                <a:gd name="connsiteY46" fmla="*/ 12774 h 98636"/>
                <a:gd name="connsiteX47" fmla="*/ 118384 w 132147"/>
                <a:gd name="connsiteY47" fmla="*/ 15009 h 98636"/>
                <a:gd name="connsiteX48" fmla="*/ 120347 w 132147"/>
                <a:gd name="connsiteY48" fmla="*/ 13858 h 98636"/>
                <a:gd name="connsiteX49" fmla="*/ 131926 w 132147"/>
                <a:gd name="connsiteY49" fmla="*/ 8373 h 98636"/>
                <a:gd name="connsiteX50" fmla="*/ 116149 w 132147"/>
                <a:gd name="connsiteY50" fmla="*/ 7696 h 98636"/>
                <a:gd name="connsiteX51" fmla="*/ 19385 w 132147"/>
                <a:gd name="connsiteY51" fmla="*/ 85161 h 98636"/>
                <a:gd name="connsiteX52" fmla="*/ 16338 w 132147"/>
                <a:gd name="connsiteY52" fmla="*/ 88073 h 98636"/>
                <a:gd name="connsiteX53" fmla="*/ 15458 w 132147"/>
                <a:gd name="connsiteY53" fmla="*/ 85432 h 98636"/>
                <a:gd name="connsiteX54" fmla="*/ 15390 w 132147"/>
                <a:gd name="connsiteY54" fmla="*/ 82249 h 98636"/>
                <a:gd name="connsiteX55" fmla="*/ 21281 w 132147"/>
                <a:gd name="connsiteY55" fmla="*/ 78525 h 98636"/>
                <a:gd name="connsiteX56" fmla="*/ 19385 w 132147"/>
                <a:gd name="connsiteY56" fmla="*/ 85161 h 98636"/>
                <a:gd name="connsiteX57" fmla="*/ 44642 w 132147"/>
                <a:gd name="connsiteY57" fmla="*/ 50559 h 98636"/>
                <a:gd name="connsiteX58" fmla="*/ 38616 w 132147"/>
                <a:gd name="connsiteY58" fmla="*/ 55976 h 98636"/>
                <a:gd name="connsiteX59" fmla="*/ 41460 w 132147"/>
                <a:gd name="connsiteY59" fmla="*/ 45480 h 98636"/>
                <a:gd name="connsiteX60" fmla="*/ 44642 w 132147"/>
                <a:gd name="connsiteY60" fmla="*/ 50559 h 98636"/>
                <a:gd name="connsiteX61" fmla="*/ 43424 w 132147"/>
                <a:gd name="connsiteY61" fmla="*/ 41417 h 98636"/>
                <a:gd name="connsiteX62" fmla="*/ 44236 w 132147"/>
                <a:gd name="connsiteY62" fmla="*/ 38980 h 98636"/>
                <a:gd name="connsiteX63" fmla="*/ 50940 w 132147"/>
                <a:gd name="connsiteY63" fmla="*/ 39928 h 98636"/>
                <a:gd name="connsiteX64" fmla="*/ 43424 w 132147"/>
                <a:gd name="connsiteY64" fmla="*/ 41417 h 98636"/>
                <a:gd name="connsiteX65" fmla="*/ 67124 w 132147"/>
                <a:gd name="connsiteY65" fmla="*/ 50356 h 98636"/>
                <a:gd name="connsiteX66" fmla="*/ 68139 w 132147"/>
                <a:gd name="connsiteY66" fmla="*/ 47850 h 98636"/>
                <a:gd name="connsiteX67" fmla="*/ 67124 w 132147"/>
                <a:gd name="connsiteY67" fmla="*/ 50356 h 9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32147" h="98636">
                  <a:moveTo>
                    <a:pt x="116149" y="7696"/>
                  </a:moveTo>
                  <a:cubicBezTo>
                    <a:pt x="112560" y="7899"/>
                    <a:pt x="111206" y="1940"/>
                    <a:pt x="109919" y="247"/>
                  </a:cubicBezTo>
                  <a:cubicBezTo>
                    <a:pt x="108700" y="-1446"/>
                    <a:pt x="111274" y="6003"/>
                    <a:pt x="108565" y="9253"/>
                  </a:cubicBezTo>
                  <a:cubicBezTo>
                    <a:pt x="105924" y="12436"/>
                    <a:pt x="99153" y="8102"/>
                    <a:pt x="97054" y="10878"/>
                  </a:cubicBezTo>
                  <a:cubicBezTo>
                    <a:pt x="94954" y="13722"/>
                    <a:pt x="91704" y="7357"/>
                    <a:pt x="85339" y="8373"/>
                  </a:cubicBezTo>
                  <a:cubicBezTo>
                    <a:pt x="82698" y="8779"/>
                    <a:pt x="72405" y="14061"/>
                    <a:pt x="72405" y="16702"/>
                  </a:cubicBezTo>
                  <a:cubicBezTo>
                    <a:pt x="72405" y="17853"/>
                    <a:pt x="73489" y="18868"/>
                    <a:pt x="74911" y="19952"/>
                  </a:cubicBezTo>
                  <a:cubicBezTo>
                    <a:pt x="73624" y="19884"/>
                    <a:pt x="72338" y="20223"/>
                    <a:pt x="71254" y="21306"/>
                  </a:cubicBezTo>
                  <a:cubicBezTo>
                    <a:pt x="68681" y="23947"/>
                    <a:pt x="68613" y="26994"/>
                    <a:pt x="68884" y="29567"/>
                  </a:cubicBezTo>
                  <a:cubicBezTo>
                    <a:pt x="66243" y="26859"/>
                    <a:pt x="62993" y="24963"/>
                    <a:pt x="60149" y="26046"/>
                  </a:cubicBezTo>
                  <a:cubicBezTo>
                    <a:pt x="53852" y="28484"/>
                    <a:pt x="38887" y="30177"/>
                    <a:pt x="40986" y="36068"/>
                  </a:cubicBezTo>
                  <a:cubicBezTo>
                    <a:pt x="41257" y="36745"/>
                    <a:pt x="41595" y="37355"/>
                    <a:pt x="42002" y="37761"/>
                  </a:cubicBezTo>
                  <a:cubicBezTo>
                    <a:pt x="38345" y="38980"/>
                    <a:pt x="33199" y="44261"/>
                    <a:pt x="29407" y="46428"/>
                  </a:cubicBezTo>
                  <a:cubicBezTo>
                    <a:pt x="25005" y="48866"/>
                    <a:pt x="21213" y="51642"/>
                    <a:pt x="17218" y="56179"/>
                  </a:cubicBezTo>
                  <a:cubicBezTo>
                    <a:pt x="13900" y="59971"/>
                    <a:pt x="3743" y="61190"/>
                    <a:pt x="2795" y="65118"/>
                  </a:cubicBezTo>
                  <a:cubicBezTo>
                    <a:pt x="1847" y="69045"/>
                    <a:pt x="5436" y="71212"/>
                    <a:pt x="3743" y="74394"/>
                  </a:cubicBezTo>
                  <a:cubicBezTo>
                    <a:pt x="2050" y="77577"/>
                    <a:pt x="-1336" y="86041"/>
                    <a:pt x="560" y="89224"/>
                  </a:cubicBezTo>
                  <a:cubicBezTo>
                    <a:pt x="2118" y="91932"/>
                    <a:pt x="12884" y="97350"/>
                    <a:pt x="17083" y="98636"/>
                  </a:cubicBezTo>
                  <a:cubicBezTo>
                    <a:pt x="16135" y="96063"/>
                    <a:pt x="15999" y="93219"/>
                    <a:pt x="18098" y="93964"/>
                  </a:cubicBezTo>
                  <a:cubicBezTo>
                    <a:pt x="17624" y="92271"/>
                    <a:pt x="17083" y="90510"/>
                    <a:pt x="16609" y="89021"/>
                  </a:cubicBezTo>
                  <a:cubicBezTo>
                    <a:pt x="18572" y="89291"/>
                    <a:pt x="25276" y="86854"/>
                    <a:pt x="22974" y="89562"/>
                  </a:cubicBezTo>
                  <a:cubicBezTo>
                    <a:pt x="21620" y="91120"/>
                    <a:pt x="21687" y="93828"/>
                    <a:pt x="21687" y="96334"/>
                  </a:cubicBezTo>
                  <a:cubicBezTo>
                    <a:pt x="24396" y="95860"/>
                    <a:pt x="27511" y="95995"/>
                    <a:pt x="28933" y="92000"/>
                  </a:cubicBezTo>
                  <a:cubicBezTo>
                    <a:pt x="31032" y="86177"/>
                    <a:pt x="37668" y="88411"/>
                    <a:pt x="41121" y="85025"/>
                  </a:cubicBezTo>
                  <a:cubicBezTo>
                    <a:pt x="44575" y="81640"/>
                    <a:pt x="41325" y="86989"/>
                    <a:pt x="46809" y="86989"/>
                  </a:cubicBezTo>
                  <a:cubicBezTo>
                    <a:pt x="52294" y="86989"/>
                    <a:pt x="54326" y="81369"/>
                    <a:pt x="58524" y="80421"/>
                  </a:cubicBezTo>
                  <a:cubicBezTo>
                    <a:pt x="62722" y="79473"/>
                    <a:pt x="63399" y="71889"/>
                    <a:pt x="61097" y="69993"/>
                  </a:cubicBezTo>
                  <a:cubicBezTo>
                    <a:pt x="58795" y="68097"/>
                    <a:pt x="57305" y="63966"/>
                    <a:pt x="61571" y="63154"/>
                  </a:cubicBezTo>
                  <a:cubicBezTo>
                    <a:pt x="65566" y="62477"/>
                    <a:pt x="75859" y="64982"/>
                    <a:pt x="76942" y="67420"/>
                  </a:cubicBezTo>
                  <a:cubicBezTo>
                    <a:pt x="81276" y="67420"/>
                    <a:pt x="85813" y="67420"/>
                    <a:pt x="85339" y="65050"/>
                  </a:cubicBezTo>
                  <a:cubicBezTo>
                    <a:pt x="84594" y="61258"/>
                    <a:pt x="71728" y="63966"/>
                    <a:pt x="70780" y="63357"/>
                  </a:cubicBezTo>
                  <a:cubicBezTo>
                    <a:pt x="69832" y="62815"/>
                    <a:pt x="74031" y="63154"/>
                    <a:pt x="77484" y="62612"/>
                  </a:cubicBezTo>
                  <a:cubicBezTo>
                    <a:pt x="80937" y="62070"/>
                    <a:pt x="83917" y="58752"/>
                    <a:pt x="85610" y="59836"/>
                  </a:cubicBezTo>
                  <a:cubicBezTo>
                    <a:pt x="87303" y="60987"/>
                    <a:pt x="92314" y="63222"/>
                    <a:pt x="94548" y="60784"/>
                  </a:cubicBezTo>
                  <a:cubicBezTo>
                    <a:pt x="96850" y="58346"/>
                    <a:pt x="98002" y="49543"/>
                    <a:pt x="96241" y="48053"/>
                  </a:cubicBezTo>
                  <a:cubicBezTo>
                    <a:pt x="94548" y="46564"/>
                    <a:pt x="88725" y="47241"/>
                    <a:pt x="92178" y="45006"/>
                  </a:cubicBezTo>
                  <a:cubicBezTo>
                    <a:pt x="95631" y="42772"/>
                    <a:pt x="97798" y="50762"/>
                    <a:pt x="100101" y="50762"/>
                  </a:cubicBezTo>
                  <a:cubicBezTo>
                    <a:pt x="102403" y="50762"/>
                    <a:pt x="105112" y="31057"/>
                    <a:pt x="102064" y="30312"/>
                  </a:cubicBezTo>
                  <a:cubicBezTo>
                    <a:pt x="99017" y="29567"/>
                    <a:pt x="95767" y="33766"/>
                    <a:pt x="92923" y="35662"/>
                  </a:cubicBezTo>
                  <a:cubicBezTo>
                    <a:pt x="90079" y="37558"/>
                    <a:pt x="79786" y="48053"/>
                    <a:pt x="77484" y="45751"/>
                  </a:cubicBezTo>
                  <a:cubicBezTo>
                    <a:pt x="75182" y="43517"/>
                    <a:pt x="87506" y="31463"/>
                    <a:pt x="85813" y="28619"/>
                  </a:cubicBezTo>
                  <a:cubicBezTo>
                    <a:pt x="85542" y="28213"/>
                    <a:pt x="85136" y="27604"/>
                    <a:pt x="84594" y="26926"/>
                  </a:cubicBezTo>
                  <a:cubicBezTo>
                    <a:pt x="88522" y="26926"/>
                    <a:pt x="93668" y="25301"/>
                    <a:pt x="96444" y="24692"/>
                  </a:cubicBezTo>
                  <a:cubicBezTo>
                    <a:pt x="100642" y="23744"/>
                    <a:pt x="102403" y="17853"/>
                    <a:pt x="103757" y="18394"/>
                  </a:cubicBezTo>
                  <a:cubicBezTo>
                    <a:pt x="105112" y="18936"/>
                    <a:pt x="105247" y="21306"/>
                    <a:pt x="106940" y="19952"/>
                  </a:cubicBezTo>
                  <a:cubicBezTo>
                    <a:pt x="108633" y="18665"/>
                    <a:pt x="113847" y="18868"/>
                    <a:pt x="115743" y="19072"/>
                  </a:cubicBezTo>
                  <a:cubicBezTo>
                    <a:pt x="117706" y="19275"/>
                    <a:pt x="115133" y="14467"/>
                    <a:pt x="116420" y="12774"/>
                  </a:cubicBezTo>
                  <a:cubicBezTo>
                    <a:pt x="117300" y="11691"/>
                    <a:pt x="118384" y="13519"/>
                    <a:pt x="118384" y="15009"/>
                  </a:cubicBezTo>
                  <a:cubicBezTo>
                    <a:pt x="119128" y="14602"/>
                    <a:pt x="119873" y="14264"/>
                    <a:pt x="120347" y="13858"/>
                  </a:cubicBezTo>
                  <a:cubicBezTo>
                    <a:pt x="121837" y="12706"/>
                    <a:pt x="130030" y="12706"/>
                    <a:pt x="131926" y="8373"/>
                  </a:cubicBezTo>
                  <a:cubicBezTo>
                    <a:pt x="134093" y="4107"/>
                    <a:pt x="119670" y="7560"/>
                    <a:pt x="116149" y="7696"/>
                  </a:cubicBezTo>
                  <a:close/>
                  <a:moveTo>
                    <a:pt x="19385" y="85161"/>
                  </a:moveTo>
                  <a:cubicBezTo>
                    <a:pt x="21484" y="85838"/>
                    <a:pt x="17354" y="86922"/>
                    <a:pt x="16338" y="88073"/>
                  </a:cubicBezTo>
                  <a:cubicBezTo>
                    <a:pt x="15932" y="86786"/>
                    <a:pt x="15525" y="85770"/>
                    <a:pt x="15458" y="85432"/>
                  </a:cubicBezTo>
                  <a:cubicBezTo>
                    <a:pt x="15051" y="84281"/>
                    <a:pt x="14780" y="84687"/>
                    <a:pt x="15390" y="82249"/>
                  </a:cubicBezTo>
                  <a:cubicBezTo>
                    <a:pt x="15932" y="79811"/>
                    <a:pt x="20130" y="76629"/>
                    <a:pt x="21281" y="78525"/>
                  </a:cubicBezTo>
                  <a:cubicBezTo>
                    <a:pt x="22432" y="80421"/>
                    <a:pt x="16880" y="84416"/>
                    <a:pt x="19385" y="85161"/>
                  </a:cubicBezTo>
                  <a:close/>
                  <a:moveTo>
                    <a:pt x="44642" y="50559"/>
                  </a:moveTo>
                  <a:cubicBezTo>
                    <a:pt x="43153" y="52455"/>
                    <a:pt x="39970" y="62206"/>
                    <a:pt x="38616" y="55976"/>
                  </a:cubicBezTo>
                  <a:cubicBezTo>
                    <a:pt x="38006" y="53132"/>
                    <a:pt x="39767" y="49069"/>
                    <a:pt x="41460" y="45480"/>
                  </a:cubicBezTo>
                  <a:cubicBezTo>
                    <a:pt x="42814" y="47647"/>
                    <a:pt x="45794" y="49137"/>
                    <a:pt x="44642" y="50559"/>
                  </a:cubicBezTo>
                  <a:close/>
                  <a:moveTo>
                    <a:pt x="43424" y="41417"/>
                  </a:moveTo>
                  <a:cubicBezTo>
                    <a:pt x="43898" y="40402"/>
                    <a:pt x="44101" y="39657"/>
                    <a:pt x="44236" y="38980"/>
                  </a:cubicBezTo>
                  <a:cubicBezTo>
                    <a:pt x="47283" y="39860"/>
                    <a:pt x="51075" y="38302"/>
                    <a:pt x="50940" y="39928"/>
                  </a:cubicBezTo>
                  <a:cubicBezTo>
                    <a:pt x="50805" y="41485"/>
                    <a:pt x="46335" y="40808"/>
                    <a:pt x="43424" y="41417"/>
                  </a:cubicBezTo>
                  <a:close/>
                  <a:moveTo>
                    <a:pt x="67124" y="50356"/>
                  </a:moveTo>
                  <a:cubicBezTo>
                    <a:pt x="66311" y="50491"/>
                    <a:pt x="66988" y="49408"/>
                    <a:pt x="68139" y="47850"/>
                  </a:cubicBezTo>
                  <a:cubicBezTo>
                    <a:pt x="67936" y="49272"/>
                    <a:pt x="67665" y="50288"/>
                    <a:pt x="67124" y="5035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 198">
              <a:extLst>
                <a:ext uri="{FF2B5EF4-FFF2-40B4-BE49-F238E27FC236}">
                  <a16:creationId xmlns:a16="http://schemas.microsoft.com/office/drawing/2014/main" id="{84494E40-AD6C-A2DA-D120-1D6EFC9C43D2}"/>
                </a:ext>
              </a:extLst>
            </p:cNvPr>
            <p:cNvSpPr/>
            <p:nvPr/>
          </p:nvSpPr>
          <p:spPr bwMode="ltGray">
            <a:xfrm>
              <a:off x="7735920" y="3283501"/>
              <a:ext cx="1713" cy="7719"/>
            </a:xfrm>
            <a:custGeom>
              <a:avLst/>
              <a:gdLst>
                <a:gd name="connsiteX0" fmla="*/ 1693 w 1713"/>
                <a:gd name="connsiteY0" fmla="*/ 3589 h 7719"/>
                <a:gd name="connsiteX1" fmla="*/ 0 w 1713"/>
                <a:gd name="connsiteY1" fmla="*/ 0 h 7719"/>
                <a:gd name="connsiteX2" fmla="*/ 677 w 1713"/>
                <a:gd name="connsiteY2" fmla="*/ 7719 h 7719"/>
                <a:gd name="connsiteX3" fmla="*/ 1693 w 1713"/>
                <a:gd name="connsiteY3" fmla="*/ 3589 h 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3" h="7719">
                  <a:moveTo>
                    <a:pt x="1693" y="3589"/>
                  </a:moveTo>
                  <a:cubicBezTo>
                    <a:pt x="1625" y="2709"/>
                    <a:pt x="948" y="1422"/>
                    <a:pt x="0" y="0"/>
                  </a:cubicBezTo>
                  <a:cubicBezTo>
                    <a:pt x="406" y="2709"/>
                    <a:pt x="948" y="5688"/>
                    <a:pt x="677" y="7719"/>
                  </a:cubicBezTo>
                  <a:cubicBezTo>
                    <a:pt x="1287" y="6501"/>
                    <a:pt x="1828" y="5011"/>
                    <a:pt x="1693" y="358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FCF961C9-37FE-7DD6-F0C9-9120C7645A97}"/>
                </a:ext>
              </a:extLst>
            </p:cNvPr>
            <p:cNvSpPr/>
            <p:nvPr/>
          </p:nvSpPr>
          <p:spPr bwMode="ltGray">
            <a:xfrm>
              <a:off x="7730253" y="3272437"/>
              <a:ext cx="6004" cy="10995"/>
            </a:xfrm>
            <a:custGeom>
              <a:avLst/>
              <a:gdLst>
                <a:gd name="connsiteX0" fmla="*/ 3973 w 6004"/>
                <a:gd name="connsiteY0" fmla="*/ 2532 h 10995"/>
                <a:gd name="connsiteX1" fmla="*/ 588 w 6004"/>
                <a:gd name="connsiteY1" fmla="*/ 26 h 10995"/>
                <a:gd name="connsiteX2" fmla="*/ 5666 w 6004"/>
                <a:gd name="connsiteY2" fmla="*/ 10996 h 10995"/>
                <a:gd name="connsiteX3" fmla="*/ 5666 w 6004"/>
                <a:gd name="connsiteY3" fmla="*/ 5308 h 10995"/>
                <a:gd name="connsiteX4" fmla="*/ 6005 w 6004"/>
                <a:gd name="connsiteY4" fmla="*/ 5240 h 10995"/>
                <a:gd name="connsiteX5" fmla="*/ 3973 w 6004"/>
                <a:gd name="connsiteY5" fmla="*/ 2532 h 10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04" h="10995">
                  <a:moveTo>
                    <a:pt x="3973" y="2532"/>
                  </a:moveTo>
                  <a:cubicBezTo>
                    <a:pt x="3635" y="2735"/>
                    <a:pt x="1062" y="-312"/>
                    <a:pt x="588" y="26"/>
                  </a:cubicBezTo>
                  <a:cubicBezTo>
                    <a:pt x="-1647" y="1448"/>
                    <a:pt x="3025" y="6866"/>
                    <a:pt x="5666" y="10996"/>
                  </a:cubicBezTo>
                  <a:cubicBezTo>
                    <a:pt x="5260" y="8423"/>
                    <a:pt x="4989" y="6121"/>
                    <a:pt x="5666" y="5308"/>
                  </a:cubicBezTo>
                  <a:cubicBezTo>
                    <a:pt x="5734" y="5240"/>
                    <a:pt x="5869" y="5240"/>
                    <a:pt x="6005" y="5240"/>
                  </a:cubicBezTo>
                  <a:cubicBezTo>
                    <a:pt x="5395" y="3344"/>
                    <a:pt x="4989" y="1922"/>
                    <a:pt x="3973" y="253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447D7BE4-18DB-0B40-CD01-E821EA6DC8E3}"/>
                </a:ext>
              </a:extLst>
            </p:cNvPr>
            <p:cNvSpPr/>
            <p:nvPr/>
          </p:nvSpPr>
          <p:spPr bwMode="ltGray">
            <a:xfrm>
              <a:off x="7735021" y="3291153"/>
              <a:ext cx="1575" cy="2606"/>
            </a:xfrm>
            <a:custGeom>
              <a:avLst/>
              <a:gdLst>
                <a:gd name="connsiteX0" fmla="*/ 830 w 1575"/>
                <a:gd name="connsiteY0" fmla="*/ 1964 h 2606"/>
                <a:gd name="connsiteX1" fmla="*/ 1575 w 1575"/>
                <a:gd name="connsiteY1" fmla="*/ 0 h 2606"/>
                <a:gd name="connsiteX2" fmla="*/ 830 w 1575"/>
                <a:gd name="connsiteY2" fmla="*/ 1964 h 2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5" h="2606">
                  <a:moveTo>
                    <a:pt x="830" y="1964"/>
                  </a:moveTo>
                  <a:cubicBezTo>
                    <a:pt x="1304" y="1557"/>
                    <a:pt x="1508" y="880"/>
                    <a:pt x="1575" y="0"/>
                  </a:cubicBezTo>
                  <a:cubicBezTo>
                    <a:pt x="492" y="2167"/>
                    <a:pt x="-930" y="3453"/>
                    <a:pt x="830" y="196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2F347905-EFB6-658A-4CBD-95695A4AC3C3}"/>
                </a:ext>
              </a:extLst>
            </p:cNvPr>
            <p:cNvSpPr/>
            <p:nvPr/>
          </p:nvSpPr>
          <p:spPr bwMode="ltGray">
            <a:xfrm>
              <a:off x="7736258" y="3277585"/>
              <a:ext cx="5924" cy="6654"/>
            </a:xfrm>
            <a:custGeom>
              <a:avLst/>
              <a:gdLst>
                <a:gd name="connsiteX0" fmla="*/ 0 w 5924"/>
                <a:gd name="connsiteY0" fmla="*/ 93 h 6654"/>
                <a:gd name="connsiteX1" fmla="*/ 4401 w 5924"/>
                <a:gd name="connsiteY1" fmla="*/ 6526 h 6654"/>
                <a:gd name="connsiteX2" fmla="*/ 0 w 5924"/>
                <a:gd name="connsiteY2" fmla="*/ 93 h 6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24" h="6654">
                  <a:moveTo>
                    <a:pt x="0" y="93"/>
                  </a:moveTo>
                  <a:cubicBezTo>
                    <a:pt x="745" y="2530"/>
                    <a:pt x="1761" y="5781"/>
                    <a:pt x="4401" y="6526"/>
                  </a:cubicBezTo>
                  <a:cubicBezTo>
                    <a:pt x="8938" y="7812"/>
                    <a:pt x="2099" y="-991"/>
                    <a:pt x="0" y="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09B082E2-C781-A227-228E-31B61F502907}"/>
                </a:ext>
              </a:extLst>
            </p:cNvPr>
            <p:cNvSpPr/>
            <p:nvPr/>
          </p:nvSpPr>
          <p:spPr bwMode="ltGray">
            <a:xfrm>
              <a:off x="7760771" y="3264541"/>
              <a:ext cx="4672" cy="8047"/>
            </a:xfrm>
            <a:custGeom>
              <a:avLst/>
              <a:gdLst>
                <a:gd name="connsiteX0" fmla="*/ 1287 w 4672"/>
                <a:gd name="connsiteY0" fmla="*/ 68 h 8047"/>
                <a:gd name="connsiteX1" fmla="*/ 1016 w 4672"/>
                <a:gd name="connsiteY1" fmla="*/ 0 h 8047"/>
                <a:gd name="connsiteX2" fmla="*/ 1761 w 4672"/>
                <a:gd name="connsiteY2" fmla="*/ 3521 h 8047"/>
                <a:gd name="connsiteX3" fmla="*/ 1287 w 4672"/>
                <a:gd name="connsiteY3" fmla="*/ 3927 h 8047"/>
                <a:gd name="connsiteX4" fmla="*/ 677 w 4672"/>
                <a:gd name="connsiteY4" fmla="*/ 4875 h 8047"/>
                <a:gd name="connsiteX5" fmla="*/ 0 w 4672"/>
                <a:gd name="connsiteY5" fmla="*/ 4672 h 8047"/>
                <a:gd name="connsiteX6" fmla="*/ 3386 w 4672"/>
                <a:gd name="connsiteY6" fmla="*/ 7855 h 8047"/>
                <a:gd name="connsiteX7" fmla="*/ 4672 w 4672"/>
                <a:gd name="connsiteY7" fmla="*/ 2370 h 8047"/>
                <a:gd name="connsiteX8" fmla="*/ 2505 w 4672"/>
                <a:gd name="connsiteY8" fmla="*/ 3047 h 8047"/>
                <a:gd name="connsiteX9" fmla="*/ 1287 w 4672"/>
                <a:gd name="connsiteY9" fmla="*/ 68 h 8047"/>
                <a:gd name="connsiteX10" fmla="*/ 1693 w 4672"/>
                <a:gd name="connsiteY10" fmla="*/ 5011 h 8047"/>
                <a:gd name="connsiteX11" fmla="*/ 813 w 4672"/>
                <a:gd name="connsiteY11" fmla="*/ 4943 h 8047"/>
                <a:gd name="connsiteX12" fmla="*/ 1828 w 4672"/>
                <a:gd name="connsiteY12" fmla="*/ 4063 h 8047"/>
                <a:gd name="connsiteX13" fmla="*/ 1693 w 4672"/>
                <a:gd name="connsiteY13" fmla="*/ 5011 h 8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72" h="8047">
                  <a:moveTo>
                    <a:pt x="1287" y="68"/>
                  </a:moveTo>
                  <a:cubicBezTo>
                    <a:pt x="1151" y="0"/>
                    <a:pt x="1151" y="68"/>
                    <a:pt x="1016" y="0"/>
                  </a:cubicBezTo>
                  <a:cubicBezTo>
                    <a:pt x="1422" y="1422"/>
                    <a:pt x="1693" y="2641"/>
                    <a:pt x="1761" y="3521"/>
                  </a:cubicBezTo>
                  <a:cubicBezTo>
                    <a:pt x="1625" y="3656"/>
                    <a:pt x="1422" y="3724"/>
                    <a:pt x="1287" y="3927"/>
                  </a:cubicBezTo>
                  <a:cubicBezTo>
                    <a:pt x="677" y="4605"/>
                    <a:pt x="609" y="4808"/>
                    <a:pt x="677" y="4875"/>
                  </a:cubicBezTo>
                  <a:cubicBezTo>
                    <a:pt x="474" y="4808"/>
                    <a:pt x="203" y="4740"/>
                    <a:pt x="0" y="4672"/>
                  </a:cubicBezTo>
                  <a:cubicBezTo>
                    <a:pt x="813" y="6771"/>
                    <a:pt x="2167" y="8667"/>
                    <a:pt x="3386" y="7855"/>
                  </a:cubicBezTo>
                  <a:cubicBezTo>
                    <a:pt x="4672" y="6907"/>
                    <a:pt x="4672" y="4740"/>
                    <a:pt x="4672" y="2370"/>
                  </a:cubicBezTo>
                  <a:cubicBezTo>
                    <a:pt x="3927" y="2505"/>
                    <a:pt x="3183" y="2709"/>
                    <a:pt x="2505" y="3047"/>
                  </a:cubicBezTo>
                  <a:cubicBezTo>
                    <a:pt x="2912" y="2031"/>
                    <a:pt x="2912" y="813"/>
                    <a:pt x="1287" y="68"/>
                  </a:cubicBezTo>
                  <a:close/>
                  <a:moveTo>
                    <a:pt x="1693" y="5011"/>
                  </a:moveTo>
                  <a:cubicBezTo>
                    <a:pt x="1557" y="5079"/>
                    <a:pt x="1219" y="5011"/>
                    <a:pt x="813" y="4943"/>
                  </a:cubicBezTo>
                  <a:cubicBezTo>
                    <a:pt x="1016" y="4808"/>
                    <a:pt x="1422" y="4537"/>
                    <a:pt x="1828" y="4063"/>
                  </a:cubicBezTo>
                  <a:cubicBezTo>
                    <a:pt x="1828" y="4469"/>
                    <a:pt x="1828" y="4875"/>
                    <a:pt x="1693" y="501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 203">
              <a:extLst>
                <a:ext uri="{FF2B5EF4-FFF2-40B4-BE49-F238E27FC236}">
                  <a16:creationId xmlns:a16="http://schemas.microsoft.com/office/drawing/2014/main" id="{00EA8896-BE94-ED58-8006-575769CE7060}"/>
                </a:ext>
              </a:extLst>
            </p:cNvPr>
            <p:cNvSpPr/>
            <p:nvPr/>
          </p:nvSpPr>
          <p:spPr bwMode="ltGray">
            <a:xfrm>
              <a:off x="7813405" y="3238064"/>
              <a:ext cx="7441" cy="2093"/>
            </a:xfrm>
            <a:custGeom>
              <a:avLst/>
              <a:gdLst>
                <a:gd name="connsiteX0" fmla="*/ 7428 w 7441"/>
                <a:gd name="connsiteY0" fmla="*/ 609 h 2093"/>
                <a:gd name="connsiteX1" fmla="*/ 7225 w 7441"/>
                <a:gd name="connsiteY1" fmla="*/ 0 h 2093"/>
                <a:gd name="connsiteX2" fmla="*/ 725 w 7441"/>
                <a:gd name="connsiteY2" fmla="*/ 474 h 2093"/>
                <a:gd name="connsiteX3" fmla="*/ 7428 w 7441"/>
                <a:gd name="connsiteY3" fmla="*/ 609 h 2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41" h="2093">
                  <a:moveTo>
                    <a:pt x="7428" y="609"/>
                  </a:moveTo>
                  <a:cubicBezTo>
                    <a:pt x="7496" y="406"/>
                    <a:pt x="7293" y="203"/>
                    <a:pt x="7225" y="0"/>
                  </a:cubicBezTo>
                  <a:cubicBezTo>
                    <a:pt x="4584" y="0"/>
                    <a:pt x="2011" y="0"/>
                    <a:pt x="725" y="474"/>
                  </a:cubicBezTo>
                  <a:cubicBezTo>
                    <a:pt x="-2661" y="1828"/>
                    <a:pt x="6887" y="3250"/>
                    <a:pt x="7428" y="6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 204">
              <a:extLst>
                <a:ext uri="{FF2B5EF4-FFF2-40B4-BE49-F238E27FC236}">
                  <a16:creationId xmlns:a16="http://schemas.microsoft.com/office/drawing/2014/main" id="{2E8B6850-C2E0-3D3B-DD46-4F0073823882}"/>
                </a:ext>
              </a:extLst>
            </p:cNvPr>
            <p:cNvSpPr/>
            <p:nvPr/>
          </p:nvSpPr>
          <p:spPr bwMode="ltGray">
            <a:xfrm>
              <a:off x="7677819" y="3320955"/>
              <a:ext cx="5389" cy="14688"/>
            </a:xfrm>
            <a:custGeom>
              <a:avLst/>
              <a:gdLst>
                <a:gd name="connsiteX0" fmla="*/ 678 w 5389"/>
                <a:gd name="connsiteY0" fmla="*/ 195 h 14688"/>
                <a:gd name="connsiteX1" fmla="*/ 3590 w 5389"/>
                <a:gd name="connsiteY1" fmla="*/ 14686 h 14688"/>
                <a:gd name="connsiteX2" fmla="*/ 4944 w 5389"/>
                <a:gd name="connsiteY2" fmla="*/ 6154 h 14688"/>
                <a:gd name="connsiteX3" fmla="*/ 678 w 5389"/>
                <a:gd name="connsiteY3" fmla="*/ 195 h 1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89" h="14688">
                  <a:moveTo>
                    <a:pt x="678" y="195"/>
                  </a:moveTo>
                  <a:cubicBezTo>
                    <a:pt x="-947" y="5883"/>
                    <a:pt x="475" y="14551"/>
                    <a:pt x="3590" y="14686"/>
                  </a:cubicBezTo>
                  <a:cubicBezTo>
                    <a:pt x="6231" y="14822"/>
                    <a:pt x="5283" y="9472"/>
                    <a:pt x="4944" y="6154"/>
                  </a:cubicBezTo>
                  <a:cubicBezTo>
                    <a:pt x="2236" y="4326"/>
                    <a:pt x="1017" y="-1091"/>
                    <a:pt x="678" y="19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 205">
              <a:extLst>
                <a:ext uri="{FF2B5EF4-FFF2-40B4-BE49-F238E27FC236}">
                  <a16:creationId xmlns:a16="http://schemas.microsoft.com/office/drawing/2014/main" id="{EEDC1B26-B172-A49E-CDB6-2317DF63D931}"/>
                </a:ext>
              </a:extLst>
            </p:cNvPr>
            <p:cNvSpPr/>
            <p:nvPr/>
          </p:nvSpPr>
          <p:spPr bwMode="ltGray">
            <a:xfrm>
              <a:off x="7682628" y="3324687"/>
              <a:ext cx="3114" cy="2969"/>
            </a:xfrm>
            <a:custGeom>
              <a:avLst/>
              <a:gdLst>
                <a:gd name="connsiteX0" fmla="*/ 0 w 3114"/>
                <a:gd name="connsiteY0" fmla="*/ 797 h 2969"/>
                <a:gd name="connsiteX1" fmla="*/ 135 w 3114"/>
                <a:gd name="connsiteY1" fmla="*/ 2355 h 2969"/>
                <a:gd name="connsiteX2" fmla="*/ 1761 w 3114"/>
                <a:gd name="connsiteY2" fmla="*/ 2964 h 2969"/>
                <a:gd name="connsiteX3" fmla="*/ 0 w 3114"/>
                <a:gd name="connsiteY3" fmla="*/ 797 h 2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14" h="2969">
                  <a:moveTo>
                    <a:pt x="0" y="797"/>
                  </a:moveTo>
                  <a:cubicBezTo>
                    <a:pt x="0" y="1204"/>
                    <a:pt x="68" y="1745"/>
                    <a:pt x="135" y="2355"/>
                  </a:cubicBezTo>
                  <a:cubicBezTo>
                    <a:pt x="610" y="2693"/>
                    <a:pt x="1151" y="2964"/>
                    <a:pt x="1761" y="2964"/>
                  </a:cubicBezTo>
                  <a:cubicBezTo>
                    <a:pt x="5620" y="3167"/>
                    <a:pt x="0" y="-1911"/>
                    <a:pt x="0" y="79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940A317F-0D58-4451-C96C-07620D534252}"/>
                </a:ext>
              </a:extLst>
            </p:cNvPr>
            <p:cNvSpPr/>
            <p:nvPr/>
          </p:nvSpPr>
          <p:spPr bwMode="ltGray">
            <a:xfrm>
              <a:off x="7509664" y="3333902"/>
              <a:ext cx="26807" cy="29594"/>
            </a:xfrm>
            <a:custGeom>
              <a:avLst/>
              <a:gdLst>
                <a:gd name="connsiteX0" fmla="*/ 24128 w 26807"/>
                <a:gd name="connsiteY0" fmla="*/ 6953 h 29594"/>
                <a:gd name="connsiteX1" fmla="*/ 11601 w 26807"/>
                <a:gd name="connsiteY1" fmla="*/ 1468 h 29594"/>
                <a:gd name="connsiteX2" fmla="*/ 18034 w 26807"/>
                <a:gd name="connsiteY2" fmla="*/ 5667 h 29594"/>
                <a:gd name="connsiteX3" fmla="*/ 14851 w 26807"/>
                <a:gd name="connsiteY3" fmla="*/ 15756 h 29594"/>
                <a:gd name="connsiteX4" fmla="*/ 22 w 26807"/>
                <a:gd name="connsiteY4" fmla="*/ 20902 h 29594"/>
                <a:gd name="connsiteX5" fmla="*/ 20810 w 26807"/>
                <a:gd name="connsiteY5" fmla="*/ 28825 h 29594"/>
                <a:gd name="connsiteX6" fmla="*/ 20878 w 26807"/>
                <a:gd name="connsiteY6" fmla="*/ 25033 h 29594"/>
                <a:gd name="connsiteX7" fmla="*/ 26701 w 26807"/>
                <a:gd name="connsiteY7" fmla="*/ 10948 h 29594"/>
                <a:gd name="connsiteX8" fmla="*/ 24128 w 26807"/>
                <a:gd name="connsiteY8" fmla="*/ 6953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807" h="29594">
                  <a:moveTo>
                    <a:pt x="24128" y="6953"/>
                  </a:moveTo>
                  <a:cubicBezTo>
                    <a:pt x="23112" y="5531"/>
                    <a:pt x="14038" y="-3475"/>
                    <a:pt x="11601" y="1468"/>
                  </a:cubicBezTo>
                  <a:cubicBezTo>
                    <a:pt x="11398" y="1875"/>
                    <a:pt x="18305" y="5328"/>
                    <a:pt x="18034" y="5667"/>
                  </a:cubicBezTo>
                  <a:cubicBezTo>
                    <a:pt x="15664" y="8917"/>
                    <a:pt x="17560" y="13995"/>
                    <a:pt x="14851" y="15756"/>
                  </a:cubicBezTo>
                  <a:cubicBezTo>
                    <a:pt x="11872" y="17720"/>
                    <a:pt x="-588" y="18397"/>
                    <a:pt x="22" y="20902"/>
                  </a:cubicBezTo>
                  <a:cubicBezTo>
                    <a:pt x="563" y="23475"/>
                    <a:pt x="18575" y="32211"/>
                    <a:pt x="20810" y="28825"/>
                  </a:cubicBezTo>
                  <a:cubicBezTo>
                    <a:pt x="23112" y="25439"/>
                    <a:pt x="18169" y="25913"/>
                    <a:pt x="20878" y="25033"/>
                  </a:cubicBezTo>
                  <a:cubicBezTo>
                    <a:pt x="23586" y="24153"/>
                    <a:pt x="26092" y="13928"/>
                    <a:pt x="26701" y="10948"/>
                  </a:cubicBezTo>
                  <a:cubicBezTo>
                    <a:pt x="27311" y="7969"/>
                    <a:pt x="25144" y="8375"/>
                    <a:pt x="24128" y="695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44DF8885-6247-E785-C1C4-2B828712618E}"/>
                </a:ext>
              </a:extLst>
            </p:cNvPr>
            <p:cNvSpPr/>
            <p:nvPr/>
          </p:nvSpPr>
          <p:spPr bwMode="ltGray">
            <a:xfrm>
              <a:off x="7434861" y="3331375"/>
              <a:ext cx="6365" cy="4268"/>
            </a:xfrm>
            <a:custGeom>
              <a:avLst/>
              <a:gdLst>
                <a:gd name="connsiteX0" fmla="*/ 3927 w 6365"/>
                <a:gd name="connsiteY0" fmla="*/ 1422 h 4268"/>
                <a:gd name="connsiteX1" fmla="*/ 0 w 6365"/>
                <a:gd name="connsiteY1" fmla="*/ 0 h 4268"/>
                <a:gd name="connsiteX2" fmla="*/ 4943 w 6365"/>
                <a:gd name="connsiteY2" fmla="*/ 4266 h 4268"/>
                <a:gd name="connsiteX3" fmla="*/ 6365 w 6365"/>
                <a:gd name="connsiteY3" fmla="*/ 1422 h 4268"/>
                <a:gd name="connsiteX4" fmla="*/ 3927 w 6365"/>
                <a:gd name="connsiteY4" fmla="*/ 1422 h 4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5" h="4268">
                  <a:moveTo>
                    <a:pt x="3927" y="1422"/>
                  </a:moveTo>
                  <a:cubicBezTo>
                    <a:pt x="3047" y="1016"/>
                    <a:pt x="1490" y="338"/>
                    <a:pt x="0" y="0"/>
                  </a:cubicBezTo>
                  <a:cubicBezTo>
                    <a:pt x="1964" y="2370"/>
                    <a:pt x="3792" y="4198"/>
                    <a:pt x="4943" y="4266"/>
                  </a:cubicBezTo>
                  <a:cubicBezTo>
                    <a:pt x="6094" y="4334"/>
                    <a:pt x="6365" y="3115"/>
                    <a:pt x="6365" y="1422"/>
                  </a:cubicBezTo>
                  <a:cubicBezTo>
                    <a:pt x="5417" y="1625"/>
                    <a:pt x="4537" y="1760"/>
                    <a:pt x="3927" y="142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49949859-B917-ECC5-A19C-EE625462ED76}"/>
                </a:ext>
              </a:extLst>
            </p:cNvPr>
            <p:cNvSpPr/>
            <p:nvPr/>
          </p:nvSpPr>
          <p:spPr bwMode="ltGray">
            <a:xfrm>
              <a:off x="7431608" y="3331917"/>
              <a:ext cx="4614" cy="13746"/>
            </a:xfrm>
            <a:custGeom>
              <a:avLst/>
              <a:gdLst>
                <a:gd name="connsiteX0" fmla="*/ 1966 w 4614"/>
                <a:gd name="connsiteY0" fmla="*/ 13746 h 13746"/>
                <a:gd name="connsiteX1" fmla="*/ 4607 w 4614"/>
                <a:gd name="connsiteY1" fmla="*/ 6839 h 13746"/>
                <a:gd name="connsiteX2" fmla="*/ 273 w 4614"/>
                <a:gd name="connsiteY2" fmla="*/ 0 h 13746"/>
                <a:gd name="connsiteX3" fmla="*/ 2 w 4614"/>
                <a:gd name="connsiteY3" fmla="*/ 1083 h 13746"/>
                <a:gd name="connsiteX4" fmla="*/ 1966 w 4614"/>
                <a:gd name="connsiteY4" fmla="*/ 13746 h 1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4" h="13746">
                  <a:moveTo>
                    <a:pt x="1966" y="13746"/>
                  </a:moveTo>
                  <a:cubicBezTo>
                    <a:pt x="3185" y="11308"/>
                    <a:pt x="4742" y="8464"/>
                    <a:pt x="4607" y="6839"/>
                  </a:cubicBezTo>
                  <a:cubicBezTo>
                    <a:pt x="4471" y="5688"/>
                    <a:pt x="2575" y="3047"/>
                    <a:pt x="273" y="0"/>
                  </a:cubicBezTo>
                  <a:cubicBezTo>
                    <a:pt x="70" y="271"/>
                    <a:pt x="2" y="609"/>
                    <a:pt x="2" y="1083"/>
                  </a:cubicBezTo>
                  <a:cubicBezTo>
                    <a:pt x="-66" y="3386"/>
                    <a:pt x="1492" y="9480"/>
                    <a:pt x="1966" y="1374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 209">
              <a:extLst>
                <a:ext uri="{FF2B5EF4-FFF2-40B4-BE49-F238E27FC236}">
                  <a16:creationId xmlns:a16="http://schemas.microsoft.com/office/drawing/2014/main" id="{12DB85CF-71EF-953A-0E10-6BA6FA60AA44}"/>
                </a:ext>
              </a:extLst>
            </p:cNvPr>
            <p:cNvSpPr/>
            <p:nvPr/>
          </p:nvSpPr>
          <p:spPr bwMode="ltGray">
            <a:xfrm>
              <a:off x="7501809" y="3313117"/>
              <a:ext cx="8756" cy="6665"/>
            </a:xfrm>
            <a:custGeom>
              <a:avLst/>
              <a:gdLst>
                <a:gd name="connsiteX0" fmla="*/ 4084 w 8756"/>
                <a:gd name="connsiteY0" fmla="*/ 381 h 6665"/>
                <a:gd name="connsiteX1" fmla="*/ 3813 w 8756"/>
                <a:gd name="connsiteY1" fmla="*/ 787 h 6665"/>
                <a:gd name="connsiteX2" fmla="*/ 3407 w 8756"/>
                <a:gd name="connsiteY2" fmla="*/ 652 h 6665"/>
                <a:gd name="connsiteX3" fmla="*/ 901 w 8756"/>
                <a:gd name="connsiteY3" fmla="*/ 6137 h 6665"/>
                <a:gd name="connsiteX4" fmla="*/ 8756 w 8756"/>
                <a:gd name="connsiteY4" fmla="*/ 3022 h 6665"/>
                <a:gd name="connsiteX5" fmla="*/ 4084 w 8756"/>
                <a:gd name="connsiteY5" fmla="*/ 381 h 6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56" h="6665">
                  <a:moveTo>
                    <a:pt x="4084" y="381"/>
                  </a:moveTo>
                  <a:cubicBezTo>
                    <a:pt x="3949" y="584"/>
                    <a:pt x="3881" y="652"/>
                    <a:pt x="3813" y="787"/>
                  </a:cubicBezTo>
                  <a:cubicBezTo>
                    <a:pt x="3678" y="720"/>
                    <a:pt x="3610" y="720"/>
                    <a:pt x="3407" y="652"/>
                  </a:cubicBezTo>
                  <a:cubicBezTo>
                    <a:pt x="834" y="245"/>
                    <a:pt x="-1266" y="8845"/>
                    <a:pt x="901" y="6137"/>
                  </a:cubicBezTo>
                  <a:cubicBezTo>
                    <a:pt x="2188" y="4579"/>
                    <a:pt x="5777" y="3767"/>
                    <a:pt x="8756" y="3022"/>
                  </a:cubicBezTo>
                  <a:cubicBezTo>
                    <a:pt x="6725" y="855"/>
                    <a:pt x="4964" y="-770"/>
                    <a:pt x="4084" y="38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 210">
              <a:extLst>
                <a:ext uri="{FF2B5EF4-FFF2-40B4-BE49-F238E27FC236}">
                  <a16:creationId xmlns:a16="http://schemas.microsoft.com/office/drawing/2014/main" id="{A11FCDD1-4192-F517-2D74-F0011E0CEFAA}"/>
                </a:ext>
              </a:extLst>
            </p:cNvPr>
            <p:cNvSpPr/>
            <p:nvPr/>
          </p:nvSpPr>
          <p:spPr bwMode="ltGray">
            <a:xfrm>
              <a:off x="7432031" y="3345663"/>
              <a:ext cx="1611" cy="4469"/>
            </a:xfrm>
            <a:custGeom>
              <a:avLst/>
              <a:gdLst>
                <a:gd name="connsiteX0" fmla="*/ 663 w 1611"/>
                <a:gd name="connsiteY0" fmla="*/ 4469 h 4469"/>
                <a:gd name="connsiteX1" fmla="*/ 1476 w 1611"/>
                <a:gd name="connsiteY1" fmla="*/ 0 h 4469"/>
                <a:gd name="connsiteX2" fmla="*/ 663 w 1611"/>
                <a:gd name="connsiteY2" fmla="*/ 4469 h 4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1" h="4469">
                  <a:moveTo>
                    <a:pt x="663" y="4469"/>
                  </a:moveTo>
                  <a:cubicBezTo>
                    <a:pt x="1679" y="4469"/>
                    <a:pt x="1746" y="2573"/>
                    <a:pt x="1476" y="0"/>
                  </a:cubicBezTo>
                  <a:cubicBezTo>
                    <a:pt x="257" y="2438"/>
                    <a:pt x="-691" y="4469"/>
                    <a:pt x="663" y="446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 211">
              <a:extLst>
                <a:ext uri="{FF2B5EF4-FFF2-40B4-BE49-F238E27FC236}">
                  <a16:creationId xmlns:a16="http://schemas.microsoft.com/office/drawing/2014/main" id="{350D81A5-35E5-A1D5-59AD-F413F6765519}"/>
                </a:ext>
              </a:extLst>
            </p:cNvPr>
            <p:cNvSpPr/>
            <p:nvPr/>
          </p:nvSpPr>
          <p:spPr bwMode="ltGray">
            <a:xfrm>
              <a:off x="7445153" y="3332120"/>
              <a:ext cx="1885" cy="472"/>
            </a:xfrm>
            <a:custGeom>
              <a:avLst/>
              <a:gdLst>
                <a:gd name="connsiteX0" fmla="*/ 1490 w 1885"/>
                <a:gd name="connsiteY0" fmla="*/ 203 h 472"/>
                <a:gd name="connsiteX1" fmla="*/ 0 w 1885"/>
                <a:gd name="connsiteY1" fmla="*/ 0 h 472"/>
                <a:gd name="connsiteX2" fmla="*/ 1490 w 1885"/>
                <a:gd name="connsiteY2" fmla="*/ 203 h 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5" h="472">
                  <a:moveTo>
                    <a:pt x="1490" y="203"/>
                  </a:moveTo>
                  <a:cubicBezTo>
                    <a:pt x="1083" y="0"/>
                    <a:pt x="542" y="0"/>
                    <a:pt x="0" y="0"/>
                  </a:cubicBezTo>
                  <a:cubicBezTo>
                    <a:pt x="1219" y="474"/>
                    <a:pt x="2573" y="677"/>
                    <a:pt x="1490" y="2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18A58BCE-B0E3-6EA4-8813-92351C03B3BE}"/>
                </a:ext>
              </a:extLst>
            </p:cNvPr>
            <p:cNvSpPr/>
            <p:nvPr/>
          </p:nvSpPr>
          <p:spPr bwMode="ltGray">
            <a:xfrm>
              <a:off x="7423636" y="3319166"/>
              <a:ext cx="11157" cy="12818"/>
            </a:xfrm>
            <a:custGeom>
              <a:avLst/>
              <a:gdLst>
                <a:gd name="connsiteX0" fmla="*/ 255 w 11157"/>
                <a:gd name="connsiteY0" fmla="*/ 88 h 12818"/>
                <a:gd name="connsiteX1" fmla="*/ 8178 w 11157"/>
                <a:gd name="connsiteY1" fmla="*/ 12819 h 12818"/>
                <a:gd name="connsiteX2" fmla="*/ 11157 w 11157"/>
                <a:gd name="connsiteY2" fmla="*/ 12277 h 12818"/>
                <a:gd name="connsiteX3" fmla="*/ 255 w 11157"/>
                <a:gd name="connsiteY3" fmla="*/ 88 h 1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57" h="12818">
                  <a:moveTo>
                    <a:pt x="255" y="88"/>
                  </a:moveTo>
                  <a:cubicBezTo>
                    <a:pt x="-1235" y="968"/>
                    <a:pt x="4115" y="7469"/>
                    <a:pt x="8178" y="12819"/>
                  </a:cubicBezTo>
                  <a:cubicBezTo>
                    <a:pt x="8719" y="12006"/>
                    <a:pt x="9870" y="11938"/>
                    <a:pt x="11157" y="12277"/>
                  </a:cubicBezTo>
                  <a:cubicBezTo>
                    <a:pt x="6959" y="7063"/>
                    <a:pt x="1812" y="-928"/>
                    <a:pt x="255" y="8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 213">
              <a:extLst>
                <a:ext uri="{FF2B5EF4-FFF2-40B4-BE49-F238E27FC236}">
                  <a16:creationId xmlns:a16="http://schemas.microsoft.com/office/drawing/2014/main" id="{5466AC1B-85F0-49F7-2064-F8481A007A5E}"/>
                </a:ext>
              </a:extLst>
            </p:cNvPr>
            <p:cNvSpPr/>
            <p:nvPr/>
          </p:nvSpPr>
          <p:spPr bwMode="ltGray">
            <a:xfrm>
              <a:off x="7358692" y="3323370"/>
              <a:ext cx="71128" cy="44159"/>
            </a:xfrm>
            <a:custGeom>
              <a:avLst/>
              <a:gdLst>
                <a:gd name="connsiteX0" fmla="*/ 70955 w 71128"/>
                <a:gd name="connsiteY0" fmla="*/ 19381 h 44159"/>
                <a:gd name="connsiteX1" fmla="*/ 65131 w 71128"/>
                <a:gd name="connsiteY1" fmla="*/ 5026 h 44159"/>
                <a:gd name="connsiteX2" fmla="*/ 42244 w 71128"/>
                <a:gd name="connsiteY2" fmla="*/ 760 h 44159"/>
                <a:gd name="connsiteX3" fmla="*/ 31071 w 71128"/>
                <a:gd name="connsiteY3" fmla="*/ 13219 h 44159"/>
                <a:gd name="connsiteX4" fmla="*/ 26331 w 71128"/>
                <a:gd name="connsiteY4" fmla="*/ 9969 h 44159"/>
                <a:gd name="connsiteX5" fmla="*/ 7980 w 71128"/>
                <a:gd name="connsiteY5" fmla="*/ 18772 h 44159"/>
                <a:gd name="connsiteX6" fmla="*/ 3173 w 71128"/>
                <a:gd name="connsiteY6" fmla="*/ 41253 h 44159"/>
                <a:gd name="connsiteX7" fmla="*/ 30191 w 71128"/>
                <a:gd name="connsiteY7" fmla="*/ 39831 h 44159"/>
                <a:gd name="connsiteX8" fmla="*/ 39874 w 71128"/>
                <a:gd name="connsiteY8" fmla="*/ 21751 h 44159"/>
                <a:gd name="connsiteX9" fmla="*/ 59240 w 71128"/>
                <a:gd name="connsiteY9" fmla="*/ 37190 h 44159"/>
                <a:gd name="connsiteX10" fmla="*/ 66079 w 71128"/>
                <a:gd name="connsiteY10" fmla="*/ 23105 h 44159"/>
                <a:gd name="connsiteX11" fmla="*/ 70955 w 71128"/>
                <a:gd name="connsiteY11" fmla="*/ 19381 h 44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128" h="44159">
                  <a:moveTo>
                    <a:pt x="70955" y="19381"/>
                  </a:moveTo>
                  <a:cubicBezTo>
                    <a:pt x="70413" y="13761"/>
                    <a:pt x="73663" y="9969"/>
                    <a:pt x="65131" y="5026"/>
                  </a:cubicBezTo>
                  <a:cubicBezTo>
                    <a:pt x="56599" y="83"/>
                    <a:pt x="46239" y="-933"/>
                    <a:pt x="42244" y="760"/>
                  </a:cubicBezTo>
                  <a:cubicBezTo>
                    <a:pt x="38249" y="2453"/>
                    <a:pt x="35608" y="15521"/>
                    <a:pt x="31071" y="13219"/>
                  </a:cubicBezTo>
                  <a:cubicBezTo>
                    <a:pt x="26534" y="10985"/>
                    <a:pt x="28092" y="6583"/>
                    <a:pt x="26331" y="9969"/>
                  </a:cubicBezTo>
                  <a:cubicBezTo>
                    <a:pt x="22810" y="16740"/>
                    <a:pt x="15361" y="15725"/>
                    <a:pt x="7980" y="18772"/>
                  </a:cubicBezTo>
                  <a:cubicBezTo>
                    <a:pt x="599" y="21819"/>
                    <a:pt x="-3057" y="37258"/>
                    <a:pt x="3173" y="41253"/>
                  </a:cubicBezTo>
                  <a:cubicBezTo>
                    <a:pt x="9470" y="45180"/>
                    <a:pt x="26737" y="45519"/>
                    <a:pt x="30191" y="39831"/>
                  </a:cubicBezTo>
                  <a:cubicBezTo>
                    <a:pt x="33644" y="34211"/>
                    <a:pt x="33035" y="20058"/>
                    <a:pt x="39874" y="21751"/>
                  </a:cubicBezTo>
                  <a:cubicBezTo>
                    <a:pt x="46713" y="23444"/>
                    <a:pt x="53552" y="40508"/>
                    <a:pt x="59240" y="37190"/>
                  </a:cubicBezTo>
                  <a:cubicBezTo>
                    <a:pt x="64928" y="33804"/>
                    <a:pt x="60324" y="28117"/>
                    <a:pt x="66079" y="23105"/>
                  </a:cubicBezTo>
                  <a:cubicBezTo>
                    <a:pt x="70075" y="19381"/>
                    <a:pt x="71497" y="25069"/>
                    <a:pt x="70955" y="1938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71574AF0-EEFE-273A-442E-862DEA67E2DD}"/>
                </a:ext>
              </a:extLst>
            </p:cNvPr>
            <p:cNvSpPr/>
            <p:nvPr/>
          </p:nvSpPr>
          <p:spPr bwMode="ltGray">
            <a:xfrm>
              <a:off x="7420457" y="3358308"/>
              <a:ext cx="25010" cy="9971"/>
            </a:xfrm>
            <a:custGeom>
              <a:avLst/>
              <a:gdLst>
                <a:gd name="connsiteX0" fmla="*/ 319 w 25010"/>
                <a:gd name="connsiteY0" fmla="*/ 1168 h 9971"/>
                <a:gd name="connsiteX1" fmla="*/ 9460 w 25010"/>
                <a:gd name="connsiteY1" fmla="*/ 8075 h 9971"/>
                <a:gd name="connsiteX2" fmla="*/ 9528 w 25010"/>
                <a:gd name="connsiteY2" fmla="*/ 9971 h 9971"/>
                <a:gd name="connsiteX3" fmla="*/ 10070 w 25010"/>
                <a:gd name="connsiteY3" fmla="*/ 9903 h 9971"/>
                <a:gd name="connsiteX4" fmla="*/ 24290 w 25010"/>
                <a:gd name="connsiteY4" fmla="*/ 4689 h 9971"/>
                <a:gd name="connsiteX5" fmla="*/ 319 w 25010"/>
                <a:gd name="connsiteY5" fmla="*/ 1168 h 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010" h="9971">
                  <a:moveTo>
                    <a:pt x="319" y="1168"/>
                  </a:moveTo>
                  <a:cubicBezTo>
                    <a:pt x="-1983" y="3945"/>
                    <a:pt x="8919" y="6382"/>
                    <a:pt x="9460" y="8075"/>
                  </a:cubicBezTo>
                  <a:cubicBezTo>
                    <a:pt x="9731" y="8955"/>
                    <a:pt x="9663" y="9565"/>
                    <a:pt x="9528" y="9971"/>
                  </a:cubicBezTo>
                  <a:cubicBezTo>
                    <a:pt x="9731" y="9971"/>
                    <a:pt x="9799" y="9903"/>
                    <a:pt x="10070" y="9903"/>
                  </a:cubicBezTo>
                  <a:cubicBezTo>
                    <a:pt x="15961" y="9497"/>
                    <a:pt x="28082" y="8481"/>
                    <a:pt x="24290" y="4689"/>
                  </a:cubicBezTo>
                  <a:cubicBezTo>
                    <a:pt x="20430" y="965"/>
                    <a:pt x="2621" y="-1608"/>
                    <a:pt x="319" y="116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75A4C078-DAEA-B22A-6FB1-3503AB039A3B}"/>
                </a:ext>
              </a:extLst>
            </p:cNvPr>
            <p:cNvSpPr/>
            <p:nvPr/>
          </p:nvSpPr>
          <p:spPr bwMode="ltGray">
            <a:xfrm>
              <a:off x="7428109" y="3368347"/>
              <a:ext cx="1876" cy="940"/>
            </a:xfrm>
            <a:custGeom>
              <a:avLst/>
              <a:gdLst>
                <a:gd name="connsiteX0" fmla="*/ 1876 w 1876"/>
                <a:gd name="connsiteY0" fmla="*/ 0 h 940"/>
                <a:gd name="connsiteX1" fmla="*/ 1876 w 1876"/>
                <a:gd name="connsiteY1" fmla="*/ 0 h 940"/>
                <a:gd name="connsiteX2" fmla="*/ 1876 w 1876"/>
                <a:gd name="connsiteY2" fmla="*/ 0 h 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76" h="940">
                  <a:moveTo>
                    <a:pt x="1876" y="0"/>
                  </a:moveTo>
                  <a:cubicBezTo>
                    <a:pt x="-1984" y="406"/>
                    <a:pt x="1199" y="1896"/>
                    <a:pt x="1876" y="0"/>
                  </a:cubicBezTo>
                  <a:lnTo>
                    <a:pt x="1876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39C8AFCE-67F5-7D91-EAF1-05AE7DFB9A41}"/>
                </a:ext>
              </a:extLst>
            </p:cNvPr>
            <p:cNvSpPr/>
            <p:nvPr/>
          </p:nvSpPr>
          <p:spPr bwMode="ltGray">
            <a:xfrm>
              <a:off x="7447128" y="3339991"/>
              <a:ext cx="13395" cy="17318"/>
            </a:xfrm>
            <a:custGeom>
              <a:avLst/>
              <a:gdLst>
                <a:gd name="connsiteX0" fmla="*/ 1275 w 13395"/>
                <a:gd name="connsiteY0" fmla="*/ 1609 h 17318"/>
                <a:gd name="connsiteX1" fmla="*/ 4255 w 13395"/>
                <a:gd name="connsiteY1" fmla="*/ 17319 h 17318"/>
                <a:gd name="connsiteX2" fmla="*/ 13328 w 13395"/>
                <a:gd name="connsiteY2" fmla="*/ 3505 h 17318"/>
                <a:gd name="connsiteX3" fmla="*/ 1275 w 13395"/>
                <a:gd name="connsiteY3" fmla="*/ 1609 h 1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95" h="17318">
                  <a:moveTo>
                    <a:pt x="1275" y="1609"/>
                  </a:moveTo>
                  <a:cubicBezTo>
                    <a:pt x="-1230" y="5875"/>
                    <a:pt x="56" y="17319"/>
                    <a:pt x="4255" y="17319"/>
                  </a:cubicBezTo>
                  <a:cubicBezTo>
                    <a:pt x="8453" y="17319"/>
                    <a:pt x="14073" y="5401"/>
                    <a:pt x="13328" y="3505"/>
                  </a:cubicBezTo>
                  <a:cubicBezTo>
                    <a:pt x="12516" y="1677"/>
                    <a:pt x="3510" y="-2183"/>
                    <a:pt x="1275" y="16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F2477BD4-DD82-B02B-BD7F-EF42E94B5533}"/>
                </a:ext>
              </a:extLst>
            </p:cNvPr>
            <p:cNvSpPr/>
            <p:nvPr/>
          </p:nvSpPr>
          <p:spPr bwMode="ltGray">
            <a:xfrm>
              <a:off x="7494587" y="3324374"/>
              <a:ext cx="20256" cy="17807"/>
            </a:xfrm>
            <a:custGeom>
              <a:avLst/>
              <a:gdLst>
                <a:gd name="connsiteX0" fmla="*/ 16046 w 20256"/>
                <a:gd name="connsiteY0" fmla="*/ 17700 h 17807"/>
                <a:gd name="connsiteX1" fmla="*/ 20244 w 20256"/>
                <a:gd name="connsiteY1" fmla="*/ 5308 h 17807"/>
                <a:gd name="connsiteX2" fmla="*/ 16249 w 20256"/>
                <a:gd name="connsiteY2" fmla="*/ 771 h 17807"/>
                <a:gd name="connsiteX3" fmla="*/ 133 w 20256"/>
                <a:gd name="connsiteY3" fmla="*/ 3209 h 17807"/>
                <a:gd name="connsiteX4" fmla="*/ 16046 w 20256"/>
                <a:gd name="connsiteY4" fmla="*/ 17700 h 17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56" h="17807">
                  <a:moveTo>
                    <a:pt x="16046" y="17700"/>
                  </a:moveTo>
                  <a:cubicBezTo>
                    <a:pt x="18687" y="16481"/>
                    <a:pt x="20109" y="7137"/>
                    <a:pt x="20244" y="5308"/>
                  </a:cubicBezTo>
                  <a:cubicBezTo>
                    <a:pt x="20380" y="3412"/>
                    <a:pt x="19432" y="-786"/>
                    <a:pt x="16249" y="771"/>
                  </a:cubicBezTo>
                  <a:cubicBezTo>
                    <a:pt x="13067" y="2261"/>
                    <a:pt x="1691" y="-3224"/>
                    <a:pt x="133" y="3209"/>
                  </a:cubicBezTo>
                  <a:cubicBezTo>
                    <a:pt x="-1560" y="10522"/>
                    <a:pt x="13405" y="18851"/>
                    <a:pt x="16046" y="177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30CCB093-9311-9A2B-FD90-C6EFECABDF37}"/>
                </a:ext>
              </a:extLst>
            </p:cNvPr>
            <p:cNvSpPr/>
            <p:nvPr/>
          </p:nvSpPr>
          <p:spPr bwMode="ltGray">
            <a:xfrm>
              <a:off x="7319548" y="3360911"/>
              <a:ext cx="22408" cy="19963"/>
            </a:xfrm>
            <a:custGeom>
              <a:avLst/>
              <a:gdLst>
                <a:gd name="connsiteX0" fmla="*/ 9204 w 22408"/>
                <a:gd name="connsiteY0" fmla="*/ 1884 h 19963"/>
                <a:gd name="connsiteX1" fmla="*/ 13403 w 22408"/>
                <a:gd name="connsiteY1" fmla="*/ 12989 h 19963"/>
                <a:gd name="connsiteX2" fmla="*/ 5277 w 22408"/>
                <a:gd name="connsiteY2" fmla="*/ 16849 h 19963"/>
                <a:gd name="connsiteX3" fmla="*/ 198 w 22408"/>
                <a:gd name="connsiteY3" fmla="*/ 11093 h 19963"/>
                <a:gd name="connsiteX4" fmla="*/ 4871 w 22408"/>
                <a:gd name="connsiteY4" fmla="*/ 19964 h 19963"/>
                <a:gd name="connsiteX5" fmla="*/ 18346 w 22408"/>
                <a:gd name="connsiteY5" fmla="*/ 16916 h 19963"/>
                <a:gd name="connsiteX6" fmla="*/ 22409 w 22408"/>
                <a:gd name="connsiteY6" fmla="*/ 11838 h 19963"/>
                <a:gd name="connsiteX7" fmla="*/ 9204 w 22408"/>
                <a:gd name="connsiteY7" fmla="*/ 1884 h 19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408" h="19963">
                  <a:moveTo>
                    <a:pt x="9204" y="1884"/>
                  </a:moveTo>
                  <a:cubicBezTo>
                    <a:pt x="8663" y="5608"/>
                    <a:pt x="10897" y="9942"/>
                    <a:pt x="13403" y="12989"/>
                  </a:cubicBezTo>
                  <a:cubicBezTo>
                    <a:pt x="10626" y="14343"/>
                    <a:pt x="7647" y="17458"/>
                    <a:pt x="5277" y="16849"/>
                  </a:cubicBezTo>
                  <a:cubicBezTo>
                    <a:pt x="1417" y="15833"/>
                    <a:pt x="537" y="8046"/>
                    <a:pt x="198" y="11093"/>
                  </a:cubicBezTo>
                  <a:cubicBezTo>
                    <a:pt x="-343" y="15698"/>
                    <a:pt x="-72" y="19964"/>
                    <a:pt x="4871" y="19964"/>
                  </a:cubicBezTo>
                  <a:cubicBezTo>
                    <a:pt x="8663" y="19964"/>
                    <a:pt x="16518" y="19557"/>
                    <a:pt x="18346" y="16916"/>
                  </a:cubicBezTo>
                  <a:cubicBezTo>
                    <a:pt x="21325" y="17594"/>
                    <a:pt x="22409" y="15901"/>
                    <a:pt x="22409" y="11838"/>
                  </a:cubicBezTo>
                  <a:cubicBezTo>
                    <a:pt x="22341" y="7707"/>
                    <a:pt x="10152" y="-4684"/>
                    <a:pt x="9204" y="188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22515B5B-ABFE-DEDE-3E95-65458D4ACFE1}"/>
                </a:ext>
              </a:extLst>
            </p:cNvPr>
            <p:cNvSpPr/>
            <p:nvPr/>
          </p:nvSpPr>
          <p:spPr bwMode="ltGray">
            <a:xfrm>
              <a:off x="7240042" y="3410872"/>
              <a:ext cx="21605" cy="9372"/>
            </a:xfrm>
            <a:custGeom>
              <a:avLst/>
              <a:gdLst>
                <a:gd name="connsiteX0" fmla="*/ 6776 w 21605"/>
                <a:gd name="connsiteY0" fmla="*/ 9141 h 9372"/>
                <a:gd name="connsiteX1" fmla="*/ 21605 w 21605"/>
                <a:gd name="connsiteY1" fmla="*/ 0 h 9372"/>
                <a:gd name="connsiteX2" fmla="*/ 15240 w 21605"/>
                <a:gd name="connsiteY2" fmla="*/ 2844 h 9372"/>
                <a:gd name="connsiteX3" fmla="*/ 6776 w 21605"/>
                <a:gd name="connsiteY3" fmla="*/ 9141 h 9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05" h="9372">
                  <a:moveTo>
                    <a:pt x="6776" y="9141"/>
                  </a:moveTo>
                  <a:cubicBezTo>
                    <a:pt x="13750" y="8600"/>
                    <a:pt x="18422" y="4401"/>
                    <a:pt x="21605" y="0"/>
                  </a:cubicBezTo>
                  <a:cubicBezTo>
                    <a:pt x="19912" y="880"/>
                    <a:pt x="17881" y="1828"/>
                    <a:pt x="15240" y="2844"/>
                  </a:cubicBezTo>
                  <a:cubicBezTo>
                    <a:pt x="4541" y="6975"/>
                    <a:pt x="-8054" y="10293"/>
                    <a:pt x="6776" y="914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 220">
              <a:extLst>
                <a:ext uri="{FF2B5EF4-FFF2-40B4-BE49-F238E27FC236}">
                  <a16:creationId xmlns:a16="http://schemas.microsoft.com/office/drawing/2014/main" id="{192604D4-44C9-EB2F-D1B5-410CCF7E69E5}"/>
                </a:ext>
              </a:extLst>
            </p:cNvPr>
            <p:cNvSpPr/>
            <p:nvPr/>
          </p:nvSpPr>
          <p:spPr bwMode="ltGray">
            <a:xfrm>
              <a:off x="7261647" y="3385892"/>
              <a:ext cx="21059" cy="38662"/>
            </a:xfrm>
            <a:custGeom>
              <a:avLst/>
              <a:gdLst>
                <a:gd name="connsiteX0" fmla="*/ 10022 w 21059"/>
                <a:gd name="connsiteY0" fmla="*/ 61 h 38662"/>
                <a:gd name="connsiteX1" fmla="*/ 6027 w 21059"/>
                <a:gd name="connsiteY1" fmla="*/ 13807 h 38662"/>
                <a:gd name="connsiteX2" fmla="*/ 0 w 21059"/>
                <a:gd name="connsiteY2" fmla="*/ 24912 h 38662"/>
                <a:gd name="connsiteX3" fmla="*/ 8397 w 21059"/>
                <a:gd name="connsiteY3" fmla="*/ 19360 h 38662"/>
                <a:gd name="connsiteX4" fmla="*/ 18486 w 21059"/>
                <a:gd name="connsiteY4" fmla="*/ 38658 h 38662"/>
                <a:gd name="connsiteX5" fmla="*/ 20585 w 21059"/>
                <a:gd name="connsiteY5" fmla="*/ 10624 h 38662"/>
                <a:gd name="connsiteX6" fmla="*/ 21059 w 21059"/>
                <a:gd name="connsiteY6" fmla="*/ 10624 h 38662"/>
                <a:gd name="connsiteX7" fmla="*/ 10022 w 21059"/>
                <a:gd name="connsiteY7" fmla="*/ 61 h 3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059" h="38662">
                  <a:moveTo>
                    <a:pt x="10022" y="61"/>
                  </a:moveTo>
                  <a:cubicBezTo>
                    <a:pt x="7719" y="1212"/>
                    <a:pt x="7516" y="12317"/>
                    <a:pt x="6027" y="13807"/>
                  </a:cubicBezTo>
                  <a:cubicBezTo>
                    <a:pt x="5214" y="14619"/>
                    <a:pt x="3589" y="19901"/>
                    <a:pt x="0" y="24912"/>
                  </a:cubicBezTo>
                  <a:cubicBezTo>
                    <a:pt x="5214" y="22203"/>
                    <a:pt x="6704" y="20172"/>
                    <a:pt x="8397" y="19360"/>
                  </a:cubicBezTo>
                  <a:cubicBezTo>
                    <a:pt x="10699" y="18208"/>
                    <a:pt x="14694" y="38997"/>
                    <a:pt x="18486" y="38658"/>
                  </a:cubicBezTo>
                  <a:cubicBezTo>
                    <a:pt x="22278" y="38252"/>
                    <a:pt x="15981" y="11708"/>
                    <a:pt x="20585" y="10624"/>
                  </a:cubicBezTo>
                  <a:cubicBezTo>
                    <a:pt x="20721" y="10557"/>
                    <a:pt x="20924" y="10624"/>
                    <a:pt x="21059" y="10624"/>
                  </a:cubicBezTo>
                  <a:cubicBezTo>
                    <a:pt x="16861" y="6765"/>
                    <a:pt x="11647" y="-752"/>
                    <a:pt x="10022" y="6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 221">
              <a:extLst>
                <a:ext uri="{FF2B5EF4-FFF2-40B4-BE49-F238E27FC236}">
                  <a16:creationId xmlns:a16="http://schemas.microsoft.com/office/drawing/2014/main" id="{BE20CE83-73E5-4FA9-A2D8-E72452774EC0}"/>
                </a:ext>
              </a:extLst>
            </p:cNvPr>
            <p:cNvSpPr/>
            <p:nvPr/>
          </p:nvSpPr>
          <p:spPr bwMode="ltGray">
            <a:xfrm>
              <a:off x="7282639" y="3396516"/>
              <a:ext cx="1421" cy="1151"/>
            </a:xfrm>
            <a:custGeom>
              <a:avLst/>
              <a:gdLst>
                <a:gd name="connsiteX0" fmla="*/ 0 w 1421"/>
                <a:gd name="connsiteY0" fmla="*/ 0 h 1151"/>
                <a:gd name="connsiteX1" fmla="*/ 1422 w 1421"/>
                <a:gd name="connsiteY1" fmla="*/ 1151 h 1151"/>
                <a:gd name="connsiteX2" fmla="*/ 0 w 1421"/>
                <a:gd name="connsiteY2" fmla="*/ 0 h 1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" h="1151">
                  <a:moveTo>
                    <a:pt x="0" y="0"/>
                  </a:moveTo>
                  <a:cubicBezTo>
                    <a:pt x="474" y="474"/>
                    <a:pt x="948" y="813"/>
                    <a:pt x="1422" y="1151"/>
                  </a:cubicBezTo>
                  <a:cubicBezTo>
                    <a:pt x="1083" y="474"/>
                    <a:pt x="609" y="68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 222">
              <a:extLst>
                <a:ext uri="{FF2B5EF4-FFF2-40B4-BE49-F238E27FC236}">
                  <a16:creationId xmlns:a16="http://schemas.microsoft.com/office/drawing/2014/main" id="{FAB7F00F-9B0B-3F90-3603-1FB84F19DB02}"/>
                </a:ext>
              </a:extLst>
            </p:cNvPr>
            <p:cNvSpPr/>
            <p:nvPr/>
          </p:nvSpPr>
          <p:spPr bwMode="ltGray">
            <a:xfrm>
              <a:off x="7280582" y="3373973"/>
              <a:ext cx="29584" cy="38982"/>
            </a:xfrm>
            <a:custGeom>
              <a:avLst/>
              <a:gdLst>
                <a:gd name="connsiteX0" fmla="*/ 27585 w 29584"/>
                <a:gd name="connsiteY0" fmla="*/ 14892 h 38982"/>
                <a:gd name="connsiteX1" fmla="*/ 21017 w 29584"/>
                <a:gd name="connsiteY1" fmla="*/ 1010 h 38982"/>
                <a:gd name="connsiteX2" fmla="*/ 8151 w 29584"/>
                <a:gd name="connsiteY2" fmla="*/ 2432 h 38982"/>
                <a:gd name="connsiteX3" fmla="*/ 432 w 29584"/>
                <a:gd name="connsiteY3" fmla="*/ 15840 h 38982"/>
                <a:gd name="connsiteX4" fmla="*/ 6120 w 29584"/>
                <a:gd name="connsiteY4" fmla="*/ 24778 h 38982"/>
                <a:gd name="connsiteX5" fmla="*/ 3547 w 29584"/>
                <a:gd name="connsiteY5" fmla="*/ 23762 h 38982"/>
                <a:gd name="connsiteX6" fmla="*/ 9302 w 29584"/>
                <a:gd name="connsiteY6" fmla="*/ 38930 h 38982"/>
                <a:gd name="connsiteX7" fmla="*/ 27585 w 29584"/>
                <a:gd name="connsiteY7" fmla="*/ 32362 h 38982"/>
                <a:gd name="connsiteX8" fmla="*/ 26773 w 29584"/>
                <a:gd name="connsiteY8" fmla="*/ 18684 h 38982"/>
                <a:gd name="connsiteX9" fmla="*/ 27585 w 29584"/>
                <a:gd name="connsiteY9" fmla="*/ 14892 h 38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84" h="38982">
                  <a:moveTo>
                    <a:pt x="27585" y="14892"/>
                  </a:moveTo>
                  <a:cubicBezTo>
                    <a:pt x="23793" y="13402"/>
                    <a:pt x="26705" y="1755"/>
                    <a:pt x="21017" y="1010"/>
                  </a:cubicBezTo>
                  <a:cubicBezTo>
                    <a:pt x="18512" y="672"/>
                    <a:pt x="13094" y="-1766"/>
                    <a:pt x="8151" y="2432"/>
                  </a:cubicBezTo>
                  <a:cubicBezTo>
                    <a:pt x="3208" y="6631"/>
                    <a:pt x="-1464" y="13605"/>
                    <a:pt x="432" y="15840"/>
                  </a:cubicBezTo>
                  <a:cubicBezTo>
                    <a:pt x="2328" y="18074"/>
                    <a:pt x="9505" y="23627"/>
                    <a:pt x="6120" y="24778"/>
                  </a:cubicBezTo>
                  <a:cubicBezTo>
                    <a:pt x="5443" y="24981"/>
                    <a:pt x="4562" y="24507"/>
                    <a:pt x="3547" y="23762"/>
                  </a:cubicBezTo>
                  <a:cubicBezTo>
                    <a:pt x="5443" y="27757"/>
                    <a:pt x="4359" y="39878"/>
                    <a:pt x="9302" y="38930"/>
                  </a:cubicBezTo>
                  <a:cubicBezTo>
                    <a:pt x="15397" y="37779"/>
                    <a:pt x="21830" y="37237"/>
                    <a:pt x="27585" y="32362"/>
                  </a:cubicBezTo>
                  <a:cubicBezTo>
                    <a:pt x="33273" y="27487"/>
                    <a:pt x="24538" y="23559"/>
                    <a:pt x="26773" y="18684"/>
                  </a:cubicBezTo>
                  <a:cubicBezTo>
                    <a:pt x="29007" y="13741"/>
                    <a:pt x="31377" y="16381"/>
                    <a:pt x="27585" y="1489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 223">
              <a:extLst>
                <a:ext uri="{FF2B5EF4-FFF2-40B4-BE49-F238E27FC236}">
                  <a16:creationId xmlns:a16="http://schemas.microsoft.com/office/drawing/2014/main" id="{CE9AD922-5B83-13F1-CA1A-5A07EBA1474D}"/>
                </a:ext>
              </a:extLst>
            </p:cNvPr>
            <p:cNvSpPr/>
            <p:nvPr/>
          </p:nvSpPr>
          <p:spPr bwMode="ltGray">
            <a:xfrm>
              <a:off x="7191418" y="3397494"/>
              <a:ext cx="58324" cy="51823"/>
            </a:xfrm>
            <a:custGeom>
              <a:avLst/>
              <a:gdLst>
                <a:gd name="connsiteX0" fmla="*/ 57025 w 58324"/>
                <a:gd name="connsiteY0" fmla="*/ 5658 h 51823"/>
                <a:gd name="connsiteX1" fmla="*/ 29668 w 58324"/>
                <a:gd name="connsiteY1" fmla="*/ 2814 h 51823"/>
                <a:gd name="connsiteX2" fmla="*/ 21813 w 58324"/>
                <a:gd name="connsiteY2" fmla="*/ 16695 h 51823"/>
                <a:gd name="connsiteX3" fmla="*/ 11859 w 58324"/>
                <a:gd name="connsiteY3" fmla="*/ 31119 h 51823"/>
                <a:gd name="connsiteX4" fmla="*/ 280 w 58324"/>
                <a:gd name="connsiteY4" fmla="*/ 38567 h 51823"/>
                <a:gd name="connsiteX5" fmla="*/ 11182 w 58324"/>
                <a:gd name="connsiteY5" fmla="*/ 51365 h 51823"/>
                <a:gd name="connsiteX6" fmla="*/ 18698 w 58324"/>
                <a:gd name="connsiteY6" fmla="*/ 29764 h 51823"/>
                <a:gd name="connsiteX7" fmla="*/ 25808 w 58324"/>
                <a:gd name="connsiteY7" fmla="*/ 19743 h 51823"/>
                <a:gd name="connsiteX8" fmla="*/ 42669 w 58324"/>
                <a:gd name="connsiteY8" fmla="*/ 15002 h 51823"/>
                <a:gd name="connsiteX9" fmla="*/ 57025 w 58324"/>
                <a:gd name="connsiteY9" fmla="*/ 5658 h 5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324" h="51823">
                  <a:moveTo>
                    <a:pt x="57025" y="5658"/>
                  </a:moveTo>
                  <a:cubicBezTo>
                    <a:pt x="51337" y="376"/>
                    <a:pt x="33866" y="-2468"/>
                    <a:pt x="29668" y="2814"/>
                  </a:cubicBezTo>
                  <a:cubicBezTo>
                    <a:pt x="24115" y="9856"/>
                    <a:pt x="29058" y="12226"/>
                    <a:pt x="21813" y="16695"/>
                  </a:cubicBezTo>
                  <a:cubicBezTo>
                    <a:pt x="14568" y="21232"/>
                    <a:pt x="14906" y="27733"/>
                    <a:pt x="11859" y="31119"/>
                  </a:cubicBezTo>
                  <a:cubicBezTo>
                    <a:pt x="8812" y="34504"/>
                    <a:pt x="2176" y="35181"/>
                    <a:pt x="280" y="38567"/>
                  </a:cubicBezTo>
                  <a:cubicBezTo>
                    <a:pt x="-1616" y="41953"/>
                    <a:pt x="6577" y="54345"/>
                    <a:pt x="11182" y="51365"/>
                  </a:cubicBezTo>
                  <a:cubicBezTo>
                    <a:pt x="15719" y="48318"/>
                    <a:pt x="13755" y="30171"/>
                    <a:pt x="18698" y="29764"/>
                  </a:cubicBezTo>
                  <a:cubicBezTo>
                    <a:pt x="23641" y="29358"/>
                    <a:pt x="21610" y="23805"/>
                    <a:pt x="25808" y="19743"/>
                  </a:cubicBezTo>
                  <a:cubicBezTo>
                    <a:pt x="30006" y="15680"/>
                    <a:pt x="36913" y="19133"/>
                    <a:pt x="42669" y="15002"/>
                  </a:cubicBezTo>
                  <a:cubicBezTo>
                    <a:pt x="48222" y="10804"/>
                    <a:pt x="62713" y="10940"/>
                    <a:pt x="57025" y="565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 224">
              <a:extLst>
                <a:ext uri="{FF2B5EF4-FFF2-40B4-BE49-F238E27FC236}">
                  <a16:creationId xmlns:a16="http://schemas.microsoft.com/office/drawing/2014/main" id="{ED82DD20-01AB-B1AA-C66F-CD646024E5DA}"/>
                </a:ext>
              </a:extLst>
            </p:cNvPr>
            <p:cNvSpPr/>
            <p:nvPr/>
          </p:nvSpPr>
          <p:spPr bwMode="ltGray">
            <a:xfrm>
              <a:off x="7163688" y="3431459"/>
              <a:ext cx="4242" cy="6769"/>
            </a:xfrm>
            <a:custGeom>
              <a:avLst/>
              <a:gdLst>
                <a:gd name="connsiteX0" fmla="*/ 3294 w 4242"/>
                <a:gd name="connsiteY0" fmla="*/ 6702 h 6769"/>
                <a:gd name="connsiteX1" fmla="*/ 4242 w 4242"/>
                <a:gd name="connsiteY1" fmla="*/ 6769 h 6769"/>
                <a:gd name="connsiteX2" fmla="*/ 2143 w 4242"/>
                <a:gd name="connsiteY2" fmla="*/ 404 h 6769"/>
                <a:gd name="connsiteX3" fmla="*/ 3294 w 4242"/>
                <a:gd name="connsiteY3" fmla="*/ 6702 h 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42" h="6769">
                  <a:moveTo>
                    <a:pt x="3294" y="6702"/>
                  </a:moveTo>
                  <a:cubicBezTo>
                    <a:pt x="3633" y="6702"/>
                    <a:pt x="3904" y="6769"/>
                    <a:pt x="4242" y="6769"/>
                  </a:cubicBezTo>
                  <a:cubicBezTo>
                    <a:pt x="2956" y="2977"/>
                    <a:pt x="3159" y="-1356"/>
                    <a:pt x="2143" y="404"/>
                  </a:cubicBezTo>
                  <a:cubicBezTo>
                    <a:pt x="-159" y="4196"/>
                    <a:pt x="-1649" y="7108"/>
                    <a:pt x="3294" y="670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 225">
              <a:extLst>
                <a:ext uri="{FF2B5EF4-FFF2-40B4-BE49-F238E27FC236}">
                  <a16:creationId xmlns:a16="http://schemas.microsoft.com/office/drawing/2014/main" id="{AFD50AAD-A66C-342A-1D66-86859244E99F}"/>
                </a:ext>
              </a:extLst>
            </p:cNvPr>
            <p:cNvSpPr/>
            <p:nvPr/>
          </p:nvSpPr>
          <p:spPr bwMode="ltGray">
            <a:xfrm>
              <a:off x="7167862" y="3438296"/>
              <a:ext cx="2666" cy="3211"/>
            </a:xfrm>
            <a:custGeom>
              <a:avLst/>
              <a:gdLst>
                <a:gd name="connsiteX0" fmla="*/ 0 w 2666"/>
                <a:gd name="connsiteY0" fmla="*/ 0 h 3211"/>
                <a:gd name="connsiteX1" fmla="*/ 813 w 2666"/>
                <a:gd name="connsiteY1" fmla="*/ 1896 h 3211"/>
                <a:gd name="connsiteX2" fmla="*/ 0 w 2666"/>
                <a:gd name="connsiteY2" fmla="*/ 0 h 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6" h="3211">
                  <a:moveTo>
                    <a:pt x="0" y="0"/>
                  </a:moveTo>
                  <a:cubicBezTo>
                    <a:pt x="203" y="677"/>
                    <a:pt x="474" y="1287"/>
                    <a:pt x="813" y="1896"/>
                  </a:cubicBezTo>
                  <a:cubicBezTo>
                    <a:pt x="2979" y="5553"/>
                    <a:pt x="3860" y="474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A63EF290-6D6F-6D2D-8448-69F7D36EC3DF}"/>
                </a:ext>
              </a:extLst>
            </p:cNvPr>
            <p:cNvSpPr/>
            <p:nvPr/>
          </p:nvSpPr>
          <p:spPr bwMode="ltGray">
            <a:xfrm>
              <a:off x="7136985" y="3431227"/>
              <a:ext cx="12062" cy="19400"/>
            </a:xfrm>
            <a:custGeom>
              <a:avLst/>
              <a:gdLst>
                <a:gd name="connsiteX0" fmla="*/ 7923 w 12062"/>
                <a:gd name="connsiteY0" fmla="*/ 298 h 19400"/>
                <a:gd name="connsiteX1" fmla="*/ 1151 w 12062"/>
                <a:gd name="connsiteY1" fmla="*/ 11200 h 19400"/>
                <a:gd name="connsiteX2" fmla="*/ 0 w 12062"/>
                <a:gd name="connsiteY2" fmla="*/ 12012 h 19400"/>
                <a:gd name="connsiteX3" fmla="*/ 9954 w 12062"/>
                <a:gd name="connsiteY3" fmla="*/ 19190 h 19400"/>
                <a:gd name="connsiteX4" fmla="*/ 7923 w 12062"/>
                <a:gd name="connsiteY4" fmla="*/ 298 h 1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2" h="19400">
                  <a:moveTo>
                    <a:pt x="7923" y="298"/>
                  </a:moveTo>
                  <a:cubicBezTo>
                    <a:pt x="1828" y="-1598"/>
                    <a:pt x="5485" y="5986"/>
                    <a:pt x="1151" y="11200"/>
                  </a:cubicBezTo>
                  <a:cubicBezTo>
                    <a:pt x="813" y="11606"/>
                    <a:pt x="406" y="11809"/>
                    <a:pt x="0" y="12012"/>
                  </a:cubicBezTo>
                  <a:cubicBezTo>
                    <a:pt x="4063" y="15601"/>
                    <a:pt x="8397" y="20477"/>
                    <a:pt x="9954" y="19190"/>
                  </a:cubicBezTo>
                  <a:cubicBezTo>
                    <a:pt x="12189" y="17226"/>
                    <a:pt x="14017" y="2194"/>
                    <a:pt x="7923" y="29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A1991EE4-34C9-087E-ECD4-A495D1FB174D}"/>
                </a:ext>
              </a:extLst>
            </p:cNvPr>
            <p:cNvSpPr/>
            <p:nvPr/>
          </p:nvSpPr>
          <p:spPr bwMode="ltGray">
            <a:xfrm>
              <a:off x="7130134" y="3439603"/>
              <a:ext cx="6782" cy="3801"/>
            </a:xfrm>
            <a:custGeom>
              <a:avLst/>
              <a:gdLst>
                <a:gd name="connsiteX0" fmla="*/ 6783 w 6782"/>
                <a:gd name="connsiteY0" fmla="*/ 3568 h 3801"/>
                <a:gd name="connsiteX1" fmla="*/ 1366 w 6782"/>
                <a:gd name="connsiteY1" fmla="*/ 47 h 3801"/>
                <a:gd name="connsiteX2" fmla="*/ 6783 w 6782"/>
                <a:gd name="connsiteY2" fmla="*/ 3568 h 3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82" h="3801">
                  <a:moveTo>
                    <a:pt x="6783" y="3568"/>
                  </a:moveTo>
                  <a:cubicBezTo>
                    <a:pt x="4819" y="1808"/>
                    <a:pt x="2856" y="318"/>
                    <a:pt x="1366" y="47"/>
                  </a:cubicBezTo>
                  <a:cubicBezTo>
                    <a:pt x="-2697" y="-562"/>
                    <a:pt x="3262" y="4990"/>
                    <a:pt x="6783" y="356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614FFD31-3560-232B-E63C-F6D6C05E3A3E}"/>
                </a:ext>
              </a:extLst>
            </p:cNvPr>
            <p:cNvSpPr/>
            <p:nvPr/>
          </p:nvSpPr>
          <p:spPr bwMode="ltGray">
            <a:xfrm>
              <a:off x="7064503" y="3454131"/>
              <a:ext cx="21358" cy="11484"/>
            </a:xfrm>
            <a:custGeom>
              <a:avLst/>
              <a:gdLst>
                <a:gd name="connsiteX0" fmla="*/ 21290 w 21358"/>
                <a:gd name="connsiteY0" fmla="*/ 6240 h 11484"/>
                <a:gd name="connsiteX1" fmla="*/ 12351 w 21358"/>
                <a:gd name="connsiteY1" fmla="*/ 1365 h 11484"/>
                <a:gd name="connsiteX2" fmla="*/ 3684 w 21358"/>
                <a:gd name="connsiteY2" fmla="*/ 1094 h 11484"/>
                <a:gd name="connsiteX3" fmla="*/ 4700 w 21358"/>
                <a:gd name="connsiteY3" fmla="*/ 11454 h 11484"/>
                <a:gd name="connsiteX4" fmla="*/ 21290 w 21358"/>
                <a:gd name="connsiteY4" fmla="*/ 6240 h 11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58" h="11484">
                  <a:moveTo>
                    <a:pt x="21290" y="6240"/>
                  </a:moveTo>
                  <a:cubicBezTo>
                    <a:pt x="22035" y="3193"/>
                    <a:pt x="16550" y="2110"/>
                    <a:pt x="12351" y="1365"/>
                  </a:cubicBezTo>
                  <a:cubicBezTo>
                    <a:pt x="8153" y="620"/>
                    <a:pt x="7070" y="-1141"/>
                    <a:pt x="3684" y="1094"/>
                  </a:cubicBezTo>
                  <a:cubicBezTo>
                    <a:pt x="-650" y="3938"/>
                    <a:pt x="-2140" y="11048"/>
                    <a:pt x="4700" y="11454"/>
                  </a:cubicBezTo>
                  <a:cubicBezTo>
                    <a:pt x="11539" y="11793"/>
                    <a:pt x="20545" y="9220"/>
                    <a:pt x="21290" y="624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A3A22399-DA38-9328-9AC7-E997A9B8E0FD}"/>
                </a:ext>
              </a:extLst>
            </p:cNvPr>
            <p:cNvSpPr/>
            <p:nvPr/>
          </p:nvSpPr>
          <p:spPr bwMode="ltGray">
            <a:xfrm>
              <a:off x="7024190" y="3453821"/>
              <a:ext cx="28986" cy="24224"/>
            </a:xfrm>
            <a:custGeom>
              <a:avLst/>
              <a:gdLst>
                <a:gd name="connsiteX0" fmla="*/ 23344 w 28986"/>
                <a:gd name="connsiteY0" fmla="*/ 12509 h 24224"/>
                <a:gd name="connsiteX1" fmla="*/ 5128 w 28986"/>
                <a:gd name="connsiteY1" fmla="*/ 49 h 24224"/>
                <a:gd name="connsiteX2" fmla="*/ 388 w 28986"/>
                <a:gd name="connsiteY2" fmla="*/ 11764 h 24224"/>
                <a:gd name="connsiteX3" fmla="*/ 3774 w 28986"/>
                <a:gd name="connsiteY3" fmla="*/ 15623 h 24224"/>
                <a:gd name="connsiteX4" fmla="*/ 12577 w 28986"/>
                <a:gd name="connsiteY4" fmla="*/ 24020 h 24224"/>
                <a:gd name="connsiteX5" fmla="*/ 27610 w 28986"/>
                <a:gd name="connsiteY5" fmla="*/ 13253 h 24224"/>
                <a:gd name="connsiteX6" fmla="*/ 23344 w 28986"/>
                <a:gd name="connsiteY6" fmla="*/ 12509 h 24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986" h="24224">
                  <a:moveTo>
                    <a:pt x="23344" y="12509"/>
                  </a:moveTo>
                  <a:cubicBezTo>
                    <a:pt x="21448" y="11019"/>
                    <a:pt x="13186" y="1539"/>
                    <a:pt x="5128" y="49"/>
                  </a:cubicBezTo>
                  <a:cubicBezTo>
                    <a:pt x="727" y="-763"/>
                    <a:pt x="1540" y="8717"/>
                    <a:pt x="388" y="11764"/>
                  </a:cubicBezTo>
                  <a:cubicBezTo>
                    <a:pt x="-763" y="14811"/>
                    <a:pt x="727" y="15623"/>
                    <a:pt x="3774" y="15623"/>
                  </a:cubicBezTo>
                  <a:cubicBezTo>
                    <a:pt x="6821" y="15623"/>
                    <a:pt x="6483" y="22124"/>
                    <a:pt x="12577" y="24020"/>
                  </a:cubicBezTo>
                  <a:cubicBezTo>
                    <a:pt x="18671" y="25916"/>
                    <a:pt x="23479" y="13998"/>
                    <a:pt x="27610" y="13253"/>
                  </a:cubicBezTo>
                  <a:cubicBezTo>
                    <a:pt x="31808" y="12576"/>
                    <a:pt x="25240" y="13998"/>
                    <a:pt x="23344" y="125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 230">
              <a:extLst>
                <a:ext uri="{FF2B5EF4-FFF2-40B4-BE49-F238E27FC236}">
                  <a16:creationId xmlns:a16="http://schemas.microsoft.com/office/drawing/2014/main" id="{05113A0B-6D43-570F-A754-A44555C6C701}"/>
                </a:ext>
              </a:extLst>
            </p:cNvPr>
            <p:cNvSpPr/>
            <p:nvPr/>
          </p:nvSpPr>
          <p:spPr bwMode="ltGray">
            <a:xfrm>
              <a:off x="6984930" y="3456681"/>
              <a:ext cx="4166" cy="3689"/>
            </a:xfrm>
            <a:custGeom>
              <a:avLst/>
              <a:gdLst>
                <a:gd name="connsiteX0" fmla="*/ 1390 w 4166"/>
                <a:gd name="connsiteY0" fmla="*/ 304 h 3689"/>
                <a:gd name="connsiteX1" fmla="*/ 4166 w 4166"/>
                <a:gd name="connsiteY1" fmla="*/ 3690 h 3689"/>
                <a:gd name="connsiteX2" fmla="*/ 1390 w 4166"/>
                <a:gd name="connsiteY2" fmla="*/ 304 h 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66" h="3689">
                  <a:moveTo>
                    <a:pt x="1390" y="304"/>
                  </a:moveTo>
                  <a:cubicBezTo>
                    <a:pt x="-1319" y="-982"/>
                    <a:pt x="103" y="2132"/>
                    <a:pt x="4166" y="3690"/>
                  </a:cubicBezTo>
                  <a:cubicBezTo>
                    <a:pt x="3218" y="1929"/>
                    <a:pt x="2270" y="710"/>
                    <a:pt x="1390" y="3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 231">
              <a:extLst>
                <a:ext uri="{FF2B5EF4-FFF2-40B4-BE49-F238E27FC236}">
                  <a16:creationId xmlns:a16="http://schemas.microsoft.com/office/drawing/2014/main" id="{68813477-01CF-CC18-4B07-2B054AB840D5}"/>
                </a:ext>
              </a:extLst>
            </p:cNvPr>
            <p:cNvSpPr/>
            <p:nvPr/>
          </p:nvSpPr>
          <p:spPr bwMode="ltGray">
            <a:xfrm>
              <a:off x="6989164" y="3443571"/>
              <a:ext cx="31727" cy="30284"/>
            </a:xfrm>
            <a:custGeom>
              <a:avLst/>
              <a:gdLst>
                <a:gd name="connsiteX0" fmla="*/ 30607 w 31727"/>
                <a:gd name="connsiteY0" fmla="*/ 2106 h 30284"/>
                <a:gd name="connsiteX1" fmla="*/ 16522 w 31727"/>
                <a:gd name="connsiteY1" fmla="*/ 5762 h 30284"/>
                <a:gd name="connsiteX2" fmla="*/ 3724 w 31727"/>
                <a:gd name="connsiteY2" fmla="*/ 17612 h 30284"/>
                <a:gd name="connsiteX3" fmla="*/ 0 w 31727"/>
                <a:gd name="connsiteY3" fmla="*/ 16800 h 30284"/>
                <a:gd name="connsiteX4" fmla="*/ 11376 w 31727"/>
                <a:gd name="connsiteY4" fmla="*/ 30275 h 30284"/>
                <a:gd name="connsiteX5" fmla="*/ 21736 w 31727"/>
                <a:gd name="connsiteY5" fmla="*/ 11924 h 30284"/>
                <a:gd name="connsiteX6" fmla="*/ 31690 w 31727"/>
                <a:gd name="connsiteY6" fmla="*/ 4272 h 30284"/>
                <a:gd name="connsiteX7" fmla="*/ 30607 w 31727"/>
                <a:gd name="connsiteY7" fmla="*/ 2106 h 30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727" h="30284">
                  <a:moveTo>
                    <a:pt x="30607" y="2106"/>
                  </a:moveTo>
                  <a:cubicBezTo>
                    <a:pt x="29253" y="6913"/>
                    <a:pt x="23362" y="4205"/>
                    <a:pt x="16522" y="5762"/>
                  </a:cubicBezTo>
                  <a:cubicBezTo>
                    <a:pt x="9683" y="7252"/>
                    <a:pt x="10563" y="18018"/>
                    <a:pt x="3724" y="17612"/>
                  </a:cubicBezTo>
                  <a:cubicBezTo>
                    <a:pt x="2302" y="17545"/>
                    <a:pt x="1083" y="17206"/>
                    <a:pt x="0" y="16800"/>
                  </a:cubicBezTo>
                  <a:cubicBezTo>
                    <a:pt x="3047" y="21878"/>
                    <a:pt x="6839" y="30613"/>
                    <a:pt x="11376" y="30275"/>
                  </a:cubicBezTo>
                  <a:cubicBezTo>
                    <a:pt x="17470" y="29869"/>
                    <a:pt x="16793" y="15310"/>
                    <a:pt x="21736" y="11924"/>
                  </a:cubicBezTo>
                  <a:cubicBezTo>
                    <a:pt x="26680" y="8538"/>
                    <a:pt x="32232" y="6642"/>
                    <a:pt x="31690" y="4272"/>
                  </a:cubicBezTo>
                  <a:cubicBezTo>
                    <a:pt x="31081" y="1903"/>
                    <a:pt x="31961" y="-2702"/>
                    <a:pt x="30607" y="210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 232">
              <a:extLst>
                <a:ext uri="{FF2B5EF4-FFF2-40B4-BE49-F238E27FC236}">
                  <a16:creationId xmlns:a16="http://schemas.microsoft.com/office/drawing/2014/main" id="{B84CC7DE-4446-252C-31D4-F379E3459BFA}"/>
                </a:ext>
              </a:extLst>
            </p:cNvPr>
            <p:cNvSpPr/>
            <p:nvPr/>
          </p:nvSpPr>
          <p:spPr bwMode="ltGray">
            <a:xfrm>
              <a:off x="7478519" y="2946235"/>
              <a:ext cx="57599" cy="39100"/>
            </a:xfrm>
            <a:custGeom>
              <a:avLst/>
              <a:gdLst>
                <a:gd name="connsiteX0" fmla="*/ 23717 w 57599"/>
                <a:gd name="connsiteY0" fmla="*/ 36478 h 39100"/>
                <a:gd name="connsiteX1" fmla="*/ 39766 w 57599"/>
                <a:gd name="connsiteY1" fmla="*/ 37697 h 39100"/>
                <a:gd name="connsiteX2" fmla="*/ 44235 w 57599"/>
                <a:gd name="connsiteY2" fmla="*/ 30452 h 39100"/>
                <a:gd name="connsiteX3" fmla="*/ 54257 w 57599"/>
                <a:gd name="connsiteY3" fmla="*/ 14471 h 39100"/>
                <a:gd name="connsiteX4" fmla="*/ 54798 w 57599"/>
                <a:gd name="connsiteY4" fmla="*/ 387 h 39100"/>
                <a:gd name="connsiteX5" fmla="*/ 44506 w 57599"/>
                <a:gd name="connsiteY5" fmla="*/ 10612 h 39100"/>
                <a:gd name="connsiteX6" fmla="*/ 29676 w 57599"/>
                <a:gd name="connsiteY6" fmla="*/ 15216 h 39100"/>
                <a:gd name="connsiteX7" fmla="*/ 5841 w 57599"/>
                <a:gd name="connsiteY7" fmla="*/ 4720 h 39100"/>
                <a:gd name="connsiteX8" fmla="*/ 4690 w 57599"/>
                <a:gd name="connsiteY8" fmla="*/ 30113 h 39100"/>
                <a:gd name="connsiteX9" fmla="*/ 23717 w 57599"/>
                <a:gd name="connsiteY9" fmla="*/ 36478 h 3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599" h="39100">
                  <a:moveTo>
                    <a:pt x="23717" y="36478"/>
                  </a:moveTo>
                  <a:cubicBezTo>
                    <a:pt x="27916" y="36478"/>
                    <a:pt x="33671" y="35395"/>
                    <a:pt x="39766" y="37697"/>
                  </a:cubicBezTo>
                  <a:cubicBezTo>
                    <a:pt x="45860" y="39932"/>
                    <a:pt x="44235" y="32686"/>
                    <a:pt x="44235" y="30452"/>
                  </a:cubicBezTo>
                  <a:cubicBezTo>
                    <a:pt x="44235" y="28217"/>
                    <a:pt x="50736" y="21581"/>
                    <a:pt x="54257" y="14471"/>
                  </a:cubicBezTo>
                  <a:cubicBezTo>
                    <a:pt x="57778" y="7293"/>
                    <a:pt x="59335" y="3027"/>
                    <a:pt x="54798" y="387"/>
                  </a:cubicBezTo>
                  <a:cubicBezTo>
                    <a:pt x="50261" y="-2254"/>
                    <a:pt x="50939" y="9460"/>
                    <a:pt x="44506" y="10612"/>
                  </a:cubicBezTo>
                  <a:cubicBezTo>
                    <a:pt x="38073" y="11763"/>
                    <a:pt x="36109" y="13659"/>
                    <a:pt x="29676" y="15216"/>
                  </a:cubicBezTo>
                  <a:cubicBezTo>
                    <a:pt x="23243" y="16774"/>
                    <a:pt x="21415" y="8986"/>
                    <a:pt x="5841" y="4720"/>
                  </a:cubicBezTo>
                  <a:cubicBezTo>
                    <a:pt x="-1743" y="2689"/>
                    <a:pt x="-1743" y="14607"/>
                    <a:pt x="4690" y="30113"/>
                  </a:cubicBezTo>
                  <a:cubicBezTo>
                    <a:pt x="11122" y="45484"/>
                    <a:pt x="19587" y="36478"/>
                    <a:pt x="23717" y="364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 233">
              <a:extLst>
                <a:ext uri="{FF2B5EF4-FFF2-40B4-BE49-F238E27FC236}">
                  <a16:creationId xmlns:a16="http://schemas.microsoft.com/office/drawing/2014/main" id="{4AE0571B-9DBA-CBA1-E9B1-1CAC974CC3CC}"/>
                </a:ext>
              </a:extLst>
            </p:cNvPr>
            <p:cNvSpPr/>
            <p:nvPr/>
          </p:nvSpPr>
          <p:spPr bwMode="ltGray">
            <a:xfrm>
              <a:off x="7333471" y="2879766"/>
              <a:ext cx="17798" cy="31373"/>
            </a:xfrm>
            <a:custGeom>
              <a:avLst/>
              <a:gdLst>
                <a:gd name="connsiteX0" fmla="*/ 1511 w 17798"/>
                <a:gd name="connsiteY0" fmla="*/ 7537 h 31373"/>
                <a:gd name="connsiteX1" fmla="*/ 2052 w 17798"/>
                <a:gd name="connsiteY1" fmla="*/ 156 h 31373"/>
                <a:gd name="connsiteX2" fmla="*/ 969 w 17798"/>
                <a:gd name="connsiteY2" fmla="*/ 7199 h 31373"/>
                <a:gd name="connsiteX3" fmla="*/ 3000 w 17798"/>
                <a:gd name="connsiteY3" fmla="*/ 25820 h 31373"/>
                <a:gd name="connsiteX4" fmla="*/ 15460 w 17798"/>
                <a:gd name="connsiteY4" fmla="*/ 30696 h 31373"/>
                <a:gd name="connsiteX5" fmla="*/ 14918 w 17798"/>
                <a:gd name="connsiteY5" fmla="*/ 17762 h 31373"/>
                <a:gd name="connsiteX6" fmla="*/ 1511 w 17798"/>
                <a:gd name="connsiteY6" fmla="*/ 7537 h 3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98" h="31373">
                  <a:moveTo>
                    <a:pt x="1511" y="7537"/>
                  </a:moveTo>
                  <a:cubicBezTo>
                    <a:pt x="1511" y="4490"/>
                    <a:pt x="5438" y="-995"/>
                    <a:pt x="2052" y="156"/>
                  </a:cubicBezTo>
                  <a:cubicBezTo>
                    <a:pt x="-1401" y="1307"/>
                    <a:pt x="427" y="4016"/>
                    <a:pt x="969" y="7199"/>
                  </a:cubicBezTo>
                  <a:cubicBezTo>
                    <a:pt x="2052" y="13564"/>
                    <a:pt x="-453" y="22434"/>
                    <a:pt x="3000" y="25820"/>
                  </a:cubicBezTo>
                  <a:cubicBezTo>
                    <a:pt x="6454" y="29206"/>
                    <a:pt x="13157" y="32930"/>
                    <a:pt x="15460" y="30696"/>
                  </a:cubicBezTo>
                  <a:cubicBezTo>
                    <a:pt x="17762" y="28461"/>
                    <a:pt x="19523" y="21757"/>
                    <a:pt x="14918" y="17762"/>
                  </a:cubicBezTo>
                  <a:cubicBezTo>
                    <a:pt x="10313" y="13767"/>
                    <a:pt x="1511" y="10584"/>
                    <a:pt x="1511" y="75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 234">
              <a:extLst>
                <a:ext uri="{FF2B5EF4-FFF2-40B4-BE49-F238E27FC236}">
                  <a16:creationId xmlns:a16="http://schemas.microsoft.com/office/drawing/2014/main" id="{298061C9-673B-80F6-2113-0D435AD873B9}"/>
                </a:ext>
              </a:extLst>
            </p:cNvPr>
            <p:cNvSpPr/>
            <p:nvPr/>
          </p:nvSpPr>
          <p:spPr bwMode="ltGray">
            <a:xfrm>
              <a:off x="7488786" y="2653756"/>
              <a:ext cx="84496" cy="69451"/>
            </a:xfrm>
            <a:custGeom>
              <a:avLst/>
              <a:gdLst>
                <a:gd name="connsiteX0" fmla="*/ 19816 w 84496"/>
                <a:gd name="connsiteY0" fmla="*/ 22752 h 69451"/>
                <a:gd name="connsiteX1" fmla="*/ 28145 w 84496"/>
                <a:gd name="connsiteY1" fmla="*/ 40628 h 69451"/>
                <a:gd name="connsiteX2" fmla="*/ 33765 w 84496"/>
                <a:gd name="connsiteY2" fmla="*/ 62974 h 69451"/>
                <a:gd name="connsiteX3" fmla="*/ 43990 w 84496"/>
                <a:gd name="connsiteY3" fmla="*/ 66766 h 69451"/>
                <a:gd name="connsiteX4" fmla="*/ 42094 w 84496"/>
                <a:gd name="connsiteY4" fmla="*/ 69407 h 69451"/>
                <a:gd name="connsiteX5" fmla="*/ 57397 w 84496"/>
                <a:gd name="connsiteY5" fmla="*/ 65886 h 69451"/>
                <a:gd name="connsiteX6" fmla="*/ 73513 w 84496"/>
                <a:gd name="connsiteY6" fmla="*/ 59182 h 69451"/>
                <a:gd name="connsiteX7" fmla="*/ 84212 w 84496"/>
                <a:gd name="connsiteY7" fmla="*/ 61146 h 69451"/>
                <a:gd name="connsiteX8" fmla="*/ 67690 w 84496"/>
                <a:gd name="connsiteY8" fmla="*/ 47738 h 69451"/>
                <a:gd name="connsiteX9" fmla="*/ 59564 w 84496"/>
                <a:gd name="connsiteY9" fmla="*/ 36227 h 69451"/>
                <a:gd name="connsiteX10" fmla="*/ 61867 w 84496"/>
                <a:gd name="connsiteY10" fmla="*/ 28101 h 69451"/>
                <a:gd name="connsiteX11" fmla="*/ 50490 w 84496"/>
                <a:gd name="connsiteY11" fmla="*/ 2708 h 69451"/>
                <a:gd name="connsiteX12" fmla="*/ 28077 w 84496"/>
                <a:gd name="connsiteY12" fmla="*/ 17605 h 69451"/>
                <a:gd name="connsiteX13" fmla="*/ 29702 w 84496"/>
                <a:gd name="connsiteY13" fmla="*/ 2437 h 69451"/>
                <a:gd name="connsiteX14" fmla="*/ 24082 w 84496"/>
                <a:gd name="connsiteY14" fmla="*/ 677 h 69451"/>
                <a:gd name="connsiteX15" fmla="*/ 23811 w 84496"/>
                <a:gd name="connsiteY15" fmla="*/ 541 h 69451"/>
                <a:gd name="connsiteX16" fmla="*/ 4377 w 84496"/>
                <a:gd name="connsiteY16" fmla="*/ 7854 h 69451"/>
                <a:gd name="connsiteX17" fmla="*/ 3632 w 84496"/>
                <a:gd name="connsiteY17" fmla="*/ 28169 h 69451"/>
                <a:gd name="connsiteX18" fmla="*/ 19816 w 84496"/>
                <a:gd name="connsiteY18" fmla="*/ 22752 h 69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4496" h="69451">
                  <a:moveTo>
                    <a:pt x="19816" y="22752"/>
                  </a:moveTo>
                  <a:cubicBezTo>
                    <a:pt x="30108" y="23158"/>
                    <a:pt x="28145" y="34940"/>
                    <a:pt x="28145" y="40628"/>
                  </a:cubicBezTo>
                  <a:cubicBezTo>
                    <a:pt x="28145" y="46249"/>
                    <a:pt x="31530" y="61484"/>
                    <a:pt x="33765" y="62974"/>
                  </a:cubicBezTo>
                  <a:cubicBezTo>
                    <a:pt x="36067" y="64464"/>
                    <a:pt x="46292" y="63313"/>
                    <a:pt x="43990" y="66766"/>
                  </a:cubicBezTo>
                  <a:cubicBezTo>
                    <a:pt x="41688" y="70152"/>
                    <a:pt x="36812" y="69001"/>
                    <a:pt x="42094" y="69407"/>
                  </a:cubicBezTo>
                  <a:cubicBezTo>
                    <a:pt x="47443" y="69813"/>
                    <a:pt x="48662" y="67375"/>
                    <a:pt x="57397" y="65886"/>
                  </a:cubicBezTo>
                  <a:cubicBezTo>
                    <a:pt x="66132" y="64396"/>
                    <a:pt x="68977" y="59182"/>
                    <a:pt x="73513" y="59182"/>
                  </a:cubicBezTo>
                  <a:cubicBezTo>
                    <a:pt x="78050" y="59182"/>
                    <a:pt x="86108" y="66089"/>
                    <a:pt x="84212" y="61146"/>
                  </a:cubicBezTo>
                  <a:cubicBezTo>
                    <a:pt x="82316" y="56270"/>
                    <a:pt x="71482" y="53359"/>
                    <a:pt x="67690" y="47738"/>
                  </a:cubicBezTo>
                  <a:cubicBezTo>
                    <a:pt x="63898" y="42118"/>
                    <a:pt x="63018" y="38529"/>
                    <a:pt x="59564" y="36227"/>
                  </a:cubicBezTo>
                  <a:cubicBezTo>
                    <a:pt x="56111" y="33924"/>
                    <a:pt x="58819" y="30742"/>
                    <a:pt x="61867" y="28101"/>
                  </a:cubicBezTo>
                  <a:cubicBezTo>
                    <a:pt x="64914" y="25460"/>
                    <a:pt x="63018" y="1963"/>
                    <a:pt x="50490" y="2708"/>
                  </a:cubicBezTo>
                  <a:cubicBezTo>
                    <a:pt x="37963" y="3453"/>
                    <a:pt x="34510" y="24783"/>
                    <a:pt x="28077" y="17605"/>
                  </a:cubicBezTo>
                  <a:cubicBezTo>
                    <a:pt x="21644" y="10428"/>
                    <a:pt x="27806" y="6568"/>
                    <a:pt x="29702" y="2437"/>
                  </a:cubicBezTo>
                  <a:cubicBezTo>
                    <a:pt x="31598" y="-1693"/>
                    <a:pt x="26384" y="677"/>
                    <a:pt x="24082" y="677"/>
                  </a:cubicBezTo>
                  <a:cubicBezTo>
                    <a:pt x="23879" y="677"/>
                    <a:pt x="23879" y="609"/>
                    <a:pt x="23811" y="541"/>
                  </a:cubicBezTo>
                  <a:cubicBezTo>
                    <a:pt x="16836" y="5688"/>
                    <a:pt x="8914" y="4266"/>
                    <a:pt x="4377" y="7854"/>
                  </a:cubicBezTo>
                  <a:cubicBezTo>
                    <a:pt x="-973" y="11985"/>
                    <a:pt x="-1650" y="21804"/>
                    <a:pt x="3632" y="28169"/>
                  </a:cubicBezTo>
                  <a:cubicBezTo>
                    <a:pt x="8914" y="34399"/>
                    <a:pt x="9523" y="22413"/>
                    <a:pt x="19816" y="2275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 235">
              <a:extLst>
                <a:ext uri="{FF2B5EF4-FFF2-40B4-BE49-F238E27FC236}">
                  <a16:creationId xmlns:a16="http://schemas.microsoft.com/office/drawing/2014/main" id="{4C3EB697-CA4E-22CD-C38B-718F31748978}"/>
                </a:ext>
              </a:extLst>
            </p:cNvPr>
            <p:cNvSpPr/>
            <p:nvPr/>
          </p:nvSpPr>
          <p:spPr bwMode="ltGray">
            <a:xfrm>
              <a:off x="7512501" y="2650536"/>
              <a:ext cx="3709" cy="3558"/>
            </a:xfrm>
            <a:custGeom>
              <a:avLst/>
              <a:gdLst>
                <a:gd name="connsiteX0" fmla="*/ 3550 w 3709"/>
                <a:gd name="connsiteY0" fmla="*/ 376 h 3558"/>
                <a:gd name="connsiteX1" fmla="*/ 96 w 3709"/>
                <a:gd name="connsiteY1" fmla="*/ 3558 h 3558"/>
                <a:gd name="connsiteX2" fmla="*/ 3550 w 3709"/>
                <a:gd name="connsiteY2" fmla="*/ 376 h 3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09" h="3558">
                  <a:moveTo>
                    <a:pt x="3550" y="376"/>
                  </a:moveTo>
                  <a:cubicBezTo>
                    <a:pt x="4701" y="-1249"/>
                    <a:pt x="-784" y="2881"/>
                    <a:pt x="96" y="3558"/>
                  </a:cubicBezTo>
                  <a:cubicBezTo>
                    <a:pt x="1315" y="2746"/>
                    <a:pt x="2466" y="1730"/>
                    <a:pt x="3550" y="37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 236">
              <a:extLst>
                <a:ext uri="{FF2B5EF4-FFF2-40B4-BE49-F238E27FC236}">
                  <a16:creationId xmlns:a16="http://schemas.microsoft.com/office/drawing/2014/main" id="{0A0E8A61-D9B3-793A-BABA-DFF7E0883B3C}"/>
                </a:ext>
              </a:extLst>
            </p:cNvPr>
            <p:cNvSpPr/>
            <p:nvPr/>
          </p:nvSpPr>
          <p:spPr bwMode="ltGray">
            <a:xfrm>
              <a:off x="7747584" y="2726838"/>
              <a:ext cx="24840" cy="16823"/>
            </a:xfrm>
            <a:custGeom>
              <a:avLst/>
              <a:gdLst>
                <a:gd name="connsiteX0" fmla="*/ 23818 w 24840"/>
                <a:gd name="connsiteY0" fmla="*/ 11290 h 16823"/>
                <a:gd name="connsiteX1" fmla="*/ 9327 w 24840"/>
                <a:gd name="connsiteY1" fmla="*/ 524 h 16823"/>
                <a:gd name="connsiteX2" fmla="*/ 456 w 24840"/>
                <a:gd name="connsiteY2" fmla="*/ 998 h 16823"/>
                <a:gd name="connsiteX3" fmla="*/ 9598 w 24840"/>
                <a:gd name="connsiteY3" fmla="*/ 15286 h 16823"/>
                <a:gd name="connsiteX4" fmla="*/ 23818 w 24840"/>
                <a:gd name="connsiteY4" fmla="*/ 11290 h 1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40" h="16823">
                  <a:moveTo>
                    <a:pt x="23818" y="11290"/>
                  </a:moveTo>
                  <a:cubicBezTo>
                    <a:pt x="19281" y="3029"/>
                    <a:pt x="11629" y="185"/>
                    <a:pt x="9327" y="524"/>
                  </a:cubicBezTo>
                  <a:cubicBezTo>
                    <a:pt x="7025" y="930"/>
                    <a:pt x="1201" y="-1169"/>
                    <a:pt x="456" y="998"/>
                  </a:cubicBezTo>
                  <a:cubicBezTo>
                    <a:pt x="-1440" y="6280"/>
                    <a:pt x="2759" y="14134"/>
                    <a:pt x="9598" y="15286"/>
                  </a:cubicBezTo>
                  <a:cubicBezTo>
                    <a:pt x="16369" y="16369"/>
                    <a:pt x="28422" y="19619"/>
                    <a:pt x="23818" y="1129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 237">
              <a:extLst>
                <a:ext uri="{FF2B5EF4-FFF2-40B4-BE49-F238E27FC236}">
                  <a16:creationId xmlns:a16="http://schemas.microsoft.com/office/drawing/2014/main" id="{B1648980-ADF5-BB27-ABC9-E910924A48DE}"/>
                </a:ext>
              </a:extLst>
            </p:cNvPr>
            <p:cNvSpPr/>
            <p:nvPr/>
          </p:nvSpPr>
          <p:spPr bwMode="ltGray">
            <a:xfrm>
              <a:off x="7656639" y="2578444"/>
              <a:ext cx="6961" cy="12067"/>
            </a:xfrm>
            <a:custGeom>
              <a:avLst/>
              <a:gdLst>
                <a:gd name="connsiteX0" fmla="*/ 4185 w 6961"/>
                <a:gd name="connsiteY0" fmla="*/ 11322 h 12067"/>
                <a:gd name="connsiteX1" fmla="*/ 6961 w 6961"/>
                <a:gd name="connsiteY1" fmla="*/ 12067 h 12067"/>
                <a:gd name="connsiteX2" fmla="*/ 731 w 6961"/>
                <a:gd name="connsiteY2" fmla="*/ 82 h 12067"/>
                <a:gd name="connsiteX3" fmla="*/ 4185 w 6961"/>
                <a:gd name="connsiteY3" fmla="*/ 11322 h 1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61" h="12067">
                  <a:moveTo>
                    <a:pt x="4185" y="11322"/>
                  </a:moveTo>
                  <a:cubicBezTo>
                    <a:pt x="4794" y="10916"/>
                    <a:pt x="5810" y="11322"/>
                    <a:pt x="6961" y="12067"/>
                  </a:cubicBezTo>
                  <a:cubicBezTo>
                    <a:pt x="5065" y="6650"/>
                    <a:pt x="4185" y="-866"/>
                    <a:pt x="731" y="82"/>
                  </a:cubicBezTo>
                  <a:cubicBezTo>
                    <a:pt x="-1503" y="826"/>
                    <a:pt x="1883" y="12880"/>
                    <a:pt x="4185" y="1132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 238">
              <a:extLst>
                <a:ext uri="{FF2B5EF4-FFF2-40B4-BE49-F238E27FC236}">
                  <a16:creationId xmlns:a16="http://schemas.microsoft.com/office/drawing/2014/main" id="{D1347F14-BC81-6FB5-2388-CE0C4ABE4CD6}"/>
                </a:ext>
              </a:extLst>
            </p:cNvPr>
            <p:cNvSpPr/>
            <p:nvPr/>
          </p:nvSpPr>
          <p:spPr bwMode="ltGray">
            <a:xfrm>
              <a:off x="7663600" y="2590511"/>
              <a:ext cx="4750" cy="5467"/>
            </a:xfrm>
            <a:custGeom>
              <a:avLst/>
              <a:gdLst>
                <a:gd name="connsiteX0" fmla="*/ 3250 w 4750"/>
                <a:gd name="connsiteY0" fmla="*/ 5011 h 5467"/>
                <a:gd name="connsiteX1" fmla="*/ 0 w 4750"/>
                <a:gd name="connsiteY1" fmla="*/ 0 h 5467"/>
                <a:gd name="connsiteX2" fmla="*/ 3250 w 4750"/>
                <a:gd name="connsiteY2" fmla="*/ 5011 h 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50" h="5467">
                  <a:moveTo>
                    <a:pt x="3250" y="5011"/>
                  </a:moveTo>
                  <a:cubicBezTo>
                    <a:pt x="6907" y="6975"/>
                    <a:pt x="3115" y="2099"/>
                    <a:pt x="0" y="0"/>
                  </a:cubicBezTo>
                  <a:cubicBezTo>
                    <a:pt x="813" y="2302"/>
                    <a:pt x="1828" y="4266"/>
                    <a:pt x="3250" y="501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 239">
              <a:extLst>
                <a:ext uri="{FF2B5EF4-FFF2-40B4-BE49-F238E27FC236}">
                  <a16:creationId xmlns:a16="http://schemas.microsoft.com/office/drawing/2014/main" id="{F21D474B-3284-6EDA-78ED-9892C11CEDC6}"/>
                </a:ext>
              </a:extLst>
            </p:cNvPr>
            <p:cNvSpPr/>
            <p:nvPr/>
          </p:nvSpPr>
          <p:spPr bwMode="ltGray">
            <a:xfrm>
              <a:off x="9646805" y="2365274"/>
              <a:ext cx="37281" cy="19133"/>
            </a:xfrm>
            <a:custGeom>
              <a:avLst/>
              <a:gdLst>
                <a:gd name="connsiteX0" fmla="*/ 36855 w 37281"/>
                <a:gd name="connsiteY0" fmla="*/ 13155 h 19133"/>
                <a:gd name="connsiteX1" fmla="*/ 15863 w 37281"/>
                <a:gd name="connsiteY1" fmla="*/ 357 h 19133"/>
                <a:gd name="connsiteX2" fmla="*/ 357 w 37281"/>
                <a:gd name="connsiteY2" fmla="*/ 5368 h 19133"/>
                <a:gd name="connsiteX3" fmla="*/ 15796 w 37281"/>
                <a:gd name="connsiteY3" fmla="*/ 17083 h 19133"/>
                <a:gd name="connsiteX4" fmla="*/ 36855 w 37281"/>
                <a:gd name="connsiteY4" fmla="*/ 13155 h 1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81" h="19133">
                  <a:moveTo>
                    <a:pt x="36855" y="13155"/>
                  </a:moveTo>
                  <a:cubicBezTo>
                    <a:pt x="33401" y="2998"/>
                    <a:pt x="21010" y="-1336"/>
                    <a:pt x="15863" y="357"/>
                  </a:cubicBezTo>
                  <a:cubicBezTo>
                    <a:pt x="10717" y="2050"/>
                    <a:pt x="1711" y="967"/>
                    <a:pt x="357" y="5368"/>
                  </a:cubicBezTo>
                  <a:cubicBezTo>
                    <a:pt x="-2216" y="13426"/>
                    <a:pt x="9769" y="16473"/>
                    <a:pt x="15796" y="17083"/>
                  </a:cubicBezTo>
                  <a:cubicBezTo>
                    <a:pt x="21822" y="17557"/>
                    <a:pt x="40308" y="23312"/>
                    <a:pt x="36855" y="1315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 240">
              <a:extLst>
                <a:ext uri="{FF2B5EF4-FFF2-40B4-BE49-F238E27FC236}">
                  <a16:creationId xmlns:a16="http://schemas.microsoft.com/office/drawing/2014/main" id="{F1531F14-5EC4-F2AB-BD27-93D02395D7A9}"/>
                </a:ext>
              </a:extLst>
            </p:cNvPr>
            <p:cNvSpPr/>
            <p:nvPr/>
          </p:nvSpPr>
          <p:spPr bwMode="ltGray">
            <a:xfrm>
              <a:off x="9679011" y="2369172"/>
              <a:ext cx="80113" cy="91592"/>
            </a:xfrm>
            <a:custGeom>
              <a:avLst/>
              <a:gdLst>
                <a:gd name="connsiteX0" fmla="*/ 17853 w 80113"/>
                <a:gd name="connsiteY0" fmla="*/ 44130 h 91592"/>
                <a:gd name="connsiteX1" fmla="*/ 23541 w 80113"/>
                <a:gd name="connsiteY1" fmla="*/ 66679 h 91592"/>
                <a:gd name="connsiteX2" fmla="*/ 29974 w 80113"/>
                <a:gd name="connsiteY2" fmla="*/ 80831 h 91592"/>
                <a:gd name="connsiteX3" fmla="*/ 36610 w 80113"/>
                <a:gd name="connsiteY3" fmla="*/ 90311 h 91592"/>
                <a:gd name="connsiteX4" fmla="*/ 47986 w 80113"/>
                <a:gd name="connsiteY4" fmla="*/ 60314 h 91592"/>
                <a:gd name="connsiteX5" fmla="*/ 78051 w 80113"/>
                <a:gd name="connsiteY5" fmla="*/ 56318 h 91592"/>
                <a:gd name="connsiteX6" fmla="*/ 74327 w 80113"/>
                <a:gd name="connsiteY6" fmla="*/ 26524 h 91592"/>
                <a:gd name="connsiteX7" fmla="*/ 61732 w 80113"/>
                <a:gd name="connsiteY7" fmla="*/ 19143 h 91592"/>
                <a:gd name="connsiteX8" fmla="*/ 37355 w 80113"/>
                <a:gd name="connsiteY8" fmla="*/ 4246 h 91592"/>
                <a:gd name="connsiteX9" fmla="*/ 22661 w 80113"/>
                <a:gd name="connsiteY9" fmla="*/ 454 h 91592"/>
                <a:gd name="connsiteX10" fmla="*/ 23067 w 80113"/>
                <a:gd name="connsiteY10" fmla="*/ 13997 h 91592"/>
                <a:gd name="connsiteX11" fmla="*/ 10675 w 80113"/>
                <a:gd name="connsiteY11" fmla="*/ 26727 h 91592"/>
                <a:gd name="connsiteX12" fmla="*/ 924 w 80113"/>
                <a:gd name="connsiteY12" fmla="*/ 35259 h 91592"/>
                <a:gd name="connsiteX13" fmla="*/ 17853 w 80113"/>
                <a:gd name="connsiteY13" fmla="*/ 44130 h 91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0113" h="91592">
                  <a:moveTo>
                    <a:pt x="17853" y="44130"/>
                  </a:moveTo>
                  <a:cubicBezTo>
                    <a:pt x="19004" y="50901"/>
                    <a:pt x="22661" y="61871"/>
                    <a:pt x="23541" y="66679"/>
                  </a:cubicBezTo>
                  <a:cubicBezTo>
                    <a:pt x="24421" y="71486"/>
                    <a:pt x="29703" y="77716"/>
                    <a:pt x="29974" y="80831"/>
                  </a:cubicBezTo>
                  <a:cubicBezTo>
                    <a:pt x="30245" y="83946"/>
                    <a:pt x="29771" y="95390"/>
                    <a:pt x="36610" y="90311"/>
                  </a:cubicBezTo>
                  <a:cubicBezTo>
                    <a:pt x="43449" y="85232"/>
                    <a:pt x="38845" y="65121"/>
                    <a:pt x="47986" y="60314"/>
                  </a:cubicBezTo>
                  <a:cubicBezTo>
                    <a:pt x="57128" y="55506"/>
                    <a:pt x="73514" y="67627"/>
                    <a:pt x="78051" y="56318"/>
                  </a:cubicBezTo>
                  <a:cubicBezTo>
                    <a:pt x="82588" y="45010"/>
                    <a:pt x="78864" y="37562"/>
                    <a:pt x="74327" y="26524"/>
                  </a:cubicBezTo>
                  <a:cubicBezTo>
                    <a:pt x="69790" y="15487"/>
                    <a:pt x="74259" y="20836"/>
                    <a:pt x="61732" y="19143"/>
                  </a:cubicBezTo>
                  <a:cubicBezTo>
                    <a:pt x="49205" y="17450"/>
                    <a:pt x="43043" y="7361"/>
                    <a:pt x="37355" y="4246"/>
                  </a:cubicBezTo>
                  <a:cubicBezTo>
                    <a:pt x="31667" y="1131"/>
                    <a:pt x="26114" y="-968"/>
                    <a:pt x="22661" y="454"/>
                  </a:cubicBezTo>
                  <a:cubicBezTo>
                    <a:pt x="19207" y="1876"/>
                    <a:pt x="25437" y="11627"/>
                    <a:pt x="23067" y="13997"/>
                  </a:cubicBezTo>
                  <a:cubicBezTo>
                    <a:pt x="15551" y="21378"/>
                    <a:pt x="14400" y="21919"/>
                    <a:pt x="10675" y="26727"/>
                  </a:cubicBezTo>
                  <a:cubicBezTo>
                    <a:pt x="6951" y="31535"/>
                    <a:pt x="-3071" y="29300"/>
                    <a:pt x="924" y="35259"/>
                  </a:cubicBezTo>
                  <a:cubicBezTo>
                    <a:pt x="4920" y="41286"/>
                    <a:pt x="16702" y="37358"/>
                    <a:pt x="17853" y="441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 241">
              <a:extLst>
                <a:ext uri="{FF2B5EF4-FFF2-40B4-BE49-F238E27FC236}">
                  <a16:creationId xmlns:a16="http://schemas.microsoft.com/office/drawing/2014/main" id="{F60EE1C3-FFF0-6DA7-4D0A-C4858FF8E467}"/>
                </a:ext>
              </a:extLst>
            </p:cNvPr>
            <p:cNvSpPr/>
            <p:nvPr/>
          </p:nvSpPr>
          <p:spPr bwMode="ltGray">
            <a:xfrm>
              <a:off x="9529728" y="2073237"/>
              <a:ext cx="311492" cy="213798"/>
            </a:xfrm>
            <a:custGeom>
              <a:avLst/>
              <a:gdLst>
                <a:gd name="connsiteX0" fmla="*/ 249816 w 311492"/>
                <a:gd name="connsiteY0" fmla="*/ 208766 h 213798"/>
                <a:gd name="connsiteX1" fmla="*/ 270739 w 311492"/>
                <a:gd name="connsiteY1" fmla="*/ 184592 h 213798"/>
                <a:gd name="connsiteX2" fmla="*/ 278391 w 311492"/>
                <a:gd name="connsiteY2" fmla="*/ 164819 h 213798"/>
                <a:gd name="connsiteX3" fmla="*/ 297622 w 311492"/>
                <a:gd name="connsiteY3" fmla="*/ 148026 h 213798"/>
                <a:gd name="connsiteX4" fmla="*/ 308050 w 311492"/>
                <a:gd name="connsiteY4" fmla="*/ 120534 h 213798"/>
                <a:gd name="connsiteX5" fmla="*/ 283944 w 311492"/>
                <a:gd name="connsiteY5" fmla="*/ 116268 h 213798"/>
                <a:gd name="connsiteX6" fmla="*/ 279136 w 311492"/>
                <a:gd name="connsiteY6" fmla="*/ 113560 h 213798"/>
                <a:gd name="connsiteX7" fmla="*/ 265390 w 311492"/>
                <a:gd name="connsiteY7" fmla="*/ 102454 h 213798"/>
                <a:gd name="connsiteX8" fmla="*/ 263359 w 311492"/>
                <a:gd name="connsiteY8" fmla="*/ 86203 h 213798"/>
                <a:gd name="connsiteX9" fmla="*/ 265255 w 311492"/>
                <a:gd name="connsiteY9" fmla="*/ 71712 h 213798"/>
                <a:gd name="connsiteX10" fmla="*/ 272161 w 311492"/>
                <a:gd name="connsiteY10" fmla="*/ 43204 h 213798"/>
                <a:gd name="connsiteX11" fmla="*/ 292273 w 311492"/>
                <a:gd name="connsiteY11" fmla="*/ 33115 h 213798"/>
                <a:gd name="connsiteX12" fmla="*/ 270536 w 311492"/>
                <a:gd name="connsiteY12" fmla="*/ 20791 h 213798"/>
                <a:gd name="connsiteX13" fmla="*/ 247039 w 311492"/>
                <a:gd name="connsiteY13" fmla="*/ 32979 h 213798"/>
                <a:gd name="connsiteX14" fmla="*/ 231194 w 311492"/>
                <a:gd name="connsiteY14" fmla="*/ 50924 h 213798"/>
                <a:gd name="connsiteX15" fmla="*/ 230246 w 311492"/>
                <a:gd name="connsiteY15" fmla="*/ 67785 h 213798"/>
                <a:gd name="connsiteX16" fmla="*/ 212911 w 311492"/>
                <a:gd name="connsiteY16" fmla="*/ 82411 h 213798"/>
                <a:gd name="connsiteX17" fmla="*/ 215010 w 311492"/>
                <a:gd name="connsiteY17" fmla="*/ 115862 h 213798"/>
                <a:gd name="connsiteX18" fmla="*/ 199978 w 311492"/>
                <a:gd name="connsiteY18" fmla="*/ 129134 h 213798"/>
                <a:gd name="connsiteX19" fmla="*/ 164360 w 311492"/>
                <a:gd name="connsiteY19" fmla="*/ 119180 h 213798"/>
                <a:gd name="connsiteX20" fmla="*/ 158401 w 311492"/>
                <a:gd name="connsiteY20" fmla="*/ 94803 h 213798"/>
                <a:gd name="connsiteX21" fmla="*/ 168897 w 311492"/>
                <a:gd name="connsiteY21" fmla="*/ 79025 h 213798"/>
                <a:gd name="connsiteX22" fmla="*/ 161584 w 311492"/>
                <a:gd name="connsiteY22" fmla="*/ 61216 h 213798"/>
                <a:gd name="connsiteX23" fmla="*/ 148785 w 311492"/>
                <a:gd name="connsiteY23" fmla="*/ 45371 h 213798"/>
                <a:gd name="connsiteX24" fmla="*/ 140118 w 311492"/>
                <a:gd name="connsiteY24" fmla="*/ 29661 h 213798"/>
                <a:gd name="connsiteX25" fmla="*/ 136123 w 311492"/>
                <a:gd name="connsiteY25" fmla="*/ 14629 h 213798"/>
                <a:gd name="connsiteX26" fmla="*/ 135039 w 311492"/>
                <a:gd name="connsiteY26" fmla="*/ 950 h 213798"/>
                <a:gd name="connsiteX27" fmla="*/ 103484 w 311492"/>
                <a:gd name="connsiteY27" fmla="*/ 13545 h 213798"/>
                <a:gd name="connsiteX28" fmla="*/ 89671 w 311492"/>
                <a:gd name="connsiteY28" fmla="*/ 18895 h 213798"/>
                <a:gd name="connsiteX29" fmla="*/ 86691 w 311492"/>
                <a:gd name="connsiteY29" fmla="*/ 30812 h 213798"/>
                <a:gd name="connsiteX30" fmla="*/ 75180 w 311492"/>
                <a:gd name="connsiteY30" fmla="*/ 26140 h 213798"/>
                <a:gd name="connsiteX31" fmla="*/ 55814 w 311492"/>
                <a:gd name="connsiteY31" fmla="*/ 33047 h 213798"/>
                <a:gd name="connsiteX32" fmla="*/ 55881 w 311492"/>
                <a:gd name="connsiteY32" fmla="*/ 52210 h 213798"/>
                <a:gd name="connsiteX33" fmla="*/ 39359 w 311492"/>
                <a:gd name="connsiteY33" fmla="*/ 68800 h 213798"/>
                <a:gd name="connsiteX34" fmla="*/ 29811 w 311492"/>
                <a:gd name="connsiteY34" fmla="*/ 75639 h 213798"/>
                <a:gd name="connsiteX35" fmla="*/ 9903 w 311492"/>
                <a:gd name="connsiteY35" fmla="*/ 92162 h 213798"/>
                <a:gd name="connsiteX36" fmla="*/ 1642 w 311492"/>
                <a:gd name="connsiteY36" fmla="*/ 110445 h 213798"/>
                <a:gd name="connsiteX37" fmla="*/ 3741 w 311492"/>
                <a:gd name="connsiteY37" fmla="*/ 122701 h 213798"/>
                <a:gd name="connsiteX38" fmla="*/ 6991 w 311492"/>
                <a:gd name="connsiteY38" fmla="*/ 132520 h 213798"/>
                <a:gd name="connsiteX39" fmla="*/ 19518 w 311492"/>
                <a:gd name="connsiteY39" fmla="*/ 147688 h 213798"/>
                <a:gd name="connsiteX40" fmla="*/ 30488 w 311492"/>
                <a:gd name="connsiteY40" fmla="*/ 152157 h 213798"/>
                <a:gd name="connsiteX41" fmla="*/ 49855 w 311492"/>
                <a:gd name="connsiteY41" fmla="*/ 158996 h 213798"/>
                <a:gd name="connsiteX42" fmla="*/ 32113 w 311492"/>
                <a:gd name="connsiteY42" fmla="*/ 180597 h 213798"/>
                <a:gd name="connsiteX43" fmla="*/ 38411 w 311492"/>
                <a:gd name="connsiteY43" fmla="*/ 203281 h 213798"/>
                <a:gd name="connsiteX44" fmla="*/ 67596 w 311492"/>
                <a:gd name="connsiteY44" fmla="*/ 200843 h 213798"/>
                <a:gd name="connsiteX45" fmla="*/ 93057 w 311492"/>
                <a:gd name="connsiteY45" fmla="*/ 213438 h 213798"/>
                <a:gd name="connsiteX46" fmla="*/ 113371 w 311492"/>
                <a:gd name="connsiteY46" fmla="*/ 197119 h 213798"/>
                <a:gd name="connsiteX47" fmla="*/ 134430 w 311492"/>
                <a:gd name="connsiteY47" fmla="*/ 185337 h 213798"/>
                <a:gd name="connsiteX48" fmla="*/ 153526 w 311492"/>
                <a:gd name="connsiteY48" fmla="*/ 181206 h 213798"/>
                <a:gd name="connsiteX49" fmla="*/ 174246 w 311492"/>
                <a:gd name="connsiteY49" fmla="*/ 182222 h 213798"/>
                <a:gd name="connsiteX50" fmla="*/ 199436 w 311492"/>
                <a:gd name="connsiteY50" fmla="*/ 189806 h 213798"/>
                <a:gd name="connsiteX51" fmla="*/ 219886 w 311492"/>
                <a:gd name="connsiteY51" fmla="*/ 194004 h 213798"/>
                <a:gd name="connsiteX52" fmla="*/ 249816 w 311492"/>
                <a:gd name="connsiteY52" fmla="*/ 208766 h 213798"/>
                <a:gd name="connsiteX53" fmla="*/ 74435 w 311492"/>
                <a:gd name="connsiteY53" fmla="*/ 57153 h 213798"/>
                <a:gd name="connsiteX54" fmla="*/ 64345 w 311492"/>
                <a:gd name="connsiteY54" fmla="*/ 56476 h 213798"/>
                <a:gd name="connsiteX55" fmla="*/ 74435 w 311492"/>
                <a:gd name="connsiteY55" fmla="*/ 57153 h 213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11492" h="213798">
                  <a:moveTo>
                    <a:pt x="249816" y="208766"/>
                  </a:moveTo>
                  <a:cubicBezTo>
                    <a:pt x="262952" y="207073"/>
                    <a:pt x="268437" y="188519"/>
                    <a:pt x="270739" y="184592"/>
                  </a:cubicBezTo>
                  <a:cubicBezTo>
                    <a:pt x="273042" y="180665"/>
                    <a:pt x="273245" y="169898"/>
                    <a:pt x="278391" y="164819"/>
                  </a:cubicBezTo>
                  <a:cubicBezTo>
                    <a:pt x="283537" y="159741"/>
                    <a:pt x="292476" y="149719"/>
                    <a:pt x="297622" y="148026"/>
                  </a:cubicBezTo>
                  <a:cubicBezTo>
                    <a:pt x="302768" y="146333"/>
                    <a:pt x="318343" y="151615"/>
                    <a:pt x="308050" y="120534"/>
                  </a:cubicBezTo>
                  <a:cubicBezTo>
                    <a:pt x="297757" y="89453"/>
                    <a:pt x="289564" y="111190"/>
                    <a:pt x="283944" y="116268"/>
                  </a:cubicBezTo>
                  <a:cubicBezTo>
                    <a:pt x="278323" y="121347"/>
                    <a:pt x="281371" y="118638"/>
                    <a:pt x="279136" y="113560"/>
                  </a:cubicBezTo>
                  <a:cubicBezTo>
                    <a:pt x="276834" y="108481"/>
                    <a:pt x="265932" y="105095"/>
                    <a:pt x="265390" y="102454"/>
                  </a:cubicBezTo>
                  <a:cubicBezTo>
                    <a:pt x="264848" y="99881"/>
                    <a:pt x="263968" y="90740"/>
                    <a:pt x="263359" y="86203"/>
                  </a:cubicBezTo>
                  <a:cubicBezTo>
                    <a:pt x="262817" y="81666"/>
                    <a:pt x="263562" y="76791"/>
                    <a:pt x="265255" y="71712"/>
                  </a:cubicBezTo>
                  <a:cubicBezTo>
                    <a:pt x="266947" y="66633"/>
                    <a:pt x="268166" y="60742"/>
                    <a:pt x="272161" y="43204"/>
                  </a:cubicBezTo>
                  <a:cubicBezTo>
                    <a:pt x="276156" y="25666"/>
                    <a:pt x="287736" y="41037"/>
                    <a:pt x="292273" y="33115"/>
                  </a:cubicBezTo>
                  <a:cubicBezTo>
                    <a:pt x="296810" y="25192"/>
                    <a:pt x="280219" y="22484"/>
                    <a:pt x="270536" y="20791"/>
                  </a:cubicBezTo>
                  <a:cubicBezTo>
                    <a:pt x="260853" y="19098"/>
                    <a:pt x="255571" y="23906"/>
                    <a:pt x="247039" y="32979"/>
                  </a:cubicBezTo>
                  <a:cubicBezTo>
                    <a:pt x="238507" y="42053"/>
                    <a:pt x="241961" y="42392"/>
                    <a:pt x="231194" y="50924"/>
                  </a:cubicBezTo>
                  <a:cubicBezTo>
                    <a:pt x="220428" y="59388"/>
                    <a:pt x="229433" y="55393"/>
                    <a:pt x="230246" y="67785"/>
                  </a:cubicBezTo>
                  <a:cubicBezTo>
                    <a:pt x="231059" y="80244"/>
                    <a:pt x="227741" y="76249"/>
                    <a:pt x="212911" y="82411"/>
                  </a:cubicBezTo>
                  <a:cubicBezTo>
                    <a:pt x="198082" y="88641"/>
                    <a:pt x="208713" y="104553"/>
                    <a:pt x="215010" y="115862"/>
                  </a:cubicBezTo>
                  <a:cubicBezTo>
                    <a:pt x="221308" y="127170"/>
                    <a:pt x="207968" y="127983"/>
                    <a:pt x="199978" y="129134"/>
                  </a:cubicBezTo>
                  <a:cubicBezTo>
                    <a:pt x="191987" y="130285"/>
                    <a:pt x="166865" y="122024"/>
                    <a:pt x="164360" y="119180"/>
                  </a:cubicBezTo>
                  <a:cubicBezTo>
                    <a:pt x="161854" y="116336"/>
                    <a:pt x="161787" y="101574"/>
                    <a:pt x="158401" y="94803"/>
                  </a:cubicBezTo>
                  <a:cubicBezTo>
                    <a:pt x="154948" y="88031"/>
                    <a:pt x="160365" y="86948"/>
                    <a:pt x="168897" y="79025"/>
                  </a:cubicBezTo>
                  <a:cubicBezTo>
                    <a:pt x="177429" y="71103"/>
                    <a:pt x="164969" y="66295"/>
                    <a:pt x="161584" y="61216"/>
                  </a:cubicBezTo>
                  <a:cubicBezTo>
                    <a:pt x="158130" y="56138"/>
                    <a:pt x="151088" y="52143"/>
                    <a:pt x="148785" y="45371"/>
                  </a:cubicBezTo>
                  <a:cubicBezTo>
                    <a:pt x="146483" y="38600"/>
                    <a:pt x="147228" y="29661"/>
                    <a:pt x="140118" y="29661"/>
                  </a:cubicBezTo>
                  <a:cubicBezTo>
                    <a:pt x="138899" y="25666"/>
                    <a:pt x="132602" y="20046"/>
                    <a:pt x="136123" y="14629"/>
                  </a:cubicBezTo>
                  <a:cubicBezTo>
                    <a:pt x="140118" y="8399"/>
                    <a:pt x="140186" y="6300"/>
                    <a:pt x="135039" y="950"/>
                  </a:cubicBezTo>
                  <a:cubicBezTo>
                    <a:pt x="129893" y="-4399"/>
                    <a:pt x="106329" y="14629"/>
                    <a:pt x="103484" y="13545"/>
                  </a:cubicBezTo>
                  <a:cubicBezTo>
                    <a:pt x="100641" y="12394"/>
                    <a:pt x="89671" y="9279"/>
                    <a:pt x="89671" y="18895"/>
                  </a:cubicBezTo>
                  <a:cubicBezTo>
                    <a:pt x="89671" y="28510"/>
                    <a:pt x="89535" y="31422"/>
                    <a:pt x="86691" y="30812"/>
                  </a:cubicBezTo>
                  <a:cubicBezTo>
                    <a:pt x="83847" y="30271"/>
                    <a:pt x="80326" y="24989"/>
                    <a:pt x="75180" y="26140"/>
                  </a:cubicBezTo>
                  <a:cubicBezTo>
                    <a:pt x="70033" y="27291"/>
                    <a:pt x="62653" y="26817"/>
                    <a:pt x="55814" y="33047"/>
                  </a:cubicBezTo>
                  <a:cubicBezTo>
                    <a:pt x="50464" y="37922"/>
                    <a:pt x="52495" y="47064"/>
                    <a:pt x="55881" y="52210"/>
                  </a:cubicBezTo>
                  <a:cubicBezTo>
                    <a:pt x="51073" y="52413"/>
                    <a:pt x="48703" y="64399"/>
                    <a:pt x="39359" y="68800"/>
                  </a:cubicBezTo>
                  <a:cubicBezTo>
                    <a:pt x="29676" y="73337"/>
                    <a:pt x="28118" y="70019"/>
                    <a:pt x="29811" y="75639"/>
                  </a:cubicBezTo>
                  <a:cubicBezTo>
                    <a:pt x="31504" y="81327"/>
                    <a:pt x="25342" y="89927"/>
                    <a:pt x="9903" y="92162"/>
                  </a:cubicBezTo>
                  <a:cubicBezTo>
                    <a:pt x="-5468" y="94396"/>
                    <a:pt x="1642" y="105366"/>
                    <a:pt x="1642" y="110445"/>
                  </a:cubicBezTo>
                  <a:cubicBezTo>
                    <a:pt x="1642" y="115523"/>
                    <a:pt x="-1338" y="118774"/>
                    <a:pt x="3741" y="122701"/>
                  </a:cubicBezTo>
                  <a:cubicBezTo>
                    <a:pt x="8887" y="126628"/>
                    <a:pt x="6450" y="128050"/>
                    <a:pt x="6991" y="132520"/>
                  </a:cubicBezTo>
                  <a:cubicBezTo>
                    <a:pt x="7533" y="137056"/>
                    <a:pt x="17758" y="147688"/>
                    <a:pt x="19518" y="147688"/>
                  </a:cubicBezTo>
                  <a:cubicBezTo>
                    <a:pt x="21279" y="147688"/>
                    <a:pt x="28118" y="151615"/>
                    <a:pt x="30488" y="152157"/>
                  </a:cubicBezTo>
                  <a:cubicBezTo>
                    <a:pt x="32858" y="152698"/>
                    <a:pt x="49855" y="153376"/>
                    <a:pt x="49855" y="158996"/>
                  </a:cubicBezTo>
                  <a:cubicBezTo>
                    <a:pt x="49855" y="164616"/>
                    <a:pt x="35567" y="168679"/>
                    <a:pt x="32113" y="180597"/>
                  </a:cubicBezTo>
                  <a:cubicBezTo>
                    <a:pt x="28660" y="192447"/>
                    <a:pt x="31572" y="195900"/>
                    <a:pt x="38411" y="203281"/>
                  </a:cubicBezTo>
                  <a:cubicBezTo>
                    <a:pt x="45250" y="210662"/>
                    <a:pt x="61908" y="200234"/>
                    <a:pt x="67596" y="200843"/>
                  </a:cubicBezTo>
                  <a:cubicBezTo>
                    <a:pt x="73284" y="201385"/>
                    <a:pt x="85675" y="216282"/>
                    <a:pt x="93057" y="213438"/>
                  </a:cubicBezTo>
                  <a:cubicBezTo>
                    <a:pt x="100437" y="210594"/>
                    <a:pt x="106532" y="200505"/>
                    <a:pt x="113371" y="197119"/>
                  </a:cubicBezTo>
                  <a:cubicBezTo>
                    <a:pt x="120210" y="193734"/>
                    <a:pt x="124341" y="189603"/>
                    <a:pt x="134430" y="185337"/>
                  </a:cubicBezTo>
                  <a:cubicBezTo>
                    <a:pt x="151765" y="177956"/>
                    <a:pt x="150411" y="181748"/>
                    <a:pt x="153526" y="181206"/>
                  </a:cubicBezTo>
                  <a:cubicBezTo>
                    <a:pt x="156640" y="180665"/>
                    <a:pt x="167407" y="185608"/>
                    <a:pt x="174246" y="182222"/>
                  </a:cubicBezTo>
                  <a:cubicBezTo>
                    <a:pt x="181085" y="178836"/>
                    <a:pt x="193206" y="191499"/>
                    <a:pt x="199436" y="189806"/>
                  </a:cubicBezTo>
                  <a:cubicBezTo>
                    <a:pt x="205733" y="188113"/>
                    <a:pt x="211286" y="188316"/>
                    <a:pt x="219886" y="194004"/>
                  </a:cubicBezTo>
                  <a:cubicBezTo>
                    <a:pt x="228486" y="199895"/>
                    <a:pt x="236679" y="210459"/>
                    <a:pt x="249816" y="208766"/>
                  </a:cubicBezTo>
                  <a:close/>
                  <a:moveTo>
                    <a:pt x="74435" y="57153"/>
                  </a:moveTo>
                  <a:cubicBezTo>
                    <a:pt x="70982" y="59726"/>
                    <a:pt x="67528" y="58372"/>
                    <a:pt x="64345" y="56476"/>
                  </a:cubicBezTo>
                  <a:cubicBezTo>
                    <a:pt x="70440" y="56409"/>
                    <a:pt x="77821" y="54648"/>
                    <a:pt x="74435" y="5715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 242">
              <a:extLst>
                <a:ext uri="{FF2B5EF4-FFF2-40B4-BE49-F238E27FC236}">
                  <a16:creationId xmlns:a16="http://schemas.microsoft.com/office/drawing/2014/main" id="{DF6FA8C8-2F14-7C82-DB84-F26B36E5E1CC}"/>
                </a:ext>
              </a:extLst>
            </p:cNvPr>
            <p:cNvSpPr/>
            <p:nvPr/>
          </p:nvSpPr>
          <p:spPr bwMode="ltGray">
            <a:xfrm>
              <a:off x="9824940" y="2248558"/>
              <a:ext cx="27909" cy="34940"/>
            </a:xfrm>
            <a:custGeom>
              <a:avLst/>
              <a:gdLst>
                <a:gd name="connsiteX0" fmla="*/ 3291 w 27909"/>
                <a:gd name="connsiteY0" fmla="*/ 34935 h 34940"/>
                <a:gd name="connsiteX1" fmla="*/ 27668 w 27909"/>
                <a:gd name="connsiteY1" fmla="*/ 24710 h 34940"/>
                <a:gd name="connsiteX2" fmla="*/ 18323 w 27909"/>
                <a:gd name="connsiteY2" fmla="*/ 7849 h 34940"/>
                <a:gd name="connsiteX3" fmla="*/ 8708 w 27909"/>
                <a:gd name="connsiteY3" fmla="*/ 3245 h 34940"/>
                <a:gd name="connsiteX4" fmla="*/ 3223 w 27909"/>
                <a:gd name="connsiteY4" fmla="*/ 16110 h 34940"/>
                <a:gd name="connsiteX5" fmla="*/ 3291 w 27909"/>
                <a:gd name="connsiteY5" fmla="*/ 34935 h 3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09" h="34940">
                  <a:moveTo>
                    <a:pt x="3291" y="34935"/>
                  </a:moveTo>
                  <a:cubicBezTo>
                    <a:pt x="9385" y="34529"/>
                    <a:pt x="25704" y="32971"/>
                    <a:pt x="27668" y="24710"/>
                  </a:cubicBezTo>
                  <a:cubicBezTo>
                    <a:pt x="29632" y="16449"/>
                    <a:pt x="19000" y="12725"/>
                    <a:pt x="18323" y="7849"/>
                  </a:cubicBezTo>
                  <a:cubicBezTo>
                    <a:pt x="17646" y="2974"/>
                    <a:pt x="13990" y="-4272"/>
                    <a:pt x="8708" y="3245"/>
                  </a:cubicBezTo>
                  <a:cubicBezTo>
                    <a:pt x="4103" y="9813"/>
                    <a:pt x="5457" y="12318"/>
                    <a:pt x="3223" y="16110"/>
                  </a:cubicBezTo>
                  <a:cubicBezTo>
                    <a:pt x="921" y="19835"/>
                    <a:pt x="-2736" y="35274"/>
                    <a:pt x="3291" y="3493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 243">
              <a:extLst>
                <a:ext uri="{FF2B5EF4-FFF2-40B4-BE49-F238E27FC236}">
                  <a16:creationId xmlns:a16="http://schemas.microsoft.com/office/drawing/2014/main" id="{1DC4B826-DBAF-DD36-CE07-32E07E7EC97E}"/>
                </a:ext>
              </a:extLst>
            </p:cNvPr>
            <p:cNvSpPr/>
            <p:nvPr/>
          </p:nvSpPr>
          <p:spPr bwMode="ltGray">
            <a:xfrm>
              <a:off x="9499592" y="2087699"/>
              <a:ext cx="66051" cy="54234"/>
            </a:xfrm>
            <a:custGeom>
              <a:avLst/>
              <a:gdLst>
                <a:gd name="connsiteX0" fmla="*/ 57983 w 66051"/>
                <a:gd name="connsiteY0" fmla="*/ 21700 h 54234"/>
                <a:gd name="connsiteX1" fmla="*/ 65703 w 66051"/>
                <a:gd name="connsiteY1" fmla="*/ 10324 h 54234"/>
                <a:gd name="connsiteX2" fmla="*/ 50128 w 66051"/>
                <a:gd name="connsiteY2" fmla="*/ 2131 h 54234"/>
                <a:gd name="connsiteX3" fmla="*/ 10718 w 66051"/>
                <a:gd name="connsiteY3" fmla="*/ 37749 h 54234"/>
                <a:gd name="connsiteX4" fmla="*/ 900 w 66051"/>
                <a:gd name="connsiteY4" fmla="*/ 51562 h 54234"/>
                <a:gd name="connsiteX5" fmla="*/ 14985 w 66051"/>
                <a:gd name="connsiteY5" fmla="*/ 52375 h 54234"/>
                <a:gd name="connsiteX6" fmla="*/ 40174 w 66051"/>
                <a:gd name="connsiteY6" fmla="*/ 45197 h 54234"/>
                <a:gd name="connsiteX7" fmla="*/ 57983 w 66051"/>
                <a:gd name="connsiteY7" fmla="*/ 21700 h 54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051" h="54234">
                  <a:moveTo>
                    <a:pt x="57983" y="21700"/>
                  </a:moveTo>
                  <a:cubicBezTo>
                    <a:pt x="64822" y="18315"/>
                    <a:pt x="64552" y="13304"/>
                    <a:pt x="65703" y="10324"/>
                  </a:cubicBezTo>
                  <a:cubicBezTo>
                    <a:pt x="66854" y="7277"/>
                    <a:pt x="65974" y="-4844"/>
                    <a:pt x="50128" y="2131"/>
                  </a:cubicBezTo>
                  <a:cubicBezTo>
                    <a:pt x="38956" y="7074"/>
                    <a:pt x="16813" y="30165"/>
                    <a:pt x="10718" y="37749"/>
                  </a:cubicBezTo>
                  <a:cubicBezTo>
                    <a:pt x="4624" y="45265"/>
                    <a:pt x="-2554" y="47432"/>
                    <a:pt x="900" y="51562"/>
                  </a:cubicBezTo>
                  <a:cubicBezTo>
                    <a:pt x="4353" y="55693"/>
                    <a:pt x="10109" y="54271"/>
                    <a:pt x="14985" y="52375"/>
                  </a:cubicBezTo>
                  <a:cubicBezTo>
                    <a:pt x="19928" y="50479"/>
                    <a:pt x="31033" y="53526"/>
                    <a:pt x="40174" y="45197"/>
                  </a:cubicBezTo>
                  <a:cubicBezTo>
                    <a:pt x="49383" y="36936"/>
                    <a:pt x="51144" y="25086"/>
                    <a:pt x="57983" y="217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 244">
              <a:extLst>
                <a:ext uri="{FF2B5EF4-FFF2-40B4-BE49-F238E27FC236}">
                  <a16:creationId xmlns:a16="http://schemas.microsoft.com/office/drawing/2014/main" id="{AD89BDBD-2A13-F060-6AB7-312892F8F370}"/>
                </a:ext>
              </a:extLst>
            </p:cNvPr>
            <p:cNvSpPr/>
            <p:nvPr/>
          </p:nvSpPr>
          <p:spPr bwMode="ltGray">
            <a:xfrm>
              <a:off x="9653188" y="1965755"/>
              <a:ext cx="410" cy="563"/>
            </a:xfrm>
            <a:custGeom>
              <a:avLst/>
              <a:gdLst>
                <a:gd name="connsiteX0" fmla="*/ 0 w 410"/>
                <a:gd name="connsiteY0" fmla="*/ 563 h 563"/>
                <a:gd name="connsiteX1" fmla="*/ 0 w 410"/>
                <a:gd name="connsiteY1" fmla="*/ 563 h 563"/>
                <a:gd name="connsiteX2" fmla="*/ 0 w 410"/>
                <a:gd name="connsiteY2" fmla="*/ 563 h 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" h="563">
                  <a:moveTo>
                    <a:pt x="0" y="563"/>
                  </a:moveTo>
                  <a:cubicBezTo>
                    <a:pt x="813" y="-46"/>
                    <a:pt x="203" y="-317"/>
                    <a:pt x="0" y="563"/>
                  </a:cubicBezTo>
                  <a:lnTo>
                    <a:pt x="0" y="563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 245">
              <a:extLst>
                <a:ext uri="{FF2B5EF4-FFF2-40B4-BE49-F238E27FC236}">
                  <a16:creationId xmlns:a16="http://schemas.microsoft.com/office/drawing/2014/main" id="{D75882D9-A707-9CA9-0DDE-61F8A8507791}"/>
                </a:ext>
              </a:extLst>
            </p:cNvPr>
            <p:cNvSpPr/>
            <p:nvPr/>
          </p:nvSpPr>
          <p:spPr bwMode="ltGray">
            <a:xfrm>
              <a:off x="9450732" y="1965433"/>
              <a:ext cx="253216" cy="130590"/>
            </a:xfrm>
            <a:custGeom>
              <a:avLst/>
              <a:gdLst>
                <a:gd name="connsiteX0" fmla="*/ 14075 w 253216"/>
                <a:gd name="connsiteY0" fmla="*/ 101442 h 130590"/>
                <a:gd name="connsiteX1" fmla="*/ 30394 w 253216"/>
                <a:gd name="connsiteY1" fmla="*/ 107401 h 130590"/>
                <a:gd name="connsiteX2" fmla="*/ 27143 w 253216"/>
                <a:gd name="connsiteY2" fmla="*/ 120876 h 130590"/>
                <a:gd name="connsiteX3" fmla="*/ 35608 w 253216"/>
                <a:gd name="connsiteY3" fmla="*/ 120605 h 130590"/>
                <a:gd name="connsiteX4" fmla="*/ 48541 w 253216"/>
                <a:gd name="connsiteY4" fmla="*/ 129069 h 130590"/>
                <a:gd name="connsiteX5" fmla="*/ 78539 w 253216"/>
                <a:gd name="connsiteY5" fmla="*/ 127241 h 130590"/>
                <a:gd name="connsiteX6" fmla="*/ 75830 w 253216"/>
                <a:gd name="connsiteY6" fmla="*/ 100358 h 130590"/>
                <a:gd name="connsiteX7" fmla="*/ 84633 w 253216"/>
                <a:gd name="connsiteY7" fmla="*/ 107468 h 130590"/>
                <a:gd name="connsiteX8" fmla="*/ 100275 w 253216"/>
                <a:gd name="connsiteY8" fmla="*/ 98395 h 130590"/>
                <a:gd name="connsiteX9" fmla="*/ 129121 w 253216"/>
                <a:gd name="connsiteY9" fmla="*/ 113834 h 130590"/>
                <a:gd name="connsiteX10" fmla="*/ 147743 w 253216"/>
                <a:gd name="connsiteY10" fmla="*/ 119318 h 130590"/>
                <a:gd name="connsiteX11" fmla="*/ 153499 w 253216"/>
                <a:gd name="connsiteY11" fmla="*/ 99072 h 130590"/>
                <a:gd name="connsiteX12" fmla="*/ 172459 w 253216"/>
                <a:gd name="connsiteY12" fmla="*/ 97040 h 130590"/>
                <a:gd name="connsiteX13" fmla="*/ 193180 w 253216"/>
                <a:gd name="connsiteY13" fmla="*/ 78487 h 130590"/>
                <a:gd name="connsiteX14" fmla="*/ 211462 w 253216"/>
                <a:gd name="connsiteY14" fmla="*/ 73205 h 130590"/>
                <a:gd name="connsiteX15" fmla="*/ 225547 w 253216"/>
                <a:gd name="connsiteY15" fmla="*/ 51943 h 130590"/>
                <a:gd name="connsiteX16" fmla="*/ 223922 w 253216"/>
                <a:gd name="connsiteY16" fmla="*/ 27836 h 130590"/>
                <a:gd name="connsiteX17" fmla="*/ 253107 w 253216"/>
                <a:gd name="connsiteY17" fmla="*/ 30003 h 130590"/>
                <a:gd name="connsiteX18" fmla="*/ 229948 w 253216"/>
                <a:gd name="connsiteY18" fmla="*/ 7115 h 130590"/>
                <a:gd name="connsiteX19" fmla="*/ 202524 w 253216"/>
                <a:gd name="connsiteY19" fmla="*/ 2985 h 130590"/>
                <a:gd name="connsiteX20" fmla="*/ 202321 w 253216"/>
                <a:gd name="connsiteY20" fmla="*/ 954 h 130590"/>
                <a:gd name="connsiteX21" fmla="*/ 191690 w 253216"/>
                <a:gd name="connsiteY21" fmla="*/ 2579 h 130590"/>
                <a:gd name="connsiteX22" fmla="*/ 162776 w 253216"/>
                <a:gd name="connsiteY22" fmla="*/ 2714 h 130590"/>
                <a:gd name="connsiteX23" fmla="*/ 139143 w 253216"/>
                <a:gd name="connsiteY23" fmla="*/ 6777 h 130590"/>
                <a:gd name="connsiteX24" fmla="*/ 115579 w 253216"/>
                <a:gd name="connsiteY24" fmla="*/ 24654 h 130590"/>
                <a:gd name="connsiteX25" fmla="*/ 104406 w 253216"/>
                <a:gd name="connsiteY25" fmla="*/ 33727 h 130590"/>
                <a:gd name="connsiteX26" fmla="*/ 88357 w 253216"/>
                <a:gd name="connsiteY26" fmla="*/ 35759 h 130590"/>
                <a:gd name="connsiteX27" fmla="*/ 76372 w 253216"/>
                <a:gd name="connsiteY27" fmla="*/ 53229 h 130590"/>
                <a:gd name="connsiteX28" fmla="*/ 50437 w 253216"/>
                <a:gd name="connsiteY28" fmla="*/ 49505 h 130590"/>
                <a:gd name="connsiteX29" fmla="*/ 32290 w 253216"/>
                <a:gd name="connsiteY29" fmla="*/ 60475 h 130590"/>
                <a:gd name="connsiteX30" fmla="*/ 25383 w 253216"/>
                <a:gd name="connsiteY30" fmla="*/ 63115 h 130590"/>
                <a:gd name="connsiteX31" fmla="*/ 11028 w 253216"/>
                <a:gd name="connsiteY31" fmla="*/ 68397 h 130590"/>
                <a:gd name="connsiteX32" fmla="*/ 8183 w 253216"/>
                <a:gd name="connsiteY32" fmla="*/ 79773 h 130590"/>
                <a:gd name="connsiteX33" fmla="*/ 7168 w 253216"/>
                <a:gd name="connsiteY33" fmla="*/ 91691 h 130590"/>
                <a:gd name="connsiteX34" fmla="*/ 58 w 253216"/>
                <a:gd name="connsiteY34" fmla="*/ 98936 h 130590"/>
                <a:gd name="connsiteX35" fmla="*/ 14075 w 253216"/>
                <a:gd name="connsiteY35" fmla="*/ 101442 h 130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53216" h="130590">
                  <a:moveTo>
                    <a:pt x="14075" y="101442"/>
                  </a:moveTo>
                  <a:cubicBezTo>
                    <a:pt x="21659" y="102187"/>
                    <a:pt x="30394" y="104760"/>
                    <a:pt x="30394" y="107401"/>
                  </a:cubicBezTo>
                  <a:cubicBezTo>
                    <a:pt x="30394" y="110042"/>
                    <a:pt x="23351" y="120470"/>
                    <a:pt x="27143" y="120876"/>
                  </a:cubicBezTo>
                  <a:cubicBezTo>
                    <a:pt x="30935" y="121282"/>
                    <a:pt x="35608" y="117558"/>
                    <a:pt x="35608" y="120605"/>
                  </a:cubicBezTo>
                  <a:cubicBezTo>
                    <a:pt x="35608" y="123652"/>
                    <a:pt x="42447" y="128324"/>
                    <a:pt x="48541" y="129069"/>
                  </a:cubicBezTo>
                  <a:cubicBezTo>
                    <a:pt x="54635" y="129814"/>
                    <a:pt x="76101" y="132929"/>
                    <a:pt x="78539" y="127241"/>
                  </a:cubicBezTo>
                  <a:cubicBezTo>
                    <a:pt x="80977" y="121621"/>
                    <a:pt x="71293" y="103338"/>
                    <a:pt x="75830" y="100358"/>
                  </a:cubicBezTo>
                  <a:cubicBezTo>
                    <a:pt x="80367" y="97311"/>
                    <a:pt x="84633" y="101780"/>
                    <a:pt x="84633" y="107468"/>
                  </a:cubicBezTo>
                  <a:cubicBezTo>
                    <a:pt x="84633" y="113156"/>
                    <a:pt x="88493" y="118032"/>
                    <a:pt x="100275" y="98395"/>
                  </a:cubicBezTo>
                  <a:cubicBezTo>
                    <a:pt x="112057" y="78825"/>
                    <a:pt x="128783" y="107333"/>
                    <a:pt x="129121" y="113834"/>
                  </a:cubicBezTo>
                  <a:cubicBezTo>
                    <a:pt x="129528" y="120334"/>
                    <a:pt x="142055" y="125345"/>
                    <a:pt x="147743" y="119318"/>
                  </a:cubicBezTo>
                  <a:cubicBezTo>
                    <a:pt x="153431" y="113292"/>
                    <a:pt x="148556" y="102119"/>
                    <a:pt x="153499" y="99072"/>
                  </a:cubicBezTo>
                  <a:cubicBezTo>
                    <a:pt x="158442" y="96025"/>
                    <a:pt x="161828" y="98936"/>
                    <a:pt x="172459" y="97040"/>
                  </a:cubicBezTo>
                  <a:cubicBezTo>
                    <a:pt x="183090" y="95144"/>
                    <a:pt x="190877" y="85664"/>
                    <a:pt x="193180" y="78487"/>
                  </a:cubicBezTo>
                  <a:cubicBezTo>
                    <a:pt x="195482" y="71309"/>
                    <a:pt x="203878" y="73611"/>
                    <a:pt x="211462" y="73205"/>
                  </a:cubicBezTo>
                  <a:cubicBezTo>
                    <a:pt x="219046" y="72799"/>
                    <a:pt x="226631" y="61016"/>
                    <a:pt x="225547" y="51943"/>
                  </a:cubicBezTo>
                  <a:cubicBezTo>
                    <a:pt x="224464" y="42869"/>
                    <a:pt x="216338" y="29732"/>
                    <a:pt x="223922" y="27836"/>
                  </a:cubicBezTo>
                  <a:cubicBezTo>
                    <a:pt x="231506" y="25940"/>
                    <a:pt x="251956" y="35285"/>
                    <a:pt x="253107" y="30003"/>
                  </a:cubicBezTo>
                  <a:cubicBezTo>
                    <a:pt x="254258" y="24721"/>
                    <a:pt x="246335" y="9011"/>
                    <a:pt x="229948" y="7115"/>
                  </a:cubicBezTo>
                  <a:cubicBezTo>
                    <a:pt x="213629" y="5219"/>
                    <a:pt x="204081" y="8673"/>
                    <a:pt x="202524" y="2985"/>
                  </a:cubicBezTo>
                  <a:cubicBezTo>
                    <a:pt x="202253" y="1969"/>
                    <a:pt x="202253" y="1360"/>
                    <a:pt x="202321" y="954"/>
                  </a:cubicBezTo>
                  <a:cubicBezTo>
                    <a:pt x="201441" y="1631"/>
                    <a:pt x="198732" y="2579"/>
                    <a:pt x="191690" y="2579"/>
                  </a:cubicBezTo>
                  <a:cubicBezTo>
                    <a:pt x="175371" y="2579"/>
                    <a:pt x="168870" y="-3313"/>
                    <a:pt x="162776" y="2714"/>
                  </a:cubicBezTo>
                  <a:cubicBezTo>
                    <a:pt x="156681" y="8741"/>
                    <a:pt x="152822" y="4881"/>
                    <a:pt x="139143" y="6777"/>
                  </a:cubicBezTo>
                  <a:cubicBezTo>
                    <a:pt x="125465" y="8673"/>
                    <a:pt x="120522" y="21606"/>
                    <a:pt x="115579" y="24654"/>
                  </a:cubicBezTo>
                  <a:cubicBezTo>
                    <a:pt x="110636" y="27701"/>
                    <a:pt x="107453" y="28513"/>
                    <a:pt x="104406" y="33727"/>
                  </a:cubicBezTo>
                  <a:cubicBezTo>
                    <a:pt x="101359" y="39009"/>
                    <a:pt x="96280" y="35759"/>
                    <a:pt x="88357" y="35759"/>
                  </a:cubicBezTo>
                  <a:cubicBezTo>
                    <a:pt x="80435" y="35759"/>
                    <a:pt x="78877" y="51672"/>
                    <a:pt x="76372" y="53229"/>
                  </a:cubicBezTo>
                  <a:cubicBezTo>
                    <a:pt x="73934" y="54719"/>
                    <a:pt x="57344" y="49099"/>
                    <a:pt x="50437" y="49505"/>
                  </a:cubicBezTo>
                  <a:cubicBezTo>
                    <a:pt x="43463" y="49911"/>
                    <a:pt x="34186" y="59730"/>
                    <a:pt x="32290" y="60475"/>
                  </a:cubicBezTo>
                  <a:cubicBezTo>
                    <a:pt x="30394" y="61219"/>
                    <a:pt x="28972" y="59933"/>
                    <a:pt x="25383" y="63115"/>
                  </a:cubicBezTo>
                  <a:cubicBezTo>
                    <a:pt x="19763" y="68126"/>
                    <a:pt x="14820" y="67652"/>
                    <a:pt x="11028" y="68397"/>
                  </a:cubicBezTo>
                  <a:cubicBezTo>
                    <a:pt x="7235" y="69142"/>
                    <a:pt x="9673" y="75236"/>
                    <a:pt x="8183" y="79773"/>
                  </a:cubicBezTo>
                  <a:cubicBezTo>
                    <a:pt x="6694" y="84310"/>
                    <a:pt x="8251" y="88711"/>
                    <a:pt x="7168" y="91691"/>
                  </a:cubicBezTo>
                  <a:cubicBezTo>
                    <a:pt x="6017" y="94738"/>
                    <a:pt x="-687" y="95144"/>
                    <a:pt x="58" y="98936"/>
                  </a:cubicBezTo>
                  <a:cubicBezTo>
                    <a:pt x="803" y="102593"/>
                    <a:pt x="6491" y="100697"/>
                    <a:pt x="14075" y="10144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 246">
              <a:extLst>
                <a:ext uri="{FF2B5EF4-FFF2-40B4-BE49-F238E27FC236}">
                  <a16:creationId xmlns:a16="http://schemas.microsoft.com/office/drawing/2014/main" id="{5E5BFD3A-160C-C73B-A162-B3B1EE37C1EA}"/>
                </a:ext>
              </a:extLst>
            </p:cNvPr>
            <p:cNvSpPr/>
            <p:nvPr/>
          </p:nvSpPr>
          <p:spPr bwMode="ltGray">
            <a:xfrm>
              <a:off x="9678296" y="2043839"/>
              <a:ext cx="7395" cy="6106"/>
            </a:xfrm>
            <a:custGeom>
              <a:avLst/>
              <a:gdLst>
                <a:gd name="connsiteX0" fmla="*/ 150 w 7395"/>
                <a:gd name="connsiteY0" fmla="*/ 1570 h 6106"/>
                <a:gd name="connsiteX1" fmla="*/ 7395 w 7395"/>
                <a:gd name="connsiteY1" fmla="*/ 6107 h 6106"/>
                <a:gd name="connsiteX2" fmla="*/ 150 w 7395"/>
                <a:gd name="connsiteY2" fmla="*/ 1570 h 6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95" h="6106">
                  <a:moveTo>
                    <a:pt x="150" y="1570"/>
                  </a:moveTo>
                  <a:cubicBezTo>
                    <a:pt x="692" y="4007"/>
                    <a:pt x="3806" y="5226"/>
                    <a:pt x="7395" y="6107"/>
                  </a:cubicBezTo>
                  <a:cubicBezTo>
                    <a:pt x="3468" y="2721"/>
                    <a:pt x="-866" y="-2696"/>
                    <a:pt x="150" y="157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 247">
              <a:extLst>
                <a:ext uri="{FF2B5EF4-FFF2-40B4-BE49-F238E27FC236}">
                  <a16:creationId xmlns:a16="http://schemas.microsoft.com/office/drawing/2014/main" id="{2563A660-1B8B-3714-5F2C-F55F5A65CD71}"/>
                </a:ext>
              </a:extLst>
            </p:cNvPr>
            <p:cNvSpPr/>
            <p:nvPr/>
          </p:nvSpPr>
          <p:spPr bwMode="ltGray">
            <a:xfrm>
              <a:off x="9695442" y="2050837"/>
              <a:ext cx="12751" cy="9509"/>
            </a:xfrm>
            <a:custGeom>
              <a:avLst/>
              <a:gdLst>
                <a:gd name="connsiteX0" fmla="*/ 0 w 12751"/>
                <a:gd name="connsiteY0" fmla="*/ 1005 h 9509"/>
                <a:gd name="connsiteX1" fmla="*/ 4672 w 12751"/>
                <a:gd name="connsiteY1" fmla="*/ 3646 h 9509"/>
                <a:gd name="connsiteX2" fmla="*/ 6704 w 12751"/>
                <a:gd name="connsiteY2" fmla="*/ 7709 h 9509"/>
                <a:gd name="connsiteX3" fmla="*/ 10699 w 12751"/>
                <a:gd name="connsiteY3" fmla="*/ 7776 h 9509"/>
                <a:gd name="connsiteX4" fmla="*/ 9886 w 12751"/>
                <a:gd name="connsiteY4" fmla="*/ 328 h 9509"/>
                <a:gd name="connsiteX5" fmla="*/ 0 w 12751"/>
                <a:gd name="connsiteY5" fmla="*/ 1005 h 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751" h="9509">
                  <a:moveTo>
                    <a:pt x="0" y="1005"/>
                  </a:moveTo>
                  <a:cubicBezTo>
                    <a:pt x="2370" y="1614"/>
                    <a:pt x="4198" y="2359"/>
                    <a:pt x="4672" y="3646"/>
                  </a:cubicBezTo>
                  <a:cubicBezTo>
                    <a:pt x="6162" y="8183"/>
                    <a:pt x="2099" y="8115"/>
                    <a:pt x="6704" y="7709"/>
                  </a:cubicBezTo>
                  <a:cubicBezTo>
                    <a:pt x="11241" y="7302"/>
                    <a:pt x="10360" y="11907"/>
                    <a:pt x="10699" y="7776"/>
                  </a:cubicBezTo>
                  <a:cubicBezTo>
                    <a:pt x="11105" y="3646"/>
                    <a:pt x="15574" y="1817"/>
                    <a:pt x="9886" y="328"/>
                  </a:cubicBezTo>
                  <a:cubicBezTo>
                    <a:pt x="6636" y="-485"/>
                    <a:pt x="3183" y="395"/>
                    <a:pt x="0" y="10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 248">
              <a:extLst>
                <a:ext uri="{FF2B5EF4-FFF2-40B4-BE49-F238E27FC236}">
                  <a16:creationId xmlns:a16="http://schemas.microsoft.com/office/drawing/2014/main" id="{1563E6BC-DE71-E9E1-289E-67ED6318267B}"/>
                </a:ext>
              </a:extLst>
            </p:cNvPr>
            <p:cNvSpPr/>
            <p:nvPr/>
          </p:nvSpPr>
          <p:spPr bwMode="ltGray">
            <a:xfrm>
              <a:off x="9685691" y="2049946"/>
              <a:ext cx="9750" cy="2525"/>
            </a:xfrm>
            <a:custGeom>
              <a:avLst/>
              <a:gdLst>
                <a:gd name="connsiteX0" fmla="*/ 3250 w 9750"/>
                <a:gd name="connsiteY0" fmla="*/ 2167 h 2525"/>
                <a:gd name="connsiteX1" fmla="*/ 9751 w 9750"/>
                <a:gd name="connsiteY1" fmla="*/ 1964 h 2525"/>
                <a:gd name="connsiteX2" fmla="*/ 0 w 9750"/>
                <a:gd name="connsiteY2" fmla="*/ 0 h 2525"/>
                <a:gd name="connsiteX3" fmla="*/ 3250 w 9750"/>
                <a:gd name="connsiteY3" fmla="*/ 2167 h 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" h="2525">
                  <a:moveTo>
                    <a:pt x="3250" y="2167"/>
                  </a:moveTo>
                  <a:cubicBezTo>
                    <a:pt x="5079" y="2844"/>
                    <a:pt x="7313" y="2438"/>
                    <a:pt x="9751" y="1964"/>
                  </a:cubicBezTo>
                  <a:cubicBezTo>
                    <a:pt x="6907" y="1219"/>
                    <a:pt x="3250" y="745"/>
                    <a:pt x="0" y="0"/>
                  </a:cubicBezTo>
                  <a:cubicBezTo>
                    <a:pt x="1151" y="948"/>
                    <a:pt x="2302" y="1828"/>
                    <a:pt x="3250" y="21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 249">
              <a:extLst>
                <a:ext uri="{FF2B5EF4-FFF2-40B4-BE49-F238E27FC236}">
                  <a16:creationId xmlns:a16="http://schemas.microsoft.com/office/drawing/2014/main" id="{875BE295-561F-9199-BCA0-E7C1EDB1C2D0}"/>
                </a:ext>
              </a:extLst>
            </p:cNvPr>
            <p:cNvSpPr/>
            <p:nvPr/>
          </p:nvSpPr>
          <p:spPr bwMode="ltGray">
            <a:xfrm>
              <a:off x="9721598" y="1829163"/>
              <a:ext cx="203340" cy="208120"/>
            </a:xfrm>
            <a:custGeom>
              <a:avLst/>
              <a:gdLst>
                <a:gd name="connsiteX0" fmla="*/ 6347 w 203340"/>
                <a:gd name="connsiteY0" fmla="*/ 195661 h 208120"/>
                <a:gd name="connsiteX1" fmla="*/ 32011 w 203340"/>
                <a:gd name="connsiteY1" fmla="*/ 187400 h 208120"/>
                <a:gd name="connsiteX2" fmla="*/ 45283 w 203340"/>
                <a:gd name="connsiteY2" fmla="*/ 181712 h 208120"/>
                <a:gd name="connsiteX3" fmla="*/ 73114 w 203340"/>
                <a:gd name="connsiteY3" fmla="*/ 185775 h 208120"/>
                <a:gd name="connsiteX4" fmla="*/ 85099 w 203340"/>
                <a:gd name="connsiteY4" fmla="*/ 208120 h 208120"/>
                <a:gd name="connsiteX5" fmla="*/ 112117 w 203340"/>
                <a:gd name="connsiteY5" fmla="*/ 192478 h 208120"/>
                <a:gd name="connsiteX6" fmla="*/ 116519 w 203340"/>
                <a:gd name="connsiteY6" fmla="*/ 172570 h 208120"/>
                <a:gd name="connsiteX7" fmla="*/ 121259 w 203340"/>
                <a:gd name="connsiteY7" fmla="*/ 166476 h 208120"/>
                <a:gd name="connsiteX8" fmla="*/ 145365 w 203340"/>
                <a:gd name="connsiteY8" fmla="*/ 164377 h 208120"/>
                <a:gd name="connsiteX9" fmla="*/ 146516 w 203340"/>
                <a:gd name="connsiteY9" fmla="*/ 128759 h 208120"/>
                <a:gd name="connsiteX10" fmla="*/ 177123 w 203340"/>
                <a:gd name="connsiteY10" fmla="*/ 118940 h 208120"/>
                <a:gd name="connsiteX11" fmla="*/ 199537 w 203340"/>
                <a:gd name="connsiteY11" fmla="*/ 102553 h 208120"/>
                <a:gd name="connsiteX12" fmla="*/ 192494 w 203340"/>
                <a:gd name="connsiteY12" fmla="*/ 79937 h 208120"/>
                <a:gd name="connsiteX13" fmla="*/ 159111 w 203340"/>
                <a:gd name="connsiteY13" fmla="*/ 71743 h 208120"/>
                <a:gd name="connsiteX14" fmla="*/ 134057 w 203340"/>
                <a:gd name="connsiteY14" fmla="*/ 55086 h 208120"/>
                <a:gd name="connsiteX15" fmla="*/ 140828 w 203340"/>
                <a:gd name="connsiteY15" fmla="*/ 13644 h 208120"/>
                <a:gd name="connsiteX16" fmla="*/ 122748 w 203340"/>
                <a:gd name="connsiteY16" fmla="*/ 2133 h 208120"/>
                <a:gd name="connsiteX17" fmla="*/ 87469 w 203340"/>
                <a:gd name="connsiteY17" fmla="*/ 19739 h 208120"/>
                <a:gd name="connsiteX18" fmla="*/ 94985 w 203340"/>
                <a:gd name="connsiteY18" fmla="*/ 56034 h 208120"/>
                <a:gd name="connsiteX19" fmla="*/ 106294 w 203340"/>
                <a:gd name="connsiteY19" fmla="*/ 79734 h 208120"/>
                <a:gd name="connsiteX20" fmla="*/ 89974 w 203340"/>
                <a:gd name="connsiteY20" fmla="*/ 86437 h 208120"/>
                <a:gd name="connsiteX21" fmla="*/ 53409 w 203340"/>
                <a:gd name="connsiteY21" fmla="*/ 98965 h 208120"/>
                <a:gd name="connsiteX22" fmla="*/ 23411 w 203340"/>
                <a:gd name="connsiteY22" fmla="*/ 107903 h 208120"/>
                <a:gd name="connsiteX23" fmla="*/ 22666 w 203340"/>
                <a:gd name="connsiteY23" fmla="*/ 125373 h 208120"/>
                <a:gd name="connsiteX24" fmla="*/ 930 w 203340"/>
                <a:gd name="connsiteY24" fmla="*/ 143114 h 208120"/>
                <a:gd name="connsiteX25" fmla="*/ 3300 w 203340"/>
                <a:gd name="connsiteY25" fmla="*/ 169320 h 208120"/>
                <a:gd name="connsiteX26" fmla="*/ 6347 w 203340"/>
                <a:gd name="connsiteY26" fmla="*/ 195661 h 20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03340" h="208120">
                  <a:moveTo>
                    <a:pt x="6347" y="195661"/>
                  </a:moveTo>
                  <a:cubicBezTo>
                    <a:pt x="14337" y="196067"/>
                    <a:pt x="22531" y="189702"/>
                    <a:pt x="32011" y="187400"/>
                  </a:cubicBezTo>
                  <a:cubicBezTo>
                    <a:pt x="41491" y="185165"/>
                    <a:pt x="42981" y="177987"/>
                    <a:pt x="45283" y="181712"/>
                  </a:cubicBezTo>
                  <a:cubicBezTo>
                    <a:pt x="47585" y="185504"/>
                    <a:pt x="69660" y="179342"/>
                    <a:pt x="73114" y="185775"/>
                  </a:cubicBezTo>
                  <a:cubicBezTo>
                    <a:pt x="76499" y="192207"/>
                    <a:pt x="75619" y="208120"/>
                    <a:pt x="85099" y="208120"/>
                  </a:cubicBezTo>
                  <a:cubicBezTo>
                    <a:pt x="94579" y="208120"/>
                    <a:pt x="105684" y="199250"/>
                    <a:pt x="112117" y="192478"/>
                  </a:cubicBezTo>
                  <a:cubicBezTo>
                    <a:pt x="118550" y="185707"/>
                    <a:pt x="119159" y="175211"/>
                    <a:pt x="116519" y="172570"/>
                  </a:cubicBezTo>
                  <a:cubicBezTo>
                    <a:pt x="113878" y="169929"/>
                    <a:pt x="116248" y="168033"/>
                    <a:pt x="121259" y="166476"/>
                  </a:cubicBezTo>
                  <a:cubicBezTo>
                    <a:pt x="126270" y="164986"/>
                    <a:pt x="136630" y="168507"/>
                    <a:pt x="145365" y="164377"/>
                  </a:cubicBezTo>
                  <a:cubicBezTo>
                    <a:pt x="154100" y="160246"/>
                    <a:pt x="140828" y="137833"/>
                    <a:pt x="146516" y="128759"/>
                  </a:cubicBezTo>
                  <a:cubicBezTo>
                    <a:pt x="152204" y="119685"/>
                    <a:pt x="166086" y="123071"/>
                    <a:pt x="177123" y="118940"/>
                  </a:cubicBezTo>
                  <a:cubicBezTo>
                    <a:pt x="188160" y="114810"/>
                    <a:pt x="193849" y="113862"/>
                    <a:pt x="199537" y="102553"/>
                  </a:cubicBezTo>
                  <a:cubicBezTo>
                    <a:pt x="205225" y="91245"/>
                    <a:pt x="205766" y="85557"/>
                    <a:pt x="192494" y="79937"/>
                  </a:cubicBezTo>
                  <a:cubicBezTo>
                    <a:pt x="179222" y="74316"/>
                    <a:pt x="173602" y="71337"/>
                    <a:pt x="159111" y="71743"/>
                  </a:cubicBezTo>
                  <a:cubicBezTo>
                    <a:pt x="144688" y="72150"/>
                    <a:pt x="136698" y="70186"/>
                    <a:pt x="134057" y="55086"/>
                  </a:cubicBezTo>
                  <a:cubicBezTo>
                    <a:pt x="131483" y="39985"/>
                    <a:pt x="135479" y="20822"/>
                    <a:pt x="140828" y="13644"/>
                  </a:cubicBezTo>
                  <a:cubicBezTo>
                    <a:pt x="146178" y="6467"/>
                    <a:pt x="129587" y="-4706"/>
                    <a:pt x="122748" y="2133"/>
                  </a:cubicBezTo>
                  <a:cubicBezTo>
                    <a:pt x="115909" y="8904"/>
                    <a:pt x="88214" y="914"/>
                    <a:pt x="87469" y="19739"/>
                  </a:cubicBezTo>
                  <a:cubicBezTo>
                    <a:pt x="86724" y="38563"/>
                    <a:pt x="94850" y="49262"/>
                    <a:pt x="94985" y="56034"/>
                  </a:cubicBezTo>
                  <a:cubicBezTo>
                    <a:pt x="95053" y="62805"/>
                    <a:pt x="110831" y="74858"/>
                    <a:pt x="106294" y="79734"/>
                  </a:cubicBezTo>
                  <a:cubicBezTo>
                    <a:pt x="101824" y="84609"/>
                    <a:pt x="101012" y="84948"/>
                    <a:pt x="89974" y="86437"/>
                  </a:cubicBezTo>
                  <a:cubicBezTo>
                    <a:pt x="78937" y="87927"/>
                    <a:pt x="62550" y="96324"/>
                    <a:pt x="53409" y="98965"/>
                  </a:cubicBezTo>
                  <a:cubicBezTo>
                    <a:pt x="44267" y="101605"/>
                    <a:pt x="26865" y="104923"/>
                    <a:pt x="23411" y="107903"/>
                  </a:cubicBezTo>
                  <a:cubicBezTo>
                    <a:pt x="19958" y="110950"/>
                    <a:pt x="27338" y="121243"/>
                    <a:pt x="22666" y="125373"/>
                  </a:cubicBezTo>
                  <a:cubicBezTo>
                    <a:pt x="10478" y="136275"/>
                    <a:pt x="3977" y="132551"/>
                    <a:pt x="930" y="143114"/>
                  </a:cubicBezTo>
                  <a:cubicBezTo>
                    <a:pt x="-2117" y="153678"/>
                    <a:pt x="3300" y="158756"/>
                    <a:pt x="3300" y="169320"/>
                  </a:cubicBezTo>
                  <a:cubicBezTo>
                    <a:pt x="3368" y="179951"/>
                    <a:pt x="-1643" y="195322"/>
                    <a:pt x="6347" y="19566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 250">
              <a:extLst>
                <a:ext uri="{FF2B5EF4-FFF2-40B4-BE49-F238E27FC236}">
                  <a16:creationId xmlns:a16="http://schemas.microsoft.com/office/drawing/2014/main" id="{1B932E5A-DFBB-DE5D-8ADE-29D43DA6C8CD}"/>
                </a:ext>
              </a:extLst>
            </p:cNvPr>
            <p:cNvSpPr/>
            <p:nvPr/>
          </p:nvSpPr>
          <p:spPr bwMode="ltGray">
            <a:xfrm>
              <a:off x="9916736" y="2032131"/>
              <a:ext cx="38050" cy="68489"/>
            </a:xfrm>
            <a:custGeom>
              <a:avLst/>
              <a:gdLst>
                <a:gd name="connsiteX0" fmla="*/ 65 w 38050"/>
                <a:gd name="connsiteY0" fmla="*/ 48761 h 68489"/>
                <a:gd name="connsiteX1" fmla="*/ 19635 w 38050"/>
                <a:gd name="connsiteY1" fmla="*/ 68398 h 68489"/>
                <a:gd name="connsiteX2" fmla="*/ 26948 w 38050"/>
                <a:gd name="connsiteY2" fmla="*/ 55329 h 68489"/>
                <a:gd name="connsiteX3" fmla="*/ 37715 w 38050"/>
                <a:gd name="connsiteY3" fmla="*/ 31155 h 68489"/>
                <a:gd name="connsiteX4" fmla="*/ 33313 w 38050"/>
                <a:gd name="connsiteY4" fmla="*/ 8877 h 68489"/>
                <a:gd name="connsiteX5" fmla="*/ 37105 w 38050"/>
                <a:gd name="connsiteY5" fmla="*/ 74 h 68489"/>
                <a:gd name="connsiteX6" fmla="*/ 32907 w 38050"/>
                <a:gd name="connsiteY6" fmla="*/ 3392 h 68489"/>
                <a:gd name="connsiteX7" fmla="*/ 26813 w 38050"/>
                <a:gd name="connsiteY7" fmla="*/ 28175 h 68489"/>
                <a:gd name="connsiteX8" fmla="*/ 65 w 38050"/>
                <a:gd name="connsiteY8" fmla="*/ 48761 h 68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050" h="68489">
                  <a:moveTo>
                    <a:pt x="65" y="48761"/>
                  </a:moveTo>
                  <a:cubicBezTo>
                    <a:pt x="1555" y="57157"/>
                    <a:pt x="10629" y="69684"/>
                    <a:pt x="19635" y="68398"/>
                  </a:cubicBezTo>
                  <a:cubicBezTo>
                    <a:pt x="28641" y="67179"/>
                    <a:pt x="28099" y="65080"/>
                    <a:pt x="26948" y="55329"/>
                  </a:cubicBezTo>
                  <a:cubicBezTo>
                    <a:pt x="25797" y="45510"/>
                    <a:pt x="35954" y="36437"/>
                    <a:pt x="37715" y="31155"/>
                  </a:cubicBezTo>
                  <a:cubicBezTo>
                    <a:pt x="39543" y="25873"/>
                    <a:pt x="33313" y="15106"/>
                    <a:pt x="33313" y="8877"/>
                  </a:cubicBezTo>
                  <a:cubicBezTo>
                    <a:pt x="33313" y="2647"/>
                    <a:pt x="38189" y="-536"/>
                    <a:pt x="37105" y="74"/>
                  </a:cubicBezTo>
                  <a:cubicBezTo>
                    <a:pt x="35954" y="683"/>
                    <a:pt x="34397" y="-1754"/>
                    <a:pt x="32907" y="3392"/>
                  </a:cubicBezTo>
                  <a:cubicBezTo>
                    <a:pt x="31823" y="7184"/>
                    <a:pt x="30605" y="22149"/>
                    <a:pt x="26813" y="28175"/>
                  </a:cubicBezTo>
                  <a:cubicBezTo>
                    <a:pt x="23021" y="34134"/>
                    <a:pt x="-1424" y="40364"/>
                    <a:pt x="65" y="4876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 251">
              <a:extLst>
                <a:ext uri="{FF2B5EF4-FFF2-40B4-BE49-F238E27FC236}">
                  <a16:creationId xmlns:a16="http://schemas.microsoft.com/office/drawing/2014/main" id="{7276F628-C8FE-B3D1-7AA2-77DC649B899D}"/>
                </a:ext>
              </a:extLst>
            </p:cNvPr>
            <p:cNvSpPr/>
            <p:nvPr/>
          </p:nvSpPr>
          <p:spPr bwMode="ltGray">
            <a:xfrm>
              <a:off x="10020223" y="2035627"/>
              <a:ext cx="36721" cy="42266"/>
            </a:xfrm>
            <a:custGeom>
              <a:avLst/>
              <a:gdLst>
                <a:gd name="connsiteX0" fmla="*/ 8103 w 36721"/>
                <a:gd name="connsiteY0" fmla="*/ 32331 h 42266"/>
                <a:gd name="connsiteX1" fmla="*/ 21850 w 36721"/>
                <a:gd name="connsiteY1" fmla="*/ 31247 h 42266"/>
                <a:gd name="connsiteX2" fmla="*/ 35799 w 36721"/>
                <a:gd name="connsiteY2" fmla="*/ 41337 h 42266"/>
                <a:gd name="connsiteX3" fmla="*/ 27741 w 36721"/>
                <a:gd name="connsiteY3" fmla="*/ 13371 h 42266"/>
                <a:gd name="connsiteX4" fmla="*/ 17245 w 36721"/>
                <a:gd name="connsiteY4" fmla="*/ 1318 h 42266"/>
                <a:gd name="connsiteX5" fmla="*/ 1535 w 36721"/>
                <a:gd name="connsiteY5" fmla="*/ 6396 h 42266"/>
                <a:gd name="connsiteX6" fmla="*/ 4379 w 36721"/>
                <a:gd name="connsiteY6" fmla="*/ 12626 h 42266"/>
                <a:gd name="connsiteX7" fmla="*/ 8103 w 36721"/>
                <a:gd name="connsiteY7" fmla="*/ 32331 h 42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721" h="42266">
                  <a:moveTo>
                    <a:pt x="8103" y="32331"/>
                  </a:moveTo>
                  <a:cubicBezTo>
                    <a:pt x="12640" y="34565"/>
                    <a:pt x="19615" y="30096"/>
                    <a:pt x="21850" y="31247"/>
                  </a:cubicBezTo>
                  <a:cubicBezTo>
                    <a:pt x="24152" y="32398"/>
                    <a:pt x="31601" y="45874"/>
                    <a:pt x="35799" y="41337"/>
                  </a:cubicBezTo>
                  <a:cubicBezTo>
                    <a:pt x="39997" y="36800"/>
                    <a:pt x="28553" y="16418"/>
                    <a:pt x="27741" y="13371"/>
                  </a:cubicBezTo>
                  <a:cubicBezTo>
                    <a:pt x="26996" y="10324"/>
                    <a:pt x="24897" y="3755"/>
                    <a:pt x="17245" y="1318"/>
                  </a:cubicBezTo>
                  <a:cubicBezTo>
                    <a:pt x="9661" y="-1120"/>
                    <a:pt x="4515" y="-578"/>
                    <a:pt x="1535" y="6396"/>
                  </a:cubicBezTo>
                  <a:cubicBezTo>
                    <a:pt x="-767" y="11813"/>
                    <a:pt x="-970" y="8901"/>
                    <a:pt x="4379" y="12626"/>
                  </a:cubicBezTo>
                  <a:cubicBezTo>
                    <a:pt x="9729" y="16350"/>
                    <a:pt x="3499" y="30096"/>
                    <a:pt x="8103" y="323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 252">
              <a:extLst>
                <a:ext uri="{FF2B5EF4-FFF2-40B4-BE49-F238E27FC236}">
                  <a16:creationId xmlns:a16="http://schemas.microsoft.com/office/drawing/2014/main" id="{7B80AE53-A49C-97FB-2598-DE8C37AB0766}"/>
                </a:ext>
              </a:extLst>
            </p:cNvPr>
            <p:cNvSpPr/>
            <p:nvPr/>
          </p:nvSpPr>
          <p:spPr bwMode="ltGray">
            <a:xfrm>
              <a:off x="9886052" y="2120063"/>
              <a:ext cx="185258" cy="206369"/>
            </a:xfrm>
            <a:custGeom>
              <a:avLst/>
              <a:gdLst>
                <a:gd name="connsiteX0" fmla="*/ 48557 w 185258"/>
                <a:gd name="connsiteY0" fmla="*/ 60165 h 206369"/>
                <a:gd name="connsiteX1" fmla="*/ 26821 w 185258"/>
                <a:gd name="connsiteY1" fmla="*/ 24276 h 206369"/>
                <a:gd name="connsiteX2" fmla="*/ 31493 w 185258"/>
                <a:gd name="connsiteY2" fmla="*/ 102 h 206369"/>
                <a:gd name="connsiteX3" fmla="*/ 25331 w 185258"/>
                <a:gd name="connsiteY3" fmla="*/ 17437 h 206369"/>
                <a:gd name="connsiteX4" fmla="*/ 7793 w 185258"/>
                <a:gd name="connsiteY4" fmla="*/ 29287 h 206369"/>
                <a:gd name="connsiteX5" fmla="*/ 19440 w 185258"/>
                <a:gd name="connsiteY5" fmla="*/ 40054 h 206369"/>
                <a:gd name="connsiteX6" fmla="*/ 20185 w 185258"/>
                <a:gd name="connsiteY6" fmla="*/ 49331 h 206369"/>
                <a:gd name="connsiteX7" fmla="*/ 10908 w 185258"/>
                <a:gd name="connsiteY7" fmla="*/ 64499 h 206369"/>
                <a:gd name="connsiteX8" fmla="*/ 5423 w 185258"/>
                <a:gd name="connsiteY8" fmla="*/ 62941 h 206369"/>
                <a:gd name="connsiteX9" fmla="*/ 6574 w 185258"/>
                <a:gd name="connsiteY9" fmla="*/ 66124 h 206369"/>
                <a:gd name="connsiteX10" fmla="*/ 12601 w 185258"/>
                <a:gd name="connsiteY10" fmla="*/ 83527 h 206369"/>
                <a:gd name="connsiteX11" fmla="*/ 14768 w 185258"/>
                <a:gd name="connsiteY11" fmla="*/ 90637 h 206369"/>
                <a:gd name="connsiteX12" fmla="*/ 2647 w 185258"/>
                <a:gd name="connsiteY12" fmla="*/ 83865 h 206369"/>
                <a:gd name="connsiteX13" fmla="*/ 4408 w 185258"/>
                <a:gd name="connsiteY13" fmla="*/ 95986 h 206369"/>
                <a:gd name="connsiteX14" fmla="*/ 2105 w 185258"/>
                <a:gd name="connsiteY14" fmla="*/ 101606 h 206369"/>
                <a:gd name="connsiteX15" fmla="*/ 16258 w 185258"/>
                <a:gd name="connsiteY15" fmla="*/ 110003 h 206369"/>
                <a:gd name="connsiteX16" fmla="*/ 14159 w 185258"/>
                <a:gd name="connsiteY16" fmla="*/ 113660 h 206369"/>
                <a:gd name="connsiteX17" fmla="*/ 14294 w 185258"/>
                <a:gd name="connsiteY17" fmla="*/ 114066 h 206369"/>
                <a:gd name="connsiteX18" fmla="*/ 10096 w 185258"/>
                <a:gd name="connsiteY18" fmla="*/ 126593 h 206369"/>
                <a:gd name="connsiteX19" fmla="*/ 24112 w 185258"/>
                <a:gd name="connsiteY19" fmla="*/ 138782 h 206369"/>
                <a:gd name="connsiteX20" fmla="*/ 49370 w 185258"/>
                <a:gd name="connsiteY20" fmla="*/ 142980 h 206369"/>
                <a:gd name="connsiteX21" fmla="*/ 57428 w 185258"/>
                <a:gd name="connsiteY21" fmla="*/ 154762 h 206369"/>
                <a:gd name="connsiteX22" fmla="*/ 35014 w 185258"/>
                <a:gd name="connsiteY22" fmla="*/ 182390 h 206369"/>
                <a:gd name="connsiteX23" fmla="*/ 54110 w 185258"/>
                <a:gd name="connsiteY23" fmla="*/ 196136 h 206369"/>
                <a:gd name="connsiteX24" fmla="*/ 84988 w 185258"/>
                <a:gd name="connsiteY24" fmla="*/ 205819 h 206369"/>
                <a:gd name="connsiteX25" fmla="*/ 97854 w 185258"/>
                <a:gd name="connsiteY25" fmla="*/ 186182 h 206369"/>
                <a:gd name="connsiteX26" fmla="*/ 99343 w 185258"/>
                <a:gd name="connsiteY26" fmla="*/ 177379 h 206369"/>
                <a:gd name="connsiteX27" fmla="*/ 106859 w 185258"/>
                <a:gd name="connsiteY27" fmla="*/ 165867 h 206369"/>
                <a:gd name="connsiteX28" fmla="*/ 124127 w 185258"/>
                <a:gd name="connsiteY28" fmla="*/ 162211 h 206369"/>
                <a:gd name="connsiteX29" fmla="*/ 117626 w 185258"/>
                <a:gd name="connsiteY29" fmla="*/ 144605 h 206369"/>
                <a:gd name="connsiteX30" fmla="*/ 134216 w 185258"/>
                <a:gd name="connsiteY30" fmla="*/ 136412 h 206369"/>
                <a:gd name="connsiteX31" fmla="*/ 156494 w 185258"/>
                <a:gd name="connsiteY31" fmla="*/ 121040 h 206369"/>
                <a:gd name="connsiteX32" fmla="*/ 165974 w 185258"/>
                <a:gd name="connsiteY32" fmla="*/ 97002 h 206369"/>
                <a:gd name="connsiteX33" fmla="*/ 181007 w 185258"/>
                <a:gd name="connsiteY33" fmla="*/ 89215 h 206369"/>
                <a:gd name="connsiteX34" fmla="*/ 184460 w 185258"/>
                <a:gd name="connsiteY34" fmla="*/ 74521 h 206369"/>
                <a:gd name="connsiteX35" fmla="*/ 174777 w 185258"/>
                <a:gd name="connsiteY35" fmla="*/ 85287 h 206369"/>
                <a:gd name="connsiteX36" fmla="*/ 172746 w 185258"/>
                <a:gd name="connsiteY36" fmla="*/ 63483 h 206369"/>
                <a:gd name="connsiteX37" fmla="*/ 160760 w 185258"/>
                <a:gd name="connsiteY37" fmla="*/ 52242 h 206369"/>
                <a:gd name="connsiteX38" fmla="*/ 149994 w 185258"/>
                <a:gd name="connsiteY38" fmla="*/ 59353 h 206369"/>
                <a:gd name="connsiteX39" fmla="*/ 143019 w 185258"/>
                <a:gd name="connsiteY39" fmla="*/ 66327 h 206369"/>
                <a:gd name="connsiteX40" fmla="*/ 131034 w 185258"/>
                <a:gd name="connsiteY40" fmla="*/ 45200 h 206369"/>
                <a:gd name="connsiteX41" fmla="*/ 101578 w 185258"/>
                <a:gd name="connsiteY41" fmla="*/ 35382 h 206369"/>
                <a:gd name="connsiteX42" fmla="*/ 67924 w 185258"/>
                <a:gd name="connsiteY42" fmla="*/ 50482 h 206369"/>
                <a:gd name="connsiteX43" fmla="*/ 48557 w 185258"/>
                <a:gd name="connsiteY43" fmla="*/ 60165 h 206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85258" h="206369">
                  <a:moveTo>
                    <a:pt x="48557" y="60165"/>
                  </a:moveTo>
                  <a:cubicBezTo>
                    <a:pt x="46255" y="47706"/>
                    <a:pt x="26212" y="33350"/>
                    <a:pt x="26821" y="24276"/>
                  </a:cubicBezTo>
                  <a:cubicBezTo>
                    <a:pt x="27363" y="15203"/>
                    <a:pt x="37791" y="1253"/>
                    <a:pt x="31493" y="102"/>
                  </a:cubicBezTo>
                  <a:cubicBezTo>
                    <a:pt x="25196" y="-1049"/>
                    <a:pt x="28175" y="7686"/>
                    <a:pt x="25331" y="17437"/>
                  </a:cubicBezTo>
                  <a:cubicBezTo>
                    <a:pt x="23706" y="23193"/>
                    <a:pt x="8200" y="25902"/>
                    <a:pt x="7793" y="29287"/>
                  </a:cubicBezTo>
                  <a:cubicBezTo>
                    <a:pt x="7387" y="32673"/>
                    <a:pt x="19034" y="34027"/>
                    <a:pt x="19440" y="40054"/>
                  </a:cubicBezTo>
                  <a:cubicBezTo>
                    <a:pt x="19847" y="46081"/>
                    <a:pt x="18695" y="48180"/>
                    <a:pt x="20185" y="49331"/>
                  </a:cubicBezTo>
                  <a:cubicBezTo>
                    <a:pt x="21675" y="50482"/>
                    <a:pt x="20388" y="65244"/>
                    <a:pt x="10908" y="64499"/>
                  </a:cubicBezTo>
                  <a:cubicBezTo>
                    <a:pt x="7929" y="64296"/>
                    <a:pt x="6371" y="63551"/>
                    <a:pt x="5423" y="62941"/>
                  </a:cubicBezTo>
                  <a:cubicBezTo>
                    <a:pt x="5830" y="63619"/>
                    <a:pt x="6236" y="64499"/>
                    <a:pt x="6574" y="66124"/>
                  </a:cubicBezTo>
                  <a:cubicBezTo>
                    <a:pt x="8470" y="74047"/>
                    <a:pt x="11111" y="83188"/>
                    <a:pt x="12601" y="83527"/>
                  </a:cubicBezTo>
                  <a:cubicBezTo>
                    <a:pt x="14091" y="83933"/>
                    <a:pt x="22352" y="91381"/>
                    <a:pt x="14768" y="90637"/>
                  </a:cubicBezTo>
                  <a:cubicBezTo>
                    <a:pt x="7184" y="89892"/>
                    <a:pt x="3053" y="77839"/>
                    <a:pt x="2647" y="83865"/>
                  </a:cubicBezTo>
                  <a:cubicBezTo>
                    <a:pt x="2444" y="87319"/>
                    <a:pt x="2985" y="92329"/>
                    <a:pt x="4408" y="95986"/>
                  </a:cubicBezTo>
                  <a:cubicBezTo>
                    <a:pt x="-332" y="97611"/>
                    <a:pt x="-1484" y="99372"/>
                    <a:pt x="2105" y="101606"/>
                  </a:cubicBezTo>
                  <a:cubicBezTo>
                    <a:pt x="6304" y="104247"/>
                    <a:pt x="12466" y="110748"/>
                    <a:pt x="16258" y="110003"/>
                  </a:cubicBezTo>
                  <a:cubicBezTo>
                    <a:pt x="20050" y="109258"/>
                    <a:pt x="14159" y="111425"/>
                    <a:pt x="14159" y="113660"/>
                  </a:cubicBezTo>
                  <a:cubicBezTo>
                    <a:pt x="14159" y="113795"/>
                    <a:pt x="14226" y="113930"/>
                    <a:pt x="14294" y="114066"/>
                  </a:cubicBezTo>
                  <a:cubicBezTo>
                    <a:pt x="8335" y="116030"/>
                    <a:pt x="7793" y="122056"/>
                    <a:pt x="10096" y="126593"/>
                  </a:cubicBezTo>
                  <a:cubicBezTo>
                    <a:pt x="12736" y="131875"/>
                    <a:pt x="17951" y="139120"/>
                    <a:pt x="24112" y="138782"/>
                  </a:cubicBezTo>
                  <a:cubicBezTo>
                    <a:pt x="30274" y="138375"/>
                    <a:pt x="38400" y="141897"/>
                    <a:pt x="49370" y="142980"/>
                  </a:cubicBezTo>
                  <a:cubicBezTo>
                    <a:pt x="60407" y="144063"/>
                    <a:pt x="84852" y="141558"/>
                    <a:pt x="57428" y="154762"/>
                  </a:cubicBezTo>
                  <a:cubicBezTo>
                    <a:pt x="29936" y="167967"/>
                    <a:pt x="30004" y="173384"/>
                    <a:pt x="35014" y="182390"/>
                  </a:cubicBezTo>
                  <a:cubicBezTo>
                    <a:pt x="40093" y="191463"/>
                    <a:pt x="42328" y="193901"/>
                    <a:pt x="54110" y="196136"/>
                  </a:cubicBezTo>
                  <a:cubicBezTo>
                    <a:pt x="65892" y="198370"/>
                    <a:pt x="76998" y="208866"/>
                    <a:pt x="84988" y="205819"/>
                  </a:cubicBezTo>
                  <a:cubicBezTo>
                    <a:pt x="92978" y="202772"/>
                    <a:pt x="92166" y="187671"/>
                    <a:pt x="97854" y="186182"/>
                  </a:cubicBezTo>
                  <a:cubicBezTo>
                    <a:pt x="103542" y="184692"/>
                    <a:pt x="98260" y="182254"/>
                    <a:pt x="99343" y="177379"/>
                  </a:cubicBezTo>
                  <a:cubicBezTo>
                    <a:pt x="100495" y="172503"/>
                    <a:pt x="102323" y="169998"/>
                    <a:pt x="106859" y="165867"/>
                  </a:cubicBezTo>
                  <a:cubicBezTo>
                    <a:pt x="111396" y="161737"/>
                    <a:pt x="117626" y="164175"/>
                    <a:pt x="124127" y="162211"/>
                  </a:cubicBezTo>
                  <a:cubicBezTo>
                    <a:pt x="130560" y="160247"/>
                    <a:pt x="115392" y="150632"/>
                    <a:pt x="117626" y="144605"/>
                  </a:cubicBezTo>
                  <a:cubicBezTo>
                    <a:pt x="119929" y="138578"/>
                    <a:pt x="131169" y="141693"/>
                    <a:pt x="134216" y="136412"/>
                  </a:cubicBezTo>
                  <a:cubicBezTo>
                    <a:pt x="137263" y="131130"/>
                    <a:pt x="151145" y="128218"/>
                    <a:pt x="156494" y="121040"/>
                  </a:cubicBezTo>
                  <a:cubicBezTo>
                    <a:pt x="161844" y="113863"/>
                    <a:pt x="160760" y="103028"/>
                    <a:pt x="165974" y="97002"/>
                  </a:cubicBezTo>
                  <a:cubicBezTo>
                    <a:pt x="171188" y="90975"/>
                    <a:pt x="173084" y="91449"/>
                    <a:pt x="181007" y="89215"/>
                  </a:cubicBezTo>
                  <a:cubicBezTo>
                    <a:pt x="187372" y="87386"/>
                    <a:pt x="184799" y="79464"/>
                    <a:pt x="184460" y="74521"/>
                  </a:cubicBezTo>
                  <a:cubicBezTo>
                    <a:pt x="180398" y="80276"/>
                    <a:pt x="176944" y="85964"/>
                    <a:pt x="174777" y="85287"/>
                  </a:cubicBezTo>
                  <a:cubicBezTo>
                    <a:pt x="171324" y="84136"/>
                    <a:pt x="175387" y="70255"/>
                    <a:pt x="172746" y="63483"/>
                  </a:cubicBezTo>
                  <a:cubicBezTo>
                    <a:pt x="170105" y="56712"/>
                    <a:pt x="168209" y="54545"/>
                    <a:pt x="160760" y="52242"/>
                  </a:cubicBezTo>
                  <a:cubicBezTo>
                    <a:pt x="153380" y="50008"/>
                    <a:pt x="151687" y="56779"/>
                    <a:pt x="149994" y="59353"/>
                  </a:cubicBezTo>
                  <a:cubicBezTo>
                    <a:pt x="148301" y="61926"/>
                    <a:pt x="149317" y="66327"/>
                    <a:pt x="143019" y="66327"/>
                  </a:cubicBezTo>
                  <a:cubicBezTo>
                    <a:pt x="136722" y="66327"/>
                    <a:pt x="146337" y="48586"/>
                    <a:pt x="131034" y="45200"/>
                  </a:cubicBezTo>
                  <a:cubicBezTo>
                    <a:pt x="115730" y="41815"/>
                    <a:pt x="116407" y="35923"/>
                    <a:pt x="101578" y="35382"/>
                  </a:cubicBezTo>
                  <a:cubicBezTo>
                    <a:pt x="86748" y="34840"/>
                    <a:pt x="76456" y="39715"/>
                    <a:pt x="67924" y="50482"/>
                  </a:cubicBezTo>
                  <a:cubicBezTo>
                    <a:pt x="59459" y="61384"/>
                    <a:pt x="50860" y="72625"/>
                    <a:pt x="48557" y="6016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 253">
              <a:extLst>
                <a:ext uri="{FF2B5EF4-FFF2-40B4-BE49-F238E27FC236}">
                  <a16:creationId xmlns:a16="http://schemas.microsoft.com/office/drawing/2014/main" id="{CB30E662-0B80-6E0C-7FF5-D734A5FC3060}"/>
                </a:ext>
              </a:extLst>
            </p:cNvPr>
            <p:cNvSpPr/>
            <p:nvPr/>
          </p:nvSpPr>
          <p:spPr bwMode="ltGray">
            <a:xfrm>
              <a:off x="10217718" y="2433539"/>
              <a:ext cx="2240" cy="1321"/>
            </a:xfrm>
            <a:custGeom>
              <a:avLst/>
              <a:gdLst>
                <a:gd name="connsiteX0" fmla="*/ 886 w 2240"/>
                <a:gd name="connsiteY0" fmla="*/ 212 h 1321"/>
                <a:gd name="connsiteX1" fmla="*/ 2241 w 2240"/>
                <a:gd name="connsiteY1" fmla="*/ 145 h 1321"/>
                <a:gd name="connsiteX2" fmla="*/ 886 w 2240"/>
                <a:gd name="connsiteY2" fmla="*/ 212 h 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0" h="1321">
                  <a:moveTo>
                    <a:pt x="886" y="212"/>
                  </a:moveTo>
                  <a:cubicBezTo>
                    <a:pt x="-1348" y="1702"/>
                    <a:pt x="1225" y="1702"/>
                    <a:pt x="2241" y="145"/>
                  </a:cubicBezTo>
                  <a:cubicBezTo>
                    <a:pt x="1767" y="-58"/>
                    <a:pt x="1293" y="-58"/>
                    <a:pt x="886" y="21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 254">
              <a:extLst>
                <a:ext uri="{FF2B5EF4-FFF2-40B4-BE49-F238E27FC236}">
                  <a16:creationId xmlns:a16="http://schemas.microsoft.com/office/drawing/2014/main" id="{9AE2C7FC-1540-521A-5E81-E1DD3E6E2D5E}"/>
                </a:ext>
              </a:extLst>
            </p:cNvPr>
            <p:cNvSpPr/>
            <p:nvPr/>
          </p:nvSpPr>
          <p:spPr bwMode="ltGray">
            <a:xfrm>
              <a:off x="10616156" y="1719803"/>
              <a:ext cx="1549" cy="1523"/>
            </a:xfrm>
            <a:custGeom>
              <a:avLst/>
              <a:gdLst>
                <a:gd name="connsiteX0" fmla="*/ 0 w 1549"/>
                <a:gd name="connsiteY0" fmla="*/ 1524 h 1523"/>
                <a:gd name="connsiteX1" fmla="*/ 0 w 1549"/>
                <a:gd name="connsiteY1" fmla="*/ 1524 h 1523"/>
                <a:gd name="connsiteX2" fmla="*/ 0 w 1549"/>
                <a:gd name="connsiteY2" fmla="*/ 1524 h 1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49" h="1523">
                  <a:moveTo>
                    <a:pt x="0" y="1524"/>
                  </a:moveTo>
                  <a:cubicBezTo>
                    <a:pt x="2573" y="-440"/>
                    <a:pt x="1490" y="-575"/>
                    <a:pt x="0" y="1524"/>
                  </a:cubicBezTo>
                  <a:lnTo>
                    <a:pt x="0" y="1524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 255">
              <a:extLst>
                <a:ext uri="{FF2B5EF4-FFF2-40B4-BE49-F238E27FC236}">
                  <a16:creationId xmlns:a16="http://schemas.microsoft.com/office/drawing/2014/main" id="{BDC80F7E-2A6E-DCF3-20B5-436C8BC2611F}"/>
                </a:ext>
              </a:extLst>
            </p:cNvPr>
            <p:cNvSpPr/>
            <p:nvPr/>
          </p:nvSpPr>
          <p:spPr bwMode="ltGray">
            <a:xfrm>
              <a:off x="9890578" y="2182092"/>
              <a:ext cx="897" cy="981"/>
            </a:xfrm>
            <a:custGeom>
              <a:avLst/>
              <a:gdLst>
                <a:gd name="connsiteX0" fmla="*/ 897 w 897"/>
                <a:gd name="connsiteY0" fmla="*/ 981 h 981"/>
                <a:gd name="connsiteX1" fmla="*/ 897 w 897"/>
                <a:gd name="connsiteY1" fmla="*/ 981 h 981"/>
                <a:gd name="connsiteX2" fmla="*/ 897 w 897"/>
                <a:gd name="connsiteY2" fmla="*/ 981 h 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7" h="981">
                  <a:moveTo>
                    <a:pt x="897" y="981"/>
                  </a:moveTo>
                  <a:cubicBezTo>
                    <a:pt x="-51" y="-644"/>
                    <a:pt x="-524" y="33"/>
                    <a:pt x="897" y="981"/>
                  </a:cubicBezTo>
                  <a:lnTo>
                    <a:pt x="897" y="981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 256">
              <a:extLst>
                <a:ext uri="{FF2B5EF4-FFF2-40B4-BE49-F238E27FC236}">
                  <a16:creationId xmlns:a16="http://schemas.microsoft.com/office/drawing/2014/main" id="{BBA92182-936F-DCB6-A611-4BA212143CD2}"/>
                </a:ext>
              </a:extLst>
            </p:cNvPr>
            <p:cNvSpPr/>
            <p:nvPr/>
          </p:nvSpPr>
          <p:spPr bwMode="ltGray">
            <a:xfrm>
              <a:off x="10070479" y="2181718"/>
              <a:ext cx="12357" cy="13001"/>
            </a:xfrm>
            <a:custGeom>
              <a:avLst/>
              <a:gdLst>
                <a:gd name="connsiteX0" fmla="*/ 7617 w 12357"/>
                <a:gd name="connsiteY0" fmla="*/ 4469 h 13001"/>
                <a:gd name="connsiteX1" fmla="*/ 12357 w 12357"/>
                <a:gd name="connsiteY1" fmla="*/ 0 h 13001"/>
                <a:gd name="connsiteX2" fmla="*/ 372 w 12357"/>
                <a:gd name="connsiteY2" fmla="*/ 9954 h 13001"/>
                <a:gd name="connsiteX3" fmla="*/ 33 w 12357"/>
                <a:gd name="connsiteY3" fmla="*/ 13001 h 13001"/>
                <a:gd name="connsiteX4" fmla="*/ 7617 w 12357"/>
                <a:gd name="connsiteY4" fmla="*/ 4469 h 1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57" h="13001">
                  <a:moveTo>
                    <a:pt x="7617" y="4469"/>
                  </a:moveTo>
                  <a:cubicBezTo>
                    <a:pt x="10055" y="2641"/>
                    <a:pt x="11409" y="1219"/>
                    <a:pt x="12357" y="0"/>
                  </a:cubicBezTo>
                  <a:cubicBezTo>
                    <a:pt x="7482" y="1896"/>
                    <a:pt x="1930" y="7178"/>
                    <a:pt x="372" y="9954"/>
                  </a:cubicBezTo>
                  <a:cubicBezTo>
                    <a:pt x="-34" y="10631"/>
                    <a:pt x="-34" y="11715"/>
                    <a:pt x="33" y="13001"/>
                  </a:cubicBezTo>
                  <a:cubicBezTo>
                    <a:pt x="2404" y="9751"/>
                    <a:pt x="4977" y="6501"/>
                    <a:pt x="7617" y="446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 257">
              <a:extLst>
                <a:ext uri="{FF2B5EF4-FFF2-40B4-BE49-F238E27FC236}">
                  <a16:creationId xmlns:a16="http://schemas.microsoft.com/office/drawing/2014/main" id="{2398CCEC-D5C0-EC9F-7325-A95C911DAD54}"/>
                </a:ext>
              </a:extLst>
            </p:cNvPr>
            <p:cNvSpPr/>
            <p:nvPr/>
          </p:nvSpPr>
          <p:spPr bwMode="ltGray">
            <a:xfrm>
              <a:off x="10082295" y="1641547"/>
              <a:ext cx="1070824" cy="831118"/>
            </a:xfrm>
            <a:custGeom>
              <a:avLst/>
              <a:gdLst>
                <a:gd name="connsiteX0" fmla="*/ 27492 w 1070824"/>
                <a:gd name="connsiteY0" fmla="*/ 547484 h 831118"/>
                <a:gd name="connsiteX1" fmla="*/ 24716 w 1070824"/>
                <a:gd name="connsiteY1" fmla="*/ 564345 h 831118"/>
                <a:gd name="connsiteX2" fmla="*/ 29117 w 1070824"/>
                <a:gd name="connsiteY2" fmla="*/ 589671 h 831118"/>
                <a:gd name="connsiteX3" fmla="*/ 47129 w 1070824"/>
                <a:gd name="connsiteY3" fmla="*/ 600234 h 831118"/>
                <a:gd name="connsiteX4" fmla="*/ 69543 w 1070824"/>
                <a:gd name="connsiteY4" fmla="*/ 594884 h 831118"/>
                <a:gd name="connsiteX5" fmla="*/ 68594 w 1070824"/>
                <a:gd name="connsiteY5" fmla="*/ 632263 h 831118"/>
                <a:gd name="connsiteX6" fmla="*/ 61959 w 1070824"/>
                <a:gd name="connsiteY6" fmla="*/ 668016 h 831118"/>
                <a:gd name="connsiteX7" fmla="*/ 45301 w 1070824"/>
                <a:gd name="connsiteY7" fmla="*/ 686367 h 831118"/>
                <a:gd name="connsiteX8" fmla="*/ 28440 w 1070824"/>
                <a:gd name="connsiteY8" fmla="*/ 702889 h 831118"/>
                <a:gd name="connsiteX9" fmla="*/ 33722 w 1070824"/>
                <a:gd name="connsiteY9" fmla="*/ 718734 h 831118"/>
                <a:gd name="connsiteX10" fmla="*/ 39003 w 1070824"/>
                <a:gd name="connsiteY10" fmla="*/ 735324 h 831118"/>
                <a:gd name="connsiteX11" fmla="*/ 39003 w 1070824"/>
                <a:gd name="connsiteY11" fmla="*/ 755774 h 831118"/>
                <a:gd name="connsiteX12" fmla="*/ 57286 w 1070824"/>
                <a:gd name="connsiteY12" fmla="*/ 757399 h 831118"/>
                <a:gd name="connsiteX13" fmla="*/ 82205 w 1070824"/>
                <a:gd name="connsiteY13" fmla="*/ 777714 h 831118"/>
                <a:gd name="connsiteX14" fmla="*/ 93175 w 1070824"/>
                <a:gd name="connsiteY14" fmla="*/ 760785 h 831118"/>
                <a:gd name="connsiteX15" fmla="*/ 94055 w 1070824"/>
                <a:gd name="connsiteY15" fmla="*/ 774599 h 831118"/>
                <a:gd name="connsiteX16" fmla="*/ 101978 w 1070824"/>
                <a:gd name="connsiteY16" fmla="*/ 793220 h 831118"/>
                <a:gd name="connsiteX17" fmla="*/ 136851 w 1070824"/>
                <a:gd name="connsiteY17" fmla="*/ 788074 h 831118"/>
                <a:gd name="connsiteX18" fmla="*/ 137663 w 1070824"/>
                <a:gd name="connsiteY18" fmla="*/ 792137 h 831118"/>
                <a:gd name="connsiteX19" fmla="*/ 158722 w 1070824"/>
                <a:gd name="connsiteY19" fmla="*/ 804122 h 831118"/>
                <a:gd name="connsiteX20" fmla="*/ 182626 w 1070824"/>
                <a:gd name="connsiteY20" fmla="*/ 803784 h 831118"/>
                <a:gd name="connsiteX21" fmla="*/ 201857 w 1070824"/>
                <a:gd name="connsiteY21" fmla="*/ 799585 h 831118"/>
                <a:gd name="connsiteX22" fmla="*/ 229146 w 1070824"/>
                <a:gd name="connsiteY22" fmla="*/ 795252 h 831118"/>
                <a:gd name="connsiteX23" fmla="*/ 235240 w 1070824"/>
                <a:gd name="connsiteY23" fmla="*/ 810691 h 831118"/>
                <a:gd name="connsiteX24" fmla="*/ 244585 w 1070824"/>
                <a:gd name="connsiteY24" fmla="*/ 818681 h 831118"/>
                <a:gd name="connsiteX25" fmla="*/ 267811 w 1070824"/>
                <a:gd name="connsiteY25" fmla="*/ 828093 h 831118"/>
                <a:gd name="connsiteX26" fmla="*/ 282843 w 1070824"/>
                <a:gd name="connsiteY26" fmla="*/ 807169 h 831118"/>
                <a:gd name="connsiteX27" fmla="*/ 302616 w 1070824"/>
                <a:gd name="connsiteY27" fmla="*/ 830802 h 831118"/>
                <a:gd name="connsiteX28" fmla="*/ 317716 w 1070824"/>
                <a:gd name="connsiteY28" fmla="*/ 817462 h 831118"/>
                <a:gd name="connsiteX29" fmla="*/ 324488 w 1070824"/>
                <a:gd name="connsiteY29" fmla="*/ 793491 h 831118"/>
                <a:gd name="connsiteX30" fmla="*/ 328144 w 1070824"/>
                <a:gd name="connsiteY30" fmla="*/ 789496 h 831118"/>
                <a:gd name="connsiteX31" fmla="*/ 339588 w 1070824"/>
                <a:gd name="connsiteY31" fmla="*/ 783334 h 831118"/>
                <a:gd name="connsiteX32" fmla="*/ 345208 w 1070824"/>
                <a:gd name="connsiteY32" fmla="*/ 764916 h 831118"/>
                <a:gd name="connsiteX33" fmla="*/ 342568 w 1070824"/>
                <a:gd name="connsiteY33" fmla="*/ 748529 h 831118"/>
                <a:gd name="connsiteX34" fmla="*/ 335254 w 1070824"/>
                <a:gd name="connsiteY34" fmla="*/ 735663 h 831118"/>
                <a:gd name="connsiteX35" fmla="*/ 321982 w 1070824"/>
                <a:gd name="connsiteY35" fmla="*/ 742976 h 831118"/>
                <a:gd name="connsiteX36" fmla="*/ 318665 w 1070824"/>
                <a:gd name="connsiteY36" fmla="*/ 718531 h 831118"/>
                <a:gd name="connsiteX37" fmla="*/ 289547 w 1070824"/>
                <a:gd name="connsiteY37" fmla="*/ 707358 h 831118"/>
                <a:gd name="connsiteX38" fmla="*/ 258940 w 1070824"/>
                <a:gd name="connsiteY38" fmla="*/ 712572 h 831118"/>
                <a:gd name="connsiteX39" fmla="*/ 228604 w 1070824"/>
                <a:gd name="connsiteY39" fmla="*/ 696998 h 831118"/>
                <a:gd name="connsiteX40" fmla="*/ 192986 w 1070824"/>
                <a:gd name="connsiteY40" fmla="*/ 712234 h 831118"/>
                <a:gd name="connsiteX41" fmla="*/ 185741 w 1070824"/>
                <a:gd name="connsiteY41" fmla="*/ 715145 h 831118"/>
                <a:gd name="connsiteX42" fmla="*/ 179376 w 1070824"/>
                <a:gd name="connsiteY42" fmla="*/ 713656 h 831118"/>
                <a:gd name="connsiteX43" fmla="*/ 170572 w 1070824"/>
                <a:gd name="connsiteY43" fmla="*/ 702347 h 831118"/>
                <a:gd name="connsiteX44" fmla="*/ 145992 w 1070824"/>
                <a:gd name="connsiteY44" fmla="*/ 701738 h 831118"/>
                <a:gd name="connsiteX45" fmla="*/ 142471 w 1070824"/>
                <a:gd name="connsiteY45" fmla="*/ 676751 h 831118"/>
                <a:gd name="connsiteX46" fmla="*/ 128861 w 1070824"/>
                <a:gd name="connsiteY46" fmla="*/ 679934 h 831118"/>
                <a:gd name="connsiteX47" fmla="*/ 129673 w 1070824"/>
                <a:gd name="connsiteY47" fmla="*/ 659010 h 831118"/>
                <a:gd name="connsiteX48" fmla="*/ 121683 w 1070824"/>
                <a:gd name="connsiteY48" fmla="*/ 649665 h 831118"/>
                <a:gd name="connsiteX49" fmla="*/ 123240 w 1070824"/>
                <a:gd name="connsiteY49" fmla="*/ 638628 h 831118"/>
                <a:gd name="connsiteX50" fmla="*/ 145586 w 1070824"/>
                <a:gd name="connsiteY50" fmla="*/ 639373 h 831118"/>
                <a:gd name="connsiteX51" fmla="*/ 157571 w 1070824"/>
                <a:gd name="connsiteY51" fmla="*/ 630502 h 831118"/>
                <a:gd name="connsiteX52" fmla="*/ 174297 w 1070824"/>
                <a:gd name="connsiteY52" fmla="*/ 638357 h 831118"/>
                <a:gd name="connsiteX53" fmla="*/ 189533 w 1070824"/>
                <a:gd name="connsiteY53" fmla="*/ 644452 h 831118"/>
                <a:gd name="connsiteX54" fmla="*/ 212420 w 1070824"/>
                <a:gd name="connsiteY54" fmla="*/ 640795 h 831118"/>
                <a:gd name="connsiteX55" fmla="*/ 241876 w 1070824"/>
                <a:gd name="connsiteY55" fmla="*/ 668287 h 831118"/>
                <a:gd name="connsiteX56" fmla="*/ 272077 w 1070824"/>
                <a:gd name="connsiteY56" fmla="*/ 658671 h 831118"/>
                <a:gd name="connsiteX57" fmla="*/ 302481 w 1070824"/>
                <a:gd name="connsiteY57" fmla="*/ 652510 h 831118"/>
                <a:gd name="connsiteX58" fmla="*/ 322863 w 1070824"/>
                <a:gd name="connsiteY58" fmla="*/ 657723 h 831118"/>
                <a:gd name="connsiteX59" fmla="*/ 343312 w 1070824"/>
                <a:gd name="connsiteY59" fmla="*/ 657723 h 831118"/>
                <a:gd name="connsiteX60" fmla="*/ 361189 w 1070824"/>
                <a:gd name="connsiteY60" fmla="*/ 675397 h 831118"/>
                <a:gd name="connsiteX61" fmla="*/ 352183 w 1070824"/>
                <a:gd name="connsiteY61" fmla="*/ 686841 h 831118"/>
                <a:gd name="connsiteX62" fmla="*/ 373513 w 1070824"/>
                <a:gd name="connsiteY62" fmla="*/ 694018 h 831118"/>
                <a:gd name="connsiteX63" fmla="*/ 398568 w 1070824"/>
                <a:gd name="connsiteY63" fmla="*/ 678918 h 831118"/>
                <a:gd name="connsiteX64" fmla="*/ 410688 w 1070824"/>
                <a:gd name="connsiteY64" fmla="*/ 670522 h 831118"/>
                <a:gd name="connsiteX65" fmla="*/ 410959 w 1070824"/>
                <a:gd name="connsiteY65" fmla="*/ 675939 h 831118"/>
                <a:gd name="connsiteX66" fmla="*/ 432154 w 1070824"/>
                <a:gd name="connsiteY66" fmla="*/ 677902 h 831118"/>
                <a:gd name="connsiteX67" fmla="*/ 446306 w 1070824"/>
                <a:gd name="connsiteY67" fmla="*/ 652035 h 831118"/>
                <a:gd name="connsiteX68" fmla="*/ 429987 w 1070824"/>
                <a:gd name="connsiteY68" fmla="*/ 637815 h 831118"/>
                <a:gd name="connsiteX69" fmla="*/ 427549 w 1070824"/>
                <a:gd name="connsiteY69" fmla="*/ 632669 h 831118"/>
                <a:gd name="connsiteX70" fmla="*/ 416579 w 1070824"/>
                <a:gd name="connsiteY70" fmla="*/ 615808 h 831118"/>
                <a:gd name="connsiteX71" fmla="*/ 427617 w 1070824"/>
                <a:gd name="connsiteY71" fmla="*/ 594275 h 831118"/>
                <a:gd name="connsiteX72" fmla="*/ 453822 w 1070824"/>
                <a:gd name="connsiteY72" fmla="*/ 601453 h 831118"/>
                <a:gd name="connsiteX73" fmla="*/ 477794 w 1070824"/>
                <a:gd name="connsiteY73" fmla="*/ 578633 h 831118"/>
                <a:gd name="connsiteX74" fmla="*/ 481315 w 1070824"/>
                <a:gd name="connsiteY74" fmla="*/ 560215 h 831118"/>
                <a:gd name="connsiteX75" fmla="*/ 500342 w 1070824"/>
                <a:gd name="connsiteY75" fmla="*/ 560079 h 831118"/>
                <a:gd name="connsiteX76" fmla="*/ 531491 w 1070824"/>
                <a:gd name="connsiteY76" fmla="*/ 549177 h 831118"/>
                <a:gd name="connsiteX77" fmla="*/ 545305 w 1070824"/>
                <a:gd name="connsiteY77" fmla="*/ 549109 h 831118"/>
                <a:gd name="connsiteX78" fmla="*/ 546795 w 1070824"/>
                <a:gd name="connsiteY78" fmla="*/ 536244 h 831118"/>
                <a:gd name="connsiteX79" fmla="*/ 556952 w 1070824"/>
                <a:gd name="connsiteY79" fmla="*/ 538546 h 831118"/>
                <a:gd name="connsiteX80" fmla="*/ 566838 w 1070824"/>
                <a:gd name="connsiteY80" fmla="*/ 523581 h 831118"/>
                <a:gd name="connsiteX81" fmla="*/ 571578 w 1070824"/>
                <a:gd name="connsiteY81" fmla="*/ 510174 h 831118"/>
                <a:gd name="connsiteX82" fmla="*/ 592163 w 1070824"/>
                <a:gd name="connsiteY82" fmla="*/ 498798 h 831118"/>
                <a:gd name="connsiteX83" fmla="*/ 599341 w 1070824"/>
                <a:gd name="connsiteY83" fmla="*/ 474691 h 831118"/>
                <a:gd name="connsiteX84" fmla="*/ 612681 w 1070824"/>
                <a:gd name="connsiteY84" fmla="*/ 459997 h 831118"/>
                <a:gd name="connsiteX85" fmla="*/ 631573 w 1070824"/>
                <a:gd name="connsiteY85" fmla="*/ 442256 h 831118"/>
                <a:gd name="connsiteX86" fmla="*/ 626359 w 1070824"/>
                <a:gd name="connsiteY86" fmla="*/ 418624 h 831118"/>
                <a:gd name="connsiteX87" fmla="*/ 655002 w 1070824"/>
                <a:gd name="connsiteY87" fmla="*/ 425463 h 831118"/>
                <a:gd name="connsiteX88" fmla="*/ 669561 w 1070824"/>
                <a:gd name="connsiteY88" fmla="*/ 418082 h 831118"/>
                <a:gd name="connsiteX89" fmla="*/ 702741 w 1070824"/>
                <a:gd name="connsiteY89" fmla="*/ 419707 h 831118"/>
                <a:gd name="connsiteX90" fmla="*/ 731926 w 1070824"/>
                <a:gd name="connsiteY90" fmla="*/ 400544 h 831118"/>
                <a:gd name="connsiteX91" fmla="*/ 738833 w 1070824"/>
                <a:gd name="connsiteY91" fmla="*/ 372916 h 831118"/>
                <a:gd name="connsiteX92" fmla="*/ 754137 w 1070824"/>
                <a:gd name="connsiteY92" fmla="*/ 376438 h 831118"/>
                <a:gd name="connsiteX93" fmla="*/ 757725 w 1070824"/>
                <a:gd name="connsiteY93" fmla="*/ 361202 h 831118"/>
                <a:gd name="connsiteX94" fmla="*/ 782170 w 1070824"/>
                <a:gd name="connsiteY94" fmla="*/ 363707 h 831118"/>
                <a:gd name="connsiteX95" fmla="*/ 782780 w 1070824"/>
                <a:gd name="connsiteY95" fmla="*/ 338924 h 831118"/>
                <a:gd name="connsiteX96" fmla="*/ 801469 w 1070824"/>
                <a:gd name="connsiteY96" fmla="*/ 325449 h 831118"/>
                <a:gd name="connsiteX97" fmla="*/ 831534 w 1070824"/>
                <a:gd name="connsiteY97" fmla="*/ 324704 h 831118"/>
                <a:gd name="connsiteX98" fmla="*/ 853000 w 1070824"/>
                <a:gd name="connsiteY98" fmla="*/ 308452 h 831118"/>
                <a:gd name="connsiteX99" fmla="*/ 881982 w 1070824"/>
                <a:gd name="connsiteY99" fmla="*/ 304728 h 831118"/>
                <a:gd name="connsiteX100" fmla="*/ 899317 w 1070824"/>
                <a:gd name="connsiteY100" fmla="*/ 285023 h 831118"/>
                <a:gd name="connsiteX101" fmla="*/ 927147 w 1070824"/>
                <a:gd name="connsiteY101" fmla="*/ 277168 h 831118"/>
                <a:gd name="connsiteX102" fmla="*/ 936288 w 1070824"/>
                <a:gd name="connsiteY102" fmla="*/ 238571 h 831118"/>
                <a:gd name="connsiteX103" fmla="*/ 962494 w 1070824"/>
                <a:gd name="connsiteY103" fmla="*/ 233154 h 831118"/>
                <a:gd name="connsiteX104" fmla="*/ 1010910 w 1070824"/>
                <a:gd name="connsiteY104" fmla="*/ 224283 h 831118"/>
                <a:gd name="connsiteX105" fmla="*/ 1070296 w 1070824"/>
                <a:gd name="connsiteY105" fmla="*/ 159277 h 831118"/>
                <a:gd name="connsiteX106" fmla="*/ 1032172 w 1070824"/>
                <a:gd name="connsiteY106" fmla="*/ 136931 h 831118"/>
                <a:gd name="connsiteX107" fmla="*/ 1031698 w 1070824"/>
                <a:gd name="connsiteY107" fmla="*/ 114992 h 831118"/>
                <a:gd name="connsiteX108" fmla="*/ 1032511 w 1070824"/>
                <a:gd name="connsiteY108" fmla="*/ 98944 h 831118"/>
                <a:gd name="connsiteX109" fmla="*/ 1012738 w 1070824"/>
                <a:gd name="connsiteY109" fmla="*/ 104293 h 831118"/>
                <a:gd name="connsiteX110" fmla="*/ 998586 w 1070824"/>
                <a:gd name="connsiteY110" fmla="*/ 93459 h 831118"/>
                <a:gd name="connsiteX111" fmla="*/ 986871 w 1070824"/>
                <a:gd name="connsiteY111" fmla="*/ 87026 h 831118"/>
                <a:gd name="connsiteX112" fmla="*/ 981589 w 1070824"/>
                <a:gd name="connsiteY112" fmla="*/ 66644 h 831118"/>
                <a:gd name="connsiteX113" fmla="*/ 964119 w 1070824"/>
                <a:gd name="connsiteY113" fmla="*/ 59331 h 831118"/>
                <a:gd name="connsiteX114" fmla="*/ 939674 w 1070824"/>
                <a:gd name="connsiteY114" fmla="*/ 54523 h 831118"/>
                <a:gd name="connsiteX115" fmla="*/ 930262 w 1070824"/>
                <a:gd name="connsiteY115" fmla="*/ 50054 h 831118"/>
                <a:gd name="connsiteX116" fmla="*/ 922543 w 1070824"/>
                <a:gd name="connsiteY116" fmla="*/ 25947 h 831118"/>
                <a:gd name="connsiteX117" fmla="*/ 884081 w 1070824"/>
                <a:gd name="connsiteY117" fmla="*/ 25812 h 831118"/>
                <a:gd name="connsiteX118" fmla="*/ 857807 w 1070824"/>
                <a:gd name="connsiteY118" fmla="*/ 27437 h 831118"/>
                <a:gd name="connsiteX119" fmla="*/ 845686 w 1070824"/>
                <a:gd name="connsiteY119" fmla="*/ 39693 h 831118"/>
                <a:gd name="connsiteX120" fmla="*/ 832347 w 1070824"/>
                <a:gd name="connsiteY120" fmla="*/ 22697 h 831118"/>
                <a:gd name="connsiteX121" fmla="*/ 811084 w 1070824"/>
                <a:gd name="connsiteY121" fmla="*/ 15113 h 831118"/>
                <a:gd name="connsiteX122" fmla="*/ 791853 w 1070824"/>
                <a:gd name="connsiteY122" fmla="*/ 12878 h 831118"/>
                <a:gd name="connsiteX123" fmla="*/ 783728 w 1070824"/>
                <a:gd name="connsiteY123" fmla="*/ 10847 h 831118"/>
                <a:gd name="connsiteX124" fmla="*/ 784811 w 1070824"/>
                <a:gd name="connsiteY124" fmla="*/ 38542 h 831118"/>
                <a:gd name="connsiteX125" fmla="*/ 768289 w 1070824"/>
                <a:gd name="connsiteY125" fmla="*/ 45178 h 831118"/>
                <a:gd name="connsiteX126" fmla="*/ 757048 w 1070824"/>
                <a:gd name="connsiteY126" fmla="*/ 37730 h 831118"/>
                <a:gd name="connsiteX127" fmla="*/ 764158 w 1070824"/>
                <a:gd name="connsiteY127" fmla="*/ 21275 h 831118"/>
                <a:gd name="connsiteX128" fmla="*/ 748042 w 1070824"/>
                <a:gd name="connsiteY128" fmla="*/ 17889 h 831118"/>
                <a:gd name="connsiteX129" fmla="*/ 734364 w 1070824"/>
                <a:gd name="connsiteY129" fmla="*/ 13962 h 831118"/>
                <a:gd name="connsiteX130" fmla="*/ 717164 w 1070824"/>
                <a:gd name="connsiteY130" fmla="*/ 825 h 831118"/>
                <a:gd name="connsiteX131" fmla="*/ 709648 w 1070824"/>
                <a:gd name="connsiteY131" fmla="*/ 10712 h 831118"/>
                <a:gd name="connsiteX132" fmla="*/ 718315 w 1070824"/>
                <a:gd name="connsiteY132" fmla="*/ 28250 h 831118"/>
                <a:gd name="connsiteX133" fmla="*/ 711070 w 1070824"/>
                <a:gd name="connsiteY133" fmla="*/ 47142 h 831118"/>
                <a:gd name="connsiteX134" fmla="*/ 695157 w 1070824"/>
                <a:gd name="connsiteY134" fmla="*/ 34412 h 831118"/>
                <a:gd name="connsiteX135" fmla="*/ 684323 w 1070824"/>
                <a:gd name="connsiteY135" fmla="*/ 5565 h 831118"/>
                <a:gd name="connsiteX136" fmla="*/ 666920 w 1070824"/>
                <a:gd name="connsiteY136" fmla="*/ 12134 h 831118"/>
                <a:gd name="connsiteX137" fmla="*/ 664618 w 1070824"/>
                <a:gd name="connsiteY137" fmla="*/ 25947 h 831118"/>
                <a:gd name="connsiteX138" fmla="*/ 652429 w 1070824"/>
                <a:gd name="connsiteY138" fmla="*/ 46194 h 831118"/>
                <a:gd name="connsiteX139" fmla="*/ 627172 w 1070824"/>
                <a:gd name="connsiteY139" fmla="*/ 48090 h 831118"/>
                <a:gd name="connsiteX140" fmla="*/ 626427 w 1070824"/>
                <a:gd name="connsiteY140" fmla="*/ 62716 h 831118"/>
                <a:gd name="connsiteX141" fmla="*/ 614780 w 1070824"/>
                <a:gd name="connsiteY141" fmla="*/ 67930 h 831118"/>
                <a:gd name="connsiteX142" fmla="*/ 609972 w 1070824"/>
                <a:gd name="connsiteY142" fmla="*/ 58721 h 831118"/>
                <a:gd name="connsiteX143" fmla="*/ 600425 w 1070824"/>
                <a:gd name="connsiteY143" fmla="*/ 43553 h 831118"/>
                <a:gd name="connsiteX144" fmla="*/ 589319 w 1070824"/>
                <a:gd name="connsiteY144" fmla="*/ 34005 h 831118"/>
                <a:gd name="connsiteX145" fmla="*/ 559186 w 1070824"/>
                <a:gd name="connsiteY145" fmla="*/ 36849 h 831118"/>
                <a:gd name="connsiteX146" fmla="*/ 570698 w 1070824"/>
                <a:gd name="connsiteY146" fmla="*/ 50054 h 831118"/>
                <a:gd name="connsiteX147" fmla="*/ 542055 w 1070824"/>
                <a:gd name="connsiteY147" fmla="*/ 49580 h 831118"/>
                <a:gd name="connsiteX148" fmla="*/ 545034 w 1070824"/>
                <a:gd name="connsiteY148" fmla="*/ 85401 h 831118"/>
                <a:gd name="connsiteX149" fmla="*/ 550654 w 1070824"/>
                <a:gd name="connsiteY149" fmla="*/ 90005 h 831118"/>
                <a:gd name="connsiteX150" fmla="*/ 531085 w 1070824"/>
                <a:gd name="connsiteY150" fmla="*/ 94000 h 831118"/>
                <a:gd name="connsiteX151" fmla="*/ 533455 w 1070824"/>
                <a:gd name="connsiteY151" fmla="*/ 79713 h 831118"/>
                <a:gd name="connsiteX152" fmla="*/ 532439 w 1070824"/>
                <a:gd name="connsiteY152" fmla="*/ 80457 h 831118"/>
                <a:gd name="connsiteX153" fmla="*/ 523501 w 1070824"/>
                <a:gd name="connsiteY153" fmla="*/ 76665 h 831118"/>
                <a:gd name="connsiteX154" fmla="*/ 505489 w 1070824"/>
                <a:gd name="connsiteY154" fmla="*/ 66237 h 831118"/>
                <a:gd name="connsiteX155" fmla="*/ 489237 w 1070824"/>
                <a:gd name="connsiteY155" fmla="*/ 73889 h 831118"/>
                <a:gd name="connsiteX156" fmla="*/ 483955 w 1070824"/>
                <a:gd name="connsiteY156" fmla="*/ 81812 h 831118"/>
                <a:gd name="connsiteX157" fmla="*/ 463303 w 1070824"/>
                <a:gd name="connsiteY157" fmla="*/ 66576 h 831118"/>
                <a:gd name="connsiteX158" fmla="*/ 413397 w 1070824"/>
                <a:gd name="connsiteY158" fmla="*/ 113231 h 831118"/>
                <a:gd name="connsiteX159" fmla="*/ 413397 w 1070824"/>
                <a:gd name="connsiteY159" fmla="*/ 155824 h 831118"/>
                <a:gd name="connsiteX160" fmla="*/ 403443 w 1070824"/>
                <a:gd name="connsiteY160" fmla="*/ 195504 h 831118"/>
                <a:gd name="connsiteX161" fmla="*/ 429581 w 1070824"/>
                <a:gd name="connsiteY161" fmla="*/ 233357 h 831118"/>
                <a:gd name="connsiteX162" fmla="*/ 455515 w 1070824"/>
                <a:gd name="connsiteY162" fmla="*/ 245478 h 831118"/>
                <a:gd name="connsiteX163" fmla="*/ 452130 w 1070824"/>
                <a:gd name="connsiteY163" fmla="*/ 276694 h 831118"/>
                <a:gd name="connsiteX164" fmla="*/ 417324 w 1070824"/>
                <a:gd name="connsiteY164" fmla="*/ 266266 h 831118"/>
                <a:gd name="connsiteX165" fmla="*/ 408047 w 1070824"/>
                <a:gd name="connsiteY165" fmla="*/ 268365 h 831118"/>
                <a:gd name="connsiteX166" fmla="*/ 399177 w 1070824"/>
                <a:gd name="connsiteY166" fmla="*/ 217579 h 831118"/>
                <a:gd name="connsiteX167" fmla="*/ 363356 w 1070824"/>
                <a:gd name="connsiteY167" fmla="*/ 174851 h 831118"/>
                <a:gd name="connsiteX168" fmla="*/ 362069 w 1070824"/>
                <a:gd name="connsiteY168" fmla="*/ 117226 h 831118"/>
                <a:gd name="connsiteX169" fmla="*/ 337353 w 1070824"/>
                <a:gd name="connsiteY169" fmla="*/ 107814 h 831118"/>
                <a:gd name="connsiteX170" fmla="*/ 321034 w 1070824"/>
                <a:gd name="connsiteY170" fmla="*/ 110726 h 831118"/>
                <a:gd name="connsiteX171" fmla="*/ 347172 w 1070824"/>
                <a:gd name="connsiteY171" fmla="*/ 122305 h 831118"/>
                <a:gd name="connsiteX172" fmla="*/ 349813 w 1070824"/>
                <a:gd name="connsiteY172" fmla="*/ 155147 h 831118"/>
                <a:gd name="connsiteX173" fmla="*/ 322118 w 1070824"/>
                <a:gd name="connsiteY173" fmla="*/ 136728 h 831118"/>
                <a:gd name="connsiteX174" fmla="*/ 303835 w 1070824"/>
                <a:gd name="connsiteY174" fmla="*/ 150474 h 831118"/>
                <a:gd name="connsiteX175" fmla="*/ 291375 w 1070824"/>
                <a:gd name="connsiteY175" fmla="*/ 159480 h 831118"/>
                <a:gd name="connsiteX176" fmla="*/ 295912 w 1070824"/>
                <a:gd name="connsiteY176" fmla="*/ 188868 h 831118"/>
                <a:gd name="connsiteX177" fmla="*/ 277697 w 1070824"/>
                <a:gd name="connsiteY177" fmla="*/ 189952 h 831118"/>
                <a:gd name="connsiteX178" fmla="*/ 256976 w 1070824"/>
                <a:gd name="connsiteY178" fmla="*/ 183925 h 831118"/>
                <a:gd name="connsiteX179" fmla="*/ 242418 w 1070824"/>
                <a:gd name="connsiteY179" fmla="*/ 217512 h 831118"/>
                <a:gd name="connsiteX180" fmla="*/ 229146 w 1070824"/>
                <a:gd name="connsiteY180" fmla="*/ 217918 h 831118"/>
                <a:gd name="connsiteX181" fmla="*/ 226098 w 1070824"/>
                <a:gd name="connsiteY181" fmla="*/ 240670 h 831118"/>
                <a:gd name="connsiteX182" fmla="*/ 224270 w 1070824"/>
                <a:gd name="connsiteY182" fmla="*/ 253739 h 831118"/>
                <a:gd name="connsiteX183" fmla="*/ 223119 w 1070824"/>
                <a:gd name="connsiteY183" fmla="*/ 272699 h 831118"/>
                <a:gd name="connsiteX184" fmla="*/ 205378 w 1070824"/>
                <a:gd name="connsiteY184" fmla="*/ 299514 h 831118"/>
                <a:gd name="connsiteX185" fmla="*/ 205175 w 1070824"/>
                <a:gd name="connsiteY185" fmla="*/ 327345 h 831118"/>
                <a:gd name="connsiteX186" fmla="*/ 218312 w 1070824"/>
                <a:gd name="connsiteY186" fmla="*/ 344883 h 831118"/>
                <a:gd name="connsiteX187" fmla="*/ 199080 w 1070824"/>
                <a:gd name="connsiteY187" fmla="*/ 345086 h 831118"/>
                <a:gd name="connsiteX188" fmla="*/ 193257 w 1070824"/>
                <a:gd name="connsiteY188" fmla="*/ 372781 h 831118"/>
                <a:gd name="connsiteX189" fmla="*/ 200029 w 1070824"/>
                <a:gd name="connsiteY189" fmla="*/ 387069 h 831118"/>
                <a:gd name="connsiteX190" fmla="*/ 186418 w 1070824"/>
                <a:gd name="connsiteY190" fmla="*/ 418217 h 831118"/>
                <a:gd name="connsiteX191" fmla="*/ 189397 w 1070824"/>
                <a:gd name="connsiteY191" fmla="*/ 452616 h 831118"/>
                <a:gd name="connsiteX192" fmla="*/ 215332 w 1070824"/>
                <a:gd name="connsiteY192" fmla="*/ 464128 h 831118"/>
                <a:gd name="connsiteX193" fmla="*/ 226708 w 1070824"/>
                <a:gd name="connsiteY193" fmla="*/ 448418 h 831118"/>
                <a:gd name="connsiteX194" fmla="*/ 241266 w 1070824"/>
                <a:gd name="connsiteY194" fmla="*/ 457559 h 831118"/>
                <a:gd name="connsiteX195" fmla="*/ 248580 w 1070824"/>
                <a:gd name="connsiteY195" fmla="*/ 451127 h 831118"/>
                <a:gd name="connsiteX196" fmla="*/ 253116 w 1070824"/>
                <a:gd name="connsiteY196" fmla="*/ 462367 h 831118"/>
                <a:gd name="connsiteX197" fmla="*/ 268420 w 1070824"/>
                <a:gd name="connsiteY197" fmla="*/ 448553 h 831118"/>
                <a:gd name="connsiteX198" fmla="*/ 285958 w 1070824"/>
                <a:gd name="connsiteY198" fmla="*/ 461351 h 831118"/>
                <a:gd name="connsiteX199" fmla="*/ 271264 w 1070824"/>
                <a:gd name="connsiteY199" fmla="*/ 504079 h 831118"/>
                <a:gd name="connsiteX200" fmla="*/ 260836 w 1070824"/>
                <a:gd name="connsiteY200" fmla="*/ 546333 h 831118"/>
                <a:gd name="connsiteX201" fmla="*/ 236933 w 1070824"/>
                <a:gd name="connsiteY201" fmla="*/ 560824 h 831118"/>
                <a:gd name="connsiteX202" fmla="*/ 166442 w 1070824"/>
                <a:gd name="connsiteY202" fmla="*/ 580055 h 831118"/>
                <a:gd name="connsiteX203" fmla="*/ 153915 w 1070824"/>
                <a:gd name="connsiteY203" fmla="*/ 604635 h 831118"/>
                <a:gd name="connsiteX204" fmla="*/ 156285 w 1070824"/>
                <a:gd name="connsiteY204" fmla="*/ 583441 h 831118"/>
                <a:gd name="connsiteX205" fmla="*/ 148159 w 1070824"/>
                <a:gd name="connsiteY205" fmla="*/ 584660 h 831118"/>
                <a:gd name="connsiteX206" fmla="*/ 118636 w 1070824"/>
                <a:gd name="connsiteY206" fmla="*/ 588858 h 831118"/>
                <a:gd name="connsiteX207" fmla="*/ 107801 w 1070824"/>
                <a:gd name="connsiteY207" fmla="*/ 574096 h 831118"/>
                <a:gd name="connsiteX208" fmla="*/ 95410 w 1070824"/>
                <a:gd name="connsiteY208" fmla="*/ 560621 h 831118"/>
                <a:gd name="connsiteX209" fmla="*/ 96358 w 1070824"/>
                <a:gd name="connsiteY209" fmla="*/ 537056 h 831118"/>
                <a:gd name="connsiteX210" fmla="*/ 84101 w 1070824"/>
                <a:gd name="connsiteY210" fmla="*/ 509767 h 831118"/>
                <a:gd name="connsiteX211" fmla="*/ 35415 w 1070824"/>
                <a:gd name="connsiteY211" fmla="*/ 511189 h 831118"/>
                <a:gd name="connsiteX212" fmla="*/ 8667 w 1070824"/>
                <a:gd name="connsiteY212" fmla="*/ 518435 h 831118"/>
                <a:gd name="connsiteX213" fmla="*/ 3250 w 1070824"/>
                <a:gd name="connsiteY213" fmla="*/ 535160 h 831118"/>
                <a:gd name="connsiteX214" fmla="*/ 0 w 1070824"/>
                <a:gd name="connsiteY214" fmla="*/ 540036 h 831118"/>
                <a:gd name="connsiteX215" fmla="*/ 3115 w 1070824"/>
                <a:gd name="connsiteY215" fmla="*/ 539291 h 831118"/>
                <a:gd name="connsiteX216" fmla="*/ 27492 w 1070824"/>
                <a:gd name="connsiteY216" fmla="*/ 547484 h 83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1070824" h="831118">
                  <a:moveTo>
                    <a:pt x="27492" y="547484"/>
                  </a:moveTo>
                  <a:cubicBezTo>
                    <a:pt x="30539" y="550870"/>
                    <a:pt x="24716" y="559808"/>
                    <a:pt x="24716" y="564345"/>
                  </a:cubicBezTo>
                  <a:cubicBezTo>
                    <a:pt x="24716" y="568882"/>
                    <a:pt x="24919" y="588181"/>
                    <a:pt x="29117" y="589671"/>
                  </a:cubicBezTo>
                  <a:cubicBezTo>
                    <a:pt x="33315" y="591160"/>
                    <a:pt x="41848" y="597593"/>
                    <a:pt x="47129" y="600234"/>
                  </a:cubicBezTo>
                  <a:cubicBezTo>
                    <a:pt x="52479" y="602875"/>
                    <a:pt x="66902" y="594478"/>
                    <a:pt x="69543" y="594884"/>
                  </a:cubicBezTo>
                  <a:cubicBezTo>
                    <a:pt x="72183" y="595291"/>
                    <a:pt x="70084" y="616824"/>
                    <a:pt x="68594" y="632263"/>
                  </a:cubicBezTo>
                  <a:cubicBezTo>
                    <a:pt x="67105" y="647702"/>
                    <a:pt x="69543" y="661583"/>
                    <a:pt x="61959" y="668016"/>
                  </a:cubicBezTo>
                  <a:cubicBezTo>
                    <a:pt x="54375" y="674449"/>
                    <a:pt x="49906" y="677699"/>
                    <a:pt x="45301" y="686367"/>
                  </a:cubicBezTo>
                  <a:cubicBezTo>
                    <a:pt x="40764" y="695034"/>
                    <a:pt x="26950" y="695034"/>
                    <a:pt x="28440" y="702889"/>
                  </a:cubicBezTo>
                  <a:cubicBezTo>
                    <a:pt x="29930" y="710812"/>
                    <a:pt x="39003" y="712708"/>
                    <a:pt x="33722" y="718734"/>
                  </a:cubicBezTo>
                  <a:cubicBezTo>
                    <a:pt x="28372" y="724761"/>
                    <a:pt x="38258" y="726251"/>
                    <a:pt x="39003" y="735324"/>
                  </a:cubicBezTo>
                  <a:cubicBezTo>
                    <a:pt x="39748" y="744398"/>
                    <a:pt x="31013" y="755774"/>
                    <a:pt x="39003" y="755774"/>
                  </a:cubicBezTo>
                  <a:cubicBezTo>
                    <a:pt x="46993" y="755774"/>
                    <a:pt x="51937" y="742299"/>
                    <a:pt x="57286" y="757399"/>
                  </a:cubicBezTo>
                  <a:cubicBezTo>
                    <a:pt x="62636" y="772500"/>
                    <a:pt x="74215" y="780761"/>
                    <a:pt x="82205" y="777714"/>
                  </a:cubicBezTo>
                  <a:cubicBezTo>
                    <a:pt x="90195" y="774666"/>
                    <a:pt x="89789" y="759295"/>
                    <a:pt x="93175" y="760785"/>
                  </a:cubicBezTo>
                  <a:cubicBezTo>
                    <a:pt x="96628" y="762275"/>
                    <a:pt x="93649" y="769656"/>
                    <a:pt x="94055" y="774599"/>
                  </a:cubicBezTo>
                  <a:cubicBezTo>
                    <a:pt x="94461" y="779474"/>
                    <a:pt x="90534" y="789090"/>
                    <a:pt x="101978" y="793220"/>
                  </a:cubicBezTo>
                  <a:cubicBezTo>
                    <a:pt x="113354" y="797351"/>
                    <a:pt x="132720" y="782792"/>
                    <a:pt x="136851" y="788074"/>
                  </a:cubicBezTo>
                  <a:cubicBezTo>
                    <a:pt x="138341" y="789970"/>
                    <a:pt x="138205" y="791256"/>
                    <a:pt x="137663" y="792137"/>
                  </a:cubicBezTo>
                  <a:cubicBezTo>
                    <a:pt x="141252" y="793627"/>
                    <a:pt x="147076" y="805747"/>
                    <a:pt x="158722" y="804122"/>
                  </a:cubicBezTo>
                  <a:cubicBezTo>
                    <a:pt x="171995" y="802226"/>
                    <a:pt x="178428" y="798502"/>
                    <a:pt x="182626" y="803784"/>
                  </a:cubicBezTo>
                  <a:cubicBezTo>
                    <a:pt x="186824" y="809065"/>
                    <a:pt x="191632" y="800330"/>
                    <a:pt x="201857" y="799585"/>
                  </a:cubicBezTo>
                  <a:cubicBezTo>
                    <a:pt x="212149" y="798841"/>
                    <a:pt x="226911" y="795658"/>
                    <a:pt x="229146" y="795252"/>
                  </a:cubicBezTo>
                  <a:cubicBezTo>
                    <a:pt x="231448" y="794845"/>
                    <a:pt x="231448" y="806492"/>
                    <a:pt x="235240" y="810691"/>
                  </a:cubicBezTo>
                  <a:cubicBezTo>
                    <a:pt x="239032" y="814821"/>
                    <a:pt x="235105" y="818275"/>
                    <a:pt x="244585" y="818681"/>
                  </a:cubicBezTo>
                  <a:cubicBezTo>
                    <a:pt x="254065" y="819087"/>
                    <a:pt x="262461" y="830734"/>
                    <a:pt x="267811" y="828093"/>
                  </a:cubicBezTo>
                  <a:cubicBezTo>
                    <a:pt x="273160" y="825452"/>
                    <a:pt x="276343" y="806018"/>
                    <a:pt x="282843" y="807169"/>
                  </a:cubicBezTo>
                  <a:cubicBezTo>
                    <a:pt x="289276" y="808321"/>
                    <a:pt x="293881" y="834255"/>
                    <a:pt x="302616" y="830802"/>
                  </a:cubicBezTo>
                  <a:cubicBezTo>
                    <a:pt x="311351" y="827416"/>
                    <a:pt x="312367" y="823150"/>
                    <a:pt x="317716" y="817462"/>
                  </a:cubicBezTo>
                  <a:cubicBezTo>
                    <a:pt x="323066" y="811842"/>
                    <a:pt x="319138" y="795387"/>
                    <a:pt x="324488" y="793491"/>
                  </a:cubicBezTo>
                  <a:cubicBezTo>
                    <a:pt x="329837" y="791595"/>
                    <a:pt x="330853" y="792137"/>
                    <a:pt x="328144" y="789496"/>
                  </a:cubicBezTo>
                  <a:cubicBezTo>
                    <a:pt x="325503" y="786855"/>
                    <a:pt x="336947" y="785230"/>
                    <a:pt x="339588" y="783334"/>
                  </a:cubicBezTo>
                  <a:cubicBezTo>
                    <a:pt x="342229" y="781438"/>
                    <a:pt x="343312" y="769046"/>
                    <a:pt x="345208" y="764916"/>
                  </a:cubicBezTo>
                  <a:cubicBezTo>
                    <a:pt x="347104" y="760785"/>
                    <a:pt x="344464" y="752321"/>
                    <a:pt x="342568" y="748529"/>
                  </a:cubicBezTo>
                  <a:cubicBezTo>
                    <a:pt x="340672" y="744737"/>
                    <a:pt x="337218" y="737559"/>
                    <a:pt x="335254" y="735663"/>
                  </a:cubicBezTo>
                  <a:cubicBezTo>
                    <a:pt x="333358" y="733767"/>
                    <a:pt x="327332" y="745617"/>
                    <a:pt x="321982" y="742976"/>
                  </a:cubicBezTo>
                  <a:cubicBezTo>
                    <a:pt x="316633" y="740335"/>
                    <a:pt x="333833" y="724151"/>
                    <a:pt x="318665" y="718531"/>
                  </a:cubicBezTo>
                  <a:cubicBezTo>
                    <a:pt x="303496" y="712911"/>
                    <a:pt x="300178" y="706613"/>
                    <a:pt x="289547" y="707358"/>
                  </a:cubicBezTo>
                  <a:cubicBezTo>
                    <a:pt x="278916" y="708103"/>
                    <a:pt x="268420" y="719005"/>
                    <a:pt x="258940" y="712572"/>
                  </a:cubicBezTo>
                  <a:cubicBezTo>
                    <a:pt x="249460" y="706139"/>
                    <a:pt x="251017" y="695508"/>
                    <a:pt x="228604" y="696998"/>
                  </a:cubicBezTo>
                  <a:cubicBezTo>
                    <a:pt x="206190" y="698488"/>
                    <a:pt x="196778" y="709254"/>
                    <a:pt x="192986" y="712234"/>
                  </a:cubicBezTo>
                  <a:cubicBezTo>
                    <a:pt x="189194" y="715281"/>
                    <a:pt x="191767" y="715145"/>
                    <a:pt x="185741" y="715145"/>
                  </a:cubicBezTo>
                  <a:cubicBezTo>
                    <a:pt x="179646" y="715145"/>
                    <a:pt x="180527" y="718599"/>
                    <a:pt x="179376" y="713656"/>
                  </a:cubicBezTo>
                  <a:cubicBezTo>
                    <a:pt x="178224" y="708780"/>
                    <a:pt x="175516" y="708035"/>
                    <a:pt x="170572" y="702347"/>
                  </a:cubicBezTo>
                  <a:cubicBezTo>
                    <a:pt x="165629" y="696659"/>
                    <a:pt x="153238" y="706207"/>
                    <a:pt x="145992" y="701738"/>
                  </a:cubicBezTo>
                  <a:cubicBezTo>
                    <a:pt x="138747" y="697201"/>
                    <a:pt x="147076" y="677496"/>
                    <a:pt x="142471" y="676751"/>
                  </a:cubicBezTo>
                  <a:cubicBezTo>
                    <a:pt x="137934" y="676006"/>
                    <a:pt x="131163" y="691242"/>
                    <a:pt x="128861" y="679934"/>
                  </a:cubicBezTo>
                  <a:cubicBezTo>
                    <a:pt x="126558" y="668626"/>
                    <a:pt x="130079" y="663953"/>
                    <a:pt x="129673" y="659010"/>
                  </a:cubicBezTo>
                  <a:cubicBezTo>
                    <a:pt x="129267" y="654067"/>
                    <a:pt x="123985" y="653796"/>
                    <a:pt x="121683" y="649665"/>
                  </a:cubicBezTo>
                  <a:cubicBezTo>
                    <a:pt x="119380" y="645535"/>
                    <a:pt x="113354" y="640185"/>
                    <a:pt x="123240" y="638628"/>
                  </a:cubicBezTo>
                  <a:cubicBezTo>
                    <a:pt x="133127" y="637138"/>
                    <a:pt x="138747" y="642352"/>
                    <a:pt x="145586" y="639373"/>
                  </a:cubicBezTo>
                  <a:cubicBezTo>
                    <a:pt x="152425" y="636326"/>
                    <a:pt x="148092" y="634294"/>
                    <a:pt x="157571" y="630502"/>
                  </a:cubicBezTo>
                  <a:cubicBezTo>
                    <a:pt x="167052" y="626710"/>
                    <a:pt x="170911" y="636461"/>
                    <a:pt x="174297" y="638357"/>
                  </a:cubicBezTo>
                  <a:cubicBezTo>
                    <a:pt x="177751" y="640253"/>
                    <a:pt x="184183" y="644858"/>
                    <a:pt x="189533" y="644452"/>
                  </a:cubicBezTo>
                  <a:cubicBezTo>
                    <a:pt x="194882" y="644045"/>
                    <a:pt x="209035" y="638154"/>
                    <a:pt x="212420" y="640795"/>
                  </a:cubicBezTo>
                  <a:cubicBezTo>
                    <a:pt x="215874" y="643436"/>
                    <a:pt x="226302" y="667136"/>
                    <a:pt x="241876" y="668287"/>
                  </a:cubicBezTo>
                  <a:cubicBezTo>
                    <a:pt x="257450" y="669438"/>
                    <a:pt x="264831" y="661312"/>
                    <a:pt x="272077" y="658671"/>
                  </a:cubicBezTo>
                  <a:cubicBezTo>
                    <a:pt x="279322" y="656031"/>
                    <a:pt x="292256" y="649936"/>
                    <a:pt x="302481" y="652510"/>
                  </a:cubicBezTo>
                  <a:cubicBezTo>
                    <a:pt x="312773" y="655083"/>
                    <a:pt x="315685" y="656166"/>
                    <a:pt x="322863" y="657723"/>
                  </a:cubicBezTo>
                  <a:cubicBezTo>
                    <a:pt x="330108" y="659213"/>
                    <a:pt x="330311" y="656234"/>
                    <a:pt x="343312" y="657723"/>
                  </a:cubicBezTo>
                  <a:cubicBezTo>
                    <a:pt x="356314" y="659213"/>
                    <a:pt x="368028" y="667474"/>
                    <a:pt x="361189" y="675397"/>
                  </a:cubicBezTo>
                  <a:cubicBezTo>
                    <a:pt x="354350" y="683320"/>
                    <a:pt x="349881" y="683049"/>
                    <a:pt x="352183" y="686841"/>
                  </a:cubicBezTo>
                  <a:cubicBezTo>
                    <a:pt x="354485" y="690633"/>
                    <a:pt x="358345" y="698894"/>
                    <a:pt x="373513" y="694018"/>
                  </a:cubicBezTo>
                  <a:cubicBezTo>
                    <a:pt x="388681" y="689143"/>
                    <a:pt x="394369" y="684538"/>
                    <a:pt x="398568" y="678918"/>
                  </a:cubicBezTo>
                  <a:cubicBezTo>
                    <a:pt x="402766" y="673298"/>
                    <a:pt x="409605" y="665578"/>
                    <a:pt x="410688" y="670522"/>
                  </a:cubicBezTo>
                  <a:cubicBezTo>
                    <a:pt x="411839" y="675397"/>
                    <a:pt x="405678" y="675194"/>
                    <a:pt x="410959" y="675939"/>
                  </a:cubicBezTo>
                  <a:cubicBezTo>
                    <a:pt x="416309" y="676684"/>
                    <a:pt x="428768" y="682439"/>
                    <a:pt x="432154" y="677902"/>
                  </a:cubicBezTo>
                  <a:cubicBezTo>
                    <a:pt x="435607" y="673366"/>
                    <a:pt x="447119" y="672350"/>
                    <a:pt x="446306" y="652035"/>
                  </a:cubicBezTo>
                  <a:cubicBezTo>
                    <a:pt x="445561" y="631653"/>
                    <a:pt x="435675" y="634091"/>
                    <a:pt x="429987" y="637815"/>
                  </a:cubicBezTo>
                  <a:cubicBezTo>
                    <a:pt x="424299" y="641608"/>
                    <a:pt x="429852" y="638696"/>
                    <a:pt x="427549" y="632669"/>
                  </a:cubicBezTo>
                  <a:cubicBezTo>
                    <a:pt x="425247" y="626643"/>
                    <a:pt x="414684" y="623731"/>
                    <a:pt x="416579" y="615808"/>
                  </a:cubicBezTo>
                  <a:cubicBezTo>
                    <a:pt x="418476" y="607886"/>
                    <a:pt x="420033" y="594681"/>
                    <a:pt x="427617" y="594275"/>
                  </a:cubicBezTo>
                  <a:cubicBezTo>
                    <a:pt x="435201" y="593869"/>
                    <a:pt x="444343" y="606328"/>
                    <a:pt x="453822" y="601453"/>
                  </a:cubicBezTo>
                  <a:cubicBezTo>
                    <a:pt x="463303" y="596577"/>
                    <a:pt x="472850" y="584998"/>
                    <a:pt x="477794" y="578633"/>
                  </a:cubicBezTo>
                  <a:cubicBezTo>
                    <a:pt x="482737" y="572200"/>
                    <a:pt x="480570" y="566580"/>
                    <a:pt x="481315" y="560215"/>
                  </a:cubicBezTo>
                  <a:cubicBezTo>
                    <a:pt x="482059" y="553782"/>
                    <a:pt x="477523" y="551412"/>
                    <a:pt x="500342" y="560079"/>
                  </a:cubicBezTo>
                  <a:cubicBezTo>
                    <a:pt x="523162" y="568747"/>
                    <a:pt x="522756" y="549922"/>
                    <a:pt x="531491" y="549177"/>
                  </a:cubicBezTo>
                  <a:cubicBezTo>
                    <a:pt x="540226" y="548432"/>
                    <a:pt x="547201" y="554391"/>
                    <a:pt x="545305" y="549109"/>
                  </a:cubicBezTo>
                  <a:cubicBezTo>
                    <a:pt x="543409" y="543828"/>
                    <a:pt x="545305" y="539291"/>
                    <a:pt x="546795" y="536244"/>
                  </a:cubicBezTo>
                  <a:cubicBezTo>
                    <a:pt x="548284" y="533197"/>
                    <a:pt x="548961" y="539697"/>
                    <a:pt x="556952" y="538546"/>
                  </a:cubicBezTo>
                  <a:cubicBezTo>
                    <a:pt x="564942" y="537395"/>
                    <a:pt x="568734" y="530420"/>
                    <a:pt x="566838" y="523581"/>
                  </a:cubicBezTo>
                  <a:cubicBezTo>
                    <a:pt x="564942" y="516742"/>
                    <a:pt x="565348" y="510919"/>
                    <a:pt x="571578" y="510174"/>
                  </a:cubicBezTo>
                  <a:cubicBezTo>
                    <a:pt x="577808" y="509429"/>
                    <a:pt x="586408" y="508210"/>
                    <a:pt x="592163" y="498798"/>
                  </a:cubicBezTo>
                  <a:cubicBezTo>
                    <a:pt x="597851" y="489385"/>
                    <a:pt x="601237" y="480718"/>
                    <a:pt x="599341" y="474691"/>
                  </a:cubicBezTo>
                  <a:cubicBezTo>
                    <a:pt x="597445" y="468665"/>
                    <a:pt x="602794" y="459591"/>
                    <a:pt x="612681" y="459997"/>
                  </a:cubicBezTo>
                  <a:cubicBezTo>
                    <a:pt x="622567" y="460403"/>
                    <a:pt x="633469" y="453226"/>
                    <a:pt x="631573" y="442256"/>
                  </a:cubicBezTo>
                  <a:cubicBezTo>
                    <a:pt x="629677" y="431354"/>
                    <a:pt x="615728" y="420858"/>
                    <a:pt x="626359" y="418624"/>
                  </a:cubicBezTo>
                  <a:cubicBezTo>
                    <a:pt x="636990" y="416389"/>
                    <a:pt x="645861" y="426208"/>
                    <a:pt x="655002" y="425463"/>
                  </a:cubicBezTo>
                  <a:cubicBezTo>
                    <a:pt x="664144" y="424718"/>
                    <a:pt x="656966" y="418420"/>
                    <a:pt x="669561" y="418082"/>
                  </a:cubicBezTo>
                  <a:cubicBezTo>
                    <a:pt x="682088" y="417676"/>
                    <a:pt x="687912" y="423499"/>
                    <a:pt x="702741" y="419707"/>
                  </a:cubicBezTo>
                  <a:cubicBezTo>
                    <a:pt x="717571" y="415915"/>
                    <a:pt x="724342" y="406909"/>
                    <a:pt x="731926" y="400544"/>
                  </a:cubicBezTo>
                  <a:cubicBezTo>
                    <a:pt x="739510" y="394111"/>
                    <a:pt x="738833" y="375896"/>
                    <a:pt x="738833" y="372916"/>
                  </a:cubicBezTo>
                  <a:cubicBezTo>
                    <a:pt x="738833" y="369869"/>
                    <a:pt x="749193" y="367364"/>
                    <a:pt x="754137" y="376438"/>
                  </a:cubicBezTo>
                  <a:cubicBezTo>
                    <a:pt x="759080" y="385511"/>
                    <a:pt x="761517" y="366822"/>
                    <a:pt x="757725" y="361202"/>
                  </a:cubicBezTo>
                  <a:cubicBezTo>
                    <a:pt x="753933" y="355581"/>
                    <a:pt x="772690" y="366348"/>
                    <a:pt x="782170" y="363707"/>
                  </a:cubicBezTo>
                  <a:cubicBezTo>
                    <a:pt x="791650" y="361066"/>
                    <a:pt x="781696" y="342309"/>
                    <a:pt x="782780" y="338924"/>
                  </a:cubicBezTo>
                  <a:cubicBezTo>
                    <a:pt x="783931" y="335538"/>
                    <a:pt x="794630" y="327683"/>
                    <a:pt x="801469" y="325449"/>
                  </a:cubicBezTo>
                  <a:cubicBezTo>
                    <a:pt x="808308" y="323214"/>
                    <a:pt x="824356" y="329241"/>
                    <a:pt x="831534" y="324704"/>
                  </a:cubicBezTo>
                  <a:cubicBezTo>
                    <a:pt x="838780" y="320167"/>
                    <a:pt x="840879" y="309942"/>
                    <a:pt x="853000" y="308452"/>
                  </a:cubicBezTo>
                  <a:cubicBezTo>
                    <a:pt x="865188" y="306962"/>
                    <a:pt x="875887" y="310348"/>
                    <a:pt x="881982" y="304728"/>
                  </a:cubicBezTo>
                  <a:cubicBezTo>
                    <a:pt x="888076" y="299108"/>
                    <a:pt x="887534" y="286919"/>
                    <a:pt x="899317" y="285023"/>
                  </a:cubicBezTo>
                  <a:cubicBezTo>
                    <a:pt x="911099" y="283127"/>
                    <a:pt x="921053" y="289289"/>
                    <a:pt x="927147" y="277168"/>
                  </a:cubicBezTo>
                  <a:cubicBezTo>
                    <a:pt x="933241" y="265115"/>
                    <a:pt x="937846" y="244259"/>
                    <a:pt x="936288" y="238571"/>
                  </a:cubicBezTo>
                  <a:cubicBezTo>
                    <a:pt x="934799" y="232950"/>
                    <a:pt x="938929" y="220356"/>
                    <a:pt x="962494" y="233154"/>
                  </a:cubicBezTo>
                  <a:cubicBezTo>
                    <a:pt x="986059" y="245952"/>
                    <a:pt x="1006373" y="227669"/>
                    <a:pt x="1010910" y="224283"/>
                  </a:cubicBezTo>
                  <a:cubicBezTo>
                    <a:pt x="1015447" y="220897"/>
                    <a:pt x="1077135" y="194286"/>
                    <a:pt x="1070296" y="159277"/>
                  </a:cubicBezTo>
                  <a:cubicBezTo>
                    <a:pt x="1063456" y="124201"/>
                    <a:pt x="1037318" y="135780"/>
                    <a:pt x="1032172" y="136931"/>
                  </a:cubicBezTo>
                  <a:cubicBezTo>
                    <a:pt x="1027026" y="138082"/>
                    <a:pt x="1030547" y="125758"/>
                    <a:pt x="1031698" y="114992"/>
                  </a:cubicBezTo>
                  <a:cubicBezTo>
                    <a:pt x="1032849" y="104225"/>
                    <a:pt x="1045647" y="94407"/>
                    <a:pt x="1032511" y="98944"/>
                  </a:cubicBezTo>
                  <a:cubicBezTo>
                    <a:pt x="1019374" y="103480"/>
                    <a:pt x="1019577" y="109913"/>
                    <a:pt x="1012738" y="104293"/>
                  </a:cubicBezTo>
                  <a:cubicBezTo>
                    <a:pt x="1005899" y="98673"/>
                    <a:pt x="1010030" y="94068"/>
                    <a:pt x="998586" y="93459"/>
                  </a:cubicBezTo>
                  <a:cubicBezTo>
                    <a:pt x="987210" y="92917"/>
                    <a:pt x="990866" y="94948"/>
                    <a:pt x="986871" y="87026"/>
                  </a:cubicBezTo>
                  <a:cubicBezTo>
                    <a:pt x="982876" y="79103"/>
                    <a:pt x="982673" y="70571"/>
                    <a:pt x="981589" y="66644"/>
                  </a:cubicBezTo>
                  <a:cubicBezTo>
                    <a:pt x="980438" y="62716"/>
                    <a:pt x="973261" y="59940"/>
                    <a:pt x="964119" y="59331"/>
                  </a:cubicBezTo>
                  <a:cubicBezTo>
                    <a:pt x="954978" y="58789"/>
                    <a:pt x="943128" y="56757"/>
                    <a:pt x="939674" y="54523"/>
                  </a:cubicBezTo>
                  <a:cubicBezTo>
                    <a:pt x="936221" y="52288"/>
                    <a:pt x="929720" y="55132"/>
                    <a:pt x="930262" y="50054"/>
                  </a:cubicBezTo>
                  <a:cubicBezTo>
                    <a:pt x="930804" y="44975"/>
                    <a:pt x="931142" y="27640"/>
                    <a:pt x="922543" y="25947"/>
                  </a:cubicBezTo>
                  <a:cubicBezTo>
                    <a:pt x="914010" y="24254"/>
                    <a:pt x="892612" y="29739"/>
                    <a:pt x="884081" y="25812"/>
                  </a:cubicBezTo>
                  <a:cubicBezTo>
                    <a:pt x="875549" y="21884"/>
                    <a:pt x="862953" y="21207"/>
                    <a:pt x="857807" y="27437"/>
                  </a:cubicBezTo>
                  <a:cubicBezTo>
                    <a:pt x="852661" y="33667"/>
                    <a:pt x="850765" y="41996"/>
                    <a:pt x="845686" y="39693"/>
                  </a:cubicBezTo>
                  <a:cubicBezTo>
                    <a:pt x="840540" y="37459"/>
                    <a:pt x="840879" y="25541"/>
                    <a:pt x="832347" y="22697"/>
                  </a:cubicBezTo>
                  <a:cubicBezTo>
                    <a:pt x="823815" y="19853"/>
                    <a:pt x="816772" y="18499"/>
                    <a:pt x="811084" y="15113"/>
                  </a:cubicBezTo>
                  <a:cubicBezTo>
                    <a:pt x="805396" y="11727"/>
                    <a:pt x="800995" y="12337"/>
                    <a:pt x="791853" y="12878"/>
                  </a:cubicBezTo>
                  <a:cubicBezTo>
                    <a:pt x="782712" y="13420"/>
                    <a:pt x="783728" y="2924"/>
                    <a:pt x="783728" y="10847"/>
                  </a:cubicBezTo>
                  <a:cubicBezTo>
                    <a:pt x="783728" y="18770"/>
                    <a:pt x="784811" y="34615"/>
                    <a:pt x="784811" y="38542"/>
                  </a:cubicBezTo>
                  <a:cubicBezTo>
                    <a:pt x="784811" y="42470"/>
                    <a:pt x="773435" y="44095"/>
                    <a:pt x="768289" y="45178"/>
                  </a:cubicBezTo>
                  <a:cubicBezTo>
                    <a:pt x="763142" y="46329"/>
                    <a:pt x="756439" y="49580"/>
                    <a:pt x="757048" y="37730"/>
                  </a:cubicBezTo>
                  <a:cubicBezTo>
                    <a:pt x="757590" y="25880"/>
                    <a:pt x="775602" y="17889"/>
                    <a:pt x="764158" y="21275"/>
                  </a:cubicBezTo>
                  <a:cubicBezTo>
                    <a:pt x="752782" y="24661"/>
                    <a:pt x="752647" y="21275"/>
                    <a:pt x="748042" y="17889"/>
                  </a:cubicBezTo>
                  <a:cubicBezTo>
                    <a:pt x="743505" y="14504"/>
                    <a:pt x="742964" y="19650"/>
                    <a:pt x="734364" y="13962"/>
                  </a:cubicBezTo>
                  <a:cubicBezTo>
                    <a:pt x="725832" y="8342"/>
                    <a:pt x="723394" y="-3170"/>
                    <a:pt x="717164" y="825"/>
                  </a:cubicBezTo>
                  <a:cubicBezTo>
                    <a:pt x="710867" y="4888"/>
                    <a:pt x="709106" y="6716"/>
                    <a:pt x="709648" y="10712"/>
                  </a:cubicBezTo>
                  <a:cubicBezTo>
                    <a:pt x="710190" y="14639"/>
                    <a:pt x="718925" y="24322"/>
                    <a:pt x="718315" y="28250"/>
                  </a:cubicBezTo>
                  <a:cubicBezTo>
                    <a:pt x="717774" y="32177"/>
                    <a:pt x="713914" y="44907"/>
                    <a:pt x="711070" y="47142"/>
                  </a:cubicBezTo>
                  <a:cubicBezTo>
                    <a:pt x="708226" y="49376"/>
                    <a:pt x="697460" y="46871"/>
                    <a:pt x="695157" y="34412"/>
                  </a:cubicBezTo>
                  <a:cubicBezTo>
                    <a:pt x="692855" y="21952"/>
                    <a:pt x="691162" y="6107"/>
                    <a:pt x="684323" y="5565"/>
                  </a:cubicBezTo>
                  <a:cubicBezTo>
                    <a:pt x="677484" y="5024"/>
                    <a:pt x="665160" y="5904"/>
                    <a:pt x="666920" y="12134"/>
                  </a:cubicBezTo>
                  <a:cubicBezTo>
                    <a:pt x="668613" y="18363"/>
                    <a:pt x="671457" y="26489"/>
                    <a:pt x="664618" y="25947"/>
                  </a:cubicBezTo>
                  <a:cubicBezTo>
                    <a:pt x="657779" y="25406"/>
                    <a:pt x="642136" y="22494"/>
                    <a:pt x="652429" y="46194"/>
                  </a:cubicBezTo>
                  <a:cubicBezTo>
                    <a:pt x="662722" y="69962"/>
                    <a:pt x="630016" y="43553"/>
                    <a:pt x="627172" y="48090"/>
                  </a:cubicBezTo>
                  <a:cubicBezTo>
                    <a:pt x="624328" y="52627"/>
                    <a:pt x="632657" y="58721"/>
                    <a:pt x="626427" y="62716"/>
                  </a:cubicBezTo>
                  <a:cubicBezTo>
                    <a:pt x="620129" y="66644"/>
                    <a:pt x="621619" y="69623"/>
                    <a:pt x="614780" y="67930"/>
                  </a:cubicBezTo>
                  <a:cubicBezTo>
                    <a:pt x="607941" y="66237"/>
                    <a:pt x="610514" y="66576"/>
                    <a:pt x="609972" y="58721"/>
                  </a:cubicBezTo>
                  <a:cubicBezTo>
                    <a:pt x="609431" y="50798"/>
                    <a:pt x="600966" y="54861"/>
                    <a:pt x="600425" y="43553"/>
                  </a:cubicBezTo>
                  <a:cubicBezTo>
                    <a:pt x="599883" y="32245"/>
                    <a:pt x="601305" y="33464"/>
                    <a:pt x="589319" y="34005"/>
                  </a:cubicBezTo>
                  <a:cubicBezTo>
                    <a:pt x="577334" y="34547"/>
                    <a:pt x="556342" y="27776"/>
                    <a:pt x="559186" y="36849"/>
                  </a:cubicBezTo>
                  <a:cubicBezTo>
                    <a:pt x="562031" y="45923"/>
                    <a:pt x="585527" y="50054"/>
                    <a:pt x="570698" y="50054"/>
                  </a:cubicBezTo>
                  <a:cubicBezTo>
                    <a:pt x="555868" y="50054"/>
                    <a:pt x="546050" y="45652"/>
                    <a:pt x="542055" y="49580"/>
                  </a:cubicBezTo>
                  <a:cubicBezTo>
                    <a:pt x="538059" y="53507"/>
                    <a:pt x="541039" y="82015"/>
                    <a:pt x="545034" y="85401"/>
                  </a:cubicBezTo>
                  <a:cubicBezTo>
                    <a:pt x="549029" y="88786"/>
                    <a:pt x="552347" y="85468"/>
                    <a:pt x="550654" y="90005"/>
                  </a:cubicBezTo>
                  <a:cubicBezTo>
                    <a:pt x="548961" y="94542"/>
                    <a:pt x="533387" y="109846"/>
                    <a:pt x="531085" y="94000"/>
                  </a:cubicBezTo>
                  <a:cubicBezTo>
                    <a:pt x="530001" y="86416"/>
                    <a:pt x="531965" y="81879"/>
                    <a:pt x="533455" y="79713"/>
                  </a:cubicBezTo>
                  <a:cubicBezTo>
                    <a:pt x="533184" y="79916"/>
                    <a:pt x="532845" y="80187"/>
                    <a:pt x="532439" y="80457"/>
                  </a:cubicBezTo>
                  <a:cubicBezTo>
                    <a:pt x="525058" y="85536"/>
                    <a:pt x="531491" y="83979"/>
                    <a:pt x="523501" y="76665"/>
                  </a:cubicBezTo>
                  <a:cubicBezTo>
                    <a:pt x="515510" y="69285"/>
                    <a:pt x="515714" y="68540"/>
                    <a:pt x="505489" y="66237"/>
                  </a:cubicBezTo>
                  <a:cubicBezTo>
                    <a:pt x="495196" y="64003"/>
                    <a:pt x="486935" y="66508"/>
                    <a:pt x="489237" y="73889"/>
                  </a:cubicBezTo>
                  <a:cubicBezTo>
                    <a:pt x="491539" y="81270"/>
                    <a:pt x="494180" y="90276"/>
                    <a:pt x="483955" y="81812"/>
                  </a:cubicBezTo>
                  <a:cubicBezTo>
                    <a:pt x="473663" y="73347"/>
                    <a:pt x="476439" y="63732"/>
                    <a:pt x="463303" y="66576"/>
                  </a:cubicBezTo>
                  <a:cubicBezTo>
                    <a:pt x="450166" y="69420"/>
                    <a:pt x="389426" y="73686"/>
                    <a:pt x="413397" y="113231"/>
                  </a:cubicBezTo>
                  <a:cubicBezTo>
                    <a:pt x="437368" y="152777"/>
                    <a:pt x="416783" y="147901"/>
                    <a:pt x="413397" y="155824"/>
                  </a:cubicBezTo>
                  <a:cubicBezTo>
                    <a:pt x="409944" y="163746"/>
                    <a:pt x="393218" y="179659"/>
                    <a:pt x="403443" y="195504"/>
                  </a:cubicBezTo>
                  <a:cubicBezTo>
                    <a:pt x="413736" y="211350"/>
                    <a:pt x="419153" y="229971"/>
                    <a:pt x="429581" y="233357"/>
                  </a:cubicBezTo>
                  <a:cubicBezTo>
                    <a:pt x="440009" y="236742"/>
                    <a:pt x="453822" y="242634"/>
                    <a:pt x="455515" y="245478"/>
                  </a:cubicBezTo>
                  <a:cubicBezTo>
                    <a:pt x="457208" y="248322"/>
                    <a:pt x="461813" y="276085"/>
                    <a:pt x="452130" y="276694"/>
                  </a:cubicBezTo>
                  <a:cubicBezTo>
                    <a:pt x="442446" y="277236"/>
                    <a:pt x="426466" y="257802"/>
                    <a:pt x="417324" y="266266"/>
                  </a:cubicBezTo>
                  <a:cubicBezTo>
                    <a:pt x="408183" y="274730"/>
                    <a:pt x="403511" y="294909"/>
                    <a:pt x="408047" y="268365"/>
                  </a:cubicBezTo>
                  <a:cubicBezTo>
                    <a:pt x="412585" y="241821"/>
                    <a:pt x="411704" y="222048"/>
                    <a:pt x="399177" y="217579"/>
                  </a:cubicBezTo>
                  <a:cubicBezTo>
                    <a:pt x="386650" y="213042"/>
                    <a:pt x="357668" y="221168"/>
                    <a:pt x="363356" y="174851"/>
                  </a:cubicBezTo>
                  <a:cubicBezTo>
                    <a:pt x="369044" y="128535"/>
                    <a:pt x="369518" y="124066"/>
                    <a:pt x="362069" y="117226"/>
                  </a:cubicBezTo>
                  <a:cubicBezTo>
                    <a:pt x="354688" y="110455"/>
                    <a:pt x="347037" y="104428"/>
                    <a:pt x="337353" y="107814"/>
                  </a:cubicBezTo>
                  <a:cubicBezTo>
                    <a:pt x="327670" y="111200"/>
                    <a:pt x="308507" y="96032"/>
                    <a:pt x="321034" y="110726"/>
                  </a:cubicBezTo>
                  <a:cubicBezTo>
                    <a:pt x="333561" y="125420"/>
                    <a:pt x="340875" y="122305"/>
                    <a:pt x="347172" y="122305"/>
                  </a:cubicBezTo>
                  <a:cubicBezTo>
                    <a:pt x="353469" y="122305"/>
                    <a:pt x="357194" y="151219"/>
                    <a:pt x="349813" y="155147"/>
                  </a:cubicBezTo>
                  <a:cubicBezTo>
                    <a:pt x="342432" y="159074"/>
                    <a:pt x="327264" y="136728"/>
                    <a:pt x="322118" y="136728"/>
                  </a:cubicBezTo>
                  <a:cubicBezTo>
                    <a:pt x="316972" y="136728"/>
                    <a:pt x="313518" y="144854"/>
                    <a:pt x="303835" y="150474"/>
                  </a:cubicBezTo>
                  <a:cubicBezTo>
                    <a:pt x="294151" y="156095"/>
                    <a:pt x="281692" y="148781"/>
                    <a:pt x="291375" y="159480"/>
                  </a:cubicBezTo>
                  <a:cubicBezTo>
                    <a:pt x="301058" y="170247"/>
                    <a:pt x="297605" y="183180"/>
                    <a:pt x="295912" y="188868"/>
                  </a:cubicBezTo>
                  <a:cubicBezTo>
                    <a:pt x="294219" y="194489"/>
                    <a:pt x="285687" y="193338"/>
                    <a:pt x="277697" y="189952"/>
                  </a:cubicBezTo>
                  <a:cubicBezTo>
                    <a:pt x="269707" y="186566"/>
                    <a:pt x="267269" y="180539"/>
                    <a:pt x="256976" y="183925"/>
                  </a:cubicBezTo>
                  <a:cubicBezTo>
                    <a:pt x="246684" y="187311"/>
                    <a:pt x="237272" y="192660"/>
                    <a:pt x="242418" y="217512"/>
                  </a:cubicBezTo>
                  <a:cubicBezTo>
                    <a:pt x="247564" y="242363"/>
                    <a:pt x="233141" y="217918"/>
                    <a:pt x="229146" y="217918"/>
                  </a:cubicBezTo>
                  <a:cubicBezTo>
                    <a:pt x="225151" y="217918"/>
                    <a:pt x="224406" y="234440"/>
                    <a:pt x="226098" y="240670"/>
                  </a:cubicBezTo>
                  <a:cubicBezTo>
                    <a:pt x="227791" y="246900"/>
                    <a:pt x="232193" y="250353"/>
                    <a:pt x="224270" y="253739"/>
                  </a:cubicBezTo>
                  <a:cubicBezTo>
                    <a:pt x="216280" y="257125"/>
                    <a:pt x="221426" y="265927"/>
                    <a:pt x="223119" y="272699"/>
                  </a:cubicBezTo>
                  <a:cubicBezTo>
                    <a:pt x="224812" y="279470"/>
                    <a:pt x="208222" y="277507"/>
                    <a:pt x="205378" y="299514"/>
                  </a:cubicBezTo>
                  <a:cubicBezTo>
                    <a:pt x="202534" y="321589"/>
                    <a:pt x="201180" y="321724"/>
                    <a:pt x="205175" y="327345"/>
                  </a:cubicBezTo>
                  <a:cubicBezTo>
                    <a:pt x="209170" y="332965"/>
                    <a:pt x="220072" y="338111"/>
                    <a:pt x="218312" y="344883"/>
                  </a:cubicBezTo>
                  <a:cubicBezTo>
                    <a:pt x="216619" y="351654"/>
                    <a:pt x="202534" y="344544"/>
                    <a:pt x="199080" y="345086"/>
                  </a:cubicBezTo>
                  <a:cubicBezTo>
                    <a:pt x="195627" y="345627"/>
                    <a:pt x="191022" y="367161"/>
                    <a:pt x="193257" y="372781"/>
                  </a:cubicBezTo>
                  <a:cubicBezTo>
                    <a:pt x="195559" y="378401"/>
                    <a:pt x="204633" y="381448"/>
                    <a:pt x="200029" y="387069"/>
                  </a:cubicBezTo>
                  <a:cubicBezTo>
                    <a:pt x="195492" y="392689"/>
                    <a:pt x="184183" y="405216"/>
                    <a:pt x="186418" y="418217"/>
                  </a:cubicBezTo>
                  <a:cubicBezTo>
                    <a:pt x="188720" y="431219"/>
                    <a:pt x="184251" y="449231"/>
                    <a:pt x="189397" y="452616"/>
                  </a:cubicBezTo>
                  <a:cubicBezTo>
                    <a:pt x="194544" y="456002"/>
                    <a:pt x="209035" y="463044"/>
                    <a:pt x="215332" y="464128"/>
                  </a:cubicBezTo>
                  <a:cubicBezTo>
                    <a:pt x="221629" y="465279"/>
                    <a:pt x="225557" y="451804"/>
                    <a:pt x="226708" y="448418"/>
                  </a:cubicBezTo>
                  <a:cubicBezTo>
                    <a:pt x="227859" y="445032"/>
                    <a:pt x="235037" y="455325"/>
                    <a:pt x="241266" y="457559"/>
                  </a:cubicBezTo>
                  <a:cubicBezTo>
                    <a:pt x="247564" y="459794"/>
                    <a:pt x="245194" y="452278"/>
                    <a:pt x="248580" y="451127"/>
                  </a:cubicBezTo>
                  <a:cubicBezTo>
                    <a:pt x="252033" y="449975"/>
                    <a:pt x="245668" y="461758"/>
                    <a:pt x="253116" y="462367"/>
                  </a:cubicBezTo>
                  <a:cubicBezTo>
                    <a:pt x="260498" y="462909"/>
                    <a:pt x="261581" y="453632"/>
                    <a:pt x="268420" y="448553"/>
                  </a:cubicBezTo>
                  <a:cubicBezTo>
                    <a:pt x="275259" y="443475"/>
                    <a:pt x="280812" y="448892"/>
                    <a:pt x="285958" y="461351"/>
                  </a:cubicBezTo>
                  <a:cubicBezTo>
                    <a:pt x="291105" y="473811"/>
                    <a:pt x="299230" y="500694"/>
                    <a:pt x="271264" y="504079"/>
                  </a:cubicBezTo>
                  <a:cubicBezTo>
                    <a:pt x="243366" y="507465"/>
                    <a:pt x="264831" y="537327"/>
                    <a:pt x="260836" y="546333"/>
                  </a:cubicBezTo>
                  <a:cubicBezTo>
                    <a:pt x="256841" y="555407"/>
                    <a:pt x="249460" y="561908"/>
                    <a:pt x="236933" y="560824"/>
                  </a:cubicBezTo>
                  <a:cubicBezTo>
                    <a:pt x="224406" y="559673"/>
                    <a:pt x="171521" y="566512"/>
                    <a:pt x="166442" y="580055"/>
                  </a:cubicBezTo>
                  <a:cubicBezTo>
                    <a:pt x="161296" y="593598"/>
                    <a:pt x="158452" y="613100"/>
                    <a:pt x="153915" y="604635"/>
                  </a:cubicBezTo>
                  <a:cubicBezTo>
                    <a:pt x="149378" y="596171"/>
                    <a:pt x="168812" y="590212"/>
                    <a:pt x="156285" y="583441"/>
                  </a:cubicBezTo>
                  <a:cubicBezTo>
                    <a:pt x="143758" y="576669"/>
                    <a:pt x="149852" y="575044"/>
                    <a:pt x="148159" y="584660"/>
                  </a:cubicBezTo>
                  <a:cubicBezTo>
                    <a:pt x="146466" y="594275"/>
                    <a:pt x="122089" y="593936"/>
                    <a:pt x="118636" y="588858"/>
                  </a:cubicBezTo>
                  <a:cubicBezTo>
                    <a:pt x="115182" y="583779"/>
                    <a:pt x="114641" y="577482"/>
                    <a:pt x="107801" y="574096"/>
                  </a:cubicBezTo>
                  <a:cubicBezTo>
                    <a:pt x="100962" y="570710"/>
                    <a:pt x="90873" y="571388"/>
                    <a:pt x="95410" y="560621"/>
                  </a:cubicBezTo>
                  <a:cubicBezTo>
                    <a:pt x="99946" y="549854"/>
                    <a:pt x="96358" y="550057"/>
                    <a:pt x="96358" y="537056"/>
                  </a:cubicBezTo>
                  <a:cubicBezTo>
                    <a:pt x="96358" y="524055"/>
                    <a:pt x="106311" y="514304"/>
                    <a:pt x="84101" y="509767"/>
                  </a:cubicBezTo>
                  <a:cubicBezTo>
                    <a:pt x="61891" y="505231"/>
                    <a:pt x="47400" y="502657"/>
                    <a:pt x="35415" y="511189"/>
                  </a:cubicBezTo>
                  <a:cubicBezTo>
                    <a:pt x="23429" y="519654"/>
                    <a:pt x="12121" y="514440"/>
                    <a:pt x="8667" y="518435"/>
                  </a:cubicBezTo>
                  <a:cubicBezTo>
                    <a:pt x="5214" y="522362"/>
                    <a:pt x="5485" y="533467"/>
                    <a:pt x="3250" y="535160"/>
                  </a:cubicBezTo>
                  <a:cubicBezTo>
                    <a:pt x="1693" y="536311"/>
                    <a:pt x="1964" y="537598"/>
                    <a:pt x="0" y="540036"/>
                  </a:cubicBezTo>
                  <a:cubicBezTo>
                    <a:pt x="1083" y="539629"/>
                    <a:pt x="2167" y="539291"/>
                    <a:pt x="3115" y="539291"/>
                  </a:cubicBezTo>
                  <a:cubicBezTo>
                    <a:pt x="9006" y="539494"/>
                    <a:pt x="24445" y="544099"/>
                    <a:pt x="27492" y="54748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 258">
              <a:extLst>
                <a:ext uri="{FF2B5EF4-FFF2-40B4-BE49-F238E27FC236}">
                  <a16:creationId xmlns:a16="http://schemas.microsoft.com/office/drawing/2014/main" id="{E738AB7F-1229-986E-8BD1-085384298B7C}"/>
                </a:ext>
              </a:extLst>
            </p:cNvPr>
            <p:cNvSpPr/>
            <p:nvPr/>
          </p:nvSpPr>
          <p:spPr bwMode="ltGray">
            <a:xfrm>
              <a:off x="9995208" y="1872912"/>
              <a:ext cx="238280" cy="285497"/>
            </a:xfrm>
            <a:custGeom>
              <a:avLst/>
              <a:gdLst>
                <a:gd name="connsiteX0" fmla="*/ 36843 w 238280"/>
                <a:gd name="connsiteY0" fmla="*/ 126993 h 285497"/>
                <a:gd name="connsiteX1" fmla="*/ 43276 w 238280"/>
                <a:gd name="connsiteY1" fmla="*/ 148933 h 285497"/>
                <a:gd name="connsiteX2" fmla="*/ 79842 w 238280"/>
                <a:gd name="connsiteY2" fmla="*/ 152996 h 285497"/>
                <a:gd name="connsiteX3" fmla="*/ 74830 w 238280"/>
                <a:gd name="connsiteY3" fmla="*/ 175748 h 285497"/>
                <a:gd name="connsiteX4" fmla="*/ 83701 w 238280"/>
                <a:gd name="connsiteY4" fmla="*/ 195182 h 285497"/>
                <a:gd name="connsiteX5" fmla="*/ 109704 w 238280"/>
                <a:gd name="connsiteY5" fmla="*/ 205407 h 285497"/>
                <a:gd name="connsiteX6" fmla="*/ 139362 w 238280"/>
                <a:gd name="connsiteY6" fmla="*/ 197958 h 285497"/>
                <a:gd name="connsiteX7" fmla="*/ 167058 w 238280"/>
                <a:gd name="connsiteY7" fmla="*/ 221320 h 285497"/>
                <a:gd name="connsiteX8" fmla="*/ 182226 w 238280"/>
                <a:gd name="connsiteY8" fmla="*/ 222877 h 285497"/>
                <a:gd name="connsiteX9" fmla="*/ 152905 w 238280"/>
                <a:gd name="connsiteY9" fmla="*/ 227685 h 285497"/>
                <a:gd name="connsiteX10" fmla="*/ 143087 w 238280"/>
                <a:gd name="connsiteY10" fmla="*/ 256667 h 285497"/>
                <a:gd name="connsiteX11" fmla="*/ 180397 w 238280"/>
                <a:gd name="connsiteY11" fmla="*/ 262355 h 285497"/>
                <a:gd name="connsiteX12" fmla="*/ 217573 w 238280"/>
                <a:gd name="connsiteY12" fmla="*/ 284768 h 285497"/>
                <a:gd name="connsiteX13" fmla="*/ 238023 w 238280"/>
                <a:gd name="connsiteY13" fmla="*/ 268720 h 285497"/>
                <a:gd name="connsiteX14" fmla="*/ 197529 w 238280"/>
                <a:gd name="connsiteY14" fmla="*/ 225044 h 285497"/>
                <a:gd name="connsiteX15" fmla="*/ 214323 w 238280"/>
                <a:gd name="connsiteY15" fmla="*/ 224367 h 285497"/>
                <a:gd name="connsiteX16" fmla="*/ 221568 w 238280"/>
                <a:gd name="connsiteY16" fmla="*/ 191999 h 285497"/>
                <a:gd name="connsiteX17" fmla="*/ 228001 w 238280"/>
                <a:gd name="connsiteY17" fmla="*/ 166877 h 285497"/>
                <a:gd name="connsiteX18" fmla="*/ 211343 w 238280"/>
                <a:gd name="connsiteY18" fmla="*/ 106137 h 285497"/>
                <a:gd name="connsiteX19" fmla="*/ 172746 w 238280"/>
                <a:gd name="connsiteY19" fmla="*/ 126722 h 285497"/>
                <a:gd name="connsiteX20" fmla="*/ 151077 w 238280"/>
                <a:gd name="connsiteY20" fmla="*/ 90698 h 285497"/>
                <a:gd name="connsiteX21" fmla="*/ 136586 w 238280"/>
                <a:gd name="connsiteY21" fmla="*/ 49867 h 285497"/>
                <a:gd name="connsiteX22" fmla="*/ 105573 w 238280"/>
                <a:gd name="connsiteY22" fmla="*/ 35308 h 285497"/>
                <a:gd name="connsiteX23" fmla="*/ 103542 w 238280"/>
                <a:gd name="connsiteY23" fmla="*/ 15129 h 285497"/>
                <a:gd name="connsiteX24" fmla="*/ 49844 w 238280"/>
                <a:gd name="connsiteY24" fmla="*/ 2670 h 285497"/>
                <a:gd name="connsiteX25" fmla="*/ 49302 w 238280"/>
                <a:gd name="connsiteY25" fmla="*/ 25760 h 285497"/>
                <a:gd name="connsiteX26" fmla="*/ 44359 w 238280"/>
                <a:gd name="connsiteY26" fmla="*/ 40116 h 285497"/>
                <a:gd name="connsiteX27" fmla="*/ 31493 w 238280"/>
                <a:gd name="connsiteY27" fmla="*/ 69233 h 285497"/>
                <a:gd name="connsiteX28" fmla="*/ 52756 w 238280"/>
                <a:gd name="connsiteY28" fmla="*/ 58737 h 285497"/>
                <a:gd name="connsiteX29" fmla="*/ 65351 w 238280"/>
                <a:gd name="connsiteY29" fmla="*/ 82844 h 285497"/>
                <a:gd name="connsiteX30" fmla="*/ 59527 w 238280"/>
                <a:gd name="connsiteY30" fmla="*/ 93136 h 285497"/>
                <a:gd name="connsiteX31" fmla="*/ 30071 w 238280"/>
                <a:gd name="connsiteY31" fmla="*/ 87516 h 285497"/>
                <a:gd name="connsiteX32" fmla="*/ 2241 w 238280"/>
                <a:gd name="connsiteY32" fmla="*/ 115346 h 285497"/>
                <a:gd name="connsiteX33" fmla="*/ 36843 w 238280"/>
                <a:gd name="connsiteY33" fmla="*/ 126993 h 285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8280" h="285497">
                  <a:moveTo>
                    <a:pt x="36843" y="126993"/>
                  </a:moveTo>
                  <a:cubicBezTo>
                    <a:pt x="40161" y="129228"/>
                    <a:pt x="33592" y="142161"/>
                    <a:pt x="43276" y="148933"/>
                  </a:cubicBezTo>
                  <a:cubicBezTo>
                    <a:pt x="52959" y="155704"/>
                    <a:pt x="77675" y="145209"/>
                    <a:pt x="79842" y="152996"/>
                  </a:cubicBezTo>
                  <a:cubicBezTo>
                    <a:pt x="82008" y="160783"/>
                    <a:pt x="74830" y="168976"/>
                    <a:pt x="74830" y="175748"/>
                  </a:cubicBezTo>
                  <a:cubicBezTo>
                    <a:pt x="74830" y="182519"/>
                    <a:pt x="83160" y="192947"/>
                    <a:pt x="83701" y="195182"/>
                  </a:cubicBezTo>
                  <a:cubicBezTo>
                    <a:pt x="84243" y="197416"/>
                    <a:pt x="101104" y="210959"/>
                    <a:pt x="109704" y="205407"/>
                  </a:cubicBezTo>
                  <a:cubicBezTo>
                    <a:pt x="118236" y="199854"/>
                    <a:pt x="127377" y="189426"/>
                    <a:pt x="139362" y="197958"/>
                  </a:cubicBezTo>
                  <a:cubicBezTo>
                    <a:pt x="151348" y="206490"/>
                    <a:pt x="146540" y="220236"/>
                    <a:pt x="167058" y="221320"/>
                  </a:cubicBezTo>
                  <a:cubicBezTo>
                    <a:pt x="172339" y="221591"/>
                    <a:pt x="177418" y="222200"/>
                    <a:pt x="182226" y="222877"/>
                  </a:cubicBezTo>
                  <a:cubicBezTo>
                    <a:pt x="172543" y="222403"/>
                    <a:pt x="162182" y="223283"/>
                    <a:pt x="152905" y="227685"/>
                  </a:cubicBezTo>
                  <a:cubicBezTo>
                    <a:pt x="145998" y="230935"/>
                    <a:pt x="132794" y="249895"/>
                    <a:pt x="143087" y="256667"/>
                  </a:cubicBezTo>
                  <a:cubicBezTo>
                    <a:pt x="153379" y="263438"/>
                    <a:pt x="169563" y="257818"/>
                    <a:pt x="180397" y="262355"/>
                  </a:cubicBezTo>
                  <a:cubicBezTo>
                    <a:pt x="191232" y="266892"/>
                    <a:pt x="208431" y="289847"/>
                    <a:pt x="217573" y="284768"/>
                  </a:cubicBezTo>
                  <a:cubicBezTo>
                    <a:pt x="226714" y="279690"/>
                    <a:pt x="240325" y="285107"/>
                    <a:pt x="238023" y="268720"/>
                  </a:cubicBezTo>
                  <a:cubicBezTo>
                    <a:pt x="235923" y="253755"/>
                    <a:pt x="211343" y="230326"/>
                    <a:pt x="197529" y="225044"/>
                  </a:cubicBezTo>
                  <a:cubicBezTo>
                    <a:pt x="204572" y="225924"/>
                    <a:pt x="210463" y="226127"/>
                    <a:pt x="214323" y="224367"/>
                  </a:cubicBezTo>
                  <a:cubicBezTo>
                    <a:pt x="222855" y="220439"/>
                    <a:pt x="213578" y="194572"/>
                    <a:pt x="221568" y="191999"/>
                  </a:cubicBezTo>
                  <a:cubicBezTo>
                    <a:pt x="229558" y="189426"/>
                    <a:pt x="239986" y="190442"/>
                    <a:pt x="228001" y="166877"/>
                  </a:cubicBezTo>
                  <a:cubicBezTo>
                    <a:pt x="216015" y="143245"/>
                    <a:pt x="243304" y="115685"/>
                    <a:pt x="211343" y="106137"/>
                  </a:cubicBezTo>
                  <a:cubicBezTo>
                    <a:pt x="179449" y="96590"/>
                    <a:pt x="181887" y="119883"/>
                    <a:pt x="172746" y="126722"/>
                  </a:cubicBezTo>
                  <a:cubicBezTo>
                    <a:pt x="163604" y="133494"/>
                    <a:pt x="154463" y="108778"/>
                    <a:pt x="151077" y="90698"/>
                  </a:cubicBezTo>
                  <a:cubicBezTo>
                    <a:pt x="147691" y="72619"/>
                    <a:pt x="145728" y="57789"/>
                    <a:pt x="136586" y="49867"/>
                  </a:cubicBezTo>
                  <a:cubicBezTo>
                    <a:pt x="127445" y="41944"/>
                    <a:pt x="107266" y="53455"/>
                    <a:pt x="105573" y="35308"/>
                  </a:cubicBezTo>
                  <a:cubicBezTo>
                    <a:pt x="103880" y="17228"/>
                    <a:pt x="123517" y="18515"/>
                    <a:pt x="103542" y="15129"/>
                  </a:cubicBezTo>
                  <a:cubicBezTo>
                    <a:pt x="83566" y="11743"/>
                    <a:pt x="59730" y="-6810"/>
                    <a:pt x="49844" y="2670"/>
                  </a:cubicBezTo>
                  <a:cubicBezTo>
                    <a:pt x="44968" y="7410"/>
                    <a:pt x="47068" y="14452"/>
                    <a:pt x="49302" y="25760"/>
                  </a:cubicBezTo>
                  <a:cubicBezTo>
                    <a:pt x="51604" y="37069"/>
                    <a:pt x="46661" y="32193"/>
                    <a:pt x="44359" y="40116"/>
                  </a:cubicBezTo>
                  <a:cubicBezTo>
                    <a:pt x="42125" y="48038"/>
                    <a:pt x="25331" y="62461"/>
                    <a:pt x="31493" y="69233"/>
                  </a:cubicBezTo>
                  <a:cubicBezTo>
                    <a:pt x="37655" y="76004"/>
                    <a:pt x="52214" y="49596"/>
                    <a:pt x="52756" y="58737"/>
                  </a:cubicBezTo>
                  <a:cubicBezTo>
                    <a:pt x="53297" y="67879"/>
                    <a:pt x="63590" y="81760"/>
                    <a:pt x="65351" y="82844"/>
                  </a:cubicBezTo>
                  <a:cubicBezTo>
                    <a:pt x="67043" y="83995"/>
                    <a:pt x="63387" y="88599"/>
                    <a:pt x="59527" y="93136"/>
                  </a:cubicBezTo>
                  <a:cubicBezTo>
                    <a:pt x="55600" y="97673"/>
                    <a:pt x="43208" y="81828"/>
                    <a:pt x="30071" y="87516"/>
                  </a:cubicBezTo>
                  <a:cubicBezTo>
                    <a:pt x="16935" y="93204"/>
                    <a:pt x="-7510" y="102345"/>
                    <a:pt x="2241" y="115346"/>
                  </a:cubicBezTo>
                  <a:cubicBezTo>
                    <a:pt x="11924" y="128348"/>
                    <a:pt x="33525" y="124691"/>
                    <a:pt x="36843" y="1269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 259">
              <a:extLst>
                <a:ext uri="{FF2B5EF4-FFF2-40B4-BE49-F238E27FC236}">
                  <a16:creationId xmlns:a16="http://schemas.microsoft.com/office/drawing/2014/main" id="{F3A0DDC1-2F46-3B81-C647-581CACD69137}"/>
                </a:ext>
              </a:extLst>
            </p:cNvPr>
            <p:cNvSpPr/>
            <p:nvPr/>
          </p:nvSpPr>
          <p:spPr bwMode="ltGray">
            <a:xfrm>
              <a:off x="10248271" y="2147832"/>
              <a:ext cx="28644" cy="46808"/>
            </a:xfrm>
            <a:custGeom>
              <a:avLst/>
              <a:gdLst>
                <a:gd name="connsiteX0" fmla="*/ 26266 w 28644"/>
                <a:gd name="connsiteY0" fmla="*/ 503 h 46808"/>
                <a:gd name="connsiteX1" fmla="*/ 15093 w 28644"/>
                <a:gd name="connsiteY1" fmla="*/ 14859 h 46808"/>
                <a:gd name="connsiteX2" fmla="*/ 399 w 28644"/>
                <a:gd name="connsiteY2" fmla="*/ 26980 h 46808"/>
                <a:gd name="connsiteX3" fmla="*/ 20172 w 28644"/>
                <a:gd name="connsiteY3" fmla="*/ 45195 h 46808"/>
                <a:gd name="connsiteX4" fmla="*/ 22880 w 28644"/>
                <a:gd name="connsiteY4" fmla="*/ 25625 h 46808"/>
                <a:gd name="connsiteX5" fmla="*/ 26266 w 28644"/>
                <a:gd name="connsiteY5" fmla="*/ 503 h 4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44" h="46808">
                  <a:moveTo>
                    <a:pt x="26266" y="503"/>
                  </a:moveTo>
                  <a:cubicBezTo>
                    <a:pt x="18276" y="-2882"/>
                    <a:pt x="18344" y="11812"/>
                    <a:pt x="15093" y="14859"/>
                  </a:cubicBezTo>
                  <a:cubicBezTo>
                    <a:pt x="10692" y="18989"/>
                    <a:pt x="-2445" y="18177"/>
                    <a:pt x="399" y="26980"/>
                  </a:cubicBezTo>
                  <a:cubicBezTo>
                    <a:pt x="3243" y="35782"/>
                    <a:pt x="9947" y="51966"/>
                    <a:pt x="20172" y="45195"/>
                  </a:cubicBezTo>
                  <a:cubicBezTo>
                    <a:pt x="30464" y="38423"/>
                    <a:pt x="26266" y="36324"/>
                    <a:pt x="22880" y="25625"/>
                  </a:cubicBezTo>
                  <a:cubicBezTo>
                    <a:pt x="19495" y="14926"/>
                    <a:pt x="34189" y="3889"/>
                    <a:pt x="26266" y="5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 260">
              <a:extLst>
                <a:ext uri="{FF2B5EF4-FFF2-40B4-BE49-F238E27FC236}">
                  <a16:creationId xmlns:a16="http://schemas.microsoft.com/office/drawing/2014/main" id="{52FC3927-566D-E1E4-7FBF-20A44E621D23}"/>
                </a:ext>
              </a:extLst>
            </p:cNvPr>
            <p:cNvSpPr/>
            <p:nvPr/>
          </p:nvSpPr>
          <p:spPr bwMode="ltGray">
            <a:xfrm>
              <a:off x="10238616" y="2182505"/>
              <a:ext cx="6723" cy="7520"/>
            </a:xfrm>
            <a:custGeom>
              <a:avLst/>
              <a:gdLst>
                <a:gd name="connsiteX0" fmla="*/ 845 w 6723"/>
                <a:gd name="connsiteY0" fmla="*/ 1313 h 7520"/>
                <a:gd name="connsiteX1" fmla="*/ 5923 w 6723"/>
                <a:gd name="connsiteY1" fmla="*/ 7136 h 7520"/>
                <a:gd name="connsiteX2" fmla="*/ 845 w 6723"/>
                <a:gd name="connsiteY2" fmla="*/ 1313 h 7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7520">
                  <a:moveTo>
                    <a:pt x="845" y="1313"/>
                  </a:moveTo>
                  <a:cubicBezTo>
                    <a:pt x="-2270" y="3818"/>
                    <a:pt x="4095" y="8965"/>
                    <a:pt x="5923" y="7136"/>
                  </a:cubicBezTo>
                  <a:cubicBezTo>
                    <a:pt x="7752" y="5308"/>
                    <a:pt x="6601" y="-3224"/>
                    <a:pt x="845" y="13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 261">
              <a:extLst>
                <a:ext uri="{FF2B5EF4-FFF2-40B4-BE49-F238E27FC236}">
                  <a16:creationId xmlns:a16="http://schemas.microsoft.com/office/drawing/2014/main" id="{26354EDB-8ABE-9F9A-1427-70721BB9F000}"/>
                </a:ext>
              </a:extLst>
            </p:cNvPr>
            <p:cNvSpPr/>
            <p:nvPr/>
          </p:nvSpPr>
          <p:spPr bwMode="ltGray">
            <a:xfrm>
              <a:off x="10218469" y="1850555"/>
              <a:ext cx="44939" cy="49228"/>
            </a:xfrm>
            <a:custGeom>
              <a:avLst/>
              <a:gdLst>
                <a:gd name="connsiteX0" fmla="*/ 8803 w 44939"/>
                <a:gd name="connsiteY0" fmla="*/ 11144 h 49228"/>
                <a:gd name="connsiteX1" fmla="*/ 11647 w 44939"/>
                <a:gd name="connsiteY1" fmla="*/ 26177 h 49228"/>
                <a:gd name="connsiteX2" fmla="*/ 20247 w 44939"/>
                <a:gd name="connsiteY2" fmla="*/ 48861 h 49228"/>
                <a:gd name="connsiteX3" fmla="*/ 32503 w 44939"/>
                <a:gd name="connsiteY3" fmla="*/ 15884 h 49228"/>
                <a:gd name="connsiteX4" fmla="*/ 44014 w 44939"/>
                <a:gd name="connsiteY4" fmla="*/ 5998 h 49228"/>
                <a:gd name="connsiteX5" fmla="*/ 32977 w 44939"/>
                <a:gd name="connsiteY5" fmla="*/ 378 h 49228"/>
                <a:gd name="connsiteX6" fmla="*/ 22616 w 44939"/>
                <a:gd name="connsiteY6" fmla="*/ 648 h 49228"/>
                <a:gd name="connsiteX7" fmla="*/ 20111 w 44939"/>
                <a:gd name="connsiteY7" fmla="*/ 3357 h 49228"/>
                <a:gd name="connsiteX8" fmla="*/ 0 w 44939"/>
                <a:gd name="connsiteY8" fmla="*/ 8639 h 49228"/>
                <a:gd name="connsiteX9" fmla="*/ 8803 w 44939"/>
                <a:gd name="connsiteY9" fmla="*/ 11144 h 4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39" h="49228">
                  <a:moveTo>
                    <a:pt x="8803" y="11144"/>
                  </a:moveTo>
                  <a:cubicBezTo>
                    <a:pt x="14220" y="11144"/>
                    <a:pt x="13069" y="21098"/>
                    <a:pt x="11647" y="26177"/>
                  </a:cubicBezTo>
                  <a:cubicBezTo>
                    <a:pt x="10225" y="31255"/>
                    <a:pt x="11105" y="52247"/>
                    <a:pt x="20247" y="48861"/>
                  </a:cubicBezTo>
                  <a:cubicBezTo>
                    <a:pt x="29388" y="45475"/>
                    <a:pt x="26273" y="20692"/>
                    <a:pt x="32503" y="15884"/>
                  </a:cubicBezTo>
                  <a:cubicBezTo>
                    <a:pt x="38800" y="11076"/>
                    <a:pt x="47874" y="13920"/>
                    <a:pt x="44014" y="5998"/>
                  </a:cubicBezTo>
                  <a:cubicBezTo>
                    <a:pt x="40155" y="-1925"/>
                    <a:pt x="40967" y="919"/>
                    <a:pt x="32977" y="378"/>
                  </a:cubicBezTo>
                  <a:cubicBezTo>
                    <a:pt x="24987" y="-164"/>
                    <a:pt x="24716" y="-164"/>
                    <a:pt x="22616" y="648"/>
                  </a:cubicBezTo>
                  <a:cubicBezTo>
                    <a:pt x="21533" y="1055"/>
                    <a:pt x="21127" y="2951"/>
                    <a:pt x="20111" y="3357"/>
                  </a:cubicBezTo>
                  <a:cubicBezTo>
                    <a:pt x="10428" y="7217"/>
                    <a:pt x="0" y="3018"/>
                    <a:pt x="0" y="8639"/>
                  </a:cubicBezTo>
                  <a:cubicBezTo>
                    <a:pt x="0" y="15004"/>
                    <a:pt x="3454" y="11144"/>
                    <a:pt x="8803" y="111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 262">
              <a:extLst>
                <a:ext uri="{FF2B5EF4-FFF2-40B4-BE49-F238E27FC236}">
                  <a16:creationId xmlns:a16="http://schemas.microsoft.com/office/drawing/2014/main" id="{2DD72205-6870-ADDA-FE57-25EC57FC5FC6}"/>
                </a:ext>
              </a:extLst>
            </p:cNvPr>
            <p:cNvSpPr/>
            <p:nvPr/>
          </p:nvSpPr>
          <p:spPr bwMode="ltGray">
            <a:xfrm>
              <a:off x="10011928" y="2288302"/>
              <a:ext cx="68888" cy="83264"/>
            </a:xfrm>
            <a:custGeom>
              <a:avLst/>
              <a:gdLst>
                <a:gd name="connsiteX0" fmla="*/ 29197 w 68888"/>
                <a:gd name="connsiteY0" fmla="*/ 70151 h 83264"/>
                <a:gd name="connsiteX1" fmla="*/ 46464 w 68888"/>
                <a:gd name="connsiteY1" fmla="*/ 83017 h 83264"/>
                <a:gd name="connsiteX2" fmla="*/ 63799 w 68888"/>
                <a:gd name="connsiteY2" fmla="*/ 65953 h 83264"/>
                <a:gd name="connsiteX3" fmla="*/ 68268 w 68888"/>
                <a:gd name="connsiteY3" fmla="*/ 37445 h 83264"/>
                <a:gd name="connsiteX4" fmla="*/ 62716 w 68888"/>
                <a:gd name="connsiteY4" fmla="*/ 18418 h 83264"/>
                <a:gd name="connsiteX5" fmla="*/ 24863 w 68888"/>
                <a:gd name="connsiteY5" fmla="*/ 5349 h 83264"/>
                <a:gd name="connsiteX6" fmla="*/ 14570 w 68888"/>
                <a:gd name="connsiteY6" fmla="*/ 5755 h 83264"/>
                <a:gd name="connsiteX7" fmla="*/ 14367 w 68888"/>
                <a:gd name="connsiteY7" fmla="*/ 6364 h 83264"/>
                <a:gd name="connsiteX8" fmla="*/ 6783 w 68888"/>
                <a:gd name="connsiteY8" fmla="*/ 20449 h 83264"/>
                <a:gd name="connsiteX9" fmla="*/ 24795 w 68888"/>
                <a:gd name="connsiteY9" fmla="*/ 12730 h 83264"/>
                <a:gd name="connsiteX10" fmla="*/ 27436 w 68888"/>
                <a:gd name="connsiteY10" fmla="*/ 31013 h 83264"/>
                <a:gd name="connsiteX11" fmla="*/ 2924 w 68888"/>
                <a:gd name="connsiteY11" fmla="*/ 29184 h 83264"/>
                <a:gd name="connsiteX12" fmla="*/ 7934 w 68888"/>
                <a:gd name="connsiteY12" fmla="*/ 48144 h 83264"/>
                <a:gd name="connsiteX13" fmla="*/ 29197 w 68888"/>
                <a:gd name="connsiteY13" fmla="*/ 70151 h 83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888" h="83264">
                  <a:moveTo>
                    <a:pt x="29197" y="70151"/>
                  </a:moveTo>
                  <a:cubicBezTo>
                    <a:pt x="37187" y="75433"/>
                    <a:pt x="34682" y="84913"/>
                    <a:pt x="46464" y="83017"/>
                  </a:cubicBezTo>
                  <a:cubicBezTo>
                    <a:pt x="58246" y="81121"/>
                    <a:pt x="59939" y="73131"/>
                    <a:pt x="63799" y="65953"/>
                  </a:cubicBezTo>
                  <a:cubicBezTo>
                    <a:pt x="67591" y="58775"/>
                    <a:pt x="67929" y="46925"/>
                    <a:pt x="68268" y="37445"/>
                  </a:cubicBezTo>
                  <a:cubicBezTo>
                    <a:pt x="68674" y="28033"/>
                    <a:pt x="71044" y="24106"/>
                    <a:pt x="62716" y="18418"/>
                  </a:cubicBezTo>
                  <a:cubicBezTo>
                    <a:pt x="54386" y="12797"/>
                    <a:pt x="29197" y="-10293"/>
                    <a:pt x="24863" y="5349"/>
                  </a:cubicBezTo>
                  <a:cubicBezTo>
                    <a:pt x="22290" y="3182"/>
                    <a:pt x="17482" y="5146"/>
                    <a:pt x="14570" y="5755"/>
                  </a:cubicBezTo>
                  <a:cubicBezTo>
                    <a:pt x="14570" y="5958"/>
                    <a:pt x="14503" y="6161"/>
                    <a:pt x="14367" y="6364"/>
                  </a:cubicBezTo>
                  <a:cubicBezTo>
                    <a:pt x="11929" y="10901"/>
                    <a:pt x="1095" y="21600"/>
                    <a:pt x="6783" y="20449"/>
                  </a:cubicBezTo>
                  <a:cubicBezTo>
                    <a:pt x="11117" y="19569"/>
                    <a:pt x="20868" y="17131"/>
                    <a:pt x="24795" y="12730"/>
                  </a:cubicBezTo>
                  <a:cubicBezTo>
                    <a:pt x="26488" y="20720"/>
                    <a:pt x="32108" y="28101"/>
                    <a:pt x="27436" y="31013"/>
                  </a:cubicBezTo>
                  <a:cubicBezTo>
                    <a:pt x="21342" y="34805"/>
                    <a:pt x="8611" y="24715"/>
                    <a:pt x="2924" y="29184"/>
                  </a:cubicBezTo>
                  <a:cubicBezTo>
                    <a:pt x="-2764" y="33721"/>
                    <a:pt x="350" y="36497"/>
                    <a:pt x="7934" y="48144"/>
                  </a:cubicBezTo>
                  <a:cubicBezTo>
                    <a:pt x="15518" y="59994"/>
                    <a:pt x="21206" y="64937"/>
                    <a:pt x="29197" y="701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 263">
              <a:extLst>
                <a:ext uri="{FF2B5EF4-FFF2-40B4-BE49-F238E27FC236}">
                  <a16:creationId xmlns:a16="http://schemas.microsoft.com/office/drawing/2014/main" id="{72C940E8-6ABF-5FC0-A6AE-FDFD2ABD4ED4}"/>
                </a:ext>
              </a:extLst>
            </p:cNvPr>
            <p:cNvSpPr/>
            <p:nvPr/>
          </p:nvSpPr>
          <p:spPr bwMode="ltGray">
            <a:xfrm>
              <a:off x="10071314" y="2260730"/>
              <a:ext cx="18047" cy="28113"/>
            </a:xfrm>
            <a:custGeom>
              <a:avLst/>
              <a:gdLst>
                <a:gd name="connsiteX0" fmla="*/ 17956 w 18047"/>
                <a:gd name="connsiteY0" fmla="*/ 17210 h 28113"/>
                <a:gd name="connsiteX1" fmla="*/ 2653 w 18047"/>
                <a:gd name="connsiteY1" fmla="*/ 2516 h 28113"/>
                <a:gd name="connsiteX2" fmla="*/ 7122 w 18047"/>
                <a:gd name="connsiteY2" fmla="*/ 28112 h 28113"/>
                <a:gd name="connsiteX3" fmla="*/ 17956 w 18047"/>
                <a:gd name="connsiteY3" fmla="*/ 17210 h 28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47" h="28113">
                  <a:moveTo>
                    <a:pt x="17956" y="17210"/>
                  </a:moveTo>
                  <a:cubicBezTo>
                    <a:pt x="19107" y="8475"/>
                    <a:pt x="9086" y="-5813"/>
                    <a:pt x="2653" y="2516"/>
                  </a:cubicBezTo>
                  <a:cubicBezTo>
                    <a:pt x="-3239" y="10100"/>
                    <a:pt x="1772" y="28315"/>
                    <a:pt x="7122" y="28112"/>
                  </a:cubicBezTo>
                  <a:cubicBezTo>
                    <a:pt x="12403" y="27909"/>
                    <a:pt x="16805" y="25945"/>
                    <a:pt x="17956" y="1721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 264">
              <a:extLst>
                <a:ext uri="{FF2B5EF4-FFF2-40B4-BE49-F238E27FC236}">
                  <a16:creationId xmlns:a16="http://schemas.microsoft.com/office/drawing/2014/main" id="{16397EF4-326B-55BA-2254-30F7C677DB29}"/>
                </a:ext>
              </a:extLst>
            </p:cNvPr>
            <p:cNvSpPr/>
            <p:nvPr/>
          </p:nvSpPr>
          <p:spPr bwMode="ltGray">
            <a:xfrm>
              <a:off x="10024087" y="2293095"/>
              <a:ext cx="2431" cy="1170"/>
            </a:xfrm>
            <a:custGeom>
              <a:avLst/>
              <a:gdLst>
                <a:gd name="connsiteX0" fmla="*/ 583 w 2431"/>
                <a:gd name="connsiteY0" fmla="*/ 1097 h 1170"/>
                <a:gd name="connsiteX1" fmla="*/ 2412 w 2431"/>
                <a:gd name="connsiteY1" fmla="*/ 1029 h 1170"/>
                <a:gd name="connsiteX2" fmla="*/ 583 w 2431"/>
                <a:gd name="connsiteY2" fmla="*/ 1097 h 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1" h="1170">
                  <a:moveTo>
                    <a:pt x="583" y="1097"/>
                  </a:moveTo>
                  <a:cubicBezTo>
                    <a:pt x="990" y="1232"/>
                    <a:pt x="1667" y="1165"/>
                    <a:pt x="2412" y="1029"/>
                  </a:cubicBezTo>
                  <a:cubicBezTo>
                    <a:pt x="2750" y="-867"/>
                    <a:pt x="-1516" y="284"/>
                    <a:pt x="583" y="109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 265">
              <a:extLst>
                <a:ext uri="{FF2B5EF4-FFF2-40B4-BE49-F238E27FC236}">
                  <a16:creationId xmlns:a16="http://schemas.microsoft.com/office/drawing/2014/main" id="{0809E3DD-3FCB-23EC-3F89-72790BD960AC}"/>
                </a:ext>
              </a:extLst>
            </p:cNvPr>
            <p:cNvSpPr/>
            <p:nvPr/>
          </p:nvSpPr>
          <p:spPr bwMode="ltGray">
            <a:xfrm>
              <a:off x="10034474" y="2271982"/>
              <a:ext cx="421" cy="970"/>
            </a:xfrm>
            <a:custGeom>
              <a:avLst/>
              <a:gdLst>
                <a:gd name="connsiteX0" fmla="*/ 421 w 421"/>
                <a:gd name="connsiteY0" fmla="*/ 0 h 970"/>
                <a:gd name="connsiteX1" fmla="*/ 421 w 421"/>
                <a:gd name="connsiteY1" fmla="*/ 0 h 970"/>
                <a:gd name="connsiteX2" fmla="*/ 421 w 421"/>
                <a:gd name="connsiteY2" fmla="*/ 0 h 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1" h="970">
                  <a:moveTo>
                    <a:pt x="421" y="0"/>
                  </a:moveTo>
                  <a:cubicBezTo>
                    <a:pt x="-527" y="1490"/>
                    <a:pt x="421" y="1083"/>
                    <a:pt x="421" y="0"/>
                  </a:cubicBezTo>
                  <a:lnTo>
                    <a:pt x="421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 266">
              <a:extLst>
                <a:ext uri="{FF2B5EF4-FFF2-40B4-BE49-F238E27FC236}">
                  <a16:creationId xmlns:a16="http://schemas.microsoft.com/office/drawing/2014/main" id="{D88DA139-EBF1-7199-9A9B-737B03F46166}"/>
                </a:ext>
              </a:extLst>
            </p:cNvPr>
            <p:cNvSpPr/>
            <p:nvPr/>
          </p:nvSpPr>
          <p:spPr bwMode="ltGray">
            <a:xfrm>
              <a:off x="10036317" y="2266249"/>
              <a:ext cx="6518" cy="3836"/>
            </a:xfrm>
            <a:custGeom>
              <a:avLst/>
              <a:gdLst>
                <a:gd name="connsiteX0" fmla="*/ 0 w 6518"/>
                <a:gd name="connsiteY0" fmla="*/ 3837 h 3836"/>
                <a:gd name="connsiteX1" fmla="*/ 4605 w 6518"/>
                <a:gd name="connsiteY1" fmla="*/ 2280 h 3836"/>
                <a:gd name="connsiteX2" fmla="*/ 0 w 6518"/>
                <a:gd name="connsiteY2" fmla="*/ 3837 h 3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8" h="3836">
                  <a:moveTo>
                    <a:pt x="0" y="3837"/>
                  </a:moveTo>
                  <a:cubicBezTo>
                    <a:pt x="1219" y="3837"/>
                    <a:pt x="2844" y="3566"/>
                    <a:pt x="4605" y="2280"/>
                  </a:cubicBezTo>
                  <a:cubicBezTo>
                    <a:pt x="9548" y="-1309"/>
                    <a:pt x="3792" y="-564"/>
                    <a:pt x="0" y="38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 267">
              <a:extLst>
                <a:ext uri="{FF2B5EF4-FFF2-40B4-BE49-F238E27FC236}">
                  <a16:creationId xmlns:a16="http://schemas.microsoft.com/office/drawing/2014/main" id="{57AFF8B2-0296-D7BE-5D9B-B4732DCBE669}"/>
                </a:ext>
              </a:extLst>
            </p:cNvPr>
            <p:cNvSpPr/>
            <p:nvPr/>
          </p:nvSpPr>
          <p:spPr bwMode="ltGray">
            <a:xfrm>
              <a:off x="10033872" y="2269754"/>
              <a:ext cx="2444" cy="2227"/>
            </a:xfrm>
            <a:custGeom>
              <a:avLst/>
              <a:gdLst>
                <a:gd name="connsiteX0" fmla="*/ 2445 w 2444"/>
                <a:gd name="connsiteY0" fmla="*/ 331 h 2227"/>
                <a:gd name="connsiteX1" fmla="*/ 481 w 2444"/>
                <a:gd name="connsiteY1" fmla="*/ 805 h 2227"/>
                <a:gd name="connsiteX2" fmla="*/ 1023 w 2444"/>
                <a:gd name="connsiteY2" fmla="*/ 2227 h 2227"/>
                <a:gd name="connsiteX3" fmla="*/ 2310 w 2444"/>
                <a:gd name="connsiteY3" fmla="*/ 534 h 2227"/>
                <a:gd name="connsiteX4" fmla="*/ 2445 w 2444"/>
                <a:gd name="connsiteY4" fmla="*/ 331 h 2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4" h="2227">
                  <a:moveTo>
                    <a:pt x="2445" y="331"/>
                  </a:moveTo>
                  <a:cubicBezTo>
                    <a:pt x="346" y="264"/>
                    <a:pt x="-670" y="-617"/>
                    <a:pt x="481" y="805"/>
                  </a:cubicBezTo>
                  <a:cubicBezTo>
                    <a:pt x="888" y="1347"/>
                    <a:pt x="1023" y="1821"/>
                    <a:pt x="1023" y="2227"/>
                  </a:cubicBezTo>
                  <a:cubicBezTo>
                    <a:pt x="1294" y="1821"/>
                    <a:pt x="1632" y="1279"/>
                    <a:pt x="2310" y="534"/>
                  </a:cubicBezTo>
                  <a:cubicBezTo>
                    <a:pt x="2310" y="467"/>
                    <a:pt x="2377" y="399"/>
                    <a:pt x="2445" y="3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 268">
              <a:extLst>
                <a:ext uri="{FF2B5EF4-FFF2-40B4-BE49-F238E27FC236}">
                  <a16:creationId xmlns:a16="http://schemas.microsoft.com/office/drawing/2014/main" id="{0EF678F1-1827-E43A-1A46-1584E8598CA5}"/>
                </a:ext>
              </a:extLst>
            </p:cNvPr>
            <p:cNvSpPr/>
            <p:nvPr/>
          </p:nvSpPr>
          <p:spPr bwMode="ltGray">
            <a:xfrm>
              <a:off x="9947039" y="2354067"/>
              <a:ext cx="22643" cy="15504"/>
            </a:xfrm>
            <a:custGeom>
              <a:avLst/>
              <a:gdLst>
                <a:gd name="connsiteX0" fmla="*/ 16214 w 22643"/>
                <a:gd name="connsiteY0" fmla="*/ 8178 h 15504"/>
                <a:gd name="connsiteX1" fmla="*/ 6463 w 22643"/>
                <a:gd name="connsiteY1" fmla="*/ 323 h 15504"/>
                <a:gd name="connsiteX2" fmla="*/ 3077 w 22643"/>
                <a:gd name="connsiteY2" fmla="*/ 14137 h 15504"/>
                <a:gd name="connsiteX3" fmla="*/ 22579 w 22643"/>
                <a:gd name="connsiteY3" fmla="*/ 11225 h 15504"/>
                <a:gd name="connsiteX4" fmla="*/ 16214 w 22643"/>
                <a:gd name="connsiteY4" fmla="*/ 8178 h 1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43" h="15504">
                  <a:moveTo>
                    <a:pt x="16214" y="8178"/>
                  </a:moveTo>
                  <a:cubicBezTo>
                    <a:pt x="12422" y="8178"/>
                    <a:pt x="9375" y="-1912"/>
                    <a:pt x="6463" y="323"/>
                  </a:cubicBezTo>
                  <a:cubicBezTo>
                    <a:pt x="910" y="4657"/>
                    <a:pt x="-3017" y="13053"/>
                    <a:pt x="3077" y="14137"/>
                  </a:cubicBezTo>
                  <a:cubicBezTo>
                    <a:pt x="9172" y="15288"/>
                    <a:pt x="23730" y="17590"/>
                    <a:pt x="22579" y="11225"/>
                  </a:cubicBezTo>
                  <a:cubicBezTo>
                    <a:pt x="21496" y="4792"/>
                    <a:pt x="20006" y="8178"/>
                    <a:pt x="16214" y="81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 269">
              <a:extLst>
                <a:ext uri="{FF2B5EF4-FFF2-40B4-BE49-F238E27FC236}">
                  <a16:creationId xmlns:a16="http://schemas.microsoft.com/office/drawing/2014/main" id="{B574B935-DE41-CF3F-2761-34AEB5D0F958}"/>
                </a:ext>
              </a:extLst>
            </p:cNvPr>
            <p:cNvSpPr/>
            <p:nvPr/>
          </p:nvSpPr>
          <p:spPr bwMode="ltGray">
            <a:xfrm>
              <a:off x="10013707" y="2368769"/>
              <a:ext cx="4571" cy="9118"/>
            </a:xfrm>
            <a:custGeom>
              <a:avLst/>
              <a:gdLst>
                <a:gd name="connsiteX0" fmla="*/ 4395 w 4571"/>
                <a:gd name="connsiteY0" fmla="*/ 1263 h 9118"/>
                <a:gd name="connsiteX1" fmla="*/ 941 w 4571"/>
                <a:gd name="connsiteY1" fmla="*/ 8644 h 9118"/>
                <a:gd name="connsiteX2" fmla="*/ 2905 w 4571"/>
                <a:gd name="connsiteY2" fmla="*/ 9118 h 9118"/>
                <a:gd name="connsiteX3" fmla="*/ 4395 w 4571"/>
                <a:gd name="connsiteY3" fmla="*/ 1263 h 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1" h="9118">
                  <a:moveTo>
                    <a:pt x="4395" y="1263"/>
                  </a:moveTo>
                  <a:cubicBezTo>
                    <a:pt x="3108" y="-3612"/>
                    <a:pt x="-2106" y="7087"/>
                    <a:pt x="941" y="8644"/>
                  </a:cubicBezTo>
                  <a:cubicBezTo>
                    <a:pt x="1754" y="9051"/>
                    <a:pt x="2431" y="9118"/>
                    <a:pt x="2905" y="9118"/>
                  </a:cubicBezTo>
                  <a:cubicBezTo>
                    <a:pt x="3921" y="6816"/>
                    <a:pt x="5004" y="3769"/>
                    <a:pt x="4395" y="126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 270">
              <a:extLst>
                <a:ext uri="{FF2B5EF4-FFF2-40B4-BE49-F238E27FC236}">
                  <a16:creationId xmlns:a16="http://schemas.microsoft.com/office/drawing/2014/main" id="{F32BCDA0-E526-299B-B435-1A63BDC0428B}"/>
                </a:ext>
              </a:extLst>
            </p:cNvPr>
            <p:cNvSpPr/>
            <p:nvPr/>
          </p:nvSpPr>
          <p:spPr bwMode="ltGray">
            <a:xfrm>
              <a:off x="10014784" y="2377791"/>
              <a:ext cx="2525" cy="3278"/>
            </a:xfrm>
            <a:custGeom>
              <a:avLst/>
              <a:gdLst>
                <a:gd name="connsiteX0" fmla="*/ 609 w 2525"/>
                <a:gd name="connsiteY0" fmla="*/ 2398 h 3278"/>
                <a:gd name="connsiteX1" fmla="*/ 1761 w 2525"/>
                <a:gd name="connsiteY1" fmla="*/ 96 h 3278"/>
                <a:gd name="connsiteX2" fmla="*/ 0 w 2525"/>
                <a:gd name="connsiteY2" fmla="*/ 3279 h 3278"/>
                <a:gd name="connsiteX3" fmla="*/ 609 w 2525"/>
                <a:gd name="connsiteY3" fmla="*/ 2398 h 3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25" h="3278">
                  <a:moveTo>
                    <a:pt x="609" y="2398"/>
                  </a:moveTo>
                  <a:cubicBezTo>
                    <a:pt x="2844" y="-581"/>
                    <a:pt x="2979" y="28"/>
                    <a:pt x="1761" y="96"/>
                  </a:cubicBezTo>
                  <a:cubicBezTo>
                    <a:pt x="1016" y="1586"/>
                    <a:pt x="338" y="2805"/>
                    <a:pt x="0" y="3279"/>
                  </a:cubicBezTo>
                  <a:cubicBezTo>
                    <a:pt x="135" y="3076"/>
                    <a:pt x="271" y="2872"/>
                    <a:pt x="609" y="239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 271">
              <a:extLst>
                <a:ext uri="{FF2B5EF4-FFF2-40B4-BE49-F238E27FC236}">
                  <a16:creationId xmlns:a16="http://schemas.microsoft.com/office/drawing/2014/main" id="{3A8F1C9C-80F2-0946-A3FA-AD676BFE720E}"/>
                </a:ext>
              </a:extLst>
            </p:cNvPr>
            <p:cNvSpPr/>
            <p:nvPr/>
          </p:nvSpPr>
          <p:spPr bwMode="ltGray">
            <a:xfrm>
              <a:off x="10443558" y="2335821"/>
              <a:ext cx="35663" cy="32939"/>
            </a:xfrm>
            <a:custGeom>
              <a:avLst/>
              <a:gdLst>
                <a:gd name="connsiteX0" fmla="*/ 28367 w 35663"/>
                <a:gd name="connsiteY0" fmla="*/ 21346 h 32939"/>
                <a:gd name="connsiteX1" fmla="*/ 35206 w 35663"/>
                <a:gd name="connsiteY1" fmla="*/ 1031 h 32939"/>
                <a:gd name="connsiteX2" fmla="*/ 18887 w 35663"/>
                <a:gd name="connsiteY2" fmla="*/ 4011 h 32939"/>
                <a:gd name="connsiteX3" fmla="*/ 8865 w 35663"/>
                <a:gd name="connsiteY3" fmla="*/ 20736 h 32939"/>
                <a:gd name="connsiteX4" fmla="*/ 3313 w 35663"/>
                <a:gd name="connsiteY4" fmla="*/ 32857 h 32939"/>
                <a:gd name="connsiteX5" fmla="*/ 18819 w 35663"/>
                <a:gd name="connsiteY5" fmla="*/ 22226 h 32939"/>
                <a:gd name="connsiteX6" fmla="*/ 20783 w 35663"/>
                <a:gd name="connsiteY6" fmla="*/ 28659 h 32939"/>
                <a:gd name="connsiteX7" fmla="*/ 28367 w 35663"/>
                <a:gd name="connsiteY7" fmla="*/ 21346 h 3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63" h="32939">
                  <a:moveTo>
                    <a:pt x="28367" y="21346"/>
                  </a:moveTo>
                  <a:cubicBezTo>
                    <a:pt x="32768" y="17012"/>
                    <a:pt x="37102" y="2386"/>
                    <a:pt x="35206" y="1031"/>
                  </a:cubicBezTo>
                  <a:cubicBezTo>
                    <a:pt x="33310" y="-255"/>
                    <a:pt x="24236" y="-1271"/>
                    <a:pt x="18887" y="4011"/>
                  </a:cubicBezTo>
                  <a:cubicBezTo>
                    <a:pt x="14486" y="8344"/>
                    <a:pt x="13605" y="14913"/>
                    <a:pt x="8865" y="20736"/>
                  </a:cubicBezTo>
                  <a:cubicBezTo>
                    <a:pt x="4125" y="26560"/>
                    <a:pt x="-4881" y="31774"/>
                    <a:pt x="3313" y="32857"/>
                  </a:cubicBezTo>
                  <a:cubicBezTo>
                    <a:pt x="11506" y="34008"/>
                    <a:pt x="15772" y="22768"/>
                    <a:pt x="18819" y="22226"/>
                  </a:cubicBezTo>
                  <a:cubicBezTo>
                    <a:pt x="20647" y="21887"/>
                    <a:pt x="21054" y="25679"/>
                    <a:pt x="20783" y="28659"/>
                  </a:cubicBezTo>
                  <a:cubicBezTo>
                    <a:pt x="22747" y="26560"/>
                    <a:pt x="25929" y="23783"/>
                    <a:pt x="28367" y="2134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 272">
              <a:extLst>
                <a:ext uri="{FF2B5EF4-FFF2-40B4-BE49-F238E27FC236}">
                  <a16:creationId xmlns:a16="http://schemas.microsoft.com/office/drawing/2014/main" id="{C15DBE80-E42B-86D6-AB71-EB9E8F2C798D}"/>
                </a:ext>
              </a:extLst>
            </p:cNvPr>
            <p:cNvSpPr/>
            <p:nvPr/>
          </p:nvSpPr>
          <p:spPr bwMode="ltGray">
            <a:xfrm>
              <a:off x="10462463" y="2364547"/>
              <a:ext cx="1877" cy="3378"/>
            </a:xfrm>
            <a:custGeom>
              <a:avLst/>
              <a:gdLst>
                <a:gd name="connsiteX0" fmla="*/ 320 w 1877"/>
                <a:gd name="connsiteY0" fmla="*/ 3318 h 3378"/>
                <a:gd name="connsiteX1" fmla="*/ 1878 w 1877"/>
                <a:gd name="connsiteY1" fmla="*/ 0 h 3378"/>
                <a:gd name="connsiteX2" fmla="*/ 320 w 1877"/>
                <a:gd name="connsiteY2" fmla="*/ 3318 h 3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77" h="3378">
                  <a:moveTo>
                    <a:pt x="320" y="3318"/>
                  </a:moveTo>
                  <a:cubicBezTo>
                    <a:pt x="1065" y="3724"/>
                    <a:pt x="1674" y="2031"/>
                    <a:pt x="1878" y="0"/>
                  </a:cubicBezTo>
                  <a:cubicBezTo>
                    <a:pt x="320" y="1625"/>
                    <a:pt x="-492" y="2912"/>
                    <a:pt x="320" y="331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 273">
              <a:extLst>
                <a:ext uri="{FF2B5EF4-FFF2-40B4-BE49-F238E27FC236}">
                  <a16:creationId xmlns:a16="http://schemas.microsoft.com/office/drawing/2014/main" id="{E7EFD452-1A44-6DC5-CDBB-2749D9AF68CE}"/>
                </a:ext>
              </a:extLst>
            </p:cNvPr>
            <p:cNvSpPr/>
            <p:nvPr/>
          </p:nvSpPr>
          <p:spPr bwMode="ltGray">
            <a:xfrm>
              <a:off x="10249376" y="2931927"/>
              <a:ext cx="91055" cy="90334"/>
            </a:xfrm>
            <a:custGeom>
              <a:avLst/>
              <a:gdLst>
                <a:gd name="connsiteX0" fmla="*/ 86645 w 91055"/>
                <a:gd name="connsiteY0" fmla="*/ 30878 h 90334"/>
                <a:gd name="connsiteX1" fmla="*/ 63893 w 91055"/>
                <a:gd name="connsiteY1" fmla="*/ 203 h 90334"/>
                <a:gd name="connsiteX2" fmla="*/ 39855 w 91055"/>
                <a:gd name="connsiteY2" fmla="*/ 15303 h 90334"/>
                <a:gd name="connsiteX3" fmla="*/ 13581 w 91055"/>
                <a:gd name="connsiteY3" fmla="*/ 32097 h 90334"/>
                <a:gd name="connsiteX4" fmla="*/ 1257 w 91055"/>
                <a:gd name="connsiteY4" fmla="*/ 64599 h 90334"/>
                <a:gd name="connsiteX5" fmla="*/ 31661 w 91055"/>
                <a:gd name="connsiteY5" fmla="*/ 72793 h 90334"/>
                <a:gd name="connsiteX6" fmla="*/ 54007 w 91055"/>
                <a:gd name="connsiteY6" fmla="*/ 89586 h 90334"/>
                <a:gd name="connsiteX7" fmla="*/ 75946 w 91055"/>
                <a:gd name="connsiteY7" fmla="*/ 64870 h 90334"/>
                <a:gd name="connsiteX8" fmla="*/ 83056 w 91055"/>
                <a:gd name="connsiteY8" fmla="*/ 37717 h 90334"/>
                <a:gd name="connsiteX9" fmla="*/ 86645 w 91055"/>
                <a:gd name="connsiteY9" fmla="*/ 30878 h 90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055" h="90334">
                  <a:moveTo>
                    <a:pt x="86645" y="30878"/>
                  </a:moveTo>
                  <a:cubicBezTo>
                    <a:pt x="76352" y="25257"/>
                    <a:pt x="83801" y="-2641"/>
                    <a:pt x="63893" y="203"/>
                  </a:cubicBezTo>
                  <a:cubicBezTo>
                    <a:pt x="43917" y="3047"/>
                    <a:pt x="49267" y="8870"/>
                    <a:pt x="39855" y="15303"/>
                  </a:cubicBezTo>
                  <a:cubicBezTo>
                    <a:pt x="31661" y="20924"/>
                    <a:pt x="21572" y="21872"/>
                    <a:pt x="13581" y="32097"/>
                  </a:cubicBezTo>
                  <a:cubicBezTo>
                    <a:pt x="5591" y="42254"/>
                    <a:pt x="-3347" y="53833"/>
                    <a:pt x="1257" y="64599"/>
                  </a:cubicBezTo>
                  <a:cubicBezTo>
                    <a:pt x="5794" y="75366"/>
                    <a:pt x="24280" y="68798"/>
                    <a:pt x="31661" y="72793"/>
                  </a:cubicBezTo>
                  <a:cubicBezTo>
                    <a:pt x="39042" y="76720"/>
                    <a:pt x="44324" y="94123"/>
                    <a:pt x="54007" y="89586"/>
                  </a:cubicBezTo>
                  <a:cubicBezTo>
                    <a:pt x="63690" y="85049"/>
                    <a:pt x="63961" y="78413"/>
                    <a:pt x="75946" y="64870"/>
                  </a:cubicBezTo>
                  <a:cubicBezTo>
                    <a:pt x="87932" y="51327"/>
                    <a:pt x="79603" y="43405"/>
                    <a:pt x="83056" y="37717"/>
                  </a:cubicBezTo>
                  <a:cubicBezTo>
                    <a:pt x="86442" y="32029"/>
                    <a:pt x="96938" y="36566"/>
                    <a:pt x="86645" y="308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 274">
              <a:extLst>
                <a:ext uri="{FF2B5EF4-FFF2-40B4-BE49-F238E27FC236}">
                  <a16:creationId xmlns:a16="http://schemas.microsoft.com/office/drawing/2014/main" id="{5F64D535-344A-3ED6-5823-C6CE8ECE20EB}"/>
                </a:ext>
              </a:extLst>
            </p:cNvPr>
            <p:cNvSpPr/>
            <p:nvPr/>
          </p:nvSpPr>
          <p:spPr bwMode="ltGray">
            <a:xfrm>
              <a:off x="10221870" y="2855068"/>
              <a:ext cx="55685" cy="51798"/>
            </a:xfrm>
            <a:custGeom>
              <a:avLst/>
              <a:gdLst>
                <a:gd name="connsiteX0" fmla="*/ 52599 w 55685"/>
                <a:gd name="connsiteY0" fmla="*/ 71 h 51798"/>
                <a:gd name="connsiteX1" fmla="*/ 36144 w 55685"/>
                <a:gd name="connsiteY1" fmla="*/ 13208 h 51798"/>
                <a:gd name="connsiteX2" fmla="*/ 12851 w 55685"/>
                <a:gd name="connsiteY2" fmla="*/ 18557 h 51798"/>
                <a:gd name="connsiteX3" fmla="*/ 459 w 55685"/>
                <a:gd name="connsiteY3" fmla="*/ 42867 h 51798"/>
                <a:gd name="connsiteX4" fmla="*/ 35332 w 55685"/>
                <a:gd name="connsiteY4" fmla="*/ 49164 h 51798"/>
                <a:gd name="connsiteX5" fmla="*/ 45692 w 55685"/>
                <a:gd name="connsiteY5" fmla="*/ 22485 h 51798"/>
                <a:gd name="connsiteX6" fmla="*/ 52599 w 55685"/>
                <a:gd name="connsiteY6" fmla="*/ 71 h 5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685" h="51798">
                  <a:moveTo>
                    <a:pt x="52599" y="71"/>
                  </a:moveTo>
                  <a:cubicBezTo>
                    <a:pt x="45218" y="-470"/>
                    <a:pt x="46979" y="1900"/>
                    <a:pt x="36144" y="13208"/>
                  </a:cubicBezTo>
                  <a:cubicBezTo>
                    <a:pt x="26665" y="23094"/>
                    <a:pt x="20841" y="14562"/>
                    <a:pt x="12851" y="18557"/>
                  </a:cubicBezTo>
                  <a:cubicBezTo>
                    <a:pt x="4860" y="22485"/>
                    <a:pt x="-1843" y="37788"/>
                    <a:pt x="459" y="42867"/>
                  </a:cubicBezTo>
                  <a:cubicBezTo>
                    <a:pt x="2761" y="47946"/>
                    <a:pt x="26800" y="56004"/>
                    <a:pt x="35332" y="49164"/>
                  </a:cubicBezTo>
                  <a:cubicBezTo>
                    <a:pt x="43864" y="42393"/>
                    <a:pt x="38853" y="28715"/>
                    <a:pt x="45692" y="22485"/>
                  </a:cubicBezTo>
                  <a:cubicBezTo>
                    <a:pt x="52532" y="16323"/>
                    <a:pt x="60048" y="681"/>
                    <a:pt x="52599" y="7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 275">
              <a:extLst>
                <a:ext uri="{FF2B5EF4-FFF2-40B4-BE49-F238E27FC236}">
                  <a16:creationId xmlns:a16="http://schemas.microsoft.com/office/drawing/2014/main" id="{D59ABF05-E775-A669-799E-B3AB5FA9B688}"/>
                </a:ext>
              </a:extLst>
            </p:cNvPr>
            <p:cNvSpPr/>
            <p:nvPr/>
          </p:nvSpPr>
          <p:spPr bwMode="ltGray">
            <a:xfrm>
              <a:off x="9946915" y="3259781"/>
              <a:ext cx="83691" cy="40868"/>
            </a:xfrm>
            <a:custGeom>
              <a:avLst/>
              <a:gdLst>
                <a:gd name="connsiteX0" fmla="*/ 82157 w 83691"/>
                <a:gd name="connsiteY0" fmla="*/ 3474 h 40868"/>
                <a:gd name="connsiteX1" fmla="*/ 32590 w 83691"/>
                <a:gd name="connsiteY1" fmla="*/ 2255 h 40868"/>
                <a:gd name="connsiteX2" fmla="*/ 10041 w 83691"/>
                <a:gd name="connsiteY2" fmla="*/ 7401 h 40868"/>
                <a:gd name="connsiteX3" fmla="*/ 1170 w 83691"/>
                <a:gd name="connsiteY3" fmla="*/ 39633 h 40868"/>
                <a:gd name="connsiteX4" fmla="*/ 27918 w 83691"/>
                <a:gd name="connsiteY4" fmla="*/ 28122 h 40868"/>
                <a:gd name="connsiteX5" fmla="*/ 62723 w 83691"/>
                <a:gd name="connsiteY5" fmla="*/ 25345 h 40868"/>
                <a:gd name="connsiteX6" fmla="*/ 82157 w 83691"/>
                <a:gd name="connsiteY6" fmla="*/ 3474 h 40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691" h="40868">
                  <a:moveTo>
                    <a:pt x="82157" y="3474"/>
                  </a:moveTo>
                  <a:cubicBezTo>
                    <a:pt x="75318" y="-3907"/>
                    <a:pt x="45659" y="2864"/>
                    <a:pt x="32590" y="2255"/>
                  </a:cubicBezTo>
                  <a:cubicBezTo>
                    <a:pt x="21823" y="1781"/>
                    <a:pt x="17963" y="3406"/>
                    <a:pt x="10041" y="7401"/>
                  </a:cubicBezTo>
                  <a:cubicBezTo>
                    <a:pt x="2051" y="11329"/>
                    <a:pt x="-2216" y="33403"/>
                    <a:pt x="1170" y="39633"/>
                  </a:cubicBezTo>
                  <a:cubicBezTo>
                    <a:pt x="4624" y="45863"/>
                    <a:pt x="11937" y="26429"/>
                    <a:pt x="27918" y="28122"/>
                  </a:cubicBezTo>
                  <a:cubicBezTo>
                    <a:pt x="43898" y="29814"/>
                    <a:pt x="54191" y="30424"/>
                    <a:pt x="62723" y="25345"/>
                  </a:cubicBezTo>
                  <a:cubicBezTo>
                    <a:pt x="71255" y="20199"/>
                    <a:pt x="88996" y="10787"/>
                    <a:pt x="82157" y="34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 276">
              <a:extLst>
                <a:ext uri="{FF2B5EF4-FFF2-40B4-BE49-F238E27FC236}">
                  <a16:creationId xmlns:a16="http://schemas.microsoft.com/office/drawing/2014/main" id="{067A2A9C-CDB4-E741-6A86-08691A69BCDF}"/>
                </a:ext>
              </a:extLst>
            </p:cNvPr>
            <p:cNvSpPr/>
            <p:nvPr/>
          </p:nvSpPr>
          <p:spPr bwMode="ltGray">
            <a:xfrm>
              <a:off x="10046651" y="3285009"/>
              <a:ext cx="42578" cy="64796"/>
            </a:xfrm>
            <a:custGeom>
              <a:avLst/>
              <a:gdLst>
                <a:gd name="connsiteX0" fmla="*/ 18987 w 42578"/>
                <a:gd name="connsiteY0" fmla="*/ 12779 h 64796"/>
                <a:gd name="connsiteX1" fmla="*/ 704 w 42578"/>
                <a:gd name="connsiteY1" fmla="*/ 37698 h 64796"/>
                <a:gd name="connsiteX2" fmla="*/ 12283 w 42578"/>
                <a:gd name="connsiteY2" fmla="*/ 64784 h 64796"/>
                <a:gd name="connsiteX3" fmla="*/ 27790 w 42578"/>
                <a:gd name="connsiteY3" fmla="*/ 46163 h 64796"/>
                <a:gd name="connsiteX4" fmla="*/ 34223 w 42578"/>
                <a:gd name="connsiteY4" fmla="*/ 21311 h 64796"/>
                <a:gd name="connsiteX5" fmla="*/ 40655 w 42578"/>
                <a:gd name="connsiteY5" fmla="*/ 726 h 64796"/>
                <a:gd name="connsiteX6" fmla="*/ 18987 w 42578"/>
                <a:gd name="connsiteY6" fmla="*/ 12779 h 64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578" h="64796">
                  <a:moveTo>
                    <a:pt x="18987" y="12779"/>
                  </a:moveTo>
                  <a:cubicBezTo>
                    <a:pt x="10658" y="23004"/>
                    <a:pt x="-3291" y="27541"/>
                    <a:pt x="704" y="37698"/>
                  </a:cubicBezTo>
                  <a:cubicBezTo>
                    <a:pt x="4699" y="47856"/>
                    <a:pt x="5986" y="65326"/>
                    <a:pt x="12283" y="64784"/>
                  </a:cubicBezTo>
                  <a:cubicBezTo>
                    <a:pt x="18580" y="64242"/>
                    <a:pt x="20950" y="52934"/>
                    <a:pt x="27790" y="46163"/>
                  </a:cubicBezTo>
                  <a:cubicBezTo>
                    <a:pt x="34629" y="39391"/>
                    <a:pt x="32530" y="26390"/>
                    <a:pt x="34223" y="21311"/>
                  </a:cubicBezTo>
                  <a:cubicBezTo>
                    <a:pt x="35915" y="16233"/>
                    <a:pt x="46953" y="4112"/>
                    <a:pt x="40655" y="726"/>
                  </a:cubicBezTo>
                  <a:cubicBezTo>
                    <a:pt x="34358" y="-2660"/>
                    <a:pt x="24065" y="6550"/>
                    <a:pt x="18987" y="127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 277">
              <a:extLst>
                <a:ext uri="{FF2B5EF4-FFF2-40B4-BE49-F238E27FC236}">
                  <a16:creationId xmlns:a16="http://schemas.microsoft.com/office/drawing/2014/main" id="{C0FD6056-121C-E4D8-5B06-A95C73D4897C}"/>
                </a:ext>
              </a:extLst>
            </p:cNvPr>
            <p:cNvSpPr/>
            <p:nvPr/>
          </p:nvSpPr>
          <p:spPr bwMode="ltGray">
            <a:xfrm>
              <a:off x="10477206" y="3388278"/>
              <a:ext cx="23930" cy="20600"/>
            </a:xfrm>
            <a:custGeom>
              <a:avLst/>
              <a:gdLst>
                <a:gd name="connsiteX0" fmla="*/ 9954 w 23930"/>
                <a:gd name="connsiteY0" fmla="*/ 519 h 20600"/>
                <a:gd name="connsiteX1" fmla="*/ 1151 w 23930"/>
                <a:gd name="connsiteY1" fmla="*/ 5733 h 20600"/>
                <a:gd name="connsiteX2" fmla="*/ 0 w 23930"/>
                <a:gd name="connsiteY2" fmla="*/ 6275 h 20600"/>
                <a:gd name="connsiteX3" fmla="*/ 5756 w 23930"/>
                <a:gd name="connsiteY3" fmla="*/ 20562 h 20600"/>
                <a:gd name="connsiteX4" fmla="*/ 23836 w 23930"/>
                <a:gd name="connsiteY4" fmla="*/ 11082 h 20600"/>
                <a:gd name="connsiteX5" fmla="*/ 9954 w 23930"/>
                <a:gd name="connsiteY5" fmla="*/ 519 h 2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930" h="20600">
                  <a:moveTo>
                    <a:pt x="9954" y="519"/>
                  </a:moveTo>
                  <a:cubicBezTo>
                    <a:pt x="5756" y="-1377"/>
                    <a:pt x="6704" y="2279"/>
                    <a:pt x="1151" y="5733"/>
                  </a:cubicBezTo>
                  <a:cubicBezTo>
                    <a:pt x="677" y="6004"/>
                    <a:pt x="339" y="6071"/>
                    <a:pt x="0" y="6275"/>
                  </a:cubicBezTo>
                  <a:cubicBezTo>
                    <a:pt x="3589" y="10947"/>
                    <a:pt x="2438" y="21307"/>
                    <a:pt x="5756" y="20562"/>
                  </a:cubicBezTo>
                  <a:cubicBezTo>
                    <a:pt x="9209" y="19818"/>
                    <a:pt x="22752" y="16364"/>
                    <a:pt x="23836" y="11082"/>
                  </a:cubicBezTo>
                  <a:cubicBezTo>
                    <a:pt x="25054" y="5665"/>
                    <a:pt x="14153" y="2347"/>
                    <a:pt x="9954" y="5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 278">
              <a:extLst>
                <a:ext uri="{FF2B5EF4-FFF2-40B4-BE49-F238E27FC236}">
                  <a16:creationId xmlns:a16="http://schemas.microsoft.com/office/drawing/2014/main" id="{C171D668-9A66-FD6D-A311-EF81EF605C77}"/>
                </a:ext>
              </a:extLst>
            </p:cNvPr>
            <p:cNvSpPr/>
            <p:nvPr/>
          </p:nvSpPr>
          <p:spPr bwMode="ltGray">
            <a:xfrm>
              <a:off x="10474242" y="3392739"/>
              <a:ext cx="2964" cy="2031"/>
            </a:xfrm>
            <a:custGeom>
              <a:avLst/>
              <a:gdLst>
                <a:gd name="connsiteX0" fmla="*/ 2964 w 2964"/>
                <a:gd name="connsiteY0" fmla="*/ 1746 h 2031"/>
                <a:gd name="connsiteX1" fmla="*/ 2829 w 2964"/>
                <a:gd name="connsiteY1" fmla="*/ 1475 h 2031"/>
                <a:gd name="connsiteX2" fmla="*/ 2964 w 2964"/>
                <a:gd name="connsiteY2" fmla="*/ 1746 h 2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4" h="2031">
                  <a:moveTo>
                    <a:pt x="2964" y="1746"/>
                  </a:moveTo>
                  <a:cubicBezTo>
                    <a:pt x="2897" y="1679"/>
                    <a:pt x="2897" y="1543"/>
                    <a:pt x="2829" y="1475"/>
                  </a:cubicBezTo>
                  <a:cubicBezTo>
                    <a:pt x="-692" y="-2655"/>
                    <a:pt x="-1234" y="3371"/>
                    <a:pt x="2964" y="174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 279">
              <a:extLst>
                <a:ext uri="{FF2B5EF4-FFF2-40B4-BE49-F238E27FC236}">
                  <a16:creationId xmlns:a16="http://schemas.microsoft.com/office/drawing/2014/main" id="{0A5A111C-855B-64F1-90C7-092871C0632B}"/>
                </a:ext>
              </a:extLst>
            </p:cNvPr>
            <p:cNvSpPr/>
            <p:nvPr/>
          </p:nvSpPr>
          <p:spPr bwMode="ltGray">
            <a:xfrm>
              <a:off x="10365016" y="3433526"/>
              <a:ext cx="27261" cy="20901"/>
            </a:xfrm>
            <a:custGeom>
              <a:avLst/>
              <a:gdLst>
                <a:gd name="connsiteX0" fmla="*/ 22874 w 27261"/>
                <a:gd name="connsiteY0" fmla="*/ 30 h 20901"/>
                <a:gd name="connsiteX1" fmla="*/ 15697 w 27261"/>
                <a:gd name="connsiteY1" fmla="*/ 8495 h 20901"/>
                <a:gd name="connsiteX2" fmla="*/ 123 w 27261"/>
                <a:gd name="connsiteY2" fmla="*/ 19194 h 20901"/>
                <a:gd name="connsiteX3" fmla="*/ 6555 w 27261"/>
                <a:gd name="connsiteY3" fmla="*/ 14724 h 20901"/>
                <a:gd name="connsiteX4" fmla="*/ 27005 w 27261"/>
                <a:gd name="connsiteY4" fmla="*/ 9646 h 20901"/>
                <a:gd name="connsiteX5" fmla="*/ 22874 w 27261"/>
                <a:gd name="connsiteY5" fmla="*/ 30 h 20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261" h="20901">
                  <a:moveTo>
                    <a:pt x="22874" y="30"/>
                  </a:moveTo>
                  <a:cubicBezTo>
                    <a:pt x="17525" y="437"/>
                    <a:pt x="21995" y="2265"/>
                    <a:pt x="15697" y="8495"/>
                  </a:cubicBezTo>
                  <a:cubicBezTo>
                    <a:pt x="10618" y="13506"/>
                    <a:pt x="123" y="15402"/>
                    <a:pt x="123" y="19194"/>
                  </a:cubicBezTo>
                  <a:cubicBezTo>
                    <a:pt x="123" y="22986"/>
                    <a:pt x="-1435" y="20006"/>
                    <a:pt x="6555" y="14724"/>
                  </a:cubicBezTo>
                  <a:cubicBezTo>
                    <a:pt x="14546" y="9443"/>
                    <a:pt x="26599" y="17230"/>
                    <a:pt x="27005" y="9646"/>
                  </a:cubicBezTo>
                  <a:cubicBezTo>
                    <a:pt x="27344" y="2130"/>
                    <a:pt x="28156" y="-308"/>
                    <a:pt x="22874" y="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 280">
              <a:extLst>
                <a:ext uri="{FF2B5EF4-FFF2-40B4-BE49-F238E27FC236}">
                  <a16:creationId xmlns:a16="http://schemas.microsoft.com/office/drawing/2014/main" id="{0F2FA55F-AEAD-C6A8-5F21-16EA9A4EABBB}"/>
                </a:ext>
              </a:extLst>
            </p:cNvPr>
            <p:cNvSpPr/>
            <p:nvPr/>
          </p:nvSpPr>
          <p:spPr bwMode="ltGray">
            <a:xfrm>
              <a:off x="10496996" y="3334594"/>
              <a:ext cx="25902" cy="20026"/>
            </a:xfrm>
            <a:custGeom>
              <a:avLst/>
              <a:gdLst>
                <a:gd name="connsiteX0" fmla="*/ 25241 w 25902"/>
                <a:gd name="connsiteY0" fmla="*/ 979 h 20026"/>
                <a:gd name="connsiteX1" fmla="*/ 13187 w 25902"/>
                <a:gd name="connsiteY1" fmla="*/ 11746 h 20026"/>
                <a:gd name="connsiteX2" fmla="*/ 728 w 25902"/>
                <a:gd name="connsiteY2" fmla="*/ 19059 h 20026"/>
                <a:gd name="connsiteX3" fmla="*/ 13458 w 25902"/>
                <a:gd name="connsiteY3" fmla="*/ 16012 h 20026"/>
                <a:gd name="connsiteX4" fmla="*/ 25241 w 25902"/>
                <a:gd name="connsiteY4" fmla="*/ 979 h 20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02" h="20026">
                  <a:moveTo>
                    <a:pt x="25241" y="979"/>
                  </a:moveTo>
                  <a:cubicBezTo>
                    <a:pt x="21787" y="-2813"/>
                    <a:pt x="18808" y="5178"/>
                    <a:pt x="13187" y="11746"/>
                  </a:cubicBezTo>
                  <a:cubicBezTo>
                    <a:pt x="8989" y="16689"/>
                    <a:pt x="-3064" y="16825"/>
                    <a:pt x="728" y="19059"/>
                  </a:cubicBezTo>
                  <a:cubicBezTo>
                    <a:pt x="4520" y="21294"/>
                    <a:pt x="9328" y="19398"/>
                    <a:pt x="13458" y="16012"/>
                  </a:cubicBezTo>
                  <a:cubicBezTo>
                    <a:pt x="17724" y="12559"/>
                    <a:pt x="28694" y="4704"/>
                    <a:pt x="25241" y="9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 281">
              <a:extLst>
                <a:ext uri="{FF2B5EF4-FFF2-40B4-BE49-F238E27FC236}">
                  <a16:creationId xmlns:a16="http://schemas.microsoft.com/office/drawing/2014/main" id="{968624D7-5821-0624-9DAF-8F2AEEB5987E}"/>
                </a:ext>
              </a:extLst>
            </p:cNvPr>
            <p:cNvSpPr/>
            <p:nvPr/>
          </p:nvSpPr>
          <p:spPr bwMode="ltGray">
            <a:xfrm>
              <a:off x="9859260" y="3800162"/>
              <a:ext cx="15286" cy="4184"/>
            </a:xfrm>
            <a:custGeom>
              <a:avLst/>
              <a:gdLst>
                <a:gd name="connsiteX0" fmla="*/ 11901 w 15286"/>
                <a:gd name="connsiteY0" fmla="*/ 1896 h 4184"/>
                <a:gd name="connsiteX1" fmla="*/ 15287 w 15286"/>
                <a:gd name="connsiteY1" fmla="*/ 0 h 4184"/>
                <a:gd name="connsiteX2" fmla="*/ 5197 w 15286"/>
                <a:gd name="connsiteY2" fmla="*/ 948 h 4184"/>
                <a:gd name="connsiteX3" fmla="*/ 11901 w 15286"/>
                <a:gd name="connsiteY3" fmla="*/ 1896 h 4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86" h="4184">
                  <a:moveTo>
                    <a:pt x="11901" y="1896"/>
                  </a:moveTo>
                  <a:cubicBezTo>
                    <a:pt x="13052" y="1490"/>
                    <a:pt x="14204" y="813"/>
                    <a:pt x="15287" y="0"/>
                  </a:cubicBezTo>
                  <a:cubicBezTo>
                    <a:pt x="11563" y="0"/>
                    <a:pt x="8041" y="339"/>
                    <a:pt x="5197" y="948"/>
                  </a:cubicBezTo>
                  <a:cubicBezTo>
                    <a:pt x="-3538" y="2844"/>
                    <a:pt x="-1235" y="6636"/>
                    <a:pt x="11901" y="189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 282">
              <a:extLst>
                <a:ext uri="{FF2B5EF4-FFF2-40B4-BE49-F238E27FC236}">
                  <a16:creationId xmlns:a16="http://schemas.microsoft.com/office/drawing/2014/main" id="{7B8FE090-DE73-3837-9FFC-70962A726EE6}"/>
                </a:ext>
              </a:extLst>
            </p:cNvPr>
            <p:cNvSpPr/>
            <p:nvPr/>
          </p:nvSpPr>
          <p:spPr bwMode="ltGray">
            <a:xfrm>
              <a:off x="9874547" y="3786863"/>
              <a:ext cx="36171" cy="21261"/>
            </a:xfrm>
            <a:custGeom>
              <a:avLst/>
              <a:gdLst>
                <a:gd name="connsiteX0" fmla="*/ 0 w 36171"/>
                <a:gd name="connsiteY0" fmla="*/ 13367 h 21261"/>
                <a:gd name="connsiteX1" fmla="*/ 22075 w 36171"/>
                <a:gd name="connsiteY1" fmla="*/ 16076 h 21261"/>
                <a:gd name="connsiteX2" fmla="*/ 36160 w 36171"/>
                <a:gd name="connsiteY2" fmla="*/ 18852 h 21261"/>
                <a:gd name="connsiteX3" fmla="*/ 19908 w 36171"/>
                <a:gd name="connsiteY3" fmla="*/ 569 h 21261"/>
                <a:gd name="connsiteX4" fmla="*/ 0 w 36171"/>
                <a:gd name="connsiteY4" fmla="*/ 13367 h 21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71" h="21261">
                  <a:moveTo>
                    <a:pt x="0" y="13367"/>
                  </a:moveTo>
                  <a:cubicBezTo>
                    <a:pt x="7652" y="13300"/>
                    <a:pt x="16184" y="14316"/>
                    <a:pt x="22075" y="16076"/>
                  </a:cubicBezTo>
                  <a:cubicBezTo>
                    <a:pt x="30810" y="18717"/>
                    <a:pt x="35821" y="24540"/>
                    <a:pt x="36160" y="18852"/>
                  </a:cubicBezTo>
                  <a:cubicBezTo>
                    <a:pt x="36566" y="13232"/>
                    <a:pt x="26747" y="4361"/>
                    <a:pt x="19908" y="569"/>
                  </a:cubicBezTo>
                  <a:cubicBezTo>
                    <a:pt x="14085" y="-2613"/>
                    <a:pt x="7042" y="8357"/>
                    <a:pt x="0" y="133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 283">
              <a:extLst>
                <a:ext uri="{FF2B5EF4-FFF2-40B4-BE49-F238E27FC236}">
                  <a16:creationId xmlns:a16="http://schemas.microsoft.com/office/drawing/2014/main" id="{128E59AA-A937-B322-16E9-8059D8CBF8BA}"/>
                </a:ext>
              </a:extLst>
            </p:cNvPr>
            <p:cNvSpPr/>
            <p:nvPr/>
          </p:nvSpPr>
          <p:spPr bwMode="ltGray">
            <a:xfrm>
              <a:off x="9964771" y="3612932"/>
              <a:ext cx="39887" cy="43102"/>
            </a:xfrm>
            <a:custGeom>
              <a:avLst/>
              <a:gdLst>
                <a:gd name="connsiteX0" fmla="*/ 26245 w 39887"/>
                <a:gd name="connsiteY0" fmla="*/ 0 h 43102"/>
                <a:gd name="connsiteX1" fmla="*/ 14395 w 39887"/>
                <a:gd name="connsiteY1" fmla="*/ 11918 h 43102"/>
                <a:gd name="connsiteX2" fmla="*/ 2545 w 39887"/>
                <a:gd name="connsiteY2" fmla="*/ 32774 h 43102"/>
                <a:gd name="connsiteX3" fmla="*/ 1326 w 39887"/>
                <a:gd name="connsiteY3" fmla="*/ 43067 h 43102"/>
                <a:gd name="connsiteX4" fmla="*/ 8436 w 39887"/>
                <a:gd name="connsiteY4" fmla="*/ 36227 h 43102"/>
                <a:gd name="connsiteX5" fmla="*/ 21708 w 39887"/>
                <a:gd name="connsiteY5" fmla="*/ 36092 h 43102"/>
                <a:gd name="connsiteX6" fmla="*/ 32475 w 39887"/>
                <a:gd name="connsiteY6" fmla="*/ 34534 h 43102"/>
                <a:gd name="connsiteX7" fmla="*/ 39382 w 39887"/>
                <a:gd name="connsiteY7" fmla="*/ 13882 h 43102"/>
                <a:gd name="connsiteX8" fmla="*/ 26245 w 39887"/>
                <a:gd name="connsiteY8" fmla="*/ 0 h 43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887" h="43102">
                  <a:moveTo>
                    <a:pt x="26245" y="0"/>
                  </a:moveTo>
                  <a:cubicBezTo>
                    <a:pt x="20896" y="0"/>
                    <a:pt x="21370" y="5146"/>
                    <a:pt x="14395" y="11918"/>
                  </a:cubicBezTo>
                  <a:cubicBezTo>
                    <a:pt x="7488" y="18621"/>
                    <a:pt x="5186" y="26747"/>
                    <a:pt x="2545" y="32774"/>
                  </a:cubicBezTo>
                  <a:cubicBezTo>
                    <a:pt x="-96" y="38800"/>
                    <a:pt x="-976" y="42728"/>
                    <a:pt x="1326" y="43067"/>
                  </a:cubicBezTo>
                  <a:cubicBezTo>
                    <a:pt x="3628" y="43473"/>
                    <a:pt x="3087" y="40358"/>
                    <a:pt x="8436" y="36227"/>
                  </a:cubicBezTo>
                  <a:cubicBezTo>
                    <a:pt x="13786" y="32097"/>
                    <a:pt x="20219" y="36092"/>
                    <a:pt x="21708" y="36092"/>
                  </a:cubicBezTo>
                  <a:cubicBezTo>
                    <a:pt x="23198" y="36092"/>
                    <a:pt x="29021" y="37175"/>
                    <a:pt x="32475" y="34534"/>
                  </a:cubicBezTo>
                  <a:cubicBezTo>
                    <a:pt x="35928" y="31893"/>
                    <a:pt x="41616" y="17606"/>
                    <a:pt x="39382" y="13882"/>
                  </a:cubicBezTo>
                  <a:cubicBezTo>
                    <a:pt x="37012" y="10157"/>
                    <a:pt x="31527" y="0"/>
                    <a:pt x="26245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 284">
              <a:extLst>
                <a:ext uri="{FF2B5EF4-FFF2-40B4-BE49-F238E27FC236}">
                  <a16:creationId xmlns:a16="http://schemas.microsoft.com/office/drawing/2014/main" id="{B47F346F-95B3-DAE5-D082-42A4E30169D0}"/>
                </a:ext>
              </a:extLst>
            </p:cNvPr>
            <p:cNvSpPr/>
            <p:nvPr/>
          </p:nvSpPr>
          <p:spPr bwMode="ltGray">
            <a:xfrm>
              <a:off x="10372601" y="3975835"/>
              <a:ext cx="2898" cy="5802"/>
            </a:xfrm>
            <a:custGeom>
              <a:avLst/>
              <a:gdLst>
                <a:gd name="connsiteX0" fmla="*/ 2899 w 2898"/>
                <a:gd name="connsiteY0" fmla="*/ 5802 h 5802"/>
                <a:gd name="connsiteX1" fmla="*/ 2899 w 2898"/>
                <a:gd name="connsiteY1" fmla="*/ 5802 h 5802"/>
                <a:gd name="connsiteX2" fmla="*/ 2899 w 2898"/>
                <a:gd name="connsiteY2" fmla="*/ 5802 h 5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8" h="5802">
                  <a:moveTo>
                    <a:pt x="2899" y="5802"/>
                  </a:moveTo>
                  <a:cubicBezTo>
                    <a:pt x="-1232" y="-3745"/>
                    <a:pt x="-691" y="114"/>
                    <a:pt x="2899" y="5802"/>
                  </a:cubicBezTo>
                  <a:lnTo>
                    <a:pt x="2899" y="5802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 285">
              <a:extLst>
                <a:ext uri="{FF2B5EF4-FFF2-40B4-BE49-F238E27FC236}">
                  <a16:creationId xmlns:a16="http://schemas.microsoft.com/office/drawing/2014/main" id="{7E3759B7-4714-76AE-1898-02E4D90597D8}"/>
                </a:ext>
              </a:extLst>
            </p:cNvPr>
            <p:cNvSpPr/>
            <p:nvPr/>
          </p:nvSpPr>
          <p:spPr bwMode="ltGray">
            <a:xfrm>
              <a:off x="10375499" y="3981637"/>
              <a:ext cx="72250" cy="39584"/>
            </a:xfrm>
            <a:custGeom>
              <a:avLst/>
              <a:gdLst>
                <a:gd name="connsiteX0" fmla="*/ 65209 w 72250"/>
                <a:gd name="connsiteY0" fmla="*/ 39342 h 39584"/>
                <a:gd name="connsiteX1" fmla="*/ 59995 w 72250"/>
                <a:gd name="connsiteY1" fmla="*/ 14288 h 39584"/>
                <a:gd name="connsiteX2" fmla="*/ 12121 w 72250"/>
                <a:gd name="connsiteY2" fmla="*/ 10699 h 39584"/>
                <a:gd name="connsiteX3" fmla="*/ 0 w 72250"/>
                <a:gd name="connsiteY3" fmla="*/ 0 h 39584"/>
                <a:gd name="connsiteX4" fmla="*/ 406 w 72250"/>
                <a:gd name="connsiteY4" fmla="*/ 1016 h 39584"/>
                <a:gd name="connsiteX5" fmla="*/ 21804 w 72250"/>
                <a:gd name="connsiteY5" fmla="*/ 18757 h 39584"/>
                <a:gd name="connsiteX6" fmla="*/ 41238 w 72250"/>
                <a:gd name="connsiteY6" fmla="*/ 35482 h 39584"/>
                <a:gd name="connsiteX7" fmla="*/ 65209 w 72250"/>
                <a:gd name="connsiteY7" fmla="*/ 39342 h 3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250" h="39584">
                  <a:moveTo>
                    <a:pt x="65209" y="39342"/>
                  </a:moveTo>
                  <a:cubicBezTo>
                    <a:pt x="71507" y="38191"/>
                    <a:pt x="79361" y="22752"/>
                    <a:pt x="59995" y="14288"/>
                  </a:cubicBezTo>
                  <a:cubicBezTo>
                    <a:pt x="40629" y="5823"/>
                    <a:pt x="24648" y="14085"/>
                    <a:pt x="12121" y="10699"/>
                  </a:cubicBezTo>
                  <a:cubicBezTo>
                    <a:pt x="6907" y="9277"/>
                    <a:pt x="2641" y="4198"/>
                    <a:pt x="0" y="0"/>
                  </a:cubicBezTo>
                  <a:cubicBezTo>
                    <a:pt x="135" y="338"/>
                    <a:pt x="271" y="609"/>
                    <a:pt x="406" y="1016"/>
                  </a:cubicBezTo>
                  <a:cubicBezTo>
                    <a:pt x="7313" y="17199"/>
                    <a:pt x="16658" y="13069"/>
                    <a:pt x="21804" y="18757"/>
                  </a:cubicBezTo>
                  <a:cubicBezTo>
                    <a:pt x="26950" y="24377"/>
                    <a:pt x="31013" y="33248"/>
                    <a:pt x="41238" y="35482"/>
                  </a:cubicBezTo>
                  <a:cubicBezTo>
                    <a:pt x="51531" y="37649"/>
                    <a:pt x="58912" y="40426"/>
                    <a:pt x="65209" y="3934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 286">
              <a:extLst>
                <a:ext uri="{FF2B5EF4-FFF2-40B4-BE49-F238E27FC236}">
                  <a16:creationId xmlns:a16="http://schemas.microsoft.com/office/drawing/2014/main" id="{B0DA4AD5-BFD9-A345-0405-085E8608466E}"/>
                </a:ext>
              </a:extLst>
            </p:cNvPr>
            <p:cNvSpPr/>
            <p:nvPr/>
          </p:nvSpPr>
          <p:spPr bwMode="ltGray">
            <a:xfrm>
              <a:off x="10651348" y="4079914"/>
              <a:ext cx="62204" cy="66524"/>
            </a:xfrm>
            <a:custGeom>
              <a:avLst/>
              <a:gdLst>
                <a:gd name="connsiteX0" fmla="*/ 48978 w 62204"/>
                <a:gd name="connsiteY0" fmla="*/ 3701 h 66524"/>
                <a:gd name="connsiteX1" fmla="*/ 35029 w 62204"/>
                <a:gd name="connsiteY1" fmla="*/ 15416 h 66524"/>
                <a:gd name="connsiteX2" fmla="*/ 24804 w 62204"/>
                <a:gd name="connsiteY2" fmla="*/ 16905 h 66524"/>
                <a:gd name="connsiteX3" fmla="*/ 16678 w 62204"/>
                <a:gd name="connsiteY3" fmla="*/ 21104 h 66524"/>
                <a:gd name="connsiteX4" fmla="*/ 1239 w 62204"/>
                <a:gd name="connsiteY4" fmla="*/ 40741 h 66524"/>
                <a:gd name="connsiteX5" fmla="*/ 8485 w 62204"/>
                <a:gd name="connsiteY5" fmla="*/ 51237 h 66524"/>
                <a:gd name="connsiteX6" fmla="*/ 22569 w 62204"/>
                <a:gd name="connsiteY6" fmla="*/ 30855 h 66524"/>
                <a:gd name="connsiteX7" fmla="*/ 30018 w 62204"/>
                <a:gd name="connsiteY7" fmla="*/ 38100 h 66524"/>
                <a:gd name="connsiteX8" fmla="*/ 28935 w 62204"/>
                <a:gd name="connsiteY8" fmla="*/ 57196 h 66524"/>
                <a:gd name="connsiteX9" fmla="*/ 39092 w 62204"/>
                <a:gd name="connsiteY9" fmla="*/ 58347 h 66524"/>
                <a:gd name="connsiteX10" fmla="*/ 54328 w 62204"/>
                <a:gd name="connsiteY10" fmla="*/ 61258 h 66524"/>
                <a:gd name="connsiteX11" fmla="*/ 55207 w 62204"/>
                <a:gd name="connsiteY11" fmla="*/ 35256 h 66524"/>
                <a:gd name="connsiteX12" fmla="*/ 59948 w 62204"/>
                <a:gd name="connsiteY12" fmla="*/ 19208 h 66524"/>
                <a:gd name="connsiteX13" fmla="*/ 58932 w 62204"/>
                <a:gd name="connsiteY13" fmla="*/ 8035 h 66524"/>
                <a:gd name="connsiteX14" fmla="*/ 61912 w 62204"/>
                <a:gd name="connsiteY14" fmla="*/ 3362 h 66524"/>
                <a:gd name="connsiteX15" fmla="*/ 48978 w 62204"/>
                <a:gd name="connsiteY15" fmla="*/ 3701 h 66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204" h="66524">
                  <a:moveTo>
                    <a:pt x="48978" y="3701"/>
                  </a:moveTo>
                  <a:cubicBezTo>
                    <a:pt x="41732" y="8983"/>
                    <a:pt x="39972" y="13181"/>
                    <a:pt x="35029" y="15416"/>
                  </a:cubicBezTo>
                  <a:cubicBezTo>
                    <a:pt x="30086" y="17650"/>
                    <a:pt x="27106" y="16905"/>
                    <a:pt x="24804" y="16905"/>
                  </a:cubicBezTo>
                  <a:cubicBezTo>
                    <a:pt x="22502" y="16905"/>
                    <a:pt x="17220" y="18937"/>
                    <a:pt x="16678" y="21104"/>
                  </a:cubicBezTo>
                  <a:cubicBezTo>
                    <a:pt x="14172" y="30990"/>
                    <a:pt x="4625" y="33970"/>
                    <a:pt x="1239" y="40741"/>
                  </a:cubicBezTo>
                  <a:cubicBezTo>
                    <a:pt x="-2214" y="47512"/>
                    <a:pt x="1984" y="51982"/>
                    <a:pt x="8485" y="51237"/>
                  </a:cubicBezTo>
                  <a:cubicBezTo>
                    <a:pt x="14918" y="50492"/>
                    <a:pt x="17220" y="33089"/>
                    <a:pt x="22569" y="30855"/>
                  </a:cubicBezTo>
                  <a:cubicBezTo>
                    <a:pt x="27919" y="28620"/>
                    <a:pt x="34961" y="30178"/>
                    <a:pt x="30018" y="38100"/>
                  </a:cubicBezTo>
                  <a:cubicBezTo>
                    <a:pt x="25075" y="46090"/>
                    <a:pt x="27445" y="53471"/>
                    <a:pt x="28935" y="57196"/>
                  </a:cubicBezTo>
                  <a:cubicBezTo>
                    <a:pt x="30424" y="60920"/>
                    <a:pt x="37196" y="53878"/>
                    <a:pt x="39092" y="58347"/>
                  </a:cubicBezTo>
                  <a:cubicBezTo>
                    <a:pt x="40988" y="62816"/>
                    <a:pt x="52025" y="72567"/>
                    <a:pt x="54328" y="61258"/>
                  </a:cubicBezTo>
                  <a:cubicBezTo>
                    <a:pt x="56630" y="49950"/>
                    <a:pt x="51077" y="41689"/>
                    <a:pt x="55207" y="35256"/>
                  </a:cubicBezTo>
                  <a:cubicBezTo>
                    <a:pt x="59406" y="28823"/>
                    <a:pt x="59948" y="22594"/>
                    <a:pt x="59948" y="19208"/>
                  </a:cubicBezTo>
                  <a:cubicBezTo>
                    <a:pt x="59948" y="15822"/>
                    <a:pt x="63265" y="5733"/>
                    <a:pt x="58932" y="8035"/>
                  </a:cubicBezTo>
                  <a:cubicBezTo>
                    <a:pt x="60219" y="6274"/>
                    <a:pt x="61302" y="4717"/>
                    <a:pt x="61912" y="3362"/>
                  </a:cubicBezTo>
                  <a:cubicBezTo>
                    <a:pt x="63807" y="-768"/>
                    <a:pt x="56156" y="-1581"/>
                    <a:pt x="48978" y="370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 287">
              <a:extLst>
                <a:ext uri="{FF2B5EF4-FFF2-40B4-BE49-F238E27FC236}">
                  <a16:creationId xmlns:a16="http://schemas.microsoft.com/office/drawing/2014/main" id="{9C3BEB5A-DBC4-31F2-25B1-E668E8FB0176}"/>
                </a:ext>
              </a:extLst>
            </p:cNvPr>
            <p:cNvSpPr/>
            <p:nvPr/>
          </p:nvSpPr>
          <p:spPr bwMode="ltGray">
            <a:xfrm>
              <a:off x="10475378" y="4158440"/>
              <a:ext cx="1289" cy="817"/>
            </a:xfrm>
            <a:custGeom>
              <a:avLst/>
              <a:gdLst>
                <a:gd name="connsiteX0" fmla="*/ 0 w 1289"/>
                <a:gd name="connsiteY0" fmla="*/ 0 h 817"/>
                <a:gd name="connsiteX1" fmla="*/ 271 w 1289"/>
                <a:gd name="connsiteY1" fmla="*/ 271 h 817"/>
                <a:gd name="connsiteX2" fmla="*/ 0 w 1289"/>
                <a:gd name="connsiteY2" fmla="*/ 0 h 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9" h="817">
                  <a:moveTo>
                    <a:pt x="0" y="0"/>
                  </a:moveTo>
                  <a:cubicBezTo>
                    <a:pt x="68" y="68"/>
                    <a:pt x="135" y="203"/>
                    <a:pt x="271" y="271"/>
                  </a:cubicBezTo>
                  <a:cubicBezTo>
                    <a:pt x="1828" y="1490"/>
                    <a:pt x="1490" y="339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 288">
              <a:extLst>
                <a:ext uri="{FF2B5EF4-FFF2-40B4-BE49-F238E27FC236}">
                  <a16:creationId xmlns:a16="http://schemas.microsoft.com/office/drawing/2014/main" id="{E38C4A26-BE80-20B1-91AB-4DC28044437A}"/>
                </a:ext>
              </a:extLst>
            </p:cNvPr>
            <p:cNvSpPr/>
            <p:nvPr/>
          </p:nvSpPr>
          <p:spPr bwMode="ltGray">
            <a:xfrm>
              <a:off x="10342454" y="4113729"/>
              <a:ext cx="67466" cy="44743"/>
            </a:xfrm>
            <a:custGeom>
              <a:avLst/>
              <a:gdLst>
                <a:gd name="connsiteX0" fmla="*/ 66766 w 67466"/>
                <a:gd name="connsiteY0" fmla="*/ 33606 h 44743"/>
                <a:gd name="connsiteX1" fmla="*/ 46520 w 67466"/>
                <a:gd name="connsiteY1" fmla="*/ 20401 h 44743"/>
                <a:gd name="connsiteX2" fmla="*/ 25528 w 67466"/>
                <a:gd name="connsiteY2" fmla="*/ 14036 h 44743"/>
                <a:gd name="connsiteX3" fmla="*/ 4807 w 67466"/>
                <a:gd name="connsiteY3" fmla="*/ 3202 h 44743"/>
                <a:gd name="connsiteX4" fmla="*/ 2167 w 67466"/>
                <a:gd name="connsiteY4" fmla="*/ 8416 h 44743"/>
                <a:gd name="connsiteX5" fmla="*/ 14829 w 67466"/>
                <a:gd name="connsiteY5" fmla="*/ 22636 h 44743"/>
                <a:gd name="connsiteX6" fmla="*/ 25731 w 67466"/>
                <a:gd name="connsiteY6" fmla="*/ 35705 h 44743"/>
                <a:gd name="connsiteX7" fmla="*/ 45504 w 67466"/>
                <a:gd name="connsiteY7" fmla="*/ 34215 h 44743"/>
                <a:gd name="connsiteX8" fmla="*/ 49093 w 67466"/>
                <a:gd name="connsiteY8" fmla="*/ 44575 h 44743"/>
                <a:gd name="connsiteX9" fmla="*/ 64938 w 67466"/>
                <a:gd name="connsiteY9" fmla="*/ 38820 h 44743"/>
                <a:gd name="connsiteX10" fmla="*/ 66766 w 67466"/>
                <a:gd name="connsiteY10" fmla="*/ 33606 h 44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7466" h="44743">
                  <a:moveTo>
                    <a:pt x="66766" y="33606"/>
                  </a:moveTo>
                  <a:cubicBezTo>
                    <a:pt x="69881" y="32522"/>
                    <a:pt x="62500" y="21552"/>
                    <a:pt x="46520" y="20401"/>
                  </a:cubicBezTo>
                  <a:cubicBezTo>
                    <a:pt x="30539" y="19250"/>
                    <a:pt x="28575" y="20875"/>
                    <a:pt x="25528" y="14036"/>
                  </a:cubicBezTo>
                  <a:cubicBezTo>
                    <a:pt x="22481" y="7265"/>
                    <a:pt x="5959" y="6587"/>
                    <a:pt x="4807" y="3202"/>
                  </a:cubicBezTo>
                  <a:cubicBezTo>
                    <a:pt x="3656" y="-184"/>
                    <a:pt x="-3521" y="-3637"/>
                    <a:pt x="2167" y="8416"/>
                  </a:cubicBezTo>
                  <a:cubicBezTo>
                    <a:pt x="4605" y="13562"/>
                    <a:pt x="7245" y="18505"/>
                    <a:pt x="14829" y="22636"/>
                  </a:cubicBezTo>
                  <a:cubicBezTo>
                    <a:pt x="22413" y="26766"/>
                    <a:pt x="20788" y="33538"/>
                    <a:pt x="25731" y="35705"/>
                  </a:cubicBezTo>
                  <a:cubicBezTo>
                    <a:pt x="30674" y="37872"/>
                    <a:pt x="42863" y="31236"/>
                    <a:pt x="45504" y="34215"/>
                  </a:cubicBezTo>
                  <a:cubicBezTo>
                    <a:pt x="48145" y="37262"/>
                    <a:pt x="44488" y="46065"/>
                    <a:pt x="49093" y="44575"/>
                  </a:cubicBezTo>
                  <a:cubicBezTo>
                    <a:pt x="53630" y="43086"/>
                    <a:pt x="62297" y="43763"/>
                    <a:pt x="64938" y="38820"/>
                  </a:cubicBezTo>
                  <a:cubicBezTo>
                    <a:pt x="67647" y="33944"/>
                    <a:pt x="63651" y="34689"/>
                    <a:pt x="66766" y="3360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 289">
              <a:extLst>
                <a:ext uri="{FF2B5EF4-FFF2-40B4-BE49-F238E27FC236}">
                  <a16:creationId xmlns:a16="http://schemas.microsoft.com/office/drawing/2014/main" id="{560A3679-64CB-14E6-46BF-7B926CCA02EB}"/>
                </a:ext>
              </a:extLst>
            </p:cNvPr>
            <p:cNvSpPr/>
            <p:nvPr/>
          </p:nvSpPr>
          <p:spPr bwMode="ltGray">
            <a:xfrm>
              <a:off x="11413334" y="1841806"/>
              <a:ext cx="1244" cy="2964"/>
            </a:xfrm>
            <a:custGeom>
              <a:avLst/>
              <a:gdLst>
                <a:gd name="connsiteX0" fmla="*/ 1244 w 1244"/>
                <a:gd name="connsiteY0" fmla="*/ 2965 h 2964"/>
                <a:gd name="connsiteX1" fmla="*/ 1244 w 1244"/>
                <a:gd name="connsiteY1" fmla="*/ 2965 h 2964"/>
                <a:gd name="connsiteX2" fmla="*/ 1244 w 1244"/>
                <a:gd name="connsiteY2" fmla="*/ 2965 h 2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4" h="2964">
                  <a:moveTo>
                    <a:pt x="1244" y="2965"/>
                  </a:moveTo>
                  <a:cubicBezTo>
                    <a:pt x="702" y="-2453"/>
                    <a:pt x="-1262" y="798"/>
                    <a:pt x="1244" y="2965"/>
                  </a:cubicBezTo>
                  <a:lnTo>
                    <a:pt x="1244" y="2965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 290">
              <a:extLst>
                <a:ext uri="{FF2B5EF4-FFF2-40B4-BE49-F238E27FC236}">
                  <a16:creationId xmlns:a16="http://schemas.microsoft.com/office/drawing/2014/main" id="{48E7179C-E2D7-88BF-7945-07E7F75E484E}"/>
                </a:ext>
              </a:extLst>
            </p:cNvPr>
            <p:cNvSpPr/>
            <p:nvPr/>
          </p:nvSpPr>
          <p:spPr bwMode="ltGray">
            <a:xfrm>
              <a:off x="11916358" y="2022940"/>
              <a:ext cx="7883" cy="11770"/>
            </a:xfrm>
            <a:custGeom>
              <a:avLst/>
              <a:gdLst>
                <a:gd name="connsiteX0" fmla="*/ 53 w 7883"/>
                <a:gd name="connsiteY0" fmla="*/ 8114 h 11770"/>
                <a:gd name="connsiteX1" fmla="*/ 2423 w 7883"/>
                <a:gd name="connsiteY1" fmla="*/ 11771 h 11770"/>
                <a:gd name="connsiteX2" fmla="*/ 7637 w 7883"/>
                <a:gd name="connsiteY2" fmla="*/ 3103 h 11770"/>
                <a:gd name="connsiteX3" fmla="*/ 53 w 7883"/>
                <a:gd name="connsiteY3" fmla="*/ 8114 h 11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83" h="11770">
                  <a:moveTo>
                    <a:pt x="53" y="8114"/>
                  </a:moveTo>
                  <a:cubicBezTo>
                    <a:pt x="256" y="9197"/>
                    <a:pt x="1136" y="10416"/>
                    <a:pt x="2423" y="11771"/>
                  </a:cubicBezTo>
                  <a:cubicBezTo>
                    <a:pt x="5199" y="9130"/>
                    <a:pt x="6757" y="6421"/>
                    <a:pt x="7637" y="3103"/>
                  </a:cubicBezTo>
                  <a:cubicBezTo>
                    <a:pt x="9600" y="-4210"/>
                    <a:pt x="-827" y="3035"/>
                    <a:pt x="53" y="81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 291">
              <a:extLst>
                <a:ext uri="{FF2B5EF4-FFF2-40B4-BE49-F238E27FC236}">
                  <a16:creationId xmlns:a16="http://schemas.microsoft.com/office/drawing/2014/main" id="{040FEFD4-BC93-4920-A437-BA55DA0951CC}"/>
                </a:ext>
              </a:extLst>
            </p:cNvPr>
            <p:cNvSpPr/>
            <p:nvPr/>
          </p:nvSpPr>
          <p:spPr bwMode="ltGray">
            <a:xfrm>
              <a:off x="11268147" y="1900499"/>
              <a:ext cx="2236" cy="8600"/>
            </a:xfrm>
            <a:custGeom>
              <a:avLst/>
              <a:gdLst>
                <a:gd name="connsiteX0" fmla="*/ 236 w 2236"/>
                <a:gd name="connsiteY0" fmla="*/ 8601 h 8600"/>
                <a:gd name="connsiteX1" fmla="*/ 1929 w 2236"/>
                <a:gd name="connsiteY1" fmla="*/ 3251 h 8600"/>
                <a:gd name="connsiteX2" fmla="*/ 236 w 2236"/>
                <a:gd name="connsiteY2" fmla="*/ 8601 h 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6" h="8600">
                  <a:moveTo>
                    <a:pt x="236" y="8601"/>
                  </a:moveTo>
                  <a:cubicBezTo>
                    <a:pt x="980" y="7111"/>
                    <a:pt x="1522" y="5283"/>
                    <a:pt x="1929" y="3251"/>
                  </a:cubicBezTo>
                  <a:cubicBezTo>
                    <a:pt x="3418" y="-4874"/>
                    <a:pt x="-1051" y="4267"/>
                    <a:pt x="236" y="860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 292">
              <a:extLst>
                <a:ext uri="{FF2B5EF4-FFF2-40B4-BE49-F238E27FC236}">
                  <a16:creationId xmlns:a16="http://schemas.microsoft.com/office/drawing/2014/main" id="{57EEE2AB-C729-465B-3C62-3AE4D9B0E77F}"/>
                </a:ext>
              </a:extLst>
            </p:cNvPr>
            <p:cNvSpPr/>
            <p:nvPr/>
          </p:nvSpPr>
          <p:spPr bwMode="ltGray">
            <a:xfrm>
              <a:off x="11981214" y="2153211"/>
              <a:ext cx="1081" cy="2567"/>
            </a:xfrm>
            <a:custGeom>
              <a:avLst/>
              <a:gdLst>
                <a:gd name="connsiteX0" fmla="*/ 0 w 1081"/>
                <a:gd name="connsiteY0" fmla="*/ 0 h 2567"/>
                <a:gd name="connsiteX1" fmla="*/ 0 w 1081"/>
                <a:gd name="connsiteY1" fmla="*/ 0 h 2567"/>
                <a:gd name="connsiteX2" fmla="*/ 0 w 1081"/>
                <a:gd name="connsiteY2" fmla="*/ 0 h 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" h="2567">
                  <a:moveTo>
                    <a:pt x="0" y="0"/>
                  </a:moveTo>
                  <a:cubicBezTo>
                    <a:pt x="0" y="68"/>
                    <a:pt x="0" y="68"/>
                    <a:pt x="0" y="0"/>
                  </a:cubicBezTo>
                  <a:cubicBezTo>
                    <a:pt x="1083" y="4537"/>
                    <a:pt x="1760" y="2099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 293">
              <a:extLst>
                <a:ext uri="{FF2B5EF4-FFF2-40B4-BE49-F238E27FC236}">
                  <a16:creationId xmlns:a16="http://schemas.microsoft.com/office/drawing/2014/main" id="{621BC64B-2A09-9F8E-20B4-DD5489C27D28}"/>
                </a:ext>
              </a:extLst>
            </p:cNvPr>
            <p:cNvSpPr/>
            <p:nvPr/>
          </p:nvSpPr>
          <p:spPr bwMode="ltGray">
            <a:xfrm>
              <a:off x="10687700" y="1735609"/>
              <a:ext cx="1396104" cy="1783874"/>
            </a:xfrm>
            <a:custGeom>
              <a:avLst/>
              <a:gdLst>
                <a:gd name="connsiteX0" fmla="*/ 1011685 w 1396104"/>
                <a:gd name="connsiteY0" fmla="*/ 1278049 h 1783874"/>
                <a:gd name="connsiteX1" fmla="*/ 1026515 w 1396104"/>
                <a:gd name="connsiteY1" fmla="*/ 1269517 h 1783874"/>
                <a:gd name="connsiteX2" fmla="*/ 1031458 w 1396104"/>
                <a:gd name="connsiteY2" fmla="*/ 1250490 h 1783874"/>
                <a:gd name="connsiteX3" fmla="*/ 1052585 w 1396104"/>
                <a:gd name="connsiteY3" fmla="*/ 1252047 h 1783874"/>
                <a:gd name="connsiteX4" fmla="*/ 1060237 w 1396104"/>
                <a:gd name="connsiteY4" fmla="*/ 1237353 h 1783874"/>
                <a:gd name="connsiteX5" fmla="*/ 1071342 w 1396104"/>
                <a:gd name="connsiteY5" fmla="*/ 1226045 h 1783874"/>
                <a:gd name="connsiteX6" fmla="*/ 1079738 w 1396104"/>
                <a:gd name="connsiteY6" fmla="*/ 1183046 h 1783874"/>
                <a:gd name="connsiteX7" fmla="*/ 1072019 w 1396104"/>
                <a:gd name="connsiteY7" fmla="*/ 1164154 h 1783874"/>
                <a:gd name="connsiteX8" fmla="*/ 1073915 w 1396104"/>
                <a:gd name="connsiteY8" fmla="*/ 1155419 h 1783874"/>
                <a:gd name="connsiteX9" fmla="*/ 1081634 w 1396104"/>
                <a:gd name="connsiteY9" fmla="*/ 1138828 h 1783874"/>
                <a:gd name="connsiteX10" fmla="*/ 1070326 w 1396104"/>
                <a:gd name="connsiteY10" fmla="*/ 1129213 h 1783874"/>
                <a:gd name="connsiteX11" fmla="*/ 1059424 w 1396104"/>
                <a:gd name="connsiteY11" fmla="*/ 1100164 h 1783874"/>
                <a:gd name="connsiteX12" fmla="*/ 1063690 w 1396104"/>
                <a:gd name="connsiteY12" fmla="*/ 1088720 h 1783874"/>
                <a:gd name="connsiteX13" fmla="*/ 1083937 w 1396104"/>
                <a:gd name="connsiteY13" fmla="*/ 1086959 h 1783874"/>
                <a:gd name="connsiteX14" fmla="*/ 1074321 w 1396104"/>
                <a:gd name="connsiteY14" fmla="*/ 1071859 h 1783874"/>
                <a:gd name="connsiteX15" fmla="*/ 1080077 w 1396104"/>
                <a:gd name="connsiteY15" fmla="*/ 1060754 h 1783874"/>
                <a:gd name="connsiteX16" fmla="*/ 1084343 w 1396104"/>
                <a:gd name="connsiteY16" fmla="*/ 1046466 h 1783874"/>
                <a:gd name="connsiteX17" fmla="*/ 1084546 w 1396104"/>
                <a:gd name="connsiteY17" fmla="*/ 1009832 h 1783874"/>
                <a:gd name="connsiteX18" fmla="*/ 1107569 w 1396104"/>
                <a:gd name="connsiteY18" fmla="*/ 1012406 h 1783874"/>
                <a:gd name="connsiteX19" fmla="*/ 1134519 w 1396104"/>
                <a:gd name="connsiteY19" fmla="*/ 1002384 h 1783874"/>
                <a:gd name="connsiteX20" fmla="*/ 1128493 w 1396104"/>
                <a:gd name="connsiteY20" fmla="*/ 980851 h 1783874"/>
                <a:gd name="connsiteX21" fmla="*/ 1133639 w 1396104"/>
                <a:gd name="connsiteY21" fmla="*/ 957421 h 1783874"/>
                <a:gd name="connsiteX22" fmla="*/ 1119148 w 1396104"/>
                <a:gd name="connsiteY22" fmla="*/ 965412 h 1783874"/>
                <a:gd name="connsiteX23" fmla="*/ 1111767 w 1396104"/>
                <a:gd name="connsiteY23" fmla="*/ 959859 h 1783874"/>
                <a:gd name="connsiteX24" fmla="*/ 1125242 w 1396104"/>
                <a:gd name="connsiteY24" fmla="*/ 951530 h 1783874"/>
                <a:gd name="connsiteX25" fmla="*/ 1140681 w 1396104"/>
                <a:gd name="connsiteY25" fmla="*/ 951395 h 1783874"/>
                <a:gd name="connsiteX26" fmla="*/ 1171153 w 1396104"/>
                <a:gd name="connsiteY26" fmla="*/ 948212 h 1783874"/>
                <a:gd name="connsiteX27" fmla="*/ 1165736 w 1396104"/>
                <a:gd name="connsiteY27" fmla="*/ 919907 h 1783874"/>
                <a:gd name="connsiteX28" fmla="*/ 1157272 w 1396104"/>
                <a:gd name="connsiteY28" fmla="*/ 922684 h 1783874"/>
                <a:gd name="connsiteX29" fmla="*/ 1145692 w 1396104"/>
                <a:gd name="connsiteY29" fmla="*/ 905281 h 1783874"/>
                <a:gd name="connsiteX30" fmla="*/ 1156188 w 1396104"/>
                <a:gd name="connsiteY30" fmla="*/ 889639 h 1783874"/>
                <a:gd name="connsiteX31" fmla="*/ 1153886 w 1396104"/>
                <a:gd name="connsiteY31" fmla="*/ 883206 h 1783874"/>
                <a:gd name="connsiteX32" fmla="*/ 1162892 w 1396104"/>
                <a:gd name="connsiteY32" fmla="*/ 870408 h 1783874"/>
                <a:gd name="connsiteX33" fmla="*/ 1169731 w 1396104"/>
                <a:gd name="connsiteY33" fmla="*/ 830795 h 1783874"/>
                <a:gd name="connsiteX34" fmla="*/ 1162553 w 1396104"/>
                <a:gd name="connsiteY34" fmla="*/ 809194 h 1783874"/>
                <a:gd name="connsiteX35" fmla="*/ 1165871 w 1396104"/>
                <a:gd name="connsiteY35" fmla="*/ 809127 h 1783874"/>
                <a:gd name="connsiteX36" fmla="*/ 1157068 w 1396104"/>
                <a:gd name="connsiteY36" fmla="*/ 792469 h 1783874"/>
                <a:gd name="connsiteX37" fmla="*/ 1135671 w 1396104"/>
                <a:gd name="connsiteY37" fmla="*/ 779671 h 1783874"/>
                <a:gd name="connsiteX38" fmla="*/ 1118809 w 1396104"/>
                <a:gd name="connsiteY38" fmla="*/ 771139 h 1783874"/>
                <a:gd name="connsiteX39" fmla="*/ 1124972 w 1396104"/>
                <a:gd name="connsiteY39" fmla="*/ 758205 h 1783874"/>
                <a:gd name="connsiteX40" fmla="*/ 1149214 w 1396104"/>
                <a:gd name="connsiteY40" fmla="*/ 746017 h 1783874"/>
                <a:gd name="connsiteX41" fmla="*/ 1159167 w 1396104"/>
                <a:gd name="connsiteY41" fmla="*/ 728343 h 1783874"/>
                <a:gd name="connsiteX42" fmla="*/ 1169663 w 1396104"/>
                <a:gd name="connsiteY42" fmla="*/ 742631 h 1783874"/>
                <a:gd name="connsiteX43" fmla="*/ 1184764 w 1396104"/>
                <a:gd name="connsiteY43" fmla="*/ 749673 h 1783874"/>
                <a:gd name="connsiteX44" fmla="*/ 1202166 w 1396104"/>
                <a:gd name="connsiteY44" fmla="*/ 755090 h 1783874"/>
                <a:gd name="connsiteX45" fmla="*/ 1205958 w 1396104"/>
                <a:gd name="connsiteY45" fmla="*/ 750147 h 1783874"/>
                <a:gd name="connsiteX46" fmla="*/ 1213881 w 1396104"/>
                <a:gd name="connsiteY46" fmla="*/ 724145 h 1783874"/>
                <a:gd name="connsiteX47" fmla="*/ 1202776 w 1396104"/>
                <a:gd name="connsiteY47" fmla="*/ 701325 h 1783874"/>
                <a:gd name="connsiteX48" fmla="*/ 1189571 w 1396104"/>
                <a:gd name="connsiteY48" fmla="*/ 683855 h 1783874"/>
                <a:gd name="connsiteX49" fmla="*/ 1177450 w 1396104"/>
                <a:gd name="connsiteY49" fmla="*/ 650268 h 1783874"/>
                <a:gd name="connsiteX50" fmla="*/ 1158964 w 1396104"/>
                <a:gd name="connsiteY50" fmla="*/ 632460 h 1783874"/>
                <a:gd name="connsiteX51" fmla="*/ 1172846 w 1396104"/>
                <a:gd name="connsiteY51" fmla="*/ 639028 h 1783874"/>
                <a:gd name="connsiteX52" fmla="*/ 1196478 w 1396104"/>
                <a:gd name="connsiteY52" fmla="*/ 623386 h 1783874"/>
                <a:gd name="connsiteX53" fmla="*/ 1207786 w 1396104"/>
                <a:gd name="connsiteY53" fmla="*/ 567928 h 1783874"/>
                <a:gd name="connsiteX54" fmla="*/ 1219840 w 1396104"/>
                <a:gd name="connsiteY54" fmla="*/ 533190 h 1783874"/>
                <a:gd name="connsiteX55" fmla="*/ 1237378 w 1396104"/>
                <a:gd name="connsiteY55" fmla="*/ 488702 h 1783874"/>
                <a:gd name="connsiteX56" fmla="*/ 1264599 w 1396104"/>
                <a:gd name="connsiteY56" fmla="*/ 459652 h 1783874"/>
                <a:gd name="connsiteX57" fmla="*/ 1257624 w 1396104"/>
                <a:gd name="connsiteY57" fmla="*/ 442588 h 1783874"/>
                <a:gd name="connsiteX58" fmla="*/ 1282408 w 1396104"/>
                <a:gd name="connsiteY58" fmla="*/ 439202 h 1783874"/>
                <a:gd name="connsiteX59" fmla="*/ 1287893 w 1396104"/>
                <a:gd name="connsiteY59" fmla="*/ 415773 h 1783874"/>
                <a:gd name="connsiteX60" fmla="*/ 1293513 w 1396104"/>
                <a:gd name="connsiteY60" fmla="*/ 417601 h 1783874"/>
                <a:gd name="connsiteX61" fmla="*/ 1283153 w 1396104"/>
                <a:gd name="connsiteY61" fmla="*/ 403111 h 1783874"/>
                <a:gd name="connsiteX62" fmla="*/ 1308343 w 1396104"/>
                <a:gd name="connsiteY62" fmla="*/ 387604 h 1783874"/>
                <a:gd name="connsiteX63" fmla="*/ 1330147 w 1396104"/>
                <a:gd name="connsiteY63" fmla="*/ 395188 h 1783874"/>
                <a:gd name="connsiteX64" fmla="*/ 1338205 w 1396104"/>
                <a:gd name="connsiteY64" fmla="*/ 369592 h 1783874"/>
                <a:gd name="connsiteX65" fmla="*/ 1354321 w 1396104"/>
                <a:gd name="connsiteY65" fmla="*/ 358283 h 1783874"/>
                <a:gd name="connsiteX66" fmla="*/ 1375922 w 1396104"/>
                <a:gd name="connsiteY66" fmla="*/ 347178 h 1783874"/>
                <a:gd name="connsiteX67" fmla="*/ 1395762 w 1396104"/>
                <a:gd name="connsiteY67" fmla="*/ 322666 h 1783874"/>
                <a:gd name="connsiteX68" fmla="*/ 1361431 w 1396104"/>
                <a:gd name="connsiteY68" fmla="*/ 269239 h 1783874"/>
                <a:gd name="connsiteX69" fmla="*/ 1320531 w 1396104"/>
                <a:gd name="connsiteY69" fmla="*/ 275807 h 1783874"/>
                <a:gd name="connsiteX70" fmla="*/ 1289247 w 1396104"/>
                <a:gd name="connsiteY70" fmla="*/ 279396 h 1783874"/>
                <a:gd name="connsiteX71" fmla="*/ 1268052 w 1396104"/>
                <a:gd name="connsiteY71" fmla="*/ 272151 h 1783874"/>
                <a:gd name="connsiteX72" fmla="*/ 1261552 w 1396104"/>
                <a:gd name="connsiteY72" fmla="*/ 290027 h 1783874"/>
                <a:gd name="connsiteX73" fmla="*/ 1254306 w 1396104"/>
                <a:gd name="connsiteY73" fmla="*/ 312576 h 1783874"/>
                <a:gd name="connsiteX74" fmla="*/ 1231148 w 1396104"/>
                <a:gd name="connsiteY74" fmla="*/ 299101 h 1783874"/>
                <a:gd name="connsiteX75" fmla="*/ 1214355 w 1396104"/>
                <a:gd name="connsiteY75" fmla="*/ 309055 h 1783874"/>
                <a:gd name="connsiteX76" fmla="*/ 1159506 w 1396104"/>
                <a:gd name="connsiteY76" fmla="*/ 335802 h 1783874"/>
                <a:gd name="connsiteX77" fmla="*/ 1156662 w 1396104"/>
                <a:gd name="connsiteY77" fmla="*/ 326390 h 1783874"/>
                <a:gd name="connsiteX78" fmla="*/ 1184493 w 1396104"/>
                <a:gd name="connsiteY78" fmla="*/ 302690 h 1783874"/>
                <a:gd name="connsiteX79" fmla="*/ 1196275 w 1396104"/>
                <a:gd name="connsiteY79" fmla="*/ 273911 h 1783874"/>
                <a:gd name="connsiteX80" fmla="*/ 1207109 w 1396104"/>
                <a:gd name="connsiteY80" fmla="*/ 258879 h 1783874"/>
                <a:gd name="connsiteX81" fmla="*/ 1190181 w 1396104"/>
                <a:gd name="connsiteY81" fmla="*/ 243507 h 1783874"/>
                <a:gd name="connsiteX82" fmla="*/ 1163772 w 1396104"/>
                <a:gd name="connsiteY82" fmla="*/ 238903 h 1783874"/>
                <a:gd name="connsiteX83" fmla="*/ 1169731 w 1396104"/>
                <a:gd name="connsiteY83" fmla="*/ 272557 h 1783874"/>
                <a:gd name="connsiteX84" fmla="*/ 1149755 w 1396104"/>
                <a:gd name="connsiteY84" fmla="*/ 280276 h 1783874"/>
                <a:gd name="connsiteX85" fmla="*/ 1102897 w 1396104"/>
                <a:gd name="connsiteY85" fmla="*/ 268088 h 1783874"/>
                <a:gd name="connsiteX86" fmla="*/ 1101407 w 1396104"/>
                <a:gd name="connsiteY86" fmla="*/ 256509 h 1783874"/>
                <a:gd name="connsiteX87" fmla="*/ 1128696 w 1396104"/>
                <a:gd name="connsiteY87" fmla="*/ 253055 h 1783874"/>
                <a:gd name="connsiteX88" fmla="*/ 1130863 w 1396104"/>
                <a:gd name="connsiteY88" fmla="*/ 232876 h 1783874"/>
                <a:gd name="connsiteX89" fmla="*/ 1120570 w 1396104"/>
                <a:gd name="connsiteY89" fmla="*/ 209718 h 1783874"/>
                <a:gd name="connsiteX90" fmla="*/ 1170747 w 1396104"/>
                <a:gd name="connsiteY90" fmla="*/ 222448 h 1783874"/>
                <a:gd name="connsiteX91" fmla="*/ 1222413 w 1396104"/>
                <a:gd name="connsiteY91" fmla="*/ 205994 h 1783874"/>
                <a:gd name="connsiteX92" fmla="*/ 1242388 w 1396104"/>
                <a:gd name="connsiteY92" fmla="*/ 166313 h 1783874"/>
                <a:gd name="connsiteX93" fmla="*/ 1193973 w 1396104"/>
                <a:gd name="connsiteY93" fmla="*/ 131982 h 1783874"/>
                <a:gd name="connsiteX94" fmla="*/ 1162418 w 1396104"/>
                <a:gd name="connsiteY94" fmla="*/ 130966 h 1783874"/>
                <a:gd name="connsiteX95" fmla="*/ 1154224 w 1396104"/>
                <a:gd name="connsiteY95" fmla="*/ 115392 h 1783874"/>
                <a:gd name="connsiteX96" fmla="*/ 1154157 w 1396104"/>
                <a:gd name="connsiteY96" fmla="*/ 92369 h 1783874"/>
                <a:gd name="connsiteX97" fmla="*/ 1142577 w 1396104"/>
                <a:gd name="connsiteY97" fmla="*/ 71310 h 1783874"/>
                <a:gd name="connsiteX98" fmla="*/ 1120367 w 1396104"/>
                <a:gd name="connsiteY98" fmla="*/ 60340 h 1783874"/>
                <a:gd name="connsiteX99" fmla="*/ 1098360 w 1396104"/>
                <a:gd name="connsiteY99" fmla="*/ 45172 h 1783874"/>
                <a:gd name="connsiteX100" fmla="*/ 1059559 w 1396104"/>
                <a:gd name="connsiteY100" fmla="*/ 28311 h 1783874"/>
                <a:gd name="connsiteX101" fmla="*/ 1038703 w 1396104"/>
                <a:gd name="connsiteY101" fmla="*/ 21675 h 1783874"/>
                <a:gd name="connsiteX102" fmla="*/ 1008638 w 1396104"/>
                <a:gd name="connsiteY102" fmla="*/ 20862 h 1783874"/>
                <a:gd name="connsiteX103" fmla="*/ 975390 w 1396104"/>
                <a:gd name="connsiteY103" fmla="*/ 9825 h 1783874"/>
                <a:gd name="connsiteX104" fmla="*/ 954602 w 1396104"/>
                <a:gd name="connsiteY104" fmla="*/ 5085 h 1783874"/>
                <a:gd name="connsiteX105" fmla="*/ 953857 w 1396104"/>
                <a:gd name="connsiteY105" fmla="*/ 19440 h 1783874"/>
                <a:gd name="connsiteX106" fmla="*/ 936048 w 1396104"/>
                <a:gd name="connsiteY106" fmla="*/ 18695 h 1783874"/>
                <a:gd name="connsiteX107" fmla="*/ 927787 w 1396104"/>
                <a:gd name="connsiteY107" fmla="*/ 345 h 1783874"/>
                <a:gd name="connsiteX108" fmla="*/ 923589 w 1396104"/>
                <a:gd name="connsiteY108" fmla="*/ 21810 h 1783874"/>
                <a:gd name="connsiteX109" fmla="*/ 919932 w 1396104"/>
                <a:gd name="connsiteY109" fmla="*/ 20794 h 1783874"/>
                <a:gd name="connsiteX110" fmla="*/ 920271 w 1396104"/>
                <a:gd name="connsiteY110" fmla="*/ 38807 h 1783874"/>
                <a:gd name="connsiteX111" fmla="*/ 907473 w 1396104"/>
                <a:gd name="connsiteY111" fmla="*/ 52079 h 1783874"/>
                <a:gd name="connsiteX112" fmla="*/ 881538 w 1396104"/>
                <a:gd name="connsiteY112" fmla="*/ 41109 h 1783874"/>
                <a:gd name="connsiteX113" fmla="*/ 892305 w 1396104"/>
                <a:gd name="connsiteY113" fmla="*/ 62574 h 1783874"/>
                <a:gd name="connsiteX114" fmla="*/ 888174 w 1396104"/>
                <a:gd name="connsiteY114" fmla="*/ 68736 h 1783874"/>
                <a:gd name="connsiteX115" fmla="*/ 869282 w 1396104"/>
                <a:gd name="connsiteY115" fmla="*/ 64877 h 1783874"/>
                <a:gd name="connsiteX116" fmla="*/ 854384 w 1396104"/>
                <a:gd name="connsiteY116" fmla="*/ 65418 h 1783874"/>
                <a:gd name="connsiteX117" fmla="*/ 849915 w 1396104"/>
                <a:gd name="connsiteY117" fmla="*/ 37791 h 1783874"/>
                <a:gd name="connsiteX118" fmla="*/ 826757 w 1396104"/>
                <a:gd name="connsiteY118" fmla="*/ 30816 h 1783874"/>
                <a:gd name="connsiteX119" fmla="*/ 812537 w 1396104"/>
                <a:gd name="connsiteY119" fmla="*/ 47000 h 1783874"/>
                <a:gd name="connsiteX120" fmla="*/ 800280 w 1396104"/>
                <a:gd name="connsiteY120" fmla="*/ 48490 h 1783874"/>
                <a:gd name="connsiteX121" fmla="*/ 793238 w 1396104"/>
                <a:gd name="connsiteY121" fmla="*/ 57496 h 1783874"/>
                <a:gd name="connsiteX122" fmla="*/ 780711 w 1396104"/>
                <a:gd name="connsiteY122" fmla="*/ 69549 h 1783874"/>
                <a:gd name="connsiteX123" fmla="*/ 791952 w 1396104"/>
                <a:gd name="connsiteY123" fmla="*/ 79029 h 1783874"/>
                <a:gd name="connsiteX124" fmla="*/ 787347 w 1396104"/>
                <a:gd name="connsiteY124" fmla="*/ 89796 h 1783874"/>
                <a:gd name="connsiteX125" fmla="*/ 774955 w 1396104"/>
                <a:gd name="connsiteY125" fmla="*/ 107401 h 1783874"/>
                <a:gd name="connsiteX126" fmla="*/ 768726 w 1396104"/>
                <a:gd name="connsiteY126" fmla="*/ 119319 h 1783874"/>
                <a:gd name="connsiteX127" fmla="*/ 755386 w 1396104"/>
                <a:gd name="connsiteY127" fmla="*/ 109162 h 1783874"/>
                <a:gd name="connsiteX128" fmla="*/ 732837 w 1396104"/>
                <a:gd name="connsiteY128" fmla="*/ 110516 h 1783874"/>
                <a:gd name="connsiteX129" fmla="*/ 726945 w 1396104"/>
                <a:gd name="connsiteY129" fmla="*/ 109162 h 1783874"/>
                <a:gd name="connsiteX130" fmla="*/ 727081 w 1396104"/>
                <a:gd name="connsiteY130" fmla="*/ 110787 h 1783874"/>
                <a:gd name="connsiteX131" fmla="*/ 732972 w 1396104"/>
                <a:gd name="connsiteY131" fmla="*/ 147217 h 1783874"/>
                <a:gd name="connsiteX132" fmla="*/ 736629 w 1396104"/>
                <a:gd name="connsiteY132" fmla="*/ 182497 h 1783874"/>
                <a:gd name="connsiteX133" fmla="*/ 736764 w 1396104"/>
                <a:gd name="connsiteY133" fmla="*/ 213645 h 1783874"/>
                <a:gd name="connsiteX134" fmla="*/ 716788 w 1396104"/>
                <a:gd name="connsiteY134" fmla="*/ 237007 h 1783874"/>
                <a:gd name="connsiteX135" fmla="*/ 696542 w 1396104"/>
                <a:gd name="connsiteY135" fmla="*/ 224886 h 1783874"/>
                <a:gd name="connsiteX136" fmla="*/ 696271 w 1396104"/>
                <a:gd name="connsiteY136" fmla="*/ 197936 h 1783874"/>
                <a:gd name="connsiteX137" fmla="*/ 700876 w 1396104"/>
                <a:gd name="connsiteY137" fmla="*/ 155343 h 1783874"/>
                <a:gd name="connsiteX138" fmla="*/ 673248 w 1396104"/>
                <a:gd name="connsiteY138" fmla="*/ 129747 h 1783874"/>
                <a:gd name="connsiteX139" fmla="*/ 657132 w 1396104"/>
                <a:gd name="connsiteY139" fmla="*/ 117491 h 1783874"/>
                <a:gd name="connsiteX140" fmla="*/ 648397 w 1396104"/>
                <a:gd name="connsiteY140" fmla="*/ 130289 h 1783874"/>
                <a:gd name="connsiteX141" fmla="*/ 644943 w 1396104"/>
                <a:gd name="connsiteY141" fmla="*/ 162724 h 1783874"/>
                <a:gd name="connsiteX142" fmla="*/ 641558 w 1396104"/>
                <a:gd name="connsiteY142" fmla="*/ 204843 h 1783874"/>
                <a:gd name="connsiteX143" fmla="*/ 615962 w 1396104"/>
                <a:gd name="connsiteY143" fmla="*/ 190013 h 1783874"/>
                <a:gd name="connsiteX144" fmla="*/ 604856 w 1396104"/>
                <a:gd name="connsiteY144" fmla="*/ 202743 h 1783874"/>
                <a:gd name="connsiteX145" fmla="*/ 595241 w 1396104"/>
                <a:gd name="connsiteY145" fmla="*/ 192518 h 1783874"/>
                <a:gd name="connsiteX146" fmla="*/ 580818 w 1396104"/>
                <a:gd name="connsiteY146" fmla="*/ 173694 h 1783874"/>
                <a:gd name="connsiteX147" fmla="*/ 580750 w 1396104"/>
                <a:gd name="connsiteY147" fmla="*/ 173423 h 1783874"/>
                <a:gd name="connsiteX148" fmla="*/ 570796 w 1396104"/>
                <a:gd name="connsiteY148" fmla="*/ 177960 h 1783874"/>
                <a:gd name="connsiteX149" fmla="*/ 567681 w 1396104"/>
                <a:gd name="connsiteY149" fmla="*/ 166177 h 1783874"/>
                <a:gd name="connsiteX150" fmla="*/ 582714 w 1396104"/>
                <a:gd name="connsiteY150" fmla="*/ 142342 h 1783874"/>
                <a:gd name="connsiteX151" fmla="*/ 574588 w 1396104"/>
                <a:gd name="connsiteY151" fmla="*/ 106927 h 1783874"/>
                <a:gd name="connsiteX152" fmla="*/ 549195 w 1396104"/>
                <a:gd name="connsiteY152" fmla="*/ 108756 h 1783874"/>
                <a:gd name="connsiteX153" fmla="*/ 523531 w 1396104"/>
                <a:gd name="connsiteY153" fmla="*/ 118845 h 1783874"/>
                <a:gd name="connsiteX154" fmla="*/ 527459 w 1396104"/>
                <a:gd name="connsiteY154" fmla="*/ 144644 h 1783874"/>
                <a:gd name="connsiteX155" fmla="*/ 515609 w 1396104"/>
                <a:gd name="connsiteY155" fmla="*/ 127174 h 1783874"/>
                <a:gd name="connsiteX156" fmla="*/ 486018 w 1396104"/>
                <a:gd name="connsiteY156" fmla="*/ 112344 h 1783874"/>
                <a:gd name="connsiteX157" fmla="*/ 459676 w 1396104"/>
                <a:gd name="connsiteY157" fmla="*/ 122705 h 1783874"/>
                <a:gd name="connsiteX158" fmla="*/ 437195 w 1396104"/>
                <a:gd name="connsiteY158" fmla="*/ 132456 h 1783874"/>
                <a:gd name="connsiteX159" fmla="*/ 409568 w 1396104"/>
                <a:gd name="connsiteY159" fmla="*/ 141800 h 1783874"/>
                <a:gd name="connsiteX160" fmla="*/ 383768 w 1396104"/>
                <a:gd name="connsiteY160" fmla="*/ 155953 h 1783874"/>
                <a:gd name="connsiteX161" fmla="*/ 394264 w 1396104"/>
                <a:gd name="connsiteY161" fmla="*/ 187237 h 1783874"/>
                <a:gd name="connsiteX162" fmla="*/ 371851 w 1396104"/>
                <a:gd name="connsiteY162" fmla="*/ 197936 h 1783874"/>
                <a:gd name="connsiteX163" fmla="*/ 365756 w 1396104"/>
                <a:gd name="connsiteY163" fmla="*/ 225834 h 1783874"/>
                <a:gd name="connsiteX164" fmla="*/ 336165 w 1396104"/>
                <a:gd name="connsiteY164" fmla="*/ 203691 h 1783874"/>
                <a:gd name="connsiteX165" fmla="*/ 287275 w 1396104"/>
                <a:gd name="connsiteY165" fmla="*/ 220010 h 1783874"/>
                <a:gd name="connsiteX166" fmla="*/ 268247 w 1396104"/>
                <a:gd name="connsiteY166" fmla="*/ 253529 h 1783874"/>
                <a:gd name="connsiteX167" fmla="*/ 236015 w 1396104"/>
                <a:gd name="connsiteY167" fmla="*/ 267004 h 1783874"/>
                <a:gd name="connsiteX168" fmla="*/ 209336 w 1396104"/>
                <a:gd name="connsiteY168" fmla="*/ 307633 h 1783874"/>
                <a:gd name="connsiteX169" fmla="*/ 237708 w 1396104"/>
                <a:gd name="connsiteY169" fmla="*/ 314066 h 1783874"/>
                <a:gd name="connsiteX170" fmla="*/ 262627 w 1396104"/>
                <a:gd name="connsiteY170" fmla="*/ 312305 h 1783874"/>
                <a:gd name="connsiteX171" fmla="*/ 263643 w 1396104"/>
                <a:gd name="connsiteY171" fmla="*/ 336547 h 1783874"/>
                <a:gd name="connsiteX172" fmla="*/ 244480 w 1396104"/>
                <a:gd name="connsiteY172" fmla="*/ 341490 h 1783874"/>
                <a:gd name="connsiteX173" fmla="*/ 242516 w 1396104"/>
                <a:gd name="connsiteY173" fmla="*/ 359231 h 1783874"/>
                <a:gd name="connsiteX174" fmla="*/ 219358 w 1396104"/>
                <a:gd name="connsiteY174" fmla="*/ 367425 h 1783874"/>
                <a:gd name="connsiteX175" fmla="*/ 205950 w 1396104"/>
                <a:gd name="connsiteY175" fmla="*/ 394240 h 1783874"/>
                <a:gd name="connsiteX176" fmla="*/ 185162 w 1396104"/>
                <a:gd name="connsiteY176" fmla="*/ 390313 h 1783874"/>
                <a:gd name="connsiteX177" fmla="*/ 141012 w 1396104"/>
                <a:gd name="connsiteY177" fmla="*/ 385505 h 1783874"/>
                <a:gd name="connsiteX178" fmla="*/ 79391 w 1396104"/>
                <a:gd name="connsiteY178" fmla="*/ 414080 h 1783874"/>
                <a:gd name="connsiteX179" fmla="*/ 39846 w 1396104"/>
                <a:gd name="connsiteY179" fmla="*/ 414961 h 1783874"/>
                <a:gd name="connsiteX180" fmla="*/ 13438 w 1396104"/>
                <a:gd name="connsiteY180" fmla="*/ 418279 h 1783874"/>
                <a:gd name="connsiteX181" fmla="*/ 7072 w 1396104"/>
                <a:gd name="connsiteY181" fmla="*/ 438187 h 1783874"/>
                <a:gd name="connsiteX182" fmla="*/ 3822 w 1396104"/>
                <a:gd name="connsiteY182" fmla="*/ 456808 h 1783874"/>
                <a:gd name="connsiteX183" fmla="*/ 25897 w 1396104"/>
                <a:gd name="connsiteY183" fmla="*/ 478883 h 1783874"/>
                <a:gd name="connsiteX184" fmla="*/ 28064 w 1396104"/>
                <a:gd name="connsiteY184" fmla="*/ 504411 h 1783874"/>
                <a:gd name="connsiteX185" fmla="*/ 52238 w 1396104"/>
                <a:gd name="connsiteY185" fmla="*/ 514772 h 1783874"/>
                <a:gd name="connsiteX186" fmla="*/ 40388 w 1396104"/>
                <a:gd name="connsiteY186" fmla="*/ 538065 h 1783874"/>
                <a:gd name="connsiteX187" fmla="*/ 16417 w 1396104"/>
                <a:gd name="connsiteY187" fmla="*/ 541993 h 1783874"/>
                <a:gd name="connsiteX188" fmla="*/ 9036 w 1396104"/>
                <a:gd name="connsiteY188" fmla="*/ 581064 h 1783874"/>
                <a:gd name="connsiteX189" fmla="*/ 11000 w 1396104"/>
                <a:gd name="connsiteY189" fmla="*/ 609030 h 1783874"/>
                <a:gd name="connsiteX190" fmla="*/ 20209 w 1396104"/>
                <a:gd name="connsiteY190" fmla="*/ 622573 h 1783874"/>
                <a:gd name="connsiteX191" fmla="*/ 5989 w 1396104"/>
                <a:gd name="connsiteY191" fmla="*/ 633611 h 1783874"/>
                <a:gd name="connsiteX192" fmla="*/ 28199 w 1396104"/>
                <a:gd name="connsiteY192" fmla="*/ 662660 h 1783874"/>
                <a:gd name="connsiteX193" fmla="*/ 50274 w 1396104"/>
                <a:gd name="connsiteY193" fmla="*/ 675661 h 1783874"/>
                <a:gd name="connsiteX194" fmla="*/ 64698 w 1396104"/>
                <a:gd name="connsiteY194" fmla="*/ 694554 h 1783874"/>
                <a:gd name="connsiteX195" fmla="*/ 70792 w 1396104"/>
                <a:gd name="connsiteY195" fmla="*/ 668416 h 1783874"/>
                <a:gd name="connsiteX196" fmla="*/ 76006 w 1396104"/>
                <a:gd name="connsiteY196" fmla="*/ 655821 h 1783874"/>
                <a:gd name="connsiteX197" fmla="*/ 88533 w 1396104"/>
                <a:gd name="connsiteY197" fmla="*/ 676135 h 1783874"/>
                <a:gd name="connsiteX198" fmla="*/ 89278 w 1396104"/>
                <a:gd name="connsiteY198" fmla="*/ 675458 h 1783874"/>
                <a:gd name="connsiteX199" fmla="*/ 98826 w 1396104"/>
                <a:gd name="connsiteY199" fmla="*/ 684397 h 1783874"/>
                <a:gd name="connsiteX200" fmla="*/ 115009 w 1396104"/>
                <a:gd name="connsiteY200" fmla="*/ 669296 h 1783874"/>
                <a:gd name="connsiteX201" fmla="*/ 120291 w 1396104"/>
                <a:gd name="connsiteY201" fmla="*/ 659004 h 1783874"/>
                <a:gd name="connsiteX202" fmla="*/ 121307 w 1396104"/>
                <a:gd name="connsiteY202" fmla="*/ 679386 h 1783874"/>
                <a:gd name="connsiteX203" fmla="*/ 145142 w 1396104"/>
                <a:gd name="connsiteY203" fmla="*/ 684193 h 1783874"/>
                <a:gd name="connsiteX204" fmla="*/ 141689 w 1396104"/>
                <a:gd name="connsiteY204" fmla="*/ 659274 h 1783874"/>
                <a:gd name="connsiteX205" fmla="*/ 155232 w 1396104"/>
                <a:gd name="connsiteY205" fmla="*/ 670244 h 1783874"/>
                <a:gd name="connsiteX206" fmla="*/ 185500 w 1396104"/>
                <a:gd name="connsiteY206" fmla="*/ 676474 h 1783874"/>
                <a:gd name="connsiteX207" fmla="*/ 216649 w 1396104"/>
                <a:gd name="connsiteY207" fmla="*/ 696247 h 1783874"/>
                <a:gd name="connsiteX208" fmla="*/ 226061 w 1396104"/>
                <a:gd name="connsiteY208" fmla="*/ 714665 h 1783874"/>
                <a:gd name="connsiteX209" fmla="*/ 251522 w 1396104"/>
                <a:gd name="connsiteY209" fmla="*/ 731594 h 1783874"/>
                <a:gd name="connsiteX210" fmla="*/ 244818 w 1396104"/>
                <a:gd name="connsiteY210" fmla="*/ 754887 h 1783874"/>
                <a:gd name="connsiteX211" fmla="*/ 240959 w 1396104"/>
                <a:gd name="connsiteY211" fmla="*/ 773035 h 1783874"/>
                <a:gd name="connsiteX212" fmla="*/ 240688 w 1396104"/>
                <a:gd name="connsiteY212" fmla="*/ 799917 h 1783874"/>
                <a:gd name="connsiteX213" fmla="*/ 260663 w 1396104"/>
                <a:gd name="connsiteY213" fmla="*/ 808720 h 1783874"/>
                <a:gd name="connsiteX214" fmla="*/ 258090 w 1396104"/>
                <a:gd name="connsiteY214" fmla="*/ 832691 h 1783874"/>
                <a:gd name="connsiteX215" fmla="*/ 264117 w 1396104"/>
                <a:gd name="connsiteY215" fmla="*/ 853547 h 1783874"/>
                <a:gd name="connsiteX216" fmla="*/ 250235 w 1396104"/>
                <a:gd name="connsiteY216" fmla="*/ 860725 h 1783874"/>
                <a:gd name="connsiteX217" fmla="*/ 269805 w 1396104"/>
                <a:gd name="connsiteY217" fmla="*/ 863908 h 1783874"/>
                <a:gd name="connsiteX218" fmla="*/ 269670 w 1396104"/>
                <a:gd name="connsiteY218" fmla="*/ 876435 h 1783874"/>
                <a:gd name="connsiteX219" fmla="*/ 257481 w 1396104"/>
                <a:gd name="connsiteY219" fmla="*/ 887743 h 1783874"/>
                <a:gd name="connsiteX220" fmla="*/ 260325 w 1396104"/>
                <a:gd name="connsiteY220" fmla="*/ 913746 h 1783874"/>
                <a:gd name="connsiteX221" fmla="*/ 259512 w 1396104"/>
                <a:gd name="connsiteY221" fmla="*/ 935143 h 1783874"/>
                <a:gd name="connsiteX222" fmla="*/ 249423 w 1396104"/>
                <a:gd name="connsiteY222" fmla="*/ 948348 h 1783874"/>
                <a:gd name="connsiteX223" fmla="*/ 273462 w 1396104"/>
                <a:gd name="connsiteY223" fmla="*/ 954442 h 1783874"/>
                <a:gd name="connsiteX224" fmla="*/ 273055 w 1396104"/>
                <a:gd name="connsiteY224" fmla="*/ 980444 h 1783874"/>
                <a:gd name="connsiteX225" fmla="*/ 255179 w 1396104"/>
                <a:gd name="connsiteY225" fmla="*/ 1008546 h 1783874"/>
                <a:gd name="connsiteX226" fmla="*/ 238521 w 1396104"/>
                <a:gd name="connsiteY226" fmla="*/ 1021005 h 1783874"/>
                <a:gd name="connsiteX227" fmla="*/ 229109 w 1396104"/>
                <a:gd name="connsiteY227" fmla="*/ 1032788 h 1783874"/>
                <a:gd name="connsiteX228" fmla="*/ 243938 w 1396104"/>
                <a:gd name="connsiteY228" fmla="*/ 1042335 h 1783874"/>
                <a:gd name="connsiteX229" fmla="*/ 229515 w 1396104"/>
                <a:gd name="connsiteY229" fmla="*/ 1041117 h 1783874"/>
                <a:gd name="connsiteX230" fmla="*/ 225249 w 1396104"/>
                <a:gd name="connsiteY230" fmla="*/ 1052967 h 1783874"/>
                <a:gd name="connsiteX231" fmla="*/ 225113 w 1396104"/>
                <a:gd name="connsiteY231" fmla="*/ 1079443 h 1783874"/>
                <a:gd name="connsiteX232" fmla="*/ 246714 w 1396104"/>
                <a:gd name="connsiteY232" fmla="*/ 1075448 h 1783874"/>
                <a:gd name="connsiteX233" fmla="*/ 268044 w 1396104"/>
                <a:gd name="connsiteY233" fmla="*/ 1068338 h 1783874"/>
                <a:gd name="connsiteX234" fmla="*/ 285921 w 1396104"/>
                <a:gd name="connsiteY234" fmla="*/ 1075989 h 1783874"/>
                <a:gd name="connsiteX235" fmla="*/ 300547 w 1396104"/>
                <a:gd name="connsiteY235" fmla="*/ 1112217 h 1783874"/>
                <a:gd name="connsiteX236" fmla="*/ 296688 w 1396104"/>
                <a:gd name="connsiteY236" fmla="*/ 1128197 h 1783874"/>
                <a:gd name="connsiteX237" fmla="*/ 282671 w 1396104"/>
                <a:gd name="connsiteY237" fmla="*/ 1130906 h 1783874"/>
                <a:gd name="connsiteX238" fmla="*/ 252538 w 1396104"/>
                <a:gd name="connsiteY238" fmla="*/ 1114113 h 1783874"/>
                <a:gd name="connsiteX239" fmla="*/ 220847 w 1396104"/>
                <a:gd name="connsiteY239" fmla="*/ 1123186 h 1783874"/>
                <a:gd name="connsiteX240" fmla="*/ 226671 w 1396104"/>
                <a:gd name="connsiteY240" fmla="*/ 1142214 h 1783874"/>
                <a:gd name="connsiteX241" fmla="*/ 226874 w 1396104"/>
                <a:gd name="connsiteY241" fmla="*/ 1148850 h 1783874"/>
                <a:gd name="connsiteX242" fmla="*/ 204799 w 1396104"/>
                <a:gd name="connsiteY242" fmla="*/ 1157111 h 1783874"/>
                <a:gd name="connsiteX243" fmla="*/ 211232 w 1396104"/>
                <a:gd name="connsiteY243" fmla="*/ 1175394 h 1783874"/>
                <a:gd name="connsiteX244" fmla="*/ 202361 w 1396104"/>
                <a:gd name="connsiteY244" fmla="*/ 1189750 h 1783874"/>
                <a:gd name="connsiteX245" fmla="*/ 215092 w 1396104"/>
                <a:gd name="connsiteY245" fmla="*/ 1209184 h 1783874"/>
                <a:gd name="connsiteX246" fmla="*/ 253689 w 1396104"/>
                <a:gd name="connsiteY246" fmla="*/ 1224487 h 1783874"/>
                <a:gd name="connsiteX247" fmla="*/ 275831 w 1396104"/>
                <a:gd name="connsiteY247" fmla="*/ 1218055 h 1783874"/>
                <a:gd name="connsiteX248" fmla="*/ 285312 w 1396104"/>
                <a:gd name="connsiteY248" fmla="*/ 1213585 h 1783874"/>
                <a:gd name="connsiteX249" fmla="*/ 308199 w 1396104"/>
                <a:gd name="connsiteY249" fmla="*/ 1205663 h 1783874"/>
                <a:gd name="connsiteX250" fmla="*/ 303323 w 1396104"/>
                <a:gd name="connsiteY250" fmla="*/ 1227941 h 1783874"/>
                <a:gd name="connsiteX251" fmla="*/ 280301 w 1396104"/>
                <a:gd name="connsiteY251" fmla="*/ 1262475 h 1783874"/>
                <a:gd name="connsiteX252" fmla="*/ 261002 w 1396104"/>
                <a:gd name="connsiteY252" fmla="*/ 1269856 h 1783874"/>
                <a:gd name="connsiteX253" fmla="*/ 232968 w 1396104"/>
                <a:gd name="connsiteY253" fmla="*/ 1275476 h 1783874"/>
                <a:gd name="connsiteX254" fmla="*/ 231478 w 1396104"/>
                <a:gd name="connsiteY254" fmla="*/ 1290306 h 1783874"/>
                <a:gd name="connsiteX255" fmla="*/ 224030 w 1396104"/>
                <a:gd name="connsiteY255" fmla="*/ 1298906 h 1783874"/>
                <a:gd name="connsiteX256" fmla="*/ 224639 w 1396104"/>
                <a:gd name="connsiteY256" fmla="*/ 1300328 h 1783874"/>
                <a:gd name="connsiteX257" fmla="*/ 218951 w 1396104"/>
                <a:gd name="connsiteY257" fmla="*/ 1308250 h 1783874"/>
                <a:gd name="connsiteX258" fmla="*/ 209065 w 1396104"/>
                <a:gd name="connsiteY258" fmla="*/ 1325924 h 1783874"/>
                <a:gd name="connsiteX259" fmla="*/ 190241 w 1396104"/>
                <a:gd name="connsiteY259" fmla="*/ 1330934 h 1783874"/>
                <a:gd name="connsiteX260" fmla="*/ 201752 w 1396104"/>
                <a:gd name="connsiteY260" fmla="*/ 1352197 h 1783874"/>
                <a:gd name="connsiteX261" fmla="*/ 188683 w 1396104"/>
                <a:gd name="connsiteY261" fmla="*/ 1353280 h 1783874"/>
                <a:gd name="connsiteX262" fmla="*/ 192272 w 1396104"/>
                <a:gd name="connsiteY262" fmla="*/ 1366214 h 1783874"/>
                <a:gd name="connsiteX263" fmla="*/ 194845 w 1396104"/>
                <a:gd name="connsiteY263" fmla="*/ 1393096 h 1783874"/>
                <a:gd name="connsiteX264" fmla="*/ 173379 w 1396104"/>
                <a:gd name="connsiteY264" fmla="*/ 1411176 h 1783874"/>
                <a:gd name="connsiteX265" fmla="*/ 191459 w 1396104"/>
                <a:gd name="connsiteY265" fmla="*/ 1419505 h 1783874"/>
                <a:gd name="connsiteX266" fmla="*/ 191730 w 1396104"/>
                <a:gd name="connsiteY266" fmla="*/ 1428646 h 1783874"/>
                <a:gd name="connsiteX267" fmla="*/ 188548 w 1396104"/>
                <a:gd name="connsiteY267" fmla="*/ 1451670 h 1783874"/>
                <a:gd name="connsiteX268" fmla="*/ 194033 w 1396104"/>
                <a:gd name="connsiteY268" fmla="*/ 1476588 h 1783874"/>
                <a:gd name="connsiteX269" fmla="*/ 200262 w 1396104"/>
                <a:gd name="connsiteY269" fmla="*/ 1502049 h 1783874"/>
                <a:gd name="connsiteX270" fmla="*/ 204799 w 1396104"/>
                <a:gd name="connsiteY270" fmla="*/ 1536719 h 1783874"/>
                <a:gd name="connsiteX271" fmla="*/ 198772 w 1396104"/>
                <a:gd name="connsiteY271" fmla="*/ 1561502 h 1783874"/>
                <a:gd name="connsiteX272" fmla="*/ 204393 w 1396104"/>
                <a:gd name="connsiteY272" fmla="*/ 1586083 h 1783874"/>
                <a:gd name="connsiteX273" fmla="*/ 223488 w 1396104"/>
                <a:gd name="connsiteY273" fmla="*/ 1611611 h 1783874"/>
                <a:gd name="connsiteX274" fmla="*/ 236083 w 1396104"/>
                <a:gd name="connsiteY274" fmla="*/ 1629217 h 1783874"/>
                <a:gd name="connsiteX275" fmla="*/ 230056 w 1396104"/>
                <a:gd name="connsiteY275" fmla="*/ 1656709 h 1783874"/>
                <a:gd name="connsiteX276" fmla="*/ 248136 w 1396104"/>
                <a:gd name="connsiteY276" fmla="*/ 1673773 h 1783874"/>
                <a:gd name="connsiteX277" fmla="*/ 242245 w 1396104"/>
                <a:gd name="connsiteY277" fmla="*/ 1691447 h 1783874"/>
                <a:gd name="connsiteX278" fmla="*/ 244277 w 1396104"/>
                <a:gd name="connsiteY278" fmla="*/ 1705531 h 1783874"/>
                <a:gd name="connsiteX279" fmla="*/ 258768 w 1396104"/>
                <a:gd name="connsiteY279" fmla="*/ 1717110 h 1783874"/>
                <a:gd name="connsiteX280" fmla="*/ 269466 w 1396104"/>
                <a:gd name="connsiteY280" fmla="*/ 1728080 h 1783874"/>
                <a:gd name="connsiteX281" fmla="*/ 294995 w 1396104"/>
                <a:gd name="connsiteY281" fmla="*/ 1737154 h 1783874"/>
                <a:gd name="connsiteX282" fmla="*/ 310840 w 1396104"/>
                <a:gd name="connsiteY282" fmla="*/ 1742232 h 1783874"/>
                <a:gd name="connsiteX283" fmla="*/ 326821 w 1396104"/>
                <a:gd name="connsiteY283" fmla="*/ 1753405 h 1783874"/>
                <a:gd name="connsiteX284" fmla="*/ 330680 w 1396104"/>
                <a:gd name="connsiteY284" fmla="*/ 1764984 h 1783874"/>
                <a:gd name="connsiteX285" fmla="*/ 342598 w 1396104"/>
                <a:gd name="connsiteY285" fmla="*/ 1767558 h 1783874"/>
                <a:gd name="connsiteX286" fmla="*/ 347948 w 1396104"/>
                <a:gd name="connsiteY286" fmla="*/ 1782590 h 1783874"/>
                <a:gd name="connsiteX287" fmla="*/ 359933 w 1396104"/>
                <a:gd name="connsiteY287" fmla="*/ 1779475 h 1783874"/>
                <a:gd name="connsiteX288" fmla="*/ 379976 w 1396104"/>
                <a:gd name="connsiteY288" fmla="*/ 1774261 h 1783874"/>
                <a:gd name="connsiteX289" fmla="*/ 388102 w 1396104"/>
                <a:gd name="connsiteY289" fmla="*/ 1778324 h 1783874"/>
                <a:gd name="connsiteX290" fmla="*/ 398395 w 1396104"/>
                <a:gd name="connsiteY290" fmla="*/ 1766136 h 1783874"/>
                <a:gd name="connsiteX291" fmla="*/ 415459 w 1396104"/>
                <a:gd name="connsiteY291" fmla="*/ 1743451 h 1783874"/>
                <a:gd name="connsiteX292" fmla="*/ 436315 w 1396104"/>
                <a:gd name="connsiteY292" fmla="*/ 1733836 h 1783874"/>
                <a:gd name="connsiteX293" fmla="*/ 411802 w 1396104"/>
                <a:gd name="connsiteY293" fmla="*/ 1716907 h 1783874"/>
                <a:gd name="connsiteX294" fmla="*/ 434419 w 1396104"/>
                <a:gd name="connsiteY294" fmla="*/ 1712303 h 1783874"/>
                <a:gd name="connsiteX295" fmla="*/ 448775 w 1396104"/>
                <a:gd name="connsiteY295" fmla="*/ 1692733 h 1783874"/>
                <a:gd name="connsiteX296" fmla="*/ 442883 w 1396104"/>
                <a:gd name="connsiteY296" fmla="*/ 1667950 h 1783874"/>
                <a:gd name="connsiteX297" fmla="*/ 459067 w 1396104"/>
                <a:gd name="connsiteY297" fmla="*/ 1637275 h 1783874"/>
                <a:gd name="connsiteX298" fmla="*/ 467667 w 1396104"/>
                <a:gd name="connsiteY298" fmla="*/ 1620617 h 1783874"/>
                <a:gd name="connsiteX299" fmla="*/ 509040 w 1396104"/>
                <a:gd name="connsiteY299" fmla="*/ 1605991 h 1783874"/>
                <a:gd name="connsiteX300" fmla="*/ 512561 w 1396104"/>
                <a:gd name="connsiteY300" fmla="*/ 1572337 h 1783874"/>
                <a:gd name="connsiteX301" fmla="*/ 502743 w 1396104"/>
                <a:gd name="connsiteY301" fmla="*/ 1562857 h 1783874"/>
                <a:gd name="connsiteX302" fmla="*/ 503420 w 1396104"/>
                <a:gd name="connsiteY302" fmla="*/ 1548840 h 1783874"/>
                <a:gd name="connsiteX303" fmla="*/ 512426 w 1396104"/>
                <a:gd name="connsiteY303" fmla="*/ 1526900 h 1783874"/>
                <a:gd name="connsiteX304" fmla="*/ 525834 w 1396104"/>
                <a:gd name="connsiteY304" fmla="*/ 1514170 h 1783874"/>
                <a:gd name="connsiteX305" fmla="*/ 543846 w 1396104"/>
                <a:gd name="connsiteY305" fmla="*/ 1492704 h 1783874"/>
                <a:gd name="connsiteX306" fmla="*/ 559217 w 1396104"/>
                <a:gd name="connsiteY306" fmla="*/ 1486949 h 1783874"/>
                <a:gd name="connsiteX307" fmla="*/ 582511 w 1396104"/>
                <a:gd name="connsiteY307" fmla="*/ 1489251 h 1783874"/>
                <a:gd name="connsiteX308" fmla="*/ 603231 w 1396104"/>
                <a:gd name="connsiteY308" fmla="*/ 1477401 h 1783874"/>
                <a:gd name="connsiteX309" fmla="*/ 631062 w 1396104"/>
                <a:gd name="connsiteY309" fmla="*/ 1483157 h 1783874"/>
                <a:gd name="connsiteX310" fmla="*/ 660924 w 1396104"/>
                <a:gd name="connsiteY310" fmla="*/ 1460675 h 1783874"/>
                <a:gd name="connsiteX311" fmla="*/ 683811 w 1396104"/>
                <a:gd name="connsiteY311" fmla="*/ 1448284 h 1783874"/>
                <a:gd name="connsiteX312" fmla="*/ 695865 w 1396104"/>
                <a:gd name="connsiteY312" fmla="*/ 1440090 h 1783874"/>
                <a:gd name="connsiteX313" fmla="*/ 718414 w 1396104"/>
                <a:gd name="connsiteY313" fmla="*/ 1430339 h 1783874"/>
                <a:gd name="connsiteX314" fmla="*/ 721258 w 1396104"/>
                <a:gd name="connsiteY314" fmla="*/ 1409619 h 1783874"/>
                <a:gd name="connsiteX315" fmla="*/ 741369 w 1396104"/>
                <a:gd name="connsiteY315" fmla="*/ 1404269 h 1783874"/>
                <a:gd name="connsiteX316" fmla="*/ 760261 w 1396104"/>
                <a:gd name="connsiteY316" fmla="*/ 1373121 h 1783874"/>
                <a:gd name="connsiteX317" fmla="*/ 779492 w 1396104"/>
                <a:gd name="connsiteY317" fmla="*/ 1372579 h 1783874"/>
                <a:gd name="connsiteX318" fmla="*/ 792900 w 1396104"/>
                <a:gd name="connsiteY318" fmla="*/ 1362083 h 1783874"/>
                <a:gd name="connsiteX319" fmla="*/ 828856 w 1396104"/>
                <a:gd name="connsiteY319" fmla="*/ 1341159 h 1783874"/>
                <a:gd name="connsiteX320" fmla="*/ 848561 w 1396104"/>
                <a:gd name="connsiteY320" fmla="*/ 1347660 h 1783874"/>
                <a:gd name="connsiteX321" fmla="*/ 868333 w 1396104"/>
                <a:gd name="connsiteY321" fmla="*/ 1347796 h 1783874"/>
                <a:gd name="connsiteX322" fmla="*/ 882486 w 1396104"/>
                <a:gd name="connsiteY322" fmla="*/ 1334523 h 1783874"/>
                <a:gd name="connsiteX323" fmla="*/ 925823 w 1396104"/>
                <a:gd name="connsiteY323" fmla="*/ 1331544 h 1783874"/>
                <a:gd name="connsiteX324" fmla="*/ 960561 w 1396104"/>
                <a:gd name="connsiteY324" fmla="*/ 1311297 h 1783874"/>
                <a:gd name="connsiteX325" fmla="*/ 981281 w 1396104"/>
                <a:gd name="connsiteY325" fmla="*/ 1286446 h 1783874"/>
                <a:gd name="connsiteX326" fmla="*/ 1011685 w 1396104"/>
                <a:gd name="connsiteY326" fmla="*/ 1278049 h 1783874"/>
                <a:gd name="connsiteX327" fmla="*/ 751391 w 1396104"/>
                <a:gd name="connsiteY327" fmla="*/ 241205 h 1783874"/>
                <a:gd name="connsiteX328" fmla="*/ 743333 w 1396104"/>
                <a:gd name="connsiteY328" fmla="*/ 236871 h 1783874"/>
                <a:gd name="connsiteX329" fmla="*/ 743062 w 1396104"/>
                <a:gd name="connsiteY329" fmla="*/ 222110 h 1783874"/>
                <a:gd name="connsiteX330" fmla="*/ 754573 w 1396104"/>
                <a:gd name="connsiteY330" fmla="*/ 229423 h 1783874"/>
                <a:gd name="connsiteX331" fmla="*/ 751391 w 1396104"/>
                <a:gd name="connsiteY331" fmla="*/ 241205 h 178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</a:cxnLst>
              <a:rect l="l" t="t" r="r" b="b"/>
              <a:pathLst>
                <a:path w="1396104" h="1783874">
                  <a:moveTo>
                    <a:pt x="1011685" y="1278049"/>
                  </a:moveTo>
                  <a:cubicBezTo>
                    <a:pt x="1016831" y="1271820"/>
                    <a:pt x="1023129" y="1270940"/>
                    <a:pt x="1026515" y="1269517"/>
                  </a:cubicBezTo>
                  <a:cubicBezTo>
                    <a:pt x="1029968" y="1268095"/>
                    <a:pt x="1026853" y="1255297"/>
                    <a:pt x="1031458" y="1250490"/>
                  </a:cubicBezTo>
                  <a:cubicBezTo>
                    <a:pt x="1035995" y="1245682"/>
                    <a:pt x="1048928" y="1254282"/>
                    <a:pt x="1052585" y="1252047"/>
                  </a:cubicBezTo>
                  <a:cubicBezTo>
                    <a:pt x="1056309" y="1249813"/>
                    <a:pt x="1058002" y="1240739"/>
                    <a:pt x="1060237" y="1237353"/>
                  </a:cubicBezTo>
                  <a:cubicBezTo>
                    <a:pt x="1062539" y="1233967"/>
                    <a:pt x="1064503" y="1230514"/>
                    <a:pt x="1071342" y="1226045"/>
                  </a:cubicBezTo>
                  <a:cubicBezTo>
                    <a:pt x="1078181" y="1221508"/>
                    <a:pt x="1082040" y="1192052"/>
                    <a:pt x="1079738" y="1183046"/>
                  </a:cubicBezTo>
                  <a:cubicBezTo>
                    <a:pt x="1077436" y="1173972"/>
                    <a:pt x="1070868" y="1169842"/>
                    <a:pt x="1072019" y="1164154"/>
                  </a:cubicBezTo>
                  <a:cubicBezTo>
                    <a:pt x="1073170" y="1158533"/>
                    <a:pt x="1076623" y="1159685"/>
                    <a:pt x="1073915" y="1155419"/>
                  </a:cubicBezTo>
                  <a:cubicBezTo>
                    <a:pt x="1071206" y="1151153"/>
                    <a:pt x="1081634" y="1144787"/>
                    <a:pt x="1081634" y="1138828"/>
                  </a:cubicBezTo>
                  <a:cubicBezTo>
                    <a:pt x="1081634" y="1132870"/>
                    <a:pt x="1078046" y="1135104"/>
                    <a:pt x="1070326" y="1129213"/>
                  </a:cubicBezTo>
                  <a:cubicBezTo>
                    <a:pt x="1062606" y="1123322"/>
                    <a:pt x="1061929" y="1102940"/>
                    <a:pt x="1059424" y="1100164"/>
                  </a:cubicBezTo>
                  <a:cubicBezTo>
                    <a:pt x="1056851" y="1097319"/>
                    <a:pt x="1058002" y="1088178"/>
                    <a:pt x="1063690" y="1088720"/>
                  </a:cubicBezTo>
                  <a:cubicBezTo>
                    <a:pt x="1069378" y="1089261"/>
                    <a:pt x="1083395" y="1095220"/>
                    <a:pt x="1083937" y="1086959"/>
                  </a:cubicBezTo>
                  <a:cubicBezTo>
                    <a:pt x="1084478" y="1078766"/>
                    <a:pt x="1077436" y="1076938"/>
                    <a:pt x="1074321" y="1071859"/>
                  </a:cubicBezTo>
                  <a:cubicBezTo>
                    <a:pt x="1071206" y="1066780"/>
                    <a:pt x="1074660" y="1062108"/>
                    <a:pt x="1080077" y="1060754"/>
                  </a:cubicBezTo>
                  <a:cubicBezTo>
                    <a:pt x="1085494" y="1059332"/>
                    <a:pt x="1098901" y="1056962"/>
                    <a:pt x="1084343" y="1046466"/>
                  </a:cubicBezTo>
                  <a:cubicBezTo>
                    <a:pt x="1069784" y="1036038"/>
                    <a:pt x="1070597" y="1013760"/>
                    <a:pt x="1084546" y="1009832"/>
                  </a:cubicBezTo>
                  <a:cubicBezTo>
                    <a:pt x="1098495" y="1005905"/>
                    <a:pt x="1095922" y="1012135"/>
                    <a:pt x="1107569" y="1012406"/>
                  </a:cubicBezTo>
                  <a:cubicBezTo>
                    <a:pt x="1119283" y="1012676"/>
                    <a:pt x="1133097" y="1007462"/>
                    <a:pt x="1134519" y="1002384"/>
                  </a:cubicBezTo>
                  <a:cubicBezTo>
                    <a:pt x="1135941" y="997305"/>
                    <a:pt x="1122737" y="985658"/>
                    <a:pt x="1128493" y="980851"/>
                  </a:cubicBezTo>
                  <a:cubicBezTo>
                    <a:pt x="1134181" y="976043"/>
                    <a:pt x="1139598" y="958302"/>
                    <a:pt x="1133639" y="957421"/>
                  </a:cubicBezTo>
                  <a:cubicBezTo>
                    <a:pt x="1127680" y="956541"/>
                    <a:pt x="1127139" y="968865"/>
                    <a:pt x="1119148" y="965412"/>
                  </a:cubicBezTo>
                  <a:cubicBezTo>
                    <a:pt x="1111158" y="962026"/>
                    <a:pt x="1105741" y="960401"/>
                    <a:pt x="1111767" y="959859"/>
                  </a:cubicBezTo>
                  <a:cubicBezTo>
                    <a:pt x="1117726" y="959317"/>
                    <a:pt x="1119555" y="956067"/>
                    <a:pt x="1125242" y="951530"/>
                  </a:cubicBezTo>
                  <a:cubicBezTo>
                    <a:pt x="1130931" y="946993"/>
                    <a:pt x="1134451" y="948551"/>
                    <a:pt x="1140681" y="951395"/>
                  </a:cubicBezTo>
                  <a:cubicBezTo>
                    <a:pt x="1146979" y="954239"/>
                    <a:pt x="1164856" y="960672"/>
                    <a:pt x="1171153" y="948212"/>
                  </a:cubicBezTo>
                  <a:cubicBezTo>
                    <a:pt x="1177450" y="935753"/>
                    <a:pt x="1166887" y="922751"/>
                    <a:pt x="1165736" y="919907"/>
                  </a:cubicBezTo>
                  <a:cubicBezTo>
                    <a:pt x="1164584" y="917064"/>
                    <a:pt x="1162418" y="920382"/>
                    <a:pt x="1157272" y="922684"/>
                  </a:cubicBezTo>
                  <a:cubicBezTo>
                    <a:pt x="1152125" y="924918"/>
                    <a:pt x="1141697" y="912594"/>
                    <a:pt x="1145692" y="905281"/>
                  </a:cubicBezTo>
                  <a:cubicBezTo>
                    <a:pt x="1149687" y="897900"/>
                    <a:pt x="1156730" y="895259"/>
                    <a:pt x="1156188" y="889639"/>
                  </a:cubicBezTo>
                  <a:cubicBezTo>
                    <a:pt x="1155646" y="884019"/>
                    <a:pt x="1147588" y="881513"/>
                    <a:pt x="1153886" y="883206"/>
                  </a:cubicBezTo>
                  <a:cubicBezTo>
                    <a:pt x="1160183" y="884899"/>
                    <a:pt x="1162282" y="886253"/>
                    <a:pt x="1162892" y="870408"/>
                  </a:cubicBezTo>
                  <a:cubicBezTo>
                    <a:pt x="1163501" y="854563"/>
                    <a:pt x="1172507" y="839869"/>
                    <a:pt x="1169731" y="830795"/>
                  </a:cubicBezTo>
                  <a:cubicBezTo>
                    <a:pt x="1167361" y="823279"/>
                    <a:pt x="1165668" y="814070"/>
                    <a:pt x="1162553" y="809194"/>
                  </a:cubicBezTo>
                  <a:cubicBezTo>
                    <a:pt x="1163501" y="809262"/>
                    <a:pt x="1164584" y="809262"/>
                    <a:pt x="1165871" y="809127"/>
                  </a:cubicBezTo>
                  <a:cubicBezTo>
                    <a:pt x="1177857" y="807975"/>
                    <a:pt x="1163907" y="792469"/>
                    <a:pt x="1157068" y="792469"/>
                  </a:cubicBezTo>
                  <a:cubicBezTo>
                    <a:pt x="1150229" y="792469"/>
                    <a:pt x="1147047" y="784749"/>
                    <a:pt x="1135671" y="779671"/>
                  </a:cubicBezTo>
                  <a:cubicBezTo>
                    <a:pt x="1124294" y="774592"/>
                    <a:pt x="1119351" y="781364"/>
                    <a:pt x="1118809" y="771139"/>
                  </a:cubicBezTo>
                  <a:cubicBezTo>
                    <a:pt x="1118268" y="760982"/>
                    <a:pt x="1115830" y="756513"/>
                    <a:pt x="1124972" y="758205"/>
                  </a:cubicBezTo>
                  <a:cubicBezTo>
                    <a:pt x="1134113" y="759898"/>
                    <a:pt x="1144676" y="752179"/>
                    <a:pt x="1149214" y="746017"/>
                  </a:cubicBezTo>
                  <a:cubicBezTo>
                    <a:pt x="1153750" y="739787"/>
                    <a:pt x="1150026" y="725499"/>
                    <a:pt x="1159167" y="728343"/>
                  </a:cubicBezTo>
                  <a:cubicBezTo>
                    <a:pt x="1168309" y="731187"/>
                    <a:pt x="1166819" y="736401"/>
                    <a:pt x="1169663" y="742631"/>
                  </a:cubicBezTo>
                  <a:cubicBezTo>
                    <a:pt x="1172507" y="748861"/>
                    <a:pt x="1177924" y="746897"/>
                    <a:pt x="1184764" y="749673"/>
                  </a:cubicBezTo>
                  <a:cubicBezTo>
                    <a:pt x="1191602" y="752517"/>
                    <a:pt x="1199932" y="752856"/>
                    <a:pt x="1202166" y="755090"/>
                  </a:cubicBezTo>
                  <a:cubicBezTo>
                    <a:pt x="1204468" y="757325"/>
                    <a:pt x="1203724" y="759763"/>
                    <a:pt x="1205958" y="750147"/>
                  </a:cubicBezTo>
                  <a:cubicBezTo>
                    <a:pt x="1208260" y="740532"/>
                    <a:pt x="1213881" y="733151"/>
                    <a:pt x="1213881" y="724145"/>
                  </a:cubicBezTo>
                  <a:cubicBezTo>
                    <a:pt x="1213881" y="715071"/>
                    <a:pt x="1210157" y="709248"/>
                    <a:pt x="1202776" y="701325"/>
                  </a:cubicBezTo>
                  <a:cubicBezTo>
                    <a:pt x="1195394" y="693403"/>
                    <a:pt x="1194108" y="694012"/>
                    <a:pt x="1189571" y="683855"/>
                  </a:cubicBezTo>
                  <a:cubicBezTo>
                    <a:pt x="1185034" y="673698"/>
                    <a:pt x="1184290" y="653654"/>
                    <a:pt x="1177450" y="650268"/>
                  </a:cubicBezTo>
                  <a:cubicBezTo>
                    <a:pt x="1170611" y="646883"/>
                    <a:pt x="1156120" y="641533"/>
                    <a:pt x="1158964" y="632460"/>
                  </a:cubicBezTo>
                  <a:cubicBezTo>
                    <a:pt x="1161808" y="623386"/>
                    <a:pt x="1168851" y="632256"/>
                    <a:pt x="1172846" y="639028"/>
                  </a:cubicBezTo>
                  <a:cubicBezTo>
                    <a:pt x="1176841" y="645799"/>
                    <a:pt x="1189639" y="644310"/>
                    <a:pt x="1196478" y="623386"/>
                  </a:cubicBezTo>
                  <a:cubicBezTo>
                    <a:pt x="1203317" y="602462"/>
                    <a:pt x="1199796" y="580387"/>
                    <a:pt x="1207786" y="567928"/>
                  </a:cubicBezTo>
                  <a:cubicBezTo>
                    <a:pt x="1215777" y="555468"/>
                    <a:pt x="1217605" y="548426"/>
                    <a:pt x="1219840" y="533190"/>
                  </a:cubicBezTo>
                  <a:cubicBezTo>
                    <a:pt x="1222142" y="517954"/>
                    <a:pt x="1227153" y="501161"/>
                    <a:pt x="1237378" y="488702"/>
                  </a:cubicBezTo>
                  <a:cubicBezTo>
                    <a:pt x="1247670" y="476242"/>
                    <a:pt x="1263448" y="465272"/>
                    <a:pt x="1264599" y="459652"/>
                  </a:cubicBezTo>
                  <a:cubicBezTo>
                    <a:pt x="1265750" y="453964"/>
                    <a:pt x="1249092" y="447667"/>
                    <a:pt x="1257624" y="442588"/>
                  </a:cubicBezTo>
                  <a:cubicBezTo>
                    <a:pt x="1266156" y="437510"/>
                    <a:pt x="1275569" y="441505"/>
                    <a:pt x="1282408" y="439202"/>
                  </a:cubicBezTo>
                  <a:cubicBezTo>
                    <a:pt x="1289247" y="436900"/>
                    <a:pt x="1279902" y="416924"/>
                    <a:pt x="1287893" y="415773"/>
                  </a:cubicBezTo>
                  <a:cubicBezTo>
                    <a:pt x="1290804" y="415367"/>
                    <a:pt x="1292565" y="416450"/>
                    <a:pt x="1293513" y="417601"/>
                  </a:cubicBezTo>
                  <a:cubicBezTo>
                    <a:pt x="1291753" y="410559"/>
                    <a:pt x="1281189" y="410424"/>
                    <a:pt x="1283153" y="403111"/>
                  </a:cubicBezTo>
                  <a:cubicBezTo>
                    <a:pt x="1285116" y="395730"/>
                    <a:pt x="1300962" y="387333"/>
                    <a:pt x="1308343" y="387604"/>
                  </a:cubicBezTo>
                  <a:cubicBezTo>
                    <a:pt x="1315723" y="387875"/>
                    <a:pt x="1325610" y="396610"/>
                    <a:pt x="1330147" y="395188"/>
                  </a:cubicBezTo>
                  <a:cubicBezTo>
                    <a:pt x="1334683" y="393766"/>
                    <a:pt x="1343351" y="381171"/>
                    <a:pt x="1338205" y="369592"/>
                  </a:cubicBezTo>
                  <a:cubicBezTo>
                    <a:pt x="1333058" y="358013"/>
                    <a:pt x="1344299" y="348939"/>
                    <a:pt x="1354321" y="358283"/>
                  </a:cubicBezTo>
                  <a:cubicBezTo>
                    <a:pt x="1364275" y="367628"/>
                    <a:pt x="1365900" y="350835"/>
                    <a:pt x="1375922" y="347178"/>
                  </a:cubicBezTo>
                  <a:cubicBezTo>
                    <a:pt x="1385875" y="343522"/>
                    <a:pt x="1398335" y="335667"/>
                    <a:pt x="1395762" y="322666"/>
                  </a:cubicBezTo>
                  <a:cubicBezTo>
                    <a:pt x="1393189" y="309665"/>
                    <a:pt x="1380188" y="274318"/>
                    <a:pt x="1361431" y="269239"/>
                  </a:cubicBezTo>
                  <a:cubicBezTo>
                    <a:pt x="1342606" y="264160"/>
                    <a:pt x="1336782" y="273776"/>
                    <a:pt x="1320531" y="275807"/>
                  </a:cubicBezTo>
                  <a:cubicBezTo>
                    <a:pt x="1304280" y="277771"/>
                    <a:pt x="1296628" y="279396"/>
                    <a:pt x="1289247" y="279396"/>
                  </a:cubicBezTo>
                  <a:cubicBezTo>
                    <a:pt x="1281866" y="279396"/>
                    <a:pt x="1270626" y="266801"/>
                    <a:pt x="1268052" y="272151"/>
                  </a:cubicBezTo>
                  <a:cubicBezTo>
                    <a:pt x="1265479" y="277500"/>
                    <a:pt x="1263786" y="286303"/>
                    <a:pt x="1261552" y="290027"/>
                  </a:cubicBezTo>
                  <a:cubicBezTo>
                    <a:pt x="1259250" y="293684"/>
                    <a:pt x="1263109" y="315420"/>
                    <a:pt x="1254306" y="312576"/>
                  </a:cubicBezTo>
                  <a:cubicBezTo>
                    <a:pt x="1247332" y="310342"/>
                    <a:pt x="1236023" y="304112"/>
                    <a:pt x="1231148" y="299101"/>
                  </a:cubicBezTo>
                  <a:cubicBezTo>
                    <a:pt x="1227762" y="302284"/>
                    <a:pt x="1222616" y="305331"/>
                    <a:pt x="1214355" y="309055"/>
                  </a:cubicBezTo>
                  <a:cubicBezTo>
                    <a:pt x="1199254" y="315827"/>
                    <a:pt x="1168038" y="342574"/>
                    <a:pt x="1159506" y="335802"/>
                  </a:cubicBezTo>
                  <a:cubicBezTo>
                    <a:pt x="1150974" y="329031"/>
                    <a:pt x="1141562" y="333161"/>
                    <a:pt x="1156662" y="326390"/>
                  </a:cubicBezTo>
                  <a:cubicBezTo>
                    <a:pt x="1171762" y="319619"/>
                    <a:pt x="1177044" y="314811"/>
                    <a:pt x="1184493" y="302690"/>
                  </a:cubicBezTo>
                  <a:cubicBezTo>
                    <a:pt x="1191874" y="290501"/>
                    <a:pt x="1192009" y="280141"/>
                    <a:pt x="1196275" y="273911"/>
                  </a:cubicBezTo>
                  <a:cubicBezTo>
                    <a:pt x="1200541" y="267682"/>
                    <a:pt x="1208193" y="267952"/>
                    <a:pt x="1207109" y="258879"/>
                  </a:cubicBezTo>
                  <a:cubicBezTo>
                    <a:pt x="1205958" y="249805"/>
                    <a:pt x="1197291" y="244929"/>
                    <a:pt x="1190181" y="243507"/>
                  </a:cubicBezTo>
                  <a:cubicBezTo>
                    <a:pt x="1183071" y="242085"/>
                    <a:pt x="1168918" y="231793"/>
                    <a:pt x="1163772" y="238903"/>
                  </a:cubicBezTo>
                  <a:cubicBezTo>
                    <a:pt x="1158626" y="245945"/>
                    <a:pt x="1173997" y="267140"/>
                    <a:pt x="1169731" y="272557"/>
                  </a:cubicBezTo>
                  <a:cubicBezTo>
                    <a:pt x="1165465" y="277906"/>
                    <a:pt x="1169189" y="280006"/>
                    <a:pt x="1149755" y="280276"/>
                  </a:cubicBezTo>
                  <a:cubicBezTo>
                    <a:pt x="1130389" y="280547"/>
                    <a:pt x="1115965" y="268968"/>
                    <a:pt x="1102897" y="268088"/>
                  </a:cubicBezTo>
                  <a:cubicBezTo>
                    <a:pt x="1089760" y="267208"/>
                    <a:pt x="1085426" y="260775"/>
                    <a:pt x="1101407" y="256509"/>
                  </a:cubicBezTo>
                  <a:cubicBezTo>
                    <a:pt x="1117388" y="252243"/>
                    <a:pt x="1125581" y="256712"/>
                    <a:pt x="1128696" y="253055"/>
                  </a:cubicBezTo>
                  <a:cubicBezTo>
                    <a:pt x="1131811" y="249399"/>
                    <a:pt x="1136280" y="238293"/>
                    <a:pt x="1130863" y="232876"/>
                  </a:cubicBezTo>
                  <a:cubicBezTo>
                    <a:pt x="1125446" y="227527"/>
                    <a:pt x="1116033" y="211682"/>
                    <a:pt x="1120570" y="209718"/>
                  </a:cubicBezTo>
                  <a:cubicBezTo>
                    <a:pt x="1125107" y="207754"/>
                    <a:pt x="1153953" y="223870"/>
                    <a:pt x="1170747" y="222448"/>
                  </a:cubicBezTo>
                  <a:cubicBezTo>
                    <a:pt x="1187540" y="221026"/>
                    <a:pt x="1212188" y="211682"/>
                    <a:pt x="1222413" y="205994"/>
                  </a:cubicBezTo>
                  <a:cubicBezTo>
                    <a:pt x="1232705" y="200373"/>
                    <a:pt x="1261349" y="183648"/>
                    <a:pt x="1242388" y="166313"/>
                  </a:cubicBezTo>
                  <a:cubicBezTo>
                    <a:pt x="1223361" y="148978"/>
                    <a:pt x="1206906" y="135706"/>
                    <a:pt x="1193973" y="131982"/>
                  </a:cubicBezTo>
                  <a:cubicBezTo>
                    <a:pt x="1181039" y="128190"/>
                    <a:pt x="1171491" y="127987"/>
                    <a:pt x="1162418" y="130966"/>
                  </a:cubicBezTo>
                  <a:cubicBezTo>
                    <a:pt x="1153276" y="134013"/>
                    <a:pt x="1148198" y="123721"/>
                    <a:pt x="1154224" y="115392"/>
                  </a:cubicBezTo>
                  <a:cubicBezTo>
                    <a:pt x="1160318" y="107130"/>
                    <a:pt x="1161741" y="97650"/>
                    <a:pt x="1154157" y="92369"/>
                  </a:cubicBezTo>
                  <a:cubicBezTo>
                    <a:pt x="1146573" y="87087"/>
                    <a:pt x="1144812" y="80383"/>
                    <a:pt x="1142577" y="71310"/>
                  </a:cubicBezTo>
                  <a:cubicBezTo>
                    <a:pt x="1140275" y="62236"/>
                    <a:pt x="1127206" y="64877"/>
                    <a:pt x="1120367" y="60340"/>
                  </a:cubicBezTo>
                  <a:cubicBezTo>
                    <a:pt x="1113528" y="55803"/>
                    <a:pt x="1107433" y="48964"/>
                    <a:pt x="1098360" y="45172"/>
                  </a:cubicBezTo>
                  <a:cubicBezTo>
                    <a:pt x="1089218" y="41380"/>
                    <a:pt x="1067956" y="32103"/>
                    <a:pt x="1059559" y="28311"/>
                  </a:cubicBezTo>
                  <a:cubicBezTo>
                    <a:pt x="1051230" y="24519"/>
                    <a:pt x="1046355" y="23909"/>
                    <a:pt x="1038703" y="21675"/>
                  </a:cubicBezTo>
                  <a:cubicBezTo>
                    <a:pt x="1031119" y="19440"/>
                    <a:pt x="1017035" y="22352"/>
                    <a:pt x="1008638" y="20862"/>
                  </a:cubicBezTo>
                  <a:cubicBezTo>
                    <a:pt x="1000309" y="19372"/>
                    <a:pt x="984532" y="9825"/>
                    <a:pt x="975390" y="9825"/>
                  </a:cubicBezTo>
                  <a:cubicBezTo>
                    <a:pt x="966249" y="9825"/>
                    <a:pt x="956836" y="2105"/>
                    <a:pt x="954602" y="5085"/>
                  </a:cubicBezTo>
                  <a:cubicBezTo>
                    <a:pt x="952300" y="8132"/>
                    <a:pt x="958800" y="20185"/>
                    <a:pt x="953857" y="19440"/>
                  </a:cubicBezTo>
                  <a:cubicBezTo>
                    <a:pt x="948914" y="18695"/>
                    <a:pt x="939095" y="22826"/>
                    <a:pt x="936048" y="18695"/>
                  </a:cubicBezTo>
                  <a:cubicBezTo>
                    <a:pt x="933001" y="14565"/>
                    <a:pt x="931579" y="-2635"/>
                    <a:pt x="927787" y="345"/>
                  </a:cubicBezTo>
                  <a:cubicBezTo>
                    <a:pt x="923995" y="3392"/>
                    <a:pt x="926974" y="21404"/>
                    <a:pt x="923589" y="21810"/>
                  </a:cubicBezTo>
                  <a:cubicBezTo>
                    <a:pt x="920135" y="22217"/>
                    <a:pt x="916952" y="13684"/>
                    <a:pt x="919932" y="20794"/>
                  </a:cubicBezTo>
                  <a:cubicBezTo>
                    <a:pt x="922979" y="27972"/>
                    <a:pt x="923656" y="34676"/>
                    <a:pt x="920271" y="38807"/>
                  </a:cubicBezTo>
                  <a:cubicBezTo>
                    <a:pt x="917765" y="41854"/>
                    <a:pt x="910723" y="48151"/>
                    <a:pt x="907473" y="52079"/>
                  </a:cubicBezTo>
                  <a:cubicBezTo>
                    <a:pt x="899482" y="48016"/>
                    <a:pt x="884585" y="37791"/>
                    <a:pt x="881538" y="41109"/>
                  </a:cubicBezTo>
                  <a:cubicBezTo>
                    <a:pt x="878084" y="44901"/>
                    <a:pt x="889257" y="57699"/>
                    <a:pt x="892305" y="62574"/>
                  </a:cubicBezTo>
                  <a:cubicBezTo>
                    <a:pt x="895351" y="67450"/>
                    <a:pt x="893862" y="71377"/>
                    <a:pt x="888174" y="68736"/>
                  </a:cubicBezTo>
                  <a:cubicBezTo>
                    <a:pt x="882486" y="66095"/>
                    <a:pt x="874225" y="69346"/>
                    <a:pt x="869282" y="64877"/>
                  </a:cubicBezTo>
                  <a:cubicBezTo>
                    <a:pt x="864338" y="60340"/>
                    <a:pt x="861223" y="66502"/>
                    <a:pt x="854384" y="65418"/>
                  </a:cubicBezTo>
                  <a:cubicBezTo>
                    <a:pt x="847545" y="64267"/>
                    <a:pt x="854114" y="43073"/>
                    <a:pt x="849915" y="37791"/>
                  </a:cubicBezTo>
                  <a:cubicBezTo>
                    <a:pt x="845717" y="32509"/>
                    <a:pt x="837049" y="28514"/>
                    <a:pt x="826757" y="30816"/>
                  </a:cubicBezTo>
                  <a:cubicBezTo>
                    <a:pt x="816464" y="33051"/>
                    <a:pt x="816329" y="43614"/>
                    <a:pt x="812537" y="47000"/>
                  </a:cubicBezTo>
                  <a:cubicBezTo>
                    <a:pt x="808745" y="50386"/>
                    <a:pt x="807120" y="48490"/>
                    <a:pt x="800280" y="48490"/>
                  </a:cubicBezTo>
                  <a:cubicBezTo>
                    <a:pt x="793441" y="48490"/>
                    <a:pt x="796692" y="52959"/>
                    <a:pt x="793238" y="57496"/>
                  </a:cubicBezTo>
                  <a:cubicBezTo>
                    <a:pt x="789785" y="62033"/>
                    <a:pt x="777664" y="65012"/>
                    <a:pt x="780711" y="69549"/>
                  </a:cubicBezTo>
                  <a:cubicBezTo>
                    <a:pt x="783758" y="74086"/>
                    <a:pt x="795405" y="73341"/>
                    <a:pt x="791952" y="79029"/>
                  </a:cubicBezTo>
                  <a:cubicBezTo>
                    <a:pt x="788498" y="84649"/>
                    <a:pt x="784706" y="85665"/>
                    <a:pt x="787347" y="89796"/>
                  </a:cubicBezTo>
                  <a:cubicBezTo>
                    <a:pt x="789988" y="93926"/>
                    <a:pt x="780846" y="106250"/>
                    <a:pt x="774955" y="107401"/>
                  </a:cubicBezTo>
                  <a:cubicBezTo>
                    <a:pt x="769064" y="108552"/>
                    <a:pt x="772179" y="116340"/>
                    <a:pt x="768726" y="119319"/>
                  </a:cubicBezTo>
                  <a:cubicBezTo>
                    <a:pt x="765272" y="122366"/>
                    <a:pt x="761142" y="117423"/>
                    <a:pt x="755386" y="109162"/>
                  </a:cubicBezTo>
                  <a:cubicBezTo>
                    <a:pt x="749698" y="100901"/>
                    <a:pt x="743874" y="109771"/>
                    <a:pt x="732837" y="110516"/>
                  </a:cubicBezTo>
                  <a:cubicBezTo>
                    <a:pt x="729790" y="110719"/>
                    <a:pt x="728029" y="110042"/>
                    <a:pt x="726945" y="109162"/>
                  </a:cubicBezTo>
                  <a:cubicBezTo>
                    <a:pt x="727013" y="109636"/>
                    <a:pt x="727013" y="110178"/>
                    <a:pt x="727081" y="110787"/>
                  </a:cubicBezTo>
                  <a:cubicBezTo>
                    <a:pt x="727487" y="121351"/>
                    <a:pt x="728435" y="131034"/>
                    <a:pt x="732972" y="147217"/>
                  </a:cubicBezTo>
                  <a:cubicBezTo>
                    <a:pt x="737509" y="163401"/>
                    <a:pt x="731686" y="169292"/>
                    <a:pt x="736629" y="182497"/>
                  </a:cubicBezTo>
                  <a:cubicBezTo>
                    <a:pt x="740488" y="192857"/>
                    <a:pt x="736290" y="205994"/>
                    <a:pt x="736764" y="213645"/>
                  </a:cubicBezTo>
                  <a:cubicBezTo>
                    <a:pt x="726201" y="212833"/>
                    <a:pt x="722341" y="239241"/>
                    <a:pt x="716788" y="237007"/>
                  </a:cubicBezTo>
                  <a:cubicBezTo>
                    <a:pt x="711101" y="234772"/>
                    <a:pt x="699521" y="235856"/>
                    <a:pt x="696542" y="224886"/>
                  </a:cubicBezTo>
                  <a:cubicBezTo>
                    <a:pt x="693494" y="213984"/>
                    <a:pt x="695865" y="205046"/>
                    <a:pt x="696271" y="197936"/>
                  </a:cubicBezTo>
                  <a:cubicBezTo>
                    <a:pt x="696677" y="190758"/>
                    <a:pt x="706225" y="163672"/>
                    <a:pt x="700876" y="155343"/>
                  </a:cubicBezTo>
                  <a:cubicBezTo>
                    <a:pt x="695526" y="147082"/>
                    <a:pt x="680426" y="135367"/>
                    <a:pt x="673248" y="129747"/>
                  </a:cubicBezTo>
                  <a:cubicBezTo>
                    <a:pt x="666002" y="124127"/>
                    <a:pt x="663971" y="119048"/>
                    <a:pt x="657132" y="117491"/>
                  </a:cubicBezTo>
                  <a:cubicBezTo>
                    <a:pt x="650293" y="116001"/>
                    <a:pt x="648397" y="116746"/>
                    <a:pt x="648397" y="130289"/>
                  </a:cubicBezTo>
                  <a:cubicBezTo>
                    <a:pt x="648397" y="143832"/>
                    <a:pt x="644943" y="151754"/>
                    <a:pt x="644943" y="162724"/>
                  </a:cubicBezTo>
                  <a:cubicBezTo>
                    <a:pt x="644943" y="173626"/>
                    <a:pt x="647584" y="202269"/>
                    <a:pt x="641558" y="204843"/>
                  </a:cubicBezTo>
                  <a:cubicBezTo>
                    <a:pt x="635464" y="207483"/>
                    <a:pt x="622056" y="191164"/>
                    <a:pt x="615962" y="190013"/>
                  </a:cubicBezTo>
                  <a:cubicBezTo>
                    <a:pt x="609867" y="188862"/>
                    <a:pt x="610544" y="203082"/>
                    <a:pt x="604856" y="202743"/>
                  </a:cubicBezTo>
                  <a:cubicBezTo>
                    <a:pt x="599168" y="202337"/>
                    <a:pt x="594496" y="199358"/>
                    <a:pt x="595241" y="192518"/>
                  </a:cubicBezTo>
                  <a:cubicBezTo>
                    <a:pt x="595986" y="185747"/>
                    <a:pt x="582375" y="177824"/>
                    <a:pt x="580818" y="173694"/>
                  </a:cubicBezTo>
                  <a:cubicBezTo>
                    <a:pt x="580818" y="173626"/>
                    <a:pt x="580750" y="173491"/>
                    <a:pt x="580750" y="173423"/>
                  </a:cubicBezTo>
                  <a:cubicBezTo>
                    <a:pt x="578515" y="178028"/>
                    <a:pt x="574791" y="179924"/>
                    <a:pt x="570796" y="177960"/>
                  </a:cubicBezTo>
                  <a:cubicBezTo>
                    <a:pt x="565447" y="175319"/>
                    <a:pt x="563483" y="172949"/>
                    <a:pt x="567681" y="166177"/>
                  </a:cubicBezTo>
                  <a:cubicBezTo>
                    <a:pt x="571879" y="159406"/>
                    <a:pt x="580412" y="154801"/>
                    <a:pt x="582714" y="142342"/>
                  </a:cubicBezTo>
                  <a:cubicBezTo>
                    <a:pt x="585016" y="129883"/>
                    <a:pt x="585219" y="106927"/>
                    <a:pt x="574588" y="106927"/>
                  </a:cubicBezTo>
                  <a:cubicBezTo>
                    <a:pt x="563957" y="106927"/>
                    <a:pt x="559420" y="104625"/>
                    <a:pt x="549195" y="108756"/>
                  </a:cubicBezTo>
                  <a:cubicBezTo>
                    <a:pt x="538903" y="112886"/>
                    <a:pt x="525427" y="112480"/>
                    <a:pt x="523531" y="118845"/>
                  </a:cubicBezTo>
                  <a:cubicBezTo>
                    <a:pt x="521635" y="125278"/>
                    <a:pt x="530506" y="143561"/>
                    <a:pt x="527459" y="144644"/>
                  </a:cubicBezTo>
                  <a:cubicBezTo>
                    <a:pt x="524412" y="145795"/>
                    <a:pt x="522448" y="131711"/>
                    <a:pt x="515609" y="127174"/>
                  </a:cubicBezTo>
                  <a:cubicBezTo>
                    <a:pt x="508769" y="122637"/>
                    <a:pt x="497461" y="110042"/>
                    <a:pt x="486018" y="112344"/>
                  </a:cubicBezTo>
                  <a:cubicBezTo>
                    <a:pt x="474642" y="114579"/>
                    <a:pt x="468411" y="123788"/>
                    <a:pt x="459676" y="122705"/>
                  </a:cubicBezTo>
                  <a:cubicBezTo>
                    <a:pt x="450941" y="121554"/>
                    <a:pt x="448977" y="126429"/>
                    <a:pt x="437195" y="132456"/>
                  </a:cubicBezTo>
                  <a:cubicBezTo>
                    <a:pt x="425413" y="138482"/>
                    <a:pt x="416001" y="138008"/>
                    <a:pt x="409568" y="141800"/>
                  </a:cubicBezTo>
                  <a:cubicBezTo>
                    <a:pt x="403135" y="145592"/>
                    <a:pt x="385326" y="140852"/>
                    <a:pt x="383768" y="155953"/>
                  </a:cubicBezTo>
                  <a:cubicBezTo>
                    <a:pt x="382279" y="171053"/>
                    <a:pt x="398056" y="180059"/>
                    <a:pt x="394264" y="187237"/>
                  </a:cubicBezTo>
                  <a:cubicBezTo>
                    <a:pt x="390472" y="194414"/>
                    <a:pt x="374491" y="193060"/>
                    <a:pt x="371851" y="197936"/>
                  </a:cubicBezTo>
                  <a:cubicBezTo>
                    <a:pt x="369210" y="202811"/>
                    <a:pt x="376794" y="224683"/>
                    <a:pt x="365756" y="225834"/>
                  </a:cubicBezTo>
                  <a:cubicBezTo>
                    <a:pt x="354719" y="226985"/>
                    <a:pt x="353229" y="206332"/>
                    <a:pt x="336165" y="203691"/>
                  </a:cubicBezTo>
                  <a:cubicBezTo>
                    <a:pt x="319033" y="201051"/>
                    <a:pt x="297568" y="213239"/>
                    <a:pt x="287275" y="220010"/>
                  </a:cubicBezTo>
                  <a:cubicBezTo>
                    <a:pt x="276983" y="226782"/>
                    <a:pt x="287207" y="247096"/>
                    <a:pt x="268247" y="253529"/>
                  </a:cubicBezTo>
                  <a:cubicBezTo>
                    <a:pt x="249220" y="259962"/>
                    <a:pt x="240213" y="254545"/>
                    <a:pt x="236015" y="267004"/>
                  </a:cubicBezTo>
                  <a:cubicBezTo>
                    <a:pt x="231817" y="279464"/>
                    <a:pt x="197553" y="295174"/>
                    <a:pt x="209336" y="307633"/>
                  </a:cubicBezTo>
                  <a:cubicBezTo>
                    <a:pt x="221118" y="320093"/>
                    <a:pt x="230056" y="312915"/>
                    <a:pt x="237708" y="314066"/>
                  </a:cubicBezTo>
                  <a:cubicBezTo>
                    <a:pt x="245292" y="315217"/>
                    <a:pt x="256939" y="306076"/>
                    <a:pt x="262627" y="312305"/>
                  </a:cubicBezTo>
                  <a:cubicBezTo>
                    <a:pt x="268315" y="318603"/>
                    <a:pt x="269737" y="333094"/>
                    <a:pt x="263643" y="336547"/>
                  </a:cubicBezTo>
                  <a:cubicBezTo>
                    <a:pt x="257548" y="339933"/>
                    <a:pt x="249017" y="338105"/>
                    <a:pt x="244480" y="341490"/>
                  </a:cubicBezTo>
                  <a:cubicBezTo>
                    <a:pt x="239943" y="344876"/>
                    <a:pt x="243667" y="354288"/>
                    <a:pt x="242516" y="359231"/>
                  </a:cubicBezTo>
                  <a:cubicBezTo>
                    <a:pt x="241365" y="364107"/>
                    <a:pt x="224707" y="359909"/>
                    <a:pt x="219358" y="367425"/>
                  </a:cubicBezTo>
                  <a:cubicBezTo>
                    <a:pt x="214008" y="374941"/>
                    <a:pt x="211300" y="392682"/>
                    <a:pt x="205950" y="394240"/>
                  </a:cubicBezTo>
                  <a:cubicBezTo>
                    <a:pt x="200601" y="395730"/>
                    <a:pt x="195048" y="400876"/>
                    <a:pt x="185162" y="390313"/>
                  </a:cubicBezTo>
                  <a:cubicBezTo>
                    <a:pt x="175275" y="379749"/>
                    <a:pt x="154352" y="383270"/>
                    <a:pt x="141012" y="385505"/>
                  </a:cubicBezTo>
                  <a:cubicBezTo>
                    <a:pt x="127740" y="387739"/>
                    <a:pt x="99503" y="414080"/>
                    <a:pt x="79391" y="414080"/>
                  </a:cubicBezTo>
                  <a:cubicBezTo>
                    <a:pt x="59280" y="414080"/>
                    <a:pt x="45940" y="414961"/>
                    <a:pt x="39846" y="414961"/>
                  </a:cubicBezTo>
                  <a:cubicBezTo>
                    <a:pt x="33752" y="414961"/>
                    <a:pt x="19532" y="411439"/>
                    <a:pt x="13438" y="418279"/>
                  </a:cubicBezTo>
                  <a:cubicBezTo>
                    <a:pt x="7344" y="425050"/>
                    <a:pt x="11203" y="431754"/>
                    <a:pt x="7072" y="438187"/>
                  </a:cubicBezTo>
                  <a:cubicBezTo>
                    <a:pt x="2874" y="444619"/>
                    <a:pt x="-4574" y="444755"/>
                    <a:pt x="3822" y="456808"/>
                  </a:cubicBezTo>
                  <a:cubicBezTo>
                    <a:pt x="12151" y="468861"/>
                    <a:pt x="24746" y="471773"/>
                    <a:pt x="25897" y="478883"/>
                  </a:cubicBezTo>
                  <a:cubicBezTo>
                    <a:pt x="27048" y="486061"/>
                    <a:pt x="16688" y="499942"/>
                    <a:pt x="28064" y="504411"/>
                  </a:cubicBezTo>
                  <a:cubicBezTo>
                    <a:pt x="39440" y="508948"/>
                    <a:pt x="52238" y="508000"/>
                    <a:pt x="52238" y="514772"/>
                  </a:cubicBezTo>
                  <a:cubicBezTo>
                    <a:pt x="52238" y="521543"/>
                    <a:pt x="43029" y="531294"/>
                    <a:pt x="40388" y="538065"/>
                  </a:cubicBezTo>
                  <a:cubicBezTo>
                    <a:pt x="37747" y="544837"/>
                    <a:pt x="43029" y="538201"/>
                    <a:pt x="16417" y="541993"/>
                  </a:cubicBezTo>
                  <a:cubicBezTo>
                    <a:pt x="-10195" y="545785"/>
                    <a:pt x="2942" y="575038"/>
                    <a:pt x="9036" y="581064"/>
                  </a:cubicBezTo>
                  <a:cubicBezTo>
                    <a:pt x="15130" y="587091"/>
                    <a:pt x="1926" y="595081"/>
                    <a:pt x="11000" y="609030"/>
                  </a:cubicBezTo>
                  <a:cubicBezTo>
                    <a:pt x="20141" y="622980"/>
                    <a:pt x="26304" y="620677"/>
                    <a:pt x="20209" y="622573"/>
                  </a:cubicBezTo>
                  <a:cubicBezTo>
                    <a:pt x="14115" y="624469"/>
                    <a:pt x="2536" y="620813"/>
                    <a:pt x="5989" y="633611"/>
                  </a:cubicBezTo>
                  <a:cubicBezTo>
                    <a:pt x="9443" y="646409"/>
                    <a:pt x="22444" y="658123"/>
                    <a:pt x="28199" y="662660"/>
                  </a:cubicBezTo>
                  <a:cubicBezTo>
                    <a:pt x="33888" y="667197"/>
                    <a:pt x="43841" y="669635"/>
                    <a:pt x="50274" y="675661"/>
                  </a:cubicBezTo>
                  <a:cubicBezTo>
                    <a:pt x="56707" y="681688"/>
                    <a:pt x="58265" y="697939"/>
                    <a:pt x="64698" y="694554"/>
                  </a:cubicBezTo>
                  <a:cubicBezTo>
                    <a:pt x="71131" y="691168"/>
                    <a:pt x="70386" y="675932"/>
                    <a:pt x="70792" y="668416"/>
                  </a:cubicBezTo>
                  <a:cubicBezTo>
                    <a:pt x="71198" y="660900"/>
                    <a:pt x="71469" y="646002"/>
                    <a:pt x="76006" y="655821"/>
                  </a:cubicBezTo>
                  <a:cubicBezTo>
                    <a:pt x="80543" y="665640"/>
                    <a:pt x="80543" y="682907"/>
                    <a:pt x="88533" y="676135"/>
                  </a:cubicBezTo>
                  <a:cubicBezTo>
                    <a:pt x="88804" y="675932"/>
                    <a:pt x="89007" y="675661"/>
                    <a:pt x="89278" y="675458"/>
                  </a:cubicBezTo>
                  <a:cubicBezTo>
                    <a:pt x="88195" y="684735"/>
                    <a:pt x="96388" y="693267"/>
                    <a:pt x="98826" y="684397"/>
                  </a:cubicBezTo>
                  <a:cubicBezTo>
                    <a:pt x="101466" y="674578"/>
                    <a:pt x="112775" y="666317"/>
                    <a:pt x="115009" y="669296"/>
                  </a:cubicBezTo>
                  <a:cubicBezTo>
                    <a:pt x="117312" y="672343"/>
                    <a:pt x="114197" y="660087"/>
                    <a:pt x="120291" y="659004"/>
                  </a:cubicBezTo>
                  <a:cubicBezTo>
                    <a:pt x="126385" y="657852"/>
                    <a:pt x="121646" y="674510"/>
                    <a:pt x="121307" y="679386"/>
                  </a:cubicBezTo>
                  <a:cubicBezTo>
                    <a:pt x="120901" y="684261"/>
                    <a:pt x="141350" y="690220"/>
                    <a:pt x="145142" y="684193"/>
                  </a:cubicBezTo>
                  <a:cubicBezTo>
                    <a:pt x="148934" y="678167"/>
                    <a:pt x="139048" y="660764"/>
                    <a:pt x="141689" y="659274"/>
                  </a:cubicBezTo>
                  <a:cubicBezTo>
                    <a:pt x="144330" y="657785"/>
                    <a:pt x="151846" y="668281"/>
                    <a:pt x="155232" y="670244"/>
                  </a:cubicBezTo>
                  <a:cubicBezTo>
                    <a:pt x="167691" y="677625"/>
                    <a:pt x="170400" y="672817"/>
                    <a:pt x="185500" y="676474"/>
                  </a:cubicBezTo>
                  <a:cubicBezTo>
                    <a:pt x="200601" y="680131"/>
                    <a:pt x="211570" y="690626"/>
                    <a:pt x="216649" y="696247"/>
                  </a:cubicBezTo>
                  <a:cubicBezTo>
                    <a:pt x="221795" y="701867"/>
                    <a:pt x="218884" y="711008"/>
                    <a:pt x="226061" y="714665"/>
                  </a:cubicBezTo>
                  <a:cubicBezTo>
                    <a:pt x="233171" y="718322"/>
                    <a:pt x="251251" y="720285"/>
                    <a:pt x="251522" y="731594"/>
                  </a:cubicBezTo>
                  <a:cubicBezTo>
                    <a:pt x="251793" y="742902"/>
                    <a:pt x="249084" y="746965"/>
                    <a:pt x="244818" y="754887"/>
                  </a:cubicBezTo>
                  <a:cubicBezTo>
                    <a:pt x="240552" y="762810"/>
                    <a:pt x="240959" y="765925"/>
                    <a:pt x="240959" y="773035"/>
                  </a:cubicBezTo>
                  <a:cubicBezTo>
                    <a:pt x="240959" y="780077"/>
                    <a:pt x="238385" y="796532"/>
                    <a:pt x="240688" y="799917"/>
                  </a:cubicBezTo>
                  <a:cubicBezTo>
                    <a:pt x="242990" y="803303"/>
                    <a:pt x="259783" y="803574"/>
                    <a:pt x="260663" y="808720"/>
                  </a:cubicBezTo>
                  <a:cubicBezTo>
                    <a:pt x="261544" y="813799"/>
                    <a:pt x="255517" y="823347"/>
                    <a:pt x="258090" y="832691"/>
                  </a:cubicBezTo>
                  <a:cubicBezTo>
                    <a:pt x="260663" y="842036"/>
                    <a:pt x="271227" y="849620"/>
                    <a:pt x="264117" y="853547"/>
                  </a:cubicBezTo>
                  <a:cubicBezTo>
                    <a:pt x="257007" y="857475"/>
                    <a:pt x="247662" y="854766"/>
                    <a:pt x="250235" y="860725"/>
                  </a:cubicBezTo>
                  <a:cubicBezTo>
                    <a:pt x="252809" y="866684"/>
                    <a:pt x="268992" y="857949"/>
                    <a:pt x="269805" y="863908"/>
                  </a:cubicBezTo>
                  <a:cubicBezTo>
                    <a:pt x="270685" y="869866"/>
                    <a:pt x="268247" y="872507"/>
                    <a:pt x="269670" y="876435"/>
                  </a:cubicBezTo>
                  <a:cubicBezTo>
                    <a:pt x="271091" y="880362"/>
                    <a:pt x="258361" y="883545"/>
                    <a:pt x="257481" y="887743"/>
                  </a:cubicBezTo>
                  <a:cubicBezTo>
                    <a:pt x="256668" y="892009"/>
                    <a:pt x="256059" y="895056"/>
                    <a:pt x="260325" y="913746"/>
                  </a:cubicBezTo>
                  <a:cubicBezTo>
                    <a:pt x="264591" y="932435"/>
                    <a:pt x="264659" y="929455"/>
                    <a:pt x="259512" y="935143"/>
                  </a:cubicBezTo>
                  <a:cubicBezTo>
                    <a:pt x="254366" y="940764"/>
                    <a:pt x="248881" y="941576"/>
                    <a:pt x="249423" y="948348"/>
                  </a:cubicBezTo>
                  <a:cubicBezTo>
                    <a:pt x="249964" y="955119"/>
                    <a:pt x="270347" y="948483"/>
                    <a:pt x="273462" y="954442"/>
                  </a:cubicBezTo>
                  <a:cubicBezTo>
                    <a:pt x="276577" y="960401"/>
                    <a:pt x="274003" y="966563"/>
                    <a:pt x="273055" y="980444"/>
                  </a:cubicBezTo>
                  <a:cubicBezTo>
                    <a:pt x="272107" y="994326"/>
                    <a:pt x="261137" y="999269"/>
                    <a:pt x="255179" y="1008546"/>
                  </a:cubicBezTo>
                  <a:cubicBezTo>
                    <a:pt x="249220" y="1017890"/>
                    <a:pt x="243396" y="1017890"/>
                    <a:pt x="238521" y="1021005"/>
                  </a:cubicBezTo>
                  <a:cubicBezTo>
                    <a:pt x="233645" y="1024120"/>
                    <a:pt x="229109" y="1027980"/>
                    <a:pt x="229109" y="1032788"/>
                  </a:cubicBezTo>
                  <a:cubicBezTo>
                    <a:pt x="229109" y="1037595"/>
                    <a:pt x="244480" y="1039221"/>
                    <a:pt x="243938" y="1042335"/>
                  </a:cubicBezTo>
                  <a:cubicBezTo>
                    <a:pt x="243396" y="1045450"/>
                    <a:pt x="232901" y="1040304"/>
                    <a:pt x="229515" y="1041117"/>
                  </a:cubicBezTo>
                  <a:cubicBezTo>
                    <a:pt x="226061" y="1041997"/>
                    <a:pt x="225858" y="1044231"/>
                    <a:pt x="225249" y="1052967"/>
                  </a:cubicBezTo>
                  <a:cubicBezTo>
                    <a:pt x="224707" y="1061702"/>
                    <a:pt x="221118" y="1076396"/>
                    <a:pt x="225113" y="1079443"/>
                  </a:cubicBezTo>
                  <a:cubicBezTo>
                    <a:pt x="229109" y="1082558"/>
                    <a:pt x="236421" y="1077141"/>
                    <a:pt x="246714" y="1075448"/>
                  </a:cubicBezTo>
                  <a:cubicBezTo>
                    <a:pt x="257007" y="1073755"/>
                    <a:pt x="261747" y="1071182"/>
                    <a:pt x="268044" y="1068338"/>
                  </a:cubicBezTo>
                  <a:cubicBezTo>
                    <a:pt x="274342" y="1065494"/>
                    <a:pt x="283077" y="1069218"/>
                    <a:pt x="285921" y="1075989"/>
                  </a:cubicBezTo>
                  <a:cubicBezTo>
                    <a:pt x="288765" y="1082761"/>
                    <a:pt x="300886" y="1102601"/>
                    <a:pt x="300547" y="1112217"/>
                  </a:cubicBezTo>
                  <a:cubicBezTo>
                    <a:pt x="300277" y="1121832"/>
                    <a:pt x="299803" y="1125353"/>
                    <a:pt x="296688" y="1128197"/>
                  </a:cubicBezTo>
                  <a:cubicBezTo>
                    <a:pt x="293573" y="1131041"/>
                    <a:pt x="292963" y="1134292"/>
                    <a:pt x="282671" y="1130906"/>
                  </a:cubicBezTo>
                  <a:cubicBezTo>
                    <a:pt x="272378" y="1127520"/>
                    <a:pt x="268247" y="1114113"/>
                    <a:pt x="252538" y="1114113"/>
                  </a:cubicBezTo>
                  <a:cubicBezTo>
                    <a:pt x="236828" y="1114113"/>
                    <a:pt x="220847" y="1115873"/>
                    <a:pt x="220847" y="1123186"/>
                  </a:cubicBezTo>
                  <a:cubicBezTo>
                    <a:pt x="220847" y="1130567"/>
                    <a:pt x="224098" y="1139167"/>
                    <a:pt x="226671" y="1142214"/>
                  </a:cubicBezTo>
                  <a:cubicBezTo>
                    <a:pt x="229244" y="1145329"/>
                    <a:pt x="236828" y="1146887"/>
                    <a:pt x="226874" y="1148850"/>
                  </a:cubicBezTo>
                  <a:cubicBezTo>
                    <a:pt x="216920" y="1150814"/>
                    <a:pt x="205679" y="1146954"/>
                    <a:pt x="204799" y="1157111"/>
                  </a:cubicBezTo>
                  <a:cubicBezTo>
                    <a:pt x="203919" y="1167269"/>
                    <a:pt x="215498" y="1170858"/>
                    <a:pt x="211232" y="1175394"/>
                  </a:cubicBezTo>
                  <a:cubicBezTo>
                    <a:pt x="206966" y="1179931"/>
                    <a:pt x="201210" y="1178442"/>
                    <a:pt x="202361" y="1189750"/>
                  </a:cubicBezTo>
                  <a:cubicBezTo>
                    <a:pt x="203512" y="1201058"/>
                    <a:pt x="205409" y="1207762"/>
                    <a:pt x="215092" y="1209184"/>
                  </a:cubicBezTo>
                  <a:cubicBezTo>
                    <a:pt x="224775" y="1210606"/>
                    <a:pt x="243464" y="1225571"/>
                    <a:pt x="253689" y="1224487"/>
                  </a:cubicBezTo>
                  <a:cubicBezTo>
                    <a:pt x="263981" y="1223336"/>
                    <a:pt x="272987" y="1224555"/>
                    <a:pt x="275831" y="1218055"/>
                  </a:cubicBezTo>
                  <a:cubicBezTo>
                    <a:pt x="278676" y="1211554"/>
                    <a:pt x="278472" y="1214127"/>
                    <a:pt x="285312" y="1213585"/>
                  </a:cubicBezTo>
                  <a:cubicBezTo>
                    <a:pt x="292151" y="1213044"/>
                    <a:pt x="305084" y="1203157"/>
                    <a:pt x="308199" y="1205663"/>
                  </a:cubicBezTo>
                  <a:cubicBezTo>
                    <a:pt x="311314" y="1208236"/>
                    <a:pt x="309892" y="1220831"/>
                    <a:pt x="303323" y="1227941"/>
                  </a:cubicBezTo>
                  <a:cubicBezTo>
                    <a:pt x="296755" y="1234983"/>
                    <a:pt x="285989" y="1258751"/>
                    <a:pt x="280301" y="1262475"/>
                  </a:cubicBezTo>
                  <a:cubicBezTo>
                    <a:pt x="274613" y="1266132"/>
                    <a:pt x="269263" y="1268773"/>
                    <a:pt x="261002" y="1269856"/>
                  </a:cubicBezTo>
                  <a:cubicBezTo>
                    <a:pt x="252741" y="1271007"/>
                    <a:pt x="236354" y="1265252"/>
                    <a:pt x="232968" y="1275476"/>
                  </a:cubicBezTo>
                  <a:cubicBezTo>
                    <a:pt x="229515" y="1285633"/>
                    <a:pt x="234661" y="1287191"/>
                    <a:pt x="231478" y="1290306"/>
                  </a:cubicBezTo>
                  <a:cubicBezTo>
                    <a:pt x="229515" y="1292270"/>
                    <a:pt x="226671" y="1296739"/>
                    <a:pt x="224030" y="1298906"/>
                  </a:cubicBezTo>
                  <a:cubicBezTo>
                    <a:pt x="224233" y="1299312"/>
                    <a:pt x="224436" y="1299786"/>
                    <a:pt x="224639" y="1300328"/>
                  </a:cubicBezTo>
                  <a:cubicBezTo>
                    <a:pt x="226061" y="1303984"/>
                    <a:pt x="224369" y="1303984"/>
                    <a:pt x="218951" y="1308250"/>
                  </a:cubicBezTo>
                  <a:cubicBezTo>
                    <a:pt x="213534" y="1312516"/>
                    <a:pt x="213941" y="1325382"/>
                    <a:pt x="209065" y="1325924"/>
                  </a:cubicBezTo>
                  <a:cubicBezTo>
                    <a:pt x="204190" y="1326465"/>
                    <a:pt x="188548" y="1324163"/>
                    <a:pt x="190241" y="1330934"/>
                  </a:cubicBezTo>
                  <a:cubicBezTo>
                    <a:pt x="191933" y="1337706"/>
                    <a:pt x="213128" y="1346577"/>
                    <a:pt x="201752" y="1352197"/>
                  </a:cubicBezTo>
                  <a:cubicBezTo>
                    <a:pt x="190376" y="1357817"/>
                    <a:pt x="187532" y="1348202"/>
                    <a:pt x="188683" y="1353280"/>
                  </a:cubicBezTo>
                  <a:cubicBezTo>
                    <a:pt x="189834" y="1358359"/>
                    <a:pt x="188548" y="1363438"/>
                    <a:pt x="192272" y="1366214"/>
                  </a:cubicBezTo>
                  <a:cubicBezTo>
                    <a:pt x="195996" y="1369058"/>
                    <a:pt x="200871" y="1380908"/>
                    <a:pt x="194845" y="1393096"/>
                  </a:cubicBezTo>
                  <a:cubicBezTo>
                    <a:pt x="188886" y="1405217"/>
                    <a:pt x="173650" y="1405217"/>
                    <a:pt x="173379" y="1411176"/>
                  </a:cubicBezTo>
                  <a:cubicBezTo>
                    <a:pt x="173109" y="1417135"/>
                    <a:pt x="190579" y="1417812"/>
                    <a:pt x="191459" y="1419505"/>
                  </a:cubicBezTo>
                  <a:cubicBezTo>
                    <a:pt x="192340" y="1421198"/>
                    <a:pt x="189428" y="1422958"/>
                    <a:pt x="191730" y="1428646"/>
                  </a:cubicBezTo>
                  <a:cubicBezTo>
                    <a:pt x="194033" y="1434267"/>
                    <a:pt x="187667" y="1443747"/>
                    <a:pt x="188548" y="1451670"/>
                  </a:cubicBezTo>
                  <a:cubicBezTo>
                    <a:pt x="189428" y="1459592"/>
                    <a:pt x="193694" y="1468395"/>
                    <a:pt x="194033" y="1476588"/>
                  </a:cubicBezTo>
                  <a:cubicBezTo>
                    <a:pt x="194303" y="1484782"/>
                    <a:pt x="203986" y="1492704"/>
                    <a:pt x="200262" y="1502049"/>
                  </a:cubicBezTo>
                  <a:cubicBezTo>
                    <a:pt x="196538" y="1511394"/>
                    <a:pt x="201075" y="1531911"/>
                    <a:pt x="204799" y="1536719"/>
                  </a:cubicBezTo>
                  <a:cubicBezTo>
                    <a:pt x="208523" y="1541527"/>
                    <a:pt x="198231" y="1549111"/>
                    <a:pt x="198772" y="1561502"/>
                  </a:cubicBezTo>
                  <a:cubicBezTo>
                    <a:pt x="199314" y="1573962"/>
                    <a:pt x="201210" y="1574774"/>
                    <a:pt x="204393" y="1586083"/>
                  </a:cubicBezTo>
                  <a:cubicBezTo>
                    <a:pt x="207508" y="1597391"/>
                    <a:pt x="218071" y="1603418"/>
                    <a:pt x="223488" y="1611611"/>
                  </a:cubicBezTo>
                  <a:cubicBezTo>
                    <a:pt x="228905" y="1619805"/>
                    <a:pt x="243735" y="1620414"/>
                    <a:pt x="236083" y="1629217"/>
                  </a:cubicBezTo>
                  <a:cubicBezTo>
                    <a:pt x="228363" y="1637952"/>
                    <a:pt x="222879" y="1645671"/>
                    <a:pt x="230056" y="1656709"/>
                  </a:cubicBezTo>
                  <a:cubicBezTo>
                    <a:pt x="237167" y="1667746"/>
                    <a:pt x="256397" y="1662803"/>
                    <a:pt x="248136" y="1673773"/>
                  </a:cubicBezTo>
                  <a:cubicBezTo>
                    <a:pt x="239875" y="1684810"/>
                    <a:pt x="239943" y="1685488"/>
                    <a:pt x="242245" y="1691447"/>
                  </a:cubicBezTo>
                  <a:cubicBezTo>
                    <a:pt x="244547" y="1697405"/>
                    <a:pt x="240620" y="1696525"/>
                    <a:pt x="244277" y="1705531"/>
                  </a:cubicBezTo>
                  <a:cubicBezTo>
                    <a:pt x="248001" y="1714605"/>
                    <a:pt x="253892" y="1711693"/>
                    <a:pt x="258768" y="1717110"/>
                  </a:cubicBezTo>
                  <a:cubicBezTo>
                    <a:pt x="263643" y="1722460"/>
                    <a:pt x="260122" y="1718735"/>
                    <a:pt x="269466" y="1728080"/>
                  </a:cubicBezTo>
                  <a:cubicBezTo>
                    <a:pt x="278879" y="1737425"/>
                    <a:pt x="288697" y="1737154"/>
                    <a:pt x="294995" y="1737154"/>
                  </a:cubicBezTo>
                  <a:cubicBezTo>
                    <a:pt x="301292" y="1737154"/>
                    <a:pt x="301698" y="1737425"/>
                    <a:pt x="310840" y="1742232"/>
                  </a:cubicBezTo>
                  <a:cubicBezTo>
                    <a:pt x="319981" y="1747040"/>
                    <a:pt x="325128" y="1751103"/>
                    <a:pt x="326821" y="1753405"/>
                  </a:cubicBezTo>
                  <a:cubicBezTo>
                    <a:pt x="328513" y="1755640"/>
                    <a:pt x="328378" y="1762750"/>
                    <a:pt x="330680" y="1764984"/>
                  </a:cubicBezTo>
                  <a:cubicBezTo>
                    <a:pt x="332982" y="1767219"/>
                    <a:pt x="340905" y="1763359"/>
                    <a:pt x="342598" y="1767558"/>
                  </a:cubicBezTo>
                  <a:cubicBezTo>
                    <a:pt x="344291" y="1771824"/>
                    <a:pt x="343681" y="1780017"/>
                    <a:pt x="347948" y="1782590"/>
                  </a:cubicBezTo>
                  <a:cubicBezTo>
                    <a:pt x="352214" y="1785163"/>
                    <a:pt x="357698" y="1783741"/>
                    <a:pt x="359933" y="1779475"/>
                  </a:cubicBezTo>
                  <a:cubicBezTo>
                    <a:pt x="362235" y="1775209"/>
                    <a:pt x="376252" y="1771688"/>
                    <a:pt x="379976" y="1774261"/>
                  </a:cubicBezTo>
                  <a:cubicBezTo>
                    <a:pt x="383701" y="1776834"/>
                    <a:pt x="382414" y="1778121"/>
                    <a:pt x="388102" y="1778324"/>
                  </a:cubicBezTo>
                  <a:cubicBezTo>
                    <a:pt x="393790" y="1778527"/>
                    <a:pt x="394400" y="1786247"/>
                    <a:pt x="398395" y="1766136"/>
                  </a:cubicBezTo>
                  <a:cubicBezTo>
                    <a:pt x="402390" y="1746092"/>
                    <a:pt x="409703" y="1745144"/>
                    <a:pt x="415459" y="1743451"/>
                  </a:cubicBezTo>
                  <a:cubicBezTo>
                    <a:pt x="421147" y="1741758"/>
                    <a:pt x="436924" y="1741217"/>
                    <a:pt x="436315" y="1733836"/>
                  </a:cubicBezTo>
                  <a:cubicBezTo>
                    <a:pt x="435773" y="1726455"/>
                    <a:pt x="410651" y="1724288"/>
                    <a:pt x="411802" y="1716907"/>
                  </a:cubicBezTo>
                  <a:cubicBezTo>
                    <a:pt x="412953" y="1709526"/>
                    <a:pt x="428731" y="1715688"/>
                    <a:pt x="434419" y="1712303"/>
                  </a:cubicBezTo>
                  <a:cubicBezTo>
                    <a:pt x="440107" y="1708917"/>
                    <a:pt x="447352" y="1698421"/>
                    <a:pt x="448775" y="1692733"/>
                  </a:cubicBezTo>
                  <a:cubicBezTo>
                    <a:pt x="450196" y="1687113"/>
                    <a:pt x="441732" y="1675330"/>
                    <a:pt x="442883" y="1667950"/>
                  </a:cubicBezTo>
                  <a:cubicBezTo>
                    <a:pt x="444034" y="1660569"/>
                    <a:pt x="449722" y="1643234"/>
                    <a:pt x="459067" y="1637275"/>
                  </a:cubicBezTo>
                  <a:cubicBezTo>
                    <a:pt x="468479" y="1631316"/>
                    <a:pt x="469698" y="1635040"/>
                    <a:pt x="467667" y="1620617"/>
                  </a:cubicBezTo>
                  <a:cubicBezTo>
                    <a:pt x="465703" y="1606194"/>
                    <a:pt x="504233" y="1609106"/>
                    <a:pt x="509040" y="1605991"/>
                  </a:cubicBezTo>
                  <a:cubicBezTo>
                    <a:pt x="513916" y="1602876"/>
                    <a:pt x="513103" y="1578837"/>
                    <a:pt x="512561" y="1572337"/>
                  </a:cubicBezTo>
                  <a:cubicBezTo>
                    <a:pt x="512020" y="1565836"/>
                    <a:pt x="507009" y="1563398"/>
                    <a:pt x="502743" y="1562857"/>
                  </a:cubicBezTo>
                  <a:cubicBezTo>
                    <a:pt x="498477" y="1562315"/>
                    <a:pt x="488591" y="1552767"/>
                    <a:pt x="503420" y="1548840"/>
                  </a:cubicBezTo>
                  <a:cubicBezTo>
                    <a:pt x="518249" y="1544912"/>
                    <a:pt x="516218" y="1533130"/>
                    <a:pt x="512426" y="1526900"/>
                  </a:cubicBezTo>
                  <a:cubicBezTo>
                    <a:pt x="508702" y="1520671"/>
                    <a:pt x="505045" y="1509904"/>
                    <a:pt x="525834" y="1514170"/>
                  </a:cubicBezTo>
                  <a:cubicBezTo>
                    <a:pt x="546622" y="1518436"/>
                    <a:pt x="541882" y="1496903"/>
                    <a:pt x="543846" y="1492704"/>
                  </a:cubicBezTo>
                  <a:cubicBezTo>
                    <a:pt x="545809" y="1488438"/>
                    <a:pt x="546961" y="1483021"/>
                    <a:pt x="559217" y="1486949"/>
                  </a:cubicBezTo>
                  <a:cubicBezTo>
                    <a:pt x="571473" y="1490876"/>
                    <a:pt x="572489" y="1493179"/>
                    <a:pt x="582511" y="1489251"/>
                  </a:cubicBezTo>
                  <a:cubicBezTo>
                    <a:pt x="592465" y="1485324"/>
                    <a:pt x="590162" y="1476317"/>
                    <a:pt x="603231" y="1477401"/>
                  </a:cubicBezTo>
                  <a:cubicBezTo>
                    <a:pt x="616368" y="1478552"/>
                    <a:pt x="622259" y="1488506"/>
                    <a:pt x="631062" y="1483157"/>
                  </a:cubicBezTo>
                  <a:cubicBezTo>
                    <a:pt x="639865" y="1477807"/>
                    <a:pt x="653814" y="1469411"/>
                    <a:pt x="660924" y="1460675"/>
                  </a:cubicBezTo>
                  <a:cubicBezTo>
                    <a:pt x="668034" y="1451940"/>
                    <a:pt x="675212" y="1449638"/>
                    <a:pt x="683811" y="1448284"/>
                  </a:cubicBezTo>
                  <a:cubicBezTo>
                    <a:pt x="692343" y="1446862"/>
                    <a:pt x="689296" y="1447674"/>
                    <a:pt x="695865" y="1440090"/>
                  </a:cubicBezTo>
                  <a:cubicBezTo>
                    <a:pt x="702433" y="1432439"/>
                    <a:pt x="717533" y="1439075"/>
                    <a:pt x="718414" y="1430339"/>
                  </a:cubicBezTo>
                  <a:cubicBezTo>
                    <a:pt x="719294" y="1421604"/>
                    <a:pt x="718414" y="1413004"/>
                    <a:pt x="721258" y="1409619"/>
                  </a:cubicBezTo>
                  <a:cubicBezTo>
                    <a:pt x="724102" y="1406233"/>
                    <a:pt x="734529" y="1407926"/>
                    <a:pt x="741369" y="1404269"/>
                  </a:cubicBezTo>
                  <a:cubicBezTo>
                    <a:pt x="748208" y="1400613"/>
                    <a:pt x="755724" y="1376777"/>
                    <a:pt x="760261" y="1373121"/>
                  </a:cubicBezTo>
                  <a:cubicBezTo>
                    <a:pt x="764798" y="1369464"/>
                    <a:pt x="772044" y="1376506"/>
                    <a:pt x="779492" y="1372579"/>
                  </a:cubicBezTo>
                  <a:cubicBezTo>
                    <a:pt x="786873" y="1368651"/>
                    <a:pt x="778883" y="1363505"/>
                    <a:pt x="792900" y="1362083"/>
                  </a:cubicBezTo>
                  <a:cubicBezTo>
                    <a:pt x="806849" y="1360661"/>
                    <a:pt x="821137" y="1345967"/>
                    <a:pt x="828856" y="1341159"/>
                  </a:cubicBezTo>
                  <a:cubicBezTo>
                    <a:pt x="836575" y="1336352"/>
                    <a:pt x="841112" y="1344545"/>
                    <a:pt x="848561" y="1347660"/>
                  </a:cubicBezTo>
                  <a:cubicBezTo>
                    <a:pt x="855942" y="1350775"/>
                    <a:pt x="862104" y="1353145"/>
                    <a:pt x="868333" y="1347796"/>
                  </a:cubicBezTo>
                  <a:cubicBezTo>
                    <a:pt x="874631" y="1342446"/>
                    <a:pt x="870771" y="1337300"/>
                    <a:pt x="882486" y="1334523"/>
                  </a:cubicBezTo>
                  <a:cubicBezTo>
                    <a:pt x="894200" y="1331679"/>
                    <a:pt x="917562" y="1334997"/>
                    <a:pt x="925823" y="1331544"/>
                  </a:cubicBezTo>
                  <a:cubicBezTo>
                    <a:pt x="934084" y="1328158"/>
                    <a:pt x="948914" y="1317527"/>
                    <a:pt x="960561" y="1311297"/>
                  </a:cubicBezTo>
                  <a:cubicBezTo>
                    <a:pt x="972275" y="1305067"/>
                    <a:pt x="974713" y="1290983"/>
                    <a:pt x="981281" y="1286446"/>
                  </a:cubicBezTo>
                  <a:cubicBezTo>
                    <a:pt x="987917" y="1281774"/>
                    <a:pt x="1006539" y="1284279"/>
                    <a:pt x="1011685" y="1278049"/>
                  </a:cubicBezTo>
                  <a:close/>
                  <a:moveTo>
                    <a:pt x="751391" y="241205"/>
                  </a:moveTo>
                  <a:cubicBezTo>
                    <a:pt x="749901" y="243846"/>
                    <a:pt x="747125" y="244794"/>
                    <a:pt x="743333" y="236871"/>
                  </a:cubicBezTo>
                  <a:cubicBezTo>
                    <a:pt x="741301" y="232673"/>
                    <a:pt x="742859" y="226850"/>
                    <a:pt x="743062" y="222110"/>
                  </a:cubicBezTo>
                  <a:cubicBezTo>
                    <a:pt x="747666" y="225157"/>
                    <a:pt x="752610" y="227459"/>
                    <a:pt x="754573" y="229423"/>
                  </a:cubicBezTo>
                  <a:cubicBezTo>
                    <a:pt x="757282" y="231996"/>
                    <a:pt x="752948" y="238564"/>
                    <a:pt x="751391" y="2412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 294">
              <a:extLst>
                <a:ext uri="{FF2B5EF4-FFF2-40B4-BE49-F238E27FC236}">
                  <a16:creationId xmlns:a16="http://schemas.microsoft.com/office/drawing/2014/main" id="{BDA07586-94ED-A832-D46E-29F0EE035562}"/>
                </a:ext>
              </a:extLst>
            </p:cNvPr>
            <p:cNvSpPr/>
            <p:nvPr/>
          </p:nvSpPr>
          <p:spPr bwMode="ltGray">
            <a:xfrm>
              <a:off x="10906720" y="3022694"/>
              <a:ext cx="4943" cy="13045"/>
            </a:xfrm>
            <a:custGeom>
              <a:avLst/>
              <a:gdLst>
                <a:gd name="connsiteX0" fmla="*/ 3724 w 4943"/>
                <a:gd name="connsiteY0" fmla="*/ 2137 h 13045"/>
                <a:gd name="connsiteX1" fmla="*/ 813 w 4943"/>
                <a:gd name="connsiteY1" fmla="*/ 12227 h 13045"/>
                <a:gd name="connsiteX2" fmla="*/ 4943 w 4943"/>
                <a:gd name="connsiteY2" fmla="*/ 11888 h 13045"/>
                <a:gd name="connsiteX3" fmla="*/ 3724 w 4943"/>
                <a:gd name="connsiteY3" fmla="*/ 2137 h 13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3" h="13045">
                  <a:moveTo>
                    <a:pt x="3724" y="2137"/>
                  </a:moveTo>
                  <a:cubicBezTo>
                    <a:pt x="4605" y="-5244"/>
                    <a:pt x="-2302" y="8570"/>
                    <a:pt x="813" y="12227"/>
                  </a:cubicBezTo>
                  <a:cubicBezTo>
                    <a:pt x="1964" y="13581"/>
                    <a:pt x="3386" y="13107"/>
                    <a:pt x="4943" y="11888"/>
                  </a:cubicBezTo>
                  <a:cubicBezTo>
                    <a:pt x="3859" y="9450"/>
                    <a:pt x="3047" y="8367"/>
                    <a:pt x="3724" y="21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 295">
              <a:extLst>
                <a:ext uri="{FF2B5EF4-FFF2-40B4-BE49-F238E27FC236}">
                  <a16:creationId xmlns:a16="http://schemas.microsoft.com/office/drawing/2014/main" id="{40437945-2DD3-9D86-F92B-2EB956BCC5EB}"/>
                </a:ext>
              </a:extLst>
            </p:cNvPr>
            <p:cNvSpPr/>
            <p:nvPr/>
          </p:nvSpPr>
          <p:spPr bwMode="ltGray">
            <a:xfrm>
              <a:off x="11869004" y="2489143"/>
              <a:ext cx="20579" cy="69736"/>
            </a:xfrm>
            <a:custGeom>
              <a:avLst/>
              <a:gdLst>
                <a:gd name="connsiteX0" fmla="*/ 15445 w 20579"/>
                <a:gd name="connsiteY0" fmla="*/ 337 h 69736"/>
                <a:gd name="connsiteX1" fmla="*/ 7 w 20579"/>
                <a:gd name="connsiteY1" fmla="*/ 6905 h 69736"/>
                <a:gd name="connsiteX2" fmla="*/ 14430 w 20579"/>
                <a:gd name="connsiteY2" fmla="*/ 23970 h 69736"/>
                <a:gd name="connsiteX3" fmla="*/ 11721 w 20579"/>
                <a:gd name="connsiteY3" fmla="*/ 36226 h 69736"/>
                <a:gd name="connsiteX4" fmla="*/ 11654 w 20579"/>
                <a:gd name="connsiteY4" fmla="*/ 54712 h 69736"/>
                <a:gd name="connsiteX5" fmla="*/ 18290 w 20579"/>
                <a:gd name="connsiteY5" fmla="*/ 69406 h 69736"/>
                <a:gd name="connsiteX6" fmla="*/ 17342 w 20579"/>
                <a:gd name="connsiteY6" fmla="*/ 49092 h 69736"/>
                <a:gd name="connsiteX7" fmla="*/ 16191 w 20579"/>
                <a:gd name="connsiteY7" fmla="*/ 33246 h 69736"/>
                <a:gd name="connsiteX8" fmla="*/ 20253 w 20579"/>
                <a:gd name="connsiteY8" fmla="*/ 22548 h 69736"/>
                <a:gd name="connsiteX9" fmla="*/ 15445 w 20579"/>
                <a:gd name="connsiteY9" fmla="*/ 337 h 6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579" h="69736">
                  <a:moveTo>
                    <a:pt x="15445" y="337"/>
                  </a:moveTo>
                  <a:cubicBezTo>
                    <a:pt x="12060" y="-1559"/>
                    <a:pt x="-332" y="5077"/>
                    <a:pt x="7" y="6905"/>
                  </a:cubicBezTo>
                  <a:cubicBezTo>
                    <a:pt x="1632" y="15167"/>
                    <a:pt x="15581" y="19771"/>
                    <a:pt x="14430" y="23970"/>
                  </a:cubicBezTo>
                  <a:cubicBezTo>
                    <a:pt x="13279" y="28100"/>
                    <a:pt x="10977" y="30606"/>
                    <a:pt x="11721" y="36226"/>
                  </a:cubicBezTo>
                  <a:cubicBezTo>
                    <a:pt x="12534" y="41846"/>
                    <a:pt x="11044" y="51326"/>
                    <a:pt x="11654" y="54712"/>
                  </a:cubicBezTo>
                  <a:cubicBezTo>
                    <a:pt x="12263" y="58098"/>
                    <a:pt x="15987" y="72047"/>
                    <a:pt x="18290" y="69406"/>
                  </a:cubicBezTo>
                  <a:cubicBezTo>
                    <a:pt x="20592" y="66765"/>
                    <a:pt x="16191" y="55457"/>
                    <a:pt x="17342" y="49092"/>
                  </a:cubicBezTo>
                  <a:cubicBezTo>
                    <a:pt x="18493" y="42659"/>
                    <a:pt x="17748" y="36226"/>
                    <a:pt x="16191" y="33246"/>
                  </a:cubicBezTo>
                  <a:cubicBezTo>
                    <a:pt x="14701" y="30199"/>
                    <a:pt x="19102" y="27829"/>
                    <a:pt x="20253" y="22548"/>
                  </a:cubicBezTo>
                  <a:cubicBezTo>
                    <a:pt x="21540" y="17198"/>
                    <a:pt x="18831" y="2233"/>
                    <a:pt x="15445" y="3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 296">
              <a:extLst>
                <a:ext uri="{FF2B5EF4-FFF2-40B4-BE49-F238E27FC236}">
                  <a16:creationId xmlns:a16="http://schemas.microsoft.com/office/drawing/2014/main" id="{70C9740A-EA0E-10C3-4FBA-64E1091B5A12}"/>
                </a:ext>
              </a:extLst>
            </p:cNvPr>
            <p:cNvSpPr/>
            <p:nvPr/>
          </p:nvSpPr>
          <p:spPr bwMode="ltGray">
            <a:xfrm>
              <a:off x="11864322" y="2590002"/>
              <a:ext cx="44131" cy="47992"/>
            </a:xfrm>
            <a:custGeom>
              <a:avLst/>
              <a:gdLst>
                <a:gd name="connsiteX0" fmla="*/ 11188 w 44131"/>
                <a:gd name="connsiteY0" fmla="*/ 33012 h 47992"/>
                <a:gd name="connsiteX1" fmla="*/ 23310 w 44131"/>
                <a:gd name="connsiteY1" fmla="*/ 36127 h 47992"/>
                <a:gd name="connsiteX2" fmla="*/ 43014 w 44131"/>
                <a:gd name="connsiteY2" fmla="*/ 46758 h 47992"/>
                <a:gd name="connsiteX3" fmla="*/ 35769 w 44131"/>
                <a:gd name="connsiteY3" fmla="*/ 27933 h 47992"/>
                <a:gd name="connsiteX4" fmla="*/ 30623 w 44131"/>
                <a:gd name="connsiteY4" fmla="*/ 19605 h 47992"/>
                <a:gd name="connsiteX5" fmla="*/ 19653 w 44131"/>
                <a:gd name="connsiteY5" fmla="*/ 26308 h 47992"/>
                <a:gd name="connsiteX6" fmla="*/ 28591 w 44131"/>
                <a:gd name="connsiteY6" fmla="*/ 8025 h 47992"/>
                <a:gd name="connsiteX7" fmla="*/ 21075 w 44131"/>
                <a:gd name="connsiteY7" fmla="*/ 1931 h 47992"/>
                <a:gd name="connsiteX8" fmla="*/ 16 w 44131"/>
                <a:gd name="connsiteY8" fmla="*/ 6197 h 47992"/>
                <a:gd name="connsiteX9" fmla="*/ 1505 w 44131"/>
                <a:gd name="connsiteY9" fmla="*/ 20282 h 47992"/>
                <a:gd name="connsiteX10" fmla="*/ 11188 w 44131"/>
                <a:gd name="connsiteY10" fmla="*/ 33012 h 47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131" h="47992">
                  <a:moveTo>
                    <a:pt x="11188" y="33012"/>
                  </a:moveTo>
                  <a:cubicBezTo>
                    <a:pt x="15048" y="35247"/>
                    <a:pt x="18637" y="33080"/>
                    <a:pt x="23310" y="36127"/>
                  </a:cubicBezTo>
                  <a:cubicBezTo>
                    <a:pt x="27982" y="39174"/>
                    <a:pt x="38816" y="51972"/>
                    <a:pt x="43014" y="46758"/>
                  </a:cubicBezTo>
                  <a:cubicBezTo>
                    <a:pt x="47213" y="41612"/>
                    <a:pt x="38410" y="33215"/>
                    <a:pt x="35769" y="27933"/>
                  </a:cubicBezTo>
                  <a:cubicBezTo>
                    <a:pt x="33128" y="22652"/>
                    <a:pt x="32925" y="14323"/>
                    <a:pt x="30623" y="19605"/>
                  </a:cubicBezTo>
                  <a:cubicBezTo>
                    <a:pt x="28320" y="24886"/>
                    <a:pt x="20804" y="31929"/>
                    <a:pt x="19653" y="26308"/>
                  </a:cubicBezTo>
                  <a:cubicBezTo>
                    <a:pt x="18502" y="20688"/>
                    <a:pt x="29743" y="15542"/>
                    <a:pt x="28591" y="8025"/>
                  </a:cubicBezTo>
                  <a:cubicBezTo>
                    <a:pt x="27440" y="509"/>
                    <a:pt x="27914" y="-2199"/>
                    <a:pt x="21075" y="1931"/>
                  </a:cubicBezTo>
                  <a:cubicBezTo>
                    <a:pt x="14236" y="6062"/>
                    <a:pt x="761" y="-2877"/>
                    <a:pt x="16" y="6197"/>
                  </a:cubicBezTo>
                  <a:cubicBezTo>
                    <a:pt x="-255" y="9583"/>
                    <a:pt x="3063" y="16151"/>
                    <a:pt x="1505" y="20282"/>
                  </a:cubicBezTo>
                  <a:cubicBezTo>
                    <a:pt x="16" y="24412"/>
                    <a:pt x="7329" y="30778"/>
                    <a:pt x="11188" y="3301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 297">
              <a:extLst>
                <a:ext uri="{FF2B5EF4-FFF2-40B4-BE49-F238E27FC236}">
                  <a16:creationId xmlns:a16="http://schemas.microsoft.com/office/drawing/2014/main" id="{3C260DDF-AB1A-40B8-E41D-B8E9D80B47FE}"/>
                </a:ext>
              </a:extLst>
            </p:cNvPr>
            <p:cNvSpPr/>
            <p:nvPr/>
          </p:nvSpPr>
          <p:spPr bwMode="ltGray">
            <a:xfrm>
              <a:off x="11908962" y="2394781"/>
              <a:ext cx="13081" cy="10394"/>
            </a:xfrm>
            <a:custGeom>
              <a:avLst/>
              <a:gdLst>
                <a:gd name="connsiteX0" fmla="*/ 13001 w 13081"/>
                <a:gd name="connsiteY0" fmla="*/ 1389 h 10394"/>
                <a:gd name="connsiteX1" fmla="*/ 1490 w 13081"/>
                <a:gd name="connsiteY1" fmla="*/ 5723 h 10394"/>
                <a:gd name="connsiteX2" fmla="*/ 0 w 13081"/>
                <a:gd name="connsiteY2" fmla="*/ 10395 h 10394"/>
                <a:gd name="connsiteX3" fmla="*/ 13001 w 13081"/>
                <a:gd name="connsiteY3" fmla="*/ 1389 h 10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1" h="10394">
                  <a:moveTo>
                    <a:pt x="13001" y="1389"/>
                  </a:moveTo>
                  <a:cubicBezTo>
                    <a:pt x="14220" y="-1794"/>
                    <a:pt x="1084" y="847"/>
                    <a:pt x="1490" y="5723"/>
                  </a:cubicBezTo>
                  <a:cubicBezTo>
                    <a:pt x="1761" y="9244"/>
                    <a:pt x="1084" y="9108"/>
                    <a:pt x="0" y="10395"/>
                  </a:cubicBezTo>
                  <a:cubicBezTo>
                    <a:pt x="5553" y="8634"/>
                    <a:pt x="11173" y="6129"/>
                    <a:pt x="13001" y="138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 298">
              <a:extLst>
                <a:ext uri="{FF2B5EF4-FFF2-40B4-BE49-F238E27FC236}">
                  <a16:creationId xmlns:a16="http://schemas.microsoft.com/office/drawing/2014/main" id="{EFB5A3E8-FFB1-A54A-8EB9-45ED1B509BEB}"/>
                </a:ext>
              </a:extLst>
            </p:cNvPr>
            <p:cNvSpPr/>
            <p:nvPr/>
          </p:nvSpPr>
          <p:spPr bwMode="ltGray">
            <a:xfrm>
              <a:off x="11895621" y="2405244"/>
              <a:ext cx="15294" cy="23231"/>
            </a:xfrm>
            <a:custGeom>
              <a:avLst/>
              <a:gdLst>
                <a:gd name="connsiteX0" fmla="*/ 13341 w 15294"/>
                <a:gd name="connsiteY0" fmla="*/ 0 h 23231"/>
                <a:gd name="connsiteX1" fmla="*/ 69 w 15294"/>
                <a:gd name="connsiteY1" fmla="*/ 5282 h 23231"/>
                <a:gd name="connsiteX2" fmla="*/ 14831 w 15294"/>
                <a:gd name="connsiteY2" fmla="*/ 23226 h 23231"/>
                <a:gd name="connsiteX3" fmla="*/ 11919 w 15294"/>
                <a:gd name="connsiteY3" fmla="*/ 2573 h 23231"/>
                <a:gd name="connsiteX4" fmla="*/ 13341 w 15294"/>
                <a:gd name="connsiteY4" fmla="*/ 0 h 23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94" h="23231">
                  <a:moveTo>
                    <a:pt x="13341" y="0"/>
                  </a:moveTo>
                  <a:cubicBezTo>
                    <a:pt x="6976" y="2031"/>
                    <a:pt x="678" y="3047"/>
                    <a:pt x="69" y="5282"/>
                  </a:cubicBezTo>
                  <a:cubicBezTo>
                    <a:pt x="-1082" y="9412"/>
                    <a:pt x="12528" y="23565"/>
                    <a:pt x="14831" y="23226"/>
                  </a:cubicBezTo>
                  <a:cubicBezTo>
                    <a:pt x="17133" y="22820"/>
                    <a:pt x="10023" y="7110"/>
                    <a:pt x="11919" y="2573"/>
                  </a:cubicBezTo>
                  <a:cubicBezTo>
                    <a:pt x="12393" y="1219"/>
                    <a:pt x="12867" y="474"/>
                    <a:pt x="13341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 299">
              <a:extLst>
                <a:ext uri="{FF2B5EF4-FFF2-40B4-BE49-F238E27FC236}">
                  <a16:creationId xmlns:a16="http://schemas.microsoft.com/office/drawing/2014/main" id="{C73FBAF0-8A7A-1A32-5509-8CAE3B139667}"/>
                </a:ext>
              </a:extLst>
            </p:cNvPr>
            <p:cNvSpPr/>
            <p:nvPr/>
          </p:nvSpPr>
          <p:spPr bwMode="ltGray">
            <a:xfrm>
              <a:off x="11911855" y="2265481"/>
              <a:ext cx="23245" cy="27637"/>
            </a:xfrm>
            <a:custGeom>
              <a:avLst/>
              <a:gdLst>
                <a:gd name="connsiteX0" fmla="*/ 23245 w 23245"/>
                <a:gd name="connsiteY0" fmla="*/ 8600 h 27637"/>
                <a:gd name="connsiteX1" fmla="*/ 13359 w 23245"/>
                <a:gd name="connsiteY1" fmla="*/ 542 h 27637"/>
                <a:gd name="connsiteX2" fmla="*/ 87 w 23245"/>
                <a:gd name="connsiteY2" fmla="*/ 17335 h 27637"/>
                <a:gd name="connsiteX3" fmla="*/ 13223 w 23245"/>
                <a:gd name="connsiteY3" fmla="*/ 24851 h 27637"/>
                <a:gd name="connsiteX4" fmla="*/ 23245 w 23245"/>
                <a:gd name="connsiteY4" fmla="*/ 8600 h 2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45" h="27637">
                  <a:moveTo>
                    <a:pt x="23245" y="8600"/>
                  </a:moveTo>
                  <a:cubicBezTo>
                    <a:pt x="23245" y="5214"/>
                    <a:pt x="14916" y="-2031"/>
                    <a:pt x="13359" y="542"/>
                  </a:cubicBezTo>
                  <a:cubicBezTo>
                    <a:pt x="9567" y="6771"/>
                    <a:pt x="-1064" y="9819"/>
                    <a:pt x="87" y="17335"/>
                  </a:cubicBezTo>
                  <a:cubicBezTo>
                    <a:pt x="1238" y="24851"/>
                    <a:pt x="8280" y="31623"/>
                    <a:pt x="13223" y="24851"/>
                  </a:cubicBezTo>
                  <a:cubicBezTo>
                    <a:pt x="18167" y="18147"/>
                    <a:pt x="23245" y="11985"/>
                    <a:pt x="23245" y="86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 300">
              <a:extLst>
                <a:ext uri="{FF2B5EF4-FFF2-40B4-BE49-F238E27FC236}">
                  <a16:creationId xmlns:a16="http://schemas.microsoft.com/office/drawing/2014/main" id="{F905EDD2-D89D-70FA-0510-3A6C6C6EBF36}"/>
                </a:ext>
              </a:extLst>
            </p:cNvPr>
            <p:cNvSpPr/>
            <p:nvPr/>
          </p:nvSpPr>
          <p:spPr bwMode="ltGray">
            <a:xfrm>
              <a:off x="13818398" y="2859879"/>
              <a:ext cx="59905" cy="59206"/>
            </a:xfrm>
            <a:custGeom>
              <a:avLst/>
              <a:gdLst>
                <a:gd name="connsiteX0" fmla="*/ 15349 w 59905"/>
                <a:gd name="connsiteY0" fmla="*/ 0 h 59206"/>
                <a:gd name="connsiteX1" fmla="*/ 1332 w 59905"/>
                <a:gd name="connsiteY1" fmla="*/ 10293 h 59206"/>
                <a:gd name="connsiteX2" fmla="*/ 14401 w 59905"/>
                <a:gd name="connsiteY2" fmla="*/ 33925 h 59206"/>
                <a:gd name="connsiteX3" fmla="*/ 38846 w 59905"/>
                <a:gd name="connsiteY3" fmla="*/ 48280 h 59206"/>
                <a:gd name="connsiteX4" fmla="*/ 51238 w 59905"/>
                <a:gd name="connsiteY4" fmla="*/ 59115 h 59206"/>
                <a:gd name="connsiteX5" fmla="*/ 59905 w 59905"/>
                <a:gd name="connsiteY5" fmla="*/ 51666 h 59206"/>
                <a:gd name="connsiteX6" fmla="*/ 30585 w 59905"/>
                <a:gd name="connsiteY6" fmla="*/ 33857 h 59206"/>
                <a:gd name="connsiteX7" fmla="*/ 15349 w 59905"/>
                <a:gd name="connsiteY7" fmla="*/ 0 h 59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905" h="59206">
                  <a:moveTo>
                    <a:pt x="15349" y="0"/>
                  </a:moveTo>
                  <a:cubicBezTo>
                    <a:pt x="10812" y="0"/>
                    <a:pt x="3702" y="6365"/>
                    <a:pt x="1332" y="10293"/>
                  </a:cubicBezTo>
                  <a:cubicBezTo>
                    <a:pt x="-3204" y="16319"/>
                    <a:pt x="4514" y="21872"/>
                    <a:pt x="14401" y="33925"/>
                  </a:cubicBezTo>
                  <a:cubicBezTo>
                    <a:pt x="24287" y="45978"/>
                    <a:pt x="31194" y="45301"/>
                    <a:pt x="38846" y="48280"/>
                  </a:cubicBezTo>
                  <a:cubicBezTo>
                    <a:pt x="46430" y="51327"/>
                    <a:pt x="46701" y="58370"/>
                    <a:pt x="51238" y="59115"/>
                  </a:cubicBezTo>
                  <a:cubicBezTo>
                    <a:pt x="54759" y="59724"/>
                    <a:pt x="57807" y="57286"/>
                    <a:pt x="59905" y="51666"/>
                  </a:cubicBezTo>
                  <a:cubicBezTo>
                    <a:pt x="52525" y="44014"/>
                    <a:pt x="40200" y="41238"/>
                    <a:pt x="30585" y="33857"/>
                  </a:cubicBezTo>
                  <a:cubicBezTo>
                    <a:pt x="19683" y="25596"/>
                    <a:pt x="19886" y="0"/>
                    <a:pt x="15349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 301">
              <a:extLst>
                <a:ext uri="{FF2B5EF4-FFF2-40B4-BE49-F238E27FC236}">
                  <a16:creationId xmlns:a16="http://schemas.microsoft.com/office/drawing/2014/main" id="{F9D3072A-CC83-A199-183E-7EB53F86F2D8}"/>
                </a:ext>
              </a:extLst>
            </p:cNvPr>
            <p:cNvSpPr/>
            <p:nvPr/>
          </p:nvSpPr>
          <p:spPr bwMode="ltGray">
            <a:xfrm>
              <a:off x="13878235" y="2911206"/>
              <a:ext cx="1625" cy="2302"/>
            </a:xfrm>
            <a:custGeom>
              <a:avLst/>
              <a:gdLst>
                <a:gd name="connsiteX0" fmla="*/ 0 w 1625"/>
                <a:gd name="connsiteY0" fmla="*/ 406 h 2302"/>
                <a:gd name="connsiteX1" fmla="*/ 1625 w 1625"/>
                <a:gd name="connsiteY1" fmla="*/ 2302 h 2302"/>
                <a:gd name="connsiteX2" fmla="*/ 203 w 1625"/>
                <a:gd name="connsiteY2" fmla="*/ 0 h 2302"/>
                <a:gd name="connsiteX3" fmla="*/ 0 w 1625"/>
                <a:gd name="connsiteY3" fmla="*/ 406 h 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5" h="2302">
                  <a:moveTo>
                    <a:pt x="0" y="406"/>
                  </a:moveTo>
                  <a:cubicBezTo>
                    <a:pt x="609" y="1016"/>
                    <a:pt x="1084" y="1693"/>
                    <a:pt x="1625" y="2302"/>
                  </a:cubicBezTo>
                  <a:cubicBezTo>
                    <a:pt x="948" y="1354"/>
                    <a:pt x="339" y="542"/>
                    <a:pt x="203" y="0"/>
                  </a:cubicBezTo>
                  <a:cubicBezTo>
                    <a:pt x="68" y="203"/>
                    <a:pt x="0" y="271"/>
                    <a:pt x="0" y="40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 302">
              <a:extLst>
                <a:ext uri="{FF2B5EF4-FFF2-40B4-BE49-F238E27FC236}">
                  <a16:creationId xmlns:a16="http://schemas.microsoft.com/office/drawing/2014/main" id="{6A9DC4CD-04BA-FBB3-9B6F-91475AEE33F1}"/>
                </a:ext>
              </a:extLst>
            </p:cNvPr>
            <p:cNvSpPr/>
            <p:nvPr/>
          </p:nvSpPr>
          <p:spPr bwMode="ltGray">
            <a:xfrm>
              <a:off x="14174333" y="2641727"/>
              <a:ext cx="11732" cy="18055"/>
            </a:xfrm>
            <a:custGeom>
              <a:avLst/>
              <a:gdLst>
                <a:gd name="connsiteX0" fmla="*/ 3471 w 11732"/>
                <a:gd name="connsiteY0" fmla="*/ 10200 h 18055"/>
                <a:gd name="connsiteX1" fmla="*/ 11732 w 11732"/>
                <a:gd name="connsiteY1" fmla="*/ 18055 h 18055"/>
                <a:gd name="connsiteX2" fmla="*/ 8414 w 11732"/>
                <a:gd name="connsiteY2" fmla="*/ 6611 h 18055"/>
                <a:gd name="connsiteX3" fmla="*/ 3471 w 11732"/>
                <a:gd name="connsiteY3" fmla="*/ 10200 h 18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32" h="18055">
                  <a:moveTo>
                    <a:pt x="3471" y="10200"/>
                  </a:moveTo>
                  <a:cubicBezTo>
                    <a:pt x="7128" y="15414"/>
                    <a:pt x="9905" y="17039"/>
                    <a:pt x="11732" y="18055"/>
                  </a:cubicBezTo>
                  <a:cubicBezTo>
                    <a:pt x="10988" y="13721"/>
                    <a:pt x="9972" y="9794"/>
                    <a:pt x="8414" y="6611"/>
                  </a:cubicBezTo>
                  <a:cubicBezTo>
                    <a:pt x="3065" y="-4020"/>
                    <a:pt x="-4519" y="-1108"/>
                    <a:pt x="3471" y="102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 303">
              <a:extLst>
                <a:ext uri="{FF2B5EF4-FFF2-40B4-BE49-F238E27FC236}">
                  <a16:creationId xmlns:a16="http://schemas.microsoft.com/office/drawing/2014/main" id="{062A3DC3-7639-A74E-F3C2-BE11C0B999CD}"/>
                </a:ext>
              </a:extLst>
            </p:cNvPr>
            <p:cNvSpPr/>
            <p:nvPr/>
          </p:nvSpPr>
          <p:spPr bwMode="ltGray">
            <a:xfrm>
              <a:off x="16236190" y="4966003"/>
              <a:ext cx="1805" cy="783"/>
            </a:xfrm>
            <a:custGeom>
              <a:avLst/>
              <a:gdLst>
                <a:gd name="connsiteX0" fmla="*/ 0 w 1805"/>
                <a:gd name="connsiteY0" fmla="*/ 0 h 783"/>
                <a:gd name="connsiteX1" fmla="*/ 0 w 1805"/>
                <a:gd name="connsiteY1" fmla="*/ 0 h 783"/>
                <a:gd name="connsiteX2" fmla="*/ 0 w 1805"/>
                <a:gd name="connsiteY2" fmla="*/ 0 h 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5" h="783">
                  <a:moveTo>
                    <a:pt x="0" y="0"/>
                  </a:moveTo>
                  <a:cubicBezTo>
                    <a:pt x="1084" y="1693"/>
                    <a:pt x="3454" y="13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 304">
              <a:extLst>
                <a:ext uri="{FF2B5EF4-FFF2-40B4-BE49-F238E27FC236}">
                  <a16:creationId xmlns:a16="http://schemas.microsoft.com/office/drawing/2014/main" id="{527C4C90-607D-46EC-B344-8873F0A7EE40}"/>
                </a:ext>
              </a:extLst>
            </p:cNvPr>
            <p:cNvSpPr/>
            <p:nvPr/>
          </p:nvSpPr>
          <p:spPr bwMode="ltGray">
            <a:xfrm>
              <a:off x="12613396" y="3679351"/>
              <a:ext cx="5003" cy="8675"/>
            </a:xfrm>
            <a:custGeom>
              <a:avLst/>
              <a:gdLst>
                <a:gd name="connsiteX0" fmla="*/ 0 w 5003"/>
                <a:gd name="connsiteY0" fmla="*/ 8676 h 8675"/>
                <a:gd name="connsiteX1" fmla="*/ 3454 w 5003"/>
                <a:gd name="connsiteY1" fmla="*/ 5087 h 8675"/>
                <a:gd name="connsiteX2" fmla="*/ 0 w 5003"/>
                <a:gd name="connsiteY2" fmla="*/ 8676 h 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03" h="8675">
                  <a:moveTo>
                    <a:pt x="0" y="8676"/>
                  </a:moveTo>
                  <a:cubicBezTo>
                    <a:pt x="1151" y="7660"/>
                    <a:pt x="2302" y="6441"/>
                    <a:pt x="3454" y="5087"/>
                  </a:cubicBezTo>
                  <a:cubicBezTo>
                    <a:pt x="8194" y="-533"/>
                    <a:pt x="609" y="-4054"/>
                    <a:pt x="0" y="867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 305">
              <a:extLst>
                <a:ext uri="{FF2B5EF4-FFF2-40B4-BE49-F238E27FC236}">
                  <a16:creationId xmlns:a16="http://schemas.microsoft.com/office/drawing/2014/main" id="{D822663C-C4B7-CC65-A6C7-E13E8472167B}"/>
                </a:ext>
              </a:extLst>
            </p:cNvPr>
            <p:cNvSpPr/>
            <p:nvPr/>
          </p:nvSpPr>
          <p:spPr bwMode="ltGray">
            <a:xfrm>
              <a:off x="13890345" y="4233132"/>
              <a:ext cx="5090" cy="2705"/>
            </a:xfrm>
            <a:custGeom>
              <a:avLst/>
              <a:gdLst>
                <a:gd name="connsiteX0" fmla="*/ 5090 w 5090"/>
                <a:gd name="connsiteY0" fmla="*/ 2706 h 2705"/>
                <a:gd name="connsiteX1" fmla="*/ 2382 w 5090"/>
                <a:gd name="connsiteY1" fmla="*/ 606 h 2705"/>
                <a:gd name="connsiteX2" fmla="*/ 5090 w 5090"/>
                <a:gd name="connsiteY2" fmla="*/ 2706 h 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90" h="2705">
                  <a:moveTo>
                    <a:pt x="5090" y="2706"/>
                  </a:moveTo>
                  <a:cubicBezTo>
                    <a:pt x="4074" y="1690"/>
                    <a:pt x="3194" y="877"/>
                    <a:pt x="2382" y="606"/>
                  </a:cubicBezTo>
                  <a:cubicBezTo>
                    <a:pt x="-1681" y="-1019"/>
                    <a:pt x="-395" y="945"/>
                    <a:pt x="5090" y="270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 306">
              <a:extLst>
                <a:ext uri="{FF2B5EF4-FFF2-40B4-BE49-F238E27FC236}">
                  <a16:creationId xmlns:a16="http://schemas.microsoft.com/office/drawing/2014/main" id="{92F5D38A-CF33-7FBC-BF6E-E1F97F20652D}"/>
                </a:ext>
              </a:extLst>
            </p:cNvPr>
            <p:cNvSpPr/>
            <p:nvPr/>
          </p:nvSpPr>
          <p:spPr bwMode="ltGray">
            <a:xfrm>
              <a:off x="13609870" y="3070276"/>
              <a:ext cx="6580" cy="5735"/>
            </a:xfrm>
            <a:custGeom>
              <a:avLst/>
              <a:gdLst>
                <a:gd name="connsiteX0" fmla="*/ 3534 w 6580"/>
                <a:gd name="connsiteY0" fmla="*/ 2565 h 5735"/>
                <a:gd name="connsiteX1" fmla="*/ 2518 w 6580"/>
                <a:gd name="connsiteY1" fmla="*/ 4935 h 5735"/>
                <a:gd name="connsiteX2" fmla="*/ 6581 w 6580"/>
                <a:gd name="connsiteY2" fmla="*/ 5341 h 5735"/>
                <a:gd name="connsiteX3" fmla="*/ 3534 w 6580"/>
                <a:gd name="connsiteY3" fmla="*/ 2565 h 5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0" h="5735">
                  <a:moveTo>
                    <a:pt x="3534" y="2565"/>
                  </a:moveTo>
                  <a:cubicBezTo>
                    <a:pt x="-1206" y="-2717"/>
                    <a:pt x="-800" y="1211"/>
                    <a:pt x="2518" y="4935"/>
                  </a:cubicBezTo>
                  <a:cubicBezTo>
                    <a:pt x="3398" y="5883"/>
                    <a:pt x="4820" y="5951"/>
                    <a:pt x="6581" y="5341"/>
                  </a:cubicBezTo>
                  <a:cubicBezTo>
                    <a:pt x="5768" y="4732"/>
                    <a:pt x="4685" y="3852"/>
                    <a:pt x="3534" y="256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 307">
              <a:extLst>
                <a:ext uri="{FF2B5EF4-FFF2-40B4-BE49-F238E27FC236}">
                  <a16:creationId xmlns:a16="http://schemas.microsoft.com/office/drawing/2014/main" id="{7AE2C1D8-9912-A78D-B05D-A31C1ABAD197}"/>
                </a:ext>
              </a:extLst>
            </p:cNvPr>
            <p:cNvSpPr/>
            <p:nvPr/>
          </p:nvSpPr>
          <p:spPr bwMode="ltGray">
            <a:xfrm>
              <a:off x="12859032" y="2967731"/>
              <a:ext cx="1860" cy="761"/>
            </a:xfrm>
            <a:custGeom>
              <a:avLst/>
              <a:gdLst>
                <a:gd name="connsiteX0" fmla="*/ 1861 w 1860"/>
                <a:gd name="connsiteY0" fmla="*/ 762 h 761"/>
                <a:gd name="connsiteX1" fmla="*/ 1861 w 1860"/>
                <a:gd name="connsiteY1" fmla="*/ 762 h 761"/>
                <a:gd name="connsiteX2" fmla="*/ 1861 w 1860"/>
                <a:gd name="connsiteY2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60" h="761">
                  <a:moveTo>
                    <a:pt x="1861" y="762"/>
                  </a:moveTo>
                  <a:cubicBezTo>
                    <a:pt x="-306" y="-254"/>
                    <a:pt x="-915" y="-254"/>
                    <a:pt x="1861" y="762"/>
                  </a:cubicBezTo>
                  <a:lnTo>
                    <a:pt x="1861" y="762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 308">
              <a:extLst>
                <a:ext uri="{FF2B5EF4-FFF2-40B4-BE49-F238E27FC236}">
                  <a16:creationId xmlns:a16="http://schemas.microsoft.com/office/drawing/2014/main" id="{57E7407F-DC85-BF32-FE4E-73920DB35B56}"/>
                </a:ext>
              </a:extLst>
            </p:cNvPr>
            <p:cNvSpPr/>
            <p:nvPr/>
          </p:nvSpPr>
          <p:spPr bwMode="ltGray">
            <a:xfrm>
              <a:off x="11746368" y="2043047"/>
              <a:ext cx="5684844" cy="5004654"/>
            </a:xfrm>
            <a:custGeom>
              <a:avLst/>
              <a:gdLst>
                <a:gd name="connsiteX0" fmla="*/ 3812203 w 5684844"/>
                <a:gd name="connsiteY0" fmla="*/ 3232885 h 5004654"/>
                <a:gd name="connsiteX1" fmla="*/ 3819448 w 5684844"/>
                <a:gd name="connsiteY1" fmla="*/ 3257872 h 5004654"/>
                <a:gd name="connsiteX2" fmla="*/ 3834346 w 5684844"/>
                <a:gd name="connsiteY2" fmla="*/ 3287328 h 5004654"/>
                <a:gd name="connsiteX3" fmla="*/ 3836242 w 5684844"/>
                <a:gd name="connsiteY3" fmla="*/ 3317799 h 5004654"/>
                <a:gd name="connsiteX4" fmla="*/ 3854254 w 5684844"/>
                <a:gd name="connsiteY4" fmla="*/ 3342854 h 5004654"/>
                <a:gd name="connsiteX5" fmla="*/ 3871114 w 5684844"/>
                <a:gd name="connsiteY5" fmla="*/ 3369195 h 5004654"/>
                <a:gd name="connsiteX6" fmla="*/ 3869760 w 5684844"/>
                <a:gd name="connsiteY6" fmla="*/ 3400546 h 5004654"/>
                <a:gd name="connsiteX7" fmla="*/ 3875380 w 5684844"/>
                <a:gd name="connsiteY7" fmla="*/ 3438669 h 5004654"/>
                <a:gd name="connsiteX8" fmla="*/ 3863734 w 5684844"/>
                <a:gd name="connsiteY8" fmla="*/ 3460812 h 5004654"/>
                <a:gd name="connsiteX9" fmla="*/ 3873214 w 5684844"/>
                <a:gd name="connsiteY9" fmla="*/ 3477741 h 5004654"/>
                <a:gd name="connsiteX10" fmla="*/ 3856895 w 5684844"/>
                <a:gd name="connsiteY10" fmla="*/ 3492706 h 5004654"/>
                <a:gd name="connsiteX11" fmla="*/ 3867255 w 5684844"/>
                <a:gd name="connsiteY11" fmla="*/ 3517218 h 5004654"/>
                <a:gd name="connsiteX12" fmla="*/ 3864953 w 5684844"/>
                <a:gd name="connsiteY12" fmla="*/ 3538819 h 5004654"/>
                <a:gd name="connsiteX13" fmla="*/ 3864953 w 5684844"/>
                <a:gd name="connsiteY13" fmla="*/ 3539767 h 5004654"/>
                <a:gd name="connsiteX14" fmla="*/ 3865021 w 5684844"/>
                <a:gd name="connsiteY14" fmla="*/ 3539564 h 5004654"/>
                <a:gd name="connsiteX15" fmla="*/ 3868812 w 5684844"/>
                <a:gd name="connsiteY15" fmla="*/ 3524735 h 5004654"/>
                <a:gd name="connsiteX16" fmla="*/ 3893189 w 5684844"/>
                <a:gd name="connsiteY16" fmla="*/ 3538752 h 5004654"/>
                <a:gd name="connsiteX17" fmla="*/ 3924406 w 5684844"/>
                <a:gd name="connsiteY17" fmla="*/ 3580193 h 5004654"/>
                <a:gd name="connsiteX18" fmla="*/ 3935308 w 5684844"/>
                <a:gd name="connsiteY18" fmla="*/ 3601455 h 5004654"/>
                <a:gd name="connsiteX19" fmla="*/ 3941267 w 5684844"/>
                <a:gd name="connsiteY19" fmla="*/ 3628947 h 5004654"/>
                <a:gd name="connsiteX20" fmla="*/ 3935308 w 5684844"/>
                <a:gd name="connsiteY20" fmla="*/ 3660434 h 5004654"/>
                <a:gd name="connsiteX21" fmla="*/ 3958060 w 5684844"/>
                <a:gd name="connsiteY21" fmla="*/ 3673639 h 5004654"/>
                <a:gd name="connsiteX22" fmla="*/ 3970045 w 5684844"/>
                <a:gd name="connsiteY22" fmla="*/ 3702011 h 5004654"/>
                <a:gd name="connsiteX23" fmla="*/ 3974718 w 5684844"/>
                <a:gd name="connsiteY23" fmla="*/ 3718669 h 5004654"/>
                <a:gd name="connsiteX24" fmla="*/ 3994491 w 5684844"/>
                <a:gd name="connsiteY24" fmla="*/ 3723003 h 5004654"/>
                <a:gd name="connsiteX25" fmla="*/ 4009727 w 5684844"/>
                <a:gd name="connsiteY25" fmla="*/ 3732076 h 5004654"/>
                <a:gd name="connsiteX26" fmla="*/ 4045615 w 5684844"/>
                <a:gd name="connsiteY26" fmla="*/ 3758553 h 5004654"/>
                <a:gd name="connsiteX27" fmla="*/ 4072497 w 5684844"/>
                <a:gd name="connsiteY27" fmla="*/ 3762954 h 5004654"/>
                <a:gd name="connsiteX28" fmla="*/ 4064304 w 5684844"/>
                <a:gd name="connsiteY28" fmla="*/ 3737290 h 5004654"/>
                <a:gd name="connsiteX29" fmla="*/ 4044464 w 5684844"/>
                <a:gd name="connsiteY29" fmla="*/ 3711559 h 5004654"/>
                <a:gd name="connsiteX30" fmla="*/ 4039724 w 5684844"/>
                <a:gd name="connsiteY30" fmla="*/ 3663279 h 5004654"/>
                <a:gd name="connsiteX31" fmla="*/ 4021306 w 5684844"/>
                <a:gd name="connsiteY31" fmla="*/ 3622379 h 5004654"/>
                <a:gd name="connsiteX32" fmla="*/ 4008711 w 5684844"/>
                <a:gd name="connsiteY32" fmla="*/ 3593939 h 5004654"/>
                <a:gd name="connsiteX33" fmla="*/ 3983386 w 5684844"/>
                <a:gd name="connsiteY33" fmla="*/ 3596173 h 5004654"/>
                <a:gd name="connsiteX34" fmla="*/ 3973567 w 5684844"/>
                <a:gd name="connsiteY34" fmla="*/ 3579989 h 5004654"/>
                <a:gd name="connsiteX35" fmla="*/ 3951492 w 5684844"/>
                <a:gd name="connsiteY35" fmla="*/ 3562993 h 5004654"/>
                <a:gd name="connsiteX36" fmla="*/ 3934495 w 5684844"/>
                <a:gd name="connsiteY36" fmla="*/ 3552565 h 5004654"/>
                <a:gd name="connsiteX37" fmla="*/ 3935511 w 5684844"/>
                <a:gd name="connsiteY37" fmla="*/ 3536855 h 5004654"/>
                <a:gd name="connsiteX38" fmla="*/ 3928266 w 5684844"/>
                <a:gd name="connsiteY38" fmla="*/ 3521417 h 5004654"/>
                <a:gd name="connsiteX39" fmla="*/ 3909238 w 5684844"/>
                <a:gd name="connsiteY39" fmla="*/ 3495008 h 5004654"/>
                <a:gd name="connsiteX40" fmla="*/ 3892851 w 5684844"/>
                <a:gd name="connsiteY40" fmla="*/ 3465891 h 5004654"/>
                <a:gd name="connsiteX41" fmla="*/ 3894679 w 5684844"/>
                <a:gd name="connsiteY41" fmla="*/ 3439143 h 5004654"/>
                <a:gd name="connsiteX42" fmla="*/ 3901450 w 5684844"/>
                <a:gd name="connsiteY42" fmla="*/ 3420116 h 5004654"/>
                <a:gd name="connsiteX43" fmla="*/ 3916009 w 5684844"/>
                <a:gd name="connsiteY43" fmla="*/ 3403593 h 5004654"/>
                <a:gd name="connsiteX44" fmla="*/ 3917973 w 5684844"/>
                <a:gd name="connsiteY44" fmla="*/ 3376575 h 5004654"/>
                <a:gd name="connsiteX45" fmla="*/ 3925557 w 5684844"/>
                <a:gd name="connsiteY45" fmla="*/ 3354026 h 5004654"/>
                <a:gd name="connsiteX46" fmla="*/ 3938693 w 5684844"/>
                <a:gd name="connsiteY46" fmla="*/ 3364657 h 5004654"/>
                <a:gd name="connsiteX47" fmla="*/ 3965779 w 5684844"/>
                <a:gd name="connsiteY47" fmla="*/ 3369533 h 5004654"/>
                <a:gd name="connsiteX48" fmla="*/ 3979187 w 5684844"/>
                <a:gd name="connsiteY48" fmla="*/ 3396213 h 5004654"/>
                <a:gd name="connsiteX49" fmla="*/ 3995913 w 5684844"/>
                <a:gd name="connsiteY49" fmla="*/ 3395197 h 5004654"/>
                <a:gd name="connsiteX50" fmla="*/ 4006543 w 5684844"/>
                <a:gd name="connsiteY50" fmla="*/ 3400546 h 5004654"/>
                <a:gd name="connsiteX51" fmla="*/ 4009794 w 5684844"/>
                <a:gd name="connsiteY51" fmla="*/ 3419032 h 5004654"/>
                <a:gd name="connsiteX52" fmla="*/ 4028213 w 5684844"/>
                <a:gd name="connsiteY52" fmla="*/ 3431763 h 5004654"/>
                <a:gd name="connsiteX53" fmla="*/ 4039386 w 5684844"/>
                <a:gd name="connsiteY53" fmla="*/ 3422689 h 5004654"/>
                <a:gd name="connsiteX54" fmla="*/ 4042636 w 5684844"/>
                <a:gd name="connsiteY54" fmla="*/ 3448014 h 5004654"/>
                <a:gd name="connsiteX55" fmla="*/ 4050897 w 5684844"/>
                <a:gd name="connsiteY55" fmla="*/ 3454582 h 5004654"/>
                <a:gd name="connsiteX56" fmla="*/ 4062543 w 5684844"/>
                <a:gd name="connsiteY56" fmla="*/ 3463047 h 5004654"/>
                <a:gd name="connsiteX57" fmla="*/ 4078254 w 5684844"/>
                <a:gd name="connsiteY57" fmla="*/ 3470563 h 5004654"/>
                <a:gd name="connsiteX58" fmla="*/ 4074597 w 5684844"/>
                <a:gd name="connsiteY58" fmla="*/ 3482210 h 5004654"/>
                <a:gd name="connsiteX59" fmla="*/ 4084009 w 5684844"/>
                <a:gd name="connsiteY59" fmla="*/ 3498868 h 5004654"/>
                <a:gd name="connsiteX60" fmla="*/ 4083061 w 5684844"/>
                <a:gd name="connsiteY60" fmla="*/ 3513629 h 5004654"/>
                <a:gd name="connsiteX61" fmla="*/ 4080420 w 5684844"/>
                <a:gd name="connsiteY61" fmla="*/ 3527511 h 5004654"/>
                <a:gd name="connsiteX62" fmla="*/ 4108319 w 5684844"/>
                <a:gd name="connsiteY62" fmla="*/ 3517353 h 5004654"/>
                <a:gd name="connsiteX63" fmla="*/ 4125315 w 5684844"/>
                <a:gd name="connsiteY63" fmla="*/ 3492841 h 5004654"/>
                <a:gd name="connsiteX64" fmla="*/ 4132967 w 5684844"/>
                <a:gd name="connsiteY64" fmla="*/ 3469547 h 5004654"/>
                <a:gd name="connsiteX65" fmla="*/ 4154974 w 5684844"/>
                <a:gd name="connsiteY65" fmla="*/ 3459119 h 5004654"/>
                <a:gd name="connsiteX66" fmla="*/ 4198989 w 5684844"/>
                <a:gd name="connsiteY66" fmla="*/ 3443748 h 5004654"/>
                <a:gd name="connsiteX67" fmla="*/ 4223705 w 5684844"/>
                <a:gd name="connsiteY67" fmla="*/ 3416121 h 5004654"/>
                <a:gd name="connsiteX68" fmla="*/ 4221267 w 5684844"/>
                <a:gd name="connsiteY68" fmla="*/ 3382670 h 5004654"/>
                <a:gd name="connsiteX69" fmla="*/ 4232101 w 5684844"/>
                <a:gd name="connsiteY69" fmla="*/ 3343734 h 5004654"/>
                <a:gd name="connsiteX70" fmla="*/ 4224923 w 5684844"/>
                <a:gd name="connsiteY70" fmla="*/ 3315564 h 5004654"/>
                <a:gd name="connsiteX71" fmla="*/ 4209213 w 5684844"/>
                <a:gd name="connsiteY71" fmla="*/ 3270467 h 5004654"/>
                <a:gd name="connsiteX72" fmla="*/ 4164860 w 5684844"/>
                <a:gd name="connsiteY72" fmla="*/ 3235187 h 5004654"/>
                <a:gd name="connsiteX73" fmla="*/ 4133508 w 5684844"/>
                <a:gd name="connsiteY73" fmla="*/ 3199434 h 5004654"/>
                <a:gd name="connsiteX74" fmla="*/ 4121997 w 5684844"/>
                <a:gd name="connsiteY74" fmla="*/ 3178375 h 5004654"/>
                <a:gd name="connsiteX75" fmla="*/ 4092202 w 5684844"/>
                <a:gd name="connsiteY75" fmla="*/ 3172484 h 5004654"/>
                <a:gd name="connsiteX76" fmla="*/ 4086988 w 5684844"/>
                <a:gd name="connsiteY76" fmla="*/ 3142622 h 5004654"/>
                <a:gd name="connsiteX77" fmla="*/ 4096672 w 5684844"/>
                <a:gd name="connsiteY77" fmla="*/ 3110931 h 5004654"/>
                <a:gd name="connsiteX78" fmla="*/ 4105542 w 5684844"/>
                <a:gd name="connsiteY78" fmla="*/ 3091565 h 5004654"/>
                <a:gd name="connsiteX79" fmla="*/ 4112788 w 5684844"/>
                <a:gd name="connsiteY79" fmla="*/ 3077548 h 5004654"/>
                <a:gd name="connsiteX80" fmla="*/ 4136420 w 5684844"/>
                <a:gd name="connsiteY80" fmla="*/ 3079376 h 5004654"/>
                <a:gd name="connsiteX81" fmla="*/ 4143259 w 5684844"/>
                <a:gd name="connsiteY81" fmla="*/ 3063463 h 5004654"/>
                <a:gd name="connsiteX82" fmla="*/ 4148947 w 5684844"/>
                <a:gd name="connsiteY82" fmla="*/ 3053306 h 5004654"/>
                <a:gd name="connsiteX83" fmla="*/ 4170549 w 5684844"/>
                <a:gd name="connsiteY83" fmla="*/ 3048837 h 5004654"/>
                <a:gd name="connsiteX84" fmla="*/ 4181112 w 5684844"/>
                <a:gd name="connsiteY84" fmla="*/ 3051410 h 5004654"/>
                <a:gd name="connsiteX85" fmla="*/ 4201968 w 5684844"/>
                <a:gd name="connsiteY85" fmla="*/ 3051681 h 5004654"/>
                <a:gd name="connsiteX86" fmla="*/ 4207453 w 5684844"/>
                <a:gd name="connsiteY86" fmla="*/ 3063463 h 5004654"/>
                <a:gd name="connsiteX87" fmla="*/ 4217610 w 5684844"/>
                <a:gd name="connsiteY87" fmla="*/ 3087570 h 5004654"/>
                <a:gd name="connsiteX88" fmla="*/ 4224585 w 5684844"/>
                <a:gd name="connsiteY88" fmla="*/ 3096102 h 5004654"/>
                <a:gd name="connsiteX89" fmla="*/ 4222621 w 5684844"/>
                <a:gd name="connsiteY89" fmla="*/ 3096711 h 5004654"/>
                <a:gd name="connsiteX90" fmla="*/ 4188899 w 5684844"/>
                <a:gd name="connsiteY90" fmla="*/ 3107275 h 5004654"/>
                <a:gd name="connsiteX91" fmla="*/ 4187003 w 5684844"/>
                <a:gd name="connsiteY91" fmla="*/ 3135308 h 5004654"/>
                <a:gd name="connsiteX92" fmla="*/ 4201697 w 5684844"/>
                <a:gd name="connsiteY92" fmla="*/ 3181354 h 5004654"/>
                <a:gd name="connsiteX93" fmla="*/ 4241378 w 5684844"/>
                <a:gd name="connsiteY93" fmla="*/ 3157925 h 5004654"/>
                <a:gd name="connsiteX94" fmla="*/ 4259864 w 5684844"/>
                <a:gd name="connsiteY94" fmla="*/ 3135444 h 5004654"/>
                <a:gd name="connsiteX95" fmla="*/ 4255327 w 5684844"/>
                <a:gd name="connsiteY95" fmla="*/ 3106259 h 5004654"/>
                <a:gd name="connsiteX96" fmla="*/ 4239076 w 5684844"/>
                <a:gd name="connsiteY96" fmla="*/ 3096170 h 5004654"/>
                <a:gd name="connsiteX97" fmla="*/ 4229799 w 5684844"/>
                <a:gd name="connsiteY97" fmla="*/ 3084455 h 5004654"/>
                <a:gd name="connsiteX98" fmla="*/ 4225397 w 5684844"/>
                <a:gd name="connsiteY98" fmla="*/ 3068948 h 5004654"/>
                <a:gd name="connsiteX99" fmla="*/ 4239685 w 5684844"/>
                <a:gd name="connsiteY99" fmla="*/ 3055473 h 5004654"/>
                <a:gd name="connsiteX100" fmla="*/ 4271308 w 5684844"/>
                <a:gd name="connsiteY100" fmla="*/ 3062380 h 5004654"/>
                <a:gd name="connsiteX101" fmla="*/ 4278892 w 5684844"/>
                <a:gd name="connsiteY101" fmla="*/ 3035633 h 5004654"/>
                <a:gd name="connsiteX102" fmla="*/ 4295617 w 5684844"/>
                <a:gd name="connsiteY102" fmla="*/ 3036648 h 5004654"/>
                <a:gd name="connsiteX103" fmla="*/ 4313087 w 5684844"/>
                <a:gd name="connsiteY103" fmla="*/ 3031773 h 5004654"/>
                <a:gd name="connsiteX104" fmla="*/ 4320198 w 5684844"/>
                <a:gd name="connsiteY104" fmla="*/ 3010104 h 5004654"/>
                <a:gd name="connsiteX105" fmla="*/ 4335027 w 5684844"/>
                <a:gd name="connsiteY105" fmla="*/ 3012339 h 5004654"/>
                <a:gd name="connsiteX106" fmla="*/ 4345794 w 5684844"/>
                <a:gd name="connsiteY106" fmla="*/ 3011188 h 5004654"/>
                <a:gd name="connsiteX107" fmla="*/ 4357847 w 5684844"/>
                <a:gd name="connsiteY107" fmla="*/ 3006109 h 5004654"/>
                <a:gd name="connsiteX108" fmla="*/ 4370441 w 5684844"/>
                <a:gd name="connsiteY108" fmla="*/ 3005635 h 5004654"/>
                <a:gd name="connsiteX109" fmla="*/ 4390823 w 5684844"/>
                <a:gd name="connsiteY109" fmla="*/ 3012407 h 5004654"/>
                <a:gd name="connsiteX110" fmla="*/ 4410123 w 5684844"/>
                <a:gd name="connsiteY110" fmla="*/ 2994530 h 5004654"/>
                <a:gd name="connsiteX111" fmla="*/ 4427931 w 5684844"/>
                <a:gd name="connsiteY111" fmla="*/ 2976721 h 5004654"/>
                <a:gd name="connsiteX112" fmla="*/ 4435854 w 5684844"/>
                <a:gd name="connsiteY112" fmla="*/ 2962637 h 5004654"/>
                <a:gd name="connsiteX113" fmla="*/ 4457252 w 5684844"/>
                <a:gd name="connsiteY113" fmla="*/ 2969273 h 5004654"/>
                <a:gd name="connsiteX114" fmla="*/ 4461111 w 5684844"/>
                <a:gd name="connsiteY114" fmla="*/ 2962840 h 5004654"/>
                <a:gd name="connsiteX115" fmla="*/ 4468560 w 5684844"/>
                <a:gd name="connsiteY115" fmla="*/ 2949297 h 5004654"/>
                <a:gd name="connsiteX116" fmla="*/ 4474722 w 5684844"/>
                <a:gd name="connsiteY116" fmla="*/ 2940020 h 5004654"/>
                <a:gd name="connsiteX117" fmla="*/ 4460909 w 5684844"/>
                <a:gd name="connsiteY117" fmla="*/ 2940223 h 5004654"/>
                <a:gd name="connsiteX118" fmla="*/ 4466393 w 5684844"/>
                <a:gd name="connsiteY118" fmla="*/ 2927086 h 5004654"/>
                <a:gd name="connsiteX119" fmla="*/ 4487452 w 5684844"/>
                <a:gd name="connsiteY119" fmla="*/ 2923294 h 5004654"/>
                <a:gd name="connsiteX120" fmla="*/ 4489822 w 5684844"/>
                <a:gd name="connsiteY120" fmla="*/ 2923227 h 5004654"/>
                <a:gd name="connsiteX121" fmla="*/ 4489348 w 5684844"/>
                <a:gd name="connsiteY121" fmla="*/ 2921060 h 5004654"/>
                <a:gd name="connsiteX122" fmla="*/ 4494563 w 5684844"/>
                <a:gd name="connsiteY122" fmla="*/ 2912799 h 5004654"/>
                <a:gd name="connsiteX123" fmla="*/ 4502959 w 5684844"/>
                <a:gd name="connsiteY123" fmla="*/ 2903319 h 5004654"/>
                <a:gd name="connsiteX124" fmla="*/ 4500183 w 5684844"/>
                <a:gd name="connsiteY124" fmla="*/ 2893703 h 5004654"/>
                <a:gd name="connsiteX125" fmla="*/ 4512913 w 5684844"/>
                <a:gd name="connsiteY125" fmla="*/ 2905418 h 5004654"/>
                <a:gd name="connsiteX126" fmla="*/ 4506751 w 5684844"/>
                <a:gd name="connsiteY126" fmla="*/ 2880905 h 5004654"/>
                <a:gd name="connsiteX127" fmla="*/ 4510204 w 5684844"/>
                <a:gd name="connsiteY127" fmla="*/ 2870409 h 5004654"/>
                <a:gd name="connsiteX128" fmla="*/ 4504449 w 5684844"/>
                <a:gd name="connsiteY128" fmla="*/ 2866414 h 5004654"/>
                <a:gd name="connsiteX129" fmla="*/ 4519007 w 5684844"/>
                <a:gd name="connsiteY129" fmla="*/ 2868852 h 5004654"/>
                <a:gd name="connsiteX130" fmla="*/ 4515080 w 5684844"/>
                <a:gd name="connsiteY130" fmla="*/ 2858085 h 5004654"/>
                <a:gd name="connsiteX131" fmla="*/ 4503907 w 5684844"/>
                <a:gd name="connsiteY131" fmla="*/ 2851856 h 5004654"/>
                <a:gd name="connsiteX132" fmla="*/ 4509054 w 5684844"/>
                <a:gd name="connsiteY132" fmla="*/ 2843730 h 5004654"/>
                <a:gd name="connsiteX133" fmla="*/ 4517518 w 5684844"/>
                <a:gd name="connsiteY133" fmla="*/ 2842037 h 5004654"/>
                <a:gd name="connsiteX134" fmla="*/ 4526795 w 5684844"/>
                <a:gd name="connsiteY134" fmla="*/ 2818675 h 5004654"/>
                <a:gd name="connsiteX135" fmla="*/ 4547989 w 5684844"/>
                <a:gd name="connsiteY135" fmla="*/ 2785496 h 5004654"/>
                <a:gd name="connsiteX136" fmla="*/ 4559297 w 5684844"/>
                <a:gd name="connsiteY136" fmla="*/ 2775135 h 5004654"/>
                <a:gd name="connsiteX137" fmla="*/ 4567288 w 5684844"/>
                <a:gd name="connsiteY137" fmla="*/ 2761660 h 5004654"/>
                <a:gd name="connsiteX138" fmla="*/ 4556454 w 5684844"/>
                <a:gd name="connsiteY138" fmla="*/ 2756514 h 5004654"/>
                <a:gd name="connsiteX139" fmla="*/ 4549343 w 5684844"/>
                <a:gd name="connsiteY139" fmla="*/ 2746830 h 5004654"/>
                <a:gd name="connsiteX140" fmla="*/ 4563495 w 5684844"/>
                <a:gd name="connsiteY140" fmla="*/ 2743648 h 5004654"/>
                <a:gd name="connsiteX141" fmla="*/ 4574127 w 5684844"/>
                <a:gd name="connsiteY141" fmla="*/ 2735116 h 5004654"/>
                <a:gd name="connsiteX142" fmla="*/ 4566001 w 5684844"/>
                <a:gd name="connsiteY142" fmla="*/ 2727193 h 5004654"/>
                <a:gd name="connsiteX143" fmla="*/ 4542369 w 5684844"/>
                <a:gd name="connsiteY143" fmla="*/ 2740127 h 5004654"/>
                <a:gd name="connsiteX144" fmla="*/ 4551172 w 5684844"/>
                <a:gd name="connsiteY144" fmla="*/ 2725704 h 5004654"/>
                <a:gd name="connsiteX145" fmla="*/ 4571486 w 5684844"/>
                <a:gd name="connsiteY145" fmla="*/ 2715817 h 5004654"/>
                <a:gd name="connsiteX146" fmla="*/ 4544333 w 5684844"/>
                <a:gd name="connsiteY146" fmla="*/ 2712567 h 5004654"/>
                <a:gd name="connsiteX147" fmla="*/ 4532279 w 5684844"/>
                <a:gd name="connsiteY147" fmla="*/ 2703155 h 5004654"/>
                <a:gd name="connsiteX148" fmla="*/ 4518398 w 5684844"/>
                <a:gd name="connsiteY148" fmla="*/ 2704509 h 5004654"/>
                <a:gd name="connsiteX149" fmla="*/ 4518804 w 5684844"/>
                <a:gd name="connsiteY149" fmla="*/ 2700311 h 5004654"/>
                <a:gd name="connsiteX150" fmla="*/ 4532076 w 5684844"/>
                <a:gd name="connsiteY150" fmla="*/ 2691440 h 5004654"/>
                <a:gd name="connsiteX151" fmla="*/ 4538306 w 5684844"/>
                <a:gd name="connsiteY151" fmla="*/ 2678574 h 5004654"/>
                <a:gd name="connsiteX152" fmla="*/ 4546499 w 5684844"/>
                <a:gd name="connsiteY152" fmla="*/ 2666453 h 5004654"/>
                <a:gd name="connsiteX153" fmla="*/ 4543384 w 5684844"/>
                <a:gd name="connsiteY153" fmla="*/ 2652910 h 5004654"/>
                <a:gd name="connsiteX154" fmla="*/ 4520497 w 5684844"/>
                <a:gd name="connsiteY154" fmla="*/ 2641196 h 5004654"/>
                <a:gd name="connsiteX155" fmla="*/ 4511085 w 5684844"/>
                <a:gd name="connsiteY155" fmla="*/ 2630565 h 5004654"/>
                <a:gd name="connsiteX156" fmla="*/ 4517653 w 5684844"/>
                <a:gd name="connsiteY156" fmla="*/ 2632664 h 5004654"/>
                <a:gd name="connsiteX157" fmla="*/ 4527607 w 5684844"/>
                <a:gd name="connsiteY157" fmla="*/ 2627179 h 5004654"/>
                <a:gd name="connsiteX158" fmla="*/ 4548395 w 5684844"/>
                <a:gd name="connsiteY158" fmla="*/ 2632596 h 5004654"/>
                <a:gd name="connsiteX159" fmla="*/ 4550901 w 5684844"/>
                <a:gd name="connsiteY159" fmla="*/ 2623590 h 5004654"/>
                <a:gd name="connsiteX160" fmla="*/ 4537900 w 5684844"/>
                <a:gd name="connsiteY160" fmla="*/ 2604562 h 5004654"/>
                <a:gd name="connsiteX161" fmla="*/ 4519684 w 5684844"/>
                <a:gd name="connsiteY161" fmla="*/ 2593593 h 5004654"/>
                <a:gd name="connsiteX162" fmla="*/ 4512574 w 5684844"/>
                <a:gd name="connsiteY162" fmla="*/ 2575377 h 5004654"/>
                <a:gd name="connsiteX163" fmla="*/ 4484947 w 5684844"/>
                <a:gd name="connsiteY163" fmla="*/ 2567319 h 5004654"/>
                <a:gd name="connsiteX164" fmla="*/ 4462736 w 5684844"/>
                <a:gd name="connsiteY164" fmla="*/ 2522154 h 5004654"/>
                <a:gd name="connsiteX165" fmla="*/ 4436599 w 5684844"/>
                <a:gd name="connsiteY165" fmla="*/ 2495474 h 5004654"/>
                <a:gd name="connsiteX166" fmla="*/ 4426306 w 5684844"/>
                <a:gd name="connsiteY166" fmla="*/ 2469065 h 5004654"/>
                <a:gd name="connsiteX167" fmla="*/ 4454882 w 5684844"/>
                <a:gd name="connsiteY167" fmla="*/ 2470014 h 5004654"/>
                <a:gd name="connsiteX168" fmla="*/ 4444657 w 5684844"/>
                <a:gd name="connsiteY168" fmla="*/ 2450647 h 5004654"/>
                <a:gd name="connsiteX169" fmla="*/ 4464632 w 5684844"/>
                <a:gd name="connsiteY169" fmla="*/ 2446855 h 5004654"/>
                <a:gd name="connsiteX170" fmla="*/ 4489754 w 5684844"/>
                <a:gd name="connsiteY170" fmla="*/ 2425593 h 5004654"/>
                <a:gd name="connsiteX171" fmla="*/ 4520023 w 5684844"/>
                <a:gd name="connsiteY171" fmla="*/ 2427624 h 5004654"/>
                <a:gd name="connsiteX172" fmla="*/ 4535191 w 5684844"/>
                <a:gd name="connsiteY172" fmla="*/ 2390178 h 5004654"/>
                <a:gd name="connsiteX173" fmla="*/ 4502282 w 5684844"/>
                <a:gd name="connsiteY173" fmla="*/ 2380292 h 5004654"/>
                <a:gd name="connsiteX174" fmla="*/ 4468627 w 5684844"/>
                <a:gd name="connsiteY174" fmla="*/ 2369390 h 5004654"/>
                <a:gd name="connsiteX175" fmla="*/ 4429557 w 5684844"/>
                <a:gd name="connsiteY175" fmla="*/ 2386928 h 5004654"/>
                <a:gd name="connsiteX176" fmla="*/ 4403757 w 5684844"/>
                <a:gd name="connsiteY176" fmla="*/ 2392887 h 5004654"/>
                <a:gd name="connsiteX177" fmla="*/ 4383646 w 5684844"/>
                <a:gd name="connsiteY177" fmla="*/ 2382730 h 5004654"/>
                <a:gd name="connsiteX178" fmla="*/ 4355816 w 5684844"/>
                <a:gd name="connsiteY178" fmla="*/ 2358149 h 5004654"/>
                <a:gd name="connsiteX179" fmla="*/ 4351685 w 5684844"/>
                <a:gd name="connsiteY179" fmla="*/ 2324698 h 5004654"/>
                <a:gd name="connsiteX180" fmla="*/ 4384865 w 5684844"/>
                <a:gd name="connsiteY180" fmla="*/ 2311291 h 5004654"/>
                <a:gd name="connsiteX181" fmla="*/ 4394074 w 5684844"/>
                <a:gd name="connsiteY181" fmla="*/ 2281903 h 5004654"/>
                <a:gd name="connsiteX182" fmla="*/ 4427525 w 5684844"/>
                <a:gd name="connsiteY182" fmla="*/ 2256713 h 5004654"/>
                <a:gd name="connsiteX183" fmla="*/ 4453527 w 5684844"/>
                <a:gd name="connsiteY183" fmla="*/ 2219538 h 5004654"/>
                <a:gd name="connsiteX184" fmla="*/ 4453595 w 5684844"/>
                <a:gd name="connsiteY184" fmla="*/ 2264907 h 5004654"/>
                <a:gd name="connsiteX185" fmla="*/ 4465581 w 5684844"/>
                <a:gd name="connsiteY185" fmla="*/ 2288200 h 5004654"/>
                <a:gd name="connsiteX186" fmla="*/ 4472691 w 5684844"/>
                <a:gd name="connsiteY186" fmla="*/ 2308650 h 5004654"/>
                <a:gd name="connsiteX187" fmla="*/ 4450006 w 5684844"/>
                <a:gd name="connsiteY187" fmla="*/ 2313661 h 5004654"/>
                <a:gd name="connsiteX188" fmla="*/ 4463211 w 5684844"/>
                <a:gd name="connsiteY188" fmla="*/ 2334381 h 5004654"/>
                <a:gd name="connsiteX189" fmla="*/ 4492531 w 5684844"/>
                <a:gd name="connsiteY189" fmla="*/ 2310208 h 5004654"/>
                <a:gd name="connsiteX190" fmla="*/ 4531602 w 5684844"/>
                <a:gd name="connsiteY190" fmla="*/ 2276215 h 5004654"/>
                <a:gd name="connsiteX191" fmla="*/ 4561667 w 5684844"/>
                <a:gd name="connsiteY191" fmla="*/ 2278517 h 5004654"/>
                <a:gd name="connsiteX192" fmla="*/ 4587940 w 5684844"/>
                <a:gd name="connsiteY192" fmla="*/ 2289758 h 5004654"/>
                <a:gd name="connsiteX193" fmla="*/ 4588144 w 5684844"/>
                <a:gd name="connsiteY193" fmla="*/ 2325850 h 5004654"/>
                <a:gd name="connsiteX194" fmla="*/ 4603583 w 5684844"/>
                <a:gd name="connsiteY194" fmla="*/ 2357878 h 5004654"/>
                <a:gd name="connsiteX195" fmla="*/ 4609745 w 5684844"/>
                <a:gd name="connsiteY195" fmla="*/ 2361197 h 5004654"/>
                <a:gd name="connsiteX196" fmla="*/ 4629992 w 5684844"/>
                <a:gd name="connsiteY196" fmla="*/ 2361670 h 5004654"/>
                <a:gd name="connsiteX197" fmla="*/ 4652472 w 5684844"/>
                <a:gd name="connsiteY197" fmla="*/ 2382933 h 5004654"/>
                <a:gd name="connsiteX198" fmla="*/ 4645565 w 5684844"/>
                <a:gd name="connsiteY198" fmla="*/ 2398778 h 5004654"/>
                <a:gd name="connsiteX199" fmla="*/ 4648478 w 5684844"/>
                <a:gd name="connsiteY199" fmla="*/ 2412050 h 5004654"/>
                <a:gd name="connsiteX200" fmla="*/ 4668183 w 5684844"/>
                <a:gd name="connsiteY200" fmla="*/ 2425051 h 5004654"/>
                <a:gd name="connsiteX201" fmla="*/ 4670553 w 5684844"/>
                <a:gd name="connsiteY201" fmla="*/ 2453221 h 5004654"/>
                <a:gd name="connsiteX202" fmla="*/ 4660192 w 5684844"/>
                <a:gd name="connsiteY202" fmla="*/ 2499131 h 5004654"/>
                <a:gd name="connsiteX203" fmla="*/ 4689445 w 5684844"/>
                <a:gd name="connsiteY203" fmla="*/ 2500282 h 5004654"/>
                <a:gd name="connsiteX204" fmla="*/ 4699060 w 5684844"/>
                <a:gd name="connsiteY204" fmla="*/ 2480983 h 5004654"/>
                <a:gd name="connsiteX205" fmla="*/ 4739824 w 5684844"/>
                <a:gd name="connsiteY205" fmla="*/ 2496016 h 5004654"/>
                <a:gd name="connsiteX206" fmla="*/ 4758785 w 5684844"/>
                <a:gd name="connsiteY206" fmla="*/ 2441100 h 5004654"/>
                <a:gd name="connsiteX207" fmla="*/ 4743617 w 5684844"/>
                <a:gd name="connsiteY207" fmla="*/ 2407716 h 5004654"/>
                <a:gd name="connsiteX208" fmla="*/ 4733121 w 5684844"/>
                <a:gd name="connsiteY208" fmla="*/ 2371218 h 5004654"/>
                <a:gd name="connsiteX209" fmla="*/ 4714770 w 5684844"/>
                <a:gd name="connsiteY209" fmla="*/ 2335465 h 5004654"/>
                <a:gd name="connsiteX210" fmla="*/ 4685992 w 5684844"/>
                <a:gd name="connsiteY210" fmla="*/ 2309869 h 5004654"/>
                <a:gd name="connsiteX211" fmla="*/ 4674819 w 5684844"/>
                <a:gd name="connsiteY211" fmla="*/ 2301269 h 5004654"/>
                <a:gd name="connsiteX212" fmla="*/ 4652811 w 5684844"/>
                <a:gd name="connsiteY212" fmla="*/ 2293956 h 5004654"/>
                <a:gd name="connsiteX213" fmla="*/ 4650576 w 5684844"/>
                <a:gd name="connsiteY213" fmla="*/ 2274183 h 5004654"/>
                <a:gd name="connsiteX214" fmla="*/ 4654640 w 5684844"/>
                <a:gd name="connsiteY214" fmla="*/ 2253937 h 5004654"/>
                <a:gd name="connsiteX215" fmla="*/ 4687278 w 5684844"/>
                <a:gd name="connsiteY215" fmla="*/ 2229356 h 5004654"/>
                <a:gd name="connsiteX216" fmla="*/ 4699331 w 5684844"/>
                <a:gd name="connsiteY216" fmla="*/ 2197869 h 5004654"/>
                <a:gd name="connsiteX217" fmla="*/ 4703665 w 5684844"/>
                <a:gd name="connsiteY217" fmla="*/ 2173560 h 5004654"/>
                <a:gd name="connsiteX218" fmla="*/ 4695742 w 5684844"/>
                <a:gd name="connsiteY218" fmla="*/ 2150198 h 5004654"/>
                <a:gd name="connsiteX219" fmla="*/ 4720932 w 5684844"/>
                <a:gd name="connsiteY219" fmla="*/ 2129274 h 5004654"/>
                <a:gd name="connsiteX220" fmla="*/ 4735762 w 5684844"/>
                <a:gd name="connsiteY220" fmla="*/ 2110044 h 5004654"/>
                <a:gd name="connsiteX221" fmla="*/ 4743346 w 5684844"/>
                <a:gd name="connsiteY221" fmla="*/ 2090880 h 5004654"/>
                <a:gd name="connsiteX222" fmla="*/ 4759258 w 5684844"/>
                <a:gd name="connsiteY222" fmla="*/ 2078895 h 5004654"/>
                <a:gd name="connsiteX223" fmla="*/ 4785261 w 5684844"/>
                <a:gd name="connsiteY223" fmla="*/ 2116002 h 5004654"/>
                <a:gd name="connsiteX224" fmla="*/ 4825619 w 5684844"/>
                <a:gd name="connsiteY224" fmla="*/ 2073816 h 5004654"/>
                <a:gd name="connsiteX225" fmla="*/ 4843225 w 5684844"/>
                <a:gd name="connsiteY225" fmla="*/ 2036370 h 5004654"/>
                <a:gd name="connsiteX226" fmla="*/ 4857716 w 5684844"/>
                <a:gd name="connsiteY226" fmla="*/ 1995538 h 5004654"/>
                <a:gd name="connsiteX227" fmla="*/ 4885749 w 5684844"/>
                <a:gd name="connsiteY227" fmla="*/ 1961478 h 5004654"/>
                <a:gd name="connsiteX228" fmla="*/ 4899225 w 5684844"/>
                <a:gd name="connsiteY228" fmla="*/ 1929990 h 5004654"/>
                <a:gd name="connsiteX229" fmla="*/ 4891708 w 5684844"/>
                <a:gd name="connsiteY229" fmla="*/ 1905342 h 5004654"/>
                <a:gd name="connsiteX230" fmla="*/ 4903693 w 5684844"/>
                <a:gd name="connsiteY230" fmla="*/ 1889565 h 5004654"/>
                <a:gd name="connsiteX231" fmla="*/ 4909178 w 5684844"/>
                <a:gd name="connsiteY231" fmla="*/ 1860651 h 5004654"/>
                <a:gd name="connsiteX232" fmla="*/ 4913648 w 5684844"/>
                <a:gd name="connsiteY232" fmla="*/ 1807631 h 5004654"/>
                <a:gd name="connsiteX233" fmla="*/ 4918929 w 5684844"/>
                <a:gd name="connsiteY233" fmla="*/ 1761178 h 5004654"/>
                <a:gd name="connsiteX234" fmla="*/ 4905318 w 5684844"/>
                <a:gd name="connsiteY234" fmla="*/ 1727660 h 5004654"/>
                <a:gd name="connsiteX235" fmla="*/ 4894078 w 5684844"/>
                <a:gd name="connsiteY235" fmla="*/ 1684255 h 5004654"/>
                <a:gd name="connsiteX236" fmla="*/ 4883176 w 5684844"/>
                <a:gd name="connsiteY236" fmla="*/ 1639089 h 5004654"/>
                <a:gd name="connsiteX237" fmla="*/ 4912903 w 5684844"/>
                <a:gd name="connsiteY237" fmla="*/ 1624192 h 5004654"/>
                <a:gd name="connsiteX238" fmla="*/ 4952584 w 5684844"/>
                <a:gd name="connsiteY238" fmla="*/ 1677280 h 5004654"/>
                <a:gd name="connsiteX239" fmla="*/ 4956850 w 5684844"/>
                <a:gd name="connsiteY239" fmla="*/ 1742421 h 5004654"/>
                <a:gd name="connsiteX240" fmla="*/ 4981565 w 5684844"/>
                <a:gd name="connsiteY240" fmla="*/ 1787655 h 5004654"/>
                <a:gd name="connsiteX241" fmla="*/ 4974455 w 5684844"/>
                <a:gd name="connsiteY241" fmla="*/ 1823408 h 5004654"/>
                <a:gd name="connsiteX242" fmla="*/ 4981768 w 5684844"/>
                <a:gd name="connsiteY242" fmla="*/ 1855843 h 5004654"/>
                <a:gd name="connsiteX243" fmla="*/ 4997952 w 5684844"/>
                <a:gd name="connsiteY243" fmla="*/ 1892747 h 5004654"/>
                <a:gd name="connsiteX244" fmla="*/ 5018943 w 5684844"/>
                <a:gd name="connsiteY244" fmla="*/ 1913604 h 5004654"/>
                <a:gd name="connsiteX245" fmla="*/ 5029643 w 5684844"/>
                <a:gd name="connsiteY245" fmla="*/ 1898029 h 5004654"/>
                <a:gd name="connsiteX246" fmla="*/ 5038784 w 5684844"/>
                <a:gd name="connsiteY246" fmla="*/ 1887398 h 5004654"/>
                <a:gd name="connsiteX247" fmla="*/ 5064718 w 5684844"/>
                <a:gd name="connsiteY247" fmla="*/ 1885367 h 5004654"/>
                <a:gd name="connsiteX248" fmla="*/ 5067427 w 5684844"/>
                <a:gd name="connsiteY248" fmla="*/ 1902160 h 5004654"/>
                <a:gd name="connsiteX249" fmla="*/ 5071558 w 5684844"/>
                <a:gd name="connsiteY249" fmla="*/ 1875616 h 5004654"/>
                <a:gd name="connsiteX250" fmla="*/ 5053343 w 5684844"/>
                <a:gd name="connsiteY250" fmla="*/ 1863021 h 5004654"/>
                <a:gd name="connsiteX251" fmla="*/ 5037972 w 5684844"/>
                <a:gd name="connsiteY251" fmla="*/ 1855775 h 5004654"/>
                <a:gd name="connsiteX252" fmla="*/ 5028220 w 5684844"/>
                <a:gd name="connsiteY252" fmla="*/ 1831534 h 5004654"/>
                <a:gd name="connsiteX253" fmla="*/ 5009802 w 5684844"/>
                <a:gd name="connsiteY253" fmla="*/ 1811964 h 5004654"/>
                <a:gd name="connsiteX254" fmla="*/ 5008380 w 5684844"/>
                <a:gd name="connsiteY254" fmla="*/ 1757115 h 5004654"/>
                <a:gd name="connsiteX255" fmla="*/ 5007974 w 5684844"/>
                <a:gd name="connsiteY255" fmla="*/ 1728337 h 5004654"/>
                <a:gd name="connsiteX256" fmla="*/ 5024970 w 5684844"/>
                <a:gd name="connsiteY256" fmla="*/ 1728201 h 5004654"/>
                <a:gd name="connsiteX257" fmla="*/ 5021652 w 5684844"/>
                <a:gd name="connsiteY257" fmla="*/ 1723664 h 5004654"/>
                <a:gd name="connsiteX258" fmla="*/ 5013256 w 5684844"/>
                <a:gd name="connsiteY258" fmla="*/ 1659607 h 5004654"/>
                <a:gd name="connsiteX259" fmla="*/ 4983258 w 5684844"/>
                <a:gd name="connsiteY259" fmla="*/ 1601101 h 5004654"/>
                <a:gd name="connsiteX260" fmla="*/ 4935519 w 5684844"/>
                <a:gd name="connsiteY260" fmla="*/ 1556613 h 5004654"/>
                <a:gd name="connsiteX261" fmla="*/ 4922992 w 5684844"/>
                <a:gd name="connsiteY261" fmla="*/ 1535080 h 5004654"/>
                <a:gd name="connsiteX262" fmla="*/ 4924143 w 5684844"/>
                <a:gd name="connsiteY262" fmla="*/ 1515239 h 5004654"/>
                <a:gd name="connsiteX263" fmla="*/ 4932879 w 5684844"/>
                <a:gd name="connsiteY263" fmla="*/ 1517609 h 5004654"/>
                <a:gd name="connsiteX264" fmla="*/ 4918049 w 5684844"/>
                <a:gd name="connsiteY264" fmla="*/ 1491472 h 5004654"/>
                <a:gd name="connsiteX265" fmla="*/ 4893536 w 5684844"/>
                <a:gd name="connsiteY265" fmla="*/ 1481721 h 5004654"/>
                <a:gd name="connsiteX266" fmla="*/ 4890218 w 5684844"/>
                <a:gd name="connsiteY266" fmla="*/ 1467568 h 5004654"/>
                <a:gd name="connsiteX267" fmla="*/ 4886630 w 5684844"/>
                <a:gd name="connsiteY267" fmla="*/ 1451859 h 5004654"/>
                <a:gd name="connsiteX268" fmla="*/ 4869023 w 5684844"/>
                <a:gd name="connsiteY268" fmla="*/ 1453077 h 5004654"/>
                <a:gd name="connsiteX269" fmla="*/ 4862387 w 5684844"/>
                <a:gd name="connsiteY269" fmla="*/ 1440347 h 5004654"/>
                <a:gd name="connsiteX270" fmla="*/ 4858934 w 5684844"/>
                <a:gd name="connsiteY270" fmla="*/ 1455786 h 5004654"/>
                <a:gd name="connsiteX271" fmla="*/ 4848303 w 5684844"/>
                <a:gd name="connsiteY271" fmla="*/ 1444749 h 5004654"/>
                <a:gd name="connsiteX272" fmla="*/ 4858393 w 5684844"/>
                <a:gd name="connsiteY272" fmla="*/ 1462693 h 5004654"/>
                <a:gd name="connsiteX273" fmla="*/ 4869294 w 5684844"/>
                <a:gd name="connsiteY273" fmla="*/ 1474137 h 5004654"/>
                <a:gd name="connsiteX274" fmla="*/ 4887036 w 5684844"/>
                <a:gd name="connsiteY274" fmla="*/ 1487747 h 5004654"/>
                <a:gd name="connsiteX275" fmla="*/ 4888593 w 5684844"/>
                <a:gd name="connsiteY275" fmla="*/ 1500952 h 5004654"/>
                <a:gd name="connsiteX276" fmla="*/ 4862320 w 5684844"/>
                <a:gd name="connsiteY276" fmla="*/ 1495873 h 5004654"/>
                <a:gd name="connsiteX277" fmla="*/ 4848574 w 5684844"/>
                <a:gd name="connsiteY277" fmla="*/ 1509822 h 5004654"/>
                <a:gd name="connsiteX278" fmla="*/ 4793387 w 5684844"/>
                <a:gd name="connsiteY278" fmla="*/ 1485987 h 5004654"/>
                <a:gd name="connsiteX279" fmla="*/ 4772124 w 5684844"/>
                <a:gd name="connsiteY279" fmla="*/ 1471157 h 5004654"/>
                <a:gd name="connsiteX280" fmla="*/ 4762373 w 5684844"/>
                <a:gd name="connsiteY280" fmla="*/ 1465334 h 5004654"/>
                <a:gd name="connsiteX281" fmla="*/ 4737048 w 5684844"/>
                <a:gd name="connsiteY281" fmla="*/ 1474543 h 5004654"/>
                <a:gd name="connsiteX282" fmla="*/ 4741924 w 5684844"/>
                <a:gd name="connsiteY282" fmla="*/ 1490388 h 5004654"/>
                <a:gd name="connsiteX283" fmla="*/ 4727094 w 5684844"/>
                <a:gd name="connsiteY283" fmla="*/ 1511447 h 5004654"/>
                <a:gd name="connsiteX284" fmla="*/ 4722692 w 5684844"/>
                <a:gd name="connsiteY284" fmla="*/ 1490185 h 5004654"/>
                <a:gd name="connsiteX285" fmla="*/ 4709760 w 5684844"/>
                <a:gd name="connsiteY285" fmla="*/ 1498988 h 5004654"/>
                <a:gd name="connsiteX286" fmla="*/ 4691747 w 5684844"/>
                <a:gd name="connsiteY286" fmla="*/ 1488221 h 5004654"/>
                <a:gd name="connsiteX287" fmla="*/ 4687142 w 5684844"/>
                <a:gd name="connsiteY287" fmla="*/ 1461000 h 5004654"/>
                <a:gd name="connsiteX288" fmla="*/ 4660463 w 5684844"/>
                <a:gd name="connsiteY288" fmla="*/ 1448541 h 5004654"/>
                <a:gd name="connsiteX289" fmla="*/ 4634054 w 5684844"/>
                <a:gd name="connsiteY289" fmla="*/ 1468110 h 5004654"/>
                <a:gd name="connsiteX290" fmla="*/ 4632633 w 5684844"/>
                <a:gd name="connsiteY290" fmla="*/ 1434117 h 5004654"/>
                <a:gd name="connsiteX291" fmla="*/ 4654369 w 5684844"/>
                <a:gd name="connsiteY291" fmla="*/ 1388613 h 5004654"/>
                <a:gd name="connsiteX292" fmla="*/ 4668521 w 5684844"/>
                <a:gd name="connsiteY292" fmla="*/ 1337218 h 5004654"/>
                <a:gd name="connsiteX293" fmla="*/ 4675631 w 5684844"/>
                <a:gd name="connsiteY293" fmla="*/ 1293000 h 5004654"/>
                <a:gd name="connsiteX294" fmla="*/ 4704139 w 5684844"/>
                <a:gd name="connsiteY294" fmla="*/ 1267337 h 5004654"/>
                <a:gd name="connsiteX295" fmla="*/ 4706712 w 5684844"/>
                <a:gd name="connsiteY295" fmla="*/ 1216348 h 5004654"/>
                <a:gd name="connsiteX296" fmla="*/ 4709149 w 5684844"/>
                <a:gd name="connsiteY296" fmla="*/ 1175854 h 5004654"/>
                <a:gd name="connsiteX297" fmla="*/ 4760545 w 5684844"/>
                <a:gd name="connsiteY297" fmla="*/ 1135496 h 5004654"/>
                <a:gd name="connsiteX298" fmla="*/ 4805169 w 5684844"/>
                <a:gd name="connsiteY298" fmla="*/ 1118026 h 5004654"/>
                <a:gd name="connsiteX299" fmla="*/ 4826634 w 5684844"/>
                <a:gd name="connsiteY299" fmla="*/ 1124459 h 5004654"/>
                <a:gd name="connsiteX300" fmla="*/ 4833000 w 5684844"/>
                <a:gd name="connsiteY300" fmla="*/ 1109020 h 5004654"/>
                <a:gd name="connsiteX301" fmla="*/ 4896109 w 5684844"/>
                <a:gd name="connsiteY301" fmla="*/ 1081866 h 5004654"/>
                <a:gd name="connsiteX302" fmla="*/ 4931050 w 5684844"/>
                <a:gd name="connsiteY302" fmla="*/ 1059047 h 5004654"/>
                <a:gd name="connsiteX303" fmla="*/ 4980820 w 5684844"/>
                <a:gd name="connsiteY303" fmla="*/ 1081257 h 5004654"/>
                <a:gd name="connsiteX304" fmla="*/ 5025918 w 5684844"/>
                <a:gd name="connsiteY304" fmla="*/ 1092024 h 5004654"/>
                <a:gd name="connsiteX305" fmla="*/ 5050160 w 5684844"/>
                <a:gd name="connsiteY305" fmla="*/ 1071709 h 5004654"/>
                <a:gd name="connsiteX306" fmla="*/ 5074063 w 5684844"/>
                <a:gd name="connsiteY306" fmla="*/ 1072048 h 5004654"/>
                <a:gd name="connsiteX307" fmla="*/ 5082189 w 5684844"/>
                <a:gd name="connsiteY307" fmla="*/ 1043540 h 5004654"/>
                <a:gd name="connsiteX308" fmla="*/ 5045081 w 5684844"/>
                <a:gd name="connsiteY308" fmla="*/ 1037175 h 5004654"/>
                <a:gd name="connsiteX309" fmla="*/ 5053545 w 5684844"/>
                <a:gd name="connsiteY309" fmla="*/ 999729 h 5004654"/>
                <a:gd name="connsiteX310" fmla="*/ 5056999 w 5684844"/>
                <a:gd name="connsiteY310" fmla="*/ 926529 h 5004654"/>
                <a:gd name="connsiteX311" fmla="*/ 5083747 w 5684844"/>
                <a:gd name="connsiteY311" fmla="*/ 880619 h 5004654"/>
                <a:gd name="connsiteX312" fmla="*/ 5112051 w 5684844"/>
                <a:gd name="connsiteY312" fmla="*/ 861117 h 5004654"/>
                <a:gd name="connsiteX313" fmla="*/ 5137173 w 5684844"/>
                <a:gd name="connsiteY313" fmla="*/ 865383 h 5004654"/>
                <a:gd name="connsiteX314" fmla="*/ 5144080 w 5684844"/>
                <a:gd name="connsiteY314" fmla="*/ 863352 h 5004654"/>
                <a:gd name="connsiteX315" fmla="*/ 5155321 w 5684844"/>
                <a:gd name="connsiteY315" fmla="*/ 895448 h 5004654"/>
                <a:gd name="connsiteX316" fmla="*/ 5166832 w 5684844"/>
                <a:gd name="connsiteY316" fmla="*/ 912513 h 5004654"/>
                <a:gd name="connsiteX317" fmla="*/ 5179495 w 5684844"/>
                <a:gd name="connsiteY317" fmla="*/ 933165 h 5004654"/>
                <a:gd name="connsiteX318" fmla="*/ 5201773 w 5684844"/>
                <a:gd name="connsiteY318" fmla="*/ 903777 h 5004654"/>
                <a:gd name="connsiteX319" fmla="*/ 5221681 w 5684844"/>
                <a:gd name="connsiteY319" fmla="*/ 850757 h 5004654"/>
                <a:gd name="connsiteX320" fmla="*/ 5200622 w 5684844"/>
                <a:gd name="connsiteY320" fmla="*/ 801122 h 5004654"/>
                <a:gd name="connsiteX321" fmla="*/ 5226083 w 5684844"/>
                <a:gd name="connsiteY321" fmla="*/ 745055 h 5004654"/>
                <a:gd name="connsiteX322" fmla="*/ 5247683 w 5684844"/>
                <a:gd name="connsiteY322" fmla="*/ 777354 h 5004654"/>
                <a:gd name="connsiteX323" fmla="*/ 5235833 w 5684844"/>
                <a:gd name="connsiteY323" fmla="*/ 798752 h 5004654"/>
                <a:gd name="connsiteX324" fmla="*/ 5253710 w 5684844"/>
                <a:gd name="connsiteY324" fmla="*/ 829291 h 5004654"/>
                <a:gd name="connsiteX325" fmla="*/ 5257705 w 5684844"/>
                <a:gd name="connsiteY325" fmla="*/ 850621 h 5004654"/>
                <a:gd name="connsiteX326" fmla="*/ 5257299 w 5684844"/>
                <a:gd name="connsiteY326" fmla="*/ 875676 h 5004654"/>
                <a:gd name="connsiteX327" fmla="*/ 5263596 w 5684844"/>
                <a:gd name="connsiteY327" fmla="*/ 898902 h 5004654"/>
                <a:gd name="connsiteX328" fmla="*/ 5241860 w 5684844"/>
                <a:gd name="connsiteY328" fmla="*/ 936213 h 5004654"/>
                <a:gd name="connsiteX329" fmla="*/ 5247615 w 5684844"/>
                <a:gd name="connsiteY329" fmla="*/ 982733 h 5004654"/>
                <a:gd name="connsiteX330" fmla="*/ 5246126 w 5684844"/>
                <a:gd name="connsiteY330" fmla="*/ 1035821 h 5004654"/>
                <a:gd name="connsiteX331" fmla="*/ 5237933 w 5684844"/>
                <a:gd name="connsiteY331" fmla="*/ 1098998 h 5004654"/>
                <a:gd name="connsiteX332" fmla="*/ 5223510 w 5684844"/>
                <a:gd name="connsiteY332" fmla="*/ 1127912 h 5004654"/>
                <a:gd name="connsiteX333" fmla="*/ 5192699 w 5684844"/>
                <a:gd name="connsiteY333" fmla="*/ 1137460 h 5004654"/>
                <a:gd name="connsiteX334" fmla="*/ 5202653 w 5684844"/>
                <a:gd name="connsiteY334" fmla="*/ 1163937 h 5004654"/>
                <a:gd name="connsiteX335" fmla="*/ 5214639 w 5684844"/>
                <a:gd name="connsiteY335" fmla="*/ 1201180 h 5004654"/>
                <a:gd name="connsiteX336" fmla="*/ 5205971 w 5684844"/>
                <a:gd name="connsiteY336" fmla="*/ 1256096 h 5004654"/>
                <a:gd name="connsiteX337" fmla="*/ 5211253 w 5684844"/>
                <a:gd name="connsiteY337" fmla="*/ 1302142 h 5004654"/>
                <a:gd name="connsiteX338" fmla="*/ 5245246 w 5684844"/>
                <a:gd name="connsiteY338" fmla="*/ 1350761 h 5004654"/>
                <a:gd name="connsiteX339" fmla="*/ 5273753 w 5684844"/>
                <a:gd name="connsiteY339" fmla="*/ 1403849 h 5004654"/>
                <a:gd name="connsiteX340" fmla="*/ 5290276 w 5684844"/>
                <a:gd name="connsiteY340" fmla="*/ 1447525 h 5004654"/>
                <a:gd name="connsiteX341" fmla="*/ 5330769 w 5684844"/>
                <a:gd name="connsiteY341" fmla="*/ 1484835 h 5004654"/>
                <a:gd name="connsiteX342" fmla="*/ 5350948 w 5684844"/>
                <a:gd name="connsiteY342" fmla="*/ 1524245 h 5004654"/>
                <a:gd name="connsiteX343" fmla="*/ 5370585 w 5684844"/>
                <a:gd name="connsiteY343" fmla="*/ 1557629 h 5004654"/>
                <a:gd name="connsiteX344" fmla="*/ 5385550 w 5684844"/>
                <a:gd name="connsiteY344" fmla="*/ 1588709 h 5004654"/>
                <a:gd name="connsiteX345" fmla="*/ 5383654 w 5684844"/>
                <a:gd name="connsiteY345" fmla="*/ 1561962 h 5004654"/>
                <a:gd name="connsiteX346" fmla="*/ 5410537 w 5684844"/>
                <a:gd name="connsiteY346" fmla="*/ 1541242 h 5004654"/>
                <a:gd name="connsiteX347" fmla="*/ 5408573 w 5684844"/>
                <a:gd name="connsiteY347" fmla="*/ 1474949 h 5004654"/>
                <a:gd name="connsiteX348" fmla="*/ 5404916 w 5684844"/>
                <a:gd name="connsiteY348" fmla="*/ 1445967 h 5004654"/>
                <a:gd name="connsiteX349" fmla="*/ 5426788 w 5684844"/>
                <a:gd name="connsiteY349" fmla="*/ 1427413 h 5004654"/>
                <a:gd name="connsiteX350" fmla="*/ 5399770 w 5684844"/>
                <a:gd name="connsiteY350" fmla="*/ 1393150 h 5004654"/>
                <a:gd name="connsiteX351" fmla="*/ 5430986 w 5684844"/>
                <a:gd name="connsiteY351" fmla="*/ 1337489 h 5004654"/>
                <a:gd name="connsiteX352" fmla="*/ 5441889 w 5684844"/>
                <a:gd name="connsiteY352" fmla="*/ 1305324 h 5004654"/>
                <a:gd name="connsiteX353" fmla="*/ 5411688 w 5684844"/>
                <a:gd name="connsiteY353" fmla="*/ 1253658 h 5004654"/>
                <a:gd name="connsiteX354" fmla="*/ 5423402 w 5684844"/>
                <a:gd name="connsiteY354" fmla="*/ 1220546 h 5004654"/>
                <a:gd name="connsiteX355" fmla="*/ 5440060 w 5684844"/>
                <a:gd name="connsiteY355" fmla="*/ 1201383 h 5004654"/>
                <a:gd name="connsiteX356" fmla="*/ 5416496 w 5684844"/>
                <a:gd name="connsiteY356" fmla="*/ 1173620 h 5004654"/>
                <a:gd name="connsiteX357" fmla="*/ 5398551 w 5684844"/>
                <a:gd name="connsiteY357" fmla="*/ 1167119 h 5004654"/>
                <a:gd name="connsiteX358" fmla="*/ 5390223 w 5684844"/>
                <a:gd name="connsiteY358" fmla="*/ 1150935 h 5004654"/>
                <a:gd name="connsiteX359" fmla="*/ 5394691 w 5684844"/>
                <a:gd name="connsiteY359" fmla="*/ 1119854 h 5004654"/>
                <a:gd name="connsiteX360" fmla="*/ 5359616 w 5684844"/>
                <a:gd name="connsiteY360" fmla="*/ 1087690 h 5004654"/>
                <a:gd name="connsiteX361" fmla="*/ 5358261 w 5684844"/>
                <a:gd name="connsiteY361" fmla="*/ 1117213 h 5004654"/>
                <a:gd name="connsiteX362" fmla="*/ 5339233 w 5684844"/>
                <a:gd name="connsiteY362" fmla="*/ 1081325 h 5004654"/>
                <a:gd name="connsiteX363" fmla="*/ 5326029 w 5684844"/>
                <a:gd name="connsiteY363" fmla="*/ 987811 h 5004654"/>
                <a:gd name="connsiteX364" fmla="*/ 5319190 w 5684844"/>
                <a:gd name="connsiteY364" fmla="*/ 955985 h 5004654"/>
                <a:gd name="connsiteX365" fmla="*/ 5339233 w 5684844"/>
                <a:gd name="connsiteY365" fmla="*/ 951381 h 5004654"/>
                <a:gd name="connsiteX366" fmla="*/ 5354875 w 5684844"/>
                <a:gd name="connsiteY366" fmla="*/ 932691 h 5004654"/>
                <a:gd name="connsiteX367" fmla="*/ 5369637 w 5684844"/>
                <a:gd name="connsiteY367" fmla="*/ 914409 h 5004654"/>
                <a:gd name="connsiteX368" fmla="*/ 5385008 w 5684844"/>
                <a:gd name="connsiteY368" fmla="*/ 955173 h 5004654"/>
                <a:gd name="connsiteX369" fmla="*/ 5401192 w 5684844"/>
                <a:gd name="connsiteY369" fmla="*/ 903100 h 5004654"/>
                <a:gd name="connsiteX370" fmla="*/ 5434711 w 5684844"/>
                <a:gd name="connsiteY370" fmla="*/ 874592 h 5004654"/>
                <a:gd name="connsiteX371" fmla="*/ 5457802 w 5684844"/>
                <a:gd name="connsiteY371" fmla="*/ 892672 h 5004654"/>
                <a:gd name="connsiteX372" fmla="*/ 5508249 w 5684844"/>
                <a:gd name="connsiteY372" fmla="*/ 899579 h 5004654"/>
                <a:gd name="connsiteX373" fmla="*/ 5497618 w 5684844"/>
                <a:gd name="connsiteY373" fmla="*/ 859560 h 5004654"/>
                <a:gd name="connsiteX374" fmla="*/ 5514749 w 5684844"/>
                <a:gd name="connsiteY374" fmla="*/ 780469 h 5004654"/>
                <a:gd name="connsiteX375" fmla="*/ 5544273 w 5684844"/>
                <a:gd name="connsiteY375" fmla="*/ 703207 h 5004654"/>
                <a:gd name="connsiteX376" fmla="*/ 5610497 w 5684844"/>
                <a:gd name="connsiteY376" fmla="*/ 669147 h 5004654"/>
                <a:gd name="connsiteX377" fmla="*/ 5640224 w 5684844"/>
                <a:gd name="connsiteY377" fmla="*/ 649171 h 5004654"/>
                <a:gd name="connsiteX378" fmla="*/ 5645438 w 5684844"/>
                <a:gd name="connsiteY378" fmla="*/ 608678 h 5004654"/>
                <a:gd name="connsiteX379" fmla="*/ 5619572 w 5684844"/>
                <a:gd name="connsiteY379" fmla="*/ 590462 h 5004654"/>
                <a:gd name="connsiteX380" fmla="*/ 5595465 w 5684844"/>
                <a:gd name="connsiteY380" fmla="*/ 568252 h 5004654"/>
                <a:gd name="connsiteX381" fmla="*/ 5559373 w 5684844"/>
                <a:gd name="connsiteY381" fmla="*/ 547667 h 5004654"/>
                <a:gd name="connsiteX382" fmla="*/ 5551179 w 5684844"/>
                <a:gd name="connsiteY382" fmla="*/ 532025 h 5004654"/>
                <a:gd name="connsiteX383" fmla="*/ 5539059 w 5684844"/>
                <a:gd name="connsiteY383" fmla="*/ 519768 h 5004654"/>
                <a:gd name="connsiteX384" fmla="*/ 5532152 w 5684844"/>
                <a:gd name="connsiteY384" fmla="*/ 508257 h 5004654"/>
                <a:gd name="connsiteX385" fmla="*/ 5501545 w 5684844"/>
                <a:gd name="connsiteY385" fmla="*/ 501012 h 5004654"/>
                <a:gd name="connsiteX386" fmla="*/ 5509400 w 5684844"/>
                <a:gd name="connsiteY386" fmla="*/ 484015 h 5004654"/>
                <a:gd name="connsiteX387" fmla="*/ 5522063 w 5684844"/>
                <a:gd name="connsiteY387" fmla="*/ 443522 h 5004654"/>
                <a:gd name="connsiteX388" fmla="*/ 5523349 w 5684844"/>
                <a:gd name="connsiteY388" fmla="*/ 388538 h 5004654"/>
                <a:gd name="connsiteX389" fmla="*/ 5526329 w 5684844"/>
                <a:gd name="connsiteY389" fmla="*/ 351295 h 5004654"/>
                <a:gd name="connsiteX390" fmla="*/ 5543663 w 5684844"/>
                <a:gd name="connsiteY390" fmla="*/ 318860 h 5004654"/>
                <a:gd name="connsiteX391" fmla="*/ 5597361 w 5684844"/>
                <a:gd name="connsiteY391" fmla="*/ 309244 h 5004654"/>
                <a:gd name="connsiteX392" fmla="*/ 5629525 w 5684844"/>
                <a:gd name="connsiteY392" fmla="*/ 340122 h 5004654"/>
                <a:gd name="connsiteX393" fmla="*/ 5667581 w 5684844"/>
                <a:gd name="connsiteY393" fmla="*/ 333757 h 5004654"/>
                <a:gd name="connsiteX394" fmla="*/ 5676858 w 5684844"/>
                <a:gd name="connsiteY394" fmla="*/ 293941 h 5004654"/>
                <a:gd name="connsiteX395" fmla="*/ 5657153 w 5684844"/>
                <a:gd name="connsiteY395" fmla="*/ 265975 h 5004654"/>
                <a:gd name="connsiteX396" fmla="*/ 5658981 w 5684844"/>
                <a:gd name="connsiteY396" fmla="*/ 237602 h 5004654"/>
                <a:gd name="connsiteX397" fmla="*/ 5640089 w 5684844"/>
                <a:gd name="connsiteY397" fmla="*/ 196770 h 5004654"/>
                <a:gd name="connsiteX398" fmla="*/ 5662976 w 5684844"/>
                <a:gd name="connsiteY398" fmla="*/ 158038 h 5004654"/>
                <a:gd name="connsiteX399" fmla="*/ 5630947 w 5684844"/>
                <a:gd name="connsiteY399" fmla="*/ 137656 h 5004654"/>
                <a:gd name="connsiteX400" fmla="*/ 5623092 w 5684844"/>
                <a:gd name="connsiteY400" fmla="*/ 113549 h 5004654"/>
                <a:gd name="connsiteX401" fmla="*/ 5570208 w 5684844"/>
                <a:gd name="connsiteY401" fmla="*/ 107049 h 5004654"/>
                <a:gd name="connsiteX402" fmla="*/ 5535673 w 5684844"/>
                <a:gd name="connsiteY402" fmla="*/ 98178 h 5004654"/>
                <a:gd name="connsiteX403" fmla="*/ 5503441 w 5684844"/>
                <a:gd name="connsiteY403" fmla="*/ 123706 h 5004654"/>
                <a:gd name="connsiteX404" fmla="*/ 5462880 w 5684844"/>
                <a:gd name="connsiteY404" fmla="*/ 122284 h 5004654"/>
                <a:gd name="connsiteX405" fmla="*/ 5406677 w 5684844"/>
                <a:gd name="connsiteY405" fmla="*/ 115987 h 5004654"/>
                <a:gd name="connsiteX406" fmla="*/ 5337946 w 5684844"/>
                <a:gd name="connsiteY406" fmla="*/ 103731 h 5004654"/>
                <a:gd name="connsiteX407" fmla="*/ 5280254 w 5684844"/>
                <a:gd name="connsiteY407" fmla="*/ 107252 h 5004654"/>
                <a:gd name="connsiteX408" fmla="*/ 5220733 w 5684844"/>
                <a:gd name="connsiteY408" fmla="*/ 77931 h 5004654"/>
                <a:gd name="connsiteX409" fmla="*/ 5139001 w 5684844"/>
                <a:gd name="connsiteY409" fmla="*/ 73056 h 5004654"/>
                <a:gd name="connsiteX410" fmla="*/ 5075282 w 5684844"/>
                <a:gd name="connsiteY410" fmla="*/ 71837 h 5004654"/>
                <a:gd name="connsiteX411" fmla="*/ 5017183 w 5684844"/>
                <a:gd name="connsiteY411" fmla="*/ 98855 h 5004654"/>
                <a:gd name="connsiteX412" fmla="*/ 4973575 w 5684844"/>
                <a:gd name="connsiteY412" fmla="*/ 101496 h 5004654"/>
                <a:gd name="connsiteX413" fmla="*/ 4994025 w 5684844"/>
                <a:gd name="connsiteY413" fmla="*/ 144698 h 5004654"/>
                <a:gd name="connsiteX414" fmla="*/ 5049686 w 5684844"/>
                <a:gd name="connsiteY414" fmla="*/ 185327 h 5004654"/>
                <a:gd name="connsiteX415" fmla="*/ 5004791 w 5684844"/>
                <a:gd name="connsiteY415" fmla="*/ 219590 h 5004654"/>
                <a:gd name="connsiteX416" fmla="*/ 4989014 w 5684844"/>
                <a:gd name="connsiteY416" fmla="*/ 198260 h 5004654"/>
                <a:gd name="connsiteX417" fmla="*/ 4943375 w 5684844"/>
                <a:gd name="connsiteY417" fmla="*/ 183295 h 5004654"/>
                <a:gd name="connsiteX418" fmla="*/ 4962470 w 5684844"/>
                <a:gd name="connsiteY418" fmla="*/ 148964 h 5004654"/>
                <a:gd name="connsiteX419" fmla="*/ 4920554 w 5684844"/>
                <a:gd name="connsiteY419" fmla="*/ 128040 h 5004654"/>
                <a:gd name="connsiteX420" fmla="*/ 4916966 w 5684844"/>
                <a:gd name="connsiteY420" fmla="*/ 173409 h 5004654"/>
                <a:gd name="connsiteX421" fmla="*/ 4884191 w 5684844"/>
                <a:gd name="connsiteY421" fmla="*/ 188780 h 5004654"/>
                <a:gd name="connsiteX422" fmla="*/ 4845255 w 5684844"/>
                <a:gd name="connsiteY422" fmla="*/ 196906 h 5004654"/>
                <a:gd name="connsiteX423" fmla="*/ 4811805 w 5684844"/>
                <a:gd name="connsiteY423" fmla="*/ 216678 h 5004654"/>
                <a:gd name="connsiteX424" fmla="*/ 4749778 w 5684844"/>
                <a:gd name="connsiteY424" fmla="*/ 245186 h 5004654"/>
                <a:gd name="connsiteX425" fmla="*/ 4686397 w 5684844"/>
                <a:gd name="connsiteY425" fmla="*/ 194265 h 5004654"/>
                <a:gd name="connsiteX426" fmla="*/ 4647665 w 5684844"/>
                <a:gd name="connsiteY426" fmla="*/ 155803 h 5004654"/>
                <a:gd name="connsiteX427" fmla="*/ 4592749 w 5684844"/>
                <a:gd name="connsiteY427" fmla="*/ 149438 h 5004654"/>
                <a:gd name="connsiteX428" fmla="*/ 4562006 w 5684844"/>
                <a:gd name="connsiteY428" fmla="*/ 163861 h 5004654"/>
                <a:gd name="connsiteX429" fmla="*/ 4520429 w 5684844"/>
                <a:gd name="connsiteY429" fmla="*/ 181873 h 5004654"/>
                <a:gd name="connsiteX430" fmla="*/ 4460502 w 5684844"/>
                <a:gd name="connsiteY430" fmla="*/ 210652 h 5004654"/>
                <a:gd name="connsiteX431" fmla="*/ 4442896 w 5684844"/>
                <a:gd name="connsiteY431" fmla="*/ 196567 h 5004654"/>
                <a:gd name="connsiteX432" fmla="*/ 4397730 w 5684844"/>
                <a:gd name="connsiteY432" fmla="*/ 176795 h 5004654"/>
                <a:gd name="connsiteX433" fmla="*/ 4379109 w 5684844"/>
                <a:gd name="connsiteY433" fmla="*/ 200292 h 5004654"/>
                <a:gd name="connsiteX434" fmla="*/ 4367868 w 5684844"/>
                <a:gd name="connsiteY434" fmla="*/ 185056 h 5004654"/>
                <a:gd name="connsiteX435" fmla="*/ 4357576 w 5684844"/>
                <a:gd name="connsiteY435" fmla="*/ 187155 h 5004654"/>
                <a:gd name="connsiteX436" fmla="*/ 4328120 w 5684844"/>
                <a:gd name="connsiteY436" fmla="*/ 167992 h 5004654"/>
                <a:gd name="connsiteX437" fmla="*/ 4330625 w 5684844"/>
                <a:gd name="connsiteY437" fmla="*/ 149167 h 5004654"/>
                <a:gd name="connsiteX438" fmla="*/ 4316948 w 5684844"/>
                <a:gd name="connsiteY438" fmla="*/ 135895 h 5004654"/>
                <a:gd name="connsiteX439" fmla="*/ 4251671 w 5684844"/>
                <a:gd name="connsiteY439" fmla="*/ 142396 h 5004654"/>
                <a:gd name="connsiteX440" fmla="*/ 4220251 w 5684844"/>
                <a:gd name="connsiteY440" fmla="*/ 150657 h 5004654"/>
                <a:gd name="connsiteX441" fmla="*/ 4216053 w 5684844"/>
                <a:gd name="connsiteY441" fmla="*/ 145307 h 5004654"/>
                <a:gd name="connsiteX442" fmla="*/ 4115429 w 5684844"/>
                <a:gd name="connsiteY442" fmla="*/ 146865 h 5004654"/>
                <a:gd name="connsiteX443" fmla="*/ 4063086 w 5684844"/>
                <a:gd name="connsiteY443" fmla="*/ 142328 h 5004654"/>
                <a:gd name="connsiteX444" fmla="*/ 4070399 w 5684844"/>
                <a:gd name="connsiteY444" fmla="*/ 161017 h 5004654"/>
                <a:gd name="connsiteX445" fmla="*/ 4052725 w 5684844"/>
                <a:gd name="connsiteY445" fmla="*/ 182483 h 5004654"/>
                <a:gd name="connsiteX446" fmla="*/ 4056585 w 5684844"/>
                <a:gd name="connsiteY446" fmla="*/ 227377 h 5004654"/>
                <a:gd name="connsiteX447" fmla="*/ 4075409 w 5684844"/>
                <a:gd name="connsiteY447" fmla="*/ 214038 h 5004654"/>
                <a:gd name="connsiteX448" fmla="*/ 4075748 w 5684844"/>
                <a:gd name="connsiteY448" fmla="*/ 246744 h 5004654"/>
                <a:gd name="connsiteX449" fmla="*/ 4099515 w 5684844"/>
                <a:gd name="connsiteY449" fmla="*/ 246676 h 5004654"/>
                <a:gd name="connsiteX450" fmla="*/ 4104188 w 5684844"/>
                <a:gd name="connsiteY450" fmla="*/ 282023 h 5004654"/>
                <a:gd name="connsiteX451" fmla="*/ 4090713 w 5684844"/>
                <a:gd name="connsiteY451" fmla="*/ 265162 h 5004654"/>
                <a:gd name="connsiteX452" fmla="*/ 4051980 w 5684844"/>
                <a:gd name="connsiteY452" fmla="*/ 275522 h 5004654"/>
                <a:gd name="connsiteX453" fmla="*/ 4021711 w 5684844"/>
                <a:gd name="connsiteY453" fmla="*/ 297665 h 5004654"/>
                <a:gd name="connsiteX454" fmla="*/ 3990157 w 5684844"/>
                <a:gd name="connsiteY454" fmla="*/ 312833 h 5004654"/>
                <a:gd name="connsiteX455" fmla="*/ 3958331 w 5684844"/>
                <a:gd name="connsiteY455" fmla="*/ 318589 h 5004654"/>
                <a:gd name="connsiteX456" fmla="*/ 3922239 w 5684844"/>
                <a:gd name="connsiteY456" fmla="*/ 304301 h 5004654"/>
                <a:gd name="connsiteX457" fmla="*/ 3899487 w 5684844"/>
                <a:gd name="connsiteY457" fmla="*/ 296311 h 5004654"/>
                <a:gd name="connsiteX458" fmla="*/ 3901518 w 5684844"/>
                <a:gd name="connsiteY458" fmla="*/ 323735 h 5004654"/>
                <a:gd name="connsiteX459" fmla="*/ 3924068 w 5684844"/>
                <a:gd name="connsiteY459" fmla="*/ 364770 h 5004654"/>
                <a:gd name="connsiteX460" fmla="*/ 3912488 w 5684844"/>
                <a:gd name="connsiteY460" fmla="*/ 391043 h 5004654"/>
                <a:gd name="connsiteX461" fmla="*/ 3890414 w 5684844"/>
                <a:gd name="connsiteY461" fmla="*/ 387387 h 5004654"/>
                <a:gd name="connsiteX462" fmla="*/ 3843691 w 5684844"/>
                <a:gd name="connsiteY462" fmla="*/ 355696 h 5004654"/>
                <a:gd name="connsiteX463" fmla="*/ 3793649 w 5684844"/>
                <a:gd name="connsiteY463" fmla="*/ 345539 h 5004654"/>
                <a:gd name="connsiteX464" fmla="*/ 3795816 w 5684844"/>
                <a:gd name="connsiteY464" fmla="*/ 323058 h 5004654"/>
                <a:gd name="connsiteX465" fmla="*/ 3815792 w 5684844"/>
                <a:gd name="connsiteY465" fmla="*/ 307551 h 5004654"/>
                <a:gd name="connsiteX466" fmla="*/ 3797171 w 5684844"/>
                <a:gd name="connsiteY466" fmla="*/ 280059 h 5004654"/>
                <a:gd name="connsiteX467" fmla="*/ 3766360 w 5684844"/>
                <a:gd name="connsiteY467" fmla="*/ 238957 h 5004654"/>
                <a:gd name="connsiteX468" fmla="*/ 3682869 w 5684844"/>
                <a:gd name="connsiteY468" fmla="*/ 218168 h 5004654"/>
                <a:gd name="connsiteX469" fmla="*/ 3674810 w 5684844"/>
                <a:gd name="connsiteY469" fmla="*/ 228393 h 5004654"/>
                <a:gd name="connsiteX470" fmla="*/ 3619013 w 5684844"/>
                <a:gd name="connsiteY470" fmla="*/ 227310 h 5004654"/>
                <a:gd name="connsiteX471" fmla="*/ 3619013 w 5684844"/>
                <a:gd name="connsiteY471" fmla="*/ 262860 h 5004654"/>
                <a:gd name="connsiteX472" fmla="*/ 3612784 w 5684844"/>
                <a:gd name="connsiteY472" fmla="*/ 286898 h 5004654"/>
                <a:gd name="connsiteX473" fmla="*/ 3584479 w 5684844"/>
                <a:gd name="connsiteY473" fmla="*/ 294889 h 5004654"/>
                <a:gd name="connsiteX474" fmla="*/ 3506946 w 5684844"/>
                <a:gd name="connsiteY474" fmla="*/ 316693 h 5004654"/>
                <a:gd name="connsiteX475" fmla="*/ 3486361 w 5684844"/>
                <a:gd name="connsiteY475" fmla="*/ 277012 h 5004654"/>
                <a:gd name="connsiteX476" fmla="*/ 3444039 w 5684844"/>
                <a:gd name="connsiteY476" fmla="*/ 274913 h 5004654"/>
                <a:gd name="connsiteX477" fmla="*/ 3393389 w 5684844"/>
                <a:gd name="connsiteY477" fmla="*/ 283106 h 5004654"/>
                <a:gd name="connsiteX478" fmla="*/ 3348088 w 5684844"/>
                <a:gd name="connsiteY478" fmla="*/ 305114 h 5004654"/>
                <a:gd name="connsiteX479" fmla="*/ 3337795 w 5684844"/>
                <a:gd name="connsiteY479" fmla="*/ 301389 h 5004654"/>
                <a:gd name="connsiteX480" fmla="*/ 3307053 w 5684844"/>
                <a:gd name="connsiteY480" fmla="*/ 310395 h 5004654"/>
                <a:gd name="connsiteX481" fmla="*/ 3284842 w 5684844"/>
                <a:gd name="connsiteY481" fmla="*/ 317844 h 5004654"/>
                <a:gd name="connsiteX482" fmla="*/ 3282811 w 5684844"/>
                <a:gd name="connsiteY482" fmla="*/ 298884 h 5004654"/>
                <a:gd name="connsiteX483" fmla="*/ 3277191 w 5684844"/>
                <a:gd name="connsiteY483" fmla="*/ 295092 h 5004654"/>
                <a:gd name="connsiteX484" fmla="*/ 3265950 w 5684844"/>
                <a:gd name="connsiteY484" fmla="*/ 291774 h 5004654"/>
                <a:gd name="connsiteX485" fmla="*/ 3246855 w 5684844"/>
                <a:gd name="connsiteY485" fmla="*/ 299900 h 5004654"/>
                <a:gd name="connsiteX486" fmla="*/ 3228233 w 5684844"/>
                <a:gd name="connsiteY486" fmla="*/ 320349 h 5004654"/>
                <a:gd name="connsiteX487" fmla="*/ 3259382 w 5684844"/>
                <a:gd name="connsiteY487" fmla="*/ 325699 h 5004654"/>
                <a:gd name="connsiteX488" fmla="*/ 3271028 w 5684844"/>
                <a:gd name="connsiteY488" fmla="*/ 323532 h 5004654"/>
                <a:gd name="connsiteX489" fmla="*/ 3273534 w 5684844"/>
                <a:gd name="connsiteY489" fmla="*/ 335721 h 5004654"/>
                <a:gd name="connsiteX490" fmla="*/ 3253829 w 5684844"/>
                <a:gd name="connsiteY490" fmla="*/ 358540 h 5004654"/>
                <a:gd name="connsiteX491" fmla="*/ 3210628 w 5684844"/>
                <a:gd name="connsiteY491" fmla="*/ 384543 h 5004654"/>
                <a:gd name="connsiteX492" fmla="*/ 3185844 w 5684844"/>
                <a:gd name="connsiteY492" fmla="*/ 378448 h 5004654"/>
                <a:gd name="connsiteX493" fmla="*/ 3195053 w 5684844"/>
                <a:gd name="connsiteY493" fmla="*/ 343575 h 5004654"/>
                <a:gd name="connsiteX494" fmla="*/ 3209408 w 5684844"/>
                <a:gd name="connsiteY494" fmla="*/ 332335 h 5004654"/>
                <a:gd name="connsiteX495" fmla="*/ 3222951 w 5684844"/>
                <a:gd name="connsiteY495" fmla="*/ 307551 h 5004654"/>
                <a:gd name="connsiteX496" fmla="*/ 3211237 w 5684844"/>
                <a:gd name="connsiteY496" fmla="*/ 282497 h 5004654"/>
                <a:gd name="connsiteX497" fmla="*/ 3225457 w 5684844"/>
                <a:gd name="connsiteY497" fmla="*/ 253989 h 5004654"/>
                <a:gd name="connsiteX498" fmla="*/ 3235276 w 5684844"/>
                <a:gd name="connsiteY498" fmla="*/ 232185 h 5004654"/>
                <a:gd name="connsiteX499" fmla="*/ 3237307 w 5684844"/>
                <a:gd name="connsiteY499" fmla="*/ 212954 h 5004654"/>
                <a:gd name="connsiteX500" fmla="*/ 3257418 w 5684844"/>
                <a:gd name="connsiteY500" fmla="*/ 184717 h 5004654"/>
                <a:gd name="connsiteX501" fmla="*/ 3254506 w 5684844"/>
                <a:gd name="connsiteY501" fmla="*/ 142734 h 5004654"/>
                <a:gd name="connsiteX502" fmla="*/ 3241505 w 5684844"/>
                <a:gd name="connsiteY502" fmla="*/ 134879 h 5004654"/>
                <a:gd name="connsiteX503" fmla="*/ 3228910 w 5684844"/>
                <a:gd name="connsiteY503" fmla="*/ 126009 h 5004654"/>
                <a:gd name="connsiteX504" fmla="*/ 3215503 w 5684844"/>
                <a:gd name="connsiteY504" fmla="*/ 96891 h 5004654"/>
                <a:gd name="connsiteX505" fmla="*/ 3191194 w 5684844"/>
                <a:gd name="connsiteY505" fmla="*/ 74546 h 5004654"/>
                <a:gd name="connsiteX506" fmla="*/ 3186250 w 5684844"/>
                <a:gd name="connsiteY506" fmla="*/ 86802 h 5004654"/>
                <a:gd name="connsiteX507" fmla="*/ 3166613 w 5684844"/>
                <a:gd name="connsiteY507" fmla="*/ 79489 h 5004654"/>
                <a:gd name="connsiteX508" fmla="*/ 3146095 w 5684844"/>
                <a:gd name="connsiteY508" fmla="*/ 58700 h 5004654"/>
                <a:gd name="connsiteX509" fmla="*/ 3124969 w 5684844"/>
                <a:gd name="connsiteY509" fmla="*/ 42923 h 5004654"/>
                <a:gd name="connsiteX510" fmla="*/ 3089892 w 5684844"/>
                <a:gd name="connsiteY510" fmla="*/ 62831 h 5004654"/>
                <a:gd name="connsiteX511" fmla="*/ 3049534 w 5684844"/>
                <a:gd name="connsiteY511" fmla="*/ 64253 h 5004654"/>
                <a:gd name="connsiteX512" fmla="*/ 3038226 w 5684844"/>
                <a:gd name="connsiteY512" fmla="*/ 82062 h 5004654"/>
                <a:gd name="connsiteX513" fmla="*/ 3042899 w 5684844"/>
                <a:gd name="connsiteY513" fmla="*/ 110773 h 5004654"/>
                <a:gd name="connsiteX514" fmla="*/ 3022720 w 5684844"/>
                <a:gd name="connsiteY514" fmla="*/ 101022 h 5004654"/>
                <a:gd name="connsiteX515" fmla="*/ 2993263 w 5684844"/>
                <a:gd name="connsiteY515" fmla="*/ 58091 h 5004654"/>
                <a:gd name="connsiteX516" fmla="*/ 2951754 w 5684844"/>
                <a:gd name="connsiteY516" fmla="*/ 71431 h 5004654"/>
                <a:gd name="connsiteX517" fmla="*/ 2945931 w 5684844"/>
                <a:gd name="connsiteY517" fmla="*/ 38522 h 5004654"/>
                <a:gd name="connsiteX518" fmla="*/ 2945863 w 5684844"/>
                <a:gd name="connsiteY518" fmla="*/ 18343 h 5004654"/>
                <a:gd name="connsiteX519" fmla="*/ 2919725 w 5684844"/>
                <a:gd name="connsiteY519" fmla="*/ 737 h 5004654"/>
                <a:gd name="connsiteX520" fmla="*/ 2882686 w 5684844"/>
                <a:gd name="connsiteY520" fmla="*/ 15295 h 5004654"/>
                <a:gd name="connsiteX521" fmla="*/ 2869211 w 5684844"/>
                <a:gd name="connsiteY521" fmla="*/ 69129 h 5004654"/>
                <a:gd name="connsiteX522" fmla="*/ 2864471 w 5684844"/>
                <a:gd name="connsiteY522" fmla="*/ 97704 h 5004654"/>
                <a:gd name="connsiteX523" fmla="*/ 2879707 w 5684844"/>
                <a:gd name="connsiteY523" fmla="*/ 131358 h 5004654"/>
                <a:gd name="connsiteX524" fmla="*/ 2876389 w 5684844"/>
                <a:gd name="connsiteY524" fmla="*/ 172799 h 5004654"/>
                <a:gd name="connsiteX525" fmla="*/ 2854652 w 5684844"/>
                <a:gd name="connsiteY525" fmla="*/ 178758 h 5004654"/>
                <a:gd name="connsiteX526" fmla="*/ 2857970 w 5684844"/>
                <a:gd name="connsiteY526" fmla="*/ 184988 h 5004654"/>
                <a:gd name="connsiteX527" fmla="*/ 2856819 w 5684844"/>
                <a:gd name="connsiteY527" fmla="*/ 185597 h 5004654"/>
                <a:gd name="connsiteX528" fmla="*/ 2842802 w 5684844"/>
                <a:gd name="connsiteY528" fmla="*/ 205438 h 5004654"/>
                <a:gd name="connsiteX529" fmla="*/ 2831426 w 5684844"/>
                <a:gd name="connsiteY529" fmla="*/ 214173 h 5004654"/>
                <a:gd name="connsiteX530" fmla="*/ 2823842 w 5684844"/>
                <a:gd name="connsiteY530" fmla="*/ 232795 h 5004654"/>
                <a:gd name="connsiteX531" fmla="*/ 2819508 w 5684844"/>
                <a:gd name="connsiteY531" fmla="*/ 226023 h 5004654"/>
                <a:gd name="connsiteX532" fmla="*/ 2800345 w 5684844"/>
                <a:gd name="connsiteY532" fmla="*/ 233878 h 5004654"/>
                <a:gd name="connsiteX533" fmla="*/ 2814565 w 5684844"/>
                <a:gd name="connsiteY533" fmla="*/ 213767 h 5004654"/>
                <a:gd name="connsiteX534" fmla="*/ 2768248 w 5684844"/>
                <a:gd name="connsiteY534" fmla="*/ 209704 h 5004654"/>
                <a:gd name="connsiteX535" fmla="*/ 2733375 w 5684844"/>
                <a:gd name="connsiteY535" fmla="*/ 240920 h 5004654"/>
                <a:gd name="connsiteX536" fmla="*/ 2725114 w 5684844"/>
                <a:gd name="connsiteY536" fmla="*/ 265027 h 5004654"/>
                <a:gd name="connsiteX537" fmla="*/ 2670333 w 5684844"/>
                <a:gd name="connsiteY537" fmla="*/ 311817 h 5004654"/>
                <a:gd name="connsiteX538" fmla="*/ 2654014 w 5684844"/>
                <a:gd name="connsiteY538" fmla="*/ 344930 h 5004654"/>
                <a:gd name="connsiteX539" fmla="*/ 2653133 w 5684844"/>
                <a:gd name="connsiteY539" fmla="*/ 388944 h 5004654"/>
                <a:gd name="connsiteX540" fmla="*/ 2666947 w 5684844"/>
                <a:gd name="connsiteY540" fmla="*/ 403300 h 5004654"/>
                <a:gd name="connsiteX541" fmla="*/ 2674058 w 5684844"/>
                <a:gd name="connsiteY541" fmla="*/ 430115 h 5004654"/>
                <a:gd name="connsiteX542" fmla="*/ 2677511 w 5684844"/>
                <a:gd name="connsiteY542" fmla="*/ 457945 h 5004654"/>
                <a:gd name="connsiteX543" fmla="*/ 2637424 w 5684844"/>
                <a:gd name="connsiteY543" fmla="*/ 474129 h 5004654"/>
                <a:gd name="connsiteX544" fmla="*/ 2605327 w 5684844"/>
                <a:gd name="connsiteY544" fmla="*/ 496610 h 5004654"/>
                <a:gd name="connsiteX545" fmla="*/ 2557453 w 5684844"/>
                <a:gd name="connsiteY545" fmla="*/ 499657 h 5004654"/>
                <a:gd name="connsiteX546" fmla="*/ 2555422 w 5684844"/>
                <a:gd name="connsiteY546" fmla="*/ 536426 h 5004654"/>
                <a:gd name="connsiteX547" fmla="*/ 2566120 w 5684844"/>
                <a:gd name="connsiteY547" fmla="*/ 576242 h 5004654"/>
                <a:gd name="connsiteX548" fmla="*/ 2607765 w 5684844"/>
                <a:gd name="connsiteY548" fmla="*/ 590936 h 5004654"/>
                <a:gd name="connsiteX549" fmla="*/ 2641758 w 5684844"/>
                <a:gd name="connsiteY549" fmla="*/ 619647 h 5004654"/>
                <a:gd name="connsiteX550" fmla="*/ 2630856 w 5684844"/>
                <a:gd name="connsiteY550" fmla="*/ 657635 h 5004654"/>
                <a:gd name="connsiteX551" fmla="*/ 2609932 w 5684844"/>
                <a:gd name="connsiteY551" fmla="*/ 630143 h 5004654"/>
                <a:gd name="connsiteX552" fmla="*/ 2588060 w 5684844"/>
                <a:gd name="connsiteY552" fmla="*/ 618158 h 5004654"/>
                <a:gd name="connsiteX553" fmla="*/ 2562193 w 5684844"/>
                <a:gd name="connsiteY553" fmla="*/ 609558 h 5004654"/>
                <a:gd name="connsiteX554" fmla="*/ 2519262 w 5684844"/>
                <a:gd name="connsiteY554" fmla="*/ 615043 h 5004654"/>
                <a:gd name="connsiteX555" fmla="*/ 2522986 w 5684844"/>
                <a:gd name="connsiteY555" fmla="*/ 631430 h 5004654"/>
                <a:gd name="connsiteX556" fmla="*/ 2513845 w 5684844"/>
                <a:gd name="connsiteY556" fmla="*/ 650457 h 5004654"/>
                <a:gd name="connsiteX557" fmla="*/ 2478024 w 5684844"/>
                <a:gd name="connsiteY557" fmla="*/ 657026 h 5004654"/>
                <a:gd name="connsiteX558" fmla="*/ 2506329 w 5684844"/>
                <a:gd name="connsiteY558" fmla="*/ 696029 h 5004654"/>
                <a:gd name="connsiteX559" fmla="*/ 2487707 w 5684844"/>
                <a:gd name="connsiteY559" fmla="*/ 716208 h 5004654"/>
                <a:gd name="connsiteX560" fmla="*/ 2475586 w 5684844"/>
                <a:gd name="connsiteY560" fmla="*/ 675715 h 5004654"/>
                <a:gd name="connsiteX561" fmla="*/ 2465158 w 5684844"/>
                <a:gd name="connsiteY561" fmla="*/ 657974 h 5004654"/>
                <a:gd name="connsiteX562" fmla="*/ 2463668 w 5684844"/>
                <a:gd name="connsiteY562" fmla="*/ 639894 h 5004654"/>
                <a:gd name="connsiteX563" fmla="*/ 2441729 w 5684844"/>
                <a:gd name="connsiteY563" fmla="*/ 623439 h 5004654"/>
                <a:gd name="connsiteX564" fmla="*/ 2439359 w 5684844"/>
                <a:gd name="connsiteY564" fmla="*/ 617277 h 5004654"/>
                <a:gd name="connsiteX565" fmla="*/ 2441526 w 5684844"/>
                <a:gd name="connsiteY565" fmla="*/ 649442 h 5004654"/>
                <a:gd name="connsiteX566" fmla="*/ 2419248 w 5684844"/>
                <a:gd name="connsiteY566" fmla="*/ 675647 h 5004654"/>
                <a:gd name="connsiteX567" fmla="*/ 2422972 w 5684844"/>
                <a:gd name="connsiteY567" fmla="*/ 710385 h 5004654"/>
                <a:gd name="connsiteX568" fmla="*/ 2400897 w 5684844"/>
                <a:gd name="connsiteY568" fmla="*/ 705442 h 5004654"/>
                <a:gd name="connsiteX569" fmla="*/ 2392907 w 5684844"/>
                <a:gd name="connsiteY569" fmla="*/ 686278 h 5004654"/>
                <a:gd name="connsiteX570" fmla="*/ 2391823 w 5684844"/>
                <a:gd name="connsiteY570" fmla="*/ 627435 h 5004654"/>
                <a:gd name="connsiteX571" fmla="*/ 2365686 w 5684844"/>
                <a:gd name="connsiteY571" fmla="*/ 610845 h 5004654"/>
                <a:gd name="connsiteX572" fmla="*/ 2334402 w 5684844"/>
                <a:gd name="connsiteY572" fmla="*/ 612537 h 5004654"/>
                <a:gd name="connsiteX573" fmla="*/ 2291809 w 5684844"/>
                <a:gd name="connsiteY573" fmla="*/ 617616 h 5004654"/>
                <a:gd name="connsiteX574" fmla="*/ 2276235 w 5684844"/>
                <a:gd name="connsiteY574" fmla="*/ 626554 h 5004654"/>
                <a:gd name="connsiteX575" fmla="*/ 2285037 w 5684844"/>
                <a:gd name="connsiteY575" fmla="*/ 667995 h 5004654"/>
                <a:gd name="connsiteX576" fmla="*/ 2276235 w 5684844"/>
                <a:gd name="connsiteY576" fmla="*/ 747086 h 5004654"/>
                <a:gd name="connsiteX577" fmla="*/ 2291200 w 5684844"/>
                <a:gd name="connsiteY577" fmla="*/ 789272 h 5004654"/>
                <a:gd name="connsiteX578" fmla="*/ 2296278 w 5684844"/>
                <a:gd name="connsiteY578" fmla="*/ 822182 h 5004654"/>
                <a:gd name="connsiteX579" fmla="*/ 2305216 w 5684844"/>
                <a:gd name="connsiteY579" fmla="*/ 849606 h 5004654"/>
                <a:gd name="connsiteX580" fmla="*/ 2328916 w 5684844"/>
                <a:gd name="connsiteY580" fmla="*/ 867550 h 5004654"/>
                <a:gd name="connsiteX581" fmla="*/ 2344491 w 5684844"/>
                <a:gd name="connsiteY581" fmla="*/ 881635 h 5004654"/>
                <a:gd name="connsiteX582" fmla="*/ 2376316 w 5684844"/>
                <a:gd name="connsiteY582" fmla="*/ 906621 h 5004654"/>
                <a:gd name="connsiteX583" fmla="*/ 2380786 w 5684844"/>
                <a:gd name="connsiteY583" fmla="*/ 946302 h 5004654"/>
                <a:gd name="connsiteX584" fmla="*/ 2347064 w 5684844"/>
                <a:gd name="connsiteY584" fmla="*/ 936551 h 5004654"/>
                <a:gd name="connsiteX585" fmla="*/ 2328578 w 5684844"/>
                <a:gd name="connsiteY585" fmla="*/ 913935 h 5004654"/>
                <a:gd name="connsiteX586" fmla="*/ 2296887 w 5684844"/>
                <a:gd name="connsiteY586" fmla="*/ 893079 h 5004654"/>
                <a:gd name="connsiteX587" fmla="*/ 2271156 w 5684844"/>
                <a:gd name="connsiteY587" fmla="*/ 882921 h 5004654"/>
                <a:gd name="connsiteX588" fmla="*/ 2241632 w 5684844"/>
                <a:gd name="connsiteY588" fmla="*/ 876150 h 5004654"/>
                <a:gd name="connsiteX589" fmla="*/ 2178252 w 5684844"/>
                <a:gd name="connsiteY589" fmla="*/ 858002 h 5004654"/>
                <a:gd name="connsiteX590" fmla="*/ 2145681 w 5684844"/>
                <a:gd name="connsiteY590" fmla="*/ 872832 h 5004654"/>
                <a:gd name="connsiteX591" fmla="*/ 2143040 w 5684844"/>
                <a:gd name="connsiteY591" fmla="*/ 870191 h 5004654"/>
                <a:gd name="connsiteX592" fmla="*/ 2133967 w 5684844"/>
                <a:gd name="connsiteY592" fmla="*/ 872019 h 5004654"/>
                <a:gd name="connsiteX593" fmla="*/ 2133019 w 5684844"/>
                <a:gd name="connsiteY593" fmla="*/ 870868 h 5004654"/>
                <a:gd name="connsiteX594" fmla="*/ 2135592 w 5684844"/>
                <a:gd name="connsiteY594" fmla="*/ 876488 h 5004654"/>
                <a:gd name="connsiteX595" fmla="*/ 2155432 w 5684844"/>
                <a:gd name="connsiteY595" fmla="*/ 897074 h 5004654"/>
                <a:gd name="connsiteX596" fmla="*/ 2164371 w 5684844"/>
                <a:gd name="connsiteY596" fmla="*/ 926191 h 5004654"/>
                <a:gd name="connsiteX597" fmla="*/ 2156244 w 5684844"/>
                <a:gd name="connsiteY597" fmla="*/ 941359 h 5004654"/>
                <a:gd name="connsiteX598" fmla="*/ 2147239 w 5684844"/>
                <a:gd name="connsiteY598" fmla="*/ 940208 h 5004654"/>
                <a:gd name="connsiteX599" fmla="*/ 2153333 w 5684844"/>
                <a:gd name="connsiteY599" fmla="*/ 952396 h 5004654"/>
                <a:gd name="connsiteX600" fmla="*/ 2135117 w 5684844"/>
                <a:gd name="connsiteY600" fmla="*/ 967429 h 5004654"/>
                <a:gd name="connsiteX601" fmla="*/ 2124622 w 5684844"/>
                <a:gd name="connsiteY601" fmla="*/ 937499 h 5004654"/>
                <a:gd name="connsiteX602" fmla="*/ 2107287 w 5684844"/>
                <a:gd name="connsiteY602" fmla="*/ 945219 h 5004654"/>
                <a:gd name="connsiteX603" fmla="*/ 2071060 w 5684844"/>
                <a:gd name="connsiteY603" fmla="*/ 954970 h 5004654"/>
                <a:gd name="connsiteX604" fmla="*/ 2026504 w 5684844"/>
                <a:gd name="connsiteY604" fmla="*/ 965939 h 5004654"/>
                <a:gd name="connsiteX605" fmla="*/ 2006122 w 5684844"/>
                <a:gd name="connsiteY605" fmla="*/ 990655 h 5004654"/>
                <a:gd name="connsiteX606" fmla="*/ 2002872 w 5684844"/>
                <a:gd name="connsiteY606" fmla="*/ 977451 h 5004654"/>
                <a:gd name="connsiteX607" fmla="*/ 1989261 w 5684844"/>
                <a:gd name="connsiteY607" fmla="*/ 966887 h 5004654"/>
                <a:gd name="connsiteX608" fmla="*/ 1985807 w 5684844"/>
                <a:gd name="connsiteY608" fmla="*/ 952735 h 5004654"/>
                <a:gd name="connsiteX609" fmla="*/ 1996032 w 5684844"/>
                <a:gd name="connsiteY609" fmla="*/ 943323 h 5004654"/>
                <a:gd name="connsiteX610" fmla="*/ 1973822 w 5684844"/>
                <a:gd name="connsiteY610" fmla="*/ 944541 h 5004654"/>
                <a:gd name="connsiteX611" fmla="*/ 1949579 w 5684844"/>
                <a:gd name="connsiteY611" fmla="*/ 954631 h 5004654"/>
                <a:gd name="connsiteX612" fmla="*/ 1932786 w 5684844"/>
                <a:gd name="connsiteY612" fmla="*/ 981581 h 5004654"/>
                <a:gd name="connsiteX613" fmla="*/ 1907732 w 5684844"/>
                <a:gd name="connsiteY613" fmla="*/ 998916 h 5004654"/>
                <a:gd name="connsiteX614" fmla="*/ 1886673 w 5684844"/>
                <a:gd name="connsiteY614" fmla="*/ 1020653 h 5004654"/>
                <a:gd name="connsiteX615" fmla="*/ 1869609 w 5684844"/>
                <a:gd name="connsiteY615" fmla="*/ 1033180 h 5004654"/>
                <a:gd name="connsiteX616" fmla="*/ 1861280 w 5684844"/>
                <a:gd name="connsiteY616" fmla="*/ 1034534 h 5004654"/>
                <a:gd name="connsiteX617" fmla="*/ 1851123 w 5684844"/>
                <a:gd name="connsiteY617" fmla="*/ 1050989 h 5004654"/>
                <a:gd name="connsiteX618" fmla="*/ 1845232 w 5684844"/>
                <a:gd name="connsiteY618" fmla="*/ 1089315 h 5004654"/>
                <a:gd name="connsiteX619" fmla="*/ 1811578 w 5684844"/>
                <a:gd name="connsiteY619" fmla="*/ 1104145 h 5004654"/>
                <a:gd name="connsiteX620" fmla="*/ 1782460 w 5684844"/>
                <a:gd name="connsiteY620" fmla="*/ 1086539 h 5004654"/>
                <a:gd name="connsiteX621" fmla="*/ 1767766 w 5684844"/>
                <a:gd name="connsiteY621" fmla="*/ 1065683 h 5004654"/>
                <a:gd name="connsiteX622" fmla="*/ 1775215 w 5684844"/>
                <a:gd name="connsiteY622" fmla="*/ 1048822 h 5004654"/>
                <a:gd name="connsiteX623" fmla="*/ 1784221 w 5684844"/>
                <a:gd name="connsiteY623" fmla="*/ 1035753 h 5004654"/>
                <a:gd name="connsiteX624" fmla="*/ 1804264 w 5684844"/>
                <a:gd name="connsiteY624" fmla="*/ 1034060 h 5004654"/>
                <a:gd name="connsiteX625" fmla="*/ 1790586 w 5684844"/>
                <a:gd name="connsiteY625" fmla="*/ 1018757 h 5004654"/>
                <a:gd name="connsiteX626" fmla="*/ 1773184 w 5684844"/>
                <a:gd name="connsiteY626" fmla="*/ 1003656 h 5004654"/>
                <a:gd name="connsiteX627" fmla="*/ 1760589 w 5684844"/>
                <a:gd name="connsiteY627" fmla="*/ 998645 h 5004654"/>
                <a:gd name="connsiteX628" fmla="*/ 1721246 w 5684844"/>
                <a:gd name="connsiteY628" fmla="*/ 983613 h 5004654"/>
                <a:gd name="connsiteX629" fmla="*/ 1719621 w 5684844"/>
                <a:gd name="connsiteY629" fmla="*/ 1008667 h 5004654"/>
                <a:gd name="connsiteX630" fmla="*/ 1745759 w 5684844"/>
                <a:gd name="connsiteY630" fmla="*/ 1049634 h 5004654"/>
                <a:gd name="connsiteX631" fmla="*/ 1751989 w 5684844"/>
                <a:gd name="connsiteY631" fmla="*/ 1078210 h 5004654"/>
                <a:gd name="connsiteX632" fmla="*/ 1769256 w 5684844"/>
                <a:gd name="connsiteY632" fmla="*/ 1115182 h 5004654"/>
                <a:gd name="connsiteX633" fmla="*/ 1741222 w 5684844"/>
                <a:gd name="connsiteY633" fmla="*/ 1125813 h 5004654"/>
                <a:gd name="connsiteX634" fmla="*/ 1701203 w 5684844"/>
                <a:gd name="connsiteY634" fmla="*/ 1121276 h 5004654"/>
                <a:gd name="connsiteX635" fmla="*/ 1654954 w 5684844"/>
                <a:gd name="connsiteY635" fmla="*/ 1160348 h 5004654"/>
                <a:gd name="connsiteX636" fmla="*/ 1667346 w 5684844"/>
                <a:gd name="connsiteY636" fmla="*/ 1212488 h 5004654"/>
                <a:gd name="connsiteX637" fmla="*/ 1645813 w 5684844"/>
                <a:gd name="connsiteY637" fmla="*/ 1259008 h 5004654"/>
                <a:gd name="connsiteX638" fmla="*/ 1636874 w 5684844"/>
                <a:gd name="connsiteY638" fmla="*/ 1228807 h 5004654"/>
                <a:gd name="connsiteX639" fmla="*/ 1607080 w 5684844"/>
                <a:gd name="connsiteY639" fmla="*/ 1217837 h 5004654"/>
                <a:gd name="connsiteX640" fmla="*/ 1587510 w 5684844"/>
                <a:gd name="connsiteY640" fmla="*/ 1207951 h 5004654"/>
                <a:gd name="connsiteX641" fmla="*/ 1567535 w 5684844"/>
                <a:gd name="connsiteY641" fmla="*/ 1214316 h 5004654"/>
                <a:gd name="connsiteX642" fmla="*/ 1565910 w 5684844"/>
                <a:gd name="connsiteY642" fmla="*/ 1233412 h 5004654"/>
                <a:gd name="connsiteX643" fmla="*/ 1562795 w 5684844"/>
                <a:gd name="connsiteY643" fmla="*/ 1253997 h 5004654"/>
                <a:gd name="connsiteX644" fmla="*/ 1591302 w 5684844"/>
                <a:gd name="connsiteY644" fmla="*/ 1258737 h 5004654"/>
                <a:gd name="connsiteX645" fmla="*/ 1613919 w 5684844"/>
                <a:gd name="connsiteY645" fmla="*/ 1281015 h 5004654"/>
                <a:gd name="connsiteX646" fmla="*/ 1554669 w 5684844"/>
                <a:gd name="connsiteY646" fmla="*/ 1282098 h 5004654"/>
                <a:gd name="connsiteX647" fmla="*/ 1522572 w 5684844"/>
                <a:gd name="connsiteY647" fmla="*/ 1257112 h 5004654"/>
                <a:gd name="connsiteX648" fmla="*/ 1511738 w 5684844"/>
                <a:gd name="connsiteY648" fmla="*/ 1230771 h 5004654"/>
                <a:gd name="connsiteX649" fmla="*/ 1516545 w 5684844"/>
                <a:gd name="connsiteY649" fmla="*/ 1188585 h 5004654"/>
                <a:gd name="connsiteX650" fmla="*/ 1476120 w 5684844"/>
                <a:gd name="connsiteY650" fmla="*/ 1149987 h 5004654"/>
                <a:gd name="connsiteX651" fmla="*/ 1476188 w 5684844"/>
                <a:gd name="connsiteY651" fmla="*/ 1132855 h 5004654"/>
                <a:gd name="connsiteX652" fmla="*/ 1491491 w 5684844"/>
                <a:gd name="connsiteY652" fmla="*/ 1127371 h 5004654"/>
                <a:gd name="connsiteX653" fmla="*/ 1497111 w 5684844"/>
                <a:gd name="connsiteY653" fmla="*/ 1141320 h 5004654"/>
                <a:gd name="connsiteX654" fmla="*/ 1517493 w 5684844"/>
                <a:gd name="connsiteY654" fmla="*/ 1147008 h 5004654"/>
                <a:gd name="connsiteX655" fmla="*/ 1543496 w 5684844"/>
                <a:gd name="connsiteY655" fmla="*/ 1149581 h 5004654"/>
                <a:gd name="connsiteX656" fmla="*/ 1591912 w 5684844"/>
                <a:gd name="connsiteY656" fmla="*/ 1159332 h 5004654"/>
                <a:gd name="connsiteX657" fmla="*/ 1652381 w 5684844"/>
                <a:gd name="connsiteY657" fmla="*/ 1120464 h 5004654"/>
                <a:gd name="connsiteX658" fmla="*/ 1661590 w 5684844"/>
                <a:gd name="connsiteY658" fmla="*/ 1068798 h 5004654"/>
                <a:gd name="connsiteX659" fmla="*/ 1638838 w 5684844"/>
                <a:gd name="connsiteY659" fmla="*/ 1055458 h 5004654"/>
                <a:gd name="connsiteX660" fmla="*/ 1573155 w 5684844"/>
                <a:gd name="connsiteY660" fmla="*/ 1013543 h 5004654"/>
                <a:gd name="connsiteX661" fmla="*/ 1479235 w 5684844"/>
                <a:gd name="connsiteY661" fmla="*/ 976570 h 5004654"/>
                <a:gd name="connsiteX662" fmla="*/ 1436710 w 5684844"/>
                <a:gd name="connsiteY662" fmla="*/ 964585 h 5004654"/>
                <a:gd name="connsiteX663" fmla="*/ 1416802 w 5684844"/>
                <a:gd name="connsiteY663" fmla="*/ 960725 h 5004654"/>
                <a:gd name="connsiteX664" fmla="*/ 1391748 w 5684844"/>
                <a:gd name="connsiteY664" fmla="*/ 954970 h 5004654"/>
                <a:gd name="connsiteX665" fmla="*/ 1378205 w 5684844"/>
                <a:gd name="connsiteY665" fmla="*/ 944948 h 5004654"/>
                <a:gd name="connsiteX666" fmla="*/ 1349494 w 5684844"/>
                <a:gd name="connsiteY666" fmla="*/ 947860 h 5004654"/>
                <a:gd name="connsiteX667" fmla="*/ 1336357 w 5684844"/>
                <a:gd name="connsiteY667" fmla="*/ 945083 h 5004654"/>
                <a:gd name="connsiteX668" fmla="*/ 1327216 w 5684844"/>
                <a:gd name="connsiteY668" fmla="*/ 942781 h 5004654"/>
                <a:gd name="connsiteX669" fmla="*/ 1315501 w 5684844"/>
                <a:gd name="connsiteY669" fmla="*/ 928899 h 5004654"/>
                <a:gd name="connsiteX670" fmla="*/ 1339201 w 5684844"/>
                <a:gd name="connsiteY670" fmla="*/ 930051 h 5004654"/>
                <a:gd name="connsiteX671" fmla="*/ 1353218 w 5684844"/>
                <a:gd name="connsiteY671" fmla="*/ 911768 h 5004654"/>
                <a:gd name="connsiteX672" fmla="*/ 1380168 w 5684844"/>
                <a:gd name="connsiteY672" fmla="*/ 904590 h 5004654"/>
                <a:gd name="connsiteX673" fmla="*/ 1354979 w 5684844"/>
                <a:gd name="connsiteY673" fmla="*/ 905132 h 5004654"/>
                <a:gd name="connsiteX674" fmla="*/ 1323898 w 5684844"/>
                <a:gd name="connsiteY674" fmla="*/ 884817 h 5004654"/>
                <a:gd name="connsiteX675" fmla="*/ 1293223 w 5684844"/>
                <a:gd name="connsiteY675" fmla="*/ 879536 h 5004654"/>
                <a:gd name="connsiteX676" fmla="*/ 1286113 w 5684844"/>
                <a:gd name="connsiteY676" fmla="*/ 884140 h 5004654"/>
                <a:gd name="connsiteX677" fmla="*/ 1260314 w 5684844"/>
                <a:gd name="connsiteY677" fmla="*/ 890234 h 5004654"/>
                <a:gd name="connsiteX678" fmla="*/ 1241963 w 5684844"/>
                <a:gd name="connsiteY678" fmla="*/ 892943 h 5004654"/>
                <a:gd name="connsiteX679" fmla="*/ 1206616 w 5684844"/>
                <a:gd name="connsiteY679" fmla="*/ 892672 h 5004654"/>
                <a:gd name="connsiteX680" fmla="*/ 1163482 w 5684844"/>
                <a:gd name="connsiteY680" fmla="*/ 908991 h 5004654"/>
                <a:gd name="connsiteX681" fmla="*/ 1124749 w 5684844"/>
                <a:gd name="connsiteY681" fmla="*/ 929306 h 5004654"/>
                <a:gd name="connsiteX682" fmla="*/ 1114186 w 5684844"/>
                <a:gd name="connsiteY682" fmla="*/ 925920 h 5004654"/>
                <a:gd name="connsiteX683" fmla="*/ 1124207 w 5684844"/>
                <a:gd name="connsiteY683" fmla="*/ 932285 h 5004654"/>
                <a:gd name="connsiteX684" fmla="*/ 1108904 w 5684844"/>
                <a:gd name="connsiteY684" fmla="*/ 945083 h 5004654"/>
                <a:gd name="connsiteX685" fmla="*/ 1100846 w 5684844"/>
                <a:gd name="connsiteY685" fmla="*/ 966684 h 5004654"/>
                <a:gd name="connsiteX686" fmla="*/ 1072067 w 5684844"/>
                <a:gd name="connsiteY686" fmla="*/ 975622 h 5004654"/>
                <a:gd name="connsiteX687" fmla="*/ 1059540 w 5684844"/>
                <a:gd name="connsiteY687" fmla="*/ 968445 h 5004654"/>
                <a:gd name="connsiteX688" fmla="*/ 1052769 w 5684844"/>
                <a:gd name="connsiteY688" fmla="*/ 976096 h 5004654"/>
                <a:gd name="connsiteX689" fmla="*/ 1043560 w 5684844"/>
                <a:gd name="connsiteY689" fmla="*/ 977045 h 5004654"/>
                <a:gd name="connsiteX690" fmla="*/ 1040648 w 5684844"/>
                <a:gd name="connsiteY690" fmla="*/ 992551 h 5004654"/>
                <a:gd name="connsiteX691" fmla="*/ 1029813 w 5684844"/>
                <a:gd name="connsiteY691" fmla="*/ 987676 h 5004654"/>
                <a:gd name="connsiteX692" fmla="*/ 1026631 w 5684844"/>
                <a:gd name="connsiteY692" fmla="*/ 994718 h 5004654"/>
                <a:gd name="connsiteX693" fmla="*/ 1027376 w 5684844"/>
                <a:gd name="connsiteY693" fmla="*/ 1011579 h 5004654"/>
                <a:gd name="connsiteX694" fmla="*/ 1016542 w 5684844"/>
                <a:gd name="connsiteY694" fmla="*/ 1025731 h 5004654"/>
                <a:gd name="connsiteX695" fmla="*/ 1008077 w 5684844"/>
                <a:gd name="connsiteY695" fmla="*/ 1036836 h 5004654"/>
                <a:gd name="connsiteX696" fmla="*/ 992096 w 5684844"/>
                <a:gd name="connsiteY696" fmla="*/ 1056135 h 5004654"/>
                <a:gd name="connsiteX697" fmla="*/ 965011 w 5684844"/>
                <a:gd name="connsiteY697" fmla="*/ 1081528 h 5004654"/>
                <a:gd name="connsiteX698" fmla="*/ 955801 w 5684844"/>
                <a:gd name="connsiteY698" fmla="*/ 1091956 h 5004654"/>
                <a:gd name="connsiteX699" fmla="*/ 957698 w 5684844"/>
                <a:gd name="connsiteY699" fmla="*/ 1121276 h 5004654"/>
                <a:gd name="connsiteX700" fmla="*/ 931492 w 5684844"/>
                <a:gd name="connsiteY700" fmla="*/ 1139153 h 5004654"/>
                <a:gd name="connsiteX701" fmla="*/ 922080 w 5684844"/>
                <a:gd name="connsiteY701" fmla="*/ 1151477 h 5004654"/>
                <a:gd name="connsiteX702" fmla="*/ 923773 w 5684844"/>
                <a:gd name="connsiteY702" fmla="*/ 1170640 h 5004654"/>
                <a:gd name="connsiteX703" fmla="*/ 915443 w 5684844"/>
                <a:gd name="connsiteY703" fmla="*/ 1171656 h 5004654"/>
                <a:gd name="connsiteX704" fmla="*/ 906979 w 5684844"/>
                <a:gd name="connsiteY704" fmla="*/ 1181339 h 5004654"/>
                <a:gd name="connsiteX705" fmla="*/ 906031 w 5684844"/>
                <a:gd name="connsiteY705" fmla="*/ 1191429 h 5004654"/>
                <a:gd name="connsiteX706" fmla="*/ 906438 w 5684844"/>
                <a:gd name="connsiteY706" fmla="*/ 1200028 h 5004654"/>
                <a:gd name="connsiteX707" fmla="*/ 894520 w 5684844"/>
                <a:gd name="connsiteY707" fmla="*/ 1222374 h 5004654"/>
                <a:gd name="connsiteX708" fmla="*/ 895739 w 5684844"/>
                <a:gd name="connsiteY708" fmla="*/ 1249934 h 5004654"/>
                <a:gd name="connsiteX709" fmla="*/ 886733 w 5684844"/>
                <a:gd name="connsiteY709" fmla="*/ 1272686 h 5004654"/>
                <a:gd name="connsiteX710" fmla="*/ 870278 w 5684844"/>
                <a:gd name="connsiteY710" fmla="*/ 1276478 h 5004654"/>
                <a:gd name="connsiteX711" fmla="*/ 859579 w 5684844"/>
                <a:gd name="connsiteY711" fmla="*/ 1274379 h 5004654"/>
                <a:gd name="connsiteX712" fmla="*/ 852605 w 5684844"/>
                <a:gd name="connsiteY712" fmla="*/ 1295032 h 5004654"/>
                <a:gd name="connsiteX713" fmla="*/ 825519 w 5684844"/>
                <a:gd name="connsiteY713" fmla="*/ 1321914 h 5004654"/>
                <a:gd name="connsiteX714" fmla="*/ 816174 w 5684844"/>
                <a:gd name="connsiteY714" fmla="*/ 1353469 h 5004654"/>
                <a:gd name="connsiteX715" fmla="*/ 794167 w 5684844"/>
                <a:gd name="connsiteY715" fmla="*/ 1381842 h 5004654"/>
                <a:gd name="connsiteX716" fmla="*/ 764846 w 5684844"/>
                <a:gd name="connsiteY716" fmla="*/ 1386311 h 5004654"/>
                <a:gd name="connsiteX717" fmla="*/ 744397 w 5684844"/>
                <a:gd name="connsiteY717" fmla="*/ 1383128 h 5004654"/>
                <a:gd name="connsiteX718" fmla="*/ 742569 w 5684844"/>
                <a:gd name="connsiteY718" fmla="*/ 1413667 h 5004654"/>
                <a:gd name="connsiteX719" fmla="*/ 711894 w 5684844"/>
                <a:gd name="connsiteY719" fmla="*/ 1452671 h 5004654"/>
                <a:gd name="connsiteX720" fmla="*/ 703294 w 5684844"/>
                <a:gd name="connsiteY720" fmla="*/ 1475085 h 5004654"/>
                <a:gd name="connsiteX721" fmla="*/ 713722 w 5684844"/>
                <a:gd name="connsiteY721" fmla="*/ 1493638 h 5004654"/>
                <a:gd name="connsiteX722" fmla="*/ 720900 w 5684844"/>
                <a:gd name="connsiteY722" fmla="*/ 1496618 h 5004654"/>
                <a:gd name="connsiteX723" fmla="*/ 732682 w 5684844"/>
                <a:gd name="connsiteY723" fmla="*/ 1507114 h 5004654"/>
                <a:gd name="connsiteX724" fmla="*/ 735797 w 5684844"/>
                <a:gd name="connsiteY724" fmla="*/ 1540091 h 5004654"/>
                <a:gd name="connsiteX725" fmla="*/ 736474 w 5684844"/>
                <a:gd name="connsiteY725" fmla="*/ 1545575 h 5004654"/>
                <a:gd name="connsiteX726" fmla="*/ 732141 w 5684844"/>
                <a:gd name="connsiteY726" fmla="*/ 1546659 h 5004654"/>
                <a:gd name="connsiteX727" fmla="*/ 718665 w 5684844"/>
                <a:gd name="connsiteY727" fmla="*/ 1541580 h 5004654"/>
                <a:gd name="connsiteX728" fmla="*/ 716160 w 5684844"/>
                <a:gd name="connsiteY728" fmla="*/ 1551534 h 5004654"/>
                <a:gd name="connsiteX729" fmla="*/ 726046 w 5684844"/>
                <a:gd name="connsiteY729" fmla="*/ 1568395 h 5004654"/>
                <a:gd name="connsiteX730" fmla="*/ 731870 w 5684844"/>
                <a:gd name="connsiteY730" fmla="*/ 1553972 h 5004654"/>
                <a:gd name="connsiteX731" fmla="*/ 737016 w 5684844"/>
                <a:gd name="connsiteY731" fmla="*/ 1551466 h 5004654"/>
                <a:gd name="connsiteX732" fmla="*/ 732411 w 5684844"/>
                <a:gd name="connsiteY732" fmla="*/ 1579500 h 5004654"/>
                <a:gd name="connsiteX733" fmla="*/ 717446 w 5684844"/>
                <a:gd name="connsiteY733" fmla="*/ 1590741 h 5004654"/>
                <a:gd name="connsiteX734" fmla="*/ 739928 w 5684844"/>
                <a:gd name="connsiteY734" fmla="*/ 1601981 h 5004654"/>
                <a:gd name="connsiteX735" fmla="*/ 765998 w 5684844"/>
                <a:gd name="connsiteY735" fmla="*/ 1638751 h 5004654"/>
                <a:gd name="connsiteX736" fmla="*/ 806017 w 5684844"/>
                <a:gd name="connsiteY736" fmla="*/ 1623109 h 5004654"/>
                <a:gd name="connsiteX737" fmla="*/ 851115 w 5684844"/>
                <a:gd name="connsiteY737" fmla="*/ 1583428 h 5004654"/>
                <a:gd name="connsiteX738" fmla="*/ 894249 w 5684844"/>
                <a:gd name="connsiteY738" fmla="*/ 1572661 h 5004654"/>
                <a:gd name="connsiteX739" fmla="*/ 891202 w 5684844"/>
                <a:gd name="connsiteY739" fmla="*/ 1610378 h 5004654"/>
                <a:gd name="connsiteX740" fmla="*/ 916189 w 5684844"/>
                <a:gd name="connsiteY740" fmla="*/ 1642543 h 5004654"/>
                <a:gd name="connsiteX741" fmla="*/ 929732 w 5684844"/>
                <a:gd name="connsiteY741" fmla="*/ 1696443 h 5004654"/>
                <a:gd name="connsiteX742" fmla="*/ 939685 w 5684844"/>
                <a:gd name="connsiteY742" fmla="*/ 1702538 h 5004654"/>
                <a:gd name="connsiteX743" fmla="*/ 937518 w 5684844"/>
                <a:gd name="connsiteY743" fmla="*/ 1705314 h 5004654"/>
                <a:gd name="connsiteX744" fmla="*/ 941717 w 5684844"/>
                <a:gd name="connsiteY744" fmla="*/ 1706668 h 5004654"/>
                <a:gd name="connsiteX745" fmla="*/ 938196 w 5684844"/>
                <a:gd name="connsiteY745" fmla="*/ 1733009 h 5004654"/>
                <a:gd name="connsiteX746" fmla="*/ 937180 w 5684844"/>
                <a:gd name="connsiteY746" fmla="*/ 1728879 h 5004654"/>
                <a:gd name="connsiteX747" fmla="*/ 920996 w 5684844"/>
                <a:gd name="connsiteY747" fmla="*/ 1722446 h 5004654"/>
                <a:gd name="connsiteX748" fmla="*/ 915241 w 5684844"/>
                <a:gd name="connsiteY748" fmla="*/ 1729285 h 5004654"/>
                <a:gd name="connsiteX749" fmla="*/ 896755 w 5684844"/>
                <a:gd name="connsiteY749" fmla="*/ 1739103 h 5004654"/>
                <a:gd name="connsiteX750" fmla="*/ 873461 w 5684844"/>
                <a:gd name="connsiteY750" fmla="*/ 1727457 h 5004654"/>
                <a:gd name="connsiteX751" fmla="*/ 874747 w 5684844"/>
                <a:gd name="connsiteY751" fmla="*/ 1716893 h 5004654"/>
                <a:gd name="connsiteX752" fmla="*/ 888832 w 5684844"/>
                <a:gd name="connsiteY752" fmla="*/ 1706126 h 5004654"/>
                <a:gd name="connsiteX753" fmla="*/ 873529 w 5684844"/>
                <a:gd name="connsiteY753" fmla="*/ 1702944 h 5004654"/>
                <a:gd name="connsiteX754" fmla="*/ 857480 w 5684844"/>
                <a:gd name="connsiteY754" fmla="*/ 1692583 h 5004654"/>
                <a:gd name="connsiteX755" fmla="*/ 862897 w 5684844"/>
                <a:gd name="connsiteY755" fmla="*/ 1669831 h 5004654"/>
                <a:gd name="connsiteX756" fmla="*/ 866418 w 5684844"/>
                <a:gd name="connsiteY756" fmla="*/ 1645183 h 5004654"/>
                <a:gd name="connsiteX757" fmla="*/ 866418 w 5684844"/>
                <a:gd name="connsiteY757" fmla="*/ 1645116 h 5004654"/>
                <a:gd name="connsiteX758" fmla="*/ 854162 w 5684844"/>
                <a:gd name="connsiteY758" fmla="*/ 1650871 h 5004654"/>
                <a:gd name="connsiteX759" fmla="*/ 840010 w 5684844"/>
                <a:gd name="connsiteY759" fmla="*/ 1661977 h 5004654"/>
                <a:gd name="connsiteX760" fmla="*/ 812924 w 5684844"/>
                <a:gd name="connsiteY760" fmla="*/ 1668410 h 5004654"/>
                <a:gd name="connsiteX761" fmla="*/ 813059 w 5684844"/>
                <a:gd name="connsiteY761" fmla="*/ 1680733 h 5004654"/>
                <a:gd name="connsiteX762" fmla="*/ 814143 w 5684844"/>
                <a:gd name="connsiteY762" fmla="*/ 1694209 h 5004654"/>
                <a:gd name="connsiteX763" fmla="*/ 806762 w 5684844"/>
                <a:gd name="connsiteY763" fmla="*/ 1700167 h 5004654"/>
                <a:gd name="connsiteX764" fmla="*/ 812247 w 5684844"/>
                <a:gd name="connsiteY764" fmla="*/ 1711137 h 5004654"/>
                <a:gd name="connsiteX765" fmla="*/ 802361 w 5684844"/>
                <a:gd name="connsiteY765" fmla="*/ 1720820 h 5004654"/>
                <a:gd name="connsiteX766" fmla="*/ 792610 w 5684844"/>
                <a:gd name="connsiteY766" fmla="*/ 1730030 h 5004654"/>
                <a:gd name="connsiteX767" fmla="*/ 808116 w 5684844"/>
                <a:gd name="connsiteY767" fmla="*/ 1757589 h 5004654"/>
                <a:gd name="connsiteX768" fmla="*/ 825315 w 5684844"/>
                <a:gd name="connsiteY768" fmla="*/ 1777633 h 5004654"/>
                <a:gd name="connsiteX769" fmla="*/ 826873 w 5684844"/>
                <a:gd name="connsiteY769" fmla="*/ 1796390 h 5004654"/>
                <a:gd name="connsiteX770" fmla="*/ 818680 w 5684844"/>
                <a:gd name="connsiteY770" fmla="*/ 1820632 h 5004654"/>
                <a:gd name="connsiteX771" fmla="*/ 798704 w 5684844"/>
                <a:gd name="connsiteY771" fmla="*/ 1832143 h 5004654"/>
                <a:gd name="connsiteX772" fmla="*/ 771821 w 5684844"/>
                <a:gd name="connsiteY772" fmla="*/ 1824559 h 5004654"/>
                <a:gd name="connsiteX773" fmla="*/ 764711 w 5684844"/>
                <a:gd name="connsiteY773" fmla="*/ 1836951 h 5004654"/>
                <a:gd name="connsiteX774" fmla="*/ 737558 w 5684844"/>
                <a:gd name="connsiteY774" fmla="*/ 1843654 h 5004654"/>
                <a:gd name="connsiteX775" fmla="*/ 706070 w 5684844"/>
                <a:gd name="connsiteY775" fmla="*/ 1850358 h 5004654"/>
                <a:gd name="connsiteX776" fmla="*/ 688600 w 5684844"/>
                <a:gd name="connsiteY776" fmla="*/ 1879272 h 5004654"/>
                <a:gd name="connsiteX777" fmla="*/ 691444 w 5684844"/>
                <a:gd name="connsiteY777" fmla="*/ 1899790 h 5004654"/>
                <a:gd name="connsiteX778" fmla="*/ 688668 w 5684844"/>
                <a:gd name="connsiteY778" fmla="*/ 1922474 h 5004654"/>
                <a:gd name="connsiteX779" fmla="*/ 698080 w 5684844"/>
                <a:gd name="connsiteY779" fmla="*/ 1937778 h 5004654"/>
                <a:gd name="connsiteX780" fmla="*/ 677698 w 5684844"/>
                <a:gd name="connsiteY780" fmla="*/ 1924709 h 5004654"/>
                <a:gd name="connsiteX781" fmla="*/ 657519 w 5684844"/>
                <a:gd name="connsiteY781" fmla="*/ 1928162 h 5004654"/>
                <a:gd name="connsiteX782" fmla="*/ 647023 w 5684844"/>
                <a:gd name="connsiteY782" fmla="*/ 1948883 h 5004654"/>
                <a:gd name="connsiteX783" fmla="*/ 637475 w 5684844"/>
                <a:gd name="connsiteY783" fmla="*/ 1959311 h 5004654"/>
                <a:gd name="connsiteX784" fmla="*/ 632058 w 5684844"/>
                <a:gd name="connsiteY784" fmla="*/ 1976578 h 5004654"/>
                <a:gd name="connsiteX785" fmla="*/ 608426 w 5684844"/>
                <a:gd name="connsiteY785" fmla="*/ 1986126 h 5004654"/>
                <a:gd name="connsiteX786" fmla="*/ 588382 w 5684844"/>
                <a:gd name="connsiteY786" fmla="*/ 2002919 h 5004654"/>
                <a:gd name="connsiteX787" fmla="*/ 576465 w 5684844"/>
                <a:gd name="connsiteY787" fmla="*/ 2013415 h 5004654"/>
                <a:gd name="connsiteX788" fmla="*/ 567188 w 5684844"/>
                <a:gd name="connsiteY788" fmla="*/ 2017004 h 5004654"/>
                <a:gd name="connsiteX789" fmla="*/ 553780 w 5684844"/>
                <a:gd name="connsiteY789" fmla="*/ 2014024 h 5004654"/>
                <a:gd name="connsiteX790" fmla="*/ 538138 w 5684844"/>
                <a:gd name="connsiteY790" fmla="*/ 2011316 h 5004654"/>
                <a:gd name="connsiteX791" fmla="*/ 531841 w 5684844"/>
                <a:gd name="connsiteY791" fmla="*/ 2010503 h 5004654"/>
                <a:gd name="connsiteX792" fmla="*/ 528252 w 5684844"/>
                <a:gd name="connsiteY792" fmla="*/ 2013753 h 5004654"/>
                <a:gd name="connsiteX793" fmla="*/ 523580 w 5684844"/>
                <a:gd name="connsiteY793" fmla="*/ 2025874 h 5004654"/>
                <a:gd name="connsiteX794" fmla="*/ 535091 w 5684844"/>
                <a:gd name="connsiteY794" fmla="*/ 2035016 h 5004654"/>
                <a:gd name="connsiteX795" fmla="*/ 527846 w 5684844"/>
                <a:gd name="connsiteY795" fmla="*/ 2049033 h 5004654"/>
                <a:gd name="connsiteX796" fmla="*/ 506177 w 5684844"/>
                <a:gd name="connsiteY796" fmla="*/ 2043142 h 5004654"/>
                <a:gd name="connsiteX797" fmla="*/ 499677 w 5684844"/>
                <a:gd name="connsiteY797" fmla="*/ 2047543 h 5004654"/>
                <a:gd name="connsiteX798" fmla="*/ 497171 w 5684844"/>
                <a:gd name="connsiteY798" fmla="*/ 2038605 h 5004654"/>
                <a:gd name="connsiteX799" fmla="*/ 473539 w 5684844"/>
                <a:gd name="connsiteY799" fmla="*/ 2036641 h 5004654"/>
                <a:gd name="connsiteX800" fmla="*/ 462230 w 5684844"/>
                <a:gd name="connsiteY800" fmla="*/ 2045850 h 5004654"/>
                <a:gd name="connsiteX801" fmla="*/ 442796 w 5684844"/>
                <a:gd name="connsiteY801" fmla="*/ 2041246 h 5004654"/>
                <a:gd name="connsiteX802" fmla="*/ 437515 w 5684844"/>
                <a:gd name="connsiteY802" fmla="*/ 2058851 h 5004654"/>
                <a:gd name="connsiteX803" fmla="*/ 441713 w 5684844"/>
                <a:gd name="connsiteY803" fmla="*/ 2059867 h 5004654"/>
                <a:gd name="connsiteX804" fmla="*/ 438124 w 5684844"/>
                <a:gd name="connsiteY804" fmla="*/ 2073884 h 5004654"/>
                <a:gd name="connsiteX805" fmla="*/ 453360 w 5684844"/>
                <a:gd name="connsiteY805" fmla="*/ 2087427 h 5004654"/>
                <a:gd name="connsiteX806" fmla="*/ 466903 w 5684844"/>
                <a:gd name="connsiteY806" fmla="*/ 2092370 h 5004654"/>
                <a:gd name="connsiteX807" fmla="*/ 494734 w 5684844"/>
                <a:gd name="connsiteY807" fmla="*/ 2087765 h 5004654"/>
                <a:gd name="connsiteX808" fmla="*/ 509292 w 5684844"/>
                <a:gd name="connsiteY808" fmla="*/ 2104829 h 5004654"/>
                <a:gd name="connsiteX809" fmla="*/ 509224 w 5684844"/>
                <a:gd name="connsiteY809" fmla="*/ 2105236 h 5004654"/>
                <a:gd name="connsiteX810" fmla="*/ 508818 w 5684844"/>
                <a:gd name="connsiteY810" fmla="*/ 2106454 h 5004654"/>
                <a:gd name="connsiteX811" fmla="*/ 509156 w 5684844"/>
                <a:gd name="connsiteY811" fmla="*/ 2105913 h 5004654"/>
                <a:gd name="connsiteX812" fmla="*/ 508886 w 5684844"/>
                <a:gd name="connsiteY812" fmla="*/ 2107470 h 5004654"/>
                <a:gd name="connsiteX813" fmla="*/ 509766 w 5684844"/>
                <a:gd name="connsiteY813" fmla="*/ 2119591 h 5004654"/>
                <a:gd name="connsiteX814" fmla="*/ 526221 w 5684844"/>
                <a:gd name="connsiteY814" fmla="*/ 2135030 h 5004654"/>
                <a:gd name="connsiteX815" fmla="*/ 545722 w 5684844"/>
                <a:gd name="connsiteY815" fmla="*/ 2151146 h 5004654"/>
                <a:gd name="connsiteX816" fmla="*/ 548702 w 5684844"/>
                <a:gd name="connsiteY816" fmla="*/ 2171934 h 5004654"/>
                <a:gd name="connsiteX817" fmla="*/ 562042 w 5684844"/>
                <a:gd name="connsiteY817" fmla="*/ 2181008 h 5004654"/>
                <a:gd name="connsiteX818" fmla="*/ 563057 w 5684844"/>
                <a:gd name="connsiteY818" fmla="*/ 2185410 h 5004654"/>
                <a:gd name="connsiteX819" fmla="*/ 547077 w 5684844"/>
                <a:gd name="connsiteY819" fmla="*/ 2183581 h 5004654"/>
                <a:gd name="connsiteX820" fmla="*/ 537800 w 5684844"/>
                <a:gd name="connsiteY820" fmla="*/ 2179180 h 5004654"/>
                <a:gd name="connsiteX821" fmla="*/ 537394 w 5684844"/>
                <a:gd name="connsiteY821" fmla="*/ 2242628 h 5004654"/>
                <a:gd name="connsiteX822" fmla="*/ 510646 w 5684844"/>
                <a:gd name="connsiteY822" fmla="*/ 2254682 h 5004654"/>
                <a:gd name="connsiteX823" fmla="*/ 497645 w 5684844"/>
                <a:gd name="connsiteY823" fmla="*/ 2259422 h 5004654"/>
                <a:gd name="connsiteX824" fmla="*/ 476518 w 5684844"/>
                <a:gd name="connsiteY824" fmla="*/ 2268089 h 5004654"/>
                <a:gd name="connsiteX825" fmla="*/ 457423 w 5684844"/>
                <a:gd name="connsiteY825" fmla="*/ 2263214 h 5004654"/>
                <a:gd name="connsiteX826" fmla="*/ 438192 w 5684844"/>
                <a:gd name="connsiteY826" fmla="*/ 2264907 h 5004654"/>
                <a:gd name="connsiteX827" fmla="*/ 416929 w 5684844"/>
                <a:gd name="connsiteY827" fmla="*/ 2262740 h 5004654"/>
                <a:gd name="connsiteX828" fmla="*/ 394922 w 5684844"/>
                <a:gd name="connsiteY828" fmla="*/ 2261115 h 5004654"/>
                <a:gd name="connsiteX829" fmla="*/ 378129 w 5684844"/>
                <a:gd name="connsiteY829" fmla="*/ 2265245 h 5004654"/>
                <a:gd name="connsiteX830" fmla="*/ 357679 w 5684844"/>
                <a:gd name="connsiteY830" fmla="*/ 2247504 h 5004654"/>
                <a:gd name="connsiteX831" fmla="*/ 339464 w 5684844"/>
                <a:gd name="connsiteY831" fmla="*/ 2251499 h 5004654"/>
                <a:gd name="connsiteX832" fmla="*/ 315764 w 5684844"/>
                <a:gd name="connsiteY832" fmla="*/ 2262333 h 5004654"/>
                <a:gd name="connsiteX833" fmla="*/ 300934 w 5684844"/>
                <a:gd name="connsiteY833" fmla="*/ 2273371 h 5004654"/>
                <a:gd name="connsiteX834" fmla="*/ 291590 w 5684844"/>
                <a:gd name="connsiteY834" fmla="*/ 2290638 h 5004654"/>
                <a:gd name="connsiteX835" fmla="*/ 309060 w 5684844"/>
                <a:gd name="connsiteY835" fmla="*/ 2294091 h 5004654"/>
                <a:gd name="connsiteX836" fmla="*/ 308112 w 5684844"/>
                <a:gd name="connsiteY836" fmla="*/ 2313864 h 5004654"/>
                <a:gd name="connsiteX837" fmla="*/ 314816 w 5684844"/>
                <a:gd name="connsiteY837" fmla="*/ 2328490 h 5004654"/>
                <a:gd name="connsiteX838" fmla="*/ 305539 w 5684844"/>
                <a:gd name="connsiteY838" fmla="*/ 2348534 h 5004654"/>
                <a:gd name="connsiteX839" fmla="*/ 315967 w 5684844"/>
                <a:gd name="connsiteY839" fmla="*/ 2367900 h 5004654"/>
                <a:gd name="connsiteX840" fmla="*/ 313258 w 5684844"/>
                <a:gd name="connsiteY840" fmla="*/ 2387063 h 5004654"/>
                <a:gd name="connsiteX841" fmla="*/ 308045 w 5684844"/>
                <a:gd name="connsiteY841" fmla="*/ 2400674 h 5004654"/>
                <a:gd name="connsiteX842" fmla="*/ 290913 w 5684844"/>
                <a:gd name="connsiteY842" fmla="*/ 2415029 h 5004654"/>
                <a:gd name="connsiteX843" fmla="*/ 285360 w 5684844"/>
                <a:gd name="connsiteY843" fmla="*/ 2438594 h 5004654"/>
                <a:gd name="connsiteX844" fmla="*/ 287662 w 5684844"/>
                <a:gd name="connsiteY844" fmla="*/ 2444892 h 5004654"/>
                <a:gd name="connsiteX845" fmla="*/ 293012 w 5684844"/>
                <a:gd name="connsiteY845" fmla="*/ 2453491 h 5004654"/>
                <a:gd name="connsiteX846" fmla="*/ 296195 w 5684844"/>
                <a:gd name="connsiteY846" fmla="*/ 2470149 h 5004654"/>
                <a:gd name="connsiteX847" fmla="*/ 302086 w 5684844"/>
                <a:gd name="connsiteY847" fmla="*/ 2465138 h 5004654"/>
                <a:gd name="connsiteX848" fmla="*/ 292809 w 5684844"/>
                <a:gd name="connsiteY848" fmla="*/ 2477462 h 5004654"/>
                <a:gd name="connsiteX849" fmla="*/ 307096 w 5684844"/>
                <a:gd name="connsiteY849" fmla="*/ 2491276 h 5004654"/>
                <a:gd name="connsiteX850" fmla="*/ 305878 w 5684844"/>
                <a:gd name="connsiteY850" fmla="*/ 2514908 h 5004654"/>
                <a:gd name="connsiteX851" fmla="*/ 308315 w 5684844"/>
                <a:gd name="connsiteY851" fmla="*/ 2515315 h 5004654"/>
                <a:gd name="connsiteX852" fmla="*/ 317931 w 5684844"/>
                <a:gd name="connsiteY852" fmla="*/ 2508746 h 5004654"/>
                <a:gd name="connsiteX853" fmla="*/ 336146 w 5684844"/>
                <a:gd name="connsiteY853" fmla="*/ 2521612 h 5004654"/>
                <a:gd name="connsiteX854" fmla="*/ 360320 w 5684844"/>
                <a:gd name="connsiteY854" fmla="*/ 2505767 h 5004654"/>
                <a:gd name="connsiteX855" fmla="*/ 385916 w 5684844"/>
                <a:gd name="connsiteY855" fmla="*/ 2544703 h 5004654"/>
                <a:gd name="connsiteX856" fmla="*/ 421399 w 5684844"/>
                <a:gd name="connsiteY856" fmla="*/ 2541182 h 5004654"/>
                <a:gd name="connsiteX857" fmla="*/ 430675 w 5684844"/>
                <a:gd name="connsiteY857" fmla="*/ 2537390 h 5004654"/>
                <a:gd name="connsiteX858" fmla="*/ 448349 w 5684844"/>
                <a:gd name="connsiteY858" fmla="*/ 2530550 h 5004654"/>
                <a:gd name="connsiteX859" fmla="*/ 486878 w 5684844"/>
                <a:gd name="connsiteY859" fmla="*/ 2537593 h 5004654"/>
                <a:gd name="connsiteX860" fmla="*/ 514777 w 5684844"/>
                <a:gd name="connsiteY860" fmla="*/ 2526217 h 5004654"/>
                <a:gd name="connsiteX861" fmla="*/ 521413 w 5684844"/>
                <a:gd name="connsiteY861" fmla="*/ 2517075 h 5004654"/>
                <a:gd name="connsiteX862" fmla="*/ 544842 w 5684844"/>
                <a:gd name="connsiteY862" fmla="*/ 2513419 h 5004654"/>
                <a:gd name="connsiteX863" fmla="*/ 551952 w 5684844"/>
                <a:gd name="connsiteY863" fmla="*/ 2490463 h 5004654"/>
                <a:gd name="connsiteX864" fmla="*/ 572131 w 5684844"/>
                <a:gd name="connsiteY864" fmla="*/ 2471165 h 5004654"/>
                <a:gd name="connsiteX865" fmla="*/ 581949 w 5684844"/>
                <a:gd name="connsiteY865" fmla="*/ 2448142 h 5004654"/>
                <a:gd name="connsiteX866" fmla="*/ 578429 w 5684844"/>
                <a:gd name="connsiteY866" fmla="*/ 2425593 h 5004654"/>
                <a:gd name="connsiteX867" fmla="*/ 579783 w 5684844"/>
                <a:gd name="connsiteY867" fmla="*/ 2407513 h 5004654"/>
                <a:gd name="connsiteX868" fmla="*/ 599691 w 5684844"/>
                <a:gd name="connsiteY868" fmla="*/ 2372979 h 5004654"/>
                <a:gd name="connsiteX869" fmla="*/ 660566 w 5684844"/>
                <a:gd name="connsiteY869" fmla="*/ 2355982 h 5004654"/>
                <a:gd name="connsiteX870" fmla="*/ 663004 w 5684844"/>
                <a:gd name="connsiteY870" fmla="*/ 2316369 h 5004654"/>
                <a:gd name="connsiteX871" fmla="*/ 680610 w 5684844"/>
                <a:gd name="connsiteY871" fmla="*/ 2280075 h 5004654"/>
                <a:gd name="connsiteX872" fmla="*/ 700992 w 5684844"/>
                <a:gd name="connsiteY872" fmla="*/ 2265042 h 5004654"/>
                <a:gd name="connsiteX873" fmla="*/ 747715 w 5684844"/>
                <a:gd name="connsiteY873" fmla="*/ 2270391 h 5004654"/>
                <a:gd name="connsiteX874" fmla="*/ 786380 w 5684844"/>
                <a:gd name="connsiteY874" fmla="*/ 2264568 h 5004654"/>
                <a:gd name="connsiteX875" fmla="*/ 805137 w 5684844"/>
                <a:gd name="connsiteY875" fmla="*/ 2250416 h 5004654"/>
                <a:gd name="connsiteX876" fmla="*/ 816648 w 5684844"/>
                <a:gd name="connsiteY876" fmla="*/ 2234435 h 5004654"/>
                <a:gd name="connsiteX877" fmla="*/ 858022 w 5684844"/>
                <a:gd name="connsiteY877" fmla="*/ 2223872 h 5004654"/>
                <a:gd name="connsiteX878" fmla="*/ 894114 w 5684844"/>
                <a:gd name="connsiteY878" fmla="*/ 2274183 h 5004654"/>
                <a:gd name="connsiteX879" fmla="*/ 929664 w 5684844"/>
                <a:gd name="connsiteY879" fmla="*/ 2305738 h 5004654"/>
                <a:gd name="connsiteX880" fmla="*/ 967652 w 5684844"/>
                <a:gd name="connsiteY880" fmla="*/ 2349482 h 5004654"/>
                <a:gd name="connsiteX881" fmla="*/ 1023719 w 5684844"/>
                <a:gd name="connsiteY881" fmla="*/ 2367155 h 5004654"/>
                <a:gd name="connsiteX882" fmla="*/ 1045591 w 5684844"/>
                <a:gd name="connsiteY882" fmla="*/ 2373453 h 5004654"/>
                <a:gd name="connsiteX883" fmla="*/ 1057644 w 5684844"/>
                <a:gd name="connsiteY883" fmla="*/ 2394444 h 5004654"/>
                <a:gd name="connsiteX884" fmla="*/ 1066041 w 5684844"/>
                <a:gd name="connsiteY884" fmla="*/ 2413878 h 5004654"/>
                <a:gd name="connsiteX885" fmla="*/ 1078229 w 5684844"/>
                <a:gd name="connsiteY885" fmla="*/ 2439610 h 5004654"/>
                <a:gd name="connsiteX886" fmla="*/ 1067734 w 5684844"/>
                <a:gd name="connsiteY886" fmla="*/ 2464326 h 5004654"/>
                <a:gd name="connsiteX887" fmla="*/ 1064551 w 5684844"/>
                <a:gd name="connsiteY887" fmla="*/ 2477462 h 5004654"/>
                <a:gd name="connsiteX888" fmla="*/ 1052701 w 5684844"/>
                <a:gd name="connsiteY888" fmla="*/ 2474821 h 5004654"/>
                <a:gd name="connsiteX889" fmla="*/ 1031236 w 5684844"/>
                <a:gd name="connsiteY889" fmla="*/ 2487078 h 5004654"/>
                <a:gd name="connsiteX890" fmla="*/ 981194 w 5684844"/>
                <a:gd name="connsiteY890" fmla="*/ 2486671 h 5004654"/>
                <a:gd name="connsiteX891" fmla="*/ 973746 w 5684844"/>
                <a:gd name="connsiteY891" fmla="*/ 2488093 h 5004654"/>
                <a:gd name="connsiteX892" fmla="*/ 980788 w 5684844"/>
                <a:gd name="connsiteY892" fmla="*/ 2514096 h 5004654"/>
                <a:gd name="connsiteX893" fmla="*/ 1025209 w 5684844"/>
                <a:gd name="connsiteY893" fmla="*/ 2526894 h 5004654"/>
                <a:gd name="connsiteX894" fmla="*/ 1051550 w 5684844"/>
                <a:gd name="connsiteY894" fmla="*/ 2534681 h 5004654"/>
                <a:gd name="connsiteX895" fmla="*/ 1052430 w 5684844"/>
                <a:gd name="connsiteY895" fmla="*/ 2506918 h 5004654"/>
                <a:gd name="connsiteX896" fmla="*/ 1069427 w 5684844"/>
                <a:gd name="connsiteY896" fmla="*/ 2491005 h 5004654"/>
                <a:gd name="connsiteX897" fmla="*/ 1072677 w 5684844"/>
                <a:gd name="connsiteY897" fmla="*/ 2494052 h 5004654"/>
                <a:gd name="connsiteX898" fmla="*/ 1107076 w 5684844"/>
                <a:gd name="connsiteY898" fmla="*/ 2476447 h 5004654"/>
                <a:gd name="connsiteX899" fmla="*/ 1105586 w 5684844"/>
                <a:gd name="connsiteY899" fmla="*/ 2439271 h 5004654"/>
                <a:gd name="connsiteX900" fmla="*/ 1096715 w 5684844"/>
                <a:gd name="connsiteY900" fmla="*/ 2423020 h 5004654"/>
                <a:gd name="connsiteX901" fmla="*/ 1100237 w 5684844"/>
                <a:gd name="connsiteY901" fmla="*/ 2393158 h 5004654"/>
                <a:gd name="connsiteX902" fmla="*/ 1119197 w 5684844"/>
                <a:gd name="connsiteY902" fmla="*/ 2396069 h 5004654"/>
                <a:gd name="connsiteX903" fmla="*/ 1146486 w 5684844"/>
                <a:gd name="connsiteY903" fmla="*/ 2404128 h 5004654"/>
                <a:gd name="connsiteX904" fmla="*/ 1150955 w 5684844"/>
                <a:gd name="connsiteY904" fmla="*/ 2397221 h 5004654"/>
                <a:gd name="connsiteX905" fmla="*/ 1141407 w 5684844"/>
                <a:gd name="connsiteY905" fmla="*/ 2382865 h 5004654"/>
                <a:gd name="connsiteX906" fmla="*/ 1124749 w 5684844"/>
                <a:gd name="connsiteY906" fmla="*/ 2359707 h 5004654"/>
                <a:gd name="connsiteX907" fmla="*/ 1093871 w 5684844"/>
                <a:gd name="connsiteY907" fmla="*/ 2339189 h 5004654"/>
                <a:gd name="connsiteX908" fmla="*/ 1075859 w 5684844"/>
                <a:gd name="connsiteY908" fmla="*/ 2340340 h 5004654"/>
                <a:gd name="connsiteX909" fmla="*/ 1071796 w 5684844"/>
                <a:gd name="connsiteY909" fmla="*/ 2333163 h 5004654"/>
                <a:gd name="connsiteX910" fmla="*/ 1039158 w 5684844"/>
                <a:gd name="connsiteY910" fmla="*/ 2317792 h 5004654"/>
                <a:gd name="connsiteX911" fmla="*/ 1013494 w 5684844"/>
                <a:gd name="connsiteY911" fmla="*/ 2296529 h 5004654"/>
                <a:gd name="connsiteX912" fmla="*/ 989320 w 5684844"/>
                <a:gd name="connsiteY912" fmla="*/ 2269917 h 5004654"/>
                <a:gd name="connsiteX913" fmla="*/ 972392 w 5684844"/>
                <a:gd name="connsiteY913" fmla="*/ 2234774 h 5004654"/>
                <a:gd name="connsiteX914" fmla="*/ 952416 w 5684844"/>
                <a:gd name="connsiteY914" fmla="*/ 2208094 h 5004654"/>
                <a:gd name="connsiteX915" fmla="*/ 970157 w 5684844"/>
                <a:gd name="connsiteY915" fmla="*/ 2172815 h 5004654"/>
                <a:gd name="connsiteX916" fmla="*/ 977809 w 5684844"/>
                <a:gd name="connsiteY916" fmla="*/ 2189202 h 5004654"/>
                <a:gd name="connsiteX917" fmla="*/ 1006655 w 5684844"/>
                <a:gd name="connsiteY917" fmla="*/ 2205385 h 5004654"/>
                <a:gd name="connsiteX918" fmla="*/ 1016000 w 5684844"/>
                <a:gd name="connsiteY918" fmla="*/ 2189947 h 5004654"/>
                <a:gd name="connsiteX919" fmla="*/ 1034079 w 5684844"/>
                <a:gd name="connsiteY919" fmla="*/ 2200442 h 5004654"/>
                <a:gd name="connsiteX920" fmla="*/ 1045591 w 5684844"/>
                <a:gd name="connsiteY920" fmla="*/ 2223059 h 5004654"/>
                <a:gd name="connsiteX921" fmla="*/ 1043560 w 5684844"/>
                <a:gd name="connsiteY921" fmla="*/ 2244118 h 5004654"/>
                <a:gd name="connsiteX922" fmla="*/ 1076537 w 5684844"/>
                <a:gd name="connsiteY922" fmla="*/ 2263281 h 5004654"/>
                <a:gd name="connsiteX923" fmla="*/ 1101252 w 5684844"/>
                <a:gd name="connsiteY923" fmla="*/ 2273371 h 5004654"/>
                <a:gd name="connsiteX924" fmla="*/ 1133417 w 5684844"/>
                <a:gd name="connsiteY924" fmla="*/ 2287997 h 5004654"/>
                <a:gd name="connsiteX925" fmla="*/ 1167545 w 5684844"/>
                <a:gd name="connsiteY925" fmla="*/ 2314609 h 5004654"/>
                <a:gd name="connsiteX926" fmla="*/ 1186369 w 5684844"/>
                <a:gd name="connsiteY926" fmla="*/ 2344336 h 5004654"/>
                <a:gd name="connsiteX927" fmla="*/ 1178989 w 5684844"/>
                <a:gd name="connsiteY927" fmla="*/ 2394986 h 5004654"/>
                <a:gd name="connsiteX928" fmla="*/ 1182103 w 5684844"/>
                <a:gd name="connsiteY928" fmla="*/ 2402096 h 5004654"/>
                <a:gd name="connsiteX929" fmla="*/ 1185354 w 5684844"/>
                <a:gd name="connsiteY929" fmla="*/ 2429791 h 5004654"/>
                <a:gd name="connsiteX930" fmla="*/ 1225711 w 5684844"/>
                <a:gd name="connsiteY930" fmla="*/ 2435276 h 5004654"/>
                <a:gd name="connsiteX931" fmla="*/ 1233093 w 5684844"/>
                <a:gd name="connsiteY931" fmla="*/ 2457689 h 5004654"/>
                <a:gd name="connsiteX932" fmla="*/ 1242369 w 5684844"/>
                <a:gd name="connsiteY932" fmla="*/ 2474957 h 5004654"/>
                <a:gd name="connsiteX933" fmla="*/ 1237155 w 5684844"/>
                <a:gd name="connsiteY933" fmla="*/ 2485656 h 5004654"/>
                <a:gd name="connsiteX934" fmla="*/ 1237087 w 5684844"/>
                <a:gd name="connsiteY934" fmla="*/ 2485656 h 5004654"/>
                <a:gd name="connsiteX935" fmla="*/ 1224696 w 5684844"/>
                <a:gd name="connsiteY935" fmla="*/ 2492969 h 5004654"/>
                <a:gd name="connsiteX936" fmla="*/ 1232822 w 5684844"/>
                <a:gd name="connsiteY936" fmla="*/ 2511320 h 5004654"/>
                <a:gd name="connsiteX937" fmla="*/ 1238645 w 5684844"/>
                <a:gd name="connsiteY937" fmla="*/ 2498724 h 5004654"/>
                <a:gd name="connsiteX938" fmla="*/ 1257605 w 5684844"/>
                <a:gd name="connsiteY938" fmla="*/ 2517075 h 5004654"/>
                <a:gd name="connsiteX939" fmla="*/ 1278800 w 5684844"/>
                <a:gd name="connsiteY939" fmla="*/ 2549104 h 5004654"/>
                <a:gd name="connsiteX940" fmla="*/ 1284352 w 5684844"/>
                <a:gd name="connsiteY940" fmla="*/ 2530212 h 5004654"/>
                <a:gd name="connsiteX941" fmla="*/ 1309542 w 5684844"/>
                <a:gd name="connsiteY941" fmla="*/ 2526826 h 5004654"/>
                <a:gd name="connsiteX942" fmla="*/ 1311100 w 5684844"/>
                <a:gd name="connsiteY942" fmla="*/ 2521341 h 5004654"/>
                <a:gd name="connsiteX943" fmla="*/ 1303109 w 5684844"/>
                <a:gd name="connsiteY943" fmla="*/ 2509288 h 5004654"/>
                <a:gd name="connsiteX944" fmla="*/ 1315501 w 5684844"/>
                <a:gd name="connsiteY944" fmla="*/ 2496151 h 5004654"/>
                <a:gd name="connsiteX945" fmla="*/ 1310355 w 5684844"/>
                <a:gd name="connsiteY945" fmla="*/ 2490531 h 5004654"/>
                <a:gd name="connsiteX946" fmla="*/ 1328773 w 5684844"/>
                <a:gd name="connsiteY946" fmla="*/ 2500824 h 5004654"/>
                <a:gd name="connsiteX947" fmla="*/ 1327554 w 5684844"/>
                <a:gd name="connsiteY947" fmla="*/ 2484708 h 5004654"/>
                <a:gd name="connsiteX948" fmla="*/ 1342181 w 5684844"/>
                <a:gd name="connsiteY948" fmla="*/ 2475566 h 5004654"/>
                <a:gd name="connsiteX949" fmla="*/ 1343332 w 5684844"/>
                <a:gd name="connsiteY949" fmla="*/ 2479020 h 5004654"/>
                <a:gd name="connsiteX950" fmla="*/ 1347462 w 5684844"/>
                <a:gd name="connsiteY950" fmla="*/ 2455116 h 5004654"/>
                <a:gd name="connsiteX951" fmla="*/ 1316585 w 5684844"/>
                <a:gd name="connsiteY951" fmla="*/ 2445095 h 5004654"/>
                <a:gd name="connsiteX952" fmla="*/ 1312860 w 5684844"/>
                <a:gd name="connsiteY952" fmla="*/ 2434734 h 5004654"/>
                <a:gd name="connsiteX953" fmla="*/ 1280357 w 5684844"/>
                <a:gd name="connsiteY953" fmla="*/ 2406430 h 5004654"/>
                <a:gd name="connsiteX954" fmla="*/ 1301890 w 5684844"/>
                <a:gd name="connsiteY954" fmla="*/ 2385438 h 5004654"/>
                <a:gd name="connsiteX955" fmla="*/ 1313808 w 5684844"/>
                <a:gd name="connsiteY955" fmla="*/ 2404195 h 5004654"/>
                <a:gd name="connsiteX956" fmla="*/ 1317126 w 5684844"/>
                <a:gd name="connsiteY956" fmla="*/ 2390923 h 5004654"/>
                <a:gd name="connsiteX957" fmla="*/ 1328502 w 5684844"/>
                <a:gd name="connsiteY957" fmla="*/ 2396273 h 5004654"/>
                <a:gd name="connsiteX958" fmla="*/ 1329653 w 5684844"/>
                <a:gd name="connsiteY958" fmla="*/ 2393564 h 5004654"/>
                <a:gd name="connsiteX959" fmla="*/ 1347462 w 5684844"/>
                <a:gd name="connsiteY959" fmla="*/ 2383678 h 5004654"/>
                <a:gd name="connsiteX960" fmla="*/ 1332971 w 5684844"/>
                <a:gd name="connsiteY960" fmla="*/ 2373724 h 5004654"/>
                <a:gd name="connsiteX961" fmla="*/ 1336560 w 5684844"/>
                <a:gd name="connsiteY961" fmla="*/ 2358623 h 5004654"/>
                <a:gd name="connsiteX962" fmla="*/ 1352202 w 5684844"/>
                <a:gd name="connsiteY962" fmla="*/ 2360587 h 5004654"/>
                <a:gd name="connsiteX963" fmla="*/ 1391680 w 5684844"/>
                <a:gd name="connsiteY963" fmla="*/ 2371083 h 5004654"/>
                <a:gd name="connsiteX964" fmla="*/ 1407051 w 5684844"/>
                <a:gd name="connsiteY964" fmla="*/ 2395595 h 5004654"/>
                <a:gd name="connsiteX965" fmla="*/ 1417953 w 5684844"/>
                <a:gd name="connsiteY965" fmla="*/ 2409883 h 5004654"/>
                <a:gd name="connsiteX966" fmla="*/ 1415312 w 5684844"/>
                <a:gd name="connsiteY966" fmla="*/ 2444688 h 5004654"/>
                <a:gd name="connsiteX967" fmla="*/ 1417141 w 5684844"/>
                <a:gd name="connsiteY967" fmla="*/ 2467305 h 5004654"/>
                <a:gd name="connsiteX968" fmla="*/ 1435152 w 5684844"/>
                <a:gd name="connsiteY968" fmla="*/ 2480103 h 5004654"/>
                <a:gd name="connsiteX969" fmla="*/ 1444294 w 5684844"/>
                <a:gd name="connsiteY969" fmla="*/ 2523373 h 5004654"/>
                <a:gd name="connsiteX970" fmla="*/ 1491762 w 5684844"/>
                <a:gd name="connsiteY970" fmla="*/ 2540708 h 5004654"/>
                <a:gd name="connsiteX971" fmla="*/ 1551080 w 5684844"/>
                <a:gd name="connsiteY971" fmla="*/ 2549714 h 5004654"/>
                <a:gd name="connsiteX972" fmla="*/ 1568753 w 5684844"/>
                <a:gd name="connsiteY972" fmla="*/ 2519581 h 5004654"/>
                <a:gd name="connsiteX973" fmla="*/ 1605725 w 5684844"/>
                <a:gd name="connsiteY973" fmla="*/ 2540505 h 5004654"/>
                <a:gd name="connsiteX974" fmla="*/ 1648656 w 5684844"/>
                <a:gd name="connsiteY974" fmla="*/ 2537322 h 5004654"/>
                <a:gd name="connsiteX975" fmla="*/ 1671002 w 5684844"/>
                <a:gd name="connsiteY975" fmla="*/ 2531024 h 5004654"/>
                <a:gd name="connsiteX976" fmla="*/ 1688947 w 5684844"/>
                <a:gd name="connsiteY976" fmla="*/ 2525878 h 5004654"/>
                <a:gd name="connsiteX977" fmla="*/ 1714949 w 5684844"/>
                <a:gd name="connsiteY977" fmla="*/ 2525675 h 5004654"/>
                <a:gd name="connsiteX978" fmla="*/ 1720163 w 5684844"/>
                <a:gd name="connsiteY978" fmla="*/ 2535697 h 5004654"/>
                <a:gd name="connsiteX979" fmla="*/ 1722398 w 5684844"/>
                <a:gd name="connsiteY979" fmla="*/ 2550729 h 5004654"/>
                <a:gd name="connsiteX980" fmla="*/ 1724226 w 5684844"/>
                <a:gd name="connsiteY980" fmla="*/ 2577476 h 5004654"/>
                <a:gd name="connsiteX981" fmla="*/ 1733638 w 5684844"/>
                <a:gd name="connsiteY981" fmla="*/ 2596640 h 5004654"/>
                <a:gd name="connsiteX982" fmla="*/ 1714610 w 5684844"/>
                <a:gd name="connsiteY982" fmla="*/ 2636524 h 5004654"/>
                <a:gd name="connsiteX983" fmla="*/ 1698224 w 5684844"/>
                <a:gd name="connsiteY983" fmla="*/ 2659546 h 5004654"/>
                <a:gd name="connsiteX984" fmla="*/ 1705604 w 5684844"/>
                <a:gd name="connsiteY984" fmla="*/ 2694420 h 5004654"/>
                <a:gd name="connsiteX985" fmla="*/ 1675810 w 5684844"/>
                <a:gd name="connsiteY985" fmla="*/ 2720963 h 5004654"/>
                <a:gd name="connsiteX986" fmla="*/ 1679264 w 5684844"/>
                <a:gd name="connsiteY986" fmla="*/ 2712228 h 5004654"/>
                <a:gd name="connsiteX987" fmla="*/ 1652787 w 5684844"/>
                <a:gd name="connsiteY987" fmla="*/ 2720219 h 5004654"/>
                <a:gd name="connsiteX988" fmla="*/ 1626514 w 5684844"/>
                <a:gd name="connsiteY988" fmla="*/ 2733762 h 5004654"/>
                <a:gd name="connsiteX989" fmla="*/ 1607824 w 5684844"/>
                <a:gd name="connsiteY989" fmla="*/ 2722386 h 5004654"/>
                <a:gd name="connsiteX990" fmla="*/ 1568956 w 5684844"/>
                <a:gd name="connsiteY990" fmla="*/ 2711754 h 5004654"/>
                <a:gd name="connsiteX991" fmla="*/ 1548236 w 5684844"/>
                <a:gd name="connsiteY991" fmla="*/ 2732272 h 5004654"/>
                <a:gd name="connsiteX992" fmla="*/ 1472937 w 5684844"/>
                <a:gd name="connsiteY992" fmla="*/ 2738705 h 5004654"/>
                <a:gd name="connsiteX993" fmla="*/ 1414161 w 5684844"/>
                <a:gd name="connsiteY993" fmla="*/ 2710197 h 5004654"/>
                <a:gd name="connsiteX994" fmla="*/ 1385044 w 5684844"/>
                <a:gd name="connsiteY994" fmla="*/ 2703019 h 5004654"/>
                <a:gd name="connsiteX995" fmla="*/ 1320038 w 5684844"/>
                <a:gd name="connsiteY995" fmla="*/ 2698618 h 5004654"/>
                <a:gd name="connsiteX996" fmla="*/ 1310626 w 5684844"/>
                <a:gd name="connsiteY996" fmla="*/ 2678168 h 5004654"/>
                <a:gd name="connsiteX997" fmla="*/ 1235124 w 5684844"/>
                <a:gd name="connsiteY997" fmla="*/ 2687851 h 5004654"/>
                <a:gd name="connsiteX998" fmla="*/ 1208580 w 5684844"/>
                <a:gd name="connsiteY998" fmla="*/ 2730647 h 5004654"/>
                <a:gd name="connsiteX999" fmla="*/ 1205465 w 5684844"/>
                <a:gd name="connsiteY999" fmla="*/ 2763759 h 5004654"/>
                <a:gd name="connsiteX1000" fmla="*/ 1145741 w 5684844"/>
                <a:gd name="connsiteY1000" fmla="*/ 2744664 h 5004654"/>
                <a:gd name="connsiteX1001" fmla="*/ 1074031 w 5684844"/>
                <a:gd name="connsiteY1001" fmla="*/ 2729022 h 5004654"/>
                <a:gd name="connsiteX1002" fmla="*/ 1071594 w 5684844"/>
                <a:gd name="connsiteY1002" fmla="*/ 2685346 h 5004654"/>
                <a:gd name="connsiteX1003" fmla="*/ 997717 w 5684844"/>
                <a:gd name="connsiteY1003" fmla="*/ 2664490 h 5004654"/>
                <a:gd name="connsiteX1004" fmla="*/ 942462 w 5684844"/>
                <a:gd name="connsiteY1004" fmla="*/ 2654468 h 5004654"/>
                <a:gd name="connsiteX1005" fmla="*/ 902375 w 5684844"/>
                <a:gd name="connsiteY1005" fmla="*/ 2644311 h 5004654"/>
                <a:gd name="connsiteX1006" fmla="*/ 898786 w 5684844"/>
                <a:gd name="connsiteY1006" fmla="*/ 2609370 h 5004654"/>
                <a:gd name="connsiteX1007" fmla="*/ 921402 w 5684844"/>
                <a:gd name="connsiteY1007" fmla="*/ 2582284 h 5004654"/>
                <a:gd name="connsiteX1008" fmla="*/ 911855 w 5684844"/>
                <a:gd name="connsiteY1008" fmla="*/ 2558110 h 5004654"/>
                <a:gd name="connsiteX1009" fmla="*/ 924043 w 5684844"/>
                <a:gd name="connsiteY1009" fmla="*/ 2538947 h 5004654"/>
                <a:gd name="connsiteX1010" fmla="*/ 917340 w 5684844"/>
                <a:gd name="connsiteY1010" fmla="*/ 2527029 h 5004654"/>
                <a:gd name="connsiteX1011" fmla="*/ 913683 w 5684844"/>
                <a:gd name="connsiteY1011" fmla="*/ 2536239 h 5004654"/>
                <a:gd name="connsiteX1012" fmla="*/ 893843 w 5684844"/>
                <a:gd name="connsiteY1012" fmla="*/ 2523847 h 5004654"/>
                <a:gd name="connsiteX1013" fmla="*/ 862288 w 5684844"/>
                <a:gd name="connsiteY1013" fmla="*/ 2512267 h 5004654"/>
                <a:gd name="connsiteX1014" fmla="*/ 818883 w 5684844"/>
                <a:gd name="connsiteY1014" fmla="*/ 2520732 h 5004654"/>
                <a:gd name="connsiteX1015" fmla="*/ 804256 w 5684844"/>
                <a:gd name="connsiteY1015" fmla="*/ 2525133 h 5004654"/>
                <a:gd name="connsiteX1016" fmla="*/ 787395 w 5684844"/>
                <a:gd name="connsiteY1016" fmla="*/ 2531837 h 5004654"/>
                <a:gd name="connsiteX1017" fmla="*/ 777103 w 5684844"/>
                <a:gd name="connsiteY1017" fmla="*/ 2518158 h 5004654"/>
                <a:gd name="connsiteX1018" fmla="*/ 758955 w 5684844"/>
                <a:gd name="connsiteY1018" fmla="*/ 2529738 h 5004654"/>
                <a:gd name="connsiteX1019" fmla="*/ 738979 w 5684844"/>
                <a:gd name="connsiteY1019" fmla="*/ 2533462 h 5004654"/>
                <a:gd name="connsiteX1020" fmla="*/ 717785 w 5684844"/>
                <a:gd name="connsiteY1020" fmla="*/ 2535020 h 5004654"/>
                <a:gd name="connsiteX1021" fmla="*/ 691579 w 5684844"/>
                <a:gd name="connsiteY1021" fmla="*/ 2531160 h 5004654"/>
                <a:gd name="connsiteX1022" fmla="*/ 662868 w 5684844"/>
                <a:gd name="connsiteY1022" fmla="*/ 2543213 h 5004654"/>
                <a:gd name="connsiteX1023" fmla="*/ 604837 w 5684844"/>
                <a:gd name="connsiteY1023" fmla="*/ 2536916 h 5004654"/>
                <a:gd name="connsiteX1024" fmla="*/ 582221 w 5684844"/>
                <a:gd name="connsiteY1024" fmla="*/ 2548021 h 5004654"/>
                <a:gd name="connsiteX1025" fmla="*/ 575652 w 5684844"/>
                <a:gd name="connsiteY1025" fmla="*/ 2566236 h 5004654"/>
                <a:gd name="connsiteX1026" fmla="*/ 538545 w 5684844"/>
                <a:gd name="connsiteY1026" fmla="*/ 2571924 h 5004654"/>
                <a:gd name="connsiteX1027" fmla="*/ 522361 w 5684844"/>
                <a:gd name="connsiteY1027" fmla="*/ 2598739 h 5004654"/>
                <a:gd name="connsiteX1028" fmla="*/ 490129 w 5684844"/>
                <a:gd name="connsiteY1028" fmla="*/ 2588175 h 5004654"/>
                <a:gd name="connsiteX1029" fmla="*/ 461621 w 5684844"/>
                <a:gd name="connsiteY1029" fmla="*/ 2578763 h 5004654"/>
                <a:gd name="connsiteX1030" fmla="*/ 432978 w 5684844"/>
                <a:gd name="connsiteY1030" fmla="*/ 2579643 h 5004654"/>
                <a:gd name="connsiteX1031" fmla="*/ 418758 w 5684844"/>
                <a:gd name="connsiteY1031" fmla="*/ 2569825 h 5004654"/>
                <a:gd name="connsiteX1032" fmla="*/ 392823 w 5684844"/>
                <a:gd name="connsiteY1032" fmla="*/ 2578831 h 5004654"/>
                <a:gd name="connsiteX1033" fmla="*/ 374947 w 5684844"/>
                <a:gd name="connsiteY1033" fmla="*/ 2607000 h 5004654"/>
                <a:gd name="connsiteX1034" fmla="*/ 367701 w 5684844"/>
                <a:gd name="connsiteY1034" fmla="*/ 2634560 h 5004654"/>
                <a:gd name="connsiteX1035" fmla="*/ 335469 w 5684844"/>
                <a:gd name="connsiteY1035" fmla="*/ 2650608 h 5004654"/>
                <a:gd name="connsiteX1036" fmla="*/ 293824 w 5684844"/>
                <a:gd name="connsiteY1036" fmla="*/ 2674850 h 5004654"/>
                <a:gd name="connsiteX1037" fmla="*/ 290574 w 5684844"/>
                <a:gd name="connsiteY1037" fmla="*/ 2700717 h 5004654"/>
                <a:gd name="connsiteX1038" fmla="*/ 267619 w 5684844"/>
                <a:gd name="connsiteY1038" fmla="*/ 2722453 h 5004654"/>
                <a:gd name="connsiteX1039" fmla="*/ 270598 w 5684844"/>
                <a:gd name="connsiteY1039" fmla="*/ 2752722 h 5004654"/>
                <a:gd name="connsiteX1040" fmla="*/ 259154 w 5684844"/>
                <a:gd name="connsiteY1040" fmla="*/ 2775203 h 5004654"/>
                <a:gd name="connsiteX1041" fmla="*/ 244528 w 5684844"/>
                <a:gd name="connsiteY1041" fmla="*/ 2800866 h 5004654"/>
                <a:gd name="connsiteX1042" fmla="*/ 240059 w 5684844"/>
                <a:gd name="connsiteY1042" fmla="*/ 2834521 h 5004654"/>
                <a:gd name="connsiteX1043" fmla="*/ 207420 w 5684844"/>
                <a:gd name="connsiteY1043" fmla="*/ 2831338 h 5004654"/>
                <a:gd name="connsiteX1044" fmla="*/ 190424 w 5684844"/>
                <a:gd name="connsiteY1044" fmla="*/ 2848199 h 5004654"/>
                <a:gd name="connsiteX1045" fmla="*/ 162323 w 5684844"/>
                <a:gd name="connsiteY1045" fmla="*/ 2857205 h 5004654"/>
                <a:gd name="connsiteX1046" fmla="*/ 145191 w 5684844"/>
                <a:gd name="connsiteY1046" fmla="*/ 2892146 h 5004654"/>
                <a:gd name="connsiteX1047" fmla="*/ 99484 w 5684844"/>
                <a:gd name="connsiteY1047" fmla="*/ 2914018 h 5004654"/>
                <a:gd name="connsiteX1048" fmla="*/ 80591 w 5684844"/>
                <a:gd name="connsiteY1048" fmla="*/ 2964939 h 5004654"/>
                <a:gd name="connsiteX1049" fmla="*/ 40843 w 5684844"/>
                <a:gd name="connsiteY1049" fmla="*/ 3041118 h 5004654"/>
                <a:gd name="connsiteX1050" fmla="*/ 19716 w 5684844"/>
                <a:gd name="connsiteY1050" fmla="*/ 3091768 h 5004654"/>
                <a:gd name="connsiteX1051" fmla="*/ 44635 w 5684844"/>
                <a:gd name="connsiteY1051" fmla="*/ 3107952 h 5004654"/>
                <a:gd name="connsiteX1052" fmla="*/ 44432 w 5684844"/>
                <a:gd name="connsiteY1052" fmla="*/ 3150274 h 5004654"/>
                <a:gd name="connsiteX1053" fmla="*/ 56891 w 5684844"/>
                <a:gd name="connsiteY1053" fmla="*/ 3193001 h 5004654"/>
                <a:gd name="connsiteX1054" fmla="*/ 36035 w 5684844"/>
                <a:gd name="connsiteY1054" fmla="*/ 3230041 h 5004654"/>
                <a:gd name="connsiteX1055" fmla="*/ 38067 w 5684844"/>
                <a:gd name="connsiteY1055" fmla="*/ 3273243 h 5004654"/>
                <a:gd name="connsiteX1056" fmla="*/ 2517 w 5684844"/>
                <a:gd name="connsiteY1056" fmla="*/ 3318679 h 5004654"/>
                <a:gd name="connsiteX1057" fmla="*/ 26826 w 5684844"/>
                <a:gd name="connsiteY1057" fmla="*/ 3333306 h 5004654"/>
                <a:gd name="connsiteX1058" fmla="*/ 37389 w 5684844"/>
                <a:gd name="connsiteY1058" fmla="*/ 3348541 h 5004654"/>
                <a:gd name="connsiteX1059" fmla="*/ 35900 w 5684844"/>
                <a:gd name="connsiteY1059" fmla="*/ 3354230 h 5004654"/>
                <a:gd name="connsiteX1060" fmla="*/ 25946 w 5684844"/>
                <a:gd name="connsiteY1060" fmla="*/ 3358970 h 5004654"/>
                <a:gd name="connsiteX1061" fmla="*/ 24659 w 5684844"/>
                <a:gd name="connsiteY1061" fmla="*/ 3374679 h 5004654"/>
                <a:gd name="connsiteX1062" fmla="*/ 33530 w 5684844"/>
                <a:gd name="connsiteY1062" fmla="*/ 3379622 h 5004654"/>
                <a:gd name="connsiteX1063" fmla="*/ 35426 w 5684844"/>
                <a:gd name="connsiteY1063" fmla="*/ 3381992 h 5004654"/>
                <a:gd name="connsiteX1064" fmla="*/ 38338 w 5684844"/>
                <a:gd name="connsiteY1064" fmla="*/ 3382805 h 5004654"/>
                <a:gd name="connsiteX1065" fmla="*/ 40640 w 5684844"/>
                <a:gd name="connsiteY1065" fmla="*/ 3386868 h 5004654"/>
                <a:gd name="connsiteX1066" fmla="*/ 42604 w 5684844"/>
                <a:gd name="connsiteY1066" fmla="*/ 3387342 h 5004654"/>
                <a:gd name="connsiteX1067" fmla="*/ 40707 w 5684844"/>
                <a:gd name="connsiteY1067" fmla="*/ 3410636 h 5004654"/>
                <a:gd name="connsiteX1068" fmla="*/ 66033 w 5684844"/>
                <a:gd name="connsiteY1068" fmla="*/ 3404948 h 5004654"/>
                <a:gd name="connsiteX1069" fmla="*/ 71721 w 5684844"/>
                <a:gd name="connsiteY1069" fmla="*/ 3416188 h 5004654"/>
                <a:gd name="connsiteX1070" fmla="*/ 79237 w 5684844"/>
                <a:gd name="connsiteY1070" fmla="*/ 3424585 h 5004654"/>
                <a:gd name="connsiteX1071" fmla="*/ 94134 w 5684844"/>
                <a:gd name="connsiteY1071" fmla="*/ 3425262 h 5004654"/>
                <a:gd name="connsiteX1072" fmla="*/ 95759 w 5684844"/>
                <a:gd name="connsiteY1072" fmla="*/ 3446727 h 5004654"/>
                <a:gd name="connsiteX1073" fmla="*/ 118918 w 5684844"/>
                <a:gd name="connsiteY1073" fmla="*/ 3457697 h 5004654"/>
                <a:gd name="connsiteX1074" fmla="*/ 137065 w 5684844"/>
                <a:gd name="connsiteY1074" fmla="*/ 3471240 h 5004654"/>
                <a:gd name="connsiteX1075" fmla="*/ 135373 w 5684844"/>
                <a:gd name="connsiteY1075" fmla="*/ 3492096 h 5004654"/>
                <a:gd name="connsiteX1076" fmla="*/ 158937 w 5684844"/>
                <a:gd name="connsiteY1076" fmla="*/ 3501779 h 5004654"/>
                <a:gd name="connsiteX1077" fmla="*/ 154671 w 5684844"/>
                <a:gd name="connsiteY1077" fmla="*/ 3534282 h 5004654"/>
                <a:gd name="connsiteX1078" fmla="*/ 187377 w 5684844"/>
                <a:gd name="connsiteY1078" fmla="*/ 3563467 h 5004654"/>
                <a:gd name="connsiteX1079" fmla="*/ 216901 w 5684844"/>
                <a:gd name="connsiteY1079" fmla="*/ 3568681 h 5004654"/>
                <a:gd name="connsiteX1080" fmla="*/ 238095 w 5684844"/>
                <a:gd name="connsiteY1080" fmla="*/ 3605924 h 5004654"/>
                <a:gd name="connsiteX1081" fmla="*/ 273713 w 5684844"/>
                <a:gd name="connsiteY1081" fmla="*/ 3614456 h 5004654"/>
                <a:gd name="connsiteX1082" fmla="*/ 289152 w 5684844"/>
                <a:gd name="connsiteY1082" fmla="*/ 3635786 h 5004654"/>
                <a:gd name="connsiteX1083" fmla="*/ 318066 w 5684844"/>
                <a:gd name="connsiteY1083" fmla="*/ 3649532 h 5004654"/>
                <a:gd name="connsiteX1084" fmla="*/ 344475 w 5684844"/>
                <a:gd name="connsiteY1084" fmla="*/ 3653054 h 5004654"/>
                <a:gd name="connsiteX1085" fmla="*/ 376572 w 5684844"/>
                <a:gd name="connsiteY1085" fmla="*/ 3644454 h 5004654"/>
                <a:gd name="connsiteX1086" fmla="*/ 423024 w 5684844"/>
                <a:gd name="connsiteY1086" fmla="*/ 3626374 h 5004654"/>
                <a:gd name="connsiteX1087" fmla="*/ 459996 w 5684844"/>
                <a:gd name="connsiteY1087" fmla="*/ 3633213 h 5004654"/>
                <a:gd name="connsiteX1088" fmla="*/ 484644 w 5684844"/>
                <a:gd name="connsiteY1088" fmla="*/ 3621295 h 5004654"/>
                <a:gd name="connsiteX1089" fmla="*/ 503671 w 5684844"/>
                <a:gd name="connsiteY1089" fmla="*/ 3637547 h 5004654"/>
                <a:gd name="connsiteX1090" fmla="*/ 534753 w 5684844"/>
                <a:gd name="connsiteY1090" fmla="*/ 3629556 h 5004654"/>
                <a:gd name="connsiteX1091" fmla="*/ 572944 w 5684844"/>
                <a:gd name="connsiteY1091" fmla="*/ 3618587 h 5004654"/>
                <a:gd name="connsiteX1092" fmla="*/ 615536 w 5684844"/>
                <a:gd name="connsiteY1092" fmla="*/ 3603689 h 5004654"/>
                <a:gd name="connsiteX1093" fmla="*/ 636866 w 5684844"/>
                <a:gd name="connsiteY1093" fmla="*/ 3599830 h 5004654"/>
                <a:gd name="connsiteX1094" fmla="*/ 670046 w 5684844"/>
                <a:gd name="connsiteY1094" fmla="*/ 3601997 h 5004654"/>
                <a:gd name="connsiteX1095" fmla="*/ 704649 w 5684844"/>
                <a:gd name="connsiteY1095" fmla="*/ 3584933 h 5004654"/>
                <a:gd name="connsiteX1096" fmla="*/ 732885 w 5684844"/>
                <a:gd name="connsiteY1096" fmla="*/ 3613102 h 5004654"/>
                <a:gd name="connsiteX1097" fmla="*/ 780827 w 5684844"/>
                <a:gd name="connsiteY1097" fmla="*/ 3657997 h 5004654"/>
                <a:gd name="connsiteX1098" fmla="*/ 829853 w 5684844"/>
                <a:gd name="connsiteY1098" fmla="*/ 3662263 h 5004654"/>
                <a:gd name="connsiteX1099" fmla="*/ 864251 w 5684844"/>
                <a:gd name="connsiteY1099" fmla="*/ 3645537 h 5004654"/>
                <a:gd name="connsiteX1100" fmla="*/ 870278 w 5684844"/>
                <a:gd name="connsiteY1100" fmla="*/ 3666529 h 5004654"/>
                <a:gd name="connsiteX1101" fmla="*/ 885920 w 5684844"/>
                <a:gd name="connsiteY1101" fmla="*/ 3678108 h 5004654"/>
                <a:gd name="connsiteX1102" fmla="*/ 897025 w 5684844"/>
                <a:gd name="connsiteY1102" fmla="*/ 3688400 h 5004654"/>
                <a:gd name="connsiteX1103" fmla="*/ 899666 w 5684844"/>
                <a:gd name="connsiteY1103" fmla="*/ 3712507 h 5004654"/>
                <a:gd name="connsiteX1104" fmla="*/ 906031 w 5684844"/>
                <a:gd name="connsiteY1104" fmla="*/ 3746093 h 5004654"/>
                <a:gd name="connsiteX1105" fmla="*/ 895806 w 5684844"/>
                <a:gd name="connsiteY1105" fmla="*/ 3761600 h 5004654"/>
                <a:gd name="connsiteX1106" fmla="*/ 881654 w 5684844"/>
                <a:gd name="connsiteY1106" fmla="*/ 3779206 h 5004654"/>
                <a:gd name="connsiteX1107" fmla="*/ 895671 w 5684844"/>
                <a:gd name="connsiteY1107" fmla="*/ 3782727 h 5004654"/>
                <a:gd name="connsiteX1108" fmla="*/ 887342 w 5684844"/>
                <a:gd name="connsiteY1108" fmla="*/ 3801145 h 5004654"/>
                <a:gd name="connsiteX1109" fmla="*/ 883889 w 5684844"/>
                <a:gd name="connsiteY1109" fmla="*/ 3810219 h 5004654"/>
                <a:gd name="connsiteX1110" fmla="*/ 875492 w 5684844"/>
                <a:gd name="connsiteY1110" fmla="*/ 3816245 h 5004654"/>
                <a:gd name="connsiteX1111" fmla="*/ 875831 w 5684844"/>
                <a:gd name="connsiteY1111" fmla="*/ 3832700 h 5004654"/>
                <a:gd name="connsiteX1112" fmla="*/ 884905 w 5684844"/>
                <a:gd name="connsiteY1112" fmla="*/ 3860260 h 5004654"/>
                <a:gd name="connsiteX1113" fmla="*/ 904067 w 5684844"/>
                <a:gd name="connsiteY1113" fmla="*/ 3899873 h 5004654"/>
                <a:gd name="connsiteX1114" fmla="*/ 964875 w 5684844"/>
                <a:gd name="connsiteY1114" fmla="*/ 3977880 h 5004654"/>
                <a:gd name="connsiteX1115" fmla="*/ 974829 w 5684844"/>
                <a:gd name="connsiteY1115" fmla="*/ 4010586 h 5004654"/>
                <a:gd name="connsiteX1116" fmla="*/ 992503 w 5684844"/>
                <a:gd name="connsiteY1116" fmla="*/ 4015665 h 5004654"/>
                <a:gd name="connsiteX1117" fmla="*/ 988034 w 5684844"/>
                <a:gd name="connsiteY1117" fmla="*/ 4036385 h 5004654"/>
                <a:gd name="connsiteX1118" fmla="*/ 1000493 w 5684844"/>
                <a:gd name="connsiteY1118" fmla="*/ 4054600 h 5004654"/>
                <a:gd name="connsiteX1119" fmla="*/ 1004827 w 5684844"/>
                <a:gd name="connsiteY1119" fmla="*/ 4070784 h 5004654"/>
                <a:gd name="connsiteX1120" fmla="*/ 1010786 w 5684844"/>
                <a:gd name="connsiteY1120" fmla="*/ 4095771 h 5004654"/>
                <a:gd name="connsiteX1121" fmla="*/ 1019453 w 5684844"/>
                <a:gd name="connsiteY1121" fmla="*/ 4123060 h 5004654"/>
                <a:gd name="connsiteX1122" fmla="*/ 1022365 w 5684844"/>
                <a:gd name="connsiteY1122" fmla="*/ 4216032 h 5004654"/>
                <a:gd name="connsiteX1123" fmla="*/ 980246 w 5684844"/>
                <a:gd name="connsiteY1123" fmla="*/ 4251988 h 5004654"/>
                <a:gd name="connsiteX1124" fmla="*/ 972595 w 5684844"/>
                <a:gd name="connsiteY1124" fmla="*/ 4289434 h 5004654"/>
                <a:gd name="connsiteX1125" fmla="*/ 969818 w 5684844"/>
                <a:gd name="connsiteY1125" fmla="*/ 4318687 h 5004654"/>
                <a:gd name="connsiteX1126" fmla="*/ 953025 w 5684844"/>
                <a:gd name="connsiteY1126" fmla="*/ 4414842 h 5004654"/>
                <a:gd name="connsiteX1127" fmla="*/ 989117 w 5684844"/>
                <a:gd name="connsiteY1127" fmla="*/ 4453371 h 5004654"/>
                <a:gd name="connsiteX1128" fmla="*/ 1023584 w 5684844"/>
                <a:gd name="connsiteY1128" fmla="*/ 4544921 h 5004654"/>
                <a:gd name="connsiteX1129" fmla="*/ 1048029 w 5684844"/>
                <a:gd name="connsiteY1129" fmla="*/ 4592592 h 5004654"/>
                <a:gd name="connsiteX1130" fmla="*/ 1054394 w 5684844"/>
                <a:gd name="connsiteY1130" fmla="*/ 4665588 h 5004654"/>
                <a:gd name="connsiteX1131" fmla="*/ 1053717 w 5684844"/>
                <a:gd name="connsiteY1131" fmla="*/ 4695518 h 5004654"/>
                <a:gd name="connsiteX1132" fmla="*/ 1066650 w 5684844"/>
                <a:gd name="connsiteY1132" fmla="*/ 4738923 h 5004654"/>
                <a:gd name="connsiteX1133" fmla="*/ 1106399 w 5684844"/>
                <a:gd name="connsiteY1133" fmla="*/ 4803455 h 5004654"/>
                <a:gd name="connsiteX1134" fmla="*/ 1130437 w 5684844"/>
                <a:gd name="connsiteY1134" fmla="*/ 4834265 h 5004654"/>
                <a:gd name="connsiteX1135" fmla="*/ 1134500 w 5684844"/>
                <a:gd name="connsiteY1135" fmla="*/ 4871034 h 5004654"/>
                <a:gd name="connsiteX1136" fmla="*/ 1149397 w 5684844"/>
                <a:gd name="connsiteY1136" fmla="*/ 4902589 h 5004654"/>
                <a:gd name="connsiteX1137" fmla="*/ 1138495 w 5684844"/>
                <a:gd name="connsiteY1137" fmla="*/ 4919315 h 5004654"/>
                <a:gd name="connsiteX1138" fmla="*/ 1128203 w 5684844"/>
                <a:gd name="connsiteY1138" fmla="*/ 4942609 h 5004654"/>
                <a:gd name="connsiteX1139" fmla="*/ 1153731 w 5684844"/>
                <a:gd name="connsiteY1139" fmla="*/ 4952766 h 5004654"/>
                <a:gd name="connsiteX1140" fmla="*/ 1148991 w 5684844"/>
                <a:gd name="connsiteY1140" fmla="*/ 4975315 h 5004654"/>
                <a:gd name="connsiteX1141" fmla="*/ 1151971 w 5684844"/>
                <a:gd name="connsiteY1141" fmla="*/ 5004635 h 5004654"/>
                <a:gd name="connsiteX1142" fmla="*/ 1173707 w 5684844"/>
                <a:gd name="connsiteY1142" fmla="*/ 4981544 h 5004654"/>
                <a:gd name="connsiteX1143" fmla="*/ 1184676 w 5684844"/>
                <a:gd name="connsiteY1143" fmla="*/ 5002807 h 5004654"/>
                <a:gd name="connsiteX1144" fmla="*/ 1212846 w 5684844"/>
                <a:gd name="connsiteY1144" fmla="*/ 4991972 h 5004654"/>
                <a:gd name="connsiteX1145" fmla="*/ 1242776 w 5684844"/>
                <a:gd name="connsiteY1145" fmla="*/ 4981544 h 5004654"/>
                <a:gd name="connsiteX1146" fmla="*/ 1288686 w 5684844"/>
                <a:gd name="connsiteY1146" fmla="*/ 4970642 h 5004654"/>
                <a:gd name="connsiteX1147" fmla="*/ 1322137 w 5684844"/>
                <a:gd name="connsiteY1147" fmla="*/ 4980190 h 5004654"/>
                <a:gd name="connsiteX1148" fmla="*/ 1345973 w 5684844"/>
                <a:gd name="connsiteY1148" fmla="*/ 4976127 h 5004654"/>
                <a:gd name="connsiteX1149" fmla="*/ 1366355 w 5684844"/>
                <a:gd name="connsiteY1149" fmla="*/ 4978971 h 5004654"/>
                <a:gd name="connsiteX1150" fmla="*/ 1382606 w 5684844"/>
                <a:gd name="connsiteY1150" fmla="*/ 4980800 h 5004654"/>
                <a:gd name="connsiteX1151" fmla="*/ 1397706 w 5684844"/>
                <a:gd name="connsiteY1151" fmla="*/ 4957979 h 5004654"/>
                <a:gd name="connsiteX1152" fmla="*/ 1428652 w 5684844"/>
                <a:gd name="connsiteY1152" fmla="*/ 4954391 h 5004654"/>
                <a:gd name="connsiteX1153" fmla="*/ 1501242 w 5684844"/>
                <a:gd name="connsiteY1153" fmla="*/ 4924190 h 5004654"/>
                <a:gd name="connsiteX1154" fmla="*/ 1555481 w 5684844"/>
                <a:gd name="connsiteY1154" fmla="*/ 4865820 h 5004654"/>
                <a:gd name="connsiteX1155" fmla="*/ 1587239 w 5684844"/>
                <a:gd name="connsiteY1155" fmla="*/ 4808331 h 5004654"/>
                <a:gd name="connsiteX1156" fmla="*/ 1630645 w 5684844"/>
                <a:gd name="connsiteY1156" fmla="*/ 4730594 h 5004654"/>
                <a:gd name="connsiteX1157" fmla="*/ 1647708 w 5684844"/>
                <a:gd name="connsiteY1157" fmla="*/ 4678860 h 5004654"/>
                <a:gd name="connsiteX1158" fmla="*/ 1670934 w 5684844"/>
                <a:gd name="connsiteY1158" fmla="*/ 4643378 h 5004654"/>
                <a:gd name="connsiteX1159" fmla="*/ 1726190 w 5684844"/>
                <a:gd name="connsiteY1159" fmla="*/ 4604239 h 5004654"/>
                <a:gd name="connsiteX1160" fmla="*/ 1736211 w 5684844"/>
                <a:gd name="connsiteY1160" fmla="*/ 4548239 h 5004654"/>
                <a:gd name="connsiteX1161" fmla="*/ 1730930 w 5684844"/>
                <a:gd name="connsiteY1161" fmla="*/ 4499553 h 5004654"/>
                <a:gd name="connsiteX1162" fmla="*/ 1736618 w 5684844"/>
                <a:gd name="connsiteY1162" fmla="*/ 4471315 h 5004654"/>
                <a:gd name="connsiteX1163" fmla="*/ 1768105 w 5684844"/>
                <a:gd name="connsiteY1163" fmla="*/ 4433937 h 5004654"/>
                <a:gd name="connsiteX1164" fmla="*/ 1859993 w 5684844"/>
                <a:gd name="connsiteY1164" fmla="*/ 4381391 h 5004654"/>
                <a:gd name="connsiteX1165" fmla="*/ 1907461 w 5684844"/>
                <a:gd name="connsiteY1165" fmla="*/ 4324375 h 5004654"/>
                <a:gd name="connsiteX1166" fmla="*/ 1922968 w 5684844"/>
                <a:gd name="connsiteY1166" fmla="*/ 4301691 h 5004654"/>
                <a:gd name="connsiteX1167" fmla="*/ 1924525 w 5684844"/>
                <a:gd name="connsiteY1167" fmla="*/ 4270677 h 5004654"/>
                <a:gd name="connsiteX1168" fmla="*/ 1915045 w 5684844"/>
                <a:gd name="connsiteY1168" fmla="*/ 4240883 h 5004654"/>
                <a:gd name="connsiteX1169" fmla="*/ 1924796 w 5684844"/>
                <a:gd name="connsiteY1169" fmla="*/ 4194431 h 5004654"/>
                <a:gd name="connsiteX1170" fmla="*/ 1921411 w 5684844"/>
                <a:gd name="connsiteY1170" fmla="*/ 4165652 h 5004654"/>
                <a:gd name="connsiteX1171" fmla="*/ 1906107 w 5684844"/>
                <a:gd name="connsiteY1171" fmla="*/ 4145812 h 5004654"/>
                <a:gd name="connsiteX1172" fmla="*/ 1896966 w 5684844"/>
                <a:gd name="connsiteY1172" fmla="*/ 4099563 h 5004654"/>
                <a:gd name="connsiteX1173" fmla="*/ 1880714 w 5684844"/>
                <a:gd name="connsiteY1173" fmla="*/ 4055887 h 5004654"/>
                <a:gd name="connsiteX1174" fmla="*/ 1884845 w 5684844"/>
                <a:gd name="connsiteY1174" fmla="*/ 4039297 h 5004654"/>
                <a:gd name="connsiteX1175" fmla="*/ 1883355 w 5684844"/>
                <a:gd name="connsiteY1175" fmla="*/ 4008216 h 5004654"/>
                <a:gd name="connsiteX1176" fmla="*/ 1879902 w 5684844"/>
                <a:gd name="connsiteY1176" fmla="*/ 3971854 h 5004654"/>
                <a:gd name="connsiteX1177" fmla="*/ 1910644 w 5684844"/>
                <a:gd name="connsiteY1177" fmla="*/ 3906915 h 5004654"/>
                <a:gd name="connsiteX1178" fmla="*/ 1936443 w 5684844"/>
                <a:gd name="connsiteY1178" fmla="*/ 3880913 h 5004654"/>
                <a:gd name="connsiteX1179" fmla="*/ 1973686 w 5684844"/>
                <a:gd name="connsiteY1179" fmla="*/ 3863443 h 5004654"/>
                <a:gd name="connsiteX1180" fmla="*/ 2009981 w 5684844"/>
                <a:gd name="connsiteY1180" fmla="*/ 3818548 h 5004654"/>
                <a:gd name="connsiteX1181" fmla="*/ 2050339 w 5684844"/>
                <a:gd name="connsiteY1181" fmla="*/ 3778325 h 5004654"/>
                <a:gd name="connsiteX1182" fmla="*/ 2104443 w 5684844"/>
                <a:gd name="connsiteY1182" fmla="*/ 3741082 h 5004654"/>
                <a:gd name="connsiteX1183" fmla="*/ 2148525 w 5684844"/>
                <a:gd name="connsiteY1183" fmla="*/ 3689213 h 5004654"/>
                <a:gd name="connsiteX1184" fmla="*/ 2183262 w 5684844"/>
                <a:gd name="connsiteY1184" fmla="*/ 3643709 h 5004654"/>
                <a:gd name="connsiteX1185" fmla="*/ 2216239 w 5684844"/>
                <a:gd name="connsiteY1185" fmla="*/ 3612154 h 5004654"/>
                <a:gd name="connsiteX1186" fmla="*/ 2228089 w 5684844"/>
                <a:gd name="connsiteY1186" fmla="*/ 3574640 h 5004654"/>
                <a:gd name="connsiteX1187" fmla="*/ 2249352 w 5684844"/>
                <a:gd name="connsiteY1187" fmla="*/ 3544710 h 5004654"/>
                <a:gd name="connsiteX1188" fmla="*/ 2266348 w 5684844"/>
                <a:gd name="connsiteY1188" fmla="*/ 3494873 h 5004654"/>
                <a:gd name="connsiteX1189" fmla="*/ 2273526 w 5684844"/>
                <a:gd name="connsiteY1189" fmla="*/ 3456885 h 5004654"/>
                <a:gd name="connsiteX1190" fmla="*/ 2285309 w 5684844"/>
                <a:gd name="connsiteY1190" fmla="*/ 3434200 h 5004654"/>
                <a:gd name="connsiteX1191" fmla="*/ 2254837 w 5684844"/>
                <a:gd name="connsiteY1191" fmla="*/ 3420928 h 5004654"/>
                <a:gd name="connsiteX1192" fmla="*/ 2199717 w 5684844"/>
                <a:gd name="connsiteY1192" fmla="*/ 3425398 h 5004654"/>
                <a:gd name="connsiteX1193" fmla="*/ 2143379 w 5684844"/>
                <a:gd name="connsiteY1193" fmla="*/ 3433862 h 5004654"/>
                <a:gd name="connsiteX1194" fmla="*/ 2122049 w 5684844"/>
                <a:gd name="connsiteY1194" fmla="*/ 3442665 h 5004654"/>
                <a:gd name="connsiteX1195" fmla="*/ 2083587 w 5684844"/>
                <a:gd name="connsiteY1195" fmla="*/ 3441175 h 5004654"/>
                <a:gd name="connsiteX1196" fmla="*/ 2066252 w 5684844"/>
                <a:gd name="connsiteY1196" fmla="*/ 3457156 h 5004654"/>
                <a:gd name="connsiteX1197" fmla="*/ 2027926 w 5684844"/>
                <a:gd name="connsiteY1197" fmla="*/ 3443409 h 5004654"/>
                <a:gd name="connsiteX1198" fmla="*/ 2011471 w 5684844"/>
                <a:gd name="connsiteY1198" fmla="*/ 3422757 h 5004654"/>
                <a:gd name="connsiteX1199" fmla="*/ 2011877 w 5684844"/>
                <a:gd name="connsiteY1199" fmla="*/ 3404745 h 5004654"/>
                <a:gd name="connsiteX1200" fmla="*/ 2012013 w 5684844"/>
                <a:gd name="connsiteY1200" fmla="*/ 3379216 h 5004654"/>
                <a:gd name="connsiteX1201" fmla="*/ 1974499 w 5684844"/>
                <a:gd name="connsiteY1201" fmla="*/ 3329988 h 5004654"/>
                <a:gd name="connsiteX1202" fmla="*/ 1927640 w 5684844"/>
                <a:gd name="connsiteY1202" fmla="*/ 3310554 h 5004654"/>
                <a:gd name="connsiteX1203" fmla="*/ 1877667 w 5684844"/>
                <a:gd name="connsiteY1203" fmla="*/ 3270060 h 5004654"/>
                <a:gd name="connsiteX1204" fmla="*/ 1874959 w 5684844"/>
                <a:gd name="connsiteY1204" fmla="*/ 3235458 h 5004654"/>
                <a:gd name="connsiteX1205" fmla="*/ 1853832 w 5684844"/>
                <a:gd name="connsiteY1205" fmla="*/ 3203633 h 5004654"/>
                <a:gd name="connsiteX1206" fmla="*/ 1799930 w 5684844"/>
                <a:gd name="connsiteY1206" fmla="*/ 3159821 h 5004654"/>
                <a:gd name="connsiteX1207" fmla="*/ 1814286 w 5684844"/>
                <a:gd name="connsiteY1207" fmla="*/ 3118177 h 5004654"/>
                <a:gd name="connsiteX1208" fmla="*/ 1801285 w 5684844"/>
                <a:gd name="connsiteY1208" fmla="*/ 3091226 h 5004654"/>
                <a:gd name="connsiteX1209" fmla="*/ 1791264 w 5684844"/>
                <a:gd name="connsiteY1209" fmla="*/ 3059536 h 5004654"/>
                <a:gd name="connsiteX1210" fmla="*/ 1761130 w 5684844"/>
                <a:gd name="connsiteY1210" fmla="*/ 3037800 h 5004654"/>
                <a:gd name="connsiteX1211" fmla="*/ 1739326 w 5684844"/>
                <a:gd name="connsiteY1211" fmla="*/ 3004010 h 5004654"/>
                <a:gd name="connsiteX1212" fmla="*/ 1728221 w 5684844"/>
                <a:gd name="connsiteY1212" fmla="*/ 2974554 h 5004654"/>
                <a:gd name="connsiteX1213" fmla="*/ 1698020 w 5684844"/>
                <a:gd name="connsiteY1213" fmla="*/ 2895125 h 5004654"/>
                <a:gd name="connsiteX1214" fmla="*/ 1671341 w 5684844"/>
                <a:gd name="connsiteY1214" fmla="*/ 2857679 h 5004654"/>
                <a:gd name="connsiteX1215" fmla="*/ 1654006 w 5684844"/>
                <a:gd name="connsiteY1215" fmla="*/ 2842105 h 5004654"/>
                <a:gd name="connsiteX1216" fmla="*/ 1629493 w 5684844"/>
                <a:gd name="connsiteY1216" fmla="*/ 2813529 h 5004654"/>
                <a:gd name="connsiteX1217" fmla="*/ 1630915 w 5684844"/>
                <a:gd name="connsiteY1217" fmla="*/ 2790913 h 5004654"/>
                <a:gd name="connsiteX1218" fmla="*/ 1636197 w 5684844"/>
                <a:gd name="connsiteY1218" fmla="*/ 2801070 h 5004654"/>
                <a:gd name="connsiteX1219" fmla="*/ 1670596 w 5684844"/>
                <a:gd name="connsiteY1219" fmla="*/ 2828562 h 5004654"/>
                <a:gd name="connsiteX1220" fmla="*/ 1684342 w 5684844"/>
                <a:gd name="connsiteY1220" fmla="*/ 2854632 h 5004654"/>
                <a:gd name="connsiteX1221" fmla="*/ 1698088 w 5684844"/>
                <a:gd name="connsiteY1221" fmla="*/ 2834927 h 5004654"/>
                <a:gd name="connsiteX1222" fmla="*/ 1709735 w 5684844"/>
                <a:gd name="connsiteY1222" fmla="*/ 2804388 h 5004654"/>
                <a:gd name="connsiteX1223" fmla="*/ 1716303 w 5684844"/>
                <a:gd name="connsiteY1223" fmla="*/ 2792944 h 5004654"/>
                <a:gd name="connsiteX1224" fmla="*/ 1723142 w 5684844"/>
                <a:gd name="connsiteY1224" fmla="*/ 2790371 h 5004654"/>
                <a:gd name="connsiteX1225" fmla="*/ 1701812 w 5684844"/>
                <a:gd name="connsiteY1225" fmla="*/ 2823077 h 5004654"/>
                <a:gd name="connsiteX1226" fmla="*/ 1704521 w 5684844"/>
                <a:gd name="connsiteY1226" fmla="*/ 2850772 h 5004654"/>
                <a:gd name="connsiteX1227" fmla="*/ 1722465 w 5684844"/>
                <a:gd name="connsiteY1227" fmla="*/ 2858221 h 5004654"/>
                <a:gd name="connsiteX1228" fmla="*/ 1751515 w 5684844"/>
                <a:gd name="connsiteY1228" fmla="*/ 2887744 h 5004654"/>
                <a:gd name="connsiteX1229" fmla="*/ 1773455 w 5684844"/>
                <a:gd name="connsiteY1229" fmla="*/ 2930675 h 5004654"/>
                <a:gd name="connsiteX1230" fmla="*/ 1797696 w 5684844"/>
                <a:gd name="connsiteY1230" fmla="*/ 2961350 h 5004654"/>
                <a:gd name="connsiteX1231" fmla="*/ 1823292 w 5684844"/>
                <a:gd name="connsiteY1231" fmla="*/ 2991754 h 5004654"/>
                <a:gd name="connsiteX1232" fmla="*/ 1866223 w 5684844"/>
                <a:gd name="connsiteY1232" fmla="*/ 3057775 h 5004654"/>
                <a:gd name="connsiteX1233" fmla="*/ 1901570 w 5684844"/>
                <a:gd name="connsiteY1233" fmla="*/ 3110593 h 5004654"/>
                <a:gd name="connsiteX1234" fmla="*/ 1929401 w 5684844"/>
                <a:gd name="connsiteY1234" fmla="*/ 3160973 h 5004654"/>
                <a:gd name="connsiteX1235" fmla="*/ 1960482 w 5684844"/>
                <a:gd name="connsiteY1235" fmla="*/ 3207289 h 5004654"/>
                <a:gd name="connsiteX1236" fmla="*/ 1983302 w 5684844"/>
                <a:gd name="connsiteY1236" fmla="*/ 3227400 h 5004654"/>
                <a:gd name="connsiteX1237" fmla="*/ 1994677 w 5684844"/>
                <a:gd name="connsiteY1237" fmla="*/ 3251303 h 5004654"/>
                <a:gd name="connsiteX1238" fmla="*/ 1984047 w 5684844"/>
                <a:gd name="connsiteY1238" fmla="*/ 3287057 h 5004654"/>
                <a:gd name="connsiteX1239" fmla="*/ 2007815 w 5684844"/>
                <a:gd name="connsiteY1239" fmla="*/ 3299855 h 5004654"/>
                <a:gd name="connsiteX1240" fmla="*/ 2005377 w 5684844"/>
                <a:gd name="connsiteY1240" fmla="*/ 3325993 h 5004654"/>
                <a:gd name="connsiteX1241" fmla="*/ 2007205 w 5684844"/>
                <a:gd name="connsiteY1241" fmla="*/ 3344411 h 5004654"/>
                <a:gd name="connsiteX1242" fmla="*/ 2016685 w 5684844"/>
                <a:gd name="connsiteY1242" fmla="*/ 3368246 h 5004654"/>
                <a:gd name="connsiteX1243" fmla="*/ 2048511 w 5684844"/>
                <a:gd name="connsiteY1243" fmla="*/ 3371158 h 5004654"/>
                <a:gd name="connsiteX1244" fmla="*/ 2092999 w 5684844"/>
                <a:gd name="connsiteY1244" fmla="*/ 3360256 h 5004654"/>
                <a:gd name="connsiteX1245" fmla="*/ 2117038 w 5684844"/>
                <a:gd name="connsiteY1245" fmla="*/ 3351453 h 5004654"/>
                <a:gd name="connsiteX1246" fmla="*/ 2148728 w 5684844"/>
                <a:gd name="connsiteY1246" fmla="*/ 3345291 h 5004654"/>
                <a:gd name="connsiteX1247" fmla="*/ 2167959 w 5684844"/>
                <a:gd name="connsiteY1247" fmla="*/ 3334389 h 5004654"/>
                <a:gd name="connsiteX1248" fmla="*/ 2194368 w 5684844"/>
                <a:gd name="connsiteY1248" fmla="*/ 3320711 h 5004654"/>
                <a:gd name="connsiteX1249" fmla="*/ 2229037 w 5684844"/>
                <a:gd name="connsiteY1249" fmla="*/ 3305678 h 5004654"/>
                <a:gd name="connsiteX1250" fmla="*/ 2284089 w 5684844"/>
                <a:gd name="connsiteY1250" fmla="*/ 3303985 h 5004654"/>
                <a:gd name="connsiteX1251" fmla="*/ 2302305 w 5684844"/>
                <a:gd name="connsiteY1251" fmla="*/ 3266945 h 5004654"/>
                <a:gd name="connsiteX1252" fmla="*/ 2344288 w 5684844"/>
                <a:gd name="connsiteY1252" fmla="*/ 3238099 h 5004654"/>
                <a:gd name="connsiteX1253" fmla="*/ 2370223 w 5684844"/>
                <a:gd name="connsiteY1253" fmla="*/ 3233494 h 5004654"/>
                <a:gd name="connsiteX1254" fmla="*/ 2398663 w 5684844"/>
                <a:gd name="connsiteY1254" fmla="*/ 3226791 h 5004654"/>
                <a:gd name="connsiteX1255" fmla="*/ 2413086 w 5684844"/>
                <a:gd name="connsiteY1255" fmla="*/ 3216769 h 5004654"/>
                <a:gd name="connsiteX1256" fmla="*/ 2422227 w 5684844"/>
                <a:gd name="connsiteY1256" fmla="*/ 3193069 h 5004654"/>
                <a:gd name="connsiteX1257" fmla="*/ 2452699 w 5684844"/>
                <a:gd name="connsiteY1257" fmla="*/ 3195710 h 5004654"/>
                <a:gd name="connsiteX1258" fmla="*/ 2459741 w 5684844"/>
                <a:gd name="connsiteY1258" fmla="*/ 3161379 h 5004654"/>
                <a:gd name="connsiteX1259" fmla="*/ 2493666 w 5684844"/>
                <a:gd name="connsiteY1259" fmla="*/ 3162326 h 5004654"/>
                <a:gd name="connsiteX1260" fmla="*/ 2477820 w 5684844"/>
                <a:gd name="connsiteY1260" fmla="*/ 3142554 h 5004654"/>
                <a:gd name="connsiteX1261" fmla="*/ 2499557 w 5684844"/>
                <a:gd name="connsiteY1261" fmla="*/ 3117432 h 5004654"/>
                <a:gd name="connsiteX1262" fmla="*/ 2504162 w 5684844"/>
                <a:gd name="connsiteY1262" fmla="*/ 3107613 h 5004654"/>
                <a:gd name="connsiteX1263" fmla="*/ 2505381 w 5684844"/>
                <a:gd name="connsiteY1263" fmla="*/ 3100436 h 5004654"/>
                <a:gd name="connsiteX1264" fmla="*/ 2525492 w 5684844"/>
                <a:gd name="connsiteY1264" fmla="*/ 3081340 h 5004654"/>
                <a:gd name="connsiteX1265" fmla="*/ 2544113 w 5684844"/>
                <a:gd name="connsiteY1265" fmla="*/ 3047821 h 5004654"/>
                <a:gd name="connsiteX1266" fmla="*/ 2534836 w 5684844"/>
                <a:gd name="connsiteY1266" fmla="*/ 3029945 h 5004654"/>
                <a:gd name="connsiteX1267" fmla="*/ 2512761 w 5684844"/>
                <a:gd name="connsiteY1267" fmla="*/ 3014438 h 5004654"/>
                <a:gd name="connsiteX1268" fmla="*/ 2507479 w 5684844"/>
                <a:gd name="connsiteY1268" fmla="*/ 2986337 h 5004654"/>
                <a:gd name="connsiteX1269" fmla="*/ 2468002 w 5684844"/>
                <a:gd name="connsiteY1269" fmla="*/ 2998525 h 5004654"/>
                <a:gd name="connsiteX1270" fmla="*/ 2446875 w 5684844"/>
                <a:gd name="connsiteY1270" fmla="*/ 2965819 h 5004654"/>
                <a:gd name="connsiteX1271" fmla="*/ 2422498 w 5684844"/>
                <a:gd name="connsiteY1271" fmla="*/ 2958980 h 5004654"/>
                <a:gd name="connsiteX1272" fmla="*/ 2422904 w 5684844"/>
                <a:gd name="connsiteY1272" fmla="*/ 2928034 h 5004654"/>
                <a:gd name="connsiteX1273" fmla="*/ 2390402 w 5684844"/>
                <a:gd name="connsiteY1273" fmla="*/ 2927358 h 5004654"/>
                <a:gd name="connsiteX1274" fmla="*/ 2378416 w 5684844"/>
                <a:gd name="connsiteY1274" fmla="*/ 2939072 h 5004654"/>
                <a:gd name="connsiteX1275" fmla="*/ 2364738 w 5684844"/>
                <a:gd name="connsiteY1275" fmla="*/ 2953698 h 5004654"/>
                <a:gd name="connsiteX1276" fmla="*/ 2357086 w 5684844"/>
                <a:gd name="connsiteY1276" fmla="*/ 2969544 h 5004654"/>
                <a:gd name="connsiteX1277" fmla="*/ 2337178 w 5684844"/>
                <a:gd name="connsiteY1277" fmla="*/ 2979497 h 5004654"/>
                <a:gd name="connsiteX1278" fmla="*/ 2314019 w 5684844"/>
                <a:gd name="connsiteY1278" fmla="*/ 2973674 h 5004654"/>
                <a:gd name="connsiteX1279" fmla="*/ 2286459 w 5684844"/>
                <a:gd name="connsiteY1279" fmla="*/ 2975502 h 5004654"/>
                <a:gd name="connsiteX1280" fmla="*/ 2280230 w 5684844"/>
                <a:gd name="connsiteY1280" fmla="*/ 2979362 h 5004654"/>
                <a:gd name="connsiteX1281" fmla="*/ 2265603 w 5684844"/>
                <a:gd name="connsiteY1281" fmla="*/ 2982883 h 5004654"/>
                <a:gd name="connsiteX1282" fmla="*/ 2257748 w 5684844"/>
                <a:gd name="connsiteY1282" fmla="*/ 2955391 h 5004654"/>
                <a:gd name="connsiteX1283" fmla="*/ 2266145 w 5684844"/>
                <a:gd name="connsiteY1283" fmla="*/ 2923904 h 5004654"/>
                <a:gd name="connsiteX1284" fmla="*/ 2250707 w 5684844"/>
                <a:gd name="connsiteY1284" fmla="*/ 2906704 h 5004654"/>
                <a:gd name="connsiteX1285" fmla="*/ 2240820 w 5684844"/>
                <a:gd name="connsiteY1285" fmla="*/ 2915914 h 5004654"/>
                <a:gd name="connsiteX1286" fmla="*/ 2240752 w 5684844"/>
                <a:gd name="connsiteY1286" fmla="*/ 2935483 h 5004654"/>
                <a:gd name="connsiteX1287" fmla="*/ 2250639 w 5684844"/>
                <a:gd name="connsiteY1287" fmla="*/ 2956542 h 5004654"/>
                <a:gd name="connsiteX1288" fmla="*/ 2244071 w 5684844"/>
                <a:gd name="connsiteY1288" fmla="*/ 2942322 h 5004654"/>
                <a:gd name="connsiteX1289" fmla="*/ 2224365 w 5684844"/>
                <a:gd name="connsiteY1289" fmla="*/ 2930066 h 5004654"/>
                <a:gd name="connsiteX1290" fmla="*/ 2219219 w 5684844"/>
                <a:gd name="connsiteY1290" fmla="*/ 2920044 h 5004654"/>
                <a:gd name="connsiteX1291" fmla="*/ 2225110 w 5684844"/>
                <a:gd name="connsiteY1291" fmla="*/ 2896141 h 5004654"/>
                <a:gd name="connsiteX1292" fmla="*/ 2213599 w 5684844"/>
                <a:gd name="connsiteY1292" fmla="*/ 2884426 h 5004654"/>
                <a:gd name="connsiteX1293" fmla="*/ 2203035 w 5684844"/>
                <a:gd name="connsiteY1293" fmla="*/ 2877519 h 5004654"/>
                <a:gd name="connsiteX1294" fmla="*/ 2200056 w 5684844"/>
                <a:gd name="connsiteY1294" fmla="*/ 2861607 h 5004654"/>
                <a:gd name="connsiteX1295" fmla="*/ 2181705 w 5684844"/>
                <a:gd name="connsiteY1295" fmla="*/ 2862622 h 5004654"/>
                <a:gd name="connsiteX1296" fmla="*/ 2180825 w 5684844"/>
                <a:gd name="connsiteY1296" fmla="*/ 2842443 h 5004654"/>
                <a:gd name="connsiteX1297" fmla="*/ 2172767 w 5684844"/>
                <a:gd name="connsiteY1297" fmla="*/ 2838381 h 5004654"/>
                <a:gd name="connsiteX1298" fmla="*/ 2155838 w 5684844"/>
                <a:gd name="connsiteY1298" fmla="*/ 2829036 h 5004654"/>
                <a:gd name="connsiteX1299" fmla="*/ 2154823 w 5684844"/>
                <a:gd name="connsiteY1299" fmla="*/ 2810482 h 5004654"/>
                <a:gd name="connsiteX1300" fmla="*/ 2152249 w 5684844"/>
                <a:gd name="connsiteY1300" fmla="*/ 2797142 h 5004654"/>
                <a:gd name="connsiteX1301" fmla="*/ 2133967 w 5684844"/>
                <a:gd name="connsiteY1301" fmla="*/ 2777438 h 5004654"/>
                <a:gd name="connsiteX1302" fmla="*/ 2145749 w 5684844"/>
                <a:gd name="connsiteY1302" fmla="*/ 2759629 h 5004654"/>
                <a:gd name="connsiteX1303" fmla="*/ 2145613 w 5684844"/>
                <a:gd name="connsiteY1303" fmla="*/ 2770463 h 5004654"/>
                <a:gd name="connsiteX1304" fmla="*/ 2169517 w 5684844"/>
                <a:gd name="connsiteY1304" fmla="*/ 2754279 h 5004654"/>
                <a:gd name="connsiteX1305" fmla="*/ 2195993 w 5684844"/>
                <a:gd name="connsiteY1305" fmla="*/ 2756988 h 5004654"/>
                <a:gd name="connsiteX1306" fmla="*/ 2213125 w 5684844"/>
                <a:gd name="connsiteY1306" fmla="*/ 2775406 h 5004654"/>
                <a:gd name="connsiteX1307" fmla="*/ 2233710 w 5684844"/>
                <a:gd name="connsiteY1307" fmla="*/ 2817592 h 5004654"/>
                <a:gd name="connsiteX1308" fmla="*/ 2246576 w 5684844"/>
                <a:gd name="connsiteY1308" fmla="*/ 2846167 h 5004654"/>
                <a:gd name="connsiteX1309" fmla="*/ 2284632 w 5684844"/>
                <a:gd name="connsiteY1309" fmla="*/ 2858153 h 5004654"/>
                <a:gd name="connsiteX1310" fmla="*/ 2307248 w 5684844"/>
                <a:gd name="connsiteY1310" fmla="*/ 2866008 h 5004654"/>
                <a:gd name="connsiteX1311" fmla="*/ 2328849 w 5684844"/>
                <a:gd name="connsiteY1311" fmla="*/ 2887880 h 5004654"/>
                <a:gd name="connsiteX1312" fmla="*/ 2357289 w 5684844"/>
                <a:gd name="connsiteY1312" fmla="*/ 2878806 h 5004654"/>
                <a:gd name="connsiteX1313" fmla="*/ 2388099 w 5684844"/>
                <a:gd name="connsiteY1313" fmla="*/ 2887406 h 5004654"/>
                <a:gd name="connsiteX1314" fmla="*/ 2429743 w 5684844"/>
                <a:gd name="connsiteY1314" fmla="*/ 2879483 h 5004654"/>
                <a:gd name="connsiteX1315" fmla="*/ 2454527 w 5684844"/>
                <a:gd name="connsiteY1315" fmla="*/ 2916523 h 5004654"/>
                <a:gd name="connsiteX1316" fmla="*/ 2484457 w 5684844"/>
                <a:gd name="connsiteY1316" fmla="*/ 2925461 h 5004654"/>
                <a:gd name="connsiteX1317" fmla="*/ 2495562 w 5684844"/>
                <a:gd name="connsiteY1317" fmla="*/ 2927290 h 5004654"/>
                <a:gd name="connsiteX1318" fmla="*/ 2538019 w 5684844"/>
                <a:gd name="connsiteY1318" fmla="*/ 2936634 h 5004654"/>
                <a:gd name="connsiteX1319" fmla="*/ 2596321 w 5684844"/>
                <a:gd name="connsiteY1319" fmla="*/ 2944895 h 5004654"/>
                <a:gd name="connsiteX1320" fmla="*/ 2651103 w 5684844"/>
                <a:gd name="connsiteY1320" fmla="*/ 2933587 h 5004654"/>
                <a:gd name="connsiteX1321" fmla="*/ 2670875 w 5684844"/>
                <a:gd name="connsiteY1321" fmla="*/ 2926951 h 5004654"/>
                <a:gd name="connsiteX1322" fmla="*/ 2690512 w 5684844"/>
                <a:gd name="connsiteY1322" fmla="*/ 2936295 h 5004654"/>
                <a:gd name="connsiteX1323" fmla="*/ 2721187 w 5684844"/>
                <a:gd name="connsiteY1323" fmla="*/ 2938192 h 5004654"/>
                <a:gd name="connsiteX1324" fmla="*/ 2755721 w 5684844"/>
                <a:gd name="connsiteY1324" fmla="*/ 2944828 h 5004654"/>
                <a:gd name="connsiteX1325" fmla="*/ 2781589 w 5684844"/>
                <a:gd name="connsiteY1325" fmla="*/ 2945099 h 5004654"/>
                <a:gd name="connsiteX1326" fmla="*/ 2792625 w 5684844"/>
                <a:gd name="connsiteY1326" fmla="*/ 2985863 h 5004654"/>
                <a:gd name="connsiteX1327" fmla="*/ 2822014 w 5684844"/>
                <a:gd name="connsiteY1327" fmla="*/ 2988165 h 5004654"/>
                <a:gd name="connsiteX1328" fmla="*/ 2840229 w 5684844"/>
                <a:gd name="connsiteY1328" fmla="*/ 2991889 h 5004654"/>
                <a:gd name="connsiteX1329" fmla="*/ 2841312 w 5684844"/>
                <a:gd name="connsiteY1329" fmla="*/ 3007735 h 5004654"/>
                <a:gd name="connsiteX1330" fmla="*/ 2878826 w 5684844"/>
                <a:gd name="connsiteY1330" fmla="*/ 3021480 h 5004654"/>
                <a:gd name="connsiteX1331" fmla="*/ 2887359 w 5684844"/>
                <a:gd name="connsiteY1331" fmla="*/ 3037394 h 5004654"/>
                <a:gd name="connsiteX1332" fmla="*/ 2873612 w 5684844"/>
                <a:gd name="connsiteY1332" fmla="*/ 3058927 h 5004654"/>
                <a:gd name="connsiteX1333" fmla="*/ 2923247 w 5684844"/>
                <a:gd name="connsiteY1333" fmla="*/ 3095086 h 5004654"/>
                <a:gd name="connsiteX1334" fmla="*/ 2948775 w 5684844"/>
                <a:gd name="connsiteY1334" fmla="*/ 3082491 h 5004654"/>
                <a:gd name="connsiteX1335" fmla="*/ 2970579 w 5684844"/>
                <a:gd name="connsiteY1335" fmla="*/ 3070980 h 5004654"/>
                <a:gd name="connsiteX1336" fmla="*/ 2960625 w 5684844"/>
                <a:gd name="connsiteY1336" fmla="*/ 3046873 h 5004654"/>
                <a:gd name="connsiteX1337" fmla="*/ 2969767 w 5684844"/>
                <a:gd name="connsiteY1337" fmla="*/ 3037326 h 5004654"/>
                <a:gd name="connsiteX1338" fmla="*/ 2985002 w 5684844"/>
                <a:gd name="connsiteY1338" fmla="*/ 3035768 h 5004654"/>
                <a:gd name="connsiteX1339" fmla="*/ 2977622 w 5684844"/>
                <a:gd name="connsiteY1339" fmla="*/ 3052087 h 5004654"/>
                <a:gd name="connsiteX1340" fmla="*/ 2970579 w 5684844"/>
                <a:gd name="connsiteY1340" fmla="*/ 3059604 h 5004654"/>
                <a:gd name="connsiteX1341" fmla="*/ 2979247 w 5684844"/>
                <a:gd name="connsiteY1341" fmla="*/ 3062854 h 5004654"/>
                <a:gd name="connsiteX1342" fmla="*/ 2983919 w 5684844"/>
                <a:gd name="connsiteY1342" fmla="*/ 3075923 h 5004654"/>
                <a:gd name="connsiteX1343" fmla="*/ 2990826 w 5684844"/>
                <a:gd name="connsiteY1343" fmla="*/ 3107546 h 5004654"/>
                <a:gd name="connsiteX1344" fmla="*/ 2988456 w 5684844"/>
                <a:gd name="connsiteY1344" fmla="*/ 3139372 h 5004654"/>
                <a:gd name="connsiteX1345" fmla="*/ 2987914 w 5684844"/>
                <a:gd name="connsiteY1345" fmla="*/ 3181219 h 5004654"/>
                <a:gd name="connsiteX1346" fmla="*/ 3013578 w 5684844"/>
                <a:gd name="connsiteY1346" fmla="*/ 3224895 h 5004654"/>
                <a:gd name="connsiteX1347" fmla="*/ 3031252 w 5684844"/>
                <a:gd name="connsiteY1347" fmla="*/ 3261935 h 5004654"/>
                <a:gd name="connsiteX1348" fmla="*/ 3063416 w 5684844"/>
                <a:gd name="connsiteY1348" fmla="*/ 3334321 h 5004654"/>
                <a:gd name="connsiteX1349" fmla="*/ 3084204 w 5684844"/>
                <a:gd name="connsiteY1349" fmla="*/ 3399531 h 5004654"/>
                <a:gd name="connsiteX1350" fmla="*/ 3134449 w 5684844"/>
                <a:gd name="connsiteY1350" fmla="*/ 3468464 h 5004654"/>
                <a:gd name="connsiteX1351" fmla="*/ 3159774 w 5684844"/>
                <a:gd name="connsiteY1351" fmla="*/ 3522839 h 5004654"/>
                <a:gd name="connsiteX1352" fmla="*/ 3186183 w 5684844"/>
                <a:gd name="connsiteY1352" fmla="*/ 3517421 h 5004654"/>
                <a:gd name="connsiteX1353" fmla="*/ 3210018 w 5684844"/>
                <a:gd name="connsiteY1353" fmla="*/ 3512343 h 5004654"/>
                <a:gd name="connsiteX1354" fmla="*/ 3229655 w 5684844"/>
                <a:gd name="connsiteY1354" fmla="*/ 3486882 h 5004654"/>
                <a:gd name="connsiteX1355" fmla="*/ 3243062 w 5684844"/>
                <a:gd name="connsiteY1355" fmla="*/ 3463250 h 5004654"/>
                <a:gd name="connsiteX1356" fmla="*/ 3248953 w 5684844"/>
                <a:gd name="connsiteY1356" fmla="*/ 3427158 h 5004654"/>
                <a:gd name="connsiteX1357" fmla="*/ 3252001 w 5684844"/>
                <a:gd name="connsiteY1357" fmla="*/ 3403932 h 5004654"/>
                <a:gd name="connsiteX1358" fmla="*/ 3258298 w 5684844"/>
                <a:gd name="connsiteY1358" fmla="*/ 3357615 h 5004654"/>
                <a:gd name="connsiteX1359" fmla="*/ 3235546 w 5684844"/>
                <a:gd name="connsiteY1359" fmla="*/ 3319356 h 5004654"/>
                <a:gd name="connsiteX1360" fmla="*/ 3270013 w 5684844"/>
                <a:gd name="connsiteY1360" fmla="*/ 3263357 h 5004654"/>
                <a:gd name="connsiteX1361" fmla="*/ 3303464 w 5684844"/>
                <a:gd name="connsiteY1361" fmla="*/ 3235526 h 5004654"/>
                <a:gd name="connsiteX1362" fmla="*/ 3321814 w 5684844"/>
                <a:gd name="connsiteY1362" fmla="*/ 3215957 h 5004654"/>
                <a:gd name="connsiteX1363" fmla="*/ 3349984 w 5684844"/>
                <a:gd name="connsiteY1363" fmla="*/ 3205867 h 5004654"/>
                <a:gd name="connsiteX1364" fmla="*/ 3369959 w 5684844"/>
                <a:gd name="connsiteY1364" fmla="*/ 3172077 h 5004654"/>
                <a:gd name="connsiteX1365" fmla="*/ 3382284 w 5684844"/>
                <a:gd name="connsiteY1365" fmla="*/ 3153795 h 5004654"/>
                <a:gd name="connsiteX1366" fmla="*/ 3398129 w 5684844"/>
                <a:gd name="connsiteY1366" fmla="*/ 3131720 h 5004654"/>
                <a:gd name="connsiteX1367" fmla="*/ 3436997 w 5684844"/>
                <a:gd name="connsiteY1367" fmla="*/ 3116687 h 5004654"/>
                <a:gd name="connsiteX1368" fmla="*/ 3457243 w 5684844"/>
                <a:gd name="connsiteY1368" fmla="*/ 3081814 h 5004654"/>
                <a:gd name="connsiteX1369" fmla="*/ 3460155 w 5684844"/>
                <a:gd name="connsiteY1369" fmla="*/ 3055744 h 5004654"/>
                <a:gd name="connsiteX1370" fmla="*/ 3491439 w 5684844"/>
                <a:gd name="connsiteY1370" fmla="*/ 3047009 h 5004654"/>
                <a:gd name="connsiteX1371" fmla="*/ 3512838 w 5684844"/>
                <a:gd name="connsiteY1371" fmla="*/ 3049244 h 5004654"/>
                <a:gd name="connsiteX1372" fmla="*/ 3530713 w 5684844"/>
                <a:gd name="connsiteY1372" fmla="*/ 3055473 h 5004654"/>
                <a:gd name="connsiteX1373" fmla="*/ 3554888 w 5684844"/>
                <a:gd name="connsiteY1373" fmla="*/ 3056828 h 5004654"/>
                <a:gd name="connsiteX1374" fmla="*/ 3566197 w 5684844"/>
                <a:gd name="connsiteY1374" fmla="*/ 3032179 h 5004654"/>
                <a:gd name="connsiteX1375" fmla="*/ 3563623 w 5684844"/>
                <a:gd name="connsiteY1375" fmla="*/ 3010172 h 5004654"/>
                <a:gd name="connsiteX1376" fmla="*/ 3586240 w 5684844"/>
                <a:gd name="connsiteY1376" fmla="*/ 3006651 h 5004654"/>
                <a:gd name="connsiteX1377" fmla="*/ 3591928 w 5684844"/>
                <a:gd name="connsiteY1377" fmla="*/ 3015319 h 5004654"/>
                <a:gd name="connsiteX1378" fmla="*/ 3613529 w 5684844"/>
                <a:gd name="connsiteY1378" fmla="*/ 3031773 h 5004654"/>
                <a:gd name="connsiteX1379" fmla="*/ 3617524 w 5684844"/>
                <a:gd name="connsiteY1379" fmla="*/ 3061838 h 5004654"/>
                <a:gd name="connsiteX1380" fmla="*/ 3633233 w 5684844"/>
                <a:gd name="connsiteY1380" fmla="*/ 3108290 h 5004654"/>
                <a:gd name="connsiteX1381" fmla="*/ 3679618 w 5684844"/>
                <a:gd name="connsiteY1381" fmla="*/ 3114656 h 5004654"/>
                <a:gd name="connsiteX1382" fmla="*/ 3696208 w 5684844"/>
                <a:gd name="connsiteY1382" fmla="*/ 3148174 h 5004654"/>
                <a:gd name="connsiteX1383" fmla="*/ 3708803 w 5684844"/>
                <a:gd name="connsiteY1383" fmla="*/ 3192324 h 5004654"/>
                <a:gd name="connsiteX1384" fmla="*/ 3721466 w 5684844"/>
                <a:gd name="connsiteY1384" fmla="*/ 3213654 h 5004654"/>
                <a:gd name="connsiteX1385" fmla="*/ 3708397 w 5684844"/>
                <a:gd name="connsiteY1385" fmla="*/ 3244396 h 5004654"/>
                <a:gd name="connsiteX1386" fmla="*/ 3729185 w 5684844"/>
                <a:gd name="connsiteY1386" fmla="*/ 3270873 h 5004654"/>
                <a:gd name="connsiteX1387" fmla="*/ 3774757 w 5684844"/>
                <a:gd name="connsiteY1387" fmla="*/ 3232817 h 5004654"/>
                <a:gd name="connsiteX1388" fmla="*/ 3812203 w 5684844"/>
                <a:gd name="connsiteY1388" fmla="*/ 3232885 h 5004654"/>
                <a:gd name="connsiteX1389" fmla="*/ 510714 w 5684844"/>
                <a:gd name="connsiteY1389" fmla="*/ 2104829 h 5004654"/>
                <a:gd name="connsiteX1390" fmla="*/ 513558 w 5684844"/>
                <a:gd name="connsiteY1390" fmla="*/ 2102933 h 5004654"/>
                <a:gd name="connsiteX1391" fmla="*/ 525408 w 5684844"/>
                <a:gd name="connsiteY1391" fmla="*/ 2108418 h 5004654"/>
                <a:gd name="connsiteX1392" fmla="*/ 510714 w 5684844"/>
                <a:gd name="connsiteY1392" fmla="*/ 2104829 h 5004654"/>
                <a:gd name="connsiteX1393" fmla="*/ 1385518 w 5684844"/>
                <a:gd name="connsiteY1393" fmla="*/ 1476303 h 5004654"/>
                <a:gd name="connsiteX1394" fmla="*/ 1379221 w 5684844"/>
                <a:gd name="connsiteY1394" fmla="*/ 1482059 h 5004654"/>
                <a:gd name="connsiteX1395" fmla="*/ 1385518 w 5684844"/>
                <a:gd name="connsiteY1395" fmla="*/ 1476303 h 5004654"/>
                <a:gd name="connsiteX1396" fmla="*/ 1405900 w 5684844"/>
                <a:gd name="connsiteY1396" fmla="*/ 1521063 h 5004654"/>
                <a:gd name="connsiteX1397" fmla="*/ 1378340 w 5684844"/>
                <a:gd name="connsiteY1397" fmla="*/ 1513140 h 5004654"/>
                <a:gd name="connsiteX1398" fmla="*/ 1376106 w 5684844"/>
                <a:gd name="connsiteY1398" fmla="*/ 1528985 h 5004654"/>
                <a:gd name="connsiteX1399" fmla="*/ 1351796 w 5684844"/>
                <a:gd name="connsiteY1399" fmla="*/ 1544086 h 5004654"/>
                <a:gd name="connsiteX1400" fmla="*/ 1337508 w 5684844"/>
                <a:gd name="connsiteY1400" fmla="*/ 1531762 h 5004654"/>
                <a:gd name="connsiteX1401" fmla="*/ 1316314 w 5684844"/>
                <a:gd name="connsiteY1401" fmla="*/ 1523907 h 5004654"/>
                <a:gd name="connsiteX1402" fmla="*/ 1294374 w 5684844"/>
                <a:gd name="connsiteY1402" fmla="*/ 1525870 h 5004654"/>
                <a:gd name="connsiteX1403" fmla="*/ 1285774 w 5684844"/>
                <a:gd name="connsiteY1403" fmla="*/ 1541851 h 5004654"/>
                <a:gd name="connsiteX1404" fmla="*/ 1254152 w 5684844"/>
                <a:gd name="connsiteY1404" fmla="*/ 1540226 h 5004654"/>
                <a:gd name="connsiteX1405" fmla="*/ 1232144 w 5684844"/>
                <a:gd name="connsiteY1405" fmla="*/ 1550519 h 5004654"/>
                <a:gd name="connsiteX1406" fmla="*/ 1231806 w 5684844"/>
                <a:gd name="connsiteY1406" fmla="*/ 1565280 h 5004654"/>
                <a:gd name="connsiteX1407" fmla="*/ 1208174 w 5684844"/>
                <a:gd name="connsiteY1407" fmla="*/ 1559728 h 5004654"/>
                <a:gd name="connsiteX1408" fmla="*/ 1198016 w 5684844"/>
                <a:gd name="connsiteY1408" fmla="*/ 1572797 h 5004654"/>
                <a:gd name="connsiteX1409" fmla="*/ 1209934 w 5684844"/>
                <a:gd name="connsiteY1409" fmla="*/ 1590335 h 5004654"/>
                <a:gd name="connsiteX1410" fmla="*/ 1229233 w 5684844"/>
                <a:gd name="connsiteY1410" fmla="*/ 1578078 h 5004654"/>
                <a:gd name="connsiteX1411" fmla="*/ 1233770 w 5684844"/>
                <a:gd name="connsiteY1411" fmla="*/ 1574828 h 5004654"/>
                <a:gd name="connsiteX1412" fmla="*/ 1235462 w 5684844"/>
                <a:gd name="connsiteY1412" fmla="*/ 1580584 h 5004654"/>
                <a:gd name="connsiteX1413" fmla="*/ 1236410 w 5684844"/>
                <a:gd name="connsiteY1413" fmla="*/ 1582277 h 5004654"/>
                <a:gd name="connsiteX1414" fmla="*/ 1234988 w 5684844"/>
                <a:gd name="connsiteY1414" fmla="*/ 1584714 h 5004654"/>
                <a:gd name="connsiteX1415" fmla="*/ 1240677 w 5684844"/>
                <a:gd name="connsiteY1415" fmla="*/ 1583766 h 5004654"/>
                <a:gd name="connsiteX1416" fmla="*/ 1240947 w 5684844"/>
                <a:gd name="connsiteY1416" fmla="*/ 1588642 h 5004654"/>
                <a:gd name="connsiteX1417" fmla="*/ 1242234 w 5684844"/>
                <a:gd name="connsiteY1417" fmla="*/ 1605841 h 5004654"/>
                <a:gd name="connsiteX1418" fmla="*/ 1259434 w 5684844"/>
                <a:gd name="connsiteY1418" fmla="*/ 1618098 h 5004654"/>
                <a:gd name="connsiteX1419" fmla="*/ 1264377 w 5684844"/>
                <a:gd name="connsiteY1419" fmla="*/ 1618098 h 5004654"/>
                <a:gd name="connsiteX1420" fmla="*/ 1275617 w 5684844"/>
                <a:gd name="connsiteY1420" fmla="*/ 1650330 h 5004654"/>
                <a:gd name="connsiteX1421" fmla="*/ 1249479 w 5684844"/>
                <a:gd name="connsiteY1421" fmla="*/ 1667055 h 5004654"/>
                <a:gd name="connsiteX1422" fmla="*/ 1235869 w 5684844"/>
                <a:gd name="connsiteY1422" fmla="*/ 1659742 h 5004654"/>
                <a:gd name="connsiteX1423" fmla="*/ 1223816 w 5684844"/>
                <a:gd name="connsiteY1423" fmla="*/ 1646335 h 5004654"/>
                <a:gd name="connsiteX1424" fmla="*/ 1214471 w 5684844"/>
                <a:gd name="connsiteY1424" fmla="*/ 1628593 h 5004654"/>
                <a:gd name="connsiteX1425" fmla="*/ 1206616 w 5684844"/>
                <a:gd name="connsiteY1425" fmla="*/ 1630828 h 5004654"/>
                <a:gd name="connsiteX1426" fmla="*/ 1201267 w 5684844"/>
                <a:gd name="connsiteY1426" fmla="*/ 1623786 h 5004654"/>
                <a:gd name="connsiteX1427" fmla="*/ 1217112 w 5684844"/>
                <a:gd name="connsiteY1427" fmla="*/ 1620874 h 5004654"/>
                <a:gd name="connsiteX1428" fmla="*/ 1212981 w 5684844"/>
                <a:gd name="connsiteY1428" fmla="*/ 1606722 h 5004654"/>
                <a:gd name="connsiteX1429" fmla="*/ 1226457 w 5684844"/>
                <a:gd name="connsiteY1429" fmla="*/ 1607331 h 5004654"/>
                <a:gd name="connsiteX1430" fmla="*/ 1227878 w 5684844"/>
                <a:gd name="connsiteY1430" fmla="*/ 1598325 h 5004654"/>
                <a:gd name="connsiteX1431" fmla="*/ 1236885 w 5684844"/>
                <a:gd name="connsiteY1431" fmla="*/ 1591621 h 5004654"/>
                <a:gd name="connsiteX1432" fmla="*/ 1229165 w 5684844"/>
                <a:gd name="connsiteY1432" fmla="*/ 1588235 h 5004654"/>
                <a:gd name="connsiteX1433" fmla="*/ 1229301 w 5684844"/>
                <a:gd name="connsiteY1433" fmla="*/ 1588100 h 5004654"/>
                <a:gd name="connsiteX1434" fmla="*/ 1218331 w 5684844"/>
                <a:gd name="connsiteY1434" fmla="*/ 1588709 h 5004654"/>
                <a:gd name="connsiteX1435" fmla="*/ 1212101 w 5684844"/>
                <a:gd name="connsiteY1435" fmla="*/ 1593991 h 5004654"/>
                <a:gd name="connsiteX1436" fmla="*/ 1205533 w 5684844"/>
                <a:gd name="connsiteY1436" fmla="*/ 1601711 h 5004654"/>
                <a:gd name="connsiteX1437" fmla="*/ 1191719 w 5684844"/>
                <a:gd name="connsiteY1437" fmla="*/ 1598867 h 5004654"/>
                <a:gd name="connsiteX1438" fmla="*/ 1195646 w 5684844"/>
                <a:gd name="connsiteY1438" fmla="*/ 1613425 h 5004654"/>
                <a:gd name="connsiteX1439" fmla="*/ 1205126 w 5684844"/>
                <a:gd name="connsiteY1439" fmla="*/ 1618707 h 5004654"/>
                <a:gd name="connsiteX1440" fmla="*/ 1195850 w 5684844"/>
                <a:gd name="connsiteY1440" fmla="*/ 1625275 h 5004654"/>
                <a:gd name="connsiteX1441" fmla="*/ 1201605 w 5684844"/>
                <a:gd name="connsiteY1441" fmla="*/ 1633943 h 5004654"/>
                <a:gd name="connsiteX1442" fmla="*/ 1184406 w 5684844"/>
                <a:gd name="connsiteY1442" fmla="*/ 1647960 h 5004654"/>
                <a:gd name="connsiteX1443" fmla="*/ 1192870 w 5684844"/>
                <a:gd name="connsiteY1443" fmla="*/ 1659945 h 5004654"/>
                <a:gd name="connsiteX1444" fmla="*/ 1188198 w 5684844"/>
                <a:gd name="connsiteY1444" fmla="*/ 1682426 h 5004654"/>
                <a:gd name="connsiteX1445" fmla="*/ 1174723 w 5684844"/>
                <a:gd name="connsiteY1445" fmla="*/ 1711814 h 5004654"/>
                <a:gd name="connsiteX1446" fmla="*/ 1203975 w 5684844"/>
                <a:gd name="connsiteY1446" fmla="*/ 1750141 h 5004654"/>
                <a:gd name="connsiteX1447" fmla="*/ 1233837 w 5684844"/>
                <a:gd name="connsiteY1447" fmla="*/ 1760840 h 5004654"/>
                <a:gd name="connsiteX1448" fmla="*/ 1225983 w 5684844"/>
                <a:gd name="connsiteY1448" fmla="*/ 1779326 h 5004654"/>
                <a:gd name="connsiteX1449" fmla="*/ 1154341 w 5684844"/>
                <a:gd name="connsiteY1449" fmla="*/ 1773976 h 5004654"/>
                <a:gd name="connsiteX1450" fmla="*/ 1130640 w 5684844"/>
                <a:gd name="connsiteY1450" fmla="*/ 1782170 h 5004654"/>
                <a:gd name="connsiteX1451" fmla="*/ 1111680 w 5684844"/>
                <a:gd name="connsiteY1451" fmla="*/ 1778175 h 5004654"/>
                <a:gd name="connsiteX1452" fmla="*/ 1097866 w 5684844"/>
                <a:gd name="connsiteY1452" fmla="*/ 1772013 h 5004654"/>
                <a:gd name="connsiteX1453" fmla="*/ 1067869 w 5684844"/>
                <a:gd name="connsiteY1453" fmla="*/ 1766663 h 5004654"/>
                <a:gd name="connsiteX1454" fmla="*/ 1055071 w 5684844"/>
                <a:gd name="connsiteY1454" fmla="*/ 1775805 h 5004654"/>
                <a:gd name="connsiteX1455" fmla="*/ 1052701 w 5684844"/>
                <a:gd name="connsiteY1455" fmla="*/ 1789618 h 5004654"/>
                <a:gd name="connsiteX1456" fmla="*/ 1031574 w 5684844"/>
                <a:gd name="connsiteY1456" fmla="*/ 1789009 h 5004654"/>
                <a:gd name="connsiteX1457" fmla="*/ 1007129 w 5684844"/>
                <a:gd name="connsiteY1457" fmla="*/ 1802078 h 5004654"/>
                <a:gd name="connsiteX1458" fmla="*/ 1003337 w 5684844"/>
                <a:gd name="connsiteY1458" fmla="*/ 1828283 h 5004654"/>
                <a:gd name="connsiteX1459" fmla="*/ 986273 w 5684844"/>
                <a:gd name="connsiteY1459" fmla="*/ 1817314 h 5004654"/>
                <a:gd name="connsiteX1460" fmla="*/ 964875 w 5684844"/>
                <a:gd name="connsiteY1460" fmla="*/ 1795984 h 5004654"/>
                <a:gd name="connsiteX1461" fmla="*/ 910433 w 5684844"/>
                <a:gd name="connsiteY1461" fmla="*/ 1796390 h 5004654"/>
                <a:gd name="connsiteX1462" fmla="*/ 891947 w 5684844"/>
                <a:gd name="connsiteY1462" fmla="*/ 1822460 h 5004654"/>
                <a:gd name="connsiteX1463" fmla="*/ 891270 w 5684844"/>
                <a:gd name="connsiteY1463" fmla="*/ 1804448 h 5004654"/>
                <a:gd name="connsiteX1464" fmla="*/ 893640 w 5684844"/>
                <a:gd name="connsiteY1464" fmla="*/ 1802958 h 5004654"/>
                <a:gd name="connsiteX1465" fmla="*/ 892082 w 5684844"/>
                <a:gd name="connsiteY1465" fmla="*/ 1803229 h 5004654"/>
                <a:gd name="connsiteX1466" fmla="*/ 886800 w 5684844"/>
                <a:gd name="connsiteY1466" fmla="*/ 1789822 h 5004654"/>
                <a:gd name="connsiteX1467" fmla="*/ 864184 w 5684844"/>
                <a:gd name="connsiteY1467" fmla="*/ 1798353 h 5004654"/>
                <a:gd name="connsiteX1468" fmla="*/ 864251 w 5684844"/>
                <a:gd name="connsiteY1468" fmla="*/ 1764970 h 5004654"/>
                <a:gd name="connsiteX1469" fmla="*/ 889374 w 5684844"/>
                <a:gd name="connsiteY1469" fmla="*/ 1783253 h 5004654"/>
                <a:gd name="connsiteX1470" fmla="*/ 919507 w 5684844"/>
                <a:gd name="connsiteY1470" fmla="*/ 1791379 h 5004654"/>
                <a:gd name="connsiteX1471" fmla="*/ 929122 w 5684844"/>
                <a:gd name="connsiteY1471" fmla="*/ 1762330 h 5004654"/>
                <a:gd name="connsiteX1472" fmla="*/ 934201 w 5684844"/>
                <a:gd name="connsiteY1472" fmla="*/ 1745943 h 5004654"/>
                <a:gd name="connsiteX1473" fmla="*/ 938534 w 5684844"/>
                <a:gd name="connsiteY1473" fmla="*/ 1741812 h 5004654"/>
                <a:gd name="connsiteX1474" fmla="*/ 938941 w 5684844"/>
                <a:gd name="connsiteY1474" fmla="*/ 1744114 h 5004654"/>
                <a:gd name="connsiteX1475" fmla="*/ 976928 w 5684844"/>
                <a:gd name="connsiteY1475" fmla="*/ 1734228 h 5004654"/>
                <a:gd name="connsiteX1476" fmla="*/ 1028392 w 5684844"/>
                <a:gd name="connsiteY1476" fmla="*/ 1723732 h 5004654"/>
                <a:gd name="connsiteX1477" fmla="*/ 1040715 w 5684844"/>
                <a:gd name="connsiteY1477" fmla="*/ 1714049 h 5004654"/>
                <a:gd name="connsiteX1478" fmla="*/ 1047419 w 5684844"/>
                <a:gd name="connsiteY1478" fmla="*/ 1702944 h 5004654"/>
                <a:gd name="connsiteX1479" fmla="*/ 1061030 w 5684844"/>
                <a:gd name="connsiteY1479" fmla="*/ 1683713 h 5004654"/>
                <a:gd name="connsiteX1480" fmla="*/ 1060962 w 5684844"/>
                <a:gd name="connsiteY1480" fmla="*/ 1666310 h 5004654"/>
                <a:gd name="connsiteX1481" fmla="*/ 1052024 w 5684844"/>
                <a:gd name="connsiteY1481" fmla="*/ 1663060 h 5004654"/>
                <a:gd name="connsiteX1482" fmla="*/ 1043289 w 5684844"/>
                <a:gd name="connsiteY1482" fmla="*/ 1681478 h 5004654"/>
                <a:gd name="connsiteX1483" fmla="*/ 1041325 w 5684844"/>
                <a:gd name="connsiteY1483" fmla="*/ 1633740 h 5004654"/>
                <a:gd name="connsiteX1484" fmla="*/ 1057780 w 5684844"/>
                <a:gd name="connsiteY1484" fmla="*/ 1607399 h 5004654"/>
                <a:gd name="connsiteX1485" fmla="*/ 1077688 w 5684844"/>
                <a:gd name="connsiteY1485" fmla="*/ 1569682 h 5004654"/>
                <a:gd name="connsiteX1486" fmla="*/ 1108633 w 5684844"/>
                <a:gd name="connsiteY1486" fmla="*/ 1523094 h 5004654"/>
                <a:gd name="connsiteX1487" fmla="*/ 1051685 w 5684844"/>
                <a:gd name="connsiteY1487" fmla="*/ 1490523 h 5004654"/>
                <a:gd name="connsiteX1488" fmla="*/ 1056967 w 5684844"/>
                <a:gd name="connsiteY1488" fmla="*/ 1449014 h 5004654"/>
                <a:gd name="connsiteX1489" fmla="*/ 1050060 w 5684844"/>
                <a:gd name="connsiteY1489" fmla="*/ 1427075 h 5004654"/>
                <a:gd name="connsiteX1490" fmla="*/ 1057915 w 5684844"/>
                <a:gd name="connsiteY1490" fmla="*/ 1395046 h 5004654"/>
                <a:gd name="connsiteX1491" fmla="*/ 1070713 w 5684844"/>
                <a:gd name="connsiteY1491" fmla="*/ 1380961 h 5004654"/>
                <a:gd name="connsiteX1492" fmla="*/ 1088590 w 5684844"/>
                <a:gd name="connsiteY1492" fmla="*/ 1368908 h 5004654"/>
                <a:gd name="connsiteX1493" fmla="*/ 1088251 w 5684844"/>
                <a:gd name="connsiteY1493" fmla="*/ 1339385 h 5004654"/>
                <a:gd name="connsiteX1494" fmla="*/ 1107753 w 5684844"/>
                <a:gd name="connsiteY1494" fmla="*/ 1340401 h 5004654"/>
                <a:gd name="connsiteX1495" fmla="*/ 1118858 w 5684844"/>
                <a:gd name="connsiteY1495" fmla="*/ 1327061 h 5004654"/>
                <a:gd name="connsiteX1496" fmla="*/ 1138089 w 5684844"/>
                <a:gd name="connsiteY1496" fmla="*/ 1306882 h 5004654"/>
                <a:gd name="connsiteX1497" fmla="*/ 1151429 w 5684844"/>
                <a:gd name="connsiteY1497" fmla="*/ 1286364 h 5004654"/>
                <a:gd name="connsiteX1498" fmla="*/ 1156710 w 5684844"/>
                <a:gd name="connsiteY1498" fmla="*/ 1269368 h 5004654"/>
                <a:gd name="connsiteX1499" fmla="*/ 1135922 w 5684844"/>
                <a:gd name="connsiteY1499" fmla="*/ 1258534 h 5004654"/>
                <a:gd name="connsiteX1500" fmla="*/ 1152241 w 5684844"/>
                <a:gd name="connsiteY1500" fmla="*/ 1241402 h 5004654"/>
                <a:gd name="connsiteX1501" fmla="*/ 1153934 w 5684844"/>
                <a:gd name="connsiteY1501" fmla="*/ 1219598 h 5004654"/>
                <a:gd name="connsiteX1502" fmla="*/ 1166935 w 5684844"/>
                <a:gd name="connsiteY1502" fmla="*/ 1196304 h 5004654"/>
                <a:gd name="connsiteX1503" fmla="*/ 1218940 w 5684844"/>
                <a:gd name="connsiteY1503" fmla="*/ 1192173 h 5004654"/>
                <a:gd name="connsiteX1504" fmla="*/ 1256928 w 5684844"/>
                <a:gd name="connsiteY1504" fmla="*/ 1211472 h 5004654"/>
                <a:gd name="connsiteX1505" fmla="*/ 1247042 w 5684844"/>
                <a:gd name="connsiteY1505" fmla="*/ 1251220 h 5004654"/>
                <a:gd name="connsiteX1506" fmla="*/ 1204788 w 5684844"/>
                <a:gd name="connsiteY1506" fmla="*/ 1279999 h 5004654"/>
                <a:gd name="connsiteX1507" fmla="*/ 1194631 w 5684844"/>
                <a:gd name="connsiteY1507" fmla="*/ 1315211 h 5004654"/>
                <a:gd name="connsiteX1508" fmla="*/ 1179666 w 5684844"/>
                <a:gd name="connsiteY1508" fmla="*/ 1328415 h 5004654"/>
                <a:gd name="connsiteX1509" fmla="*/ 1171879 w 5684844"/>
                <a:gd name="connsiteY1509" fmla="*/ 1350151 h 5004654"/>
                <a:gd name="connsiteX1510" fmla="*/ 1153189 w 5684844"/>
                <a:gd name="connsiteY1510" fmla="*/ 1373784 h 5004654"/>
                <a:gd name="connsiteX1511" fmla="*/ 1159487 w 5684844"/>
                <a:gd name="connsiteY1511" fmla="*/ 1389967 h 5004654"/>
                <a:gd name="connsiteX1512" fmla="*/ 1164024 w 5684844"/>
                <a:gd name="connsiteY1512" fmla="*/ 1412720 h 5004654"/>
                <a:gd name="connsiteX1513" fmla="*/ 1171540 w 5684844"/>
                <a:gd name="connsiteY1513" fmla="*/ 1463641 h 5004654"/>
                <a:gd name="connsiteX1514" fmla="*/ 1184067 w 5684844"/>
                <a:gd name="connsiteY1514" fmla="*/ 1490185 h 5004654"/>
                <a:gd name="connsiteX1515" fmla="*/ 1202689 w 5684844"/>
                <a:gd name="connsiteY1515" fmla="*/ 1484971 h 5004654"/>
                <a:gd name="connsiteX1516" fmla="*/ 1214607 w 5684844"/>
                <a:gd name="connsiteY1516" fmla="*/ 1498717 h 5004654"/>
                <a:gd name="connsiteX1517" fmla="*/ 1236140 w 5684844"/>
                <a:gd name="connsiteY1517" fmla="*/ 1511312 h 5004654"/>
                <a:gd name="connsiteX1518" fmla="*/ 1255980 w 5684844"/>
                <a:gd name="connsiteY1518" fmla="*/ 1500071 h 5004654"/>
                <a:gd name="connsiteX1519" fmla="*/ 1302364 w 5684844"/>
                <a:gd name="connsiteY1519" fmla="*/ 1507858 h 5004654"/>
                <a:gd name="connsiteX1520" fmla="*/ 1315839 w 5684844"/>
                <a:gd name="connsiteY1520" fmla="*/ 1484632 h 5004654"/>
                <a:gd name="connsiteX1521" fmla="*/ 1356401 w 5684844"/>
                <a:gd name="connsiteY1521" fmla="*/ 1489169 h 5004654"/>
                <a:gd name="connsiteX1522" fmla="*/ 1371569 w 5684844"/>
                <a:gd name="connsiteY1522" fmla="*/ 1487070 h 5004654"/>
                <a:gd name="connsiteX1523" fmla="*/ 1369605 w 5684844"/>
                <a:gd name="connsiteY1523" fmla="*/ 1490049 h 5004654"/>
                <a:gd name="connsiteX1524" fmla="*/ 1380913 w 5684844"/>
                <a:gd name="connsiteY1524" fmla="*/ 1496076 h 5004654"/>
                <a:gd name="connsiteX1525" fmla="*/ 1401431 w 5684844"/>
                <a:gd name="connsiteY1525" fmla="*/ 1506572 h 5004654"/>
                <a:gd name="connsiteX1526" fmla="*/ 1405900 w 5684844"/>
                <a:gd name="connsiteY1526" fmla="*/ 1521063 h 5004654"/>
                <a:gd name="connsiteX1527" fmla="*/ 1596922 w 5684844"/>
                <a:gd name="connsiteY1527" fmla="*/ 4091369 h 5004654"/>
                <a:gd name="connsiteX1528" fmla="*/ 1591167 w 5684844"/>
                <a:gd name="connsiteY1528" fmla="*/ 4078165 h 5004654"/>
                <a:gd name="connsiteX1529" fmla="*/ 1582161 w 5684844"/>
                <a:gd name="connsiteY1529" fmla="*/ 4060153 h 5004654"/>
                <a:gd name="connsiteX1530" fmla="*/ 1579723 w 5684844"/>
                <a:gd name="connsiteY1530" fmla="*/ 4035031 h 5004654"/>
                <a:gd name="connsiteX1531" fmla="*/ 1558190 w 5684844"/>
                <a:gd name="connsiteY1531" fmla="*/ 4024671 h 5004654"/>
                <a:gd name="connsiteX1532" fmla="*/ 1543496 w 5684844"/>
                <a:gd name="connsiteY1532" fmla="*/ 4001648 h 5004654"/>
                <a:gd name="connsiteX1533" fmla="*/ 1549184 w 5684844"/>
                <a:gd name="connsiteY1533" fmla="*/ 3979776 h 5004654"/>
                <a:gd name="connsiteX1534" fmla="*/ 1536589 w 5684844"/>
                <a:gd name="connsiteY1534" fmla="*/ 3959258 h 5004654"/>
                <a:gd name="connsiteX1535" fmla="*/ 1543970 w 5684844"/>
                <a:gd name="connsiteY1535" fmla="*/ 3924250 h 5004654"/>
                <a:gd name="connsiteX1536" fmla="*/ 1562795 w 5684844"/>
                <a:gd name="connsiteY1536" fmla="*/ 3944226 h 5004654"/>
                <a:gd name="connsiteX1537" fmla="*/ 1558731 w 5684844"/>
                <a:gd name="connsiteY1537" fmla="*/ 3974697 h 5004654"/>
                <a:gd name="connsiteX1538" fmla="*/ 1573087 w 5684844"/>
                <a:gd name="connsiteY1538" fmla="*/ 4001174 h 5004654"/>
                <a:gd name="connsiteX1539" fmla="*/ 1578775 w 5684844"/>
                <a:gd name="connsiteY1539" fmla="*/ 4022098 h 5004654"/>
                <a:gd name="connsiteX1540" fmla="*/ 1598819 w 5684844"/>
                <a:gd name="connsiteY1540" fmla="*/ 4043021 h 5004654"/>
                <a:gd name="connsiteX1541" fmla="*/ 1604032 w 5684844"/>
                <a:gd name="connsiteY1541" fmla="*/ 4064284 h 5004654"/>
                <a:gd name="connsiteX1542" fmla="*/ 1620149 w 5684844"/>
                <a:gd name="connsiteY1542" fmla="*/ 4089406 h 5004654"/>
                <a:gd name="connsiteX1543" fmla="*/ 1596922 w 5684844"/>
                <a:gd name="connsiteY1543" fmla="*/ 4091369 h 5004654"/>
                <a:gd name="connsiteX1544" fmla="*/ 1731471 w 5684844"/>
                <a:gd name="connsiteY1544" fmla="*/ 4165517 h 5004654"/>
                <a:gd name="connsiteX1545" fmla="*/ 1734112 w 5684844"/>
                <a:gd name="connsiteY1545" fmla="*/ 4182648 h 5004654"/>
                <a:gd name="connsiteX1546" fmla="*/ 1738108 w 5684844"/>
                <a:gd name="connsiteY1546" fmla="*/ 4201541 h 5004654"/>
                <a:gd name="connsiteX1547" fmla="*/ 1723684 w 5684844"/>
                <a:gd name="connsiteY1547" fmla="*/ 4225850 h 5004654"/>
                <a:gd name="connsiteX1548" fmla="*/ 1738514 w 5684844"/>
                <a:gd name="connsiteY1548" fmla="*/ 4258895 h 5004654"/>
                <a:gd name="connsiteX1549" fmla="*/ 1726257 w 5684844"/>
                <a:gd name="connsiteY1549" fmla="*/ 4271693 h 5004654"/>
                <a:gd name="connsiteX1550" fmla="*/ 1714001 w 5684844"/>
                <a:gd name="connsiteY1550" fmla="*/ 4260927 h 5004654"/>
                <a:gd name="connsiteX1551" fmla="*/ 1701541 w 5684844"/>
                <a:gd name="connsiteY1551" fmla="*/ 4237159 h 5004654"/>
                <a:gd name="connsiteX1552" fmla="*/ 1704927 w 5684844"/>
                <a:gd name="connsiteY1552" fmla="*/ 4210818 h 5004654"/>
                <a:gd name="connsiteX1553" fmla="*/ 1703438 w 5684844"/>
                <a:gd name="connsiteY1553" fmla="*/ 4181768 h 5004654"/>
                <a:gd name="connsiteX1554" fmla="*/ 1708584 w 5684844"/>
                <a:gd name="connsiteY1554" fmla="*/ 4151974 h 5004654"/>
                <a:gd name="connsiteX1555" fmla="*/ 1703031 w 5684844"/>
                <a:gd name="connsiteY1555" fmla="*/ 4126039 h 5004654"/>
                <a:gd name="connsiteX1556" fmla="*/ 1712376 w 5684844"/>
                <a:gd name="connsiteY1556" fmla="*/ 4138905 h 5004654"/>
                <a:gd name="connsiteX1557" fmla="*/ 1731471 w 5684844"/>
                <a:gd name="connsiteY1557" fmla="*/ 4165517 h 5004654"/>
                <a:gd name="connsiteX1558" fmla="*/ 1660507 w 5684844"/>
                <a:gd name="connsiteY1558" fmla="*/ 3742437 h 5004654"/>
                <a:gd name="connsiteX1559" fmla="*/ 1673169 w 5684844"/>
                <a:gd name="connsiteY1559" fmla="*/ 3748666 h 5004654"/>
                <a:gd name="connsiteX1560" fmla="*/ 1688066 w 5684844"/>
                <a:gd name="connsiteY1560" fmla="*/ 3746635 h 5004654"/>
                <a:gd name="connsiteX1561" fmla="*/ 1690098 w 5684844"/>
                <a:gd name="connsiteY1561" fmla="*/ 3762006 h 5004654"/>
                <a:gd name="connsiteX1562" fmla="*/ 1703167 w 5684844"/>
                <a:gd name="connsiteY1562" fmla="*/ 3763564 h 5004654"/>
                <a:gd name="connsiteX1563" fmla="*/ 1713730 w 5684844"/>
                <a:gd name="connsiteY1563" fmla="*/ 3779476 h 5004654"/>
                <a:gd name="connsiteX1564" fmla="*/ 1700729 w 5684844"/>
                <a:gd name="connsiteY1564" fmla="*/ 3773992 h 5004654"/>
                <a:gd name="connsiteX1565" fmla="*/ 1685764 w 5684844"/>
                <a:gd name="connsiteY1565" fmla="*/ 3772773 h 5004654"/>
                <a:gd name="connsiteX1566" fmla="*/ 1672966 w 5684844"/>
                <a:gd name="connsiteY1566" fmla="*/ 3757605 h 5004654"/>
                <a:gd name="connsiteX1567" fmla="*/ 1657798 w 5684844"/>
                <a:gd name="connsiteY1567" fmla="*/ 3750630 h 5004654"/>
                <a:gd name="connsiteX1568" fmla="*/ 1660507 w 5684844"/>
                <a:gd name="connsiteY1568" fmla="*/ 3742437 h 5004654"/>
                <a:gd name="connsiteX1569" fmla="*/ 1639718 w 5684844"/>
                <a:gd name="connsiteY1569" fmla="*/ 3843873 h 5004654"/>
                <a:gd name="connsiteX1570" fmla="*/ 1646354 w 5684844"/>
                <a:gd name="connsiteY1570" fmla="*/ 3824100 h 5004654"/>
                <a:gd name="connsiteX1571" fmla="*/ 1643036 w 5684844"/>
                <a:gd name="connsiteY1571" fmla="*/ 3801551 h 5004654"/>
                <a:gd name="connsiteX1572" fmla="*/ 1646828 w 5684844"/>
                <a:gd name="connsiteY1572" fmla="*/ 3808932 h 5004654"/>
                <a:gd name="connsiteX1573" fmla="*/ 1657933 w 5684844"/>
                <a:gd name="connsiteY1573" fmla="*/ 3800129 h 5004654"/>
                <a:gd name="connsiteX1574" fmla="*/ 1665991 w 5684844"/>
                <a:gd name="connsiteY1574" fmla="*/ 3791394 h 5004654"/>
                <a:gd name="connsiteX1575" fmla="*/ 1682920 w 5684844"/>
                <a:gd name="connsiteY1575" fmla="*/ 3802838 h 5004654"/>
                <a:gd name="connsiteX1576" fmla="*/ 1692671 w 5684844"/>
                <a:gd name="connsiteY1576" fmla="*/ 3791462 h 5004654"/>
                <a:gd name="connsiteX1577" fmla="*/ 1712511 w 5684844"/>
                <a:gd name="connsiteY1577" fmla="*/ 3804395 h 5004654"/>
                <a:gd name="connsiteX1578" fmla="*/ 1721653 w 5684844"/>
                <a:gd name="connsiteY1578" fmla="*/ 3812589 h 5004654"/>
                <a:gd name="connsiteX1579" fmla="*/ 1714610 w 5684844"/>
                <a:gd name="connsiteY1579" fmla="*/ 3833784 h 5004654"/>
                <a:gd name="connsiteX1580" fmla="*/ 1702218 w 5684844"/>
                <a:gd name="connsiteY1580" fmla="*/ 3848342 h 5004654"/>
                <a:gd name="connsiteX1581" fmla="*/ 1690233 w 5684844"/>
                <a:gd name="connsiteY1581" fmla="*/ 3873126 h 5004654"/>
                <a:gd name="connsiteX1582" fmla="*/ 1702218 w 5684844"/>
                <a:gd name="connsiteY1582" fmla="*/ 3875699 h 5004654"/>
                <a:gd name="connsiteX1583" fmla="*/ 1682920 w 5684844"/>
                <a:gd name="connsiteY1583" fmla="*/ 3895201 h 5004654"/>
                <a:gd name="connsiteX1584" fmla="*/ 1652923 w 5684844"/>
                <a:gd name="connsiteY1584" fmla="*/ 3892289 h 5004654"/>
                <a:gd name="connsiteX1585" fmla="*/ 1639244 w 5684844"/>
                <a:gd name="connsiteY1585" fmla="*/ 3894117 h 5004654"/>
                <a:gd name="connsiteX1586" fmla="*/ 1633759 w 5684844"/>
                <a:gd name="connsiteY1586" fmla="*/ 3870755 h 5004654"/>
                <a:gd name="connsiteX1587" fmla="*/ 1639718 w 5684844"/>
                <a:gd name="connsiteY1587" fmla="*/ 3843873 h 5004654"/>
                <a:gd name="connsiteX1588" fmla="*/ 1694432 w 5684844"/>
                <a:gd name="connsiteY1588" fmla="*/ 2737351 h 5004654"/>
                <a:gd name="connsiteX1589" fmla="*/ 1703370 w 5684844"/>
                <a:gd name="connsiteY1589" fmla="*/ 2754212 h 5004654"/>
                <a:gd name="connsiteX1590" fmla="*/ 1694432 w 5684844"/>
                <a:gd name="connsiteY1590" fmla="*/ 2737351 h 5004654"/>
                <a:gd name="connsiteX1591" fmla="*/ 1878547 w 5684844"/>
                <a:gd name="connsiteY1591" fmla="*/ 2333840 h 5004654"/>
                <a:gd name="connsiteX1592" fmla="*/ 1834939 w 5684844"/>
                <a:gd name="connsiteY1592" fmla="*/ 2346367 h 5004654"/>
                <a:gd name="connsiteX1593" fmla="*/ 1761739 w 5684844"/>
                <a:gd name="connsiteY1593" fmla="*/ 2346435 h 5004654"/>
                <a:gd name="connsiteX1594" fmla="*/ 1722872 w 5684844"/>
                <a:gd name="connsiteY1594" fmla="*/ 2319146 h 5004654"/>
                <a:gd name="connsiteX1595" fmla="*/ 1682378 w 5684844"/>
                <a:gd name="connsiteY1595" fmla="*/ 2315692 h 5004654"/>
                <a:gd name="connsiteX1596" fmla="*/ 1617982 w 5684844"/>
                <a:gd name="connsiteY1596" fmla="*/ 2317859 h 5004654"/>
                <a:gd name="connsiteX1597" fmla="*/ 1568212 w 5684844"/>
                <a:gd name="connsiteY1597" fmla="*/ 2333230 h 5004654"/>
                <a:gd name="connsiteX1598" fmla="*/ 1539433 w 5684844"/>
                <a:gd name="connsiteY1598" fmla="*/ 2357472 h 5004654"/>
                <a:gd name="connsiteX1599" fmla="*/ 1507404 w 5684844"/>
                <a:gd name="connsiteY1599" fmla="*/ 2343997 h 5004654"/>
                <a:gd name="connsiteX1600" fmla="*/ 1474630 w 5684844"/>
                <a:gd name="connsiteY1600" fmla="*/ 2340137 h 5004654"/>
                <a:gd name="connsiteX1601" fmla="*/ 1457634 w 5684844"/>
                <a:gd name="connsiteY1601" fmla="*/ 2305264 h 5004654"/>
                <a:gd name="connsiteX1602" fmla="*/ 1436845 w 5684844"/>
                <a:gd name="connsiteY1602" fmla="*/ 2280345 h 5004654"/>
                <a:gd name="connsiteX1603" fmla="*/ 1458108 w 5684844"/>
                <a:gd name="connsiteY1603" fmla="*/ 2256374 h 5004654"/>
                <a:gd name="connsiteX1604" fmla="*/ 1466369 w 5684844"/>
                <a:gd name="connsiteY1604" fmla="*/ 2220147 h 5004654"/>
                <a:gd name="connsiteX1605" fmla="*/ 1470974 w 5684844"/>
                <a:gd name="connsiteY1605" fmla="*/ 2200984 h 5004654"/>
                <a:gd name="connsiteX1606" fmla="*/ 1488783 w 5684844"/>
                <a:gd name="connsiteY1606" fmla="*/ 2184123 h 5004654"/>
                <a:gd name="connsiteX1607" fmla="*/ 1487090 w 5684844"/>
                <a:gd name="connsiteY1607" fmla="*/ 2169226 h 5004654"/>
                <a:gd name="connsiteX1608" fmla="*/ 1506794 w 5684844"/>
                <a:gd name="connsiteY1608" fmla="*/ 2161913 h 5004654"/>
                <a:gd name="connsiteX1609" fmla="*/ 1526229 w 5684844"/>
                <a:gd name="connsiteY1609" fmla="*/ 2131035 h 5004654"/>
                <a:gd name="connsiteX1610" fmla="*/ 1549658 w 5684844"/>
                <a:gd name="connsiteY1610" fmla="*/ 2141124 h 5004654"/>
                <a:gd name="connsiteX1611" fmla="*/ 1572681 w 5684844"/>
                <a:gd name="connsiteY1611" fmla="*/ 2133811 h 5004654"/>
                <a:gd name="connsiteX1612" fmla="*/ 1600376 w 5684844"/>
                <a:gd name="connsiteY1612" fmla="*/ 2154464 h 5004654"/>
                <a:gd name="connsiteX1613" fmla="*/ 1583109 w 5684844"/>
                <a:gd name="connsiteY1613" fmla="*/ 2165976 h 5004654"/>
                <a:gd name="connsiteX1614" fmla="*/ 1583312 w 5684844"/>
                <a:gd name="connsiteY1614" fmla="*/ 2174711 h 5004654"/>
                <a:gd name="connsiteX1615" fmla="*/ 1609044 w 5684844"/>
                <a:gd name="connsiteY1615" fmla="*/ 2201255 h 5004654"/>
                <a:gd name="connsiteX1616" fmla="*/ 1629222 w 5684844"/>
                <a:gd name="connsiteY1616" fmla="*/ 2208636 h 5004654"/>
                <a:gd name="connsiteX1617" fmla="*/ 1648047 w 5684844"/>
                <a:gd name="connsiteY1617" fmla="*/ 2201119 h 5004654"/>
                <a:gd name="connsiteX1618" fmla="*/ 1667481 w 5684844"/>
                <a:gd name="connsiteY1618" fmla="*/ 2196041 h 5004654"/>
                <a:gd name="connsiteX1619" fmla="*/ 1677435 w 5684844"/>
                <a:gd name="connsiteY1619" fmla="*/ 2181211 h 5004654"/>
                <a:gd name="connsiteX1620" fmla="*/ 1707703 w 5684844"/>
                <a:gd name="connsiteY1620" fmla="*/ 2179112 h 5004654"/>
                <a:gd name="connsiteX1621" fmla="*/ 1707297 w 5684844"/>
                <a:gd name="connsiteY1621" fmla="*/ 2170309 h 5004654"/>
                <a:gd name="connsiteX1622" fmla="*/ 1690098 w 5684844"/>
                <a:gd name="connsiteY1622" fmla="*/ 2159069 h 5004654"/>
                <a:gd name="connsiteX1623" fmla="*/ 1666465 w 5684844"/>
                <a:gd name="connsiteY1623" fmla="*/ 2170513 h 5004654"/>
                <a:gd name="connsiteX1624" fmla="*/ 1651907 w 5684844"/>
                <a:gd name="connsiteY1624" fmla="*/ 2149724 h 5004654"/>
                <a:gd name="connsiteX1625" fmla="*/ 1654751 w 5684844"/>
                <a:gd name="connsiteY1625" fmla="*/ 2139702 h 5004654"/>
                <a:gd name="connsiteX1626" fmla="*/ 1662809 w 5684844"/>
                <a:gd name="connsiteY1626" fmla="*/ 2123112 h 5004654"/>
                <a:gd name="connsiteX1627" fmla="*/ 1709329 w 5684844"/>
                <a:gd name="connsiteY1627" fmla="*/ 2101782 h 5004654"/>
                <a:gd name="connsiteX1628" fmla="*/ 1735669 w 5684844"/>
                <a:gd name="connsiteY1628" fmla="*/ 2093792 h 5004654"/>
                <a:gd name="connsiteX1629" fmla="*/ 1759370 w 5684844"/>
                <a:gd name="connsiteY1629" fmla="*/ 2101173 h 5004654"/>
                <a:gd name="connsiteX1630" fmla="*/ 1736076 w 5684844"/>
                <a:gd name="connsiteY1630" fmla="*/ 2122097 h 5004654"/>
                <a:gd name="connsiteX1631" fmla="*/ 1745962 w 5684844"/>
                <a:gd name="connsiteY1631" fmla="*/ 2134691 h 5004654"/>
                <a:gd name="connsiteX1632" fmla="*/ 1745488 w 5684844"/>
                <a:gd name="connsiteY1632" fmla="*/ 2150740 h 5004654"/>
                <a:gd name="connsiteX1633" fmla="*/ 1721246 w 5684844"/>
                <a:gd name="connsiteY1633" fmla="*/ 2161506 h 5004654"/>
                <a:gd name="connsiteX1634" fmla="*/ 1718064 w 5684844"/>
                <a:gd name="connsiteY1634" fmla="*/ 2186155 h 5004654"/>
                <a:gd name="connsiteX1635" fmla="*/ 1737701 w 5684844"/>
                <a:gd name="connsiteY1635" fmla="*/ 2207146 h 5004654"/>
                <a:gd name="connsiteX1636" fmla="*/ 1781241 w 5684844"/>
                <a:gd name="connsiteY1636" fmla="*/ 2221569 h 5004654"/>
                <a:gd name="connsiteX1637" fmla="*/ 1827016 w 5684844"/>
                <a:gd name="connsiteY1637" fmla="*/ 2239581 h 5004654"/>
                <a:gd name="connsiteX1638" fmla="*/ 1865884 w 5684844"/>
                <a:gd name="connsiteY1638" fmla="*/ 2291247 h 5004654"/>
                <a:gd name="connsiteX1639" fmla="*/ 1878547 w 5684844"/>
                <a:gd name="connsiteY1639" fmla="*/ 2333840 h 5004654"/>
                <a:gd name="connsiteX1640" fmla="*/ 2287205 w 5684844"/>
                <a:gd name="connsiteY1640" fmla="*/ 2512809 h 5004654"/>
                <a:gd name="connsiteX1641" fmla="*/ 2232491 w 5684844"/>
                <a:gd name="connsiteY1641" fmla="*/ 2511455 h 5004654"/>
                <a:gd name="connsiteX1642" fmla="*/ 2179944 w 5684844"/>
                <a:gd name="connsiteY1642" fmla="*/ 2493714 h 5004654"/>
                <a:gd name="connsiteX1643" fmla="*/ 2144530 w 5684844"/>
                <a:gd name="connsiteY1643" fmla="*/ 2471639 h 5004654"/>
                <a:gd name="connsiteX1644" fmla="*/ 2124012 w 5684844"/>
                <a:gd name="connsiteY1644" fmla="*/ 2454304 h 5004654"/>
                <a:gd name="connsiteX1645" fmla="*/ 2120694 w 5684844"/>
                <a:gd name="connsiteY1645" fmla="*/ 2418957 h 5004654"/>
                <a:gd name="connsiteX1646" fmla="*/ 2135727 w 5684844"/>
                <a:gd name="connsiteY1646" fmla="*/ 2427354 h 5004654"/>
                <a:gd name="connsiteX1647" fmla="*/ 2132003 w 5684844"/>
                <a:gd name="connsiteY1647" fmla="*/ 2408258 h 5004654"/>
                <a:gd name="connsiteX1648" fmla="*/ 2144056 w 5684844"/>
                <a:gd name="connsiteY1648" fmla="*/ 2382391 h 5004654"/>
                <a:gd name="connsiteX1649" fmla="*/ 2167417 w 5684844"/>
                <a:gd name="connsiteY1649" fmla="*/ 2367359 h 5004654"/>
                <a:gd name="connsiteX1650" fmla="*/ 2149270 w 5684844"/>
                <a:gd name="connsiteY1650" fmla="*/ 2342033 h 5004654"/>
                <a:gd name="connsiteX1651" fmla="*/ 2103766 w 5684844"/>
                <a:gd name="connsiteY1651" fmla="*/ 2302150 h 5004654"/>
                <a:gd name="connsiteX1652" fmla="*/ 2068960 w 5684844"/>
                <a:gd name="connsiteY1652" fmla="*/ 2265245 h 5004654"/>
                <a:gd name="connsiteX1653" fmla="*/ 2051965 w 5684844"/>
                <a:gd name="connsiteY1653" fmla="*/ 2225497 h 5004654"/>
                <a:gd name="connsiteX1654" fmla="*/ 2033749 w 5684844"/>
                <a:gd name="connsiteY1654" fmla="*/ 2180196 h 5004654"/>
                <a:gd name="connsiteX1655" fmla="*/ 2055621 w 5684844"/>
                <a:gd name="connsiteY1655" fmla="*/ 2138822 h 5004654"/>
                <a:gd name="connsiteX1656" fmla="*/ 2086431 w 5684844"/>
                <a:gd name="connsiteY1656" fmla="*/ 2117695 h 5004654"/>
                <a:gd name="connsiteX1657" fmla="*/ 2131664 w 5684844"/>
                <a:gd name="connsiteY1657" fmla="*/ 2092031 h 5004654"/>
                <a:gd name="connsiteX1658" fmla="*/ 2170735 w 5684844"/>
                <a:gd name="connsiteY1658" fmla="*/ 2089526 h 5004654"/>
                <a:gd name="connsiteX1659" fmla="*/ 2198769 w 5684844"/>
                <a:gd name="connsiteY1659" fmla="*/ 2088239 h 5004654"/>
                <a:gd name="connsiteX1660" fmla="*/ 2225381 w 5684844"/>
                <a:gd name="connsiteY1660" fmla="*/ 2114580 h 5004654"/>
                <a:gd name="connsiteX1661" fmla="*/ 2201816 w 5684844"/>
                <a:gd name="connsiteY1661" fmla="*/ 2147760 h 5004654"/>
                <a:gd name="connsiteX1662" fmla="*/ 2163964 w 5684844"/>
                <a:gd name="connsiteY1662" fmla="*/ 2161506 h 5004654"/>
                <a:gd name="connsiteX1663" fmla="*/ 2158005 w 5684844"/>
                <a:gd name="connsiteY1663" fmla="*/ 2194280 h 5004654"/>
                <a:gd name="connsiteX1664" fmla="*/ 2149135 w 5684844"/>
                <a:gd name="connsiteY1664" fmla="*/ 2192587 h 5004654"/>
                <a:gd name="connsiteX1665" fmla="*/ 2168027 w 5684844"/>
                <a:gd name="connsiteY1665" fmla="*/ 2223398 h 5004654"/>
                <a:gd name="connsiteX1666" fmla="*/ 2175814 w 5684844"/>
                <a:gd name="connsiteY1666" fmla="*/ 2251025 h 5004654"/>
                <a:gd name="connsiteX1667" fmla="*/ 2219625 w 5684844"/>
                <a:gd name="connsiteY1667" fmla="*/ 2265584 h 5004654"/>
                <a:gd name="connsiteX1668" fmla="*/ 2220505 w 5684844"/>
                <a:gd name="connsiteY1668" fmla="*/ 2304384 h 5004654"/>
                <a:gd name="connsiteX1669" fmla="*/ 2241362 w 5684844"/>
                <a:gd name="connsiteY1669" fmla="*/ 2334246 h 5004654"/>
                <a:gd name="connsiteX1670" fmla="*/ 2239059 w 5684844"/>
                <a:gd name="connsiteY1670" fmla="*/ 2359978 h 5004654"/>
                <a:gd name="connsiteX1671" fmla="*/ 2252060 w 5684844"/>
                <a:gd name="connsiteY1671" fmla="*/ 2395121 h 5004654"/>
                <a:gd name="connsiteX1672" fmla="*/ 2271630 w 5684844"/>
                <a:gd name="connsiteY1672" fmla="*/ 2381714 h 5004654"/>
                <a:gd name="connsiteX1673" fmla="*/ 2271698 w 5684844"/>
                <a:gd name="connsiteY1673" fmla="*/ 2407445 h 5004654"/>
                <a:gd name="connsiteX1674" fmla="*/ 2279756 w 5684844"/>
                <a:gd name="connsiteY1674" fmla="*/ 2423832 h 5004654"/>
                <a:gd name="connsiteX1675" fmla="*/ 2287137 w 5684844"/>
                <a:gd name="connsiteY1675" fmla="*/ 2453085 h 5004654"/>
                <a:gd name="connsiteX1676" fmla="*/ 2307316 w 5684844"/>
                <a:gd name="connsiteY1676" fmla="*/ 2490938 h 5004654"/>
                <a:gd name="connsiteX1677" fmla="*/ 2287205 w 5684844"/>
                <a:gd name="connsiteY1677" fmla="*/ 2512809 h 500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</a:cxnLst>
              <a:rect l="l" t="t" r="r" b="b"/>
              <a:pathLst>
                <a:path w="5684844" h="5004654">
                  <a:moveTo>
                    <a:pt x="3812203" y="3232885"/>
                  </a:moveTo>
                  <a:cubicBezTo>
                    <a:pt x="3815928" y="3237964"/>
                    <a:pt x="3817214" y="3246293"/>
                    <a:pt x="3819448" y="3257872"/>
                  </a:cubicBezTo>
                  <a:cubicBezTo>
                    <a:pt x="3821751" y="3269451"/>
                    <a:pt x="3834955" y="3272972"/>
                    <a:pt x="3834346" y="3287328"/>
                  </a:cubicBezTo>
                  <a:cubicBezTo>
                    <a:pt x="3833804" y="3301751"/>
                    <a:pt x="3837122" y="3308793"/>
                    <a:pt x="3836242" y="3317799"/>
                  </a:cubicBezTo>
                  <a:cubicBezTo>
                    <a:pt x="3835362" y="3326873"/>
                    <a:pt x="3845180" y="3335744"/>
                    <a:pt x="3854254" y="3342854"/>
                  </a:cubicBezTo>
                  <a:cubicBezTo>
                    <a:pt x="3863395" y="3349896"/>
                    <a:pt x="3865359" y="3353417"/>
                    <a:pt x="3871114" y="3369195"/>
                  </a:cubicBezTo>
                  <a:cubicBezTo>
                    <a:pt x="3876803" y="3385040"/>
                    <a:pt x="3866307" y="3387274"/>
                    <a:pt x="3869760" y="3400546"/>
                  </a:cubicBezTo>
                  <a:cubicBezTo>
                    <a:pt x="3873214" y="3413818"/>
                    <a:pt x="3878766" y="3429664"/>
                    <a:pt x="3875380" y="3438669"/>
                  </a:cubicBezTo>
                  <a:cubicBezTo>
                    <a:pt x="3871927" y="3447743"/>
                    <a:pt x="3863192" y="3449775"/>
                    <a:pt x="3863734" y="3460812"/>
                  </a:cubicBezTo>
                  <a:cubicBezTo>
                    <a:pt x="3864275" y="3471850"/>
                    <a:pt x="3871250" y="3466094"/>
                    <a:pt x="3873214" y="3477741"/>
                  </a:cubicBezTo>
                  <a:cubicBezTo>
                    <a:pt x="3875178" y="3489320"/>
                    <a:pt x="3857504" y="3490200"/>
                    <a:pt x="3856895" y="3492706"/>
                  </a:cubicBezTo>
                  <a:cubicBezTo>
                    <a:pt x="3856353" y="3495279"/>
                    <a:pt x="3868407" y="3503946"/>
                    <a:pt x="3867255" y="3517218"/>
                  </a:cubicBezTo>
                  <a:cubicBezTo>
                    <a:pt x="3866104" y="3530490"/>
                    <a:pt x="3864682" y="3524396"/>
                    <a:pt x="3864953" y="3538819"/>
                  </a:cubicBezTo>
                  <a:cubicBezTo>
                    <a:pt x="3864953" y="3539158"/>
                    <a:pt x="3864953" y="3539428"/>
                    <a:pt x="3864953" y="3539767"/>
                  </a:cubicBezTo>
                  <a:cubicBezTo>
                    <a:pt x="3865021" y="3539700"/>
                    <a:pt x="3865021" y="3539632"/>
                    <a:pt x="3865021" y="3539564"/>
                  </a:cubicBezTo>
                  <a:cubicBezTo>
                    <a:pt x="3867864" y="3534215"/>
                    <a:pt x="3867391" y="3528730"/>
                    <a:pt x="3868812" y="3524735"/>
                  </a:cubicBezTo>
                  <a:cubicBezTo>
                    <a:pt x="3870234" y="3520807"/>
                    <a:pt x="3882084" y="3523177"/>
                    <a:pt x="3893189" y="3538752"/>
                  </a:cubicBezTo>
                  <a:cubicBezTo>
                    <a:pt x="3904295" y="3554326"/>
                    <a:pt x="3918177" y="3571999"/>
                    <a:pt x="3924406" y="3580193"/>
                  </a:cubicBezTo>
                  <a:cubicBezTo>
                    <a:pt x="3930704" y="3588386"/>
                    <a:pt x="3928807" y="3589605"/>
                    <a:pt x="3935308" y="3601455"/>
                  </a:cubicBezTo>
                  <a:cubicBezTo>
                    <a:pt x="3941877" y="3613305"/>
                    <a:pt x="3938693" y="3621905"/>
                    <a:pt x="3941267" y="3628947"/>
                  </a:cubicBezTo>
                  <a:cubicBezTo>
                    <a:pt x="3943840" y="3635989"/>
                    <a:pt x="3935308" y="3651970"/>
                    <a:pt x="3935308" y="3660434"/>
                  </a:cubicBezTo>
                  <a:cubicBezTo>
                    <a:pt x="3935308" y="3668899"/>
                    <a:pt x="3953252" y="3669102"/>
                    <a:pt x="3958060" y="3673639"/>
                  </a:cubicBezTo>
                  <a:cubicBezTo>
                    <a:pt x="3962936" y="3678175"/>
                    <a:pt x="3960634" y="3691786"/>
                    <a:pt x="3970045" y="3702011"/>
                  </a:cubicBezTo>
                  <a:cubicBezTo>
                    <a:pt x="3979458" y="3712168"/>
                    <a:pt x="3970723" y="3714945"/>
                    <a:pt x="3974718" y="3718669"/>
                  </a:cubicBezTo>
                  <a:cubicBezTo>
                    <a:pt x="3978713" y="3722325"/>
                    <a:pt x="3987381" y="3718195"/>
                    <a:pt x="3994491" y="3723003"/>
                  </a:cubicBezTo>
                  <a:cubicBezTo>
                    <a:pt x="4001600" y="3727810"/>
                    <a:pt x="3999434" y="3730654"/>
                    <a:pt x="4009727" y="3732076"/>
                  </a:cubicBezTo>
                  <a:cubicBezTo>
                    <a:pt x="4020019" y="3733498"/>
                    <a:pt x="4027941" y="3749817"/>
                    <a:pt x="4045615" y="3758553"/>
                  </a:cubicBezTo>
                  <a:cubicBezTo>
                    <a:pt x="4063288" y="3767288"/>
                    <a:pt x="4068502" y="3767491"/>
                    <a:pt x="4072497" y="3762954"/>
                  </a:cubicBezTo>
                  <a:cubicBezTo>
                    <a:pt x="4076493" y="3758417"/>
                    <a:pt x="4069179" y="3746906"/>
                    <a:pt x="4064304" y="3737290"/>
                  </a:cubicBezTo>
                  <a:cubicBezTo>
                    <a:pt x="4059429" y="3727675"/>
                    <a:pt x="4050693" y="3721513"/>
                    <a:pt x="4044464" y="3711559"/>
                  </a:cubicBezTo>
                  <a:cubicBezTo>
                    <a:pt x="4038166" y="3701673"/>
                    <a:pt x="4039724" y="3682509"/>
                    <a:pt x="4039724" y="3663279"/>
                  </a:cubicBezTo>
                  <a:cubicBezTo>
                    <a:pt x="4039724" y="3644047"/>
                    <a:pt x="4026181" y="3630843"/>
                    <a:pt x="4021306" y="3622379"/>
                  </a:cubicBezTo>
                  <a:cubicBezTo>
                    <a:pt x="4016430" y="3613914"/>
                    <a:pt x="4014127" y="3597866"/>
                    <a:pt x="4008711" y="3593939"/>
                  </a:cubicBezTo>
                  <a:cubicBezTo>
                    <a:pt x="4003293" y="3590011"/>
                    <a:pt x="3985349" y="3599830"/>
                    <a:pt x="3983386" y="3596173"/>
                  </a:cubicBezTo>
                  <a:cubicBezTo>
                    <a:pt x="3981422" y="3592517"/>
                    <a:pt x="3985552" y="3583375"/>
                    <a:pt x="3973567" y="3579989"/>
                  </a:cubicBezTo>
                  <a:cubicBezTo>
                    <a:pt x="3961581" y="3576604"/>
                    <a:pt x="3960634" y="3566988"/>
                    <a:pt x="3951492" y="3562993"/>
                  </a:cubicBezTo>
                  <a:cubicBezTo>
                    <a:pt x="3942350" y="3559066"/>
                    <a:pt x="3937949" y="3556831"/>
                    <a:pt x="3934495" y="3552565"/>
                  </a:cubicBezTo>
                  <a:cubicBezTo>
                    <a:pt x="3931042" y="3548299"/>
                    <a:pt x="3934089" y="3543627"/>
                    <a:pt x="3935511" y="3536855"/>
                  </a:cubicBezTo>
                  <a:cubicBezTo>
                    <a:pt x="3936934" y="3530084"/>
                    <a:pt x="3934563" y="3523380"/>
                    <a:pt x="3928266" y="3521417"/>
                  </a:cubicBezTo>
                  <a:cubicBezTo>
                    <a:pt x="3921968" y="3519453"/>
                    <a:pt x="3918650" y="3509431"/>
                    <a:pt x="3909238" y="3495008"/>
                  </a:cubicBezTo>
                  <a:cubicBezTo>
                    <a:pt x="3899825" y="3480585"/>
                    <a:pt x="3894273" y="3482277"/>
                    <a:pt x="3892851" y="3465891"/>
                  </a:cubicBezTo>
                  <a:cubicBezTo>
                    <a:pt x="3891429" y="3449504"/>
                    <a:pt x="3891497" y="3445102"/>
                    <a:pt x="3894679" y="3439143"/>
                  </a:cubicBezTo>
                  <a:cubicBezTo>
                    <a:pt x="3897794" y="3433184"/>
                    <a:pt x="3899148" y="3426616"/>
                    <a:pt x="3901450" y="3420116"/>
                  </a:cubicBezTo>
                  <a:cubicBezTo>
                    <a:pt x="3903753" y="3413615"/>
                    <a:pt x="3912827" y="3409823"/>
                    <a:pt x="3916009" y="3403593"/>
                  </a:cubicBezTo>
                  <a:cubicBezTo>
                    <a:pt x="3919125" y="3397364"/>
                    <a:pt x="3916009" y="3387883"/>
                    <a:pt x="3917973" y="3376575"/>
                  </a:cubicBezTo>
                  <a:cubicBezTo>
                    <a:pt x="3919937" y="3365267"/>
                    <a:pt x="3917296" y="3357141"/>
                    <a:pt x="3925557" y="3354026"/>
                  </a:cubicBezTo>
                  <a:cubicBezTo>
                    <a:pt x="3933818" y="3350912"/>
                    <a:pt x="3932193" y="3348812"/>
                    <a:pt x="3938693" y="3364657"/>
                  </a:cubicBezTo>
                  <a:cubicBezTo>
                    <a:pt x="3945262" y="3380503"/>
                    <a:pt x="3955825" y="3368991"/>
                    <a:pt x="3965779" y="3369533"/>
                  </a:cubicBezTo>
                  <a:cubicBezTo>
                    <a:pt x="3975734" y="3370074"/>
                    <a:pt x="3975463" y="3392827"/>
                    <a:pt x="3979187" y="3396213"/>
                  </a:cubicBezTo>
                  <a:cubicBezTo>
                    <a:pt x="3982911" y="3399598"/>
                    <a:pt x="3990766" y="3392624"/>
                    <a:pt x="3995913" y="3395197"/>
                  </a:cubicBezTo>
                  <a:cubicBezTo>
                    <a:pt x="4001059" y="3397770"/>
                    <a:pt x="4001397" y="3403661"/>
                    <a:pt x="4006543" y="3400546"/>
                  </a:cubicBezTo>
                  <a:cubicBezTo>
                    <a:pt x="4011690" y="3397431"/>
                    <a:pt x="4007492" y="3410839"/>
                    <a:pt x="4009794" y="3419032"/>
                  </a:cubicBezTo>
                  <a:cubicBezTo>
                    <a:pt x="4011622" y="3425600"/>
                    <a:pt x="4023202" y="3426752"/>
                    <a:pt x="4028213" y="3431763"/>
                  </a:cubicBezTo>
                  <a:cubicBezTo>
                    <a:pt x="4031327" y="3427700"/>
                    <a:pt x="4036541" y="3422080"/>
                    <a:pt x="4039386" y="3422689"/>
                  </a:cubicBezTo>
                  <a:cubicBezTo>
                    <a:pt x="4043381" y="3423569"/>
                    <a:pt x="4042636" y="3438128"/>
                    <a:pt x="4042636" y="3448014"/>
                  </a:cubicBezTo>
                  <a:cubicBezTo>
                    <a:pt x="4042636" y="3457900"/>
                    <a:pt x="4044870" y="3453702"/>
                    <a:pt x="4050897" y="3454582"/>
                  </a:cubicBezTo>
                  <a:cubicBezTo>
                    <a:pt x="4056923" y="3455463"/>
                    <a:pt x="4059970" y="3458781"/>
                    <a:pt x="4062543" y="3463047"/>
                  </a:cubicBezTo>
                  <a:cubicBezTo>
                    <a:pt x="4065117" y="3467313"/>
                    <a:pt x="4076493" y="3464604"/>
                    <a:pt x="4078254" y="3470563"/>
                  </a:cubicBezTo>
                  <a:cubicBezTo>
                    <a:pt x="4079947" y="3476522"/>
                    <a:pt x="4077170" y="3476251"/>
                    <a:pt x="4074597" y="3482210"/>
                  </a:cubicBezTo>
                  <a:cubicBezTo>
                    <a:pt x="4072024" y="3488169"/>
                    <a:pt x="4080556" y="3495482"/>
                    <a:pt x="4084009" y="3498868"/>
                  </a:cubicBezTo>
                  <a:cubicBezTo>
                    <a:pt x="4087463" y="3502253"/>
                    <a:pt x="4088208" y="3509160"/>
                    <a:pt x="4083061" y="3513629"/>
                  </a:cubicBezTo>
                  <a:cubicBezTo>
                    <a:pt x="4077915" y="3518166"/>
                    <a:pt x="4075545" y="3526969"/>
                    <a:pt x="4080420" y="3527511"/>
                  </a:cubicBezTo>
                  <a:cubicBezTo>
                    <a:pt x="4085295" y="3528053"/>
                    <a:pt x="4099448" y="3522974"/>
                    <a:pt x="4108319" y="3517353"/>
                  </a:cubicBezTo>
                  <a:cubicBezTo>
                    <a:pt x="4117122" y="3511733"/>
                    <a:pt x="4117595" y="3500222"/>
                    <a:pt x="4125315" y="3492841"/>
                  </a:cubicBezTo>
                  <a:cubicBezTo>
                    <a:pt x="4133035" y="3485460"/>
                    <a:pt x="4129513" y="3474626"/>
                    <a:pt x="4132967" y="3469547"/>
                  </a:cubicBezTo>
                  <a:cubicBezTo>
                    <a:pt x="4136420" y="3464468"/>
                    <a:pt x="4142108" y="3458239"/>
                    <a:pt x="4154974" y="3459119"/>
                  </a:cubicBezTo>
                  <a:cubicBezTo>
                    <a:pt x="4167772" y="3460000"/>
                    <a:pt x="4185039" y="3451332"/>
                    <a:pt x="4198989" y="3443748"/>
                  </a:cubicBezTo>
                  <a:cubicBezTo>
                    <a:pt x="4212937" y="3436096"/>
                    <a:pt x="4216323" y="3424043"/>
                    <a:pt x="4223705" y="3416121"/>
                  </a:cubicBezTo>
                  <a:cubicBezTo>
                    <a:pt x="4231085" y="3408198"/>
                    <a:pt x="4217001" y="3396551"/>
                    <a:pt x="4221267" y="3382670"/>
                  </a:cubicBezTo>
                  <a:cubicBezTo>
                    <a:pt x="4225533" y="3368788"/>
                    <a:pt x="4238398" y="3358157"/>
                    <a:pt x="4232101" y="3343734"/>
                  </a:cubicBezTo>
                  <a:cubicBezTo>
                    <a:pt x="4225803" y="3329311"/>
                    <a:pt x="4226074" y="3330868"/>
                    <a:pt x="4224923" y="3315564"/>
                  </a:cubicBezTo>
                  <a:cubicBezTo>
                    <a:pt x="4223772" y="3300329"/>
                    <a:pt x="4212937" y="3280353"/>
                    <a:pt x="4209213" y="3270467"/>
                  </a:cubicBezTo>
                  <a:cubicBezTo>
                    <a:pt x="4205489" y="3260580"/>
                    <a:pt x="4174272" y="3242027"/>
                    <a:pt x="4164860" y="3235187"/>
                  </a:cubicBezTo>
                  <a:cubicBezTo>
                    <a:pt x="4155448" y="3228416"/>
                    <a:pt x="4144343" y="3210201"/>
                    <a:pt x="4133508" y="3199434"/>
                  </a:cubicBezTo>
                  <a:cubicBezTo>
                    <a:pt x="4122674" y="3188668"/>
                    <a:pt x="4123690" y="3192527"/>
                    <a:pt x="4121997" y="3178375"/>
                  </a:cubicBezTo>
                  <a:cubicBezTo>
                    <a:pt x="4120304" y="3164223"/>
                    <a:pt x="4101344" y="3178104"/>
                    <a:pt x="4092202" y="3172484"/>
                  </a:cubicBezTo>
                  <a:cubicBezTo>
                    <a:pt x="4083061" y="3166864"/>
                    <a:pt x="4088072" y="3156165"/>
                    <a:pt x="4086988" y="3142622"/>
                  </a:cubicBezTo>
                  <a:cubicBezTo>
                    <a:pt x="4085838" y="3129079"/>
                    <a:pt x="4085838" y="3117703"/>
                    <a:pt x="4096672" y="3110931"/>
                  </a:cubicBezTo>
                  <a:cubicBezTo>
                    <a:pt x="4107506" y="3104160"/>
                    <a:pt x="4105542" y="3100639"/>
                    <a:pt x="4105542" y="3091565"/>
                  </a:cubicBezTo>
                  <a:cubicBezTo>
                    <a:pt x="4105542" y="3082491"/>
                    <a:pt x="4108183" y="3078699"/>
                    <a:pt x="4112788" y="3077548"/>
                  </a:cubicBezTo>
                  <a:cubicBezTo>
                    <a:pt x="4117324" y="3076397"/>
                    <a:pt x="4129581" y="3084997"/>
                    <a:pt x="4136420" y="3079376"/>
                  </a:cubicBezTo>
                  <a:cubicBezTo>
                    <a:pt x="4143259" y="3073756"/>
                    <a:pt x="4133576" y="3063463"/>
                    <a:pt x="4143259" y="3063463"/>
                  </a:cubicBezTo>
                  <a:cubicBezTo>
                    <a:pt x="4152942" y="3063463"/>
                    <a:pt x="4146645" y="3061229"/>
                    <a:pt x="4148947" y="3053306"/>
                  </a:cubicBezTo>
                  <a:cubicBezTo>
                    <a:pt x="4151249" y="3045384"/>
                    <a:pt x="4165673" y="3051613"/>
                    <a:pt x="4170549" y="3048837"/>
                  </a:cubicBezTo>
                  <a:cubicBezTo>
                    <a:pt x="4175424" y="3045993"/>
                    <a:pt x="4174272" y="3045452"/>
                    <a:pt x="4181112" y="3051410"/>
                  </a:cubicBezTo>
                  <a:cubicBezTo>
                    <a:pt x="4187951" y="3057369"/>
                    <a:pt x="4193097" y="3054525"/>
                    <a:pt x="4201968" y="3051681"/>
                  </a:cubicBezTo>
                  <a:cubicBezTo>
                    <a:pt x="4210771" y="3048837"/>
                    <a:pt x="4211177" y="3058656"/>
                    <a:pt x="4207453" y="3063463"/>
                  </a:cubicBezTo>
                  <a:cubicBezTo>
                    <a:pt x="4203728" y="3068271"/>
                    <a:pt x="4213344" y="3077954"/>
                    <a:pt x="4217610" y="3087570"/>
                  </a:cubicBezTo>
                  <a:cubicBezTo>
                    <a:pt x="4219371" y="3091565"/>
                    <a:pt x="4221808" y="3094341"/>
                    <a:pt x="4224585" y="3096102"/>
                  </a:cubicBezTo>
                  <a:cubicBezTo>
                    <a:pt x="4223908" y="3096305"/>
                    <a:pt x="4223298" y="3096440"/>
                    <a:pt x="4222621" y="3096711"/>
                  </a:cubicBezTo>
                  <a:cubicBezTo>
                    <a:pt x="4204135" y="3103483"/>
                    <a:pt x="4201426" y="3099284"/>
                    <a:pt x="4188899" y="3107275"/>
                  </a:cubicBezTo>
                  <a:cubicBezTo>
                    <a:pt x="4183414" y="3110796"/>
                    <a:pt x="4176372" y="3120208"/>
                    <a:pt x="4187003" y="3135308"/>
                  </a:cubicBezTo>
                  <a:cubicBezTo>
                    <a:pt x="4197635" y="3150409"/>
                    <a:pt x="4175898" y="3179120"/>
                    <a:pt x="4201697" y="3181354"/>
                  </a:cubicBezTo>
                  <a:cubicBezTo>
                    <a:pt x="4227564" y="3183589"/>
                    <a:pt x="4233794" y="3163952"/>
                    <a:pt x="4241378" y="3157925"/>
                  </a:cubicBezTo>
                  <a:cubicBezTo>
                    <a:pt x="4248962" y="3151899"/>
                    <a:pt x="4255327" y="3144518"/>
                    <a:pt x="4259864" y="3135444"/>
                  </a:cubicBezTo>
                  <a:cubicBezTo>
                    <a:pt x="4264401" y="3126370"/>
                    <a:pt x="4262911" y="3108494"/>
                    <a:pt x="4255327" y="3106259"/>
                  </a:cubicBezTo>
                  <a:cubicBezTo>
                    <a:pt x="4250587" y="3104837"/>
                    <a:pt x="4246185" y="3098810"/>
                    <a:pt x="4239076" y="3096170"/>
                  </a:cubicBezTo>
                  <a:cubicBezTo>
                    <a:pt x="4240294" y="3093122"/>
                    <a:pt x="4233049" y="3087908"/>
                    <a:pt x="4229799" y="3084455"/>
                  </a:cubicBezTo>
                  <a:cubicBezTo>
                    <a:pt x="4225803" y="3080189"/>
                    <a:pt x="4225126" y="3072876"/>
                    <a:pt x="4225397" y="3068948"/>
                  </a:cubicBezTo>
                  <a:cubicBezTo>
                    <a:pt x="4225668" y="3065021"/>
                    <a:pt x="4236570" y="3053780"/>
                    <a:pt x="4239685" y="3055473"/>
                  </a:cubicBezTo>
                  <a:cubicBezTo>
                    <a:pt x="4242800" y="3057166"/>
                    <a:pt x="4256207" y="3065495"/>
                    <a:pt x="4271308" y="3062380"/>
                  </a:cubicBezTo>
                  <a:cubicBezTo>
                    <a:pt x="4286408" y="3059265"/>
                    <a:pt x="4273746" y="3037055"/>
                    <a:pt x="4278892" y="3035633"/>
                  </a:cubicBezTo>
                  <a:cubicBezTo>
                    <a:pt x="4284038" y="3034211"/>
                    <a:pt x="4289658" y="3038680"/>
                    <a:pt x="4295617" y="3036648"/>
                  </a:cubicBezTo>
                  <a:cubicBezTo>
                    <a:pt x="4301576" y="3034685"/>
                    <a:pt x="4303946" y="3032586"/>
                    <a:pt x="4313087" y="3031773"/>
                  </a:cubicBezTo>
                  <a:cubicBezTo>
                    <a:pt x="4322229" y="3030893"/>
                    <a:pt x="4318166" y="3026491"/>
                    <a:pt x="4320198" y="3010104"/>
                  </a:cubicBezTo>
                  <a:cubicBezTo>
                    <a:pt x="4322161" y="2993718"/>
                    <a:pt x="4325953" y="3002723"/>
                    <a:pt x="4335027" y="3012339"/>
                  </a:cubicBezTo>
                  <a:cubicBezTo>
                    <a:pt x="4344168" y="3021954"/>
                    <a:pt x="4341528" y="3015454"/>
                    <a:pt x="4345794" y="3011188"/>
                  </a:cubicBezTo>
                  <a:cubicBezTo>
                    <a:pt x="4350059" y="3006922"/>
                    <a:pt x="4353852" y="3006380"/>
                    <a:pt x="4357847" y="3006109"/>
                  </a:cubicBezTo>
                  <a:cubicBezTo>
                    <a:pt x="4361842" y="3005838"/>
                    <a:pt x="4367327" y="3008209"/>
                    <a:pt x="4370441" y="3005635"/>
                  </a:cubicBezTo>
                  <a:cubicBezTo>
                    <a:pt x="4373557" y="3003062"/>
                    <a:pt x="4381411" y="3013490"/>
                    <a:pt x="4390823" y="3012407"/>
                  </a:cubicBezTo>
                  <a:cubicBezTo>
                    <a:pt x="4400236" y="3011255"/>
                    <a:pt x="4394684" y="2999609"/>
                    <a:pt x="4410123" y="2994530"/>
                  </a:cubicBezTo>
                  <a:cubicBezTo>
                    <a:pt x="4425493" y="2989452"/>
                    <a:pt x="4425223" y="2988029"/>
                    <a:pt x="4427931" y="2976721"/>
                  </a:cubicBezTo>
                  <a:cubicBezTo>
                    <a:pt x="4430572" y="2965413"/>
                    <a:pt x="4431250" y="2964126"/>
                    <a:pt x="4435854" y="2962637"/>
                  </a:cubicBezTo>
                  <a:cubicBezTo>
                    <a:pt x="4440391" y="2961147"/>
                    <a:pt x="4454204" y="2973403"/>
                    <a:pt x="4457252" y="2969273"/>
                  </a:cubicBezTo>
                  <a:cubicBezTo>
                    <a:pt x="4460299" y="2965142"/>
                    <a:pt x="4457320" y="2965074"/>
                    <a:pt x="4461111" y="2962840"/>
                  </a:cubicBezTo>
                  <a:cubicBezTo>
                    <a:pt x="4464904" y="2960605"/>
                    <a:pt x="4463617" y="2952344"/>
                    <a:pt x="4468560" y="2949297"/>
                  </a:cubicBezTo>
                  <a:cubicBezTo>
                    <a:pt x="4473503" y="2946250"/>
                    <a:pt x="4476618" y="2940765"/>
                    <a:pt x="4474722" y="2940020"/>
                  </a:cubicBezTo>
                  <a:cubicBezTo>
                    <a:pt x="4472826" y="2939275"/>
                    <a:pt x="4464700" y="2942119"/>
                    <a:pt x="4460909" y="2940223"/>
                  </a:cubicBezTo>
                  <a:cubicBezTo>
                    <a:pt x="4457116" y="2938327"/>
                    <a:pt x="4460705" y="2929727"/>
                    <a:pt x="4466393" y="2927086"/>
                  </a:cubicBezTo>
                  <a:cubicBezTo>
                    <a:pt x="4472081" y="2924445"/>
                    <a:pt x="4479123" y="2924039"/>
                    <a:pt x="4487452" y="2923294"/>
                  </a:cubicBezTo>
                  <a:cubicBezTo>
                    <a:pt x="4488468" y="2923227"/>
                    <a:pt x="4489213" y="2923227"/>
                    <a:pt x="4489822" y="2923227"/>
                  </a:cubicBezTo>
                  <a:cubicBezTo>
                    <a:pt x="4489552" y="2922753"/>
                    <a:pt x="4489281" y="2922143"/>
                    <a:pt x="4489348" y="2921060"/>
                  </a:cubicBezTo>
                  <a:cubicBezTo>
                    <a:pt x="4489754" y="2915440"/>
                    <a:pt x="4491515" y="2914627"/>
                    <a:pt x="4494563" y="2912799"/>
                  </a:cubicBezTo>
                  <a:cubicBezTo>
                    <a:pt x="4497609" y="2910903"/>
                    <a:pt x="4501808" y="2908600"/>
                    <a:pt x="4502959" y="2903319"/>
                  </a:cubicBezTo>
                  <a:cubicBezTo>
                    <a:pt x="4504110" y="2898037"/>
                    <a:pt x="4498286" y="2893974"/>
                    <a:pt x="4500183" y="2893703"/>
                  </a:cubicBezTo>
                  <a:cubicBezTo>
                    <a:pt x="4502079" y="2893432"/>
                    <a:pt x="4510204" y="2906434"/>
                    <a:pt x="4512913" y="2905418"/>
                  </a:cubicBezTo>
                  <a:cubicBezTo>
                    <a:pt x="4515554" y="2904402"/>
                    <a:pt x="4506751" y="2885848"/>
                    <a:pt x="4506751" y="2880905"/>
                  </a:cubicBezTo>
                  <a:cubicBezTo>
                    <a:pt x="4506751" y="2876030"/>
                    <a:pt x="4511761" y="2871899"/>
                    <a:pt x="4510204" y="2870409"/>
                  </a:cubicBezTo>
                  <a:cubicBezTo>
                    <a:pt x="4508715" y="2868920"/>
                    <a:pt x="4501808" y="2868310"/>
                    <a:pt x="4504449" y="2866414"/>
                  </a:cubicBezTo>
                  <a:cubicBezTo>
                    <a:pt x="4507090" y="2864518"/>
                    <a:pt x="4517518" y="2870342"/>
                    <a:pt x="4519007" y="2868852"/>
                  </a:cubicBezTo>
                  <a:cubicBezTo>
                    <a:pt x="4520497" y="2867362"/>
                    <a:pt x="4516976" y="2859237"/>
                    <a:pt x="4515080" y="2858085"/>
                  </a:cubicBezTo>
                  <a:cubicBezTo>
                    <a:pt x="4513184" y="2856934"/>
                    <a:pt x="4507361" y="2853751"/>
                    <a:pt x="4503907" y="2851856"/>
                  </a:cubicBezTo>
                  <a:cubicBezTo>
                    <a:pt x="4500454" y="2849959"/>
                    <a:pt x="4504110" y="2845965"/>
                    <a:pt x="4509054" y="2843730"/>
                  </a:cubicBezTo>
                  <a:cubicBezTo>
                    <a:pt x="4513997" y="2841495"/>
                    <a:pt x="4512981" y="2843933"/>
                    <a:pt x="4517518" y="2842037"/>
                  </a:cubicBezTo>
                  <a:cubicBezTo>
                    <a:pt x="4522054" y="2840141"/>
                    <a:pt x="4523002" y="2827343"/>
                    <a:pt x="4526795" y="2818675"/>
                  </a:cubicBezTo>
                  <a:cubicBezTo>
                    <a:pt x="4530586" y="2810008"/>
                    <a:pt x="4543791" y="2794908"/>
                    <a:pt x="4547989" y="2785496"/>
                  </a:cubicBezTo>
                  <a:cubicBezTo>
                    <a:pt x="4552188" y="2776083"/>
                    <a:pt x="4555506" y="2780417"/>
                    <a:pt x="4559297" y="2775135"/>
                  </a:cubicBezTo>
                  <a:cubicBezTo>
                    <a:pt x="4563090" y="2769854"/>
                    <a:pt x="4567694" y="2768770"/>
                    <a:pt x="4567288" y="2761660"/>
                  </a:cubicBezTo>
                  <a:cubicBezTo>
                    <a:pt x="4566881" y="2754482"/>
                    <a:pt x="4557943" y="2759493"/>
                    <a:pt x="4556454" y="2756514"/>
                  </a:cubicBezTo>
                  <a:cubicBezTo>
                    <a:pt x="4554963" y="2753466"/>
                    <a:pt x="4552797" y="2750622"/>
                    <a:pt x="4549343" y="2746830"/>
                  </a:cubicBezTo>
                  <a:cubicBezTo>
                    <a:pt x="4545890" y="2743038"/>
                    <a:pt x="4554761" y="2743648"/>
                    <a:pt x="4563495" y="2743648"/>
                  </a:cubicBezTo>
                  <a:cubicBezTo>
                    <a:pt x="4572231" y="2743648"/>
                    <a:pt x="4573382" y="2741007"/>
                    <a:pt x="4574127" y="2735116"/>
                  </a:cubicBezTo>
                  <a:cubicBezTo>
                    <a:pt x="4574872" y="2729225"/>
                    <a:pt x="4569049" y="2723063"/>
                    <a:pt x="4566001" y="2727193"/>
                  </a:cubicBezTo>
                  <a:cubicBezTo>
                    <a:pt x="4562954" y="2731324"/>
                    <a:pt x="4550020" y="2742361"/>
                    <a:pt x="4542369" y="2740127"/>
                  </a:cubicBezTo>
                  <a:cubicBezTo>
                    <a:pt x="4534785" y="2737892"/>
                    <a:pt x="4545822" y="2727600"/>
                    <a:pt x="4551172" y="2725704"/>
                  </a:cubicBezTo>
                  <a:cubicBezTo>
                    <a:pt x="4556522" y="2723808"/>
                    <a:pt x="4569997" y="2723334"/>
                    <a:pt x="4571486" y="2715817"/>
                  </a:cubicBezTo>
                  <a:cubicBezTo>
                    <a:pt x="4572976" y="2708301"/>
                    <a:pt x="4547718" y="2716020"/>
                    <a:pt x="4544333" y="2712567"/>
                  </a:cubicBezTo>
                  <a:cubicBezTo>
                    <a:pt x="4540879" y="2709113"/>
                    <a:pt x="4542911" y="2701665"/>
                    <a:pt x="4532279" y="2703155"/>
                  </a:cubicBezTo>
                  <a:cubicBezTo>
                    <a:pt x="4521648" y="2704644"/>
                    <a:pt x="4525576" y="2706405"/>
                    <a:pt x="4518398" y="2704509"/>
                  </a:cubicBezTo>
                  <a:cubicBezTo>
                    <a:pt x="4511152" y="2702613"/>
                    <a:pt x="4512304" y="2703696"/>
                    <a:pt x="4518804" y="2700311"/>
                  </a:cubicBezTo>
                  <a:cubicBezTo>
                    <a:pt x="4525237" y="2696925"/>
                    <a:pt x="4529774" y="2694826"/>
                    <a:pt x="4532076" y="2691440"/>
                  </a:cubicBezTo>
                  <a:cubicBezTo>
                    <a:pt x="4534379" y="2688054"/>
                    <a:pt x="4535259" y="2681215"/>
                    <a:pt x="4538306" y="2678574"/>
                  </a:cubicBezTo>
                  <a:cubicBezTo>
                    <a:pt x="4541353" y="2675934"/>
                    <a:pt x="4543046" y="2669839"/>
                    <a:pt x="4546499" y="2666453"/>
                  </a:cubicBezTo>
                  <a:cubicBezTo>
                    <a:pt x="4549953" y="2663068"/>
                    <a:pt x="4549479" y="2657854"/>
                    <a:pt x="4543384" y="2652910"/>
                  </a:cubicBezTo>
                  <a:cubicBezTo>
                    <a:pt x="4537290" y="2648035"/>
                    <a:pt x="4529638" y="2644582"/>
                    <a:pt x="4520497" y="2641196"/>
                  </a:cubicBezTo>
                  <a:cubicBezTo>
                    <a:pt x="4511356" y="2637810"/>
                    <a:pt x="4508850" y="2633612"/>
                    <a:pt x="4511085" y="2630565"/>
                  </a:cubicBezTo>
                  <a:cubicBezTo>
                    <a:pt x="4513387" y="2627518"/>
                    <a:pt x="4514267" y="2630429"/>
                    <a:pt x="4517653" y="2632664"/>
                  </a:cubicBezTo>
                  <a:cubicBezTo>
                    <a:pt x="4521106" y="2634899"/>
                    <a:pt x="4524966" y="2627518"/>
                    <a:pt x="4527607" y="2627179"/>
                  </a:cubicBezTo>
                  <a:cubicBezTo>
                    <a:pt x="4530248" y="2626773"/>
                    <a:pt x="4537764" y="2631851"/>
                    <a:pt x="4548395" y="2632596"/>
                  </a:cubicBezTo>
                  <a:cubicBezTo>
                    <a:pt x="4559027" y="2633341"/>
                    <a:pt x="4553203" y="2631513"/>
                    <a:pt x="4550901" y="2623590"/>
                  </a:cubicBezTo>
                  <a:cubicBezTo>
                    <a:pt x="4548599" y="2615668"/>
                    <a:pt x="4543588" y="2609709"/>
                    <a:pt x="4537900" y="2604562"/>
                  </a:cubicBezTo>
                  <a:cubicBezTo>
                    <a:pt x="4532211" y="2599484"/>
                    <a:pt x="4525372" y="2598671"/>
                    <a:pt x="4519684" y="2593593"/>
                  </a:cubicBezTo>
                  <a:cubicBezTo>
                    <a:pt x="4513997" y="2588514"/>
                    <a:pt x="4515418" y="2579914"/>
                    <a:pt x="4512574" y="2575377"/>
                  </a:cubicBezTo>
                  <a:cubicBezTo>
                    <a:pt x="4509731" y="2570841"/>
                    <a:pt x="4490093" y="2574091"/>
                    <a:pt x="4484947" y="2567319"/>
                  </a:cubicBezTo>
                  <a:cubicBezTo>
                    <a:pt x="4479800" y="2560548"/>
                    <a:pt x="4486640" y="2529467"/>
                    <a:pt x="4462736" y="2522154"/>
                  </a:cubicBezTo>
                  <a:cubicBezTo>
                    <a:pt x="4438766" y="2514773"/>
                    <a:pt x="4439240" y="2500756"/>
                    <a:pt x="4436599" y="2495474"/>
                  </a:cubicBezTo>
                  <a:cubicBezTo>
                    <a:pt x="4433958" y="2490193"/>
                    <a:pt x="4423666" y="2477733"/>
                    <a:pt x="4426306" y="2469065"/>
                  </a:cubicBezTo>
                  <a:cubicBezTo>
                    <a:pt x="4428947" y="2460398"/>
                    <a:pt x="4448449" y="2472316"/>
                    <a:pt x="4454882" y="2470014"/>
                  </a:cubicBezTo>
                  <a:cubicBezTo>
                    <a:pt x="4461315" y="2467779"/>
                    <a:pt x="4447704" y="2456674"/>
                    <a:pt x="4444657" y="2450647"/>
                  </a:cubicBezTo>
                  <a:cubicBezTo>
                    <a:pt x="4441609" y="2444621"/>
                    <a:pt x="4456236" y="2447194"/>
                    <a:pt x="4464632" y="2446855"/>
                  </a:cubicBezTo>
                  <a:cubicBezTo>
                    <a:pt x="4472961" y="2446449"/>
                    <a:pt x="4476821" y="2431620"/>
                    <a:pt x="4489754" y="2425593"/>
                  </a:cubicBezTo>
                  <a:cubicBezTo>
                    <a:pt x="4502688" y="2419566"/>
                    <a:pt x="4512439" y="2426135"/>
                    <a:pt x="4520023" y="2427624"/>
                  </a:cubicBezTo>
                  <a:cubicBezTo>
                    <a:pt x="4527607" y="2429114"/>
                    <a:pt x="4534447" y="2401893"/>
                    <a:pt x="4535191" y="2390178"/>
                  </a:cubicBezTo>
                  <a:cubicBezTo>
                    <a:pt x="4535936" y="2378464"/>
                    <a:pt x="4518263" y="2379953"/>
                    <a:pt x="4502282" y="2380292"/>
                  </a:cubicBezTo>
                  <a:cubicBezTo>
                    <a:pt x="4486302" y="2380698"/>
                    <a:pt x="4479259" y="2375078"/>
                    <a:pt x="4468627" y="2369390"/>
                  </a:cubicBezTo>
                  <a:cubicBezTo>
                    <a:pt x="4457997" y="2363770"/>
                    <a:pt x="4443234" y="2362822"/>
                    <a:pt x="4429557" y="2386928"/>
                  </a:cubicBezTo>
                  <a:cubicBezTo>
                    <a:pt x="4415878" y="2411034"/>
                    <a:pt x="4408294" y="2400471"/>
                    <a:pt x="4403757" y="2392887"/>
                  </a:cubicBezTo>
                  <a:cubicBezTo>
                    <a:pt x="4399220" y="2385370"/>
                    <a:pt x="4393939" y="2382323"/>
                    <a:pt x="4383646" y="2382730"/>
                  </a:cubicBezTo>
                  <a:cubicBezTo>
                    <a:pt x="4373353" y="2383136"/>
                    <a:pt x="4372880" y="2369458"/>
                    <a:pt x="4355816" y="2358149"/>
                  </a:cubicBezTo>
                  <a:cubicBezTo>
                    <a:pt x="4338684" y="2346841"/>
                    <a:pt x="4339902" y="2323615"/>
                    <a:pt x="4351685" y="2324698"/>
                  </a:cubicBezTo>
                  <a:cubicBezTo>
                    <a:pt x="4363467" y="2325850"/>
                    <a:pt x="4383714" y="2317724"/>
                    <a:pt x="4384865" y="2311291"/>
                  </a:cubicBezTo>
                  <a:cubicBezTo>
                    <a:pt x="4386016" y="2304858"/>
                    <a:pt x="4391027" y="2286846"/>
                    <a:pt x="4394074" y="2281903"/>
                  </a:cubicBezTo>
                  <a:cubicBezTo>
                    <a:pt x="4397121" y="2277027"/>
                    <a:pt x="4425629" y="2266464"/>
                    <a:pt x="4427525" y="2256713"/>
                  </a:cubicBezTo>
                  <a:cubicBezTo>
                    <a:pt x="4429421" y="2246894"/>
                    <a:pt x="4424275" y="2216491"/>
                    <a:pt x="4453527" y="2219538"/>
                  </a:cubicBezTo>
                  <a:cubicBezTo>
                    <a:pt x="4482780" y="2222585"/>
                    <a:pt x="4457387" y="2256984"/>
                    <a:pt x="4453595" y="2264907"/>
                  </a:cubicBezTo>
                  <a:cubicBezTo>
                    <a:pt x="4449803" y="2272829"/>
                    <a:pt x="4461788" y="2285153"/>
                    <a:pt x="4465581" y="2288200"/>
                  </a:cubicBezTo>
                  <a:cubicBezTo>
                    <a:pt x="4469373" y="2291247"/>
                    <a:pt x="4471133" y="2298087"/>
                    <a:pt x="4472691" y="2308650"/>
                  </a:cubicBezTo>
                  <a:cubicBezTo>
                    <a:pt x="4474180" y="2319213"/>
                    <a:pt x="4456033" y="2309192"/>
                    <a:pt x="4450006" y="2313661"/>
                  </a:cubicBezTo>
                  <a:cubicBezTo>
                    <a:pt x="4443912" y="2318198"/>
                    <a:pt x="4456371" y="2334381"/>
                    <a:pt x="4463211" y="2334381"/>
                  </a:cubicBezTo>
                  <a:cubicBezTo>
                    <a:pt x="4470050" y="2334381"/>
                    <a:pt x="4482983" y="2328626"/>
                    <a:pt x="4492531" y="2310208"/>
                  </a:cubicBezTo>
                  <a:cubicBezTo>
                    <a:pt x="4502011" y="2291721"/>
                    <a:pt x="4518669" y="2278856"/>
                    <a:pt x="4531602" y="2276215"/>
                  </a:cubicBezTo>
                  <a:cubicBezTo>
                    <a:pt x="4544536" y="2273574"/>
                    <a:pt x="4547245" y="2273235"/>
                    <a:pt x="4561667" y="2278517"/>
                  </a:cubicBezTo>
                  <a:cubicBezTo>
                    <a:pt x="4576090" y="2283799"/>
                    <a:pt x="4581102" y="2283731"/>
                    <a:pt x="4587940" y="2289758"/>
                  </a:cubicBezTo>
                  <a:cubicBezTo>
                    <a:pt x="4594780" y="2295784"/>
                    <a:pt x="4588550" y="2312645"/>
                    <a:pt x="4588144" y="2325850"/>
                  </a:cubicBezTo>
                  <a:cubicBezTo>
                    <a:pt x="4587738" y="2339054"/>
                    <a:pt x="4599790" y="2344336"/>
                    <a:pt x="4603583" y="2357878"/>
                  </a:cubicBezTo>
                  <a:cubicBezTo>
                    <a:pt x="4607374" y="2371421"/>
                    <a:pt x="4603989" y="2365327"/>
                    <a:pt x="4609745" y="2361197"/>
                  </a:cubicBezTo>
                  <a:cubicBezTo>
                    <a:pt x="4615433" y="2357066"/>
                    <a:pt x="4616313" y="2360926"/>
                    <a:pt x="4629992" y="2361670"/>
                  </a:cubicBezTo>
                  <a:cubicBezTo>
                    <a:pt x="4643670" y="2362415"/>
                    <a:pt x="4639945" y="2368239"/>
                    <a:pt x="4652472" y="2382933"/>
                  </a:cubicBezTo>
                  <a:cubicBezTo>
                    <a:pt x="4664999" y="2397627"/>
                    <a:pt x="4659651" y="2397695"/>
                    <a:pt x="4645565" y="2398778"/>
                  </a:cubicBezTo>
                  <a:cubicBezTo>
                    <a:pt x="4631481" y="2399861"/>
                    <a:pt x="4642451" y="2406430"/>
                    <a:pt x="4648478" y="2412050"/>
                  </a:cubicBezTo>
                  <a:cubicBezTo>
                    <a:pt x="4654504" y="2417670"/>
                    <a:pt x="4661343" y="2416790"/>
                    <a:pt x="4668183" y="2425051"/>
                  </a:cubicBezTo>
                  <a:cubicBezTo>
                    <a:pt x="4675022" y="2433312"/>
                    <a:pt x="4676240" y="2446043"/>
                    <a:pt x="4670553" y="2453221"/>
                  </a:cubicBezTo>
                  <a:cubicBezTo>
                    <a:pt x="4664865" y="2460398"/>
                    <a:pt x="4651457" y="2474686"/>
                    <a:pt x="4660192" y="2499131"/>
                  </a:cubicBezTo>
                  <a:cubicBezTo>
                    <a:pt x="4668927" y="2523643"/>
                    <a:pt x="4681454" y="2503262"/>
                    <a:pt x="4689445" y="2500282"/>
                  </a:cubicBezTo>
                  <a:cubicBezTo>
                    <a:pt x="4697435" y="2497235"/>
                    <a:pt x="4688090" y="2487755"/>
                    <a:pt x="4699060" y="2480983"/>
                  </a:cubicBezTo>
                  <a:cubicBezTo>
                    <a:pt x="4710098" y="2474212"/>
                    <a:pt x="4714364" y="2499740"/>
                    <a:pt x="4739824" y="2496016"/>
                  </a:cubicBezTo>
                  <a:cubicBezTo>
                    <a:pt x="4765285" y="2492224"/>
                    <a:pt x="4756889" y="2457283"/>
                    <a:pt x="4758785" y="2441100"/>
                  </a:cubicBezTo>
                  <a:cubicBezTo>
                    <a:pt x="4760680" y="2424916"/>
                    <a:pt x="4746664" y="2425864"/>
                    <a:pt x="4743617" y="2407716"/>
                  </a:cubicBezTo>
                  <a:cubicBezTo>
                    <a:pt x="4740569" y="2389569"/>
                    <a:pt x="4744496" y="2378735"/>
                    <a:pt x="4733121" y="2371218"/>
                  </a:cubicBezTo>
                  <a:cubicBezTo>
                    <a:pt x="4721744" y="2363702"/>
                    <a:pt x="4721676" y="2347518"/>
                    <a:pt x="4714770" y="2335465"/>
                  </a:cubicBezTo>
                  <a:cubicBezTo>
                    <a:pt x="4707931" y="2323412"/>
                    <a:pt x="4692424" y="2313593"/>
                    <a:pt x="4685992" y="2309869"/>
                  </a:cubicBezTo>
                  <a:cubicBezTo>
                    <a:pt x="4679558" y="2306077"/>
                    <a:pt x="4677053" y="2305400"/>
                    <a:pt x="4674819" y="2301269"/>
                  </a:cubicBezTo>
                  <a:cubicBezTo>
                    <a:pt x="4672517" y="2297138"/>
                    <a:pt x="4657348" y="2296597"/>
                    <a:pt x="4652811" y="2293956"/>
                  </a:cubicBezTo>
                  <a:cubicBezTo>
                    <a:pt x="4648274" y="2291315"/>
                    <a:pt x="4652067" y="2281361"/>
                    <a:pt x="4650576" y="2274183"/>
                  </a:cubicBezTo>
                  <a:cubicBezTo>
                    <a:pt x="4649087" y="2267006"/>
                    <a:pt x="4651592" y="2257729"/>
                    <a:pt x="4654640" y="2253937"/>
                  </a:cubicBezTo>
                  <a:cubicBezTo>
                    <a:pt x="4657687" y="2250145"/>
                    <a:pt x="4671703" y="2235383"/>
                    <a:pt x="4687278" y="2229356"/>
                  </a:cubicBezTo>
                  <a:cubicBezTo>
                    <a:pt x="4702852" y="2223330"/>
                    <a:pt x="4701227" y="2204031"/>
                    <a:pt x="4699331" y="2197869"/>
                  </a:cubicBezTo>
                  <a:cubicBezTo>
                    <a:pt x="4697435" y="2191639"/>
                    <a:pt x="4706712" y="2182566"/>
                    <a:pt x="4703665" y="2173560"/>
                  </a:cubicBezTo>
                  <a:cubicBezTo>
                    <a:pt x="4700617" y="2164486"/>
                    <a:pt x="4692356" y="2157782"/>
                    <a:pt x="4695742" y="2150198"/>
                  </a:cubicBezTo>
                  <a:cubicBezTo>
                    <a:pt x="4699196" y="2142682"/>
                    <a:pt x="4712603" y="2134217"/>
                    <a:pt x="4720932" y="2129274"/>
                  </a:cubicBezTo>
                  <a:cubicBezTo>
                    <a:pt x="4729260" y="2124399"/>
                    <a:pt x="4735762" y="2114987"/>
                    <a:pt x="4735762" y="2110044"/>
                  </a:cubicBezTo>
                  <a:cubicBezTo>
                    <a:pt x="4735762" y="2105100"/>
                    <a:pt x="4739215" y="2098058"/>
                    <a:pt x="4743346" y="2090880"/>
                  </a:cubicBezTo>
                  <a:cubicBezTo>
                    <a:pt x="4747544" y="2083702"/>
                    <a:pt x="4751607" y="2077744"/>
                    <a:pt x="4759258" y="2078895"/>
                  </a:cubicBezTo>
                  <a:cubicBezTo>
                    <a:pt x="4766842" y="2080046"/>
                    <a:pt x="4764744" y="2112617"/>
                    <a:pt x="4785261" y="2116002"/>
                  </a:cubicBezTo>
                  <a:cubicBezTo>
                    <a:pt x="4805778" y="2119388"/>
                    <a:pt x="4810383" y="2087765"/>
                    <a:pt x="4825619" y="2073816"/>
                  </a:cubicBezTo>
                  <a:cubicBezTo>
                    <a:pt x="4840787" y="2059867"/>
                    <a:pt x="4838282" y="2049913"/>
                    <a:pt x="4843225" y="2036370"/>
                  </a:cubicBezTo>
                  <a:cubicBezTo>
                    <a:pt x="4848168" y="2022827"/>
                    <a:pt x="4852773" y="2009487"/>
                    <a:pt x="4857716" y="1995538"/>
                  </a:cubicBezTo>
                  <a:cubicBezTo>
                    <a:pt x="4862659" y="1981589"/>
                    <a:pt x="4881957" y="1971296"/>
                    <a:pt x="4885749" y="1961478"/>
                  </a:cubicBezTo>
                  <a:cubicBezTo>
                    <a:pt x="4889541" y="1951659"/>
                    <a:pt x="4895026" y="1937507"/>
                    <a:pt x="4899225" y="1929990"/>
                  </a:cubicBezTo>
                  <a:cubicBezTo>
                    <a:pt x="4903423" y="1922474"/>
                    <a:pt x="4887510" y="1911775"/>
                    <a:pt x="4891708" y="1905342"/>
                  </a:cubicBezTo>
                  <a:cubicBezTo>
                    <a:pt x="4895907" y="1898910"/>
                    <a:pt x="4902543" y="1897420"/>
                    <a:pt x="4903693" y="1889565"/>
                  </a:cubicBezTo>
                  <a:cubicBezTo>
                    <a:pt x="4904845" y="1881642"/>
                    <a:pt x="4908027" y="1869657"/>
                    <a:pt x="4909178" y="1860651"/>
                  </a:cubicBezTo>
                  <a:cubicBezTo>
                    <a:pt x="4910330" y="1851577"/>
                    <a:pt x="4907147" y="1818194"/>
                    <a:pt x="4913648" y="1807631"/>
                  </a:cubicBezTo>
                  <a:cubicBezTo>
                    <a:pt x="4920080" y="1797067"/>
                    <a:pt x="4920893" y="1768356"/>
                    <a:pt x="4918929" y="1761178"/>
                  </a:cubicBezTo>
                  <a:cubicBezTo>
                    <a:pt x="4917034" y="1754001"/>
                    <a:pt x="4905318" y="1734499"/>
                    <a:pt x="4905318" y="1727660"/>
                  </a:cubicBezTo>
                  <a:cubicBezTo>
                    <a:pt x="4905318" y="1720888"/>
                    <a:pt x="4905860" y="1696308"/>
                    <a:pt x="4894078" y="1684255"/>
                  </a:cubicBezTo>
                  <a:cubicBezTo>
                    <a:pt x="4882296" y="1672202"/>
                    <a:pt x="4880129" y="1673759"/>
                    <a:pt x="4883176" y="1639089"/>
                  </a:cubicBezTo>
                  <a:cubicBezTo>
                    <a:pt x="4886223" y="1604419"/>
                    <a:pt x="4896922" y="1601981"/>
                    <a:pt x="4912903" y="1624192"/>
                  </a:cubicBezTo>
                  <a:cubicBezTo>
                    <a:pt x="4928884" y="1646402"/>
                    <a:pt x="4932811" y="1653174"/>
                    <a:pt x="4952584" y="1677280"/>
                  </a:cubicBezTo>
                  <a:cubicBezTo>
                    <a:pt x="4972356" y="1701386"/>
                    <a:pt x="4956511" y="1712966"/>
                    <a:pt x="4956850" y="1742421"/>
                  </a:cubicBezTo>
                  <a:cubicBezTo>
                    <a:pt x="4957256" y="1771810"/>
                    <a:pt x="4965246" y="1765851"/>
                    <a:pt x="4981565" y="1787655"/>
                  </a:cubicBezTo>
                  <a:cubicBezTo>
                    <a:pt x="4997884" y="1809527"/>
                    <a:pt x="4985086" y="1807969"/>
                    <a:pt x="4974455" y="1823408"/>
                  </a:cubicBezTo>
                  <a:cubicBezTo>
                    <a:pt x="4963824" y="1838847"/>
                    <a:pt x="4968834" y="1852051"/>
                    <a:pt x="4981768" y="1855843"/>
                  </a:cubicBezTo>
                  <a:cubicBezTo>
                    <a:pt x="4994702" y="1859635"/>
                    <a:pt x="4991520" y="1883335"/>
                    <a:pt x="4997952" y="1892747"/>
                  </a:cubicBezTo>
                  <a:cubicBezTo>
                    <a:pt x="5004385" y="1902160"/>
                    <a:pt x="5012104" y="1909405"/>
                    <a:pt x="5018943" y="1913604"/>
                  </a:cubicBezTo>
                  <a:cubicBezTo>
                    <a:pt x="5025783" y="1917734"/>
                    <a:pt x="5030726" y="1906290"/>
                    <a:pt x="5029643" y="1898029"/>
                  </a:cubicBezTo>
                  <a:cubicBezTo>
                    <a:pt x="5028491" y="1889768"/>
                    <a:pt x="5031945" y="1889633"/>
                    <a:pt x="5038784" y="1887398"/>
                  </a:cubicBezTo>
                  <a:cubicBezTo>
                    <a:pt x="5045623" y="1885163"/>
                    <a:pt x="5062822" y="1880085"/>
                    <a:pt x="5064718" y="1885367"/>
                  </a:cubicBezTo>
                  <a:cubicBezTo>
                    <a:pt x="5066615" y="1890648"/>
                    <a:pt x="5067427" y="1907103"/>
                    <a:pt x="5067427" y="1902160"/>
                  </a:cubicBezTo>
                  <a:cubicBezTo>
                    <a:pt x="5067427" y="1897284"/>
                    <a:pt x="5073454" y="1881642"/>
                    <a:pt x="5071558" y="1875616"/>
                  </a:cubicBezTo>
                  <a:cubicBezTo>
                    <a:pt x="5069661" y="1869589"/>
                    <a:pt x="5060182" y="1865662"/>
                    <a:pt x="5053343" y="1863021"/>
                  </a:cubicBezTo>
                  <a:cubicBezTo>
                    <a:pt x="5046504" y="1860380"/>
                    <a:pt x="5037972" y="1860651"/>
                    <a:pt x="5037972" y="1855775"/>
                  </a:cubicBezTo>
                  <a:cubicBezTo>
                    <a:pt x="5037972" y="1850900"/>
                    <a:pt x="5040409" y="1841691"/>
                    <a:pt x="5028220" y="1831534"/>
                  </a:cubicBezTo>
                  <a:cubicBezTo>
                    <a:pt x="5016032" y="1821377"/>
                    <a:pt x="5014339" y="1824017"/>
                    <a:pt x="5009802" y="1811964"/>
                  </a:cubicBezTo>
                  <a:cubicBezTo>
                    <a:pt x="5005265" y="1799911"/>
                    <a:pt x="5007974" y="1787248"/>
                    <a:pt x="5008380" y="1757115"/>
                  </a:cubicBezTo>
                  <a:cubicBezTo>
                    <a:pt x="5008786" y="1726983"/>
                    <a:pt x="4999577" y="1733618"/>
                    <a:pt x="5007974" y="1728337"/>
                  </a:cubicBezTo>
                  <a:cubicBezTo>
                    <a:pt x="5012104" y="1725696"/>
                    <a:pt x="5018538" y="1726102"/>
                    <a:pt x="5024970" y="1728201"/>
                  </a:cubicBezTo>
                  <a:cubicBezTo>
                    <a:pt x="5023684" y="1726779"/>
                    <a:pt x="5022465" y="1725357"/>
                    <a:pt x="5021652" y="1723664"/>
                  </a:cubicBezTo>
                  <a:cubicBezTo>
                    <a:pt x="5017115" y="1714591"/>
                    <a:pt x="5028424" y="1707074"/>
                    <a:pt x="5013256" y="1659607"/>
                  </a:cubicBezTo>
                  <a:cubicBezTo>
                    <a:pt x="5006823" y="1639495"/>
                    <a:pt x="4995243" y="1617421"/>
                    <a:pt x="4983258" y="1601101"/>
                  </a:cubicBezTo>
                  <a:cubicBezTo>
                    <a:pt x="4966939" y="1578823"/>
                    <a:pt x="4944729" y="1563113"/>
                    <a:pt x="4935519" y="1556613"/>
                  </a:cubicBezTo>
                  <a:cubicBezTo>
                    <a:pt x="4919539" y="1545304"/>
                    <a:pt x="4922992" y="1544153"/>
                    <a:pt x="4922992" y="1535080"/>
                  </a:cubicBezTo>
                  <a:cubicBezTo>
                    <a:pt x="4922992" y="1526886"/>
                    <a:pt x="4927325" y="1520115"/>
                    <a:pt x="4924143" y="1515239"/>
                  </a:cubicBezTo>
                  <a:cubicBezTo>
                    <a:pt x="4928748" y="1516932"/>
                    <a:pt x="4933284" y="1518219"/>
                    <a:pt x="4932879" y="1517609"/>
                  </a:cubicBezTo>
                  <a:cubicBezTo>
                    <a:pt x="4932134" y="1516458"/>
                    <a:pt x="4926784" y="1501222"/>
                    <a:pt x="4918049" y="1491472"/>
                  </a:cubicBezTo>
                  <a:cubicBezTo>
                    <a:pt x="4909314" y="1481653"/>
                    <a:pt x="4897734" y="1485174"/>
                    <a:pt x="4893536" y="1481721"/>
                  </a:cubicBezTo>
                  <a:cubicBezTo>
                    <a:pt x="4889338" y="1478335"/>
                    <a:pt x="4890218" y="1472444"/>
                    <a:pt x="4890218" y="1467568"/>
                  </a:cubicBezTo>
                  <a:cubicBezTo>
                    <a:pt x="4890218" y="1462693"/>
                    <a:pt x="4890082" y="1454838"/>
                    <a:pt x="4886630" y="1451859"/>
                  </a:cubicBezTo>
                  <a:cubicBezTo>
                    <a:pt x="4883176" y="1448811"/>
                    <a:pt x="4872409" y="1456869"/>
                    <a:pt x="4869023" y="1453077"/>
                  </a:cubicBezTo>
                  <a:cubicBezTo>
                    <a:pt x="4865570" y="1449285"/>
                    <a:pt x="4868075" y="1439602"/>
                    <a:pt x="4862387" y="1440347"/>
                  </a:cubicBezTo>
                  <a:cubicBezTo>
                    <a:pt x="4856700" y="1441092"/>
                    <a:pt x="4861575" y="1456531"/>
                    <a:pt x="4858934" y="1455786"/>
                  </a:cubicBezTo>
                  <a:cubicBezTo>
                    <a:pt x="4856293" y="1455041"/>
                    <a:pt x="4852095" y="1443259"/>
                    <a:pt x="4848303" y="1444749"/>
                  </a:cubicBezTo>
                  <a:cubicBezTo>
                    <a:pt x="4844511" y="1446238"/>
                    <a:pt x="4851553" y="1457411"/>
                    <a:pt x="4858393" y="1462693"/>
                  </a:cubicBezTo>
                  <a:cubicBezTo>
                    <a:pt x="4865232" y="1467975"/>
                    <a:pt x="4865841" y="1471089"/>
                    <a:pt x="4869294" y="1474137"/>
                  </a:cubicBezTo>
                  <a:cubicBezTo>
                    <a:pt x="4872748" y="1477184"/>
                    <a:pt x="4887848" y="1480976"/>
                    <a:pt x="4887036" y="1487747"/>
                  </a:cubicBezTo>
                  <a:cubicBezTo>
                    <a:pt x="4886291" y="1494519"/>
                    <a:pt x="4890489" y="1495670"/>
                    <a:pt x="4888593" y="1500952"/>
                  </a:cubicBezTo>
                  <a:cubicBezTo>
                    <a:pt x="4886697" y="1506233"/>
                    <a:pt x="4872207" y="1496211"/>
                    <a:pt x="4862320" y="1495873"/>
                  </a:cubicBezTo>
                  <a:cubicBezTo>
                    <a:pt x="4852434" y="1495467"/>
                    <a:pt x="4858121" y="1509822"/>
                    <a:pt x="4848574" y="1509822"/>
                  </a:cubicBezTo>
                  <a:cubicBezTo>
                    <a:pt x="4839094" y="1509822"/>
                    <a:pt x="4800971" y="1494248"/>
                    <a:pt x="4793387" y="1485987"/>
                  </a:cubicBezTo>
                  <a:cubicBezTo>
                    <a:pt x="4785803" y="1477726"/>
                    <a:pt x="4783839" y="1468923"/>
                    <a:pt x="4772124" y="1471157"/>
                  </a:cubicBezTo>
                  <a:cubicBezTo>
                    <a:pt x="4760342" y="1473392"/>
                    <a:pt x="4766571" y="1470209"/>
                    <a:pt x="4762373" y="1465334"/>
                  </a:cubicBezTo>
                  <a:cubicBezTo>
                    <a:pt x="4758175" y="1460458"/>
                    <a:pt x="4736303" y="1470006"/>
                    <a:pt x="4737048" y="1474543"/>
                  </a:cubicBezTo>
                  <a:cubicBezTo>
                    <a:pt x="4737793" y="1479080"/>
                    <a:pt x="4743819" y="1482804"/>
                    <a:pt x="4741924" y="1490388"/>
                  </a:cubicBezTo>
                  <a:cubicBezTo>
                    <a:pt x="4740028" y="1497904"/>
                    <a:pt x="4733188" y="1513005"/>
                    <a:pt x="4727094" y="1511447"/>
                  </a:cubicBezTo>
                  <a:cubicBezTo>
                    <a:pt x="4721000" y="1509957"/>
                    <a:pt x="4721542" y="1497701"/>
                    <a:pt x="4722692" y="1490185"/>
                  </a:cubicBezTo>
                  <a:cubicBezTo>
                    <a:pt x="4723844" y="1482669"/>
                    <a:pt x="4717343" y="1494045"/>
                    <a:pt x="4709760" y="1498988"/>
                  </a:cubicBezTo>
                  <a:cubicBezTo>
                    <a:pt x="4702175" y="1503931"/>
                    <a:pt x="4694794" y="1499123"/>
                    <a:pt x="4691747" y="1488221"/>
                  </a:cubicBezTo>
                  <a:cubicBezTo>
                    <a:pt x="4688700" y="1477319"/>
                    <a:pt x="4690596" y="1471902"/>
                    <a:pt x="4687142" y="1461000"/>
                  </a:cubicBezTo>
                  <a:cubicBezTo>
                    <a:pt x="4683689" y="1450098"/>
                    <a:pt x="4672651" y="1442852"/>
                    <a:pt x="4660463" y="1448541"/>
                  </a:cubicBezTo>
                  <a:cubicBezTo>
                    <a:pt x="4648274" y="1454229"/>
                    <a:pt x="4647733" y="1470412"/>
                    <a:pt x="4634054" y="1468110"/>
                  </a:cubicBezTo>
                  <a:cubicBezTo>
                    <a:pt x="4620376" y="1465875"/>
                    <a:pt x="4623490" y="1451046"/>
                    <a:pt x="4632633" y="1434117"/>
                  </a:cubicBezTo>
                  <a:cubicBezTo>
                    <a:pt x="4641774" y="1417189"/>
                    <a:pt x="4642992" y="1414616"/>
                    <a:pt x="4654369" y="1388613"/>
                  </a:cubicBezTo>
                  <a:cubicBezTo>
                    <a:pt x="4665745" y="1362611"/>
                    <a:pt x="4669333" y="1354553"/>
                    <a:pt x="4668521" y="1337218"/>
                  </a:cubicBezTo>
                  <a:cubicBezTo>
                    <a:pt x="4667776" y="1319883"/>
                    <a:pt x="4667302" y="1304647"/>
                    <a:pt x="4675631" y="1293000"/>
                  </a:cubicBezTo>
                  <a:cubicBezTo>
                    <a:pt x="4683960" y="1281286"/>
                    <a:pt x="4698451" y="1277494"/>
                    <a:pt x="4704139" y="1267337"/>
                  </a:cubicBezTo>
                  <a:cubicBezTo>
                    <a:pt x="4709826" y="1257179"/>
                    <a:pt x="4704816" y="1231786"/>
                    <a:pt x="4706712" y="1216348"/>
                  </a:cubicBezTo>
                  <a:cubicBezTo>
                    <a:pt x="4708608" y="1200909"/>
                    <a:pt x="4707660" y="1191699"/>
                    <a:pt x="4709149" y="1175854"/>
                  </a:cubicBezTo>
                  <a:cubicBezTo>
                    <a:pt x="4710639" y="1160009"/>
                    <a:pt x="4739283" y="1142268"/>
                    <a:pt x="4760545" y="1135496"/>
                  </a:cubicBezTo>
                  <a:cubicBezTo>
                    <a:pt x="4781807" y="1128725"/>
                    <a:pt x="4795689" y="1110103"/>
                    <a:pt x="4805169" y="1118026"/>
                  </a:cubicBezTo>
                  <a:cubicBezTo>
                    <a:pt x="4814649" y="1125949"/>
                    <a:pt x="4822504" y="1130486"/>
                    <a:pt x="4826634" y="1124459"/>
                  </a:cubicBezTo>
                  <a:cubicBezTo>
                    <a:pt x="4830832" y="1118432"/>
                    <a:pt x="4814784" y="1110171"/>
                    <a:pt x="4833000" y="1109020"/>
                  </a:cubicBezTo>
                  <a:cubicBezTo>
                    <a:pt x="4851214" y="1107869"/>
                    <a:pt x="4901798" y="1099405"/>
                    <a:pt x="4896109" y="1081866"/>
                  </a:cubicBezTo>
                  <a:cubicBezTo>
                    <a:pt x="4890421" y="1064328"/>
                    <a:pt x="4913377" y="1059047"/>
                    <a:pt x="4931050" y="1059047"/>
                  </a:cubicBezTo>
                  <a:cubicBezTo>
                    <a:pt x="4948723" y="1059047"/>
                    <a:pt x="4968834" y="1072793"/>
                    <a:pt x="4980820" y="1081257"/>
                  </a:cubicBezTo>
                  <a:cubicBezTo>
                    <a:pt x="4992806" y="1089721"/>
                    <a:pt x="5013391" y="1089180"/>
                    <a:pt x="5025918" y="1092024"/>
                  </a:cubicBezTo>
                  <a:cubicBezTo>
                    <a:pt x="5038445" y="1094868"/>
                    <a:pt x="5050160" y="1078481"/>
                    <a:pt x="5050160" y="1071709"/>
                  </a:cubicBezTo>
                  <a:cubicBezTo>
                    <a:pt x="5050160" y="1064938"/>
                    <a:pt x="5067833" y="1072590"/>
                    <a:pt x="5074063" y="1072048"/>
                  </a:cubicBezTo>
                  <a:cubicBezTo>
                    <a:pt x="5080361" y="1071506"/>
                    <a:pt x="5090788" y="1051463"/>
                    <a:pt x="5082189" y="1043540"/>
                  </a:cubicBezTo>
                  <a:cubicBezTo>
                    <a:pt x="5073657" y="1035618"/>
                    <a:pt x="5051920" y="1043946"/>
                    <a:pt x="5045081" y="1037175"/>
                  </a:cubicBezTo>
                  <a:cubicBezTo>
                    <a:pt x="5038242" y="1030404"/>
                    <a:pt x="5053004" y="1014423"/>
                    <a:pt x="5053545" y="999729"/>
                  </a:cubicBezTo>
                  <a:cubicBezTo>
                    <a:pt x="5054088" y="985035"/>
                    <a:pt x="5055848" y="985373"/>
                    <a:pt x="5056999" y="926529"/>
                  </a:cubicBezTo>
                  <a:cubicBezTo>
                    <a:pt x="5058150" y="867753"/>
                    <a:pt x="5074605" y="884614"/>
                    <a:pt x="5083747" y="880619"/>
                  </a:cubicBezTo>
                  <a:cubicBezTo>
                    <a:pt x="5092888" y="876692"/>
                    <a:pt x="5101826" y="858341"/>
                    <a:pt x="5112051" y="861117"/>
                  </a:cubicBezTo>
                  <a:cubicBezTo>
                    <a:pt x="5122344" y="863961"/>
                    <a:pt x="5133178" y="872155"/>
                    <a:pt x="5137173" y="865383"/>
                  </a:cubicBezTo>
                  <a:cubicBezTo>
                    <a:pt x="5141168" y="858612"/>
                    <a:pt x="5134397" y="854820"/>
                    <a:pt x="5144080" y="863352"/>
                  </a:cubicBezTo>
                  <a:cubicBezTo>
                    <a:pt x="5153763" y="871816"/>
                    <a:pt x="5157555" y="886443"/>
                    <a:pt x="5155321" y="895448"/>
                  </a:cubicBezTo>
                  <a:cubicBezTo>
                    <a:pt x="5153018" y="904522"/>
                    <a:pt x="5153763" y="910278"/>
                    <a:pt x="5166832" y="912513"/>
                  </a:cubicBezTo>
                  <a:cubicBezTo>
                    <a:pt x="5179969" y="914747"/>
                    <a:pt x="5171504" y="925785"/>
                    <a:pt x="5179495" y="933165"/>
                  </a:cubicBezTo>
                  <a:cubicBezTo>
                    <a:pt x="5187485" y="940546"/>
                    <a:pt x="5197778" y="916237"/>
                    <a:pt x="5201773" y="903777"/>
                  </a:cubicBezTo>
                  <a:cubicBezTo>
                    <a:pt x="5205768" y="891318"/>
                    <a:pt x="5217144" y="860305"/>
                    <a:pt x="5221681" y="850757"/>
                  </a:cubicBezTo>
                  <a:cubicBezTo>
                    <a:pt x="5226217" y="841141"/>
                    <a:pt x="5217144" y="837282"/>
                    <a:pt x="5200622" y="801122"/>
                  </a:cubicBezTo>
                  <a:cubicBezTo>
                    <a:pt x="5184099" y="764963"/>
                    <a:pt x="5206106" y="748982"/>
                    <a:pt x="5226083" y="745055"/>
                  </a:cubicBezTo>
                  <a:cubicBezTo>
                    <a:pt x="5246058" y="741127"/>
                    <a:pt x="5255674" y="775661"/>
                    <a:pt x="5247683" y="777354"/>
                  </a:cubicBezTo>
                  <a:cubicBezTo>
                    <a:pt x="5239693" y="779047"/>
                    <a:pt x="5233599" y="780605"/>
                    <a:pt x="5235833" y="798752"/>
                  </a:cubicBezTo>
                  <a:cubicBezTo>
                    <a:pt x="5238135" y="816832"/>
                    <a:pt x="5253710" y="823603"/>
                    <a:pt x="5253710" y="829291"/>
                  </a:cubicBezTo>
                  <a:cubicBezTo>
                    <a:pt x="5253710" y="834979"/>
                    <a:pt x="5250256" y="844392"/>
                    <a:pt x="5257705" y="850621"/>
                  </a:cubicBezTo>
                  <a:cubicBezTo>
                    <a:pt x="5265085" y="856851"/>
                    <a:pt x="5258450" y="863826"/>
                    <a:pt x="5257299" y="875676"/>
                  </a:cubicBezTo>
                  <a:cubicBezTo>
                    <a:pt x="5256148" y="887526"/>
                    <a:pt x="5267591" y="892130"/>
                    <a:pt x="5263596" y="898902"/>
                  </a:cubicBezTo>
                  <a:cubicBezTo>
                    <a:pt x="5259601" y="905673"/>
                    <a:pt x="5246938" y="917523"/>
                    <a:pt x="5241860" y="936213"/>
                  </a:cubicBezTo>
                  <a:cubicBezTo>
                    <a:pt x="5236781" y="954902"/>
                    <a:pt x="5252762" y="973117"/>
                    <a:pt x="5247615" y="982733"/>
                  </a:cubicBezTo>
                  <a:cubicBezTo>
                    <a:pt x="5242469" y="992348"/>
                    <a:pt x="5244974" y="1010360"/>
                    <a:pt x="5246126" y="1035821"/>
                  </a:cubicBezTo>
                  <a:cubicBezTo>
                    <a:pt x="5247277" y="1061281"/>
                    <a:pt x="5241385" y="1075840"/>
                    <a:pt x="5237933" y="1098998"/>
                  </a:cubicBezTo>
                  <a:cubicBezTo>
                    <a:pt x="5234479" y="1122157"/>
                    <a:pt x="5228588" y="1109223"/>
                    <a:pt x="5223510" y="1127912"/>
                  </a:cubicBezTo>
                  <a:cubicBezTo>
                    <a:pt x="5218363" y="1146601"/>
                    <a:pt x="5206378" y="1136309"/>
                    <a:pt x="5192699" y="1137460"/>
                  </a:cubicBezTo>
                  <a:cubicBezTo>
                    <a:pt x="5179021" y="1138611"/>
                    <a:pt x="5194053" y="1158248"/>
                    <a:pt x="5202653" y="1163937"/>
                  </a:cubicBezTo>
                  <a:cubicBezTo>
                    <a:pt x="5211185" y="1169557"/>
                    <a:pt x="5216331" y="1187027"/>
                    <a:pt x="5214639" y="1201180"/>
                  </a:cubicBezTo>
                  <a:cubicBezTo>
                    <a:pt x="5212946" y="1215332"/>
                    <a:pt x="5197439" y="1231177"/>
                    <a:pt x="5205971" y="1256096"/>
                  </a:cubicBezTo>
                  <a:cubicBezTo>
                    <a:pt x="5214503" y="1280947"/>
                    <a:pt x="5208408" y="1284062"/>
                    <a:pt x="5211253" y="1302142"/>
                  </a:cubicBezTo>
                  <a:cubicBezTo>
                    <a:pt x="5212675" y="1311012"/>
                    <a:pt x="5231432" y="1329498"/>
                    <a:pt x="5245246" y="1350761"/>
                  </a:cubicBezTo>
                  <a:cubicBezTo>
                    <a:pt x="5259601" y="1372836"/>
                    <a:pt x="5272264" y="1396942"/>
                    <a:pt x="5273753" y="1403849"/>
                  </a:cubicBezTo>
                  <a:cubicBezTo>
                    <a:pt x="5276597" y="1417392"/>
                    <a:pt x="5289192" y="1432221"/>
                    <a:pt x="5290276" y="1447525"/>
                  </a:cubicBezTo>
                  <a:cubicBezTo>
                    <a:pt x="5291427" y="1462760"/>
                    <a:pt x="5320476" y="1476913"/>
                    <a:pt x="5330769" y="1484835"/>
                  </a:cubicBezTo>
                  <a:cubicBezTo>
                    <a:pt x="5341062" y="1492758"/>
                    <a:pt x="5348714" y="1511244"/>
                    <a:pt x="5350948" y="1524245"/>
                  </a:cubicBezTo>
                  <a:cubicBezTo>
                    <a:pt x="5353250" y="1537246"/>
                    <a:pt x="5358058" y="1555936"/>
                    <a:pt x="5370585" y="1557629"/>
                  </a:cubicBezTo>
                  <a:cubicBezTo>
                    <a:pt x="5383112" y="1559321"/>
                    <a:pt x="5382706" y="1590402"/>
                    <a:pt x="5385550" y="1588709"/>
                  </a:cubicBezTo>
                  <a:cubicBezTo>
                    <a:pt x="5388394" y="1587017"/>
                    <a:pt x="5381352" y="1570968"/>
                    <a:pt x="5383654" y="1561962"/>
                  </a:cubicBezTo>
                  <a:cubicBezTo>
                    <a:pt x="5385957" y="1552888"/>
                    <a:pt x="5404239" y="1550857"/>
                    <a:pt x="5410537" y="1541242"/>
                  </a:cubicBezTo>
                  <a:cubicBezTo>
                    <a:pt x="5416834" y="1531626"/>
                    <a:pt x="5420559" y="1486867"/>
                    <a:pt x="5408573" y="1474949"/>
                  </a:cubicBezTo>
                  <a:cubicBezTo>
                    <a:pt x="5396587" y="1463099"/>
                    <a:pt x="5401463" y="1455583"/>
                    <a:pt x="5404916" y="1445967"/>
                  </a:cubicBezTo>
                  <a:cubicBezTo>
                    <a:pt x="5408370" y="1436352"/>
                    <a:pt x="5432544" y="1433643"/>
                    <a:pt x="5426788" y="1427413"/>
                  </a:cubicBezTo>
                  <a:cubicBezTo>
                    <a:pt x="5421100" y="1421184"/>
                    <a:pt x="5409453" y="1411230"/>
                    <a:pt x="5399770" y="1393150"/>
                  </a:cubicBezTo>
                  <a:cubicBezTo>
                    <a:pt x="5390087" y="1375070"/>
                    <a:pt x="5409927" y="1343718"/>
                    <a:pt x="5430986" y="1337489"/>
                  </a:cubicBezTo>
                  <a:cubicBezTo>
                    <a:pt x="5452046" y="1331259"/>
                    <a:pt x="5449879" y="1319477"/>
                    <a:pt x="5441889" y="1305324"/>
                  </a:cubicBezTo>
                  <a:cubicBezTo>
                    <a:pt x="5433898" y="1291172"/>
                    <a:pt x="5416293" y="1268352"/>
                    <a:pt x="5411688" y="1253658"/>
                  </a:cubicBezTo>
                  <a:cubicBezTo>
                    <a:pt x="5407151" y="1238964"/>
                    <a:pt x="5411417" y="1217160"/>
                    <a:pt x="5423402" y="1220546"/>
                  </a:cubicBezTo>
                  <a:cubicBezTo>
                    <a:pt x="5435388" y="1223932"/>
                    <a:pt x="5439518" y="1217228"/>
                    <a:pt x="5440060" y="1201383"/>
                  </a:cubicBezTo>
                  <a:cubicBezTo>
                    <a:pt x="5440602" y="1185537"/>
                    <a:pt x="5418798" y="1187704"/>
                    <a:pt x="5416496" y="1173620"/>
                  </a:cubicBezTo>
                  <a:cubicBezTo>
                    <a:pt x="5414193" y="1159467"/>
                    <a:pt x="5405932" y="1163124"/>
                    <a:pt x="5398551" y="1167119"/>
                  </a:cubicBezTo>
                  <a:cubicBezTo>
                    <a:pt x="5391170" y="1171047"/>
                    <a:pt x="5394218" y="1163937"/>
                    <a:pt x="5390223" y="1150935"/>
                  </a:cubicBezTo>
                  <a:cubicBezTo>
                    <a:pt x="5386227" y="1137934"/>
                    <a:pt x="5395233" y="1132314"/>
                    <a:pt x="5394691" y="1119854"/>
                  </a:cubicBezTo>
                  <a:cubicBezTo>
                    <a:pt x="5394150" y="1107395"/>
                    <a:pt x="5370991" y="1090534"/>
                    <a:pt x="5359616" y="1087690"/>
                  </a:cubicBezTo>
                  <a:cubicBezTo>
                    <a:pt x="5348239" y="1084846"/>
                    <a:pt x="5366251" y="1118906"/>
                    <a:pt x="5358261" y="1117213"/>
                  </a:cubicBezTo>
                  <a:cubicBezTo>
                    <a:pt x="5350271" y="1115521"/>
                    <a:pt x="5348916" y="1101639"/>
                    <a:pt x="5339233" y="1081325"/>
                  </a:cubicBezTo>
                  <a:cubicBezTo>
                    <a:pt x="5329550" y="1060943"/>
                    <a:pt x="5332868" y="1002505"/>
                    <a:pt x="5326029" y="987811"/>
                  </a:cubicBezTo>
                  <a:cubicBezTo>
                    <a:pt x="5319190" y="973117"/>
                    <a:pt x="5316278" y="970679"/>
                    <a:pt x="5319190" y="955985"/>
                  </a:cubicBezTo>
                  <a:cubicBezTo>
                    <a:pt x="5322034" y="941291"/>
                    <a:pt x="5328399" y="948537"/>
                    <a:pt x="5339233" y="951381"/>
                  </a:cubicBezTo>
                  <a:cubicBezTo>
                    <a:pt x="5350068" y="954225"/>
                    <a:pt x="5353724" y="946844"/>
                    <a:pt x="5354875" y="932691"/>
                  </a:cubicBezTo>
                  <a:cubicBezTo>
                    <a:pt x="5356026" y="918539"/>
                    <a:pt x="5359954" y="912174"/>
                    <a:pt x="5369637" y="914409"/>
                  </a:cubicBezTo>
                  <a:cubicBezTo>
                    <a:pt x="5379320" y="916643"/>
                    <a:pt x="5374174" y="951787"/>
                    <a:pt x="5385008" y="955173"/>
                  </a:cubicBezTo>
                  <a:cubicBezTo>
                    <a:pt x="5395843" y="958558"/>
                    <a:pt x="5403427" y="927410"/>
                    <a:pt x="5401192" y="903100"/>
                  </a:cubicBezTo>
                  <a:cubicBezTo>
                    <a:pt x="5398889" y="878791"/>
                    <a:pt x="5416428" y="881364"/>
                    <a:pt x="5434711" y="874592"/>
                  </a:cubicBezTo>
                  <a:cubicBezTo>
                    <a:pt x="5452926" y="867821"/>
                    <a:pt x="5450962" y="883666"/>
                    <a:pt x="5457802" y="892672"/>
                  </a:cubicBezTo>
                  <a:cubicBezTo>
                    <a:pt x="5464641" y="901746"/>
                    <a:pt x="5495722" y="899037"/>
                    <a:pt x="5508249" y="899579"/>
                  </a:cubicBezTo>
                  <a:cubicBezTo>
                    <a:pt x="5520776" y="900121"/>
                    <a:pt x="5500665" y="888203"/>
                    <a:pt x="5497618" y="859560"/>
                  </a:cubicBezTo>
                  <a:cubicBezTo>
                    <a:pt x="5494570" y="830917"/>
                    <a:pt x="5511702" y="803086"/>
                    <a:pt x="5514749" y="780469"/>
                  </a:cubicBezTo>
                  <a:cubicBezTo>
                    <a:pt x="5517797" y="757853"/>
                    <a:pt x="5532084" y="736387"/>
                    <a:pt x="5544273" y="703207"/>
                  </a:cubicBezTo>
                  <a:cubicBezTo>
                    <a:pt x="5556461" y="670027"/>
                    <a:pt x="5585985" y="669147"/>
                    <a:pt x="5610497" y="669147"/>
                  </a:cubicBezTo>
                  <a:cubicBezTo>
                    <a:pt x="5635010" y="669147"/>
                    <a:pt x="5639683" y="661563"/>
                    <a:pt x="5640224" y="649171"/>
                  </a:cubicBezTo>
                  <a:cubicBezTo>
                    <a:pt x="5640766" y="636711"/>
                    <a:pt x="5653970" y="616600"/>
                    <a:pt x="5645438" y="608678"/>
                  </a:cubicBezTo>
                  <a:cubicBezTo>
                    <a:pt x="5636906" y="600755"/>
                    <a:pt x="5626411" y="603464"/>
                    <a:pt x="5619572" y="590462"/>
                  </a:cubicBezTo>
                  <a:cubicBezTo>
                    <a:pt x="5612732" y="577461"/>
                    <a:pt x="5610836" y="573872"/>
                    <a:pt x="5595465" y="568252"/>
                  </a:cubicBezTo>
                  <a:cubicBezTo>
                    <a:pt x="5580094" y="562632"/>
                    <a:pt x="5559915" y="561210"/>
                    <a:pt x="5559373" y="547667"/>
                  </a:cubicBezTo>
                  <a:cubicBezTo>
                    <a:pt x="5558831" y="534124"/>
                    <a:pt x="5559711" y="532025"/>
                    <a:pt x="5551179" y="532025"/>
                  </a:cubicBezTo>
                  <a:cubicBezTo>
                    <a:pt x="5542648" y="532025"/>
                    <a:pt x="5537975" y="529993"/>
                    <a:pt x="5539059" y="519768"/>
                  </a:cubicBezTo>
                  <a:cubicBezTo>
                    <a:pt x="5540210" y="509611"/>
                    <a:pt x="5532152" y="501418"/>
                    <a:pt x="5532152" y="508257"/>
                  </a:cubicBezTo>
                  <a:cubicBezTo>
                    <a:pt x="5532152" y="515096"/>
                    <a:pt x="5522604" y="511778"/>
                    <a:pt x="5501545" y="501012"/>
                  </a:cubicBezTo>
                  <a:cubicBezTo>
                    <a:pt x="5480486" y="490245"/>
                    <a:pt x="5483195" y="485166"/>
                    <a:pt x="5509400" y="484015"/>
                  </a:cubicBezTo>
                  <a:cubicBezTo>
                    <a:pt x="5535605" y="482864"/>
                    <a:pt x="5524906" y="458216"/>
                    <a:pt x="5522063" y="443522"/>
                  </a:cubicBezTo>
                  <a:cubicBezTo>
                    <a:pt x="5519218" y="428828"/>
                    <a:pt x="5526802" y="398695"/>
                    <a:pt x="5523349" y="388538"/>
                  </a:cubicBezTo>
                  <a:cubicBezTo>
                    <a:pt x="5519895" y="378381"/>
                    <a:pt x="5512650" y="363145"/>
                    <a:pt x="5526329" y="351295"/>
                  </a:cubicBezTo>
                  <a:cubicBezTo>
                    <a:pt x="5540007" y="339445"/>
                    <a:pt x="5543663" y="330168"/>
                    <a:pt x="5543663" y="318860"/>
                  </a:cubicBezTo>
                  <a:cubicBezTo>
                    <a:pt x="5543663" y="307551"/>
                    <a:pt x="5583073" y="288930"/>
                    <a:pt x="5597361" y="309244"/>
                  </a:cubicBezTo>
                  <a:cubicBezTo>
                    <a:pt x="5611581" y="329626"/>
                    <a:pt x="5606163" y="346352"/>
                    <a:pt x="5629525" y="340122"/>
                  </a:cubicBezTo>
                  <a:cubicBezTo>
                    <a:pt x="5652887" y="333892"/>
                    <a:pt x="5640834" y="332673"/>
                    <a:pt x="5667581" y="333757"/>
                  </a:cubicBezTo>
                  <a:cubicBezTo>
                    <a:pt x="5694396" y="334908"/>
                    <a:pt x="5683697" y="308635"/>
                    <a:pt x="5676858" y="293941"/>
                  </a:cubicBezTo>
                  <a:cubicBezTo>
                    <a:pt x="5670019" y="279247"/>
                    <a:pt x="5652616" y="277283"/>
                    <a:pt x="5657153" y="265975"/>
                  </a:cubicBezTo>
                  <a:cubicBezTo>
                    <a:pt x="5661690" y="254666"/>
                    <a:pt x="5668461" y="242681"/>
                    <a:pt x="5658981" y="237602"/>
                  </a:cubicBezTo>
                  <a:cubicBezTo>
                    <a:pt x="5649569" y="232524"/>
                    <a:pt x="5632099" y="206995"/>
                    <a:pt x="5640089" y="196770"/>
                  </a:cubicBezTo>
                  <a:cubicBezTo>
                    <a:pt x="5648079" y="186613"/>
                    <a:pt x="5670425" y="172732"/>
                    <a:pt x="5662976" y="158038"/>
                  </a:cubicBezTo>
                  <a:cubicBezTo>
                    <a:pt x="5655595" y="143344"/>
                    <a:pt x="5631556" y="151808"/>
                    <a:pt x="5630947" y="137656"/>
                  </a:cubicBezTo>
                  <a:cubicBezTo>
                    <a:pt x="5630406" y="123503"/>
                    <a:pt x="5635688" y="116935"/>
                    <a:pt x="5623092" y="113549"/>
                  </a:cubicBezTo>
                  <a:cubicBezTo>
                    <a:pt x="5610565" y="110164"/>
                    <a:pt x="5575895" y="111044"/>
                    <a:pt x="5570208" y="107049"/>
                  </a:cubicBezTo>
                  <a:cubicBezTo>
                    <a:pt x="5564520" y="103054"/>
                    <a:pt x="5537366" y="95402"/>
                    <a:pt x="5535673" y="98178"/>
                  </a:cubicBezTo>
                  <a:cubicBezTo>
                    <a:pt x="5533980" y="101022"/>
                    <a:pt x="5525652" y="97095"/>
                    <a:pt x="5503441" y="123706"/>
                  </a:cubicBezTo>
                  <a:cubicBezTo>
                    <a:pt x="5481231" y="150251"/>
                    <a:pt x="5479402" y="135286"/>
                    <a:pt x="5462880" y="122284"/>
                  </a:cubicBezTo>
                  <a:cubicBezTo>
                    <a:pt x="5446357" y="109283"/>
                    <a:pt x="5419746" y="118222"/>
                    <a:pt x="5406677" y="115987"/>
                  </a:cubicBezTo>
                  <a:cubicBezTo>
                    <a:pt x="5393541" y="113752"/>
                    <a:pt x="5371601" y="108268"/>
                    <a:pt x="5337946" y="103731"/>
                  </a:cubicBezTo>
                  <a:cubicBezTo>
                    <a:pt x="5304292" y="99194"/>
                    <a:pt x="5294542" y="107252"/>
                    <a:pt x="5280254" y="107252"/>
                  </a:cubicBezTo>
                  <a:cubicBezTo>
                    <a:pt x="5266034" y="107252"/>
                    <a:pt x="5253845" y="87005"/>
                    <a:pt x="5220733" y="77931"/>
                  </a:cubicBezTo>
                  <a:cubicBezTo>
                    <a:pt x="5187688" y="68858"/>
                    <a:pt x="5170895" y="78744"/>
                    <a:pt x="5139001" y="73056"/>
                  </a:cubicBezTo>
                  <a:cubicBezTo>
                    <a:pt x="5123495" y="70280"/>
                    <a:pt x="5098238" y="65269"/>
                    <a:pt x="5075282" y="71837"/>
                  </a:cubicBezTo>
                  <a:cubicBezTo>
                    <a:pt x="5051108" y="78744"/>
                    <a:pt x="5030049" y="97095"/>
                    <a:pt x="5017183" y="98855"/>
                  </a:cubicBezTo>
                  <a:cubicBezTo>
                    <a:pt x="4992129" y="102241"/>
                    <a:pt x="4963350" y="94725"/>
                    <a:pt x="4973575" y="101496"/>
                  </a:cubicBezTo>
                  <a:cubicBezTo>
                    <a:pt x="4983868" y="108268"/>
                    <a:pt x="4983800" y="127160"/>
                    <a:pt x="4994025" y="144698"/>
                  </a:cubicBezTo>
                  <a:cubicBezTo>
                    <a:pt x="5004318" y="162236"/>
                    <a:pt x="5023481" y="146932"/>
                    <a:pt x="5049686" y="185327"/>
                  </a:cubicBezTo>
                  <a:cubicBezTo>
                    <a:pt x="5075892" y="223721"/>
                    <a:pt x="5015625" y="229747"/>
                    <a:pt x="5004791" y="219590"/>
                  </a:cubicBezTo>
                  <a:cubicBezTo>
                    <a:pt x="4993957" y="209433"/>
                    <a:pt x="5000390" y="198869"/>
                    <a:pt x="4989014" y="198260"/>
                  </a:cubicBezTo>
                  <a:cubicBezTo>
                    <a:pt x="4977638" y="197718"/>
                    <a:pt x="4949062" y="199140"/>
                    <a:pt x="4943375" y="183295"/>
                  </a:cubicBezTo>
                  <a:cubicBezTo>
                    <a:pt x="4937686" y="167450"/>
                    <a:pt x="4959084" y="165960"/>
                    <a:pt x="4962470" y="148964"/>
                  </a:cubicBezTo>
                  <a:cubicBezTo>
                    <a:pt x="4965923" y="132035"/>
                    <a:pt x="4938228" y="128040"/>
                    <a:pt x="4920554" y="128040"/>
                  </a:cubicBezTo>
                  <a:cubicBezTo>
                    <a:pt x="4902881" y="128040"/>
                    <a:pt x="4916966" y="150792"/>
                    <a:pt x="4916966" y="173409"/>
                  </a:cubicBezTo>
                  <a:cubicBezTo>
                    <a:pt x="4916966" y="196025"/>
                    <a:pt x="4895636" y="187629"/>
                    <a:pt x="4884191" y="188780"/>
                  </a:cubicBezTo>
                  <a:cubicBezTo>
                    <a:pt x="4872816" y="189931"/>
                    <a:pt x="4858393" y="200292"/>
                    <a:pt x="4845255" y="196906"/>
                  </a:cubicBezTo>
                  <a:cubicBezTo>
                    <a:pt x="4832119" y="193520"/>
                    <a:pt x="4823791" y="201917"/>
                    <a:pt x="4811805" y="216678"/>
                  </a:cubicBezTo>
                  <a:cubicBezTo>
                    <a:pt x="4799819" y="231372"/>
                    <a:pt x="4781672" y="238415"/>
                    <a:pt x="4749778" y="245186"/>
                  </a:cubicBezTo>
                  <a:cubicBezTo>
                    <a:pt x="4717885" y="251958"/>
                    <a:pt x="4702920" y="242342"/>
                    <a:pt x="4686397" y="194265"/>
                  </a:cubicBezTo>
                  <a:cubicBezTo>
                    <a:pt x="4679152" y="173206"/>
                    <a:pt x="4663307" y="161559"/>
                    <a:pt x="4647665" y="155803"/>
                  </a:cubicBezTo>
                  <a:cubicBezTo>
                    <a:pt x="4627554" y="148422"/>
                    <a:pt x="4604937" y="149438"/>
                    <a:pt x="4592749" y="149438"/>
                  </a:cubicBezTo>
                  <a:cubicBezTo>
                    <a:pt x="4571079" y="149438"/>
                    <a:pt x="4572840" y="162710"/>
                    <a:pt x="4562006" y="163861"/>
                  </a:cubicBezTo>
                  <a:cubicBezTo>
                    <a:pt x="4551172" y="165012"/>
                    <a:pt x="4535800" y="171174"/>
                    <a:pt x="4520429" y="181873"/>
                  </a:cubicBezTo>
                  <a:cubicBezTo>
                    <a:pt x="4505058" y="192640"/>
                    <a:pt x="4476482" y="207266"/>
                    <a:pt x="4460502" y="210652"/>
                  </a:cubicBezTo>
                  <a:cubicBezTo>
                    <a:pt x="4444521" y="214038"/>
                    <a:pt x="4446350" y="207876"/>
                    <a:pt x="4442896" y="196567"/>
                  </a:cubicBezTo>
                  <a:cubicBezTo>
                    <a:pt x="4439443" y="185259"/>
                    <a:pt x="4402877" y="171716"/>
                    <a:pt x="4397730" y="176795"/>
                  </a:cubicBezTo>
                  <a:cubicBezTo>
                    <a:pt x="4392584" y="181873"/>
                    <a:pt x="4383104" y="204422"/>
                    <a:pt x="4379109" y="200292"/>
                  </a:cubicBezTo>
                  <a:cubicBezTo>
                    <a:pt x="4375114" y="196161"/>
                    <a:pt x="4381141" y="190879"/>
                    <a:pt x="4367868" y="185056"/>
                  </a:cubicBezTo>
                  <a:cubicBezTo>
                    <a:pt x="4354596" y="179232"/>
                    <a:pt x="4360284" y="192437"/>
                    <a:pt x="4357576" y="187155"/>
                  </a:cubicBezTo>
                  <a:cubicBezTo>
                    <a:pt x="4354935" y="181873"/>
                    <a:pt x="4335162" y="169278"/>
                    <a:pt x="4328120" y="167992"/>
                  </a:cubicBezTo>
                  <a:cubicBezTo>
                    <a:pt x="4321078" y="166705"/>
                    <a:pt x="4315661" y="152756"/>
                    <a:pt x="4330625" y="149167"/>
                  </a:cubicBezTo>
                  <a:cubicBezTo>
                    <a:pt x="4345658" y="145578"/>
                    <a:pt x="4333064" y="145307"/>
                    <a:pt x="4316948" y="135895"/>
                  </a:cubicBezTo>
                  <a:cubicBezTo>
                    <a:pt x="4300764" y="126483"/>
                    <a:pt x="4268396" y="129936"/>
                    <a:pt x="4251671" y="142396"/>
                  </a:cubicBezTo>
                  <a:cubicBezTo>
                    <a:pt x="4234945" y="154855"/>
                    <a:pt x="4223501" y="154652"/>
                    <a:pt x="4220251" y="150657"/>
                  </a:cubicBezTo>
                  <a:cubicBezTo>
                    <a:pt x="4217001" y="146729"/>
                    <a:pt x="4228783" y="144901"/>
                    <a:pt x="4216053" y="145307"/>
                  </a:cubicBezTo>
                  <a:cubicBezTo>
                    <a:pt x="4203322" y="145714"/>
                    <a:pt x="4128362" y="144969"/>
                    <a:pt x="4115429" y="146865"/>
                  </a:cubicBezTo>
                  <a:cubicBezTo>
                    <a:pt x="4102495" y="148761"/>
                    <a:pt x="4080962" y="143140"/>
                    <a:pt x="4063086" y="142328"/>
                  </a:cubicBezTo>
                  <a:cubicBezTo>
                    <a:pt x="4045209" y="141583"/>
                    <a:pt x="4043448" y="157631"/>
                    <a:pt x="4070399" y="161017"/>
                  </a:cubicBezTo>
                  <a:cubicBezTo>
                    <a:pt x="4097349" y="164403"/>
                    <a:pt x="4071685" y="177404"/>
                    <a:pt x="4052725" y="182483"/>
                  </a:cubicBezTo>
                  <a:cubicBezTo>
                    <a:pt x="4033697" y="187561"/>
                    <a:pt x="4051777" y="221012"/>
                    <a:pt x="4056585" y="227377"/>
                  </a:cubicBezTo>
                  <a:cubicBezTo>
                    <a:pt x="4061325" y="233810"/>
                    <a:pt x="4070263" y="212886"/>
                    <a:pt x="4075409" y="214038"/>
                  </a:cubicBezTo>
                  <a:cubicBezTo>
                    <a:pt x="4080556" y="215189"/>
                    <a:pt x="4067351" y="244103"/>
                    <a:pt x="4075748" y="246744"/>
                  </a:cubicBezTo>
                  <a:cubicBezTo>
                    <a:pt x="4084077" y="249385"/>
                    <a:pt x="4084145" y="237602"/>
                    <a:pt x="4099515" y="246676"/>
                  </a:cubicBezTo>
                  <a:cubicBezTo>
                    <a:pt x="4114887" y="255750"/>
                    <a:pt x="4111027" y="275793"/>
                    <a:pt x="4104188" y="282023"/>
                  </a:cubicBezTo>
                  <a:cubicBezTo>
                    <a:pt x="4097349" y="288253"/>
                    <a:pt x="4098094" y="275861"/>
                    <a:pt x="4090713" y="265162"/>
                  </a:cubicBezTo>
                  <a:cubicBezTo>
                    <a:pt x="4083332" y="254395"/>
                    <a:pt x="4056111" y="271053"/>
                    <a:pt x="4051980" y="275522"/>
                  </a:cubicBezTo>
                  <a:cubicBezTo>
                    <a:pt x="4047782" y="280059"/>
                    <a:pt x="4048663" y="298003"/>
                    <a:pt x="4021711" y="297665"/>
                  </a:cubicBezTo>
                  <a:cubicBezTo>
                    <a:pt x="3994761" y="297259"/>
                    <a:pt x="3990902" y="295904"/>
                    <a:pt x="3990157" y="312833"/>
                  </a:cubicBezTo>
                  <a:cubicBezTo>
                    <a:pt x="3989412" y="329762"/>
                    <a:pt x="3973499" y="318589"/>
                    <a:pt x="3958331" y="318589"/>
                  </a:cubicBezTo>
                  <a:cubicBezTo>
                    <a:pt x="3943163" y="318589"/>
                    <a:pt x="3933615" y="313713"/>
                    <a:pt x="3922239" y="304301"/>
                  </a:cubicBezTo>
                  <a:cubicBezTo>
                    <a:pt x="3910863" y="294889"/>
                    <a:pt x="3902128" y="292180"/>
                    <a:pt x="3899487" y="296311"/>
                  </a:cubicBezTo>
                  <a:cubicBezTo>
                    <a:pt x="3896846" y="300441"/>
                    <a:pt x="3898471" y="309041"/>
                    <a:pt x="3901518" y="323735"/>
                  </a:cubicBezTo>
                  <a:cubicBezTo>
                    <a:pt x="3904566" y="338429"/>
                    <a:pt x="3912691" y="343643"/>
                    <a:pt x="3924068" y="364770"/>
                  </a:cubicBezTo>
                  <a:cubicBezTo>
                    <a:pt x="3935443" y="385897"/>
                    <a:pt x="3928063" y="389147"/>
                    <a:pt x="3912488" y="391043"/>
                  </a:cubicBezTo>
                  <a:cubicBezTo>
                    <a:pt x="3896914" y="392939"/>
                    <a:pt x="3905243" y="396054"/>
                    <a:pt x="3890414" y="387387"/>
                  </a:cubicBezTo>
                  <a:cubicBezTo>
                    <a:pt x="3875584" y="378719"/>
                    <a:pt x="3861161" y="362061"/>
                    <a:pt x="3843691" y="355696"/>
                  </a:cubicBezTo>
                  <a:cubicBezTo>
                    <a:pt x="3826220" y="349263"/>
                    <a:pt x="3809291" y="354951"/>
                    <a:pt x="3793649" y="345539"/>
                  </a:cubicBezTo>
                  <a:cubicBezTo>
                    <a:pt x="3778075" y="336127"/>
                    <a:pt x="3772658" y="317776"/>
                    <a:pt x="3795816" y="323058"/>
                  </a:cubicBezTo>
                  <a:cubicBezTo>
                    <a:pt x="3818975" y="328340"/>
                    <a:pt x="3818839" y="319604"/>
                    <a:pt x="3815792" y="307551"/>
                  </a:cubicBezTo>
                  <a:cubicBezTo>
                    <a:pt x="3812745" y="295498"/>
                    <a:pt x="3808546" y="285341"/>
                    <a:pt x="3797171" y="280059"/>
                  </a:cubicBezTo>
                  <a:cubicBezTo>
                    <a:pt x="3785794" y="274777"/>
                    <a:pt x="3785727" y="262318"/>
                    <a:pt x="3766360" y="238957"/>
                  </a:cubicBezTo>
                  <a:cubicBezTo>
                    <a:pt x="3746994" y="215595"/>
                    <a:pt x="3701083" y="217017"/>
                    <a:pt x="3682869" y="218168"/>
                  </a:cubicBezTo>
                  <a:cubicBezTo>
                    <a:pt x="3664653" y="219319"/>
                    <a:pt x="3684290" y="228799"/>
                    <a:pt x="3674810" y="228393"/>
                  </a:cubicBezTo>
                  <a:cubicBezTo>
                    <a:pt x="3665330" y="227987"/>
                    <a:pt x="3662351" y="233743"/>
                    <a:pt x="3619013" y="227310"/>
                  </a:cubicBezTo>
                  <a:cubicBezTo>
                    <a:pt x="3575676" y="220877"/>
                    <a:pt x="3599647" y="243629"/>
                    <a:pt x="3619013" y="262860"/>
                  </a:cubicBezTo>
                  <a:cubicBezTo>
                    <a:pt x="3638380" y="282091"/>
                    <a:pt x="3618472" y="287643"/>
                    <a:pt x="3612784" y="286898"/>
                  </a:cubicBezTo>
                  <a:cubicBezTo>
                    <a:pt x="3607096" y="286153"/>
                    <a:pt x="3595110" y="283174"/>
                    <a:pt x="3584479" y="294889"/>
                  </a:cubicBezTo>
                  <a:cubicBezTo>
                    <a:pt x="3573848" y="306603"/>
                    <a:pt x="3545340" y="316693"/>
                    <a:pt x="3506946" y="316693"/>
                  </a:cubicBezTo>
                  <a:cubicBezTo>
                    <a:pt x="3468552" y="316693"/>
                    <a:pt x="3482568" y="292519"/>
                    <a:pt x="3486361" y="277012"/>
                  </a:cubicBezTo>
                  <a:cubicBezTo>
                    <a:pt x="3490152" y="261573"/>
                    <a:pt x="3452775" y="270782"/>
                    <a:pt x="3444039" y="274913"/>
                  </a:cubicBezTo>
                  <a:cubicBezTo>
                    <a:pt x="3435304" y="279044"/>
                    <a:pt x="3408963" y="275590"/>
                    <a:pt x="3393389" y="283106"/>
                  </a:cubicBezTo>
                  <a:cubicBezTo>
                    <a:pt x="3377814" y="290623"/>
                    <a:pt x="3349645" y="322787"/>
                    <a:pt x="3348088" y="305114"/>
                  </a:cubicBezTo>
                  <a:cubicBezTo>
                    <a:pt x="3346598" y="287372"/>
                    <a:pt x="3337050" y="297665"/>
                    <a:pt x="3337795" y="301389"/>
                  </a:cubicBezTo>
                  <a:cubicBezTo>
                    <a:pt x="3338540" y="305181"/>
                    <a:pt x="3321476" y="308906"/>
                    <a:pt x="3307053" y="310395"/>
                  </a:cubicBezTo>
                  <a:cubicBezTo>
                    <a:pt x="3292630" y="311885"/>
                    <a:pt x="3291275" y="320078"/>
                    <a:pt x="3284842" y="317844"/>
                  </a:cubicBezTo>
                  <a:cubicBezTo>
                    <a:pt x="3278410" y="315609"/>
                    <a:pt x="3279764" y="305723"/>
                    <a:pt x="3282811" y="298884"/>
                  </a:cubicBezTo>
                  <a:cubicBezTo>
                    <a:pt x="3285858" y="292112"/>
                    <a:pt x="3281389" y="293196"/>
                    <a:pt x="3277191" y="295092"/>
                  </a:cubicBezTo>
                  <a:cubicBezTo>
                    <a:pt x="3272992" y="296988"/>
                    <a:pt x="3279628" y="300035"/>
                    <a:pt x="3265950" y="291774"/>
                  </a:cubicBezTo>
                  <a:cubicBezTo>
                    <a:pt x="3252271" y="283513"/>
                    <a:pt x="3246855" y="295769"/>
                    <a:pt x="3246855" y="299900"/>
                  </a:cubicBezTo>
                  <a:cubicBezTo>
                    <a:pt x="3246855" y="304030"/>
                    <a:pt x="3232025" y="305317"/>
                    <a:pt x="3228233" y="320349"/>
                  </a:cubicBezTo>
                  <a:cubicBezTo>
                    <a:pt x="3224441" y="335450"/>
                    <a:pt x="3253694" y="332877"/>
                    <a:pt x="3259382" y="325699"/>
                  </a:cubicBezTo>
                  <a:cubicBezTo>
                    <a:pt x="3265070" y="318521"/>
                    <a:pt x="3267237" y="322448"/>
                    <a:pt x="3271028" y="323532"/>
                  </a:cubicBezTo>
                  <a:cubicBezTo>
                    <a:pt x="3274821" y="324683"/>
                    <a:pt x="3279222" y="330033"/>
                    <a:pt x="3273534" y="335721"/>
                  </a:cubicBezTo>
                  <a:cubicBezTo>
                    <a:pt x="3267846" y="341341"/>
                    <a:pt x="3262971" y="346149"/>
                    <a:pt x="3253829" y="358540"/>
                  </a:cubicBezTo>
                  <a:cubicBezTo>
                    <a:pt x="3244687" y="371000"/>
                    <a:pt x="3234937" y="371000"/>
                    <a:pt x="3210628" y="384543"/>
                  </a:cubicBezTo>
                  <a:cubicBezTo>
                    <a:pt x="3186317" y="398086"/>
                    <a:pt x="3183610" y="385965"/>
                    <a:pt x="3185844" y="378448"/>
                  </a:cubicBezTo>
                  <a:cubicBezTo>
                    <a:pt x="3188146" y="370932"/>
                    <a:pt x="3188620" y="346216"/>
                    <a:pt x="3195053" y="343575"/>
                  </a:cubicBezTo>
                  <a:cubicBezTo>
                    <a:pt x="3201485" y="340935"/>
                    <a:pt x="3204465" y="341747"/>
                    <a:pt x="3209408" y="332335"/>
                  </a:cubicBezTo>
                  <a:cubicBezTo>
                    <a:pt x="3214351" y="322922"/>
                    <a:pt x="3219904" y="318860"/>
                    <a:pt x="3222951" y="307551"/>
                  </a:cubicBezTo>
                  <a:cubicBezTo>
                    <a:pt x="3225998" y="296243"/>
                    <a:pt x="3213539" y="289675"/>
                    <a:pt x="3211237" y="282497"/>
                  </a:cubicBezTo>
                  <a:cubicBezTo>
                    <a:pt x="3208935" y="275319"/>
                    <a:pt x="3219024" y="263401"/>
                    <a:pt x="3225457" y="253989"/>
                  </a:cubicBezTo>
                  <a:cubicBezTo>
                    <a:pt x="3231890" y="244577"/>
                    <a:pt x="3229994" y="243493"/>
                    <a:pt x="3235276" y="232185"/>
                  </a:cubicBezTo>
                  <a:cubicBezTo>
                    <a:pt x="3240625" y="220877"/>
                    <a:pt x="3236901" y="222028"/>
                    <a:pt x="3237307" y="212954"/>
                  </a:cubicBezTo>
                  <a:cubicBezTo>
                    <a:pt x="3237713" y="203880"/>
                    <a:pt x="3257012" y="193723"/>
                    <a:pt x="3257418" y="184717"/>
                  </a:cubicBezTo>
                  <a:cubicBezTo>
                    <a:pt x="3257824" y="175643"/>
                    <a:pt x="3256809" y="149506"/>
                    <a:pt x="3254506" y="142734"/>
                  </a:cubicBezTo>
                  <a:cubicBezTo>
                    <a:pt x="3252204" y="135963"/>
                    <a:pt x="3242995" y="137926"/>
                    <a:pt x="3241505" y="134879"/>
                  </a:cubicBezTo>
                  <a:cubicBezTo>
                    <a:pt x="3240015" y="131832"/>
                    <a:pt x="3229655" y="132035"/>
                    <a:pt x="3228910" y="126009"/>
                  </a:cubicBezTo>
                  <a:cubicBezTo>
                    <a:pt x="3228165" y="119982"/>
                    <a:pt x="3226540" y="105559"/>
                    <a:pt x="3215503" y="96891"/>
                  </a:cubicBezTo>
                  <a:cubicBezTo>
                    <a:pt x="3204465" y="88224"/>
                    <a:pt x="3200673" y="76848"/>
                    <a:pt x="3191194" y="74546"/>
                  </a:cubicBezTo>
                  <a:cubicBezTo>
                    <a:pt x="3181713" y="72311"/>
                    <a:pt x="3189230" y="83823"/>
                    <a:pt x="3186250" y="86802"/>
                  </a:cubicBezTo>
                  <a:cubicBezTo>
                    <a:pt x="3183203" y="89849"/>
                    <a:pt x="3171556" y="87750"/>
                    <a:pt x="3166613" y="79489"/>
                  </a:cubicBezTo>
                  <a:cubicBezTo>
                    <a:pt x="3161669" y="71228"/>
                    <a:pt x="3160180" y="62831"/>
                    <a:pt x="3146095" y="58700"/>
                  </a:cubicBezTo>
                  <a:cubicBezTo>
                    <a:pt x="3132011" y="54570"/>
                    <a:pt x="3126865" y="53825"/>
                    <a:pt x="3124969" y="42923"/>
                  </a:cubicBezTo>
                  <a:cubicBezTo>
                    <a:pt x="3123072" y="32021"/>
                    <a:pt x="3106212" y="50372"/>
                    <a:pt x="3089892" y="62831"/>
                  </a:cubicBezTo>
                  <a:cubicBezTo>
                    <a:pt x="3073573" y="75291"/>
                    <a:pt x="3062468" y="62696"/>
                    <a:pt x="3049534" y="64253"/>
                  </a:cubicBezTo>
                  <a:cubicBezTo>
                    <a:pt x="3036601" y="65743"/>
                    <a:pt x="3033622" y="76848"/>
                    <a:pt x="3038226" y="82062"/>
                  </a:cubicBezTo>
                  <a:cubicBezTo>
                    <a:pt x="3042763" y="87344"/>
                    <a:pt x="3048993" y="97230"/>
                    <a:pt x="3042899" y="110773"/>
                  </a:cubicBezTo>
                  <a:cubicBezTo>
                    <a:pt x="3036804" y="124316"/>
                    <a:pt x="3032945" y="119508"/>
                    <a:pt x="3022720" y="101022"/>
                  </a:cubicBezTo>
                  <a:cubicBezTo>
                    <a:pt x="3012427" y="82536"/>
                    <a:pt x="3011072" y="59242"/>
                    <a:pt x="2993263" y="58091"/>
                  </a:cubicBezTo>
                  <a:cubicBezTo>
                    <a:pt x="2975387" y="56940"/>
                    <a:pt x="2960084" y="71431"/>
                    <a:pt x="2951754" y="71431"/>
                  </a:cubicBezTo>
                  <a:cubicBezTo>
                    <a:pt x="2943426" y="71431"/>
                    <a:pt x="2940650" y="51387"/>
                    <a:pt x="2945931" y="38522"/>
                  </a:cubicBezTo>
                  <a:cubicBezTo>
                    <a:pt x="2951281" y="25724"/>
                    <a:pt x="2953447" y="25520"/>
                    <a:pt x="2945863" y="18343"/>
                  </a:cubicBezTo>
                  <a:cubicBezTo>
                    <a:pt x="2938279" y="11165"/>
                    <a:pt x="2934149" y="3716"/>
                    <a:pt x="2919725" y="737"/>
                  </a:cubicBezTo>
                  <a:cubicBezTo>
                    <a:pt x="2905302" y="-2310"/>
                    <a:pt x="2897177" y="4393"/>
                    <a:pt x="2882686" y="15295"/>
                  </a:cubicBezTo>
                  <a:cubicBezTo>
                    <a:pt x="2868263" y="26198"/>
                    <a:pt x="2875711" y="55924"/>
                    <a:pt x="2869211" y="69129"/>
                  </a:cubicBezTo>
                  <a:cubicBezTo>
                    <a:pt x="2862778" y="82333"/>
                    <a:pt x="2862913" y="90594"/>
                    <a:pt x="2864471" y="97704"/>
                  </a:cubicBezTo>
                  <a:cubicBezTo>
                    <a:pt x="2865961" y="104882"/>
                    <a:pt x="2853095" y="110638"/>
                    <a:pt x="2879707" y="131358"/>
                  </a:cubicBezTo>
                  <a:cubicBezTo>
                    <a:pt x="2906318" y="152079"/>
                    <a:pt x="2883973" y="170497"/>
                    <a:pt x="2876389" y="172799"/>
                  </a:cubicBezTo>
                  <a:cubicBezTo>
                    <a:pt x="2868804" y="175034"/>
                    <a:pt x="2853568" y="168601"/>
                    <a:pt x="2854652" y="178758"/>
                  </a:cubicBezTo>
                  <a:cubicBezTo>
                    <a:pt x="2855261" y="184108"/>
                    <a:pt x="2857022" y="184988"/>
                    <a:pt x="2857970" y="184988"/>
                  </a:cubicBezTo>
                  <a:cubicBezTo>
                    <a:pt x="2857700" y="185123"/>
                    <a:pt x="2857293" y="185259"/>
                    <a:pt x="2856819" y="185597"/>
                  </a:cubicBezTo>
                  <a:cubicBezTo>
                    <a:pt x="2852282" y="188238"/>
                    <a:pt x="2846255" y="198666"/>
                    <a:pt x="2842802" y="205438"/>
                  </a:cubicBezTo>
                  <a:cubicBezTo>
                    <a:pt x="2839348" y="212209"/>
                    <a:pt x="2835625" y="211871"/>
                    <a:pt x="2831426" y="214173"/>
                  </a:cubicBezTo>
                  <a:cubicBezTo>
                    <a:pt x="2827228" y="216475"/>
                    <a:pt x="2827702" y="236925"/>
                    <a:pt x="2823842" y="232795"/>
                  </a:cubicBezTo>
                  <a:cubicBezTo>
                    <a:pt x="2820050" y="228664"/>
                    <a:pt x="2820253" y="222637"/>
                    <a:pt x="2819508" y="226023"/>
                  </a:cubicBezTo>
                  <a:cubicBezTo>
                    <a:pt x="2818764" y="229409"/>
                    <a:pt x="2800345" y="238415"/>
                    <a:pt x="2800345" y="233878"/>
                  </a:cubicBezTo>
                  <a:cubicBezTo>
                    <a:pt x="2800345" y="229341"/>
                    <a:pt x="2816868" y="222840"/>
                    <a:pt x="2814565" y="213767"/>
                  </a:cubicBezTo>
                  <a:cubicBezTo>
                    <a:pt x="2812263" y="204693"/>
                    <a:pt x="2787682" y="203677"/>
                    <a:pt x="2768248" y="209704"/>
                  </a:cubicBezTo>
                  <a:cubicBezTo>
                    <a:pt x="2748882" y="215730"/>
                    <a:pt x="2733782" y="230695"/>
                    <a:pt x="2733375" y="240920"/>
                  </a:cubicBezTo>
                  <a:cubicBezTo>
                    <a:pt x="2732969" y="251077"/>
                    <a:pt x="2734594" y="254802"/>
                    <a:pt x="2725114" y="265027"/>
                  </a:cubicBezTo>
                  <a:cubicBezTo>
                    <a:pt x="2715634" y="275184"/>
                    <a:pt x="2671078" y="303556"/>
                    <a:pt x="2670333" y="311817"/>
                  </a:cubicBezTo>
                  <a:cubicBezTo>
                    <a:pt x="2669588" y="320078"/>
                    <a:pt x="2657467" y="334773"/>
                    <a:pt x="2654014" y="344930"/>
                  </a:cubicBezTo>
                  <a:cubicBezTo>
                    <a:pt x="2650560" y="355087"/>
                    <a:pt x="2653540" y="372354"/>
                    <a:pt x="2653133" y="388944"/>
                  </a:cubicBezTo>
                  <a:cubicBezTo>
                    <a:pt x="2652728" y="405534"/>
                    <a:pt x="2661598" y="399575"/>
                    <a:pt x="2666947" y="403300"/>
                  </a:cubicBezTo>
                  <a:cubicBezTo>
                    <a:pt x="2672297" y="407092"/>
                    <a:pt x="2651238" y="429776"/>
                    <a:pt x="2674058" y="430115"/>
                  </a:cubicBezTo>
                  <a:cubicBezTo>
                    <a:pt x="2696878" y="430521"/>
                    <a:pt x="2682115" y="456049"/>
                    <a:pt x="2677511" y="457945"/>
                  </a:cubicBezTo>
                  <a:cubicBezTo>
                    <a:pt x="2672974" y="459841"/>
                    <a:pt x="2648462" y="472978"/>
                    <a:pt x="2637424" y="474129"/>
                  </a:cubicBezTo>
                  <a:cubicBezTo>
                    <a:pt x="2626387" y="475280"/>
                    <a:pt x="2620157" y="490584"/>
                    <a:pt x="2605327" y="496610"/>
                  </a:cubicBezTo>
                  <a:cubicBezTo>
                    <a:pt x="2590498" y="502637"/>
                    <a:pt x="2584471" y="489906"/>
                    <a:pt x="2557453" y="499657"/>
                  </a:cubicBezTo>
                  <a:cubicBezTo>
                    <a:pt x="2530503" y="509476"/>
                    <a:pt x="2547431" y="525863"/>
                    <a:pt x="2555422" y="536426"/>
                  </a:cubicBezTo>
                  <a:cubicBezTo>
                    <a:pt x="2563412" y="546990"/>
                    <a:pt x="2561922" y="561548"/>
                    <a:pt x="2566120" y="576242"/>
                  </a:cubicBezTo>
                  <a:cubicBezTo>
                    <a:pt x="2570319" y="590936"/>
                    <a:pt x="2587992" y="591749"/>
                    <a:pt x="2607765" y="590936"/>
                  </a:cubicBezTo>
                  <a:cubicBezTo>
                    <a:pt x="2627538" y="590124"/>
                    <a:pt x="2625438" y="598182"/>
                    <a:pt x="2641758" y="619647"/>
                  </a:cubicBezTo>
                  <a:cubicBezTo>
                    <a:pt x="2658076" y="641113"/>
                    <a:pt x="2641893" y="658786"/>
                    <a:pt x="2630856" y="657635"/>
                  </a:cubicBezTo>
                  <a:cubicBezTo>
                    <a:pt x="2619818" y="656484"/>
                    <a:pt x="2617922" y="636170"/>
                    <a:pt x="2609932" y="630143"/>
                  </a:cubicBezTo>
                  <a:cubicBezTo>
                    <a:pt x="2601942" y="624117"/>
                    <a:pt x="2595238" y="618902"/>
                    <a:pt x="2588060" y="618158"/>
                  </a:cubicBezTo>
                  <a:cubicBezTo>
                    <a:pt x="2580815" y="617413"/>
                    <a:pt x="2572824" y="620054"/>
                    <a:pt x="2562193" y="609558"/>
                  </a:cubicBezTo>
                  <a:cubicBezTo>
                    <a:pt x="2551562" y="598995"/>
                    <a:pt x="2525356" y="614298"/>
                    <a:pt x="2519262" y="615043"/>
                  </a:cubicBezTo>
                  <a:cubicBezTo>
                    <a:pt x="2513168" y="615788"/>
                    <a:pt x="2496713" y="624252"/>
                    <a:pt x="2522986" y="631430"/>
                  </a:cubicBezTo>
                  <a:cubicBezTo>
                    <a:pt x="2549192" y="638607"/>
                    <a:pt x="2532872" y="661766"/>
                    <a:pt x="2513845" y="650457"/>
                  </a:cubicBezTo>
                  <a:cubicBezTo>
                    <a:pt x="2494817" y="639149"/>
                    <a:pt x="2482561" y="647613"/>
                    <a:pt x="2478024" y="657026"/>
                  </a:cubicBezTo>
                  <a:cubicBezTo>
                    <a:pt x="2473487" y="666438"/>
                    <a:pt x="2483915" y="677950"/>
                    <a:pt x="2506329" y="696029"/>
                  </a:cubicBezTo>
                  <a:cubicBezTo>
                    <a:pt x="2528742" y="714109"/>
                    <a:pt x="2493802" y="719255"/>
                    <a:pt x="2487707" y="716208"/>
                  </a:cubicBezTo>
                  <a:cubicBezTo>
                    <a:pt x="2481613" y="713161"/>
                    <a:pt x="2477888" y="678762"/>
                    <a:pt x="2475586" y="675715"/>
                  </a:cubicBezTo>
                  <a:cubicBezTo>
                    <a:pt x="2473284" y="672668"/>
                    <a:pt x="2463668" y="666303"/>
                    <a:pt x="2465158" y="657974"/>
                  </a:cubicBezTo>
                  <a:cubicBezTo>
                    <a:pt x="2466648" y="649713"/>
                    <a:pt x="2461772" y="647410"/>
                    <a:pt x="2463668" y="639894"/>
                  </a:cubicBezTo>
                  <a:cubicBezTo>
                    <a:pt x="2465565" y="632378"/>
                    <a:pt x="2440645" y="631701"/>
                    <a:pt x="2441729" y="623439"/>
                  </a:cubicBezTo>
                  <a:cubicBezTo>
                    <a:pt x="2442338" y="618970"/>
                    <a:pt x="2441526" y="618496"/>
                    <a:pt x="2439359" y="617277"/>
                  </a:cubicBezTo>
                  <a:cubicBezTo>
                    <a:pt x="2441052" y="627435"/>
                    <a:pt x="2440984" y="639691"/>
                    <a:pt x="2441526" y="649442"/>
                  </a:cubicBezTo>
                  <a:cubicBezTo>
                    <a:pt x="2442270" y="663391"/>
                    <a:pt x="2425274" y="666574"/>
                    <a:pt x="2419248" y="675647"/>
                  </a:cubicBezTo>
                  <a:cubicBezTo>
                    <a:pt x="2413154" y="684721"/>
                    <a:pt x="2427170" y="688581"/>
                    <a:pt x="2422972" y="710385"/>
                  </a:cubicBezTo>
                  <a:cubicBezTo>
                    <a:pt x="2418774" y="732257"/>
                    <a:pt x="2402996" y="712958"/>
                    <a:pt x="2400897" y="705442"/>
                  </a:cubicBezTo>
                  <a:cubicBezTo>
                    <a:pt x="2398798" y="697925"/>
                    <a:pt x="2391756" y="692644"/>
                    <a:pt x="2392907" y="686278"/>
                  </a:cubicBezTo>
                  <a:cubicBezTo>
                    <a:pt x="2394058" y="679846"/>
                    <a:pt x="2395616" y="639149"/>
                    <a:pt x="2391823" y="627435"/>
                  </a:cubicBezTo>
                  <a:cubicBezTo>
                    <a:pt x="2388031" y="615720"/>
                    <a:pt x="2375572" y="615720"/>
                    <a:pt x="2365686" y="610845"/>
                  </a:cubicBezTo>
                  <a:cubicBezTo>
                    <a:pt x="2355800" y="605969"/>
                    <a:pt x="2343882" y="611522"/>
                    <a:pt x="2334402" y="612537"/>
                  </a:cubicBezTo>
                  <a:cubicBezTo>
                    <a:pt x="2324921" y="613553"/>
                    <a:pt x="2300612" y="620257"/>
                    <a:pt x="2291809" y="617616"/>
                  </a:cubicBezTo>
                  <a:cubicBezTo>
                    <a:pt x="2283073" y="614975"/>
                    <a:pt x="2277725" y="614501"/>
                    <a:pt x="2276235" y="626554"/>
                  </a:cubicBezTo>
                  <a:cubicBezTo>
                    <a:pt x="2274745" y="638607"/>
                    <a:pt x="2280433" y="640910"/>
                    <a:pt x="2285037" y="667995"/>
                  </a:cubicBezTo>
                  <a:cubicBezTo>
                    <a:pt x="2289575" y="695149"/>
                    <a:pt x="2290658" y="724808"/>
                    <a:pt x="2276235" y="747086"/>
                  </a:cubicBezTo>
                  <a:cubicBezTo>
                    <a:pt x="2261812" y="769297"/>
                    <a:pt x="2281314" y="781756"/>
                    <a:pt x="2291200" y="789272"/>
                  </a:cubicBezTo>
                  <a:cubicBezTo>
                    <a:pt x="2301086" y="796789"/>
                    <a:pt x="2289845" y="812431"/>
                    <a:pt x="2296278" y="822182"/>
                  </a:cubicBezTo>
                  <a:cubicBezTo>
                    <a:pt x="2302711" y="832000"/>
                    <a:pt x="2302982" y="834912"/>
                    <a:pt x="2305216" y="849606"/>
                  </a:cubicBezTo>
                  <a:cubicBezTo>
                    <a:pt x="2307519" y="864300"/>
                    <a:pt x="2311785" y="865248"/>
                    <a:pt x="2328916" y="867550"/>
                  </a:cubicBezTo>
                  <a:cubicBezTo>
                    <a:pt x="2346048" y="869785"/>
                    <a:pt x="2343340" y="871071"/>
                    <a:pt x="2344491" y="881635"/>
                  </a:cubicBezTo>
                  <a:cubicBezTo>
                    <a:pt x="2345642" y="892198"/>
                    <a:pt x="2359591" y="897209"/>
                    <a:pt x="2376316" y="906621"/>
                  </a:cubicBezTo>
                  <a:cubicBezTo>
                    <a:pt x="2393043" y="916034"/>
                    <a:pt x="2388370" y="941765"/>
                    <a:pt x="2380786" y="946302"/>
                  </a:cubicBezTo>
                  <a:cubicBezTo>
                    <a:pt x="2373202" y="950839"/>
                    <a:pt x="2353497" y="943729"/>
                    <a:pt x="2347064" y="936551"/>
                  </a:cubicBezTo>
                  <a:cubicBezTo>
                    <a:pt x="2340631" y="929373"/>
                    <a:pt x="2338464" y="919961"/>
                    <a:pt x="2328578" y="913935"/>
                  </a:cubicBezTo>
                  <a:cubicBezTo>
                    <a:pt x="2318691" y="907908"/>
                    <a:pt x="2310227" y="897209"/>
                    <a:pt x="2296887" y="893079"/>
                  </a:cubicBezTo>
                  <a:cubicBezTo>
                    <a:pt x="2283616" y="888948"/>
                    <a:pt x="2279553" y="889693"/>
                    <a:pt x="2271156" y="882921"/>
                  </a:cubicBezTo>
                  <a:cubicBezTo>
                    <a:pt x="2262827" y="876150"/>
                    <a:pt x="2254905" y="883734"/>
                    <a:pt x="2241632" y="876150"/>
                  </a:cubicBezTo>
                  <a:cubicBezTo>
                    <a:pt x="2228360" y="868634"/>
                    <a:pt x="2205270" y="856513"/>
                    <a:pt x="2178252" y="858002"/>
                  </a:cubicBezTo>
                  <a:cubicBezTo>
                    <a:pt x="2151301" y="859492"/>
                    <a:pt x="2154078" y="869446"/>
                    <a:pt x="2145681" y="872832"/>
                  </a:cubicBezTo>
                  <a:cubicBezTo>
                    <a:pt x="2143649" y="873644"/>
                    <a:pt x="2143514" y="869243"/>
                    <a:pt x="2143040" y="870191"/>
                  </a:cubicBezTo>
                  <a:cubicBezTo>
                    <a:pt x="2143040" y="870191"/>
                    <a:pt x="2134035" y="872087"/>
                    <a:pt x="2133967" y="872019"/>
                  </a:cubicBezTo>
                  <a:cubicBezTo>
                    <a:pt x="2133696" y="871613"/>
                    <a:pt x="2133357" y="871275"/>
                    <a:pt x="2133019" y="870868"/>
                  </a:cubicBezTo>
                  <a:cubicBezTo>
                    <a:pt x="2134440" y="872832"/>
                    <a:pt x="2136201" y="875337"/>
                    <a:pt x="2135592" y="876488"/>
                  </a:cubicBezTo>
                  <a:cubicBezTo>
                    <a:pt x="2132951" y="881770"/>
                    <a:pt x="2150489" y="887255"/>
                    <a:pt x="2155432" y="897074"/>
                  </a:cubicBezTo>
                  <a:cubicBezTo>
                    <a:pt x="2160375" y="906892"/>
                    <a:pt x="2161730" y="917117"/>
                    <a:pt x="2164371" y="926191"/>
                  </a:cubicBezTo>
                  <a:cubicBezTo>
                    <a:pt x="2167011" y="935265"/>
                    <a:pt x="2157735" y="935739"/>
                    <a:pt x="2156244" y="941359"/>
                  </a:cubicBezTo>
                  <a:cubicBezTo>
                    <a:pt x="2154755" y="946979"/>
                    <a:pt x="2152994" y="941698"/>
                    <a:pt x="2147239" y="940208"/>
                  </a:cubicBezTo>
                  <a:cubicBezTo>
                    <a:pt x="2141551" y="938718"/>
                    <a:pt x="2149135" y="947521"/>
                    <a:pt x="2153333" y="952396"/>
                  </a:cubicBezTo>
                  <a:cubicBezTo>
                    <a:pt x="2157531" y="957272"/>
                    <a:pt x="2144259" y="966684"/>
                    <a:pt x="2135117" y="967429"/>
                  </a:cubicBezTo>
                  <a:cubicBezTo>
                    <a:pt x="2125976" y="968174"/>
                    <a:pt x="2125773" y="951042"/>
                    <a:pt x="2124622" y="937499"/>
                  </a:cubicBezTo>
                  <a:cubicBezTo>
                    <a:pt x="2123471" y="923956"/>
                    <a:pt x="2120153" y="934994"/>
                    <a:pt x="2107287" y="945219"/>
                  </a:cubicBezTo>
                  <a:cubicBezTo>
                    <a:pt x="2094353" y="955376"/>
                    <a:pt x="2082097" y="954631"/>
                    <a:pt x="2071060" y="954970"/>
                  </a:cubicBezTo>
                  <a:cubicBezTo>
                    <a:pt x="2060022" y="955376"/>
                    <a:pt x="2036390" y="960658"/>
                    <a:pt x="2026504" y="965939"/>
                  </a:cubicBezTo>
                  <a:cubicBezTo>
                    <a:pt x="2016617" y="971221"/>
                    <a:pt x="2014722" y="990249"/>
                    <a:pt x="2006122" y="990655"/>
                  </a:cubicBezTo>
                  <a:cubicBezTo>
                    <a:pt x="1997590" y="991061"/>
                    <a:pt x="2004361" y="981446"/>
                    <a:pt x="2002872" y="977451"/>
                  </a:cubicBezTo>
                  <a:cubicBezTo>
                    <a:pt x="2001381" y="973456"/>
                    <a:pt x="1990411" y="972304"/>
                    <a:pt x="1989261" y="966887"/>
                  </a:cubicBezTo>
                  <a:cubicBezTo>
                    <a:pt x="1988109" y="961402"/>
                    <a:pt x="1980254" y="955511"/>
                    <a:pt x="1985807" y="952735"/>
                  </a:cubicBezTo>
                  <a:cubicBezTo>
                    <a:pt x="1991292" y="949891"/>
                    <a:pt x="2000027" y="945015"/>
                    <a:pt x="1996032" y="943323"/>
                  </a:cubicBezTo>
                  <a:cubicBezTo>
                    <a:pt x="1992037" y="941630"/>
                    <a:pt x="1987297" y="939598"/>
                    <a:pt x="1973822" y="944541"/>
                  </a:cubicBezTo>
                  <a:cubicBezTo>
                    <a:pt x="1960347" y="949417"/>
                    <a:pt x="1954658" y="950636"/>
                    <a:pt x="1949579" y="954631"/>
                  </a:cubicBezTo>
                  <a:cubicBezTo>
                    <a:pt x="1944434" y="958558"/>
                    <a:pt x="1950799" y="979279"/>
                    <a:pt x="1932786" y="981581"/>
                  </a:cubicBezTo>
                  <a:cubicBezTo>
                    <a:pt x="1914707" y="983816"/>
                    <a:pt x="1913217" y="991197"/>
                    <a:pt x="1907732" y="998916"/>
                  </a:cubicBezTo>
                  <a:cubicBezTo>
                    <a:pt x="1902247" y="1006636"/>
                    <a:pt x="1892768" y="1014762"/>
                    <a:pt x="1886673" y="1020653"/>
                  </a:cubicBezTo>
                  <a:cubicBezTo>
                    <a:pt x="1882136" y="1024986"/>
                    <a:pt x="1874620" y="1031555"/>
                    <a:pt x="1869609" y="1033180"/>
                  </a:cubicBezTo>
                  <a:cubicBezTo>
                    <a:pt x="1872250" y="1035347"/>
                    <a:pt x="1872182" y="1035008"/>
                    <a:pt x="1861280" y="1034534"/>
                  </a:cubicBezTo>
                  <a:cubicBezTo>
                    <a:pt x="1847060" y="1033992"/>
                    <a:pt x="1849362" y="1044217"/>
                    <a:pt x="1851123" y="1050989"/>
                  </a:cubicBezTo>
                  <a:cubicBezTo>
                    <a:pt x="1852816" y="1057760"/>
                    <a:pt x="1849836" y="1077397"/>
                    <a:pt x="1845232" y="1089315"/>
                  </a:cubicBezTo>
                  <a:cubicBezTo>
                    <a:pt x="1840695" y="1101165"/>
                    <a:pt x="1819500" y="1103603"/>
                    <a:pt x="1811578" y="1104145"/>
                  </a:cubicBezTo>
                  <a:cubicBezTo>
                    <a:pt x="1803587" y="1104686"/>
                    <a:pt x="1788148" y="1093852"/>
                    <a:pt x="1782460" y="1086539"/>
                  </a:cubicBezTo>
                  <a:cubicBezTo>
                    <a:pt x="1776773" y="1079158"/>
                    <a:pt x="1771762" y="1070761"/>
                    <a:pt x="1767766" y="1065683"/>
                  </a:cubicBezTo>
                  <a:cubicBezTo>
                    <a:pt x="1763771" y="1060604"/>
                    <a:pt x="1772980" y="1053968"/>
                    <a:pt x="1775215" y="1048822"/>
                  </a:cubicBezTo>
                  <a:cubicBezTo>
                    <a:pt x="1777517" y="1043743"/>
                    <a:pt x="1780226" y="1036362"/>
                    <a:pt x="1784221" y="1035753"/>
                  </a:cubicBezTo>
                  <a:cubicBezTo>
                    <a:pt x="1788216" y="1035211"/>
                    <a:pt x="1797425" y="1038055"/>
                    <a:pt x="1804264" y="1034060"/>
                  </a:cubicBezTo>
                  <a:cubicBezTo>
                    <a:pt x="1811104" y="1030133"/>
                    <a:pt x="1796816" y="1027221"/>
                    <a:pt x="1790586" y="1018757"/>
                  </a:cubicBezTo>
                  <a:cubicBezTo>
                    <a:pt x="1784289" y="1010292"/>
                    <a:pt x="1777178" y="1013272"/>
                    <a:pt x="1773184" y="1003656"/>
                  </a:cubicBezTo>
                  <a:cubicBezTo>
                    <a:pt x="1769189" y="994041"/>
                    <a:pt x="1774267" y="996953"/>
                    <a:pt x="1760589" y="998645"/>
                  </a:cubicBezTo>
                  <a:cubicBezTo>
                    <a:pt x="1746910" y="1000338"/>
                    <a:pt x="1740071" y="988150"/>
                    <a:pt x="1721246" y="983613"/>
                  </a:cubicBezTo>
                  <a:cubicBezTo>
                    <a:pt x="1702422" y="979076"/>
                    <a:pt x="1706485" y="1003047"/>
                    <a:pt x="1719621" y="1008667"/>
                  </a:cubicBezTo>
                  <a:cubicBezTo>
                    <a:pt x="1732758" y="1014287"/>
                    <a:pt x="1746910" y="1028169"/>
                    <a:pt x="1745759" y="1049634"/>
                  </a:cubicBezTo>
                  <a:cubicBezTo>
                    <a:pt x="1744608" y="1071100"/>
                    <a:pt x="1740071" y="1070897"/>
                    <a:pt x="1751989" y="1078210"/>
                  </a:cubicBezTo>
                  <a:cubicBezTo>
                    <a:pt x="1763974" y="1085591"/>
                    <a:pt x="1765261" y="1092565"/>
                    <a:pt x="1769256" y="1115182"/>
                  </a:cubicBezTo>
                  <a:cubicBezTo>
                    <a:pt x="1773251" y="1137799"/>
                    <a:pt x="1750364" y="1129199"/>
                    <a:pt x="1741222" y="1125813"/>
                  </a:cubicBezTo>
                  <a:cubicBezTo>
                    <a:pt x="1732081" y="1122428"/>
                    <a:pt x="1714881" y="1120735"/>
                    <a:pt x="1701203" y="1121276"/>
                  </a:cubicBezTo>
                  <a:cubicBezTo>
                    <a:pt x="1687525" y="1121818"/>
                    <a:pt x="1671747" y="1143080"/>
                    <a:pt x="1654954" y="1160348"/>
                  </a:cubicBezTo>
                  <a:cubicBezTo>
                    <a:pt x="1638161" y="1177615"/>
                    <a:pt x="1652246" y="1190210"/>
                    <a:pt x="1667346" y="1212488"/>
                  </a:cubicBezTo>
                  <a:cubicBezTo>
                    <a:pt x="1682446" y="1234834"/>
                    <a:pt x="1654615" y="1259008"/>
                    <a:pt x="1645813" y="1259008"/>
                  </a:cubicBezTo>
                  <a:cubicBezTo>
                    <a:pt x="1637010" y="1259008"/>
                    <a:pt x="1645135" y="1236459"/>
                    <a:pt x="1636874" y="1228807"/>
                  </a:cubicBezTo>
                  <a:cubicBezTo>
                    <a:pt x="1628613" y="1221155"/>
                    <a:pt x="1615612" y="1221223"/>
                    <a:pt x="1607080" y="1217837"/>
                  </a:cubicBezTo>
                  <a:cubicBezTo>
                    <a:pt x="1598548" y="1214452"/>
                    <a:pt x="1594349" y="1211337"/>
                    <a:pt x="1587510" y="1207951"/>
                  </a:cubicBezTo>
                  <a:cubicBezTo>
                    <a:pt x="1580671" y="1204565"/>
                    <a:pt x="1570379" y="1209170"/>
                    <a:pt x="1567535" y="1214316"/>
                  </a:cubicBezTo>
                  <a:cubicBezTo>
                    <a:pt x="1564690" y="1219395"/>
                    <a:pt x="1569904" y="1228604"/>
                    <a:pt x="1565910" y="1233412"/>
                  </a:cubicBezTo>
                  <a:cubicBezTo>
                    <a:pt x="1561914" y="1238219"/>
                    <a:pt x="1556565" y="1247767"/>
                    <a:pt x="1562795" y="1253997"/>
                  </a:cubicBezTo>
                  <a:cubicBezTo>
                    <a:pt x="1569092" y="1260227"/>
                    <a:pt x="1577624" y="1254809"/>
                    <a:pt x="1591302" y="1258737"/>
                  </a:cubicBezTo>
                  <a:cubicBezTo>
                    <a:pt x="1604981" y="1262664"/>
                    <a:pt x="1618185" y="1261513"/>
                    <a:pt x="1613919" y="1281015"/>
                  </a:cubicBezTo>
                  <a:cubicBezTo>
                    <a:pt x="1609653" y="1300517"/>
                    <a:pt x="1569160" y="1294829"/>
                    <a:pt x="1554669" y="1282098"/>
                  </a:cubicBezTo>
                  <a:cubicBezTo>
                    <a:pt x="1540110" y="1269368"/>
                    <a:pt x="1528802" y="1265034"/>
                    <a:pt x="1522572" y="1257112"/>
                  </a:cubicBezTo>
                  <a:cubicBezTo>
                    <a:pt x="1516275" y="1249189"/>
                    <a:pt x="1515733" y="1237000"/>
                    <a:pt x="1511738" y="1230771"/>
                  </a:cubicBezTo>
                  <a:cubicBezTo>
                    <a:pt x="1507743" y="1224541"/>
                    <a:pt x="1513092" y="1211540"/>
                    <a:pt x="1516545" y="1188585"/>
                  </a:cubicBezTo>
                  <a:cubicBezTo>
                    <a:pt x="1519999" y="1165697"/>
                    <a:pt x="1484381" y="1154524"/>
                    <a:pt x="1476120" y="1149987"/>
                  </a:cubicBezTo>
                  <a:cubicBezTo>
                    <a:pt x="1467859" y="1145450"/>
                    <a:pt x="1475307" y="1140440"/>
                    <a:pt x="1476188" y="1132855"/>
                  </a:cubicBezTo>
                  <a:cubicBezTo>
                    <a:pt x="1477068" y="1125204"/>
                    <a:pt x="1488376" y="1121412"/>
                    <a:pt x="1491491" y="1127371"/>
                  </a:cubicBezTo>
                  <a:cubicBezTo>
                    <a:pt x="1494606" y="1133330"/>
                    <a:pt x="1488309" y="1141320"/>
                    <a:pt x="1497111" y="1141320"/>
                  </a:cubicBezTo>
                  <a:cubicBezTo>
                    <a:pt x="1505914" y="1141320"/>
                    <a:pt x="1508352" y="1140507"/>
                    <a:pt x="1517493" y="1147008"/>
                  </a:cubicBezTo>
                  <a:cubicBezTo>
                    <a:pt x="1526635" y="1153509"/>
                    <a:pt x="1531781" y="1146466"/>
                    <a:pt x="1543496" y="1149581"/>
                  </a:cubicBezTo>
                  <a:cubicBezTo>
                    <a:pt x="1555211" y="1152696"/>
                    <a:pt x="1564555" y="1156217"/>
                    <a:pt x="1591912" y="1159332"/>
                  </a:cubicBezTo>
                  <a:cubicBezTo>
                    <a:pt x="1619268" y="1162447"/>
                    <a:pt x="1628410" y="1148159"/>
                    <a:pt x="1652381" y="1120464"/>
                  </a:cubicBezTo>
                  <a:cubicBezTo>
                    <a:pt x="1676352" y="1092769"/>
                    <a:pt x="1666398" y="1075027"/>
                    <a:pt x="1661590" y="1068798"/>
                  </a:cubicBezTo>
                  <a:cubicBezTo>
                    <a:pt x="1656715" y="1062568"/>
                    <a:pt x="1646490" y="1059724"/>
                    <a:pt x="1638838" y="1055458"/>
                  </a:cubicBezTo>
                  <a:cubicBezTo>
                    <a:pt x="1631118" y="1051192"/>
                    <a:pt x="1614799" y="1042118"/>
                    <a:pt x="1573155" y="1013543"/>
                  </a:cubicBezTo>
                  <a:cubicBezTo>
                    <a:pt x="1531510" y="984967"/>
                    <a:pt x="1487835" y="976029"/>
                    <a:pt x="1479235" y="976570"/>
                  </a:cubicBezTo>
                  <a:cubicBezTo>
                    <a:pt x="1470703" y="977112"/>
                    <a:pt x="1442601" y="963434"/>
                    <a:pt x="1436710" y="964585"/>
                  </a:cubicBezTo>
                  <a:cubicBezTo>
                    <a:pt x="1430819" y="965736"/>
                    <a:pt x="1430345" y="965398"/>
                    <a:pt x="1416802" y="960725"/>
                  </a:cubicBezTo>
                  <a:cubicBezTo>
                    <a:pt x="1403327" y="955985"/>
                    <a:pt x="1400686" y="957407"/>
                    <a:pt x="1391748" y="954970"/>
                  </a:cubicBezTo>
                  <a:cubicBezTo>
                    <a:pt x="1382809" y="952532"/>
                    <a:pt x="1381794" y="949078"/>
                    <a:pt x="1378205" y="944948"/>
                  </a:cubicBezTo>
                  <a:cubicBezTo>
                    <a:pt x="1374616" y="940817"/>
                    <a:pt x="1355588" y="942239"/>
                    <a:pt x="1349494" y="947860"/>
                  </a:cubicBezTo>
                  <a:cubicBezTo>
                    <a:pt x="1343399" y="953480"/>
                    <a:pt x="1338659" y="947724"/>
                    <a:pt x="1336357" y="945083"/>
                  </a:cubicBezTo>
                  <a:cubicBezTo>
                    <a:pt x="1334055" y="942442"/>
                    <a:pt x="1337305" y="945625"/>
                    <a:pt x="1327216" y="942781"/>
                  </a:cubicBezTo>
                  <a:cubicBezTo>
                    <a:pt x="1317126" y="939937"/>
                    <a:pt x="1313063" y="931134"/>
                    <a:pt x="1315501" y="928899"/>
                  </a:cubicBezTo>
                  <a:cubicBezTo>
                    <a:pt x="1317939" y="926665"/>
                    <a:pt x="1332159" y="930389"/>
                    <a:pt x="1339201" y="930051"/>
                  </a:cubicBezTo>
                  <a:cubicBezTo>
                    <a:pt x="1346244" y="929644"/>
                    <a:pt x="1347869" y="915492"/>
                    <a:pt x="1353218" y="911768"/>
                  </a:cubicBezTo>
                  <a:cubicBezTo>
                    <a:pt x="1358567" y="907976"/>
                    <a:pt x="1379965" y="911361"/>
                    <a:pt x="1380168" y="904590"/>
                  </a:cubicBezTo>
                  <a:cubicBezTo>
                    <a:pt x="1380372" y="897818"/>
                    <a:pt x="1361073" y="907569"/>
                    <a:pt x="1354979" y="905132"/>
                  </a:cubicBezTo>
                  <a:cubicBezTo>
                    <a:pt x="1348884" y="902694"/>
                    <a:pt x="1338524" y="892740"/>
                    <a:pt x="1323898" y="884817"/>
                  </a:cubicBezTo>
                  <a:cubicBezTo>
                    <a:pt x="1309271" y="876895"/>
                    <a:pt x="1299317" y="868972"/>
                    <a:pt x="1293223" y="879536"/>
                  </a:cubicBezTo>
                  <a:cubicBezTo>
                    <a:pt x="1287129" y="890099"/>
                    <a:pt x="1292004" y="886781"/>
                    <a:pt x="1286113" y="884140"/>
                  </a:cubicBezTo>
                  <a:cubicBezTo>
                    <a:pt x="1280222" y="881499"/>
                    <a:pt x="1265054" y="883057"/>
                    <a:pt x="1260314" y="890234"/>
                  </a:cubicBezTo>
                  <a:cubicBezTo>
                    <a:pt x="1255574" y="897412"/>
                    <a:pt x="1251240" y="898428"/>
                    <a:pt x="1241963" y="892943"/>
                  </a:cubicBezTo>
                  <a:cubicBezTo>
                    <a:pt x="1232686" y="887458"/>
                    <a:pt x="1217112" y="889828"/>
                    <a:pt x="1206616" y="892672"/>
                  </a:cubicBezTo>
                  <a:cubicBezTo>
                    <a:pt x="1196188" y="895516"/>
                    <a:pt x="1171269" y="900324"/>
                    <a:pt x="1163482" y="908991"/>
                  </a:cubicBezTo>
                  <a:cubicBezTo>
                    <a:pt x="1155695" y="917659"/>
                    <a:pt x="1146621" y="935739"/>
                    <a:pt x="1124749" y="929306"/>
                  </a:cubicBezTo>
                  <a:cubicBezTo>
                    <a:pt x="1119400" y="927748"/>
                    <a:pt x="1116014" y="926597"/>
                    <a:pt x="1114186" y="925920"/>
                  </a:cubicBezTo>
                  <a:cubicBezTo>
                    <a:pt x="1116488" y="926936"/>
                    <a:pt x="1120483" y="929103"/>
                    <a:pt x="1124207" y="932285"/>
                  </a:cubicBezTo>
                  <a:cubicBezTo>
                    <a:pt x="1133891" y="940546"/>
                    <a:pt x="1122447" y="945286"/>
                    <a:pt x="1108904" y="945083"/>
                  </a:cubicBezTo>
                  <a:cubicBezTo>
                    <a:pt x="1095429" y="944880"/>
                    <a:pt x="1106196" y="953886"/>
                    <a:pt x="1100846" y="966684"/>
                  </a:cubicBezTo>
                  <a:cubicBezTo>
                    <a:pt x="1095497" y="979482"/>
                    <a:pt x="1078162" y="978060"/>
                    <a:pt x="1072067" y="975622"/>
                  </a:cubicBezTo>
                  <a:cubicBezTo>
                    <a:pt x="1065973" y="973185"/>
                    <a:pt x="1064280" y="964450"/>
                    <a:pt x="1059540" y="968445"/>
                  </a:cubicBezTo>
                  <a:cubicBezTo>
                    <a:pt x="1054800" y="972372"/>
                    <a:pt x="1054800" y="975555"/>
                    <a:pt x="1052769" y="976096"/>
                  </a:cubicBezTo>
                  <a:cubicBezTo>
                    <a:pt x="1050670" y="976638"/>
                    <a:pt x="1047148" y="973591"/>
                    <a:pt x="1043560" y="977045"/>
                  </a:cubicBezTo>
                  <a:cubicBezTo>
                    <a:pt x="1039971" y="980430"/>
                    <a:pt x="1044237" y="994583"/>
                    <a:pt x="1040648" y="992551"/>
                  </a:cubicBezTo>
                  <a:cubicBezTo>
                    <a:pt x="1037059" y="990452"/>
                    <a:pt x="1031100" y="983748"/>
                    <a:pt x="1029813" y="987676"/>
                  </a:cubicBezTo>
                  <a:cubicBezTo>
                    <a:pt x="1028459" y="991603"/>
                    <a:pt x="1031032" y="992077"/>
                    <a:pt x="1026631" y="994718"/>
                  </a:cubicBezTo>
                  <a:cubicBezTo>
                    <a:pt x="1022229" y="997359"/>
                    <a:pt x="1028730" y="1006297"/>
                    <a:pt x="1027376" y="1011579"/>
                  </a:cubicBezTo>
                  <a:cubicBezTo>
                    <a:pt x="1026021" y="1016861"/>
                    <a:pt x="1020537" y="1020991"/>
                    <a:pt x="1016542" y="1025731"/>
                  </a:cubicBezTo>
                  <a:cubicBezTo>
                    <a:pt x="1012546" y="1030471"/>
                    <a:pt x="1009770" y="1027763"/>
                    <a:pt x="1008077" y="1036836"/>
                  </a:cubicBezTo>
                  <a:cubicBezTo>
                    <a:pt x="1006384" y="1045910"/>
                    <a:pt x="996362" y="1052749"/>
                    <a:pt x="992096" y="1056135"/>
                  </a:cubicBezTo>
                  <a:cubicBezTo>
                    <a:pt x="987830" y="1059521"/>
                    <a:pt x="979299" y="1075027"/>
                    <a:pt x="965011" y="1081528"/>
                  </a:cubicBezTo>
                  <a:cubicBezTo>
                    <a:pt x="950791" y="1088028"/>
                    <a:pt x="954379" y="1085455"/>
                    <a:pt x="955801" y="1091956"/>
                  </a:cubicBezTo>
                  <a:cubicBezTo>
                    <a:pt x="957224" y="1098457"/>
                    <a:pt x="957156" y="1110848"/>
                    <a:pt x="957698" y="1121276"/>
                  </a:cubicBezTo>
                  <a:cubicBezTo>
                    <a:pt x="958239" y="1131704"/>
                    <a:pt x="938331" y="1138341"/>
                    <a:pt x="931492" y="1139153"/>
                  </a:cubicBezTo>
                  <a:cubicBezTo>
                    <a:pt x="924653" y="1140033"/>
                    <a:pt x="923231" y="1145518"/>
                    <a:pt x="922080" y="1151477"/>
                  </a:cubicBezTo>
                  <a:cubicBezTo>
                    <a:pt x="920929" y="1157436"/>
                    <a:pt x="925736" y="1165291"/>
                    <a:pt x="923773" y="1170640"/>
                  </a:cubicBezTo>
                  <a:cubicBezTo>
                    <a:pt x="921809" y="1175990"/>
                    <a:pt x="917407" y="1171656"/>
                    <a:pt x="915443" y="1171656"/>
                  </a:cubicBezTo>
                  <a:cubicBezTo>
                    <a:pt x="913480" y="1171656"/>
                    <a:pt x="912667" y="1178495"/>
                    <a:pt x="906979" y="1181339"/>
                  </a:cubicBezTo>
                  <a:cubicBezTo>
                    <a:pt x="901291" y="1184183"/>
                    <a:pt x="902916" y="1189126"/>
                    <a:pt x="906031" y="1191429"/>
                  </a:cubicBezTo>
                  <a:cubicBezTo>
                    <a:pt x="909146" y="1193663"/>
                    <a:pt x="909552" y="1190751"/>
                    <a:pt x="906438" y="1200028"/>
                  </a:cubicBezTo>
                  <a:cubicBezTo>
                    <a:pt x="903323" y="1209373"/>
                    <a:pt x="894249" y="1210795"/>
                    <a:pt x="894520" y="1222374"/>
                  </a:cubicBezTo>
                  <a:cubicBezTo>
                    <a:pt x="894791" y="1233953"/>
                    <a:pt x="899463" y="1246819"/>
                    <a:pt x="895739" y="1249934"/>
                  </a:cubicBezTo>
                  <a:cubicBezTo>
                    <a:pt x="892015" y="1253049"/>
                    <a:pt x="891270" y="1266185"/>
                    <a:pt x="886733" y="1272686"/>
                  </a:cubicBezTo>
                  <a:cubicBezTo>
                    <a:pt x="882196" y="1279187"/>
                    <a:pt x="874273" y="1274514"/>
                    <a:pt x="870278" y="1276478"/>
                  </a:cubicBezTo>
                  <a:cubicBezTo>
                    <a:pt x="866283" y="1278442"/>
                    <a:pt x="863913" y="1271603"/>
                    <a:pt x="859579" y="1274379"/>
                  </a:cubicBezTo>
                  <a:cubicBezTo>
                    <a:pt x="855313" y="1277223"/>
                    <a:pt x="858022" y="1291104"/>
                    <a:pt x="852605" y="1295032"/>
                  </a:cubicBezTo>
                  <a:cubicBezTo>
                    <a:pt x="847188" y="1298959"/>
                    <a:pt x="830327" y="1312028"/>
                    <a:pt x="825519" y="1321914"/>
                  </a:cubicBezTo>
                  <a:cubicBezTo>
                    <a:pt x="820643" y="1331801"/>
                    <a:pt x="823623" y="1346969"/>
                    <a:pt x="816174" y="1353469"/>
                  </a:cubicBezTo>
                  <a:cubicBezTo>
                    <a:pt x="808793" y="1359970"/>
                    <a:pt x="800464" y="1373919"/>
                    <a:pt x="794167" y="1381842"/>
                  </a:cubicBezTo>
                  <a:cubicBezTo>
                    <a:pt x="787870" y="1389764"/>
                    <a:pt x="770264" y="1384076"/>
                    <a:pt x="764846" y="1386311"/>
                  </a:cubicBezTo>
                  <a:cubicBezTo>
                    <a:pt x="759429" y="1388545"/>
                    <a:pt x="747850" y="1379133"/>
                    <a:pt x="744397" y="1383128"/>
                  </a:cubicBezTo>
                  <a:cubicBezTo>
                    <a:pt x="740943" y="1387056"/>
                    <a:pt x="756788" y="1403510"/>
                    <a:pt x="742569" y="1413667"/>
                  </a:cubicBezTo>
                  <a:cubicBezTo>
                    <a:pt x="728349" y="1423825"/>
                    <a:pt x="715347" y="1431206"/>
                    <a:pt x="711894" y="1452671"/>
                  </a:cubicBezTo>
                  <a:cubicBezTo>
                    <a:pt x="708441" y="1474137"/>
                    <a:pt x="706951" y="1466079"/>
                    <a:pt x="703294" y="1475085"/>
                  </a:cubicBezTo>
                  <a:cubicBezTo>
                    <a:pt x="699705" y="1484158"/>
                    <a:pt x="710540" y="1496076"/>
                    <a:pt x="713722" y="1493638"/>
                  </a:cubicBezTo>
                  <a:cubicBezTo>
                    <a:pt x="716972" y="1491201"/>
                    <a:pt x="720358" y="1491742"/>
                    <a:pt x="720900" y="1496618"/>
                  </a:cubicBezTo>
                  <a:cubicBezTo>
                    <a:pt x="721442" y="1501493"/>
                    <a:pt x="730651" y="1503322"/>
                    <a:pt x="732682" y="1507114"/>
                  </a:cubicBezTo>
                  <a:cubicBezTo>
                    <a:pt x="734781" y="1510906"/>
                    <a:pt x="732208" y="1517271"/>
                    <a:pt x="735797" y="1540091"/>
                  </a:cubicBezTo>
                  <a:cubicBezTo>
                    <a:pt x="736068" y="1541987"/>
                    <a:pt x="736271" y="1543747"/>
                    <a:pt x="736474" y="1545575"/>
                  </a:cubicBezTo>
                  <a:cubicBezTo>
                    <a:pt x="734646" y="1546049"/>
                    <a:pt x="733021" y="1546523"/>
                    <a:pt x="732141" y="1546659"/>
                  </a:cubicBezTo>
                  <a:cubicBezTo>
                    <a:pt x="729500" y="1547065"/>
                    <a:pt x="723473" y="1539210"/>
                    <a:pt x="718665" y="1541580"/>
                  </a:cubicBezTo>
                  <a:cubicBezTo>
                    <a:pt x="712707" y="1544560"/>
                    <a:pt x="713858" y="1544763"/>
                    <a:pt x="716160" y="1551534"/>
                  </a:cubicBezTo>
                  <a:cubicBezTo>
                    <a:pt x="718462" y="1558306"/>
                    <a:pt x="721442" y="1570630"/>
                    <a:pt x="726046" y="1568395"/>
                  </a:cubicBezTo>
                  <a:cubicBezTo>
                    <a:pt x="730583" y="1566161"/>
                    <a:pt x="729974" y="1555123"/>
                    <a:pt x="731870" y="1553972"/>
                  </a:cubicBezTo>
                  <a:cubicBezTo>
                    <a:pt x="732614" y="1553498"/>
                    <a:pt x="734714" y="1552618"/>
                    <a:pt x="737016" y="1551466"/>
                  </a:cubicBezTo>
                  <a:cubicBezTo>
                    <a:pt x="738100" y="1567379"/>
                    <a:pt x="735526" y="1577063"/>
                    <a:pt x="732411" y="1579500"/>
                  </a:cubicBezTo>
                  <a:cubicBezTo>
                    <a:pt x="728619" y="1582547"/>
                    <a:pt x="716905" y="1581532"/>
                    <a:pt x="717446" y="1590741"/>
                  </a:cubicBezTo>
                  <a:cubicBezTo>
                    <a:pt x="717988" y="1599950"/>
                    <a:pt x="729635" y="1596700"/>
                    <a:pt x="739928" y="1601981"/>
                  </a:cubicBezTo>
                  <a:cubicBezTo>
                    <a:pt x="750220" y="1607263"/>
                    <a:pt x="745142" y="1631573"/>
                    <a:pt x="765998" y="1638751"/>
                  </a:cubicBezTo>
                  <a:cubicBezTo>
                    <a:pt x="786921" y="1645928"/>
                    <a:pt x="799990" y="1624395"/>
                    <a:pt x="806017" y="1623109"/>
                  </a:cubicBezTo>
                  <a:cubicBezTo>
                    <a:pt x="812111" y="1621822"/>
                    <a:pt x="830394" y="1606247"/>
                    <a:pt x="851115" y="1583428"/>
                  </a:cubicBezTo>
                  <a:cubicBezTo>
                    <a:pt x="871836" y="1560608"/>
                    <a:pt x="887071" y="1560405"/>
                    <a:pt x="894249" y="1572661"/>
                  </a:cubicBezTo>
                  <a:cubicBezTo>
                    <a:pt x="901494" y="1584917"/>
                    <a:pt x="889103" y="1597580"/>
                    <a:pt x="891202" y="1610378"/>
                  </a:cubicBezTo>
                  <a:cubicBezTo>
                    <a:pt x="893301" y="1623176"/>
                    <a:pt x="906506" y="1633130"/>
                    <a:pt x="916189" y="1642543"/>
                  </a:cubicBezTo>
                  <a:cubicBezTo>
                    <a:pt x="925872" y="1651955"/>
                    <a:pt x="921606" y="1691703"/>
                    <a:pt x="929732" y="1696443"/>
                  </a:cubicBezTo>
                  <a:cubicBezTo>
                    <a:pt x="937925" y="1701183"/>
                    <a:pt x="942529" y="1696714"/>
                    <a:pt x="939685" y="1702538"/>
                  </a:cubicBezTo>
                  <a:cubicBezTo>
                    <a:pt x="938805" y="1704433"/>
                    <a:pt x="937993" y="1705043"/>
                    <a:pt x="937518" y="1705314"/>
                  </a:cubicBezTo>
                  <a:cubicBezTo>
                    <a:pt x="938128" y="1705246"/>
                    <a:pt x="939347" y="1705449"/>
                    <a:pt x="941717" y="1706668"/>
                  </a:cubicBezTo>
                  <a:cubicBezTo>
                    <a:pt x="946931" y="1709445"/>
                    <a:pt x="939956" y="1720753"/>
                    <a:pt x="938196" y="1733009"/>
                  </a:cubicBezTo>
                  <a:cubicBezTo>
                    <a:pt x="937925" y="1731790"/>
                    <a:pt x="937586" y="1730436"/>
                    <a:pt x="937180" y="1728879"/>
                  </a:cubicBezTo>
                  <a:cubicBezTo>
                    <a:pt x="934878" y="1719263"/>
                    <a:pt x="927091" y="1722242"/>
                    <a:pt x="920996" y="1722446"/>
                  </a:cubicBezTo>
                  <a:cubicBezTo>
                    <a:pt x="914902" y="1722649"/>
                    <a:pt x="917881" y="1726305"/>
                    <a:pt x="915241" y="1729285"/>
                  </a:cubicBezTo>
                  <a:cubicBezTo>
                    <a:pt x="912600" y="1732332"/>
                    <a:pt x="899937" y="1737072"/>
                    <a:pt x="896755" y="1739103"/>
                  </a:cubicBezTo>
                  <a:cubicBezTo>
                    <a:pt x="893504" y="1741203"/>
                    <a:pt x="876169" y="1728608"/>
                    <a:pt x="873461" y="1727457"/>
                  </a:cubicBezTo>
                  <a:cubicBezTo>
                    <a:pt x="870820" y="1726305"/>
                    <a:pt x="865606" y="1717299"/>
                    <a:pt x="874747" y="1716893"/>
                  </a:cubicBezTo>
                  <a:cubicBezTo>
                    <a:pt x="883889" y="1716487"/>
                    <a:pt x="888223" y="1711205"/>
                    <a:pt x="888832" y="1706126"/>
                  </a:cubicBezTo>
                  <a:cubicBezTo>
                    <a:pt x="889374" y="1701048"/>
                    <a:pt x="880503" y="1704095"/>
                    <a:pt x="873529" y="1702944"/>
                  </a:cubicBezTo>
                  <a:cubicBezTo>
                    <a:pt x="866554" y="1701793"/>
                    <a:pt x="859376" y="1698001"/>
                    <a:pt x="857480" y="1692583"/>
                  </a:cubicBezTo>
                  <a:cubicBezTo>
                    <a:pt x="855584" y="1687099"/>
                    <a:pt x="859308" y="1673623"/>
                    <a:pt x="862897" y="1669831"/>
                  </a:cubicBezTo>
                  <a:cubicBezTo>
                    <a:pt x="866486" y="1666039"/>
                    <a:pt x="865877" y="1657981"/>
                    <a:pt x="866418" y="1645183"/>
                  </a:cubicBezTo>
                  <a:lnTo>
                    <a:pt x="866418" y="1645116"/>
                  </a:lnTo>
                  <a:cubicBezTo>
                    <a:pt x="862897" y="1648231"/>
                    <a:pt x="859308" y="1649856"/>
                    <a:pt x="854162" y="1650871"/>
                  </a:cubicBezTo>
                  <a:cubicBezTo>
                    <a:pt x="847323" y="1652158"/>
                    <a:pt x="844953" y="1655137"/>
                    <a:pt x="840010" y="1661977"/>
                  </a:cubicBezTo>
                  <a:cubicBezTo>
                    <a:pt x="835066" y="1668748"/>
                    <a:pt x="817664" y="1666310"/>
                    <a:pt x="812924" y="1668410"/>
                  </a:cubicBezTo>
                  <a:cubicBezTo>
                    <a:pt x="808184" y="1670509"/>
                    <a:pt x="811163" y="1675655"/>
                    <a:pt x="813059" y="1680733"/>
                  </a:cubicBezTo>
                  <a:cubicBezTo>
                    <a:pt x="814955" y="1685812"/>
                    <a:pt x="814955" y="1691771"/>
                    <a:pt x="814143" y="1694209"/>
                  </a:cubicBezTo>
                  <a:cubicBezTo>
                    <a:pt x="813398" y="1696646"/>
                    <a:pt x="806965" y="1695834"/>
                    <a:pt x="806762" y="1700167"/>
                  </a:cubicBezTo>
                  <a:cubicBezTo>
                    <a:pt x="806559" y="1704501"/>
                    <a:pt x="813059" y="1708496"/>
                    <a:pt x="812247" y="1711137"/>
                  </a:cubicBezTo>
                  <a:cubicBezTo>
                    <a:pt x="811502" y="1713778"/>
                    <a:pt x="800058" y="1715742"/>
                    <a:pt x="802361" y="1720820"/>
                  </a:cubicBezTo>
                  <a:cubicBezTo>
                    <a:pt x="804663" y="1725899"/>
                    <a:pt x="797756" y="1722649"/>
                    <a:pt x="792610" y="1730030"/>
                  </a:cubicBezTo>
                  <a:cubicBezTo>
                    <a:pt x="787463" y="1737410"/>
                    <a:pt x="798230" y="1753053"/>
                    <a:pt x="808116" y="1757589"/>
                  </a:cubicBezTo>
                  <a:cubicBezTo>
                    <a:pt x="818003" y="1762126"/>
                    <a:pt x="820914" y="1768965"/>
                    <a:pt x="825315" y="1777633"/>
                  </a:cubicBezTo>
                  <a:cubicBezTo>
                    <a:pt x="829717" y="1786300"/>
                    <a:pt x="824368" y="1788264"/>
                    <a:pt x="826873" y="1796390"/>
                  </a:cubicBezTo>
                  <a:cubicBezTo>
                    <a:pt x="829311" y="1804516"/>
                    <a:pt x="822133" y="1810474"/>
                    <a:pt x="818680" y="1820632"/>
                  </a:cubicBezTo>
                  <a:cubicBezTo>
                    <a:pt x="815226" y="1830789"/>
                    <a:pt x="806153" y="1834174"/>
                    <a:pt x="798704" y="1832143"/>
                  </a:cubicBezTo>
                  <a:cubicBezTo>
                    <a:pt x="791323" y="1830044"/>
                    <a:pt x="776764" y="1820090"/>
                    <a:pt x="771821" y="1824559"/>
                  </a:cubicBezTo>
                  <a:cubicBezTo>
                    <a:pt x="766878" y="1829096"/>
                    <a:pt x="770399" y="1836951"/>
                    <a:pt x="764711" y="1836951"/>
                  </a:cubicBezTo>
                  <a:cubicBezTo>
                    <a:pt x="759023" y="1836951"/>
                    <a:pt x="754621" y="1843451"/>
                    <a:pt x="737558" y="1843654"/>
                  </a:cubicBezTo>
                  <a:cubicBezTo>
                    <a:pt x="720426" y="1843858"/>
                    <a:pt x="715550" y="1846228"/>
                    <a:pt x="706070" y="1850358"/>
                  </a:cubicBezTo>
                  <a:cubicBezTo>
                    <a:pt x="696591" y="1854489"/>
                    <a:pt x="688600" y="1873788"/>
                    <a:pt x="688600" y="1879272"/>
                  </a:cubicBezTo>
                  <a:cubicBezTo>
                    <a:pt x="688600" y="1884757"/>
                    <a:pt x="694288" y="1897352"/>
                    <a:pt x="691444" y="1899790"/>
                  </a:cubicBezTo>
                  <a:cubicBezTo>
                    <a:pt x="688600" y="1902228"/>
                    <a:pt x="675531" y="1913807"/>
                    <a:pt x="688668" y="1922474"/>
                  </a:cubicBezTo>
                  <a:cubicBezTo>
                    <a:pt x="701804" y="1931142"/>
                    <a:pt x="699773" y="1936627"/>
                    <a:pt x="698080" y="1937778"/>
                  </a:cubicBezTo>
                  <a:cubicBezTo>
                    <a:pt x="696387" y="1938929"/>
                    <a:pt x="681490" y="1924912"/>
                    <a:pt x="677698" y="1924709"/>
                  </a:cubicBezTo>
                  <a:cubicBezTo>
                    <a:pt x="673906" y="1924506"/>
                    <a:pt x="665306" y="1922745"/>
                    <a:pt x="657519" y="1928162"/>
                  </a:cubicBezTo>
                  <a:cubicBezTo>
                    <a:pt x="649732" y="1933647"/>
                    <a:pt x="652915" y="1947596"/>
                    <a:pt x="647023" y="1948883"/>
                  </a:cubicBezTo>
                  <a:cubicBezTo>
                    <a:pt x="641132" y="1950169"/>
                    <a:pt x="643570" y="1954368"/>
                    <a:pt x="637475" y="1959311"/>
                  </a:cubicBezTo>
                  <a:cubicBezTo>
                    <a:pt x="631381" y="1964186"/>
                    <a:pt x="633006" y="1970010"/>
                    <a:pt x="632058" y="1976578"/>
                  </a:cubicBezTo>
                  <a:cubicBezTo>
                    <a:pt x="631110" y="1983146"/>
                    <a:pt x="614723" y="1982605"/>
                    <a:pt x="608426" y="1986126"/>
                  </a:cubicBezTo>
                  <a:cubicBezTo>
                    <a:pt x="602129" y="1989715"/>
                    <a:pt x="595966" y="2000075"/>
                    <a:pt x="588382" y="2002919"/>
                  </a:cubicBezTo>
                  <a:cubicBezTo>
                    <a:pt x="583304" y="2004815"/>
                    <a:pt x="577887" y="2009352"/>
                    <a:pt x="576465" y="2013415"/>
                  </a:cubicBezTo>
                  <a:cubicBezTo>
                    <a:pt x="575585" y="2014634"/>
                    <a:pt x="574027" y="2016597"/>
                    <a:pt x="567188" y="2017004"/>
                  </a:cubicBezTo>
                  <a:cubicBezTo>
                    <a:pt x="558046" y="2017545"/>
                    <a:pt x="559672" y="2014430"/>
                    <a:pt x="553780" y="2014024"/>
                  </a:cubicBezTo>
                  <a:cubicBezTo>
                    <a:pt x="547889" y="2013618"/>
                    <a:pt x="538680" y="2018696"/>
                    <a:pt x="538138" y="2011316"/>
                  </a:cubicBezTo>
                  <a:cubicBezTo>
                    <a:pt x="537597" y="2003935"/>
                    <a:pt x="538883" y="2010300"/>
                    <a:pt x="531841" y="2010503"/>
                  </a:cubicBezTo>
                  <a:cubicBezTo>
                    <a:pt x="524799" y="2010706"/>
                    <a:pt x="530148" y="2010503"/>
                    <a:pt x="528252" y="2013753"/>
                  </a:cubicBezTo>
                  <a:cubicBezTo>
                    <a:pt x="526356" y="2016936"/>
                    <a:pt x="518434" y="2023233"/>
                    <a:pt x="523580" y="2025874"/>
                  </a:cubicBezTo>
                  <a:cubicBezTo>
                    <a:pt x="528726" y="2028515"/>
                    <a:pt x="533398" y="2027499"/>
                    <a:pt x="535091" y="2035016"/>
                  </a:cubicBezTo>
                  <a:cubicBezTo>
                    <a:pt x="536784" y="2042532"/>
                    <a:pt x="532992" y="2048288"/>
                    <a:pt x="527846" y="2049033"/>
                  </a:cubicBezTo>
                  <a:cubicBezTo>
                    <a:pt x="522699" y="2049777"/>
                    <a:pt x="512813" y="2042397"/>
                    <a:pt x="506177" y="2043142"/>
                  </a:cubicBezTo>
                  <a:cubicBezTo>
                    <a:pt x="499541" y="2043886"/>
                    <a:pt x="502724" y="2047543"/>
                    <a:pt x="499677" y="2047543"/>
                  </a:cubicBezTo>
                  <a:cubicBezTo>
                    <a:pt x="496629" y="2047543"/>
                    <a:pt x="501708" y="2044970"/>
                    <a:pt x="497171" y="2038605"/>
                  </a:cubicBezTo>
                  <a:cubicBezTo>
                    <a:pt x="492634" y="2032172"/>
                    <a:pt x="476721" y="2033052"/>
                    <a:pt x="473539" y="2036641"/>
                  </a:cubicBezTo>
                  <a:cubicBezTo>
                    <a:pt x="470288" y="2040230"/>
                    <a:pt x="470559" y="2046189"/>
                    <a:pt x="462230" y="2045850"/>
                  </a:cubicBezTo>
                  <a:cubicBezTo>
                    <a:pt x="453901" y="2045444"/>
                    <a:pt x="445641" y="2040094"/>
                    <a:pt x="442796" y="2041246"/>
                  </a:cubicBezTo>
                  <a:cubicBezTo>
                    <a:pt x="439952" y="2042397"/>
                    <a:pt x="440765" y="2056752"/>
                    <a:pt x="437515" y="2058851"/>
                  </a:cubicBezTo>
                  <a:cubicBezTo>
                    <a:pt x="434264" y="2060950"/>
                    <a:pt x="438327" y="2057429"/>
                    <a:pt x="441713" y="2059867"/>
                  </a:cubicBezTo>
                  <a:cubicBezTo>
                    <a:pt x="445166" y="2062305"/>
                    <a:pt x="437176" y="2069008"/>
                    <a:pt x="438124" y="2073884"/>
                  </a:cubicBezTo>
                  <a:cubicBezTo>
                    <a:pt x="439072" y="2078759"/>
                    <a:pt x="446317" y="2088375"/>
                    <a:pt x="453360" y="2087427"/>
                  </a:cubicBezTo>
                  <a:cubicBezTo>
                    <a:pt x="460402" y="2086479"/>
                    <a:pt x="464465" y="2088036"/>
                    <a:pt x="466903" y="2092370"/>
                  </a:cubicBezTo>
                  <a:cubicBezTo>
                    <a:pt x="469341" y="2096704"/>
                    <a:pt x="483696" y="2087765"/>
                    <a:pt x="494734" y="2087765"/>
                  </a:cubicBezTo>
                  <a:cubicBezTo>
                    <a:pt x="505771" y="2087765"/>
                    <a:pt x="509495" y="2098464"/>
                    <a:pt x="509292" y="2104829"/>
                  </a:cubicBezTo>
                  <a:cubicBezTo>
                    <a:pt x="509292" y="2105033"/>
                    <a:pt x="509292" y="2105100"/>
                    <a:pt x="509224" y="2105236"/>
                  </a:cubicBezTo>
                  <a:cubicBezTo>
                    <a:pt x="508953" y="2105507"/>
                    <a:pt x="508818" y="2105981"/>
                    <a:pt x="508818" y="2106454"/>
                  </a:cubicBezTo>
                  <a:cubicBezTo>
                    <a:pt x="508886" y="2106319"/>
                    <a:pt x="509021" y="2106116"/>
                    <a:pt x="509156" y="2105913"/>
                  </a:cubicBezTo>
                  <a:cubicBezTo>
                    <a:pt x="509089" y="2106658"/>
                    <a:pt x="508953" y="2107199"/>
                    <a:pt x="508886" y="2107470"/>
                  </a:cubicBezTo>
                  <a:cubicBezTo>
                    <a:pt x="509292" y="2110382"/>
                    <a:pt x="511120" y="2115054"/>
                    <a:pt x="509766" y="2119591"/>
                  </a:cubicBezTo>
                  <a:cubicBezTo>
                    <a:pt x="507870" y="2125821"/>
                    <a:pt x="518027" y="2128868"/>
                    <a:pt x="526221" y="2135030"/>
                  </a:cubicBezTo>
                  <a:cubicBezTo>
                    <a:pt x="534414" y="2141260"/>
                    <a:pt x="537122" y="2144307"/>
                    <a:pt x="545722" y="2151146"/>
                  </a:cubicBezTo>
                  <a:cubicBezTo>
                    <a:pt x="553171" y="2157037"/>
                    <a:pt x="550665" y="2168075"/>
                    <a:pt x="548702" y="2171934"/>
                  </a:cubicBezTo>
                  <a:cubicBezTo>
                    <a:pt x="553374" y="2173289"/>
                    <a:pt x="559604" y="2175591"/>
                    <a:pt x="562042" y="2181008"/>
                  </a:cubicBezTo>
                  <a:cubicBezTo>
                    <a:pt x="565089" y="2187780"/>
                    <a:pt x="564953" y="2188795"/>
                    <a:pt x="563057" y="2185410"/>
                  </a:cubicBezTo>
                  <a:cubicBezTo>
                    <a:pt x="561161" y="2182024"/>
                    <a:pt x="548634" y="2186561"/>
                    <a:pt x="547077" y="2183581"/>
                  </a:cubicBezTo>
                  <a:cubicBezTo>
                    <a:pt x="545587" y="2180534"/>
                    <a:pt x="542201" y="2174440"/>
                    <a:pt x="537800" y="2179180"/>
                  </a:cubicBezTo>
                  <a:cubicBezTo>
                    <a:pt x="533398" y="2183920"/>
                    <a:pt x="538545" y="2216626"/>
                    <a:pt x="537394" y="2242628"/>
                  </a:cubicBezTo>
                  <a:cubicBezTo>
                    <a:pt x="536242" y="2268631"/>
                    <a:pt x="515251" y="2254343"/>
                    <a:pt x="510646" y="2254682"/>
                  </a:cubicBezTo>
                  <a:cubicBezTo>
                    <a:pt x="506110" y="2255088"/>
                    <a:pt x="504484" y="2261724"/>
                    <a:pt x="497645" y="2259422"/>
                  </a:cubicBezTo>
                  <a:cubicBezTo>
                    <a:pt x="490806" y="2257187"/>
                    <a:pt x="481800" y="2268495"/>
                    <a:pt x="476518" y="2268089"/>
                  </a:cubicBezTo>
                  <a:cubicBezTo>
                    <a:pt x="471169" y="2267683"/>
                    <a:pt x="469205" y="2263620"/>
                    <a:pt x="457423" y="2263214"/>
                  </a:cubicBezTo>
                  <a:cubicBezTo>
                    <a:pt x="445641" y="2262807"/>
                    <a:pt x="444286" y="2265651"/>
                    <a:pt x="438192" y="2264907"/>
                  </a:cubicBezTo>
                  <a:cubicBezTo>
                    <a:pt x="432098" y="2264162"/>
                    <a:pt x="425055" y="2263349"/>
                    <a:pt x="416929" y="2262740"/>
                  </a:cubicBezTo>
                  <a:cubicBezTo>
                    <a:pt x="408736" y="2262198"/>
                    <a:pt x="401965" y="2262604"/>
                    <a:pt x="394922" y="2261115"/>
                  </a:cubicBezTo>
                  <a:cubicBezTo>
                    <a:pt x="387880" y="2259625"/>
                    <a:pt x="384968" y="2263214"/>
                    <a:pt x="378129" y="2265245"/>
                  </a:cubicBezTo>
                  <a:cubicBezTo>
                    <a:pt x="371290" y="2267344"/>
                    <a:pt x="361065" y="2246962"/>
                    <a:pt x="357679" y="2247504"/>
                  </a:cubicBezTo>
                  <a:cubicBezTo>
                    <a:pt x="354226" y="2248045"/>
                    <a:pt x="350163" y="2253395"/>
                    <a:pt x="339464" y="2251499"/>
                  </a:cubicBezTo>
                  <a:cubicBezTo>
                    <a:pt x="328833" y="2249603"/>
                    <a:pt x="316103" y="2254208"/>
                    <a:pt x="315764" y="2262333"/>
                  </a:cubicBezTo>
                  <a:cubicBezTo>
                    <a:pt x="315357" y="2270459"/>
                    <a:pt x="316103" y="2271136"/>
                    <a:pt x="300934" y="2273371"/>
                  </a:cubicBezTo>
                  <a:cubicBezTo>
                    <a:pt x="285766" y="2275605"/>
                    <a:pt x="286105" y="2287388"/>
                    <a:pt x="291590" y="2290638"/>
                  </a:cubicBezTo>
                  <a:cubicBezTo>
                    <a:pt x="297075" y="2293821"/>
                    <a:pt x="305065" y="2290299"/>
                    <a:pt x="309060" y="2294091"/>
                  </a:cubicBezTo>
                  <a:cubicBezTo>
                    <a:pt x="313055" y="2297883"/>
                    <a:pt x="312107" y="2307296"/>
                    <a:pt x="308112" y="2313864"/>
                  </a:cubicBezTo>
                  <a:cubicBezTo>
                    <a:pt x="304117" y="2320432"/>
                    <a:pt x="312175" y="2322667"/>
                    <a:pt x="314816" y="2328490"/>
                  </a:cubicBezTo>
                  <a:cubicBezTo>
                    <a:pt x="317457" y="2334314"/>
                    <a:pt x="306893" y="2342169"/>
                    <a:pt x="305539" y="2348534"/>
                  </a:cubicBezTo>
                  <a:cubicBezTo>
                    <a:pt x="304185" y="2354967"/>
                    <a:pt x="313326" y="2359233"/>
                    <a:pt x="315967" y="2367900"/>
                  </a:cubicBezTo>
                  <a:cubicBezTo>
                    <a:pt x="318608" y="2376568"/>
                    <a:pt x="315357" y="2382865"/>
                    <a:pt x="313258" y="2387063"/>
                  </a:cubicBezTo>
                  <a:cubicBezTo>
                    <a:pt x="311159" y="2391262"/>
                    <a:pt x="310144" y="2395054"/>
                    <a:pt x="308045" y="2400674"/>
                  </a:cubicBezTo>
                  <a:cubicBezTo>
                    <a:pt x="305945" y="2406294"/>
                    <a:pt x="294366" y="2404060"/>
                    <a:pt x="290913" y="2415029"/>
                  </a:cubicBezTo>
                  <a:cubicBezTo>
                    <a:pt x="287459" y="2425932"/>
                    <a:pt x="288475" y="2428166"/>
                    <a:pt x="285360" y="2438594"/>
                  </a:cubicBezTo>
                  <a:cubicBezTo>
                    <a:pt x="282245" y="2449022"/>
                    <a:pt x="282922" y="2448954"/>
                    <a:pt x="287662" y="2444892"/>
                  </a:cubicBezTo>
                  <a:cubicBezTo>
                    <a:pt x="292335" y="2440761"/>
                    <a:pt x="302560" y="2445433"/>
                    <a:pt x="293012" y="2453491"/>
                  </a:cubicBezTo>
                  <a:cubicBezTo>
                    <a:pt x="283464" y="2461549"/>
                    <a:pt x="293215" y="2471165"/>
                    <a:pt x="296195" y="2470149"/>
                  </a:cubicBezTo>
                  <a:cubicBezTo>
                    <a:pt x="299174" y="2469133"/>
                    <a:pt x="301273" y="2462091"/>
                    <a:pt x="302086" y="2465138"/>
                  </a:cubicBezTo>
                  <a:cubicBezTo>
                    <a:pt x="302966" y="2468253"/>
                    <a:pt x="293960" y="2471097"/>
                    <a:pt x="292809" y="2477462"/>
                  </a:cubicBezTo>
                  <a:cubicBezTo>
                    <a:pt x="291657" y="2483828"/>
                    <a:pt x="306148" y="2486536"/>
                    <a:pt x="307096" y="2491276"/>
                  </a:cubicBezTo>
                  <a:cubicBezTo>
                    <a:pt x="308045" y="2496016"/>
                    <a:pt x="308383" y="2506173"/>
                    <a:pt x="305878" y="2514908"/>
                  </a:cubicBezTo>
                  <a:cubicBezTo>
                    <a:pt x="303440" y="2523643"/>
                    <a:pt x="304727" y="2518362"/>
                    <a:pt x="308315" y="2515315"/>
                  </a:cubicBezTo>
                  <a:cubicBezTo>
                    <a:pt x="311904" y="2512267"/>
                    <a:pt x="312988" y="2508408"/>
                    <a:pt x="317931" y="2508746"/>
                  </a:cubicBezTo>
                  <a:cubicBezTo>
                    <a:pt x="322874" y="2509153"/>
                    <a:pt x="328765" y="2522966"/>
                    <a:pt x="336146" y="2521612"/>
                  </a:cubicBezTo>
                  <a:cubicBezTo>
                    <a:pt x="343527" y="2520325"/>
                    <a:pt x="346439" y="2505767"/>
                    <a:pt x="360320" y="2505767"/>
                  </a:cubicBezTo>
                  <a:cubicBezTo>
                    <a:pt x="374201" y="2505767"/>
                    <a:pt x="372847" y="2525133"/>
                    <a:pt x="385916" y="2544703"/>
                  </a:cubicBezTo>
                  <a:cubicBezTo>
                    <a:pt x="399053" y="2564272"/>
                    <a:pt x="415507" y="2541723"/>
                    <a:pt x="421399" y="2541182"/>
                  </a:cubicBezTo>
                  <a:cubicBezTo>
                    <a:pt x="425191" y="2540775"/>
                    <a:pt x="427628" y="2536645"/>
                    <a:pt x="430675" y="2537390"/>
                  </a:cubicBezTo>
                  <a:cubicBezTo>
                    <a:pt x="433723" y="2538134"/>
                    <a:pt x="437379" y="2540369"/>
                    <a:pt x="448349" y="2530550"/>
                  </a:cubicBezTo>
                  <a:cubicBezTo>
                    <a:pt x="459386" y="2520732"/>
                    <a:pt x="475502" y="2534207"/>
                    <a:pt x="486878" y="2537593"/>
                  </a:cubicBezTo>
                  <a:cubicBezTo>
                    <a:pt x="498254" y="2540979"/>
                    <a:pt x="510646" y="2524727"/>
                    <a:pt x="514777" y="2526217"/>
                  </a:cubicBezTo>
                  <a:cubicBezTo>
                    <a:pt x="518975" y="2527706"/>
                    <a:pt x="520329" y="2526149"/>
                    <a:pt x="521413" y="2517075"/>
                  </a:cubicBezTo>
                  <a:cubicBezTo>
                    <a:pt x="522564" y="2508001"/>
                    <a:pt x="535362" y="2515315"/>
                    <a:pt x="544842" y="2513419"/>
                  </a:cubicBezTo>
                  <a:cubicBezTo>
                    <a:pt x="554322" y="2511523"/>
                    <a:pt x="552291" y="2498386"/>
                    <a:pt x="551952" y="2490463"/>
                  </a:cubicBezTo>
                  <a:cubicBezTo>
                    <a:pt x="551546" y="2482541"/>
                    <a:pt x="563735" y="2477530"/>
                    <a:pt x="572131" y="2471165"/>
                  </a:cubicBezTo>
                  <a:cubicBezTo>
                    <a:pt x="580460" y="2464732"/>
                    <a:pt x="581611" y="2458367"/>
                    <a:pt x="581949" y="2448142"/>
                  </a:cubicBezTo>
                  <a:cubicBezTo>
                    <a:pt x="582356" y="2437985"/>
                    <a:pt x="583778" y="2433854"/>
                    <a:pt x="578429" y="2425593"/>
                  </a:cubicBezTo>
                  <a:cubicBezTo>
                    <a:pt x="573079" y="2417332"/>
                    <a:pt x="575246" y="2416181"/>
                    <a:pt x="579783" y="2407513"/>
                  </a:cubicBezTo>
                  <a:cubicBezTo>
                    <a:pt x="584320" y="2398846"/>
                    <a:pt x="594409" y="2388824"/>
                    <a:pt x="599691" y="2372979"/>
                  </a:cubicBezTo>
                  <a:cubicBezTo>
                    <a:pt x="605040" y="2357134"/>
                    <a:pt x="646482" y="2363566"/>
                    <a:pt x="660566" y="2355982"/>
                  </a:cubicBezTo>
                  <a:cubicBezTo>
                    <a:pt x="674651" y="2348466"/>
                    <a:pt x="663004" y="2325782"/>
                    <a:pt x="663004" y="2316369"/>
                  </a:cubicBezTo>
                  <a:cubicBezTo>
                    <a:pt x="663004" y="2306957"/>
                    <a:pt x="675260" y="2294836"/>
                    <a:pt x="680610" y="2280075"/>
                  </a:cubicBezTo>
                  <a:cubicBezTo>
                    <a:pt x="685959" y="2265380"/>
                    <a:pt x="687314" y="2266125"/>
                    <a:pt x="700992" y="2265042"/>
                  </a:cubicBezTo>
                  <a:cubicBezTo>
                    <a:pt x="714670" y="2263891"/>
                    <a:pt x="729838" y="2256104"/>
                    <a:pt x="747715" y="2270391"/>
                  </a:cubicBezTo>
                  <a:cubicBezTo>
                    <a:pt x="765592" y="2284747"/>
                    <a:pt x="776900" y="2279262"/>
                    <a:pt x="786380" y="2264568"/>
                  </a:cubicBezTo>
                  <a:cubicBezTo>
                    <a:pt x="795860" y="2249874"/>
                    <a:pt x="798297" y="2250822"/>
                    <a:pt x="805137" y="2250416"/>
                  </a:cubicBezTo>
                  <a:cubicBezTo>
                    <a:pt x="811976" y="2250009"/>
                    <a:pt x="811705" y="2240123"/>
                    <a:pt x="816648" y="2234435"/>
                  </a:cubicBezTo>
                  <a:cubicBezTo>
                    <a:pt x="821591" y="2228815"/>
                    <a:pt x="832967" y="2224616"/>
                    <a:pt x="858022" y="2223872"/>
                  </a:cubicBezTo>
                  <a:cubicBezTo>
                    <a:pt x="883076" y="2223127"/>
                    <a:pt x="881925" y="2251567"/>
                    <a:pt x="894114" y="2274183"/>
                  </a:cubicBezTo>
                  <a:cubicBezTo>
                    <a:pt x="906302" y="2296800"/>
                    <a:pt x="923637" y="2295920"/>
                    <a:pt x="929664" y="2305738"/>
                  </a:cubicBezTo>
                  <a:cubicBezTo>
                    <a:pt x="935758" y="2315557"/>
                    <a:pt x="948285" y="2347586"/>
                    <a:pt x="967652" y="2349482"/>
                  </a:cubicBezTo>
                  <a:cubicBezTo>
                    <a:pt x="987018" y="2351378"/>
                    <a:pt x="1019182" y="2363770"/>
                    <a:pt x="1023719" y="2367155"/>
                  </a:cubicBezTo>
                  <a:cubicBezTo>
                    <a:pt x="1028256" y="2370541"/>
                    <a:pt x="1039497" y="2365530"/>
                    <a:pt x="1045591" y="2373453"/>
                  </a:cubicBezTo>
                  <a:cubicBezTo>
                    <a:pt x="1051685" y="2381375"/>
                    <a:pt x="1052362" y="2391465"/>
                    <a:pt x="1057644" y="2394444"/>
                  </a:cubicBezTo>
                  <a:cubicBezTo>
                    <a:pt x="1062994" y="2397491"/>
                    <a:pt x="1062994" y="2403653"/>
                    <a:pt x="1066041" y="2413878"/>
                  </a:cubicBezTo>
                  <a:cubicBezTo>
                    <a:pt x="1069088" y="2424036"/>
                    <a:pt x="1074437" y="2429791"/>
                    <a:pt x="1078229" y="2439610"/>
                  </a:cubicBezTo>
                  <a:cubicBezTo>
                    <a:pt x="1082021" y="2449429"/>
                    <a:pt x="1075724" y="2447329"/>
                    <a:pt x="1067734" y="2464326"/>
                  </a:cubicBezTo>
                  <a:cubicBezTo>
                    <a:pt x="1065364" y="2469337"/>
                    <a:pt x="1064483" y="2473670"/>
                    <a:pt x="1064551" y="2477462"/>
                  </a:cubicBezTo>
                  <a:cubicBezTo>
                    <a:pt x="1061097" y="2475770"/>
                    <a:pt x="1056764" y="2474821"/>
                    <a:pt x="1052701" y="2474821"/>
                  </a:cubicBezTo>
                  <a:cubicBezTo>
                    <a:pt x="1042408" y="2474821"/>
                    <a:pt x="1040919" y="2480239"/>
                    <a:pt x="1031236" y="2487078"/>
                  </a:cubicBezTo>
                  <a:cubicBezTo>
                    <a:pt x="1021552" y="2493849"/>
                    <a:pt x="1004420" y="2492969"/>
                    <a:pt x="981194" y="2486671"/>
                  </a:cubicBezTo>
                  <a:cubicBezTo>
                    <a:pt x="969954" y="2483624"/>
                    <a:pt x="977132" y="2483556"/>
                    <a:pt x="973746" y="2488093"/>
                  </a:cubicBezTo>
                  <a:cubicBezTo>
                    <a:pt x="970292" y="2492630"/>
                    <a:pt x="966568" y="2506782"/>
                    <a:pt x="980788" y="2514096"/>
                  </a:cubicBezTo>
                  <a:cubicBezTo>
                    <a:pt x="995008" y="2521477"/>
                    <a:pt x="1013223" y="2517888"/>
                    <a:pt x="1025209" y="2526894"/>
                  </a:cubicBezTo>
                  <a:cubicBezTo>
                    <a:pt x="1037194" y="2535967"/>
                    <a:pt x="1043627" y="2535764"/>
                    <a:pt x="1051550" y="2534681"/>
                  </a:cubicBezTo>
                  <a:cubicBezTo>
                    <a:pt x="1059540" y="2533530"/>
                    <a:pt x="1055884" y="2521071"/>
                    <a:pt x="1052430" y="2506918"/>
                  </a:cubicBezTo>
                  <a:cubicBezTo>
                    <a:pt x="1049045" y="2493037"/>
                    <a:pt x="1063536" y="2500011"/>
                    <a:pt x="1069427" y="2491005"/>
                  </a:cubicBezTo>
                  <a:cubicBezTo>
                    <a:pt x="1070578" y="2492359"/>
                    <a:pt x="1071729" y="2493375"/>
                    <a:pt x="1072677" y="2494052"/>
                  </a:cubicBezTo>
                  <a:cubicBezTo>
                    <a:pt x="1076875" y="2497099"/>
                    <a:pt x="1106737" y="2485859"/>
                    <a:pt x="1107076" y="2476447"/>
                  </a:cubicBezTo>
                  <a:cubicBezTo>
                    <a:pt x="1107482" y="2467034"/>
                    <a:pt x="1099898" y="2451392"/>
                    <a:pt x="1105586" y="2439271"/>
                  </a:cubicBezTo>
                  <a:cubicBezTo>
                    <a:pt x="1111274" y="2427218"/>
                    <a:pt x="1103148" y="2432026"/>
                    <a:pt x="1096715" y="2423020"/>
                  </a:cubicBezTo>
                  <a:cubicBezTo>
                    <a:pt x="1090282" y="2413946"/>
                    <a:pt x="1097528" y="2410831"/>
                    <a:pt x="1100237" y="2393158"/>
                  </a:cubicBezTo>
                  <a:cubicBezTo>
                    <a:pt x="1102878" y="2375416"/>
                    <a:pt x="1116149" y="2393429"/>
                    <a:pt x="1119197" y="2396069"/>
                  </a:cubicBezTo>
                  <a:cubicBezTo>
                    <a:pt x="1122244" y="2398710"/>
                    <a:pt x="1138901" y="2399591"/>
                    <a:pt x="1146486" y="2404128"/>
                  </a:cubicBezTo>
                  <a:cubicBezTo>
                    <a:pt x="1154070" y="2408664"/>
                    <a:pt x="1149397" y="2403992"/>
                    <a:pt x="1150955" y="2397221"/>
                  </a:cubicBezTo>
                  <a:cubicBezTo>
                    <a:pt x="1152444" y="2390449"/>
                    <a:pt x="1145199" y="2385167"/>
                    <a:pt x="1141407" y="2382865"/>
                  </a:cubicBezTo>
                  <a:cubicBezTo>
                    <a:pt x="1137615" y="2380631"/>
                    <a:pt x="1131589" y="2364244"/>
                    <a:pt x="1124749" y="2359707"/>
                  </a:cubicBezTo>
                  <a:cubicBezTo>
                    <a:pt x="1117910" y="2355170"/>
                    <a:pt x="1104503" y="2341424"/>
                    <a:pt x="1093871" y="2339189"/>
                  </a:cubicBezTo>
                  <a:cubicBezTo>
                    <a:pt x="1083240" y="2336955"/>
                    <a:pt x="1075114" y="2344877"/>
                    <a:pt x="1075859" y="2340340"/>
                  </a:cubicBezTo>
                  <a:cubicBezTo>
                    <a:pt x="1076604" y="2335804"/>
                    <a:pt x="1076333" y="2333163"/>
                    <a:pt x="1071796" y="2333163"/>
                  </a:cubicBezTo>
                  <a:cubicBezTo>
                    <a:pt x="1067260" y="2333163"/>
                    <a:pt x="1052092" y="2321584"/>
                    <a:pt x="1039158" y="2317792"/>
                  </a:cubicBezTo>
                  <a:cubicBezTo>
                    <a:pt x="1026225" y="2314000"/>
                    <a:pt x="1019588" y="2303368"/>
                    <a:pt x="1013494" y="2296529"/>
                  </a:cubicBezTo>
                  <a:cubicBezTo>
                    <a:pt x="1007400" y="2289758"/>
                    <a:pt x="997649" y="2279736"/>
                    <a:pt x="989320" y="2269917"/>
                  </a:cubicBezTo>
                  <a:cubicBezTo>
                    <a:pt x="980991" y="2260099"/>
                    <a:pt x="980720" y="2243035"/>
                    <a:pt x="972392" y="2234774"/>
                  </a:cubicBezTo>
                  <a:cubicBezTo>
                    <a:pt x="964063" y="2226512"/>
                    <a:pt x="954650" y="2217913"/>
                    <a:pt x="952416" y="2208094"/>
                  </a:cubicBezTo>
                  <a:cubicBezTo>
                    <a:pt x="950114" y="2198276"/>
                    <a:pt x="953499" y="2183310"/>
                    <a:pt x="970157" y="2172815"/>
                  </a:cubicBezTo>
                  <a:cubicBezTo>
                    <a:pt x="986883" y="2162251"/>
                    <a:pt x="980111" y="2174169"/>
                    <a:pt x="977809" y="2189202"/>
                  </a:cubicBezTo>
                  <a:cubicBezTo>
                    <a:pt x="975507" y="2204302"/>
                    <a:pt x="1000561" y="2210667"/>
                    <a:pt x="1006655" y="2205385"/>
                  </a:cubicBezTo>
                  <a:cubicBezTo>
                    <a:pt x="1012750" y="2200104"/>
                    <a:pt x="1010718" y="2192181"/>
                    <a:pt x="1016000" y="2189947"/>
                  </a:cubicBezTo>
                  <a:cubicBezTo>
                    <a:pt x="1021349" y="2187712"/>
                    <a:pt x="1030287" y="2190624"/>
                    <a:pt x="1034079" y="2200442"/>
                  </a:cubicBezTo>
                  <a:cubicBezTo>
                    <a:pt x="1037871" y="2210261"/>
                    <a:pt x="1044846" y="2215543"/>
                    <a:pt x="1045591" y="2223059"/>
                  </a:cubicBezTo>
                  <a:cubicBezTo>
                    <a:pt x="1046336" y="2230575"/>
                    <a:pt x="1037465" y="2238091"/>
                    <a:pt x="1043560" y="2244118"/>
                  </a:cubicBezTo>
                  <a:cubicBezTo>
                    <a:pt x="1049654" y="2250145"/>
                    <a:pt x="1062113" y="2260979"/>
                    <a:pt x="1076537" y="2263281"/>
                  </a:cubicBezTo>
                  <a:cubicBezTo>
                    <a:pt x="1090960" y="2265516"/>
                    <a:pt x="1092179" y="2263552"/>
                    <a:pt x="1101252" y="2273371"/>
                  </a:cubicBezTo>
                  <a:cubicBezTo>
                    <a:pt x="1110394" y="2283189"/>
                    <a:pt x="1115946" y="2283054"/>
                    <a:pt x="1133417" y="2287997"/>
                  </a:cubicBezTo>
                  <a:cubicBezTo>
                    <a:pt x="1150887" y="2292873"/>
                    <a:pt x="1156507" y="2302894"/>
                    <a:pt x="1167545" y="2314609"/>
                  </a:cubicBezTo>
                  <a:cubicBezTo>
                    <a:pt x="1178582" y="2326323"/>
                    <a:pt x="1187115" y="2334517"/>
                    <a:pt x="1186369" y="2344336"/>
                  </a:cubicBezTo>
                  <a:cubicBezTo>
                    <a:pt x="1185625" y="2354154"/>
                    <a:pt x="1173842" y="2385912"/>
                    <a:pt x="1178989" y="2394986"/>
                  </a:cubicBezTo>
                  <a:cubicBezTo>
                    <a:pt x="1184135" y="2404060"/>
                    <a:pt x="1185557" y="2398710"/>
                    <a:pt x="1182103" y="2402096"/>
                  </a:cubicBezTo>
                  <a:cubicBezTo>
                    <a:pt x="1178650" y="2405482"/>
                    <a:pt x="1179666" y="2421259"/>
                    <a:pt x="1185354" y="2429791"/>
                  </a:cubicBezTo>
                  <a:cubicBezTo>
                    <a:pt x="1191042" y="2438255"/>
                    <a:pt x="1217112" y="2425661"/>
                    <a:pt x="1225711" y="2435276"/>
                  </a:cubicBezTo>
                  <a:cubicBezTo>
                    <a:pt x="1234244" y="2444892"/>
                    <a:pt x="1224560" y="2454304"/>
                    <a:pt x="1233093" y="2457689"/>
                  </a:cubicBezTo>
                  <a:cubicBezTo>
                    <a:pt x="1241625" y="2461075"/>
                    <a:pt x="1241218" y="2463648"/>
                    <a:pt x="1242369" y="2474957"/>
                  </a:cubicBezTo>
                  <a:cubicBezTo>
                    <a:pt x="1242979" y="2481119"/>
                    <a:pt x="1239932" y="2483489"/>
                    <a:pt x="1237155" y="2485656"/>
                  </a:cubicBezTo>
                  <a:cubicBezTo>
                    <a:pt x="1237155" y="2485656"/>
                    <a:pt x="1237155" y="2485656"/>
                    <a:pt x="1237087" y="2485656"/>
                  </a:cubicBezTo>
                  <a:cubicBezTo>
                    <a:pt x="1231941" y="2485114"/>
                    <a:pt x="1229503" y="2487620"/>
                    <a:pt x="1224696" y="2492969"/>
                  </a:cubicBezTo>
                  <a:cubicBezTo>
                    <a:pt x="1224154" y="2498589"/>
                    <a:pt x="1227675" y="2513757"/>
                    <a:pt x="1232822" y="2511320"/>
                  </a:cubicBezTo>
                  <a:cubicBezTo>
                    <a:pt x="1235259" y="2510168"/>
                    <a:pt x="1237494" y="2504413"/>
                    <a:pt x="1238645" y="2498724"/>
                  </a:cubicBezTo>
                  <a:cubicBezTo>
                    <a:pt x="1245349" y="2503465"/>
                    <a:pt x="1256048" y="2508408"/>
                    <a:pt x="1257605" y="2517075"/>
                  </a:cubicBezTo>
                  <a:cubicBezTo>
                    <a:pt x="1259908" y="2529535"/>
                    <a:pt x="1273653" y="2543484"/>
                    <a:pt x="1278800" y="2549104"/>
                  </a:cubicBezTo>
                  <a:cubicBezTo>
                    <a:pt x="1283946" y="2554724"/>
                    <a:pt x="1283201" y="2540979"/>
                    <a:pt x="1284352" y="2530212"/>
                  </a:cubicBezTo>
                  <a:cubicBezTo>
                    <a:pt x="1285503" y="2519445"/>
                    <a:pt x="1302703" y="2527368"/>
                    <a:pt x="1309542" y="2526826"/>
                  </a:cubicBezTo>
                  <a:cubicBezTo>
                    <a:pt x="1316381" y="2526284"/>
                    <a:pt x="1313944" y="2524117"/>
                    <a:pt x="1311100" y="2521341"/>
                  </a:cubicBezTo>
                  <a:cubicBezTo>
                    <a:pt x="1308255" y="2518497"/>
                    <a:pt x="1299114" y="2513215"/>
                    <a:pt x="1303109" y="2509288"/>
                  </a:cubicBezTo>
                  <a:cubicBezTo>
                    <a:pt x="1307104" y="2505361"/>
                    <a:pt x="1322950" y="2498996"/>
                    <a:pt x="1315501" y="2496151"/>
                  </a:cubicBezTo>
                  <a:cubicBezTo>
                    <a:pt x="1308120" y="2493307"/>
                    <a:pt x="1308662" y="2497303"/>
                    <a:pt x="1310355" y="2490531"/>
                  </a:cubicBezTo>
                  <a:cubicBezTo>
                    <a:pt x="1312047" y="2483760"/>
                    <a:pt x="1319090" y="2496896"/>
                    <a:pt x="1328773" y="2500824"/>
                  </a:cubicBezTo>
                  <a:cubicBezTo>
                    <a:pt x="1338456" y="2504751"/>
                    <a:pt x="1329856" y="2490870"/>
                    <a:pt x="1327554" y="2484708"/>
                  </a:cubicBezTo>
                  <a:cubicBezTo>
                    <a:pt x="1325252" y="2478478"/>
                    <a:pt x="1339878" y="2470488"/>
                    <a:pt x="1342181" y="2475566"/>
                  </a:cubicBezTo>
                  <a:cubicBezTo>
                    <a:pt x="1342519" y="2476379"/>
                    <a:pt x="1342925" y="2477598"/>
                    <a:pt x="1343332" y="2479020"/>
                  </a:cubicBezTo>
                  <a:cubicBezTo>
                    <a:pt x="1343941" y="2473467"/>
                    <a:pt x="1348275" y="2464867"/>
                    <a:pt x="1347462" y="2455116"/>
                  </a:cubicBezTo>
                  <a:cubicBezTo>
                    <a:pt x="1346311" y="2441574"/>
                    <a:pt x="1324033" y="2445637"/>
                    <a:pt x="1316585" y="2445095"/>
                  </a:cubicBezTo>
                  <a:cubicBezTo>
                    <a:pt x="1309204" y="2444553"/>
                    <a:pt x="1315162" y="2449496"/>
                    <a:pt x="1312860" y="2434734"/>
                  </a:cubicBezTo>
                  <a:cubicBezTo>
                    <a:pt x="1310558" y="2420040"/>
                    <a:pt x="1284894" y="2415436"/>
                    <a:pt x="1280357" y="2406430"/>
                  </a:cubicBezTo>
                  <a:cubicBezTo>
                    <a:pt x="1275820" y="2397356"/>
                    <a:pt x="1288754" y="2382053"/>
                    <a:pt x="1301890" y="2385438"/>
                  </a:cubicBezTo>
                  <a:cubicBezTo>
                    <a:pt x="1315027" y="2388824"/>
                    <a:pt x="1306427" y="2404737"/>
                    <a:pt x="1313808" y="2404195"/>
                  </a:cubicBezTo>
                  <a:cubicBezTo>
                    <a:pt x="1321189" y="2403653"/>
                    <a:pt x="1314824" y="2390923"/>
                    <a:pt x="1317126" y="2390923"/>
                  </a:cubicBezTo>
                  <a:cubicBezTo>
                    <a:pt x="1319429" y="2390923"/>
                    <a:pt x="1321663" y="2400809"/>
                    <a:pt x="1328502" y="2396273"/>
                  </a:cubicBezTo>
                  <a:cubicBezTo>
                    <a:pt x="1331075" y="2394580"/>
                    <a:pt x="1330805" y="2393835"/>
                    <a:pt x="1329653" y="2393564"/>
                  </a:cubicBezTo>
                  <a:cubicBezTo>
                    <a:pt x="1336763" y="2391600"/>
                    <a:pt x="1348275" y="2386996"/>
                    <a:pt x="1347462" y="2383678"/>
                  </a:cubicBezTo>
                  <a:cubicBezTo>
                    <a:pt x="1346311" y="2379141"/>
                    <a:pt x="1332430" y="2377719"/>
                    <a:pt x="1332971" y="2373724"/>
                  </a:cubicBezTo>
                  <a:cubicBezTo>
                    <a:pt x="1333513" y="2369796"/>
                    <a:pt x="1332565" y="2360858"/>
                    <a:pt x="1336560" y="2358623"/>
                  </a:cubicBezTo>
                  <a:cubicBezTo>
                    <a:pt x="1340555" y="2356389"/>
                    <a:pt x="1347598" y="2366275"/>
                    <a:pt x="1352202" y="2360587"/>
                  </a:cubicBezTo>
                  <a:cubicBezTo>
                    <a:pt x="1356807" y="2354899"/>
                    <a:pt x="1373397" y="2367697"/>
                    <a:pt x="1391680" y="2371083"/>
                  </a:cubicBezTo>
                  <a:cubicBezTo>
                    <a:pt x="1409895" y="2374469"/>
                    <a:pt x="1412739" y="2381985"/>
                    <a:pt x="1407051" y="2395595"/>
                  </a:cubicBezTo>
                  <a:cubicBezTo>
                    <a:pt x="1401363" y="2409138"/>
                    <a:pt x="1407728" y="2408190"/>
                    <a:pt x="1417953" y="2409883"/>
                  </a:cubicBezTo>
                  <a:cubicBezTo>
                    <a:pt x="1428246" y="2411576"/>
                    <a:pt x="1424386" y="2440152"/>
                    <a:pt x="1415312" y="2444688"/>
                  </a:cubicBezTo>
                  <a:cubicBezTo>
                    <a:pt x="1406171" y="2449225"/>
                    <a:pt x="1413145" y="2463920"/>
                    <a:pt x="1417141" y="2467305"/>
                  </a:cubicBezTo>
                  <a:cubicBezTo>
                    <a:pt x="1421136" y="2470691"/>
                    <a:pt x="1430006" y="2473873"/>
                    <a:pt x="1435152" y="2480103"/>
                  </a:cubicBezTo>
                  <a:cubicBezTo>
                    <a:pt x="1440299" y="2486333"/>
                    <a:pt x="1433460" y="2518836"/>
                    <a:pt x="1444294" y="2523373"/>
                  </a:cubicBezTo>
                  <a:cubicBezTo>
                    <a:pt x="1455128" y="2527909"/>
                    <a:pt x="1483772" y="2526623"/>
                    <a:pt x="1491762" y="2540708"/>
                  </a:cubicBezTo>
                  <a:cubicBezTo>
                    <a:pt x="1499752" y="2554860"/>
                    <a:pt x="1536860" y="2562715"/>
                    <a:pt x="1551080" y="2549714"/>
                  </a:cubicBezTo>
                  <a:cubicBezTo>
                    <a:pt x="1565300" y="2536713"/>
                    <a:pt x="1557919" y="2518971"/>
                    <a:pt x="1568753" y="2519581"/>
                  </a:cubicBezTo>
                  <a:cubicBezTo>
                    <a:pt x="1579588" y="2520122"/>
                    <a:pt x="1593740" y="2529196"/>
                    <a:pt x="1605725" y="2540505"/>
                  </a:cubicBezTo>
                  <a:cubicBezTo>
                    <a:pt x="1617711" y="2551813"/>
                    <a:pt x="1632676" y="2539624"/>
                    <a:pt x="1648656" y="2537322"/>
                  </a:cubicBezTo>
                  <a:cubicBezTo>
                    <a:pt x="1664637" y="2535087"/>
                    <a:pt x="1666398" y="2540031"/>
                    <a:pt x="1671002" y="2531024"/>
                  </a:cubicBezTo>
                  <a:cubicBezTo>
                    <a:pt x="1675539" y="2521950"/>
                    <a:pt x="1682717" y="2524727"/>
                    <a:pt x="1688947" y="2525878"/>
                  </a:cubicBezTo>
                  <a:cubicBezTo>
                    <a:pt x="1695244" y="2527029"/>
                    <a:pt x="1699036" y="2530212"/>
                    <a:pt x="1714949" y="2525675"/>
                  </a:cubicBezTo>
                  <a:cubicBezTo>
                    <a:pt x="1730930" y="2521138"/>
                    <a:pt x="1722465" y="2532243"/>
                    <a:pt x="1720163" y="2535697"/>
                  </a:cubicBezTo>
                  <a:cubicBezTo>
                    <a:pt x="1717861" y="2539082"/>
                    <a:pt x="1723549" y="2546734"/>
                    <a:pt x="1722398" y="2550729"/>
                  </a:cubicBezTo>
                  <a:cubicBezTo>
                    <a:pt x="1721246" y="2554657"/>
                    <a:pt x="1723616" y="2570164"/>
                    <a:pt x="1724226" y="2577476"/>
                  </a:cubicBezTo>
                  <a:cubicBezTo>
                    <a:pt x="1724768" y="2584858"/>
                    <a:pt x="1735331" y="2589259"/>
                    <a:pt x="1733638" y="2596640"/>
                  </a:cubicBezTo>
                  <a:cubicBezTo>
                    <a:pt x="1731945" y="2604021"/>
                    <a:pt x="1717454" y="2631445"/>
                    <a:pt x="1714610" y="2636524"/>
                  </a:cubicBezTo>
                  <a:cubicBezTo>
                    <a:pt x="1711766" y="2641602"/>
                    <a:pt x="1703370" y="2652775"/>
                    <a:pt x="1698224" y="2659546"/>
                  </a:cubicBezTo>
                  <a:cubicBezTo>
                    <a:pt x="1693077" y="2666318"/>
                    <a:pt x="1708449" y="2680809"/>
                    <a:pt x="1705604" y="2694420"/>
                  </a:cubicBezTo>
                  <a:cubicBezTo>
                    <a:pt x="1702896" y="2707421"/>
                    <a:pt x="1674998" y="2717036"/>
                    <a:pt x="1675810" y="2720963"/>
                  </a:cubicBezTo>
                  <a:cubicBezTo>
                    <a:pt x="1675268" y="2720761"/>
                    <a:pt x="1679670" y="2712228"/>
                    <a:pt x="1679264" y="2712228"/>
                  </a:cubicBezTo>
                  <a:cubicBezTo>
                    <a:pt x="1675472" y="2712228"/>
                    <a:pt x="1666872" y="2718729"/>
                    <a:pt x="1652787" y="2720219"/>
                  </a:cubicBezTo>
                  <a:cubicBezTo>
                    <a:pt x="1638703" y="2721708"/>
                    <a:pt x="1637145" y="2735658"/>
                    <a:pt x="1626514" y="2733762"/>
                  </a:cubicBezTo>
                  <a:cubicBezTo>
                    <a:pt x="1615882" y="2731865"/>
                    <a:pt x="1614664" y="2728412"/>
                    <a:pt x="1607824" y="2722386"/>
                  </a:cubicBezTo>
                  <a:cubicBezTo>
                    <a:pt x="1600986" y="2716359"/>
                    <a:pt x="1581484" y="2709113"/>
                    <a:pt x="1568956" y="2711754"/>
                  </a:cubicBezTo>
                  <a:cubicBezTo>
                    <a:pt x="1556429" y="2714395"/>
                    <a:pt x="1564623" y="2721708"/>
                    <a:pt x="1548236" y="2732272"/>
                  </a:cubicBezTo>
                  <a:cubicBezTo>
                    <a:pt x="1531917" y="2742836"/>
                    <a:pt x="1509435" y="2750013"/>
                    <a:pt x="1472937" y="2738705"/>
                  </a:cubicBezTo>
                  <a:cubicBezTo>
                    <a:pt x="1436439" y="2727396"/>
                    <a:pt x="1427433" y="2713244"/>
                    <a:pt x="1414161" y="2710197"/>
                  </a:cubicBezTo>
                  <a:cubicBezTo>
                    <a:pt x="1400889" y="2707150"/>
                    <a:pt x="1387279" y="2710129"/>
                    <a:pt x="1385044" y="2703019"/>
                  </a:cubicBezTo>
                  <a:cubicBezTo>
                    <a:pt x="1382741" y="2695842"/>
                    <a:pt x="1326877" y="2708436"/>
                    <a:pt x="1320038" y="2698618"/>
                  </a:cubicBezTo>
                  <a:cubicBezTo>
                    <a:pt x="1313199" y="2688799"/>
                    <a:pt x="1323153" y="2681621"/>
                    <a:pt x="1310626" y="2678168"/>
                  </a:cubicBezTo>
                  <a:cubicBezTo>
                    <a:pt x="1298098" y="2674782"/>
                    <a:pt x="1243859" y="2667130"/>
                    <a:pt x="1235124" y="2687851"/>
                  </a:cubicBezTo>
                  <a:cubicBezTo>
                    <a:pt x="1226389" y="2708572"/>
                    <a:pt x="1203637" y="2720828"/>
                    <a:pt x="1208580" y="2730647"/>
                  </a:cubicBezTo>
                  <a:cubicBezTo>
                    <a:pt x="1213523" y="2740465"/>
                    <a:pt x="1222191" y="2756581"/>
                    <a:pt x="1205465" y="2763759"/>
                  </a:cubicBezTo>
                  <a:cubicBezTo>
                    <a:pt x="1188740" y="2770937"/>
                    <a:pt x="1163753" y="2768431"/>
                    <a:pt x="1145741" y="2744664"/>
                  </a:cubicBezTo>
                  <a:cubicBezTo>
                    <a:pt x="1127729" y="2720896"/>
                    <a:pt x="1077891" y="2735454"/>
                    <a:pt x="1074031" y="2729022"/>
                  </a:cubicBezTo>
                  <a:cubicBezTo>
                    <a:pt x="1070239" y="2722589"/>
                    <a:pt x="1087913" y="2696993"/>
                    <a:pt x="1071594" y="2685346"/>
                  </a:cubicBezTo>
                  <a:cubicBezTo>
                    <a:pt x="1055274" y="2673631"/>
                    <a:pt x="1010650" y="2664896"/>
                    <a:pt x="997717" y="2664490"/>
                  </a:cubicBezTo>
                  <a:cubicBezTo>
                    <a:pt x="984783" y="2664084"/>
                    <a:pt x="955801" y="2668011"/>
                    <a:pt x="942462" y="2654468"/>
                  </a:cubicBezTo>
                  <a:cubicBezTo>
                    <a:pt x="929190" y="2640925"/>
                    <a:pt x="907318" y="2648509"/>
                    <a:pt x="902375" y="2644311"/>
                  </a:cubicBezTo>
                  <a:cubicBezTo>
                    <a:pt x="897432" y="2640180"/>
                    <a:pt x="883212" y="2622168"/>
                    <a:pt x="898786" y="2609370"/>
                  </a:cubicBezTo>
                  <a:cubicBezTo>
                    <a:pt x="914360" y="2596572"/>
                    <a:pt x="930950" y="2599958"/>
                    <a:pt x="921402" y="2582284"/>
                  </a:cubicBezTo>
                  <a:cubicBezTo>
                    <a:pt x="911923" y="2564543"/>
                    <a:pt x="908401" y="2563731"/>
                    <a:pt x="911855" y="2558110"/>
                  </a:cubicBezTo>
                  <a:cubicBezTo>
                    <a:pt x="915308" y="2552490"/>
                    <a:pt x="921402" y="2543823"/>
                    <a:pt x="924043" y="2538947"/>
                  </a:cubicBezTo>
                  <a:cubicBezTo>
                    <a:pt x="926684" y="2534072"/>
                    <a:pt x="921132" y="2528857"/>
                    <a:pt x="917340" y="2527029"/>
                  </a:cubicBezTo>
                  <a:cubicBezTo>
                    <a:pt x="913548" y="2525133"/>
                    <a:pt x="917475" y="2532447"/>
                    <a:pt x="913683" y="2536239"/>
                  </a:cubicBezTo>
                  <a:cubicBezTo>
                    <a:pt x="909891" y="2540031"/>
                    <a:pt x="900682" y="2536306"/>
                    <a:pt x="893843" y="2523847"/>
                  </a:cubicBezTo>
                  <a:cubicBezTo>
                    <a:pt x="887004" y="2511387"/>
                    <a:pt x="877862" y="2497167"/>
                    <a:pt x="862288" y="2512267"/>
                  </a:cubicBezTo>
                  <a:cubicBezTo>
                    <a:pt x="846713" y="2527368"/>
                    <a:pt x="821117" y="2521138"/>
                    <a:pt x="818883" y="2520732"/>
                  </a:cubicBezTo>
                  <a:cubicBezTo>
                    <a:pt x="816580" y="2520325"/>
                    <a:pt x="811840" y="2525540"/>
                    <a:pt x="804256" y="2525133"/>
                  </a:cubicBezTo>
                  <a:cubicBezTo>
                    <a:pt x="796672" y="2524727"/>
                    <a:pt x="791526" y="2532243"/>
                    <a:pt x="787395" y="2531837"/>
                  </a:cubicBezTo>
                  <a:cubicBezTo>
                    <a:pt x="783197" y="2531431"/>
                    <a:pt x="787734" y="2518565"/>
                    <a:pt x="777103" y="2518158"/>
                  </a:cubicBezTo>
                  <a:cubicBezTo>
                    <a:pt x="766472" y="2517752"/>
                    <a:pt x="767284" y="2525946"/>
                    <a:pt x="758955" y="2529738"/>
                  </a:cubicBezTo>
                  <a:cubicBezTo>
                    <a:pt x="750627" y="2533530"/>
                    <a:pt x="744668" y="2534275"/>
                    <a:pt x="738979" y="2533462"/>
                  </a:cubicBezTo>
                  <a:cubicBezTo>
                    <a:pt x="733292" y="2532717"/>
                    <a:pt x="736813" y="2535764"/>
                    <a:pt x="717785" y="2535020"/>
                  </a:cubicBezTo>
                  <a:cubicBezTo>
                    <a:pt x="698757" y="2534275"/>
                    <a:pt x="703023" y="2527029"/>
                    <a:pt x="691579" y="2531160"/>
                  </a:cubicBezTo>
                  <a:cubicBezTo>
                    <a:pt x="680203" y="2535290"/>
                    <a:pt x="676547" y="2541994"/>
                    <a:pt x="662868" y="2543213"/>
                  </a:cubicBezTo>
                  <a:cubicBezTo>
                    <a:pt x="649190" y="2544364"/>
                    <a:pt x="612083" y="2526691"/>
                    <a:pt x="604837" y="2536916"/>
                  </a:cubicBezTo>
                  <a:cubicBezTo>
                    <a:pt x="597592" y="2547073"/>
                    <a:pt x="587908" y="2543823"/>
                    <a:pt x="582221" y="2548021"/>
                  </a:cubicBezTo>
                  <a:cubicBezTo>
                    <a:pt x="576532" y="2552151"/>
                    <a:pt x="585539" y="2565491"/>
                    <a:pt x="575652" y="2566236"/>
                  </a:cubicBezTo>
                  <a:cubicBezTo>
                    <a:pt x="565766" y="2566981"/>
                    <a:pt x="543081" y="2561360"/>
                    <a:pt x="538545" y="2571924"/>
                  </a:cubicBezTo>
                  <a:cubicBezTo>
                    <a:pt x="534008" y="2582487"/>
                    <a:pt x="537190" y="2598739"/>
                    <a:pt x="522361" y="2598739"/>
                  </a:cubicBezTo>
                  <a:cubicBezTo>
                    <a:pt x="507531" y="2598739"/>
                    <a:pt x="495478" y="2593864"/>
                    <a:pt x="490129" y="2588175"/>
                  </a:cubicBezTo>
                  <a:cubicBezTo>
                    <a:pt x="484779" y="2582555"/>
                    <a:pt x="472659" y="2577274"/>
                    <a:pt x="461621" y="2578763"/>
                  </a:cubicBezTo>
                  <a:cubicBezTo>
                    <a:pt x="450584" y="2580253"/>
                    <a:pt x="439072" y="2582284"/>
                    <a:pt x="432978" y="2579643"/>
                  </a:cubicBezTo>
                  <a:cubicBezTo>
                    <a:pt x="426883" y="2577002"/>
                    <a:pt x="421060" y="2575445"/>
                    <a:pt x="418758" y="2569825"/>
                  </a:cubicBezTo>
                  <a:cubicBezTo>
                    <a:pt x="416456" y="2564205"/>
                    <a:pt x="404267" y="2557704"/>
                    <a:pt x="392823" y="2578831"/>
                  </a:cubicBezTo>
                  <a:cubicBezTo>
                    <a:pt x="381447" y="2599958"/>
                    <a:pt x="377587" y="2600974"/>
                    <a:pt x="374947" y="2607000"/>
                  </a:cubicBezTo>
                  <a:cubicBezTo>
                    <a:pt x="372306" y="2613027"/>
                    <a:pt x="384088" y="2625554"/>
                    <a:pt x="367701" y="2634560"/>
                  </a:cubicBezTo>
                  <a:cubicBezTo>
                    <a:pt x="351382" y="2643634"/>
                    <a:pt x="341698" y="2647222"/>
                    <a:pt x="335469" y="2650608"/>
                  </a:cubicBezTo>
                  <a:cubicBezTo>
                    <a:pt x="314003" y="2662187"/>
                    <a:pt x="299512" y="2669162"/>
                    <a:pt x="293824" y="2674850"/>
                  </a:cubicBezTo>
                  <a:cubicBezTo>
                    <a:pt x="288136" y="2680470"/>
                    <a:pt x="291048" y="2693945"/>
                    <a:pt x="290574" y="2700717"/>
                  </a:cubicBezTo>
                  <a:cubicBezTo>
                    <a:pt x="290100" y="2707488"/>
                    <a:pt x="269921" y="2714598"/>
                    <a:pt x="267619" y="2722453"/>
                  </a:cubicBezTo>
                  <a:cubicBezTo>
                    <a:pt x="265317" y="2730376"/>
                    <a:pt x="269447" y="2744799"/>
                    <a:pt x="270598" y="2752722"/>
                  </a:cubicBezTo>
                  <a:cubicBezTo>
                    <a:pt x="271749" y="2760644"/>
                    <a:pt x="260103" y="2763895"/>
                    <a:pt x="259154" y="2775203"/>
                  </a:cubicBezTo>
                  <a:cubicBezTo>
                    <a:pt x="258206" y="2786511"/>
                    <a:pt x="246830" y="2796398"/>
                    <a:pt x="244528" y="2800866"/>
                  </a:cubicBezTo>
                  <a:cubicBezTo>
                    <a:pt x="242226" y="2805404"/>
                    <a:pt x="248049" y="2832218"/>
                    <a:pt x="240059" y="2834521"/>
                  </a:cubicBezTo>
                  <a:cubicBezTo>
                    <a:pt x="232069" y="2836755"/>
                    <a:pt x="210874" y="2826869"/>
                    <a:pt x="207420" y="2831338"/>
                  </a:cubicBezTo>
                  <a:cubicBezTo>
                    <a:pt x="203967" y="2835875"/>
                    <a:pt x="197263" y="2848199"/>
                    <a:pt x="190424" y="2848199"/>
                  </a:cubicBezTo>
                  <a:cubicBezTo>
                    <a:pt x="183585" y="2848199"/>
                    <a:pt x="165776" y="2849283"/>
                    <a:pt x="162323" y="2857205"/>
                  </a:cubicBezTo>
                  <a:cubicBezTo>
                    <a:pt x="158869" y="2865128"/>
                    <a:pt x="153181" y="2886458"/>
                    <a:pt x="145191" y="2892146"/>
                  </a:cubicBezTo>
                  <a:cubicBezTo>
                    <a:pt x="137201" y="2897766"/>
                    <a:pt x="100635" y="2902709"/>
                    <a:pt x="99484" y="2914018"/>
                  </a:cubicBezTo>
                  <a:cubicBezTo>
                    <a:pt x="98332" y="2925326"/>
                    <a:pt x="90884" y="2951328"/>
                    <a:pt x="80591" y="2964939"/>
                  </a:cubicBezTo>
                  <a:cubicBezTo>
                    <a:pt x="70299" y="2978482"/>
                    <a:pt x="61361" y="3014032"/>
                    <a:pt x="40843" y="3041118"/>
                  </a:cubicBezTo>
                  <a:cubicBezTo>
                    <a:pt x="20326" y="3068271"/>
                    <a:pt x="12877" y="3077074"/>
                    <a:pt x="19716" y="3091768"/>
                  </a:cubicBezTo>
                  <a:cubicBezTo>
                    <a:pt x="26555" y="3106462"/>
                    <a:pt x="40098" y="3092174"/>
                    <a:pt x="44635" y="3107952"/>
                  </a:cubicBezTo>
                  <a:cubicBezTo>
                    <a:pt x="49172" y="3123797"/>
                    <a:pt x="42197" y="3141200"/>
                    <a:pt x="44432" y="3150274"/>
                  </a:cubicBezTo>
                  <a:cubicBezTo>
                    <a:pt x="46734" y="3159347"/>
                    <a:pt x="56891" y="3180542"/>
                    <a:pt x="56891" y="3193001"/>
                  </a:cubicBezTo>
                  <a:cubicBezTo>
                    <a:pt x="56891" y="3205461"/>
                    <a:pt x="41723" y="3216431"/>
                    <a:pt x="36035" y="3230041"/>
                  </a:cubicBezTo>
                  <a:cubicBezTo>
                    <a:pt x="30347" y="3243584"/>
                    <a:pt x="48359" y="3257398"/>
                    <a:pt x="38067" y="3273243"/>
                  </a:cubicBezTo>
                  <a:cubicBezTo>
                    <a:pt x="27774" y="3289088"/>
                    <a:pt x="-10011" y="3307371"/>
                    <a:pt x="2517" y="3318679"/>
                  </a:cubicBezTo>
                  <a:cubicBezTo>
                    <a:pt x="15044" y="3329988"/>
                    <a:pt x="25675" y="3316377"/>
                    <a:pt x="26826" y="3333306"/>
                  </a:cubicBezTo>
                  <a:cubicBezTo>
                    <a:pt x="27977" y="3350234"/>
                    <a:pt x="34004" y="3346646"/>
                    <a:pt x="37389" y="3348541"/>
                  </a:cubicBezTo>
                  <a:cubicBezTo>
                    <a:pt x="40843" y="3350438"/>
                    <a:pt x="38202" y="3352672"/>
                    <a:pt x="35900" y="3354230"/>
                  </a:cubicBezTo>
                  <a:cubicBezTo>
                    <a:pt x="33597" y="3355719"/>
                    <a:pt x="27436" y="3356329"/>
                    <a:pt x="25946" y="3358970"/>
                  </a:cubicBezTo>
                  <a:cubicBezTo>
                    <a:pt x="24456" y="3361610"/>
                    <a:pt x="21612" y="3371700"/>
                    <a:pt x="24659" y="3374679"/>
                  </a:cubicBezTo>
                  <a:cubicBezTo>
                    <a:pt x="27706" y="3377726"/>
                    <a:pt x="32040" y="3377726"/>
                    <a:pt x="33530" y="3379622"/>
                  </a:cubicBezTo>
                  <a:cubicBezTo>
                    <a:pt x="34139" y="3380367"/>
                    <a:pt x="34884" y="3381248"/>
                    <a:pt x="35426" y="3381992"/>
                  </a:cubicBezTo>
                  <a:cubicBezTo>
                    <a:pt x="36171" y="3381451"/>
                    <a:pt x="37254" y="3381451"/>
                    <a:pt x="38338" y="3382805"/>
                  </a:cubicBezTo>
                  <a:cubicBezTo>
                    <a:pt x="40978" y="3386191"/>
                    <a:pt x="37999" y="3387680"/>
                    <a:pt x="40640" y="3386868"/>
                  </a:cubicBezTo>
                  <a:cubicBezTo>
                    <a:pt x="43281" y="3386123"/>
                    <a:pt x="47953" y="3382466"/>
                    <a:pt x="42604" y="3387342"/>
                  </a:cubicBezTo>
                  <a:cubicBezTo>
                    <a:pt x="37254" y="3392217"/>
                    <a:pt x="34275" y="3409891"/>
                    <a:pt x="40707" y="3410636"/>
                  </a:cubicBezTo>
                  <a:cubicBezTo>
                    <a:pt x="47140" y="3411381"/>
                    <a:pt x="62986" y="3402307"/>
                    <a:pt x="66033" y="3404948"/>
                  </a:cubicBezTo>
                  <a:cubicBezTo>
                    <a:pt x="69080" y="3407589"/>
                    <a:pt x="69825" y="3413954"/>
                    <a:pt x="71721" y="3416188"/>
                  </a:cubicBezTo>
                  <a:cubicBezTo>
                    <a:pt x="73617" y="3418423"/>
                    <a:pt x="78424" y="3421944"/>
                    <a:pt x="79237" y="3424585"/>
                  </a:cubicBezTo>
                  <a:cubicBezTo>
                    <a:pt x="79982" y="3427226"/>
                    <a:pt x="89191" y="3421876"/>
                    <a:pt x="94134" y="3425262"/>
                  </a:cubicBezTo>
                  <a:cubicBezTo>
                    <a:pt x="99077" y="3428648"/>
                    <a:pt x="94947" y="3442935"/>
                    <a:pt x="95759" y="3446727"/>
                  </a:cubicBezTo>
                  <a:cubicBezTo>
                    <a:pt x="96504" y="3450519"/>
                    <a:pt x="106323" y="3452754"/>
                    <a:pt x="118918" y="3457697"/>
                  </a:cubicBezTo>
                  <a:cubicBezTo>
                    <a:pt x="131445" y="3462573"/>
                    <a:pt x="134018" y="3466771"/>
                    <a:pt x="137065" y="3471240"/>
                  </a:cubicBezTo>
                  <a:cubicBezTo>
                    <a:pt x="140112" y="3475777"/>
                    <a:pt x="131174" y="3489049"/>
                    <a:pt x="135373" y="3492096"/>
                  </a:cubicBezTo>
                  <a:cubicBezTo>
                    <a:pt x="139571" y="3495143"/>
                    <a:pt x="157380" y="3487085"/>
                    <a:pt x="158937" y="3501779"/>
                  </a:cubicBezTo>
                  <a:cubicBezTo>
                    <a:pt x="160427" y="3516474"/>
                    <a:pt x="147832" y="3521078"/>
                    <a:pt x="154671" y="3534282"/>
                  </a:cubicBezTo>
                  <a:cubicBezTo>
                    <a:pt x="161510" y="3547487"/>
                    <a:pt x="176340" y="3558592"/>
                    <a:pt x="187377" y="3563467"/>
                  </a:cubicBezTo>
                  <a:cubicBezTo>
                    <a:pt x="198415" y="3568343"/>
                    <a:pt x="214598" y="3567869"/>
                    <a:pt x="216901" y="3568681"/>
                  </a:cubicBezTo>
                  <a:cubicBezTo>
                    <a:pt x="219203" y="3569426"/>
                    <a:pt x="225975" y="3598002"/>
                    <a:pt x="238095" y="3605924"/>
                  </a:cubicBezTo>
                  <a:cubicBezTo>
                    <a:pt x="250284" y="3613847"/>
                    <a:pt x="269109" y="3606534"/>
                    <a:pt x="273713" y="3614456"/>
                  </a:cubicBezTo>
                  <a:cubicBezTo>
                    <a:pt x="278250" y="3622379"/>
                    <a:pt x="277370" y="3628202"/>
                    <a:pt x="289152" y="3635786"/>
                  </a:cubicBezTo>
                  <a:cubicBezTo>
                    <a:pt x="300934" y="3643303"/>
                    <a:pt x="310076" y="3645740"/>
                    <a:pt x="318066" y="3649532"/>
                  </a:cubicBezTo>
                  <a:cubicBezTo>
                    <a:pt x="326056" y="3653324"/>
                    <a:pt x="334250" y="3659825"/>
                    <a:pt x="344475" y="3653054"/>
                  </a:cubicBezTo>
                  <a:cubicBezTo>
                    <a:pt x="354767" y="3646282"/>
                    <a:pt x="374337" y="3649329"/>
                    <a:pt x="376572" y="3644454"/>
                  </a:cubicBezTo>
                  <a:cubicBezTo>
                    <a:pt x="378874" y="3639578"/>
                    <a:pt x="408533" y="3626780"/>
                    <a:pt x="423024" y="3626374"/>
                  </a:cubicBezTo>
                  <a:cubicBezTo>
                    <a:pt x="437447" y="3625968"/>
                    <a:pt x="446317" y="3631656"/>
                    <a:pt x="459996" y="3633213"/>
                  </a:cubicBezTo>
                  <a:cubicBezTo>
                    <a:pt x="473674" y="3634703"/>
                    <a:pt x="477399" y="3618655"/>
                    <a:pt x="484644" y="3621295"/>
                  </a:cubicBezTo>
                  <a:cubicBezTo>
                    <a:pt x="491889" y="3623936"/>
                    <a:pt x="493379" y="3633416"/>
                    <a:pt x="503671" y="3637547"/>
                  </a:cubicBezTo>
                  <a:cubicBezTo>
                    <a:pt x="513964" y="3641678"/>
                    <a:pt x="518027" y="3636734"/>
                    <a:pt x="534753" y="3629556"/>
                  </a:cubicBezTo>
                  <a:cubicBezTo>
                    <a:pt x="551478" y="3622379"/>
                    <a:pt x="565360" y="3629895"/>
                    <a:pt x="572944" y="3618587"/>
                  </a:cubicBezTo>
                  <a:cubicBezTo>
                    <a:pt x="580528" y="3607279"/>
                    <a:pt x="605650" y="3604841"/>
                    <a:pt x="615536" y="3603689"/>
                  </a:cubicBezTo>
                  <a:cubicBezTo>
                    <a:pt x="625422" y="3602538"/>
                    <a:pt x="620547" y="3600913"/>
                    <a:pt x="636866" y="3599830"/>
                  </a:cubicBezTo>
                  <a:cubicBezTo>
                    <a:pt x="653185" y="3598679"/>
                    <a:pt x="661311" y="3606466"/>
                    <a:pt x="670046" y="3601997"/>
                  </a:cubicBezTo>
                  <a:cubicBezTo>
                    <a:pt x="678782" y="3597460"/>
                    <a:pt x="684469" y="3581886"/>
                    <a:pt x="704649" y="3584933"/>
                  </a:cubicBezTo>
                  <a:cubicBezTo>
                    <a:pt x="724760" y="3587980"/>
                    <a:pt x="724557" y="3598002"/>
                    <a:pt x="732885" y="3613102"/>
                  </a:cubicBezTo>
                  <a:cubicBezTo>
                    <a:pt x="741214" y="3628202"/>
                    <a:pt x="740199" y="3657252"/>
                    <a:pt x="780827" y="3657997"/>
                  </a:cubicBezTo>
                  <a:cubicBezTo>
                    <a:pt x="821456" y="3658741"/>
                    <a:pt x="810486" y="3664904"/>
                    <a:pt x="829853" y="3662263"/>
                  </a:cubicBezTo>
                  <a:cubicBezTo>
                    <a:pt x="849219" y="3659622"/>
                    <a:pt x="852131" y="3641000"/>
                    <a:pt x="864251" y="3645537"/>
                  </a:cubicBezTo>
                  <a:cubicBezTo>
                    <a:pt x="876440" y="3650074"/>
                    <a:pt x="870278" y="3662398"/>
                    <a:pt x="870278" y="3666529"/>
                  </a:cubicBezTo>
                  <a:cubicBezTo>
                    <a:pt x="870278" y="3670659"/>
                    <a:pt x="878336" y="3675467"/>
                    <a:pt x="885920" y="3678108"/>
                  </a:cubicBezTo>
                  <a:cubicBezTo>
                    <a:pt x="893504" y="3680749"/>
                    <a:pt x="897025" y="3678988"/>
                    <a:pt x="897025" y="3688400"/>
                  </a:cubicBezTo>
                  <a:cubicBezTo>
                    <a:pt x="897025" y="3697813"/>
                    <a:pt x="902307" y="3698219"/>
                    <a:pt x="899666" y="3712507"/>
                  </a:cubicBezTo>
                  <a:cubicBezTo>
                    <a:pt x="897025" y="3726862"/>
                    <a:pt x="910568" y="3740405"/>
                    <a:pt x="906031" y="3746093"/>
                  </a:cubicBezTo>
                  <a:cubicBezTo>
                    <a:pt x="901494" y="3751714"/>
                    <a:pt x="897296" y="3756318"/>
                    <a:pt x="895806" y="3761600"/>
                  </a:cubicBezTo>
                  <a:cubicBezTo>
                    <a:pt x="894317" y="3766882"/>
                    <a:pt x="880503" y="3776903"/>
                    <a:pt x="881654" y="3779206"/>
                  </a:cubicBezTo>
                  <a:cubicBezTo>
                    <a:pt x="882805" y="3781440"/>
                    <a:pt x="893775" y="3778935"/>
                    <a:pt x="895671" y="3782727"/>
                  </a:cubicBezTo>
                  <a:cubicBezTo>
                    <a:pt x="897567" y="3786519"/>
                    <a:pt x="891540" y="3799588"/>
                    <a:pt x="887342" y="3801145"/>
                  </a:cubicBezTo>
                  <a:cubicBezTo>
                    <a:pt x="883144" y="3802635"/>
                    <a:pt x="883889" y="3803854"/>
                    <a:pt x="883889" y="3810219"/>
                  </a:cubicBezTo>
                  <a:cubicBezTo>
                    <a:pt x="883889" y="3816652"/>
                    <a:pt x="878878" y="3815839"/>
                    <a:pt x="875492" y="3816245"/>
                  </a:cubicBezTo>
                  <a:cubicBezTo>
                    <a:pt x="872039" y="3816652"/>
                    <a:pt x="874680" y="3819563"/>
                    <a:pt x="875831" y="3832700"/>
                  </a:cubicBezTo>
                  <a:cubicBezTo>
                    <a:pt x="876982" y="3845904"/>
                    <a:pt x="875018" y="3845904"/>
                    <a:pt x="884905" y="3860260"/>
                  </a:cubicBezTo>
                  <a:cubicBezTo>
                    <a:pt x="894791" y="3874615"/>
                    <a:pt x="897770" y="3891544"/>
                    <a:pt x="904067" y="3899873"/>
                  </a:cubicBezTo>
                  <a:cubicBezTo>
                    <a:pt x="910298" y="3908134"/>
                    <a:pt x="958036" y="3955263"/>
                    <a:pt x="964875" y="3977880"/>
                  </a:cubicBezTo>
                  <a:cubicBezTo>
                    <a:pt x="971715" y="4000497"/>
                    <a:pt x="969886" y="4007539"/>
                    <a:pt x="974829" y="4010586"/>
                  </a:cubicBezTo>
                  <a:cubicBezTo>
                    <a:pt x="979772" y="4013633"/>
                    <a:pt x="992503" y="4010383"/>
                    <a:pt x="992503" y="4015665"/>
                  </a:cubicBezTo>
                  <a:cubicBezTo>
                    <a:pt x="992503" y="4020947"/>
                    <a:pt x="980788" y="4027312"/>
                    <a:pt x="988034" y="4036385"/>
                  </a:cubicBezTo>
                  <a:cubicBezTo>
                    <a:pt x="995279" y="4045459"/>
                    <a:pt x="1000900" y="4048574"/>
                    <a:pt x="1000493" y="4054600"/>
                  </a:cubicBezTo>
                  <a:cubicBezTo>
                    <a:pt x="1000087" y="4060627"/>
                    <a:pt x="1002525" y="4065909"/>
                    <a:pt x="1004827" y="4070784"/>
                  </a:cubicBezTo>
                  <a:cubicBezTo>
                    <a:pt x="1007061" y="4075660"/>
                    <a:pt x="1016880" y="4080670"/>
                    <a:pt x="1010786" y="4095771"/>
                  </a:cubicBezTo>
                  <a:cubicBezTo>
                    <a:pt x="1004692" y="4110871"/>
                    <a:pt x="1013359" y="4111345"/>
                    <a:pt x="1019453" y="4123060"/>
                  </a:cubicBezTo>
                  <a:cubicBezTo>
                    <a:pt x="1025547" y="4134775"/>
                    <a:pt x="1050466" y="4186237"/>
                    <a:pt x="1022365" y="4216032"/>
                  </a:cubicBezTo>
                  <a:cubicBezTo>
                    <a:pt x="994263" y="4245826"/>
                    <a:pt x="984783" y="4236888"/>
                    <a:pt x="980246" y="4251988"/>
                  </a:cubicBezTo>
                  <a:cubicBezTo>
                    <a:pt x="975710" y="4267089"/>
                    <a:pt x="974152" y="4277720"/>
                    <a:pt x="972595" y="4289434"/>
                  </a:cubicBezTo>
                  <a:cubicBezTo>
                    <a:pt x="971105" y="4301149"/>
                    <a:pt x="974017" y="4306634"/>
                    <a:pt x="969818" y="4318687"/>
                  </a:cubicBezTo>
                  <a:cubicBezTo>
                    <a:pt x="965620" y="4330740"/>
                    <a:pt x="938534" y="4388839"/>
                    <a:pt x="953025" y="4414842"/>
                  </a:cubicBezTo>
                  <a:cubicBezTo>
                    <a:pt x="967449" y="4440844"/>
                    <a:pt x="981872" y="4436036"/>
                    <a:pt x="989117" y="4453371"/>
                  </a:cubicBezTo>
                  <a:cubicBezTo>
                    <a:pt x="996362" y="4470706"/>
                    <a:pt x="1015255" y="4523794"/>
                    <a:pt x="1023584" y="4544921"/>
                  </a:cubicBezTo>
                  <a:cubicBezTo>
                    <a:pt x="1031913" y="4566048"/>
                    <a:pt x="1047622" y="4574513"/>
                    <a:pt x="1048029" y="4592592"/>
                  </a:cubicBezTo>
                  <a:cubicBezTo>
                    <a:pt x="1048435" y="4610672"/>
                    <a:pt x="1051685" y="4652791"/>
                    <a:pt x="1054394" y="4665588"/>
                  </a:cubicBezTo>
                  <a:cubicBezTo>
                    <a:pt x="1057035" y="4678386"/>
                    <a:pt x="1051076" y="4676626"/>
                    <a:pt x="1053717" y="4695518"/>
                  </a:cubicBezTo>
                  <a:cubicBezTo>
                    <a:pt x="1056358" y="4714343"/>
                    <a:pt x="1060962" y="4723078"/>
                    <a:pt x="1066650" y="4738923"/>
                  </a:cubicBezTo>
                  <a:cubicBezTo>
                    <a:pt x="1072338" y="4754769"/>
                    <a:pt x="1101455" y="4793298"/>
                    <a:pt x="1106399" y="4803455"/>
                  </a:cubicBezTo>
                  <a:cubicBezTo>
                    <a:pt x="1111342" y="4813612"/>
                    <a:pt x="1126645" y="4822212"/>
                    <a:pt x="1130437" y="4834265"/>
                  </a:cubicBezTo>
                  <a:cubicBezTo>
                    <a:pt x="1134229" y="4846318"/>
                    <a:pt x="1129557" y="4857491"/>
                    <a:pt x="1134500" y="4871034"/>
                  </a:cubicBezTo>
                  <a:cubicBezTo>
                    <a:pt x="1139443" y="4884577"/>
                    <a:pt x="1149804" y="4893177"/>
                    <a:pt x="1149397" y="4902589"/>
                  </a:cubicBezTo>
                  <a:cubicBezTo>
                    <a:pt x="1148991" y="4912001"/>
                    <a:pt x="1144928" y="4916674"/>
                    <a:pt x="1138495" y="4919315"/>
                  </a:cubicBezTo>
                  <a:cubicBezTo>
                    <a:pt x="1132063" y="4921956"/>
                    <a:pt x="1124005" y="4938478"/>
                    <a:pt x="1128203" y="4942609"/>
                  </a:cubicBezTo>
                  <a:cubicBezTo>
                    <a:pt x="1132401" y="4946739"/>
                    <a:pt x="1150684" y="4942947"/>
                    <a:pt x="1153731" y="4952766"/>
                  </a:cubicBezTo>
                  <a:cubicBezTo>
                    <a:pt x="1156778" y="4962584"/>
                    <a:pt x="1150887" y="4965835"/>
                    <a:pt x="1148991" y="4975315"/>
                  </a:cubicBezTo>
                  <a:cubicBezTo>
                    <a:pt x="1147095" y="4984727"/>
                    <a:pt x="1144725" y="5005380"/>
                    <a:pt x="1151971" y="5004635"/>
                  </a:cubicBezTo>
                  <a:cubicBezTo>
                    <a:pt x="1159216" y="5003890"/>
                    <a:pt x="1171066" y="4976262"/>
                    <a:pt x="1173707" y="4981544"/>
                  </a:cubicBezTo>
                  <a:cubicBezTo>
                    <a:pt x="1176348" y="4986826"/>
                    <a:pt x="1173639" y="5000166"/>
                    <a:pt x="1184676" y="5002807"/>
                  </a:cubicBezTo>
                  <a:cubicBezTo>
                    <a:pt x="1195714" y="5005447"/>
                    <a:pt x="1204111" y="4997999"/>
                    <a:pt x="1212846" y="4991972"/>
                  </a:cubicBezTo>
                  <a:cubicBezTo>
                    <a:pt x="1221581" y="4985946"/>
                    <a:pt x="1230249" y="4983779"/>
                    <a:pt x="1242776" y="4981544"/>
                  </a:cubicBezTo>
                  <a:cubicBezTo>
                    <a:pt x="1255303" y="4979310"/>
                    <a:pt x="1273518" y="4970304"/>
                    <a:pt x="1288686" y="4970642"/>
                  </a:cubicBezTo>
                  <a:cubicBezTo>
                    <a:pt x="1303854" y="4971049"/>
                    <a:pt x="1308459" y="4980935"/>
                    <a:pt x="1322137" y="4980190"/>
                  </a:cubicBezTo>
                  <a:cubicBezTo>
                    <a:pt x="1335815" y="4979445"/>
                    <a:pt x="1335273" y="4973486"/>
                    <a:pt x="1345973" y="4976127"/>
                  </a:cubicBezTo>
                  <a:cubicBezTo>
                    <a:pt x="1356672" y="4978768"/>
                    <a:pt x="1359515" y="4980122"/>
                    <a:pt x="1366355" y="4978971"/>
                  </a:cubicBezTo>
                  <a:cubicBezTo>
                    <a:pt x="1373194" y="4977820"/>
                    <a:pt x="1377663" y="4982628"/>
                    <a:pt x="1382606" y="4980800"/>
                  </a:cubicBezTo>
                  <a:cubicBezTo>
                    <a:pt x="1387549" y="4978903"/>
                    <a:pt x="1387075" y="4958725"/>
                    <a:pt x="1397706" y="4957979"/>
                  </a:cubicBezTo>
                  <a:cubicBezTo>
                    <a:pt x="1408338" y="4957235"/>
                    <a:pt x="1411588" y="4964548"/>
                    <a:pt x="1428652" y="4954391"/>
                  </a:cubicBezTo>
                  <a:cubicBezTo>
                    <a:pt x="1437997" y="4948838"/>
                    <a:pt x="1474969" y="4945182"/>
                    <a:pt x="1501242" y="4924190"/>
                  </a:cubicBezTo>
                  <a:cubicBezTo>
                    <a:pt x="1523046" y="4906787"/>
                    <a:pt x="1545324" y="4883291"/>
                    <a:pt x="1555481" y="4865820"/>
                  </a:cubicBezTo>
                  <a:cubicBezTo>
                    <a:pt x="1577895" y="4827358"/>
                    <a:pt x="1576608" y="4819300"/>
                    <a:pt x="1587239" y="4808331"/>
                  </a:cubicBezTo>
                  <a:cubicBezTo>
                    <a:pt x="1597871" y="4797429"/>
                    <a:pt x="1634030" y="4768650"/>
                    <a:pt x="1630645" y="4730594"/>
                  </a:cubicBezTo>
                  <a:cubicBezTo>
                    <a:pt x="1627191" y="4692539"/>
                    <a:pt x="1637822" y="4688611"/>
                    <a:pt x="1647708" y="4678860"/>
                  </a:cubicBezTo>
                  <a:cubicBezTo>
                    <a:pt x="1657595" y="4669042"/>
                    <a:pt x="1645474" y="4650962"/>
                    <a:pt x="1670934" y="4643378"/>
                  </a:cubicBezTo>
                  <a:cubicBezTo>
                    <a:pt x="1696395" y="4635862"/>
                    <a:pt x="1725445" y="4641956"/>
                    <a:pt x="1726190" y="4604239"/>
                  </a:cubicBezTo>
                  <a:cubicBezTo>
                    <a:pt x="1726934" y="4566522"/>
                    <a:pt x="1741899" y="4565235"/>
                    <a:pt x="1736211" y="4548239"/>
                  </a:cubicBezTo>
                  <a:cubicBezTo>
                    <a:pt x="1730524" y="4531243"/>
                    <a:pt x="1732081" y="4513096"/>
                    <a:pt x="1730930" y="4499553"/>
                  </a:cubicBezTo>
                  <a:cubicBezTo>
                    <a:pt x="1729778" y="4486010"/>
                    <a:pt x="1714949" y="4489734"/>
                    <a:pt x="1736618" y="4471315"/>
                  </a:cubicBezTo>
                  <a:cubicBezTo>
                    <a:pt x="1758286" y="4452829"/>
                    <a:pt x="1761266" y="4438068"/>
                    <a:pt x="1768105" y="4433937"/>
                  </a:cubicBezTo>
                  <a:cubicBezTo>
                    <a:pt x="1774944" y="4429806"/>
                    <a:pt x="1818214" y="4399877"/>
                    <a:pt x="1859993" y="4381391"/>
                  </a:cubicBezTo>
                  <a:cubicBezTo>
                    <a:pt x="1901773" y="4362905"/>
                    <a:pt x="1903670" y="4333043"/>
                    <a:pt x="1907461" y="4324375"/>
                  </a:cubicBezTo>
                  <a:cubicBezTo>
                    <a:pt x="1911254" y="4315708"/>
                    <a:pt x="1918838" y="4305889"/>
                    <a:pt x="1922968" y="4301691"/>
                  </a:cubicBezTo>
                  <a:cubicBezTo>
                    <a:pt x="1927166" y="4297560"/>
                    <a:pt x="1928318" y="4280902"/>
                    <a:pt x="1924525" y="4270677"/>
                  </a:cubicBezTo>
                  <a:cubicBezTo>
                    <a:pt x="1920734" y="4260520"/>
                    <a:pt x="1914300" y="4251040"/>
                    <a:pt x="1915045" y="4240883"/>
                  </a:cubicBezTo>
                  <a:cubicBezTo>
                    <a:pt x="1915790" y="4230726"/>
                    <a:pt x="1923713" y="4202692"/>
                    <a:pt x="1924796" y="4194431"/>
                  </a:cubicBezTo>
                  <a:cubicBezTo>
                    <a:pt x="1925947" y="4186170"/>
                    <a:pt x="1921411" y="4174320"/>
                    <a:pt x="1921411" y="4165652"/>
                  </a:cubicBezTo>
                  <a:cubicBezTo>
                    <a:pt x="1921411" y="4156985"/>
                    <a:pt x="1919041" y="4159016"/>
                    <a:pt x="1906107" y="4145812"/>
                  </a:cubicBezTo>
                  <a:cubicBezTo>
                    <a:pt x="1893173" y="4132608"/>
                    <a:pt x="1898523" y="4106741"/>
                    <a:pt x="1896966" y="4099563"/>
                  </a:cubicBezTo>
                  <a:cubicBezTo>
                    <a:pt x="1895476" y="4092385"/>
                    <a:pt x="1874688" y="4067534"/>
                    <a:pt x="1880714" y="4055887"/>
                  </a:cubicBezTo>
                  <a:cubicBezTo>
                    <a:pt x="1886809" y="4044173"/>
                    <a:pt x="1885251" y="4051757"/>
                    <a:pt x="1884845" y="4039297"/>
                  </a:cubicBezTo>
                  <a:cubicBezTo>
                    <a:pt x="1884438" y="4026838"/>
                    <a:pt x="1885251" y="4017290"/>
                    <a:pt x="1883355" y="4008216"/>
                  </a:cubicBezTo>
                  <a:cubicBezTo>
                    <a:pt x="1881459" y="3999142"/>
                    <a:pt x="1870015" y="3986547"/>
                    <a:pt x="1879902" y="3971854"/>
                  </a:cubicBezTo>
                  <a:cubicBezTo>
                    <a:pt x="1889788" y="3957159"/>
                    <a:pt x="1909154" y="3919713"/>
                    <a:pt x="1910644" y="3906915"/>
                  </a:cubicBezTo>
                  <a:cubicBezTo>
                    <a:pt x="1912134" y="3894117"/>
                    <a:pt x="1928452" y="3885788"/>
                    <a:pt x="1936443" y="3880913"/>
                  </a:cubicBezTo>
                  <a:cubicBezTo>
                    <a:pt x="1944434" y="3876037"/>
                    <a:pt x="1958111" y="3879626"/>
                    <a:pt x="1973686" y="3863443"/>
                  </a:cubicBezTo>
                  <a:cubicBezTo>
                    <a:pt x="1981744" y="3855113"/>
                    <a:pt x="1994136" y="3835409"/>
                    <a:pt x="2009981" y="3818548"/>
                  </a:cubicBezTo>
                  <a:cubicBezTo>
                    <a:pt x="2024879" y="3802702"/>
                    <a:pt x="2039301" y="3786383"/>
                    <a:pt x="2050339" y="3778325"/>
                  </a:cubicBezTo>
                  <a:cubicBezTo>
                    <a:pt x="2073158" y="3761735"/>
                    <a:pt x="2089274" y="3748599"/>
                    <a:pt x="2104443" y="3741082"/>
                  </a:cubicBezTo>
                  <a:cubicBezTo>
                    <a:pt x="2119611" y="3733566"/>
                    <a:pt x="2133289" y="3705803"/>
                    <a:pt x="2148525" y="3689213"/>
                  </a:cubicBezTo>
                  <a:cubicBezTo>
                    <a:pt x="2163694" y="3672623"/>
                    <a:pt x="2177981" y="3653460"/>
                    <a:pt x="2183262" y="3643709"/>
                  </a:cubicBezTo>
                  <a:cubicBezTo>
                    <a:pt x="2188612" y="3633890"/>
                    <a:pt x="2210958" y="3623462"/>
                    <a:pt x="2216239" y="3612154"/>
                  </a:cubicBezTo>
                  <a:cubicBezTo>
                    <a:pt x="2221589" y="3600846"/>
                    <a:pt x="2221996" y="3585948"/>
                    <a:pt x="2228089" y="3574640"/>
                  </a:cubicBezTo>
                  <a:cubicBezTo>
                    <a:pt x="2234184" y="3563332"/>
                    <a:pt x="2239466" y="3553784"/>
                    <a:pt x="2249352" y="3544710"/>
                  </a:cubicBezTo>
                  <a:cubicBezTo>
                    <a:pt x="2259239" y="3535636"/>
                    <a:pt x="2261812" y="3506181"/>
                    <a:pt x="2266348" y="3494873"/>
                  </a:cubicBezTo>
                  <a:cubicBezTo>
                    <a:pt x="2270885" y="3483564"/>
                    <a:pt x="2269328" y="3467787"/>
                    <a:pt x="2273526" y="3456885"/>
                  </a:cubicBezTo>
                  <a:cubicBezTo>
                    <a:pt x="2277725" y="3445983"/>
                    <a:pt x="2282668" y="3445102"/>
                    <a:pt x="2285309" y="3434200"/>
                  </a:cubicBezTo>
                  <a:cubicBezTo>
                    <a:pt x="2287950" y="3423298"/>
                    <a:pt x="2297768" y="3405828"/>
                    <a:pt x="2254837" y="3420928"/>
                  </a:cubicBezTo>
                  <a:cubicBezTo>
                    <a:pt x="2211906" y="3436029"/>
                    <a:pt x="2218000" y="3423908"/>
                    <a:pt x="2199717" y="3425398"/>
                  </a:cubicBezTo>
                  <a:cubicBezTo>
                    <a:pt x="2181435" y="3426887"/>
                    <a:pt x="2150557" y="3429325"/>
                    <a:pt x="2143379" y="3433862"/>
                  </a:cubicBezTo>
                  <a:cubicBezTo>
                    <a:pt x="2136133" y="3438399"/>
                    <a:pt x="2133086" y="3442665"/>
                    <a:pt x="2122049" y="3442665"/>
                  </a:cubicBezTo>
                  <a:cubicBezTo>
                    <a:pt x="2111011" y="3442665"/>
                    <a:pt x="2093473" y="3436638"/>
                    <a:pt x="2083587" y="3441175"/>
                  </a:cubicBezTo>
                  <a:cubicBezTo>
                    <a:pt x="2073701" y="3445712"/>
                    <a:pt x="2074987" y="3461692"/>
                    <a:pt x="2066252" y="3457156"/>
                  </a:cubicBezTo>
                  <a:cubicBezTo>
                    <a:pt x="2057517" y="3452618"/>
                    <a:pt x="2035915" y="3452077"/>
                    <a:pt x="2027926" y="3443409"/>
                  </a:cubicBezTo>
                  <a:cubicBezTo>
                    <a:pt x="2019935" y="3434742"/>
                    <a:pt x="2020613" y="3421199"/>
                    <a:pt x="2011471" y="3422757"/>
                  </a:cubicBezTo>
                  <a:cubicBezTo>
                    <a:pt x="2002329" y="3424246"/>
                    <a:pt x="2008830" y="3412329"/>
                    <a:pt x="2011877" y="3404745"/>
                  </a:cubicBezTo>
                  <a:cubicBezTo>
                    <a:pt x="2014924" y="3397228"/>
                    <a:pt x="2025691" y="3383753"/>
                    <a:pt x="2012013" y="3379216"/>
                  </a:cubicBezTo>
                  <a:cubicBezTo>
                    <a:pt x="1998334" y="3374679"/>
                    <a:pt x="1982489" y="3337504"/>
                    <a:pt x="1974499" y="3329988"/>
                  </a:cubicBezTo>
                  <a:cubicBezTo>
                    <a:pt x="1966508" y="3322471"/>
                    <a:pt x="1940236" y="3317393"/>
                    <a:pt x="1927640" y="3310554"/>
                  </a:cubicBezTo>
                  <a:cubicBezTo>
                    <a:pt x="1915113" y="3303782"/>
                    <a:pt x="1883355" y="3284754"/>
                    <a:pt x="1877667" y="3270060"/>
                  </a:cubicBezTo>
                  <a:cubicBezTo>
                    <a:pt x="1871979" y="3255367"/>
                    <a:pt x="1877261" y="3245209"/>
                    <a:pt x="1874959" y="3235458"/>
                  </a:cubicBezTo>
                  <a:cubicBezTo>
                    <a:pt x="1872656" y="3225640"/>
                    <a:pt x="1863718" y="3213045"/>
                    <a:pt x="1853832" y="3203633"/>
                  </a:cubicBezTo>
                  <a:cubicBezTo>
                    <a:pt x="1843945" y="3194220"/>
                    <a:pt x="1803723" y="3183927"/>
                    <a:pt x="1799930" y="3159821"/>
                  </a:cubicBezTo>
                  <a:cubicBezTo>
                    <a:pt x="1796139" y="3135715"/>
                    <a:pt x="1816589" y="3130975"/>
                    <a:pt x="1814286" y="3118177"/>
                  </a:cubicBezTo>
                  <a:cubicBezTo>
                    <a:pt x="1811984" y="3105379"/>
                    <a:pt x="1801285" y="3104024"/>
                    <a:pt x="1801285" y="3091226"/>
                  </a:cubicBezTo>
                  <a:cubicBezTo>
                    <a:pt x="1801285" y="3078429"/>
                    <a:pt x="1795394" y="3064412"/>
                    <a:pt x="1791264" y="3059536"/>
                  </a:cubicBezTo>
                  <a:cubicBezTo>
                    <a:pt x="1787065" y="3054661"/>
                    <a:pt x="1771355" y="3040847"/>
                    <a:pt x="1761130" y="3037800"/>
                  </a:cubicBezTo>
                  <a:cubicBezTo>
                    <a:pt x="1750838" y="3034753"/>
                    <a:pt x="1737836" y="3015319"/>
                    <a:pt x="1739326" y="3004010"/>
                  </a:cubicBezTo>
                  <a:cubicBezTo>
                    <a:pt x="1740816" y="2992702"/>
                    <a:pt x="1735805" y="2983560"/>
                    <a:pt x="1728221" y="2974554"/>
                  </a:cubicBezTo>
                  <a:cubicBezTo>
                    <a:pt x="1720637" y="2965480"/>
                    <a:pt x="1699578" y="2920451"/>
                    <a:pt x="1698020" y="2895125"/>
                  </a:cubicBezTo>
                  <a:cubicBezTo>
                    <a:pt x="1696531" y="2869732"/>
                    <a:pt x="1672898" y="2867498"/>
                    <a:pt x="1671341" y="2857679"/>
                  </a:cubicBezTo>
                  <a:cubicBezTo>
                    <a:pt x="1669783" y="2847860"/>
                    <a:pt x="1657798" y="2847048"/>
                    <a:pt x="1654006" y="2842105"/>
                  </a:cubicBezTo>
                  <a:cubicBezTo>
                    <a:pt x="1650214" y="2837230"/>
                    <a:pt x="1631389" y="2818066"/>
                    <a:pt x="1629493" y="2813529"/>
                  </a:cubicBezTo>
                  <a:cubicBezTo>
                    <a:pt x="1627665" y="2809128"/>
                    <a:pt x="1630103" y="2795382"/>
                    <a:pt x="1630915" y="2790913"/>
                  </a:cubicBezTo>
                  <a:cubicBezTo>
                    <a:pt x="1631322" y="2792876"/>
                    <a:pt x="1632540" y="2796194"/>
                    <a:pt x="1636197" y="2801070"/>
                  </a:cubicBezTo>
                  <a:cubicBezTo>
                    <a:pt x="1644526" y="2812378"/>
                    <a:pt x="1660710" y="2819556"/>
                    <a:pt x="1670596" y="2828562"/>
                  </a:cubicBezTo>
                  <a:cubicBezTo>
                    <a:pt x="1680482" y="2837636"/>
                    <a:pt x="1677097" y="2853142"/>
                    <a:pt x="1684342" y="2854632"/>
                  </a:cubicBezTo>
                  <a:cubicBezTo>
                    <a:pt x="1691588" y="2856122"/>
                    <a:pt x="1695786" y="2856799"/>
                    <a:pt x="1698088" y="2834927"/>
                  </a:cubicBezTo>
                  <a:cubicBezTo>
                    <a:pt x="1700390" y="2813055"/>
                    <a:pt x="1708177" y="2807435"/>
                    <a:pt x="1709735" y="2804388"/>
                  </a:cubicBezTo>
                  <a:cubicBezTo>
                    <a:pt x="1710683" y="2802559"/>
                    <a:pt x="1714881" y="2798361"/>
                    <a:pt x="1716303" y="2792944"/>
                  </a:cubicBezTo>
                  <a:cubicBezTo>
                    <a:pt x="1716371" y="2793215"/>
                    <a:pt x="1723075" y="2790100"/>
                    <a:pt x="1723142" y="2790371"/>
                  </a:cubicBezTo>
                  <a:cubicBezTo>
                    <a:pt x="1724835" y="2796601"/>
                    <a:pt x="1702422" y="2811769"/>
                    <a:pt x="1701812" y="2823077"/>
                  </a:cubicBezTo>
                  <a:cubicBezTo>
                    <a:pt x="1701271" y="2834385"/>
                    <a:pt x="1701677" y="2849080"/>
                    <a:pt x="1704521" y="2850772"/>
                  </a:cubicBezTo>
                  <a:cubicBezTo>
                    <a:pt x="1707365" y="2852465"/>
                    <a:pt x="1715626" y="2852194"/>
                    <a:pt x="1722465" y="2858221"/>
                  </a:cubicBezTo>
                  <a:cubicBezTo>
                    <a:pt x="1729304" y="2864248"/>
                    <a:pt x="1744676" y="2874946"/>
                    <a:pt x="1751515" y="2887744"/>
                  </a:cubicBezTo>
                  <a:cubicBezTo>
                    <a:pt x="1758354" y="2900542"/>
                    <a:pt x="1759776" y="2919367"/>
                    <a:pt x="1773455" y="2930675"/>
                  </a:cubicBezTo>
                  <a:cubicBezTo>
                    <a:pt x="1787132" y="2941984"/>
                    <a:pt x="1796139" y="2949297"/>
                    <a:pt x="1797696" y="2961350"/>
                  </a:cubicBezTo>
                  <a:cubicBezTo>
                    <a:pt x="1799186" y="2973403"/>
                    <a:pt x="1804264" y="2980445"/>
                    <a:pt x="1823292" y="2991754"/>
                  </a:cubicBezTo>
                  <a:cubicBezTo>
                    <a:pt x="1842320" y="3003062"/>
                    <a:pt x="1863379" y="3024460"/>
                    <a:pt x="1866223" y="3057775"/>
                  </a:cubicBezTo>
                  <a:cubicBezTo>
                    <a:pt x="1869068" y="3091159"/>
                    <a:pt x="1886199" y="3102670"/>
                    <a:pt x="1901570" y="3110593"/>
                  </a:cubicBezTo>
                  <a:cubicBezTo>
                    <a:pt x="1916941" y="3118515"/>
                    <a:pt x="1919108" y="3136663"/>
                    <a:pt x="1929401" y="3160973"/>
                  </a:cubicBezTo>
                  <a:cubicBezTo>
                    <a:pt x="1939693" y="3185282"/>
                    <a:pt x="1949106" y="3198825"/>
                    <a:pt x="1960482" y="3207289"/>
                  </a:cubicBezTo>
                  <a:cubicBezTo>
                    <a:pt x="1971858" y="3215753"/>
                    <a:pt x="1974702" y="3217175"/>
                    <a:pt x="1983302" y="3227400"/>
                  </a:cubicBezTo>
                  <a:cubicBezTo>
                    <a:pt x="1991834" y="3237558"/>
                    <a:pt x="1987838" y="3240537"/>
                    <a:pt x="1994677" y="3251303"/>
                  </a:cubicBezTo>
                  <a:cubicBezTo>
                    <a:pt x="2001517" y="3262070"/>
                    <a:pt x="1984047" y="3276900"/>
                    <a:pt x="1984047" y="3287057"/>
                  </a:cubicBezTo>
                  <a:cubicBezTo>
                    <a:pt x="1984047" y="3297214"/>
                    <a:pt x="2004361" y="3291323"/>
                    <a:pt x="2007815" y="3299855"/>
                  </a:cubicBezTo>
                  <a:cubicBezTo>
                    <a:pt x="2011268" y="3308319"/>
                    <a:pt x="2003684" y="3319763"/>
                    <a:pt x="2005377" y="3325993"/>
                  </a:cubicBezTo>
                  <a:cubicBezTo>
                    <a:pt x="2007070" y="3332222"/>
                    <a:pt x="2008356" y="3333103"/>
                    <a:pt x="2007205" y="3344411"/>
                  </a:cubicBezTo>
                  <a:cubicBezTo>
                    <a:pt x="2006054" y="3355719"/>
                    <a:pt x="2011538" y="3358631"/>
                    <a:pt x="2016685" y="3368246"/>
                  </a:cubicBezTo>
                  <a:cubicBezTo>
                    <a:pt x="2021831" y="3377862"/>
                    <a:pt x="2020003" y="3370616"/>
                    <a:pt x="2048511" y="3371158"/>
                  </a:cubicBezTo>
                  <a:cubicBezTo>
                    <a:pt x="2077019" y="3371700"/>
                    <a:pt x="2081556" y="3371564"/>
                    <a:pt x="2092999" y="3360256"/>
                  </a:cubicBezTo>
                  <a:cubicBezTo>
                    <a:pt x="2104443" y="3348948"/>
                    <a:pt x="2103360" y="3345223"/>
                    <a:pt x="2117038" y="3351453"/>
                  </a:cubicBezTo>
                  <a:cubicBezTo>
                    <a:pt x="2130716" y="3357683"/>
                    <a:pt x="2140738" y="3349286"/>
                    <a:pt x="2148728" y="3345291"/>
                  </a:cubicBezTo>
                  <a:cubicBezTo>
                    <a:pt x="2156719" y="3341364"/>
                    <a:pt x="2157735" y="3335540"/>
                    <a:pt x="2167959" y="3334389"/>
                  </a:cubicBezTo>
                  <a:cubicBezTo>
                    <a:pt x="2178252" y="3333238"/>
                    <a:pt x="2185768" y="3329785"/>
                    <a:pt x="2194368" y="3320711"/>
                  </a:cubicBezTo>
                  <a:cubicBezTo>
                    <a:pt x="2202900" y="3311637"/>
                    <a:pt x="2215901" y="3310757"/>
                    <a:pt x="2229037" y="3305678"/>
                  </a:cubicBezTo>
                  <a:cubicBezTo>
                    <a:pt x="2242174" y="3300600"/>
                    <a:pt x="2269260" y="3308522"/>
                    <a:pt x="2284089" y="3303985"/>
                  </a:cubicBezTo>
                  <a:cubicBezTo>
                    <a:pt x="2298919" y="3299448"/>
                    <a:pt x="2292621" y="3286177"/>
                    <a:pt x="2302305" y="3266945"/>
                  </a:cubicBezTo>
                  <a:cubicBezTo>
                    <a:pt x="2311988" y="3247715"/>
                    <a:pt x="2334807" y="3239657"/>
                    <a:pt x="2344288" y="3238099"/>
                  </a:cubicBezTo>
                  <a:cubicBezTo>
                    <a:pt x="2353768" y="3236609"/>
                    <a:pt x="2360404" y="3239521"/>
                    <a:pt x="2370223" y="3233494"/>
                  </a:cubicBezTo>
                  <a:cubicBezTo>
                    <a:pt x="2380109" y="3227468"/>
                    <a:pt x="2386541" y="3226046"/>
                    <a:pt x="2398663" y="3226791"/>
                  </a:cubicBezTo>
                  <a:cubicBezTo>
                    <a:pt x="2410852" y="3227536"/>
                    <a:pt x="2411596" y="3225030"/>
                    <a:pt x="2413086" y="3216769"/>
                  </a:cubicBezTo>
                  <a:cubicBezTo>
                    <a:pt x="2414575" y="3208508"/>
                    <a:pt x="2414237" y="3193069"/>
                    <a:pt x="2422227" y="3193069"/>
                  </a:cubicBezTo>
                  <a:cubicBezTo>
                    <a:pt x="2430218" y="3193069"/>
                    <a:pt x="2440916" y="3204039"/>
                    <a:pt x="2452699" y="3195710"/>
                  </a:cubicBezTo>
                  <a:cubicBezTo>
                    <a:pt x="2464481" y="3187449"/>
                    <a:pt x="2452563" y="3167067"/>
                    <a:pt x="2459741" y="3161379"/>
                  </a:cubicBezTo>
                  <a:cubicBezTo>
                    <a:pt x="2466986" y="3155758"/>
                    <a:pt x="2479988" y="3164561"/>
                    <a:pt x="2493666" y="3162326"/>
                  </a:cubicBezTo>
                  <a:cubicBezTo>
                    <a:pt x="2507345" y="3160092"/>
                    <a:pt x="2482764" y="3151966"/>
                    <a:pt x="2477820" y="3142554"/>
                  </a:cubicBezTo>
                  <a:cubicBezTo>
                    <a:pt x="2472877" y="3133142"/>
                    <a:pt x="2495359" y="3128740"/>
                    <a:pt x="2499557" y="3117432"/>
                  </a:cubicBezTo>
                  <a:cubicBezTo>
                    <a:pt x="2503756" y="3106124"/>
                    <a:pt x="2499625" y="3100097"/>
                    <a:pt x="2504162" y="3107613"/>
                  </a:cubicBezTo>
                  <a:cubicBezTo>
                    <a:pt x="2508699" y="3115130"/>
                    <a:pt x="2502401" y="3106056"/>
                    <a:pt x="2505381" y="3100436"/>
                  </a:cubicBezTo>
                  <a:cubicBezTo>
                    <a:pt x="2508428" y="3094815"/>
                    <a:pt x="2514861" y="3093799"/>
                    <a:pt x="2525492" y="3081340"/>
                  </a:cubicBezTo>
                  <a:cubicBezTo>
                    <a:pt x="2536123" y="3068881"/>
                    <a:pt x="2538425" y="3067391"/>
                    <a:pt x="2544113" y="3047821"/>
                  </a:cubicBezTo>
                  <a:cubicBezTo>
                    <a:pt x="2549801" y="3028252"/>
                    <a:pt x="2542420" y="3034414"/>
                    <a:pt x="2534836" y="3029945"/>
                  </a:cubicBezTo>
                  <a:cubicBezTo>
                    <a:pt x="2527252" y="3025408"/>
                    <a:pt x="2517704" y="3019720"/>
                    <a:pt x="2512761" y="3014438"/>
                  </a:cubicBezTo>
                  <a:cubicBezTo>
                    <a:pt x="2507818" y="3009156"/>
                    <a:pt x="2512829" y="2987081"/>
                    <a:pt x="2507479" y="2986337"/>
                  </a:cubicBezTo>
                  <a:cubicBezTo>
                    <a:pt x="2502131" y="2985592"/>
                    <a:pt x="2485066" y="3000760"/>
                    <a:pt x="2468002" y="2998525"/>
                  </a:cubicBezTo>
                  <a:cubicBezTo>
                    <a:pt x="2450870" y="2996291"/>
                    <a:pt x="2452970" y="2971846"/>
                    <a:pt x="2446875" y="2965819"/>
                  </a:cubicBezTo>
                  <a:cubicBezTo>
                    <a:pt x="2440781" y="2959793"/>
                    <a:pt x="2425545" y="2965345"/>
                    <a:pt x="2422498" y="2958980"/>
                  </a:cubicBezTo>
                  <a:cubicBezTo>
                    <a:pt x="2419451" y="2952547"/>
                    <a:pt x="2429743" y="2945369"/>
                    <a:pt x="2422904" y="2928034"/>
                  </a:cubicBezTo>
                  <a:cubicBezTo>
                    <a:pt x="2416065" y="2910700"/>
                    <a:pt x="2393381" y="2922076"/>
                    <a:pt x="2390402" y="2927358"/>
                  </a:cubicBezTo>
                  <a:cubicBezTo>
                    <a:pt x="2387422" y="2932639"/>
                    <a:pt x="2383020" y="2934942"/>
                    <a:pt x="2378416" y="2939072"/>
                  </a:cubicBezTo>
                  <a:cubicBezTo>
                    <a:pt x="2373879" y="2943202"/>
                    <a:pt x="2364331" y="2949161"/>
                    <a:pt x="2364738" y="2953698"/>
                  </a:cubicBezTo>
                  <a:cubicBezTo>
                    <a:pt x="2365144" y="2958235"/>
                    <a:pt x="2362435" y="2964262"/>
                    <a:pt x="2357086" y="2969544"/>
                  </a:cubicBezTo>
                  <a:cubicBezTo>
                    <a:pt x="2351736" y="2974825"/>
                    <a:pt x="2347064" y="2978414"/>
                    <a:pt x="2337178" y="2979497"/>
                  </a:cubicBezTo>
                  <a:cubicBezTo>
                    <a:pt x="2327291" y="2980649"/>
                    <a:pt x="2322009" y="2975164"/>
                    <a:pt x="2314019" y="2973674"/>
                  </a:cubicBezTo>
                  <a:cubicBezTo>
                    <a:pt x="2306029" y="2972184"/>
                    <a:pt x="2291809" y="2971304"/>
                    <a:pt x="2286459" y="2975502"/>
                  </a:cubicBezTo>
                  <a:cubicBezTo>
                    <a:pt x="2281110" y="2979633"/>
                    <a:pt x="2282126" y="2982342"/>
                    <a:pt x="2280230" y="2979362"/>
                  </a:cubicBezTo>
                  <a:cubicBezTo>
                    <a:pt x="2278334" y="2976315"/>
                    <a:pt x="2270546" y="2984779"/>
                    <a:pt x="2265603" y="2982883"/>
                  </a:cubicBezTo>
                  <a:cubicBezTo>
                    <a:pt x="2260660" y="2980987"/>
                    <a:pt x="2255853" y="2965548"/>
                    <a:pt x="2257748" y="2955391"/>
                  </a:cubicBezTo>
                  <a:cubicBezTo>
                    <a:pt x="2259644" y="2945234"/>
                    <a:pt x="2269192" y="2942051"/>
                    <a:pt x="2266145" y="2923904"/>
                  </a:cubicBezTo>
                  <a:cubicBezTo>
                    <a:pt x="2263098" y="2905824"/>
                    <a:pt x="2256055" y="2908600"/>
                    <a:pt x="2250707" y="2906704"/>
                  </a:cubicBezTo>
                  <a:cubicBezTo>
                    <a:pt x="2245357" y="2904808"/>
                    <a:pt x="2242716" y="2911783"/>
                    <a:pt x="2240820" y="2915914"/>
                  </a:cubicBezTo>
                  <a:cubicBezTo>
                    <a:pt x="2238924" y="2920044"/>
                    <a:pt x="2237705" y="2929457"/>
                    <a:pt x="2240752" y="2935483"/>
                  </a:cubicBezTo>
                  <a:cubicBezTo>
                    <a:pt x="2243800" y="2941510"/>
                    <a:pt x="2252941" y="2953563"/>
                    <a:pt x="2250639" y="2956542"/>
                  </a:cubicBezTo>
                  <a:cubicBezTo>
                    <a:pt x="2248337" y="2959589"/>
                    <a:pt x="2245221" y="2946453"/>
                    <a:pt x="2244071" y="2942322"/>
                  </a:cubicBezTo>
                  <a:cubicBezTo>
                    <a:pt x="2242919" y="2938192"/>
                    <a:pt x="2225855" y="2934196"/>
                    <a:pt x="2224365" y="2930066"/>
                  </a:cubicBezTo>
                  <a:cubicBezTo>
                    <a:pt x="2222876" y="2925935"/>
                    <a:pt x="2221521" y="2922279"/>
                    <a:pt x="2219219" y="2920044"/>
                  </a:cubicBezTo>
                  <a:cubicBezTo>
                    <a:pt x="2216917" y="2917810"/>
                    <a:pt x="2226262" y="2905960"/>
                    <a:pt x="2225110" y="2896141"/>
                  </a:cubicBezTo>
                  <a:cubicBezTo>
                    <a:pt x="2223959" y="2886323"/>
                    <a:pt x="2214005" y="2888151"/>
                    <a:pt x="2213599" y="2884426"/>
                  </a:cubicBezTo>
                  <a:cubicBezTo>
                    <a:pt x="2213192" y="2880634"/>
                    <a:pt x="2207978" y="2881718"/>
                    <a:pt x="2203035" y="2877519"/>
                  </a:cubicBezTo>
                  <a:cubicBezTo>
                    <a:pt x="2198092" y="2873389"/>
                    <a:pt x="2203509" y="2865060"/>
                    <a:pt x="2200056" y="2861607"/>
                  </a:cubicBezTo>
                  <a:cubicBezTo>
                    <a:pt x="2196603" y="2858221"/>
                    <a:pt x="2183601" y="2864925"/>
                    <a:pt x="2181705" y="2862622"/>
                  </a:cubicBezTo>
                  <a:cubicBezTo>
                    <a:pt x="2179809" y="2860388"/>
                    <a:pt x="2184955" y="2844339"/>
                    <a:pt x="2180825" y="2842443"/>
                  </a:cubicBezTo>
                  <a:cubicBezTo>
                    <a:pt x="2176626" y="2840547"/>
                    <a:pt x="2174663" y="2841022"/>
                    <a:pt x="2172767" y="2838381"/>
                  </a:cubicBezTo>
                  <a:cubicBezTo>
                    <a:pt x="2170871" y="2835740"/>
                    <a:pt x="2158479" y="2834317"/>
                    <a:pt x="2155838" y="2829036"/>
                  </a:cubicBezTo>
                  <a:cubicBezTo>
                    <a:pt x="2153197" y="2823754"/>
                    <a:pt x="2159360" y="2813868"/>
                    <a:pt x="2154823" y="2810482"/>
                  </a:cubicBezTo>
                  <a:cubicBezTo>
                    <a:pt x="2150285" y="2807097"/>
                    <a:pt x="2152994" y="2803169"/>
                    <a:pt x="2152249" y="2797142"/>
                  </a:cubicBezTo>
                  <a:cubicBezTo>
                    <a:pt x="2151505" y="2791116"/>
                    <a:pt x="2134712" y="2783464"/>
                    <a:pt x="2133967" y="2777438"/>
                  </a:cubicBezTo>
                  <a:cubicBezTo>
                    <a:pt x="2133222" y="2771411"/>
                    <a:pt x="2142296" y="2762676"/>
                    <a:pt x="2145749" y="2759629"/>
                  </a:cubicBezTo>
                  <a:cubicBezTo>
                    <a:pt x="2149203" y="2756581"/>
                    <a:pt x="2144869" y="2766332"/>
                    <a:pt x="2145613" y="2770463"/>
                  </a:cubicBezTo>
                  <a:cubicBezTo>
                    <a:pt x="2146358" y="2774594"/>
                    <a:pt x="2163084" y="2755769"/>
                    <a:pt x="2169517" y="2754279"/>
                  </a:cubicBezTo>
                  <a:cubicBezTo>
                    <a:pt x="2175949" y="2752789"/>
                    <a:pt x="2185023" y="2755498"/>
                    <a:pt x="2195993" y="2756988"/>
                  </a:cubicBezTo>
                  <a:cubicBezTo>
                    <a:pt x="2207030" y="2758478"/>
                    <a:pt x="2207775" y="2767822"/>
                    <a:pt x="2213125" y="2775406"/>
                  </a:cubicBezTo>
                  <a:cubicBezTo>
                    <a:pt x="2218474" y="2782922"/>
                    <a:pt x="2223078" y="2804049"/>
                    <a:pt x="2233710" y="2817592"/>
                  </a:cubicBezTo>
                  <a:cubicBezTo>
                    <a:pt x="2244341" y="2831135"/>
                    <a:pt x="2242378" y="2842782"/>
                    <a:pt x="2246576" y="2846167"/>
                  </a:cubicBezTo>
                  <a:cubicBezTo>
                    <a:pt x="2250774" y="2849553"/>
                    <a:pt x="2269057" y="2854361"/>
                    <a:pt x="2284632" y="2858153"/>
                  </a:cubicBezTo>
                  <a:cubicBezTo>
                    <a:pt x="2300205" y="2861945"/>
                    <a:pt x="2301560" y="2860388"/>
                    <a:pt x="2307248" y="2866008"/>
                  </a:cubicBezTo>
                  <a:cubicBezTo>
                    <a:pt x="2312936" y="2871628"/>
                    <a:pt x="2318962" y="2884494"/>
                    <a:pt x="2328849" y="2887880"/>
                  </a:cubicBezTo>
                  <a:cubicBezTo>
                    <a:pt x="2338735" y="2891266"/>
                    <a:pt x="2343611" y="2875826"/>
                    <a:pt x="2357289" y="2878806"/>
                  </a:cubicBezTo>
                  <a:cubicBezTo>
                    <a:pt x="2370968" y="2881853"/>
                    <a:pt x="2372118" y="2901355"/>
                    <a:pt x="2388099" y="2887406"/>
                  </a:cubicBezTo>
                  <a:cubicBezTo>
                    <a:pt x="2404080" y="2873457"/>
                    <a:pt x="2417961" y="2871967"/>
                    <a:pt x="2429743" y="2879483"/>
                  </a:cubicBezTo>
                  <a:cubicBezTo>
                    <a:pt x="2441526" y="2887000"/>
                    <a:pt x="2451074" y="2906366"/>
                    <a:pt x="2454527" y="2916523"/>
                  </a:cubicBezTo>
                  <a:cubicBezTo>
                    <a:pt x="2457981" y="2926680"/>
                    <a:pt x="2476467" y="2926951"/>
                    <a:pt x="2484457" y="2925461"/>
                  </a:cubicBezTo>
                  <a:cubicBezTo>
                    <a:pt x="2492447" y="2923972"/>
                    <a:pt x="2494004" y="2922346"/>
                    <a:pt x="2495562" y="2927290"/>
                  </a:cubicBezTo>
                  <a:cubicBezTo>
                    <a:pt x="2497052" y="2932165"/>
                    <a:pt x="2522445" y="2935551"/>
                    <a:pt x="2538019" y="2936634"/>
                  </a:cubicBezTo>
                  <a:cubicBezTo>
                    <a:pt x="2553593" y="2937785"/>
                    <a:pt x="2577699" y="2952073"/>
                    <a:pt x="2596321" y="2944895"/>
                  </a:cubicBezTo>
                  <a:cubicBezTo>
                    <a:pt x="2614942" y="2937718"/>
                    <a:pt x="2636612" y="2934670"/>
                    <a:pt x="2651103" y="2933587"/>
                  </a:cubicBezTo>
                  <a:cubicBezTo>
                    <a:pt x="2665526" y="2932436"/>
                    <a:pt x="2665594" y="2926951"/>
                    <a:pt x="2670875" y="2926951"/>
                  </a:cubicBezTo>
                  <a:cubicBezTo>
                    <a:pt x="2676224" y="2926951"/>
                    <a:pt x="2684012" y="2936702"/>
                    <a:pt x="2690512" y="2936295"/>
                  </a:cubicBezTo>
                  <a:cubicBezTo>
                    <a:pt x="2696945" y="2935889"/>
                    <a:pt x="2710149" y="2940426"/>
                    <a:pt x="2721187" y="2938192"/>
                  </a:cubicBezTo>
                  <a:cubicBezTo>
                    <a:pt x="2732224" y="2935957"/>
                    <a:pt x="2745835" y="2936905"/>
                    <a:pt x="2755721" y="2944828"/>
                  </a:cubicBezTo>
                  <a:cubicBezTo>
                    <a:pt x="2765607" y="2952750"/>
                    <a:pt x="2770144" y="2939072"/>
                    <a:pt x="2781589" y="2945099"/>
                  </a:cubicBezTo>
                  <a:cubicBezTo>
                    <a:pt x="2792964" y="2951125"/>
                    <a:pt x="2789239" y="2980243"/>
                    <a:pt x="2792625" y="2985863"/>
                  </a:cubicBezTo>
                  <a:cubicBezTo>
                    <a:pt x="2796079" y="2991483"/>
                    <a:pt x="2812127" y="2994936"/>
                    <a:pt x="2822014" y="2988165"/>
                  </a:cubicBezTo>
                  <a:cubicBezTo>
                    <a:pt x="2831900" y="2981394"/>
                    <a:pt x="2841786" y="2987352"/>
                    <a:pt x="2840229" y="2991889"/>
                  </a:cubicBezTo>
                  <a:cubicBezTo>
                    <a:pt x="2838739" y="2996426"/>
                    <a:pt x="2835963" y="2997916"/>
                    <a:pt x="2841312" y="3007735"/>
                  </a:cubicBezTo>
                  <a:cubicBezTo>
                    <a:pt x="2846662" y="3017553"/>
                    <a:pt x="2862100" y="3024121"/>
                    <a:pt x="2878826" y="3021480"/>
                  </a:cubicBezTo>
                  <a:cubicBezTo>
                    <a:pt x="2895552" y="3018839"/>
                    <a:pt x="2897989" y="3032856"/>
                    <a:pt x="2887359" y="3037394"/>
                  </a:cubicBezTo>
                  <a:cubicBezTo>
                    <a:pt x="2876727" y="3041930"/>
                    <a:pt x="2856480" y="3030283"/>
                    <a:pt x="2873612" y="3058927"/>
                  </a:cubicBezTo>
                  <a:cubicBezTo>
                    <a:pt x="2890744" y="3087570"/>
                    <a:pt x="2917965" y="3094680"/>
                    <a:pt x="2923247" y="3095086"/>
                  </a:cubicBezTo>
                  <a:cubicBezTo>
                    <a:pt x="2928596" y="3095492"/>
                    <a:pt x="2937941" y="3084929"/>
                    <a:pt x="2948775" y="3082491"/>
                  </a:cubicBezTo>
                  <a:cubicBezTo>
                    <a:pt x="2959609" y="3080054"/>
                    <a:pt x="2968480" y="3078293"/>
                    <a:pt x="2970579" y="3070980"/>
                  </a:cubicBezTo>
                  <a:cubicBezTo>
                    <a:pt x="2972679" y="3063599"/>
                    <a:pt x="2964620" y="3056286"/>
                    <a:pt x="2960625" y="3046873"/>
                  </a:cubicBezTo>
                  <a:cubicBezTo>
                    <a:pt x="2956630" y="3037461"/>
                    <a:pt x="2966178" y="3040373"/>
                    <a:pt x="2969767" y="3037326"/>
                  </a:cubicBezTo>
                  <a:cubicBezTo>
                    <a:pt x="2973356" y="3034279"/>
                    <a:pt x="2982361" y="3031435"/>
                    <a:pt x="2985002" y="3035768"/>
                  </a:cubicBezTo>
                  <a:cubicBezTo>
                    <a:pt x="2987643" y="3040102"/>
                    <a:pt x="2980804" y="3050801"/>
                    <a:pt x="2977622" y="3052087"/>
                  </a:cubicBezTo>
                  <a:cubicBezTo>
                    <a:pt x="2974372" y="3053374"/>
                    <a:pt x="2969631" y="3055270"/>
                    <a:pt x="2970579" y="3059604"/>
                  </a:cubicBezTo>
                  <a:cubicBezTo>
                    <a:pt x="2971527" y="3063938"/>
                    <a:pt x="2981346" y="3060416"/>
                    <a:pt x="2979247" y="3062854"/>
                  </a:cubicBezTo>
                  <a:cubicBezTo>
                    <a:pt x="2977147" y="3065292"/>
                    <a:pt x="2983309" y="3068000"/>
                    <a:pt x="2983919" y="3075923"/>
                  </a:cubicBezTo>
                  <a:cubicBezTo>
                    <a:pt x="2984461" y="3083846"/>
                    <a:pt x="2990826" y="3088315"/>
                    <a:pt x="2990826" y="3107546"/>
                  </a:cubicBezTo>
                  <a:cubicBezTo>
                    <a:pt x="2990826" y="3126776"/>
                    <a:pt x="2982768" y="3128605"/>
                    <a:pt x="2988456" y="3139372"/>
                  </a:cubicBezTo>
                  <a:cubicBezTo>
                    <a:pt x="2994144" y="3150138"/>
                    <a:pt x="2986154" y="3164290"/>
                    <a:pt x="2987914" y="3181219"/>
                  </a:cubicBezTo>
                  <a:cubicBezTo>
                    <a:pt x="2989607" y="3198148"/>
                    <a:pt x="3007890" y="3212435"/>
                    <a:pt x="3013578" y="3224895"/>
                  </a:cubicBezTo>
                  <a:cubicBezTo>
                    <a:pt x="3019266" y="3237354"/>
                    <a:pt x="3021027" y="3246089"/>
                    <a:pt x="3031252" y="3261935"/>
                  </a:cubicBezTo>
                  <a:cubicBezTo>
                    <a:pt x="3041544" y="3277780"/>
                    <a:pt x="3057322" y="3307980"/>
                    <a:pt x="3063416" y="3334321"/>
                  </a:cubicBezTo>
                  <a:cubicBezTo>
                    <a:pt x="3069510" y="3360730"/>
                    <a:pt x="3070526" y="3389306"/>
                    <a:pt x="3084204" y="3399531"/>
                  </a:cubicBezTo>
                  <a:cubicBezTo>
                    <a:pt x="3097883" y="3409688"/>
                    <a:pt x="3130656" y="3455666"/>
                    <a:pt x="3134449" y="3468464"/>
                  </a:cubicBezTo>
                  <a:cubicBezTo>
                    <a:pt x="3138240" y="3481262"/>
                    <a:pt x="3136276" y="3500628"/>
                    <a:pt x="3159774" y="3522839"/>
                  </a:cubicBezTo>
                  <a:cubicBezTo>
                    <a:pt x="3183338" y="3545049"/>
                    <a:pt x="3186183" y="3523854"/>
                    <a:pt x="3186183" y="3517421"/>
                  </a:cubicBezTo>
                  <a:cubicBezTo>
                    <a:pt x="3186183" y="3510989"/>
                    <a:pt x="3195188" y="3515390"/>
                    <a:pt x="3210018" y="3512343"/>
                  </a:cubicBezTo>
                  <a:cubicBezTo>
                    <a:pt x="3224847" y="3509296"/>
                    <a:pt x="3226201" y="3498191"/>
                    <a:pt x="3229655" y="3486882"/>
                  </a:cubicBezTo>
                  <a:cubicBezTo>
                    <a:pt x="3233108" y="3475574"/>
                    <a:pt x="3233176" y="3468532"/>
                    <a:pt x="3243062" y="3463250"/>
                  </a:cubicBezTo>
                  <a:cubicBezTo>
                    <a:pt x="3252949" y="3457968"/>
                    <a:pt x="3250512" y="3442935"/>
                    <a:pt x="3248953" y="3427158"/>
                  </a:cubicBezTo>
                  <a:cubicBezTo>
                    <a:pt x="3247464" y="3411313"/>
                    <a:pt x="3245907" y="3413750"/>
                    <a:pt x="3252001" y="3403932"/>
                  </a:cubicBezTo>
                  <a:cubicBezTo>
                    <a:pt x="3258096" y="3394113"/>
                    <a:pt x="3259449" y="3369262"/>
                    <a:pt x="3258298" y="3357615"/>
                  </a:cubicBezTo>
                  <a:cubicBezTo>
                    <a:pt x="3257147" y="3345901"/>
                    <a:pt x="3239338" y="3344208"/>
                    <a:pt x="3235546" y="3319356"/>
                  </a:cubicBezTo>
                  <a:cubicBezTo>
                    <a:pt x="3231754" y="3294505"/>
                    <a:pt x="3249496" y="3285567"/>
                    <a:pt x="3270013" y="3263357"/>
                  </a:cubicBezTo>
                  <a:cubicBezTo>
                    <a:pt x="3290530" y="3241146"/>
                    <a:pt x="3299333" y="3241891"/>
                    <a:pt x="3303464" y="3235526"/>
                  </a:cubicBezTo>
                  <a:cubicBezTo>
                    <a:pt x="3307662" y="3229093"/>
                    <a:pt x="3318429" y="3223134"/>
                    <a:pt x="3321814" y="3215957"/>
                  </a:cubicBezTo>
                  <a:cubicBezTo>
                    <a:pt x="3325268" y="3208779"/>
                    <a:pt x="3342739" y="3213045"/>
                    <a:pt x="3349984" y="3205867"/>
                  </a:cubicBezTo>
                  <a:cubicBezTo>
                    <a:pt x="3357229" y="3198689"/>
                    <a:pt x="3360073" y="3177698"/>
                    <a:pt x="3369959" y="3172077"/>
                  </a:cubicBezTo>
                  <a:cubicBezTo>
                    <a:pt x="3379846" y="3166457"/>
                    <a:pt x="3375444" y="3163275"/>
                    <a:pt x="3382284" y="3153795"/>
                  </a:cubicBezTo>
                  <a:cubicBezTo>
                    <a:pt x="3389123" y="3144382"/>
                    <a:pt x="3391628" y="3140793"/>
                    <a:pt x="3398129" y="3131720"/>
                  </a:cubicBezTo>
                  <a:cubicBezTo>
                    <a:pt x="3404562" y="3122646"/>
                    <a:pt x="3416412" y="3131788"/>
                    <a:pt x="3436997" y="3116687"/>
                  </a:cubicBezTo>
                  <a:cubicBezTo>
                    <a:pt x="3457514" y="3101587"/>
                    <a:pt x="3457243" y="3091971"/>
                    <a:pt x="3457243" y="3081814"/>
                  </a:cubicBezTo>
                  <a:cubicBezTo>
                    <a:pt x="3457243" y="3071657"/>
                    <a:pt x="3453858" y="3060552"/>
                    <a:pt x="3460155" y="3055744"/>
                  </a:cubicBezTo>
                  <a:cubicBezTo>
                    <a:pt x="3466452" y="3050936"/>
                    <a:pt x="3482907" y="3048702"/>
                    <a:pt x="3491439" y="3047009"/>
                  </a:cubicBezTo>
                  <a:cubicBezTo>
                    <a:pt x="3499972" y="3045316"/>
                    <a:pt x="3510874" y="3047551"/>
                    <a:pt x="3512838" y="3049244"/>
                  </a:cubicBezTo>
                  <a:cubicBezTo>
                    <a:pt x="3514801" y="3050936"/>
                    <a:pt x="3524416" y="3055135"/>
                    <a:pt x="3530713" y="3055473"/>
                  </a:cubicBezTo>
                  <a:cubicBezTo>
                    <a:pt x="3537011" y="3055744"/>
                    <a:pt x="3550283" y="3059942"/>
                    <a:pt x="3554888" y="3056828"/>
                  </a:cubicBezTo>
                  <a:cubicBezTo>
                    <a:pt x="3559425" y="3053713"/>
                    <a:pt x="3560238" y="3036648"/>
                    <a:pt x="3566197" y="3032179"/>
                  </a:cubicBezTo>
                  <a:cubicBezTo>
                    <a:pt x="3572155" y="3027643"/>
                    <a:pt x="3562675" y="3017282"/>
                    <a:pt x="3563623" y="3010172"/>
                  </a:cubicBezTo>
                  <a:cubicBezTo>
                    <a:pt x="3564638" y="3003130"/>
                    <a:pt x="3581703" y="3002791"/>
                    <a:pt x="3586240" y="3006651"/>
                  </a:cubicBezTo>
                  <a:cubicBezTo>
                    <a:pt x="3590777" y="3010443"/>
                    <a:pt x="3586578" y="3021006"/>
                    <a:pt x="3591928" y="3015319"/>
                  </a:cubicBezTo>
                  <a:cubicBezTo>
                    <a:pt x="3597277" y="3009698"/>
                    <a:pt x="3610888" y="3023512"/>
                    <a:pt x="3613529" y="3031773"/>
                  </a:cubicBezTo>
                  <a:cubicBezTo>
                    <a:pt x="3616170" y="3040034"/>
                    <a:pt x="3616372" y="3047889"/>
                    <a:pt x="3617524" y="3061838"/>
                  </a:cubicBezTo>
                  <a:cubicBezTo>
                    <a:pt x="3618675" y="3075788"/>
                    <a:pt x="3620300" y="3093597"/>
                    <a:pt x="3633233" y="3108290"/>
                  </a:cubicBezTo>
                  <a:cubicBezTo>
                    <a:pt x="3646167" y="3122984"/>
                    <a:pt x="3673727" y="3112218"/>
                    <a:pt x="3679618" y="3114656"/>
                  </a:cubicBezTo>
                  <a:cubicBezTo>
                    <a:pt x="3685510" y="3117093"/>
                    <a:pt x="3691807" y="3141606"/>
                    <a:pt x="3696208" y="3148174"/>
                  </a:cubicBezTo>
                  <a:cubicBezTo>
                    <a:pt x="3700610" y="3154742"/>
                    <a:pt x="3707042" y="3188668"/>
                    <a:pt x="3708803" y="3192324"/>
                  </a:cubicBezTo>
                  <a:cubicBezTo>
                    <a:pt x="3710496" y="3195981"/>
                    <a:pt x="3722007" y="3209659"/>
                    <a:pt x="3721466" y="3213654"/>
                  </a:cubicBezTo>
                  <a:cubicBezTo>
                    <a:pt x="3720924" y="3217582"/>
                    <a:pt x="3709006" y="3222593"/>
                    <a:pt x="3708397" y="3244396"/>
                  </a:cubicBezTo>
                  <a:cubicBezTo>
                    <a:pt x="3707855" y="3266133"/>
                    <a:pt x="3716387" y="3269722"/>
                    <a:pt x="3729185" y="3270873"/>
                  </a:cubicBezTo>
                  <a:cubicBezTo>
                    <a:pt x="3741983" y="3272024"/>
                    <a:pt x="3755119" y="3253741"/>
                    <a:pt x="3774757" y="3232817"/>
                  </a:cubicBezTo>
                  <a:cubicBezTo>
                    <a:pt x="3796019" y="3212097"/>
                    <a:pt x="3808478" y="3227807"/>
                    <a:pt x="3812203" y="3232885"/>
                  </a:cubicBezTo>
                  <a:close/>
                  <a:moveTo>
                    <a:pt x="510714" y="2104829"/>
                  </a:moveTo>
                  <a:cubicBezTo>
                    <a:pt x="511391" y="2104152"/>
                    <a:pt x="512204" y="2103475"/>
                    <a:pt x="513558" y="2102933"/>
                  </a:cubicBezTo>
                  <a:cubicBezTo>
                    <a:pt x="520194" y="2099886"/>
                    <a:pt x="526018" y="2106522"/>
                    <a:pt x="525408" y="2108418"/>
                  </a:cubicBezTo>
                  <a:cubicBezTo>
                    <a:pt x="524934" y="2110179"/>
                    <a:pt x="513896" y="2104423"/>
                    <a:pt x="510714" y="2104829"/>
                  </a:cubicBezTo>
                  <a:close/>
                  <a:moveTo>
                    <a:pt x="1385518" y="1476303"/>
                  </a:moveTo>
                  <a:cubicBezTo>
                    <a:pt x="1386263" y="1477996"/>
                    <a:pt x="1383013" y="1479892"/>
                    <a:pt x="1379221" y="1482059"/>
                  </a:cubicBezTo>
                  <a:cubicBezTo>
                    <a:pt x="1382945" y="1477793"/>
                    <a:pt x="1384164" y="1473189"/>
                    <a:pt x="1385518" y="1476303"/>
                  </a:cubicBezTo>
                  <a:close/>
                  <a:moveTo>
                    <a:pt x="1405900" y="1521063"/>
                  </a:moveTo>
                  <a:cubicBezTo>
                    <a:pt x="1401228" y="1526886"/>
                    <a:pt x="1385179" y="1511312"/>
                    <a:pt x="1378340" y="1513140"/>
                  </a:cubicBezTo>
                  <a:cubicBezTo>
                    <a:pt x="1371501" y="1514968"/>
                    <a:pt x="1376580" y="1523297"/>
                    <a:pt x="1376106" y="1528985"/>
                  </a:cubicBezTo>
                  <a:cubicBezTo>
                    <a:pt x="1375699" y="1534606"/>
                    <a:pt x="1363781" y="1544357"/>
                    <a:pt x="1351796" y="1544086"/>
                  </a:cubicBezTo>
                  <a:cubicBezTo>
                    <a:pt x="1339811" y="1543815"/>
                    <a:pt x="1341910" y="1534199"/>
                    <a:pt x="1337508" y="1531762"/>
                  </a:cubicBezTo>
                  <a:cubicBezTo>
                    <a:pt x="1333107" y="1529392"/>
                    <a:pt x="1325320" y="1524584"/>
                    <a:pt x="1316314" y="1523907"/>
                  </a:cubicBezTo>
                  <a:cubicBezTo>
                    <a:pt x="1307308" y="1523230"/>
                    <a:pt x="1298234" y="1522891"/>
                    <a:pt x="1294374" y="1525870"/>
                  </a:cubicBezTo>
                  <a:cubicBezTo>
                    <a:pt x="1290514" y="1528850"/>
                    <a:pt x="1289160" y="1541851"/>
                    <a:pt x="1285774" y="1541851"/>
                  </a:cubicBezTo>
                  <a:cubicBezTo>
                    <a:pt x="1282388" y="1541851"/>
                    <a:pt x="1260449" y="1536163"/>
                    <a:pt x="1254152" y="1540226"/>
                  </a:cubicBezTo>
                  <a:cubicBezTo>
                    <a:pt x="1247854" y="1544357"/>
                    <a:pt x="1235395" y="1545846"/>
                    <a:pt x="1232144" y="1550519"/>
                  </a:cubicBezTo>
                  <a:cubicBezTo>
                    <a:pt x="1230452" y="1552888"/>
                    <a:pt x="1230790" y="1558983"/>
                    <a:pt x="1231806" y="1565280"/>
                  </a:cubicBezTo>
                  <a:cubicBezTo>
                    <a:pt x="1224019" y="1561691"/>
                    <a:pt x="1211695" y="1557832"/>
                    <a:pt x="1208174" y="1559728"/>
                  </a:cubicBezTo>
                  <a:cubicBezTo>
                    <a:pt x="1199844" y="1564197"/>
                    <a:pt x="1201131" y="1567718"/>
                    <a:pt x="1198016" y="1572797"/>
                  </a:cubicBezTo>
                  <a:cubicBezTo>
                    <a:pt x="1194901" y="1577875"/>
                    <a:pt x="1202282" y="1591486"/>
                    <a:pt x="1209934" y="1590335"/>
                  </a:cubicBezTo>
                  <a:cubicBezTo>
                    <a:pt x="1217653" y="1589184"/>
                    <a:pt x="1224357" y="1580584"/>
                    <a:pt x="1229233" y="1578078"/>
                  </a:cubicBezTo>
                  <a:cubicBezTo>
                    <a:pt x="1230723" y="1577266"/>
                    <a:pt x="1232416" y="1576115"/>
                    <a:pt x="1233770" y="1574828"/>
                  </a:cubicBezTo>
                  <a:cubicBezTo>
                    <a:pt x="1234379" y="1577130"/>
                    <a:pt x="1234921" y="1579162"/>
                    <a:pt x="1235462" y="1580584"/>
                  </a:cubicBezTo>
                  <a:cubicBezTo>
                    <a:pt x="1235733" y="1581464"/>
                    <a:pt x="1236072" y="1581938"/>
                    <a:pt x="1236410" y="1582277"/>
                  </a:cubicBezTo>
                  <a:cubicBezTo>
                    <a:pt x="1236004" y="1583157"/>
                    <a:pt x="1235530" y="1583970"/>
                    <a:pt x="1234988" y="1584714"/>
                  </a:cubicBezTo>
                  <a:cubicBezTo>
                    <a:pt x="1237359" y="1583699"/>
                    <a:pt x="1239728" y="1583021"/>
                    <a:pt x="1240677" y="1583766"/>
                  </a:cubicBezTo>
                  <a:cubicBezTo>
                    <a:pt x="1242573" y="1585256"/>
                    <a:pt x="1236614" y="1588845"/>
                    <a:pt x="1240947" y="1588642"/>
                  </a:cubicBezTo>
                  <a:cubicBezTo>
                    <a:pt x="1245349" y="1588439"/>
                    <a:pt x="1239932" y="1603742"/>
                    <a:pt x="1242234" y="1605841"/>
                  </a:cubicBezTo>
                  <a:cubicBezTo>
                    <a:pt x="1244536" y="1607940"/>
                    <a:pt x="1253136" y="1615795"/>
                    <a:pt x="1259434" y="1618098"/>
                  </a:cubicBezTo>
                  <a:cubicBezTo>
                    <a:pt x="1265731" y="1620332"/>
                    <a:pt x="1263226" y="1613561"/>
                    <a:pt x="1264377" y="1618098"/>
                  </a:cubicBezTo>
                  <a:cubicBezTo>
                    <a:pt x="1265528" y="1622634"/>
                    <a:pt x="1277378" y="1629203"/>
                    <a:pt x="1275617" y="1650330"/>
                  </a:cubicBezTo>
                  <a:cubicBezTo>
                    <a:pt x="1273857" y="1671457"/>
                    <a:pt x="1254016" y="1667665"/>
                    <a:pt x="1249479" y="1667055"/>
                  </a:cubicBezTo>
                  <a:cubicBezTo>
                    <a:pt x="1244943" y="1666514"/>
                    <a:pt x="1237765" y="1665430"/>
                    <a:pt x="1235869" y="1659742"/>
                  </a:cubicBezTo>
                  <a:cubicBezTo>
                    <a:pt x="1233973" y="1654122"/>
                    <a:pt x="1228217" y="1653512"/>
                    <a:pt x="1223816" y="1646335"/>
                  </a:cubicBezTo>
                  <a:cubicBezTo>
                    <a:pt x="1219414" y="1639157"/>
                    <a:pt x="1223951" y="1628729"/>
                    <a:pt x="1214471" y="1628593"/>
                  </a:cubicBezTo>
                  <a:cubicBezTo>
                    <a:pt x="1212033" y="1628526"/>
                    <a:pt x="1209325" y="1629406"/>
                    <a:pt x="1206616" y="1630828"/>
                  </a:cubicBezTo>
                  <a:cubicBezTo>
                    <a:pt x="1204517" y="1627848"/>
                    <a:pt x="1201470" y="1624463"/>
                    <a:pt x="1201267" y="1623786"/>
                  </a:cubicBezTo>
                  <a:cubicBezTo>
                    <a:pt x="1200860" y="1622499"/>
                    <a:pt x="1214877" y="1622770"/>
                    <a:pt x="1217112" y="1620874"/>
                  </a:cubicBezTo>
                  <a:cubicBezTo>
                    <a:pt x="1219414" y="1618978"/>
                    <a:pt x="1211830" y="1609363"/>
                    <a:pt x="1212981" y="1606722"/>
                  </a:cubicBezTo>
                  <a:cubicBezTo>
                    <a:pt x="1214133" y="1604081"/>
                    <a:pt x="1224560" y="1608821"/>
                    <a:pt x="1226457" y="1607331"/>
                  </a:cubicBezTo>
                  <a:cubicBezTo>
                    <a:pt x="1228352" y="1605841"/>
                    <a:pt x="1225644" y="1599476"/>
                    <a:pt x="1227878" y="1598325"/>
                  </a:cubicBezTo>
                  <a:cubicBezTo>
                    <a:pt x="1230181" y="1597174"/>
                    <a:pt x="1237833" y="1593856"/>
                    <a:pt x="1236885" y="1591621"/>
                  </a:cubicBezTo>
                  <a:cubicBezTo>
                    <a:pt x="1235936" y="1589387"/>
                    <a:pt x="1227404" y="1589928"/>
                    <a:pt x="1229165" y="1588235"/>
                  </a:cubicBezTo>
                  <a:cubicBezTo>
                    <a:pt x="1229165" y="1588235"/>
                    <a:pt x="1229233" y="1588168"/>
                    <a:pt x="1229301" y="1588100"/>
                  </a:cubicBezTo>
                  <a:cubicBezTo>
                    <a:pt x="1223612" y="1587017"/>
                    <a:pt x="1223206" y="1586813"/>
                    <a:pt x="1218331" y="1588709"/>
                  </a:cubicBezTo>
                  <a:cubicBezTo>
                    <a:pt x="1213387" y="1590605"/>
                    <a:pt x="1214945" y="1592095"/>
                    <a:pt x="1212101" y="1593991"/>
                  </a:cubicBezTo>
                  <a:cubicBezTo>
                    <a:pt x="1209257" y="1595887"/>
                    <a:pt x="1207835" y="1600763"/>
                    <a:pt x="1205533" y="1601711"/>
                  </a:cubicBezTo>
                  <a:cubicBezTo>
                    <a:pt x="1203230" y="1602659"/>
                    <a:pt x="1192328" y="1596023"/>
                    <a:pt x="1191719" y="1598867"/>
                  </a:cubicBezTo>
                  <a:cubicBezTo>
                    <a:pt x="1191177" y="1601711"/>
                    <a:pt x="1194360" y="1611732"/>
                    <a:pt x="1195646" y="1613425"/>
                  </a:cubicBezTo>
                  <a:cubicBezTo>
                    <a:pt x="1197001" y="1615118"/>
                    <a:pt x="1206142" y="1616608"/>
                    <a:pt x="1205126" y="1618707"/>
                  </a:cubicBezTo>
                  <a:cubicBezTo>
                    <a:pt x="1204178" y="1620806"/>
                    <a:pt x="1195037" y="1622093"/>
                    <a:pt x="1195850" y="1625275"/>
                  </a:cubicBezTo>
                  <a:cubicBezTo>
                    <a:pt x="1196391" y="1627578"/>
                    <a:pt x="1198152" y="1631573"/>
                    <a:pt x="1201605" y="1633943"/>
                  </a:cubicBezTo>
                  <a:cubicBezTo>
                    <a:pt x="1195308" y="1638344"/>
                    <a:pt x="1189010" y="1644439"/>
                    <a:pt x="1184406" y="1647960"/>
                  </a:cubicBezTo>
                  <a:cubicBezTo>
                    <a:pt x="1176618" y="1653986"/>
                    <a:pt x="1191516" y="1656560"/>
                    <a:pt x="1192870" y="1659945"/>
                  </a:cubicBezTo>
                  <a:cubicBezTo>
                    <a:pt x="1194224" y="1663331"/>
                    <a:pt x="1191990" y="1675858"/>
                    <a:pt x="1188198" y="1682426"/>
                  </a:cubicBezTo>
                  <a:cubicBezTo>
                    <a:pt x="1184406" y="1688995"/>
                    <a:pt x="1172420" y="1704298"/>
                    <a:pt x="1174723" y="1711814"/>
                  </a:cubicBezTo>
                  <a:cubicBezTo>
                    <a:pt x="1177025" y="1719331"/>
                    <a:pt x="1198829" y="1745807"/>
                    <a:pt x="1203975" y="1750141"/>
                  </a:cubicBezTo>
                  <a:cubicBezTo>
                    <a:pt x="1209122" y="1754475"/>
                    <a:pt x="1220159" y="1753527"/>
                    <a:pt x="1233837" y="1760840"/>
                  </a:cubicBezTo>
                  <a:cubicBezTo>
                    <a:pt x="1247516" y="1768221"/>
                    <a:pt x="1233228" y="1777836"/>
                    <a:pt x="1225983" y="1779326"/>
                  </a:cubicBezTo>
                  <a:cubicBezTo>
                    <a:pt x="1218737" y="1780815"/>
                    <a:pt x="1168019" y="1772080"/>
                    <a:pt x="1154341" y="1773976"/>
                  </a:cubicBezTo>
                  <a:cubicBezTo>
                    <a:pt x="1140662" y="1775872"/>
                    <a:pt x="1136125" y="1780477"/>
                    <a:pt x="1130640" y="1782170"/>
                  </a:cubicBezTo>
                  <a:cubicBezTo>
                    <a:pt x="1125156" y="1783863"/>
                    <a:pt x="1113576" y="1789280"/>
                    <a:pt x="1111680" y="1778175"/>
                  </a:cubicBezTo>
                  <a:cubicBezTo>
                    <a:pt x="1109784" y="1767069"/>
                    <a:pt x="1104503" y="1768627"/>
                    <a:pt x="1097866" y="1772013"/>
                  </a:cubicBezTo>
                  <a:cubicBezTo>
                    <a:pt x="1091231" y="1775398"/>
                    <a:pt x="1075250" y="1765377"/>
                    <a:pt x="1067869" y="1766663"/>
                  </a:cubicBezTo>
                  <a:cubicBezTo>
                    <a:pt x="1060488" y="1767950"/>
                    <a:pt x="1059676" y="1772622"/>
                    <a:pt x="1055071" y="1775805"/>
                  </a:cubicBezTo>
                  <a:cubicBezTo>
                    <a:pt x="1050534" y="1778987"/>
                    <a:pt x="1054055" y="1786030"/>
                    <a:pt x="1052701" y="1789618"/>
                  </a:cubicBezTo>
                  <a:cubicBezTo>
                    <a:pt x="1051347" y="1793207"/>
                    <a:pt x="1040445" y="1788264"/>
                    <a:pt x="1031574" y="1789009"/>
                  </a:cubicBezTo>
                  <a:cubicBezTo>
                    <a:pt x="1022636" y="1789754"/>
                    <a:pt x="1015255" y="1798489"/>
                    <a:pt x="1007129" y="1802078"/>
                  </a:cubicBezTo>
                  <a:cubicBezTo>
                    <a:pt x="998936" y="1805667"/>
                    <a:pt x="1005843" y="1824898"/>
                    <a:pt x="1003337" y="1828283"/>
                  </a:cubicBezTo>
                  <a:cubicBezTo>
                    <a:pt x="1000900" y="1831669"/>
                    <a:pt x="991216" y="1821647"/>
                    <a:pt x="986273" y="1817314"/>
                  </a:cubicBezTo>
                  <a:cubicBezTo>
                    <a:pt x="981330" y="1812980"/>
                    <a:pt x="971511" y="1799369"/>
                    <a:pt x="964875" y="1795984"/>
                  </a:cubicBezTo>
                  <a:cubicBezTo>
                    <a:pt x="958239" y="1792598"/>
                    <a:pt x="917678" y="1788129"/>
                    <a:pt x="910433" y="1796390"/>
                  </a:cubicBezTo>
                  <a:cubicBezTo>
                    <a:pt x="903187" y="1804651"/>
                    <a:pt x="895806" y="1822257"/>
                    <a:pt x="891947" y="1822460"/>
                  </a:cubicBezTo>
                  <a:cubicBezTo>
                    <a:pt x="888155" y="1822663"/>
                    <a:pt x="886530" y="1807631"/>
                    <a:pt x="891270" y="1804448"/>
                  </a:cubicBezTo>
                  <a:cubicBezTo>
                    <a:pt x="892489" y="1803635"/>
                    <a:pt x="893166" y="1803161"/>
                    <a:pt x="893640" y="1802958"/>
                  </a:cubicBezTo>
                  <a:cubicBezTo>
                    <a:pt x="893233" y="1803161"/>
                    <a:pt x="892624" y="1803297"/>
                    <a:pt x="892082" y="1803229"/>
                  </a:cubicBezTo>
                  <a:cubicBezTo>
                    <a:pt x="890592" y="1802823"/>
                    <a:pt x="892895" y="1793817"/>
                    <a:pt x="886800" y="1789822"/>
                  </a:cubicBezTo>
                  <a:cubicBezTo>
                    <a:pt x="880706" y="1785894"/>
                    <a:pt x="871158" y="1800453"/>
                    <a:pt x="864184" y="1798353"/>
                  </a:cubicBezTo>
                  <a:cubicBezTo>
                    <a:pt x="857141" y="1796254"/>
                    <a:pt x="853823" y="1770658"/>
                    <a:pt x="864251" y="1764970"/>
                  </a:cubicBezTo>
                  <a:cubicBezTo>
                    <a:pt x="874680" y="1759350"/>
                    <a:pt x="888425" y="1776820"/>
                    <a:pt x="889374" y="1783253"/>
                  </a:cubicBezTo>
                  <a:cubicBezTo>
                    <a:pt x="890322" y="1789686"/>
                    <a:pt x="905828" y="1795510"/>
                    <a:pt x="919507" y="1791379"/>
                  </a:cubicBezTo>
                  <a:cubicBezTo>
                    <a:pt x="933185" y="1787248"/>
                    <a:pt x="929664" y="1766054"/>
                    <a:pt x="929122" y="1762330"/>
                  </a:cubicBezTo>
                  <a:cubicBezTo>
                    <a:pt x="928580" y="1758538"/>
                    <a:pt x="927023" y="1750818"/>
                    <a:pt x="934201" y="1745943"/>
                  </a:cubicBezTo>
                  <a:cubicBezTo>
                    <a:pt x="936435" y="1744453"/>
                    <a:pt x="937722" y="1743166"/>
                    <a:pt x="938534" y="1741812"/>
                  </a:cubicBezTo>
                  <a:cubicBezTo>
                    <a:pt x="938670" y="1742625"/>
                    <a:pt x="938737" y="1743369"/>
                    <a:pt x="938941" y="1744114"/>
                  </a:cubicBezTo>
                  <a:cubicBezTo>
                    <a:pt x="942936" y="1759959"/>
                    <a:pt x="965891" y="1744927"/>
                    <a:pt x="976928" y="1734228"/>
                  </a:cubicBezTo>
                  <a:cubicBezTo>
                    <a:pt x="987966" y="1723461"/>
                    <a:pt x="1008280" y="1726170"/>
                    <a:pt x="1028392" y="1723732"/>
                  </a:cubicBezTo>
                  <a:cubicBezTo>
                    <a:pt x="1035502" y="1722852"/>
                    <a:pt x="1039022" y="1718992"/>
                    <a:pt x="1040715" y="1714049"/>
                  </a:cubicBezTo>
                  <a:cubicBezTo>
                    <a:pt x="1043356" y="1713575"/>
                    <a:pt x="1047216" y="1707955"/>
                    <a:pt x="1047419" y="1702944"/>
                  </a:cubicBezTo>
                  <a:cubicBezTo>
                    <a:pt x="1047690" y="1696172"/>
                    <a:pt x="1058186" y="1689943"/>
                    <a:pt x="1061030" y="1683713"/>
                  </a:cubicBezTo>
                  <a:cubicBezTo>
                    <a:pt x="1063874" y="1677483"/>
                    <a:pt x="1063536" y="1671931"/>
                    <a:pt x="1060962" y="1666310"/>
                  </a:cubicBezTo>
                  <a:cubicBezTo>
                    <a:pt x="1058389" y="1660690"/>
                    <a:pt x="1052633" y="1660148"/>
                    <a:pt x="1052024" y="1663060"/>
                  </a:cubicBezTo>
                  <a:cubicBezTo>
                    <a:pt x="1050128" y="1672472"/>
                    <a:pt x="1046336" y="1677551"/>
                    <a:pt x="1043289" y="1681478"/>
                  </a:cubicBezTo>
                  <a:cubicBezTo>
                    <a:pt x="1043221" y="1669154"/>
                    <a:pt x="1038684" y="1644845"/>
                    <a:pt x="1041325" y="1633740"/>
                  </a:cubicBezTo>
                  <a:cubicBezTo>
                    <a:pt x="1044575" y="1620332"/>
                    <a:pt x="1057644" y="1618368"/>
                    <a:pt x="1057780" y="1607399"/>
                  </a:cubicBezTo>
                  <a:cubicBezTo>
                    <a:pt x="1057915" y="1596361"/>
                    <a:pt x="1053175" y="1579771"/>
                    <a:pt x="1077688" y="1569682"/>
                  </a:cubicBezTo>
                  <a:cubicBezTo>
                    <a:pt x="1102200" y="1559660"/>
                    <a:pt x="1109310" y="1538804"/>
                    <a:pt x="1108633" y="1523094"/>
                  </a:cubicBezTo>
                  <a:cubicBezTo>
                    <a:pt x="1107888" y="1507384"/>
                    <a:pt x="1065228" y="1500681"/>
                    <a:pt x="1051685" y="1490523"/>
                  </a:cubicBezTo>
                  <a:cubicBezTo>
                    <a:pt x="1038143" y="1480366"/>
                    <a:pt x="1055071" y="1458630"/>
                    <a:pt x="1056967" y="1449014"/>
                  </a:cubicBezTo>
                  <a:cubicBezTo>
                    <a:pt x="1058795" y="1439399"/>
                    <a:pt x="1050602" y="1432628"/>
                    <a:pt x="1050060" y="1427075"/>
                  </a:cubicBezTo>
                  <a:cubicBezTo>
                    <a:pt x="1049519" y="1421590"/>
                    <a:pt x="1054529" y="1414819"/>
                    <a:pt x="1057915" y="1395046"/>
                  </a:cubicBezTo>
                  <a:cubicBezTo>
                    <a:pt x="1061369" y="1375273"/>
                    <a:pt x="1067260" y="1381571"/>
                    <a:pt x="1070713" y="1380961"/>
                  </a:cubicBezTo>
                  <a:cubicBezTo>
                    <a:pt x="1074166" y="1380420"/>
                    <a:pt x="1087642" y="1370736"/>
                    <a:pt x="1088590" y="1368908"/>
                  </a:cubicBezTo>
                  <a:cubicBezTo>
                    <a:pt x="1089605" y="1367080"/>
                    <a:pt x="1077281" y="1340942"/>
                    <a:pt x="1088251" y="1339385"/>
                  </a:cubicBezTo>
                  <a:cubicBezTo>
                    <a:pt x="1099221" y="1337827"/>
                    <a:pt x="1104773" y="1343786"/>
                    <a:pt x="1107753" y="1340401"/>
                  </a:cubicBezTo>
                  <a:cubicBezTo>
                    <a:pt x="1110732" y="1337015"/>
                    <a:pt x="1113712" y="1328483"/>
                    <a:pt x="1118858" y="1327061"/>
                  </a:cubicBezTo>
                  <a:cubicBezTo>
                    <a:pt x="1124005" y="1325639"/>
                    <a:pt x="1134906" y="1324149"/>
                    <a:pt x="1138089" y="1306882"/>
                  </a:cubicBezTo>
                  <a:cubicBezTo>
                    <a:pt x="1141204" y="1289615"/>
                    <a:pt x="1149330" y="1288193"/>
                    <a:pt x="1151429" y="1286364"/>
                  </a:cubicBezTo>
                  <a:cubicBezTo>
                    <a:pt x="1153596" y="1284536"/>
                    <a:pt x="1156710" y="1273499"/>
                    <a:pt x="1156710" y="1269368"/>
                  </a:cubicBezTo>
                  <a:cubicBezTo>
                    <a:pt x="1156710" y="1265237"/>
                    <a:pt x="1137750" y="1264763"/>
                    <a:pt x="1135922" y="1258534"/>
                  </a:cubicBezTo>
                  <a:cubicBezTo>
                    <a:pt x="1134094" y="1252304"/>
                    <a:pt x="1149939" y="1244923"/>
                    <a:pt x="1152241" y="1241402"/>
                  </a:cubicBezTo>
                  <a:cubicBezTo>
                    <a:pt x="1154544" y="1237881"/>
                    <a:pt x="1151225" y="1226369"/>
                    <a:pt x="1153934" y="1219598"/>
                  </a:cubicBezTo>
                  <a:cubicBezTo>
                    <a:pt x="1156643" y="1212826"/>
                    <a:pt x="1162128" y="1200367"/>
                    <a:pt x="1166935" y="1196304"/>
                  </a:cubicBezTo>
                  <a:cubicBezTo>
                    <a:pt x="1171811" y="1192173"/>
                    <a:pt x="1207023" y="1190751"/>
                    <a:pt x="1218940" y="1192173"/>
                  </a:cubicBezTo>
                  <a:cubicBezTo>
                    <a:pt x="1230926" y="1193595"/>
                    <a:pt x="1248667" y="1200028"/>
                    <a:pt x="1256928" y="1211472"/>
                  </a:cubicBezTo>
                  <a:cubicBezTo>
                    <a:pt x="1265189" y="1222916"/>
                    <a:pt x="1249750" y="1247428"/>
                    <a:pt x="1247042" y="1251220"/>
                  </a:cubicBezTo>
                  <a:cubicBezTo>
                    <a:pt x="1244333" y="1255012"/>
                    <a:pt x="1209866" y="1272212"/>
                    <a:pt x="1204788" y="1279999"/>
                  </a:cubicBezTo>
                  <a:cubicBezTo>
                    <a:pt x="1199642" y="1287786"/>
                    <a:pt x="1198084" y="1312096"/>
                    <a:pt x="1194631" y="1315211"/>
                  </a:cubicBezTo>
                  <a:cubicBezTo>
                    <a:pt x="1191177" y="1318326"/>
                    <a:pt x="1181968" y="1319206"/>
                    <a:pt x="1179666" y="1328415"/>
                  </a:cubicBezTo>
                  <a:cubicBezTo>
                    <a:pt x="1177364" y="1337624"/>
                    <a:pt x="1178176" y="1346427"/>
                    <a:pt x="1171879" y="1350151"/>
                  </a:cubicBezTo>
                  <a:cubicBezTo>
                    <a:pt x="1165581" y="1353808"/>
                    <a:pt x="1152580" y="1358616"/>
                    <a:pt x="1153189" y="1373784"/>
                  </a:cubicBezTo>
                  <a:cubicBezTo>
                    <a:pt x="1153731" y="1388884"/>
                    <a:pt x="1158065" y="1386853"/>
                    <a:pt x="1159487" y="1389967"/>
                  </a:cubicBezTo>
                  <a:cubicBezTo>
                    <a:pt x="1160909" y="1393082"/>
                    <a:pt x="1159622" y="1403917"/>
                    <a:pt x="1164024" y="1412720"/>
                  </a:cubicBezTo>
                  <a:cubicBezTo>
                    <a:pt x="1168425" y="1421455"/>
                    <a:pt x="1171743" y="1441295"/>
                    <a:pt x="1171540" y="1463641"/>
                  </a:cubicBezTo>
                  <a:cubicBezTo>
                    <a:pt x="1171405" y="1485987"/>
                    <a:pt x="1174113" y="1489643"/>
                    <a:pt x="1184067" y="1490185"/>
                  </a:cubicBezTo>
                  <a:cubicBezTo>
                    <a:pt x="1194021" y="1490727"/>
                    <a:pt x="1197678" y="1481992"/>
                    <a:pt x="1202689" y="1484971"/>
                  </a:cubicBezTo>
                  <a:cubicBezTo>
                    <a:pt x="1207700" y="1487950"/>
                    <a:pt x="1208309" y="1494925"/>
                    <a:pt x="1214607" y="1498717"/>
                  </a:cubicBezTo>
                  <a:cubicBezTo>
                    <a:pt x="1220904" y="1502509"/>
                    <a:pt x="1231129" y="1509890"/>
                    <a:pt x="1236140" y="1511312"/>
                  </a:cubicBezTo>
                  <a:cubicBezTo>
                    <a:pt x="1241151" y="1512734"/>
                    <a:pt x="1241015" y="1512802"/>
                    <a:pt x="1255980" y="1500071"/>
                  </a:cubicBezTo>
                  <a:cubicBezTo>
                    <a:pt x="1270945" y="1487341"/>
                    <a:pt x="1294645" y="1509551"/>
                    <a:pt x="1302364" y="1507858"/>
                  </a:cubicBezTo>
                  <a:cubicBezTo>
                    <a:pt x="1310084" y="1506165"/>
                    <a:pt x="1308459" y="1483752"/>
                    <a:pt x="1315839" y="1484632"/>
                  </a:cubicBezTo>
                  <a:cubicBezTo>
                    <a:pt x="1323221" y="1485513"/>
                    <a:pt x="1350036" y="1488357"/>
                    <a:pt x="1356401" y="1489169"/>
                  </a:cubicBezTo>
                  <a:cubicBezTo>
                    <a:pt x="1360938" y="1489779"/>
                    <a:pt x="1366693" y="1489102"/>
                    <a:pt x="1371569" y="1487070"/>
                  </a:cubicBezTo>
                  <a:cubicBezTo>
                    <a:pt x="1370621" y="1488018"/>
                    <a:pt x="1369876" y="1489034"/>
                    <a:pt x="1369605" y="1490049"/>
                  </a:cubicBezTo>
                  <a:cubicBezTo>
                    <a:pt x="1367912" y="1496144"/>
                    <a:pt x="1378069" y="1498514"/>
                    <a:pt x="1380913" y="1496076"/>
                  </a:cubicBezTo>
                  <a:cubicBezTo>
                    <a:pt x="1383757" y="1493706"/>
                    <a:pt x="1383622" y="1499394"/>
                    <a:pt x="1401431" y="1506572"/>
                  </a:cubicBezTo>
                  <a:cubicBezTo>
                    <a:pt x="1419578" y="1513749"/>
                    <a:pt x="1410640" y="1515239"/>
                    <a:pt x="1405900" y="1521063"/>
                  </a:cubicBezTo>
                  <a:close/>
                  <a:moveTo>
                    <a:pt x="1596922" y="4091369"/>
                  </a:moveTo>
                  <a:cubicBezTo>
                    <a:pt x="1593130" y="4087984"/>
                    <a:pt x="1592250" y="4082702"/>
                    <a:pt x="1591167" y="4078165"/>
                  </a:cubicBezTo>
                  <a:cubicBezTo>
                    <a:pt x="1590016" y="4073628"/>
                    <a:pt x="1582567" y="4066925"/>
                    <a:pt x="1582161" y="4060153"/>
                  </a:cubicBezTo>
                  <a:cubicBezTo>
                    <a:pt x="1581755" y="4053382"/>
                    <a:pt x="1583921" y="4043360"/>
                    <a:pt x="1579723" y="4035031"/>
                  </a:cubicBezTo>
                  <a:cubicBezTo>
                    <a:pt x="1575525" y="4026770"/>
                    <a:pt x="1562320" y="4028056"/>
                    <a:pt x="1558190" y="4024671"/>
                  </a:cubicBezTo>
                  <a:cubicBezTo>
                    <a:pt x="1553992" y="4021285"/>
                    <a:pt x="1544986" y="4012617"/>
                    <a:pt x="1543496" y="4001648"/>
                  </a:cubicBezTo>
                  <a:cubicBezTo>
                    <a:pt x="1542006" y="3990746"/>
                    <a:pt x="1550674" y="3985803"/>
                    <a:pt x="1549184" y="3979776"/>
                  </a:cubicBezTo>
                  <a:cubicBezTo>
                    <a:pt x="1547694" y="3973749"/>
                    <a:pt x="1537334" y="3967587"/>
                    <a:pt x="1536589" y="3959258"/>
                  </a:cubicBezTo>
                  <a:cubicBezTo>
                    <a:pt x="1535844" y="3950997"/>
                    <a:pt x="1533271" y="3937454"/>
                    <a:pt x="1543970" y="3924250"/>
                  </a:cubicBezTo>
                  <a:cubicBezTo>
                    <a:pt x="1547017" y="3920458"/>
                    <a:pt x="1558258" y="3936303"/>
                    <a:pt x="1562795" y="3944226"/>
                  </a:cubicBezTo>
                  <a:cubicBezTo>
                    <a:pt x="1567331" y="3952148"/>
                    <a:pt x="1558325" y="3960816"/>
                    <a:pt x="1558731" y="3974697"/>
                  </a:cubicBezTo>
                  <a:cubicBezTo>
                    <a:pt x="1559138" y="3988647"/>
                    <a:pt x="1575728" y="3994402"/>
                    <a:pt x="1573087" y="4001174"/>
                  </a:cubicBezTo>
                  <a:cubicBezTo>
                    <a:pt x="1570446" y="4007945"/>
                    <a:pt x="1573087" y="4016409"/>
                    <a:pt x="1578775" y="4022098"/>
                  </a:cubicBezTo>
                  <a:cubicBezTo>
                    <a:pt x="1584463" y="4027718"/>
                    <a:pt x="1596516" y="4033948"/>
                    <a:pt x="1598819" y="4043021"/>
                  </a:cubicBezTo>
                  <a:cubicBezTo>
                    <a:pt x="1601121" y="4052095"/>
                    <a:pt x="1600647" y="4056361"/>
                    <a:pt x="1604032" y="4064284"/>
                  </a:cubicBezTo>
                  <a:cubicBezTo>
                    <a:pt x="1607486" y="4072206"/>
                    <a:pt x="1620149" y="4086765"/>
                    <a:pt x="1620149" y="4089406"/>
                  </a:cubicBezTo>
                  <a:cubicBezTo>
                    <a:pt x="1620149" y="4092047"/>
                    <a:pt x="1600714" y="4094755"/>
                    <a:pt x="1596922" y="4091369"/>
                  </a:cubicBezTo>
                  <a:close/>
                  <a:moveTo>
                    <a:pt x="1731471" y="4165517"/>
                  </a:moveTo>
                  <a:cubicBezTo>
                    <a:pt x="1730726" y="4177231"/>
                    <a:pt x="1728424" y="4177773"/>
                    <a:pt x="1734112" y="4182648"/>
                  </a:cubicBezTo>
                  <a:cubicBezTo>
                    <a:pt x="1739800" y="4187524"/>
                    <a:pt x="1738446" y="4194702"/>
                    <a:pt x="1738108" y="4201541"/>
                  </a:cubicBezTo>
                  <a:cubicBezTo>
                    <a:pt x="1737701" y="4208313"/>
                    <a:pt x="1727070" y="4213459"/>
                    <a:pt x="1723684" y="4225850"/>
                  </a:cubicBezTo>
                  <a:cubicBezTo>
                    <a:pt x="1720231" y="4238310"/>
                    <a:pt x="1729778" y="4240815"/>
                    <a:pt x="1738514" y="4258895"/>
                  </a:cubicBezTo>
                  <a:cubicBezTo>
                    <a:pt x="1747249" y="4276975"/>
                    <a:pt x="1733096" y="4272777"/>
                    <a:pt x="1726257" y="4271693"/>
                  </a:cubicBezTo>
                  <a:cubicBezTo>
                    <a:pt x="1719418" y="4270542"/>
                    <a:pt x="1717048" y="4266547"/>
                    <a:pt x="1714001" y="4260927"/>
                  </a:cubicBezTo>
                  <a:cubicBezTo>
                    <a:pt x="1710954" y="4255306"/>
                    <a:pt x="1704385" y="4248129"/>
                    <a:pt x="1701541" y="4237159"/>
                  </a:cubicBezTo>
                  <a:cubicBezTo>
                    <a:pt x="1698698" y="4226257"/>
                    <a:pt x="1704182" y="4219824"/>
                    <a:pt x="1704927" y="4210818"/>
                  </a:cubicBezTo>
                  <a:cubicBezTo>
                    <a:pt x="1705672" y="4201744"/>
                    <a:pt x="1701135" y="4195311"/>
                    <a:pt x="1703438" y="4181768"/>
                  </a:cubicBezTo>
                  <a:cubicBezTo>
                    <a:pt x="1705740" y="4168226"/>
                    <a:pt x="1710074" y="4160980"/>
                    <a:pt x="1708584" y="4151974"/>
                  </a:cubicBezTo>
                  <a:cubicBezTo>
                    <a:pt x="1707094" y="4142900"/>
                    <a:pt x="1703979" y="4134707"/>
                    <a:pt x="1703031" y="4126039"/>
                  </a:cubicBezTo>
                  <a:cubicBezTo>
                    <a:pt x="1702083" y="4117575"/>
                    <a:pt x="1708177" y="4133623"/>
                    <a:pt x="1712376" y="4138905"/>
                  </a:cubicBezTo>
                  <a:cubicBezTo>
                    <a:pt x="1716439" y="4144119"/>
                    <a:pt x="1732216" y="4153802"/>
                    <a:pt x="1731471" y="4165517"/>
                  </a:cubicBezTo>
                  <a:close/>
                  <a:moveTo>
                    <a:pt x="1660507" y="3742437"/>
                  </a:moveTo>
                  <a:cubicBezTo>
                    <a:pt x="1663215" y="3741489"/>
                    <a:pt x="1669377" y="3746432"/>
                    <a:pt x="1673169" y="3748666"/>
                  </a:cubicBezTo>
                  <a:cubicBezTo>
                    <a:pt x="1676961" y="3750901"/>
                    <a:pt x="1682378" y="3745145"/>
                    <a:pt x="1688066" y="3746635"/>
                  </a:cubicBezTo>
                  <a:cubicBezTo>
                    <a:pt x="1693754" y="3748125"/>
                    <a:pt x="1687050" y="3757875"/>
                    <a:pt x="1690098" y="3762006"/>
                  </a:cubicBezTo>
                  <a:cubicBezTo>
                    <a:pt x="1693145" y="3766137"/>
                    <a:pt x="1700119" y="3761667"/>
                    <a:pt x="1703167" y="3763564"/>
                  </a:cubicBezTo>
                  <a:cubicBezTo>
                    <a:pt x="1706214" y="3765459"/>
                    <a:pt x="1714475" y="3776497"/>
                    <a:pt x="1713730" y="3779476"/>
                  </a:cubicBezTo>
                  <a:cubicBezTo>
                    <a:pt x="1712985" y="3782524"/>
                    <a:pt x="1702625" y="3776633"/>
                    <a:pt x="1700729" y="3773992"/>
                  </a:cubicBezTo>
                  <a:cubicBezTo>
                    <a:pt x="1698833" y="3771351"/>
                    <a:pt x="1691452" y="3775414"/>
                    <a:pt x="1685764" y="3772773"/>
                  </a:cubicBezTo>
                  <a:cubicBezTo>
                    <a:pt x="1680076" y="3770132"/>
                    <a:pt x="1679399" y="3760652"/>
                    <a:pt x="1672966" y="3757605"/>
                  </a:cubicBezTo>
                  <a:cubicBezTo>
                    <a:pt x="1666533" y="3754558"/>
                    <a:pt x="1661590" y="3754761"/>
                    <a:pt x="1657798" y="3750630"/>
                  </a:cubicBezTo>
                  <a:cubicBezTo>
                    <a:pt x="1654006" y="3746500"/>
                    <a:pt x="1658543" y="3743114"/>
                    <a:pt x="1660507" y="3742437"/>
                  </a:cubicBezTo>
                  <a:close/>
                  <a:moveTo>
                    <a:pt x="1639718" y="3843873"/>
                  </a:moveTo>
                  <a:cubicBezTo>
                    <a:pt x="1645067" y="3834799"/>
                    <a:pt x="1646354" y="3832361"/>
                    <a:pt x="1646354" y="3824100"/>
                  </a:cubicBezTo>
                  <a:cubicBezTo>
                    <a:pt x="1646354" y="3815839"/>
                    <a:pt x="1640328" y="3809203"/>
                    <a:pt x="1643036" y="3801551"/>
                  </a:cubicBezTo>
                  <a:cubicBezTo>
                    <a:pt x="1644120" y="3798504"/>
                    <a:pt x="1643442" y="3807781"/>
                    <a:pt x="1646828" y="3808932"/>
                  </a:cubicBezTo>
                  <a:cubicBezTo>
                    <a:pt x="1650282" y="3810084"/>
                    <a:pt x="1655699" y="3801281"/>
                    <a:pt x="1657933" y="3800129"/>
                  </a:cubicBezTo>
                  <a:cubicBezTo>
                    <a:pt x="1660236" y="3798978"/>
                    <a:pt x="1661793" y="3793019"/>
                    <a:pt x="1665991" y="3791394"/>
                  </a:cubicBezTo>
                  <a:cubicBezTo>
                    <a:pt x="1670190" y="3789769"/>
                    <a:pt x="1676893" y="3800942"/>
                    <a:pt x="1682920" y="3802838"/>
                  </a:cubicBezTo>
                  <a:cubicBezTo>
                    <a:pt x="1688947" y="3804734"/>
                    <a:pt x="1684342" y="3794441"/>
                    <a:pt x="1692671" y="3791462"/>
                  </a:cubicBezTo>
                  <a:cubicBezTo>
                    <a:pt x="1701000" y="3788415"/>
                    <a:pt x="1708719" y="3797962"/>
                    <a:pt x="1712511" y="3804395"/>
                  </a:cubicBezTo>
                  <a:cubicBezTo>
                    <a:pt x="1715829" y="3810016"/>
                    <a:pt x="1716845" y="3812995"/>
                    <a:pt x="1721653" y="3812589"/>
                  </a:cubicBezTo>
                  <a:cubicBezTo>
                    <a:pt x="1719012" y="3818142"/>
                    <a:pt x="1718876" y="3829585"/>
                    <a:pt x="1714610" y="3833784"/>
                  </a:cubicBezTo>
                  <a:cubicBezTo>
                    <a:pt x="1709261" y="3839065"/>
                    <a:pt x="1704927" y="3842586"/>
                    <a:pt x="1702218" y="3848342"/>
                  </a:cubicBezTo>
                  <a:cubicBezTo>
                    <a:pt x="1699510" y="3854098"/>
                    <a:pt x="1698630" y="3861817"/>
                    <a:pt x="1690233" y="3873126"/>
                  </a:cubicBezTo>
                  <a:cubicBezTo>
                    <a:pt x="1681904" y="3884434"/>
                    <a:pt x="1699172" y="3872719"/>
                    <a:pt x="1702218" y="3875699"/>
                  </a:cubicBezTo>
                  <a:cubicBezTo>
                    <a:pt x="1705266" y="3878746"/>
                    <a:pt x="1690504" y="3891476"/>
                    <a:pt x="1682920" y="3895201"/>
                  </a:cubicBezTo>
                  <a:cubicBezTo>
                    <a:pt x="1675336" y="3898993"/>
                    <a:pt x="1662064" y="3894591"/>
                    <a:pt x="1652923" y="3892289"/>
                  </a:cubicBezTo>
                  <a:cubicBezTo>
                    <a:pt x="1643781" y="3890054"/>
                    <a:pt x="1641953" y="3896419"/>
                    <a:pt x="1639244" y="3894117"/>
                  </a:cubicBezTo>
                  <a:cubicBezTo>
                    <a:pt x="1636603" y="3891883"/>
                    <a:pt x="1633759" y="3879829"/>
                    <a:pt x="1633759" y="3870755"/>
                  </a:cubicBezTo>
                  <a:cubicBezTo>
                    <a:pt x="1634030" y="3861750"/>
                    <a:pt x="1634369" y="3852879"/>
                    <a:pt x="1639718" y="3843873"/>
                  </a:cubicBezTo>
                  <a:close/>
                  <a:moveTo>
                    <a:pt x="1694432" y="2737351"/>
                  </a:moveTo>
                  <a:cubicBezTo>
                    <a:pt x="1695583" y="2742700"/>
                    <a:pt x="1700119" y="2748185"/>
                    <a:pt x="1703370" y="2754212"/>
                  </a:cubicBezTo>
                  <a:cubicBezTo>
                    <a:pt x="1699578" y="2747711"/>
                    <a:pt x="1694770" y="2742361"/>
                    <a:pt x="1694432" y="2737351"/>
                  </a:cubicBezTo>
                  <a:close/>
                  <a:moveTo>
                    <a:pt x="1878547" y="2333840"/>
                  </a:moveTo>
                  <a:cubicBezTo>
                    <a:pt x="1873198" y="2351175"/>
                    <a:pt x="1852409" y="2343117"/>
                    <a:pt x="1834939" y="2346367"/>
                  </a:cubicBezTo>
                  <a:cubicBezTo>
                    <a:pt x="1817469" y="2349617"/>
                    <a:pt x="1795191" y="2350972"/>
                    <a:pt x="1761739" y="2346435"/>
                  </a:cubicBezTo>
                  <a:cubicBezTo>
                    <a:pt x="1728289" y="2341898"/>
                    <a:pt x="1730524" y="2325917"/>
                    <a:pt x="1722872" y="2319146"/>
                  </a:cubicBezTo>
                  <a:cubicBezTo>
                    <a:pt x="1715288" y="2312374"/>
                    <a:pt x="1698359" y="2321719"/>
                    <a:pt x="1682378" y="2315692"/>
                  </a:cubicBezTo>
                  <a:cubicBezTo>
                    <a:pt x="1666398" y="2309666"/>
                    <a:pt x="1658272" y="2314812"/>
                    <a:pt x="1617982" y="2317859"/>
                  </a:cubicBezTo>
                  <a:cubicBezTo>
                    <a:pt x="1577692" y="2320906"/>
                    <a:pt x="1578911" y="2324969"/>
                    <a:pt x="1568212" y="2333230"/>
                  </a:cubicBezTo>
                  <a:cubicBezTo>
                    <a:pt x="1557580" y="2341492"/>
                    <a:pt x="1550809" y="2355915"/>
                    <a:pt x="1539433" y="2357472"/>
                  </a:cubicBezTo>
                  <a:cubicBezTo>
                    <a:pt x="1528057" y="2358962"/>
                    <a:pt x="1521827" y="2345487"/>
                    <a:pt x="1507404" y="2343997"/>
                  </a:cubicBezTo>
                  <a:cubicBezTo>
                    <a:pt x="1492981" y="2342507"/>
                    <a:pt x="1490611" y="2344606"/>
                    <a:pt x="1474630" y="2340137"/>
                  </a:cubicBezTo>
                  <a:cubicBezTo>
                    <a:pt x="1458650" y="2335600"/>
                    <a:pt x="1465218" y="2318875"/>
                    <a:pt x="1457634" y="2305264"/>
                  </a:cubicBezTo>
                  <a:cubicBezTo>
                    <a:pt x="1450050" y="2291721"/>
                    <a:pt x="1436845" y="2297680"/>
                    <a:pt x="1436845" y="2280345"/>
                  </a:cubicBezTo>
                  <a:cubicBezTo>
                    <a:pt x="1436845" y="2263011"/>
                    <a:pt x="1450524" y="2263958"/>
                    <a:pt x="1458108" y="2256374"/>
                  </a:cubicBezTo>
                  <a:cubicBezTo>
                    <a:pt x="1465692" y="2248858"/>
                    <a:pt x="1461019" y="2235248"/>
                    <a:pt x="1466369" y="2220147"/>
                  </a:cubicBezTo>
                  <a:cubicBezTo>
                    <a:pt x="1471718" y="2205047"/>
                    <a:pt x="1467994" y="2205521"/>
                    <a:pt x="1470974" y="2200984"/>
                  </a:cubicBezTo>
                  <a:cubicBezTo>
                    <a:pt x="1474021" y="2196447"/>
                    <a:pt x="1481943" y="2193129"/>
                    <a:pt x="1488783" y="2184123"/>
                  </a:cubicBezTo>
                  <a:cubicBezTo>
                    <a:pt x="1495622" y="2175049"/>
                    <a:pt x="1486277" y="2174508"/>
                    <a:pt x="1487090" y="2169226"/>
                  </a:cubicBezTo>
                  <a:cubicBezTo>
                    <a:pt x="1487835" y="2163944"/>
                    <a:pt x="1500768" y="2165705"/>
                    <a:pt x="1506794" y="2161913"/>
                  </a:cubicBezTo>
                  <a:cubicBezTo>
                    <a:pt x="1512889" y="2158121"/>
                    <a:pt x="1514853" y="2143088"/>
                    <a:pt x="1526229" y="2131035"/>
                  </a:cubicBezTo>
                  <a:cubicBezTo>
                    <a:pt x="1537605" y="2118982"/>
                    <a:pt x="1533677" y="2133540"/>
                    <a:pt x="1549658" y="2141124"/>
                  </a:cubicBezTo>
                  <a:cubicBezTo>
                    <a:pt x="1565638" y="2148641"/>
                    <a:pt x="1560492" y="2133811"/>
                    <a:pt x="1572681" y="2133811"/>
                  </a:cubicBezTo>
                  <a:cubicBezTo>
                    <a:pt x="1584870" y="2133811"/>
                    <a:pt x="1600376" y="2146948"/>
                    <a:pt x="1600376" y="2154464"/>
                  </a:cubicBezTo>
                  <a:cubicBezTo>
                    <a:pt x="1600376" y="2161980"/>
                    <a:pt x="1592250" y="2159475"/>
                    <a:pt x="1583109" y="2165976"/>
                  </a:cubicBezTo>
                  <a:cubicBezTo>
                    <a:pt x="1573967" y="2172476"/>
                    <a:pt x="1577963" y="2174711"/>
                    <a:pt x="1583312" y="2174711"/>
                  </a:cubicBezTo>
                  <a:cubicBezTo>
                    <a:pt x="1588662" y="2174711"/>
                    <a:pt x="1612836" y="2191436"/>
                    <a:pt x="1609044" y="2201255"/>
                  </a:cubicBezTo>
                  <a:cubicBezTo>
                    <a:pt x="1605252" y="2211073"/>
                    <a:pt x="1613242" y="2207146"/>
                    <a:pt x="1629222" y="2208636"/>
                  </a:cubicBezTo>
                  <a:cubicBezTo>
                    <a:pt x="1645203" y="2210126"/>
                    <a:pt x="1644255" y="2202677"/>
                    <a:pt x="1648047" y="2201119"/>
                  </a:cubicBezTo>
                  <a:cubicBezTo>
                    <a:pt x="1651839" y="2199562"/>
                    <a:pt x="1660642" y="2201323"/>
                    <a:pt x="1667481" y="2196041"/>
                  </a:cubicBezTo>
                  <a:cubicBezTo>
                    <a:pt x="1674320" y="2190759"/>
                    <a:pt x="1671341" y="2184259"/>
                    <a:pt x="1677435" y="2181211"/>
                  </a:cubicBezTo>
                  <a:cubicBezTo>
                    <a:pt x="1683530" y="2178164"/>
                    <a:pt x="1696260" y="2180602"/>
                    <a:pt x="1707703" y="2179112"/>
                  </a:cubicBezTo>
                  <a:cubicBezTo>
                    <a:pt x="1719080" y="2177622"/>
                    <a:pt x="1707297" y="2173289"/>
                    <a:pt x="1707297" y="2170309"/>
                  </a:cubicBezTo>
                  <a:cubicBezTo>
                    <a:pt x="1707297" y="2167262"/>
                    <a:pt x="1700729" y="2156834"/>
                    <a:pt x="1690098" y="2159069"/>
                  </a:cubicBezTo>
                  <a:cubicBezTo>
                    <a:pt x="1679467" y="2161303"/>
                    <a:pt x="1675539" y="2172747"/>
                    <a:pt x="1666465" y="2170513"/>
                  </a:cubicBezTo>
                  <a:cubicBezTo>
                    <a:pt x="1657324" y="2168278"/>
                    <a:pt x="1658001" y="2156496"/>
                    <a:pt x="1651907" y="2149724"/>
                  </a:cubicBezTo>
                  <a:cubicBezTo>
                    <a:pt x="1645813" y="2142953"/>
                    <a:pt x="1650959" y="2142005"/>
                    <a:pt x="1654751" y="2139702"/>
                  </a:cubicBezTo>
                  <a:cubicBezTo>
                    <a:pt x="1658543" y="2137468"/>
                    <a:pt x="1655699" y="2121961"/>
                    <a:pt x="1662809" y="2123112"/>
                  </a:cubicBezTo>
                  <a:cubicBezTo>
                    <a:pt x="1685629" y="2126904"/>
                    <a:pt x="1694093" y="2112346"/>
                    <a:pt x="1709329" y="2101782"/>
                  </a:cubicBezTo>
                  <a:cubicBezTo>
                    <a:pt x="1724497" y="2091219"/>
                    <a:pt x="1727273" y="2095282"/>
                    <a:pt x="1735669" y="2093792"/>
                  </a:cubicBezTo>
                  <a:cubicBezTo>
                    <a:pt x="1743999" y="2092302"/>
                    <a:pt x="1757067" y="2096636"/>
                    <a:pt x="1759370" y="2101173"/>
                  </a:cubicBezTo>
                  <a:cubicBezTo>
                    <a:pt x="1761672" y="2105710"/>
                    <a:pt x="1746775" y="2112278"/>
                    <a:pt x="1736076" y="2122097"/>
                  </a:cubicBezTo>
                  <a:cubicBezTo>
                    <a:pt x="1725445" y="2131915"/>
                    <a:pt x="1745217" y="2130155"/>
                    <a:pt x="1745962" y="2134691"/>
                  </a:cubicBezTo>
                  <a:cubicBezTo>
                    <a:pt x="1746707" y="2139228"/>
                    <a:pt x="1745488" y="2147016"/>
                    <a:pt x="1745488" y="2150740"/>
                  </a:cubicBezTo>
                  <a:cubicBezTo>
                    <a:pt x="1745488" y="2154532"/>
                    <a:pt x="1735669" y="2160017"/>
                    <a:pt x="1721246" y="2161506"/>
                  </a:cubicBezTo>
                  <a:cubicBezTo>
                    <a:pt x="1706823" y="2162996"/>
                    <a:pt x="1715017" y="2177081"/>
                    <a:pt x="1718064" y="2186155"/>
                  </a:cubicBezTo>
                  <a:cubicBezTo>
                    <a:pt x="1721111" y="2195228"/>
                    <a:pt x="1724768" y="2198072"/>
                    <a:pt x="1737701" y="2207146"/>
                  </a:cubicBezTo>
                  <a:cubicBezTo>
                    <a:pt x="1750635" y="2216220"/>
                    <a:pt x="1758421" y="2214798"/>
                    <a:pt x="1781241" y="2221569"/>
                  </a:cubicBezTo>
                  <a:cubicBezTo>
                    <a:pt x="1804061" y="2228341"/>
                    <a:pt x="1806499" y="2227528"/>
                    <a:pt x="1827016" y="2239581"/>
                  </a:cubicBezTo>
                  <a:cubicBezTo>
                    <a:pt x="1847534" y="2251634"/>
                    <a:pt x="1846112" y="2268631"/>
                    <a:pt x="1865884" y="2291247"/>
                  </a:cubicBezTo>
                  <a:cubicBezTo>
                    <a:pt x="1885657" y="2313729"/>
                    <a:pt x="1883897" y="2316505"/>
                    <a:pt x="1878547" y="2333840"/>
                  </a:cubicBezTo>
                  <a:close/>
                  <a:moveTo>
                    <a:pt x="2287205" y="2512809"/>
                  </a:moveTo>
                  <a:cubicBezTo>
                    <a:pt x="2276912" y="2512809"/>
                    <a:pt x="2243867" y="2511455"/>
                    <a:pt x="2232491" y="2511455"/>
                  </a:cubicBezTo>
                  <a:cubicBezTo>
                    <a:pt x="2221115" y="2511455"/>
                    <a:pt x="2194774" y="2505022"/>
                    <a:pt x="2179944" y="2493714"/>
                  </a:cubicBezTo>
                  <a:cubicBezTo>
                    <a:pt x="2165115" y="2482405"/>
                    <a:pt x="2163964" y="2479562"/>
                    <a:pt x="2144530" y="2471639"/>
                  </a:cubicBezTo>
                  <a:cubicBezTo>
                    <a:pt x="2125164" y="2463716"/>
                    <a:pt x="2129701" y="2464529"/>
                    <a:pt x="2124012" y="2454304"/>
                  </a:cubicBezTo>
                  <a:cubicBezTo>
                    <a:pt x="2118324" y="2444147"/>
                    <a:pt x="2119544" y="2429182"/>
                    <a:pt x="2120694" y="2418957"/>
                  </a:cubicBezTo>
                  <a:cubicBezTo>
                    <a:pt x="2121846" y="2408732"/>
                    <a:pt x="2127601" y="2424171"/>
                    <a:pt x="2135727" y="2427354"/>
                  </a:cubicBezTo>
                  <a:cubicBezTo>
                    <a:pt x="2144801" y="2430942"/>
                    <a:pt x="2132003" y="2413946"/>
                    <a:pt x="2132003" y="2408258"/>
                  </a:cubicBezTo>
                  <a:cubicBezTo>
                    <a:pt x="2132003" y="2402570"/>
                    <a:pt x="2141753" y="2389162"/>
                    <a:pt x="2144056" y="2382391"/>
                  </a:cubicBezTo>
                  <a:cubicBezTo>
                    <a:pt x="2146358" y="2375620"/>
                    <a:pt x="2162880" y="2370812"/>
                    <a:pt x="2167417" y="2367359"/>
                  </a:cubicBezTo>
                  <a:cubicBezTo>
                    <a:pt x="2171955" y="2363973"/>
                    <a:pt x="2160646" y="2346502"/>
                    <a:pt x="2149270" y="2342033"/>
                  </a:cubicBezTo>
                  <a:cubicBezTo>
                    <a:pt x="2137894" y="2337496"/>
                    <a:pt x="2112840" y="2319078"/>
                    <a:pt x="2103766" y="2302150"/>
                  </a:cubicBezTo>
                  <a:cubicBezTo>
                    <a:pt x="2094624" y="2285221"/>
                    <a:pt x="2082639" y="2278856"/>
                    <a:pt x="2068960" y="2265245"/>
                  </a:cubicBezTo>
                  <a:cubicBezTo>
                    <a:pt x="2055282" y="2251702"/>
                    <a:pt x="2054267" y="2234570"/>
                    <a:pt x="2051965" y="2225497"/>
                  </a:cubicBezTo>
                  <a:cubicBezTo>
                    <a:pt x="2049662" y="2216423"/>
                    <a:pt x="2038286" y="2200578"/>
                    <a:pt x="2033749" y="2180196"/>
                  </a:cubicBezTo>
                  <a:cubicBezTo>
                    <a:pt x="2029212" y="2159814"/>
                    <a:pt x="2046479" y="2144442"/>
                    <a:pt x="2055621" y="2138822"/>
                  </a:cubicBezTo>
                  <a:cubicBezTo>
                    <a:pt x="2064762" y="2133202"/>
                    <a:pt x="2078508" y="2124467"/>
                    <a:pt x="2086431" y="2117695"/>
                  </a:cubicBezTo>
                  <a:cubicBezTo>
                    <a:pt x="2094421" y="2110924"/>
                    <a:pt x="2115413" y="2105236"/>
                    <a:pt x="2131664" y="2092031"/>
                  </a:cubicBezTo>
                  <a:cubicBezTo>
                    <a:pt x="2138842" y="2086208"/>
                    <a:pt x="2164776" y="2086140"/>
                    <a:pt x="2170735" y="2089526"/>
                  </a:cubicBezTo>
                  <a:cubicBezTo>
                    <a:pt x="2176694" y="2092912"/>
                    <a:pt x="2187394" y="2091625"/>
                    <a:pt x="2198769" y="2088239"/>
                  </a:cubicBezTo>
                  <a:cubicBezTo>
                    <a:pt x="2210146" y="2084854"/>
                    <a:pt x="2221928" y="2101037"/>
                    <a:pt x="2225381" y="2114580"/>
                  </a:cubicBezTo>
                  <a:cubicBezTo>
                    <a:pt x="2228835" y="2128123"/>
                    <a:pt x="2213192" y="2147760"/>
                    <a:pt x="2201816" y="2147760"/>
                  </a:cubicBezTo>
                  <a:cubicBezTo>
                    <a:pt x="2190440" y="2147760"/>
                    <a:pt x="2170803" y="2153651"/>
                    <a:pt x="2163964" y="2161506"/>
                  </a:cubicBezTo>
                  <a:cubicBezTo>
                    <a:pt x="2157125" y="2169429"/>
                    <a:pt x="2170532" y="2195364"/>
                    <a:pt x="2158005" y="2194280"/>
                  </a:cubicBezTo>
                  <a:cubicBezTo>
                    <a:pt x="2154349" y="2193942"/>
                    <a:pt x="2151369" y="2193264"/>
                    <a:pt x="2149135" y="2192587"/>
                  </a:cubicBezTo>
                  <a:cubicBezTo>
                    <a:pt x="2154958" y="2198749"/>
                    <a:pt x="2163151" y="2215678"/>
                    <a:pt x="2168027" y="2223398"/>
                  </a:cubicBezTo>
                  <a:cubicBezTo>
                    <a:pt x="2173715" y="2232471"/>
                    <a:pt x="2172360" y="2244253"/>
                    <a:pt x="2175814" y="2251025"/>
                  </a:cubicBezTo>
                  <a:cubicBezTo>
                    <a:pt x="2179267" y="2257796"/>
                    <a:pt x="2204796" y="2262198"/>
                    <a:pt x="2219625" y="2265584"/>
                  </a:cubicBezTo>
                  <a:cubicBezTo>
                    <a:pt x="2234455" y="2268969"/>
                    <a:pt x="2226194" y="2282919"/>
                    <a:pt x="2220505" y="2304384"/>
                  </a:cubicBezTo>
                  <a:cubicBezTo>
                    <a:pt x="2214818" y="2325850"/>
                    <a:pt x="2229918" y="2321787"/>
                    <a:pt x="2241362" y="2334246"/>
                  </a:cubicBezTo>
                  <a:cubicBezTo>
                    <a:pt x="2252737" y="2346706"/>
                    <a:pt x="2243596" y="2349820"/>
                    <a:pt x="2239059" y="2359978"/>
                  </a:cubicBezTo>
                  <a:cubicBezTo>
                    <a:pt x="2234523" y="2370135"/>
                    <a:pt x="2247456" y="2395121"/>
                    <a:pt x="2252060" y="2395121"/>
                  </a:cubicBezTo>
                  <a:cubicBezTo>
                    <a:pt x="2256598" y="2395121"/>
                    <a:pt x="2262557" y="2377245"/>
                    <a:pt x="2271630" y="2381714"/>
                  </a:cubicBezTo>
                  <a:cubicBezTo>
                    <a:pt x="2280771" y="2386251"/>
                    <a:pt x="2276302" y="2399523"/>
                    <a:pt x="2271698" y="2407445"/>
                  </a:cubicBezTo>
                  <a:cubicBezTo>
                    <a:pt x="2267161" y="2415368"/>
                    <a:pt x="2270614" y="2415910"/>
                    <a:pt x="2279756" y="2423832"/>
                  </a:cubicBezTo>
                  <a:cubicBezTo>
                    <a:pt x="2288898" y="2431755"/>
                    <a:pt x="2289371" y="2438391"/>
                    <a:pt x="2287137" y="2453085"/>
                  </a:cubicBezTo>
                  <a:cubicBezTo>
                    <a:pt x="2284834" y="2467779"/>
                    <a:pt x="2297159" y="2472248"/>
                    <a:pt x="2307316" y="2490938"/>
                  </a:cubicBezTo>
                  <a:cubicBezTo>
                    <a:pt x="2315103" y="2510304"/>
                    <a:pt x="2297497" y="2512809"/>
                    <a:pt x="2287205" y="25128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 309">
              <a:extLst>
                <a:ext uri="{FF2B5EF4-FFF2-40B4-BE49-F238E27FC236}">
                  <a16:creationId xmlns:a16="http://schemas.microsoft.com/office/drawing/2014/main" id="{B52DBEA0-C598-CEF6-073B-1027578AB6F7}"/>
                </a:ext>
              </a:extLst>
            </p:cNvPr>
            <p:cNvSpPr/>
            <p:nvPr/>
          </p:nvSpPr>
          <p:spPr bwMode="ltGray">
            <a:xfrm>
              <a:off x="12290709" y="4213731"/>
              <a:ext cx="5038" cy="2681"/>
            </a:xfrm>
            <a:custGeom>
              <a:avLst/>
              <a:gdLst>
                <a:gd name="connsiteX0" fmla="*/ 4158 w 5038"/>
                <a:gd name="connsiteY0" fmla="*/ 2402 h 2681"/>
                <a:gd name="connsiteX1" fmla="*/ 5038 w 5038"/>
                <a:gd name="connsiteY1" fmla="*/ 1183 h 2681"/>
                <a:gd name="connsiteX2" fmla="*/ 1788 w 5038"/>
                <a:gd name="connsiteY2" fmla="*/ 235 h 2681"/>
                <a:gd name="connsiteX3" fmla="*/ 4158 w 5038"/>
                <a:gd name="connsiteY3" fmla="*/ 2402 h 2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8" h="2681">
                  <a:moveTo>
                    <a:pt x="4158" y="2402"/>
                  </a:moveTo>
                  <a:cubicBezTo>
                    <a:pt x="4429" y="2199"/>
                    <a:pt x="4700" y="1792"/>
                    <a:pt x="5038" y="1183"/>
                  </a:cubicBezTo>
                  <a:cubicBezTo>
                    <a:pt x="3819" y="844"/>
                    <a:pt x="2668" y="506"/>
                    <a:pt x="1788" y="235"/>
                  </a:cubicBezTo>
                  <a:cubicBezTo>
                    <a:pt x="-2613" y="-1120"/>
                    <a:pt x="2262" y="3891"/>
                    <a:pt x="4158" y="240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 310">
              <a:extLst>
                <a:ext uri="{FF2B5EF4-FFF2-40B4-BE49-F238E27FC236}">
                  <a16:creationId xmlns:a16="http://schemas.microsoft.com/office/drawing/2014/main" id="{69732150-A1BE-D4A4-76ED-2C13FC18A7C5}"/>
                </a:ext>
              </a:extLst>
            </p:cNvPr>
            <p:cNvSpPr/>
            <p:nvPr/>
          </p:nvSpPr>
          <p:spPr bwMode="ltGray">
            <a:xfrm>
              <a:off x="15610275" y="5582814"/>
              <a:ext cx="1119" cy="7060"/>
            </a:xfrm>
            <a:custGeom>
              <a:avLst/>
              <a:gdLst>
                <a:gd name="connsiteX0" fmla="*/ 1114 w 1119"/>
                <a:gd name="connsiteY0" fmla="*/ 0 h 7060"/>
                <a:gd name="connsiteX1" fmla="*/ 1114 w 1119"/>
                <a:gd name="connsiteY1" fmla="*/ 0 h 7060"/>
                <a:gd name="connsiteX2" fmla="*/ 1114 w 1119"/>
                <a:gd name="connsiteY2" fmla="*/ 0 h 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9" h="7060">
                  <a:moveTo>
                    <a:pt x="1114" y="0"/>
                  </a:moveTo>
                  <a:cubicBezTo>
                    <a:pt x="-1459" y="5214"/>
                    <a:pt x="1249" y="12866"/>
                    <a:pt x="1114" y="0"/>
                  </a:cubicBezTo>
                  <a:lnTo>
                    <a:pt x="1114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 311">
              <a:extLst>
                <a:ext uri="{FF2B5EF4-FFF2-40B4-BE49-F238E27FC236}">
                  <a16:creationId xmlns:a16="http://schemas.microsoft.com/office/drawing/2014/main" id="{9E5A9CE2-60AB-9700-240F-F66C28EC5BBB}"/>
                </a:ext>
              </a:extLst>
            </p:cNvPr>
            <p:cNvSpPr/>
            <p:nvPr/>
          </p:nvSpPr>
          <p:spPr bwMode="ltGray">
            <a:xfrm>
              <a:off x="12975737" y="3627693"/>
              <a:ext cx="5687" cy="3448"/>
            </a:xfrm>
            <a:custGeom>
              <a:avLst/>
              <a:gdLst>
                <a:gd name="connsiteX0" fmla="*/ 203 w 5687"/>
                <a:gd name="connsiteY0" fmla="*/ 3386 h 3448"/>
                <a:gd name="connsiteX1" fmla="*/ 5688 w 5687"/>
                <a:gd name="connsiteY1" fmla="*/ 0 h 3448"/>
                <a:gd name="connsiteX2" fmla="*/ 0 w 5687"/>
                <a:gd name="connsiteY2" fmla="*/ 3318 h 3448"/>
                <a:gd name="connsiteX3" fmla="*/ 203 w 5687"/>
                <a:gd name="connsiteY3" fmla="*/ 3386 h 3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87" h="3448">
                  <a:moveTo>
                    <a:pt x="203" y="3386"/>
                  </a:moveTo>
                  <a:cubicBezTo>
                    <a:pt x="2438" y="3792"/>
                    <a:pt x="4198" y="2167"/>
                    <a:pt x="5688" y="0"/>
                  </a:cubicBezTo>
                  <a:cubicBezTo>
                    <a:pt x="3318" y="1016"/>
                    <a:pt x="948" y="2438"/>
                    <a:pt x="0" y="3318"/>
                  </a:cubicBezTo>
                  <a:cubicBezTo>
                    <a:pt x="68" y="3318"/>
                    <a:pt x="135" y="3318"/>
                    <a:pt x="203" y="338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 312">
              <a:extLst>
                <a:ext uri="{FF2B5EF4-FFF2-40B4-BE49-F238E27FC236}">
                  <a16:creationId xmlns:a16="http://schemas.microsoft.com/office/drawing/2014/main" id="{16273555-6DB8-B426-B1CD-3F9CE6B1DB9F}"/>
                </a:ext>
              </a:extLst>
            </p:cNvPr>
            <p:cNvSpPr/>
            <p:nvPr/>
          </p:nvSpPr>
          <p:spPr bwMode="ltGray">
            <a:xfrm>
              <a:off x="15771959" y="5474674"/>
              <a:ext cx="5070" cy="9002"/>
            </a:xfrm>
            <a:custGeom>
              <a:avLst/>
              <a:gdLst>
                <a:gd name="connsiteX0" fmla="*/ 4992 w 5070"/>
                <a:gd name="connsiteY0" fmla="*/ 4605 h 9002"/>
                <a:gd name="connsiteX1" fmla="*/ 2690 w 5070"/>
                <a:gd name="connsiteY1" fmla="*/ 0 h 9002"/>
                <a:gd name="connsiteX2" fmla="*/ 117 w 5070"/>
                <a:gd name="connsiteY2" fmla="*/ 3656 h 9002"/>
                <a:gd name="connsiteX3" fmla="*/ 4992 w 5070"/>
                <a:gd name="connsiteY3" fmla="*/ 4605 h 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70" h="9002">
                  <a:moveTo>
                    <a:pt x="4992" y="4605"/>
                  </a:moveTo>
                  <a:cubicBezTo>
                    <a:pt x="4789" y="2776"/>
                    <a:pt x="3976" y="1287"/>
                    <a:pt x="2690" y="0"/>
                  </a:cubicBezTo>
                  <a:cubicBezTo>
                    <a:pt x="1403" y="1625"/>
                    <a:pt x="455" y="3047"/>
                    <a:pt x="117" y="3656"/>
                  </a:cubicBezTo>
                  <a:cubicBezTo>
                    <a:pt x="-967" y="5959"/>
                    <a:pt x="5872" y="13881"/>
                    <a:pt x="4992" y="46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 313">
              <a:extLst>
                <a:ext uri="{FF2B5EF4-FFF2-40B4-BE49-F238E27FC236}">
                  <a16:creationId xmlns:a16="http://schemas.microsoft.com/office/drawing/2014/main" id="{A7949E21-6336-43C3-A433-898C48E95E6D}"/>
                </a:ext>
              </a:extLst>
            </p:cNvPr>
            <p:cNvSpPr/>
            <p:nvPr/>
          </p:nvSpPr>
          <p:spPr bwMode="ltGray">
            <a:xfrm>
              <a:off x="12255636" y="4149366"/>
              <a:ext cx="362" cy="1372"/>
            </a:xfrm>
            <a:custGeom>
              <a:avLst/>
              <a:gdLst>
                <a:gd name="connsiteX0" fmla="*/ 362 w 362"/>
                <a:gd name="connsiteY0" fmla="*/ 1016 h 1372"/>
                <a:gd name="connsiteX1" fmla="*/ 362 w 362"/>
                <a:gd name="connsiteY1" fmla="*/ 0 h 1372"/>
                <a:gd name="connsiteX2" fmla="*/ 362 w 362"/>
                <a:gd name="connsiteY2" fmla="*/ 1016 h 1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2" h="1372">
                  <a:moveTo>
                    <a:pt x="362" y="1016"/>
                  </a:moveTo>
                  <a:cubicBezTo>
                    <a:pt x="295" y="609"/>
                    <a:pt x="295" y="271"/>
                    <a:pt x="362" y="0"/>
                  </a:cubicBezTo>
                  <a:cubicBezTo>
                    <a:pt x="-247" y="1151"/>
                    <a:pt x="24" y="1828"/>
                    <a:pt x="362" y="101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 314">
              <a:extLst>
                <a:ext uri="{FF2B5EF4-FFF2-40B4-BE49-F238E27FC236}">
                  <a16:creationId xmlns:a16="http://schemas.microsoft.com/office/drawing/2014/main" id="{46F77700-82D3-7DD8-E166-355BE1DFBC6F}"/>
                </a:ext>
              </a:extLst>
            </p:cNvPr>
            <p:cNvSpPr/>
            <p:nvPr/>
          </p:nvSpPr>
          <p:spPr bwMode="ltGray">
            <a:xfrm>
              <a:off x="16771338" y="3770977"/>
              <a:ext cx="21701" cy="29816"/>
            </a:xfrm>
            <a:custGeom>
              <a:avLst/>
              <a:gdLst>
                <a:gd name="connsiteX0" fmla="*/ 17809 w 21701"/>
                <a:gd name="connsiteY0" fmla="*/ 14017 h 29816"/>
                <a:gd name="connsiteX1" fmla="*/ 19976 w 21701"/>
                <a:gd name="connsiteY1" fmla="*/ 28711 h 29816"/>
                <a:gd name="connsiteX2" fmla="*/ 17064 w 21701"/>
                <a:gd name="connsiteY2" fmla="*/ 10428 h 29816"/>
                <a:gd name="connsiteX3" fmla="*/ 0 w 21701"/>
                <a:gd name="connsiteY3" fmla="*/ 0 h 29816"/>
                <a:gd name="connsiteX4" fmla="*/ 17809 w 21701"/>
                <a:gd name="connsiteY4" fmla="*/ 14017 h 29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01" h="29816">
                  <a:moveTo>
                    <a:pt x="17809" y="14017"/>
                  </a:moveTo>
                  <a:cubicBezTo>
                    <a:pt x="21262" y="18892"/>
                    <a:pt x="19570" y="23429"/>
                    <a:pt x="19976" y="28711"/>
                  </a:cubicBezTo>
                  <a:cubicBezTo>
                    <a:pt x="20382" y="33993"/>
                    <a:pt x="25055" y="19096"/>
                    <a:pt x="17064" y="10428"/>
                  </a:cubicBezTo>
                  <a:cubicBezTo>
                    <a:pt x="13069" y="6027"/>
                    <a:pt x="6568" y="2167"/>
                    <a:pt x="0" y="0"/>
                  </a:cubicBezTo>
                  <a:cubicBezTo>
                    <a:pt x="5756" y="6162"/>
                    <a:pt x="14965" y="10022"/>
                    <a:pt x="17809" y="1401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 315">
              <a:extLst>
                <a:ext uri="{FF2B5EF4-FFF2-40B4-BE49-F238E27FC236}">
                  <a16:creationId xmlns:a16="http://schemas.microsoft.com/office/drawing/2014/main" id="{77D3559C-0021-C912-3A8D-CD8C056D9950}"/>
                </a:ext>
              </a:extLst>
            </p:cNvPr>
            <p:cNvSpPr/>
            <p:nvPr/>
          </p:nvSpPr>
          <p:spPr bwMode="ltGray">
            <a:xfrm>
              <a:off x="13090722" y="4521999"/>
              <a:ext cx="1347" cy="4740"/>
            </a:xfrm>
            <a:custGeom>
              <a:avLst/>
              <a:gdLst>
                <a:gd name="connsiteX0" fmla="*/ 61 w 1347"/>
                <a:gd name="connsiteY0" fmla="*/ 0 h 4740"/>
                <a:gd name="connsiteX1" fmla="*/ 1348 w 1347"/>
                <a:gd name="connsiteY1" fmla="*/ 4740 h 4740"/>
                <a:gd name="connsiteX2" fmla="*/ 61 w 1347"/>
                <a:gd name="connsiteY2" fmla="*/ 0 h 4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7" h="4740">
                  <a:moveTo>
                    <a:pt x="61" y="0"/>
                  </a:moveTo>
                  <a:cubicBezTo>
                    <a:pt x="-142" y="2031"/>
                    <a:pt x="129" y="3656"/>
                    <a:pt x="1348" y="4740"/>
                  </a:cubicBezTo>
                  <a:cubicBezTo>
                    <a:pt x="806" y="3047"/>
                    <a:pt x="400" y="1422"/>
                    <a:pt x="61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 316">
              <a:extLst>
                <a:ext uri="{FF2B5EF4-FFF2-40B4-BE49-F238E27FC236}">
                  <a16:creationId xmlns:a16="http://schemas.microsoft.com/office/drawing/2014/main" id="{929224C5-1815-5230-4D92-B861A4C8EDE4}"/>
                </a:ext>
              </a:extLst>
            </p:cNvPr>
            <p:cNvSpPr/>
            <p:nvPr/>
          </p:nvSpPr>
          <p:spPr bwMode="ltGray">
            <a:xfrm>
              <a:off x="11782251" y="5425242"/>
              <a:ext cx="1744" cy="2251"/>
            </a:xfrm>
            <a:custGeom>
              <a:avLst/>
              <a:gdLst>
                <a:gd name="connsiteX0" fmla="*/ 830 w 1744"/>
                <a:gd name="connsiteY0" fmla="*/ 2235 h 2251"/>
                <a:gd name="connsiteX1" fmla="*/ 1033 w 1744"/>
                <a:gd name="connsiteY1" fmla="*/ 0 h 2251"/>
                <a:gd name="connsiteX2" fmla="*/ 830 w 1744"/>
                <a:gd name="connsiteY2" fmla="*/ 2235 h 2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44" h="2251">
                  <a:moveTo>
                    <a:pt x="830" y="2235"/>
                  </a:moveTo>
                  <a:cubicBezTo>
                    <a:pt x="2184" y="2031"/>
                    <a:pt x="1845" y="1083"/>
                    <a:pt x="1033" y="0"/>
                  </a:cubicBezTo>
                  <a:cubicBezTo>
                    <a:pt x="-50" y="745"/>
                    <a:pt x="-524" y="2438"/>
                    <a:pt x="830" y="223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 317">
              <a:extLst>
                <a:ext uri="{FF2B5EF4-FFF2-40B4-BE49-F238E27FC236}">
                  <a16:creationId xmlns:a16="http://schemas.microsoft.com/office/drawing/2014/main" id="{C68F29D2-3E92-B2A4-4E61-9693BA006BAD}"/>
                </a:ext>
              </a:extLst>
            </p:cNvPr>
            <p:cNvSpPr/>
            <p:nvPr/>
          </p:nvSpPr>
          <p:spPr bwMode="ltGray">
            <a:xfrm>
              <a:off x="13092002" y="4526807"/>
              <a:ext cx="14186" cy="16331"/>
            </a:xfrm>
            <a:custGeom>
              <a:avLst/>
              <a:gdLst>
                <a:gd name="connsiteX0" fmla="*/ 11308 w 14186"/>
                <a:gd name="connsiteY0" fmla="*/ 16319 h 16331"/>
                <a:gd name="connsiteX1" fmla="*/ 203 w 14186"/>
                <a:gd name="connsiteY1" fmla="*/ 271 h 16331"/>
                <a:gd name="connsiteX2" fmla="*/ 0 w 14186"/>
                <a:gd name="connsiteY2" fmla="*/ 0 h 16331"/>
                <a:gd name="connsiteX3" fmla="*/ 11308 w 14186"/>
                <a:gd name="connsiteY3" fmla="*/ 16319 h 1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86" h="16331">
                  <a:moveTo>
                    <a:pt x="11308" y="16319"/>
                  </a:moveTo>
                  <a:cubicBezTo>
                    <a:pt x="20450" y="15777"/>
                    <a:pt x="5349" y="4198"/>
                    <a:pt x="203" y="271"/>
                  </a:cubicBezTo>
                  <a:cubicBezTo>
                    <a:pt x="136" y="203"/>
                    <a:pt x="68" y="68"/>
                    <a:pt x="0" y="0"/>
                  </a:cubicBezTo>
                  <a:cubicBezTo>
                    <a:pt x="2031" y="7448"/>
                    <a:pt x="5079" y="16725"/>
                    <a:pt x="11308" y="163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 318">
              <a:extLst>
                <a:ext uri="{FF2B5EF4-FFF2-40B4-BE49-F238E27FC236}">
                  <a16:creationId xmlns:a16="http://schemas.microsoft.com/office/drawing/2014/main" id="{10C7B693-03DE-EE59-EBFC-29C2D8A9356A}"/>
                </a:ext>
              </a:extLst>
            </p:cNvPr>
            <p:cNvSpPr/>
            <p:nvPr/>
          </p:nvSpPr>
          <p:spPr bwMode="ltGray">
            <a:xfrm>
              <a:off x="11668613" y="3189989"/>
              <a:ext cx="272490" cy="180660"/>
            </a:xfrm>
            <a:custGeom>
              <a:avLst/>
              <a:gdLst>
                <a:gd name="connsiteX0" fmla="*/ 98217 w 272490"/>
                <a:gd name="connsiteY0" fmla="*/ 176801 h 180660"/>
                <a:gd name="connsiteX1" fmla="*/ 125167 w 272490"/>
                <a:gd name="connsiteY1" fmla="*/ 180660 h 180660"/>
                <a:gd name="connsiteX2" fmla="*/ 149138 w 272490"/>
                <a:gd name="connsiteY2" fmla="*/ 171993 h 180660"/>
                <a:gd name="connsiteX3" fmla="*/ 173786 w 272490"/>
                <a:gd name="connsiteY3" fmla="*/ 177139 h 180660"/>
                <a:gd name="connsiteX4" fmla="*/ 188074 w 272490"/>
                <a:gd name="connsiteY4" fmla="*/ 156554 h 180660"/>
                <a:gd name="connsiteX5" fmla="*/ 216378 w 272490"/>
                <a:gd name="connsiteY5" fmla="*/ 145517 h 180660"/>
                <a:gd name="connsiteX6" fmla="*/ 234390 w 272490"/>
                <a:gd name="connsiteY6" fmla="*/ 139287 h 180660"/>
                <a:gd name="connsiteX7" fmla="*/ 240417 w 272490"/>
                <a:gd name="connsiteY7" fmla="*/ 129130 h 180660"/>
                <a:gd name="connsiteX8" fmla="*/ 256465 w 272490"/>
                <a:gd name="connsiteY8" fmla="*/ 119785 h 180660"/>
                <a:gd name="connsiteX9" fmla="*/ 261003 w 272490"/>
                <a:gd name="connsiteY9" fmla="*/ 110915 h 180660"/>
                <a:gd name="connsiteX10" fmla="*/ 272243 w 272490"/>
                <a:gd name="connsiteY10" fmla="*/ 116535 h 180660"/>
                <a:gd name="connsiteX11" fmla="*/ 260054 w 272490"/>
                <a:gd name="connsiteY11" fmla="*/ 104279 h 180660"/>
                <a:gd name="connsiteX12" fmla="*/ 267029 w 272490"/>
                <a:gd name="connsiteY12" fmla="*/ 75364 h 180660"/>
                <a:gd name="connsiteX13" fmla="*/ 250100 w 272490"/>
                <a:gd name="connsiteY13" fmla="*/ 58707 h 180660"/>
                <a:gd name="connsiteX14" fmla="*/ 259851 w 272490"/>
                <a:gd name="connsiteY14" fmla="*/ 46112 h 180660"/>
                <a:gd name="connsiteX15" fmla="*/ 250845 w 272490"/>
                <a:gd name="connsiteY15" fmla="*/ 28303 h 180660"/>
                <a:gd name="connsiteX16" fmla="*/ 242313 w 272490"/>
                <a:gd name="connsiteY16" fmla="*/ 29996 h 180660"/>
                <a:gd name="connsiteX17" fmla="*/ 255247 w 272490"/>
                <a:gd name="connsiteY17" fmla="*/ 10426 h 180660"/>
                <a:gd name="connsiteX18" fmla="*/ 232088 w 272490"/>
                <a:gd name="connsiteY18" fmla="*/ 19161 h 180660"/>
                <a:gd name="connsiteX19" fmla="*/ 217055 w 272490"/>
                <a:gd name="connsiteY19" fmla="*/ 8395 h 180660"/>
                <a:gd name="connsiteX20" fmla="*/ 191798 w 272490"/>
                <a:gd name="connsiteY20" fmla="*/ 21802 h 180660"/>
                <a:gd name="connsiteX21" fmla="*/ 184417 w 272490"/>
                <a:gd name="connsiteY21" fmla="*/ 44148 h 180660"/>
                <a:gd name="connsiteX22" fmla="*/ 164780 w 272490"/>
                <a:gd name="connsiteY22" fmla="*/ 30470 h 180660"/>
                <a:gd name="connsiteX23" fmla="*/ 153268 w 272490"/>
                <a:gd name="connsiteY23" fmla="*/ 35277 h 180660"/>
                <a:gd name="connsiteX24" fmla="*/ 153607 w 272490"/>
                <a:gd name="connsiteY24" fmla="*/ 51664 h 180660"/>
                <a:gd name="connsiteX25" fmla="*/ 149070 w 272490"/>
                <a:gd name="connsiteY25" fmla="*/ 37173 h 180660"/>
                <a:gd name="connsiteX26" fmla="*/ 124558 w 272490"/>
                <a:gd name="connsiteY26" fmla="*/ 39814 h 180660"/>
                <a:gd name="connsiteX27" fmla="*/ 110608 w 272490"/>
                <a:gd name="connsiteY27" fmla="*/ 59316 h 180660"/>
                <a:gd name="connsiteX28" fmla="*/ 107832 w 272490"/>
                <a:gd name="connsiteY28" fmla="*/ 37173 h 180660"/>
                <a:gd name="connsiteX29" fmla="*/ 103227 w 272490"/>
                <a:gd name="connsiteY29" fmla="*/ 33788 h 180660"/>
                <a:gd name="connsiteX30" fmla="*/ 104175 w 272490"/>
                <a:gd name="connsiteY30" fmla="*/ 40356 h 180660"/>
                <a:gd name="connsiteX31" fmla="*/ 98014 w 272490"/>
                <a:gd name="connsiteY31" fmla="*/ 67713 h 180660"/>
                <a:gd name="connsiteX32" fmla="*/ 90768 w 272490"/>
                <a:gd name="connsiteY32" fmla="*/ 63988 h 180660"/>
                <a:gd name="connsiteX33" fmla="*/ 78715 w 272490"/>
                <a:gd name="connsiteY33" fmla="*/ 70218 h 180660"/>
                <a:gd name="connsiteX34" fmla="*/ 75871 w 272490"/>
                <a:gd name="connsiteY34" fmla="*/ 58165 h 180660"/>
                <a:gd name="connsiteX35" fmla="*/ 77225 w 272490"/>
                <a:gd name="connsiteY35" fmla="*/ 33111 h 180660"/>
                <a:gd name="connsiteX36" fmla="*/ 50952 w 272490"/>
                <a:gd name="connsiteY36" fmla="*/ 22683 h 180660"/>
                <a:gd name="connsiteX37" fmla="*/ 31856 w 272490"/>
                <a:gd name="connsiteY37" fmla="*/ 269 h 180660"/>
                <a:gd name="connsiteX38" fmla="*/ 18449 w 272490"/>
                <a:gd name="connsiteY38" fmla="*/ 21057 h 180660"/>
                <a:gd name="connsiteX39" fmla="*/ 47363 w 272490"/>
                <a:gd name="connsiteY39" fmla="*/ 26068 h 180660"/>
                <a:gd name="connsiteX40" fmla="*/ 42758 w 272490"/>
                <a:gd name="connsiteY40" fmla="*/ 32975 h 180660"/>
                <a:gd name="connsiteX41" fmla="*/ 21429 w 272490"/>
                <a:gd name="connsiteY41" fmla="*/ 30808 h 180660"/>
                <a:gd name="connsiteX42" fmla="*/ 30 w 272490"/>
                <a:gd name="connsiteY42" fmla="*/ 31824 h 180660"/>
                <a:gd name="connsiteX43" fmla="*/ 5583 w 272490"/>
                <a:gd name="connsiteY43" fmla="*/ 41236 h 180660"/>
                <a:gd name="connsiteX44" fmla="*/ 3958 w 272490"/>
                <a:gd name="connsiteY44" fmla="*/ 58368 h 180660"/>
                <a:gd name="connsiteX45" fmla="*/ 2739 w 272490"/>
                <a:gd name="connsiteY45" fmla="*/ 58503 h 180660"/>
                <a:gd name="connsiteX46" fmla="*/ 10053 w 272490"/>
                <a:gd name="connsiteY46" fmla="*/ 75906 h 180660"/>
                <a:gd name="connsiteX47" fmla="*/ 29960 w 272490"/>
                <a:gd name="connsiteY47" fmla="*/ 66291 h 180660"/>
                <a:gd name="connsiteX48" fmla="*/ 58604 w 272490"/>
                <a:gd name="connsiteY48" fmla="*/ 64192 h 180660"/>
                <a:gd name="connsiteX49" fmla="*/ 52577 w 272490"/>
                <a:gd name="connsiteY49" fmla="*/ 76583 h 180660"/>
                <a:gd name="connsiteX50" fmla="*/ 39982 w 272490"/>
                <a:gd name="connsiteY50" fmla="*/ 74010 h 180660"/>
                <a:gd name="connsiteX51" fmla="*/ 47296 w 272490"/>
                <a:gd name="connsiteY51" fmla="*/ 77531 h 180660"/>
                <a:gd name="connsiteX52" fmla="*/ 59146 w 272490"/>
                <a:gd name="connsiteY52" fmla="*/ 82339 h 180660"/>
                <a:gd name="connsiteX53" fmla="*/ 51290 w 272490"/>
                <a:gd name="connsiteY53" fmla="*/ 97710 h 180660"/>
                <a:gd name="connsiteX54" fmla="*/ 34836 w 272490"/>
                <a:gd name="connsiteY54" fmla="*/ 89381 h 180660"/>
                <a:gd name="connsiteX55" fmla="*/ 4229 w 272490"/>
                <a:gd name="connsiteY55" fmla="*/ 99335 h 180660"/>
                <a:gd name="connsiteX56" fmla="*/ 22715 w 272490"/>
                <a:gd name="connsiteY56" fmla="*/ 111659 h 180660"/>
                <a:gd name="connsiteX57" fmla="*/ 52035 w 272490"/>
                <a:gd name="connsiteY57" fmla="*/ 122494 h 180660"/>
                <a:gd name="connsiteX58" fmla="*/ 35242 w 272490"/>
                <a:gd name="connsiteY58" fmla="*/ 141454 h 180660"/>
                <a:gd name="connsiteX59" fmla="*/ 29825 w 272490"/>
                <a:gd name="connsiteY59" fmla="*/ 154523 h 180660"/>
                <a:gd name="connsiteX60" fmla="*/ 61041 w 272490"/>
                <a:gd name="connsiteY60" fmla="*/ 173618 h 180660"/>
                <a:gd name="connsiteX61" fmla="*/ 98217 w 272490"/>
                <a:gd name="connsiteY61" fmla="*/ 176801 h 180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72490" h="180660">
                  <a:moveTo>
                    <a:pt x="98217" y="176801"/>
                  </a:moveTo>
                  <a:cubicBezTo>
                    <a:pt x="103566" y="177546"/>
                    <a:pt x="116025" y="180660"/>
                    <a:pt x="125167" y="180660"/>
                  </a:cubicBezTo>
                  <a:cubicBezTo>
                    <a:pt x="134308" y="180660"/>
                    <a:pt x="140809" y="176530"/>
                    <a:pt x="149138" y="171993"/>
                  </a:cubicBezTo>
                  <a:cubicBezTo>
                    <a:pt x="157467" y="167456"/>
                    <a:pt x="167692" y="177139"/>
                    <a:pt x="173786" y="177139"/>
                  </a:cubicBezTo>
                  <a:cubicBezTo>
                    <a:pt x="179880" y="177139"/>
                    <a:pt x="178932" y="160346"/>
                    <a:pt x="188074" y="156554"/>
                  </a:cubicBezTo>
                  <a:cubicBezTo>
                    <a:pt x="197215" y="152762"/>
                    <a:pt x="211842" y="148564"/>
                    <a:pt x="216378" y="145517"/>
                  </a:cubicBezTo>
                  <a:cubicBezTo>
                    <a:pt x="220915" y="142470"/>
                    <a:pt x="230598" y="142266"/>
                    <a:pt x="234390" y="139287"/>
                  </a:cubicBezTo>
                  <a:cubicBezTo>
                    <a:pt x="238182" y="136240"/>
                    <a:pt x="235068" y="129130"/>
                    <a:pt x="240417" y="129130"/>
                  </a:cubicBezTo>
                  <a:cubicBezTo>
                    <a:pt x="249762" y="132041"/>
                    <a:pt x="254772" y="134073"/>
                    <a:pt x="256465" y="119785"/>
                  </a:cubicBezTo>
                  <a:cubicBezTo>
                    <a:pt x="258158" y="105430"/>
                    <a:pt x="259851" y="105294"/>
                    <a:pt x="261003" y="110915"/>
                  </a:cubicBezTo>
                  <a:cubicBezTo>
                    <a:pt x="262154" y="116535"/>
                    <a:pt x="270144" y="123306"/>
                    <a:pt x="272243" y="116535"/>
                  </a:cubicBezTo>
                  <a:cubicBezTo>
                    <a:pt x="274342" y="109763"/>
                    <a:pt x="262492" y="107258"/>
                    <a:pt x="260054" y="104279"/>
                  </a:cubicBezTo>
                  <a:cubicBezTo>
                    <a:pt x="257820" y="101502"/>
                    <a:pt x="260257" y="80646"/>
                    <a:pt x="267029" y="75364"/>
                  </a:cubicBezTo>
                  <a:cubicBezTo>
                    <a:pt x="254298" y="72317"/>
                    <a:pt x="247188" y="66900"/>
                    <a:pt x="250100" y="58707"/>
                  </a:cubicBezTo>
                  <a:cubicBezTo>
                    <a:pt x="253147" y="50242"/>
                    <a:pt x="259513" y="50445"/>
                    <a:pt x="259851" y="46112"/>
                  </a:cubicBezTo>
                  <a:cubicBezTo>
                    <a:pt x="260257" y="41778"/>
                    <a:pt x="255788" y="26407"/>
                    <a:pt x="250845" y="28303"/>
                  </a:cubicBezTo>
                  <a:cubicBezTo>
                    <a:pt x="245902" y="30199"/>
                    <a:pt x="239469" y="35074"/>
                    <a:pt x="242313" y="29996"/>
                  </a:cubicBezTo>
                  <a:cubicBezTo>
                    <a:pt x="245157" y="24917"/>
                    <a:pt x="263237" y="12661"/>
                    <a:pt x="255247" y="10426"/>
                  </a:cubicBezTo>
                  <a:cubicBezTo>
                    <a:pt x="249152" y="8733"/>
                    <a:pt x="238047" y="14286"/>
                    <a:pt x="232088" y="19161"/>
                  </a:cubicBezTo>
                  <a:cubicBezTo>
                    <a:pt x="228499" y="13541"/>
                    <a:pt x="223150" y="7921"/>
                    <a:pt x="217055" y="8395"/>
                  </a:cubicBezTo>
                  <a:cubicBezTo>
                    <a:pt x="207372" y="9140"/>
                    <a:pt x="196741" y="17672"/>
                    <a:pt x="191798" y="21802"/>
                  </a:cubicBezTo>
                  <a:cubicBezTo>
                    <a:pt x="186855" y="25933"/>
                    <a:pt x="190105" y="42455"/>
                    <a:pt x="184417" y="44148"/>
                  </a:cubicBezTo>
                  <a:cubicBezTo>
                    <a:pt x="178729" y="45841"/>
                    <a:pt x="173583" y="31892"/>
                    <a:pt x="164780" y="30470"/>
                  </a:cubicBezTo>
                  <a:cubicBezTo>
                    <a:pt x="155977" y="29048"/>
                    <a:pt x="150153" y="29319"/>
                    <a:pt x="153268" y="35277"/>
                  </a:cubicBezTo>
                  <a:cubicBezTo>
                    <a:pt x="156383" y="41236"/>
                    <a:pt x="155571" y="47127"/>
                    <a:pt x="153607" y="51664"/>
                  </a:cubicBezTo>
                  <a:cubicBezTo>
                    <a:pt x="151643" y="56201"/>
                    <a:pt x="151914" y="50784"/>
                    <a:pt x="149070" y="37173"/>
                  </a:cubicBezTo>
                  <a:cubicBezTo>
                    <a:pt x="146226" y="23631"/>
                    <a:pt x="126521" y="27084"/>
                    <a:pt x="124558" y="39814"/>
                  </a:cubicBezTo>
                  <a:cubicBezTo>
                    <a:pt x="122594" y="52545"/>
                    <a:pt x="113452" y="62973"/>
                    <a:pt x="110608" y="59316"/>
                  </a:cubicBezTo>
                  <a:cubicBezTo>
                    <a:pt x="107765" y="55660"/>
                    <a:pt x="116906" y="39747"/>
                    <a:pt x="107832" y="37173"/>
                  </a:cubicBezTo>
                  <a:cubicBezTo>
                    <a:pt x="105665" y="36564"/>
                    <a:pt x="104243" y="35210"/>
                    <a:pt x="103227" y="33788"/>
                  </a:cubicBezTo>
                  <a:cubicBezTo>
                    <a:pt x="103566" y="35481"/>
                    <a:pt x="103837" y="37580"/>
                    <a:pt x="104175" y="40356"/>
                  </a:cubicBezTo>
                  <a:cubicBezTo>
                    <a:pt x="106749" y="62431"/>
                    <a:pt x="103160" y="67984"/>
                    <a:pt x="98014" y="67713"/>
                  </a:cubicBezTo>
                  <a:cubicBezTo>
                    <a:pt x="92867" y="67442"/>
                    <a:pt x="94763" y="59722"/>
                    <a:pt x="90768" y="63988"/>
                  </a:cubicBezTo>
                  <a:cubicBezTo>
                    <a:pt x="86773" y="68254"/>
                    <a:pt x="83319" y="71911"/>
                    <a:pt x="78715" y="70218"/>
                  </a:cubicBezTo>
                  <a:cubicBezTo>
                    <a:pt x="74178" y="68525"/>
                    <a:pt x="75329" y="69202"/>
                    <a:pt x="75871" y="58165"/>
                  </a:cubicBezTo>
                  <a:cubicBezTo>
                    <a:pt x="76413" y="47127"/>
                    <a:pt x="84674" y="43268"/>
                    <a:pt x="77225" y="33111"/>
                  </a:cubicBezTo>
                  <a:cubicBezTo>
                    <a:pt x="69844" y="22953"/>
                    <a:pt x="57453" y="32027"/>
                    <a:pt x="50952" y="22683"/>
                  </a:cubicBezTo>
                  <a:cubicBezTo>
                    <a:pt x="44383" y="13338"/>
                    <a:pt x="37815" y="-2236"/>
                    <a:pt x="31856" y="269"/>
                  </a:cubicBezTo>
                  <a:cubicBezTo>
                    <a:pt x="25897" y="2842"/>
                    <a:pt x="12152" y="12864"/>
                    <a:pt x="18449" y="21057"/>
                  </a:cubicBezTo>
                  <a:cubicBezTo>
                    <a:pt x="24746" y="29251"/>
                    <a:pt x="44248" y="22953"/>
                    <a:pt x="47363" y="26068"/>
                  </a:cubicBezTo>
                  <a:cubicBezTo>
                    <a:pt x="50478" y="29183"/>
                    <a:pt x="50749" y="38054"/>
                    <a:pt x="42758" y="32975"/>
                  </a:cubicBezTo>
                  <a:cubicBezTo>
                    <a:pt x="34768" y="27897"/>
                    <a:pt x="27929" y="29657"/>
                    <a:pt x="21429" y="30808"/>
                  </a:cubicBezTo>
                  <a:cubicBezTo>
                    <a:pt x="14860" y="31959"/>
                    <a:pt x="-782" y="24714"/>
                    <a:pt x="30" y="31824"/>
                  </a:cubicBezTo>
                  <a:cubicBezTo>
                    <a:pt x="911" y="38866"/>
                    <a:pt x="8156" y="38663"/>
                    <a:pt x="5583" y="41236"/>
                  </a:cubicBezTo>
                  <a:cubicBezTo>
                    <a:pt x="3010" y="43810"/>
                    <a:pt x="8833" y="56946"/>
                    <a:pt x="3958" y="58368"/>
                  </a:cubicBezTo>
                  <a:cubicBezTo>
                    <a:pt x="3484" y="58503"/>
                    <a:pt x="3146" y="58503"/>
                    <a:pt x="2739" y="58503"/>
                  </a:cubicBezTo>
                  <a:cubicBezTo>
                    <a:pt x="4229" y="64665"/>
                    <a:pt x="3348" y="79698"/>
                    <a:pt x="10053" y="75906"/>
                  </a:cubicBezTo>
                  <a:cubicBezTo>
                    <a:pt x="17433" y="71640"/>
                    <a:pt x="16282" y="65681"/>
                    <a:pt x="29960" y="66291"/>
                  </a:cubicBezTo>
                  <a:cubicBezTo>
                    <a:pt x="43639" y="66832"/>
                    <a:pt x="55150" y="61348"/>
                    <a:pt x="58604" y="64192"/>
                  </a:cubicBezTo>
                  <a:cubicBezTo>
                    <a:pt x="62057" y="67036"/>
                    <a:pt x="60838" y="75161"/>
                    <a:pt x="52577" y="76583"/>
                  </a:cubicBezTo>
                  <a:cubicBezTo>
                    <a:pt x="44316" y="78005"/>
                    <a:pt x="36529" y="71505"/>
                    <a:pt x="39982" y="74010"/>
                  </a:cubicBezTo>
                  <a:cubicBezTo>
                    <a:pt x="43436" y="76583"/>
                    <a:pt x="43300" y="79766"/>
                    <a:pt x="47296" y="77531"/>
                  </a:cubicBezTo>
                  <a:cubicBezTo>
                    <a:pt x="51290" y="75297"/>
                    <a:pt x="60025" y="78344"/>
                    <a:pt x="59146" y="82339"/>
                  </a:cubicBezTo>
                  <a:cubicBezTo>
                    <a:pt x="58265" y="86266"/>
                    <a:pt x="58400" y="97710"/>
                    <a:pt x="51290" y="97710"/>
                  </a:cubicBezTo>
                  <a:cubicBezTo>
                    <a:pt x="44180" y="97710"/>
                    <a:pt x="37071" y="89246"/>
                    <a:pt x="34836" y="89381"/>
                  </a:cubicBezTo>
                  <a:cubicBezTo>
                    <a:pt x="5177" y="91007"/>
                    <a:pt x="4229" y="93309"/>
                    <a:pt x="4229" y="99335"/>
                  </a:cubicBezTo>
                  <a:cubicBezTo>
                    <a:pt x="4229" y="105362"/>
                    <a:pt x="10526" y="112404"/>
                    <a:pt x="22715" y="111659"/>
                  </a:cubicBezTo>
                  <a:cubicBezTo>
                    <a:pt x="34904" y="110915"/>
                    <a:pt x="48988" y="113488"/>
                    <a:pt x="52035" y="122494"/>
                  </a:cubicBezTo>
                  <a:cubicBezTo>
                    <a:pt x="55082" y="131567"/>
                    <a:pt x="43639" y="139964"/>
                    <a:pt x="35242" y="141454"/>
                  </a:cubicBezTo>
                  <a:cubicBezTo>
                    <a:pt x="26913" y="142943"/>
                    <a:pt x="13845" y="151543"/>
                    <a:pt x="29825" y="154523"/>
                  </a:cubicBezTo>
                  <a:cubicBezTo>
                    <a:pt x="45806" y="157570"/>
                    <a:pt x="39779" y="167592"/>
                    <a:pt x="61041" y="173618"/>
                  </a:cubicBezTo>
                  <a:cubicBezTo>
                    <a:pt x="82168" y="179509"/>
                    <a:pt x="92935" y="176056"/>
                    <a:pt x="98217" y="17680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 319">
              <a:extLst>
                <a:ext uri="{FF2B5EF4-FFF2-40B4-BE49-F238E27FC236}">
                  <a16:creationId xmlns:a16="http://schemas.microsoft.com/office/drawing/2014/main" id="{888624FC-993F-3804-73D5-D619F715372B}"/>
                </a:ext>
              </a:extLst>
            </p:cNvPr>
            <p:cNvSpPr/>
            <p:nvPr/>
          </p:nvSpPr>
          <p:spPr bwMode="ltGray">
            <a:xfrm>
              <a:off x="11770308" y="3218876"/>
              <a:ext cx="1599" cy="4764"/>
            </a:xfrm>
            <a:custGeom>
              <a:avLst/>
              <a:gdLst>
                <a:gd name="connsiteX0" fmla="*/ 1600 w 1599"/>
                <a:gd name="connsiteY0" fmla="*/ 4765 h 4764"/>
                <a:gd name="connsiteX1" fmla="*/ 1600 w 1599"/>
                <a:gd name="connsiteY1" fmla="*/ 4765 h 4764"/>
                <a:gd name="connsiteX2" fmla="*/ 1600 w 1599"/>
                <a:gd name="connsiteY2" fmla="*/ 4765 h 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9" h="4764">
                  <a:moveTo>
                    <a:pt x="1600" y="4765"/>
                  </a:moveTo>
                  <a:cubicBezTo>
                    <a:pt x="42" y="-3632"/>
                    <a:pt x="-1041" y="837"/>
                    <a:pt x="1600" y="4765"/>
                  </a:cubicBezTo>
                  <a:lnTo>
                    <a:pt x="1600" y="4765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 320">
              <a:extLst>
                <a:ext uri="{FF2B5EF4-FFF2-40B4-BE49-F238E27FC236}">
                  <a16:creationId xmlns:a16="http://schemas.microsoft.com/office/drawing/2014/main" id="{3978C774-B3B7-FF8E-E7E3-8F23F96E1DFC}"/>
                </a:ext>
              </a:extLst>
            </p:cNvPr>
            <p:cNvSpPr/>
            <p:nvPr/>
          </p:nvSpPr>
          <p:spPr bwMode="ltGray">
            <a:xfrm>
              <a:off x="11935709" y="3263737"/>
              <a:ext cx="9896" cy="2696"/>
            </a:xfrm>
            <a:custGeom>
              <a:avLst/>
              <a:gdLst>
                <a:gd name="connsiteX0" fmla="*/ 2031 w 9896"/>
                <a:gd name="connsiteY0" fmla="*/ 465 h 2696"/>
                <a:gd name="connsiteX1" fmla="*/ 0 w 9896"/>
                <a:gd name="connsiteY1" fmla="*/ 1549 h 2696"/>
                <a:gd name="connsiteX2" fmla="*/ 1287 w 9896"/>
                <a:gd name="connsiteY2" fmla="*/ 1887 h 2696"/>
                <a:gd name="connsiteX3" fmla="*/ 2031 w 9896"/>
                <a:gd name="connsiteY3" fmla="*/ 465 h 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96" h="2696">
                  <a:moveTo>
                    <a:pt x="2031" y="465"/>
                  </a:moveTo>
                  <a:cubicBezTo>
                    <a:pt x="1287" y="668"/>
                    <a:pt x="677" y="1075"/>
                    <a:pt x="0" y="1549"/>
                  </a:cubicBezTo>
                  <a:cubicBezTo>
                    <a:pt x="474" y="1684"/>
                    <a:pt x="813" y="1752"/>
                    <a:pt x="1287" y="1887"/>
                  </a:cubicBezTo>
                  <a:cubicBezTo>
                    <a:pt x="14829" y="4935"/>
                    <a:pt x="10293" y="-1769"/>
                    <a:pt x="2031" y="46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 321">
              <a:extLst>
                <a:ext uri="{FF2B5EF4-FFF2-40B4-BE49-F238E27FC236}">
                  <a16:creationId xmlns:a16="http://schemas.microsoft.com/office/drawing/2014/main" id="{0AF2D996-C92A-460D-B1FD-5A3DE993A34B}"/>
                </a:ext>
              </a:extLst>
            </p:cNvPr>
            <p:cNvSpPr/>
            <p:nvPr/>
          </p:nvSpPr>
          <p:spPr bwMode="ltGray">
            <a:xfrm>
              <a:off x="11669032" y="3245194"/>
              <a:ext cx="2387" cy="3095"/>
            </a:xfrm>
            <a:custGeom>
              <a:avLst/>
              <a:gdLst>
                <a:gd name="connsiteX0" fmla="*/ 2387 w 2387"/>
                <a:gd name="connsiteY0" fmla="*/ 3095 h 3095"/>
                <a:gd name="connsiteX1" fmla="*/ 1778 w 2387"/>
                <a:gd name="connsiteY1" fmla="*/ 1335 h 3095"/>
                <a:gd name="connsiteX2" fmla="*/ 2387 w 2387"/>
                <a:gd name="connsiteY2" fmla="*/ 3095 h 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7" h="3095">
                  <a:moveTo>
                    <a:pt x="2387" y="3095"/>
                  </a:moveTo>
                  <a:cubicBezTo>
                    <a:pt x="2252" y="2418"/>
                    <a:pt x="2048" y="1809"/>
                    <a:pt x="1778" y="1335"/>
                  </a:cubicBezTo>
                  <a:cubicBezTo>
                    <a:pt x="-321" y="-2457"/>
                    <a:pt x="-1066" y="3028"/>
                    <a:pt x="2387" y="309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 322">
              <a:extLst>
                <a:ext uri="{FF2B5EF4-FFF2-40B4-BE49-F238E27FC236}">
                  <a16:creationId xmlns:a16="http://schemas.microsoft.com/office/drawing/2014/main" id="{8C98BFC5-6308-7406-C178-C4AE1229EADC}"/>
                </a:ext>
              </a:extLst>
            </p:cNvPr>
            <p:cNvSpPr/>
            <p:nvPr/>
          </p:nvSpPr>
          <p:spPr bwMode="ltGray">
            <a:xfrm>
              <a:off x="12113427" y="3441799"/>
              <a:ext cx="15965" cy="15587"/>
            </a:xfrm>
            <a:custGeom>
              <a:avLst/>
              <a:gdLst>
                <a:gd name="connsiteX0" fmla="*/ 15471 w 15965"/>
                <a:gd name="connsiteY0" fmla="*/ 15525 h 15587"/>
                <a:gd name="connsiteX1" fmla="*/ 9106 w 15965"/>
                <a:gd name="connsiteY1" fmla="*/ 10176 h 15587"/>
                <a:gd name="connsiteX2" fmla="*/ 2741 w 15965"/>
                <a:gd name="connsiteY2" fmla="*/ 18 h 15587"/>
                <a:gd name="connsiteX3" fmla="*/ 15471 w 15965"/>
                <a:gd name="connsiteY3" fmla="*/ 15525 h 15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65" h="15587">
                  <a:moveTo>
                    <a:pt x="15471" y="15525"/>
                  </a:moveTo>
                  <a:cubicBezTo>
                    <a:pt x="17774" y="15931"/>
                    <a:pt x="11408" y="14374"/>
                    <a:pt x="9106" y="10176"/>
                  </a:cubicBezTo>
                  <a:cubicBezTo>
                    <a:pt x="6804" y="6045"/>
                    <a:pt x="5449" y="-388"/>
                    <a:pt x="2741" y="18"/>
                  </a:cubicBezTo>
                  <a:cubicBezTo>
                    <a:pt x="-7281" y="1440"/>
                    <a:pt x="13237" y="15186"/>
                    <a:pt x="15471" y="1552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 323">
              <a:extLst>
                <a:ext uri="{FF2B5EF4-FFF2-40B4-BE49-F238E27FC236}">
                  <a16:creationId xmlns:a16="http://schemas.microsoft.com/office/drawing/2014/main" id="{042CCDC4-FCD5-81BA-7288-09D904CDF836}"/>
                </a:ext>
              </a:extLst>
            </p:cNvPr>
            <p:cNvSpPr/>
            <p:nvPr/>
          </p:nvSpPr>
          <p:spPr bwMode="ltGray">
            <a:xfrm>
              <a:off x="12118665" y="3434042"/>
              <a:ext cx="11694" cy="18916"/>
            </a:xfrm>
            <a:custGeom>
              <a:avLst/>
              <a:gdLst>
                <a:gd name="connsiteX0" fmla="*/ 10979 w 11694"/>
                <a:gd name="connsiteY0" fmla="*/ 18338 h 18916"/>
                <a:gd name="connsiteX1" fmla="*/ 9082 w 11694"/>
                <a:gd name="connsiteY1" fmla="*/ 15020 h 18916"/>
                <a:gd name="connsiteX2" fmla="*/ 1295 w 11694"/>
                <a:gd name="connsiteY2" fmla="*/ 258 h 18916"/>
                <a:gd name="connsiteX3" fmla="*/ 10979 w 11694"/>
                <a:gd name="connsiteY3" fmla="*/ 18338 h 18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94" h="18916">
                  <a:moveTo>
                    <a:pt x="10979" y="18338"/>
                  </a:moveTo>
                  <a:cubicBezTo>
                    <a:pt x="12874" y="19828"/>
                    <a:pt x="10572" y="18338"/>
                    <a:pt x="9082" y="15020"/>
                  </a:cubicBezTo>
                  <a:cubicBezTo>
                    <a:pt x="7593" y="11702"/>
                    <a:pt x="4681" y="-2044"/>
                    <a:pt x="1295" y="258"/>
                  </a:cubicBezTo>
                  <a:cubicBezTo>
                    <a:pt x="-4122" y="3712"/>
                    <a:pt x="9082" y="16781"/>
                    <a:pt x="10979" y="1833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 324">
              <a:extLst>
                <a:ext uri="{FF2B5EF4-FFF2-40B4-BE49-F238E27FC236}">
                  <a16:creationId xmlns:a16="http://schemas.microsoft.com/office/drawing/2014/main" id="{81E414D6-665D-E8FF-5288-1550EC0715FD}"/>
                </a:ext>
              </a:extLst>
            </p:cNvPr>
            <p:cNvSpPr/>
            <p:nvPr/>
          </p:nvSpPr>
          <p:spPr bwMode="ltGray">
            <a:xfrm>
              <a:off x="12128899" y="3469496"/>
              <a:ext cx="7401" cy="4845"/>
            </a:xfrm>
            <a:custGeom>
              <a:avLst/>
              <a:gdLst>
                <a:gd name="connsiteX0" fmla="*/ 271 w 7401"/>
                <a:gd name="connsiteY0" fmla="*/ 3131 h 4845"/>
                <a:gd name="connsiteX1" fmla="*/ 7381 w 7401"/>
                <a:gd name="connsiteY1" fmla="*/ 1641 h 4845"/>
                <a:gd name="connsiteX2" fmla="*/ 271 w 7401"/>
                <a:gd name="connsiteY2" fmla="*/ 3131 h 4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01" h="4845">
                  <a:moveTo>
                    <a:pt x="271" y="3131"/>
                  </a:moveTo>
                  <a:cubicBezTo>
                    <a:pt x="-1625" y="6517"/>
                    <a:pt x="7042" y="4282"/>
                    <a:pt x="7381" y="1641"/>
                  </a:cubicBezTo>
                  <a:cubicBezTo>
                    <a:pt x="7787" y="-1067"/>
                    <a:pt x="2167" y="-322"/>
                    <a:pt x="271" y="31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 325">
              <a:extLst>
                <a:ext uri="{FF2B5EF4-FFF2-40B4-BE49-F238E27FC236}">
                  <a16:creationId xmlns:a16="http://schemas.microsoft.com/office/drawing/2014/main" id="{1CE0735F-1356-181C-85DA-99DBF6BFB9BA}"/>
                </a:ext>
              </a:extLst>
            </p:cNvPr>
            <p:cNvSpPr/>
            <p:nvPr/>
          </p:nvSpPr>
          <p:spPr bwMode="ltGray">
            <a:xfrm>
              <a:off x="12120774" y="3473483"/>
              <a:ext cx="5313" cy="9157"/>
            </a:xfrm>
            <a:custGeom>
              <a:avLst/>
              <a:gdLst>
                <a:gd name="connsiteX0" fmla="*/ 4198 w 5313"/>
                <a:gd name="connsiteY0" fmla="*/ 25 h 9157"/>
                <a:gd name="connsiteX1" fmla="*/ 406 w 5313"/>
                <a:gd name="connsiteY1" fmla="*/ 8625 h 9157"/>
                <a:gd name="connsiteX2" fmla="*/ 4198 w 5313"/>
                <a:gd name="connsiteY2" fmla="*/ 25 h 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13" h="9157">
                  <a:moveTo>
                    <a:pt x="4198" y="25"/>
                  </a:moveTo>
                  <a:cubicBezTo>
                    <a:pt x="3859" y="3411"/>
                    <a:pt x="-1491" y="11265"/>
                    <a:pt x="406" y="8625"/>
                  </a:cubicBezTo>
                  <a:cubicBezTo>
                    <a:pt x="2369" y="5984"/>
                    <a:pt x="7583" y="-449"/>
                    <a:pt x="4198" y="2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 326">
              <a:extLst>
                <a:ext uri="{FF2B5EF4-FFF2-40B4-BE49-F238E27FC236}">
                  <a16:creationId xmlns:a16="http://schemas.microsoft.com/office/drawing/2014/main" id="{1B24B3BB-D32D-101D-A4F4-8F7801948125}"/>
                </a:ext>
              </a:extLst>
            </p:cNvPr>
            <p:cNvSpPr/>
            <p:nvPr/>
          </p:nvSpPr>
          <p:spPr bwMode="ltGray">
            <a:xfrm>
              <a:off x="12272574" y="3542803"/>
              <a:ext cx="14462" cy="36343"/>
            </a:xfrm>
            <a:custGeom>
              <a:avLst/>
              <a:gdLst>
                <a:gd name="connsiteX0" fmla="*/ 2453 w 14462"/>
                <a:gd name="connsiteY0" fmla="*/ 15550 h 36343"/>
                <a:gd name="connsiteX1" fmla="*/ 11933 w 14462"/>
                <a:gd name="connsiteY1" fmla="*/ 36339 h 36343"/>
                <a:gd name="connsiteX2" fmla="*/ 13220 w 14462"/>
                <a:gd name="connsiteY2" fmla="*/ 19207 h 36343"/>
                <a:gd name="connsiteX3" fmla="*/ 9902 w 14462"/>
                <a:gd name="connsiteY3" fmla="*/ 17108 h 36343"/>
                <a:gd name="connsiteX4" fmla="*/ 12881 w 14462"/>
                <a:gd name="connsiteY4" fmla="*/ 12774 h 36343"/>
                <a:gd name="connsiteX5" fmla="*/ 12949 w 14462"/>
                <a:gd name="connsiteY5" fmla="*/ 1330 h 36343"/>
                <a:gd name="connsiteX6" fmla="*/ 7329 w 14462"/>
                <a:gd name="connsiteY6" fmla="*/ 2549 h 36343"/>
                <a:gd name="connsiteX7" fmla="*/ 354 w 14462"/>
                <a:gd name="connsiteY7" fmla="*/ 8508 h 36343"/>
                <a:gd name="connsiteX8" fmla="*/ 2453 w 14462"/>
                <a:gd name="connsiteY8" fmla="*/ 15550 h 3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62" h="36343">
                  <a:moveTo>
                    <a:pt x="2453" y="15550"/>
                  </a:moveTo>
                  <a:cubicBezTo>
                    <a:pt x="3062" y="19952"/>
                    <a:pt x="9766" y="36677"/>
                    <a:pt x="11933" y="36339"/>
                  </a:cubicBezTo>
                  <a:cubicBezTo>
                    <a:pt x="14236" y="35933"/>
                    <a:pt x="15115" y="19952"/>
                    <a:pt x="13220" y="19207"/>
                  </a:cubicBezTo>
                  <a:cubicBezTo>
                    <a:pt x="12543" y="18936"/>
                    <a:pt x="11323" y="18056"/>
                    <a:pt x="9902" y="17108"/>
                  </a:cubicBezTo>
                  <a:cubicBezTo>
                    <a:pt x="11459" y="17108"/>
                    <a:pt x="12475" y="16295"/>
                    <a:pt x="12881" y="12774"/>
                  </a:cubicBezTo>
                  <a:cubicBezTo>
                    <a:pt x="13626" y="6341"/>
                    <a:pt x="15996" y="3971"/>
                    <a:pt x="12949" y="1330"/>
                  </a:cubicBezTo>
                  <a:cubicBezTo>
                    <a:pt x="9902" y="-1310"/>
                    <a:pt x="10376" y="450"/>
                    <a:pt x="7329" y="2549"/>
                  </a:cubicBezTo>
                  <a:cubicBezTo>
                    <a:pt x="1776" y="6409"/>
                    <a:pt x="1505" y="5461"/>
                    <a:pt x="354" y="8508"/>
                  </a:cubicBezTo>
                  <a:cubicBezTo>
                    <a:pt x="-459" y="10810"/>
                    <a:pt x="83" y="13993"/>
                    <a:pt x="2453" y="1555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 327">
              <a:extLst>
                <a:ext uri="{FF2B5EF4-FFF2-40B4-BE49-F238E27FC236}">
                  <a16:creationId xmlns:a16="http://schemas.microsoft.com/office/drawing/2014/main" id="{399B09C8-D42D-8A0A-835D-A225B99C6E1E}"/>
                </a:ext>
              </a:extLst>
            </p:cNvPr>
            <p:cNvSpPr/>
            <p:nvPr/>
          </p:nvSpPr>
          <p:spPr bwMode="ltGray">
            <a:xfrm>
              <a:off x="12278591" y="3525590"/>
              <a:ext cx="10960" cy="4963"/>
            </a:xfrm>
            <a:custGeom>
              <a:avLst/>
              <a:gdLst>
                <a:gd name="connsiteX0" fmla="*/ 3004 w 10960"/>
                <a:gd name="connsiteY0" fmla="*/ 3917 h 4963"/>
                <a:gd name="connsiteX1" fmla="*/ 10791 w 10960"/>
                <a:gd name="connsiteY1" fmla="*/ 3714 h 4963"/>
                <a:gd name="connsiteX2" fmla="*/ 702 w 10960"/>
                <a:gd name="connsiteY2" fmla="*/ 2224 h 4963"/>
                <a:gd name="connsiteX3" fmla="*/ 3004 w 10960"/>
                <a:gd name="connsiteY3" fmla="*/ 3917 h 4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60" h="4963">
                  <a:moveTo>
                    <a:pt x="3004" y="3917"/>
                  </a:moveTo>
                  <a:cubicBezTo>
                    <a:pt x="5713" y="2427"/>
                    <a:pt x="12078" y="6355"/>
                    <a:pt x="10791" y="3714"/>
                  </a:cubicBezTo>
                  <a:cubicBezTo>
                    <a:pt x="9505" y="1073"/>
                    <a:pt x="2666" y="-2313"/>
                    <a:pt x="702" y="2224"/>
                  </a:cubicBezTo>
                  <a:cubicBezTo>
                    <a:pt x="-856" y="5678"/>
                    <a:pt x="296" y="5407"/>
                    <a:pt x="3004" y="391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 328">
              <a:extLst>
                <a:ext uri="{FF2B5EF4-FFF2-40B4-BE49-F238E27FC236}">
                  <a16:creationId xmlns:a16="http://schemas.microsoft.com/office/drawing/2014/main" id="{76EF66AE-1925-1B57-3799-0E4726FEA87C}"/>
                </a:ext>
              </a:extLst>
            </p:cNvPr>
            <p:cNvSpPr/>
            <p:nvPr/>
          </p:nvSpPr>
          <p:spPr bwMode="ltGray">
            <a:xfrm>
              <a:off x="12839390" y="3671428"/>
              <a:ext cx="32960" cy="45700"/>
            </a:xfrm>
            <a:custGeom>
              <a:avLst/>
              <a:gdLst>
                <a:gd name="connsiteX0" fmla="*/ 15611 w 32960"/>
                <a:gd name="connsiteY0" fmla="*/ 13145 h 45700"/>
                <a:gd name="connsiteX1" fmla="*/ 3152 w 32960"/>
                <a:gd name="connsiteY1" fmla="*/ 20662 h 45700"/>
                <a:gd name="connsiteX2" fmla="*/ 714 w 32960"/>
                <a:gd name="connsiteY2" fmla="*/ 34950 h 45700"/>
                <a:gd name="connsiteX3" fmla="*/ 6673 w 32960"/>
                <a:gd name="connsiteY3" fmla="*/ 42398 h 45700"/>
                <a:gd name="connsiteX4" fmla="*/ 6673 w 32960"/>
                <a:gd name="connsiteY4" fmla="*/ 42466 h 45700"/>
                <a:gd name="connsiteX5" fmla="*/ 8027 w 32960"/>
                <a:gd name="connsiteY5" fmla="*/ 42195 h 45700"/>
                <a:gd name="connsiteX6" fmla="*/ 15273 w 32960"/>
                <a:gd name="connsiteY6" fmla="*/ 44768 h 45700"/>
                <a:gd name="connsiteX7" fmla="*/ 14122 w 32960"/>
                <a:gd name="connsiteY7" fmla="*/ 29939 h 45700"/>
                <a:gd name="connsiteX8" fmla="*/ 32946 w 32960"/>
                <a:gd name="connsiteY8" fmla="*/ 20729 h 45700"/>
                <a:gd name="connsiteX9" fmla="*/ 28342 w 32960"/>
                <a:gd name="connsiteY9" fmla="*/ 415 h 45700"/>
                <a:gd name="connsiteX10" fmla="*/ 15611 w 32960"/>
                <a:gd name="connsiteY10" fmla="*/ 13145 h 4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960" h="45700">
                  <a:moveTo>
                    <a:pt x="15611" y="13145"/>
                  </a:moveTo>
                  <a:cubicBezTo>
                    <a:pt x="9923" y="18021"/>
                    <a:pt x="4845" y="14771"/>
                    <a:pt x="3152" y="20662"/>
                  </a:cubicBezTo>
                  <a:cubicBezTo>
                    <a:pt x="1459" y="26621"/>
                    <a:pt x="-1317" y="32715"/>
                    <a:pt x="714" y="34950"/>
                  </a:cubicBezTo>
                  <a:cubicBezTo>
                    <a:pt x="2678" y="37184"/>
                    <a:pt x="6944" y="37590"/>
                    <a:pt x="6673" y="42398"/>
                  </a:cubicBezTo>
                  <a:cubicBezTo>
                    <a:pt x="6673" y="42398"/>
                    <a:pt x="6673" y="42398"/>
                    <a:pt x="6673" y="42466"/>
                  </a:cubicBezTo>
                  <a:cubicBezTo>
                    <a:pt x="7012" y="42330"/>
                    <a:pt x="7486" y="42195"/>
                    <a:pt x="8027" y="42195"/>
                  </a:cubicBezTo>
                  <a:cubicBezTo>
                    <a:pt x="12293" y="42195"/>
                    <a:pt x="15273" y="47883"/>
                    <a:pt x="15273" y="44768"/>
                  </a:cubicBezTo>
                  <a:cubicBezTo>
                    <a:pt x="15273" y="41653"/>
                    <a:pt x="10127" y="34137"/>
                    <a:pt x="14122" y="29939"/>
                  </a:cubicBezTo>
                  <a:cubicBezTo>
                    <a:pt x="18117" y="25672"/>
                    <a:pt x="33488" y="28043"/>
                    <a:pt x="32946" y="20729"/>
                  </a:cubicBezTo>
                  <a:cubicBezTo>
                    <a:pt x="32405" y="13349"/>
                    <a:pt x="31998" y="3259"/>
                    <a:pt x="28342" y="415"/>
                  </a:cubicBezTo>
                  <a:cubicBezTo>
                    <a:pt x="24618" y="-2429"/>
                    <a:pt x="19133" y="10166"/>
                    <a:pt x="15611" y="1314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 329">
              <a:extLst>
                <a:ext uri="{FF2B5EF4-FFF2-40B4-BE49-F238E27FC236}">
                  <a16:creationId xmlns:a16="http://schemas.microsoft.com/office/drawing/2014/main" id="{4D02F685-A5E5-AD2A-1221-22EBB6FFCCB2}"/>
                </a:ext>
              </a:extLst>
            </p:cNvPr>
            <p:cNvSpPr/>
            <p:nvPr/>
          </p:nvSpPr>
          <p:spPr bwMode="ltGray">
            <a:xfrm>
              <a:off x="12844969" y="3713962"/>
              <a:ext cx="1026" cy="1987"/>
            </a:xfrm>
            <a:custGeom>
              <a:avLst/>
              <a:gdLst>
                <a:gd name="connsiteX0" fmla="*/ 1026 w 1026"/>
                <a:gd name="connsiteY0" fmla="*/ 0 h 1987"/>
                <a:gd name="connsiteX1" fmla="*/ 1026 w 1026"/>
                <a:gd name="connsiteY1" fmla="*/ 0 h 1987"/>
                <a:gd name="connsiteX2" fmla="*/ 1026 w 1026"/>
                <a:gd name="connsiteY2" fmla="*/ 0 h 1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6" h="1987">
                  <a:moveTo>
                    <a:pt x="1026" y="0"/>
                  </a:moveTo>
                  <a:cubicBezTo>
                    <a:pt x="-1141" y="880"/>
                    <a:pt x="755" y="3995"/>
                    <a:pt x="1026" y="0"/>
                  </a:cubicBezTo>
                  <a:lnTo>
                    <a:pt x="1026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 330">
              <a:extLst>
                <a:ext uri="{FF2B5EF4-FFF2-40B4-BE49-F238E27FC236}">
                  <a16:creationId xmlns:a16="http://schemas.microsoft.com/office/drawing/2014/main" id="{BF12D785-4657-D003-23EA-C188CC84597D}"/>
                </a:ext>
              </a:extLst>
            </p:cNvPr>
            <p:cNvSpPr/>
            <p:nvPr/>
          </p:nvSpPr>
          <p:spPr bwMode="ltGray">
            <a:xfrm>
              <a:off x="12870930" y="3523938"/>
              <a:ext cx="23747" cy="39498"/>
            </a:xfrm>
            <a:custGeom>
              <a:avLst/>
              <a:gdLst>
                <a:gd name="connsiteX0" fmla="*/ 17725 w 23747"/>
                <a:gd name="connsiteY0" fmla="*/ 22904 h 39498"/>
                <a:gd name="connsiteX1" fmla="*/ 21179 w 23747"/>
                <a:gd name="connsiteY1" fmla="*/ 4351 h 39498"/>
                <a:gd name="connsiteX2" fmla="*/ 2896 w 23747"/>
                <a:gd name="connsiteY2" fmla="*/ 8143 h 39498"/>
                <a:gd name="connsiteX3" fmla="*/ 1880 w 23747"/>
                <a:gd name="connsiteY3" fmla="*/ 13424 h 39498"/>
                <a:gd name="connsiteX4" fmla="*/ 3979 w 23747"/>
                <a:gd name="connsiteY4" fmla="*/ 17893 h 39498"/>
                <a:gd name="connsiteX5" fmla="*/ 3370 w 23747"/>
                <a:gd name="connsiteY5" fmla="*/ 39088 h 39498"/>
                <a:gd name="connsiteX6" fmla="*/ 23481 w 23747"/>
                <a:gd name="connsiteY6" fmla="*/ 35364 h 39498"/>
                <a:gd name="connsiteX7" fmla="*/ 9803 w 23747"/>
                <a:gd name="connsiteY7" fmla="*/ 28186 h 39498"/>
                <a:gd name="connsiteX8" fmla="*/ 17725 w 23747"/>
                <a:gd name="connsiteY8" fmla="*/ 22904 h 39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47" h="39498">
                  <a:moveTo>
                    <a:pt x="17725" y="22904"/>
                  </a:moveTo>
                  <a:cubicBezTo>
                    <a:pt x="20569" y="22024"/>
                    <a:pt x="27476" y="8888"/>
                    <a:pt x="21179" y="4351"/>
                  </a:cubicBezTo>
                  <a:cubicBezTo>
                    <a:pt x="14881" y="-186"/>
                    <a:pt x="661" y="-3978"/>
                    <a:pt x="2896" y="8143"/>
                  </a:cubicBezTo>
                  <a:cubicBezTo>
                    <a:pt x="3979" y="14034"/>
                    <a:pt x="6485" y="12815"/>
                    <a:pt x="1880" y="13424"/>
                  </a:cubicBezTo>
                  <a:cubicBezTo>
                    <a:pt x="-2657" y="13966"/>
                    <a:pt x="2219" y="12544"/>
                    <a:pt x="3979" y="17893"/>
                  </a:cubicBezTo>
                  <a:cubicBezTo>
                    <a:pt x="5672" y="23243"/>
                    <a:pt x="-355" y="37395"/>
                    <a:pt x="3370" y="39088"/>
                  </a:cubicBezTo>
                  <a:cubicBezTo>
                    <a:pt x="7094" y="40781"/>
                    <a:pt x="22601" y="36786"/>
                    <a:pt x="23481" y="35364"/>
                  </a:cubicBezTo>
                  <a:cubicBezTo>
                    <a:pt x="24361" y="33942"/>
                    <a:pt x="11293" y="29879"/>
                    <a:pt x="9803" y="28186"/>
                  </a:cubicBezTo>
                  <a:cubicBezTo>
                    <a:pt x="8381" y="26493"/>
                    <a:pt x="14813" y="23785"/>
                    <a:pt x="17725" y="229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 331">
              <a:extLst>
                <a:ext uri="{FF2B5EF4-FFF2-40B4-BE49-F238E27FC236}">
                  <a16:creationId xmlns:a16="http://schemas.microsoft.com/office/drawing/2014/main" id="{65F6EE7C-5718-A8AB-0A6A-17A680285BA6}"/>
                </a:ext>
              </a:extLst>
            </p:cNvPr>
            <p:cNvSpPr/>
            <p:nvPr/>
          </p:nvSpPr>
          <p:spPr bwMode="ltGray">
            <a:xfrm>
              <a:off x="12744620" y="3794570"/>
              <a:ext cx="15805" cy="24091"/>
            </a:xfrm>
            <a:custGeom>
              <a:avLst/>
              <a:gdLst>
                <a:gd name="connsiteX0" fmla="*/ 4341 w 15805"/>
                <a:gd name="connsiteY0" fmla="*/ 4305 h 24091"/>
                <a:gd name="connsiteX1" fmla="*/ 278 w 15805"/>
                <a:gd name="connsiteY1" fmla="*/ 649 h 24091"/>
                <a:gd name="connsiteX2" fmla="*/ 3731 w 15805"/>
                <a:gd name="connsiteY2" fmla="*/ 9926 h 24091"/>
                <a:gd name="connsiteX3" fmla="*/ 13279 w 15805"/>
                <a:gd name="connsiteY3" fmla="*/ 23943 h 24091"/>
                <a:gd name="connsiteX4" fmla="*/ 11451 w 15805"/>
                <a:gd name="connsiteY4" fmla="*/ 9926 h 24091"/>
                <a:gd name="connsiteX5" fmla="*/ 4341 w 15805"/>
                <a:gd name="connsiteY5" fmla="*/ 4305 h 24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05" h="24091">
                  <a:moveTo>
                    <a:pt x="4341" y="4305"/>
                  </a:moveTo>
                  <a:cubicBezTo>
                    <a:pt x="346" y="3358"/>
                    <a:pt x="684" y="-1789"/>
                    <a:pt x="278" y="649"/>
                  </a:cubicBezTo>
                  <a:cubicBezTo>
                    <a:pt x="-670" y="6676"/>
                    <a:pt x="888" y="7421"/>
                    <a:pt x="3731" y="9926"/>
                  </a:cubicBezTo>
                  <a:cubicBezTo>
                    <a:pt x="6575" y="12364"/>
                    <a:pt x="8742" y="25636"/>
                    <a:pt x="13279" y="23943"/>
                  </a:cubicBezTo>
                  <a:cubicBezTo>
                    <a:pt x="17816" y="22250"/>
                    <a:pt x="15649" y="16359"/>
                    <a:pt x="11451" y="9926"/>
                  </a:cubicBezTo>
                  <a:cubicBezTo>
                    <a:pt x="7388" y="3561"/>
                    <a:pt x="8336" y="5254"/>
                    <a:pt x="4341" y="43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 332">
              <a:extLst>
                <a:ext uri="{FF2B5EF4-FFF2-40B4-BE49-F238E27FC236}">
                  <a16:creationId xmlns:a16="http://schemas.microsoft.com/office/drawing/2014/main" id="{EC45D472-DBE3-F328-BE77-FA298F82E5E3}"/>
                </a:ext>
              </a:extLst>
            </p:cNvPr>
            <p:cNvSpPr/>
            <p:nvPr/>
          </p:nvSpPr>
          <p:spPr bwMode="ltGray">
            <a:xfrm>
              <a:off x="12007249" y="3790018"/>
              <a:ext cx="143486" cy="179917"/>
            </a:xfrm>
            <a:custGeom>
              <a:avLst/>
              <a:gdLst>
                <a:gd name="connsiteX0" fmla="*/ 63957 w 143486"/>
                <a:gd name="connsiteY0" fmla="*/ 23687 h 179917"/>
                <a:gd name="connsiteX1" fmla="*/ 69306 w 143486"/>
                <a:gd name="connsiteY1" fmla="*/ 38178 h 179917"/>
                <a:gd name="connsiteX2" fmla="*/ 63618 w 143486"/>
                <a:gd name="connsiteY2" fmla="*/ 55648 h 179917"/>
                <a:gd name="connsiteX3" fmla="*/ 27188 w 143486"/>
                <a:gd name="connsiteY3" fmla="*/ 46507 h 179917"/>
                <a:gd name="connsiteX4" fmla="*/ 16015 w 143486"/>
                <a:gd name="connsiteY4" fmla="*/ 50028 h 179917"/>
                <a:gd name="connsiteX5" fmla="*/ 28610 w 143486"/>
                <a:gd name="connsiteY5" fmla="*/ 68514 h 179917"/>
                <a:gd name="connsiteX6" fmla="*/ 26782 w 143486"/>
                <a:gd name="connsiteY6" fmla="*/ 84427 h 179917"/>
                <a:gd name="connsiteX7" fmla="*/ 21297 w 143486"/>
                <a:gd name="connsiteY7" fmla="*/ 87136 h 179917"/>
                <a:gd name="connsiteX8" fmla="*/ 24276 w 143486"/>
                <a:gd name="connsiteY8" fmla="*/ 87881 h 179917"/>
                <a:gd name="connsiteX9" fmla="*/ 41679 w 143486"/>
                <a:gd name="connsiteY9" fmla="*/ 87406 h 179917"/>
                <a:gd name="connsiteX10" fmla="*/ 26443 w 143486"/>
                <a:gd name="connsiteY10" fmla="*/ 119436 h 179917"/>
                <a:gd name="connsiteX11" fmla="*/ 3488 w 143486"/>
                <a:gd name="connsiteY11" fmla="*/ 136906 h 179917"/>
                <a:gd name="connsiteX12" fmla="*/ 4503 w 143486"/>
                <a:gd name="connsiteY12" fmla="*/ 162231 h 179917"/>
                <a:gd name="connsiteX13" fmla="*/ 48721 w 143486"/>
                <a:gd name="connsiteY13" fmla="*/ 178415 h 179917"/>
                <a:gd name="connsiteX14" fmla="*/ 95579 w 143486"/>
                <a:gd name="connsiteY14" fmla="*/ 161689 h 179917"/>
                <a:gd name="connsiteX15" fmla="*/ 136818 w 143486"/>
                <a:gd name="connsiteY15" fmla="*/ 138937 h 179917"/>
                <a:gd name="connsiteX16" fmla="*/ 127609 w 143486"/>
                <a:gd name="connsiteY16" fmla="*/ 81922 h 179917"/>
                <a:gd name="connsiteX17" fmla="*/ 141016 w 143486"/>
                <a:gd name="connsiteY17" fmla="*/ 52060 h 179917"/>
                <a:gd name="connsiteX18" fmla="*/ 132213 w 143486"/>
                <a:gd name="connsiteY18" fmla="*/ 15900 h 179917"/>
                <a:gd name="connsiteX19" fmla="*/ 108919 w 143486"/>
                <a:gd name="connsiteY19" fmla="*/ 3779 h 179917"/>
                <a:gd name="connsiteX20" fmla="*/ 97882 w 143486"/>
                <a:gd name="connsiteY20" fmla="*/ 1003 h 179917"/>
                <a:gd name="connsiteX21" fmla="*/ 83933 w 143486"/>
                <a:gd name="connsiteY21" fmla="*/ 8790 h 179917"/>
                <a:gd name="connsiteX22" fmla="*/ 63957 w 143486"/>
                <a:gd name="connsiteY22" fmla="*/ 23687 h 179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3486" h="179917">
                  <a:moveTo>
                    <a:pt x="63957" y="23687"/>
                  </a:moveTo>
                  <a:cubicBezTo>
                    <a:pt x="63212" y="27615"/>
                    <a:pt x="64228" y="32287"/>
                    <a:pt x="69306" y="38178"/>
                  </a:cubicBezTo>
                  <a:cubicBezTo>
                    <a:pt x="74927" y="44679"/>
                    <a:pt x="78042" y="52669"/>
                    <a:pt x="63618" y="55648"/>
                  </a:cubicBezTo>
                  <a:cubicBezTo>
                    <a:pt x="49195" y="58696"/>
                    <a:pt x="34840" y="47252"/>
                    <a:pt x="27188" y="46507"/>
                  </a:cubicBezTo>
                  <a:cubicBezTo>
                    <a:pt x="19604" y="45762"/>
                    <a:pt x="16015" y="40954"/>
                    <a:pt x="16015" y="50028"/>
                  </a:cubicBezTo>
                  <a:cubicBezTo>
                    <a:pt x="16015" y="59102"/>
                    <a:pt x="26308" y="66212"/>
                    <a:pt x="28610" y="68514"/>
                  </a:cubicBezTo>
                  <a:cubicBezTo>
                    <a:pt x="30912" y="70749"/>
                    <a:pt x="34840" y="79145"/>
                    <a:pt x="26782" y="84427"/>
                  </a:cubicBezTo>
                  <a:cubicBezTo>
                    <a:pt x="24073" y="86255"/>
                    <a:pt x="22312" y="86865"/>
                    <a:pt x="21297" y="87136"/>
                  </a:cubicBezTo>
                  <a:cubicBezTo>
                    <a:pt x="21974" y="87136"/>
                    <a:pt x="22922" y="87339"/>
                    <a:pt x="24276" y="87881"/>
                  </a:cubicBezTo>
                  <a:cubicBezTo>
                    <a:pt x="29896" y="90115"/>
                    <a:pt x="36397" y="85104"/>
                    <a:pt x="41679" y="87406"/>
                  </a:cubicBezTo>
                  <a:cubicBezTo>
                    <a:pt x="56441" y="93704"/>
                    <a:pt x="31792" y="116388"/>
                    <a:pt x="26443" y="119436"/>
                  </a:cubicBezTo>
                  <a:cubicBezTo>
                    <a:pt x="21093" y="122483"/>
                    <a:pt x="7280" y="129390"/>
                    <a:pt x="3488" y="136906"/>
                  </a:cubicBezTo>
                  <a:cubicBezTo>
                    <a:pt x="-304" y="144422"/>
                    <a:pt x="-2336" y="150178"/>
                    <a:pt x="4503" y="162231"/>
                  </a:cubicBezTo>
                  <a:cubicBezTo>
                    <a:pt x="11343" y="174284"/>
                    <a:pt x="31251" y="183697"/>
                    <a:pt x="48721" y="178415"/>
                  </a:cubicBezTo>
                  <a:cubicBezTo>
                    <a:pt x="66192" y="173133"/>
                    <a:pt x="74250" y="166226"/>
                    <a:pt x="95579" y="161689"/>
                  </a:cubicBezTo>
                  <a:cubicBezTo>
                    <a:pt x="116842" y="157153"/>
                    <a:pt x="129978" y="155866"/>
                    <a:pt x="136818" y="138937"/>
                  </a:cubicBezTo>
                  <a:cubicBezTo>
                    <a:pt x="143657" y="122009"/>
                    <a:pt x="126119" y="95532"/>
                    <a:pt x="127609" y="81922"/>
                  </a:cubicBezTo>
                  <a:cubicBezTo>
                    <a:pt x="129098" y="68379"/>
                    <a:pt x="135667" y="64858"/>
                    <a:pt x="141016" y="52060"/>
                  </a:cubicBezTo>
                  <a:cubicBezTo>
                    <a:pt x="146365" y="39262"/>
                    <a:pt x="142844" y="28021"/>
                    <a:pt x="132213" y="15900"/>
                  </a:cubicBezTo>
                  <a:cubicBezTo>
                    <a:pt x="121582" y="3779"/>
                    <a:pt x="111221" y="732"/>
                    <a:pt x="108919" y="3779"/>
                  </a:cubicBezTo>
                  <a:cubicBezTo>
                    <a:pt x="106549" y="6826"/>
                    <a:pt x="107023" y="3508"/>
                    <a:pt x="97882" y="1003"/>
                  </a:cubicBezTo>
                  <a:cubicBezTo>
                    <a:pt x="88740" y="-1570"/>
                    <a:pt x="89824" y="732"/>
                    <a:pt x="83933" y="8790"/>
                  </a:cubicBezTo>
                  <a:cubicBezTo>
                    <a:pt x="78042" y="16848"/>
                    <a:pt x="64702" y="19760"/>
                    <a:pt x="63957" y="2368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 333">
              <a:extLst>
                <a:ext uri="{FF2B5EF4-FFF2-40B4-BE49-F238E27FC236}">
                  <a16:creationId xmlns:a16="http://schemas.microsoft.com/office/drawing/2014/main" id="{8E63B8D0-6D1F-2005-911D-E11487A1EC30}"/>
                </a:ext>
              </a:extLst>
            </p:cNvPr>
            <p:cNvSpPr/>
            <p:nvPr/>
          </p:nvSpPr>
          <p:spPr bwMode="ltGray">
            <a:xfrm>
              <a:off x="12027725" y="3877212"/>
              <a:ext cx="889" cy="115"/>
            </a:xfrm>
            <a:custGeom>
              <a:avLst/>
              <a:gdLst>
                <a:gd name="connsiteX0" fmla="*/ 889 w 889"/>
                <a:gd name="connsiteY0" fmla="*/ 9 h 115"/>
                <a:gd name="connsiteX1" fmla="*/ 889 w 889"/>
                <a:gd name="connsiteY1" fmla="*/ 9 h 115"/>
                <a:gd name="connsiteX2" fmla="*/ 889 w 889"/>
                <a:gd name="connsiteY2" fmla="*/ 9 h 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" h="115">
                  <a:moveTo>
                    <a:pt x="889" y="9"/>
                  </a:moveTo>
                  <a:cubicBezTo>
                    <a:pt x="-262" y="-58"/>
                    <a:pt x="-330" y="280"/>
                    <a:pt x="889" y="9"/>
                  </a:cubicBezTo>
                  <a:lnTo>
                    <a:pt x="889" y="9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 334">
              <a:extLst>
                <a:ext uri="{FF2B5EF4-FFF2-40B4-BE49-F238E27FC236}">
                  <a16:creationId xmlns:a16="http://schemas.microsoft.com/office/drawing/2014/main" id="{3B1AB2A9-2CAB-08CB-FEDE-B89213B80D98}"/>
                </a:ext>
              </a:extLst>
            </p:cNvPr>
            <p:cNvSpPr/>
            <p:nvPr/>
          </p:nvSpPr>
          <p:spPr bwMode="ltGray">
            <a:xfrm>
              <a:off x="12131454" y="3637515"/>
              <a:ext cx="241743" cy="401803"/>
            </a:xfrm>
            <a:custGeom>
              <a:avLst/>
              <a:gdLst>
                <a:gd name="connsiteX0" fmla="*/ 6316 w 241743"/>
                <a:gd name="connsiteY0" fmla="*/ 69336 h 401803"/>
                <a:gd name="connsiteX1" fmla="*/ 19859 w 241743"/>
                <a:gd name="connsiteY1" fmla="*/ 84640 h 401803"/>
                <a:gd name="connsiteX2" fmla="*/ 17827 w 241743"/>
                <a:gd name="connsiteY2" fmla="*/ 99402 h 401803"/>
                <a:gd name="connsiteX3" fmla="*/ 26901 w 241743"/>
                <a:gd name="connsiteY3" fmla="*/ 98183 h 401803"/>
                <a:gd name="connsiteX4" fmla="*/ 22703 w 241743"/>
                <a:gd name="connsiteY4" fmla="*/ 110371 h 401803"/>
                <a:gd name="connsiteX5" fmla="*/ 27985 w 241743"/>
                <a:gd name="connsiteY5" fmla="*/ 120664 h 401803"/>
                <a:gd name="connsiteX6" fmla="*/ 17353 w 241743"/>
                <a:gd name="connsiteY6" fmla="*/ 127503 h 401803"/>
                <a:gd name="connsiteX7" fmla="*/ 7399 w 241743"/>
                <a:gd name="connsiteY7" fmla="*/ 138134 h 401803"/>
                <a:gd name="connsiteX8" fmla="*/ 1982 w 241743"/>
                <a:gd name="connsiteY8" fmla="*/ 149849 h 401803"/>
                <a:gd name="connsiteX9" fmla="*/ 13290 w 241743"/>
                <a:gd name="connsiteY9" fmla="*/ 137796 h 401803"/>
                <a:gd name="connsiteX10" fmla="*/ 29948 w 241743"/>
                <a:gd name="connsiteY10" fmla="*/ 123034 h 401803"/>
                <a:gd name="connsiteX11" fmla="*/ 33943 w 241743"/>
                <a:gd name="connsiteY11" fmla="*/ 132988 h 401803"/>
                <a:gd name="connsiteX12" fmla="*/ 18978 w 241743"/>
                <a:gd name="connsiteY12" fmla="*/ 151880 h 401803"/>
                <a:gd name="connsiteX13" fmla="*/ 39022 w 241743"/>
                <a:gd name="connsiteY13" fmla="*/ 143213 h 401803"/>
                <a:gd name="connsiteX14" fmla="*/ 43423 w 241743"/>
                <a:gd name="connsiteY14" fmla="*/ 132446 h 401803"/>
                <a:gd name="connsiteX15" fmla="*/ 53784 w 241743"/>
                <a:gd name="connsiteY15" fmla="*/ 148156 h 401803"/>
                <a:gd name="connsiteX16" fmla="*/ 42204 w 241743"/>
                <a:gd name="connsiteY16" fmla="*/ 164272 h 401803"/>
                <a:gd name="connsiteX17" fmla="*/ 44236 w 241743"/>
                <a:gd name="connsiteY17" fmla="*/ 173143 h 401803"/>
                <a:gd name="connsiteX18" fmla="*/ 61368 w 241743"/>
                <a:gd name="connsiteY18" fmla="*/ 176393 h 401803"/>
                <a:gd name="connsiteX19" fmla="*/ 87099 w 241743"/>
                <a:gd name="connsiteY19" fmla="*/ 180862 h 401803"/>
                <a:gd name="connsiteX20" fmla="*/ 82833 w 241743"/>
                <a:gd name="connsiteY20" fmla="*/ 193457 h 401803"/>
                <a:gd name="connsiteX21" fmla="*/ 95563 w 241743"/>
                <a:gd name="connsiteY21" fmla="*/ 222574 h 401803"/>
                <a:gd name="connsiteX22" fmla="*/ 93803 w 241743"/>
                <a:gd name="connsiteY22" fmla="*/ 257380 h 401803"/>
                <a:gd name="connsiteX23" fmla="*/ 70577 w 241743"/>
                <a:gd name="connsiteY23" fmla="*/ 251827 h 401803"/>
                <a:gd name="connsiteX24" fmla="*/ 60081 w 241743"/>
                <a:gd name="connsiteY24" fmla="*/ 254806 h 401803"/>
                <a:gd name="connsiteX25" fmla="*/ 58320 w 241743"/>
                <a:gd name="connsiteY25" fmla="*/ 254671 h 401803"/>
                <a:gd name="connsiteX26" fmla="*/ 52632 w 241743"/>
                <a:gd name="connsiteY26" fmla="*/ 264693 h 401803"/>
                <a:gd name="connsiteX27" fmla="*/ 75046 w 241743"/>
                <a:gd name="connsiteY27" fmla="*/ 279657 h 401803"/>
                <a:gd name="connsiteX28" fmla="*/ 59810 w 241743"/>
                <a:gd name="connsiteY28" fmla="*/ 305254 h 401803"/>
                <a:gd name="connsiteX29" fmla="*/ 41392 w 241743"/>
                <a:gd name="connsiteY29" fmla="*/ 314531 h 401803"/>
                <a:gd name="connsiteX30" fmla="*/ 40579 w 241743"/>
                <a:gd name="connsiteY30" fmla="*/ 334980 h 401803"/>
                <a:gd name="connsiteX31" fmla="*/ 66514 w 241743"/>
                <a:gd name="connsiteY31" fmla="*/ 325636 h 401803"/>
                <a:gd name="connsiteX32" fmla="*/ 80666 w 241743"/>
                <a:gd name="connsiteY32" fmla="*/ 330646 h 401803"/>
                <a:gd name="connsiteX33" fmla="*/ 101590 w 241743"/>
                <a:gd name="connsiteY33" fmla="*/ 333829 h 401803"/>
                <a:gd name="connsiteX34" fmla="*/ 93803 w 241743"/>
                <a:gd name="connsiteY34" fmla="*/ 350825 h 401803"/>
                <a:gd name="connsiteX35" fmla="*/ 66581 w 241743"/>
                <a:gd name="connsiteY35" fmla="*/ 346492 h 401803"/>
                <a:gd name="connsiteX36" fmla="*/ 55341 w 241743"/>
                <a:gd name="connsiteY36" fmla="*/ 354076 h 401803"/>
                <a:gd name="connsiteX37" fmla="*/ 52768 w 241743"/>
                <a:gd name="connsiteY37" fmla="*/ 378859 h 401803"/>
                <a:gd name="connsiteX38" fmla="*/ 32860 w 241743"/>
                <a:gd name="connsiteY38" fmla="*/ 389626 h 401803"/>
                <a:gd name="connsiteX39" fmla="*/ 8821 w 241743"/>
                <a:gd name="connsiteY39" fmla="*/ 397752 h 401803"/>
                <a:gd name="connsiteX40" fmla="*/ 30557 w 241743"/>
                <a:gd name="connsiteY40" fmla="*/ 400325 h 401803"/>
                <a:gd name="connsiteX41" fmla="*/ 35162 w 241743"/>
                <a:gd name="connsiteY41" fmla="*/ 393215 h 401803"/>
                <a:gd name="connsiteX42" fmla="*/ 54257 w 241743"/>
                <a:gd name="connsiteY42" fmla="*/ 383870 h 401803"/>
                <a:gd name="connsiteX43" fmla="*/ 76874 w 241743"/>
                <a:gd name="connsiteY43" fmla="*/ 384886 h 401803"/>
                <a:gd name="connsiteX44" fmla="*/ 100507 w 241743"/>
                <a:gd name="connsiteY44" fmla="*/ 384886 h 401803"/>
                <a:gd name="connsiteX45" fmla="*/ 110528 w 241743"/>
                <a:gd name="connsiteY45" fmla="*/ 371614 h 401803"/>
                <a:gd name="connsiteX46" fmla="*/ 132942 w 241743"/>
                <a:gd name="connsiteY46" fmla="*/ 375812 h 401803"/>
                <a:gd name="connsiteX47" fmla="*/ 151699 w 241743"/>
                <a:gd name="connsiteY47" fmla="*/ 368228 h 401803"/>
                <a:gd name="connsiteX48" fmla="*/ 155152 w 241743"/>
                <a:gd name="connsiteY48" fmla="*/ 371411 h 401803"/>
                <a:gd name="connsiteX49" fmla="*/ 161043 w 241743"/>
                <a:gd name="connsiteY49" fmla="*/ 371614 h 401803"/>
                <a:gd name="connsiteX50" fmla="*/ 170794 w 241743"/>
                <a:gd name="connsiteY50" fmla="*/ 373036 h 401803"/>
                <a:gd name="connsiteX51" fmla="*/ 193750 w 241743"/>
                <a:gd name="connsiteY51" fmla="*/ 358545 h 401803"/>
                <a:gd name="connsiteX52" fmla="*/ 225778 w 241743"/>
                <a:gd name="connsiteY52" fmla="*/ 360170 h 401803"/>
                <a:gd name="connsiteX53" fmla="*/ 234040 w 241743"/>
                <a:gd name="connsiteY53" fmla="*/ 351841 h 401803"/>
                <a:gd name="connsiteX54" fmla="*/ 217517 w 241743"/>
                <a:gd name="connsiteY54" fmla="*/ 329631 h 401803"/>
                <a:gd name="connsiteX55" fmla="*/ 220700 w 241743"/>
                <a:gd name="connsiteY55" fmla="*/ 313718 h 401803"/>
                <a:gd name="connsiteX56" fmla="*/ 236071 w 241743"/>
                <a:gd name="connsiteY56" fmla="*/ 291507 h 401803"/>
                <a:gd name="connsiteX57" fmla="*/ 234514 w 241743"/>
                <a:gd name="connsiteY57" fmla="*/ 259479 h 401803"/>
                <a:gd name="connsiteX58" fmla="*/ 206480 w 241743"/>
                <a:gd name="connsiteY58" fmla="*/ 252369 h 401803"/>
                <a:gd name="connsiteX59" fmla="*/ 181493 w 241743"/>
                <a:gd name="connsiteY59" fmla="*/ 218308 h 401803"/>
                <a:gd name="connsiteX60" fmla="*/ 169711 w 241743"/>
                <a:gd name="connsiteY60" fmla="*/ 187092 h 401803"/>
                <a:gd name="connsiteX61" fmla="*/ 150412 w 241743"/>
                <a:gd name="connsiteY61" fmla="*/ 174903 h 401803"/>
                <a:gd name="connsiteX62" fmla="*/ 129895 w 241743"/>
                <a:gd name="connsiteY62" fmla="*/ 133259 h 401803"/>
                <a:gd name="connsiteX63" fmla="*/ 104637 w 241743"/>
                <a:gd name="connsiteY63" fmla="*/ 121138 h 401803"/>
                <a:gd name="connsiteX64" fmla="*/ 90011 w 241743"/>
                <a:gd name="connsiteY64" fmla="*/ 137051 h 401803"/>
                <a:gd name="connsiteX65" fmla="*/ 96444 w 241743"/>
                <a:gd name="connsiteY65" fmla="*/ 108746 h 401803"/>
                <a:gd name="connsiteX66" fmla="*/ 117774 w 241743"/>
                <a:gd name="connsiteY66" fmla="*/ 98995 h 401803"/>
                <a:gd name="connsiteX67" fmla="*/ 112628 w 241743"/>
                <a:gd name="connsiteY67" fmla="*/ 66560 h 401803"/>
                <a:gd name="connsiteX68" fmla="*/ 129150 w 241743"/>
                <a:gd name="connsiteY68" fmla="*/ 44756 h 401803"/>
                <a:gd name="connsiteX69" fmla="*/ 79650 w 241743"/>
                <a:gd name="connsiteY69" fmla="*/ 43537 h 401803"/>
                <a:gd name="connsiteX70" fmla="*/ 81547 w 241743"/>
                <a:gd name="connsiteY70" fmla="*/ 22139 h 401803"/>
                <a:gd name="connsiteX71" fmla="*/ 100778 w 241743"/>
                <a:gd name="connsiteY71" fmla="*/ 538 h 401803"/>
                <a:gd name="connsiteX72" fmla="*/ 75520 w 241743"/>
                <a:gd name="connsiteY72" fmla="*/ 14623 h 401803"/>
                <a:gd name="connsiteX73" fmla="*/ 49585 w 241743"/>
                <a:gd name="connsiteY73" fmla="*/ 5956 h 401803"/>
                <a:gd name="connsiteX74" fmla="*/ 30557 w 241743"/>
                <a:gd name="connsiteY74" fmla="*/ 18957 h 401803"/>
                <a:gd name="connsiteX75" fmla="*/ 30490 w 241743"/>
                <a:gd name="connsiteY75" fmla="*/ 41573 h 401803"/>
                <a:gd name="connsiteX76" fmla="*/ 19249 w 241743"/>
                <a:gd name="connsiteY76" fmla="*/ 54168 h 401803"/>
                <a:gd name="connsiteX77" fmla="*/ 18098 w 241743"/>
                <a:gd name="connsiteY77" fmla="*/ 70758 h 401803"/>
                <a:gd name="connsiteX78" fmla="*/ 16608 w 241743"/>
                <a:gd name="connsiteY78" fmla="*/ 46991 h 401803"/>
                <a:gd name="connsiteX79" fmla="*/ 11665 w 241743"/>
                <a:gd name="connsiteY79" fmla="*/ 50038 h 401803"/>
                <a:gd name="connsiteX80" fmla="*/ 6316 w 241743"/>
                <a:gd name="connsiteY80" fmla="*/ 69336 h 401803"/>
                <a:gd name="connsiteX81" fmla="*/ 45387 w 241743"/>
                <a:gd name="connsiteY81" fmla="*/ 127503 h 401803"/>
                <a:gd name="connsiteX82" fmla="*/ 44642 w 241743"/>
                <a:gd name="connsiteY82" fmla="*/ 129128 h 401803"/>
                <a:gd name="connsiteX83" fmla="*/ 45387 w 241743"/>
                <a:gd name="connsiteY83" fmla="*/ 127503 h 401803"/>
                <a:gd name="connsiteX84" fmla="*/ 42272 w 241743"/>
                <a:gd name="connsiteY84" fmla="*/ 132378 h 401803"/>
                <a:gd name="connsiteX85" fmla="*/ 37194 w 241743"/>
                <a:gd name="connsiteY85" fmla="*/ 137457 h 401803"/>
                <a:gd name="connsiteX86" fmla="*/ 42272 w 241743"/>
                <a:gd name="connsiteY86" fmla="*/ 132378 h 40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1743" h="401803">
                  <a:moveTo>
                    <a:pt x="6316" y="69336"/>
                  </a:moveTo>
                  <a:cubicBezTo>
                    <a:pt x="7467" y="74212"/>
                    <a:pt x="21348" y="77056"/>
                    <a:pt x="19859" y="84640"/>
                  </a:cubicBezTo>
                  <a:cubicBezTo>
                    <a:pt x="18369" y="92156"/>
                    <a:pt x="14442" y="87687"/>
                    <a:pt x="17827" y="99402"/>
                  </a:cubicBezTo>
                  <a:cubicBezTo>
                    <a:pt x="21280" y="111116"/>
                    <a:pt x="21552" y="98521"/>
                    <a:pt x="26901" y="98183"/>
                  </a:cubicBezTo>
                  <a:cubicBezTo>
                    <a:pt x="32250" y="97776"/>
                    <a:pt x="25750" y="105157"/>
                    <a:pt x="22703" y="110371"/>
                  </a:cubicBezTo>
                  <a:cubicBezTo>
                    <a:pt x="21145" y="113080"/>
                    <a:pt x="24531" y="116669"/>
                    <a:pt x="27985" y="120664"/>
                  </a:cubicBezTo>
                  <a:cubicBezTo>
                    <a:pt x="24057" y="122289"/>
                    <a:pt x="18234" y="126420"/>
                    <a:pt x="17353" y="127503"/>
                  </a:cubicBezTo>
                  <a:cubicBezTo>
                    <a:pt x="15322" y="130076"/>
                    <a:pt x="10243" y="134139"/>
                    <a:pt x="7399" y="138134"/>
                  </a:cubicBezTo>
                  <a:cubicBezTo>
                    <a:pt x="4555" y="142062"/>
                    <a:pt x="-3774" y="148427"/>
                    <a:pt x="1982" y="149849"/>
                  </a:cubicBezTo>
                  <a:cubicBezTo>
                    <a:pt x="7738" y="151271"/>
                    <a:pt x="10988" y="143484"/>
                    <a:pt x="13290" y="137796"/>
                  </a:cubicBezTo>
                  <a:cubicBezTo>
                    <a:pt x="15119" y="133327"/>
                    <a:pt x="25885" y="126894"/>
                    <a:pt x="29948" y="123034"/>
                  </a:cubicBezTo>
                  <a:cubicBezTo>
                    <a:pt x="32521" y="126217"/>
                    <a:pt x="34553" y="129602"/>
                    <a:pt x="33943" y="132988"/>
                  </a:cubicBezTo>
                  <a:cubicBezTo>
                    <a:pt x="32453" y="141655"/>
                    <a:pt x="17827" y="147614"/>
                    <a:pt x="18978" y="151880"/>
                  </a:cubicBezTo>
                  <a:cubicBezTo>
                    <a:pt x="20129" y="156146"/>
                    <a:pt x="34417" y="153709"/>
                    <a:pt x="39022" y="143213"/>
                  </a:cubicBezTo>
                  <a:cubicBezTo>
                    <a:pt x="40647" y="139489"/>
                    <a:pt x="42204" y="135629"/>
                    <a:pt x="43423" y="132446"/>
                  </a:cubicBezTo>
                  <a:cubicBezTo>
                    <a:pt x="47351" y="133394"/>
                    <a:pt x="54867" y="142671"/>
                    <a:pt x="53784" y="148156"/>
                  </a:cubicBezTo>
                  <a:cubicBezTo>
                    <a:pt x="52632" y="154183"/>
                    <a:pt x="47147" y="160141"/>
                    <a:pt x="42204" y="164272"/>
                  </a:cubicBezTo>
                  <a:cubicBezTo>
                    <a:pt x="37261" y="168403"/>
                    <a:pt x="36990" y="167116"/>
                    <a:pt x="44236" y="173143"/>
                  </a:cubicBezTo>
                  <a:cubicBezTo>
                    <a:pt x="51481" y="179169"/>
                    <a:pt x="53039" y="181336"/>
                    <a:pt x="61368" y="176393"/>
                  </a:cubicBezTo>
                  <a:cubicBezTo>
                    <a:pt x="69696" y="171517"/>
                    <a:pt x="88995" y="174091"/>
                    <a:pt x="87099" y="180862"/>
                  </a:cubicBezTo>
                  <a:cubicBezTo>
                    <a:pt x="85203" y="187633"/>
                    <a:pt x="78703" y="191764"/>
                    <a:pt x="82833" y="193457"/>
                  </a:cubicBezTo>
                  <a:cubicBezTo>
                    <a:pt x="87031" y="195150"/>
                    <a:pt x="98611" y="204088"/>
                    <a:pt x="95563" y="222574"/>
                  </a:cubicBezTo>
                  <a:cubicBezTo>
                    <a:pt x="92516" y="241060"/>
                    <a:pt x="102944" y="255077"/>
                    <a:pt x="93803" y="257380"/>
                  </a:cubicBezTo>
                  <a:cubicBezTo>
                    <a:pt x="84662" y="259614"/>
                    <a:pt x="75926" y="256770"/>
                    <a:pt x="70577" y="251827"/>
                  </a:cubicBezTo>
                  <a:cubicBezTo>
                    <a:pt x="65228" y="246951"/>
                    <a:pt x="66107" y="254400"/>
                    <a:pt x="60081" y="254806"/>
                  </a:cubicBezTo>
                  <a:cubicBezTo>
                    <a:pt x="59404" y="254874"/>
                    <a:pt x="58795" y="254806"/>
                    <a:pt x="58320" y="254671"/>
                  </a:cubicBezTo>
                  <a:cubicBezTo>
                    <a:pt x="56695" y="256905"/>
                    <a:pt x="52362" y="259682"/>
                    <a:pt x="52632" y="264693"/>
                  </a:cubicBezTo>
                  <a:cubicBezTo>
                    <a:pt x="53039" y="271870"/>
                    <a:pt x="74233" y="269839"/>
                    <a:pt x="75046" y="279657"/>
                  </a:cubicBezTo>
                  <a:cubicBezTo>
                    <a:pt x="75791" y="289476"/>
                    <a:pt x="72744" y="298482"/>
                    <a:pt x="59810" y="305254"/>
                  </a:cubicBezTo>
                  <a:cubicBezTo>
                    <a:pt x="46877" y="312025"/>
                    <a:pt x="42881" y="307353"/>
                    <a:pt x="41392" y="314531"/>
                  </a:cubicBezTo>
                  <a:cubicBezTo>
                    <a:pt x="39902" y="321708"/>
                    <a:pt x="31031" y="334980"/>
                    <a:pt x="40579" y="334980"/>
                  </a:cubicBezTo>
                  <a:cubicBezTo>
                    <a:pt x="50059" y="334980"/>
                    <a:pt x="62315" y="319203"/>
                    <a:pt x="66514" y="325636"/>
                  </a:cubicBezTo>
                  <a:cubicBezTo>
                    <a:pt x="70712" y="332069"/>
                    <a:pt x="72337" y="329902"/>
                    <a:pt x="80666" y="330646"/>
                  </a:cubicBezTo>
                  <a:cubicBezTo>
                    <a:pt x="88995" y="331391"/>
                    <a:pt x="97392" y="332001"/>
                    <a:pt x="101590" y="333829"/>
                  </a:cubicBezTo>
                  <a:cubicBezTo>
                    <a:pt x="105788" y="335725"/>
                    <a:pt x="105179" y="350825"/>
                    <a:pt x="93803" y="350825"/>
                  </a:cubicBezTo>
                  <a:cubicBezTo>
                    <a:pt x="82427" y="350825"/>
                    <a:pt x="72676" y="343851"/>
                    <a:pt x="66581" y="346492"/>
                  </a:cubicBezTo>
                  <a:cubicBezTo>
                    <a:pt x="60487" y="349133"/>
                    <a:pt x="56898" y="349336"/>
                    <a:pt x="55341" y="354076"/>
                  </a:cubicBezTo>
                  <a:cubicBezTo>
                    <a:pt x="52632" y="362066"/>
                    <a:pt x="61909" y="373578"/>
                    <a:pt x="52768" y="378859"/>
                  </a:cubicBezTo>
                  <a:cubicBezTo>
                    <a:pt x="43627" y="384141"/>
                    <a:pt x="38548" y="385834"/>
                    <a:pt x="32860" y="389626"/>
                  </a:cubicBezTo>
                  <a:cubicBezTo>
                    <a:pt x="27172" y="393418"/>
                    <a:pt x="8483" y="394298"/>
                    <a:pt x="8821" y="397752"/>
                  </a:cubicBezTo>
                  <a:cubicBezTo>
                    <a:pt x="9227" y="401137"/>
                    <a:pt x="27510" y="396194"/>
                    <a:pt x="30557" y="400325"/>
                  </a:cubicBezTo>
                  <a:cubicBezTo>
                    <a:pt x="33605" y="404455"/>
                    <a:pt x="31031" y="399241"/>
                    <a:pt x="35162" y="393215"/>
                  </a:cubicBezTo>
                  <a:cubicBezTo>
                    <a:pt x="39361" y="387188"/>
                    <a:pt x="47012" y="383870"/>
                    <a:pt x="54257" y="383870"/>
                  </a:cubicBezTo>
                  <a:cubicBezTo>
                    <a:pt x="61503" y="383870"/>
                    <a:pt x="68478" y="383802"/>
                    <a:pt x="76874" y="384886"/>
                  </a:cubicBezTo>
                  <a:cubicBezTo>
                    <a:pt x="85203" y="386037"/>
                    <a:pt x="95157" y="391386"/>
                    <a:pt x="100507" y="384886"/>
                  </a:cubicBezTo>
                  <a:cubicBezTo>
                    <a:pt x="105856" y="378453"/>
                    <a:pt x="101793" y="369718"/>
                    <a:pt x="110528" y="371614"/>
                  </a:cubicBezTo>
                  <a:cubicBezTo>
                    <a:pt x="119264" y="373510"/>
                    <a:pt x="126103" y="378859"/>
                    <a:pt x="132942" y="375812"/>
                  </a:cubicBezTo>
                  <a:cubicBezTo>
                    <a:pt x="139781" y="372765"/>
                    <a:pt x="149397" y="366332"/>
                    <a:pt x="151699" y="368228"/>
                  </a:cubicBezTo>
                  <a:cubicBezTo>
                    <a:pt x="154001" y="370124"/>
                    <a:pt x="148719" y="372223"/>
                    <a:pt x="155152" y="371411"/>
                  </a:cubicBezTo>
                  <a:cubicBezTo>
                    <a:pt x="161585" y="370598"/>
                    <a:pt x="163684" y="375000"/>
                    <a:pt x="161043" y="371614"/>
                  </a:cubicBezTo>
                  <a:cubicBezTo>
                    <a:pt x="158402" y="368228"/>
                    <a:pt x="162398" y="372223"/>
                    <a:pt x="170794" y="373036"/>
                  </a:cubicBezTo>
                  <a:cubicBezTo>
                    <a:pt x="179123" y="373781"/>
                    <a:pt x="185014" y="361186"/>
                    <a:pt x="193750" y="358545"/>
                  </a:cubicBezTo>
                  <a:cubicBezTo>
                    <a:pt x="202485" y="355904"/>
                    <a:pt x="214741" y="363556"/>
                    <a:pt x="225778" y="360170"/>
                  </a:cubicBezTo>
                  <a:cubicBezTo>
                    <a:pt x="236816" y="356784"/>
                    <a:pt x="239321" y="357868"/>
                    <a:pt x="234040" y="351841"/>
                  </a:cubicBezTo>
                  <a:cubicBezTo>
                    <a:pt x="228690" y="345815"/>
                    <a:pt x="222867" y="331121"/>
                    <a:pt x="217517" y="329631"/>
                  </a:cubicBezTo>
                  <a:cubicBezTo>
                    <a:pt x="212168" y="328141"/>
                    <a:pt x="211626" y="323537"/>
                    <a:pt x="220700" y="313718"/>
                  </a:cubicBezTo>
                  <a:cubicBezTo>
                    <a:pt x="229841" y="303899"/>
                    <a:pt x="239457" y="307353"/>
                    <a:pt x="236071" y="291507"/>
                  </a:cubicBezTo>
                  <a:cubicBezTo>
                    <a:pt x="232618" y="275662"/>
                    <a:pt x="251578" y="261713"/>
                    <a:pt x="234514" y="259479"/>
                  </a:cubicBezTo>
                  <a:cubicBezTo>
                    <a:pt x="217382" y="257244"/>
                    <a:pt x="216705" y="273902"/>
                    <a:pt x="206480" y="252369"/>
                  </a:cubicBezTo>
                  <a:cubicBezTo>
                    <a:pt x="196187" y="230903"/>
                    <a:pt x="182644" y="226569"/>
                    <a:pt x="181493" y="218308"/>
                  </a:cubicBezTo>
                  <a:cubicBezTo>
                    <a:pt x="180342" y="210047"/>
                    <a:pt x="183389" y="190478"/>
                    <a:pt x="169711" y="187092"/>
                  </a:cubicBezTo>
                  <a:cubicBezTo>
                    <a:pt x="156032" y="183706"/>
                    <a:pt x="151902" y="184722"/>
                    <a:pt x="150412" y="174903"/>
                  </a:cubicBezTo>
                  <a:cubicBezTo>
                    <a:pt x="148923" y="165085"/>
                    <a:pt x="139375" y="140775"/>
                    <a:pt x="129895" y="133259"/>
                  </a:cubicBezTo>
                  <a:cubicBezTo>
                    <a:pt x="120415" y="125743"/>
                    <a:pt x="108023" y="120055"/>
                    <a:pt x="104637" y="121138"/>
                  </a:cubicBezTo>
                  <a:cubicBezTo>
                    <a:pt x="101184" y="122289"/>
                    <a:pt x="93803" y="138540"/>
                    <a:pt x="90011" y="137051"/>
                  </a:cubicBezTo>
                  <a:cubicBezTo>
                    <a:pt x="86219" y="135561"/>
                    <a:pt x="90011" y="114773"/>
                    <a:pt x="96444" y="108746"/>
                  </a:cubicBezTo>
                  <a:cubicBezTo>
                    <a:pt x="102877" y="102720"/>
                    <a:pt x="112831" y="104616"/>
                    <a:pt x="117774" y="98995"/>
                  </a:cubicBezTo>
                  <a:cubicBezTo>
                    <a:pt x="122717" y="93375"/>
                    <a:pt x="109174" y="71503"/>
                    <a:pt x="112628" y="66560"/>
                  </a:cubicBezTo>
                  <a:cubicBezTo>
                    <a:pt x="116081" y="61684"/>
                    <a:pt x="139442" y="56471"/>
                    <a:pt x="129150" y="44756"/>
                  </a:cubicBezTo>
                  <a:cubicBezTo>
                    <a:pt x="118857" y="33041"/>
                    <a:pt x="84932" y="45772"/>
                    <a:pt x="79650" y="43537"/>
                  </a:cubicBezTo>
                  <a:cubicBezTo>
                    <a:pt x="74301" y="41303"/>
                    <a:pt x="73556" y="30807"/>
                    <a:pt x="81547" y="22139"/>
                  </a:cubicBezTo>
                  <a:cubicBezTo>
                    <a:pt x="89537" y="13472"/>
                    <a:pt x="101929" y="4331"/>
                    <a:pt x="100778" y="538"/>
                  </a:cubicBezTo>
                  <a:cubicBezTo>
                    <a:pt x="99626" y="-3254"/>
                    <a:pt x="85000" y="14217"/>
                    <a:pt x="75520" y="14623"/>
                  </a:cubicBezTo>
                  <a:cubicBezTo>
                    <a:pt x="66040" y="15029"/>
                    <a:pt x="55273" y="8190"/>
                    <a:pt x="49585" y="5956"/>
                  </a:cubicBezTo>
                  <a:cubicBezTo>
                    <a:pt x="43897" y="3721"/>
                    <a:pt x="30557" y="8799"/>
                    <a:pt x="30557" y="18957"/>
                  </a:cubicBezTo>
                  <a:cubicBezTo>
                    <a:pt x="30557" y="29114"/>
                    <a:pt x="36178" y="40422"/>
                    <a:pt x="30490" y="41573"/>
                  </a:cubicBezTo>
                  <a:cubicBezTo>
                    <a:pt x="24802" y="42725"/>
                    <a:pt x="19994" y="49293"/>
                    <a:pt x="19249" y="54168"/>
                  </a:cubicBezTo>
                  <a:cubicBezTo>
                    <a:pt x="18572" y="59044"/>
                    <a:pt x="23380" y="71165"/>
                    <a:pt x="18098" y="70758"/>
                  </a:cubicBezTo>
                  <a:cubicBezTo>
                    <a:pt x="12749" y="70352"/>
                    <a:pt x="21958" y="52679"/>
                    <a:pt x="16608" y="46991"/>
                  </a:cubicBezTo>
                  <a:cubicBezTo>
                    <a:pt x="11327" y="41370"/>
                    <a:pt x="11327" y="45907"/>
                    <a:pt x="11665" y="50038"/>
                  </a:cubicBezTo>
                  <a:cubicBezTo>
                    <a:pt x="11936" y="54304"/>
                    <a:pt x="5164" y="64461"/>
                    <a:pt x="6316" y="69336"/>
                  </a:cubicBezTo>
                  <a:close/>
                  <a:moveTo>
                    <a:pt x="45387" y="127503"/>
                  </a:moveTo>
                  <a:cubicBezTo>
                    <a:pt x="45184" y="128045"/>
                    <a:pt x="44913" y="128586"/>
                    <a:pt x="44642" y="129128"/>
                  </a:cubicBezTo>
                  <a:cubicBezTo>
                    <a:pt x="46064" y="125472"/>
                    <a:pt x="46606" y="124050"/>
                    <a:pt x="45387" y="127503"/>
                  </a:cubicBezTo>
                  <a:close/>
                  <a:moveTo>
                    <a:pt x="42272" y="132378"/>
                  </a:moveTo>
                  <a:cubicBezTo>
                    <a:pt x="40782" y="134071"/>
                    <a:pt x="39022" y="135764"/>
                    <a:pt x="37194" y="137457"/>
                  </a:cubicBezTo>
                  <a:cubicBezTo>
                    <a:pt x="39225" y="134816"/>
                    <a:pt x="41121" y="132717"/>
                    <a:pt x="42272" y="1323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 335">
              <a:extLst>
                <a:ext uri="{FF2B5EF4-FFF2-40B4-BE49-F238E27FC236}">
                  <a16:creationId xmlns:a16="http://schemas.microsoft.com/office/drawing/2014/main" id="{CD1223D6-92FF-404E-8709-A22224EF86D4}"/>
                </a:ext>
              </a:extLst>
            </p:cNvPr>
            <p:cNvSpPr/>
            <p:nvPr/>
          </p:nvSpPr>
          <p:spPr bwMode="ltGray">
            <a:xfrm>
              <a:off x="12187237" y="3888593"/>
              <a:ext cx="3150" cy="3525"/>
            </a:xfrm>
            <a:custGeom>
              <a:avLst/>
              <a:gdLst>
                <a:gd name="connsiteX0" fmla="*/ 2537 w 3150"/>
                <a:gd name="connsiteY0" fmla="*/ 817 h 3525"/>
                <a:gd name="connsiteX1" fmla="*/ 2537 w 3150"/>
                <a:gd name="connsiteY1" fmla="*/ 3525 h 3525"/>
                <a:gd name="connsiteX2" fmla="*/ 2537 w 3150"/>
                <a:gd name="connsiteY2" fmla="*/ 817 h 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0" h="3525">
                  <a:moveTo>
                    <a:pt x="2537" y="817"/>
                  </a:moveTo>
                  <a:cubicBezTo>
                    <a:pt x="-172" y="-1824"/>
                    <a:pt x="-1459" y="2713"/>
                    <a:pt x="2537" y="3525"/>
                  </a:cubicBezTo>
                  <a:cubicBezTo>
                    <a:pt x="3214" y="2577"/>
                    <a:pt x="3485" y="1697"/>
                    <a:pt x="2537" y="81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 336">
              <a:extLst>
                <a:ext uri="{FF2B5EF4-FFF2-40B4-BE49-F238E27FC236}">
                  <a16:creationId xmlns:a16="http://schemas.microsoft.com/office/drawing/2014/main" id="{75D7B213-A358-7536-6B7D-B16D93505559}"/>
                </a:ext>
              </a:extLst>
            </p:cNvPr>
            <p:cNvSpPr/>
            <p:nvPr/>
          </p:nvSpPr>
          <p:spPr bwMode="ltGray">
            <a:xfrm>
              <a:off x="12099457" y="3678170"/>
              <a:ext cx="22104" cy="49601"/>
            </a:xfrm>
            <a:custGeom>
              <a:avLst/>
              <a:gdLst>
                <a:gd name="connsiteX0" fmla="*/ 14206 w 22104"/>
                <a:gd name="connsiteY0" fmla="*/ 44730 h 49601"/>
                <a:gd name="connsiteX1" fmla="*/ 9398 w 22104"/>
                <a:gd name="connsiteY1" fmla="*/ 30172 h 49601"/>
                <a:gd name="connsiteX2" fmla="*/ 21858 w 22104"/>
                <a:gd name="connsiteY2" fmla="*/ 14462 h 49601"/>
                <a:gd name="connsiteX3" fmla="*/ 15696 w 22104"/>
                <a:gd name="connsiteY3" fmla="*/ 9180 h 49601"/>
                <a:gd name="connsiteX4" fmla="*/ 7163 w 22104"/>
                <a:gd name="connsiteY4" fmla="*/ 106 h 49601"/>
                <a:gd name="connsiteX5" fmla="*/ 9263 w 22104"/>
                <a:gd name="connsiteY5" fmla="*/ 17983 h 49601"/>
                <a:gd name="connsiteX6" fmla="*/ 528 w 22104"/>
                <a:gd name="connsiteY6" fmla="*/ 35656 h 49601"/>
                <a:gd name="connsiteX7" fmla="*/ 14206 w 22104"/>
                <a:gd name="connsiteY7" fmla="*/ 44730 h 49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04" h="49601">
                  <a:moveTo>
                    <a:pt x="14206" y="44730"/>
                  </a:moveTo>
                  <a:cubicBezTo>
                    <a:pt x="17388" y="37959"/>
                    <a:pt x="7705" y="35860"/>
                    <a:pt x="9398" y="30172"/>
                  </a:cubicBezTo>
                  <a:cubicBezTo>
                    <a:pt x="11091" y="24551"/>
                    <a:pt x="20436" y="20692"/>
                    <a:pt x="21858" y="14462"/>
                  </a:cubicBezTo>
                  <a:cubicBezTo>
                    <a:pt x="23279" y="8232"/>
                    <a:pt x="18201" y="10873"/>
                    <a:pt x="15696" y="9180"/>
                  </a:cubicBezTo>
                  <a:cubicBezTo>
                    <a:pt x="13122" y="7487"/>
                    <a:pt x="10617" y="-1045"/>
                    <a:pt x="7163" y="106"/>
                  </a:cubicBezTo>
                  <a:cubicBezTo>
                    <a:pt x="3710" y="1258"/>
                    <a:pt x="5538" y="11753"/>
                    <a:pt x="9263" y="17983"/>
                  </a:cubicBezTo>
                  <a:cubicBezTo>
                    <a:pt x="12987" y="24213"/>
                    <a:pt x="2830" y="24077"/>
                    <a:pt x="528" y="35656"/>
                  </a:cubicBezTo>
                  <a:cubicBezTo>
                    <a:pt x="-2790" y="51773"/>
                    <a:pt x="10481" y="52653"/>
                    <a:pt x="14206" y="447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 337">
              <a:extLst>
                <a:ext uri="{FF2B5EF4-FFF2-40B4-BE49-F238E27FC236}">
                  <a16:creationId xmlns:a16="http://schemas.microsoft.com/office/drawing/2014/main" id="{FCA97BD1-6603-50CA-A8F5-A880DCDD83C0}"/>
                </a:ext>
              </a:extLst>
            </p:cNvPr>
            <p:cNvSpPr/>
            <p:nvPr/>
          </p:nvSpPr>
          <p:spPr bwMode="ltGray">
            <a:xfrm>
              <a:off x="12117685" y="3651656"/>
              <a:ext cx="22860" cy="31628"/>
            </a:xfrm>
            <a:custGeom>
              <a:avLst/>
              <a:gdLst>
                <a:gd name="connsiteX0" fmla="*/ 13381 w 22860"/>
                <a:gd name="connsiteY0" fmla="*/ 1634 h 31628"/>
                <a:gd name="connsiteX1" fmla="*/ 1937 w 22860"/>
                <a:gd name="connsiteY1" fmla="*/ 17817 h 31628"/>
                <a:gd name="connsiteX2" fmla="*/ 718 w 22860"/>
                <a:gd name="connsiteY2" fmla="*/ 31225 h 31628"/>
                <a:gd name="connsiteX3" fmla="*/ 9860 w 22860"/>
                <a:gd name="connsiteY3" fmla="*/ 19443 h 31628"/>
                <a:gd name="connsiteX4" fmla="*/ 20288 w 22860"/>
                <a:gd name="connsiteY4" fmla="*/ 12197 h 31628"/>
                <a:gd name="connsiteX5" fmla="*/ 22861 w 22860"/>
                <a:gd name="connsiteY5" fmla="*/ 9963 h 31628"/>
                <a:gd name="connsiteX6" fmla="*/ 21236 w 22860"/>
                <a:gd name="connsiteY6" fmla="*/ 7999 h 31628"/>
                <a:gd name="connsiteX7" fmla="*/ 13381 w 22860"/>
                <a:gd name="connsiteY7" fmla="*/ 1634 h 3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60" h="31628">
                  <a:moveTo>
                    <a:pt x="13381" y="1634"/>
                  </a:moveTo>
                  <a:cubicBezTo>
                    <a:pt x="6677" y="8812"/>
                    <a:pt x="447" y="14703"/>
                    <a:pt x="1937" y="17817"/>
                  </a:cubicBezTo>
                  <a:cubicBezTo>
                    <a:pt x="3427" y="20932"/>
                    <a:pt x="-1855" y="28652"/>
                    <a:pt x="718" y="31225"/>
                  </a:cubicBezTo>
                  <a:cubicBezTo>
                    <a:pt x="3291" y="33798"/>
                    <a:pt x="6677" y="23370"/>
                    <a:pt x="9860" y="19443"/>
                  </a:cubicBezTo>
                  <a:cubicBezTo>
                    <a:pt x="12975" y="15515"/>
                    <a:pt x="16834" y="17208"/>
                    <a:pt x="20288" y="12197"/>
                  </a:cubicBezTo>
                  <a:cubicBezTo>
                    <a:pt x="21507" y="10369"/>
                    <a:pt x="22387" y="10030"/>
                    <a:pt x="22861" y="9963"/>
                  </a:cubicBezTo>
                  <a:cubicBezTo>
                    <a:pt x="22522" y="9759"/>
                    <a:pt x="21981" y="9150"/>
                    <a:pt x="21236" y="7999"/>
                  </a:cubicBezTo>
                  <a:cubicBezTo>
                    <a:pt x="18054" y="3123"/>
                    <a:pt x="17647" y="-2971"/>
                    <a:pt x="13381" y="163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 338">
              <a:extLst>
                <a:ext uri="{FF2B5EF4-FFF2-40B4-BE49-F238E27FC236}">
                  <a16:creationId xmlns:a16="http://schemas.microsoft.com/office/drawing/2014/main" id="{BD13C897-92D1-2953-7F5E-B7BADD507A85}"/>
                </a:ext>
              </a:extLst>
            </p:cNvPr>
            <p:cNvSpPr/>
            <p:nvPr/>
          </p:nvSpPr>
          <p:spPr bwMode="ltGray">
            <a:xfrm>
              <a:off x="12232231" y="3628912"/>
              <a:ext cx="2150" cy="2664"/>
            </a:xfrm>
            <a:custGeom>
              <a:avLst/>
              <a:gdLst>
                <a:gd name="connsiteX0" fmla="*/ 0 w 2150"/>
                <a:gd name="connsiteY0" fmla="*/ 0 h 2664"/>
                <a:gd name="connsiteX1" fmla="*/ 609 w 2150"/>
                <a:gd name="connsiteY1" fmla="*/ 1151 h 2664"/>
                <a:gd name="connsiteX2" fmla="*/ 0 w 2150"/>
                <a:gd name="connsiteY2" fmla="*/ 0 h 2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0" h="2664">
                  <a:moveTo>
                    <a:pt x="0" y="0"/>
                  </a:moveTo>
                  <a:cubicBezTo>
                    <a:pt x="135" y="338"/>
                    <a:pt x="338" y="745"/>
                    <a:pt x="609" y="1151"/>
                  </a:cubicBezTo>
                  <a:cubicBezTo>
                    <a:pt x="2912" y="4198"/>
                    <a:pt x="2573" y="2031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 339">
              <a:extLst>
                <a:ext uri="{FF2B5EF4-FFF2-40B4-BE49-F238E27FC236}">
                  <a16:creationId xmlns:a16="http://schemas.microsoft.com/office/drawing/2014/main" id="{F12FE813-130E-50C0-ACED-750C2ACEE701}"/>
                </a:ext>
              </a:extLst>
            </p:cNvPr>
            <p:cNvSpPr/>
            <p:nvPr/>
          </p:nvSpPr>
          <p:spPr bwMode="ltGray">
            <a:xfrm>
              <a:off x="12214871" y="3599660"/>
              <a:ext cx="19412" cy="29252"/>
            </a:xfrm>
            <a:custGeom>
              <a:avLst/>
              <a:gdLst>
                <a:gd name="connsiteX0" fmla="*/ 1989 w 19412"/>
                <a:gd name="connsiteY0" fmla="*/ 24919 h 29252"/>
                <a:gd name="connsiteX1" fmla="*/ 13636 w 19412"/>
                <a:gd name="connsiteY1" fmla="*/ 27221 h 29252"/>
                <a:gd name="connsiteX2" fmla="*/ 17428 w 19412"/>
                <a:gd name="connsiteY2" fmla="*/ 29253 h 29252"/>
                <a:gd name="connsiteX3" fmla="*/ 19256 w 19412"/>
                <a:gd name="connsiteY3" fmla="*/ 18621 h 29252"/>
                <a:gd name="connsiteX4" fmla="*/ 5239 w 19412"/>
                <a:gd name="connsiteY4" fmla="*/ 0 h 29252"/>
                <a:gd name="connsiteX5" fmla="*/ 6932 w 19412"/>
                <a:gd name="connsiteY5" fmla="*/ 16996 h 29252"/>
                <a:gd name="connsiteX6" fmla="*/ 1989 w 19412"/>
                <a:gd name="connsiteY6" fmla="*/ 24919 h 29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12" h="29252">
                  <a:moveTo>
                    <a:pt x="1989" y="24919"/>
                  </a:moveTo>
                  <a:cubicBezTo>
                    <a:pt x="7677" y="29185"/>
                    <a:pt x="7948" y="25528"/>
                    <a:pt x="13636" y="27221"/>
                  </a:cubicBezTo>
                  <a:cubicBezTo>
                    <a:pt x="15194" y="27695"/>
                    <a:pt x="16412" y="28440"/>
                    <a:pt x="17428" y="29253"/>
                  </a:cubicBezTo>
                  <a:cubicBezTo>
                    <a:pt x="15938" y="25799"/>
                    <a:pt x="20272" y="23768"/>
                    <a:pt x="19256" y="18621"/>
                  </a:cubicBezTo>
                  <a:cubicBezTo>
                    <a:pt x="18105" y="13001"/>
                    <a:pt x="9776" y="0"/>
                    <a:pt x="5239" y="0"/>
                  </a:cubicBezTo>
                  <a:cubicBezTo>
                    <a:pt x="703" y="0"/>
                    <a:pt x="7948" y="14897"/>
                    <a:pt x="6932" y="16996"/>
                  </a:cubicBezTo>
                  <a:cubicBezTo>
                    <a:pt x="4359" y="22210"/>
                    <a:pt x="-3699" y="20653"/>
                    <a:pt x="1989" y="249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 340">
              <a:extLst>
                <a:ext uri="{FF2B5EF4-FFF2-40B4-BE49-F238E27FC236}">
                  <a16:creationId xmlns:a16="http://schemas.microsoft.com/office/drawing/2014/main" id="{1FCCCE7C-0C41-F67C-8A63-A1950E8A650B}"/>
                </a:ext>
              </a:extLst>
            </p:cNvPr>
            <p:cNvSpPr/>
            <p:nvPr/>
          </p:nvSpPr>
          <p:spPr bwMode="ltGray">
            <a:xfrm>
              <a:off x="12571877" y="4322300"/>
              <a:ext cx="48162" cy="65760"/>
            </a:xfrm>
            <a:custGeom>
              <a:avLst/>
              <a:gdLst>
                <a:gd name="connsiteX0" fmla="*/ 22288 w 48162"/>
                <a:gd name="connsiteY0" fmla="*/ 53165 h 65760"/>
                <a:gd name="connsiteX1" fmla="*/ 38540 w 48162"/>
                <a:gd name="connsiteY1" fmla="*/ 57228 h 65760"/>
                <a:gd name="connsiteX2" fmla="*/ 47140 w 48162"/>
                <a:gd name="connsiteY2" fmla="*/ 28246 h 65760"/>
                <a:gd name="connsiteX3" fmla="*/ 42196 w 48162"/>
                <a:gd name="connsiteY3" fmla="*/ 754 h 65760"/>
                <a:gd name="connsiteX4" fmla="*/ 10709 w 48162"/>
                <a:gd name="connsiteY4" fmla="*/ 14974 h 65760"/>
                <a:gd name="connsiteX5" fmla="*/ 1093 w 48162"/>
                <a:gd name="connsiteY5" fmla="*/ 39148 h 65760"/>
                <a:gd name="connsiteX6" fmla="*/ 22288 w 48162"/>
                <a:gd name="connsiteY6" fmla="*/ 53165 h 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62" h="65760">
                  <a:moveTo>
                    <a:pt x="22288" y="53165"/>
                  </a:moveTo>
                  <a:cubicBezTo>
                    <a:pt x="23981" y="56551"/>
                    <a:pt x="34003" y="77068"/>
                    <a:pt x="38540" y="57228"/>
                  </a:cubicBezTo>
                  <a:cubicBezTo>
                    <a:pt x="43077" y="37455"/>
                    <a:pt x="44905" y="36778"/>
                    <a:pt x="47140" y="28246"/>
                  </a:cubicBezTo>
                  <a:cubicBezTo>
                    <a:pt x="49442" y="19782"/>
                    <a:pt x="47884" y="4140"/>
                    <a:pt x="42196" y="754"/>
                  </a:cubicBezTo>
                  <a:cubicBezTo>
                    <a:pt x="36508" y="-2632"/>
                    <a:pt x="14095" y="5968"/>
                    <a:pt x="10709" y="14974"/>
                  </a:cubicBezTo>
                  <a:cubicBezTo>
                    <a:pt x="7730" y="22829"/>
                    <a:pt x="-3511" y="30074"/>
                    <a:pt x="1093" y="39148"/>
                  </a:cubicBezTo>
                  <a:cubicBezTo>
                    <a:pt x="5631" y="48222"/>
                    <a:pt x="20527" y="49779"/>
                    <a:pt x="22288" y="5316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 341">
              <a:extLst>
                <a:ext uri="{FF2B5EF4-FFF2-40B4-BE49-F238E27FC236}">
                  <a16:creationId xmlns:a16="http://schemas.microsoft.com/office/drawing/2014/main" id="{0ED3C19C-484A-B491-646F-0A273137F8AA}"/>
                </a:ext>
              </a:extLst>
            </p:cNvPr>
            <p:cNvSpPr/>
            <p:nvPr/>
          </p:nvSpPr>
          <p:spPr bwMode="ltGray">
            <a:xfrm>
              <a:off x="12570928" y="4400970"/>
              <a:ext cx="62030" cy="93434"/>
            </a:xfrm>
            <a:custGeom>
              <a:avLst/>
              <a:gdLst>
                <a:gd name="connsiteX0" fmla="*/ 6174 w 62030"/>
                <a:gd name="connsiteY0" fmla="*/ 93062 h 93434"/>
                <a:gd name="connsiteX1" fmla="*/ 36916 w 62030"/>
                <a:gd name="connsiteY1" fmla="*/ 69566 h 93434"/>
                <a:gd name="connsiteX2" fmla="*/ 59194 w 62030"/>
                <a:gd name="connsiteY2" fmla="*/ 52163 h 93434"/>
                <a:gd name="connsiteX3" fmla="*/ 61970 w 62030"/>
                <a:gd name="connsiteY3" fmla="*/ 26499 h 93434"/>
                <a:gd name="connsiteX4" fmla="*/ 42401 w 62030"/>
                <a:gd name="connsiteY4" fmla="*/ 1039 h 93434"/>
                <a:gd name="connsiteX5" fmla="*/ 23305 w 62030"/>
                <a:gd name="connsiteY5" fmla="*/ 9300 h 93434"/>
                <a:gd name="connsiteX6" fmla="*/ 2855 w 62030"/>
                <a:gd name="connsiteY6" fmla="*/ 9774 h 93434"/>
                <a:gd name="connsiteX7" fmla="*/ 2720 w 62030"/>
                <a:gd name="connsiteY7" fmla="*/ 54668 h 93434"/>
                <a:gd name="connsiteX8" fmla="*/ 6174 w 62030"/>
                <a:gd name="connsiteY8" fmla="*/ 93062 h 93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030" h="93434">
                  <a:moveTo>
                    <a:pt x="6174" y="93062"/>
                  </a:moveTo>
                  <a:cubicBezTo>
                    <a:pt x="15315" y="96990"/>
                    <a:pt x="25540" y="68482"/>
                    <a:pt x="36916" y="69566"/>
                  </a:cubicBezTo>
                  <a:cubicBezTo>
                    <a:pt x="48292" y="70717"/>
                    <a:pt x="59194" y="69701"/>
                    <a:pt x="59194" y="52163"/>
                  </a:cubicBezTo>
                  <a:cubicBezTo>
                    <a:pt x="59194" y="34625"/>
                    <a:pt x="62512" y="40110"/>
                    <a:pt x="61970" y="26499"/>
                  </a:cubicBezTo>
                  <a:cubicBezTo>
                    <a:pt x="61429" y="12956"/>
                    <a:pt x="54454" y="5034"/>
                    <a:pt x="42401" y="1039"/>
                  </a:cubicBezTo>
                  <a:cubicBezTo>
                    <a:pt x="30348" y="-2889"/>
                    <a:pt x="26691" y="5305"/>
                    <a:pt x="23305" y="9300"/>
                  </a:cubicBezTo>
                  <a:cubicBezTo>
                    <a:pt x="19852" y="13227"/>
                    <a:pt x="4007" y="2460"/>
                    <a:pt x="2855" y="9774"/>
                  </a:cubicBezTo>
                  <a:cubicBezTo>
                    <a:pt x="-327" y="29682"/>
                    <a:pt x="5496" y="40516"/>
                    <a:pt x="2720" y="54668"/>
                  </a:cubicBezTo>
                  <a:cubicBezTo>
                    <a:pt x="-56" y="68821"/>
                    <a:pt x="-2900" y="89067"/>
                    <a:pt x="6174" y="9306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 342">
              <a:extLst>
                <a:ext uri="{FF2B5EF4-FFF2-40B4-BE49-F238E27FC236}">
                  <a16:creationId xmlns:a16="http://schemas.microsoft.com/office/drawing/2014/main" id="{3220E62C-4C83-30B7-02F7-6B27280F0623}"/>
                </a:ext>
              </a:extLst>
            </p:cNvPr>
            <p:cNvSpPr/>
            <p:nvPr/>
          </p:nvSpPr>
          <p:spPr bwMode="ltGray">
            <a:xfrm>
              <a:off x="12369624" y="4483601"/>
              <a:ext cx="11240" cy="6574"/>
            </a:xfrm>
            <a:custGeom>
              <a:avLst/>
              <a:gdLst>
                <a:gd name="connsiteX0" fmla="*/ 10428 w 11240"/>
                <a:gd name="connsiteY0" fmla="*/ 4676 h 6574"/>
                <a:gd name="connsiteX1" fmla="*/ 1557 w 11240"/>
                <a:gd name="connsiteY1" fmla="*/ 1764 h 6574"/>
                <a:gd name="connsiteX2" fmla="*/ 0 w 11240"/>
                <a:gd name="connsiteY2" fmla="*/ 3050 h 6574"/>
                <a:gd name="connsiteX3" fmla="*/ 10428 w 11240"/>
                <a:gd name="connsiteY3" fmla="*/ 4676 h 6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40" h="6574">
                  <a:moveTo>
                    <a:pt x="10428" y="4676"/>
                  </a:moveTo>
                  <a:cubicBezTo>
                    <a:pt x="8126" y="-742"/>
                    <a:pt x="8261" y="-1080"/>
                    <a:pt x="1557" y="1764"/>
                  </a:cubicBezTo>
                  <a:cubicBezTo>
                    <a:pt x="1083" y="2306"/>
                    <a:pt x="542" y="2712"/>
                    <a:pt x="0" y="3050"/>
                  </a:cubicBezTo>
                  <a:cubicBezTo>
                    <a:pt x="10631" y="2102"/>
                    <a:pt x="12663" y="10093"/>
                    <a:pt x="10428" y="467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 343">
              <a:extLst>
                <a:ext uri="{FF2B5EF4-FFF2-40B4-BE49-F238E27FC236}">
                  <a16:creationId xmlns:a16="http://schemas.microsoft.com/office/drawing/2014/main" id="{2642D8D9-6EE5-5FF6-7A32-60CE3CD01B51}"/>
                </a:ext>
              </a:extLst>
            </p:cNvPr>
            <p:cNvSpPr/>
            <p:nvPr/>
          </p:nvSpPr>
          <p:spPr bwMode="ltGray">
            <a:xfrm>
              <a:off x="12364114" y="4486652"/>
              <a:ext cx="5509" cy="1462"/>
            </a:xfrm>
            <a:custGeom>
              <a:avLst/>
              <a:gdLst>
                <a:gd name="connsiteX0" fmla="*/ 5510 w 5509"/>
                <a:gd name="connsiteY0" fmla="*/ 0 h 1462"/>
                <a:gd name="connsiteX1" fmla="*/ 5239 w 5509"/>
                <a:gd name="connsiteY1" fmla="*/ 0 h 1462"/>
                <a:gd name="connsiteX2" fmla="*/ 5510 w 5509"/>
                <a:gd name="connsiteY2" fmla="*/ 0 h 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9" h="1462">
                  <a:moveTo>
                    <a:pt x="5510" y="0"/>
                  </a:moveTo>
                  <a:cubicBezTo>
                    <a:pt x="5442" y="0"/>
                    <a:pt x="5374" y="0"/>
                    <a:pt x="5239" y="0"/>
                  </a:cubicBezTo>
                  <a:cubicBezTo>
                    <a:pt x="-4309" y="1016"/>
                    <a:pt x="1311" y="2709"/>
                    <a:pt x="551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 344">
              <a:extLst>
                <a:ext uri="{FF2B5EF4-FFF2-40B4-BE49-F238E27FC236}">
                  <a16:creationId xmlns:a16="http://schemas.microsoft.com/office/drawing/2014/main" id="{36B5AA32-D131-AEF3-DD7D-774A70E7F858}"/>
                </a:ext>
              </a:extLst>
            </p:cNvPr>
            <p:cNvSpPr/>
            <p:nvPr/>
          </p:nvSpPr>
          <p:spPr bwMode="ltGray">
            <a:xfrm>
              <a:off x="12402514" y="4443043"/>
              <a:ext cx="24066" cy="23911"/>
            </a:xfrm>
            <a:custGeom>
              <a:avLst/>
              <a:gdLst>
                <a:gd name="connsiteX0" fmla="*/ 18844 w 24066"/>
                <a:gd name="connsiteY0" fmla="*/ 20180 h 23911"/>
                <a:gd name="connsiteX1" fmla="*/ 21078 w 24066"/>
                <a:gd name="connsiteY1" fmla="*/ 204 h 23911"/>
                <a:gd name="connsiteX2" fmla="*/ 154 w 24066"/>
                <a:gd name="connsiteY2" fmla="*/ 11851 h 23911"/>
                <a:gd name="connsiteX3" fmla="*/ 7874 w 24066"/>
                <a:gd name="connsiteY3" fmla="*/ 23430 h 23911"/>
                <a:gd name="connsiteX4" fmla="*/ 18844 w 24066"/>
                <a:gd name="connsiteY4" fmla="*/ 20180 h 2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66" h="23911">
                  <a:moveTo>
                    <a:pt x="18844" y="20180"/>
                  </a:moveTo>
                  <a:cubicBezTo>
                    <a:pt x="23380" y="18487"/>
                    <a:pt x="26766" y="1897"/>
                    <a:pt x="21078" y="204"/>
                  </a:cubicBezTo>
                  <a:cubicBezTo>
                    <a:pt x="15390" y="-1489"/>
                    <a:pt x="764" y="7788"/>
                    <a:pt x="154" y="11851"/>
                  </a:cubicBezTo>
                  <a:cubicBezTo>
                    <a:pt x="-794" y="18690"/>
                    <a:pt x="2728" y="21737"/>
                    <a:pt x="7874" y="23430"/>
                  </a:cubicBezTo>
                  <a:cubicBezTo>
                    <a:pt x="13020" y="25123"/>
                    <a:pt x="14307" y="21941"/>
                    <a:pt x="18844" y="2018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 345">
              <a:extLst>
                <a:ext uri="{FF2B5EF4-FFF2-40B4-BE49-F238E27FC236}">
                  <a16:creationId xmlns:a16="http://schemas.microsoft.com/office/drawing/2014/main" id="{1E1A1856-FA9A-2CE2-09D0-F0DEF0AAA5C7}"/>
                </a:ext>
              </a:extLst>
            </p:cNvPr>
            <p:cNvSpPr/>
            <p:nvPr/>
          </p:nvSpPr>
          <p:spPr bwMode="ltGray">
            <a:xfrm>
              <a:off x="12444855" y="4445007"/>
              <a:ext cx="7593" cy="11337"/>
            </a:xfrm>
            <a:custGeom>
              <a:avLst/>
              <a:gdLst>
                <a:gd name="connsiteX0" fmla="*/ 338 w 7593"/>
                <a:gd name="connsiteY0" fmla="*/ 0 h 11337"/>
                <a:gd name="connsiteX1" fmla="*/ 0 w 7593"/>
                <a:gd name="connsiteY1" fmla="*/ 0 h 11337"/>
                <a:gd name="connsiteX2" fmla="*/ 5688 w 7593"/>
                <a:gd name="connsiteY2" fmla="*/ 9954 h 11337"/>
                <a:gd name="connsiteX3" fmla="*/ 338 w 7593"/>
                <a:gd name="connsiteY3" fmla="*/ 0 h 11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93" h="11337">
                  <a:moveTo>
                    <a:pt x="338" y="0"/>
                  </a:moveTo>
                  <a:cubicBezTo>
                    <a:pt x="203" y="0"/>
                    <a:pt x="136" y="0"/>
                    <a:pt x="0" y="0"/>
                  </a:cubicBezTo>
                  <a:cubicBezTo>
                    <a:pt x="1557" y="2031"/>
                    <a:pt x="3656" y="6365"/>
                    <a:pt x="5688" y="9954"/>
                  </a:cubicBezTo>
                  <a:cubicBezTo>
                    <a:pt x="9074" y="15845"/>
                    <a:pt x="8329" y="1083"/>
                    <a:pt x="338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 346">
              <a:extLst>
                <a:ext uri="{FF2B5EF4-FFF2-40B4-BE49-F238E27FC236}">
                  <a16:creationId xmlns:a16="http://schemas.microsoft.com/office/drawing/2014/main" id="{35B4ED1C-11AC-27DC-0850-2C57EEBE9AB4}"/>
                </a:ext>
              </a:extLst>
            </p:cNvPr>
            <p:cNvSpPr/>
            <p:nvPr/>
          </p:nvSpPr>
          <p:spPr bwMode="ltGray">
            <a:xfrm>
              <a:off x="12442485" y="4443871"/>
              <a:ext cx="2369" cy="1068"/>
            </a:xfrm>
            <a:custGeom>
              <a:avLst/>
              <a:gdLst>
                <a:gd name="connsiteX0" fmla="*/ 0 w 2369"/>
                <a:gd name="connsiteY0" fmla="*/ 1069 h 1068"/>
                <a:gd name="connsiteX1" fmla="*/ 2370 w 2369"/>
                <a:gd name="connsiteY1" fmla="*/ 1069 h 1068"/>
                <a:gd name="connsiteX2" fmla="*/ 0 w 2369"/>
                <a:gd name="connsiteY2" fmla="*/ 1069 h 1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69" h="1068">
                  <a:moveTo>
                    <a:pt x="0" y="1069"/>
                  </a:moveTo>
                  <a:cubicBezTo>
                    <a:pt x="609" y="1001"/>
                    <a:pt x="1422" y="1001"/>
                    <a:pt x="2370" y="1069"/>
                  </a:cubicBezTo>
                  <a:cubicBezTo>
                    <a:pt x="1354" y="-218"/>
                    <a:pt x="541" y="-488"/>
                    <a:pt x="0" y="106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 347">
              <a:extLst>
                <a:ext uri="{FF2B5EF4-FFF2-40B4-BE49-F238E27FC236}">
                  <a16:creationId xmlns:a16="http://schemas.microsoft.com/office/drawing/2014/main" id="{DCA790B2-23C4-909F-2654-3F58AA78FF23}"/>
                </a:ext>
              </a:extLst>
            </p:cNvPr>
            <p:cNvSpPr/>
            <p:nvPr/>
          </p:nvSpPr>
          <p:spPr bwMode="ltGray">
            <a:xfrm>
              <a:off x="12440343" y="4444940"/>
              <a:ext cx="2141" cy="2209"/>
            </a:xfrm>
            <a:custGeom>
              <a:avLst/>
              <a:gdLst>
                <a:gd name="connsiteX0" fmla="*/ 2074 w 2141"/>
                <a:gd name="connsiteY0" fmla="*/ 136 h 2209"/>
                <a:gd name="connsiteX1" fmla="*/ 2142 w 2141"/>
                <a:gd name="connsiteY1" fmla="*/ 0 h 2209"/>
                <a:gd name="connsiteX2" fmla="*/ 2074 w 2141"/>
                <a:gd name="connsiteY2" fmla="*/ 136 h 2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41" h="2209">
                  <a:moveTo>
                    <a:pt x="2074" y="136"/>
                  </a:moveTo>
                  <a:cubicBezTo>
                    <a:pt x="2074" y="68"/>
                    <a:pt x="2142" y="68"/>
                    <a:pt x="2142" y="0"/>
                  </a:cubicBezTo>
                  <a:cubicBezTo>
                    <a:pt x="-1989" y="542"/>
                    <a:pt x="923" y="4605"/>
                    <a:pt x="2074" y="13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 348">
              <a:extLst>
                <a:ext uri="{FF2B5EF4-FFF2-40B4-BE49-F238E27FC236}">
                  <a16:creationId xmlns:a16="http://schemas.microsoft.com/office/drawing/2014/main" id="{88AF3EA0-05A9-634B-8325-2E2710809C3E}"/>
                </a:ext>
              </a:extLst>
            </p:cNvPr>
            <p:cNvSpPr/>
            <p:nvPr/>
          </p:nvSpPr>
          <p:spPr bwMode="ltGray">
            <a:xfrm>
              <a:off x="12957051" y="4508191"/>
              <a:ext cx="26591" cy="20502"/>
            </a:xfrm>
            <a:custGeom>
              <a:avLst/>
              <a:gdLst>
                <a:gd name="connsiteX0" fmla="*/ 25660 w 26591"/>
                <a:gd name="connsiteY0" fmla="*/ 19699 h 20502"/>
                <a:gd name="connsiteX1" fmla="*/ 19363 w 26591"/>
                <a:gd name="connsiteY1" fmla="*/ 265 h 20502"/>
                <a:gd name="connsiteX2" fmla="*/ 132 w 26591"/>
                <a:gd name="connsiteY2" fmla="*/ 6359 h 20502"/>
                <a:gd name="connsiteX3" fmla="*/ 25660 w 26591"/>
                <a:gd name="connsiteY3" fmla="*/ 19699 h 2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591" h="20502">
                  <a:moveTo>
                    <a:pt x="25660" y="19699"/>
                  </a:moveTo>
                  <a:cubicBezTo>
                    <a:pt x="28301" y="16313"/>
                    <a:pt x="25051" y="1416"/>
                    <a:pt x="19363" y="265"/>
                  </a:cubicBezTo>
                  <a:cubicBezTo>
                    <a:pt x="13675" y="-886"/>
                    <a:pt x="1283" y="1822"/>
                    <a:pt x="132" y="6359"/>
                  </a:cubicBezTo>
                  <a:cubicBezTo>
                    <a:pt x="-2035" y="15230"/>
                    <a:pt x="23087" y="23084"/>
                    <a:pt x="25660" y="1969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 349">
              <a:extLst>
                <a:ext uri="{FF2B5EF4-FFF2-40B4-BE49-F238E27FC236}">
                  <a16:creationId xmlns:a16="http://schemas.microsoft.com/office/drawing/2014/main" id="{89CBC51F-27F1-82B4-1119-88CA9E6177F5}"/>
                </a:ext>
              </a:extLst>
            </p:cNvPr>
            <p:cNvSpPr/>
            <p:nvPr/>
          </p:nvSpPr>
          <p:spPr bwMode="ltGray">
            <a:xfrm>
              <a:off x="12773771" y="4603152"/>
              <a:ext cx="16338" cy="16519"/>
            </a:xfrm>
            <a:custGeom>
              <a:avLst/>
              <a:gdLst>
                <a:gd name="connsiteX0" fmla="*/ 16292 w 16338"/>
                <a:gd name="connsiteY0" fmla="*/ 13309 h 16519"/>
                <a:gd name="connsiteX1" fmla="*/ 41 w 16338"/>
                <a:gd name="connsiteY1" fmla="*/ 4235 h 16519"/>
                <a:gd name="connsiteX2" fmla="*/ 16292 w 16338"/>
                <a:gd name="connsiteY2" fmla="*/ 13309 h 16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38" h="16519">
                  <a:moveTo>
                    <a:pt x="16292" y="13309"/>
                  </a:moveTo>
                  <a:cubicBezTo>
                    <a:pt x="15141" y="4235"/>
                    <a:pt x="1734" y="-5922"/>
                    <a:pt x="41" y="4235"/>
                  </a:cubicBezTo>
                  <a:cubicBezTo>
                    <a:pt x="-975" y="9923"/>
                    <a:pt x="17376" y="22382"/>
                    <a:pt x="16292" y="133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 350">
              <a:extLst>
                <a:ext uri="{FF2B5EF4-FFF2-40B4-BE49-F238E27FC236}">
                  <a16:creationId xmlns:a16="http://schemas.microsoft.com/office/drawing/2014/main" id="{A39C57ED-2BAE-71C5-6622-4BC9DE8E880D}"/>
                </a:ext>
              </a:extLst>
            </p:cNvPr>
            <p:cNvSpPr/>
            <p:nvPr/>
          </p:nvSpPr>
          <p:spPr bwMode="ltGray">
            <a:xfrm>
              <a:off x="13070751" y="4611444"/>
              <a:ext cx="86866" cy="38534"/>
            </a:xfrm>
            <a:custGeom>
              <a:avLst/>
              <a:gdLst>
                <a:gd name="connsiteX0" fmla="*/ 2833 w 86866"/>
                <a:gd name="connsiteY0" fmla="*/ 7183 h 38534"/>
                <a:gd name="connsiteX1" fmla="*/ 8521 w 86866"/>
                <a:gd name="connsiteY1" fmla="*/ 20320 h 38534"/>
                <a:gd name="connsiteX2" fmla="*/ 30326 w 86866"/>
                <a:gd name="connsiteY2" fmla="*/ 28039 h 38534"/>
                <a:gd name="connsiteX3" fmla="*/ 49624 w 86866"/>
                <a:gd name="connsiteY3" fmla="*/ 38535 h 38534"/>
                <a:gd name="connsiteX4" fmla="*/ 69532 w 86866"/>
                <a:gd name="connsiteY4" fmla="*/ 32847 h 38534"/>
                <a:gd name="connsiteX5" fmla="*/ 86867 w 86866"/>
                <a:gd name="connsiteY5" fmla="*/ 16460 h 38534"/>
                <a:gd name="connsiteX6" fmla="*/ 76642 w 86866"/>
                <a:gd name="connsiteY6" fmla="*/ 20726 h 38534"/>
                <a:gd name="connsiteX7" fmla="*/ 47525 w 86866"/>
                <a:gd name="connsiteY7" fmla="*/ 6099 h 38534"/>
                <a:gd name="connsiteX8" fmla="*/ 28159 w 86866"/>
                <a:gd name="connsiteY8" fmla="*/ 1021 h 38534"/>
                <a:gd name="connsiteX9" fmla="*/ 2833 w 86866"/>
                <a:gd name="connsiteY9" fmla="*/ 7183 h 38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6866" h="38534">
                  <a:moveTo>
                    <a:pt x="2833" y="7183"/>
                  </a:moveTo>
                  <a:cubicBezTo>
                    <a:pt x="-4615" y="11584"/>
                    <a:pt x="4526" y="19778"/>
                    <a:pt x="8521" y="20320"/>
                  </a:cubicBezTo>
                  <a:cubicBezTo>
                    <a:pt x="12517" y="20861"/>
                    <a:pt x="23486" y="28039"/>
                    <a:pt x="30326" y="28039"/>
                  </a:cubicBezTo>
                  <a:cubicBezTo>
                    <a:pt x="37164" y="28039"/>
                    <a:pt x="42311" y="38535"/>
                    <a:pt x="49624" y="38535"/>
                  </a:cubicBezTo>
                  <a:cubicBezTo>
                    <a:pt x="56937" y="38535"/>
                    <a:pt x="58698" y="33998"/>
                    <a:pt x="69532" y="32847"/>
                  </a:cubicBezTo>
                  <a:cubicBezTo>
                    <a:pt x="79419" y="31831"/>
                    <a:pt x="82804" y="22351"/>
                    <a:pt x="86867" y="16460"/>
                  </a:cubicBezTo>
                  <a:cubicBezTo>
                    <a:pt x="84429" y="18830"/>
                    <a:pt x="80570" y="21606"/>
                    <a:pt x="76642" y="20726"/>
                  </a:cubicBezTo>
                  <a:cubicBezTo>
                    <a:pt x="68652" y="19033"/>
                    <a:pt x="66349" y="10027"/>
                    <a:pt x="47525" y="6099"/>
                  </a:cubicBezTo>
                  <a:cubicBezTo>
                    <a:pt x="28700" y="2172"/>
                    <a:pt x="36149" y="2917"/>
                    <a:pt x="28159" y="1021"/>
                  </a:cubicBezTo>
                  <a:cubicBezTo>
                    <a:pt x="20033" y="-807"/>
                    <a:pt x="16647" y="-943"/>
                    <a:pt x="2833" y="718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 351">
              <a:extLst>
                <a:ext uri="{FF2B5EF4-FFF2-40B4-BE49-F238E27FC236}">
                  <a16:creationId xmlns:a16="http://schemas.microsoft.com/office/drawing/2014/main" id="{ECA9D2DB-7D07-895E-5B3A-6F41060508AC}"/>
                </a:ext>
              </a:extLst>
            </p:cNvPr>
            <p:cNvSpPr/>
            <p:nvPr/>
          </p:nvSpPr>
          <p:spPr bwMode="ltGray">
            <a:xfrm>
              <a:off x="13157550" y="4624912"/>
              <a:ext cx="2418" cy="2992"/>
            </a:xfrm>
            <a:custGeom>
              <a:avLst/>
              <a:gdLst>
                <a:gd name="connsiteX0" fmla="*/ 1084 w 2418"/>
                <a:gd name="connsiteY0" fmla="*/ 1435 h 2992"/>
                <a:gd name="connsiteX1" fmla="*/ 0 w 2418"/>
                <a:gd name="connsiteY1" fmla="*/ 2993 h 2992"/>
                <a:gd name="connsiteX2" fmla="*/ 1084 w 2418"/>
                <a:gd name="connsiteY2" fmla="*/ 1435 h 2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18" h="2992">
                  <a:moveTo>
                    <a:pt x="1084" y="1435"/>
                  </a:moveTo>
                  <a:cubicBezTo>
                    <a:pt x="677" y="1909"/>
                    <a:pt x="338" y="2451"/>
                    <a:pt x="0" y="2993"/>
                  </a:cubicBezTo>
                  <a:cubicBezTo>
                    <a:pt x="2505" y="555"/>
                    <a:pt x="3386" y="-1477"/>
                    <a:pt x="1084" y="143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 352">
              <a:extLst>
                <a:ext uri="{FF2B5EF4-FFF2-40B4-BE49-F238E27FC236}">
                  <a16:creationId xmlns:a16="http://schemas.microsoft.com/office/drawing/2014/main" id="{0C76F16A-29D7-FFDA-3211-35B041514092}"/>
                </a:ext>
              </a:extLst>
            </p:cNvPr>
            <p:cNvSpPr/>
            <p:nvPr/>
          </p:nvSpPr>
          <p:spPr bwMode="ltGray">
            <a:xfrm>
              <a:off x="13351934" y="4608395"/>
              <a:ext cx="79329" cy="40823"/>
            </a:xfrm>
            <a:custGeom>
              <a:avLst/>
              <a:gdLst>
                <a:gd name="connsiteX0" fmla="*/ 79251 w 79329"/>
                <a:gd name="connsiteY0" fmla="*/ 1971 h 40823"/>
                <a:gd name="connsiteX1" fmla="*/ 57650 w 79329"/>
                <a:gd name="connsiteY1" fmla="*/ 2580 h 40823"/>
                <a:gd name="connsiteX2" fmla="*/ 41602 w 79329"/>
                <a:gd name="connsiteY2" fmla="*/ 19712 h 40823"/>
                <a:gd name="connsiteX3" fmla="*/ 37336 w 79329"/>
                <a:gd name="connsiteY3" fmla="*/ 18222 h 40823"/>
                <a:gd name="connsiteX4" fmla="*/ 13162 w 79329"/>
                <a:gd name="connsiteY4" fmla="*/ 17545 h 40823"/>
                <a:gd name="connsiteX5" fmla="*/ 2259 w 79329"/>
                <a:gd name="connsiteY5" fmla="*/ 36776 h 40823"/>
                <a:gd name="connsiteX6" fmla="*/ 25012 w 79329"/>
                <a:gd name="connsiteY6" fmla="*/ 40230 h 40823"/>
                <a:gd name="connsiteX7" fmla="*/ 48441 w 79329"/>
                <a:gd name="connsiteY7" fmla="*/ 26957 h 40823"/>
                <a:gd name="connsiteX8" fmla="*/ 68349 w 79329"/>
                <a:gd name="connsiteY8" fmla="*/ 30817 h 40823"/>
                <a:gd name="connsiteX9" fmla="*/ 63676 w 79329"/>
                <a:gd name="connsiteY9" fmla="*/ 5628 h 40823"/>
                <a:gd name="connsiteX10" fmla="*/ 79251 w 79329"/>
                <a:gd name="connsiteY10" fmla="*/ 1971 h 40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329" h="40823">
                  <a:moveTo>
                    <a:pt x="79251" y="1971"/>
                  </a:moveTo>
                  <a:cubicBezTo>
                    <a:pt x="78100" y="75"/>
                    <a:pt x="65640" y="-1550"/>
                    <a:pt x="57650" y="2580"/>
                  </a:cubicBezTo>
                  <a:cubicBezTo>
                    <a:pt x="49659" y="6711"/>
                    <a:pt x="45394" y="21270"/>
                    <a:pt x="41602" y="19712"/>
                  </a:cubicBezTo>
                  <a:cubicBezTo>
                    <a:pt x="37809" y="18222"/>
                    <a:pt x="42008" y="16936"/>
                    <a:pt x="37336" y="18222"/>
                  </a:cubicBezTo>
                  <a:cubicBezTo>
                    <a:pt x="23048" y="21947"/>
                    <a:pt x="23048" y="15717"/>
                    <a:pt x="13162" y="17545"/>
                  </a:cubicBezTo>
                  <a:cubicBezTo>
                    <a:pt x="3275" y="19373"/>
                    <a:pt x="-3835" y="32239"/>
                    <a:pt x="2259" y="36776"/>
                  </a:cubicBezTo>
                  <a:cubicBezTo>
                    <a:pt x="8354" y="41313"/>
                    <a:pt x="15464" y="41313"/>
                    <a:pt x="25012" y="40230"/>
                  </a:cubicBezTo>
                  <a:cubicBezTo>
                    <a:pt x="34491" y="39079"/>
                    <a:pt x="42008" y="27702"/>
                    <a:pt x="48441" y="26957"/>
                  </a:cubicBezTo>
                  <a:cubicBezTo>
                    <a:pt x="54874" y="26213"/>
                    <a:pt x="68349" y="35760"/>
                    <a:pt x="68349" y="30817"/>
                  </a:cubicBezTo>
                  <a:cubicBezTo>
                    <a:pt x="68349" y="25874"/>
                    <a:pt x="58733" y="9826"/>
                    <a:pt x="63676" y="5628"/>
                  </a:cubicBezTo>
                  <a:cubicBezTo>
                    <a:pt x="68620" y="1497"/>
                    <a:pt x="80402" y="3867"/>
                    <a:pt x="79251" y="197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 353">
              <a:extLst>
                <a:ext uri="{FF2B5EF4-FFF2-40B4-BE49-F238E27FC236}">
                  <a16:creationId xmlns:a16="http://schemas.microsoft.com/office/drawing/2014/main" id="{D3FF588E-524A-66CA-7C1C-3A12E7A9A6C6}"/>
                </a:ext>
              </a:extLst>
            </p:cNvPr>
            <p:cNvSpPr/>
            <p:nvPr/>
          </p:nvSpPr>
          <p:spPr bwMode="ltGray">
            <a:xfrm>
              <a:off x="13199117" y="4583869"/>
              <a:ext cx="27626" cy="24634"/>
            </a:xfrm>
            <a:custGeom>
              <a:avLst/>
              <a:gdLst>
                <a:gd name="connsiteX0" fmla="*/ 25741 w 27626"/>
                <a:gd name="connsiteY0" fmla="*/ 1375 h 24634"/>
                <a:gd name="connsiteX1" fmla="*/ 13823 w 27626"/>
                <a:gd name="connsiteY1" fmla="*/ 2052 h 24634"/>
                <a:gd name="connsiteX2" fmla="*/ 10 w 27626"/>
                <a:gd name="connsiteY2" fmla="*/ 18439 h 24634"/>
                <a:gd name="connsiteX3" fmla="*/ 18699 w 27626"/>
                <a:gd name="connsiteY3" fmla="*/ 23517 h 24634"/>
                <a:gd name="connsiteX4" fmla="*/ 19782 w 27626"/>
                <a:gd name="connsiteY4" fmla="*/ 7469 h 24634"/>
                <a:gd name="connsiteX5" fmla="*/ 25741 w 27626"/>
                <a:gd name="connsiteY5" fmla="*/ 1375 h 2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626" h="24634">
                  <a:moveTo>
                    <a:pt x="25741" y="1375"/>
                  </a:moveTo>
                  <a:cubicBezTo>
                    <a:pt x="19647" y="969"/>
                    <a:pt x="17615" y="-1875"/>
                    <a:pt x="13823" y="2052"/>
                  </a:cubicBezTo>
                  <a:cubicBezTo>
                    <a:pt x="8136" y="8824"/>
                    <a:pt x="-329" y="14985"/>
                    <a:pt x="10" y="18439"/>
                  </a:cubicBezTo>
                  <a:cubicBezTo>
                    <a:pt x="416" y="21825"/>
                    <a:pt x="14568" y="26903"/>
                    <a:pt x="18699" y="23517"/>
                  </a:cubicBezTo>
                  <a:cubicBezTo>
                    <a:pt x="22897" y="20132"/>
                    <a:pt x="18225" y="10110"/>
                    <a:pt x="19782" y="7469"/>
                  </a:cubicBezTo>
                  <a:cubicBezTo>
                    <a:pt x="21340" y="4761"/>
                    <a:pt x="31836" y="1714"/>
                    <a:pt x="25741" y="137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 354">
              <a:extLst>
                <a:ext uri="{FF2B5EF4-FFF2-40B4-BE49-F238E27FC236}">
                  <a16:creationId xmlns:a16="http://schemas.microsoft.com/office/drawing/2014/main" id="{C9A68852-5FAF-0C6A-6862-3CE70B8E6D97}"/>
                </a:ext>
              </a:extLst>
            </p:cNvPr>
            <p:cNvSpPr/>
            <p:nvPr/>
          </p:nvSpPr>
          <p:spPr bwMode="ltGray">
            <a:xfrm>
              <a:off x="13181588" y="4610004"/>
              <a:ext cx="15676" cy="8935"/>
            </a:xfrm>
            <a:custGeom>
              <a:avLst/>
              <a:gdLst>
                <a:gd name="connsiteX0" fmla="*/ 6840 w 15676"/>
                <a:gd name="connsiteY0" fmla="*/ 8082 h 8935"/>
                <a:gd name="connsiteX1" fmla="*/ 14898 w 15676"/>
                <a:gd name="connsiteY1" fmla="*/ 3680 h 8935"/>
                <a:gd name="connsiteX2" fmla="*/ 11580 w 15676"/>
                <a:gd name="connsiteY2" fmla="*/ 4086 h 8935"/>
                <a:gd name="connsiteX3" fmla="*/ 0 w 15676"/>
                <a:gd name="connsiteY3" fmla="*/ 227 h 8935"/>
                <a:gd name="connsiteX4" fmla="*/ 6840 w 15676"/>
                <a:gd name="connsiteY4" fmla="*/ 8082 h 8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8935">
                  <a:moveTo>
                    <a:pt x="6840" y="8082"/>
                  </a:moveTo>
                  <a:cubicBezTo>
                    <a:pt x="11376" y="7337"/>
                    <a:pt x="17945" y="8691"/>
                    <a:pt x="14898" y="3680"/>
                  </a:cubicBezTo>
                  <a:cubicBezTo>
                    <a:pt x="11850" y="-1263"/>
                    <a:pt x="13882" y="1852"/>
                    <a:pt x="11580" y="4086"/>
                  </a:cubicBezTo>
                  <a:cubicBezTo>
                    <a:pt x="9277" y="6321"/>
                    <a:pt x="-67" y="-1399"/>
                    <a:pt x="0" y="227"/>
                  </a:cubicBezTo>
                  <a:cubicBezTo>
                    <a:pt x="339" y="11535"/>
                    <a:pt x="2303" y="8894"/>
                    <a:pt x="6840" y="808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 355">
              <a:extLst>
                <a:ext uri="{FF2B5EF4-FFF2-40B4-BE49-F238E27FC236}">
                  <a16:creationId xmlns:a16="http://schemas.microsoft.com/office/drawing/2014/main" id="{8B9808D5-E54B-01FD-8102-2A5E3957C1A2}"/>
                </a:ext>
              </a:extLst>
            </p:cNvPr>
            <p:cNvSpPr/>
            <p:nvPr/>
          </p:nvSpPr>
          <p:spPr bwMode="ltGray">
            <a:xfrm>
              <a:off x="13105604" y="4433808"/>
              <a:ext cx="22987" cy="23884"/>
            </a:xfrm>
            <a:custGeom>
              <a:avLst/>
              <a:gdLst>
                <a:gd name="connsiteX0" fmla="*/ 11995 w 22987"/>
                <a:gd name="connsiteY0" fmla="*/ 432 h 23884"/>
                <a:gd name="connsiteX1" fmla="*/ 5426 w 22987"/>
                <a:gd name="connsiteY1" fmla="*/ 8829 h 23884"/>
                <a:gd name="connsiteX2" fmla="*/ 2717 w 22987"/>
                <a:gd name="connsiteY2" fmla="*/ 23320 h 23884"/>
                <a:gd name="connsiteX3" fmla="*/ 22558 w 22987"/>
                <a:gd name="connsiteY3" fmla="*/ 18309 h 23884"/>
                <a:gd name="connsiteX4" fmla="*/ 11995 w 22987"/>
                <a:gd name="connsiteY4" fmla="*/ 432 h 23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87" h="23884">
                  <a:moveTo>
                    <a:pt x="11995" y="432"/>
                  </a:moveTo>
                  <a:cubicBezTo>
                    <a:pt x="7051" y="-1802"/>
                    <a:pt x="9692" y="5172"/>
                    <a:pt x="5426" y="8829"/>
                  </a:cubicBezTo>
                  <a:cubicBezTo>
                    <a:pt x="3124" y="13704"/>
                    <a:pt x="-3783" y="22169"/>
                    <a:pt x="2717" y="23320"/>
                  </a:cubicBezTo>
                  <a:cubicBezTo>
                    <a:pt x="9150" y="24471"/>
                    <a:pt x="20188" y="24336"/>
                    <a:pt x="22558" y="18309"/>
                  </a:cubicBezTo>
                  <a:cubicBezTo>
                    <a:pt x="24928" y="12350"/>
                    <a:pt x="16938" y="2735"/>
                    <a:pt x="11995" y="43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 356">
              <a:extLst>
                <a:ext uri="{FF2B5EF4-FFF2-40B4-BE49-F238E27FC236}">
                  <a16:creationId xmlns:a16="http://schemas.microsoft.com/office/drawing/2014/main" id="{E5BA95D3-6301-D34F-BB09-0D138F408F88}"/>
                </a:ext>
              </a:extLst>
            </p:cNvPr>
            <p:cNvSpPr/>
            <p:nvPr/>
          </p:nvSpPr>
          <p:spPr bwMode="ltGray">
            <a:xfrm>
              <a:off x="13156166" y="4481912"/>
              <a:ext cx="2022" cy="5503"/>
            </a:xfrm>
            <a:custGeom>
              <a:avLst/>
              <a:gdLst>
                <a:gd name="connsiteX0" fmla="*/ 707 w 2022"/>
                <a:gd name="connsiteY0" fmla="*/ 0 h 5503"/>
                <a:gd name="connsiteX1" fmla="*/ 30 w 2022"/>
                <a:gd name="connsiteY1" fmla="*/ 3521 h 5503"/>
                <a:gd name="connsiteX2" fmla="*/ 707 w 2022"/>
                <a:gd name="connsiteY2" fmla="*/ 0 h 5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2" h="5503">
                  <a:moveTo>
                    <a:pt x="707" y="0"/>
                  </a:moveTo>
                  <a:cubicBezTo>
                    <a:pt x="233" y="1354"/>
                    <a:pt x="-105" y="2641"/>
                    <a:pt x="30" y="3521"/>
                  </a:cubicBezTo>
                  <a:cubicBezTo>
                    <a:pt x="775" y="7990"/>
                    <a:pt x="3687" y="4063"/>
                    <a:pt x="707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 357">
              <a:extLst>
                <a:ext uri="{FF2B5EF4-FFF2-40B4-BE49-F238E27FC236}">
                  <a16:creationId xmlns:a16="http://schemas.microsoft.com/office/drawing/2014/main" id="{D04685E8-97DA-8AD5-6B3E-C6FC318D8BDF}"/>
                </a:ext>
              </a:extLst>
            </p:cNvPr>
            <p:cNvSpPr/>
            <p:nvPr/>
          </p:nvSpPr>
          <p:spPr bwMode="ltGray">
            <a:xfrm>
              <a:off x="13138808" y="4461497"/>
              <a:ext cx="24736" cy="20414"/>
            </a:xfrm>
            <a:custGeom>
              <a:avLst/>
              <a:gdLst>
                <a:gd name="connsiteX0" fmla="*/ 24498 w 24736"/>
                <a:gd name="connsiteY0" fmla="*/ 4705 h 20414"/>
                <a:gd name="connsiteX1" fmla="*/ 12512 w 24736"/>
                <a:gd name="connsiteY1" fmla="*/ 2538 h 20414"/>
                <a:gd name="connsiteX2" fmla="*/ 4048 w 24736"/>
                <a:gd name="connsiteY2" fmla="*/ 236 h 20414"/>
                <a:gd name="connsiteX3" fmla="*/ 1136 w 24736"/>
                <a:gd name="connsiteY3" fmla="*/ 13440 h 20414"/>
                <a:gd name="connsiteX4" fmla="*/ 6689 w 24736"/>
                <a:gd name="connsiteY4" fmla="*/ 18315 h 20414"/>
                <a:gd name="connsiteX5" fmla="*/ 17997 w 24736"/>
                <a:gd name="connsiteY5" fmla="*/ 20347 h 20414"/>
                <a:gd name="connsiteX6" fmla="*/ 18065 w 24736"/>
                <a:gd name="connsiteY6" fmla="*/ 20415 h 20414"/>
                <a:gd name="connsiteX7" fmla="*/ 24498 w 24736"/>
                <a:gd name="connsiteY7" fmla="*/ 4705 h 2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736" h="20414">
                  <a:moveTo>
                    <a:pt x="24498" y="4705"/>
                  </a:moveTo>
                  <a:cubicBezTo>
                    <a:pt x="22602" y="2809"/>
                    <a:pt x="14408" y="2199"/>
                    <a:pt x="12512" y="2538"/>
                  </a:cubicBezTo>
                  <a:cubicBezTo>
                    <a:pt x="10616" y="2944"/>
                    <a:pt x="7298" y="-983"/>
                    <a:pt x="4048" y="236"/>
                  </a:cubicBezTo>
                  <a:cubicBezTo>
                    <a:pt x="-2520" y="2673"/>
                    <a:pt x="798" y="9309"/>
                    <a:pt x="1136" y="13440"/>
                  </a:cubicBezTo>
                  <a:cubicBezTo>
                    <a:pt x="1543" y="17570"/>
                    <a:pt x="2152" y="18315"/>
                    <a:pt x="6689" y="18315"/>
                  </a:cubicBezTo>
                  <a:cubicBezTo>
                    <a:pt x="11226" y="18315"/>
                    <a:pt x="14950" y="16149"/>
                    <a:pt x="17997" y="20347"/>
                  </a:cubicBezTo>
                  <a:cubicBezTo>
                    <a:pt x="17997" y="20347"/>
                    <a:pt x="17997" y="20415"/>
                    <a:pt x="18065" y="20415"/>
                  </a:cubicBezTo>
                  <a:cubicBezTo>
                    <a:pt x="20096" y="14726"/>
                    <a:pt x="25988" y="6194"/>
                    <a:pt x="24498" y="47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 358">
              <a:extLst>
                <a:ext uri="{FF2B5EF4-FFF2-40B4-BE49-F238E27FC236}">
                  <a16:creationId xmlns:a16="http://schemas.microsoft.com/office/drawing/2014/main" id="{15B94902-0B43-CBB4-362B-A055CD667C61}"/>
                </a:ext>
              </a:extLst>
            </p:cNvPr>
            <p:cNvSpPr/>
            <p:nvPr/>
          </p:nvSpPr>
          <p:spPr bwMode="ltGray">
            <a:xfrm>
              <a:off x="13164706" y="4535745"/>
              <a:ext cx="6632" cy="4782"/>
            </a:xfrm>
            <a:custGeom>
              <a:avLst/>
              <a:gdLst>
                <a:gd name="connsiteX0" fmla="*/ 1850 w 6632"/>
                <a:gd name="connsiteY0" fmla="*/ 1896 h 4782"/>
                <a:gd name="connsiteX1" fmla="*/ 5235 w 6632"/>
                <a:gd name="connsiteY1" fmla="*/ 4266 h 4782"/>
                <a:gd name="connsiteX2" fmla="*/ 5235 w 6632"/>
                <a:gd name="connsiteY2" fmla="*/ 4266 h 4782"/>
                <a:gd name="connsiteX3" fmla="*/ 5574 w 6632"/>
                <a:gd name="connsiteY3" fmla="*/ 4130 h 4782"/>
                <a:gd name="connsiteX4" fmla="*/ 6116 w 6632"/>
                <a:gd name="connsiteY4" fmla="*/ 0 h 4782"/>
                <a:gd name="connsiteX5" fmla="*/ 5168 w 6632"/>
                <a:gd name="connsiteY5" fmla="*/ 3386 h 4782"/>
                <a:gd name="connsiteX6" fmla="*/ 5235 w 6632"/>
                <a:gd name="connsiteY6" fmla="*/ 4266 h 4782"/>
                <a:gd name="connsiteX7" fmla="*/ 1850 w 6632"/>
                <a:gd name="connsiteY7" fmla="*/ 1896 h 4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32" h="4782">
                  <a:moveTo>
                    <a:pt x="1850" y="1896"/>
                  </a:moveTo>
                  <a:cubicBezTo>
                    <a:pt x="-2552" y="1354"/>
                    <a:pt x="1850" y="6365"/>
                    <a:pt x="5235" y="4266"/>
                  </a:cubicBezTo>
                  <a:cubicBezTo>
                    <a:pt x="5303" y="4875"/>
                    <a:pt x="5371" y="4740"/>
                    <a:pt x="5235" y="4266"/>
                  </a:cubicBezTo>
                  <a:cubicBezTo>
                    <a:pt x="5371" y="4198"/>
                    <a:pt x="5438" y="4198"/>
                    <a:pt x="5574" y="4130"/>
                  </a:cubicBezTo>
                  <a:cubicBezTo>
                    <a:pt x="7199" y="3453"/>
                    <a:pt x="6590" y="1422"/>
                    <a:pt x="6116" y="0"/>
                  </a:cubicBezTo>
                  <a:cubicBezTo>
                    <a:pt x="5709" y="677"/>
                    <a:pt x="5168" y="1693"/>
                    <a:pt x="5168" y="3386"/>
                  </a:cubicBezTo>
                  <a:cubicBezTo>
                    <a:pt x="5168" y="3792"/>
                    <a:pt x="5168" y="4063"/>
                    <a:pt x="5235" y="4266"/>
                  </a:cubicBezTo>
                  <a:cubicBezTo>
                    <a:pt x="5032" y="3521"/>
                    <a:pt x="4220" y="2234"/>
                    <a:pt x="1850" y="189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 359">
              <a:extLst>
                <a:ext uri="{FF2B5EF4-FFF2-40B4-BE49-F238E27FC236}">
                  <a16:creationId xmlns:a16="http://schemas.microsoft.com/office/drawing/2014/main" id="{AC67E14B-BC6C-DCFC-FE9E-17FA96BB1D66}"/>
                </a:ext>
              </a:extLst>
            </p:cNvPr>
            <p:cNvSpPr/>
            <p:nvPr/>
          </p:nvSpPr>
          <p:spPr bwMode="ltGray">
            <a:xfrm>
              <a:off x="13170465" y="4534131"/>
              <a:ext cx="876" cy="1613"/>
            </a:xfrm>
            <a:custGeom>
              <a:avLst/>
              <a:gdLst>
                <a:gd name="connsiteX0" fmla="*/ 357 w 876"/>
                <a:gd name="connsiteY0" fmla="*/ 56 h 1613"/>
                <a:gd name="connsiteX1" fmla="*/ 425 w 876"/>
                <a:gd name="connsiteY1" fmla="*/ 1614 h 1613"/>
                <a:gd name="connsiteX2" fmla="*/ 357 w 876"/>
                <a:gd name="connsiteY2" fmla="*/ 56 h 1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" h="1613">
                  <a:moveTo>
                    <a:pt x="357" y="56"/>
                  </a:moveTo>
                  <a:cubicBezTo>
                    <a:pt x="-252" y="-215"/>
                    <a:pt x="19" y="530"/>
                    <a:pt x="425" y="1614"/>
                  </a:cubicBezTo>
                  <a:cubicBezTo>
                    <a:pt x="899" y="801"/>
                    <a:pt x="1170" y="394"/>
                    <a:pt x="357" y="5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1" name="Freeform 360">
              <a:extLst>
                <a:ext uri="{FF2B5EF4-FFF2-40B4-BE49-F238E27FC236}">
                  <a16:creationId xmlns:a16="http://schemas.microsoft.com/office/drawing/2014/main" id="{563B7D48-BE6D-BC2B-A3EE-9BE8D36C11D5}"/>
                </a:ext>
              </a:extLst>
            </p:cNvPr>
            <p:cNvSpPr/>
            <p:nvPr/>
          </p:nvSpPr>
          <p:spPr bwMode="ltGray">
            <a:xfrm>
              <a:off x="13124572" y="4553100"/>
              <a:ext cx="16931" cy="3930"/>
            </a:xfrm>
            <a:custGeom>
              <a:avLst/>
              <a:gdLst>
                <a:gd name="connsiteX0" fmla="*/ 205 w 16931"/>
                <a:gd name="connsiteY0" fmla="*/ 1944 h 3930"/>
                <a:gd name="connsiteX1" fmla="*/ 8466 w 16931"/>
                <a:gd name="connsiteY1" fmla="*/ 3095 h 3930"/>
                <a:gd name="connsiteX2" fmla="*/ 16727 w 16931"/>
                <a:gd name="connsiteY2" fmla="*/ 1537 h 3930"/>
                <a:gd name="connsiteX3" fmla="*/ 205 w 16931"/>
                <a:gd name="connsiteY3" fmla="*/ 1944 h 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31" h="3930">
                  <a:moveTo>
                    <a:pt x="205" y="1944"/>
                  </a:moveTo>
                  <a:cubicBezTo>
                    <a:pt x="-1285" y="4585"/>
                    <a:pt x="5757" y="4178"/>
                    <a:pt x="8466" y="3095"/>
                  </a:cubicBezTo>
                  <a:cubicBezTo>
                    <a:pt x="11174" y="1944"/>
                    <a:pt x="18217" y="2688"/>
                    <a:pt x="16727" y="1537"/>
                  </a:cubicBezTo>
                  <a:cubicBezTo>
                    <a:pt x="15169" y="386"/>
                    <a:pt x="2100" y="-1442"/>
                    <a:pt x="205" y="19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2" name="Freeform 361">
              <a:extLst>
                <a:ext uri="{FF2B5EF4-FFF2-40B4-BE49-F238E27FC236}">
                  <a16:creationId xmlns:a16="http://schemas.microsoft.com/office/drawing/2014/main" id="{5D68D979-B146-B190-2968-29F721B2280E}"/>
                </a:ext>
              </a:extLst>
            </p:cNvPr>
            <p:cNvSpPr/>
            <p:nvPr/>
          </p:nvSpPr>
          <p:spPr bwMode="ltGray">
            <a:xfrm>
              <a:off x="14993731" y="5517800"/>
              <a:ext cx="64030" cy="126008"/>
            </a:xfrm>
            <a:custGeom>
              <a:avLst/>
              <a:gdLst>
                <a:gd name="connsiteX0" fmla="*/ 47028 w 64030"/>
                <a:gd name="connsiteY0" fmla="*/ 30277 h 126008"/>
                <a:gd name="connsiteX1" fmla="*/ 24682 w 64030"/>
                <a:gd name="connsiteY1" fmla="*/ 821 h 126008"/>
                <a:gd name="connsiteX2" fmla="*/ 372 w 64030"/>
                <a:gd name="connsiteY2" fmla="*/ 13416 h 126008"/>
                <a:gd name="connsiteX3" fmla="*/ 9310 w 64030"/>
                <a:gd name="connsiteY3" fmla="*/ 51742 h 126008"/>
                <a:gd name="connsiteX4" fmla="*/ 1253 w 64030"/>
                <a:gd name="connsiteY4" fmla="*/ 89866 h 126008"/>
                <a:gd name="connsiteX5" fmla="*/ 14051 w 64030"/>
                <a:gd name="connsiteY5" fmla="*/ 122707 h 126008"/>
                <a:gd name="connsiteX6" fmla="*/ 41542 w 64030"/>
                <a:gd name="connsiteY6" fmla="*/ 119593 h 126008"/>
                <a:gd name="connsiteX7" fmla="*/ 64024 w 64030"/>
                <a:gd name="connsiteY7" fmla="*/ 101106 h 126008"/>
                <a:gd name="connsiteX8" fmla="*/ 56033 w 64030"/>
                <a:gd name="connsiteY8" fmla="*/ 64947 h 126008"/>
                <a:gd name="connsiteX9" fmla="*/ 47028 w 64030"/>
                <a:gd name="connsiteY9" fmla="*/ 30277 h 12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030" h="126008">
                  <a:moveTo>
                    <a:pt x="47028" y="30277"/>
                  </a:moveTo>
                  <a:cubicBezTo>
                    <a:pt x="41881" y="16734"/>
                    <a:pt x="30912" y="4207"/>
                    <a:pt x="24682" y="821"/>
                  </a:cubicBezTo>
                  <a:cubicBezTo>
                    <a:pt x="18385" y="-2565"/>
                    <a:pt x="2268" y="5087"/>
                    <a:pt x="372" y="13416"/>
                  </a:cubicBezTo>
                  <a:cubicBezTo>
                    <a:pt x="-2540" y="26282"/>
                    <a:pt x="12696" y="34746"/>
                    <a:pt x="9310" y="51742"/>
                  </a:cubicBezTo>
                  <a:cubicBezTo>
                    <a:pt x="5857" y="68671"/>
                    <a:pt x="-2743" y="75172"/>
                    <a:pt x="1253" y="89866"/>
                  </a:cubicBezTo>
                  <a:cubicBezTo>
                    <a:pt x="5247" y="104560"/>
                    <a:pt x="3283" y="117087"/>
                    <a:pt x="14051" y="122707"/>
                  </a:cubicBezTo>
                  <a:cubicBezTo>
                    <a:pt x="24885" y="128328"/>
                    <a:pt x="29557" y="126431"/>
                    <a:pt x="41542" y="119593"/>
                  </a:cubicBezTo>
                  <a:cubicBezTo>
                    <a:pt x="53528" y="112821"/>
                    <a:pt x="64024" y="115801"/>
                    <a:pt x="64024" y="101106"/>
                  </a:cubicBezTo>
                  <a:cubicBezTo>
                    <a:pt x="64024" y="86412"/>
                    <a:pt x="64565" y="79031"/>
                    <a:pt x="56033" y="64947"/>
                  </a:cubicBezTo>
                  <a:cubicBezTo>
                    <a:pt x="47569" y="50794"/>
                    <a:pt x="52174" y="43887"/>
                    <a:pt x="47028" y="3027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3" name="Freeform 362">
              <a:extLst>
                <a:ext uri="{FF2B5EF4-FFF2-40B4-BE49-F238E27FC236}">
                  <a16:creationId xmlns:a16="http://schemas.microsoft.com/office/drawing/2014/main" id="{4DA079B6-0C5A-8C78-5241-776EEF751D83}"/>
                </a:ext>
              </a:extLst>
            </p:cNvPr>
            <p:cNvSpPr/>
            <p:nvPr/>
          </p:nvSpPr>
          <p:spPr bwMode="ltGray">
            <a:xfrm>
              <a:off x="14992714" y="5512033"/>
              <a:ext cx="13019" cy="9404"/>
            </a:xfrm>
            <a:custGeom>
              <a:avLst/>
              <a:gdLst>
                <a:gd name="connsiteX0" fmla="*/ 11478 w 13019"/>
                <a:gd name="connsiteY0" fmla="*/ 967 h 9404"/>
                <a:gd name="connsiteX1" fmla="*/ 3555 w 13019"/>
                <a:gd name="connsiteY1" fmla="*/ 5978 h 9404"/>
                <a:gd name="connsiteX2" fmla="*/ 3014 w 13019"/>
                <a:gd name="connsiteY2" fmla="*/ 8890 h 9404"/>
                <a:gd name="connsiteX3" fmla="*/ 7077 w 13019"/>
                <a:gd name="connsiteY3" fmla="*/ 2999 h 9404"/>
                <a:gd name="connsiteX4" fmla="*/ 11478 w 13019"/>
                <a:gd name="connsiteY4" fmla="*/ 967 h 9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19" h="9404">
                  <a:moveTo>
                    <a:pt x="11478" y="967"/>
                  </a:moveTo>
                  <a:cubicBezTo>
                    <a:pt x="6941" y="-1267"/>
                    <a:pt x="6467" y="358"/>
                    <a:pt x="3555" y="5978"/>
                  </a:cubicBezTo>
                  <a:cubicBezTo>
                    <a:pt x="1998" y="9025"/>
                    <a:pt x="-3284" y="6858"/>
                    <a:pt x="3014" y="8890"/>
                  </a:cubicBezTo>
                  <a:cubicBezTo>
                    <a:pt x="9311" y="10921"/>
                    <a:pt x="4775" y="6519"/>
                    <a:pt x="7077" y="2999"/>
                  </a:cubicBezTo>
                  <a:cubicBezTo>
                    <a:pt x="9311" y="-455"/>
                    <a:pt x="16015" y="3202"/>
                    <a:pt x="11478" y="9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4" name="Freeform 363">
              <a:extLst>
                <a:ext uri="{FF2B5EF4-FFF2-40B4-BE49-F238E27FC236}">
                  <a16:creationId xmlns:a16="http://schemas.microsoft.com/office/drawing/2014/main" id="{B4820BC5-C02B-25BF-6E97-57A16B2FAB76}"/>
                </a:ext>
              </a:extLst>
            </p:cNvPr>
            <p:cNvSpPr/>
            <p:nvPr/>
          </p:nvSpPr>
          <p:spPr bwMode="ltGray">
            <a:xfrm>
              <a:off x="15415402" y="5386632"/>
              <a:ext cx="15398" cy="41361"/>
            </a:xfrm>
            <a:custGeom>
              <a:avLst/>
              <a:gdLst>
                <a:gd name="connsiteX0" fmla="*/ 11126 w 15398"/>
                <a:gd name="connsiteY0" fmla="*/ 27776 h 41361"/>
                <a:gd name="connsiteX1" fmla="*/ 9636 w 15398"/>
                <a:gd name="connsiteY1" fmla="*/ 12067 h 41361"/>
                <a:gd name="connsiteX2" fmla="*/ 12683 w 15398"/>
                <a:gd name="connsiteY2" fmla="*/ 149 h 41361"/>
                <a:gd name="connsiteX3" fmla="*/ 10381 w 15398"/>
                <a:gd name="connsiteY3" fmla="*/ 5430 h 41361"/>
                <a:gd name="connsiteX4" fmla="*/ 224 w 15398"/>
                <a:gd name="connsiteY4" fmla="*/ 36579 h 41361"/>
                <a:gd name="connsiteX5" fmla="*/ 15256 w 15398"/>
                <a:gd name="connsiteY5" fmla="*/ 37663 h 41361"/>
                <a:gd name="connsiteX6" fmla="*/ 11126 w 15398"/>
                <a:gd name="connsiteY6" fmla="*/ 27776 h 4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98" h="41361">
                  <a:moveTo>
                    <a:pt x="11126" y="27776"/>
                  </a:moveTo>
                  <a:cubicBezTo>
                    <a:pt x="12142" y="20395"/>
                    <a:pt x="11465" y="15994"/>
                    <a:pt x="9636" y="12067"/>
                  </a:cubicBezTo>
                  <a:cubicBezTo>
                    <a:pt x="7808" y="8139"/>
                    <a:pt x="15460" y="3263"/>
                    <a:pt x="12683" y="149"/>
                  </a:cubicBezTo>
                  <a:cubicBezTo>
                    <a:pt x="11735" y="-935"/>
                    <a:pt x="10990" y="4212"/>
                    <a:pt x="10381" y="5430"/>
                  </a:cubicBezTo>
                  <a:cubicBezTo>
                    <a:pt x="5235" y="21276"/>
                    <a:pt x="2526" y="29808"/>
                    <a:pt x="224" y="36579"/>
                  </a:cubicBezTo>
                  <a:cubicBezTo>
                    <a:pt x="-2078" y="43351"/>
                    <a:pt x="14105" y="42199"/>
                    <a:pt x="15256" y="37663"/>
                  </a:cubicBezTo>
                  <a:cubicBezTo>
                    <a:pt x="16408" y="33126"/>
                    <a:pt x="10178" y="35157"/>
                    <a:pt x="11126" y="2777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5" name="Freeform 364">
              <a:extLst>
                <a:ext uri="{FF2B5EF4-FFF2-40B4-BE49-F238E27FC236}">
                  <a16:creationId xmlns:a16="http://schemas.microsoft.com/office/drawing/2014/main" id="{E59ABFD3-80DD-3C05-9AFB-2B5696E45E10}"/>
                </a:ext>
              </a:extLst>
            </p:cNvPr>
            <p:cNvSpPr/>
            <p:nvPr/>
          </p:nvSpPr>
          <p:spPr bwMode="ltGray">
            <a:xfrm>
              <a:off x="15422939" y="5453750"/>
              <a:ext cx="423" cy="1760"/>
            </a:xfrm>
            <a:custGeom>
              <a:avLst/>
              <a:gdLst>
                <a:gd name="connsiteX0" fmla="*/ 339 w 423"/>
                <a:gd name="connsiteY0" fmla="*/ 1151 h 1760"/>
                <a:gd name="connsiteX1" fmla="*/ 407 w 423"/>
                <a:gd name="connsiteY1" fmla="*/ 0 h 1760"/>
                <a:gd name="connsiteX2" fmla="*/ 0 w 423"/>
                <a:gd name="connsiteY2" fmla="*/ 1761 h 1760"/>
                <a:gd name="connsiteX3" fmla="*/ 339 w 423"/>
                <a:gd name="connsiteY3" fmla="*/ 1151 h 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" h="1760">
                  <a:moveTo>
                    <a:pt x="339" y="1151"/>
                  </a:moveTo>
                  <a:cubicBezTo>
                    <a:pt x="474" y="880"/>
                    <a:pt x="407" y="474"/>
                    <a:pt x="407" y="0"/>
                  </a:cubicBezTo>
                  <a:cubicBezTo>
                    <a:pt x="271" y="610"/>
                    <a:pt x="203" y="1151"/>
                    <a:pt x="0" y="1761"/>
                  </a:cubicBezTo>
                  <a:cubicBezTo>
                    <a:pt x="68" y="1558"/>
                    <a:pt x="271" y="1354"/>
                    <a:pt x="339" y="11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6" name="Freeform 365">
              <a:extLst>
                <a:ext uri="{FF2B5EF4-FFF2-40B4-BE49-F238E27FC236}">
                  <a16:creationId xmlns:a16="http://schemas.microsoft.com/office/drawing/2014/main" id="{C1B09529-68CF-D5DC-3080-F04A46D2453A}"/>
                </a:ext>
              </a:extLst>
            </p:cNvPr>
            <p:cNvSpPr/>
            <p:nvPr/>
          </p:nvSpPr>
          <p:spPr bwMode="ltGray">
            <a:xfrm>
              <a:off x="15412144" y="5427415"/>
              <a:ext cx="11489" cy="26334"/>
            </a:xfrm>
            <a:custGeom>
              <a:avLst/>
              <a:gdLst>
                <a:gd name="connsiteX0" fmla="*/ 299 w 11489"/>
                <a:gd name="connsiteY0" fmla="*/ 197 h 26334"/>
                <a:gd name="connsiteX1" fmla="*/ 11201 w 11489"/>
                <a:gd name="connsiteY1" fmla="*/ 26335 h 26334"/>
                <a:gd name="connsiteX2" fmla="*/ 11472 w 11489"/>
                <a:gd name="connsiteY2" fmla="*/ 23423 h 26334"/>
                <a:gd name="connsiteX3" fmla="*/ 7341 w 11489"/>
                <a:gd name="connsiteY3" fmla="*/ 10287 h 26334"/>
                <a:gd name="connsiteX4" fmla="*/ 299 w 11489"/>
                <a:gd name="connsiteY4" fmla="*/ 197 h 26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9" h="26334">
                  <a:moveTo>
                    <a:pt x="299" y="197"/>
                  </a:moveTo>
                  <a:cubicBezTo>
                    <a:pt x="-2071" y="4395"/>
                    <a:pt x="10389" y="20783"/>
                    <a:pt x="11201" y="26335"/>
                  </a:cubicBezTo>
                  <a:cubicBezTo>
                    <a:pt x="11404" y="25252"/>
                    <a:pt x="11539" y="24236"/>
                    <a:pt x="11472" y="23423"/>
                  </a:cubicBezTo>
                  <a:cubicBezTo>
                    <a:pt x="11134" y="18886"/>
                    <a:pt x="7748" y="13131"/>
                    <a:pt x="7341" y="10287"/>
                  </a:cubicBezTo>
                  <a:cubicBezTo>
                    <a:pt x="6935" y="7443"/>
                    <a:pt x="3482" y="-1428"/>
                    <a:pt x="299" y="19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7" name="Freeform 366">
              <a:extLst>
                <a:ext uri="{FF2B5EF4-FFF2-40B4-BE49-F238E27FC236}">
                  <a16:creationId xmlns:a16="http://schemas.microsoft.com/office/drawing/2014/main" id="{A8DEEFD3-61F7-6C3F-0880-BFFB13F05041}"/>
                </a:ext>
              </a:extLst>
            </p:cNvPr>
            <p:cNvSpPr/>
            <p:nvPr/>
          </p:nvSpPr>
          <p:spPr bwMode="ltGray">
            <a:xfrm>
              <a:off x="15414632" y="5455511"/>
              <a:ext cx="8306" cy="9493"/>
            </a:xfrm>
            <a:custGeom>
              <a:avLst/>
              <a:gdLst>
                <a:gd name="connsiteX0" fmla="*/ 926 w 8306"/>
                <a:gd name="connsiteY0" fmla="*/ 9412 h 9493"/>
                <a:gd name="connsiteX1" fmla="*/ 8307 w 8306"/>
                <a:gd name="connsiteY1" fmla="*/ 0 h 9493"/>
                <a:gd name="connsiteX2" fmla="*/ 926 w 8306"/>
                <a:gd name="connsiteY2" fmla="*/ 9412 h 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06" h="9493">
                  <a:moveTo>
                    <a:pt x="926" y="9412"/>
                  </a:moveTo>
                  <a:cubicBezTo>
                    <a:pt x="3837" y="10225"/>
                    <a:pt x="6953" y="4808"/>
                    <a:pt x="8307" y="0"/>
                  </a:cubicBezTo>
                  <a:cubicBezTo>
                    <a:pt x="6072" y="3860"/>
                    <a:pt x="-2867" y="8329"/>
                    <a:pt x="926" y="941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8" name="Freeform 367">
              <a:extLst>
                <a:ext uri="{FF2B5EF4-FFF2-40B4-BE49-F238E27FC236}">
                  <a16:creationId xmlns:a16="http://schemas.microsoft.com/office/drawing/2014/main" id="{7FA0A32E-BB5A-D827-4CF3-8ECEAF845CD8}"/>
                </a:ext>
              </a:extLst>
            </p:cNvPr>
            <p:cNvSpPr/>
            <p:nvPr/>
          </p:nvSpPr>
          <p:spPr bwMode="ltGray">
            <a:xfrm>
              <a:off x="15414845" y="5490519"/>
              <a:ext cx="2270" cy="5689"/>
            </a:xfrm>
            <a:custGeom>
              <a:avLst/>
              <a:gdLst>
                <a:gd name="connsiteX0" fmla="*/ 104 w 2270"/>
                <a:gd name="connsiteY0" fmla="*/ 4401 h 5689"/>
                <a:gd name="connsiteX1" fmla="*/ 2271 w 2270"/>
                <a:gd name="connsiteY1" fmla="*/ 0 h 5689"/>
                <a:gd name="connsiteX2" fmla="*/ 104 w 2270"/>
                <a:gd name="connsiteY2" fmla="*/ 4401 h 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70" h="5689">
                  <a:moveTo>
                    <a:pt x="104" y="4401"/>
                  </a:moveTo>
                  <a:cubicBezTo>
                    <a:pt x="1187" y="6094"/>
                    <a:pt x="1662" y="7313"/>
                    <a:pt x="2271" y="0"/>
                  </a:cubicBezTo>
                  <a:cubicBezTo>
                    <a:pt x="849" y="1964"/>
                    <a:pt x="-370" y="3589"/>
                    <a:pt x="104" y="440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9" name="Freeform 368">
              <a:extLst>
                <a:ext uri="{FF2B5EF4-FFF2-40B4-BE49-F238E27FC236}">
                  <a16:creationId xmlns:a16="http://schemas.microsoft.com/office/drawing/2014/main" id="{93265298-9C8D-C205-FF1A-0C6C40185A02}"/>
                </a:ext>
              </a:extLst>
            </p:cNvPr>
            <p:cNvSpPr/>
            <p:nvPr/>
          </p:nvSpPr>
          <p:spPr bwMode="ltGray">
            <a:xfrm>
              <a:off x="15417116" y="5480009"/>
              <a:ext cx="3304" cy="10443"/>
            </a:xfrm>
            <a:custGeom>
              <a:avLst/>
              <a:gdLst>
                <a:gd name="connsiteX0" fmla="*/ 0 w 3304"/>
                <a:gd name="connsiteY0" fmla="*/ 10240 h 10443"/>
                <a:gd name="connsiteX1" fmla="*/ 0 w 3304"/>
                <a:gd name="connsiteY1" fmla="*/ 10443 h 10443"/>
                <a:gd name="connsiteX2" fmla="*/ 3250 w 3304"/>
                <a:gd name="connsiteY2" fmla="*/ 3198 h 10443"/>
                <a:gd name="connsiteX3" fmla="*/ 0 w 3304"/>
                <a:gd name="connsiteY3" fmla="*/ 10240 h 10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4" h="10443">
                  <a:moveTo>
                    <a:pt x="0" y="10240"/>
                  </a:moveTo>
                  <a:cubicBezTo>
                    <a:pt x="0" y="10307"/>
                    <a:pt x="0" y="10375"/>
                    <a:pt x="0" y="10443"/>
                  </a:cubicBezTo>
                  <a:cubicBezTo>
                    <a:pt x="1693" y="8073"/>
                    <a:pt x="3657" y="5364"/>
                    <a:pt x="3250" y="3198"/>
                  </a:cubicBezTo>
                  <a:cubicBezTo>
                    <a:pt x="1896" y="-4251"/>
                    <a:pt x="609" y="2656"/>
                    <a:pt x="0" y="1024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0" name="Freeform 369">
              <a:extLst>
                <a:ext uri="{FF2B5EF4-FFF2-40B4-BE49-F238E27FC236}">
                  <a16:creationId xmlns:a16="http://schemas.microsoft.com/office/drawing/2014/main" id="{6D403C57-014B-6EB9-DB9C-25DC8862197D}"/>
                </a:ext>
              </a:extLst>
            </p:cNvPr>
            <p:cNvSpPr/>
            <p:nvPr/>
          </p:nvSpPr>
          <p:spPr bwMode="ltGray">
            <a:xfrm>
              <a:off x="15434081" y="5564702"/>
              <a:ext cx="5547" cy="11151"/>
            </a:xfrm>
            <a:custGeom>
              <a:avLst/>
              <a:gdLst>
                <a:gd name="connsiteX0" fmla="*/ 5448 w 5547"/>
                <a:gd name="connsiteY0" fmla="*/ 6669 h 11151"/>
                <a:gd name="connsiteX1" fmla="*/ 572 w 5547"/>
                <a:gd name="connsiteY1" fmla="*/ 3283 h 11151"/>
                <a:gd name="connsiteX2" fmla="*/ 5448 w 5547"/>
                <a:gd name="connsiteY2" fmla="*/ 6669 h 11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47" h="11151">
                  <a:moveTo>
                    <a:pt x="5448" y="6669"/>
                  </a:moveTo>
                  <a:cubicBezTo>
                    <a:pt x="4906" y="-2405"/>
                    <a:pt x="-2001" y="-848"/>
                    <a:pt x="572" y="3283"/>
                  </a:cubicBezTo>
                  <a:cubicBezTo>
                    <a:pt x="4297" y="9309"/>
                    <a:pt x="5990" y="15674"/>
                    <a:pt x="5448" y="666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1" name="Freeform 370">
              <a:extLst>
                <a:ext uri="{FF2B5EF4-FFF2-40B4-BE49-F238E27FC236}">
                  <a16:creationId xmlns:a16="http://schemas.microsoft.com/office/drawing/2014/main" id="{66B23A04-B76C-9074-2F20-8B235D863FC2}"/>
                </a:ext>
              </a:extLst>
            </p:cNvPr>
            <p:cNvSpPr/>
            <p:nvPr/>
          </p:nvSpPr>
          <p:spPr bwMode="ltGray">
            <a:xfrm>
              <a:off x="15461233" y="5595854"/>
              <a:ext cx="13916" cy="32136"/>
            </a:xfrm>
            <a:custGeom>
              <a:avLst/>
              <a:gdLst>
                <a:gd name="connsiteX0" fmla="*/ 7481 w 13916"/>
                <a:gd name="connsiteY0" fmla="*/ 30 h 32136"/>
                <a:gd name="connsiteX1" fmla="*/ 100 w 13916"/>
                <a:gd name="connsiteY1" fmla="*/ 10999 h 32136"/>
                <a:gd name="connsiteX2" fmla="*/ 12966 w 13916"/>
                <a:gd name="connsiteY2" fmla="*/ 29756 h 32136"/>
                <a:gd name="connsiteX3" fmla="*/ 7481 w 13916"/>
                <a:gd name="connsiteY3" fmla="*/ 30 h 32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16" h="32136">
                  <a:moveTo>
                    <a:pt x="7481" y="30"/>
                  </a:moveTo>
                  <a:cubicBezTo>
                    <a:pt x="5179" y="-512"/>
                    <a:pt x="-848" y="6530"/>
                    <a:pt x="100" y="10999"/>
                  </a:cubicBezTo>
                  <a:cubicBezTo>
                    <a:pt x="1454" y="17161"/>
                    <a:pt x="9513" y="39372"/>
                    <a:pt x="12966" y="29756"/>
                  </a:cubicBezTo>
                  <a:cubicBezTo>
                    <a:pt x="16352" y="20073"/>
                    <a:pt x="9783" y="571"/>
                    <a:pt x="7481" y="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2" name="Freeform 371">
              <a:extLst>
                <a:ext uri="{FF2B5EF4-FFF2-40B4-BE49-F238E27FC236}">
                  <a16:creationId xmlns:a16="http://schemas.microsoft.com/office/drawing/2014/main" id="{A0969CA8-A363-99F1-C573-A727851400D0}"/>
                </a:ext>
              </a:extLst>
            </p:cNvPr>
            <p:cNvSpPr/>
            <p:nvPr/>
          </p:nvSpPr>
          <p:spPr bwMode="ltGray">
            <a:xfrm>
              <a:off x="15439326" y="5577283"/>
              <a:ext cx="18087" cy="22115"/>
            </a:xfrm>
            <a:custGeom>
              <a:avLst/>
              <a:gdLst>
                <a:gd name="connsiteX0" fmla="*/ 0 w 18087"/>
                <a:gd name="connsiteY0" fmla="*/ 1468 h 22115"/>
                <a:gd name="connsiteX1" fmla="*/ 10225 w 18087"/>
                <a:gd name="connsiteY1" fmla="*/ 22053 h 22115"/>
                <a:gd name="connsiteX2" fmla="*/ 17606 w 18087"/>
                <a:gd name="connsiteY2" fmla="*/ 3296 h 22115"/>
                <a:gd name="connsiteX3" fmla="*/ 0 w 18087"/>
                <a:gd name="connsiteY3" fmla="*/ 1468 h 22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87" h="22115">
                  <a:moveTo>
                    <a:pt x="0" y="1468"/>
                  </a:moveTo>
                  <a:cubicBezTo>
                    <a:pt x="541" y="8239"/>
                    <a:pt x="3995" y="23204"/>
                    <a:pt x="10225" y="22053"/>
                  </a:cubicBezTo>
                  <a:cubicBezTo>
                    <a:pt x="16454" y="20902"/>
                    <a:pt x="19298" y="5531"/>
                    <a:pt x="17606" y="3296"/>
                  </a:cubicBezTo>
                  <a:cubicBezTo>
                    <a:pt x="15913" y="1062"/>
                    <a:pt x="1693" y="-1782"/>
                    <a:pt x="0" y="146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3" name="Freeform 372">
              <a:extLst>
                <a:ext uri="{FF2B5EF4-FFF2-40B4-BE49-F238E27FC236}">
                  <a16:creationId xmlns:a16="http://schemas.microsoft.com/office/drawing/2014/main" id="{5AFE5F2B-44E2-F105-5DDB-A8450CFACE5E}"/>
                </a:ext>
              </a:extLst>
            </p:cNvPr>
            <p:cNvSpPr/>
            <p:nvPr/>
          </p:nvSpPr>
          <p:spPr bwMode="ltGray">
            <a:xfrm>
              <a:off x="15527686" y="5753683"/>
              <a:ext cx="26472" cy="9761"/>
            </a:xfrm>
            <a:custGeom>
              <a:avLst/>
              <a:gdLst>
                <a:gd name="connsiteX0" fmla="*/ 10232 w 26472"/>
                <a:gd name="connsiteY0" fmla="*/ 178 h 9761"/>
                <a:gd name="connsiteX1" fmla="*/ 7 w 26472"/>
                <a:gd name="connsiteY1" fmla="*/ 5054 h 9761"/>
                <a:gd name="connsiteX2" fmla="*/ 10300 w 26472"/>
                <a:gd name="connsiteY2" fmla="*/ 8778 h 9761"/>
                <a:gd name="connsiteX3" fmla="*/ 26281 w 26472"/>
                <a:gd name="connsiteY3" fmla="*/ 4986 h 9761"/>
                <a:gd name="connsiteX4" fmla="*/ 10232 w 26472"/>
                <a:gd name="connsiteY4" fmla="*/ 178 h 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72" h="9761">
                  <a:moveTo>
                    <a:pt x="10232" y="178"/>
                  </a:moveTo>
                  <a:cubicBezTo>
                    <a:pt x="3867" y="-702"/>
                    <a:pt x="-195" y="1803"/>
                    <a:pt x="7" y="5054"/>
                  </a:cubicBezTo>
                  <a:cubicBezTo>
                    <a:pt x="482" y="12367"/>
                    <a:pt x="6034" y="9049"/>
                    <a:pt x="10300" y="8778"/>
                  </a:cubicBezTo>
                  <a:cubicBezTo>
                    <a:pt x="14566" y="8507"/>
                    <a:pt x="28244" y="9794"/>
                    <a:pt x="26281" y="4986"/>
                  </a:cubicBezTo>
                  <a:cubicBezTo>
                    <a:pt x="24317" y="178"/>
                    <a:pt x="16598" y="990"/>
                    <a:pt x="10232" y="1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4" name="Freeform 373">
              <a:extLst>
                <a:ext uri="{FF2B5EF4-FFF2-40B4-BE49-F238E27FC236}">
                  <a16:creationId xmlns:a16="http://schemas.microsoft.com/office/drawing/2014/main" id="{946D74F8-36A0-17DD-7A38-17CA33DD19B0}"/>
                </a:ext>
              </a:extLst>
            </p:cNvPr>
            <p:cNvSpPr/>
            <p:nvPr/>
          </p:nvSpPr>
          <p:spPr bwMode="ltGray">
            <a:xfrm>
              <a:off x="15575698" y="5811139"/>
              <a:ext cx="1494" cy="414"/>
            </a:xfrm>
            <a:custGeom>
              <a:avLst/>
              <a:gdLst>
                <a:gd name="connsiteX0" fmla="*/ 5 w 1494"/>
                <a:gd name="connsiteY0" fmla="*/ 144 h 414"/>
                <a:gd name="connsiteX1" fmla="*/ 1495 w 1494"/>
                <a:gd name="connsiteY1" fmla="*/ 347 h 414"/>
                <a:gd name="connsiteX2" fmla="*/ 5 w 1494"/>
                <a:gd name="connsiteY2" fmla="*/ 144 h 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4" h="414">
                  <a:moveTo>
                    <a:pt x="5" y="144"/>
                  </a:moveTo>
                  <a:cubicBezTo>
                    <a:pt x="73" y="415"/>
                    <a:pt x="682" y="483"/>
                    <a:pt x="1495" y="347"/>
                  </a:cubicBezTo>
                  <a:cubicBezTo>
                    <a:pt x="547" y="9"/>
                    <a:pt x="-63" y="-127"/>
                    <a:pt x="5" y="1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5" name="Freeform 374">
              <a:extLst>
                <a:ext uri="{FF2B5EF4-FFF2-40B4-BE49-F238E27FC236}">
                  <a16:creationId xmlns:a16="http://schemas.microsoft.com/office/drawing/2014/main" id="{C8791874-2415-B1DB-EED6-0CD2426B9FDD}"/>
                </a:ext>
              </a:extLst>
            </p:cNvPr>
            <p:cNvSpPr/>
            <p:nvPr/>
          </p:nvSpPr>
          <p:spPr bwMode="ltGray">
            <a:xfrm>
              <a:off x="15587011" y="5816497"/>
              <a:ext cx="19188" cy="13415"/>
            </a:xfrm>
            <a:custGeom>
              <a:avLst/>
              <a:gdLst>
                <a:gd name="connsiteX0" fmla="*/ 1287 w 19188"/>
                <a:gd name="connsiteY0" fmla="*/ 677 h 13415"/>
                <a:gd name="connsiteX1" fmla="*/ 0 w 19188"/>
                <a:gd name="connsiteY1" fmla="*/ 0 h 13415"/>
                <a:gd name="connsiteX2" fmla="*/ 7787 w 19188"/>
                <a:gd name="connsiteY2" fmla="*/ 11715 h 13415"/>
                <a:gd name="connsiteX3" fmla="*/ 18419 w 19188"/>
                <a:gd name="connsiteY3" fmla="*/ 10902 h 13415"/>
                <a:gd name="connsiteX4" fmla="*/ 1287 w 19188"/>
                <a:gd name="connsiteY4" fmla="*/ 677 h 1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88" h="13415">
                  <a:moveTo>
                    <a:pt x="1287" y="677"/>
                  </a:moveTo>
                  <a:cubicBezTo>
                    <a:pt x="880" y="474"/>
                    <a:pt x="474" y="203"/>
                    <a:pt x="0" y="0"/>
                  </a:cubicBezTo>
                  <a:cubicBezTo>
                    <a:pt x="3183" y="9954"/>
                    <a:pt x="1828" y="12460"/>
                    <a:pt x="7787" y="11715"/>
                  </a:cubicBezTo>
                  <a:cubicBezTo>
                    <a:pt x="14627" y="10835"/>
                    <a:pt x="21534" y="16522"/>
                    <a:pt x="18419" y="10902"/>
                  </a:cubicBezTo>
                  <a:cubicBezTo>
                    <a:pt x="15304" y="5214"/>
                    <a:pt x="6094" y="3183"/>
                    <a:pt x="1287" y="67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6" name="Freeform 375">
              <a:extLst>
                <a:ext uri="{FF2B5EF4-FFF2-40B4-BE49-F238E27FC236}">
                  <a16:creationId xmlns:a16="http://schemas.microsoft.com/office/drawing/2014/main" id="{C966104C-03AD-10FF-2AC8-1ADD7DECB36B}"/>
                </a:ext>
              </a:extLst>
            </p:cNvPr>
            <p:cNvSpPr/>
            <p:nvPr/>
          </p:nvSpPr>
          <p:spPr bwMode="ltGray">
            <a:xfrm>
              <a:off x="15577261" y="5810860"/>
              <a:ext cx="9750" cy="5636"/>
            </a:xfrm>
            <a:custGeom>
              <a:avLst/>
              <a:gdLst>
                <a:gd name="connsiteX0" fmla="*/ 0 w 9750"/>
                <a:gd name="connsiteY0" fmla="*/ 693 h 5636"/>
                <a:gd name="connsiteX1" fmla="*/ 9750 w 9750"/>
                <a:gd name="connsiteY1" fmla="*/ 5636 h 5636"/>
                <a:gd name="connsiteX2" fmla="*/ 8058 w 9750"/>
                <a:gd name="connsiteY2" fmla="*/ 829 h 5636"/>
                <a:gd name="connsiteX3" fmla="*/ 0 w 9750"/>
                <a:gd name="connsiteY3" fmla="*/ 693 h 5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" h="5636">
                  <a:moveTo>
                    <a:pt x="0" y="693"/>
                  </a:moveTo>
                  <a:cubicBezTo>
                    <a:pt x="2234" y="1574"/>
                    <a:pt x="6433" y="3808"/>
                    <a:pt x="9750" y="5636"/>
                  </a:cubicBezTo>
                  <a:cubicBezTo>
                    <a:pt x="9277" y="4214"/>
                    <a:pt x="8735" y="2589"/>
                    <a:pt x="8058" y="829"/>
                  </a:cubicBezTo>
                  <a:cubicBezTo>
                    <a:pt x="7448" y="-796"/>
                    <a:pt x="2505" y="422"/>
                    <a:pt x="0" y="6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7" name="Freeform 376">
              <a:extLst>
                <a:ext uri="{FF2B5EF4-FFF2-40B4-BE49-F238E27FC236}">
                  <a16:creationId xmlns:a16="http://schemas.microsoft.com/office/drawing/2014/main" id="{11C4CC8F-68D0-6E18-117F-4D74E5FBDF98}"/>
                </a:ext>
              </a:extLst>
            </p:cNvPr>
            <p:cNvSpPr/>
            <p:nvPr/>
          </p:nvSpPr>
          <p:spPr bwMode="ltGray">
            <a:xfrm>
              <a:off x="15625819" y="5889394"/>
              <a:ext cx="22538" cy="31597"/>
            </a:xfrm>
            <a:custGeom>
              <a:avLst/>
              <a:gdLst>
                <a:gd name="connsiteX0" fmla="*/ 17396 w 22538"/>
                <a:gd name="connsiteY0" fmla="*/ 26507 h 31597"/>
                <a:gd name="connsiteX1" fmla="*/ 13401 w 22538"/>
                <a:gd name="connsiteY1" fmla="*/ 9173 h 31597"/>
                <a:gd name="connsiteX2" fmla="*/ 7644 w 22538"/>
                <a:gd name="connsiteY2" fmla="*/ 167 h 31597"/>
                <a:gd name="connsiteX3" fmla="*/ 1619 w 22538"/>
                <a:gd name="connsiteY3" fmla="*/ 8022 h 31597"/>
                <a:gd name="connsiteX4" fmla="*/ 2228 w 22538"/>
                <a:gd name="connsiteY4" fmla="*/ 18179 h 31597"/>
                <a:gd name="connsiteX5" fmla="*/ 13874 w 22538"/>
                <a:gd name="connsiteY5" fmla="*/ 22715 h 31597"/>
                <a:gd name="connsiteX6" fmla="*/ 20375 w 22538"/>
                <a:gd name="connsiteY6" fmla="*/ 31586 h 31597"/>
                <a:gd name="connsiteX7" fmla="*/ 17396 w 22538"/>
                <a:gd name="connsiteY7" fmla="*/ 26507 h 3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538" h="31597">
                  <a:moveTo>
                    <a:pt x="17396" y="26507"/>
                  </a:moveTo>
                  <a:cubicBezTo>
                    <a:pt x="14551" y="21429"/>
                    <a:pt x="15703" y="12288"/>
                    <a:pt x="13401" y="9173"/>
                  </a:cubicBezTo>
                  <a:cubicBezTo>
                    <a:pt x="11098" y="6058"/>
                    <a:pt x="12521" y="-1188"/>
                    <a:pt x="7644" y="167"/>
                  </a:cubicBezTo>
                  <a:cubicBezTo>
                    <a:pt x="2769" y="1589"/>
                    <a:pt x="4530" y="4027"/>
                    <a:pt x="1619" y="8022"/>
                  </a:cubicBezTo>
                  <a:cubicBezTo>
                    <a:pt x="196" y="11678"/>
                    <a:pt x="-1429" y="13980"/>
                    <a:pt x="2228" y="18179"/>
                  </a:cubicBezTo>
                  <a:cubicBezTo>
                    <a:pt x="5885" y="22377"/>
                    <a:pt x="11572" y="19601"/>
                    <a:pt x="13874" y="22715"/>
                  </a:cubicBezTo>
                  <a:cubicBezTo>
                    <a:pt x="16177" y="25830"/>
                    <a:pt x="15228" y="31586"/>
                    <a:pt x="20375" y="31586"/>
                  </a:cubicBezTo>
                  <a:cubicBezTo>
                    <a:pt x="25521" y="31654"/>
                    <a:pt x="20240" y="31586"/>
                    <a:pt x="17396" y="2650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8" name="Freeform 377">
              <a:extLst>
                <a:ext uri="{FF2B5EF4-FFF2-40B4-BE49-F238E27FC236}">
                  <a16:creationId xmlns:a16="http://schemas.microsoft.com/office/drawing/2014/main" id="{4E172B13-96D7-E2D2-A018-FD17D9AEBA4B}"/>
                </a:ext>
              </a:extLst>
            </p:cNvPr>
            <p:cNvSpPr/>
            <p:nvPr/>
          </p:nvSpPr>
          <p:spPr bwMode="ltGray">
            <a:xfrm>
              <a:off x="15677952" y="5948633"/>
              <a:ext cx="24484" cy="26623"/>
            </a:xfrm>
            <a:custGeom>
              <a:avLst/>
              <a:gdLst>
                <a:gd name="connsiteX0" fmla="*/ 1761 w 24484"/>
                <a:gd name="connsiteY0" fmla="*/ 3970 h 26623"/>
                <a:gd name="connsiteX1" fmla="*/ 204 w 24484"/>
                <a:gd name="connsiteY1" fmla="*/ 5189 h 26623"/>
                <a:gd name="connsiteX2" fmla="*/ 6230 w 24484"/>
                <a:gd name="connsiteY2" fmla="*/ 18258 h 26623"/>
                <a:gd name="connsiteX3" fmla="*/ 24445 w 24484"/>
                <a:gd name="connsiteY3" fmla="*/ 23336 h 26623"/>
                <a:gd name="connsiteX4" fmla="*/ 17200 w 24484"/>
                <a:gd name="connsiteY4" fmla="*/ 787 h 26623"/>
                <a:gd name="connsiteX5" fmla="*/ 1761 w 24484"/>
                <a:gd name="connsiteY5" fmla="*/ 3970 h 26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484" h="26623">
                  <a:moveTo>
                    <a:pt x="1761" y="3970"/>
                  </a:moveTo>
                  <a:cubicBezTo>
                    <a:pt x="-541" y="4241"/>
                    <a:pt x="0" y="2412"/>
                    <a:pt x="204" y="5189"/>
                  </a:cubicBezTo>
                  <a:cubicBezTo>
                    <a:pt x="474" y="11418"/>
                    <a:pt x="-67" y="14872"/>
                    <a:pt x="6230" y="18258"/>
                  </a:cubicBezTo>
                  <a:cubicBezTo>
                    <a:pt x="12527" y="21643"/>
                    <a:pt x="23836" y="31801"/>
                    <a:pt x="24445" y="23336"/>
                  </a:cubicBezTo>
                  <a:cubicBezTo>
                    <a:pt x="24987" y="14872"/>
                    <a:pt x="19773" y="3632"/>
                    <a:pt x="17200" y="787"/>
                  </a:cubicBezTo>
                  <a:cubicBezTo>
                    <a:pt x="14695" y="-2057"/>
                    <a:pt x="3995" y="3699"/>
                    <a:pt x="1761" y="397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9" name="Freeform 378">
              <a:extLst>
                <a:ext uri="{FF2B5EF4-FFF2-40B4-BE49-F238E27FC236}">
                  <a16:creationId xmlns:a16="http://schemas.microsoft.com/office/drawing/2014/main" id="{71851B9F-A232-2A8E-5CB3-459CC2F9355A}"/>
                </a:ext>
              </a:extLst>
            </p:cNvPr>
            <p:cNvSpPr/>
            <p:nvPr/>
          </p:nvSpPr>
          <p:spPr bwMode="ltGray">
            <a:xfrm>
              <a:off x="15654384" y="5923364"/>
              <a:ext cx="11070" cy="10239"/>
            </a:xfrm>
            <a:custGeom>
              <a:avLst/>
              <a:gdLst>
                <a:gd name="connsiteX0" fmla="*/ 10770 w 11070"/>
                <a:gd name="connsiteY0" fmla="*/ 54 h 10239"/>
                <a:gd name="connsiteX1" fmla="*/ 3 w 11070"/>
                <a:gd name="connsiteY1" fmla="*/ 5065 h 10239"/>
                <a:gd name="connsiteX2" fmla="*/ 6571 w 11070"/>
                <a:gd name="connsiteY2" fmla="*/ 10076 h 10239"/>
                <a:gd name="connsiteX3" fmla="*/ 10770 w 11070"/>
                <a:gd name="connsiteY3" fmla="*/ 54 h 1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70" h="10239">
                  <a:moveTo>
                    <a:pt x="10770" y="54"/>
                  </a:moveTo>
                  <a:cubicBezTo>
                    <a:pt x="8806" y="-488"/>
                    <a:pt x="-200" y="3169"/>
                    <a:pt x="3" y="5065"/>
                  </a:cubicBezTo>
                  <a:cubicBezTo>
                    <a:pt x="680" y="10550"/>
                    <a:pt x="3389" y="10482"/>
                    <a:pt x="6571" y="10076"/>
                  </a:cubicBezTo>
                  <a:cubicBezTo>
                    <a:pt x="7791" y="6013"/>
                    <a:pt x="12259" y="460"/>
                    <a:pt x="10770" y="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0" name="Freeform 379">
              <a:extLst>
                <a:ext uri="{FF2B5EF4-FFF2-40B4-BE49-F238E27FC236}">
                  <a16:creationId xmlns:a16="http://schemas.microsoft.com/office/drawing/2014/main" id="{EA837AE1-DE5F-23B8-8836-BEF6BE64F497}"/>
                </a:ext>
              </a:extLst>
            </p:cNvPr>
            <p:cNvSpPr/>
            <p:nvPr/>
          </p:nvSpPr>
          <p:spPr bwMode="ltGray">
            <a:xfrm>
              <a:off x="15660507" y="5933101"/>
              <a:ext cx="5139" cy="4238"/>
            </a:xfrm>
            <a:custGeom>
              <a:avLst/>
              <a:gdLst>
                <a:gd name="connsiteX0" fmla="*/ 3631 w 5139"/>
                <a:gd name="connsiteY0" fmla="*/ 0 h 4238"/>
                <a:gd name="connsiteX1" fmla="*/ 381 w 5139"/>
                <a:gd name="connsiteY1" fmla="*/ 271 h 4238"/>
                <a:gd name="connsiteX2" fmla="*/ 245 w 5139"/>
                <a:gd name="connsiteY2" fmla="*/ 3250 h 4238"/>
                <a:gd name="connsiteX3" fmla="*/ 3631 w 5139"/>
                <a:gd name="connsiteY3" fmla="*/ 0 h 4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9" h="4238">
                  <a:moveTo>
                    <a:pt x="3631" y="0"/>
                  </a:moveTo>
                  <a:cubicBezTo>
                    <a:pt x="2547" y="0"/>
                    <a:pt x="1464" y="136"/>
                    <a:pt x="381" y="271"/>
                  </a:cubicBezTo>
                  <a:cubicBezTo>
                    <a:pt x="-25" y="1422"/>
                    <a:pt x="-161" y="2505"/>
                    <a:pt x="245" y="3250"/>
                  </a:cubicBezTo>
                  <a:cubicBezTo>
                    <a:pt x="1938" y="6704"/>
                    <a:pt x="7897" y="0"/>
                    <a:pt x="3631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1" name="Freeform 380">
              <a:extLst>
                <a:ext uri="{FF2B5EF4-FFF2-40B4-BE49-F238E27FC236}">
                  <a16:creationId xmlns:a16="http://schemas.microsoft.com/office/drawing/2014/main" id="{D467A54F-B029-19FC-1FCB-1B0BD1D57C32}"/>
                </a:ext>
              </a:extLst>
            </p:cNvPr>
            <p:cNvSpPr/>
            <p:nvPr/>
          </p:nvSpPr>
          <p:spPr bwMode="ltGray">
            <a:xfrm>
              <a:off x="15740596" y="6020790"/>
              <a:ext cx="19437" cy="30649"/>
            </a:xfrm>
            <a:custGeom>
              <a:avLst/>
              <a:gdLst>
                <a:gd name="connsiteX0" fmla="*/ 1278 w 19437"/>
                <a:gd name="connsiteY0" fmla="*/ 136 h 30649"/>
                <a:gd name="connsiteX1" fmla="*/ 7237 w 19437"/>
                <a:gd name="connsiteY1" fmla="*/ 10293 h 30649"/>
                <a:gd name="connsiteX2" fmla="*/ 14144 w 19437"/>
                <a:gd name="connsiteY2" fmla="*/ 30540 h 30649"/>
                <a:gd name="connsiteX3" fmla="*/ 17124 w 19437"/>
                <a:gd name="connsiteY3" fmla="*/ 12528 h 30649"/>
                <a:gd name="connsiteX4" fmla="*/ 1278 w 19437"/>
                <a:gd name="connsiteY4" fmla="*/ 136 h 30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37" h="30649">
                  <a:moveTo>
                    <a:pt x="1278" y="136"/>
                  </a:moveTo>
                  <a:cubicBezTo>
                    <a:pt x="-3258" y="1558"/>
                    <a:pt x="5612" y="6840"/>
                    <a:pt x="7237" y="10293"/>
                  </a:cubicBezTo>
                  <a:cubicBezTo>
                    <a:pt x="11368" y="19164"/>
                    <a:pt x="9878" y="31962"/>
                    <a:pt x="14144" y="30540"/>
                  </a:cubicBezTo>
                  <a:cubicBezTo>
                    <a:pt x="18410" y="29118"/>
                    <a:pt x="21931" y="16185"/>
                    <a:pt x="17124" y="12528"/>
                  </a:cubicBezTo>
                  <a:cubicBezTo>
                    <a:pt x="12248" y="8804"/>
                    <a:pt x="5815" y="-1285"/>
                    <a:pt x="1278" y="13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2" name="Freeform 381">
              <a:extLst>
                <a:ext uri="{FF2B5EF4-FFF2-40B4-BE49-F238E27FC236}">
                  <a16:creationId xmlns:a16="http://schemas.microsoft.com/office/drawing/2014/main" id="{922B9B6F-BD9E-7B39-6E6E-B722DAA7B598}"/>
                </a:ext>
              </a:extLst>
            </p:cNvPr>
            <p:cNvSpPr/>
            <p:nvPr/>
          </p:nvSpPr>
          <p:spPr bwMode="ltGray">
            <a:xfrm>
              <a:off x="15931008" y="5941805"/>
              <a:ext cx="34185" cy="23717"/>
            </a:xfrm>
            <a:custGeom>
              <a:avLst/>
              <a:gdLst>
                <a:gd name="connsiteX0" fmla="*/ 12384 w 34185"/>
                <a:gd name="connsiteY0" fmla="*/ 22580 h 23717"/>
                <a:gd name="connsiteX1" fmla="*/ 33850 w 34185"/>
                <a:gd name="connsiteY1" fmla="*/ 21429 h 23717"/>
                <a:gd name="connsiteX2" fmla="*/ 24777 w 34185"/>
                <a:gd name="connsiteY2" fmla="*/ 912 h 23717"/>
                <a:gd name="connsiteX3" fmla="*/ 6561 w 34185"/>
                <a:gd name="connsiteY3" fmla="*/ 8428 h 23717"/>
                <a:gd name="connsiteX4" fmla="*/ 1483 w 34185"/>
                <a:gd name="connsiteY4" fmla="*/ 17637 h 23717"/>
                <a:gd name="connsiteX5" fmla="*/ 12384 w 34185"/>
                <a:gd name="connsiteY5" fmla="*/ 22580 h 23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185" h="23717">
                  <a:moveTo>
                    <a:pt x="12384" y="22580"/>
                  </a:moveTo>
                  <a:cubicBezTo>
                    <a:pt x="17802" y="22310"/>
                    <a:pt x="32429" y="25966"/>
                    <a:pt x="33850" y="21429"/>
                  </a:cubicBezTo>
                  <a:cubicBezTo>
                    <a:pt x="35272" y="16892"/>
                    <a:pt x="32157" y="4297"/>
                    <a:pt x="24777" y="912"/>
                  </a:cubicBezTo>
                  <a:cubicBezTo>
                    <a:pt x="17395" y="-2474"/>
                    <a:pt x="9405" y="4365"/>
                    <a:pt x="6561" y="8428"/>
                  </a:cubicBezTo>
                  <a:cubicBezTo>
                    <a:pt x="3175" y="13168"/>
                    <a:pt x="-2783" y="13100"/>
                    <a:pt x="1483" y="17637"/>
                  </a:cubicBezTo>
                  <a:cubicBezTo>
                    <a:pt x="5681" y="22106"/>
                    <a:pt x="6968" y="22851"/>
                    <a:pt x="12384" y="2258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3" name="Freeform 382">
              <a:extLst>
                <a:ext uri="{FF2B5EF4-FFF2-40B4-BE49-F238E27FC236}">
                  <a16:creationId xmlns:a16="http://schemas.microsoft.com/office/drawing/2014/main" id="{C2257D2B-1E53-044D-CD02-BB901BE23FAE}"/>
                </a:ext>
              </a:extLst>
            </p:cNvPr>
            <p:cNvSpPr/>
            <p:nvPr/>
          </p:nvSpPr>
          <p:spPr bwMode="ltGray">
            <a:xfrm>
              <a:off x="15880080" y="5932492"/>
              <a:ext cx="551" cy="4401"/>
            </a:xfrm>
            <a:custGeom>
              <a:avLst/>
              <a:gdLst>
                <a:gd name="connsiteX0" fmla="*/ 136 w 551"/>
                <a:gd name="connsiteY0" fmla="*/ 203 h 4401"/>
                <a:gd name="connsiteX1" fmla="*/ 0 w 551"/>
                <a:gd name="connsiteY1" fmla="*/ 0 h 4401"/>
                <a:gd name="connsiteX2" fmla="*/ 474 w 551"/>
                <a:gd name="connsiteY2" fmla="*/ 4402 h 4401"/>
                <a:gd name="connsiteX3" fmla="*/ 136 w 551"/>
                <a:gd name="connsiteY3" fmla="*/ 203 h 4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1" h="4401">
                  <a:moveTo>
                    <a:pt x="136" y="203"/>
                  </a:moveTo>
                  <a:cubicBezTo>
                    <a:pt x="136" y="136"/>
                    <a:pt x="0" y="68"/>
                    <a:pt x="0" y="0"/>
                  </a:cubicBezTo>
                  <a:cubicBezTo>
                    <a:pt x="68" y="1490"/>
                    <a:pt x="203" y="2979"/>
                    <a:pt x="474" y="4402"/>
                  </a:cubicBezTo>
                  <a:cubicBezTo>
                    <a:pt x="609" y="2912"/>
                    <a:pt x="609" y="1490"/>
                    <a:pt x="136" y="2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4" name="Freeform 383">
              <a:extLst>
                <a:ext uri="{FF2B5EF4-FFF2-40B4-BE49-F238E27FC236}">
                  <a16:creationId xmlns:a16="http://schemas.microsoft.com/office/drawing/2014/main" id="{B0B3CCC1-97B3-C49E-7F34-35B344F92D92}"/>
                </a:ext>
              </a:extLst>
            </p:cNvPr>
            <p:cNvSpPr/>
            <p:nvPr/>
          </p:nvSpPr>
          <p:spPr bwMode="ltGray">
            <a:xfrm>
              <a:off x="15877581" y="5936961"/>
              <a:ext cx="25110" cy="22684"/>
            </a:xfrm>
            <a:custGeom>
              <a:avLst/>
              <a:gdLst>
                <a:gd name="connsiteX0" fmla="*/ 22068 w 25110"/>
                <a:gd name="connsiteY0" fmla="*/ 12527 h 22684"/>
                <a:gd name="connsiteX1" fmla="*/ 2973 w 25110"/>
                <a:gd name="connsiteY1" fmla="*/ 609 h 22684"/>
                <a:gd name="connsiteX2" fmla="*/ 2905 w 25110"/>
                <a:gd name="connsiteY2" fmla="*/ 0 h 22684"/>
                <a:gd name="connsiteX3" fmla="*/ 1957 w 25110"/>
                <a:gd name="connsiteY3" fmla="*/ 18486 h 22684"/>
                <a:gd name="connsiteX4" fmla="*/ 21933 w 25110"/>
                <a:gd name="connsiteY4" fmla="*/ 20517 h 22684"/>
                <a:gd name="connsiteX5" fmla="*/ 22881 w 25110"/>
                <a:gd name="connsiteY5" fmla="*/ 22684 h 22684"/>
                <a:gd name="connsiteX6" fmla="*/ 22068 w 25110"/>
                <a:gd name="connsiteY6" fmla="*/ 12527 h 22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10" h="22684">
                  <a:moveTo>
                    <a:pt x="22068" y="12527"/>
                  </a:moveTo>
                  <a:cubicBezTo>
                    <a:pt x="15500" y="8871"/>
                    <a:pt x="5275" y="13611"/>
                    <a:pt x="2973" y="609"/>
                  </a:cubicBezTo>
                  <a:cubicBezTo>
                    <a:pt x="2905" y="406"/>
                    <a:pt x="2905" y="203"/>
                    <a:pt x="2905" y="0"/>
                  </a:cubicBezTo>
                  <a:cubicBezTo>
                    <a:pt x="2227" y="6568"/>
                    <a:pt x="-2648" y="15100"/>
                    <a:pt x="1957" y="18486"/>
                  </a:cubicBezTo>
                  <a:cubicBezTo>
                    <a:pt x="7645" y="22752"/>
                    <a:pt x="19088" y="17267"/>
                    <a:pt x="21933" y="20517"/>
                  </a:cubicBezTo>
                  <a:cubicBezTo>
                    <a:pt x="22407" y="21059"/>
                    <a:pt x="22677" y="21804"/>
                    <a:pt x="22881" y="22684"/>
                  </a:cubicBezTo>
                  <a:cubicBezTo>
                    <a:pt x="24574" y="17809"/>
                    <a:pt x="27282" y="15439"/>
                    <a:pt x="22068" y="1252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5" name="Freeform 384">
              <a:extLst>
                <a:ext uri="{FF2B5EF4-FFF2-40B4-BE49-F238E27FC236}">
                  <a16:creationId xmlns:a16="http://schemas.microsoft.com/office/drawing/2014/main" id="{32A9D1F0-F054-6163-7061-C939FAAB1317}"/>
                </a:ext>
              </a:extLst>
            </p:cNvPr>
            <p:cNvSpPr/>
            <p:nvPr/>
          </p:nvSpPr>
          <p:spPr bwMode="ltGray">
            <a:xfrm>
              <a:off x="15899450" y="5959645"/>
              <a:ext cx="1237" cy="7382"/>
            </a:xfrm>
            <a:custGeom>
              <a:avLst/>
              <a:gdLst>
                <a:gd name="connsiteX0" fmla="*/ 1011 w 1237"/>
                <a:gd name="connsiteY0" fmla="*/ 0 h 7382"/>
                <a:gd name="connsiteX1" fmla="*/ 63 w 1237"/>
                <a:gd name="connsiteY1" fmla="*/ 4469 h 7382"/>
                <a:gd name="connsiteX2" fmla="*/ 1011 w 1237"/>
                <a:gd name="connsiteY2" fmla="*/ 0 h 7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7" h="7382">
                  <a:moveTo>
                    <a:pt x="1011" y="0"/>
                  </a:moveTo>
                  <a:cubicBezTo>
                    <a:pt x="538" y="1287"/>
                    <a:pt x="199" y="2777"/>
                    <a:pt x="63" y="4469"/>
                  </a:cubicBezTo>
                  <a:cubicBezTo>
                    <a:pt x="-410" y="11376"/>
                    <a:pt x="1960" y="4402"/>
                    <a:pt x="1011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6" name="Freeform 385">
              <a:extLst>
                <a:ext uri="{FF2B5EF4-FFF2-40B4-BE49-F238E27FC236}">
                  <a16:creationId xmlns:a16="http://schemas.microsoft.com/office/drawing/2014/main" id="{3DD65BAA-183E-9E22-A3C1-7C57A1221496}"/>
                </a:ext>
              </a:extLst>
            </p:cNvPr>
            <p:cNvSpPr/>
            <p:nvPr/>
          </p:nvSpPr>
          <p:spPr bwMode="ltGray">
            <a:xfrm>
              <a:off x="15851514" y="5905959"/>
              <a:ext cx="30036" cy="26600"/>
            </a:xfrm>
            <a:custGeom>
              <a:avLst/>
              <a:gdLst>
                <a:gd name="connsiteX0" fmla="*/ 29040 w 30036"/>
                <a:gd name="connsiteY0" fmla="*/ 327 h 26600"/>
                <a:gd name="connsiteX1" fmla="*/ 18544 w 30036"/>
                <a:gd name="connsiteY1" fmla="*/ 10822 h 26600"/>
                <a:gd name="connsiteX2" fmla="*/ 3308 w 30036"/>
                <a:gd name="connsiteY2" fmla="*/ 11568 h 26600"/>
                <a:gd name="connsiteX3" fmla="*/ 7710 w 30036"/>
                <a:gd name="connsiteY3" fmla="*/ 25720 h 26600"/>
                <a:gd name="connsiteX4" fmla="*/ 28498 w 30036"/>
                <a:gd name="connsiteY4" fmla="*/ 26600 h 26600"/>
                <a:gd name="connsiteX5" fmla="*/ 29040 w 30036"/>
                <a:gd name="connsiteY5" fmla="*/ 327 h 2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036" h="26600">
                  <a:moveTo>
                    <a:pt x="29040" y="327"/>
                  </a:moveTo>
                  <a:cubicBezTo>
                    <a:pt x="25925" y="-1637"/>
                    <a:pt x="20846" y="5677"/>
                    <a:pt x="18544" y="10822"/>
                  </a:cubicBezTo>
                  <a:cubicBezTo>
                    <a:pt x="16242" y="15969"/>
                    <a:pt x="5340" y="11568"/>
                    <a:pt x="3308" y="11568"/>
                  </a:cubicBezTo>
                  <a:cubicBezTo>
                    <a:pt x="-4276" y="11568"/>
                    <a:pt x="2902" y="25111"/>
                    <a:pt x="7710" y="25720"/>
                  </a:cubicBezTo>
                  <a:cubicBezTo>
                    <a:pt x="12517" y="26262"/>
                    <a:pt x="25721" y="20438"/>
                    <a:pt x="28498" y="26600"/>
                  </a:cubicBezTo>
                  <a:cubicBezTo>
                    <a:pt x="28024" y="14750"/>
                    <a:pt x="31748" y="2087"/>
                    <a:pt x="29040" y="32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7" name="Freeform 386">
              <a:extLst>
                <a:ext uri="{FF2B5EF4-FFF2-40B4-BE49-F238E27FC236}">
                  <a16:creationId xmlns:a16="http://schemas.microsoft.com/office/drawing/2014/main" id="{C280B874-584E-9B3F-61F2-9011EF731C96}"/>
                </a:ext>
              </a:extLst>
            </p:cNvPr>
            <p:cNvSpPr/>
            <p:nvPr/>
          </p:nvSpPr>
          <p:spPr bwMode="ltGray">
            <a:xfrm>
              <a:off x="15829481" y="5869370"/>
              <a:ext cx="7898" cy="24184"/>
            </a:xfrm>
            <a:custGeom>
              <a:avLst/>
              <a:gdLst>
                <a:gd name="connsiteX0" fmla="*/ 3266 w 7898"/>
                <a:gd name="connsiteY0" fmla="*/ 24051 h 24184"/>
                <a:gd name="connsiteX1" fmla="*/ 6449 w 7898"/>
                <a:gd name="connsiteY1" fmla="*/ 148 h 24184"/>
                <a:gd name="connsiteX2" fmla="*/ 287 w 7898"/>
                <a:gd name="connsiteY2" fmla="*/ 7122 h 24184"/>
                <a:gd name="connsiteX3" fmla="*/ 3266 w 7898"/>
                <a:gd name="connsiteY3" fmla="*/ 24051 h 24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8" h="24184">
                  <a:moveTo>
                    <a:pt x="3266" y="24051"/>
                  </a:moveTo>
                  <a:cubicBezTo>
                    <a:pt x="7804" y="22358"/>
                    <a:pt x="9293" y="1299"/>
                    <a:pt x="6449" y="148"/>
                  </a:cubicBezTo>
                  <a:cubicBezTo>
                    <a:pt x="3605" y="-1003"/>
                    <a:pt x="287" y="4888"/>
                    <a:pt x="287" y="7122"/>
                  </a:cubicBezTo>
                  <a:cubicBezTo>
                    <a:pt x="220" y="10847"/>
                    <a:pt x="-1271" y="25744"/>
                    <a:pt x="3266" y="240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8" name="Freeform 387">
              <a:extLst>
                <a:ext uri="{FF2B5EF4-FFF2-40B4-BE49-F238E27FC236}">
                  <a16:creationId xmlns:a16="http://schemas.microsoft.com/office/drawing/2014/main" id="{E0070116-5963-6136-ECEA-CE1D2D95FF34}"/>
                </a:ext>
              </a:extLst>
            </p:cNvPr>
            <p:cNvSpPr/>
            <p:nvPr/>
          </p:nvSpPr>
          <p:spPr bwMode="ltGray">
            <a:xfrm>
              <a:off x="15833881" y="5853798"/>
              <a:ext cx="18385" cy="23330"/>
            </a:xfrm>
            <a:custGeom>
              <a:avLst/>
              <a:gdLst>
                <a:gd name="connsiteX0" fmla="*/ 16134 w 18385"/>
                <a:gd name="connsiteY0" fmla="*/ 22626 h 23330"/>
                <a:gd name="connsiteX1" fmla="*/ 14035 w 18385"/>
                <a:gd name="connsiteY1" fmla="*/ 415 h 23330"/>
                <a:gd name="connsiteX2" fmla="*/ 18 w 18385"/>
                <a:gd name="connsiteY2" fmla="*/ 9828 h 23330"/>
                <a:gd name="connsiteX3" fmla="*/ 2388 w 18385"/>
                <a:gd name="connsiteY3" fmla="*/ 15922 h 23330"/>
                <a:gd name="connsiteX4" fmla="*/ 16134 w 18385"/>
                <a:gd name="connsiteY4" fmla="*/ 22626 h 23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85" h="23330">
                  <a:moveTo>
                    <a:pt x="16134" y="22626"/>
                  </a:moveTo>
                  <a:cubicBezTo>
                    <a:pt x="18436" y="19511"/>
                    <a:pt x="20535" y="3260"/>
                    <a:pt x="14035" y="415"/>
                  </a:cubicBezTo>
                  <a:cubicBezTo>
                    <a:pt x="8211" y="-2090"/>
                    <a:pt x="2794" y="7458"/>
                    <a:pt x="18" y="9828"/>
                  </a:cubicBezTo>
                  <a:cubicBezTo>
                    <a:pt x="-50" y="12807"/>
                    <a:pt x="-50" y="14703"/>
                    <a:pt x="2388" y="15922"/>
                  </a:cubicBezTo>
                  <a:cubicBezTo>
                    <a:pt x="5841" y="17615"/>
                    <a:pt x="13899" y="25741"/>
                    <a:pt x="16134" y="2262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9" name="Freeform 388">
              <a:extLst>
                <a:ext uri="{FF2B5EF4-FFF2-40B4-BE49-F238E27FC236}">
                  <a16:creationId xmlns:a16="http://schemas.microsoft.com/office/drawing/2014/main" id="{D3C52587-8C91-4CFD-454C-4D13E455F998}"/>
                </a:ext>
              </a:extLst>
            </p:cNvPr>
            <p:cNvSpPr/>
            <p:nvPr/>
          </p:nvSpPr>
          <p:spPr bwMode="ltGray">
            <a:xfrm>
              <a:off x="15832122" y="5859482"/>
              <a:ext cx="1793" cy="4761"/>
            </a:xfrm>
            <a:custGeom>
              <a:avLst/>
              <a:gdLst>
                <a:gd name="connsiteX0" fmla="*/ 829 w 1793"/>
                <a:gd name="connsiteY0" fmla="*/ 4754 h 4761"/>
                <a:gd name="connsiteX1" fmla="*/ 1777 w 1793"/>
                <a:gd name="connsiteY1" fmla="*/ 4212 h 4761"/>
                <a:gd name="connsiteX2" fmla="*/ 1709 w 1793"/>
                <a:gd name="connsiteY2" fmla="*/ 284 h 4761"/>
                <a:gd name="connsiteX3" fmla="*/ 829 w 1793"/>
                <a:gd name="connsiteY3" fmla="*/ 4754 h 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3" h="4761">
                  <a:moveTo>
                    <a:pt x="829" y="4754"/>
                  </a:moveTo>
                  <a:cubicBezTo>
                    <a:pt x="1099" y="4754"/>
                    <a:pt x="1438" y="4483"/>
                    <a:pt x="1777" y="4212"/>
                  </a:cubicBezTo>
                  <a:cubicBezTo>
                    <a:pt x="1777" y="3061"/>
                    <a:pt x="1844" y="1774"/>
                    <a:pt x="1709" y="284"/>
                  </a:cubicBezTo>
                  <a:cubicBezTo>
                    <a:pt x="1573" y="-1409"/>
                    <a:pt x="-1407" y="5024"/>
                    <a:pt x="829" y="47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0" name="Freeform 389">
              <a:extLst>
                <a:ext uri="{FF2B5EF4-FFF2-40B4-BE49-F238E27FC236}">
                  <a16:creationId xmlns:a16="http://schemas.microsoft.com/office/drawing/2014/main" id="{3717ABC5-C71A-E134-D1AB-D8D0D1BCE8E3}"/>
                </a:ext>
              </a:extLst>
            </p:cNvPr>
            <p:cNvSpPr/>
            <p:nvPr/>
          </p:nvSpPr>
          <p:spPr bwMode="ltGray">
            <a:xfrm>
              <a:off x="15807056" y="5815503"/>
              <a:ext cx="37725" cy="13668"/>
            </a:xfrm>
            <a:custGeom>
              <a:avLst/>
              <a:gdLst>
                <a:gd name="connsiteX0" fmla="*/ 37677 w 37725"/>
                <a:gd name="connsiteY0" fmla="*/ 10474 h 13668"/>
                <a:gd name="connsiteX1" fmla="*/ 25014 w 37725"/>
                <a:gd name="connsiteY1" fmla="*/ 4109 h 13668"/>
                <a:gd name="connsiteX2" fmla="*/ 11741 w 37725"/>
                <a:gd name="connsiteY2" fmla="*/ 858 h 13668"/>
                <a:gd name="connsiteX3" fmla="*/ 10658 w 37725"/>
                <a:gd name="connsiteY3" fmla="*/ 5666 h 13668"/>
                <a:gd name="connsiteX4" fmla="*/ 8491 w 37725"/>
                <a:gd name="connsiteY4" fmla="*/ 2686 h 13668"/>
                <a:gd name="connsiteX5" fmla="*/ 27 w 37725"/>
                <a:gd name="connsiteY5" fmla="*/ 2619 h 13668"/>
                <a:gd name="connsiteX6" fmla="*/ 10523 w 37725"/>
                <a:gd name="connsiteY6" fmla="*/ 9864 h 13668"/>
                <a:gd name="connsiteX7" fmla="*/ 10726 w 37725"/>
                <a:gd name="connsiteY7" fmla="*/ 8713 h 13668"/>
                <a:gd name="connsiteX8" fmla="*/ 12148 w 37725"/>
                <a:gd name="connsiteY8" fmla="*/ 12505 h 13668"/>
                <a:gd name="connsiteX9" fmla="*/ 22509 w 37725"/>
                <a:gd name="connsiteY9" fmla="*/ 8849 h 13668"/>
                <a:gd name="connsiteX10" fmla="*/ 37677 w 37725"/>
                <a:gd name="connsiteY10" fmla="*/ 10474 h 13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25" h="13668">
                  <a:moveTo>
                    <a:pt x="37677" y="10474"/>
                  </a:moveTo>
                  <a:cubicBezTo>
                    <a:pt x="38421" y="3838"/>
                    <a:pt x="30431" y="4109"/>
                    <a:pt x="25014" y="4109"/>
                  </a:cubicBezTo>
                  <a:cubicBezTo>
                    <a:pt x="19596" y="4109"/>
                    <a:pt x="12622" y="-2257"/>
                    <a:pt x="11741" y="858"/>
                  </a:cubicBezTo>
                  <a:cubicBezTo>
                    <a:pt x="11200" y="2890"/>
                    <a:pt x="10862" y="4379"/>
                    <a:pt x="10658" y="5666"/>
                  </a:cubicBezTo>
                  <a:cubicBezTo>
                    <a:pt x="10252" y="4176"/>
                    <a:pt x="9439" y="3160"/>
                    <a:pt x="8491" y="2686"/>
                  </a:cubicBezTo>
                  <a:cubicBezTo>
                    <a:pt x="6798" y="1806"/>
                    <a:pt x="298" y="1265"/>
                    <a:pt x="27" y="2619"/>
                  </a:cubicBezTo>
                  <a:cubicBezTo>
                    <a:pt x="-582" y="6005"/>
                    <a:pt x="9371" y="13792"/>
                    <a:pt x="10523" y="9864"/>
                  </a:cubicBezTo>
                  <a:cubicBezTo>
                    <a:pt x="10658" y="9458"/>
                    <a:pt x="10658" y="9119"/>
                    <a:pt x="10726" y="8713"/>
                  </a:cubicBezTo>
                  <a:cubicBezTo>
                    <a:pt x="10929" y="9864"/>
                    <a:pt x="11403" y="11016"/>
                    <a:pt x="12148" y="12505"/>
                  </a:cubicBezTo>
                  <a:cubicBezTo>
                    <a:pt x="14112" y="16433"/>
                    <a:pt x="20206" y="9187"/>
                    <a:pt x="22509" y="8849"/>
                  </a:cubicBezTo>
                  <a:cubicBezTo>
                    <a:pt x="24743" y="8578"/>
                    <a:pt x="36932" y="17177"/>
                    <a:pt x="37677" y="104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1" name="Freeform 390">
              <a:extLst>
                <a:ext uri="{FF2B5EF4-FFF2-40B4-BE49-F238E27FC236}">
                  <a16:creationId xmlns:a16="http://schemas.microsoft.com/office/drawing/2014/main" id="{839DFB06-F645-2825-43B5-B1B344309BE0}"/>
                </a:ext>
              </a:extLst>
            </p:cNvPr>
            <p:cNvSpPr/>
            <p:nvPr/>
          </p:nvSpPr>
          <p:spPr bwMode="ltGray">
            <a:xfrm>
              <a:off x="15748339" y="5806647"/>
              <a:ext cx="16806" cy="8440"/>
            </a:xfrm>
            <a:custGeom>
              <a:avLst/>
              <a:gdLst>
                <a:gd name="connsiteX0" fmla="*/ 36 w 16806"/>
                <a:gd name="connsiteY0" fmla="*/ 979 h 8440"/>
                <a:gd name="connsiteX1" fmla="*/ 7620 w 16806"/>
                <a:gd name="connsiteY1" fmla="*/ 7750 h 8440"/>
                <a:gd name="connsiteX2" fmla="*/ 16491 w 16806"/>
                <a:gd name="connsiteY2" fmla="*/ 5110 h 8440"/>
                <a:gd name="connsiteX3" fmla="*/ 36 w 16806"/>
                <a:gd name="connsiteY3" fmla="*/ 979 h 8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06" h="8440">
                  <a:moveTo>
                    <a:pt x="36" y="979"/>
                  </a:moveTo>
                  <a:cubicBezTo>
                    <a:pt x="2067" y="5854"/>
                    <a:pt x="5047" y="7479"/>
                    <a:pt x="7620" y="7750"/>
                  </a:cubicBezTo>
                  <a:cubicBezTo>
                    <a:pt x="10194" y="8021"/>
                    <a:pt x="18522" y="10188"/>
                    <a:pt x="16491" y="5110"/>
                  </a:cubicBezTo>
                  <a:cubicBezTo>
                    <a:pt x="14527" y="-37"/>
                    <a:pt x="-844" y="-1053"/>
                    <a:pt x="36" y="9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2" name="Freeform 391">
              <a:extLst>
                <a:ext uri="{FF2B5EF4-FFF2-40B4-BE49-F238E27FC236}">
                  <a16:creationId xmlns:a16="http://schemas.microsoft.com/office/drawing/2014/main" id="{998CE2E6-1EB3-6663-D6DB-70CB0D7E51BE}"/>
                </a:ext>
              </a:extLst>
            </p:cNvPr>
            <p:cNvSpPr/>
            <p:nvPr/>
          </p:nvSpPr>
          <p:spPr bwMode="ltGray">
            <a:xfrm>
              <a:off x="15501268" y="5663096"/>
              <a:ext cx="645588" cy="493572"/>
            </a:xfrm>
            <a:custGeom>
              <a:avLst/>
              <a:gdLst>
                <a:gd name="connsiteX0" fmla="*/ 560625 w 645588"/>
                <a:gd name="connsiteY0" fmla="*/ 469018 h 493572"/>
                <a:gd name="connsiteX1" fmla="*/ 583852 w 645588"/>
                <a:gd name="connsiteY1" fmla="*/ 471998 h 493572"/>
                <a:gd name="connsiteX2" fmla="*/ 607145 w 645588"/>
                <a:gd name="connsiteY2" fmla="*/ 482697 h 493572"/>
                <a:gd name="connsiteX3" fmla="*/ 626986 w 645588"/>
                <a:gd name="connsiteY3" fmla="*/ 483645 h 493572"/>
                <a:gd name="connsiteX4" fmla="*/ 639648 w 645588"/>
                <a:gd name="connsiteY4" fmla="*/ 491296 h 493572"/>
                <a:gd name="connsiteX5" fmla="*/ 635382 w 645588"/>
                <a:gd name="connsiteY5" fmla="*/ 471795 h 493572"/>
                <a:gd name="connsiteX6" fmla="*/ 642695 w 645588"/>
                <a:gd name="connsiteY6" fmla="*/ 454189 h 493572"/>
                <a:gd name="connsiteX7" fmla="*/ 602066 w 645588"/>
                <a:gd name="connsiteY7" fmla="*/ 466310 h 493572"/>
                <a:gd name="connsiteX8" fmla="*/ 595363 w 645588"/>
                <a:gd name="connsiteY8" fmla="*/ 446605 h 493572"/>
                <a:gd name="connsiteX9" fmla="*/ 595159 w 645588"/>
                <a:gd name="connsiteY9" fmla="*/ 436651 h 493572"/>
                <a:gd name="connsiteX10" fmla="*/ 600916 w 645588"/>
                <a:gd name="connsiteY10" fmla="*/ 435906 h 493572"/>
                <a:gd name="connsiteX11" fmla="*/ 625428 w 645588"/>
                <a:gd name="connsiteY11" fmla="*/ 438953 h 493572"/>
                <a:gd name="connsiteX12" fmla="*/ 645133 w 645588"/>
                <a:gd name="connsiteY12" fmla="*/ 432317 h 493572"/>
                <a:gd name="connsiteX13" fmla="*/ 628002 w 645588"/>
                <a:gd name="connsiteY13" fmla="*/ 421076 h 493572"/>
                <a:gd name="connsiteX14" fmla="*/ 602473 w 645588"/>
                <a:gd name="connsiteY14" fmla="*/ 424192 h 493572"/>
                <a:gd name="connsiteX15" fmla="*/ 591639 w 645588"/>
                <a:gd name="connsiteY15" fmla="*/ 427442 h 493572"/>
                <a:gd name="connsiteX16" fmla="*/ 585205 w 645588"/>
                <a:gd name="connsiteY16" fmla="*/ 422769 h 493572"/>
                <a:gd name="connsiteX17" fmla="*/ 559407 w 645588"/>
                <a:gd name="connsiteY17" fmla="*/ 423988 h 493572"/>
                <a:gd name="connsiteX18" fmla="*/ 539025 w 645588"/>
                <a:gd name="connsiteY18" fmla="*/ 411326 h 493572"/>
                <a:gd name="connsiteX19" fmla="*/ 517830 w 645588"/>
                <a:gd name="connsiteY19" fmla="*/ 415592 h 493572"/>
                <a:gd name="connsiteX20" fmla="*/ 511126 w 645588"/>
                <a:gd name="connsiteY20" fmla="*/ 432791 h 493572"/>
                <a:gd name="connsiteX21" fmla="*/ 474153 w 645588"/>
                <a:gd name="connsiteY21" fmla="*/ 436177 h 493572"/>
                <a:gd name="connsiteX22" fmla="*/ 448287 w 645588"/>
                <a:gd name="connsiteY22" fmla="*/ 419180 h 493572"/>
                <a:gd name="connsiteX23" fmla="*/ 439551 w 645588"/>
                <a:gd name="connsiteY23" fmla="*/ 406653 h 493572"/>
                <a:gd name="connsiteX24" fmla="*/ 400751 w 645588"/>
                <a:gd name="connsiteY24" fmla="*/ 404690 h 493572"/>
                <a:gd name="connsiteX25" fmla="*/ 362899 w 645588"/>
                <a:gd name="connsiteY25" fmla="*/ 395954 h 493572"/>
                <a:gd name="connsiteX26" fmla="*/ 362358 w 645588"/>
                <a:gd name="connsiteY26" fmla="*/ 397309 h 493572"/>
                <a:gd name="connsiteX27" fmla="*/ 362492 w 645588"/>
                <a:gd name="connsiteY27" fmla="*/ 375369 h 493572"/>
                <a:gd name="connsiteX28" fmla="*/ 369129 w 645588"/>
                <a:gd name="connsiteY28" fmla="*/ 337381 h 493572"/>
                <a:gd name="connsiteX29" fmla="*/ 364930 w 645588"/>
                <a:gd name="connsiteY29" fmla="*/ 311515 h 493572"/>
                <a:gd name="connsiteX30" fmla="*/ 374004 w 645588"/>
                <a:gd name="connsiteY30" fmla="*/ 305826 h 493572"/>
                <a:gd name="connsiteX31" fmla="*/ 363915 w 645588"/>
                <a:gd name="connsiteY31" fmla="*/ 295737 h 493572"/>
                <a:gd name="connsiteX32" fmla="*/ 359039 w 645588"/>
                <a:gd name="connsiteY32" fmla="*/ 279553 h 493572"/>
                <a:gd name="connsiteX33" fmla="*/ 341027 w 645588"/>
                <a:gd name="connsiteY33" fmla="*/ 268245 h 493572"/>
                <a:gd name="connsiteX34" fmla="*/ 322676 w 645588"/>
                <a:gd name="connsiteY34" fmla="*/ 257546 h 493572"/>
                <a:gd name="connsiteX35" fmla="*/ 327958 w 645588"/>
                <a:gd name="connsiteY35" fmla="*/ 231679 h 493572"/>
                <a:gd name="connsiteX36" fmla="*/ 296606 w 645588"/>
                <a:gd name="connsiteY36" fmla="*/ 233033 h 493572"/>
                <a:gd name="connsiteX37" fmla="*/ 297148 w 645588"/>
                <a:gd name="connsiteY37" fmla="*/ 213261 h 493572"/>
                <a:gd name="connsiteX38" fmla="*/ 300195 w 645588"/>
                <a:gd name="connsiteY38" fmla="*/ 200260 h 493572"/>
                <a:gd name="connsiteX39" fmla="*/ 288616 w 645588"/>
                <a:gd name="connsiteY39" fmla="*/ 206625 h 493572"/>
                <a:gd name="connsiteX40" fmla="*/ 302768 w 645588"/>
                <a:gd name="connsiteY40" fmla="*/ 195587 h 493572"/>
                <a:gd name="connsiteX41" fmla="*/ 292679 w 645588"/>
                <a:gd name="connsiteY41" fmla="*/ 180352 h 493572"/>
                <a:gd name="connsiteX42" fmla="*/ 277917 w 645588"/>
                <a:gd name="connsiteY42" fmla="*/ 169246 h 493572"/>
                <a:gd name="connsiteX43" fmla="*/ 274870 w 645588"/>
                <a:gd name="connsiteY43" fmla="*/ 153740 h 493572"/>
                <a:gd name="connsiteX44" fmla="*/ 257806 w 645588"/>
                <a:gd name="connsiteY44" fmla="*/ 153536 h 493572"/>
                <a:gd name="connsiteX45" fmla="*/ 259702 w 645588"/>
                <a:gd name="connsiteY45" fmla="*/ 161662 h 493572"/>
                <a:gd name="connsiteX46" fmla="*/ 248529 w 645588"/>
                <a:gd name="connsiteY46" fmla="*/ 156651 h 493572"/>
                <a:gd name="connsiteX47" fmla="*/ 234647 w 645588"/>
                <a:gd name="connsiteY47" fmla="*/ 132071 h 493572"/>
                <a:gd name="connsiteX48" fmla="*/ 225913 w 645588"/>
                <a:gd name="connsiteY48" fmla="*/ 129904 h 493572"/>
                <a:gd name="connsiteX49" fmla="*/ 224626 w 645588"/>
                <a:gd name="connsiteY49" fmla="*/ 126044 h 493572"/>
                <a:gd name="connsiteX50" fmla="*/ 225168 w 645588"/>
                <a:gd name="connsiteY50" fmla="*/ 120762 h 493572"/>
                <a:gd name="connsiteX51" fmla="*/ 222391 w 645588"/>
                <a:gd name="connsiteY51" fmla="*/ 129362 h 493572"/>
                <a:gd name="connsiteX52" fmla="*/ 215755 w 645588"/>
                <a:gd name="connsiteY52" fmla="*/ 124487 h 493572"/>
                <a:gd name="connsiteX53" fmla="*/ 198759 w 645588"/>
                <a:gd name="connsiteY53" fmla="*/ 116429 h 493572"/>
                <a:gd name="connsiteX54" fmla="*/ 169980 w 645588"/>
                <a:gd name="connsiteY54" fmla="*/ 100787 h 493572"/>
                <a:gd name="connsiteX55" fmla="*/ 144926 w 645588"/>
                <a:gd name="connsiteY55" fmla="*/ 63205 h 493572"/>
                <a:gd name="connsiteX56" fmla="*/ 113709 w 645588"/>
                <a:gd name="connsiteY56" fmla="*/ 49662 h 493572"/>
                <a:gd name="connsiteX57" fmla="*/ 108360 w 645588"/>
                <a:gd name="connsiteY57" fmla="*/ 19733 h 493572"/>
                <a:gd name="connsiteX58" fmla="*/ 84186 w 645588"/>
                <a:gd name="connsiteY58" fmla="*/ 19191 h 493572"/>
                <a:gd name="connsiteX59" fmla="*/ 55339 w 645588"/>
                <a:gd name="connsiteY59" fmla="*/ 4835 h 493572"/>
                <a:gd name="connsiteX60" fmla="*/ 26628 w 645588"/>
                <a:gd name="connsiteY60" fmla="*/ 2127 h 493572"/>
                <a:gd name="connsiteX61" fmla="*/ 220 w 645588"/>
                <a:gd name="connsiteY61" fmla="*/ 6528 h 493572"/>
                <a:gd name="connsiteX62" fmla="*/ 36380 w 645588"/>
                <a:gd name="connsiteY62" fmla="*/ 39844 h 493572"/>
                <a:gd name="connsiteX63" fmla="*/ 69695 w 645588"/>
                <a:gd name="connsiteY63" fmla="*/ 75055 h 493572"/>
                <a:gd name="connsiteX64" fmla="*/ 112152 w 645588"/>
                <a:gd name="connsiteY64" fmla="*/ 106543 h 493572"/>
                <a:gd name="connsiteX65" fmla="*/ 111000 w 645588"/>
                <a:gd name="connsiteY65" fmla="*/ 138436 h 493572"/>
                <a:gd name="connsiteX66" fmla="*/ 127794 w 645588"/>
                <a:gd name="connsiteY66" fmla="*/ 151573 h 493572"/>
                <a:gd name="connsiteX67" fmla="*/ 147228 w 645588"/>
                <a:gd name="connsiteY67" fmla="*/ 183195 h 493572"/>
                <a:gd name="connsiteX68" fmla="*/ 168084 w 645588"/>
                <a:gd name="connsiteY68" fmla="*/ 196603 h 493572"/>
                <a:gd name="connsiteX69" fmla="*/ 177225 w 645588"/>
                <a:gd name="connsiteY69" fmla="*/ 248337 h 493572"/>
                <a:gd name="connsiteX70" fmla="*/ 196931 w 645588"/>
                <a:gd name="connsiteY70" fmla="*/ 280298 h 493572"/>
                <a:gd name="connsiteX71" fmla="*/ 230449 w 645588"/>
                <a:gd name="connsiteY71" fmla="*/ 316051 h 493572"/>
                <a:gd name="connsiteX72" fmla="*/ 264172 w 645588"/>
                <a:gd name="connsiteY72" fmla="*/ 340090 h 493572"/>
                <a:gd name="connsiteX73" fmla="*/ 292950 w 645588"/>
                <a:gd name="connsiteY73" fmla="*/ 372999 h 493572"/>
                <a:gd name="connsiteX74" fmla="*/ 322474 w 645588"/>
                <a:gd name="connsiteY74" fmla="*/ 389928 h 493572"/>
                <a:gd name="connsiteX75" fmla="*/ 332563 w 645588"/>
                <a:gd name="connsiteY75" fmla="*/ 396158 h 493572"/>
                <a:gd name="connsiteX76" fmla="*/ 340824 w 645588"/>
                <a:gd name="connsiteY76" fmla="*/ 395074 h 493572"/>
                <a:gd name="connsiteX77" fmla="*/ 348882 w 645588"/>
                <a:gd name="connsiteY77" fmla="*/ 377671 h 493572"/>
                <a:gd name="connsiteX78" fmla="*/ 358565 w 645588"/>
                <a:gd name="connsiteY78" fmla="*/ 400288 h 493572"/>
                <a:gd name="connsiteX79" fmla="*/ 362290 w 645588"/>
                <a:gd name="connsiteY79" fmla="*/ 398189 h 493572"/>
                <a:gd name="connsiteX80" fmla="*/ 364592 w 645588"/>
                <a:gd name="connsiteY80" fmla="*/ 422634 h 493572"/>
                <a:gd name="connsiteX81" fmla="*/ 345022 w 645588"/>
                <a:gd name="connsiteY81" fmla="*/ 420873 h 493572"/>
                <a:gd name="connsiteX82" fmla="*/ 364795 w 645588"/>
                <a:gd name="connsiteY82" fmla="*/ 435364 h 493572"/>
                <a:gd name="connsiteX83" fmla="*/ 386599 w 645588"/>
                <a:gd name="connsiteY83" fmla="*/ 439427 h 493572"/>
                <a:gd name="connsiteX84" fmla="*/ 395063 w 645588"/>
                <a:gd name="connsiteY84" fmla="*/ 446876 h 493572"/>
                <a:gd name="connsiteX85" fmla="*/ 427296 w 645588"/>
                <a:gd name="connsiteY85" fmla="*/ 450261 h 493572"/>
                <a:gd name="connsiteX86" fmla="*/ 455058 w 645588"/>
                <a:gd name="connsiteY86" fmla="*/ 458049 h 493572"/>
                <a:gd name="connsiteX87" fmla="*/ 478962 w 645588"/>
                <a:gd name="connsiteY87" fmla="*/ 452631 h 493572"/>
                <a:gd name="connsiteX88" fmla="*/ 506115 w 645588"/>
                <a:gd name="connsiteY88" fmla="*/ 471659 h 493572"/>
                <a:gd name="connsiteX89" fmla="*/ 531914 w 645588"/>
                <a:gd name="connsiteY89" fmla="*/ 487369 h 493572"/>
                <a:gd name="connsiteX90" fmla="*/ 560625 w 645588"/>
                <a:gd name="connsiteY90" fmla="*/ 469018 h 493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645588" h="493572">
                  <a:moveTo>
                    <a:pt x="560625" y="469018"/>
                  </a:moveTo>
                  <a:cubicBezTo>
                    <a:pt x="565975" y="471253"/>
                    <a:pt x="576268" y="469425"/>
                    <a:pt x="583852" y="471998"/>
                  </a:cubicBezTo>
                  <a:cubicBezTo>
                    <a:pt x="591436" y="474638"/>
                    <a:pt x="599900" y="481952"/>
                    <a:pt x="607145" y="482697"/>
                  </a:cubicBezTo>
                  <a:cubicBezTo>
                    <a:pt x="614391" y="483442"/>
                    <a:pt x="617167" y="479514"/>
                    <a:pt x="626986" y="483645"/>
                  </a:cubicBezTo>
                  <a:cubicBezTo>
                    <a:pt x="636872" y="487775"/>
                    <a:pt x="637752" y="498136"/>
                    <a:pt x="639648" y="491296"/>
                  </a:cubicBezTo>
                  <a:cubicBezTo>
                    <a:pt x="641544" y="484525"/>
                    <a:pt x="631590" y="480462"/>
                    <a:pt x="635382" y="471795"/>
                  </a:cubicBezTo>
                  <a:cubicBezTo>
                    <a:pt x="639174" y="463127"/>
                    <a:pt x="648790" y="455340"/>
                    <a:pt x="642695" y="454189"/>
                  </a:cubicBezTo>
                  <a:cubicBezTo>
                    <a:pt x="636601" y="453038"/>
                    <a:pt x="610395" y="470102"/>
                    <a:pt x="602066" y="466310"/>
                  </a:cubicBezTo>
                  <a:cubicBezTo>
                    <a:pt x="593738" y="462518"/>
                    <a:pt x="593873" y="450735"/>
                    <a:pt x="595363" y="446605"/>
                  </a:cubicBezTo>
                  <a:cubicBezTo>
                    <a:pt x="595973" y="444912"/>
                    <a:pt x="595973" y="440917"/>
                    <a:pt x="595159" y="436651"/>
                  </a:cubicBezTo>
                  <a:cubicBezTo>
                    <a:pt x="596920" y="436854"/>
                    <a:pt x="598884" y="436651"/>
                    <a:pt x="600916" y="435906"/>
                  </a:cubicBezTo>
                  <a:cubicBezTo>
                    <a:pt x="607348" y="433671"/>
                    <a:pt x="615541" y="438614"/>
                    <a:pt x="625428" y="438953"/>
                  </a:cubicBezTo>
                  <a:cubicBezTo>
                    <a:pt x="635314" y="439359"/>
                    <a:pt x="648180" y="437802"/>
                    <a:pt x="645133" y="432317"/>
                  </a:cubicBezTo>
                  <a:cubicBezTo>
                    <a:pt x="642086" y="426832"/>
                    <a:pt x="637888" y="422228"/>
                    <a:pt x="628002" y="421076"/>
                  </a:cubicBezTo>
                  <a:cubicBezTo>
                    <a:pt x="618115" y="419925"/>
                    <a:pt x="605114" y="424936"/>
                    <a:pt x="602473" y="424192"/>
                  </a:cubicBezTo>
                  <a:cubicBezTo>
                    <a:pt x="600712" y="423717"/>
                    <a:pt x="595159" y="425478"/>
                    <a:pt x="591639" y="427442"/>
                  </a:cubicBezTo>
                  <a:cubicBezTo>
                    <a:pt x="590014" y="425071"/>
                    <a:pt x="587982" y="423311"/>
                    <a:pt x="585205" y="422769"/>
                  </a:cubicBezTo>
                  <a:cubicBezTo>
                    <a:pt x="575319" y="420873"/>
                    <a:pt x="565162" y="428931"/>
                    <a:pt x="559407" y="423988"/>
                  </a:cubicBezTo>
                  <a:cubicBezTo>
                    <a:pt x="553718" y="419113"/>
                    <a:pt x="545119" y="418097"/>
                    <a:pt x="539025" y="411326"/>
                  </a:cubicBezTo>
                  <a:cubicBezTo>
                    <a:pt x="532930" y="404554"/>
                    <a:pt x="520539" y="408414"/>
                    <a:pt x="517830" y="415592"/>
                  </a:cubicBezTo>
                  <a:cubicBezTo>
                    <a:pt x="515189" y="422769"/>
                    <a:pt x="528190" y="432385"/>
                    <a:pt x="511126" y="432791"/>
                  </a:cubicBezTo>
                  <a:cubicBezTo>
                    <a:pt x="493994" y="433197"/>
                    <a:pt x="485598" y="436177"/>
                    <a:pt x="474153" y="436177"/>
                  </a:cubicBezTo>
                  <a:cubicBezTo>
                    <a:pt x="462710" y="436177"/>
                    <a:pt x="449438" y="428254"/>
                    <a:pt x="448287" y="419180"/>
                  </a:cubicBezTo>
                  <a:cubicBezTo>
                    <a:pt x="447135" y="410107"/>
                    <a:pt x="457293" y="411867"/>
                    <a:pt x="439551" y="406653"/>
                  </a:cubicBezTo>
                  <a:cubicBezTo>
                    <a:pt x="421878" y="401371"/>
                    <a:pt x="407997" y="404148"/>
                    <a:pt x="400751" y="404690"/>
                  </a:cubicBezTo>
                  <a:cubicBezTo>
                    <a:pt x="393506" y="405231"/>
                    <a:pt x="365946" y="390334"/>
                    <a:pt x="362899" y="395954"/>
                  </a:cubicBezTo>
                  <a:cubicBezTo>
                    <a:pt x="362696" y="396361"/>
                    <a:pt x="362492" y="396835"/>
                    <a:pt x="362358" y="397309"/>
                  </a:cubicBezTo>
                  <a:cubicBezTo>
                    <a:pt x="363373" y="392907"/>
                    <a:pt x="360867" y="384104"/>
                    <a:pt x="362492" y="375369"/>
                  </a:cubicBezTo>
                  <a:cubicBezTo>
                    <a:pt x="364795" y="362910"/>
                    <a:pt x="368587" y="344220"/>
                    <a:pt x="369129" y="337381"/>
                  </a:cubicBezTo>
                  <a:cubicBezTo>
                    <a:pt x="369670" y="330542"/>
                    <a:pt x="360394" y="316051"/>
                    <a:pt x="364930" y="311515"/>
                  </a:cubicBezTo>
                  <a:cubicBezTo>
                    <a:pt x="369467" y="306977"/>
                    <a:pt x="374004" y="310905"/>
                    <a:pt x="374004" y="305826"/>
                  </a:cubicBezTo>
                  <a:cubicBezTo>
                    <a:pt x="374004" y="300748"/>
                    <a:pt x="367029" y="301967"/>
                    <a:pt x="363915" y="295737"/>
                  </a:cubicBezTo>
                  <a:cubicBezTo>
                    <a:pt x="360799" y="289507"/>
                    <a:pt x="366962" y="281246"/>
                    <a:pt x="359039" y="279553"/>
                  </a:cubicBezTo>
                  <a:cubicBezTo>
                    <a:pt x="351049" y="277860"/>
                    <a:pt x="345564" y="273323"/>
                    <a:pt x="341027" y="268245"/>
                  </a:cubicBezTo>
                  <a:cubicBezTo>
                    <a:pt x="336490" y="263166"/>
                    <a:pt x="323489" y="264317"/>
                    <a:pt x="322676" y="257546"/>
                  </a:cubicBezTo>
                  <a:cubicBezTo>
                    <a:pt x="321796" y="250774"/>
                    <a:pt x="330193" y="234184"/>
                    <a:pt x="327958" y="231679"/>
                  </a:cubicBezTo>
                  <a:cubicBezTo>
                    <a:pt x="325656" y="229106"/>
                    <a:pt x="303717" y="237299"/>
                    <a:pt x="296606" y="233033"/>
                  </a:cubicBezTo>
                  <a:cubicBezTo>
                    <a:pt x="289497" y="228767"/>
                    <a:pt x="292611" y="213803"/>
                    <a:pt x="297148" y="213261"/>
                  </a:cubicBezTo>
                  <a:cubicBezTo>
                    <a:pt x="301685" y="212719"/>
                    <a:pt x="305342" y="200260"/>
                    <a:pt x="300195" y="200260"/>
                  </a:cubicBezTo>
                  <a:cubicBezTo>
                    <a:pt x="295049" y="200260"/>
                    <a:pt x="284621" y="213396"/>
                    <a:pt x="288616" y="206625"/>
                  </a:cubicBezTo>
                  <a:cubicBezTo>
                    <a:pt x="292611" y="199853"/>
                    <a:pt x="300804" y="198431"/>
                    <a:pt x="302768" y="195587"/>
                  </a:cubicBezTo>
                  <a:cubicBezTo>
                    <a:pt x="304732" y="192743"/>
                    <a:pt x="302092" y="182315"/>
                    <a:pt x="292679" y="180352"/>
                  </a:cubicBezTo>
                  <a:cubicBezTo>
                    <a:pt x="287058" y="179200"/>
                    <a:pt x="282725" y="173851"/>
                    <a:pt x="277917" y="169246"/>
                  </a:cubicBezTo>
                  <a:cubicBezTo>
                    <a:pt x="277849" y="164506"/>
                    <a:pt x="279474" y="156110"/>
                    <a:pt x="274870" y="153740"/>
                  </a:cubicBezTo>
                  <a:cubicBezTo>
                    <a:pt x="269995" y="151167"/>
                    <a:pt x="258822" y="151167"/>
                    <a:pt x="257806" y="153536"/>
                  </a:cubicBezTo>
                  <a:cubicBezTo>
                    <a:pt x="255842" y="157803"/>
                    <a:pt x="254420" y="159834"/>
                    <a:pt x="259702" y="161662"/>
                  </a:cubicBezTo>
                  <a:cubicBezTo>
                    <a:pt x="253743" y="161865"/>
                    <a:pt x="250154" y="163287"/>
                    <a:pt x="248529" y="156651"/>
                  </a:cubicBezTo>
                  <a:cubicBezTo>
                    <a:pt x="246227" y="147578"/>
                    <a:pt x="240404" y="135728"/>
                    <a:pt x="234647" y="132071"/>
                  </a:cubicBezTo>
                  <a:cubicBezTo>
                    <a:pt x="232210" y="130513"/>
                    <a:pt x="229027" y="130243"/>
                    <a:pt x="225913" y="129904"/>
                  </a:cubicBezTo>
                  <a:cubicBezTo>
                    <a:pt x="225236" y="128279"/>
                    <a:pt x="224558" y="126721"/>
                    <a:pt x="224626" y="126044"/>
                  </a:cubicBezTo>
                  <a:cubicBezTo>
                    <a:pt x="224897" y="124081"/>
                    <a:pt x="229434" y="117377"/>
                    <a:pt x="225168" y="120762"/>
                  </a:cubicBezTo>
                  <a:cubicBezTo>
                    <a:pt x="223068" y="122388"/>
                    <a:pt x="222120" y="126112"/>
                    <a:pt x="222391" y="129362"/>
                  </a:cubicBezTo>
                  <a:cubicBezTo>
                    <a:pt x="219683" y="128753"/>
                    <a:pt x="217245" y="127534"/>
                    <a:pt x="215755" y="124487"/>
                  </a:cubicBezTo>
                  <a:cubicBezTo>
                    <a:pt x="212031" y="116835"/>
                    <a:pt x="209052" y="119205"/>
                    <a:pt x="198759" y="116429"/>
                  </a:cubicBezTo>
                  <a:cubicBezTo>
                    <a:pt x="188466" y="113585"/>
                    <a:pt x="171741" y="106678"/>
                    <a:pt x="169980" y="100787"/>
                  </a:cubicBezTo>
                  <a:cubicBezTo>
                    <a:pt x="168288" y="94828"/>
                    <a:pt x="160027" y="69435"/>
                    <a:pt x="144926" y="63205"/>
                  </a:cubicBezTo>
                  <a:cubicBezTo>
                    <a:pt x="129825" y="56976"/>
                    <a:pt x="118314" y="61512"/>
                    <a:pt x="113709" y="49662"/>
                  </a:cubicBezTo>
                  <a:cubicBezTo>
                    <a:pt x="109173" y="37812"/>
                    <a:pt x="120684" y="29958"/>
                    <a:pt x="108360" y="19733"/>
                  </a:cubicBezTo>
                  <a:cubicBezTo>
                    <a:pt x="96104" y="9575"/>
                    <a:pt x="94682" y="19462"/>
                    <a:pt x="84186" y="19191"/>
                  </a:cubicBezTo>
                  <a:cubicBezTo>
                    <a:pt x="73623" y="18920"/>
                    <a:pt x="64143" y="9305"/>
                    <a:pt x="55339" y="4835"/>
                  </a:cubicBezTo>
                  <a:cubicBezTo>
                    <a:pt x="46537" y="299"/>
                    <a:pt x="39968" y="4971"/>
                    <a:pt x="26628" y="2127"/>
                  </a:cubicBezTo>
                  <a:cubicBezTo>
                    <a:pt x="13221" y="-717"/>
                    <a:pt x="-2015" y="-1936"/>
                    <a:pt x="220" y="6528"/>
                  </a:cubicBezTo>
                  <a:cubicBezTo>
                    <a:pt x="6721" y="31786"/>
                    <a:pt x="23243" y="27384"/>
                    <a:pt x="36380" y="39844"/>
                  </a:cubicBezTo>
                  <a:cubicBezTo>
                    <a:pt x="49516" y="52303"/>
                    <a:pt x="54866" y="52981"/>
                    <a:pt x="69695" y="75055"/>
                  </a:cubicBezTo>
                  <a:cubicBezTo>
                    <a:pt x="84525" y="97130"/>
                    <a:pt x="107006" y="96385"/>
                    <a:pt x="112152" y="106543"/>
                  </a:cubicBezTo>
                  <a:cubicBezTo>
                    <a:pt x="117298" y="116700"/>
                    <a:pt x="100709" y="131123"/>
                    <a:pt x="111000" y="138436"/>
                  </a:cubicBezTo>
                  <a:cubicBezTo>
                    <a:pt x="121293" y="145817"/>
                    <a:pt x="125492" y="142499"/>
                    <a:pt x="127794" y="151573"/>
                  </a:cubicBezTo>
                  <a:cubicBezTo>
                    <a:pt x="130096" y="160646"/>
                    <a:pt x="139238" y="174122"/>
                    <a:pt x="147228" y="183195"/>
                  </a:cubicBezTo>
                  <a:cubicBezTo>
                    <a:pt x="155218" y="192269"/>
                    <a:pt x="162396" y="176830"/>
                    <a:pt x="168084" y="196603"/>
                  </a:cubicBezTo>
                  <a:cubicBezTo>
                    <a:pt x="173772" y="216376"/>
                    <a:pt x="173231" y="225111"/>
                    <a:pt x="177225" y="248337"/>
                  </a:cubicBezTo>
                  <a:cubicBezTo>
                    <a:pt x="181221" y="271495"/>
                    <a:pt x="189550" y="271834"/>
                    <a:pt x="196931" y="280298"/>
                  </a:cubicBezTo>
                  <a:cubicBezTo>
                    <a:pt x="204311" y="288763"/>
                    <a:pt x="220766" y="303592"/>
                    <a:pt x="230449" y="316051"/>
                  </a:cubicBezTo>
                  <a:cubicBezTo>
                    <a:pt x="240133" y="328511"/>
                    <a:pt x="256181" y="328172"/>
                    <a:pt x="264172" y="340090"/>
                  </a:cubicBezTo>
                  <a:cubicBezTo>
                    <a:pt x="272161" y="351940"/>
                    <a:pt x="284960" y="363993"/>
                    <a:pt x="292950" y="372999"/>
                  </a:cubicBezTo>
                  <a:cubicBezTo>
                    <a:pt x="300940" y="382073"/>
                    <a:pt x="316785" y="384308"/>
                    <a:pt x="322474" y="389928"/>
                  </a:cubicBezTo>
                  <a:cubicBezTo>
                    <a:pt x="328161" y="395548"/>
                    <a:pt x="328297" y="396767"/>
                    <a:pt x="332563" y="396158"/>
                  </a:cubicBezTo>
                  <a:cubicBezTo>
                    <a:pt x="336829" y="395616"/>
                    <a:pt x="335745" y="394465"/>
                    <a:pt x="340824" y="395074"/>
                  </a:cubicBezTo>
                  <a:cubicBezTo>
                    <a:pt x="345970" y="395616"/>
                    <a:pt x="344074" y="377942"/>
                    <a:pt x="348882" y="377671"/>
                  </a:cubicBezTo>
                  <a:cubicBezTo>
                    <a:pt x="353758" y="377401"/>
                    <a:pt x="350575" y="399746"/>
                    <a:pt x="358565" y="400288"/>
                  </a:cubicBezTo>
                  <a:cubicBezTo>
                    <a:pt x="360665" y="400424"/>
                    <a:pt x="361748" y="399611"/>
                    <a:pt x="362290" y="398189"/>
                  </a:cubicBezTo>
                  <a:cubicBezTo>
                    <a:pt x="360799" y="406450"/>
                    <a:pt x="370889" y="420535"/>
                    <a:pt x="364592" y="422634"/>
                  </a:cubicBezTo>
                  <a:cubicBezTo>
                    <a:pt x="357753" y="424868"/>
                    <a:pt x="348408" y="416336"/>
                    <a:pt x="345022" y="420873"/>
                  </a:cubicBezTo>
                  <a:cubicBezTo>
                    <a:pt x="341637" y="425410"/>
                    <a:pt x="355315" y="437599"/>
                    <a:pt x="364795" y="435364"/>
                  </a:cubicBezTo>
                  <a:cubicBezTo>
                    <a:pt x="374275" y="433129"/>
                    <a:pt x="385448" y="434890"/>
                    <a:pt x="386599" y="439427"/>
                  </a:cubicBezTo>
                  <a:cubicBezTo>
                    <a:pt x="387751" y="443964"/>
                    <a:pt x="381724" y="446876"/>
                    <a:pt x="395063" y="446876"/>
                  </a:cubicBezTo>
                  <a:cubicBezTo>
                    <a:pt x="408335" y="446876"/>
                    <a:pt x="420185" y="446131"/>
                    <a:pt x="427296" y="450261"/>
                  </a:cubicBezTo>
                  <a:cubicBezTo>
                    <a:pt x="434405" y="454392"/>
                    <a:pt x="447407" y="459538"/>
                    <a:pt x="455058" y="458049"/>
                  </a:cubicBezTo>
                  <a:cubicBezTo>
                    <a:pt x="462710" y="456559"/>
                    <a:pt x="472461" y="451412"/>
                    <a:pt x="478962" y="452631"/>
                  </a:cubicBezTo>
                  <a:cubicBezTo>
                    <a:pt x="485394" y="453850"/>
                    <a:pt x="500427" y="468273"/>
                    <a:pt x="506115" y="471659"/>
                  </a:cubicBezTo>
                  <a:cubicBezTo>
                    <a:pt x="511803" y="475045"/>
                    <a:pt x="523585" y="487775"/>
                    <a:pt x="531914" y="487369"/>
                  </a:cubicBezTo>
                  <a:cubicBezTo>
                    <a:pt x="540379" y="486760"/>
                    <a:pt x="555344" y="466716"/>
                    <a:pt x="560625" y="46901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3" name="Freeform 392">
              <a:extLst>
                <a:ext uri="{FF2B5EF4-FFF2-40B4-BE49-F238E27FC236}">
                  <a16:creationId xmlns:a16="http://schemas.microsoft.com/office/drawing/2014/main" id="{641CBD61-1ECB-E9AF-4285-3A0FE22007A1}"/>
                </a:ext>
              </a:extLst>
            </p:cNvPr>
            <p:cNvSpPr/>
            <p:nvPr/>
          </p:nvSpPr>
          <p:spPr bwMode="ltGray">
            <a:xfrm>
              <a:off x="16147807" y="6127655"/>
              <a:ext cx="46939" cy="34514"/>
            </a:xfrm>
            <a:custGeom>
              <a:avLst/>
              <a:gdLst>
                <a:gd name="connsiteX0" fmla="*/ 1438 w 46939"/>
                <a:gd name="connsiteY0" fmla="*/ 2563 h 34514"/>
                <a:gd name="connsiteX1" fmla="*/ 19788 w 46939"/>
                <a:gd name="connsiteY1" fmla="*/ 16986 h 34514"/>
                <a:gd name="connsiteX2" fmla="*/ 37936 w 46939"/>
                <a:gd name="connsiteY2" fmla="*/ 34253 h 34514"/>
                <a:gd name="connsiteX3" fmla="*/ 43895 w 46939"/>
                <a:gd name="connsiteY3" fmla="*/ 13397 h 34514"/>
                <a:gd name="connsiteX4" fmla="*/ 22361 w 46939"/>
                <a:gd name="connsiteY4" fmla="*/ 58 h 34514"/>
                <a:gd name="connsiteX5" fmla="*/ 1438 w 46939"/>
                <a:gd name="connsiteY5" fmla="*/ 2563 h 3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939" h="34514">
                  <a:moveTo>
                    <a:pt x="1438" y="2563"/>
                  </a:moveTo>
                  <a:cubicBezTo>
                    <a:pt x="-4182" y="8184"/>
                    <a:pt x="7668" y="10960"/>
                    <a:pt x="19788" y="16986"/>
                  </a:cubicBezTo>
                  <a:cubicBezTo>
                    <a:pt x="31977" y="23013"/>
                    <a:pt x="34889" y="36556"/>
                    <a:pt x="37936" y="34253"/>
                  </a:cubicBezTo>
                  <a:cubicBezTo>
                    <a:pt x="40983" y="31951"/>
                    <a:pt x="52291" y="20914"/>
                    <a:pt x="43895" y="13397"/>
                  </a:cubicBezTo>
                  <a:cubicBezTo>
                    <a:pt x="35566" y="5881"/>
                    <a:pt x="31097" y="-687"/>
                    <a:pt x="22361" y="58"/>
                  </a:cubicBezTo>
                  <a:cubicBezTo>
                    <a:pt x="13694" y="870"/>
                    <a:pt x="3740" y="328"/>
                    <a:pt x="1438" y="256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4" name="Freeform 393">
              <a:extLst>
                <a:ext uri="{FF2B5EF4-FFF2-40B4-BE49-F238E27FC236}">
                  <a16:creationId xmlns:a16="http://schemas.microsoft.com/office/drawing/2014/main" id="{5411C105-CBF3-A788-1E2C-FFBED273D1FE}"/>
                </a:ext>
              </a:extLst>
            </p:cNvPr>
            <p:cNvSpPr/>
            <p:nvPr/>
          </p:nvSpPr>
          <p:spPr bwMode="ltGray">
            <a:xfrm>
              <a:off x="16199667" y="6133144"/>
              <a:ext cx="21092" cy="33738"/>
            </a:xfrm>
            <a:custGeom>
              <a:avLst/>
              <a:gdLst>
                <a:gd name="connsiteX0" fmla="*/ 11198 w 21092"/>
                <a:gd name="connsiteY0" fmla="*/ 24566 h 33738"/>
                <a:gd name="connsiteX1" fmla="*/ 19865 w 21092"/>
                <a:gd name="connsiteY1" fmla="*/ 189 h 33738"/>
                <a:gd name="connsiteX2" fmla="*/ 8828 w 21092"/>
                <a:gd name="connsiteY2" fmla="*/ 12716 h 33738"/>
                <a:gd name="connsiteX3" fmla="*/ 567 w 21092"/>
                <a:gd name="connsiteY3" fmla="*/ 26395 h 33738"/>
                <a:gd name="connsiteX4" fmla="*/ 11198 w 21092"/>
                <a:gd name="connsiteY4" fmla="*/ 24566 h 3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92" h="33738">
                  <a:moveTo>
                    <a:pt x="11198" y="24566"/>
                  </a:moveTo>
                  <a:cubicBezTo>
                    <a:pt x="19188" y="6148"/>
                    <a:pt x="23319" y="2085"/>
                    <a:pt x="19865" y="189"/>
                  </a:cubicBezTo>
                  <a:cubicBezTo>
                    <a:pt x="16412" y="-1707"/>
                    <a:pt x="11875" y="11227"/>
                    <a:pt x="8828" y="12716"/>
                  </a:cubicBezTo>
                  <a:cubicBezTo>
                    <a:pt x="-314" y="17253"/>
                    <a:pt x="2801" y="24499"/>
                    <a:pt x="567" y="26395"/>
                  </a:cubicBezTo>
                  <a:cubicBezTo>
                    <a:pt x="-1735" y="28291"/>
                    <a:pt x="3208" y="42985"/>
                    <a:pt x="11198" y="2456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5" name="Freeform 394">
              <a:extLst>
                <a:ext uri="{FF2B5EF4-FFF2-40B4-BE49-F238E27FC236}">
                  <a16:creationId xmlns:a16="http://schemas.microsoft.com/office/drawing/2014/main" id="{BB7C826C-DE2C-FDF7-014B-D39F62253DE3}"/>
                </a:ext>
              </a:extLst>
            </p:cNvPr>
            <p:cNvSpPr/>
            <p:nvPr/>
          </p:nvSpPr>
          <p:spPr bwMode="ltGray">
            <a:xfrm>
              <a:off x="16219851" y="6130727"/>
              <a:ext cx="91181" cy="31896"/>
            </a:xfrm>
            <a:custGeom>
              <a:avLst/>
              <a:gdLst>
                <a:gd name="connsiteX0" fmla="*/ 18980 w 91181"/>
                <a:gd name="connsiteY0" fmla="*/ 31385 h 31896"/>
                <a:gd name="connsiteX1" fmla="*/ 42951 w 91181"/>
                <a:gd name="connsiteY1" fmla="*/ 30911 h 31896"/>
                <a:gd name="connsiteX2" fmla="*/ 79043 w 91181"/>
                <a:gd name="connsiteY2" fmla="*/ 25155 h 31896"/>
                <a:gd name="connsiteX3" fmla="*/ 88455 w 91181"/>
                <a:gd name="connsiteY3" fmla="*/ 21160 h 31896"/>
                <a:gd name="connsiteX4" fmla="*/ 65297 w 91181"/>
                <a:gd name="connsiteY4" fmla="*/ 913 h 31896"/>
                <a:gd name="connsiteX5" fmla="*/ 43967 w 91181"/>
                <a:gd name="connsiteY5" fmla="*/ 3825 h 31896"/>
                <a:gd name="connsiteX6" fmla="*/ 39024 w 91181"/>
                <a:gd name="connsiteY6" fmla="*/ 13576 h 31896"/>
                <a:gd name="connsiteX7" fmla="*/ 41664 w 91181"/>
                <a:gd name="connsiteY7" fmla="*/ 19602 h 31896"/>
                <a:gd name="connsiteX8" fmla="*/ 44576 w 91181"/>
                <a:gd name="connsiteY8" fmla="*/ 22717 h 31896"/>
                <a:gd name="connsiteX9" fmla="*/ 24601 w 91181"/>
                <a:gd name="connsiteY9" fmla="*/ 20550 h 31896"/>
                <a:gd name="connsiteX10" fmla="*/ 16339 w 91181"/>
                <a:gd name="connsiteY10" fmla="*/ 19128 h 31896"/>
                <a:gd name="connsiteX11" fmla="*/ 155 w 91181"/>
                <a:gd name="connsiteY11" fmla="*/ 24681 h 31896"/>
                <a:gd name="connsiteX12" fmla="*/ 18980 w 91181"/>
                <a:gd name="connsiteY12" fmla="*/ 31385 h 31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181" h="31896">
                  <a:moveTo>
                    <a:pt x="18980" y="31385"/>
                  </a:moveTo>
                  <a:cubicBezTo>
                    <a:pt x="31914" y="31385"/>
                    <a:pt x="22434" y="32806"/>
                    <a:pt x="42951" y="30911"/>
                  </a:cubicBezTo>
                  <a:cubicBezTo>
                    <a:pt x="63469" y="29014"/>
                    <a:pt x="69902" y="27389"/>
                    <a:pt x="79043" y="25155"/>
                  </a:cubicBezTo>
                  <a:cubicBezTo>
                    <a:pt x="88184" y="22920"/>
                    <a:pt x="95295" y="29421"/>
                    <a:pt x="88455" y="21160"/>
                  </a:cubicBezTo>
                  <a:cubicBezTo>
                    <a:pt x="81616" y="12898"/>
                    <a:pt x="78230" y="3757"/>
                    <a:pt x="65297" y="913"/>
                  </a:cubicBezTo>
                  <a:cubicBezTo>
                    <a:pt x="52364" y="-1931"/>
                    <a:pt x="47421" y="2674"/>
                    <a:pt x="43967" y="3825"/>
                  </a:cubicBezTo>
                  <a:cubicBezTo>
                    <a:pt x="40514" y="4976"/>
                    <a:pt x="35571" y="10190"/>
                    <a:pt x="39024" y="13576"/>
                  </a:cubicBezTo>
                  <a:cubicBezTo>
                    <a:pt x="42477" y="16961"/>
                    <a:pt x="41258" y="17300"/>
                    <a:pt x="41664" y="19602"/>
                  </a:cubicBezTo>
                  <a:cubicBezTo>
                    <a:pt x="42071" y="21837"/>
                    <a:pt x="53312" y="21160"/>
                    <a:pt x="44576" y="22717"/>
                  </a:cubicBezTo>
                  <a:cubicBezTo>
                    <a:pt x="35841" y="24275"/>
                    <a:pt x="27987" y="24681"/>
                    <a:pt x="24601" y="20550"/>
                  </a:cubicBezTo>
                  <a:cubicBezTo>
                    <a:pt x="21147" y="16420"/>
                    <a:pt x="23043" y="17029"/>
                    <a:pt x="16339" y="19128"/>
                  </a:cubicBezTo>
                  <a:cubicBezTo>
                    <a:pt x="9094" y="23529"/>
                    <a:pt x="-1402" y="18654"/>
                    <a:pt x="155" y="24681"/>
                  </a:cubicBezTo>
                  <a:cubicBezTo>
                    <a:pt x="1578" y="30639"/>
                    <a:pt x="6047" y="31385"/>
                    <a:pt x="18980" y="3138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6" name="Freeform 395">
              <a:extLst>
                <a:ext uri="{FF2B5EF4-FFF2-40B4-BE49-F238E27FC236}">
                  <a16:creationId xmlns:a16="http://schemas.microsoft.com/office/drawing/2014/main" id="{067C2078-BC22-981D-42E8-BCAB454B38B6}"/>
                </a:ext>
              </a:extLst>
            </p:cNvPr>
            <p:cNvSpPr/>
            <p:nvPr/>
          </p:nvSpPr>
          <p:spPr bwMode="ltGray">
            <a:xfrm>
              <a:off x="16293648" y="6171574"/>
              <a:ext cx="73982" cy="46431"/>
            </a:xfrm>
            <a:custGeom>
              <a:avLst/>
              <a:gdLst>
                <a:gd name="connsiteX0" fmla="*/ 8496 w 73982"/>
                <a:gd name="connsiteY0" fmla="*/ 15118 h 46431"/>
                <a:gd name="connsiteX1" fmla="*/ 37953 w 73982"/>
                <a:gd name="connsiteY1" fmla="*/ 28728 h 46431"/>
                <a:gd name="connsiteX2" fmla="*/ 55626 w 73982"/>
                <a:gd name="connsiteY2" fmla="*/ 46402 h 46431"/>
                <a:gd name="connsiteX3" fmla="*/ 72284 w 73982"/>
                <a:gd name="connsiteY3" fmla="*/ 28931 h 46431"/>
                <a:gd name="connsiteX4" fmla="*/ 48990 w 73982"/>
                <a:gd name="connsiteY4" fmla="*/ 1710 h 46431"/>
                <a:gd name="connsiteX5" fmla="*/ 20482 w 73982"/>
                <a:gd name="connsiteY5" fmla="*/ 6112 h 46431"/>
                <a:gd name="connsiteX6" fmla="*/ 8362 w 73982"/>
                <a:gd name="connsiteY6" fmla="*/ 1304 h 46431"/>
                <a:gd name="connsiteX7" fmla="*/ 8496 w 73982"/>
                <a:gd name="connsiteY7" fmla="*/ 15118 h 46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982" h="46431">
                  <a:moveTo>
                    <a:pt x="8496" y="15118"/>
                  </a:moveTo>
                  <a:cubicBezTo>
                    <a:pt x="22920" y="18910"/>
                    <a:pt x="36801" y="23853"/>
                    <a:pt x="37953" y="28728"/>
                  </a:cubicBezTo>
                  <a:cubicBezTo>
                    <a:pt x="39103" y="33604"/>
                    <a:pt x="45739" y="47147"/>
                    <a:pt x="55626" y="46402"/>
                  </a:cubicBezTo>
                  <a:cubicBezTo>
                    <a:pt x="65512" y="45657"/>
                    <a:pt x="78716" y="39089"/>
                    <a:pt x="72284" y="28931"/>
                  </a:cubicBezTo>
                  <a:cubicBezTo>
                    <a:pt x="65851" y="18774"/>
                    <a:pt x="64226" y="6992"/>
                    <a:pt x="48990" y="1710"/>
                  </a:cubicBezTo>
                  <a:cubicBezTo>
                    <a:pt x="33822" y="-3571"/>
                    <a:pt x="26983" y="4961"/>
                    <a:pt x="20482" y="6112"/>
                  </a:cubicBezTo>
                  <a:cubicBezTo>
                    <a:pt x="14049" y="7263"/>
                    <a:pt x="10664" y="-186"/>
                    <a:pt x="8362" y="1304"/>
                  </a:cubicBezTo>
                  <a:cubicBezTo>
                    <a:pt x="778" y="6247"/>
                    <a:pt x="-5927" y="11393"/>
                    <a:pt x="8496" y="1511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7" name="Freeform 396">
              <a:extLst>
                <a:ext uri="{FF2B5EF4-FFF2-40B4-BE49-F238E27FC236}">
                  <a16:creationId xmlns:a16="http://schemas.microsoft.com/office/drawing/2014/main" id="{33E81B8C-FAEC-561E-23BC-1992E1E647BE}"/>
                </a:ext>
              </a:extLst>
            </p:cNvPr>
            <p:cNvSpPr/>
            <p:nvPr/>
          </p:nvSpPr>
          <p:spPr bwMode="ltGray">
            <a:xfrm>
              <a:off x="16314746" y="6126173"/>
              <a:ext cx="129286" cy="46085"/>
            </a:xfrm>
            <a:custGeom>
              <a:avLst/>
              <a:gdLst>
                <a:gd name="connsiteX0" fmla="*/ 129125 w 129286"/>
                <a:gd name="connsiteY0" fmla="*/ 10343 h 46085"/>
                <a:gd name="connsiteX1" fmla="*/ 113754 w 129286"/>
                <a:gd name="connsiteY1" fmla="*/ 727 h 46085"/>
                <a:gd name="connsiteX2" fmla="*/ 105898 w 129286"/>
                <a:gd name="connsiteY2" fmla="*/ 15895 h 46085"/>
                <a:gd name="connsiteX3" fmla="*/ 86059 w 129286"/>
                <a:gd name="connsiteY3" fmla="*/ 26256 h 46085"/>
                <a:gd name="connsiteX4" fmla="*/ 51253 w 129286"/>
                <a:gd name="connsiteY4" fmla="*/ 14677 h 46085"/>
                <a:gd name="connsiteX5" fmla="*/ 30194 w 129286"/>
                <a:gd name="connsiteY5" fmla="*/ 12036 h 46085"/>
                <a:gd name="connsiteX6" fmla="*/ 18073 w 129286"/>
                <a:gd name="connsiteY6" fmla="*/ 11629 h 46085"/>
                <a:gd name="connsiteX7" fmla="*/ 9271 w 129286"/>
                <a:gd name="connsiteY7" fmla="*/ 38918 h 46085"/>
                <a:gd name="connsiteX8" fmla="*/ 51727 w 129286"/>
                <a:gd name="connsiteY8" fmla="*/ 44945 h 46085"/>
                <a:gd name="connsiteX9" fmla="*/ 81521 w 129286"/>
                <a:gd name="connsiteY9" fmla="*/ 31199 h 46085"/>
                <a:gd name="connsiteX10" fmla="*/ 114296 w 129286"/>
                <a:gd name="connsiteY10" fmla="*/ 29845 h 46085"/>
                <a:gd name="connsiteX11" fmla="*/ 129125 w 129286"/>
                <a:gd name="connsiteY11" fmla="*/ 10343 h 46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9286" h="46085">
                  <a:moveTo>
                    <a:pt x="129125" y="10343"/>
                  </a:moveTo>
                  <a:cubicBezTo>
                    <a:pt x="127635" y="5196"/>
                    <a:pt x="119036" y="-2388"/>
                    <a:pt x="113754" y="727"/>
                  </a:cubicBezTo>
                  <a:cubicBezTo>
                    <a:pt x="108404" y="3842"/>
                    <a:pt x="109691" y="12510"/>
                    <a:pt x="105898" y="15895"/>
                  </a:cubicBezTo>
                  <a:cubicBezTo>
                    <a:pt x="102107" y="19281"/>
                    <a:pt x="105018" y="27407"/>
                    <a:pt x="86059" y="26256"/>
                  </a:cubicBezTo>
                  <a:cubicBezTo>
                    <a:pt x="67030" y="25037"/>
                    <a:pt x="60327" y="17724"/>
                    <a:pt x="51253" y="14677"/>
                  </a:cubicBezTo>
                  <a:cubicBezTo>
                    <a:pt x="42180" y="11629"/>
                    <a:pt x="34392" y="12984"/>
                    <a:pt x="30194" y="12036"/>
                  </a:cubicBezTo>
                  <a:cubicBezTo>
                    <a:pt x="25996" y="11020"/>
                    <a:pt x="22948" y="9056"/>
                    <a:pt x="18073" y="11629"/>
                  </a:cubicBezTo>
                  <a:cubicBezTo>
                    <a:pt x="10489" y="16166"/>
                    <a:pt x="-12804" y="29912"/>
                    <a:pt x="9271" y="38918"/>
                  </a:cubicBezTo>
                  <a:cubicBezTo>
                    <a:pt x="31346" y="47992"/>
                    <a:pt x="36898" y="46435"/>
                    <a:pt x="51727" y="44945"/>
                  </a:cubicBezTo>
                  <a:cubicBezTo>
                    <a:pt x="66625" y="43455"/>
                    <a:pt x="66353" y="33434"/>
                    <a:pt x="81521" y="31199"/>
                  </a:cubicBezTo>
                  <a:cubicBezTo>
                    <a:pt x="96689" y="28896"/>
                    <a:pt x="107050" y="38106"/>
                    <a:pt x="114296" y="29845"/>
                  </a:cubicBezTo>
                  <a:cubicBezTo>
                    <a:pt x="121473" y="21448"/>
                    <a:pt x="130614" y="15421"/>
                    <a:pt x="129125" y="1034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8" name="Freeform 397">
              <a:extLst>
                <a:ext uri="{FF2B5EF4-FFF2-40B4-BE49-F238E27FC236}">
                  <a16:creationId xmlns:a16="http://schemas.microsoft.com/office/drawing/2014/main" id="{7065A5F4-C554-21E9-2D6A-65DCC0371875}"/>
                </a:ext>
              </a:extLst>
            </p:cNvPr>
            <p:cNvSpPr/>
            <p:nvPr/>
          </p:nvSpPr>
          <p:spPr bwMode="ltGray">
            <a:xfrm>
              <a:off x="16452549" y="6141551"/>
              <a:ext cx="123559" cy="77187"/>
            </a:xfrm>
            <a:custGeom>
              <a:avLst/>
              <a:gdLst>
                <a:gd name="connsiteX0" fmla="*/ 5406 w 123559"/>
                <a:gd name="connsiteY0" fmla="*/ 69112 h 77187"/>
                <a:gd name="connsiteX1" fmla="*/ 27278 w 123559"/>
                <a:gd name="connsiteY1" fmla="*/ 57262 h 77187"/>
                <a:gd name="connsiteX2" fmla="*/ 56937 w 123559"/>
                <a:gd name="connsiteY2" fmla="*/ 41620 h 77187"/>
                <a:gd name="connsiteX3" fmla="*/ 87611 w 123559"/>
                <a:gd name="connsiteY3" fmla="*/ 36406 h 77187"/>
                <a:gd name="connsiteX4" fmla="*/ 118760 w 123559"/>
                <a:gd name="connsiteY4" fmla="*/ 15482 h 77187"/>
                <a:gd name="connsiteX5" fmla="*/ 109619 w 123559"/>
                <a:gd name="connsiteY5" fmla="*/ 43 h 77187"/>
                <a:gd name="connsiteX6" fmla="*/ 67027 w 123559"/>
                <a:gd name="connsiteY6" fmla="*/ 8711 h 77187"/>
                <a:gd name="connsiteX7" fmla="*/ 52806 w 123559"/>
                <a:gd name="connsiteY7" fmla="*/ 23811 h 77187"/>
                <a:gd name="connsiteX8" fmla="*/ 23554 w 123559"/>
                <a:gd name="connsiteY8" fmla="*/ 17852 h 77187"/>
                <a:gd name="connsiteX9" fmla="*/ 2495 w 123559"/>
                <a:gd name="connsiteY9" fmla="*/ 54486 h 77187"/>
                <a:gd name="connsiteX10" fmla="*/ 327 w 123559"/>
                <a:gd name="connsiteY10" fmla="*/ 72498 h 77187"/>
                <a:gd name="connsiteX11" fmla="*/ 5406 w 123559"/>
                <a:gd name="connsiteY11" fmla="*/ 69112 h 7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3559" h="77187">
                  <a:moveTo>
                    <a:pt x="5406" y="69112"/>
                  </a:moveTo>
                  <a:cubicBezTo>
                    <a:pt x="8047" y="66065"/>
                    <a:pt x="17392" y="60648"/>
                    <a:pt x="27278" y="57262"/>
                  </a:cubicBezTo>
                  <a:cubicBezTo>
                    <a:pt x="37164" y="53876"/>
                    <a:pt x="42852" y="53673"/>
                    <a:pt x="56937" y="41620"/>
                  </a:cubicBezTo>
                  <a:cubicBezTo>
                    <a:pt x="71022" y="29567"/>
                    <a:pt x="78470" y="41417"/>
                    <a:pt x="87611" y="36406"/>
                  </a:cubicBezTo>
                  <a:cubicBezTo>
                    <a:pt x="96753" y="31395"/>
                    <a:pt x="106978" y="22660"/>
                    <a:pt x="118760" y="15482"/>
                  </a:cubicBezTo>
                  <a:cubicBezTo>
                    <a:pt x="130543" y="8305"/>
                    <a:pt x="117947" y="-701"/>
                    <a:pt x="109619" y="43"/>
                  </a:cubicBezTo>
                  <a:cubicBezTo>
                    <a:pt x="101290" y="788"/>
                    <a:pt x="82263" y="8372"/>
                    <a:pt x="67027" y="8711"/>
                  </a:cubicBezTo>
                  <a:cubicBezTo>
                    <a:pt x="51858" y="9049"/>
                    <a:pt x="57411" y="17446"/>
                    <a:pt x="52806" y="23811"/>
                  </a:cubicBezTo>
                  <a:cubicBezTo>
                    <a:pt x="48270" y="30109"/>
                    <a:pt x="37570" y="15956"/>
                    <a:pt x="23554" y="17852"/>
                  </a:cubicBezTo>
                  <a:cubicBezTo>
                    <a:pt x="9469" y="19748"/>
                    <a:pt x="10959" y="42297"/>
                    <a:pt x="2495" y="54486"/>
                  </a:cubicBezTo>
                  <a:cubicBezTo>
                    <a:pt x="-891" y="59361"/>
                    <a:pt x="1818" y="61528"/>
                    <a:pt x="327" y="72498"/>
                  </a:cubicBezTo>
                  <a:cubicBezTo>
                    <a:pt x="-1162" y="83468"/>
                    <a:pt x="2765" y="72159"/>
                    <a:pt x="5406" y="6911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9" name="Freeform 398">
              <a:extLst>
                <a:ext uri="{FF2B5EF4-FFF2-40B4-BE49-F238E27FC236}">
                  <a16:creationId xmlns:a16="http://schemas.microsoft.com/office/drawing/2014/main" id="{A92D6DC1-28B4-A6E9-7158-0293D6167356}"/>
                </a:ext>
              </a:extLst>
            </p:cNvPr>
            <p:cNvSpPr/>
            <p:nvPr/>
          </p:nvSpPr>
          <p:spPr bwMode="ltGray">
            <a:xfrm>
              <a:off x="16438657" y="6213912"/>
              <a:ext cx="4746" cy="8803"/>
            </a:xfrm>
            <a:custGeom>
              <a:avLst/>
              <a:gdLst>
                <a:gd name="connsiteX0" fmla="*/ 0 w 4746"/>
                <a:gd name="connsiteY0" fmla="*/ 8804 h 8803"/>
                <a:gd name="connsiteX1" fmla="*/ 3521 w 4746"/>
                <a:gd name="connsiteY1" fmla="*/ 1 h 8803"/>
                <a:gd name="connsiteX2" fmla="*/ 0 w 4746"/>
                <a:gd name="connsiteY2" fmla="*/ 8804 h 8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46" h="8803">
                  <a:moveTo>
                    <a:pt x="0" y="8804"/>
                  </a:moveTo>
                  <a:cubicBezTo>
                    <a:pt x="2844" y="4673"/>
                    <a:pt x="6771" y="1"/>
                    <a:pt x="3521" y="1"/>
                  </a:cubicBezTo>
                  <a:cubicBezTo>
                    <a:pt x="880" y="-67"/>
                    <a:pt x="407" y="4605"/>
                    <a:pt x="0" y="88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0" name="Freeform 399">
              <a:extLst>
                <a:ext uri="{FF2B5EF4-FFF2-40B4-BE49-F238E27FC236}">
                  <a16:creationId xmlns:a16="http://schemas.microsoft.com/office/drawing/2014/main" id="{8F7C9C36-112F-565C-7A05-2B6D20983E73}"/>
                </a:ext>
              </a:extLst>
            </p:cNvPr>
            <p:cNvSpPr/>
            <p:nvPr/>
          </p:nvSpPr>
          <p:spPr bwMode="ltGray">
            <a:xfrm>
              <a:off x="16434662" y="6222716"/>
              <a:ext cx="3994" cy="6991"/>
            </a:xfrm>
            <a:custGeom>
              <a:avLst/>
              <a:gdLst>
                <a:gd name="connsiteX0" fmla="*/ 0 w 3994"/>
                <a:gd name="connsiteY0" fmla="*/ 6907 h 6991"/>
                <a:gd name="connsiteX1" fmla="*/ 2505 w 3994"/>
                <a:gd name="connsiteY1" fmla="*/ 6704 h 6991"/>
                <a:gd name="connsiteX2" fmla="*/ 3995 w 3994"/>
                <a:gd name="connsiteY2" fmla="*/ 0 h 6991"/>
                <a:gd name="connsiteX3" fmla="*/ 1625 w 3994"/>
                <a:gd name="connsiteY3" fmla="*/ 4266 h 6991"/>
                <a:gd name="connsiteX4" fmla="*/ 0 w 3994"/>
                <a:gd name="connsiteY4" fmla="*/ 6907 h 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" h="6991">
                  <a:moveTo>
                    <a:pt x="0" y="6907"/>
                  </a:moveTo>
                  <a:cubicBezTo>
                    <a:pt x="948" y="7042"/>
                    <a:pt x="1828" y="7042"/>
                    <a:pt x="2505" y="6704"/>
                  </a:cubicBezTo>
                  <a:cubicBezTo>
                    <a:pt x="3454" y="6230"/>
                    <a:pt x="3724" y="3250"/>
                    <a:pt x="3995" y="0"/>
                  </a:cubicBezTo>
                  <a:cubicBezTo>
                    <a:pt x="2911" y="1625"/>
                    <a:pt x="1964" y="3115"/>
                    <a:pt x="1625" y="4266"/>
                  </a:cubicBezTo>
                  <a:cubicBezTo>
                    <a:pt x="1218" y="5823"/>
                    <a:pt x="745" y="6568"/>
                    <a:pt x="0" y="690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1" name="Freeform 400">
              <a:extLst>
                <a:ext uri="{FF2B5EF4-FFF2-40B4-BE49-F238E27FC236}">
                  <a16:creationId xmlns:a16="http://schemas.microsoft.com/office/drawing/2014/main" id="{471E20BA-86C9-3543-B831-59494FA1430B}"/>
                </a:ext>
              </a:extLst>
            </p:cNvPr>
            <p:cNvSpPr/>
            <p:nvPr/>
          </p:nvSpPr>
          <p:spPr bwMode="ltGray">
            <a:xfrm>
              <a:off x="16419801" y="6225093"/>
              <a:ext cx="14860" cy="7089"/>
            </a:xfrm>
            <a:custGeom>
              <a:avLst/>
              <a:gdLst>
                <a:gd name="connsiteX0" fmla="*/ 776 w 14860"/>
                <a:gd name="connsiteY0" fmla="*/ 1888 h 7089"/>
                <a:gd name="connsiteX1" fmla="*/ 6193 w 14860"/>
                <a:gd name="connsiteY1" fmla="*/ 5951 h 7089"/>
                <a:gd name="connsiteX2" fmla="*/ 14860 w 14860"/>
                <a:gd name="connsiteY2" fmla="*/ 4529 h 7089"/>
                <a:gd name="connsiteX3" fmla="*/ 776 w 14860"/>
                <a:gd name="connsiteY3" fmla="*/ 1888 h 7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60" h="7089">
                  <a:moveTo>
                    <a:pt x="776" y="1888"/>
                  </a:moveTo>
                  <a:cubicBezTo>
                    <a:pt x="31" y="7915"/>
                    <a:pt x="-2000" y="7847"/>
                    <a:pt x="6193" y="5951"/>
                  </a:cubicBezTo>
                  <a:cubicBezTo>
                    <a:pt x="11271" y="4800"/>
                    <a:pt x="13573" y="5139"/>
                    <a:pt x="14860" y="4529"/>
                  </a:cubicBezTo>
                  <a:cubicBezTo>
                    <a:pt x="9511" y="3649"/>
                    <a:pt x="1385" y="-3258"/>
                    <a:pt x="776" y="188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2" name="Freeform 401">
              <a:extLst>
                <a:ext uri="{FF2B5EF4-FFF2-40B4-BE49-F238E27FC236}">
                  <a16:creationId xmlns:a16="http://schemas.microsoft.com/office/drawing/2014/main" id="{DB9556D7-3B46-663F-928C-481E8C334A0E}"/>
                </a:ext>
              </a:extLst>
            </p:cNvPr>
            <p:cNvSpPr/>
            <p:nvPr/>
          </p:nvSpPr>
          <p:spPr bwMode="ltGray">
            <a:xfrm>
              <a:off x="16717708" y="6097505"/>
              <a:ext cx="21186" cy="19508"/>
            </a:xfrm>
            <a:custGeom>
              <a:avLst/>
              <a:gdLst>
                <a:gd name="connsiteX0" fmla="*/ 21060 w 21186"/>
                <a:gd name="connsiteY0" fmla="*/ 3393 h 19508"/>
                <a:gd name="connsiteX1" fmla="*/ 6637 w 21186"/>
                <a:gd name="connsiteY1" fmla="*/ 1564 h 19508"/>
                <a:gd name="connsiteX2" fmla="*/ 2641 w 21186"/>
                <a:gd name="connsiteY2" fmla="*/ 3528 h 19508"/>
                <a:gd name="connsiteX3" fmla="*/ 0 w 21186"/>
                <a:gd name="connsiteY3" fmla="*/ 19509 h 19508"/>
                <a:gd name="connsiteX4" fmla="*/ 136 w 21186"/>
                <a:gd name="connsiteY4" fmla="*/ 19373 h 19508"/>
                <a:gd name="connsiteX5" fmla="*/ 21060 w 21186"/>
                <a:gd name="connsiteY5" fmla="*/ 3393 h 19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186" h="19508">
                  <a:moveTo>
                    <a:pt x="21060" y="3393"/>
                  </a:moveTo>
                  <a:cubicBezTo>
                    <a:pt x="19367" y="7"/>
                    <a:pt x="8939" y="-1280"/>
                    <a:pt x="6637" y="1564"/>
                  </a:cubicBezTo>
                  <a:cubicBezTo>
                    <a:pt x="4334" y="4408"/>
                    <a:pt x="3454" y="1903"/>
                    <a:pt x="2641" y="3528"/>
                  </a:cubicBezTo>
                  <a:cubicBezTo>
                    <a:pt x="-135" y="9419"/>
                    <a:pt x="474" y="15310"/>
                    <a:pt x="0" y="19509"/>
                  </a:cubicBezTo>
                  <a:cubicBezTo>
                    <a:pt x="68" y="19509"/>
                    <a:pt x="68" y="19441"/>
                    <a:pt x="136" y="19373"/>
                  </a:cubicBezTo>
                  <a:cubicBezTo>
                    <a:pt x="6975" y="15988"/>
                    <a:pt x="22753" y="6778"/>
                    <a:pt x="21060" y="33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3" name="Freeform 402">
              <a:extLst>
                <a:ext uri="{FF2B5EF4-FFF2-40B4-BE49-F238E27FC236}">
                  <a16:creationId xmlns:a16="http://schemas.microsoft.com/office/drawing/2014/main" id="{E9C4B953-E3DA-D03E-3E0B-C04D266478F6}"/>
                </a:ext>
              </a:extLst>
            </p:cNvPr>
            <p:cNvSpPr/>
            <p:nvPr/>
          </p:nvSpPr>
          <p:spPr bwMode="ltGray">
            <a:xfrm>
              <a:off x="16711885" y="6117014"/>
              <a:ext cx="5823" cy="8667"/>
            </a:xfrm>
            <a:custGeom>
              <a:avLst/>
              <a:gdLst>
                <a:gd name="connsiteX0" fmla="*/ 5823 w 5823"/>
                <a:gd name="connsiteY0" fmla="*/ 0 h 8667"/>
                <a:gd name="connsiteX1" fmla="*/ 0 w 5823"/>
                <a:gd name="connsiteY1" fmla="*/ 8668 h 8667"/>
                <a:gd name="connsiteX2" fmla="*/ 4198 w 5823"/>
                <a:gd name="connsiteY2" fmla="*/ 4469 h 8667"/>
                <a:gd name="connsiteX3" fmla="*/ 5823 w 5823"/>
                <a:gd name="connsiteY3" fmla="*/ 0 h 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23" h="8667">
                  <a:moveTo>
                    <a:pt x="5823" y="0"/>
                  </a:moveTo>
                  <a:cubicBezTo>
                    <a:pt x="2912" y="1558"/>
                    <a:pt x="1490" y="5146"/>
                    <a:pt x="0" y="8668"/>
                  </a:cubicBezTo>
                  <a:cubicBezTo>
                    <a:pt x="1423" y="7246"/>
                    <a:pt x="2844" y="5756"/>
                    <a:pt x="4198" y="4469"/>
                  </a:cubicBezTo>
                  <a:cubicBezTo>
                    <a:pt x="5214" y="3454"/>
                    <a:pt x="5621" y="1828"/>
                    <a:pt x="5823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4" name="Freeform 403">
              <a:extLst>
                <a:ext uri="{FF2B5EF4-FFF2-40B4-BE49-F238E27FC236}">
                  <a16:creationId xmlns:a16="http://schemas.microsoft.com/office/drawing/2014/main" id="{2549399A-F0D6-9D9D-1EFF-38F95F98F39F}"/>
                </a:ext>
              </a:extLst>
            </p:cNvPr>
            <p:cNvSpPr/>
            <p:nvPr/>
          </p:nvSpPr>
          <p:spPr bwMode="ltGray">
            <a:xfrm>
              <a:off x="16698707" y="6125681"/>
              <a:ext cx="13109" cy="8209"/>
            </a:xfrm>
            <a:custGeom>
              <a:avLst/>
              <a:gdLst>
                <a:gd name="connsiteX0" fmla="*/ 3765 w 13109"/>
                <a:gd name="connsiteY0" fmla="*/ 8126 h 8209"/>
                <a:gd name="connsiteX1" fmla="*/ 13110 w 13109"/>
                <a:gd name="connsiteY1" fmla="*/ 0 h 8209"/>
                <a:gd name="connsiteX2" fmla="*/ 7626 w 13109"/>
                <a:gd name="connsiteY2" fmla="*/ 5620 h 8209"/>
                <a:gd name="connsiteX3" fmla="*/ 3765 w 13109"/>
                <a:gd name="connsiteY3" fmla="*/ 8126 h 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09" h="8209">
                  <a:moveTo>
                    <a:pt x="3765" y="8126"/>
                  </a:moveTo>
                  <a:cubicBezTo>
                    <a:pt x="9183" y="8871"/>
                    <a:pt x="11215" y="4537"/>
                    <a:pt x="13110" y="0"/>
                  </a:cubicBezTo>
                  <a:cubicBezTo>
                    <a:pt x="10808" y="2302"/>
                    <a:pt x="8709" y="4469"/>
                    <a:pt x="7626" y="5620"/>
                  </a:cubicBezTo>
                  <a:cubicBezTo>
                    <a:pt x="5933" y="7516"/>
                    <a:pt x="-5917" y="6839"/>
                    <a:pt x="3765" y="812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5" name="Freeform 404">
              <a:extLst>
                <a:ext uri="{FF2B5EF4-FFF2-40B4-BE49-F238E27FC236}">
                  <a16:creationId xmlns:a16="http://schemas.microsoft.com/office/drawing/2014/main" id="{20CC29B6-2D85-A026-0EBA-0DE547D11232}"/>
                </a:ext>
              </a:extLst>
            </p:cNvPr>
            <p:cNvSpPr/>
            <p:nvPr/>
          </p:nvSpPr>
          <p:spPr bwMode="ltGray">
            <a:xfrm>
              <a:off x="16655825" y="6120468"/>
              <a:ext cx="5071" cy="4642"/>
            </a:xfrm>
            <a:custGeom>
              <a:avLst/>
              <a:gdLst>
                <a:gd name="connsiteX0" fmla="*/ 5071 w 5071"/>
                <a:gd name="connsiteY0" fmla="*/ 4333 h 4642"/>
                <a:gd name="connsiteX1" fmla="*/ 738 w 5071"/>
                <a:gd name="connsiteY1" fmla="*/ 744 h 4642"/>
                <a:gd name="connsiteX2" fmla="*/ 5071 w 5071"/>
                <a:gd name="connsiteY2" fmla="*/ 4333 h 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71" h="4642">
                  <a:moveTo>
                    <a:pt x="5071" y="4333"/>
                  </a:moveTo>
                  <a:cubicBezTo>
                    <a:pt x="3920" y="1353"/>
                    <a:pt x="3446" y="-1355"/>
                    <a:pt x="738" y="744"/>
                  </a:cubicBezTo>
                  <a:cubicBezTo>
                    <a:pt x="-1498" y="3520"/>
                    <a:pt x="1753" y="5416"/>
                    <a:pt x="5071" y="433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6" name="Freeform 405">
              <a:extLst>
                <a:ext uri="{FF2B5EF4-FFF2-40B4-BE49-F238E27FC236}">
                  <a16:creationId xmlns:a16="http://schemas.microsoft.com/office/drawing/2014/main" id="{2B4E988F-3300-7010-A48E-B9A83AB82E4B}"/>
                </a:ext>
              </a:extLst>
            </p:cNvPr>
            <p:cNvSpPr/>
            <p:nvPr/>
          </p:nvSpPr>
          <p:spPr bwMode="ltGray">
            <a:xfrm>
              <a:off x="16660896" y="6124610"/>
              <a:ext cx="3994" cy="4624"/>
            </a:xfrm>
            <a:custGeom>
              <a:avLst/>
              <a:gdLst>
                <a:gd name="connsiteX0" fmla="*/ 270 w 3994"/>
                <a:gd name="connsiteY0" fmla="*/ 123 h 4624"/>
                <a:gd name="connsiteX1" fmla="*/ 0 w 3994"/>
                <a:gd name="connsiteY1" fmla="*/ 191 h 4624"/>
                <a:gd name="connsiteX2" fmla="*/ 2167 w 3994"/>
                <a:gd name="connsiteY2" fmla="*/ 3779 h 4624"/>
                <a:gd name="connsiteX3" fmla="*/ 270 w 3994"/>
                <a:gd name="connsiteY3" fmla="*/ 123 h 4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94" h="4624">
                  <a:moveTo>
                    <a:pt x="270" y="123"/>
                  </a:moveTo>
                  <a:cubicBezTo>
                    <a:pt x="203" y="191"/>
                    <a:pt x="68" y="191"/>
                    <a:pt x="0" y="191"/>
                  </a:cubicBezTo>
                  <a:cubicBezTo>
                    <a:pt x="474" y="1477"/>
                    <a:pt x="1151" y="2764"/>
                    <a:pt x="2167" y="3779"/>
                  </a:cubicBezTo>
                  <a:cubicBezTo>
                    <a:pt x="5620" y="7233"/>
                    <a:pt x="3724" y="-1096"/>
                    <a:pt x="270" y="12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7" name="Freeform 406">
              <a:extLst>
                <a:ext uri="{FF2B5EF4-FFF2-40B4-BE49-F238E27FC236}">
                  <a16:creationId xmlns:a16="http://schemas.microsoft.com/office/drawing/2014/main" id="{0968F945-67D5-7C32-8F79-16A4E0D64DFC}"/>
                </a:ext>
              </a:extLst>
            </p:cNvPr>
            <p:cNvSpPr/>
            <p:nvPr/>
          </p:nvSpPr>
          <p:spPr bwMode="ltGray">
            <a:xfrm>
              <a:off x="16626603" y="6136683"/>
              <a:ext cx="7612" cy="3353"/>
            </a:xfrm>
            <a:custGeom>
              <a:avLst/>
              <a:gdLst>
                <a:gd name="connsiteX0" fmla="*/ 97 w 7612"/>
                <a:gd name="connsiteY0" fmla="*/ 713 h 3353"/>
                <a:gd name="connsiteX1" fmla="*/ 7613 w 7612"/>
                <a:gd name="connsiteY1" fmla="*/ 3354 h 3353"/>
                <a:gd name="connsiteX2" fmla="*/ 97 w 7612"/>
                <a:gd name="connsiteY2" fmla="*/ 713 h 3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2" h="3353">
                  <a:moveTo>
                    <a:pt x="97" y="713"/>
                  </a:moveTo>
                  <a:cubicBezTo>
                    <a:pt x="-716" y="2338"/>
                    <a:pt x="3753" y="3015"/>
                    <a:pt x="7613" y="3354"/>
                  </a:cubicBezTo>
                  <a:cubicBezTo>
                    <a:pt x="5446" y="1051"/>
                    <a:pt x="3956" y="-1183"/>
                    <a:pt x="97" y="7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8" name="Freeform 407">
              <a:extLst>
                <a:ext uri="{FF2B5EF4-FFF2-40B4-BE49-F238E27FC236}">
                  <a16:creationId xmlns:a16="http://schemas.microsoft.com/office/drawing/2014/main" id="{C29E6706-136A-ACEB-FBB3-C098B6C18662}"/>
                </a:ext>
              </a:extLst>
            </p:cNvPr>
            <p:cNvSpPr/>
            <p:nvPr/>
          </p:nvSpPr>
          <p:spPr bwMode="ltGray">
            <a:xfrm>
              <a:off x="16634216" y="6140037"/>
              <a:ext cx="8908" cy="3740"/>
            </a:xfrm>
            <a:custGeom>
              <a:avLst/>
              <a:gdLst>
                <a:gd name="connsiteX0" fmla="*/ 0 w 8908"/>
                <a:gd name="connsiteY0" fmla="*/ 0 h 3740"/>
                <a:gd name="connsiteX1" fmla="*/ 5417 w 8908"/>
                <a:gd name="connsiteY1" fmla="*/ 3386 h 3740"/>
                <a:gd name="connsiteX2" fmla="*/ 4130 w 8908"/>
                <a:gd name="connsiteY2" fmla="*/ 271 h 3740"/>
                <a:gd name="connsiteX3" fmla="*/ 0 w 8908"/>
                <a:gd name="connsiteY3" fmla="*/ 0 h 3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08" h="3740">
                  <a:moveTo>
                    <a:pt x="0" y="0"/>
                  </a:moveTo>
                  <a:cubicBezTo>
                    <a:pt x="1287" y="1354"/>
                    <a:pt x="2912" y="2776"/>
                    <a:pt x="5417" y="3386"/>
                  </a:cubicBezTo>
                  <a:cubicBezTo>
                    <a:pt x="12257" y="5011"/>
                    <a:pt x="7516" y="542"/>
                    <a:pt x="4130" y="271"/>
                  </a:cubicBezTo>
                  <a:cubicBezTo>
                    <a:pt x="3182" y="271"/>
                    <a:pt x="1625" y="136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9" name="Freeform 408">
              <a:extLst>
                <a:ext uri="{FF2B5EF4-FFF2-40B4-BE49-F238E27FC236}">
                  <a16:creationId xmlns:a16="http://schemas.microsoft.com/office/drawing/2014/main" id="{BEFF6B59-1EAD-E439-52F1-97086C0278CC}"/>
                </a:ext>
              </a:extLst>
            </p:cNvPr>
            <p:cNvSpPr/>
            <p:nvPr/>
          </p:nvSpPr>
          <p:spPr bwMode="ltGray">
            <a:xfrm>
              <a:off x="16528317" y="6109565"/>
              <a:ext cx="39508" cy="24600"/>
            </a:xfrm>
            <a:custGeom>
              <a:avLst/>
              <a:gdLst>
                <a:gd name="connsiteX0" fmla="*/ 8322 w 39508"/>
                <a:gd name="connsiteY0" fmla="*/ 24513 h 24600"/>
                <a:gd name="connsiteX1" fmla="*/ 24777 w 39508"/>
                <a:gd name="connsiteY1" fmla="*/ 18418 h 24600"/>
                <a:gd name="connsiteX2" fmla="*/ 37575 w 39508"/>
                <a:gd name="connsiteY2" fmla="*/ 19637 h 24600"/>
                <a:gd name="connsiteX3" fmla="*/ 33309 w 39508"/>
                <a:gd name="connsiteY3" fmla="*/ 0 h 24600"/>
                <a:gd name="connsiteX4" fmla="*/ 19225 w 39508"/>
                <a:gd name="connsiteY4" fmla="*/ 18486 h 24600"/>
                <a:gd name="connsiteX5" fmla="*/ 468 w 39508"/>
                <a:gd name="connsiteY5" fmla="*/ 9345 h 24600"/>
                <a:gd name="connsiteX6" fmla="*/ 8322 w 39508"/>
                <a:gd name="connsiteY6" fmla="*/ 24513 h 2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508" h="24600">
                  <a:moveTo>
                    <a:pt x="8322" y="24513"/>
                  </a:moveTo>
                  <a:cubicBezTo>
                    <a:pt x="17125" y="25393"/>
                    <a:pt x="22543" y="19366"/>
                    <a:pt x="24777" y="18418"/>
                  </a:cubicBezTo>
                  <a:cubicBezTo>
                    <a:pt x="27079" y="17470"/>
                    <a:pt x="33580" y="22075"/>
                    <a:pt x="37575" y="19637"/>
                  </a:cubicBezTo>
                  <a:cubicBezTo>
                    <a:pt x="41570" y="17199"/>
                    <a:pt x="38997" y="0"/>
                    <a:pt x="33309" y="0"/>
                  </a:cubicBezTo>
                  <a:cubicBezTo>
                    <a:pt x="27621" y="0"/>
                    <a:pt x="27689" y="18824"/>
                    <a:pt x="19225" y="18486"/>
                  </a:cubicBezTo>
                  <a:cubicBezTo>
                    <a:pt x="6088" y="17944"/>
                    <a:pt x="1618" y="5485"/>
                    <a:pt x="468" y="9345"/>
                  </a:cubicBezTo>
                  <a:cubicBezTo>
                    <a:pt x="-616" y="13137"/>
                    <a:pt x="-480" y="23632"/>
                    <a:pt x="8322" y="245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0" name="Freeform 409">
              <a:extLst>
                <a:ext uri="{FF2B5EF4-FFF2-40B4-BE49-F238E27FC236}">
                  <a16:creationId xmlns:a16="http://schemas.microsoft.com/office/drawing/2014/main" id="{4E6A4055-7DB9-196F-3EA8-3FD7BDF56A32}"/>
                </a:ext>
              </a:extLst>
            </p:cNvPr>
            <p:cNvSpPr/>
            <p:nvPr/>
          </p:nvSpPr>
          <p:spPr bwMode="ltGray">
            <a:xfrm>
              <a:off x="16596608" y="6135094"/>
              <a:ext cx="12147" cy="3780"/>
            </a:xfrm>
            <a:custGeom>
              <a:avLst/>
              <a:gdLst>
                <a:gd name="connsiteX0" fmla="*/ 5172 w 12147"/>
                <a:gd name="connsiteY0" fmla="*/ 3521 h 3780"/>
                <a:gd name="connsiteX1" fmla="*/ 12147 w 12147"/>
                <a:gd name="connsiteY1" fmla="*/ 948 h 3780"/>
                <a:gd name="connsiteX2" fmla="*/ 4292 w 12147"/>
                <a:gd name="connsiteY2" fmla="*/ 0 h 3780"/>
                <a:gd name="connsiteX3" fmla="*/ 5172 w 12147"/>
                <a:gd name="connsiteY3" fmla="*/ 3521 h 3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47" h="3780">
                  <a:moveTo>
                    <a:pt x="5172" y="3521"/>
                  </a:moveTo>
                  <a:cubicBezTo>
                    <a:pt x="7001" y="3047"/>
                    <a:pt x="9574" y="2031"/>
                    <a:pt x="12147" y="948"/>
                  </a:cubicBezTo>
                  <a:cubicBezTo>
                    <a:pt x="9236" y="474"/>
                    <a:pt x="6392" y="0"/>
                    <a:pt x="4292" y="0"/>
                  </a:cubicBezTo>
                  <a:cubicBezTo>
                    <a:pt x="-2479" y="67"/>
                    <a:pt x="-515" y="4943"/>
                    <a:pt x="5172" y="352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1" name="Freeform 410">
              <a:extLst>
                <a:ext uri="{FF2B5EF4-FFF2-40B4-BE49-F238E27FC236}">
                  <a16:creationId xmlns:a16="http://schemas.microsoft.com/office/drawing/2014/main" id="{B34E35DD-8489-1A03-87C0-8B7E5B83F061}"/>
                </a:ext>
              </a:extLst>
            </p:cNvPr>
            <p:cNvSpPr/>
            <p:nvPr/>
          </p:nvSpPr>
          <p:spPr bwMode="ltGray">
            <a:xfrm>
              <a:off x="16608756" y="6133334"/>
              <a:ext cx="12531" cy="3989"/>
            </a:xfrm>
            <a:custGeom>
              <a:avLst/>
              <a:gdLst>
                <a:gd name="connsiteX0" fmla="*/ 12392 w 12531"/>
                <a:gd name="connsiteY0" fmla="*/ 1759 h 3989"/>
                <a:gd name="connsiteX1" fmla="*/ 0 w 12531"/>
                <a:gd name="connsiteY1" fmla="*/ 2707 h 3989"/>
                <a:gd name="connsiteX2" fmla="*/ 12392 w 12531"/>
                <a:gd name="connsiteY2" fmla="*/ 1759 h 3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31" h="3989">
                  <a:moveTo>
                    <a:pt x="12392" y="1759"/>
                  </a:moveTo>
                  <a:cubicBezTo>
                    <a:pt x="11241" y="-1626"/>
                    <a:pt x="5417" y="540"/>
                    <a:pt x="0" y="2707"/>
                  </a:cubicBezTo>
                  <a:cubicBezTo>
                    <a:pt x="6636" y="3859"/>
                    <a:pt x="13611" y="5280"/>
                    <a:pt x="12392" y="175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2" name="Freeform 411">
              <a:extLst>
                <a:ext uri="{FF2B5EF4-FFF2-40B4-BE49-F238E27FC236}">
                  <a16:creationId xmlns:a16="http://schemas.microsoft.com/office/drawing/2014/main" id="{D7988089-6FCE-E25B-D6AA-1739E603E9A0}"/>
                </a:ext>
              </a:extLst>
            </p:cNvPr>
            <p:cNvSpPr/>
            <p:nvPr/>
          </p:nvSpPr>
          <p:spPr bwMode="ltGray">
            <a:xfrm>
              <a:off x="16502241" y="6136998"/>
              <a:ext cx="3209" cy="1469"/>
            </a:xfrm>
            <a:custGeom>
              <a:avLst/>
              <a:gdLst>
                <a:gd name="connsiteX0" fmla="*/ 541 w 3209"/>
                <a:gd name="connsiteY0" fmla="*/ 939 h 1469"/>
                <a:gd name="connsiteX1" fmla="*/ 0 w 3209"/>
                <a:gd name="connsiteY1" fmla="*/ 1413 h 1469"/>
                <a:gd name="connsiteX2" fmla="*/ 745 w 3209"/>
                <a:gd name="connsiteY2" fmla="*/ 1413 h 1469"/>
                <a:gd name="connsiteX3" fmla="*/ 541 w 3209"/>
                <a:gd name="connsiteY3" fmla="*/ 939 h 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09" h="1469">
                  <a:moveTo>
                    <a:pt x="541" y="939"/>
                  </a:moveTo>
                  <a:cubicBezTo>
                    <a:pt x="339" y="1075"/>
                    <a:pt x="203" y="1210"/>
                    <a:pt x="0" y="1413"/>
                  </a:cubicBezTo>
                  <a:cubicBezTo>
                    <a:pt x="271" y="1413"/>
                    <a:pt x="474" y="1413"/>
                    <a:pt x="745" y="1413"/>
                  </a:cubicBezTo>
                  <a:cubicBezTo>
                    <a:pt x="4130" y="1955"/>
                    <a:pt x="3995" y="-1634"/>
                    <a:pt x="541" y="93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3" name="Freeform 412">
              <a:extLst>
                <a:ext uri="{FF2B5EF4-FFF2-40B4-BE49-F238E27FC236}">
                  <a16:creationId xmlns:a16="http://schemas.microsoft.com/office/drawing/2014/main" id="{3C00FE01-E00D-5A42-762E-CE5747B8F73F}"/>
                </a:ext>
              </a:extLst>
            </p:cNvPr>
            <p:cNvSpPr/>
            <p:nvPr/>
          </p:nvSpPr>
          <p:spPr bwMode="ltGray">
            <a:xfrm>
              <a:off x="16480235" y="6138289"/>
              <a:ext cx="21937" cy="10347"/>
            </a:xfrm>
            <a:custGeom>
              <a:avLst/>
              <a:gdLst>
                <a:gd name="connsiteX0" fmla="*/ 3723 w 21937"/>
                <a:gd name="connsiteY0" fmla="*/ 9738 h 10347"/>
                <a:gd name="connsiteX1" fmla="*/ 21938 w 21937"/>
                <a:gd name="connsiteY1" fmla="*/ 123 h 10347"/>
                <a:gd name="connsiteX2" fmla="*/ 12052 w 21937"/>
                <a:gd name="connsiteY2" fmla="*/ 1410 h 10347"/>
                <a:gd name="connsiteX3" fmla="*/ 3723 w 21937"/>
                <a:gd name="connsiteY3" fmla="*/ 9738 h 1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37" h="10347">
                  <a:moveTo>
                    <a:pt x="3723" y="9738"/>
                  </a:moveTo>
                  <a:cubicBezTo>
                    <a:pt x="13745" y="12176"/>
                    <a:pt x="13203" y="6962"/>
                    <a:pt x="21938" y="123"/>
                  </a:cubicBezTo>
                  <a:cubicBezTo>
                    <a:pt x="18688" y="-216"/>
                    <a:pt x="14963" y="123"/>
                    <a:pt x="12052" y="1410"/>
                  </a:cubicBezTo>
                  <a:cubicBezTo>
                    <a:pt x="7041" y="3644"/>
                    <a:pt x="-6502" y="7233"/>
                    <a:pt x="3723" y="973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4" name="Freeform 413">
              <a:extLst>
                <a:ext uri="{FF2B5EF4-FFF2-40B4-BE49-F238E27FC236}">
                  <a16:creationId xmlns:a16="http://schemas.microsoft.com/office/drawing/2014/main" id="{7485F589-2391-150A-4972-77C7E18AF34A}"/>
                </a:ext>
              </a:extLst>
            </p:cNvPr>
            <p:cNvSpPr/>
            <p:nvPr/>
          </p:nvSpPr>
          <p:spPr bwMode="ltGray">
            <a:xfrm>
              <a:off x="16610381" y="5946650"/>
              <a:ext cx="97038" cy="57668"/>
            </a:xfrm>
            <a:custGeom>
              <a:avLst/>
              <a:gdLst>
                <a:gd name="connsiteX0" fmla="*/ 89654 w 97038"/>
                <a:gd name="connsiteY0" fmla="*/ 57619 h 57668"/>
                <a:gd name="connsiteX1" fmla="*/ 93378 w 97038"/>
                <a:gd name="connsiteY1" fmla="*/ 43873 h 57668"/>
                <a:gd name="connsiteX2" fmla="*/ 91821 w 97038"/>
                <a:gd name="connsiteY2" fmla="*/ 38117 h 57668"/>
                <a:gd name="connsiteX3" fmla="*/ 96155 w 97038"/>
                <a:gd name="connsiteY3" fmla="*/ 15500 h 57668"/>
                <a:gd name="connsiteX4" fmla="*/ 53155 w 97038"/>
                <a:gd name="connsiteY4" fmla="*/ 8255 h 57668"/>
                <a:gd name="connsiteX5" fmla="*/ 16251 w 97038"/>
                <a:gd name="connsiteY5" fmla="*/ 1213 h 57668"/>
                <a:gd name="connsiteX6" fmla="*/ 2032 w 97038"/>
                <a:gd name="connsiteY6" fmla="*/ 23559 h 57668"/>
                <a:gd name="connsiteX7" fmla="*/ 1625 w 97038"/>
                <a:gd name="connsiteY7" fmla="*/ 25184 h 57668"/>
                <a:gd name="connsiteX8" fmla="*/ 5349 w 97038"/>
                <a:gd name="connsiteY8" fmla="*/ 21459 h 57668"/>
                <a:gd name="connsiteX9" fmla="*/ 44827 w 97038"/>
                <a:gd name="connsiteY9" fmla="*/ 31278 h 57668"/>
                <a:gd name="connsiteX10" fmla="*/ 89654 w 97038"/>
                <a:gd name="connsiteY10" fmla="*/ 57619 h 57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038" h="57668">
                  <a:moveTo>
                    <a:pt x="89654" y="57619"/>
                  </a:moveTo>
                  <a:cubicBezTo>
                    <a:pt x="92024" y="58567"/>
                    <a:pt x="91550" y="45633"/>
                    <a:pt x="93378" y="43873"/>
                  </a:cubicBezTo>
                  <a:cubicBezTo>
                    <a:pt x="97170" y="40081"/>
                    <a:pt x="91821" y="43737"/>
                    <a:pt x="91821" y="38117"/>
                  </a:cubicBezTo>
                  <a:cubicBezTo>
                    <a:pt x="91821" y="32497"/>
                    <a:pt x="99608" y="19496"/>
                    <a:pt x="96155" y="15500"/>
                  </a:cubicBezTo>
                  <a:cubicBezTo>
                    <a:pt x="92701" y="11573"/>
                    <a:pt x="73064" y="18480"/>
                    <a:pt x="53155" y="8255"/>
                  </a:cubicBezTo>
                  <a:cubicBezTo>
                    <a:pt x="33248" y="-1970"/>
                    <a:pt x="42592" y="-480"/>
                    <a:pt x="16251" y="1213"/>
                  </a:cubicBezTo>
                  <a:cubicBezTo>
                    <a:pt x="-10090" y="2906"/>
                    <a:pt x="3996" y="14485"/>
                    <a:pt x="2032" y="23559"/>
                  </a:cubicBezTo>
                  <a:cubicBezTo>
                    <a:pt x="1896" y="24236"/>
                    <a:pt x="1760" y="24710"/>
                    <a:pt x="1625" y="25184"/>
                  </a:cubicBezTo>
                  <a:cubicBezTo>
                    <a:pt x="2437" y="24033"/>
                    <a:pt x="3589" y="22746"/>
                    <a:pt x="5349" y="21459"/>
                  </a:cubicBezTo>
                  <a:cubicBezTo>
                    <a:pt x="12730" y="15772"/>
                    <a:pt x="26003" y="31820"/>
                    <a:pt x="44827" y="31278"/>
                  </a:cubicBezTo>
                  <a:cubicBezTo>
                    <a:pt x="63652" y="30736"/>
                    <a:pt x="70897" y="48003"/>
                    <a:pt x="89654" y="576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5" name="Freeform 414">
              <a:extLst>
                <a:ext uri="{FF2B5EF4-FFF2-40B4-BE49-F238E27FC236}">
                  <a16:creationId xmlns:a16="http://schemas.microsoft.com/office/drawing/2014/main" id="{65654B9B-57CF-1B76-6DF6-E157D4E9EFC5}"/>
                </a:ext>
              </a:extLst>
            </p:cNvPr>
            <p:cNvSpPr/>
            <p:nvPr/>
          </p:nvSpPr>
          <p:spPr bwMode="ltGray">
            <a:xfrm>
              <a:off x="16610624" y="5971834"/>
              <a:ext cx="1449" cy="3072"/>
            </a:xfrm>
            <a:custGeom>
              <a:avLst/>
              <a:gdLst>
                <a:gd name="connsiteX0" fmla="*/ 1450 w 1449"/>
                <a:gd name="connsiteY0" fmla="*/ 0 h 3072"/>
                <a:gd name="connsiteX1" fmla="*/ 1450 w 1449"/>
                <a:gd name="connsiteY1" fmla="*/ 0 h 3072"/>
                <a:gd name="connsiteX2" fmla="*/ 1450 w 1449"/>
                <a:gd name="connsiteY2" fmla="*/ 0 h 3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9" h="3072">
                  <a:moveTo>
                    <a:pt x="1450" y="0"/>
                  </a:moveTo>
                  <a:cubicBezTo>
                    <a:pt x="-988" y="3318"/>
                    <a:pt x="96" y="4808"/>
                    <a:pt x="1450" y="0"/>
                  </a:cubicBezTo>
                  <a:lnTo>
                    <a:pt x="1450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6" name="Freeform 415">
              <a:extLst>
                <a:ext uri="{FF2B5EF4-FFF2-40B4-BE49-F238E27FC236}">
                  <a16:creationId xmlns:a16="http://schemas.microsoft.com/office/drawing/2014/main" id="{BFA5A5EA-E395-80B4-7F77-A5582ABD94E5}"/>
                </a:ext>
              </a:extLst>
            </p:cNvPr>
            <p:cNvSpPr/>
            <p:nvPr/>
          </p:nvSpPr>
          <p:spPr bwMode="ltGray">
            <a:xfrm>
              <a:off x="16667247" y="5909779"/>
              <a:ext cx="28007" cy="18626"/>
            </a:xfrm>
            <a:custGeom>
              <a:avLst/>
              <a:gdLst>
                <a:gd name="connsiteX0" fmla="*/ 15182 w 28007"/>
                <a:gd name="connsiteY0" fmla="*/ 9238 h 18626"/>
                <a:gd name="connsiteX1" fmla="*/ 2994 w 28007"/>
                <a:gd name="connsiteY1" fmla="*/ 231 h 18626"/>
                <a:gd name="connsiteX2" fmla="*/ 7057 w 28007"/>
                <a:gd name="connsiteY2" fmla="*/ 11946 h 18626"/>
                <a:gd name="connsiteX3" fmla="*/ 27980 w 28007"/>
                <a:gd name="connsiteY3" fmla="*/ 18040 h 18626"/>
                <a:gd name="connsiteX4" fmla="*/ 15182 w 28007"/>
                <a:gd name="connsiteY4" fmla="*/ 9238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07" h="18626">
                  <a:moveTo>
                    <a:pt x="15182" y="9238"/>
                  </a:moveTo>
                  <a:cubicBezTo>
                    <a:pt x="11729" y="8696"/>
                    <a:pt x="5634" y="-1664"/>
                    <a:pt x="2994" y="231"/>
                  </a:cubicBezTo>
                  <a:cubicBezTo>
                    <a:pt x="-1543" y="3482"/>
                    <a:pt x="-1475" y="11337"/>
                    <a:pt x="7057" y="11946"/>
                  </a:cubicBezTo>
                  <a:cubicBezTo>
                    <a:pt x="15589" y="12488"/>
                    <a:pt x="27439" y="20885"/>
                    <a:pt x="27980" y="18040"/>
                  </a:cubicBezTo>
                  <a:cubicBezTo>
                    <a:pt x="28589" y="15196"/>
                    <a:pt x="18636" y="9779"/>
                    <a:pt x="15182" y="923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7" name="Freeform 416">
              <a:extLst>
                <a:ext uri="{FF2B5EF4-FFF2-40B4-BE49-F238E27FC236}">
                  <a16:creationId xmlns:a16="http://schemas.microsoft.com/office/drawing/2014/main" id="{7C06324A-96E7-BCC5-3EB1-6C0B30CCE77D}"/>
                </a:ext>
              </a:extLst>
            </p:cNvPr>
            <p:cNvSpPr/>
            <p:nvPr/>
          </p:nvSpPr>
          <p:spPr bwMode="ltGray">
            <a:xfrm>
              <a:off x="16603745" y="5911329"/>
              <a:ext cx="4207" cy="3995"/>
            </a:xfrm>
            <a:custGeom>
              <a:avLst/>
              <a:gdLst>
                <a:gd name="connsiteX0" fmla="*/ 1287 w 4207"/>
                <a:gd name="connsiteY0" fmla="*/ 239 h 3995"/>
                <a:gd name="connsiteX1" fmla="*/ 0 w 4207"/>
                <a:gd name="connsiteY1" fmla="*/ 2947 h 3995"/>
                <a:gd name="connsiteX2" fmla="*/ 271 w 4207"/>
                <a:gd name="connsiteY2" fmla="*/ 3150 h 3995"/>
                <a:gd name="connsiteX3" fmla="*/ 1287 w 4207"/>
                <a:gd name="connsiteY3" fmla="*/ 239 h 3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07" h="3995">
                  <a:moveTo>
                    <a:pt x="1287" y="239"/>
                  </a:moveTo>
                  <a:cubicBezTo>
                    <a:pt x="948" y="645"/>
                    <a:pt x="541" y="1660"/>
                    <a:pt x="0" y="2947"/>
                  </a:cubicBezTo>
                  <a:cubicBezTo>
                    <a:pt x="68" y="3015"/>
                    <a:pt x="136" y="3082"/>
                    <a:pt x="271" y="3150"/>
                  </a:cubicBezTo>
                  <a:cubicBezTo>
                    <a:pt x="7652" y="6536"/>
                    <a:pt x="2641" y="-1454"/>
                    <a:pt x="1287" y="23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8" name="Freeform 417">
              <a:extLst>
                <a:ext uri="{FF2B5EF4-FFF2-40B4-BE49-F238E27FC236}">
                  <a16:creationId xmlns:a16="http://schemas.microsoft.com/office/drawing/2014/main" id="{9CE9897F-87E3-EEEA-2564-BF46A8E9C8DA}"/>
                </a:ext>
              </a:extLst>
            </p:cNvPr>
            <p:cNvSpPr/>
            <p:nvPr/>
          </p:nvSpPr>
          <p:spPr bwMode="ltGray">
            <a:xfrm>
              <a:off x="16585792" y="5898423"/>
              <a:ext cx="17952" cy="25897"/>
            </a:xfrm>
            <a:custGeom>
              <a:avLst/>
              <a:gdLst>
                <a:gd name="connsiteX0" fmla="*/ 4274 w 17952"/>
                <a:gd name="connsiteY0" fmla="*/ 25266 h 25897"/>
                <a:gd name="connsiteX1" fmla="*/ 17953 w 17952"/>
                <a:gd name="connsiteY1" fmla="*/ 15854 h 25897"/>
                <a:gd name="connsiteX2" fmla="*/ 8879 w 17952"/>
                <a:gd name="connsiteY2" fmla="*/ 144 h 25897"/>
                <a:gd name="connsiteX3" fmla="*/ 4274 w 17952"/>
                <a:gd name="connsiteY3" fmla="*/ 25266 h 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52" h="25897">
                  <a:moveTo>
                    <a:pt x="4274" y="25266"/>
                  </a:moveTo>
                  <a:cubicBezTo>
                    <a:pt x="12197" y="28178"/>
                    <a:pt x="15989" y="20323"/>
                    <a:pt x="17953" y="15854"/>
                  </a:cubicBezTo>
                  <a:cubicBezTo>
                    <a:pt x="10910" y="12197"/>
                    <a:pt x="14364" y="-1549"/>
                    <a:pt x="8879" y="144"/>
                  </a:cubicBezTo>
                  <a:cubicBezTo>
                    <a:pt x="5019" y="2378"/>
                    <a:pt x="-6019" y="21474"/>
                    <a:pt x="4274" y="2526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9" name="Freeform 418">
              <a:extLst>
                <a:ext uri="{FF2B5EF4-FFF2-40B4-BE49-F238E27FC236}">
                  <a16:creationId xmlns:a16="http://schemas.microsoft.com/office/drawing/2014/main" id="{98D734D6-C282-A47E-19F2-86886AEBF945}"/>
                </a:ext>
              </a:extLst>
            </p:cNvPr>
            <p:cNvSpPr/>
            <p:nvPr/>
          </p:nvSpPr>
          <p:spPr bwMode="ltGray">
            <a:xfrm>
              <a:off x="16611516" y="5823674"/>
              <a:ext cx="5907" cy="5417"/>
            </a:xfrm>
            <a:custGeom>
              <a:avLst/>
              <a:gdLst>
                <a:gd name="connsiteX0" fmla="*/ 5636 w 5907"/>
                <a:gd name="connsiteY0" fmla="*/ 406 h 5417"/>
                <a:gd name="connsiteX1" fmla="*/ 5907 w 5907"/>
                <a:gd name="connsiteY1" fmla="*/ 0 h 5417"/>
                <a:gd name="connsiteX2" fmla="*/ 625 w 5907"/>
                <a:gd name="connsiteY2" fmla="*/ 2912 h 5417"/>
                <a:gd name="connsiteX3" fmla="*/ 16 w 5907"/>
                <a:gd name="connsiteY3" fmla="*/ 5417 h 5417"/>
                <a:gd name="connsiteX4" fmla="*/ 5636 w 5907"/>
                <a:gd name="connsiteY4" fmla="*/ 406 h 5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07" h="5417">
                  <a:moveTo>
                    <a:pt x="5636" y="406"/>
                  </a:moveTo>
                  <a:cubicBezTo>
                    <a:pt x="5704" y="271"/>
                    <a:pt x="5772" y="136"/>
                    <a:pt x="5907" y="0"/>
                  </a:cubicBezTo>
                  <a:cubicBezTo>
                    <a:pt x="3537" y="474"/>
                    <a:pt x="1573" y="1287"/>
                    <a:pt x="625" y="2912"/>
                  </a:cubicBezTo>
                  <a:cubicBezTo>
                    <a:pt x="84" y="3792"/>
                    <a:pt x="-52" y="4605"/>
                    <a:pt x="16" y="5417"/>
                  </a:cubicBezTo>
                  <a:cubicBezTo>
                    <a:pt x="2183" y="4672"/>
                    <a:pt x="4079" y="2912"/>
                    <a:pt x="5636" y="40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0" name="Freeform 419">
              <a:extLst>
                <a:ext uri="{FF2B5EF4-FFF2-40B4-BE49-F238E27FC236}">
                  <a16:creationId xmlns:a16="http://schemas.microsoft.com/office/drawing/2014/main" id="{085122BE-DFE8-4505-BF26-04A81AF21555}"/>
                </a:ext>
              </a:extLst>
            </p:cNvPr>
            <p:cNvSpPr/>
            <p:nvPr/>
          </p:nvSpPr>
          <p:spPr bwMode="ltGray">
            <a:xfrm>
              <a:off x="16591170" y="5779306"/>
              <a:ext cx="37688" cy="109035"/>
            </a:xfrm>
            <a:custGeom>
              <a:avLst/>
              <a:gdLst>
                <a:gd name="connsiteX0" fmla="*/ 12981 w 37688"/>
                <a:gd name="connsiteY0" fmla="*/ 47687 h 109035"/>
                <a:gd name="connsiteX1" fmla="*/ 25644 w 37688"/>
                <a:gd name="connsiteY1" fmla="*/ 32518 h 109035"/>
                <a:gd name="connsiteX2" fmla="*/ 14335 w 37688"/>
                <a:gd name="connsiteY2" fmla="*/ 15522 h 109035"/>
                <a:gd name="connsiteX3" fmla="*/ 15216 w 37688"/>
                <a:gd name="connsiteY3" fmla="*/ 5703 h 109035"/>
                <a:gd name="connsiteX4" fmla="*/ 2012 w 37688"/>
                <a:gd name="connsiteY4" fmla="*/ 4281 h 109035"/>
                <a:gd name="connsiteX5" fmla="*/ 1266 w 37688"/>
                <a:gd name="connsiteY5" fmla="*/ 25679 h 109035"/>
                <a:gd name="connsiteX6" fmla="*/ 5262 w 37688"/>
                <a:gd name="connsiteY6" fmla="*/ 49786 h 109035"/>
                <a:gd name="connsiteX7" fmla="*/ 792 w 37688"/>
                <a:gd name="connsiteY7" fmla="*/ 64344 h 109035"/>
                <a:gd name="connsiteX8" fmla="*/ 4855 w 37688"/>
                <a:gd name="connsiteY8" fmla="*/ 83304 h 109035"/>
                <a:gd name="connsiteX9" fmla="*/ 21446 w 37688"/>
                <a:gd name="connsiteY9" fmla="*/ 107546 h 109035"/>
                <a:gd name="connsiteX10" fmla="*/ 22732 w 37688"/>
                <a:gd name="connsiteY10" fmla="*/ 109036 h 109035"/>
                <a:gd name="connsiteX11" fmla="*/ 18873 w 37688"/>
                <a:gd name="connsiteY11" fmla="*/ 76871 h 109035"/>
                <a:gd name="connsiteX12" fmla="*/ 24357 w 37688"/>
                <a:gd name="connsiteY12" fmla="*/ 65698 h 109035"/>
                <a:gd name="connsiteX13" fmla="*/ 37494 w 37688"/>
                <a:gd name="connsiteY13" fmla="*/ 66849 h 109035"/>
                <a:gd name="connsiteX14" fmla="*/ 20227 w 37688"/>
                <a:gd name="connsiteY14" fmla="*/ 49582 h 109035"/>
                <a:gd name="connsiteX15" fmla="*/ 12981 w 37688"/>
                <a:gd name="connsiteY15" fmla="*/ 47687 h 10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688" h="109035">
                  <a:moveTo>
                    <a:pt x="12981" y="47687"/>
                  </a:moveTo>
                  <a:cubicBezTo>
                    <a:pt x="7903" y="43149"/>
                    <a:pt x="23477" y="38748"/>
                    <a:pt x="25644" y="32518"/>
                  </a:cubicBezTo>
                  <a:cubicBezTo>
                    <a:pt x="27878" y="26289"/>
                    <a:pt x="16096" y="19991"/>
                    <a:pt x="14335" y="15522"/>
                  </a:cubicBezTo>
                  <a:cubicBezTo>
                    <a:pt x="12643" y="10985"/>
                    <a:pt x="15555" y="7396"/>
                    <a:pt x="15216" y="5703"/>
                  </a:cubicBezTo>
                  <a:cubicBezTo>
                    <a:pt x="14877" y="4011"/>
                    <a:pt x="7564" y="-5334"/>
                    <a:pt x="2012" y="4281"/>
                  </a:cubicBezTo>
                  <a:cubicBezTo>
                    <a:pt x="-3541" y="13897"/>
                    <a:pt x="4517" y="13829"/>
                    <a:pt x="1266" y="25679"/>
                  </a:cubicBezTo>
                  <a:cubicBezTo>
                    <a:pt x="-1984" y="37529"/>
                    <a:pt x="3975" y="45858"/>
                    <a:pt x="5262" y="49786"/>
                  </a:cubicBezTo>
                  <a:cubicBezTo>
                    <a:pt x="6548" y="53713"/>
                    <a:pt x="1266" y="55880"/>
                    <a:pt x="792" y="64344"/>
                  </a:cubicBezTo>
                  <a:cubicBezTo>
                    <a:pt x="387" y="72808"/>
                    <a:pt x="-1577" y="73689"/>
                    <a:pt x="4855" y="83304"/>
                  </a:cubicBezTo>
                  <a:cubicBezTo>
                    <a:pt x="11289" y="92920"/>
                    <a:pt x="17789" y="103618"/>
                    <a:pt x="21446" y="107546"/>
                  </a:cubicBezTo>
                  <a:cubicBezTo>
                    <a:pt x="21852" y="108020"/>
                    <a:pt x="22326" y="108494"/>
                    <a:pt x="22732" y="109036"/>
                  </a:cubicBezTo>
                  <a:cubicBezTo>
                    <a:pt x="14742" y="97863"/>
                    <a:pt x="15216" y="87638"/>
                    <a:pt x="18873" y="76871"/>
                  </a:cubicBezTo>
                  <a:cubicBezTo>
                    <a:pt x="22800" y="65563"/>
                    <a:pt x="16367" y="63464"/>
                    <a:pt x="24357" y="65698"/>
                  </a:cubicBezTo>
                  <a:cubicBezTo>
                    <a:pt x="32348" y="67933"/>
                    <a:pt x="38916" y="74772"/>
                    <a:pt x="37494" y="66849"/>
                  </a:cubicBezTo>
                  <a:cubicBezTo>
                    <a:pt x="36207" y="59875"/>
                    <a:pt x="20768" y="55541"/>
                    <a:pt x="20227" y="49582"/>
                  </a:cubicBezTo>
                  <a:cubicBezTo>
                    <a:pt x="18128" y="50530"/>
                    <a:pt x="15622" y="50056"/>
                    <a:pt x="12981" y="4768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1" name="Freeform 420">
              <a:extLst>
                <a:ext uri="{FF2B5EF4-FFF2-40B4-BE49-F238E27FC236}">
                  <a16:creationId xmlns:a16="http://schemas.microsoft.com/office/drawing/2014/main" id="{ACA9229F-B6AA-58CE-7CE1-B82E5C602161}"/>
                </a:ext>
              </a:extLst>
            </p:cNvPr>
            <p:cNvSpPr/>
            <p:nvPr/>
          </p:nvSpPr>
          <p:spPr bwMode="ltGray">
            <a:xfrm>
              <a:off x="16614105" y="5888409"/>
              <a:ext cx="4256" cy="5471"/>
            </a:xfrm>
            <a:custGeom>
              <a:avLst/>
              <a:gdLst>
                <a:gd name="connsiteX0" fmla="*/ 0 w 4256"/>
                <a:gd name="connsiteY0" fmla="*/ 0 h 5471"/>
                <a:gd name="connsiteX1" fmla="*/ 1218 w 4256"/>
                <a:gd name="connsiteY1" fmla="*/ 1761 h 5471"/>
                <a:gd name="connsiteX2" fmla="*/ 0 w 4256"/>
                <a:gd name="connsiteY2" fmla="*/ 0 h 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56" h="5471">
                  <a:moveTo>
                    <a:pt x="0" y="0"/>
                  </a:moveTo>
                  <a:cubicBezTo>
                    <a:pt x="406" y="610"/>
                    <a:pt x="745" y="1151"/>
                    <a:pt x="1218" y="1761"/>
                  </a:cubicBezTo>
                  <a:cubicBezTo>
                    <a:pt x="6975" y="9074"/>
                    <a:pt x="3386" y="3995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2" name="Freeform 421">
              <a:extLst>
                <a:ext uri="{FF2B5EF4-FFF2-40B4-BE49-F238E27FC236}">
                  <a16:creationId xmlns:a16="http://schemas.microsoft.com/office/drawing/2014/main" id="{9F72896A-A16A-BBAE-154B-8CBCBC70D230}"/>
                </a:ext>
              </a:extLst>
            </p:cNvPr>
            <p:cNvSpPr/>
            <p:nvPr/>
          </p:nvSpPr>
          <p:spPr bwMode="ltGray">
            <a:xfrm>
              <a:off x="16617423" y="5801810"/>
              <a:ext cx="25173" cy="22590"/>
            </a:xfrm>
            <a:custGeom>
              <a:avLst/>
              <a:gdLst>
                <a:gd name="connsiteX0" fmla="*/ 24852 w 25173"/>
                <a:gd name="connsiteY0" fmla="*/ 21662 h 22590"/>
                <a:gd name="connsiteX1" fmla="*/ 17673 w 25173"/>
                <a:gd name="connsiteY1" fmla="*/ 670 h 22590"/>
                <a:gd name="connsiteX2" fmla="*/ 9818 w 25173"/>
                <a:gd name="connsiteY2" fmla="*/ 7171 h 22590"/>
                <a:gd name="connsiteX3" fmla="*/ 0 w 25173"/>
                <a:gd name="connsiteY3" fmla="*/ 21865 h 22590"/>
                <a:gd name="connsiteX4" fmla="*/ 24852 w 25173"/>
                <a:gd name="connsiteY4" fmla="*/ 21662 h 22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73" h="22590">
                  <a:moveTo>
                    <a:pt x="24852" y="21662"/>
                  </a:moveTo>
                  <a:cubicBezTo>
                    <a:pt x="26815" y="18276"/>
                    <a:pt x="19231" y="2972"/>
                    <a:pt x="17673" y="670"/>
                  </a:cubicBezTo>
                  <a:cubicBezTo>
                    <a:pt x="16048" y="-1564"/>
                    <a:pt x="14965" y="2092"/>
                    <a:pt x="9818" y="7171"/>
                  </a:cubicBezTo>
                  <a:cubicBezTo>
                    <a:pt x="4807" y="12114"/>
                    <a:pt x="3047" y="16922"/>
                    <a:pt x="0" y="21865"/>
                  </a:cubicBezTo>
                  <a:cubicBezTo>
                    <a:pt x="8532" y="20307"/>
                    <a:pt x="23361" y="24303"/>
                    <a:pt x="24852" y="2166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3" name="Freeform 422">
              <a:extLst>
                <a:ext uri="{FF2B5EF4-FFF2-40B4-BE49-F238E27FC236}">
                  <a16:creationId xmlns:a16="http://schemas.microsoft.com/office/drawing/2014/main" id="{3441F65C-347A-4E17-1D3B-B3BB30AE6212}"/>
                </a:ext>
              </a:extLst>
            </p:cNvPr>
            <p:cNvSpPr/>
            <p:nvPr/>
          </p:nvSpPr>
          <p:spPr bwMode="ltGray">
            <a:xfrm>
              <a:off x="16597515" y="5874468"/>
              <a:ext cx="1187" cy="601"/>
            </a:xfrm>
            <a:custGeom>
              <a:avLst/>
              <a:gdLst>
                <a:gd name="connsiteX0" fmla="*/ 0 w 1187"/>
                <a:gd name="connsiteY0" fmla="*/ 602 h 601"/>
                <a:gd name="connsiteX1" fmla="*/ 0 w 1187"/>
                <a:gd name="connsiteY1" fmla="*/ 602 h 601"/>
                <a:gd name="connsiteX2" fmla="*/ 0 w 1187"/>
                <a:gd name="connsiteY2" fmla="*/ 602 h 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7" h="601">
                  <a:moveTo>
                    <a:pt x="0" y="602"/>
                  </a:moveTo>
                  <a:cubicBezTo>
                    <a:pt x="1151" y="602"/>
                    <a:pt x="1964" y="-752"/>
                    <a:pt x="0" y="602"/>
                  </a:cubicBezTo>
                  <a:lnTo>
                    <a:pt x="0" y="602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4" name="Freeform 423">
              <a:extLst>
                <a:ext uri="{FF2B5EF4-FFF2-40B4-BE49-F238E27FC236}">
                  <a16:creationId xmlns:a16="http://schemas.microsoft.com/office/drawing/2014/main" id="{78BD86CF-A88B-F3EA-9876-1E100BC822D9}"/>
                </a:ext>
              </a:extLst>
            </p:cNvPr>
            <p:cNvSpPr/>
            <p:nvPr/>
          </p:nvSpPr>
          <p:spPr bwMode="ltGray">
            <a:xfrm>
              <a:off x="16590663" y="5874279"/>
              <a:ext cx="6851" cy="5321"/>
            </a:xfrm>
            <a:custGeom>
              <a:avLst/>
              <a:gdLst>
                <a:gd name="connsiteX0" fmla="*/ 961 w 6851"/>
                <a:gd name="connsiteY0" fmla="*/ 3025 h 5321"/>
                <a:gd name="connsiteX1" fmla="*/ 5227 w 6851"/>
                <a:gd name="connsiteY1" fmla="*/ 2009 h 5321"/>
                <a:gd name="connsiteX2" fmla="*/ 6852 w 6851"/>
                <a:gd name="connsiteY2" fmla="*/ 790 h 5321"/>
                <a:gd name="connsiteX3" fmla="*/ 6107 w 6851"/>
                <a:gd name="connsiteY3" fmla="*/ 587 h 5321"/>
                <a:gd name="connsiteX4" fmla="*/ 961 w 6851"/>
                <a:gd name="connsiteY4" fmla="*/ 3025 h 5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1" h="5321">
                  <a:moveTo>
                    <a:pt x="961" y="3025"/>
                  </a:moveTo>
                  <a:cubicBezTo>
                    <a:pt x="-1274" y="6546"/>
                    <a:pt x="487" y="5869"/>
                    <a:pt x="5227" y="2009"/>
                  </a:cubicBezTo>
                  <a:cubicBezTo>
                    <a:pt x="5972" y="1400"/>
                    <a:pt x="6446" y="1061"/>
                    <a:pt x="6852" y="790"/>
                  </a:cubicBezTo>
                  <a:cubicBezTo>
                    <a:pt x="6582" y="790"/>
                    <a:pt x="6378" y="723"/>
                    <a:pt x="6107" y="587"/>
                  </a:cubicBezTo>
                  <a:cubicBezTo>
                    <a:pt x="4618" y="-564"/>
                    <a:pt x="2992" y="-158"/>
                    <a:pt x="961" y="302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5" name="Freeform 424">
              <a:extLst>
                <a:ext uri="{FF2B5EF4-FFF2-40B4-BE49-F238E27FC236}">
                  <a16:creationId xmlns:a16="http://schemas.microsoft.com/office/drawing/2014/main" id="{DB8965A3-83C7-E2EB-25B3-AC159302A8FC}"/>
                </a:ext>
              </a:extLst>
            </p:cNvPr>
            <p:cNvSpPr/>
            <p:nvPr/>
          </p:nvSpPr>
          <p:spPr bwMode="ltGray">
            <a:xfrm>
              <a:off x="16483321" y="5912325"/>
              <a:ext cx="35731" cy="18131"/>
            </a:xfrm>
            <a:custGeom>
              <a:avLst/>
              <a:gdLst>
                <a:gd name="connsiteX0" fmla="*/ 26436 w 35731"/>
                <a:gd name="connsiteY0" fmla="*/ 18067 h 18131"/>
                <a:gd name="connsiteX1" fmla="*/ 33275 w 35731"/>
                <a:gd name="connsiteY1" fmla="*/ 1951 h 18131"/>
                <a:gd name="connsiteX2" fmla="*/ 16279 w 35731"/>
                <a:gd name="connsiteY2" fmla="*/ 1003 h 18131"/>
                <a:gd name="connsiteX3" fmla="*/ 4293 w 35731"/>
                <a:gd name="connsiteY3" fmla="*/ 6556 h 18131"/>
                <a:gd name="connsiteX4" fmla="*/ 26436 w 35731"/>
                <a:gd name="connsiteY4" fmla="*/ 18067 h 18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31" h="18131">
                  <a:moveTo>
                    <a:pt x="26436" y="18067"/>
                  </a:moveTo>
                  <a:cubicBezTo>
                    <a:pt x="30973" y="16916"/>
                    <a:pt x="40115" y="3238"/>
                    <a:pt x="33275" y="1951"/>
                  </a:cubicBezTo>
                  <a:cubicBezTo>
                    <a:pt x="26436" y="664"/>
                    <a:pt x="20274" y="-1164"/>
                    <a:pt x="16279" y="1003"/>
                  </a:cubicBezTo>
                  <a:cubicBezTo>
                    <a:pt x="6867" y="6014"/>
                    <a:pt x="-7150" y="8520"/>
                    <a:pt x="4293" y="6556"/>
                  </a:cubicBezTo>
                  <a:cubicBezTo>
                    <a:pt x="15738" y="4592"/>
                    <a:pt x="21900" y="19219"/>
                    <a:pt x="26436" y="180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6" name="Freeform 425">
              <a:extLst>
                <a:ext uri="{FF2B5EF4-FFF2-40B4-BE49-F238E27FC236}">
                  <a16:creationId xmlns:a16="http://schemas.microsoft.com/office/drawing/2014/main" id="{F0CB4960-8A5F-4E84-BB01-E8DC69F8D54F}"/>
                </a:ext>
              </a:extLst>
            </p:cNvPr>
            <p:cNvSpPr/>
            <p:nvPr/>
          </p:nvSpPr>
          <p:spPr bwMode="ltGray">
            <a:xfrm>
              <a:off x="16540803" y="5924501"/>
              <a:ext cx="818" cy="2098"/>
            </a:xfrm>
            <a:custGeom>
              <a:avLst/>
              <a:gdLst>
                <a:gd name="connsiteX0" fmla="*/ 103 w 818"/>
                <a:gd name="connsiteY0" fmla="*/ 1557 h 2098"/>
                <a:gd name="connsiteX1" fmla="*/ 238 w 818"/>
                <a:gd name="connsiteY1" fmla="*/ 2099 h 2098"/>
                <a:gd name="connsiteX2" fmla="*/ 103 w 818"/>
                <a:gd name="connsiteY2" fmla="*/ 1557 h 2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8" h="2098">
                  <a:moveTo>
                    <a:pt x="103" y="1557"/>
                  </a:moveTo>
                  <a:cubicBezTo>
                    <a:pt x="170" y="1828"/>
                    <a:pt x="170" y="1964"/>
                    <a:pt x="238" y="2099"/>
                  </a:cubicBezTo>
                  <a:cubicBezTo>
                    <a:pt x="1863" y="0"/>
                    <a:pt x="-507" y="-1083"/>
                    <a:pt x="103" y="155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" name="Freeform 426">
              <a:extLst>
                <a:ext uri="{FF2B5EF4-FFF2-40B4-BE49-F238E27FC236}">
                  <a16:creationId xmlns:a16="http://schemas.microsoft.com/office/drawing/2014/main" id="{425C41B2-23B0-E18C-DF61-C9B58287C3D6}"/>
                </a:ext>
              </a:extLst>
            </p:cNvPr>
            <p:cNvSpPr/>
            <p:nvPr/>
          </p:nvSpPr>
          <p:spPr bwMode="ltGray">
            <a:xfrm>
              <a:off x="16540432" y="5926600"/>
              <a:ext cx="657" cy="804"/>
            </a:xfrm>
            <a:custGeom>
              <a:avLst/>
              <a:gdLst>
                <a:gd name="connsiteX0" fmla="*/ 609 w 657"/>
                <a:gd name="connsiteY0" fmla="*/ 0 h 804"/>
                <a:gd name="connsiteX1" fmla="*/ 0 w 657"/>
                <a:gd name="connsiteY1" fmla="*/ 677 h 804"/>
                <a:gd name="connsiteX2" fmla="*/ 609 w 657"/>
                <a:gd name="connsiteY2" fmla="*/ 0 h 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7" h="804">
                  <a:moveTo>
                    <a:pt x="609" y="0"/>
                  </a:moveTo>
                  <a:cubicBezTo>
                    <a:pt x="406" y="203"/>
                    <a:pt x="271" y="474"/>
                    <a:pt x="0" y="677"/>
                  </a:cubicBezTo>
                  <a:cubicBezTo>
                    <a:pt x="609" y="948"/>
                    <a:pt x="745" y="813"/>
                    <a:pt x="609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" name="Freeform 427">
              <a:extLst>
                <a:ext uri="{FF2B5EF4-FFF2-40B4-BE49-F238E27FC236}">
                  <a16:creationId xmlns:a16="http://schemas.microsoft.com/office/drawing/2014/main" id="{94DDE5A4-C307-C2D8-AFC9-441EEC67519B}"/>
                </a:ext>
              </a:extLst>
            </p:cNvPr>
            <p:cNvSpPr/>
            <p:nvPr/>
          </p:nvSpPr>
          <p:spPr bwMode="ltGray">
            <a:xfrm>
              <a:off x="16530157" y="5924077"/>
              <a:ext cx="10274" cy="5228"/>
            </a:xfrm>
            <a:custGeom>
              <a:avLst/>
              <a:gdLst>
                <a:gd name="connsiteX0" fmla="*/ 8446 w 10274"/>
                <a:gd name="connsiteY0" fmla="*/ 4488 h 5228"/>
                <a:gd name="connsiteX1" fmla="*/ 10275 w 10274"/>
                <a:gd name="connsiteY1" fmla="*/ 3201 h 5228"/>
                <a:gd name="connsiteX2" fmla="*/ 3029 w 10274"/>
                <a:gd name="connsiteY2" fmla="*/ 222 h 5228"/>
                <a:gd name="connsiteX3" fmla="*/ 8446 w 10274"/>
                <a:gd name="connsiteY3" fmla="*/ 4488 h 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74" h="5228">
                  <a:moveTo>
                    <a:pt x="8446" y="4488"/>
                  </a:moveTo>
                  <a:cubicBezTo>
                    <a:pt x="9259" y="4081"/>
                    <a:pt x="9800" y="3607"/>
                    <a:pt x="10275" y="3201"/>
                  </a:cubicBezTo>
                  <a:cubicBezTo>
                    <a:pt x="9259" y="2727"/>
                    <a:pt x="7024" y="1237"/>
                    <a:pt x="3029" y="222"/>
                  </a:cubicBezTo>
                  <a:cubicBezTo>
                    <a:pt x="-3810" y="-1539"/>
                    <a:pt x="2216" y="7873"/>
                    <a:pt x="8446" y="448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9" name="Freeform 428">
              <a:extLst>
                <a:ext uri="{FF2B5EF4-FFF2-40B4-BE49-F238E27FC236}">
                  <a16:creationId xmlns:a16="http://schemas.microsoft.com/office/drawing/2014/main" id="{D80F9A2F-ADEB-A56D-8E56-21CDCB3C8580}"/>
                </a:ext>
              </a:extLst>
            </p:cNvPr>
            <p:cNvSpPr/>
            <p:nvPr/>
          </p:nvSpPr>
          <p:spPr bwMode="ltGray">
            <a:xfrm>
              <a:off x="16296891" y="5786661"/>
              <a:ext cx="221668" cy="266542"/>
            </a:xfrm>
            <a:custGeom>
              <a:avLst/>
              <a:gdLst>
                <a:gd name="connsiteX0" fmla="*/ 90708 w 221668"/>
                <a:gd name="connsiteY0" fmla="*/ 138653 h 266542"/>
                <a:gd name="connsiteX1" fmla="*/ 126394 w 221668"/>
                <a:gd name="connsiteY1" fmla="*/ 130527 h 266542"/>
                <a:gd name="connsiteX2" fmla="*/ 148401 w 221668"/>
                <a:gd name="connsiteY2" fmla="*/ 109671 h 266542"/>
                <a:gd name="connsiteX3" fmla="*/ 172576 w 221668"/>
                <a:gd name="connsiteY3" fmla="*/ 91795 h 266542"/>
                <a:gd name="connsiteX4" fmla="*/ 130119 w 221668"/>
                <a:gd name="connsiteY4" fmla="*/ 89086 h 266542"/>
                <a:gd name="connsiteX5" fmla="*/ 99850 w 221668"/>
                <a:gd name="connsiteY5" fmla="*/ 112380 h 266542"/>
                <a:gd name="connsiteX6" fmla="*/ 85969 w 221668"/>
                <a:gd name="connsiteY6" fmla="*/ 97009 h 266542"/>
                <a:gd name="connsiteX7" fmla="*/ 80077 w 221668"/>
                <a:gd name="connsiteY7" fmla="*/ 112854 h 266542"/>
                <a:gd name="connsiteX8" fmla="*/ 49945 w 221668"/>
                <a:gd name="connsiteY8" fmla="*/ 97347 h 266542"/>
                <a:gd name="connsiteX9" fmla="*/ 46694 w 221668"/>
                <a:gd name="connsiteY9" fmla="*/ 68433 h 266542"/>
                <a:gd name="connsiteX10" fmla="*/ 67347 w 221668"/>
                <a:gd name="connsiteY10" fmla="*/ 66876 h 266542"/>
                <a:gd name="connsiteX11" fmla="*/ 107367 w 221668"/>
                <a:gd name="connsiteY11" fmla="*/ 67418 h 266542"/>
                <a:gd name="connsiteX12" fmla="*/ 162824 w 221668"/>
                <a:gd name="connsiteY12" fmla="*/ 54958 h 266542"/>
                <a:gd name="connsiteX13" fmla="*/ 196411 w 221668"/>
                <a:gd name="connsiteY13" fmla="*/ 44597 h 266542"/>
                <a:gd name="connsiteX14" fmla="*/ 221465 w 221668"/>
                <a:gd name="connsiteY14" fmla="*/ 26721 h 266542"/>
                <a:gd name="connsiteX15" fmla="*/ 191401 w 221668"/>
                <a:gd name="connsiteY15" fmla="*/ 7490 h 266542"/>
                <a:gd name="connsiteX16" fmla="*/ 161876 w 221668"/>
                <a:gd name="connsiteY16" fmla="*/ 29294 h 266542"/>
                <a:gd name="connsiteX17" fmla="*/ 107367 w 221668"/>
                <a:gd name="connsiteY17" fmla="*/ 25773 h 266542"/>
                <a:gd name="connsiteX18" fmla="*/ 73577 w 221668"/>
                <a:gd name="connsiteY18" fmla="*/ 23809 h 266542"/>
                <a:gd name="connsiteX19" fmla="*/ 57461 w 221668"/>
                <a:gd name="connsiteY19" fmla="*/ 45343 h 266542"/>
                <a:gd name="connsiteX20" fmla="*/ 27125 w 221668"/>
                <a:gd name="connsiteY20" fmla="*/ 50760 h 266542"/>
                <a:gd name="connsiteX21" fmla="*/ 41413 w 221668"/>
                <a:gd name="connsiteY21" fmla="*/ 81502 h 266542"/>
                <a:gd name="connsiteX22" fmla="*/ 26990 w 221668"/>
                <a:gd name="connsiteY22" fmla="*/ 105067 h 266542"/>
                <a:gd name="connsiteX23" fmla="*/ 10061 w 221668"/>
                <a:gd name="connsiteY23" fmla="*/ 132153 h 266542"/>
                <a:gd name="connsiteX24" fmla="*/ 39 w 221668"/>
                <a:gd name="connsiteY24" fmla="*/ 169937 h 266542"/>
                <a:gd name="connsiteX25" fmla="*/ 29427 w 221668"/>
                <a:gd name="connsiteY25" fmla="*/ 195059 h 266542"/>
                <a:gd name="connsiteX26" fmla="*/ 21436 w 221668"/>
                <a:gd name="connsiteY26" fmla="*/ 244423 h 266542"/>
                <a:gd name="connsiteX27" fmla="*/ 43444 w 221668"/>
                <a:gd name="connsiteY27" fmla="*/ 266295 h 266542"/>
                <a:gd name="connsiteX28" fmla="*/ 57867 w 221668"/>
                <a:gd name="connsiteY28" fmla="*/ 234334 h 266542"/>
                <a:gd name="connsiteX29" fmla="*/ 58544 w 221668"/>
                <a:gd name="connsiteY29" fmla="*/ 188084 h 266542"/>
                <a:gd name="connsiteX30" fmla="*/ 77233 w 221668"/>
                <a:gd name="connsiteY30" fmla="*/ 178469 h 266542"/>
                <a:gd name="connsiteX31" fmla="*/ 84208 w 221668"/>
                <a:gd name="connsiteY31" fmla="*/ 222416 h 266542"/>
                <a:gd name="connsiteX32" fmla="*/ 97548 w 221668"/>
                <a:gd name="connsiteY32" fmla="*/ 235078 h 266542"/>
                <a:gd name="connsiteX33" fmla="*/ 122467 w 221668"/>
                <a:gd name="connsiteY33" fmla="*/ 214561 h 266542"/>
                <a:gd name="connsiteX34" fmla="*/ 147386 w 221668"/>
                <a:gd name="connsiteY34" fmla="*/ 217405 h 266542"/>
                <a:gd name="connsiteX35" fmla="*/ 138447 w 221668"/>
                <a:gd name="connsiteY35" fmla="*/ 196820 h 266542"/>
                <a:gd name="connsiteX36" fmla="*/ 125379 w 221668"/>
                <a:gd name="connsiteY36" fmla="*/ 184767 h 266542"/>
                <a:gd name="connsiteX37" fmla="*/ 115695 w 221668"/>
                <a:gd name="connsiteY37" fmla="*/ 164791 h 266542"/>
                <a:gd name="connsiteX38" fmla="*/ 90708 w 221668"/>
                <a:gd name="connsiteY38" fmla="*/ 138653 h 266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21668" h="266542">
                  <a:moveTo>
                    <a:pt x="90708" y="138653"/>
                  </a:moveTo>
                  <a:cubicBezTo>
                    <a:pt x="103845" y="128225"/>
                    <a:pt x="122128" y="131611"/>
                    <a:pt x="126394" y="130527"/>
                  </a:cubicBezTo>
                  <a:cubicBezTo>
                    <a:pt x="130660" y="129376"/>
                    <a:pt x="137770" y="111432"/>
                    <a:pt x="148401" y="109671"/>
                  </a:cubicBezTo>
                  <a:cubicBezTo>
                    <a:pt x="159033" y="107911"/>
                    <a:pt x="185712" y="98295"/>
                    <a:pt x="172576" y="91795"/>
                  </a:cubicBezTo>
                  <a:cubicBezTo>
                    <a:pt x="159439" y="85294"/>
                    <a:pt x="144948" y="84278"/>
                    <a:pt x="130119" y="89086"/>
                  </a:cubicBezTo>
                  <a:cubicBezTo>
                    <a:pt x="115289" y="93894"/>
                    <a:pt x="107772" y="117458"/>
                    <a:pt x="99850" y="112380"/>
                  </a:cubicBezTo>
                  <a:cubicBezTo>
                    <a:pt x="91860" y="107233"/>
                    <a:pt x="94501" y="90237"/>
                    <a:pt x="85969" y="97009"/>
                  </a:cubicBezTo>
                  <a:cubicBezTo>
                    <a:pt x="77436" y="103780"/>
                    <a:pt x="91454" y="122469"/>
                    <a:pt x="80077" y="112854"/>
                  </a:cubicBezTo>
                  <a:cubicBezTo>
                    <a:pt x="68701" y="103238"/>
                    <a:pt x="54481" y="105540"/>
                    <a:pt x="49945" y="97347"/>
                  </a:cubicBezTo>
                  <a:cubicBezTo>
                    <a:pt x="45408" y="89154"/>
                    <a:pt x="37553" y="75205"/>
                    <a:pt x="46694" y="68433"/>
                  </a:cubicBezTo>
                  <a:cubicBezTo>
                    <a:pt x="55836" y="61662"/>
                    <a:pt x="51502" y="64032"/>
                    <a:pt x="67347" y="66876"/>
                  </a:cubicBezTo>
                  <a:cubicBezTo>
                    <a:pt x="83192" y="69720"/>
                    <a:pt x="80551" y="68569"/>
                    <a:pt x="107367" y="67418"/>
                  </a:cubicBezTo>
                  <a:cubicBezTo>
                    <a:pt x="134181" y="66266"/>
                    <a:pt x="149688" y="56109"/>
                    <a:pt x="162824" y="54958"/>
                  </a:cubicBezTo>
                  <a:cubicBezTo>
                    <a:pt x="175961" y="53807"/>
                    <a:pt x="184967" y="53062"/>
                    <a:pt x="196411" y="44597"/>
                  </a:cubicBezTo>
                  <a:cubicBezTo>
                    <a:pt x="207787" y="36066"/>
                    <a:pt x="220246" y="32951"/>
                    <a:pt x="221465" y="26721"/>
                  </a:cubicBezTo>
                  <a:cubicBezTo>
                    <a:pt x="222685" y="20491"/>
                    <a:pt x="219096" y="-15262"/>
                    <a:pt x="191401" y="7490"/>
                  </a:cubicBezTo>
                  <a:cubicBezTo>
                    <a:pt x="180160" y="16767"/>
                    <a:pt x="188150" y="31529"/>
                    <a:pt x="161876" y="29294"/>
                  </a:cubicBezTo>
                  <a:cubicBezTo>
                    <a:pt x="135671" y="27060"/>
                    <a:pt x="118201" y="29701"/>
                    <a:pt x="107367" y="25773"/>
                  </a:cubicBezTo>
                  <a:cubicBezTo>
                    <a:pt x="96532" y="21845"/>
                    <a:pt x="80416" y="19950"/>
                    <a:pt x="73577" y="23809"/>
                  </a:cubicBezTo>
                  <a:cubicBezTo>
                    <a:pt x="66738" y="27669"/>
                    <a:pt x="65383" y="44259"/>
                    <a:pt x="57461" y="45343"/>
                  </a:cubicBezTo>
                  <a:cubicBezTo>
                    <a:pt x="49470" y="46494"/>
                    <a:pt x="30579" y="37217"/>
                    <a:pt x="27125" y="50760"/>
                  </a:cubicBezTo>
                  <a:cubicBezTo>
                    <a:pt x="23604" y="64303"/>
                    <a:pt x="43241" y="74121"/>
                    <a:pt x="41413" y="81502"/>
                  </a:cubicBezTo>
                  <a:cubicBezTo>
                    <a:pt x="39584" y="88883"/>
                    <a:pt x="34641" y="92607"/>
                    <a:pt x="26990" y="105067"/>
                  </a:cubicBezTo>
                  <a:cubicBezTo>
                    <a:pt x="19338" y="117526"/>
                    <a:pt x="14665" y="118542"/>
                    <a:pt x="10061" y="132153"/>
                  </a:cubicBezTo>
                  <a:cubicBezTo>
                    <a:pt x="5524" y="145763"/>
                    <a:pt x="1190" y="155785"/>
                    <a:pt x="39" y="169937"/>
                  </a:cubicBezTo>
                  <a:cubicBezTo>
                    <a:pt x="-1112" y="184090"/>
                    <a:pt x="23400" y="179214"/>
                    <a:pt x="29427" y="195059"/>
                  </a:cubicBezTo>
                  <a:cubicBezTo>
                    <a:pt x="35454" y="210905"/>
                    <a:pt x="23129" y="233657"/>
                    <a:pt x="21436" y="244423"/>
                  </a:cubicBezTo>
                  <a:cubicBezTo>
                    <a:pt x="19744" y="255190"/>
                    <a:pt x="23468" y="268529"/>
                    <a:pt x="43444" y="266295"/>
                  </a:cubicBezTo>
                  <a:cubicBezTo>
                    <a:pt x="63420" y="264060"/>
                    <a:pt x="56174" y="251330"/>
                    <a:pt x="57867" y="234334"/>
                  </a:cubicBezTo>
                  <a:cubicBezTo>
                    <a:pt x="59560" y="217405"/>
                    <a:pt x="55700" y="190319"/>
                    <a:pt x="58544" y="188084"/>
                  </a:cubicBezTo>
                  <a:cubicBezTo>
                    <a:pt x="61388" y="185850"/>
                    <a:pt x="67550" y="150164"/>
                    <a:pt x="77233" y="178469"/>
                  </a:cubicBezTo>
                  <a:cubicBezTo>
                    <a:pt x="86917" y="206706"/>
                    <a:pt x="84817" y="208264"/>
                    <a:pt x="84208" y="222416"/>
                  </a:cubicBezTo>
                  <a:cubicBezTo>
                    <a:pt x="83667" y="236568"/>
                    <a:pt x="80687" y="238464"/>
                    <a:pt x="97548" y="235078"/>
                  </a:cubicBezTo>
                  <a:cubicBezTo>
                    <a:pt x="114476" y="231693"/>
                    <a:pt x="112513" y="216796"/>
                    <a:pt x="122467" y="214561"/>
                  </a:cubicBezTo>
                  <a:cubicBezTo>
                    <a:pt x="132421" y="212326"/>
                    <a:pt x="143120" y="225327"/>
                    <a:pt x="147386" y="217405"/>
                  </a:cubicBezTo>
                  <a:cubicBezTo>
                    <a:pt x="151719" y="209482"/>
                    <a:pt x="150636" y="201357"/>
                    <a:pt x="138447" y="196820"/>
                  </a:cubicBezTo>
                  <a:cubicBezTo>
                    <a:pt x="126191" y="192283"/>
                    <a:pt x="123415" y="188558"/>
                    <a:pt x="125379" y="184767"/>
                  </a:cubicBezTo>
                  <a:cubicBezTo>
                    <a:pt x="127342" y="180907"/>
                    <a:pt x="132827" y="176099"/>
                    <a:pt x="115695" y="164791"/>
                  </a:cubicBezTo>
                  <a:cubicBezTo>
                    <a:pt x="98428" y="153212"/>
                    <a:pt x="77572" y="149081"/>
                    <a:pt x="90708" y="13865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0" name="Freeform 429">
              <a:extLst>
                <a:ext uri="{FF2B5EF4-FFF2-40B4-BE49-F238E27FC236}">
                  <a16:creationId xmlns:a16="http://schemas.microsoft.com/office/drawing/2014/main" id="{4C501740-3CC7-E2E1-9406-DB25AE51CDEB}"/>
                </a:ext>
              </a:extLst>
            </p:cNvPr>
            <p:cNvSpPr/>
            <p:nvPr/>
          </p:nvSpPr>
          <p:spPr bwMode="ltGray">
            <a:xfrm>
              <a:off x="16521723" y="5726534"/>
              <a:ext cx="15416" cy="21915"/>
            </a:xfrm>
            <a:custGeom>
              <a:avLst/>
              <a:gdLst>
                <a:gd name="connsiteX0" fmla="*/ 14172 w 15416"/>
                <a:gd name="connsiteY0" fmla="*/ 18659 h 21915"/>
                <a:gd name="connsiteX1" fmla="*/ 6655 w 15416"/>
                <a:gd name="connsiteY1" fmla="*/ 4439 h 21915"/>
                <a:gd name="connsiteX2" fmla="*/ 223 w 15416"/>
                <a:gd name="connsiteY2" fmla="*/ 2814 h 21915"/>
                <a:gd name="connsiteX3" fmla="*/ 14172 w 15416"/>
                <a:gd name="connsiteY3" fmla="*/ 18659 h 21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16" h="21915">
                  <a:moveTo>
                    <a:pt x="14172" y="18659"/>
                  </a:moveTo>
                  <a:cubicBezTo>
                    <a:pt x="17625" y="9585"/>
                    <a:pt x="13495" y="6741"/>
                    <a:pt x="6655" y="4439"/>
                  </a:cubicBezTo>
                  <a:cubicBezTo>
                    <a:pt x="-184" y="2205"/>
                    <a:pt x="-387" y="-3348"/>
                    <a:pt x="223" y="2814"/>
                  </a:cubicBezTo>
                  <a:cubicBezTo>
                    <a:pt x="1712" y="16357"/>
                    <a:pt x="10786" y="27733"/>
                    <a:pt x="14172" y="1865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1" name="Freeform 430">
              <a:extLst>
                <a:ext uri="{FF2B5EF4-FFF2-40B4-BE49-F238E27FC236}">
                  <a16:creationId xmlns:a16="http://schemas.microsoft.com/office/drawing/2014/main" id="{4291DF47-D488-4346-2916-9DDBC8EBB1EA}"/>
                </a:ext>
              </a:extLst>
            </p:cNvPr>
            <p:cNvSpPr/>
            <p:nvPr/>
          </p:nvSpPr>
          <p:spPr bwMode="ltGray">
            <a:xfrm>
              <a:off x="16560497" y="5692132"/>
              <a:ext cx="23091" cy="32045"/>
            </a:xfrm>
            <a:custGeom>
              <a:avLst/>
              <a:gdLst>
                <a:gd name="connsiteX0" fmla="*/ 23001 w 23091"/>
                <a:gd name="connsiteY0" fmla="*/ 11010 h 32045"/>
                <a:gd name="connsiteX1" fmla="*/ 3567 w 23091"/>
                <a:gd name="connsiteY1" fmla="*/ 7422 h 32045"/>
                <a:gd name="connsiteX2" fmla="*/ 4312 w 23091"/>
                <a:gd name="connsiteY2" fmla="*/ 31460 h 32045"/>
                <a:gd name="connsiteX3" fmla="*/ 23001 w 23091"/>
                <a:gd name="connsiteY3" fmla="*/ 11010 h 32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91" h="32045">
                  <a:moveTo>
                    <a:pt x="23001" y="11010"/>
                  </a:moveTo>
                  <a:cubicBezTo>
                    <a:pt x="21715" y="5932"/>
                    <a:pt x="6885" y="-8830"/>
                    <a:pt x="3567" y="7422"/>
                  </a:cubicBezTo>
                  <a:cubicBezTo>
                    <a:pt x="385" y="22996"/>
                    <a:pt x="-2865" y="27194"/>
                    <a:pt x="4312" y="31460"/>
                  </a:cubicBezTo>
                  <a:cubicBezTo>
                    <a:pt x="11490" y="35658"/>
                    <a:pt x="24288" y="16089"/>
                    <a:pt x="23001" y="1101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2" name="Freeform 431">
              <a:extLst>
                <a:ext uri="{FF2B5EF4-FFF2-40B4-BE49-F238E27FC236}">
                  <a16:creationId xmlns:a16="http://schemas.microsoft.com/office/drawing/2014/main" id="{B64DEE54-C6F2-EEF4-A7B5-F68551BC26E2}"/>
                </a:ext>
              </a:extLst>
            </p:cNvPr>
            <p:cNvSpPr/>
            <p:nvPr/>
          </p:nvSpPr>
          <p:spPr bwMode="ltGray">
            <a:xfrm>
              <a:off x="16529039" y="5960128"/>
              <a:ext cx="52108" cy="39836"/>
            </a:xfrm>
            <a:custGeom>
              <a:avLst/>
              <a:gdLst>
                <a:gd name="connsiteX0" fmla="*/ 50802 w 52108"/>
                <a:gd name="connsiteY0" fmla="*/ 19155 h 39836"/>
                <a:gd name="connsiteX1" fmla="*/ 40036 w 52108"/>
                <a:gd name="connsiteY1" fmla="*/ 9742 h 39836"/>
                <a:gd name="connsiteX2" fmla="*/ 22566 w 52108"/>
                <a:gd name="connsiteY2" fmla="*/ 2091 h 39836"/>
                <a:gd name="connsiteX3" fmla="*/ 4012 w 52108"/>
                <a:gd name="connsiteY3" fmla="*/ 22879 h 39836"/>
                <a:gd name="connsiteX4" fmla="*/ 34280 w 52108"/>
                <a:gd name="connsiteY4" fmla="*/ 39063 h 39836"/>
                <a:gd name="connsiteX5" fmla="*/ 50802 w 52108"/>
                <a:gd name="connsiteY5" fmla="*/ 19155 h 39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108" h="39836">
                  <a:moveTo>
                    <a:pt x="50802" y="19155"/>
                  </a:moveTo>
                  <a:cubicBezTo>
                    <a:pt x="46266" y="7305"/>
                    <a:pt x="58251" y="9742"/>
                    <a:pt x="40036" y="9742"/>
                  </a:cubicBezTo>
                  <a:cubicBezTo>
                    <a:pt x="21821" y="9742"/>
                    <a:pt x="38343" y="-5426"/>
                    <a:pt x="22566" y="2091"/>
                  </a:cubicBezTo>
                  <a:cubicBezTo>
                    <a:pt x="5366" y="10284"/>
                    <a:pt x="-6620" y="13805"/>
                    <a:pt x="4012" y="22879"/>
                  </a:cubicBezTo>
                  <a:cubicBezTo>
                    <a:pt x="14710" y="31952"/>
                    <a:pt x="21143" y="42855"/>
                    <a:pt x="34280" y="39063"/>
                  </a:cubicBezTo>
                  <a:cubicBezTo>
                    <a:pt x="47349" y="35338"/>
                    <a:pt x="55407" y="31005"/>
                    <a:pt x="50802" y="1915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3" name="Freeform 432">
              <a:extLst>
                <a:ext uri="{FF2B5EF4-FFF2-40B4-BE49-F238E27FC236}">
                  <a16:creationId xmlns:a16="http://schemas.microsoft.com/office/drawing/2014/main" id="{8A0BB330-D43E-BC4B-0EA5-85CADED08F98}"/>
                </a:ext>
              </a:extLst>
            </p:cNvPr>
            <p:cNvSpPr/>
            <p:nvPr/>
          </p:nvSpPr>
          <p:spPr bwMode="ltGray">
            <a:xfrm>
              <a:off x="15975367" y="5617489"/>
              <a:ext cx="342011" cy="373600"/>
            </a:xfrm>
            <a:custGeom>
              <a:avLst/>
              <a:gdLst>
                <a:gd name="connsiteX0" fmla="*/ 251953 w 342011"/>
                <a:gd name="connsiteY0" fmla="*/ 332744 h 373600"/>
                <a:gd name="connsiteX1" fmla="*/ 247484 w 342011"/>
                <a:gd name="connsiteY1" fmla="*/ 288527 h 373600"/>
                <a:gd name="connsiteX2" fmla="*/ 284186 w 342011"/>
                <a:gd name="connsiteY2" fmla="*/ 252706 h 373600"/>
                <a:gd name="connsiteX3" fmla="*/ 286691 w 342011"/>
                <a:gd name="connsiteY3" fmla="*/ 212551 h 373600"/>
                <a:gd name="connsiteX4" fmla="*/ 318178 w 342011"/>
                <a:gd name="connsiteY4" fmla="*/ 220000 h 373600"/>
                <a:gd name="connsiteX5" fmla="*/ 327387 w 342011"/>
                <a:gd name="connsiteY5" fmla="*/ 196367 h 373600"/>
                <a:gd name="connsiteX6" fmla="*/ 287300 w 342011"/>
                <a:gd name="connsiteY6" fmla="*/ 181267 h 373600"/>
                <a:gd name="connsiteX7" fmla="*/ 302400 w 342011"/>
                <a:gd name="connsiteY7" fmla="*/ 171787 h 373600"/>
                <a:gd name="connsiteX8" fmla="*/ 291498 w 342011"/>
                <a:gd name="connsiteY8" fmla="*/ 147884 h 373600"/>
                <a:gd name="connsiteX9" fmla="*/ 272809 w 342011"/>
                <a:gd name="connsiteY9" fmla="*/ 115110 h 373600"/>
                <a:gd name="connsiteX10" fmla="*/ 297864 w 342011"/>
                <a:gd name="connsiteY10" fmla="*/ 106307 h 373600"/>
                <a:gd name="connsiteX11" fmla="*/ 307479 w 342011"/>
                <a:gd name="connsiteY11" fmla="*/ 76851 h 373600"/>
                <a:gd name="connsiteX12" fmla="*/ 336800 w 342011"/>
                <a:gd name="connsiteY12" fmla="*/ 69741 h 373600"/>
                <a:gd name="connsiteX13" fmla="*/ 332940 w 342011"/>
                <a:gd name="connsiteY13" fmla="*/ 55589 h 373600"/>
                <a:gd name="connsiteX14" fmla="*/ 301995 w 342011"/>
                <a:gd name="connsiteY14" fmla="*/ 34530 h 373600"/>
                <a:gd name="connsiteX15" fmla="*/ 283576 w 342011"/>
                <a:gd name="connsiteY15" fmla="*/ 14960 h 373600"/>
                <a:gd name="connsiteX16" fmla="*/ 263126 w 342011"/>
                <a:gd name="connsiteY16" fmla="*/ 672 h 373600"/>
                <a:gd name="connsiteX17" fmla="*/ 242202 w 342011"/>
                <a:gd name="connsiteY17" fmla="*/ 6225 h 373600"/>
                <a:gd name="connsiteX18" fmla="*/ 237327 w 342011"/>
                <a:gd name="connsiteY18" fmla="*/ 42181 h 373600"/>
                <a:gd name="connsiteX19" fmla="*/ 197714 w 342011"/>
                <a:gd name="connsiteY19" fmla="*/ 56740 h 373600"/>
                <a:gd name="connsiteX20" fmla="*/ 195614 w 342011"/>
                <a:gd name="connsiteY20" fmla="*/ 74820 h 373600"/>
                <a:gd name="connsiteX21" fmla="*/ 166498 w 342011"/>
                <a:gd name="connsiteY21" fmla="*/ 82200 h 373600"/>
                <a:gd name="connsiteX22" fmla="*/ 134333 w 342011"/>
                <a:gd name="connsiteY22" fmla="*/ 120527 h 373600"/>
                <a:gd name="connsiteX23" fmla="*/ 109617 w 342011"/>
                <a:gd name="connsiteY23" fmla="*/ 136508 h 373600"/>
                <a:gd name="connsiteX24" fmla="*/ 69869 w 342011"/>
                <a:gd name="connsiteY24" fmla="*/ 164067 h 373600"/>
                <a:gd name="connsiteX25" fmla="*/ 59305 w 342011"/>
                <a:gd name="connsiteY25" fmla="*/ 190341 h 373600"/>
                <a:gd name="connsiteX26" fmla="*/ 6149 w 342011"/>
                <a:gd name="connsiteY26" fmla="*/ 182892 h 373600"/>
                <a:gd name="connsiteX27" fmla="*/ 3780 w 342011"/>
                <a:gd name="connsiteY27" fmla="*/ 224740 h 373600"/>
                <a:gd name="connsiteX28" fmla="*/ 16442 w 342011"/>
                <a:gd name="connsiteY28" fmla="*/ 262592 h 373600"/>
                <a:gd name="connsiteX29" fmla="*/ 19015 w 342011"/>
                <a:gd name="connsiteY29" fmla="*/ 283990 h 373600"/>
                <a:gd name="connsiteX30" fmla="*/ 34725 w 342011"/>
                <a:gd name="connsiteY30" fmla="*/ 294012 h 373600"/>
                <a:gd name="connsiteX31" fmla="*/ 47523 w 342011"/>
                <a:gd name="connsiteY31" fmla="*/ 326108 h 373600"/>
                <a:gd name="connsiteX32" fmla="*/ 57206 w 342011"/>
                <a:gd name="connsiteY32" fmla="*/ 335250 h 373600"/>
                <a:gd name="connsiteX33" fmla="*/ 84901 w 342011"/>
                <a:gd name="connsiteY33" fmla="*/ 344594 h 373600"/>
                <a:gd name="connsiteX34" fmla="*/ 98106 w 342011"/>
                <a:gd name="connsiteY34" fmla="*/ 351366 h 373600"/>
                <a:gd name="connsiteX35" fmla="*/ 100137 w 342011"/>
                <a:gd name="connsiteY35" fmla="*/ 357054 h 373600"/>
                <a:gd name="connsiteX36" fmla="*/ 132911 w 342011"/>
                <a:gd name="connsiteY36" fmla="*/ 354007 h 373600"/>
                <a:gd name="connsiteX37" fmla="*/ 158575 w 342011"/>
                <a:gd name="connsiteY37" fmla="*/ 351298 h 373600"/>
                <a:gd name="connsiteX38" fmla="*/ 168935 w 342011"/>
                <a:gd name="connsiteY38" fmla="*/ 368904 h 373600"/>
                <a:gd name="connsiteX39" fmla="*/ 187421 w 342011"/>
                <a:gd name="connsiteY39" fmla="*/ 371748 h 373600"/>
                <a:gd name="connsiteX40" fmla="*/ 227711 w 342011"/>
                <a:gd name="connsiteY40" fmla="*/ 361794 h 373600"/>
                <a:gd name="connsiteX41" fmla="*/ 251953 w 342011"/>
                <a:gd name="connsiteY41" fmla="*/ 332744 h 37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42011" h="373600">
                  <a:moveTo>
                    <a:pt x="251953" y="332744"/>
                  </a:moveTo>
                  <a:cubicBezTo>
                    <a:pt x="255000" y="316899"/>
                    <a:pt x="235296" y="308909"/>
                    <a:pt x="247484" y="288527"/>
                  </a:cubicBezTo>
                  <a:cubicBezTo>
                    <a:pt x="259673" y="268212"/>
                    <a:pt x="281883" y="270853"/>
                    <a:pt x="284186" y="252706"/>
                  </a:cubicBezTo>
                  <a:cubicBezTo>
                    <a:pt x="286488" y="234626"/>
                    <a:pt x="279107" y="216885"/>
                    <a:pt x="286691" y="212551"/>
                  </a:cubicBezTo>
                  <a:cubicBezTo>
                    <a:pt x="294275" y="208217"/>
                    <a:pt x="306734" y="222776"/>
                    <a:pt x="318178" y="220000"/>
                  </a:cubicBezTo>
                  <a:cubicBezTo>
                    <a:pt x="329554" y="217223"/>
                    <a:pt x="340320" y="201920"/>
                    <a:pt x="327387" y="196367"/>
                  </a:cubicBezTo>
                  <a:cubicBezTo>
                    <a:pt x="314454" y="190815"/>
                    <a:pt x="288857" y="191086"/>
                    <a:pt x="287300" y="181267"/>
                  </a:cubicBezTo>
                  <a:cubicBezTo>
                    <a:pt x="285811" y="171448"/>
                    <a:pt x="297796" y="175376"/>
                    <a:pt x="302400" y="171787"/>
                  </a:cubicBezTo>
                  <a:cubicBezTo>
                    <a:pt x="306938" y="168198"/>
                    <a:pt x="302130" y="157702"/>
                    <a:pt x="291498" y="147884"/>
                  </a:cubicBezTo>
                  <a:cubicBezTo>
                    <a:pt x="280868" y="138065"/>
                    <a:pt x="270507" y="122220"/>
                    <a:pt x="272809" y="115110"/>
                  </a:cubicBezTo>
                  <a:cubicBezTo>
                    <a:pt x="275111" y="108000"/>
                    <a:pt x="285743" y="110776"/>
                    <a:pt x="297864" y="106307"/>
                  </a:cubicBezTo>
                  <a:cubicBezTo>
                    <a:pt x="310052" y="101770"/>
                    <a:pt x="302130" y="84367"/>
                    <a:pt x="307479" y="76851"/>
                  </a:cubicBezTo>
                  <a:cubicBezTo>
                    <a:pt x="312829" y="69335"/>
                    <a:pt x="331721" y="74210"/>
                    <a:pt x="336800" y="69741"/>
                  </a:cubicBezTo>
                  <a:cubicBezTo>
                    <a:pt x="341878" y="65205"/>
                    <a:pt x="346889" y="57146"/>
                    <a:pt x="332940" y="55589"/>
                  </a:cubicBezTo>
                  <a:cubicBezTo>
                    <a:pt x="318991" y="54099"/>
                    <a:pt x="316418" y="39879"/>
                    <a:pt x="301995" y="34530"/>
                  </a:cubicBezTo>
                  <a:cubicBezTo>
                    <a:pt x="287571" y="29180"/>
                    <a:pt x="284321" y="21732"/>
                    <a:pt x="283576" y="14960"/>
                  </a:cubicBezTo>
                  <a:cubicBezTo>
                    <a:pt x="282831" y="8189"/>
                    <a:pt x="277617" y="672"/>
                    <a:pt x="263126" y="672"/>
                  </a:cubicBezTo>
                  <a:cubicBezTo>
                    <a:pt x="248635" y="672"/>
                    <a:pt x="245994" y="-2849"/>
                    <a:pt x="242202" y="6225"/>
                  </a:cubicBezTo>
                  <a:cubicBezTo>
                    <a:pt x="238410" y="15299"/>
                    <a:pt x="247958" y="29383"/>
                    <a:pt x="237327" y="42181"/>
                  </a:cubicBezTo>
                  <a:cubicBezTo>
                    <a:pt x="226696" y="54980"/>
                    <a:pt x="200761" y="53693"/>
                    <a:pt x="197714" y="56740"/>
                  </a:cubicBezTo>
                  <a:cubicBezTo>
                    <a:pt x="194667" y="59787"/>
                    <a:pt x="197917" y="72314"/>
                    <a:pt x="195614" y="74820"/>
                  </a:cubicBezTo>
                  <a:cubicBezTo>
                    <a:pt x="193312" y="77325"/>
                    <a:pt x="181124" y="67100"/>
                    <a:pt x="166498" y="82200"/>
                  </a:cubicBezTo>
                  <a:cubicBezTo>
                    <a:pt x="151871" y="97301"/>
                    <a:pt x="138870" y="115990"/>
                    <a:pt x="134333" y="120527"/>
                  </a:cubicBezTo>
                  <a:cubicBezTo>
                    <a:pt x="129796" y="125064"/>
                    <a:pt x="130880" y="136508"/>
                    <a:pt x="109617" y="136508"/>
                  </a:cubicBezTo>
                  <a:cubicBezTo>
                    <a:pt x="88355" y="136508"/>
                    <a:pt x="71358" y="146529"/>
                    <a:pt x="69869" y="164067"/>
                  </a:cubicBezTo>
                  <a:cubicBezTo>
                    <a:pt x="68379" y="181605"/>
                    <a:pt x="72984" y="200566"/>
                    <a:pt x="59305" y="190341"/>
                  </a:cubicBezTo>
                  <a:cubicBezTo>
                    <a:pt x="45627" y="180116"/>
                    <a:pt x="22333" y="147207"/>
                    <a:pt x="6149" y="182892"/>
                  </a:cubicBezTo>
                  <a:cubicBezTo>
                    <a:pt x="-1638" y="200159"/>
                    <a:pt x="-1570" y="203613"/>
                    <a:pt x="3780" y="224740"/>
                  </a:cubicBezTo>
                  <a:cubicBezTo>
                    <a:pt x="9129" y="245867"/>
                    <a:pt x="17187" y="252503"/>
                    <a:pt x="16442" y="262592"/>
                  </a:cubicBezTo>
                  <a:cubicBezTo>
                    <a:pt x="15697" y="272681"/>
                    <a:pt x="11431" y="282297"/>
                    <a:pt x="19015" y="283990"/>
                  </a:cubicBezTo>
                  <a:cubicBezTo>
                    <a:pt x="26599" y="285683"/>
                    <a:pt x="33235" y="285005"/>
                    <a:pt x="34725" y="294012"/>
                  </a:cubicBezTo>
                  <a:cubicBezTo>
                    <a:pt x="36215" y="303085"/>
                    <a:pt x="44476" y="318524"/>
                    <a:pt x="47523" y="326108"/>
                  </a:cubicBezTo>
                  <a:cubicBezTo>
                    <a:pt x="50570" y="333692"/>
                    <a:pt x="47320" y="334505"/>
                    <a:pt x="57206" y="335250"/>
                  </a:cubicBezTo>
                  <a:cubicBezTo>
                    <a:pt x="67092" y="335995"/>
                    <a:pt x="78807" y="345000"/>
                    <a:pt x="84901" y="344594"/>
                  </a:cubicBezTo>
                  <a:cubicBezTo>
                    <a:pt x="90996" y="344188"/>
                    <a:pt x="99663" y="342360"/>
                    <a:pt x="98106" y="351366"/>
                  </a:cubicBezTo>
                  <a:cubicBezTo>
                    <a:pt x="96616" y="360372"/>
                    <a:pt x="88762" y="359289"/>
                    <a:pt x="100137" y="357054"/>
                  </a:cubicBezTo>
                  <a:cubicBezTo>
                    <a:pt x="111514" y="354819"/>
                    <a:pt x="123025" y="355564"/>
                    <a:pt x="132911" y="354007"/>
                  </a:cubicBezTo>
                  <a:cubicBezTo>
                    <a:pt x="142798" y="352449"/>
                    <a:pt x="151736" y="350959"/>
                    <a:pt x="158575" y="351298"/>
                  </a:cubicBezTo>
                  <a:cubicBezTo>
                    <a:pt x="165414" y="351637"/>
                    <a:pt x="167446" y="362471"/>
                    <a:pt x="168935" y="368904"/>
                  </a:cubicBezTo>
                  <a:cubicBezTo>
                    <a:pt x="170425" y="375337"/>
                    <a:pt x="176046" y="373982"/>
                    <a:pt x="187421" y="371748"/>
                  </a:cubicBezTo>
                  <a:cubicBezTo>
                    <a:pt x="198798" y="369513"/>
                    <a:pt x="220127" y="370867"/>
                    <a:pt x="227711" y="361794"/>
                  </a:cubicBezTo>
                  <a:cubicBezTo>
                    <a:pt x="235296" y="352652"/>
                    <a:pt x="248906" y="348522"/>
                    <a:pt x="251953" y="3327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4" name="Freeform 433">
              <a:extLst>
                <a:ext uri="{FF2B5EF4-FFF2-40B4-BE49-F238E27FC236}">
                  <a16:creationId xmlns:a16="http://schemas.microsoft.com/office/drawing/2014/main" id="{14D48AEB-2456-7471-DB92-D5117169D17B}"/>
                </a:ext>
              </a:extLst>
            </p:cNvPr>
            <p:cNvSpPr/>
            <p:nvPr/>
          </p:nvSpPr>
          <p:spPr bwMode="ltGray">
            <a:xfrm>
              <a:off x="16309655" y="5199779"/>
              <a:ext cx="257908" cy="456969"/>
            </a:xfrm>
            <a:custGeom>
              <a:avLst/>
              <a:gdLst>
                <a:gd name="connsiteX0" fmla="*/ 32509 w 257908"/>
                <a:gd name="connsiteY0" fmla="*/ 7558 h 456969"/>
                <a:gd name="connsiteX1" fmla="*/ 9418 w 257908"/>
                <a:gd name="connsiteY1" fmla="*/ 46020 h 456969"/>
                <a:gd name="connsiteX2" fmla="*/ 1428 w 257908"/>
                <a:gd name="connsiteY2" fmla="*/ 102900 h 456969"/>
                <a:gd name="connsiteX3" fmla="*/ 29800 w 257908"/>
                <a:gd name="connsiteY3" fmla="*/ 152264 h 456969"/>
                <a:gd name="connsiteX4" fmla="*/ 39348 w 257908"/>
                <a:gd name="connsiteY4" fmla="*/ 194585 h 456969"/>
                <a:gd name="connsiteX5" fmla="*/ 56345 w 257908"/>
                <a:gd name="connsiteY5" fmla="*/ 220520 h 456969"/>
                <a:gd name="connsiteX6" fmla="*/ 80180 w 257908"/>
                <a:gd name="connsiteY6" fmla="*/ 205555 h 456969"/>
                <a:gd name="connsiteX7" fmla="*/ 71445 w 257908"/>
                <a:gd name="connsiteY7" fmla="*/ 174610 h 456969"/>
                <a:gd name="connsiteX8" fmla="*/ 105573 w 257908"/>
                <a:gd name="connsiteY8" fmla="*/ 194924 h 456969"/>
                <a:gd name="connsiteX9" fmla="*/ 156697 w 257908"/>
                <a:gd name="connsiteY9" fmla="*/ 234334 h 456969"/>
                <a:gd name="connsiteX10" fmla="*/ 167261 w 257908"/>
                <a:gd name="connsiteY10" fmla="*/ 270967 h 456969"/>
                <a:gd name="connsiteX11" fmla="*/ 151077 w 257908"/>
                <a:gd name="connsiteY11" fmla="*/ 305840 h 456969"/>
                <a:gd name="connsiteX12" fmla="*/ 190961 w 257908"/>
                <a:gd name="connsiteY12" fmla="*/ 318977 h 456969"/>
                <a:gd name="connsiteX13" fmla="*/ 182429 w 257908"/>
                <a:gd name="connsiteY13" fmla="*/ 361840 h 456969"/>
                <a:gd name="connsiteX14" fmla="*/ 130831 w 257908"/>
                <a:gd name="connsiteY14" fmla="*/ 350193 h 456969"/>
                <a:gd name="connsiteX15" fmla="*/ 106250 w 257908"/>
                <a:gd name="connsiteY15" fmla="*/ 366580 h 456969"/>
                <a:gd name="connsiteX16" fmla="*/ 105573 w 257908"/>
                <a:gd name="connsiteY16" fmla="*/ 402740 h 456969"/>
                <a:gd name="connsiteX17" fmla="*/ 82144 w 257908"/>
                <a:gd name="connsiteY17" fmla="*/ 442894 h 456969"/>
                <a:gd name="connsiteX18" fmla="*/ 113563 w 257908"/>
                <a:gd name="connsiteY18" fmla="*/ 404162 h 456969"/>
                <a:gd name="connsiteX19" fmla="*/ 158323 w 257908"/>
                <a:gd name="connsiteY19" fmla="*/ 392583 h 456969"/>
                <a:gd name="connsiteX20" fmla="*/ 166720 w 257908"/>
                <a:gd name="connsiteY20" fmla="*/ 414861 h 456969"/>
                <a:gd name="connsiteX21" fmla="*/ 185611 w 257908"/>
                <a:gd name="connsiteY21" fmla="*/ 449937 h 456969"/>
                <a:gd name="connsiteX22" fmla="*/ 217031 w 257908"/>
                <a:gd name="connsiteY22" fmla="*/ 447499 h 456969"/>
                <a:gd name="connsiteX23" fmla="*/ 218792 w 257908"/>
                <a:gd name="connsiteY23" fmla="*/ 406532 h 456969"/>
                <a:gd name="connsiteX24" fmla="*/ 240663 w 257908"/>
                <a:gd name="connsiteY24" fmla="*/ 417434 h 456969"/>
                <a:gd name="connsiteX25" fmla="*/ 249670 w 257908"/>
                <a:gd name="connsiteY25" fmla="*/ 341661 h 456969"/>
                <a:gd name="connsiteX26" fmla="*/ 207213 w 257908"/>
                <a:gd name="connsiteY26" fmla="*/ 304892 h 456969"/>
                <a:gd name="connsiteX27" fmla="*/ 217640 w 257908"/>
                <a:gd name="connsiteY27" fmla="*/ 239954 h 456969"/>
                <a:gd name="connsiteX28" fmla="*/ 185544 w 257908"/>
                <a:gd name="connsiteY28" fmla="*/ 199799 h 456969"/>
                <a:gd name="connsiteX29" fmla="*/ 135368 w 257908"/>
                <a:gd name="connsiteY29" fmla="*/ 158561 h 456969"/>
                <a:gd name="connsiteX30" fmla="*/ 80993 w 257908"/>
                <a:gd name="connsiteY30" fmla="*/ 150165 h 456969"/>
                <a:gd name="connsiteX31" fmla="*/ 60272 w 257908"/>
                <a:gd name="connsiteY31" fmla="*/ 110484 h 456969"/>
                <a:gd name="connsiteX32" fmla="*/ 89118 w 257908"/>
                <a:gd name="connsiteY32" fmla="*/ 79268 h 456969"/>
                <a:gd name="connsiteX33" fmla="*/ 78759 w 257908"/>
                <a:gd name="connsiteY33" fmla="*/ 12569 h 456969"/>
                <a:gd name="connsiteX34" fmla="*/ 32509 w 257908"/>
                <a:gd name="connsiteY34" fmla="*/ 7558 h 45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57908" h="456969">
                  <a:moveTo>
                    <a:pt x="32509" y="7558"/>
                  </a:moveTo>
                  <a:cubicBezTo>
                    <a:pt x="24925" y="18866"/>
                    <a:pt x="1157" y="20356"/>
                    <a:pt x="9418" y="46020"/>
                  </a:cubicBezTo>
                  <a:cubicBezTo>
                    <a:pt x="17680" y="71616"/>
                    <a:pt x="-5885" y="79539"/>
                    <a:pt x="1428" y="102900"/>
                  </a:cubicBezTo>
                  <a:cubicBezTo>
                    <a:pt x="8741" y="126261"/>
                    <a:pt x="23707" y="134184"/>
                    <a:pt x="29800" y="152264"/>
                  </a:cubicBezTo>
                  <a:cubicBezTo>
                    <a:pt x="35895" y="170344"/>
                    <a:pt x="35557" y="182532"/>
                    <a:pt x="39348" y="194585"/>
                  </a:cubicBezTo>
                  <a:cubicBezTo>
                    <a:pt x="43141" y="206638"/>
                    <a:pt x="41921" y="210363"/>
                    <a:pt x="56345" y="220520"/>
                  </a:cubicBezTo>
                  <a:cubicBezTo>
                    <a:pt x="70768" y="230677"/>
                    <a:pt x="89254" y="223635"/>
                    <a:pt x="80180" y="205555"/>
                  </a:cubicBezTo>
                  <a:cubicBezTo>
                    <a:pt x="71039" y="187476"/>
                    <a:pt x="54720" y="173120"/>
                    <a:pt x="71445" y="174610"/>
                  </a:cubicBezTo>
                  <a:cubicBezTo>
                    <a:pt x="88170" y="176099"/>
                    <a:pt x="91082" y="179892"/>
                    <a:pt x="105573" y="194924"/>
                  </a:cubicBezTo>
                  <a:cubicBezTo>
                    <a:pt x="119996" y="210024"/>
                    <a:pt x="148368" y="221536"/>
                    <a:pt x="156697" y="234334"/>
                  </a:cubicBezTo>
                  <a:cubicBezTo>
                    <a:pt x="165027" y="247132"/>
                    <a:pt x="171866" y="261149"/>
                    <a:pt x="167261" y="270967"/>
                  </a:cubicBezTo>
                  <a:cubicBezTo>
                    <a:pt x="162724" y="280786"/>
                    <a:pt x="141259" y="293787"/>
                    <a:pt x="151077" y="305840"/>
                  </a:cubicBezTo>
                  <a:cubicBezTo>
                    <a:pt x="160963" y="317893"/>
                    <a:pt x="188659" y="299340"/>
                    <a:pt x="190961" y="318977"/>
                  </a:cubicBezTo>
                  <a:cubicBezTo>
                    <a:pt x="193263" y="338547"/>
                    <a:pt x="198410" y="359606"/>
                    <a:pt x="182429" y="361840"/>
                  </a:cubicBezTo>
                  <a:cubicBezTo>
                    <a:pt x="166448" y="364075"/>
                    <a:pt x="140717" y="344167"/>
                    <a:pt x="130831" y="350193"/>
                  </a:cubicBezTo>
                  <a:cubicBezTo>
                    <a:pt x="120945" y="356220"/>
                    <a:pt x="117627" y="362788"/>
                    <a:pt x="106250" y="366580"/>
                  </a:cubicBezTo>
                  <a:cubicBezTo>
                    <a:pt x="94874" y="370372"/>
                    <a:pt x="119252" y="376331"/>
                    <a:pt x="105573" y="402740"/>
                  </a:cubicBezTo>
                  <a:cubicBezTo>
                    <a:pt x="91895" y="429149"/>
                    <a:pt x="78352" y="439102"/>
                    <a:pt x="82144" y="442894"/>
                  </a:cubicBezTo>
                  <a:cubicBezTo>
                    <a:pt x="85936" y="446686"/>
                    <a:pt x="98327" y="417705"/>
                    <a:pt x="113563" y="404162"/>
                  </a:cubicBezTo>
                  <a:cubicBezTo>
                    <a:pt x="128731" y="390619"/>
                    <a:pt x="152229" y="385066"/>
                    <a:pt x="158323" y="392583"/>
                  </a:cubicBezTo>
                  <a:cubicBezTo>
                    <a:pt x="164417" y="400099"/>
                    <a:pt x="166854" y="402740"/>
                    <a:pt x="166720" y="414861"/>
                  </a:cubicBezTo>
                  <a:cubicBezTo>
                    <a:pt x="166448" y="438290"/>
                    <a:pt x="168074" y="443098"/>
                    <a:pt x="185611" y="449937"/>
                  </a:cubicBezTo>
                  <a:cubicBezTo>
                    <a:pt x="203082" y="456708"/>
                    <a:pt x="221500" y="462600"/>
                    <a:pt x="217031" y="447499"/>
                  </a:cubicBezTo>
                  <a:cubicBezTo>
                    <a:pt x="212495" y="432399"/>
                    <a:pt x="204368" y="404974"/>
                    <a:pt x="218792" y="406532"/>
                  </a:cubicBezTo>
                  <a:cubicBezTo>
                    <a:pt x="233147" y="408021"/>
                    <a:pt x="219401" y="434769"/>
                    <a:pt x="240663" y="417434"/>
                  </a:cubicBezTo>
                  <a:cubicBezTo>
                    <a:pt x="261926" y="400099"/>
                    <a:pt x="261790" y="362721"/>
                    <a:pt x="249670" y="341661"/>
                  </a:cubicBezTo>
                  <a:cubicBezTo>
                    <a:pt x="237481" y="320534"/>
                    <a:pt x="199358" y="335838"/>
                    <a:pt x="207213" y="304892"/>
                  </a:cubicBezTo>
                  <a:cubicBezTo>
                    <a:pt x="215067" y="274014"/>
                    <a:pt x="225902" y="251262"/>
                    <a:pt x="217640" y="239954"/>
                  </a:cubicBezTo>
                  <a:cubicBezTo>
                    <a:pt x="209379" y="228646"/>
                    <a:pt x="197733" y="208061"/>
                    <a:pt x="185544" y="199799"/>
                  </a:cubicBezTo>
                  <a:cubicBezTo>
                    <a:pt x="173356" y="191538"/>
                    <a:pt x="152093" y="164588"/>
                    <a:pt x="135368" y="158561"/>
                  </a:cubicBezTo>
                  <a:cubicBezTo>
                    <a:pt x="118642" y="152535"/>
                    <a:pt x="93114" y="153144"/>
                    <a:pt x="80993" y="150165"/>
                  </a:cubicBezTo>
                  <a:cubicBezTo>
                    <a:pt x="68804" y="147118"/>
                    <a:pt x="51875" y="124094"/>
                    <a:pt x="60272" y="110484"/>
                  </a:cubicBezTo>
                  <a:cubicBezTo>
                    <a:pt x="68601" y="96941"/>
                    <a:pt x="86884" y="100394"/>
                    <a:pt x="89118" y="79268"/>
                  </a:cubicBezTo>
                  <a:cubicBezTo>
                    <a:pt x="91421" y="58141"/>
                    <a:pt x="75711" y="27669"/>
                    <a:pt x="78759" y="12569"/>
                  </a:cubicBezTo>
                  <a:cubicBezTo>
                    <a:pt x="81670" y="-2599"/>
                    <a:pt x="40093" y="-3751"/>
                    <a:pt x="32509" y="755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5" name="Freeform 434">
              <a:extLst>
                <a:ext uri="{FF2B5EF4-FFF2-40B4-BE49-F238E27FC236}">
                  <a16:creationId xmlns:a16="http://schemas.microsoft.com/office/drawing/2014/main" id="{32CD4161-25F1-9E3F-222F-6D967C4C1D53}"/>
                </a:ext>
              </a:extLst>
            </p:cNvPr>
            <p:cNvSpPr/>
            <p:nvPr/>
          </p:nvSpPr>
          <p:spPr bwMode="ltGray">
            <a:xfrm>
              <a:off x="16382087" y="5431768"/>
              <a:ext cx="66399" cy="55970"/>
            </a:xfrm>
            <a:custGeom>
              <a:avLst/>
              <a:gdLst>
                <a:gd name="connsiteX0" fmla="*/ 37948 w 66399"/>
                <a:gd name="connsiteY0" fmla="*/ 585 h 55970"/>
                <a:gd name="connsiteX1" fmla="*/ 19598 w 66399"/>
                <a:gd name="connsiteY1" fmla="*/ 9862 h 55970"/>
                <a:gd name="connsiteX2" fmla="*/ 4362 w 66399"/>
                <a:gd name="connsiteY2" fmla="*/ 52657 h 55970"/>
                <a:gd name="connsiteX3" fmla="*/ 40860 w 66399"/>
                <a:gd name="connsiteY3" fmla="*/ 41823 h 55970"/>
                <a:gd name="connsiteX4" fmla="*/ 65508 w 66399"/>
                <a:gd name="connsiteY4" fmla="*/ 18597 h 55970"/>
                <a:gd name="connsiteX5" fmla="*/ 37948 w 66399"/>
                <a:gd name="connsiteY5" fmla="*/ 585 h 5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99" h="55970">
                  <a:moveTo>
                    <a:pt x="37948" y="585"/>
                  </a:moveTo>
                  <a:cubicBezTo>
                    <a:pt x="24270" y="-1650"/>
                    <a:pt x="24812" y="2752"/>
                    <a:pt x="19598" y="9862"/>
                  </a:cubicBezTo>
                  <a:cubicBezTo>
                    <a:pt x="8221" y="28686"/>
                    <a:pt x="-7827" y="44396"/>
                    <a:pt x="4362" y="52657"/>
                  </a:cubicBezTo>
                  <a:cubicBezTo>
                    <a:pt x="16550" y="60918"/>
                    <a:pt x="32532" y="52386"/>
                    <a:pt x="40860" y="41823"/>
                  </a:cubicBezTo>
                  <a:cubicBezTo>
                    <a:pt x="49189" y="31260"/>
                    <a:pt x="71061" y="28347"/>
                    <a:pt x="65508" y="18597"/>
                  </a:cubicBezTo>
                  <a:cubicBezTo>
                    <a:pt x="59888" y="8846"/>
                    <a:pt x="51627" y="2819"/>
                    <a:pt x="37948" y="58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6" name="Freeform 435">
              <a:extLst>
                <a:ext uri="{FF2B5EF4-FFF2-40B4-BE49-F238E27FC236}">
                  <a16:creationId xmlns:a16="http://schemas.microsoft.com/office/drawing/2014/main" id="{FB10CC6C-C28B-5E59-8BC8-F20F489033AA}"/>
                </a:ext>
              </a:extLst>
            </p:cNvPr>
            <p:cNvSpPr/>
            <p:nvPr/>
          </p:nvSpPr>
          <p:spPr bwMode="ltGray">
            <a:xfrm>
              <a:off x="16414085" y="5477829"/>
              <a:ext cx="39790" cy="68657"/>
            </a:xfrm>
            <a:custGeom>
              <a:avLst/>
              <a:gdLst>
                <a:gd name="connsiteX0" fmla="*/ 26265 w 39790"/>
                <a:gd name="connsiteY0" fmla="*/ 5242 h 68657"/>
                <a:gd name="connsiteX1" fmla="*/ 6289 w 39790"/>
                <a:gd name="connsiteY1" fmla="*/ 37000 h 68657"/>
                <a:gd name="connsiteX2" fmla="*/ 7372 w 39790"/>
                <a:gd name="connsiteY2" fmla="*/ 62190 h 68657"/>
                <a:gd name="connsiteX3" fmla="*/ 39266 w 39790"/>
                <a:gd name="connsiteY3" fmla="*/ 54741 h 68657"/>
                <a:gd name="connsiteX4" fmla="*/ 34797 w 39790"/>
                <a:gd name="connsiteY4" fmla="*/ 11404 h 68657"/>
                <a:gd name="connsiteX5" fmla="*/ 26265 w 39790"/>
                <a:gd name="connsiteY5" fmla="*/ 5242 h 68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790" h="68657">
                  <a:moveTo>
                    <a:pt x="26265" y="5242"/>
                  </a:moveTo>
                  <a:cubicBezTo>
                    <a:pt x="8388" y="21696"/>
                    <a:pt x="14211" y="22712"/>
                    <a:pt x="6289" y="37000"/>
                  </a:cubicBezTo>
                  <a:cubicBezTo>
                    <a:pt x="-1634" y="51288"/>
                    <a:pt x="-2920" y="56908"/>
                    <a:pt x="7372" y="62190"/>
                  </a:cubicBezTo>
                  <a:cubicBezTo>
                    <a:pt x="17665" y="67471"/>
                    <a:pt x="43803" y="76613"/>
                    <a:pt x="39266" y="54741"/>
                  </a:cubicBezTo>
                  <a:cubicBezTo>
                    <a:pt x="34729" y="32869"/>
                    <a:pt x="36219" y="15670"/>
                    <a:pt x="34797" y="11404"/>
                  </a:cubicBezTo>
                  <a:cubicBezTo>
                    <a:pt x="33375" y="7138"/>
                    <a:pt x="40417" y="-7827"/>
                    <a:pt x="26265" y="524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7" name="Freeform 436">
              <a:extLst>
                <a:ext uri="{FF2B5EF4-FFF2-40B4-BE49-F238E27FC236}">
                  <a16:creationId xmlns:a16="http://schemas.microsoft.com/office/drawing/2014/main" id="{F779A2A5-6402-C647-4C69-03FA7A8B6290}"/>
                </a:ext>
              </a:extLst>
            </p:cNvPr>
            <p:cNvSpPr/>
            <p:nvPr/>
          </p:nvSpPr>
          <p:spPr bwMode="ltGray">
            <a:xfrm>
              <a:off x="16231035" y="5447053"/>
              <a:ext cx="93240" cy="140164"/>
            </a:xfrm>
            <a:custGeom>
              <a:avLst/>
              <a:gdLst>
                <a:gd name="connsiteX0" fmla="*/ 415 w 93240"/>
                <a:gd name="connsiteY0" fmla="*/ 112332 h 140164"/>
                <a:gd name="connsiteX1" fmla="*/ 6848 w 93240"/>
                <a:gd name="connsiteY1" fmla="*/ 140095 h 140164"/>
                <a:gd name="connsiteX2" fmla="*/ 33256 w 93240"/>
                <a:gd name="connsiteY2" fmla="*/ 86803 h 140164"/>
                <a:gd name="connsiteX3" fmla="*/ 73953 w 93240"/>
                <a:gd name="connsiteY3" fmla="*/ 58905 h 140164"/>
                <a:gd name="connsiteX4" fmla="*/ 86344 w 93240"/>
                <a:gd name="connsiteY4" fmla="*/ 36559 h 140164"/>
                <a:gd name="connsiteX5" fmla="*/ 92371 w 93240"/>
                <a:gd name="connsiteY5" fmla="*/ 9000 h 140164"/>
                <a:gd name="connsiteX6" fmla="*/ 77813 w 93240"/>
                <a:gd name="connsiteY6" fmla="*/ 4734 h 140164"/>
                <a:gd name="connsiteX7" fmla="*/ 65218 w 93240"/>
                <a:gd name="connsiteY7" fmla="*/ 57077 h 140164"/>
                <a:gd name="connsiteX8" fmla="*/ 28923 w 93240"/>
                <a:gd name="connsiteY8" fmla="*/ 80980 h 140164"/>
                <a:gd name="connsiteX9" fmla="*/ 415 w 93240"/>
                <a:gd name="connsiteY9" fmla="*/ 112332 h 14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240" h="140164">
                  <a:moveTo>
                    <a:pt x="415" y="112332"/>
                  </a:moveTo>
                  <a:cubicBezTo>
                    <a:pt x="-1887" y="125875"/>
                    <a:pt x="6103" y="137793"/>
                    <a:pt x="6848" y="140095"/>
                  </a:cubicBezTo>
                  <a:cubicBezTo>
                    <a:pt x="7592" y="142329"/>
                    <a:pt x="10437" y="90257"/>
                    <a:pt x="33256" y="86803"/>
                  </a:cubicBezTo>
                  <a:cubicBezTo>
                    <a:pt x="56076" y="83350"/>
                    <a:pt x="67114" y="70552"/>
                    <a:pt x="73953" y="58905"/>
                  </a:cubicBezTo>
                  <a:cubicBezTo>
                    <a:pt x="80792" y="47258"/>
                    <a:pt x="87835" y="45566"/>
                    <a:pt x="86344" y="36559"/>
                  </a:cubicBezTo>
                  <a:cubicBezTo>
                    <a:pt x="84855" y="27486"/>
                    <a:pt x="96435" y="14282"/>
                    <a:pt x="92371" y="9000"/>
                  </a:cubicBezTo>
                  <a:cubicBezTo>
                    <a:pt x="88308" y="3718"/>
                    <a:pt x="82485" y="-5762"/>
                    <a:pt x="77813" y="4734"/>
                  </a:cubicBezTo>
                  <a:cubicBezTo>
                    <a:pt x="68739" y="25048"/>
                    <a:pt x="81131" y="39742"/>
                    <a:pt x="65218" y="57077"/>
                  </a:cubicBezTo>
                  <a:cubicBezTo>
                    <a:pt x="49237" y="74412"/>
                    <a:pt x="41856" y="68927"/>
                    <a:pt x="28923" y="80980"/>
                  </a:cubicBezTo>
                  <a:cubicBezTo>
                    <a:pt x="15922" y="93101"/>
                    <a:pt x="2717" y="98789"/>
                    <a:pt x="415" y="11233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8" name="Freeform 437">
              <a:extLst>
                <a:ext uri="{FF2B5EF4-FFF2-40B4-BE49-F238E27FC236}">
                  <a16:creationId xmlns:a16="http://schemas.microsoft.com/office/drawing/2014/main" id="{76A1580C-4D05-7928-F6E6-DF1E8FA29432}"/>
                </a:ext>
              </a:extLst>
            </p:cNvPr>
            <p:cNvSpPr/>
            <p:nvPr/>
          </p:nvSpPr>
          <p:spPr bwMode="ltGray">
            <a:xfrm>
              <a:off x="15929958" y="5705716"/>
              <a:ext cx="25351" cy="25502"/>
            </a:xfrm>
            <a:custGeom>
              <a:avLst/>
              <a:gdLst>
                <a:gd name="connsiteX0" fmla="*/ 17024 w 25351"/>
                <a:gd name="connsiteY0" fmla="*/ 948 h 25502"/>
                <a:gd name="connsiteX1" fmla="*/ 95 w 25351"/>
                <a:gd name="connsiteY1" fmla="*/ 1151 h 25502"/>
                <a:gd name="connsiteX2" fmla="*/ 19665 w 25351"/>
                <a:gd name="connsiteY2" fmla="*/ 24716 h 25502"/>
                <a:gd name="connsiteX3" fmla="*/ 18445 w 25351"/>
                <a:gd name="connsiteY3" fmla="*/ 7381 h 25502"/>
                <a:gd name="connsiteX4" fmla="*/ 18107 w 25351"/>
                <a:gd name="connsiteY4" fmla="*/ 0 h 25502"/>
                <a:gd name="connsiteX5" fmla="*/ 17024 w 25351"/>
                <a:gd name="connsiteY5" fmla="*/ 948 h 25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51" h="25502">
                  <a:moveTo>
                    <a:pt x="17024" y="948"/>
                  </a:moveTo>
                  <a:cubicBezTo>
                    <a:pt x="12216" y="4740"/>
                    <a:pt x="-1259" y="-1557"/>
                    <a:pt x="95" y="1151"/>
                  </a:cubicBezTo>
                  <a:cubicBezTo>
                    <a:pt x="6190" y="13204"/>
                    <a:pt x="9033" y="29253"/>
                    <a:pt x="19665" y="24716"/>
                  </a:cubicBezTo>
                  <a:cubicBezTo>
                    <a:pt x="30295" y="20179"/>
                    <a:pt x="23727" y="12663"/>
                    <a:pt x="18445" y="7381"/>
                  </a:cubicBezTo>
                  <a:cubicBezTo>
                    <a:pt x="15195" y="4130"/>
                    <a:pt x="17159" y="1084"/>
                    <a:pt x="18107" y="0"/>
                  </a:cubicBezTo>
                  <a:cubicBezTo>
                    <a:pt x="17836" y="271"/>
                    <a:pt x="17565" y="542"/>
                    <a:pt x="17024" y="94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9" name="Freeform 438">
              <a:extLst>
                <a:ext uri="{FF2B5EF4-FFF2-40B4-BE49-F238E27FC236}">
                  <a16:creationId xmlns:a16="http://schemas.microsoft.com/office/drawing/2014/main" id="{5360963D-1080-3B16-BDFD-DCDF40319ED1}"/>
                </a:ext>
              </a:extLst>
            </p:cNvPr>
            <p:cNvSpPr/>
            <p:nvPr/>
          </p:nvSpPr>
          <p:spPr bwMode="ltGray">
            <a:xfrm>
              <a:off x="15868170" y="5744150"/>
              <a:ext cx="8798" cy="14720"/>
            </a:xfrm>
            <a:custGeom>
              <a:avLst/>
              <a:gdLst>
                <a:gd name="connsiteX0" fmla="*/ 1413 w 8798"/>
                <a:gd name="connsiteY0" fmla="*/ 12013 h 14720"/>
                <a:gd name="connsiteX1" fmla="*/ 6222 w 8798"/>
                <a:gd name="connsiteY1" fmla="*/ 1788 h 14720"/>
                <a:gd name="connsiteX2" fmla="*/ 398 w 8798"/>
                <a:gd name="connsiteY2" fmla="*/ 1856 h 14720"/>
                <a:gd name="connsiteX3" fmla="*/ 1413 w 8798"/>
                <a:gd name="connsiteY3" fmla="*/ 12013 h 1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98" h="14720">
                  <a:moveTo>
                    <a:pt x="1413" y="12013"/>
                  </a:moveTo>
                  <a:cubicBezTo>
                    <a:pt x="4461" y="4496"/>
                    <a:pt x="13061" y="230"/>
                    <a:pt x="6222" y="1788"/>
                  </a:cubicBezTo>
                  <a:cubicBezTo>
                    <a:pt x="-618" y="3278"/>
                    <a:pt x="-414" y="-2952"/>
                    <a:pt x="398" y="1856"/>
                  </a:cubicBezTo>
                  <a:cubicBezTo>
                    <a:pt x="1617" y="9643"/>
                    <a:pt x="-1633" y="19597"/>
                    <a:pt x="1413" y="120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" name="Freeform 439">
              <a:extLst>
                <a:ext uri="{FF2B5EF4-FFF2-40B4-BE49-F238E27FC236}">
                  <a16:creationId xmlns:a16="http://schemas.microsoft.com/office/drawing/2014/main" id="{B1C3DA6C-3E1D-76C1-B04A-A039A151F984}"/>
                </a:ext>
              </a:extLst>
            </p:cNvPr>
            <p:cNvSpPr/>
            <p:nvPr/>
          </p:nvSpPr>
          <p:spPr bwMode="ltGray">
            <a:xfrm>
              <a:off x="17135363" y="5378385"/>
              <a:ext cx="22755" cy="19035"/>
            </a:xfrm>
            <a:custGeom>
              <a:avLst/>
              <a:gdLst>
                <a:gd name="connsiteX0" fmla="*/ 18359 w 22755"/>
                <a:gd name="connsiteY0" fmla="*/ 16995 h 19035"/>
                <a:gd name="connsiteX1" fmla="*/ 18562 w 22755"/>
                <a:gd name="connsiteY1" fmla="*/ 4942 h 19035"/>
                <a:gd name="connsiteX2" fmla="*/ 8 w 22755"/>
                <a:gd name="connsiteY2" fmla="*/ 1963 h 19035"/>
                <a:gd name="connsiteX3" fmla="*/ 18359 w 22755"/>
                <a:gd name="connsiteY3" fmla="*/ 16995 h 1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55" h="19035">
                  <a:moveTo>
                    <a:pt x="18359" y="16995"/>
                  </a:moveTo>
                  <a:cubicBezTo>
                    <a:pt x="25198" y="10224"/>
                    <a:pt x="23099" y="4942"/>
                    <a:pt x="18562" y="4942"/>
                  </a:cubicBezTo>
                  <a:cubicBezTo>
                    <a:pt x="14025" y="4942"/>
                    <a:pt x="-397" y="-3793"/>
                    <a:pt x="8" y="1963"/>
                  </a:cubicBezTo>
                  <a:cubicBezTo>
                    <a:pt x="821" y="12120"/>
                    <a:pt x="11520" y="23834"/>
                    <a:pt x="18359" y="1699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1" name="Freeform 440">
              <a:extLst>
                <a:ext uri="{FF2B5EF4-FFF2-40B4-BE49-F238E27FC236}">
                  <a16:creationId xmlns:a16="http://schemas.microsoft.com/office/drawing/2014/main" id="{10ACC0F3-5E76-FA17-BD69-FA7492622652}"/>
                </a:ext>
              </a:extLst>
            </p:cNvPr>
            <p:cNvSpPr/>
            <p:nvPr/>
          </p:nvSpPr>
          <p:spPr bwMode="ltGray">
            <a:xfrm>
              <a:off x="17173653" y="5300805"/>
              <a:ext cx="15469" cy="26794"/>
            </a:xfrm>
            <a:custGeom>
              <a:avLst/>
              <a:gdLst>
                <a:gd name="connsiteX0" fmla="*/ 6140 w 15469"/>
                <a:gd name="connsiteY0" fmla="*/ 22324 h 26794"/>
                <a:gd name="connsiteX1" fmla="*/ 7967 w 15469"/>
                <a:gd name="connsiteY1" fmla="*/ 46 h 26794"/>
                <a:gd name="connsiteX2" fmla="*/ 2550 w 15469"/>
                <a:gd name="connsiteY2" fmla="*/ 9119 h 26794"/>
                <a:gd name="connsiteX3" fmla="*/ 6140 w 15469"/>
                <a:gd name="connsiteY3" fmla="*/ 22324 h 2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69" h="26794">
                  <a:moveTo>
                    <a:pt x="6140" y="22324"/>
                  </a:moveTo>
                  <a:cubicBezTo>
                    <a:pt x="16431" y="9864"/>
                    <a:pt x="19817" y="1671"/>
                    <a:pt x="7967" y="46"/>
                  </a:cubicBezTo>
                  <a:cubicBezTo>
                    <a:pt x="3566" y="-564"/>
                    <a:pt x="4311" y="5057"/>
                    <a:pt x="2550" y="9119"/>
                  </a:cubicBezTo>
                  <a:cubicBezTo>
                    <a:pt x="1331" y="18193"/>
                    <a:pt x="-4153" y="34783"/>
                    <a:pt x="6140" y="2232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2" name="Freeform 441">
              <a:extLst>
                <a:ext uri="{FF2B5EF4-FFF2-40B4-BE49-F238E27FC236}">
                  <a16:creationId xmlns:a16="http://schemas.microsoft.com/office/drawing/2014/main" id="{DE992D2F-72FA-7549-AA25-42E5FFDF2327}"/>
                </a:ext>
              </a:extLst>
            </p:cNvPr>
            <p:cNvSpPr/>
            <p:nvPr/>
          </p:nvSpPr>
          <p:spPr bwMode="ltGray">
            <a:xfrm>
              <a:off x="17168195" y="5354991"/>
              <a:ext cx="10289" cy="12633"/>
            </a:xfrm>
            <a:custGeom>
              <a:avLst/>
              <a:gdLst>
                <a:gd name="connsiteX0" fmla="*/ 424 w 10289"/>
                <a:gd name="connsiteY0" fmla="*/ 2131 h 12633"/>
                <a:gd name="connsiteX1" fmla="*/ 9498 w 10289"/>
                <a:gd name="connsiteY1" fmla="*/ 9308 h 12633"/>
                <a:gd name="connsiteX2" fmla="*/ 424 w 10289"/>
                <a:gd name="connsiteY2" fmla="*/ 2131 h 12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89" h="12633">
                  <a:moveTo>
                    <a:pt x="424" y="2131"/>
                  </a:moveTo>
                  <a:cubicBezTo>
                    <a:pt x="-1879" y="6667"/>
                    <a:pt x="5773" y="18315"/>
                    <a:pt x="9498" y="9308"/>
                  </a:cubicBezTo>
                  <a:cubicBezTo>
                    <a:pt x="13222" y="302"/>
                    <a:pt x="2726" y="-2339"/>
                    <a:pt x="424" y="21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3" name="Freeform 442">
              <a:extLst>
                <a:ext uri="{FF2B5EF4-FFF2-40B4-BE49-F238E27FC236}">
                  <a16:creationId xmlns:a16="http://schemas.microsoft.com/office/drawing/2014/main" id="{6F0CF10A-54A5-6450-9AA7-7A799D76D266}"/>
                </a:ext>
              </a:extLst>
            </p:cNvPr>
            <p:cNvSpPr/>
            <p:nvPr/>
          </p:nvSpPr>
          <p:spPr bwMode="ltGray">
            <a:xfrm>
              <a:off x="16327334" y="5079831"/>
              <a:ext cx="1015" cy="1692"/>
            </a:xfrm>
            <a:custGeom>
              <a:avLst/>
              <a:gdLst>
                <a:gd name="connsiteX0" fmla="*/ 0 w 1015"/>
                <a:gd name="connsiteY0" fmla="*/ 0 h 1692"/>
                <a:gd name="connsiteX1" fmla="*/ 1015 w 1015"/>
                <a:gd name="connsiteY1" fmla="*/ 1693 h 1692"/>
                <a:gd name="connsiteX2" fmla="*/ 0 w 1015"/>
                <a:gd name="connsiteY2" fmla="*/ 0 h 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5" h="1692">
                  <a:moveTo>
                    <a:pt x="0" y="0"/>
                  </a:moveTo>
                  <a:cubicBezTo>
                    <a:pt x="406" y="677"/>
                    <a:pt x="745" y="1219"/>
                    <a:pt x="1015" y="1693"/>
                  </a:cubicBezTo>
                  <a:cubicBezTo>
                    <a:pt x="677" y="1151"/>
                    <a:pt x="338" y="610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4" name="Freeform 443">
              <a:extLst>
                <a:ext uri="{FF2B5EF4-FFF2-40B4-BE49-F238E27FC236}">
                  <a16:creationId xmlns:a16="http://schemas.microsoft.com/office/drawing/2014/main" id="{79E7B557-DC17-D312-DA93-CB9D163D2E0C}"/>
                </a:ext>
              </a:extLst>
            </p:cNvPr>
            <p:cNvSpPr/>
            <p:nvPr/>
          </p:nvSpPr>
          <p:spPr bwMode="ltGray">
            <a:xfrm>
              <a:off x="16323339" y="5072315"/>
              <a:ext cx="3995" cy="7516"/>
            </a:xfrm>
            <a:custGeom>
              <a:avLst/>
              <a:gdLst>
                <a:gd name="connsiteX0" fmla="*/ 0 w 3995"/>
                <a:gd name="connsiteY0" fmla="*/ 0 h 7516"/>
                <a:gd name="connsiteX1" fmla="*/ 3996 w 3995"/>
                <a:gd name="connsiteY1" fmla="*/ 7516 h 7516"/>
                <a:gd name="connsiteX2" fmla="*/ 0 w 3995"/>
                <a:gd name="connsiteY2" fmla="*/ 0 h 7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95" h="7516">
                  <a:moveTo>
                    <a:pt x="0" y="0"/>
                  </a:moveTo>
                  <a:cubicBezTo>
                    <a:pt x="1219" y="2979"/>
                    <a:pt x="2777" y="5553"/>
                    <a:pt x="3996" y="7516"/>
                  </a:cubicBezTo>
                  <a:cubicBezTo>
                    <a:pt x="2912" y="5620"/>
                    <a:pt x="1558" y="2979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5" name="Freeform 444">
              <a:extLst>
                <a:ext uri="{FF2B5EF4-FFF2-40B4-BE49-F238E27FC236}">
                  <a16:creationId xmlns:a16="http://schemas.microsoft.com/office/drawing/2014/main" id="{0CD81DD2-F986-C732-D6DE-09C1FBA4FA3A}"/>
                </a:ext>
              </a:extLst>
            </p:cNvPr>
            <p:cNvSpPr/>
            <p:nvPr/>
          </p:nvSpPr>
          <p:spPr bwMode="ltGray">
            <a:xfrm>
              <a:off x="16282046" y="4936219"/>
              <a:ext cx="64093" cy="136028"/>
            </a:xfrm>
            <a:custGeom>
              <a:avLst/>
              <a:gdLst>
                <a:gd name="connsiteX0" fmla="*/ 42512 w 64093"/>
                <a:gd name="connsiteY0" fmla="*/ 7845 h 136028"/>
                <a:gd name="connsiteX1" fmla="*/ 1342 w 64093"/>
                <a:gd name="connsiteY1" fmla="*/ 67095 h 136028"/>
                <a:gd name="connsiteX2" fmla="*/ 26260 w 64093"/>
                <a:gd name="connsiteY2" fmla="*/ 112802 h 136028"/>
                <a:gd name="connsiteX3" fmla="*/ 41293 w 64093"/>
                <a:gd name="connsiteY3" fmla="*/ 136028 h 136028"/>
                <a:gd name="connsiteX4" fmla="*/ 46575 w 64093"/>
                <a:gd name="connsiteY4" fmla="*/ 111109 h 136028"/>
                <a:gd name="connsiteX5" fmla="*/ 50367 w 64093"/>
                <a:gd name="connsiteY5" fmla="*/ 50911 h 136028"/>
                <a:gd name="connsiteX6" fmla="*/ 62623 w 64093"/>
                <a:gd name="connsiteY6" fmla="*/ 15429 h 136028"/>
                <a:gd name="connsiteX7" fmla="*/ 42512 w 64093"/>
                <a:gd name="connsiteY7" fmla="*/ 7845 h 136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093" h="136028">
                  <a:moveTo>
                    <a:pt x="42512" y="7845"/>
                  </a:moveTo>
                  <a:cubicBezTo>
                    <a:pt x="29578" y="27617"/>
                    <a:pt x="8181" y="40009"/>
                    <a:pt x="1342" y="67095"/>
                  </a:cubicBezTo>
                  <a:cubicBezTo>
                    <a:pt x="-5497" y="94248"/>
                    <a:pt x="15494" y="101494"/>
                    <a:pt x="26260" y="112802"/>
                  </a:cubicBezTo>
                  <a:cubicBezTo>
                    <a:pt x="32084" y="118964"/>
                    <a:pt x="37433" y="128647"/>
                    <a:pt x="41293" y="136028"/>
                  </a:cubicBezTo>
                  <a:cubicBezTo>
                    <a:pt x="38314" y="128918"/>
                    <a:pt x="37095" y="119641"/>
                    <a:pt x="46575" y="111109"/>
                  </a:cubicBezTo>
                  <a:cubicBezTo>
                    <a:pt x="64248" y="95264"/>
                    <a:pt x="44679" y="67839"/>
                    <a:pt x="50367" y="50911"/>
                  </a:cubicBezTo>
                  <a:cubicBezTo>
                    <a:pt x="56055" y="33982"/>
                    <a:pt x="68311" y="22200"/>
                    <a:pt x="62623" y="15429"/>
                  </a:cubicBezTo>
                  <a:cubicBezTo>
                    <a:pt x="56935" y="8725"/>
                    <a:pt x="54633" y="-10777"/>
                    <a:pt x="42512" y="784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6" name="Freeform 445">
              <a:extLst>
                <a:ext uri="{FF2B5EF4-FFF2-40B4-BE49-F238E27FC236}">
                  <a16:creationId xmlns:a16="http://schemas.microsoft.com/office/drawing/2014/main" id="{F17A50AB-CB88-F9F6-57FA-B660742BFC04}"/>
                </a:ext>
              </a:extLst>
            </p:cNvPr>
            <p:cNvSpPr/>
            <p:nvPr/>
          </p:nvSpPr>
          <p:spPr bwMode="ltGray">
            <a:xfrm>
              <a:off x="16317651" y="5080576"/>
              <a:ext cx="12079" cy="7518"/>
            </a:xfrm>
            <a:custGeom>
              <a:avLst/>
              <a:gdLst>
                <a:gd name="connsiteX0" fmla="*/ 12054 w 12079"/>
                <a:gd name="connsiteY0" fmla="*/ 0 h 7518"/>
                <a:gd name="connsiteX1" fmla="*/ 0 w 12079"/>
                <a:gd name="connsiteY1" fmla="*/ 7516 h 7518"/>
                <a:gd name="connsiteX2" fmla="*/ 12054 w 12079"/>
                <a:gd name="connsiteY2" fmla="*/ 0 h 7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79" h="7518">
                  <a:moveTo>
                    <a:pt x="12054" y="0"/>
                  </a:moveTo>
                  <a:cubicBezTo>
                    <a:pt x="12595" y="880"/>
                    <a:pt x="-68" y="7313"/>
                    <a:pt x="0" y="7516"/>
                  </a:cubicBezTo>
                  <a:cubicBezTo>
                    <a:pt x="68" y="7652"/>
                    <a:pt x="12731" y="1219"/>
                    <a:pt x="12054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7" name="Freeform 446">
              <a:extLst>
                <a:ext uri="{FF2B5EF4-FFF2-40B4-BE49-F238E27FC236}">
                  <a16:creationId xmlns:a16="http://schemas.microsoft.com/office/drawing/2014/main" id="{94ACEE4E-C78C-872E-02A3-8ECE2DE2188D}"/>
                </a:ext>
              </a:extLst>
            </p:cNvPr>
            <p:cNvSpPr/>
            <p:nvPr/>
          </p:nvSpPr>
          <p:spPr bwMode="ltGray">
            <a:xfrm>
              <a:off x="16408599" y="4971319"/>
              <a:ext cx="12032" cy="19688"/>
            </a:xfrm>
            <a:custGeom>
              <a:avLst/>
              <a:gdLst>
                <a:gd name="connsiteX0" fmla="*/ 11030 w 12032"/>
                <a:gd name="connsiteY0" fmla="*/ 14930 h 19688"/>
                <a:gd name="connsiteX1" fmla="*/ 3852 w 12032"/>
                <a:gd name="connsiteY1" fmla="*/ 642 h 19688"/>
                <a:gd name="connsiteX2" fmla="*/ 1279 w 12032"/>
                <a:gd name="connsiteY2" fmla="*/ 14795 h 19688"/>
                <a:gd name="connsiteX3" fmla="*/ 11030 w 12032"/>
                <a:gd name="connsiteY3" fmla="*/ 14930 h 19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2" h="19688">
                  <a:moveTo>
                    <a:pt x="11030" y="14930"/>
                  </a:moveTo>
                  <a:cubicBezTo>
                    <a:pt x="14077" y="8023"/>
                    <a:pt x="9743" y="-2743"/>
                    <a:pt x="3852" y="642"/>
                  </a:cubicBezTo>
                  <a:cubicBezTo>
                    <a:pt x="-2039" y="4028"/>
                    <a:pt x="331" y="8294"/>
                    <a:pt x="1279" y="14795"/>
                  </a:cubicBezTo>
                  <a:cubicBezTo>
                    <a:pt x="3243" y="21566"/>
                    <a:pt x="8321" y="21025"/>
                    <a:pt x="11030" y="149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8" name="Freeform 447">
              <a:extLst>
                <a:ext uri="{FF2B5EF4-FFF2-40B4-BE49-F238E27FC236}">
                  <a16:creationId xmlns:a16="http://schemas.microsoft.com/office/drawing/2014/main" id="{DA7BCDCE-E34C-9DE9-6599-1AC450932CFD}"/>
                </a:ext>
              </a:extLst>
            </p:cNvPr>
            <p:cNvSpPr/>
            <p:nvPr/>
          </p:nvSpPr>
          <p:spPr bwMode="ltGray">
            <a:xfrm>
              <a:off x="16449491" y="4958912"/>
              <a:ext cx="13542" cy="7775"/>
            </a:xfrm>
            <a:custGeom>
              <a:avLst/>
              <a:gdLst>
                <a:gd name="connsiteX0" fmla="*/ 13543 w 13542"/>
                <a:gd name="connsiteY0" fmla="*/ 3637 h 7775"/>
                <a:gd name="connsiteX1" fmla="*/ 0 w 13542"/>
                <a:gd name="connsiteY1" fmla="*/ 2418 h 7775"/>
                <a:gd name="connsiteX2" fmla="*/ 13543 w 13542"/>
                <a:gd name="connsiteY2" fmla="*/ 3637 h 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42" h="7775">
                  <a:moveTo>
                    <a:pt x="13543" y="3637"/>
                  </a:moveTo>
                  <a:cubicBezTo>
                    <a:pt x="13543" y="251"/>
                    <a:pt x="2844" y="-1915"/>
                    <a:pt x="0" y="2418"/>
                  </a:cubicBezTo>
                  <a:cubicBezTo>
                    <a:pt x="1423" y="11492"/>
                    <a:pt x="13543" y="7023"/>
                    <a:pt x="13543" y="36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9" name="Freeform 448">
              <a:extLst>
                <a:ext uri="{FF2B5EF4-FFF2-40B4-BE49-F238E27FC236}">
                  <a16:creationId xmlns:a16="http://schemas.microsoft.com/office/drawing/2014/main" id="{A6829763-0C23-4FB0-15D9-D2952CD6BFFF}"/>
                </a:ext>
              </a:extLst>
            </p:cNvPr>
            <p:cNvSpPr/>
            <p:nvPr/>
          </p:nvSpPr>
          <p:spPr bwMode="ltGray">
            <a:xfrm>
              <a:off x="16519035" y="4857315"/>
              <a:ext cx="30461" cy="38112"/>
            </a:xfrm>
            <a:custGeom>
              <a:avLst/>
              <a:gdLst>
                <a:gd name="connsiteX0" fmla="*/ 24714 w 30461"/>
                <a:gd name="connsiteY0" fmla="*/ 30478 h 38112"/>
                <a:gd name="connsiteX1" fmla="*/ 27693 w 30461"/>
                <a:gd name="connsiteY1" fmla="*/ 142 h 38112"/>
                <a:gd name="connsiteX2" fmla="*/ 3926 w 30461"/>
                <a:gd name="connsiteY2" fmla="*/ 12195 h 38112"/>
                <a:gd name="connsiteX3" fmla="*/ 5822 w 30461"/>
                <a:gd name="connsiteY3" fmla="*/ 34473 h 38112"/>
                <a:gd name="connsiteX4" fmla="*/ 24714 w 30461"/>
                <a:gd name="connsiteY4" fmla="*/ 30478 h 3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61" h="38112">
                  <a:moveTo>
                    <a:pt x="24714" y="30478"/>
                  </a:moveTo>
                  <a:cubicBezTo>
                    <a:pt x="29251" y="23097"/>
                    <a:pt x="33382" y="1293"/>
                    <a:pt x="27693" y="142"/>
                  </a:cubicBezTo>
                  <a:cubicBezTo>
                    <a:pt x="22006" y="-1009"/>
                    <a:pt x="10765" y="5017"/>
                    <a:pt x="3926" y="12195"/>
                  </a:cubicBezTo>
                  <a:cubicBezTo>
                    <a:pt x="-2913" y="21269"/>
                    <a:pt x="134" y="27702"/>
                    <a:pt x="5822" y="34473"/>
                  </a:cubicBezTo>
                  <a:cubicBezTo>
                    <a:pt x="11510" y="41244"/>
                    <a:pt x="20177" y="37791"/>
                    <a:pt x="24714" y="304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0" name="Freeform 449">
              <a:extLst>
                <a:ext uri="{FF2B5EF4-FFF2-40B4-BE49-F238E27FC236}">
                  <a16:creationId xmlns:a16="http://schemas.microsoft.com/office/drawing/2014/main" id="{E3488616-D7C1-C47E-FACB-D071798DCF27}"/>
                </a:ext>
              </a:extLst>
            </p:cNvPr>
            <p:cNvSpPr/>
            <p:nvPr/>
          </p:nvSpPr>
          <p:spPr bwMode="ltGray">
            <a:xfrm>
              <a:off x="16554665" y="4795616"/>
              <a:ext cx="30458" cy="25484"/>
            </a:xfrm>
            <a:custGeom>
              <a:avLst/>
              <a:gdLst>
                <a:gd name="connsiteX0" fmla="*/ 5607 w 30458"/>
                <a:gd name="connsiteY0" fmla="*/ 3674 h 25484"/>
                <a:gd name="connsiteX1" fmla="*/ 10753 w 30458"/>
                <a:gd name="connsiteY1" fmla="*/ 25275 h 25484"/>
                <a:gd name="connsiteX2" fmla="*/ 30458 w 30458"/>
                <a:gd name="connsiteY2" fmla="*/ 7533 h 25484"/>
                <a:gd name="connsiteX3" fmla="*/ 5607 w 30458"/>
                <a:gd name="connsiteY3" fmla="*/ 3674 h 25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58" h="25484">
                  <a:moveTo>
                    <a:pt x="5607" y="3674"/>
                  </a:moveTo>
                  <a:cubicBezTo>
                    <a:pt x="326" y="10377"/>
                    <a:pt x="-5769" y="27577"/>
                    <a:pt x="10753" y="25275"/>
                  </a:cubicBezTo>
                  <a:cubicBezTo>
                    <a:pt x="27276" y="23040"/>
                    <a:pt x="30458" y="15388"/>
                    <a:pt x="30458" y="7533"/>
                  </a:cubicBezTo>
                  <a:cubicBezTo>
                    <a:pt x="30458" y="-390"/>
                    <a:pt x="10618" y="-2692"/>
                    <a:pt x="5607" y="36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1" name="Freeform 450">
              <a:extLst>
                <a:ext uri="{FF2B5EF4-FFF2-40B4-BE49-F238E27FC236}">
                  <a16:creationId xmlns:a16="http://schemas.microsoft.com/office/drawing/2014/main" id="{62F8D3C2-2E32-84A8-E598-5CE4362C14E6}"/>
                </a:ext>
              </a:extLst>
            </p:cNvPr>
            <p:cNvSpPr/>
            <p:nvPr/>
          </p:nvSpPr>
          <p:spPr bwMode="ltGray">
            <a:xfrm>
              <a:off x="16553864" y="4829736"/>
              <a:ext cx="14909" cy="15108"/>
            </a:xfrm>
            <a:custGeom>
              <a:avLst/>
              <a:gdLst>
                <a:gd name="connsiteX0" fmla="*/ 14805 w 14909"/>
                <a:gd name="connsiteY0" fmla="*/ 14516 h 15108"/>
                <a:gd name="connsiteX1" fmla="*/ 382 w 14909"/>
                <a:gd name="connsiteY1" fmla="*/ 228 h 15108"/>
                <a:gd name="connsiteX2" fmla="*/ 14805 w 14909"/>
                <a:gd name="connsiteY2" fmla="*/ 14516 h 15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09" h="15108">
                  <a:moveTo>
                    <a:pt x="14805" y="14516"/>
                  </a:moveTo>
                  <a:cubicBezTo>
                    <a:pt x="13112" y="11130"/>
                    <a:pt x="8372" y="-1871"/>
                    <a:pt x="382" y="228"/>
                  </a:cubicBezTo>
                  <a:cubicBezTo>
                    <a:pt x="-2936" y="5916"/>
                    <a:pt x="16498" y="17902"/>
                    <a:pt x="14805" y="1451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2" name="Freeform 451">
              <a:extLst>
                <a:ext uri="{FF2B5EF4-FFF2-40B4-BE49-F238E27FC236}">
                  <a16:creationId xmlns:a16="http://schemas.microsoft.com/office/drawing/2014/main" id="{A76C2531-6E34-5FE3-D5E9-B05895E31F88}"/>
                </a:ext>
              </a:extLst>
            </p:cNvPr>
            <p:cNvSpPr/>
            <p:nvPr/>
          </p:nvSpPr>
          <p:spPr bwMode="ltGray">
            <a:xfrm>
              <a:off x="16542442" y="4186369"/>
              <a:ext cx="330100" cy="555883"/>
            </a:xfrm>
            <a:custGeom>
              <a:avLst/>
              <a:gdLst>
                <a:gd name="connsiteX0" fmla="*/ 66178 w 330100"/>
                <a:gd name="connsiteY0" fmla="*/ 555431 h 555883"/>
                <a:gd name="connsiteX1" fmla="*/ 65298 w 330100"/>
                <a:gd name="connsiteY1" fmla="*/ 524824 h 555883"/>
                <a:gd name="connsiteX2" fmla="*/ 70580 w 330100"/>
                <a:gd name="connsiteY2" fmla="*/ 521642 h 555883"/>
                <a:gd name="connsiteX3" fmla="*/ 73424 w 330100"/>
                <a:gd name="connsiteY3" fmla="*/ 511823 h 555883"/>
                <a:gd name="connsiteX4" fmla="*/ 58392 w 330100"/>
                <a:gd name="connsiteY4" fmla="*/ 506609 h 555883"/>
                <a:gd name="connsiteX5" fmla="*/ 65028 w 330100"/>
                <a:gd name="connsiteY5" fmla="*/ 490357 h 555883"/>
                <a:gd name="connsiteX6" fmla="*/ 83919 w 330100"/>
                <a:gd name="connsiteY6" fmla="*/ 450203 h 555883"/>
                <a:gd name="connsiteX7" fmla="*/ 59204 w 330100"/>
                <a:gd name="connsiteY7" fmla="*/ 409710 h 555883"/>
                <a:gd name="connsiteX8" fmla="*/ 61642 w 330100"/>
                <a:gd name="connsiteY8" fmla="*/ 366034 h 555883"/>
                <a:gd name="connsiteX9" fmla="*/ 111818 w 330100"/>
                <a:gd name="connsiteY9" fmla="*/ 364206 h 555883"/>
                <a:gd name="connsiteX10" fmla="*/ 164703 w 330100"/>
                <a:gd name="connsiteY10" fmla="*/ 340844 h 555883"/>
                <a:gd name="connsiteX11" fmla="*/ 176959 w 330100"/>
                <a:gd name="connsiteY11" fmla="*/ 391901 h 555883"/>
                <a:gd name="connsiteX12" fmla="*/ 206077 w 330100"/>
                <a:gd name="connsiteY12" fmla="*/ 367727 h 555883"/>
                <a:gd name="connsiteX13" fmla="*/ 231876 w 330100"/>
                <a:gd name="connsiteY13" fmla="*/ 345110 h 555883"/>
                <a:gd name="connsiteX14" fmla="*/ 267088 w 330100"/>
                <a:gd name="connsiteY14" fmla="*/ 313691 h 555883"/>
                <a:gd name="connsiteX15" fmla="*/ 273995 w 330100"/>
                <a:gd name="connsiteY15" fmla="*/ 343824 h 555883"/>
                <a:gd name="connsiteX16" fmla="*/ 292954 w 330100"/>
                <a:gd name="connsiteY16" fmla="*/ 314706 h 555883"/>
                <a:gd name="connsiteX17" fmla="*/ 304059 w 330100"/>
                <a:gd name="connsiteY17" fmla="*/ 278005 h 555883"/>
                <a:gd name="connsiteX18" fmla="*/ 314759 w 330100"/>
                <a:gd name="connsiteY18" fmla="*/ 329874 h 555883"/>
                <a:gd name="connsiteX19" fmla="*/ 321801 w 330100"/>
                <a:gd name="connsiteY19" fmla="*/ 301366 h 555883"/>
                <a:gd name="connsiteX20" fmla="*/ 325525 w 330100"/>
                <a:gd name="connsiteY20" fmla="*/ 264733 h 555883"/>
                <a:gd name="connsiteX21" fmla="*/ 315571 w 330100"/>
                <a:gd name="connsiteY21" fmla="*/ 222073 h 555883"/>
                <a:gd name="connsiteX22" fmla="*/ 309477 w 330100"/>
                <a:gd name="connsiteY22" fmla="*/ 181105 h 555883"/>
                <a:gd name="connsiteX23" fmla="*/ 327218 w 330100"/>
                <a:gd name="connsiteY23" fmla="*/ 148196 h 555883"/>
                <a:gd name="connsiteX24" fmla="*/ 328098 w 330100"/>
                <a:gd name="connsiteY24" fmla="*/ 101067 h 555883"/>
                <a:gd name="connsiteX25" fmla="*/ 316587 w 330100"/>
                <a:gd name="connsiteY25" fmla="*/ 64163 h 555883"/>
                <a:gd name="connsiteX26" fmla="*/ 298507 w 330100"/>
                <a:gd name="connsiteY26" fmla="*/ 31592 h 555883"/>
                <a:gd name="connsiteX27" fmla="*/ 274536 w 330100"/>
                <a:gd name="connsiteY27" fmla="*/ 172 h 555883"/>
                <a:gd name="connsiteX28" fmla="*/ 239866 w 330100"/>
                <a:gd name="connsiteY28" fmla="*/ 32608 h 555883"/>
                <a:gd name="connsiteX29" fmla="*/ 259232 w 330100"/>
                <a:gd name="connsiteY29" fmla="*/ 70528 h 555883"/>
                <a:gd name="connsiteX30" fmla="*/ 247992 w 330100"/>
                <a:gd name="connsiteY30" fmla="*/ 141425 h 555883"/>
                <a:gd name="connsiteX31" fmla="*/ 228625 w 330100"/>
                <a:gd name="connsiteY31" fmla="*/ 216182 h 555883"/>
                <a:gd name="connsiteX32" fmla="*/ 189825 w 330100"/>
                <a:gd name="connsiteY32" fmla="*/ 229792 h 555883"/>
                <a:gd name="connsiteX33" fmla="*/ 184950 w 330100"/>
                <a:gd name="connsiteY33" fmla="*/ 209952 h 555883"/>
                <a:gd name="connsiteX34" fmla="*/ 189351 w 330100"/>
                <a:gd name="connsiteY34" fmla="*/ 236631 h 555883"/>
                <a:gd name="connsiteX35" fmla="*/ 165448 w 330100"/>
                <a:gd name="connsiteY35" fmla="*/ 278547 h 555883"/>
                <a:gd name="connsiteX36" fmla="*/ 126377 w 330100"/>
                <a:gd name="connsiteY36" fmla="*/ 299132 h 555883"/>
                <a:gd name="connsiteX37" fmla="*/ 75862 w 330100"/>
                <a:gd name="connsiteY37" fmla="*/ 304481 h 555883"/>
                <a:gd name="connsiteX38" fmla="*/ 29545 w 330100"/>
                <a:gd name="connsiteY38" fmla="*/ 351949 h 555883"/>
                <a:gd name="connsiteX39" fmla="*/ 19117 w 330100"/>
                <a:gd name="connsiteY39" fmla="*/ 390817 h 555883"/>
                <a:gd name="connsiteX40" fmla="*/ 1173 w 330100"/>
                <a:gd name="connsiteY40" fmla="*/ 424675 h 555883"/>
                <a:gd name="connsiteX41" fmla="*/ 12210 w 330100"/>
                <a:gd name="connsiteY41" fmla="*/ 448239 h 555883"/>
                <a:gd name="connsiteX42" fmla="*/ 20607 w 330100"/>
                <a:gd name="connsiteY42" fmla="*/ 495978 h 555883"/>
                <a:gd name="connsiteX43" fmla="*/ 37332 w 330100"/>
                <a:gd name="connsiteY43" fmla="*/ 518933 h 555883"/>
                <a:gd name="connsiteX44" fmla="*/ 55141 w 330100"/>
                <a:gd name="connsiteY44" fmla="*/ 512703 h 555883"/>
                <a:gd name="connsiteX45" fmla="*/ 60219 w 330100"/>
                <a:gd name="connsiteY45" fmla="*/ 520694 h 555883"/>
                <a:gd name="connsiteX46" fmla="*/ 38010 w 330100"/>
                <a:gd name="connsiteY46" fmla="*/ 529903 h 555883"/>
                <a:gd name="connsiteX47" fmla="*/ 66178 w 330100"/>
                <a:gd name="connsiteY47" fmla="*/ 555431 h 55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30100" h="555883">
                  <a:moveTo>
                    <a:pt x="66178" y="555431"/>
                  </a:moveTo>
                  <a:cubicBezTo>
                    <a:pt x="68887" y="552723"/>
                    <a:pt x="67669" y="533153"/>
                    <a:pt x="65298" y="524824"/>
                  </a:cubicBezTo>
                  <a:cubicBezTo>
                    <a:pt x="67533" y="525637"/>
                    <a:pt x="69429" y="524892"/>
                    <a:pt x="70580" y="521642"/>
                  </a:cubicBezTo>
                  <a:cubicBezTo>
                    <a:pt x="74033" y="511485"/>
                    <a:pt x="77961" y="512974"/>
                    <a:pt x="73424" y="511823"/>
                  </a:cubicBezTo>
                  <a:cubicBezTo>
                    <a:pt x="70309" y="511078"/>
                    <a:pt x="63199" y="507219"/>
                    <a:pt x="58392" y="506609"/>
                  </a:cubicBezTo>
                  <a:cubicBezTo>
                    <a:pt x="60829" y="501463"/>
                    <a:pt x="63064" y="495775"/>
                    <a:pt x="65028" y="490357"/>
                  </a:cubicBezTo>
                  <a:cubicBezTo>
                    <a:pt x="72069" y="471127"/>
                    <a:pt x="74101" y="470585"/>
                    <a:pt x="83919" y="450203"/>
                  </a:cubicBezTo>
                  <a:cubicBezTo>
                    <a:pt x="93739" y="429821"/>
                    <a:pt x="68074" y="415398"/>
                    <a:pt x="59204" y="409710"/>
                  </a:cubicBezTo>
                  <a:cubicBezTo>
                    <a:pt x="50333" y="404021"/>
                    <a:pt x="56563" y="380728"/>
                    <a:pt x="61642" y="366034"/>
                  </a:cubicBezTo>
                  <a:cubicBezTo>
                    <a:pt x="66721" y="351340"/>
                    <a:pt x="96989" y="363054"/>
                    <a:pt x="111818" y="364206"/>
                  </a:cubicBezTo>
                  <a:cubicBezTo>
                    <a:pt x="126648" y="365357"/>
                    <a:pt x="132878" y="337391"/>
                    <a:pt x="164703" y="340844"/>
                  </a:cubicBezTo>
                  <a:cubicBezTo>
                    <a:pt x="196529" y="344230"/>
                    <a:pt x="165516" y="366982"/>
                    <a:pt x="176959" y="391901"/>
                  </a:cubicBezTo>
                  <a:cubicBezTo>
                    <a:pt x="188336" y="416752"/>
                    <a:pt x="196935" y="380186"/>
                    <a:pt x="206077" y="367727"/>
                  </a:cubicBezTo>
                  <a:cubicBezTo>
                    <a:pt x="215218" y="355267"/>
                    <a:pt x="217114" y="341657"/>
                    <a:pt x="231876" y="345110"/>
                  </a:cubicBezTo>
                  <a:cubicBezTo>
                    <a:pt x="246705" y="348496"/>
                    <a:pt x="252258" y="326150"/>
                    <a:pt x="267088" y="313691"/>
                  </a:cubicBezTo>
                  <a:cubicBezTo>
                    <a:pt x="281917" y="301231"/>
                    <a:pt x="264921" y="333666"/>
                    <a:pt x="273995" y="343824"/>
                  </a:cubicBezTo>
                  <a:cubicBezTo>
                    <a:pt x="283136" y="353981"/>
                    <a:pt x="288418" y="322629"/>
                    <a:pt x="292954" y="314706"/>
                  </a:cubicBezTo>
                  <a:cubicBezTo>
                    <a:pt x="297491" y="306783"/>
                    <a:pt x="291465" y="281391"/>
                    <a:pt x="304059" y="278005"/>
                  </a:cubicBezTo>
                  <a:cubicBezTo>
                    <a:pt x="316587" y="274619"/>
                    <a:pt x="303382" y="315180"/>
                    <a:pt x="314759" y="329874"/>
                  </a:cubicBezTo>
                  <a:cubicBezTo>
                    <a:pt x="326134" y="344568"/>
                    <a:pt x="319227" y="312675"/>
                    <a:pt x="321801" y="301366"/>
                  </a:cubicBezTo>
                  <a:cubicBezTo>
                    <a:pt x="324374" y="290058"/>
                    <a:pt x="334599" y="277192"/>
                    <a:pt x="325525" y="264733"/>
                  </a:cubicBezTo>
                  <a:cubicBezTo>
                    <a:pt x="316384" y="252273"/>
                    <a:pt x="315571" y="243606"/>
                    <a:pt x="315571" y="222073"/>
                  </a:cubicBezTo>
                  <a:cubicBezTo>
                    <a:pt x="315571" y="200540"/>
                    <a:pt x="315232" y="195867"/>
                    <a:pt x="309477" y="181105"/>
                  </a:cubicBezTo>
                  <a:cubicBezTo>
                    <a:pt x="303789" y="166411"/>
                    <a:pt x="319295" y="157270"/>
                    <a:pt x="327218" y="148196"/>
                  </a:cubicBezTo>
                  <a:cubicBezTo>
                    <a:pt x="335209" y="139123"/>
                    <a:pt x="323561" y="136143"/>
                    <a:pt x="328098" y="101067"/>
                  </a:cubicBezTo>
                  <a:cubicBezTo>
                    <a:pt x="332636" y="65991"/>
                    <a:pt x="323426" y="78857"/>
                    <a:pt x="316587" y="64163"/>
                  </a:cubicBezTo>
                  <a:cubicBezTo>
                    <a:pt x="309748" y="49468"/>
                    <a:pt x="303111" y="47369"/>
                    <a:pt x="298507" y="31592"/>
                  </a:cubicBezTo>
                  <a:cubicBezTo>
                    <a:pt x="293970" y="15747"/>
                    <a:pt x="281375" y="2407"/>
                    <a:pt x="274536" y="172"/>
                  </a:cubicBezTo>
                  <a:cubicBezTo>
                    <a:pt x="267697" y="-2062"/>
                    <a:pt x="250159" y="17914"/>
                    <a:pt x="239866" y="32608"/>
                  </a:cubicBezTo>
                  <a:cubicBezTo>
                    <a:pt x="229573" y="47302"/>
                    <a:pt x="246705" y="60371"/>
                    <a:pt x="259232" y="70528"/>
                  </a:cubicBezTo>
                  <a:cubicBezTo>
                    <a:pt x="271759" y="80685"/>
                    <a:pt x="249143" y="115422"/>
                    <a:pt x="247992" y="141425"/>
                  </a:cubicBezTo>
                  <a:cubicBezTo>
                    <a:pt x="246841" y="167427"/>
                    <a:pt x="242304" y="196951"/>
                    <a:pt x="228625" y="216182"/>
                  </a:cubicBezTo>
                  <a:cubicBezTo>
                    <a:pt x="214948" y="235413"/>
                    <a:pt x="201269" y="236564"/>
                    <a:pt x="189825" y="229792"/>
                  </a:cubicBezTo>
                  <a:cubicBezTo>
                    <a:pt x="178449" y="223021"/>
                    <a:pt x="195648" y="202029"/>
                    <a:pt x="184950" y="209952"/>
                  </a:cubicBezTo>
                  <a:cubicBezTo>
                    <a:pt x="174319" y="217875"/>
                    <a:pt x="185966" y="221937"/>
                    <a:pt x="189351" y="236631"/>
                  </a:cubicBezTo>
                  <a:cubicBezTo>
                    <a:pt x="192805" y="251326"/>
                    <a:pt x="169985" y="246856"/>
                    <a:pt x="165448" y="278547"/>
                  </a:cubicBezTo>
                  <a:cubicBezTo>
                    <a:pt x="160911" y="310237"/>
                    <a:pt x="148046" y="290126"/>
                    <a:pt x="126377" y="299132"/>
                  </a:cubicBezTo>
                  <a:cubicBezTo>
                    <a:pt x="104708" y="308206"/>
                    <a:pt x="94483" y="295408"/>
                    <a:pt x="75862" y="304481"/>
                  </a:cubicBezTo>
                  <a:cubicBezTo>
                    <a:pt x="57240" y="313555"/>
                    <a:pt x="47151" y="342875"/>
                    <a:pt x="29545" y="351949"/>
                  </a:cubicBezTo>
                  <a:cubicBezTo>
                    <a:pt x="11939" y="361023"/>
                    <a:pt x="28258" y="378426"/>
                    <a:pt x="19117" y="390817"/>
                  </a:cubicBezTo>
                  <a:cubicBezTo>
                    <a:pt x="9908" y="403277"/>
                    <a:pt x="6860" y="407746"/>
                    <a:pt x="1173" y="424675"/>
                  </a:cubicBezTo>
                  <a:cubicBezTo>
                    <a:pt x="-4515" y="441603"/>
                    <a:pt x="12346" y="433545"/>
                    <a:pt x="12210" y="448239"/>
                  </a:cubicBezTo>
                  <a:cubicBezTo>
                    <a:pt x="12074" y="462933"/>
                    <a:pt x="8689" y="475596"/>
                    <a:pt x="20607" y="495978"/>
                  </a:cubicBezTo>
                  <a:cubicBezTo>
                    <a:pt x="25753" y="508505"/>
                    <a:pt x="27108" y="504645"/>
                    <a:pt x="37332" y="518933"/>
                  </a:cubicBezTo>
                  <a:cubicBezTo>
                    <a:pt x="43494" y="527465"/>
                    <a:pt x="49656" y="522319"/>
                    <a:pt x="55141" y="512703"/>
                  </a:cubicBezTo>
                  <a:cubicBezTo>
                    <a:pt x="56428" y="515547"/>
                    <a:pt x="58256" y="518459"/>
                    <a:pt x="60219" y="520694"/>
                  </a:cubicBezTo>
                  <a:cubicBezTo>
                    <a:pt x="53787" y="520829"/>
                    <a:pt x="40853" y="523605"/>
                    <a:pt x="38010" y="529903"/>
                  </a:cubicBezTo>
                  <a:cubicBezTo>
                    <a:pt x="42546" y="542498"/>
                    <a:pt x="62725" y="558817"/>
                    <a:pt x="66178" y="5554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3" name="Freeform 452">
              <a:extLst>
                <a:ext uri="{FF2B5EF4-FFF2-40B4-BE49-F238E27FC236}">
                  <a16:creationId xmlns:a16="http://schemas.microsoft.com/office/drawing/2014/main" id="{BC52BE6E-7842-87FD-1648-1913A7A2E38E}"/>
                </a:ext>
              </a:extLst>
            </p:cNvPr>
            <p:cNvSpPr/>
            <p:nvPr/>
          </p:nvSpPr>
          <p:spPr bwMode="ltGray">
            <a:xfrm>
              <a:off x="16503879" y="4619524"/>
              <a:ext cx="17398" cy="19321"/>
            </a:xfrm>
            <a:custGeom>
              <a:avLst/>
              <a:gdLst>
                <a:gd name="connsiteX0" fmla="*/ 2019 w 17398"/>
                <a:gd name="connsiteY0" fmla="*/ 729 h 19321"/>
                <a:gd name="connsiteX1" fmla="*/ 14207 w 17398"/>
                <a:gd name="connsiteY1" fmla="*/ 18673 h 19321"/>
                <a:gd name="connsiteX2" fmla="*/ 2019 w 17398"/>
                <a:gd name="connsiteY2" fmla="*/ 729 h 19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98" h="19321">
                  <a:moveTo>
                    <a:pt x="2019" y="729"/>
                  </a:moveTo>
                  <a:cubicBezTo>
                    <a:pt x="-5430" y="2490"/>
                    <a:pt x="9806" y="23210"/>
                    <a:pt x="14207" y="18673"/>
                  </a:cubicBezTo>
                  <a:cubicBezTo>
                    <a:pt x="18609" y="14136"/>
                    <a:pt x="21385" y="-3808"/>
                    <a:pt x="2019" y="72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4" name="Freeform 453">
              <a:extLst>
                <a:ext uri="{FF2B5EF4-FFF2-40B4-BE49-F238E27FC236}">
                  <a16:creationId xmlns:a16="http://schemas.microsoft.com/office/drawing/2014/main" id="{B0F33FA6-1503-4ED1-0574-4615172FF33D}"/>
                </a:ext>
              </a:extLst>
            </p:cNvPr>
            <p:cNvSpPr/>
            <p:nvPr/>
          </p:nvSpPr>
          <p:spPr bwMode="ltGray">
            <a:xfrm>
              <a:off x="16747557" y="3985306"/>
              <a:ext cx="179358" cy="205122"/>
            </a:xfrm>
            <a:custGeom>
              <a:avLst/>
              <a:gdLst>
                <a:gd name="connsiteX0" fmla="*/ 3535 w 179358"/>
                <a:gd name="connsiteY0" fmla="*/ 178213 h 205122"/>
                <a:gd name="connsiteX1" fmla="*/ 26490 w 179358"/>
                <a:gd name="connsiteY1" fmla="*/ 197443 h 205122"/>
                <a:gd name="connsiteX2" fmla="*/ 43555 w 179358"/>
                <a:gd name="connsiteY2" fmla="*/ 203673 h 205122"/>
                <a:gd name="connsiteX3" fmla="*/ 66578 w 179358"/>
                <a:gd name="connsiteY3" fmla="*/ 184849 h 205122"/>
                <a:gd name="connsiteX4" fmla="*/ 39627 w 179358"/>
                <a:gd name="connsiteY4" fmla="*/ 163316 h 205122"/>
                <a:gd name="connsiteX5" fmla="*/ 29402 w 179358"/>
                <a:gd name="connsiteY5" fmla="*/ 149095 h 205122"/>
                <a:gd name="connsiteX6" fmla="*/ 46872 w 179358"/>
                <a:gd name="connsiteY6" fmla="*/ 152075 h 205122"/>
                <a:gd name="connsiteX7" fmla="*/ 84521 w 179358"/>
                <a:gd name="connsiteY7" fmla="*/ 142256 h 205122"/>
                <a:gd name="connsiteX8" fmla="*/ 113097 w 179358"/>
                <a:gd name="connsiteY8" fmla="*/ 178890 h 205122"/>
                <a:gd name="connsiteX9" fmla="*/ 134698 w 179358"/>
                <a:gd name="connsiteY9" fmla="*/ 145371 h 205122"/>
                <a:gd name="connsiteX10" fmla="*/ 159752 w 179358"/>
                <a:gd name="connsiteY10" fmla="*/ 116457 h 205122"/>
                <a:gd name="connsiteX11" fmla="*/ 168894 w 179358"/>
                <a:gd name="connsiteY11" fmla="*/ 78266 h 205122"/>
                <a:gd name="connsiteX12" fmla="*/ 162596 w 179358"/>
                <a:gd name="connsiteY12" fmla="*/ 47727 h 205122"/>
                <a:gd name="connsiteX13" fmla="*/ 143298 w 179358"/>
                <a:gd name="connsiteY13" fmla="*/ 57071 h 205122"/>
                <a:gd name="connsiteX14" fmla="*/ 100841 w 179358"/>
                <a:gd name="connsiteY14" fmla="*/ 54498 h 205122"/>
                <a:gd name="connsiteX15" fmla="*/ 61363 w 179358"/>
                <a:gd name="connsiteY15" fmla="*/ 14073 h 205122"/>
                <a:gd name="connsiteX16" fmla="*/ 15859 w 179358"/>
                <a:gd name="connsiteY16" fmla="*/ 22605 h 205122"/>
                <a:gd name="connsiteX17" fmla="*/ 26829 w 179358"/>
                <a:gd name="connsiteY17" fmla="*/ 54634 h 205122"/>
                <a:gd name="connsiteX18" fmla="*/ 41185 w 179358"/>
                <a:gd name="connsiteY18" fmla="*/ 81449 h 205122"/>
                <a:gd name="connsiteX19" fmla="*/ 38476 w 179358"/>
                <a:gd name="connsiteY19" fmla="*/ 119098 h 205122"/>
                <a:gd name="connsiteX20" fmla="*/ 6785 w 179358"/>
                <a:gd name="connsiteY20" fmla="*/ 115441 h 205122"/>
                <a:gd name="connsiteX21" fmla="*/ 16875 w 179358"/>
                <a:gd name="connsiteY21" fmla="*/ 145100 h 205122"/>
                <a:gd name="connsiteX22" fmla="*/ 3535 w 179358"/>
                <a:gd name="connsiteY22" fmla="*/ 178213 h 20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9358" h="205122">
                  <a:moveTo>
                    <a:pt x="3535" y="178213"/>
                  </a:moveTo>
                  <a:cubicBezTo>
                    <a:pt x="14166" y="188370"/>
                    <a:pt x="21480" y="193855"/>
                    <a:pt x="26490" y="197443"/>
                  </a:cubicBezTo>
                  <a:cubicBezTo>
                    <a:pt x="31501" y="200965"/>
                    <a:pt x="25949" y="208210"/>
                    <a:pt x="43555" y="203673"/>
                  </a:cubicBezTo>
                  <a:cubicBezTo>
                    <a:pt x="61160" y="199136"/>
                    <a:pt x="72265" y="192771"/>
                    <a:pt x="66578" y="184849"/>
                  </a:cubicBezTo>
                  <a:cubicBezTo>
                    <a:pt x="60889" y="176926"/>
                    <a:pt x="51409" y="166701"/>
                    <a:pt x="39627" y="163316"/>
                  </a:cubicBezTo>
                  <a:cubicBezTo>
                    <a:pt x="27844" y="159930"/>
                    <a:pt x="20260" y="150246"/>
                    <a:pt x="29402" y="149095"/>
                  </a:cubicBezTo>
                  <a:cubicBezTo>
                    <a:pt x="38544" y="147944"/>
                    <a:pt x="34345" y="156612"/>
                    <a:pt x="46872" y="152075"/>
                  </a:cubicBezTo>
                  <a:cubicBezTo>
                    <a:pt x="59399" y="147538"/>
                    <a:pt x="69692" y="129797"/>
                    <a:pt x="84521" y="142256"/>
                  </a:cubicBezTo>
                  <a:cubicBezTo>
                    <a:pt x="99351" y="154716"/>
                    <a:pt x="94814" y="181192"/>
                    <a:pt x="113097" y="178890"/>
                  </a:cubicBezTo>
                  <a:cubicBezTo>
                    <a:pt x="131312" y="176655"/>
                    <a:pt x="124473" y="170290"/>
                    <a:pt x="134698" y="145371"/>
                  </a:cubicBezTo>
                  <a:cubicBezTo>
                    <a:pt x="144923" y="120520"/>
                    <a:pt x="133547" y="123364"/>
                    <a:pt x="159752" y="116457"/>
                  </a:cubicBezTo>
                  <a:cubicBezTo>
                    <a:pt x="185958" y="109550"/>
                    <a:pt x="182573" y="86189"/>
                    <a:pt x="168894" y="78266"/>
                  </a:cubicBezTo>
                  <a:cubicBezTo>
                    <a:pt x="155216" y="70343"/>
                    <a:pt x="168284" y="54498"/>
                    <a:pt x="162596" y="47727"/>
                  </a:cubicBezTo>
                  <a:cubicBezTo>
                    <a:pt x="156909" y="40955"/>
                    <a:pt x="156976" y="54837"/>
                    <a:pt x="143298" y="57071"/>
                  </a:cubicBezTo>
                  <a:cubicBezTo>
                    <a:pt x="129619" y="59306"/>
                    <a:pt x="128198" y="80501"/>
                    <a:pt x="100841" y="54498"/>
                  </a:cubicBezTo>
                  <a:cubicBezTo>
                    <a:pt x="89397" y="43596"/>
                    <a:pt x="74906" y="26126"/>
                    <a:pt x="61363" y="14073"/>
                  </a:cubicBezTo>
                  <a:cubicBezTo>
                    <a:pt x="42674" y="-2653"/>
                    <a:pt x="16536" y="-9560"/>
                    <a:pt x="15859" y="22605"/>
                  </a:cubicBezTo>
                  <a:cubicBezTo>
                    <a:pt x="15453" y="43935"/>
                    <a:pt x="27980" y="42242"/>
                    <a:pt x="26829" y="54634"/>
                  </a:cubicBezTo>
                  <a:cubicBezTo>
                    <a:pt x="25678" y="67093"/>
                    <a:pt x="36919" y="74677"/>
                    <a:pt x="41185" y="81449"/>
                  </a:cubicBezTo>
                  <a:cubicBezTo>
                    <a:pt x="45383" y="88220"/>
                    <a:pt x="46805" y="118015"/>
                    <a:pt x="38476" y="119098"/>
                  </a:cubicBezTo>
                  <a:cubicBezTo>
                    <a:pt x="30147" y="120249"/>
                    <a:pt x="9020" y="107519"/>
                    <a:pt x="6785" y="115441"/>
                  </a:cubicBezTo>
                  <a:cubicBezTo>
                    <a:pt x="4483" y="123364"/>
                    <a:pt x="24865" y="134943"/>
                    <a:pt x="16875" y="145100"/>
                  </a:cubicBezTo>
                  <a:cubicBezTo>
                    <a:pt x="8885" y="155461"/>
                    <a:pt x="-7096" y="168055"/>
                    <a:pt x="3535" y="1782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5" name="Freeform 454">
              <a:extLst>
                <a:ext uri="{FF2B5EF4-FFF2-40B4-BE49-F238E27FC236}">
                  <a16:creationId xmlns:a16="http://schemas.microsoft.com/office/drawing/2014/main" id="{E35406CA-61E6-B209-36ED-5D443EDA0452}"/>
                </a:ext>
              </a:extLst>
            </p:cNvPr>
            <p:cNvSpPr/>
            <p:nvPr/>
          </p:nvSpPr>
          <p:spPr bwMode="ltGray">
            <a:xfrm>
              <a:off x="16936418" y="3952121"/>
              <a:ext cx="68785" cy="70368"/>
            </a:xfrm>
            <a:custGeom>
              <a:avLst/>
              <a:gdLst>
                <a:gd name="connsiteX0" fmla="*/ 26755 w 68785"/>
                <a:gd name="connsiteY0" fmla="*/ 50102 h 70368"/>
                <a:gd name="connsiteX1" fmla="*/ 60071 w 68785"/>
                <a:gd name="connsiteY1" fmla="*/ 22136 h 70368"/>
                <a:gd name="connsiteX2" fmla="*/ 61832 w 68785"/>
                <a:gd name="connsiteY2" fmla="*/ 196 h 70368"/>
                <a:gd name="connsiteX3" fmla="*/ 30074 w 68785"/>
                <a:gd name="connsiteY3" fmla="*/ 8864 h 70368"/>
                <a:gd name="connsiteX4" fmla="*/ 11994 w 68785"/>
                <a:gd name="connsiteY4" fmla="*/ 34392 h 70368"/>
                <a:gd name="connsiteX5" fmla="*/ 1769 w 68785"/>
                <a:gd name="connsiteY5" fmla="*/ 68114 h 70368"/>
                <a:gd name="connsiteX6" fmla="*/ 26755 w 68785"/>
                <a:gd name="connsiteY6" fmla="*/ 50102 h 70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785" h="70368">
                  <a:moveTo>
                    <a:pt x="26755" y="50102"/>
                  </a:moveTo>
                  <a:cubicBezTo>
                    <a:pt x="38132" y="38793"/>
                    <a:pt x="54383" y="27824"/>
                    <a:pt x="60071" y="22136"/>
                  </a:cubicBezTo>
                  <a:cubicBezTo>
                    <a:pt x="65759" y="16515"/>
                    <a:pt x="75510" y="-2106"/>
                    <a:pt x="61832" y="196"/>
                  </a:cubicBezTo>
                  <a:cubicBezTo>
                    <a:pt x="48153" y="2431"/>
                    <a:pt x="33392" y="3650"/>
                    <a:pt x="30074" y="8864"/>
                  </a:cubicBezTo>
                  <a:cubicBezTo>
                    <a:pt x="22760" y="20578"/>
                    <a:pt x="22287" y="21933"/>
                    <a:pt x="11994" y="34392"/>
                  </a:cubicBezTo>
                  <a:cubicBezTo>
                    <a:pt x="1701" y="46851"/>
                    <a:pt x="-2768" y="60191"/>
                    <a:pt x="1769" y="68114"/>
                  </a:cubicBezTo>
                  <a:cubicBezTo>
                    <a:pt x="6306" y="76036"/>
                    <a:pt x="15380" y="61410"/>
                    <a:pt x="26755" y="5010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6" name="Freeform 455">
              <a:extLst>
                <a:ext uri="{FF2B5EF4-FFF2-40B4-BE49-F238E27FC236}">
                  <a16:creationId xmlns:a16="http://schemas.microsoft.com/office/drawing/2014/main" id="{ACC71348-1897-74B0-4D0E-7DF726921E68}"/>
                </a:ext>
              </a:extLst>
            </p:cNvPr>
            <p:cNvSpPr/>
            <p:nvPr/>
          </p:nvSpPr>
          <p:spPr bwMode="ltGray">
            <a:xfrm>
              <a:off x="17012760" y="3906208"/>
              <a:ext cx="38712" cy="40213"/>
            </a:xfrm>
            <a:custGeom>
              <a:avLst/>
              <a:gdLst>
                <a:gd name="connsiteX0" fmla="*/ 10882 w 38712"/>
                <a:gd name="connsiteY0" fmla="*/ 30873 h 40213"/>
                <a:gd name="connsiteX1" fmla="*/ 38713 w 38712"/>
                <a:gd name="connsiteY1" fmla="*/ 7038 h 40213"/>
                <a:gd name="connsiteX2" fmla="*/ 10138 w 38712"/>
                <a:gd name="connsiteY2" fmla="*/ 3313 h 40213"/>
                <a:gd name="connsiteX3" fmla="*/ 1064 w 38712"/>
                <a:gd name="connsiteY3" fmla="*/ 32634 h 40213"/>
                <a:gd name="connsiteX4" fmla="*/ 10882 w 38712"/>
                <a:gd name="connsiteY4" fmla="*/ 30873 h 40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12" h="40213">
                  <a:moveTo>
                    <a:pt x="10882" y="30873"/>
                  </a:moveTo>
                  <a:cubicBezTo>
                    <a:pt x="18873" y="17330"/>
                    <a:pt x="38713" y="12726"/>
                    <a:pt x="38713" y="7038"/>
                  </a:cubicBezTo>
                  <a:cubicBezTo>
                    <a:pt x="38713" y="1350"/>
                    <a:pt x="15825" y="-3458"/>
                    <a:pt x="10138" y="3313"/>
                  </a:cubicBezTo>
                  <a:cubicBezTo>
                    <a:pt x="-2864" y="18752"/>
                    <a:pt x="-87" y="23560"/>
                    <a:pt x="1064" y="32634"/>
                  </a:cubicBezTo>
                  <a:cubicBezTo>
                    <a:pt x="2215" y="41640"/>
                    <a:pt x="2892" y="44416"/>
                    <a:pt x="10882" y="3087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7" name="Freeform 456">
              <a:extLst>
                <a:ext uri="{FF2B5EF4-FFF2-40B4-BE49-F238E27FC236}">
                  <a16:creationId xmlns:a16="http://schemas.microsoft.com/office/drawing/2014/main" id="{0B26B365-8B80-0D7A-5C1D-C9E0C6F6D18D}"/>
                </a:ext>
              </a:extLst>
            </p:cNvPr>
            <p:cNvSpPr/>
            <p:nvPr/>
          </p:nvSpPr>
          <p:spPr bwMode="ltGray">
            <a:xfrm>
              <a:off x="17089382" y="3630785"/>
              <a:ext cx="39971" cy="56633"/>
            </a:xfrm>
            <a:custGeom>
              <a:avLst/>
              <a:gdLst>
                <a:gd name="connsiteX0" fmla="*/ 19717 w 39971"/>
                <a:gd name="connsiteY0" fmla="*/ 40314 h 56633"/>
                <a:gd name="connsiteX1" fmla="*/ 39895 w 39971"/>
                <a:gd name="connsiteY1" fmla="*/ 17494 h 56633"/>
                <a:gd name="connsiteX2" fmla="*/ 19988 w 39971"/>
                <a:gd name="connsiteY2" fmla="*/ 972 h 56633"/>
                <a:gd name="connsiteX3" fmla="*/ 756 w 39971"/>
                <a:gd name="connsiteY3" fmla="*/ 33069 h 56633"/>
                <a:gd name="connsiteX4" fmla="*/ 14909 w 39971"/>
                <a:gd name="connsiteY4" fmla="*/ 56633 h 56633"/>
                <a:gd name="connsiteX5" fmla="*/ 19717 w 39971"/>
                <a:gd name="connsiteY5" fmla="*/ 40314 h 56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971" h="56633">
                  <a:moveTo>
                    <a:pt x="19717" y="40314"/>
                  </a:moveTo>
                  <a:cubicBezTo>
                    <a:pt x="28858" y="33542"/>
                    <a:pt x="41047" y="25417"/>
                    <a:pt x="39895" y="17494"/>
                  </a:cubicBezTo>
                  <a:cubicBezTo>
                    <a:pt x="38745" y="9572"/>
                    <a:pt x="28926" y="-3701"/>
                    <a:pt x="19988" y="972"/>
                  </a:cubicBezTo>
                  <a:cubicBezTo>
                    <a:pt x="11997" y="16817"/>
                    <a:pt x="4210" y="27380"/>
                    <a:pt x="756" y="33069"/>
                  </a:cubicBezTo>
                  <a:cubicBezTo>
                    <a:pt x="-2696" y="38689"/>
                    <a:pt x="6309" y="56633"/>
                    <a:pt x="14909" y="56633"/>
                  </a:cubicBezTo>
                  <a:cubicBezTo>
                    <a:pt x="23509" y="56633"/>
                    <a:pt x="10575" y="47085"/>
                    <a:pt x="19717" y="403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8" name="Freeform 457">
              <a:extLst>
                <a:ext uri="{FF2B5EF4-FFF2-40B4-BE49-F238E27FC236}">
                  <a16:creationId xmlns:a16="http://schemas.microsoft.com/office/drawing/2014/main" id="{6C9C0D33-3913-E416-8484-31D8F0F83142}"/>
                </a:ext>
              </a:extLst>
            </p:cNvPr>
            <p:cNvSpPr/>
            <p:nvPr/>
          </p:nvSpPr>
          <p:spPr bwMode="ltGray">
            <a:xfrm>
              <a:off x="17061059" y="3788718"/>
              <a:ext cx="40065" cy="72210"/>
            </a:xfrm>
            <a:custGeom>
              <a:avLst/>
              <a:gdLst>
                <a:gd name="connsiteX0" fmla="*/ 30 w 40065"/>
                <a:gd name="connsiteY0" fmla="*/ 70830 h 72210"/>
                <a:gd name="connsiteX1" fmla="*/ 23121 w 40065"/>
                <a:gd name="connsiteY1" fmla="*/ 58099 h 72210"/>
                <a:gd name="connsiteX2" fmla="*/ 39643 w 40065"/>
                <a:gd name="connsiteY2" fmla="*/ 20111 h 72210"/>
                <a:gd name="connsiteX3" fmla="*/ 22511 w 40065"/>
                <a:gd name="connsiteY3" fmla="*/ 0 h 72210"/>
                <a:gd name="connsiteX4" fmla="*/ 20818 w 40065"/>
                <a:gd name="connsiteY4" fmla="*/ 40764 h 72210"/>
                <a:gd name="connsiteX5" fmla="*/ 30 w 40065"/>
                <a:gd name="connsiteY5" fmla="*/ 70830 h 72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65" h="72210">
                  <a:moveTo>
                    <a:pt x="30" y="70830"/>
                  </a:moveTo>
                  <a:cubicBezTo>
                    <a:pt x="-1121" y="76450"/>
                    <a:pt x="31043" y="63449"/>
                    <a:pt x="23121" y="58099"/>
                  </a:cubicBezTo>
                  <a:cubicBezTo>
                    <a:pt x="15198" y="52817"/>
                    <a:pt x="43841" y="24580"/>
                    <a:pt x="39643" y="20111"/>
                  </a:cubicBezTo>
                  <a:cubicBezTo>
                    <a:pt x="35445" y="15574"/>
                    <a:pt x="33481" y="2438"/>
                    <a:pt x="22511" y="0"/>
                  </a:cubicBezTo>
                  <a:cubicBezTo>
                    <a:pt x="21360" y="11308"/>
                    <a:pt x="26507" y="30607"/>
                    <a:pt x="20818" y="40764"/>
                  </a:cubicBezTo>
                  <a:cubicBezTo>
                    <a:pt x="15198" y="50989"/>
                    <a:pt x="1181" y="65142"/>
                    <a:pt x="30" y="708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9" name="Freeform 458">
              <a:extLst>
                <a:ext uri="{FF2B5EF4-FFF2-40B4-BE49-F238E27FC236}">
                  <a16:creationId xmlns:a16="http://schemas.microsoft.com/office/drawing/2014/main" id="{41BC35EB-7503-FD1B-4991-A6B1356DB3BF}"/>
                </a:ext>
              </a:extLst>
            </p:cNvPr>
            <p:cNvSpPr/>
            <p:nvPr/>
          </p:nvSpPr>
          <p:spPr bwMode="ltGray">
            <a:xfrm>
              <a:off x="17287726" y="3279252"/>
              <a:ext cx="43899" cy="47315"/>
            </a:xfrm>
            <a:custGeom>
              <a:avLst/>
              <a:gdLst>
                <a:gd name="connsiteX0" fmla="*/ 6030 w 43899"/>
                <a:gd name="connsiteY0" fmla="*/ 51 h 47315"/>
                <a:gd name="connsiteX1" fmla="*/ 15104 w 43899"/>
                <a:gd name="connsiteY1" fmla="*/ 33908 h 47315"/>
                <a:gd name="connsiteX2" fmla="*/ 41784 w 43899"/>
                <a:gd name="connsiteY2" fmla="*/ 47315 h 47315"/>
                <a:gd name="connsiteX3" fmla="*/ 6030 w 43899"/>
                <a:gd name="connsiteY3" fmla="*/ 51 h 47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99" h="47315">
                  <a:moveTo>
                    <a:pt x="6030" y="51"/>
                  </a:moveTo>
                  <a:cubicBezTo>
                    <a:pt x="-7648" y="-1304"/>
                    <a:pt x="4811" y="24902"/>
                    <a:pt x="15104" y="33908"/>
                  </a:cubicBezTo>
                  <a:cubicBezTo>
                    <a:pt x="25397" y="42982"/>
                    <a:pt x="32642" y="47315"/>
                    <a:pt x="41784" y="47315"/>
                  </a:cubicBezTo>
                  <a:cubicBezTo>
                    <a:pt x="50925" y="47315"/>
                    <a:pt x="28850" y="2353"/>
                    <a:pt x="6030" y="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0" name="Freeform 459">
              <a:extLst>
                <a:ext uri="{FF2B5EF4-FFF2-40B4-BE49-F238E27FC236}">
                  <a16:creationId xmlns:a16="http://schemas.microsoft.com/office/drawing/2014/main" id="{F06C71DC-27F7-29D4-6C85-33EE045600B2}"/>
                </a:ext>
              </a:extLst>
            </p:cNvPr>
            <p:cNvSpPr/>
            <p:nvPr/>
          </p:nvSpPr>
          <p:spPr bwMode="ltGray">
            <a:xfrm>
              <a:off x="17355159" y="3314679"/>
              <a:ext cx="49997" cy="25905"/>
            </a:xfrm>
            <a:custGeom>
              <a:avLst/>
              <a:gdLst>
                <a:gd name="connsiteX0" fmla="*/ 49851 w 49997"/>
                <a:gd name="connsiteY0" fmla="*/ 15003 h 25905"/>
                <a:gd name="connsiteX1" fmla="*/ 3197 w 49997"/>
                <a:gd name="connsiteY1" fmla="*/ 6268 h 25905"/>
                <a:gd name="connsiteX2" fmla="*/ 21073 w 49997"/>
                <a:gd name="connsiteY2" fmla="*/ 24754 h 25905"/>
                <a:gd name="connsiteX3" fmla="*/ 49851 w 49997"/>
                <a:gd name="connsiteY3" fmla="*/ 15003 h 25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997" h="25905">
                  <a:moveTo>
                    <a:pt x="49851" y="15003"/>
                  </a:moveTo>
                  <a:cubicBezTo>
                    <a:pt x="52154" y="-842"/>
                    <a:pt x="26761" y="-4770"/>
                    <a:pt x="3197" y="6268"/>
                  </a:cubicBezTo>
                  <a:cubicBezTo>
                    <a:pt x="-5674" y="10398"/>
                    <a:pt x="5092" y="24754"/>
                    <a:pt x="21073" y="24754"/>
                  </a:cubicBezTo>
                  <a:cubicBezTo>
                    <a:pt x="37054" y="24754"/>
                    <a:pt x="47617" y="30848"/>
                    <a:pt x="49851" y="150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1" name="Freeform 460">
              <a:extLst>
                <a:ext uri="{FF2B5EF4-FFF2-40B4-BE49-F238E27FC236}">
                  <a16:creationId xmlns:a16="http://schemas.microsoft.com/office/drawing/2014/main" id="{0FDBAE8E-A47A-887D-9572-A15EF448CFA7}"/>
                </a:ext>
              </a:extLst>
            </p:cNvPr>
            <p:cNvSpPr/>
            <p:nvPr/>
          </p:nvSpPr>
          <p:spPr bwMode="ltGray">
            <a:xfrm>
              <a:off x="17102740" y="3043597"/>
              <a:ext cx="45885" cy="59939"/>
            </a:xfrm>
            <a:custGeom>
              <a:avLst/>
              <a:gdLst>
                <a:gd name="connsiteX0" fmla="*/ 15906 w 45885"/>
                <a:gd name="connsiteY0" fmla="*/ 6288 h 59939"/>
                <a:gd name="connsiteX1" fmla="*/ 941 w 45885"/>
                <a:gd name="connsiteY1" fmla="*/ 22675 h 59939"/>
                <a:gd name="connsiteX2" fmla="*/ 22271 w 45885"/>
                <a:gd name="connsiteY2" fmla="*/ 49355 h 59939"/>
                <a:gd name="connsiteX3" fmla="*/ 45701 w 45885"/>
                <a:gd name="connsiteY3" fmla="*/ 17258 h 59939"/>
                <a:gd name="connsiteX4" fmla="*/ 15906 w 45885"/>
                <a:gd name="connsiteY4" fmla="*/ 6288 h 59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85" h="59939">
                  <a:moveTo>
                    <a:pt x="15906" y="6288"/>
                  </a:moveTo>
                  <a:cubicBezTo>
                    <a:pt x="9405" y="13872"/>
                    <a:pt x="-3596" y="10622"/>
                    <a:pt x="941" y="22675"/>
                  </a:cubicBezTo>
                  <a:cubicBezTo>
                    <a:pt x="5478" y="34729"/>
                    <a:pt x="10083" y="80300"/>
                    <a:pt x="22271" y="49355"/>
                  </a:cubicBezTo>
                  <a:cubicBezTo>
                    <a:pt x="34460" y="18477"/>
                    <a:pt x="43465" y="29311"/>
                    <a:pt x="45701" y="17258"/>
                  </a:cubicBezTo>
                  <a:cubicBezTo>
                    <a:pt x="48003" y="5137"/>
                    <a:pt x="28230" y="-8135"/>
                    <a:pt x="15906" y="628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2" name="Freeform 461">
              <a:extLst>
                <a:ext uri="{FF2B5EF4-FFF2-40B4-BE49-F238E27FC236}">
                  <a16:creationId xmlns:a16="http://schemas.microsoft.com/office/drawing/2014/main" id="{E98CB7AC-6FB5-B193-A49D-905A24E597F2}"/>
                </a:ext>
              </a:extLst>
            </p:cNvPr>
            <p:cNvSpPr/>
            <p:nvPr/>
          </p:nvSpPr>
          <p:spPr bwMode="ltGray">
            <a:xfrm>
              <a:off x="15721672" y="2088528"/>
              <a:ext cx="113247" cy="74581"/>
            </a:xfrm>
            <a:custGeom>
              <a:avLst/>
              <a:gdLst>
                <a:gd name="connsiteX0" fmla="*/ 2868 w 113247"/>
                <a:gd name="connsiteY0" fmla="*/ 73079 h 74581"/>
                <a:gd name="connsiteX1" fmla="*/ 48643 w 113247"/>
                <a:gd name="connsiteY1" fmla="*/ 47145 h 74581"/>
                <a:gd name="connsiteX2" fmla="*/ 110331 w 113247"/>
                <a:gd name="connsiteY2" fmla="*/ 58115 h 74581"/>
                <a:gd name="connsiteX3" fmla="*/ 82026 w 113247"/>
                <a:gd name="connsiteY3" fmla="*/ 9563 h 74581"/>
                <a:gd name="connsiteX4" fmla="*/ 19052 w 113247"/>
                <a:gd name="connsiteY4" fmla="*/ 7193 h 74581"/>
                <a:gd name="connsiteX5" fmla="*/ 14921 w 113247"/>
                <a:gd name="connsiteY5" fmla="*/ 48973 h 74581"/>
                <a:gd name="connsiteX6" fmla="*/ 2868 w 113247"/>
                <a:gd name="connsiteY6" fmla="*/ 73079 h 74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247" h="74581">
                  <a:moveTo>
                    <a:pt x="2868" y="73079"/>
                  </a:moveTo>
                  <a:cubicBezTo>
                    <a:pt x="12009" y="82153"/>
                    <a:pt x="33407" y="47145"/>
                    <a:pt x="48643" y="47145"/>
                  </a:cubicBezTo>
                  <a:cubicBezTo>
                    <a:pt x="63811" y="47145"/>
                    <a:pt x="101189" y="62651"/>
                    <a:pt x="110331" y="58115"/>
                  </a:cubicBezTo>
                  <a:cubicBezTo>
                    <a:pt x="119472" y="53578"/>
                    <a:pt x="106336" y="11053"/>
                    <a:pt x="82026" y="9563"/>
                  </a:cubicBezTo>
                  <a:cubicBezTo>
                    <a:pt x="57716" y="8074"/>
                    <a:pt x="20677" y="-9600"/>
                    <a:pt x="19052" y="7193"/>
                  </a:cubicBezTo>
                  <a:cubicBezTo>
                    <a:pt x="16682" y="31232"/>
                    <a:pt x="21015" y="39967"/>
                    <a:pt x="14921" y="48973"/>
                  </a:cubicBezTo>
                  <a:cubicBezTo>
                    <a:pt x="8827" y="58115"/>
                    <a:pt x="-6274" y="64073"/>
                    <a:pt x="2868" y="730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3" name="Freeform 462">
              <a:extLst>
                <a:ext uri="{FF2B5EF4-FFF2-40B4-BE49-F238E27FC236}">
                  <a16:creationId xmlns:a16="http://schemas.microsoft.com/office/drawing/2014/main" id="{71E56143-70C2-1AAD-3CED-473BFC60B0E3}"/>
                </a:ext>
              </a:extLst>
            </p:cNvPr>
            <p:cNvSpPr/>
            <p:nvPr/>
          </p:nvSpPr>
          <p:spPr bwMode="ltGray">
            <a:xfrm>
              <a:off x="15765680" y="1890410"/>
              <a:ext cx="115646" cy="57738"/>
            </a:xfrm>
            <a:custGeom>
              <a:avLst/>
              <a:gdLst>
                <a:gd name="connsiteX0" fmla="*/ 30164 w 115646"/>
                <a:gd name="connsiteY0" fmla="*/ 50177 h 57738"/>
                <a:gd name="connsiteX1" fmla="*/ 75735 w 115646"/>
                <a:gd name="connsiteY1" fmla="*/ 56610 h 57738"/>
                <a:gd name="connsiteX2" fmla="*/ 113249 w 115646"/>
                <a:gd name="connsiteY2" fmla="*/ 38734 h 57738"/>
                <a:gd name="connsiteX3" fmla="*/ 105191 w 115646"/>
                <a:gd name="connsiteY3" fmla="*/ 16794 h 57738"/>
                <a:gd name="connsiteX4" fmla="*/ 65104 w 115646"/>
                <a:gd name="connsiteY4" fmla="*/ 6637 h 57738"/>
                <a:gd name="connsiteX5" fmla="*/ 49598 w 115646"/>
                <a:gd name="connsiteY5" fmla="*/ 16794 h 57738"/>
                <a:gd name="connsiteX6" fmla="*/ 28267 w 115646"/>
                <a:gd name="connsiteY6" fmla="*/ 13747 h 57738"/>
                <a:gd name="connsiteX7" fmla="*/ 18855 w 115646"/>
                <a:gd name="connsiteY7" fmla="*/ 9955 h 57738"/>
                <a:gd name="connsiteX8" fmla="*/ 234 w 115646"/>
                <a:gd name="connsiteY8" fmla="*/ 5553 h 57738"/>
                <a:gd name="connsiteX9" fmla="*/ 30164 w 115646"/>
                <a:gd name="connsiteY9" fmla="*/ 50177 h 57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646" h="57738">
                  <a:moveTo>
                    <a:pt x="30164" y="50177"/>
                  </a:moveTo>
                  <a:cubicBezTo>
                    <a:pt x="48378" y="56204"/>
                    <a:pt x="57520" y="59657"/>
                    <a:pt x="75735" y="56610"/>
                  </a:cubicBezTo>
                  <a:cubicBezTo>
                    <a:pt x="93950" y="53563"/>
                    <a:pt x="107155" y="46318"/>
                    <a:pt x="113249" y="38734"/>
                  </a:cubicBezTo>
                  <a:cubicBezTo>
                    <a:pt x="119343" y="31150"/>
                    <a:pt x="112775" y="21331"/>
                    <a:pt x="105191" y="16794"/>
                  </a:cubicBezTo>
                  <a:cubicBezTo>
                    <a:pt x="97607" y="12257"/>
                    <a:pt x="74246" y="475"/>
                    <a:pt x="65104" y="6637"/>
                  </a:cubicBezTo>
                  <a:cubicBezTo>
                    <a:pt x="55962" y="12867"/>
                    <a:pt x="57588" y="23024"/>
                    <a:pt x="49598" y="16794"/>
                  </a:cubicBezTo>
                  <a:cubicBezTo>
                    <a:pt x="41607" y="10564"/>
                    <a:pt x="33346" y="6366"/>
                    <a:pt x="28267" y="13747"/>
                  </a:cubicBezTo>
                  <a:cubicBezTo>
                    <a:pt x="23121" y="21128"/>
                    <a:pt x="27048" y="18961"/>
                    <a:pt x="18855" y="9955"/>
                  </a:cubicBezTo>
                  <a:cubicBezTo>
                    <a:pt x="10662" y="881"/>
                    <a:pt x="-1866" y="-4807"/>
                    <a:pt x="234" y="5553"/>
                  </a:cubicBezTo>
                  <a:cubicBezTo>
                    <a:pt x="6260" y="35551"/>
                    <a:pt x="11948" y="44151"/>
                    <a:pt x="30164" y="5017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4" name="Freeform 463">
              <a:extLst>
                <a:ext uri="{FF2B5EF4-FFF2-40B4-BE49-F238E27FC236}">
                  <a16:creationId xmlns:a16="http://schemas.microsoft.com/office/drawing/2014/main" id="{E9FA3D9D-8454-EF1F-2026-F4DA3A667153}"/>
                </a:ext>
              </a:extLst>
            </p:cNvPr>
            <p:cNvSpPr/>
            <p:nvPr/>
          </p:nvSpPr>
          <p:spPr bwMode="ltGray">
            <a:xfrm>
              <a:off x="15490405" y="1874417"/>
              <a:ext cx="243904" cy="177985"/>
            </a:xfrm>
            <a:custGeom>
              <a:avLst/>
              <a:gdLst>
                <a:gd name="connsiteX0" fmla="*/ 33158 w 243904"/>
                <a:gd name="connsiteY0" fmla="*/ 123524 h 177985"/>
                <a:gd name="connsiteX1" fmla="*/ 42164 w 243904"/>
                <a:gd name="connsiteY1" fmla="*/ 157246 h 177985"/>
                <a:gd name="connsiteX2" fmla="*/ 84418 w 243904"/>
                <a:gd name="connsiteY2" fmla="*/ 163746 h 177985"/>
                <a:gd name="connsiteX3" fmla="*/ 129583 w 243904"/>
                <a:gd name="connsiteY3" fmla="*/ 176544 h 177985"/>
                <a:gd name="connsiteX4" fmla="*/ 155111 w 243904"/>
                <a:gd name="connsiteY4" fmla="*/ 162324 h 177985"/>
                <a:gd name="connsiteX5" fmla="*/ 183010 w 243904"/>
                <a:gd name="connsiteY5" fmla="*/ 130160 h 177985"/>
                <a:gd name="connsiteX6" fmla="*/ 212804 w 243904"/>
                <a:gd name="connsiteY6" fmla="*/ 113096 h 177985"/>
                <a:gd name="connsiteX7" fmla="*/ 226347 w 243904"/>
                <a:gd name="connsiteY7" fmla="*/ 102194 h 177985"/>
                <a:gd name="connsiteX8" fmla="*/ 243817 w 243904"/>
                <a:gd name="connsiteY8" fmla="*/ 42266 h 177985"/>
                <a:gd name="connsiteX9" fmla="*/ 187547 w 243904"/>
                <a:gd name="connsiteY9" fmla="*/ 12 h 177985"/>
                <a:gd name="connsiteX10" fmla="*/ 149017 w 243904"/>
                <a:gd name="connsiteY10" fmla="*/ 21342 h 177985"/>
                <a:gd name="connsiteX11" fmla="*/ 107779 w 243904"/>
                <a:gd name="connsiteY11" fmla="*/ 28317 h 177985"/>
                <a:gd name="connsiteX12" fmla="*/ 83402 w 243904"/>
                <a:gd name="connsiteY12" fmla="*/ 42943 h 177985"/>
                <a:gd name="connsiteX13" fmla="*/ 81641 w 243904"/>
                <a:gd name="connsiteY13" fmla="*/ 56893 h 177985"/>
                <a:gd name="connsiteX14" fmla="*/ 63359 w 243904"/>
                <a:gd name="connsiteY14" fmla="*/ 41183 h 177985"/>
                <a:gd name="connsiteX15" fmla="*/ 22391 w 243904"/>
                <a:gd name="connsiteY15" fmla="*/ 35698 h 177985"/>
                <a:gd name="connsiteX16" fmla="*/ 1400 w 243904"/>
                <a:gd name="connsiteY16" fmla="*/ 57367 h 177985"/>
                <a:gd name="connsiteX17" fmla="*/ 1197 w 243904"/>
                <a:gd name="connsiteY17" fmla="*/ 94339 h 177985"/>
                <a:gd name="connsiteX18" fmla="*/ 33158 w 243904"/>
                <a:gd name="connsiteY18" fmla="*/ 123524 h 17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3904" h="177985">
                  <a:moveTo>
                    <a:pt x="33158" y="123524"/>
                  </a:moveTo>
                  <a:cubicBezTo>
                    <a:pt x="37695" y="134832"/>
                    <a:pt x="38168" y="152709"/>
                    <a:pt x="42164" y="157246"/>
                  </a:cubicBezTo>
                  <a:cubicBezTo>
                    <a:pt x="46159" y="161782"/>
                    <a:pt x="69588" y="154131"/>
                    <a:pt x="84418" y="163746"/>
                  </a:cubicBezTo>
                  <a:cubicBezTo>
                    <a:pt x="99247" y="173362"/>
                    <a:pt x="107373" y="173158"/>
                    <a:pt x="129583" y="176544"/>
                  </a:cubicBezTo>
                  <a:cubicBezTo>
                    <a:pt x="151794" y="179930"/>
                    <a:pt x="143668" y="178169"/>
                    <a:pt x="155111" y="162324"/>
                  </a:cubicBezTo>
                  <a:cubicBezTo>
                    <a:pt x="166488" y="146479"/>
                    <a:pt x="167029" y="136999"/>
                    <a:pt x="183010" y="130160"/>
                  </a:cubicBezTo>
                  <a:cubicBezTo>
                    <a:pt x="198990" y="123388"/>
                    <a:pt x="199735" y="123862"/>
                    <a:pt x="212804" y="113096"/>
                  </a:cubicBezTo>
                  <a:cubicBezTo>
                    <a:pt x="225941" y="102329"/>
                    <a:pt x="213278" y="105579"/>
                    <a:pt x="226347" y="102194"/>
                  </a:cubicBezTo>
                  <a:cubicBezTo>
                    <a:pt x="239484" y="98808"/>
                    <a:pt x="241109" y="74295"/>
                    <a:pt x="243817" y="42266"/>
                  </a:cubicBezTo>
                  <a:cubicBezTo>
                    <a:pt x="245578" y="21342"/>
                    <a:pt x="220592" y="-597"/>
                    <a:pt x="187547" y="12"/>
                  </a:cubicBezTo>
                  <a:cubicBezTo>
                    <a:pt x="154502" y="554"/>
                    <a:pt x="158159" y="11185"/>
                    <a:pt x="149017" y="21342"/>
                  </a:cubicBezTo>
                  <a:cubicBezTo>
                    <a:pt x="139876" y="31500"/>
                    <a:pt x="131141" y="34073"/>
                    <a:pt x="107779" y="28317"/>
                  </a:cubicBezTo>
                  <a:cubicBezTo>
                    <a:pt x="84418" y="22561"/>
                    <a:pt x="76563" y="31093"/>
                    <a:pt x="83402" y="42943"/>
                  </a:cubicBezTo>
                  <a:cubicBezTo>
                    <a:pt x="90241" y="54793"/>
                    <a:pt x="90783" y="59737"/>
                    <a:pt x="81641" y="56893"/>
                  </a:cubicBezTo>
                  <a:cubicBezTo>
                    <a:pt x="72500" y="54049"/>
                    <a:pt x="67963" y="48022"/>
                    <a:pt x="63359" y="41183"/>
                  </a:cubicBezTo>
                  <a:cubicBezTo>
                    <a:pt x="58822" y="34411"/>
                    <a:pt x="36679" y="36849"/>
                    <a:pt x="22391" y="35698"/>
                  </a:cubicBezTo>
                  <a:cubicBezTo>
                    <a:pt x="8171" y="34547"/>
                    <a:pt x="3160" y="46600"/>
                    <a:pt x="1400" y="57367"/>
                  </a:cubicBezTo>
                  <a:cubicBezTo>
                    <a:pt x="-361" y="68133"/>
                    <a:pt x="-496" y="82489"/>
                    <a:pt x="1197" y="94339"/>
                  </a:cubicBezTo>
                  <a:cubicBezTo>
                    <a:pt x="3093" y="106257"/>
                    <a:pt x="28553" y="112215"/>
                    <a:pt x="33158" y="12352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5" name="Freeform 464">
              <a:extLst>
                <a:ext uri="{FF2B5EF4-FFF2-40B4-BE49-F238E27FC236}">
                  <a16:creationId xmlns:a16="http://schemas.microsoft.com/office/drawing/2014/main" id="{B4690886-710C-EC3C-3212-E7AF099670A9}"/>
                </a:ext>
              </a:extLst>
            </p:cNvPr>
            <p:cNvSpPr/>
            <p:nvPr/>
          </p:nvSpPr>
          <p:spPr bwMode="ltGray">
            <a:xfrm>
              <a:off x="15688196" y="2059692"/>
              <a:ext cx="34288" cy="54126"/>
            </a:xfrm>
            <a:custGeom>
              <a:avLst/>
              <a:gdLst>
                <a:gd name="connsiteX0" fmla="*/ 6685 w 34288"/>
                <a:gd name="connsiteY0" fmla="*/ 49708 h 54126"/>
                <a:gd name="connsiteX1" fmla="*/ 30791 w 34288"/>
                <a:gd name="connsiteY1" fmla="*/ 47067 h 54126"/>
                <a:gd name="connsiteX2" fmla="*/ 25780 w 34288"/>
                <a:gd name="connsiteY2" fmla="*/ 24856 h 54126"/>
                <a:gd name="connsiteX3" fmla="*/ 5872 w 34288"/>
                <a:gd name="connsiteY3" fmla="*/ 208 h 54126"/>
                <a:gd name="connsiteX4" fmla="*/ 1335 w 34288"/>
                <a:gd name="connsiteY4" fmla="*/ 12803 h 54126"/>
                <a:gd name="connsiteX5" fmla="*/ 6685 w 34288"/>
                <a:gd name="connsiteY5" fmla="*/ 49708 h 54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88" h="54126">
                  <a:moveTo>
                    <a:pt x="6685" y="49708"/>
                  </a:moveTo>
                  <a:cubicBezTo>
                    <a:pt x="15217" y="54786"/>
                    <a:pt x="28489" y="57292"/>
                    <a:pt x="30791" y="47067"/>
                  </a:cubicBezTo>
                  <a:cubicBezTo>
                    <a:pt x="33094" y="36910"/>
                    <a:pt x="39458" y="34472"/>
                    <a:pt x="25780" y="24856"/>
                  </a:cubicBezTo>
                  <a:cubicBezTo>
                    <a:pt x="12102" y="15241"/>
                    <a:pt x="12712" y="-2094"/>
                    <a:pt x="5872" y="208"/>
                  </a:cubicBezTo>
                  <a:cubicBezTo>
                    <a:pt x="-967" y="2443"/>
                    <a:pt x="2758" y="5016"/>
                    <a:pt x="1335" y="12803"/>
                  </a:cubicBezTo>
                  <a:cubicBezTo>
                    <a:pt x="-425" y="23096"/>
                    <a:pt x="-1847" y="44629"/>
                    <a:pt x="6685" y="4970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6" name="Freeform 465">
              <a:extLst>
                <a:ext uri="{FF2B5EF4-FFF2-40B4-BE49-F238E27FC236}">
                  <a16:creationId xmlns:a16="http://schemas.microsoft.com/office/drawing/2014/main" id="{3B6BAFFF-650C-1683-87D8-A88715B1DA64}"/>
                </a:ext>
              </a:extLst>
            </p:cNvPr>
            <p:cNvSpPr/>
            <p:nvPr/>
          </p:nvSpPr>
          <p:spPr bwMode="ltGray">
            <a:xfrm>
              <a:off x="15445120" y="1961917"/>
              <a:ext cx="53940" cy="60745"/>
            </a:xfrm>
            <a:custGeom>
              <a:avLst/>
              <a:gdLst>
                <a:gd name="connsiteX0" fmla="*/ 48377 w 53940"/>
                <a:gd name="connsiteY0" fmla="*/ 59318 h 60745"/>
                <a:gd name="connsiteX1" fmla="*/ 50747 w 53940"/>
                <a:gd name="connsiteY1" fmla="*/ 43744 h 60745"/>
                <a:gd name="connsiteX2" fmla="*/ 19666 w 53940"/>
                <a:gd name="connsiteY2" fmla="*/ 0 h 60745"/>
                <a:gd name="connsiteX3" fmla="*/ 571 w 53940"/>
                <a:gd name="connsiteY3" fmla="*/ 10360 h 60745"/>
                <a:gd name="connsiteX4" fmla="*/ 48377 w 53940"/>
                <a:gd name="connsiteY4" fmla="*/ 59318 h 60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40" h="60745">
                  <a:moveTo>
                    <a:pt x="48377" y="59318"/>
                  </a:moveTo>
                  <a:cubicBezTo>
                    <a:pt x="51424" y="63855"/>
                    <a:pt x="57790" y="57286"/>
                    <a:pt x="50747" y="43744"/>
                  </a:cubicBezTo>
                  <a:cubicBezTo>
                    <a:pt x="43637" y="30201"/>
                    <a:pt x="30297" y="0"/>
                    <a:pt x="19666" y="0"/>
                  </a:cubicBezTo>
                  <a:cubicBezTo>
                    <a:pt x="9035" y="0"/>
                    <a:pt x="-2747" y="3386"/>
                    <a:pt x="571" y="10360"/>
                  </a:cubicBezTo>
                  <a:cubicBezTo>
                    <a:pt x="19192" y="49567"/>
                    <a:pt x="45330" y="54781"/>
                    <a:pt x="48377" y="5931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7" name="Freeform 466">
              <a:extLst>
                <a:ext uri="{FF2B5EF4-FFF2-40B4-BE49-F238E27FC236}">
                  <a16:creationId xmlns:a16="http://schemas.microsoft.com/office/drawing/2014/main" id="{FF5D4138-30AD-A6CA-2E0A-EABFA5D44E3F}"/>
                </a:ext>
              </a:extLst>
            </p:cNvPr>
            <p:cNvSpPr/>
            <p:nvPr/>
          </p:nvSpPr>
          <p:spPr bwMode="ltGray">
            <a:xfrm>
              <a:off x="15570667" y="2117535"/>
              <a:ext cx="58783" cy="49053"/>
            </a:xfrm>
            <a:custGeom>
              <a:avLst/>
              <a:gdLst>
                <a:gd name="connsiteX0" fmla="*/ 973 w 58783"/>
                <a:gd name="connsiteY0" fmla="*/ 5069 h 49053"/>
                <a:gd name="connsiteX1" fmla="*/ 24944 w 58783"/>
                <a:gd name="connsiteY1" fmla="*/ 28295 h 49053"/>
                <a:gd name="connsiteX2" fmla="*/ 58666 w 58783"/>
                <a:gd name="connsiteY2" fmla="*/ 42583 h 49053"/>
                <a:gd name="connsiteX3" fmla="*/ 973 w 58783"/>
                <a:gd name="connsiteY3" fmla="*/ 5069 h 4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783" h="49053">
                  <a:moveTo>
                    <a:pt x="973" y="5069"/>
                  </a:moveTo>
                  <a:cubicBezTo>
                    <a:pt x="-2683" y="12517"/>
                    <a:pt x="3681" y="22268"/>
                    <a:pt x="24944" y="28295"/>
                  </a:cubicBezTo>
                  <a:cubicBezTo>
                    <a:pt x="46206" y="34321"/>
                    <a:pt x="60223" y="61204"/>
                    <a:pt x="58666" y="42583"/>
                  </a:cubicBezTo>
                  <a:cubicBezTo>
                    <a:pt x="57176" y="24029"/>
                    <a:pt x="10047" y="-13620"/>
                    <a:pt x="973" y="506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8" name="Freeform 467">
              <a:extLst>
                <a:ext uri="{FF2B5EF4-FFF2-40B4-BE49-F238E27FC236}">
                  <a16:creationId xmlns:a16="http://schemas.microsoft.com/office/drawing/2014/main" id="{076F7026-F715-FBCF-D56B-866D41349CFC}"/>
                </a:ext>
              </a:extLst>
            </p:cNvPr>
            <p:cNvSpPr/>
            <p:nvPr/>
          </p:nvSpPr>
          <p:spPr bwMode="ltGray">
            <a:xfrm>
              <a:off x="15007124" y="2263265"/>
              <a:ext cx="60390" cy="56299"/>
            </a:xfrm>
            <a:custGeom>
              <a:avLst/>
              <a:gdLst>
                <a:gd name="connsiteX0" fmla="*/ 6616 w 60390"/>
                <a:gd name="connsiteY0" fmla="*/ 46298 h 56299"/>
                <a:gd name="connsiteX1" fmla="*/ 21649 w 60390"/>
                <a:gd name="connsiteY1" fmla="*/ 49954 h 56299"/>
                <a:gd name="connsiteX2" fmla="*/ 53745 w 60390"/>
                <a:gd name="connsiteY2" fmla="*/ 52054 h 56299"/>
                <a:gd name="connsiteX3" fmla="*/ 55099 w 60390"/>
                <a:gd name="connsiteY3" fmla="*/ 12237 h 56299"/>
                <a:gd name="connsiteX4" fmla="*/ 21784 w 60390"/>
                <a:gd name="connsiteY4" fmla="*/ 7294 h 56299"/>
                <a:gd name="connsiteX5" fmla="*/ 590 w 60390"/>
                <a:gd name="connsiteY5" fmla="*/ 21921 h 56299"/>
                <a:gd name="connsiteX6" fmla="*/ 6616 w 60390"/>
                <a:gd name="connsiteY6" fmla="*/ 46298 h 56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90" h="56299">
                  <a:moveTo>
                    <a:pt x="6616" y="46298"/>
                  </a:moveTo>
                  <a:cubicBezTo>
                    <a:pt x="3163" y="48532"/>
                    <a:pt x="10272" y="48803"/>
                    <a:pt x="21649" y="49954"/>
                  </a:cubicBezTo>
                  <a:cubicBezTo>
                    <a:pt x="33024" y="51106"/>
                    <a:pt x="49208" y="62211"/>
                    <a:pt x="53745" y="52054"/>
                  </a:cubicBezTo>
                  <a:cubicBezTo>
                    <a:pt x="58282" y="41896"/>
                    <a:pt x="65392" y="29234"/>
                    <a:pt x="55099" y="12237"/>
                  </a:cubicBezTo>
                  <a:cubicBezTo>
                    <a:pt x="44807" y="-4691"/>
                    <a:pt x="39999" y="-1779"/>
                    <a:pt x="21784" y="7294"/>
                  </a:cubicBezTo>
                  <a:cubicBezTo>
                    <a:pt x="9460" y="13456"/>
                    <a:pt x="-2864" y="17384"/>
                    <a:pt x="590" y="21921"/>
                  </a:cubicBezTo>
                  <a:cubicBezTo>
                    <a:pt x="4043" y="26458"/>
                    <a:pt x="10002" y="43996"/>
                    <a:pt x="6616" y="4629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9" name="Freeform 468">
              <a:extLst>
                <a:ext uri="{FF2B5EF4-FFF2-40B4-BE49-F238E27FC236}">
                  <a16:creationId xmlns:a16="http://schemas.microsoft.com/office/drawing/2014/main" id="{ED3B2246-FA3C-B1AA-0EAA-A04E682546A4}"/>
                </a:ext>
              </a:extLst>
            </p:cNvPr>
            <p:cNvSpPr/>
            <p:nvPr/>
          </p:nvSpPr>
          <p:spPr bwMode="ltGray">
            <a:xfrm>
              <a:off x="14484531" y="1901336"/>
              <a:ext cx="137006" cy="171892"/>
            </a:xfrm>
            <a:custGeom>
              <a:avLst/>
              <a:gdLst>
                <a:gd name="connsiteX0" fmla="*/ 16746 w 137006"/>
                <a:gd name="connsiteY0" fmla="*/ 92204 h 171892"/>
                <a:gd name="connsiteX1" fmla="*/ 20064 w 137006"/>
                <a:gd name="connsiteY1" fmla="*/ 131952 h 171892"/>
                <a:gd name="connsiteX2" fmla="*/ 29069 w 137006"/>
                <a:gd name="connsiteY2" fmla="*/ 171565 h 171892"/>
                <a:gd name="connsiteX3" fmla="*/ 73829 w 137006"/>
                <a:gd name="connsiteY3" fmla="*/ 139062 h 171892"/>
                <a:gd name="connsiteX4" fmla="*/ 109921 w 137006"/>
                <a:gd name="connsiteY4" fmla="*/ 110893 h 171892"/>
                <a:gd name="connsiteX5" fmla="*/ 136803 w 137006"/>
                <a:gd name="connsiteY5" fmla="*/ 83672 h 171892"/>
                <a:gd name="connsiteX6" fmla="*/ 103691 w 137006"/>
                <a:gd name="connsiteY6" fmla="*/ 48460 h 171892"/>
                <a:gd name="connsiteX7" fmla="*/ 65771 w 137006"/>
                <a:gd name="connsiteY7" fmla="*/ 29026 h 171892"/>
                <a:gd name="connsiteX8" fmla="*/ 42206 w 137006"/>
                <a:gd name="connsiteY8" fmla="*/ 17582 h 171892"/>
                <a:gd name="connsiteX9" fmla="*/ 32523 w 137006"/>
                <a:gd name="connsiteY9" fmla="*/ 17109 h 171892"/>
                <a:gd name="connsiteX10" fmla="*/ 1239 w 137006"/>
                <a:gd name="connsiteY10" fmla="*/ 44 h 171892"/>
                <a:gd name="connsiteX11" fmla="*/ 3812 w 137006"/>
                <a:gd name="connsiteY11" fmla="*/ 15213 h 171892"/>
                <a:gd name="connsiteX12" fmla="*/ 88 w 137006"/>
                <a:gd name="connsiteY12" fmla="*/ 28214 h 171892"/>
                <a:gd name="connsiteX13" fmla="*/ 16746 w 137006"/>
                <a:gd name="connsiteY13" fmla="*/ 92204 h 171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006" h="171892">
                  <a:moveTo>
                    <a:pt x="16746" y="92204"/>
                  </a:moveTo>
                  <a:cubicBezTo>
                    <a:pt x="18235" y="107304"/>
                    <a:pt x="20064" y="122134"/>
                    <a:pt x="20064" y="131952"/>
                  </a:cubicBezTo>
                  <a:cubicBezTo>
                    <a:pt x="20064" y="141771"/>
                    <a:pt x="22976" y="167773"/>
                    <a:pt x="29069" y="171565"/>
                  </a:cubicBezTo>
                  <a:cubicBezTo>
                    <a:pt x="35164" y="175357"/>
                    <a:pt x="60896" y="145089"/>
                    <a:pt x="73829" y="139062"/>
                  </a:cubicBezTo>
                  <a:cubicBezTo>
                    <a:pt x="86762" y="133036"/>
                    <a:pt x="98477" y="122946"/>
                    <a:pt x="109921" y="110893"/>
                  </a:cubicBezTo>
                  <a:cubicBezTo>
                    <a:pt x="121297" y="98840"/>
                    <a:pt x="139106" y="98772"/>
                    <a:pt x="136803" y="83672"/>
                  </a:cubicBezTo>
                  <a:cubicBezTo>
                    <a:pt x="134501" y="68572"/>
                    <a:pt x="121907" y="54487"/>
                    <a:pt x="103691" y="48460"/>
                  </a:cubicBezTo>
                  <a:cubicBezTo>
                    <a:pt x="85476" y="42434"/>
                    <a:pt x="76199" y="35865"/>
                    <a:pt x="65771" y="29026"/>
                  </a:cubicBezTo>
                  <a:cubicBezTo>
                    <a:pt x="55343" y="22255"/>
                    <a:pt x="50535" y="16838"/>
                    <a:pt x="42206" y="17582"/>
                  </a:cubicBezTo>
                  <a:cubicBezTo>
                    <a:pt x="33878" y="18327"/>
                    <a:pt x="35571" y="26115"/>
                    <a:pt x="32523" y="17109"/>
                  </a:cubicBezTo>
                  <a:cubicBezTo>
                    <a:pt x="29476" y="8035"/>
                    <a:pt x="1239" y="-700"/>
                    <a:pt x="1239" y="44"/>
                  </a:cubicBezTo>
                  <a:cubicBezTo>
                    <a:pt x="1239" y="789"/>
                    <a:pt x="-792" y="11420"/>
                    <a:pt x="3812" y="15213"/>
                  </a:cubicBezTo>
                  <a:cubicBezTo>
                    <a:pt x="8349" y="19005"/>
                    <a:pt x="-995" y="22932"/>
                    <a:pt x="88" y="28214"/>
                  </a:cubicBezTo>
                  <a:cubicBezTo>
                    <a:pt x="14444" y="68098"/>
                    <a:pt x="15188" y="77104"/>
                    <a:pt x="16746" y="922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0" name="Freeform 469">
              <a:extLst>
                <a:ext uri="{FF2B5EF4-FFF2-40B4-BE49-F238E27FC236}">
                  <a16:creationId xmlns:a16="http://schemas.microsoft.com/office/drawing/2014/main" id="{A46A44FD-BD18-863C-7B87-F82DA63F9FB1}"/>
                </a:ext>
              </a:extLst>
            </p:cNvPr>
            <p:cNvSpPr/>
            <p:nvPr/>
          </p:nvSpPr>
          <p:spPr bwMode="ltGray">
            <a:xfrm>
              <a:off x="14658860" y="1981960"/>
              <a:ext cx="31334" cy="24298"/>
            </a:xfrm>
            <a:custGeom>
              <a:avLst/>
              <a:gdLst>
                <a:gd name="connsiteX0" fmla="*/ 12042 w 31334"/>
                <a:gd name="connsiteY0" fmla="*/ 20247 h 24298"/>
                <a:gd name="connsiteX1" fmla="*/ 26872 w 31334"/>
                <a:gd name="connsiteY1" fmla="*/ 19096 h 24298"/>
                <a:gd name="connsiteX2" fmla="*/ 25382 w 31334"/>
                <a:gd name="connsiteY2" fmla="*/ 0 h 24298"/>
                <a:gd name="connsiteX3" fmla="*/ 530 w 31334"/>
                <a:gd name="connsiteY3" fmla="*/ 13001 h 24298"/>
                <a:gd name="connsiteX4" fmla="*/ 12042 w 31334"/>
                <a:gd name="connsiteY4" fmla="*/ 20247 h 24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34" h="24298">
                  <a:moveTo>
                    <a:pt x="12042" y="20247"/>
                  </a:moveTo>
                  <a:cubicBezTo>
                    <a:pt x="20777" y="20992"/>
                    <a:pt x="23825" y="29659"/>
                    <a:pt x="26872" y="19096"/>
                  </a:cubicBezTo>
                  <a:cubicBezTo>
                    <a:pt x="29919" y="8532"/>
                    <a:pt x="35877" y="474"/>
                    <a:pt x="25382" y="0"/>
                  </a:cubicBezTo>
                  <a:cubicBezTo>
                    <a:pt x="17053" y="7787"/>
                    <a:pt x="2833" y="8464"/>
                    <a:pt x="530" y="13001"/>
                  </a:cubicBezTo>
                  <a:cubicBezTo>
                    <a:pt x="-1704" y="17538"/>
                    <a:pt x="3307" y="19502"/>
                    <a:pt x="12042" y="2024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1" name="Freeform 470">
              <a:extLst>
                <a:ext uri="{FF2B5EF4-FFF2-40B4-BE49-F238E27FC236}">
                  <a16:creationId xmlns:a16="http://schemas.microsoft.com/office/drawing/2014/main" id="{C8DF2058-301C-D666-0AD0-54113A02470D}"/>
                </a:ext>
              </a:extLst>
            </p:cNvPr>
            <p:cNvSpPr/>
            <p:nvPr/>
          </p:nvSpPr>
          <p:spPr bwMode="ltGray">
            <a:xfrm>
              <a:off x="14478457" y="2139126"/>
              <a:ext cx="33324" cy="40933"/>
            </a:xfrm>
            <a:custGeom>
              <a:avLst/>
              <a:gdLst>
                <a:gd name="connsiteX0" fmla="*/ 27086 w 33324"/>
                <a:gd name="connsiteY0" fmla="*/ 32300 h 40933"/>
                <a:gd name="connsiteX1" fmla="*/ 27763 w 33324"/>
                <a:gd name="connsiteY1" fmla="*/ 0 h 40933"/>
                <a:gd name="connsiteX2" fmla="*/ 11037 w 33324"/>
                <a:gd name="connsiteY2" fmla="*/ 35212 h 40933"/>
                <a:gd name="connsiteX3" fmla="*/ 0 w 33324"/>
                <a:gd name="connsiteY3" fmla="*/ 40764 h 40933"/>
                <a:gd name="connsiteX4" fmla="*/ 2100 w 33324"/>
                <a:gd name="connsiteY4" fmla="*/ 40764 h 40933"/>
                <a:gd name="connsiteX5" fmla="*/ 27086 w 33324"/>
                <a:gd name="connsiteY5" fmla="*/ 32300 h 40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324" h="40933">
                  <a:moveTo>
                    <a:pt x="27086" y="32300"/>
                  </a:moveTo>
                  <a:cubicBezTo>
                    <a:pt x="30133" y="21736"/>
                    <a:pt x="39071" y="1625"/>
                    <a:pt x="27763" y="0"/>
                  </a:cubicBezTo>
                  <a:cubicBezTo>
                    <a:pt x="20179" y="10563"/>
                    <a:pt x="15575" y="27695"/>
                    <a:pt x="11037" y="35212"/>
                  </a:cubicBezTo>
                  <a:cubicBezTo>
                    <a:pt x="8803" y="38868"/>
                    <a:pt x="3454" y="40290"/>
                    <a:pt x="0" y="40764"/>
                  </a:cubicBezTo>
                  <a:cubicBezTo>
                    <a:pt x="609" y="40764"/>
                    <a:pt x="1286" y="40764"/>
                    <a:pt x="2100" y="40764"/>
                  </a:cubicBezTo>
                  <a:cubicBezTo>
                    <a:pt x="15709" y="40764"/>
                    <a:pt x="24039" y="42863"/>
                    <a:pt x="27086" y="323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2" name="Freeform 471">
              <a:extLst>
                <a:ext uri="{FF2B5EF4-FFF2-40B4-BE49-F238E27FC236}">
                  <a16:creationId xmlns:a16="http://schemas.microsoft.com/office/drawing/2014/main" id="{AD03BC13-6ECB-1DFA-EA8F-F93C06ABC148}"/>
                </a:ext>
              </a:extLst>
            </p:cNvPr>
            <p:cNvSpPr/>
            <p:nvPr/>
          </p:nvSpPr>
          <p:spPr bwMode="ltGray">
            <a:xfrm>
              <a:off x="14475495" y="2179890"/>
              <a:ext cx="2893" cy="226"/>
            </a:xfrm>
            <a:custGeom>
              <a:avLst/>
              <a:gdLst>
                <a:gd name="connsiteX0" fmla="*/ 2894 w 2893"/>
                <a:gd name="connsiteY0" fmla="*/ 0 h 226"/>
                <a:gd name="connsiteX1" fmla="*/ 2894 w 2893"/>
                <a:gd name="connsiteY1" fmla="*/ 0 h 226"/>
                <a:gd name="connsiteX2" fmla="*/ 2894 w 2893"/>
                <a:gd name="connsiteY2" fmla="*/ 0 h 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3" h="226">
                  <a:moveTo>
                    <a:pt x="2894" y="0"/>
                  </a:moveTo>
                  <a:cubicBezTo>
                    <a:pt x="-1643" y="68"/>
                    <a:pt x="-221" y="474"/>
                    <a:pt x="2894" y="0"/>
                  </a:cubicBezTo>
                  <a:lnTo>
                    <a:pt x="2894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3" name="Freeform 472">
              <a:extLst>
                <a:ext uri="{FF2B5EF4-FFF2-40B4-BE49-F238E27FC236}">
                  <a16:creationId xmlns:a16="http://schemas.microsoft.com/office/drawing/2014/main" id="{BD741F9A-B032-CEA8-FCCA-F27DD4EA313E}"/>
                </a:ext>
              </a:extLst>
            </p:cNvPr>
            <p:cNvSpPr/>
            <p:nvPr/>
          </p:nvSpPr>
          <p:spPr bwMode="ltGray">
            <a:xfrm>
              <a:off x="14181248" y="1759789"/>
              <a:ext cx="284507" cy="249741"/>
            </a:xfrm>
            <a:custGeom>
              <a:avLst/>
              <a:gdLst>
                <a:gd name="connsiteX0" fmla="*/ 36981 w 284507"/>
                <a:gd name="connsiteY0" fmla="*/ 111594 h 249741"/>
                <a:gd name="connsiteX1" fmla="*/ 36981 w 284507"/>
                <a:gd name="connsiteY1" fmla="*/ 141659 h 249741"/>
                <a:gd name="connsiteX2" fmla="*/ 44565 w 284507"/>
                <a:gd name="connsiteY2" fmla="*/ 189127 h 249741"/>
                <a:gd name="connsiteX3" fmla="*/ 115395 w 284507"/>
                <a:gd name="connsiteY3" fmla="*/ 207952 h 249741"/>
                <a:gd name="connsiteX4" fmla="*/ 162186 w 284507"/>
                <a:gd name="connsiteY4" fmla="*/ 216958 h 249741"/>
                <a:gd name="connsiteX5" fmla="*/ 211821 w 284507"/>
                <a:gd name="connsiteY5" fmla="*/ 249596 h 249741"/>
                <a:gd name="connsiteX6" fmla="*/ 263555 w 284507"/>
                <a:gd name="connsiteY6" fmla="*/ 235511 h 249741"/>
                <a:gd name="connsiteX7" fmla="*/ 282853 w 284507"/>
                <a:gd name="connsiteY7" fmla="*/ 213640 h 249741"/>
                <a:gd name="connsiteX8" fmla="*/ 254684 w 284507"/>
                <a:gd name="connsiteY8" fmla="*/ 179850 h 249741"/>
                <a:gd name="connsiteX9" fmla="*/ 259762 w 284507"/>
                <a:gd name="connsiteY9" fmla="*/ 143894 h 249741"/>
                <a:gd name="connsiteX10" fmla="*/ 196382 w 284507"/>
                <a:gd name="connsiteY10" fmla="*/ 94056 h 249741"/>
                <a:gd name="connsiteX11" fmla="*/ 146341 w 284507"/>
                <a:gd name="connsiteY11" fmla="*/ 106651 h 249741"/>
                <a:gd name="connsiteX12" fmla="*/ 115801 w 284507"/>
                <a:gd name="connsiteY12" fmla="*/ 67173 h 249741"/>
                <a:gd name="connsiteX13" fmla="*/ 94065 w 284507"/>
                <a:gd name="connsiteY13" fmla="*/ 47401 h 249741"/>
                <a:gd name="connsiteX14" fmla="*/ 53436 w 284507"/>
                <a:gd name="connsiteY14" fmla="*/ 7449 h 249741"/>
                <a:gd name="connsiteX15" fmla="*/ 30278 w 284507"/>
                <a:gd name="connsiteY15" fmla="*/ 13611 h 249741"/>
                <a:gd name="connsiteX16" fmla="*/ 7188 w 284507"/>
                <a:gd name="connsiteY16" fmla="*/ 51193 h 249741"/>
                <a:gd name="connsiteX17" fmla="*/ 6645 w 284507"/>
                <a:gd name="connsiteY17" fmla="*/ 86675 h 249741"/>
                <a:gd name="connsiteX18" fmla="*/ 36981 w 284507"/>
                <a:gd name="connsiteY18" fmla="*/ 111594 h 24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4507" h="249741">
                  <a:moveTo>
                    <a:pt x="36981" y="111594"/>
                  </a:moveTo>
                  <a:cubicBezTo>
                    <a:pt x="42331" y="119110"/>
                    <a:pt x="39217" y="123512"/>
                    <a:pt x="36981" y="141659"/>
                  </a:cubicBezTo>
                  <a:cubicBezTo>
                    <a:pt x="34679" y="159807"/>
                    <a:pt x="17209" y="183100"/>
                    <a:pt x="44565" y="189127"/>
                  </a:cubicBezTo>
                  <a:cubicBezTo>
                    <a:pt x="71922" y="195154"/>
                    <a:pt x="97112" y="203482"/>
                    <a:pt x="115395" y="207952"/>
                  </a:cubicBezTo>
                  <a:cubicBezTo>
                    <a:pt x="133610" y="212489"/>
                    <a:pt x="150065" y="206191"/>
                    <a:pt x="162186" y="216958"/>
                  </a:cubicBezTo>
                  <a:cubicBezTo>
                    <a:pt x="174374" y="227724"/>
                    <a:pt x="187512" y="251831"/>
                    <a:pt x="211821" y="249596"/>
                  </a:cubicBezTo>
                  <a:cubicBezTo>
                    <a:pt x="236130" y="247361"/>
                    <a:pt x="249876" y="240455"/>
                    <a:pt x="263555" y="235511"/>
                  </a:cubicBezTo>
                  <a:cubicBezTo>
                    <a:pt x="277233" y="230568"/>
                    <a:pt x="288948" y="229485"/>
                    <a:pt x="282853" y="213640"/>
                  </a:cubicBezTo>
                  <a:cubicBezTo>
                    <a:pt x="276759" y="197794"/>
                    <a:pt x="257731" y="188179"/>
                    <a:pt x="254684" y="179850"/>
                  </a:cubicBezTo>
                  <a:cubicBezTo>
                    <a:pt x="251637" y="171589"/>
                    <a:pt x="263555" y="161973"/>
                    <a:pt x="259762" y="143894"/>
                  </a:cubicBezTo>
                  <a:cubicBezTo>
                    <a:pt x="255971" y="125814"/>
                    <a:pt x="212362" y="96290"/>
                    <a:pt x="196382" y="94056"/>
                  </a:cubicBezTo>
                  <a:cubicBezTo>
                    <a:pt x="180401" y="91821"/>
                    <a:pt x="157785" y="108885"/>
                    <a:pt x="146341" y="106651"/>
                  </a:cubicBezTo>
                  <a:cubicBezTo>
                    <a:pt x="134965" y="104416"/>
                    <a:pt x="119594" y="83763"/>
                    <a:pt x="115801" y="67173"/>
                  </a:cubicBezTo>
                  <a:cubicBezTo>
                    <a:pt x="112010" y="50583"/>
                    <a:pt x="103206" y="45843"/>
                    <a:pt x="94065" y="47401"/>
                  </a:cubicBezTo>
                  <a:cubicBezTo>
                    <a:pt x="84924" y="48890"/>
                    <a:pt x="67115" y="23226"/>
                    <a:pt x="53436" y="7449"/>
                  </a:cubicBezTo>
                  <a:cubicBezTo>
                    <a:pt x="39758" y="-8396"/>
                    <a:pt x="34815" y="4605"/>
                    <a:pt x="30278" y="13611"/>
                  </a:cubicBezTo>
                  <a:cubicBezTo>
                    <a:pt x="21881" y="30269"/>
                    <a:pt x="14772" y="40629"/>
                    <a:pt x="7188" y="51193"/>
                  </a:cubicBezTo>
                  <a:cubicBezTo>
                    <a:pt x="-396" y="61756"/>
                    <a:pt x="-3985" y="73132"/>
                    <a:pt x="6645" y="86675"/>
                  </a:cubicBezTo>
                  <a:cubicBezTo>
                    <a:pt x="17413" y="100218"/>
                    <a:pt x="31700" y="104010"/>
                    <a:pt x="36981" y="11159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4" name="Freeform 473">
              <a:extLst>
                <a:ext uri="{FF2B5EF4-FFF2-40B4-BE49-F238E27FC236}">
                  <a16:creationId xmlns:a16="http://schemas.microsoft.com/office/drawing/2014/main" id="{000BA2AD-606C-42E9-93B0-578C146FEDF9}"/>
                </a:ext>
              </a:extLst>
            </p:cNvPr>
            <p:cNvSpPr/>
            <p:nvPr/>
          </p:nvSpPr>
          <p:spPr bwMode="ltGray">
            <a:xfrm>
              <a:off x="13911144" y="1896727"/>
              <a:ext cx="39358" cy="28235"/>
            </a:xfrm>
            <a:custGeom>
              <a:avLst/>
              <a:gdLst>
                <a:gd name="connsiteX0" fmla="*/ 16388 w 39358"/>
                <a:gd name="connsiteY0" fmla="*/ 28218 h 28235"/>
                <a:gd name="connsiteX1" fmla="*/ 38599 w 39358"/>
                <a:gd name="connsiteY1" fmla="*/ 12305 h 28235"/>
                <a:gd name="connsiteX2" fmla="*/ 1762 w 39358"/>
                <a:gd name="connsiteY2" fmla="*/ 2215 h 28235"/>
                <a:gd name="connsiteX3" fmla="*/ 16388 w 39358"/>
                <a:gd name="connsiteY3" fmla="*/ 28218 h 2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58" h="28235">
                  <a:moveTo>
                    <a:pt x="16388" y="28218"/>
                  </a:moveTo>
                  <a:cubicBezTo>
                    <a:pt x="26274" y="27473"/>
                    <a:pt x="43135" y="25509"/>
                    <a:pt x="38599" y="12305"/>
                  </a:cubicBezTo>
                  <a:cubicBezTo>
                    <a:pt x="34062" y="-900"/>
                    <a:pt x="18623" y="-2051"/>
                    <a:pt x="1762" y="2215"/>
                  </a:cubicBezTo>
                  <a:cubicBezTo>
                    <a:pt x="-4333" y="6752"/>
                    <a:pt x="6569" y="28962"/>
                    <a:pt x="16388" y="2821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5" name="Freeform 474">
              <a:extLst>
                <a:ext uri="{FF2B5EF4-FFF2-40B4-BE49-F238E27FC236}">
                  <a16:creationId xmlns:a16="http://schemas.microsoft.com/office/drawing/2014/main" id="{BB98A67A-629D-1CC4-86AD-D8CDD000FB32}"/>
                </a:ext>
              </a:extLst>
            </p:cNvPr>
            <p:cNvSpPr/>
            <p:nvPr/>
          </p:nvSpPr>
          <p:spPr bwMode="ltGray">
            <a:xfrm>
              <a:off x="14120025" y="1798861"/>
              <a:ext cx="23987" cy="19644"/>
            </a:xfrm>
            <a:custGeom>
              <a:avLst/>
              <a:gdLst>
                <a:gd name="connsiteX0" fmla="*/ 6588 w 23987"/>
                <a:gd name="connsiteY0" fmla="*/ 19230 h 19644"/>
                <a:gd name="connsiteX1" fmla="*/ 22365 w 23987"/>
                <a:gd name="connsiteY1" fmla="*/ 6771 h 19644"/>
                <a:gd name="connsiteX2" fmla="*/ 12208 w 23987"/>
                <a:gd name="connsiteY2" fmla="*/ 5281 h 19644"/>
                <a:gd name="connsiteX3" fmla="*/ 6588 w 23987"/>
                <a:gd name="connsiteY3" fmla="*/ 19230 h 1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987" h="19644">
                  <a:moveTo>
                    <a:pt x="6588" y="19230"/>
                  </a:moveTo>
                  <a:cubicBezTo>
                    <a:pt x="20266" y="21465"/>
                    <a:pt x="20131" y="14287"/>
                    <a:pt x="22365" y="6771"/>
                  </a:cubicBezTo>
                  <a:cubicBezTo>
                    <a:pt x="24667" y="-746"/>
                    <a:pt x="26699" y="-3048"/>
                    <a:pt x="12208" y="5281"/>
                  </a:cubicBezTo>
                  <a:cubicBezTo>
                    <a:pt x="3405" y="10360"/>
                    <a:pt x="-7091" y="16996"/>
                    <a:pt x="6588" y="192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6" name="Freeform 475">
              <a:extLst>
                <a:ext uri="{FF2B5EF4-FFF2-40B4-BE49-F238E27FC236}">
                  <a16:creationId xmlns:a16="http://schemas.microsoft.com/office/drawing/2014/main" id="{38770567-A4E5-4CC7-6C7E-18E3788746A7}"/>
                </a:ext>
              </a:extLst>
            </p:cNvPr>
            <p:cNvSpPr/>
            <p:nvPr/>
          </p:nvSpPr>
          <p:spPr bwMode="ltGray">
            <a:xfrm>
              <a:off x="14334492" y="2180622"/>
              <a:ext cx="1671" cy="7191"/>
            </a:xfrm>
            <a:custGeom>
              <a:avLst/>
              <a:gdLst>
                <a:gd name="connsiteX0" fmla="*/ 275 w 1671"/>
                <a:gd name="connsiteY0" fmla="*/ 6920 h 7191"/>
                <a:gd name="connsiteX1" fmla="*/ 343 w 1671"/>
                <a:gd name="connsiteY1" fmla="*/ 7191 h 7191"/>
                <a:gd name="connsiteX2" fmla="*/ 275 w 1671"/>
                <a:gd name="connsiteY2" fmla="*/ 6920 h 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71" h="7191">
                  <a:moveTo>
                    <a:pt x="275" y="6920"/>
                  </a:moveTo>
                  <a:cubicBezTo>
                    <a:pt x="275" y="6988"/>
                    <a:pt x="343" y="7056"/>
                    <a:pt x="343" y="7191"/>
                  </a:cubicBezTo>
                  <a:cubicBezTo>
                    <a:pt x="3999" y="-4591"/>
                    <a:pt x="-1214" y="149"/>
                    <a:pt x="275" y="692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7" name="Freeform 476">
              <a:extLst>
                <a:ext uri="{FF2B5EF4-FFF2-40B4-BE49-F238E27FC236}">
                  <a16:creationId xmlns:a16="http://schemas.microsoft.com/office/drawing/2014/main" id="{96373887-1CE7-0927-CB01-614165200E21}"/>
                </a:ext>
              </a:extLst>
            </p:cNvPr>
            <p:cNvSpPr/>
            <p:nvPr/>
          </p:nvSpPr>
          <p:spPr bwMode="ltGray">
            <a:xfrm>
              <a:off x="14333086" y="2187813"/>
              <a:ext cx="8347" cy="25562"/>
            </a:xfrm>
            <a:custGeom>
              <a:avLst/>
              <a:gdLst>
                <a:gd name="connsiteX0" fmla="*/ 6285 w 8347"/>
                <a:gd name="connsiteY0" fmla="*/ 24851 h 25562"/>
                <a:gd name="connsiteX1" fmla="*/ 1748 w 8347"/>
                <a:gd name="connsiteY1" fmla="*/ 0 h 25562"/>
                <a:gd name="connsiteX2" fmla="*/ 1681 w 8347"/>
                <a:gd name="connsiteY2" fmla="*/ 203 h 25562"/>
                <a:gd name="connsiteX3" fmla="*/ 6285 w 8347"/>
                <a:gd name="connsiteY3" fmla="*/ 24851 h 25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47" h="25562">
                  <a:moveTo>
                    <a:pt x="6285" y="24851"/>
                  </a:moveTo>
                  <a:cubicBezTo>
                    <a:pt x="12312" y="20382"/>
                    <a:pt x="3374" y="6839"/>
                    <a:pt x="1748" y="0"/>
                  </a:cubicBezTo>
                  <a:cubicBezTo>
                    <a:pt x="1748" y="68"/>
                    <a:pt x="1681" y="135"/>
                    <a:pt x="1681" y="203"/>
                  </a:cubicBezTo>
                  <a:cubicBezTo>
                    <a:pt x="-1773" y="11173"/>
                    <a:pt x="258" y="29388"/>
                    <a:pt x="6285" y="248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8" name="Freeform 477">
              <a:extLst>
                <a:ext uri="{FF2B5EF4-FFF2-40B4-BE49-F238E27FC236}">
                  <a16:creationId xmlns:a16="http://schemas.microsoft.com/office/drawing/2014/main" id="{9603F081-C328-7E89-080C-5054847531EC}"/>
                </a:ext>
              </a:extLst>
            </p:cNvPr>
            <p:cNvSpPr/>
            <p:nvPr/>
          </p:nvSpPr>
          <p:spPr bwMode="ltGray">
            <a:xfrm>
              <a:off x="14232076" y="2373750"/>
              <a:ext cx="23525" cy="39625"/>
            </a:xfrm>
            <a:custGeom>
              <a:avLst/>
              <a:gdLst>
                <a:gd name="connsiteX0" fmla="*/ 577 w 23525"/>
                <a:gd name="connsiteY0" fmla="*/ 2038 h 39625"/>
                <a:gd name="connsiteX1" fmla="*/ 6672 w 23525"/>
                <a:gd name="connsiteY1" fmla="*/ 28176 h 39625"/>
                <a:gd name="connsiteX2" fmla="*/ 16220 w 23525"/>
                <a:gd name="connsiteY2" fmla="*/ 39213 h 39625"/>
                <a:gd name="connsiteX3" fmla="*/ 22179 w 23525"/>
                <a:gd name="connsiteY3" fmla="*/ 18628 h 39625"/>
                <a:gd name="connsiteX4" fmla="*/ 577 w 23525"/>
                <a:gd name="connsiteY4" fmla="*/ 2038 h 3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25" h="39625">
                  <a:moveTo>
                    <a:pt x="577" y="2038"/>
                  </a:moveTo>
                  <a:cubicBezTo>
                    <a:pt x="-1250" y="5356"/>
                    <a:pt x="1390" y="22962"/>
                    <a:pt x="6672" y="28176"/>
                  </a:cubicBezTo>
                  <a:cubicBezTo>
                    <a:pt x="12022" y="33457"/>
                    <a:pt x="13918" y="36166"/>
                    <a:pt x="16220" y="39213"/>
                  </a:cubicBezTo>
                  <a:cubicBezTo>
                    <a:pt x="18522" y="42260"/>
                    <a:pt x="26716" y="27702"/>
                    <a:pt x="22179" y="18628"/>
                  </a:cubicBezTo>
                  <a:cubicBezTo>
                    <a:pt x="17574" y="9554"/>
                    <a:pt x="4641" y="-5479"/>
                    <a:pt x="577" y="203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9" name="Freeform 478">
              <a:extLst>
                <a:ext uri="{FF2B5EF4-FFF2-40B4-BE49-F238E27FC236}">
                  <a16:creationId xmlns:a16="http://schemas.microsoft.com/office/drawing/2014/main" id="{A446947D-F899-E52C-E92E-14922E42553B}"/>
                </a:ext>
              </a:extLst>
            </p:cNvPr>
            <p:cNvSpPr/>
            <p:nvPr/>
          </p:nvSpPr>
          <p:spPr bwMode="ltGray">
            <a:xfrm>
              <a:off x="14266121" y="2577848"/>
              <a:ext cx="18469" cy="43608"/>
            </a:xfrm>
            <a:custGeom>
              <a:avLst/>
              <a:gdLst>
                <a:gd name="connsiteX0" fmla="*/ 8109 w 18469"/>
                <a:gd name="connsiteY0" fmla="*/ 203 h 43608"/>
                <a:gd name="connsiteX1" fmla="*/ 2963 w 18469"/>
                <a:gd name="connsiteY1" fmla="*/ 13069 h 43608"/>
                <a:gd name="connsiteX2" fmla="*/ 2963 w 18469"/>
                <a:gd name="connsiteY2" fmla="*/ 31217 h 43608"/>
                <a:gd name="connsiteX3" fmla="*/ 13052 w 18469"/>
                <a:gd name="connsiteY3" fmla="*/ 40087 h 43608"/>
                <a:gd name="connsiteX4" fmla="*/ 18470 w 18469"/>
                <a:gd name="connsiteY4" fmla="*/ 43608 h 43608"/>
                <a:gd name="connsiteX5" fmla="*/ 16168 w 18469"/>
                <a:gd name="connsiteY5" fmla="*/ 39071 h 43608"/>
                <a:gd name="connsiteX6" fmla="*/ 8109 w 18469"/>
                <a:gd name="connsiteY6" fmla="*/ 203 h 43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69" h="43608">
                  <a:moveTo>
                    <a:pt x="8109" y="203"/>
                  </a:moveTo>
                  <a:cubicBezTo>
                    <a:pt x="5198" y="-1693"/>
                    <a:pt x="4995" y="10225"/>
                    <a:pt x="2963" y="13069"/>
                  </a:cubicBezTo>
                  <a:cubicBezTo>
                    <a:pt x="-1573" y="20585"/>
                    <a:pt x="-355" y="20653"/>
                    <a:pt x="2963" y="31217"/>
                  </a:cubicBezTo>
                  <a:cubicBezTo>
                    <a:pt x="6281" y="41780"/>
                    <a:pt x="6214" y="39342"/>
                    <a:pt x="13052" y="40087"/>
                  </a:cubicBezTo>
                  <a:cubicBezTo>
                    <a:pt x="15152" y="40290"/>
                    <a:pt x="17048" y="41983"/>
                    <a:pt x="18470" y="43608"/>
                  </a:cubicBezTo>
                  <a:cubicBezTo>
                    <a:pt x="17861" y="42457"/>
                    <a:pt x="17116" y="40967"/>
                    <a:pt x="16168" y="39071"/>
                  </a:cubicBezTo>
                  <a:cubicBezTo>
                    <a:pt x="7839" y="21737"/>
                    <a:pt x="22939" y="9683"/>
                    <a:pt x="8109" y="2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0" name="Freeform 479">
              <a:extLst>
                <a:ext uri="{FF2B5EF4-FFF2-40B4-BE49-F238E27FC236}">
                  <a16:creationId xmlns:a16="http://schemas.microsoft.com/office/drawing/2014/main" id="{D9A93EB4-1376-3470-0704-9F94FFB26F73}"/>
                </a:ext>
              </a:extLst>
            </p:cNvPr>
            <p:cNvSpPr/>
            <p:nvPr/>
          </p:nvSpPr>
          <p:spPr bwMode="ltGray">
            <a:xfrm>
              <a:off x="14284590" y="2621456"/>
              <a:ext cx="2191" cy="3596"/>
            </a:xfrm>
            <a:custGeom>
              <a:avLst/>
              <a:gdLst>
                <a:gd name="connsiteX0" fmla="*/ 0 w 2191"/>
                <a:gd name="connsiteY0" fmla="*/ 0 h 3596"/>
                <a:gd name="connsiteX1" fmla="*/ 0 w 2191"/>
                <a:gd name="connsiteY1" fmla="*/ 0 h 3596"/>
                <a:gd name="connsiteX2" fmla="*/ 0 w 2191"/>
                <a:gd name="connsiteY2" fmla="*/ 0 h 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1" h="3596">
                  <a:moveTo>
                    <a:pt x="0" y="0"/>
                  </a:moveTo>
                  <a:cubicBezTo>
                    <a:pt x="3250" y="6230"/>
                    <a:pt x="2573" y="3115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1" name="Freeform 480">
              <a:extLst>
                <a:ext uri="{FF2B5EF4-FFF2-40B4-BE49-F238E27FC236}">
                  <a16:creationId xmlns:a16="http://schemas.microsoft.com/office/drawing/2014/main" id="{E79B04FD-77D0-D4B3-5518-040A2A94D6D7}"/>
                </a:ext>
              </a:extLst>
            </p:cNvPr>
            <p:cNvSpPr/>
            <p:nvPr/>
          </p:nvSpPr>
          <p:spPr bwMode="ltGray">
            <a:xfrm>
              <a:off x="14357097" y="2410332"/>
              <a:ext cx="28956" cy="32086"/>
            </a:xfrm>
            <a:custGeom>
              <a:avLst/>
              <a:gdLst>
                <a:gd name="connsiteX0" fmla="*/ 26356 w 28956"/>
                <a:gd name="connsiteY0" fmla="*/ 15294 h 32086"/>
                <a:gd name="connsiteX1" fmla="*/ 13152 w 28956"/>
                <a:gd name="connsiteY1" fmla="*/ 1006 h 32086"/>
                <a:gd name="connsiteX2" fmla="*/ 83 w 28956"/>
                <a:gd name="connsiteY2" fmla="*/ 11028 h 32086"/>
                <a:gd name="connsiteX3" fmla="*/ 19314 w 28956"/>
                <a:gd name="connsiteY3" fmla="*/ 32087 h 32086"/>
                <a:gd name="connsiteX4" fmla="*/ 26356 w 28956"/>
                <a:gd name="connsiteY4" fmla="*/ 15294 h 3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56" h="32086">
                  <a:moveTo>
                    <a:pt x="26356" y="15294"/>
                  </a:moveTo>
                  <a:cubicBezTo>
                    <a:pt x="20262" y="6220"/>
                    <a:pt x="16199" y="-3125"/>
                    <a:pt x="13152" y="1006"/>
                  </a:cubicBezTo>
                  <a:cubicBezTo>
                    <a:pt x="10104" y="5137"/>
                    <a:pt x="-1068" y="4595"/>
                    <a:pt x="83" y="11028"/>
                  </a:cubicBezTo>
                  <a:cubicBezTo>
                    <a:pt x="2453" y="24571"/>
                    <a:pt x="11730" y="32087"/>
                    <a:pt x="19314" y="32087"/>
                  </a:cubicBezTo>
                  <a:cubicBezTo>
                    <a:pt x="26898" y="32087"/>
                    <a:pt x="32451" y="24300"/>
                    <a:pt x="26356" y="1529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2" name="Freeform 481">
              <a:extLst>
                <a:ext uri="{FF2B5EF4-FFF2-40B4-BE49-F238E27FC236}">
                  <a16:creationId xmlns:a16="http://schemas.microsoft.com/office/drawing/2014/main" id="{F86B2FA0-394E-B5A6-CDC2-23DD67B7D627}"/>
                </a:ext>
              </a:extLst>
            </p:cNvPr>
            <p:cNvSpPr/>
            <p:nvPr/>
          </p:nvSpPr>
          <p:spPr bwMode="ltGray">
            <a:xfrm>
              <a:off x="14309987" y="2492660"/>
              <a:ext cx="9679" cy="20438"/>
            </a:xfrm>
            <a:custGeom>
              <a:avLst/>
              <a:gdLst>
                <a:gd name="connsiteX0" fmla="*/ 1960 w 9679"/>
                <a:gd name="connsiteY0" fmla="*/ 3254 h 20438"/>
                <a:gd name="connsiteX1" fmla="*/ 3179 w 9679"/>
                <a:gd name="connsiteY1" fmla="*/ 20318 h 20438"/>
                <a:gd name="connsiteX2" fmla="*/ 7852 w 9679"/>
                <a:gd name="connsiteY2" fmla="*/ 3524 h 20438"/>
                <a:gd name="connsiteX3" fmla="*/ 1960 w 9679"/>
                <a:gd name="connsiteY3" fmla="*/ 3254 h 2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79" h="20438">
                  <a:moveTo>
                    <a:pt x="1960" y="3254"/>
                  </a:moveTo>
                  <a:cubicBezTo>
                    <a:pt x="1554" y="7994"/>
                    <a:pt x="-2916" y="21875"/>
                    <a:pt x="3179" y="20318"/>
                  </a:cubicBezTo>
                  <a:cubicBezTo>
                    <a:pt x="9273" y="18828"/>
                    <a:pt x="11643" y="7249"/>
                    <a:pt x="7852" y="3524"/>
                  </a:cubicBezTo>
                  <a:cubicBezTo>
                    <a:pt x="3991" y="-268"/>
                    <a:pt x="2434" y="-1893"/>
                    <a:pt x="1960" y="32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3" name="Freeform 482">
              <a:extLst>
                <a:ext uri="{FF2B5EF4-FFF2-40B4-BE49-F238E27FC236}">
                  <a16:creationId xmlns:a16="http://schemas.microsoft.com/office/drawing/2014/main" id="{E375CB78-DEE7-4068-AFDF-9E44ED9A4199}"/>
                </a:ext>
              </a:extLst>
            </p:cNvPr>
            <p:cNvSpPr/>
            <p:nvPr/>
          </p:nvSpPr>
          <p:spPr bwMode="ltGray">
            <a:xfrm>
              <a:off x="14349320" y="2455168"/>
              <a:ext cx="16894" cy="23834"/>
            </a:xfrm>
            <a:custGeom>
              <a:avLst/>
              <a:gdLst>
                <a:gd name="connsiteX0" fmla="*/ 1089 w 16894"/>
                <a:gd name="connsiteY0" fmla="*/ 3097 h 23834"/>
                <a:gd name="connsiteX1" fmla="*/ 12669 w 16894"/>
                <a:gd name="connsiteY1" fmla="*/ 23275 h 23834"/>
                <a:gd name="connsiteX2" fmla="*/ 14361 w 16894"/>
                <a:gd name="connsiteY2" fmla="*/ 5399 h 23834"/>
                <a:gd name="connsiteX3" fmla="*/ 1089 w 16894"/>
                <a:gd name="connsiteY3" fmla="*/ 3097 h 2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94" h="23834">
                  <a:moveTo>
                    <a:pt x="1089" y="3097"/>
                  </a:moveTo>
                  <a:cubicBezTo>
                    <a:pt x="-3447" y="10613"/>
                    <a:pt x="7319" y="27067"/>
                    <a:pt x="12669" y="23275"/>
                  </a:cubicBezTo>
                  <a:cubicBezTo>
                    <a:pt x="18018" y="19483"/>
                    <a:pt x="17950" y="11425"/>
                    <a:pt x="14361" y="5399"/>
                  </a:cubicBezTo>
                  <a:cubicBezTo>
                    <a:pt x="10772" y="-628"/>
                    <a:pt x="6167" y="-1914"/>
                    <a:pt x="1089" y="309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4" name="Freeform 483">
              <a:extLst>
                <a:ext uri="{FF2B5EF4-FFF2-40B4-BE49-F238E27FC236}">
                  <a16:creationId xmlns:a16="http://schemas.microsoft.com/office/drawing/2014/main" id="{AE516065-25A5-F05A-295C-031F98D19EDA}"/>
                </a:ext>
              </a:extLst>
            </p:cNvPr>
            <p:cNvSpPr/>
            <p:nvPr/>
          </p:nvSpPr>
          <p:spPr bwMode="ltGray">
            <a:xfrm>
              <a:off x="14210465" y="2470859"/>
              <a:ext cx="15398" cy="11623"/>
            </a:xfrm>
            <a:custGeom>
              <a:avLst/>
              <a:gdLst>
                <a:gd name="connsiteX0" fmla="*/ 1941 w 15398"/>
                <a:gd name="connsiteY0" fmla="*/ 0 h 11623"/>
                <a:gd name="connsiteX1" fmla="*/ 10880 w 15398"/>
                <a:gd name="connsiteY1" fmla="*/ 10360 h 11623"/>
                <a:gd name="connsiteX2" fmla="*/ 1941 w 15398"/>
                <a:gd name="connsiteY2" fmla="*/ 0 h 11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98" h="11623">
                  <a:moveTo>
                    <a:pt x="1941" y="0"/>
                  </a:moveTo>
                  <a:cubicBezTo>
                    <a:pt x="-2595" y="11308"/>
                    <a:pt x="993" y="13407"/>
                    <a:pt x="10880" y="10360"/>
                  </a:cubicBezTo>
                  <a:cubicBezTo>
                    <a:pt x="20698" y="7313"/>
                    <a:pt x="13047" y="1557"/>
                    <a:pt x="1941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5" name="Freeform 484">
              <a:extLst>
                <a:ext uri="{FF2B5EF4-FFF2-40B4-BE49-F238E27FC236}">
                  <a16:creationId xmlns:a16="http://schemas.microsoft.com/office/drawing/2014/main" id="{66410751-62DB-3A12-2F6D-E8FF0C951422}"/>
                </a:ext>
              </a:extLst>
            </p:cNvPr>
            <p:cNvSpPr/>
            <p:nvPr/>
          </p:nvSpPr>
          <p:spPr bwMode="ltGray">
            <a:xfrm>
              <a:off x="14028587" y="2590680"/>
              <a:ext cx="54564" cy="56341"/>
            </a:xfrm>
            <a:custGeom>
              <a:avLst/>
              <a:gdLst>
                <a:gd name="connsiteX0" fmla="*/ 8440 w 54564"/>
                <a:gd name="connsiteY0" fmla="*/ 56304 h 56341"/>
                <a:gd name="connsiteX1" fmla="*/ 35999 w 54564"/>
                <a:gd name="connsiteY1" fmla="*/ 39714 h 56341"/>
                <a:gd name="connsiteX2" fmla="*/ 51844 w 54564"/>
                <a:gd name="connsiteY2" fmla="*/ 30776 h 56341"/>
                <a:gd name="connsiteX3" fmla="*/ 28821 w 54564"/>
                <a:gd name="connsiteY3" fmla="*/ 1659 h 56341"/>
                <a:gd name="connsiteX4" fmla="*/ 10133 w 54564"/>
                <a:gd name="connsiteY4" fmla="*/ 4164 h 56341"/>
                <a:gd name="connsiteX5" fmla="*/ 15008 w 54564"/>
                <a:gd name="connsiteY5" fmla="*/ 16149 h 56341"/>
                <a:gd name="connsiteX6" fmla="*/ 2345 w 54564"/>
                <a:gd name="connsiteY6" fmla="*/ 31114 h 56341"/>
                <a:gd name="connsiteX7" fmla="*/ 8440 w 54564"/>
                <a:gd name="connsiteY7" fmla="*/ 56304 h 5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564" h="56341">
                  <a:moveTo>
                    <a:pt x="8440" y="56304"/>
                  </a:moveTo>
                  <a:cubicBezTo>
                    <a:pt x="23946" y="57049"/>
                    <a:pt x="26858" y="46486"/>
                    <a:pt x="35999" y="39714"/>
                  </a:cubicBezTo>
                  <a:cubicBezTo>
                    <a:pt x="45141" y="32943"/>
                    <a:pt x="60919" y="44454"/>
                    <a:pt x="51844" y="30776"/>
                  </a:cubicBezTo>
                  <a:cubicBezTo>
                    <a:pt x="42703" y="17165"/>
                    <a:pt x="36812" y="3893"/>
                    <a:pt x="28821" y="1659"/>
                  </a:cubicBezTo>
                  <a:cubicBezTo>
                    <a:pt x="20764" y="-576"/>
                    <a:pt x="16498" y="-1253"/>
                    <a:pt x="10133" y="4164"/>
                  </a:cubicBezTo>
                  <a:cubicBezTo>
                    <a:pt x="8710" y="5789"/>
                    <a:pt x="16024" y="14795"/>
                    <a:pt x="15008" y="16149"/>
                  </a:cubicBezTo>
                  <a:cubicBezTo>
                    <a:pt x="8642" y="24546"/>
                    <a:pt x="1058" y="23327"/>
                    <a:pt x="2345" y="31114"/>
                  </a:cubicBezTo>
                  <a:cubicBezTo>
                    <a:pt x="3835" y="40188"/>
                    <a:pt x="-7067" y="55559"/>
                    <a:pt x="8440" y="563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6" name="Freeform 485">
              <a:extLst>
                <a:ext uri="{FF2B5EF4-FFF2-40B4-BE49-F238E27FC236}">
                  <a16:creationId xmlns:a16="http://schemas.microsoft.com/office/drawing/2014/main" id="{4750BB53-8C7B-C2C3-D99E-7111DAAD01BC}"/>
                </a:ext>
              </a:extLst>
            </p:cNvPr>
            <p:cNvSpPr/>
            <p:nvPr/>
          </p:nvSpPr>
          <p:spPr bwMode="ltGray">
            <a:xfrm>
              <a:off x="13601130" y="2326704"/>
              <a:ext cx="310052" cy="567576"/>
            </a:xfrm>
            <a:custGeom>
              <a:avLst/>
              <a:gdLst>
                <a:gd name="connsiteX0" fmla="*/ 21686 w 310052"/>
                <a:gd name="connsiteY0" fmla="*/ 303149 h 567576"/>
                <a:gd name="connsiteX1" fmla="*/ 22363 w 310052"/>
                <a:gd name="connsiteY1" fmla="*/ 336329 h 567576"/>
                <a:gd name="connsiteX2" fmla="*/ 35162 w 310052"/>
                <a:gd name="connsiteY2" fmla="*/ 356846 h 567576"/>
                <a:gd name="connsiteX3" fmla="*/ 22092 w 310052"/>
                <a:gd name="connsiteY3" fmla="*/ 384135 h 567576"/>
                <a:gd name="connsiteX4" fmla="*/ 16066 w 310052"/>
                <a:gd name="connsiteY4" fmla="*/ 427134 h 567576"/>
                <a:gd name="connsiteX5" fmla="*/ 21077 w 310052"/>
                <a:gd name="connsiteY5" fmla="*/ 439255 h 567576"/>
                <a:gd name="connsiteX6" fmla="*/ 8211 w 310052"/>
                <a:gd name="connsiteY6" fmla="*/ 453746 h 567576"/>
                <a:gd name="connsiteX7" fmla="*/ 9497 w 310052"/>
                <a:gd name="connsiteY7" fmla="*/ 495187 h 567576"/>
                <a:gd name="connsiteX8" fmla="*/ 51074 w 310052"/>
                <a:gd name="connsiteY8" fmla="*/ 504058 h 567576"/>
                <a:gd name="connsiteX9" fmla="*/ 84864 w 310052"/>
                <a:gd name="connsiteY9" fmla="*/ 531279 h 567576"/>
                <a:gd name="connsiteX10" fmla="*/ 129488 w 310052"/>
                <a:gd name="connsiteY10" fmla="*/ 560329 h 567576"/>
                <a:gd name="connsiteX11" fmla="*/ 191853 w 310052"/>
                <a:gd name="connsiteY11" fmla="*/ 554437 h 567576"/>
                <a:gd name="connsiteX12" fmla="*/ 173164 w 310052"/>
                <a:gd name="connsiteY12" fmla="*/ 503651 h 567576"/>
                <a:gd name="connsiteX13" fmla="*/ 122039 w 310052"/>
                <a:gd name="connsiteY13" fmla="*/ 460517 h 567576"/>
                <a:gd name="connsiteX14" fmla="*/ 116080 w 310052"/>
                <a:gd name="connsiteY14" fmla="*/ 381020 h 567576"/>
                <a:gd name="connsiteX15" fmla="*/ 127253 w 310052"/>
                <a:gd name="connsiteY15" fmla="*/ 329896 h 567576"/>
                <a:gd name="connsiteX16" fmla="*/ 126644 w 310052"/>
                <a:gd name="connsiteY16" fmla="*/ 293736 h 567576"/>
                <a:gd name="connsiteX17" fmla="*/ 135582 w 310052"/>
                <a:gd name="connsiteY17" fmla="*/ 235976 h 567576"/>
                <a:gd name="connsiteX18" fmla="*/ 154136 w 310052"/>
                <a:gd name="connsiteY18" fmla="*/ 207942 h 567576"/>
                <a:gd name="connsiteX19" fmla="*/ 192598 w 310052"/>
                <a:gd name="connsiteY19" fmla="*/ 168329 h 567576"/>
                <a:gd name="connsiteX20" fmla="*/ 225101 w 310052"/>
                <a:gd name="connsiteY20" fmla="*/ 122961 h 567576"/>
                <a:gd name="connsiteX21" fmla="*/ 278866 w 310052"/>
                <a:gd name="connsiteY21" fmla="*/ 72581 h 567576"/>
                <a:gd name="connsiteX22" fmla="*/ 309541 w 310052"/>
                <a:gd name="connsiteY22" fmla="*/ 45157 h 567576"/>
                <a:gd name="connsiteX23" fmla="*/ 279882 w 310052"/>
                <a:gd name="connsiteY23" fmla="*/ 465 h 567576"/>
                <a:gd name="connsiteX24" fmla="*/ 230180 w 310052"/>
                <a:gd name="connsiteY24" fmla="*/ 20373 h 567576"/>
                <a:gd name="connsiteX25" fmla="*/ 196796 w 310052"/>
                <a:gd name="connsiteY25" fmla="*/ 65132 h 567576"/>
                <a:gd name="connsiteX26" fmla="*/ 135244 w 310052"/>
                <a:gd name="connsiteY26" fmla="*/ 79420 h 567576"/>
                <a:gd name="connsiteX27" fmla="*/ 95901 w 310052"/>
                <a:gd name="connsiteY27" fmla="*/ 114293 h 567576"/>
                <a:gd name="connsiteX28" fmla="*/ 83578 w 310052"/>
                <a:gd name="connsiteY28" fmla="*/ 166298 h 567576"/>
                <a:gd name="connsiteX29" fmla="*/ 52903 w 310052"/>
                <a:gd name="connsiteY29" fmla="*/ 196634 h 567576"/>
                <a:gd name="connsiteX30" fmla="*/ 49178 w 310052"/>
                <a:gd name="connsiteY30" fmla="*/ 225209 h 567576"/>
                <a:gd name="connsiteX31" fmla="*/ 41730 w 310052"/>
                <a:gd name="connsiteY31" fmla="*/ 268817 h 567576"/>
                <a:gd name="connsiteX32" fmla="*/ 21686 w 310052"/>
                <a:gd name="connsiteY32" fmla="*/ 303149 h 56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10052" h="567576">
                  <a:moveTo>
                    <a:pt x="21686" y="303149"/>
                  </a:moveTo>
                  <a:cubicBezTo>
                    <a:pt x="17149" y="311410"/>
                    <a:pt x="10242" y="330302"/>
                    <a:pt x="22363" y="336329"/>
                  </a:cubicBezTo>
                  <a:cubicBezTo>
                    <a:pt x="34552" y="342355"/>
                    <a:pt x="42001" y="343303"/>
                    <a:pt x="35162" y="356846"/>
                  </a:cubicBezTo>
                  <a:cubicBezTo>
                    <a:pt x="28322" y="370389"/>
                    <a:pt x="27442" y="370525"/>
                    <a:pt x="22092" y="384135"/>
                  </a:cubicBezTo>
                  <a:cubicBezTo>
                    <a:pt x="16743" y="397678"/>
                    <a:pt x="10717" y="418128"/>
                    <a:pt x="16066" y="427134"/>
                  </a:cubicBezTo>
                  <a:cubicBezTo>
                    <a:pt x="21415" y="436208"/>
                    <a:pt x="30151" y="436208"/>
                    <a:pt x="21077" y="439255"/>
                  </a:cubicBezTo>
                  <a:cubicBezTo>
                    <a:pt x="11935" y="442302"/>
                    <a:pt x="9701" y="441693"/>
                    <a:pt x="8211" y="453746"/>
                  </a:cubicBezTo>
                  <a:cubicBezTo>
                    <a:pt x="6722" y="465799"/>
                    <a:pt x="-10275" y="485369"/>
                    <a:pt x="9497" y="495187"/>
                  </a:cubicBezTo>
                  <a:cubicBezTo>
                    <a:pt x="29270" y="505006"/>
                    <a:pt x="36651" y="485233"/>
                    <a:pt x="51074" y="504058"/>
                  </a:cubicBezTo>
                  <a:cubicBezTo>
                    <a:pt x="65498" y="522882"/>
                    <a:pt x="73420" y="523763"/>
                    <a:pt x="84864" y="531279"/>
                  </a:cubicBezTo>
                  <a:cubicBezTo>
                    <a:pt x="96240" y="538795"/>
                    <a:pt x="108158" y="553557"/>
                    <a:pt x="129488" y="560329"/>
                  </a:cubicBezTo>
                  <a:cubicBezTo>
                    <a:pt x="150750" y="567100"/>
                    <a:pt x="185014" y="574819"/>
                    <a:pt x="191853" y="554437"/>
                  </a:cubicBezTo>
                  <a:cubicBezTo>
                    <a:pt x="198692" y="534055"/>
                    <a:pt x="198218" y="518752"/>
                    <a:pt x="173164" y="503651"/>
                  </a:cubicBezTo>
                  <a:cubicBezTo>
                    <a:pt x="148110" y="488551"/>
                    <a:pt x="131181" y="488416"/>
                    <a:pt x="122039" y="460517"/>
                  </a:cubicBezTo>
                  <a:cubicBezTo>
                    <a:pt x="112898" y="432619"/>
                    <a:pt x="111544" y="400658"/>
                    <a:pt x="116080" y="381020"/>
                  </a:cubicBezTo>
                  <a:cubicBezTo>
                    <a:pt x="120617" y="361451"/>
                    <a:pt x="123462" y="351768"/>
                    <a:pt x="127253" y="329896"/>
                  </a:cubicBezTo>
                  <a:cubicBezTo>
                    <a:pt x="131046" y="308024"/>
                    <a:pt x="122107" y="313509"/>
                    <a:pt x="126644" y="293736"/>
                  </a:cubicBezTo>
                  <a:cubicBezTo>
                    <a:pt x="131181" y="273964"/>
                    <a:pt x="123394" y="246539"/>
                    <a:pt x="135582" y="235976"/>
                  </a:cubicBezTo>
                  <a:cubicBezTo>
                    <a:pt x="147771" y="225413"/>
                    <a:pt x="146552" y="226090"/>
                    <a:pt x="154136" y="207942"/>
                  </a:cubicBezTo>
                  <a:cubicBezTo>
                    <a:pt x="161720" y="189862"/>
                    <a:pt x="175873" y="189862"/>
                    <a:pt x="192598" y="168329"/>
                  </a:cubicBezTo>
                  <a:cubicBezTo>
                    <a:pt x="209323" y="146796"/>
                    <a:pt x="190160" y="144020"/>
                    <a:pt x="225101" y="122961"/>
                  </a:cubicBezTo>
                  <a:cubicBezTo>
                    <a:pt x="260041" y="101834"/>
                    <a:pt x="270537" y="79352"/>
                    <a:pt x="278866" y="72581"/>
                  </a:cubicBezTo>
                  <a:cubicBezTo>
                    <a:pt x="287195" y="65809"/>
                    <a:pt x="314077" y="66216"/>
                    <a:pt x="309541" y="45157"/>
                  </a:cubicBezTo>
                  <a:cubicBezTo>
                    <a:pt x="305004" y="24030"/>
                    <a:pt x="292748" y="2767"/>
                    <a:pt x="279882" y="465"/>
                  </a:cubicBezTo>
                  <a:cubicBezTo>
                    <a:pt x="266948" y="-1770"/>
                    <a:pt x="233971" y="3918"/>
                    <a:pt x="230180" y="20373"/>
                  </a:cubicBezTo>
                  <a:cubicBezTo>
                    <a:pt x="224559" y="44818"/>
                    <a:pt x="228689" y="54840"/>
                    <a:pt x="196796" y="65132"/>
                  </a:cubicBezTo>
                  <a:cubicBezTo>
                    <a:pt x="164903" y="75425"/>
                    <a:pt x="156506" y="63236"/>
                    <a:pt x="135244" y="79420"/>
                  </a:cubicBezTo>
                  <a:cubicBezTo>
                    <a:pt x="113981" y="95604"/>
                    <a:pt x="111882" y="83347"/>
                    <a:pt x="95901" y="114293"/>
                  </a:cubicBezTo>
                  <a:cubicBezTo>
                    <a:pt x="79921" y="145171"/>
                    <a:pt x="86624" y="148624"/>
                    <a:pt x="83578" y="166298"/>
                  </a:cubicBezTo>
                  <a:cubicBezTo>
                    <a:pt x="80530" y="183971"/>
                    <a:pt x="65092" y="183091"/>
                    <a:pt x="52903" y="196634"/>
                  </a:cubicBezTo>
                  <a:cubicBezTo>
                    <a:pt x="40714" y="210177"/>
                    <a:pt x="43084" y="208619"/>
                    <a:pt x="49178" y="225209"/>
                  </a:cubicBezTo>
                  <a:cubicBezTo>
                    <a:pt x="55273" y="241799"/>
                    <a:pt x="49314" y="255207"/>
                    <a:pt x="41730" y="268817"/>
                  </a:cubicBezTo>
                  <a:cubicBezTo>
                    <a:pt x="34146" y="282428"/>
                    <a:pt x="26224" y="294820"/>
                    <a:pt x="21686" y="30314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7" name="Freeform 486">
              <a:extLst>
                <a:ext uri="{FF2B5EF4-FFF2-40B4-BE49-F238E27FC236}">
                  <a16:creationId xmlns:a16="http://schemas.microsoft.com/office/drawing/2014/main" id="{16C8E6E2-FA29-21C4-ECD6-C012CB8B637B}"/>
                </a:ext>
              </a:extLst>
            </p:cNvPr>
            <p:cNvSpPr/>
            <p:nvPr/>
          </p:nvSpPr>
          <p:spPr bwMode="ltGray">
            <a:xfrm>
              <a:off x="13560679" y="2954722"/>
              <a:ext cx="74020" cy="68105"/>
            </a:xfrm>
            <a:custGeom>
              <a:avLst/>
              <a:gdLst>
                <a:gd name="connsiteX0" fmla="*/ 39318 w 74020"/>
                <a:gd name="connsiteY0" fmla="*/ 431 h 68105"/>
                <a:gd name="connsiteX1" fmla="*/ 6544 w 74020"/>
                <a:gd name="connsiteY1" fmla="*/ 13703 h 68105"/>
                <a:gd name="connsiteX2" fmla="*/ 12029 w 74020"/>
                <a:gd name="connsiteY2" fmla="*/ 56702 h 68105"/>
                <a:gd name="connsiteX3" fmla="*/ 26316 w 74020"/>
                <a:gd name="connsiteY3" fmla="*/ 66317 h 68105"/>
                <a:gd name="connsiteX4" fmla="*/ 56314 w 74020"/>
                <a:gd name="connsiteY4" fmla="*/ 44310 h 68105"/>
                <a:gd name="connsiteX5" fmla="*/ 72159 w 74020"/>
                <a:gd name="connsiteY5" fmla="*/ 27449 h 68105"/>
                <a:gd name="connsiteX6" fmla="*/ 39318 w 74020"/>
                <a:gd name="connsiteY6" fmla="*/ 431 h 6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020" h="68105">
                  <a:moveTo>
                    <a:pt x="39318" y="431"/>
                  </a:moveTo>
                  <a:cubicBezTo>
                    <a:pt x="16498" y="-1058"/>
                    <a:pt x="12638" y="838"/>
                    <a:pt x="6544" y="13703"/>
                  </a:cubicBezTo>
                  <a:cubicBezTo>
                    <a:pt x="-6390" y="40992"/>
                    <a:pt x="2210" y="49118"/>
                    <a:pt x="12029" y="56702"/>
                  </a:cubicBezTo>
                  <a:cubicBezTo>
                    <a:pt x="21915" y="64218"/>
                    <a:pt x="11081" y="71599"/>
                    <a:pt x="26316" y="66317"/>
                  </a:cubicBezTo>
                  <a:cubicBezTo>
                    <a:pt x="41552" y="61036"/>
                    <a:pt x="47240" y="45123"/>
                    <a:pt x="56314" y="44310"/>
                  </a:cubicBezTo>
                  <a:cubicBezTo>
                    <a:pt x="65455" y="43565"/>
                    <a:pt x="78998" y="37200"/>
                    <a:pt x="72159" y="27449"/>
                  </a:cubicBezTo>
                  <a:cubicBezTo>
                    <a:pt x="65320" y="17631"/>
                    <a:pt x="62070" y="1921"/>
                    <a:pt x="39318" y="4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8" name="Freeform 487">
              <a:extLst>
                <a:ext uri="{FF2B5EF4-FFF2-40B4-BE49-F238E27FC236}">
                  <a16:creationId xmlns:a16="http://schemas.microsoft.com/office/drawing/2014/main" id="{9EEDD350-4100-E435-93F9-E2244379C8F9}"/>
                </a:ext>
              </a:extLst>
            </p:cNvPr>
            <p:cNvSpPr/>
            <p:nvPr/>
          </p:nvSpPr>
          <p:spPr bwMode="ltGray">
            <a:xfrm>
              <a:off x="13933436" y="2047322"/>
              <a:ext cx="31810" cy="23199"/>
            </a:xfrm>
            <a:custGeom>
              <a:avLst/>
              <a:gdLst>
                <a:gd name="connsiteX0" fmla="*/ 2356 w 31810"/>
                <a:gd name="connsiteY0" fmla="*/ 11765 h 23199"/>
                <a:gd name="connsiteX1" fmla="*/ 16983 w 31810"/>
                <a:gd name="connsiteY1" fmla="*/ 23141 h 23199"/>
                <a:gd name="connsiteX2" fmla="*/ 31203 w 31810"/>
                <a:gd name="connsiteY2" fmla="*/ 1540 h 23199"/>
                <a:gd name="connsiteX3" fmla="*/ 2831 w 31810"/>
                <a:gd name="connsiteY3" fmla="*/ 7364 h 23199"/>
                <a:gd name="connsiteX4" fmla="*/ 2356 w 31810"/>
                <a:gd name="connsiteY4" fmla="*/ 11765 h 23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10" h="23199">
                  <a:moveTo>
                    <a:pt x="2356" y="11765"/>
                  </a:moveTo>
                  <a:cubicBezTo>
                    <a:pt x="4253" y="17385"/>
                    <a:pt x="6758" y="23886"/>
                    <a:pt x="16983" y="23141"/>
                  </a:cubicBezTo>
                  <a:cubicBezTo>
                    <a:pt x="27276" y="22396"/>
                    <a:pt x="33912" y="7161"/>
                    <a:pt x="31203" y="1540"/>
                  </a:cubicBezTo>
                  <a:cubicBezTo>
                    <a:pt x="28562" y="-4080"/>
                    <a:pt x="16171" y="7499"/>
                    <a:pt x="2831" y="7364"/>
                  </a:cubicBezTo>
                  <a:cubicBezTo>
                    <a:pt x="-2045" y="7228"/>
                    <a:pt x="460" y="6077"/>
                    <a:pt x="2356" y="1176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9" name="Freeform 488">
              <a:extLst>
                <a:ext uri="{FF2B5EF4-FFF2-40B4-BE49-F238E27FC236}">
                  <a16:creationId xmlns:a16="http://schemas.microsoft.com/office/drawing/2014/main" id="{3A77E06E-F0B7-F0DA-01EE-EAF045466C87}"/>
                </a:ext>
              </a:extLst>
            </p:cNvPr>
            <p:cNvSpPr/>
            <p:nvPr/>
          </p:nvSpPr>
          <p:spPr bwMode="ltGray">
            <a:xfrm>
              <a:off x="13209356" y="1906049"/>
              <a:ext cx="415093" cy="242995"/>
            </a:xfrm>
            <a:custGeom>
              <a:avLst/>
              <a:gdLst>
                <a:gd name="connsiteX0" fmla="*/ 46516 w 415093"/>
                <a:gd name="connsiteY0" fmla="*/ 223597 h 242995"/>
                <a:gd name="connsiteX1" fmla="*/ 106443 w 415093"/>
                <a:gd name="connsiteY1" fmla="*/ 240526 h 242995"/>
                <a:gd name="connsiteX2" fmla="*/ 162375 w 415093"/>
                <a:gd name="connsiteY2" fmla="*/ 242557 h 242995"/>
                <a:gd name="connsiteX3" fmla="*/ 191492 w 415093"/>
                <a:gd name="connsiteY3" fmla="*/ 208023 h 242995"/>
                <a:gd name="connsiteX4" fmla="*/ 244648 w 415093"/>
                <a:gd name="connsiteY4" fmla="*/ 199694 h 242995"/>
                <a:gd name="connsiteX5" fmla="*/ 299903 w 415093"/>
                <a:gd name="connsiteY5" fmla="*/ 187912 h 242995"/>
                <a:gd name="connsiteX6" fmla="*/ 353939 w 415093"/>
                <a:gd name="connsiteY6" fmla="*/ 196782 h 242995"/>
                <a:gd name="connsiteX7" fmla="*/ 376895 w 415093"/>
                <a:gd name="connsiteY7" fmla="*/ 175181 h 242995"/>
                <a:gd name="connsiteX8" fmla="*/ 392198 w 415093"/>
                <a:gd name="connsiteY8" fmla="*/ 132995 h 242995"/>
                <a:gd name="connsiteX9" fmla="*/ 390573 w 415093"/>
                <a:gd name="connsiteY9" fmla="*/ 94872 h 242995"/>
                <a:gd name="connsiteX10" fmla="*/ 391791 w 415093"/>
                <a:gd name="connsiteY10" fmla="*/ 65281 h 242995"/>
                <a:gd name="connsiteX11" fmla="*/ 404252 w 415093"/>
                <a:gd name="connsiteY11" fmla="*/ 52550 h 242995"/>
                <a:gd name="connsiteX12" fmla="*/ 409939 w 415093"/>
                <a:gd name="connsiteY12" fmla="*/ 34945 h 242995"/>
                <a:gd name="connsiteX13" fmla="*/ 393214 w 415093"/>
                <a:gd name="connsiteY13" fmla="*/ 18287 h 242995"/>
                <a:gd name="connsiteX14" fmla="*/ 349132 w 415093"/>
                <a:gd name="connsiteY14" fmla="*/ 884 h 242995"/>
                <a:gd name="connsiteX15" fmla="*/ 316561 w 415093"/>
                <a:gd name="connsiteY15" fmla="*/ 14901 h 242995"/>
                <a:gd name="connsiteX16" fmla="*/ 265369 w 415093"/>
                <a:gd name="connsiteY16" fmla="*/ 11718 h 242995"/>
                <a:gd name="connsiteX17" fmla="*/ 241872 w 415093"/>
                <a:gd name="connsiteY17" fmla="*/ 27564 h 242995"/>
                <a:gd name="connsiteX18" fmla="*/ 228803 w 415093"/>
                <a:gd name="connsiteY18" fmla="*/ 53498 h 242995"/>
                <a:gd name="connsiteX19" fmla="*/ 221287 w 415093"/>
                <a:gd name="connsiteY19" fmla="*/ 76521 h 242995"/>
                <a:gd name="connsiteX20" fmla="*/ 216614 w 415093"/>
                <a:gd name="connsiteY20" fmla="*/ 88371 h 242995"/>
                <a:gd name="connsiteX21" fmla="*/ 204290 w 415093"/>
                <a:gd name="connsiteY21" fmla="*/ 96768 h 242995"/>
                <a:gd name="connsiteX22" fmla="*/ 170365 w 415093"/>
                <a:gd name="connsiteY22" fmla="*/ 124328 h 242995"/>
                <a:gd name="connsiteX23" fmla="*/ 138607 w 415093"/>
                <a:gd name="connsiteY23" fmla="*/ 126901 h 242995"/>
                <a:gd name="connsiteX24" fmla="*/ 104886 w 415093"/>
                <a:gd name="connsiteY24" fmla="*/ 136042 h 242995"/>
                <a:gd name="connsiteX25" fmla="*/ 87957 w 415093"/>
                <a:gd name="connsiteY25" fmla="*/ 135568 h 242995"/>
                <a:gd name="connsiteX26" fmla="*/ 21867 w 415093"/>
                <a:gd name="connsiteY26" fmla="*/ 136787 h 242995"/>
                <a:gd name="connsiteX27" fmla="*/ 1282 w 415093"/>
                <a:gd name="connsiteY27" fmla="*/ 180531 h 242995"/>
                <a:gd name="connsiteX28" fmla="*/ 46516 w 415093"/>
                <a:gd name="connsiteY28" fmla="*/ 223597 h 242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093" h="242995">
                  <a:moveTo>
                    <a:pt x="46516" y="223597"/>
                  </a:moveTo>
                  <a:cubicBezTo>
                    <a:pt x="67033" y="228879"/>
                    <a:pt x="77529" y="236057"/>
                    <a:pt x="106443" y="240526"/>
                  </a:cubicBezTo>
                  <a:cubicBezTo>
                    <a:pt x="135289" y="245063"/>
                    <a:pt x="149442" y="241812"/>
                    <a:pt x="162375" y="242557"/>
                  </a:cubicBezTo>
                  <a:cubicBezTo>
                    <a:pt x="175308" y="243302"/>
                    <a:pt x="175579" y="219331"/>
                    <a:pt x="191492" y="208023"/>
                  </a:cubicBezTo>
                  <a:cubicBezTo>
                    <a:pt x="207473" y="196715"/>
                    <a:pt x="224131" y="205788"/>
                    <a:pt x="244648" y="199694"/>
                  </a:cubicBezTo>
                  <a:cubicBezTo>
                    <a:pt x="265166" y="193667"/>
                    <a:pt x="274036" y="184864"/>
                    <a:pt x="299903" y="187912"/>
                  </a:cubicBezTo>
                  <a:cubicBezTo>
                    <a:pt x="325770" y="190959"/>
                    <a:pt x="343308" y="204299"/>
                    <a:pt x="353939" y="196782"/>
                  </a:cubicBezTo>
                  <a:cubicBezTo>
                    <a:pt x="364571" y="189266"/>
                    <a:pt x="366264" y="187302"/>
                    <a:pt x="376895" y="175181"/>
                  </a:cubicBezTo>
                  <a:cubicBezTo>
                    <a:pt x="387526" y="163128"/>
                    <a:pt x="388406" y="153580"/>
                    <a:pt x="392198" y="132995"/>
                  </a:cubicBezTo>
                  <a:cubicBezTo>
                    <a:pt x="395991" y="112410"/>
                    <a:pt x="382989" y="108483"/>
                    <a:pt x="390573" y="94872"/>
                  </a:cubicBezTo>
                  <a:cubicBezTo>
                    <a:pt x="398157" y="81329"/>
                    <a:pt x="391791" y="69818"/>
                    <a:pt x="391791" y="65281"/>
                  </a:cubicBezTo>
                  <a:cubicBezTo>
                    <a:pt x="391791" y="60744"/>
                    <a:pt x="394365" y="57832"/>
                    <a:pt x="404252" y="52550"/>
                  </a:cubicBezTo>
                  <a:cubicBezTo>
                    <a:pt x="414138" y="47269"/>
                    <a:pt x="419825" y="41716"/>
                    <a:pt x="409939" y="34945"/>
                  </a:cubicBezTo>
                  <a:cubicBezTo>
                    <a:pt x="400053" y="28173"/>
                    <a:pt x="409195" y="27496"/>
                    <a:pt x="393214" y="18287"/>
                  </a:cubicBezTo>
                  <a:cubicBezTo>
                    <a:pt x="377234" y="9078"/>
                    <a:pt x="368159" y="-3450"/>
                    <a:pt x="349132" y="884"/>
                  </a:cubicBezTo>
                  <a:cubicBezTo>
                    <a:pt x="330104" y="5218"/>
                    <a:pt x="340871" y="12802"/>
                    <a:pt x="316561" y="14901"/>
                  </a:cubicBezTo>
                  <a:cubicBezTo>
                    <a:pt x="292251" y="17000"/>
                    <a:pt x="283584" y="-335"/>
                    <a:pt x="265369" y="11718"/>
                  </a:cubicBezTo>
                  <a:cubicBezTo>
                    <a:pt x="247154" y="23772"/>
                    <a:pt x="256295" y="29053"/>
                    <a:pt x="241872" y="27564"/>
                  </a:cubicBezTo>
                  <a:cubicBezTo>
                    <a:pt x="227449" y="26074"/>
                    <a:pt x="225011" y="49774"/>
                    <a:pt x="228803" y="53498"/>
                  </a:cubicBezTo>
                  <a:cubicBezTo>
                    <a:pt x="232595" y="57290"/>
                    <a:pt x="229616" y="71984"/>
                    <a:pt x="221287" y="76521"/>
                  </a:cubicBezTo>
                  <a:cubicBezTo>
                    <a:pt x="212958" y="81058"/>
                    <a:pt x="221964" y="83090"/>
                    <a:pt x="216614" y="88371"/>
                  </a:cubicBezTo>
                  <a:cubicBezTo>
                    <a:pt x="211265" y="93653"/>
                    <a:pt x="211604" y="86949"/>
                    <a:pt x="204290" y="96768"/>
                  </a:cubicBezTo>
                  <a:cubicBezTo>
                    <a:pt x="196977" y="106586"/>
                    <a:pt x="183299" y="121281"/>
                    <a:pt x="170365" y="124328"/>
                  </a:cubicBezTo>
                  <a:cubicBezTo>
                    <a:pt x="157432" y="127375"/>
                    <a:pt x="150796" y="123109"/>
                    <a:pt x="138607" y="126901"/>
                  </a:cubicBezTo>
                  <a:cubicBezTo>
                    <a:pt x="126419" y="130693"/>
                    <a:pt x="123169" y="129813"/>
                    <a:pt x="104886" y="136042"/>
                  </a:cubicBezTo>
                  <a:cubicBezTo>
                    <a:pt x="86670" y="142272"/>
                    <a:pt x="98520" y="142001"/>
                    <a:pt x="87957" y="135568"/>
                  </a:cubicBezTo>
                  <a:cubicBezTo>
                    <a:pt x="72924" y="126427"/>
                    <a:pt x="39338" y="126562"/>
                    <a:pt x="21867" y="136787"/>
                  </a:cubicBezTo>
                  <a:cubicBezTo>
                    <a:pt x="4397" y="147012"/>
                    <a:pt x="-3255" y="166243"/>
                    <a:pt x="1282" y="180531"/>
                  </a:cubicBezTo>
                  <a:cubicBezTo>
                    <a:pt x="5955" y="194886"/>
                    <a:pt x="25998" y="218315"/>
                    <a:pt x="46516" y="22359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0" name="Freeform 489">
              <a:extLst>
                <a:ext uri="{FF2B5EF4-FFF2-40B4-BE49-F238E27FC236}">
                  <a16:creationId xmlns:a16="http://schemas.microsoft.com/office/drawing/2014/main" id="{9F357AEB-61E7-12AF-E9BF-48385A85E3AA}"/>
                </a:ext>
              </a:extLst>
            </p:cNvPr>
            <p:cNvSpPr/>
            <p:nvPr/>
          </p:nvSpPr>
          <p:spPr bwMode="ltGray">
            <a:xfrm>
              <a:off x="13442949" y="1876293"/>
              <a:ext cx="31228" cy="38796"/>
            </a:xfrm>
            <a:custGeom>
              <a:avLst/>
              <a:gdLst>
                <a:gd name="connsiteX0" fmla="*/ 13290 w 31228"/>
                <a:gd name="connsiteY0" fmla="*/ 38698 h 38796"/>
                <a:gd name="connsiteX1" fmla="*/ 22906 w 31228"/>
                <a:gd name="connsiteY1" fmla="*/ 20551 h 38796"/>
                <a:gd name="connsiteX2" fmla="*/ 29609 w 31228"/>
                <a:gd name="connsiteY2" fmla="*/ 439 h 38796"/>
                <a:gd name="connsiteX3" fmla="*/ 10582 w 31228"/>
                <a:gd name="connsiteY3" fmla="*/ 7279 h 38796"/>
                <a:gd name="connsiteX4" fmla="*/ 1575 w 31228"/>
                <a:gd name="connsiteY4" fmla="*/ 16352 h 38796"/>
                <a:gd name="connsiteX5" fmla="*/ 13290 w 31228"/>
                <a:gd name="connsiteY5" fmla="*/ 38698 h 38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28" h="38796">
                  <a:moveTo>
                    <a:pt x="13290" y="38698"/>
                  </a:moveTo>
                  <a:cubicBezTo>
                    <a:pt x="17082" y="37073"/>
                    <a:pt x="17624" y="24546"/>
                    <a:pt x="22906" y="20551"/>
                  </a:cubicBezTo>
                  <a:cubicBezTo>
                    <a:pt x="28255" y="16555"/>
                    <a:pt x="34146" y="2674"/>
                    <a:pt x="29609" y="439"/>
                  </a:cubicBezTo>
                  <a:cubicBezTo>
                    <a:pt x="25073" y="-1795"/>
                    <a:pt x="18030" y="5112"/>
                    <a:pt x="10582" y="7279"/>
                  </a:cubicBezTo>
                  <a:cubicBezTo>
                    <a:pt x="2998" y="10326"/>
                    <a:pt x="-2961" y="9513"/>
                    <a:pt x="1575" y="16352"/>
                  </a:cubicBezTo>
                  <a:cubicBezTo>
                    <a:pt x="6180" y="22988"/>
                    <a:pt x="9498" y="40256"/>
                    <a:pt x="13290" y="3869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1" name="Freeform 490">
              <a:extLst>
                <a:ext uri="{FF2B5EF4-FFF2-40B4-BE49-F238E27FC236}">
                  <a16:creationId xmlns:a16="http://schemas.microsoft.com/office/drawing/2014/main" id="{E629044B-7821-D02B-08A5-436B953F2CF8}"/>
                </a:ext>
              </a:extLst>
            </p:cNvPr>
            <p:cNvSpPr/>
            <p:nvPr/>
          </p:nvSpPr>
          <p:spPr bwMode="ltGray">
            <a:xfrm>
              <a:off x="13563092" y="1891524"/>
              <a:ext cx="7495" cy="1053"/>
            </a:xfrm>
            <a:custGeom>
              <a:avLst/>
              <a:gdLst>
                <a:gd name="connsiteX0" fmla="*/ 0 w 7495"/>
                <a:gd name="connsiteY0" fmla="*/ 37 h 1053"/>
                <a:gd name="connsiteX1" fmla="*/ 4605 w 7495"/>
                <a:gd name="connsiteY1" fmla="*/ 1053 h 1053"/>
                <a:gd name="connsiteX2" fmla="*/ 0 w 7495"/>
                <a:gd name="connsiteY2" fmla="*/ 37 h 1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95" h="1053">
                  <a:moveTo>
                    <a:pt x="0" y="37"/>
                  </a:moveTo>
                  <a:cubicBezTo>
                    <a:pt x="1151" y="647"/>
                    <a:pt x="2573" y="1053"/>
                    <a:pt x="4605" y="1053"/>
                  </a:cubicBezTo>
                  <a:cubicBezTo>
                    <a:pt x="11105" y="1053"/>
                    <a:pt x="5350" y="-233"/>
                    <a:pt x="0" y="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2" name="Freeform 491">
              <a:extLst>
                <a:ext uri="{FF2B5EF4-FFF2-40B4-BE49-F238E27FC236}">
                  <a16:creationId xmlns:a16="http://schemas.microsoft.com/office/drawing/2014/main" id="{9ACF9658-8BD6-CCD4-47C8-CBC81AAF079D}"/>
                </a:ext>
              </a:extLst>
            </p:cNvPr>
            <p:cNvSpPr/>
            <p:nvPr/>
          </p:nvSpPr>
          <p:spPr bwMode="ltGray">
            <a:xfrm>
              <a:off x="13545657" y="1887048"/>
              <a:ext cx="17434" cy="6289"/>
            </a:xfrm>
            <a:custGeom>
              <a:avLst/>
              <a:gdLst>
                <a:gd name="connsiteX0" fmla="*/ 2809 w 17434"/>
                <a:gd name="connsiteY0" fmla="*/ 3227 h 6289"/>
                <a:gd name="connsiteX1" fmla="*/ 13169 w 17434"/>
                <a:gd name="connsiteY1" fmla="*/ 5123 h 6289"/>
                <a:gd name="connsiteX2" fmla="*/ 17435 w 17434"/>
                <a:gd name="connsiteY2" fmla="*/ 4446 h 6289"/>
                <a:gd name="connsiteX3" fmla="*/ 8293 w 17434"/>
                <a:gd name="connsiteY3" fmla="*/ 247 h 6289"/>
                <a:gd name="connsiteX4" fmla="*/ 2809 w 17434"/>
                <a:gd name="connsiteY4" fmla="*/ 3227 h 6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34" h="6289">
                  <a:moveTo>
                    <a:pt x="2809" y="3227"/>
                  </a:moveTo>
                  <a:cubicBezTo>
                    <a:pt x="8903" y="6951"/>
                    <a:pt x="7820" y="6883"/>
                    <a:pt x="13169" y="5123"/>
                  </a:cubicBezTo>
                  <a:cubicBezTo>
                    <a:pt x="14388" y="4716"/>
                    <a:pt x="15877" y="4513"/>
                    <a:pt x="17435" y="4446"/>
                  </a:cubicBezTo>
                  <a:cubicBezTo>
                    <a:pt x="13846" y="2617"/>
                    <a:pt x="13304" y="-972"/>
                    <a:pt x="8293" y="247"/>
                  </a:cubicBezTo>
                  <a:cubicBezTo>
                    <a:pt x="1454" y="3362"/>
                    <a:pt x="-3286" y="-498"/>
                    <a:pt x="2809" y="322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3" name="Freeform 492">
              <a:extLst>
                <a:ext uri="{FF2B5EF4-FFF2-40B4-BE49-F238E27FC236}">
                  <a16:creationId xmlns:a16="http://schemas.microsoft.com/office/drawing/2014/main" id="{F7C8302C-DE30-8A91-9BE5-7A11F938EFB7}"/>
                </a:ext>
              </a:extLst>
            </p:cNvPr>
            <p:cNvSpPr/>
            <p:nvPr/>
          </p:nvSpPr>
          <p:spPr bwMode="ltGray">
            <a:xfrm>
              <a:off x="13324841" y="1990718"/>
              <a:ext cx="17565" cy="23920"/>
            </a:xfrm>
            <a:custGeom>
              <a:avLst/>
              <a:gdLst>
                <a:gd name="connsiteX0" fmla="*/ 4230 w 17565"/>
                <a:gd name="connsiteY0" fmla="*/ 23881 h 23920"/>
                <a:gd name="connsiteX1" fmla="*/ 15741 w 17565"/>
                <a:gd name="connsiteY1" fmla="*/ 11353 h 23920"/>
                <a:gd name="connsiteX2" fmla="*/ 9647 w 17565"/>
                <a:gd name="connsiteY2" fmla="*/ 45 h 23920"/>
                <a:gd name="connsiteX3" fmla="*/ 4230 w 17565"/>
                <a:gd name="connsiteY3" fmla="*/ 23881 h 23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65" h="23920">
                  <a:moveTo>
                    <a:pt x="4230" y="23881"/>
                  </a:moveTo>
                  <a:cubicBezTo>
                    <a:pt x="14116" y="24626"/>
                    <a:pt x="21023" y="14739"/>
                    <a:pt x="15741" y="11353"/>
                  </a:cubicBezTo>
                  <a:cubicBezTo>
                    <a:pt x="10391" y="7968"/>
                    <a:pt x="17231" y="-700"/>
                    <a:pt x="9647" y="45"/>
                  </a:cubicBezTo>
                  <a:cubicBezTo>
                    <a:pt x="4162" y="587"/>
                    <a:pt x="-5657" y="23136"/>
                    <a:pt x="4230" y="2388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4" name="Freeform 493">
              <a:extLst>
                <a:ext uri="{FF2B5EF4-FFF2-40B4-BE49-F238E27FC236}">
                  <a16:creationId xmlns:a16="http://schemas.microsoft.com/office/drawing/2014/main" id="{FAEB5B8B-346B-54E7-C99A-40E86C88892B}"/>
                </a:ext>
              </a:extLst>
            </p:cNvPr>
            <p:cNvSpPr/>
            <p:nvPr/>
          </p:nvSpPr>
          <p:spPr bwMode="ltGray">
            <a:xfrm>
              <a:off x="12538808" y="2185413"/>
              <a:ext cx="239252" cy="322235"/>
            </a:xfrm>
            <a:custGeom>
              <a:avLst/>
              <a:gdLst>
                <a:gd name="connsiteX0" fmla="*/ 23057 w 239252"/>
                <a:gd name="connsiteY0" fmla="*/ 117312 h 322235"/>
                <a:gd name="connsiteX1" fmla="*/ 24750 w 239252"/>
                <a:gd name="connsiteY1" fmla="*/ 138980 h 322235"/>
                <a:gd name="connsiteX2" fmla="*/ 54003 w 239252"/>
                <a:gd name="connsiteY2" fmla="*/ 141553 h 322235"/>
                <a:gd name="connsiteX3" fmla="*/ 52784 w 239252"/>
                <a:gd name="connsiteY3" fmla="*/ 162342 h 322235"/>
                <a:gd name="connsiteX4" fmla="*/ 71135 w 239252"/>
                <a:gd name="connsiteY4" fmla="*/ 177307 h 322235"/>
                <a:gd name="connsiteX5" fmla="*/ 83120 w 239252"/>
                <a:gd name="connsiteY5" fmla="*/ 202903 h 322235"/>
                <a:gd name="connsiteX6" fmla="*/ 72083 w 239252"/>
                <a:gd name="connsiteY6" fmla="*/ 234728 h 322235"/>
                <a:gd name="connsiteX7" fmla="*/ 81901 w 239252"/>
                <a:gd name="connsiteY7" fmla="*/ 235744 h 322235"/>
                <a:gd name="connsiteX8" fmla="*/ 91043 w 239252"/>
                <a:gd name="connsiteY8" fmla="*/ 262153 h 322235"/>
                <a:gd name="connsiteX9" fmla="*/ 118399 w 239252"/>
                <a:gd name="connsiteY9" fmla="*/ 282738 h 322235"/>
                <a:gd name="connsiteX10" fmla="*/ 130249 w 239252"/>
                <a:gd name="connsiteY10" fmla="*/ 292150 h 322235"/>
                <a:gd name="connsiteX11" fmla="*/ 145418 w 239252"/>
                <a:gd name="connsiteY11" fmla="*/ 319778 h 322235"/>
                <a:gd name="connsiteX12" fmla="*/ 175550 w 239252"/>
                <a:gd name="connsiteY12" fmla="*/ 313413 h 322235"/>
                <a:gd name="connsiteX13" fmla="*/ 169524 w 239252"/>
                <a:gd name="connsiteY13" fmla="*/ 262830 h 322235"/>
                <a:gd name="connsiteX14" fmla="*/ 185233 w 239252"/>
                <a:gd name="connsiteY14" fmla="*/ 235473 h 322235"/>
                <a:gd name="connsiteX15" fmla="*/ 182999 w 239252"/>
                <a:gd name="connsiteY15" fmla="*/ 204189 h 322235"/>
                <a:gd name="connsiteX16" fmla="*/ 193630 w 239252"/>
                <a:gd name="connsiteY16" fmla="*/ 177645 h 322235"/>
                <a:gd name="connsiteX17" fmla="*/ 198099 w 239252"/>
                <a:gd name="connsiteY17" fmla="*/ 149137 h 322235"/>
                <a:gd name="connsiteX18" fmla="*/ 217195 w 239252"/>
                <a:gd name="connsiteY18" fmla="*/ 129229 h 322235"/>
                <a:gd name="connsiteX19" fmla="*/ 234665 w 239252"/>
                <a:gd name="connsiteY19" fmla="*/ 140538 h 322235"/>
                <a:gd name="connsiteX20" fmla="*/ 225591 w 239252"/>
                <a:gd name="connsiteY20" fmla="*/ 109863 h 322235"/>
                <a:gd name="connsiteX21" fmla="*/ 196204 w 239252"/>
                <a:gd name="connsiteY21" fmla="*/ 104581 h 322235"/>
                <a:gd name="connsiteX22" fmla="*/ 185775 w 239252"/>
                <a:gd name="connsiteY22" fmla="*/ 88330 h 322235"/>
                <a:gd name="connsiteX23" fmla="*/ 168644 w 239252"/>
                <a:gd name="connsiteY23" fmla="*/ 65239 h 322235"/>
                <a:gd name="connsiteX24" fmla="*/ 139865 w 239252"/>
                <a:gd name="connsiteY24" fmla="*/ 37544 h 322235"/>
                <a:gd name="connsiteX25" fmla="*/ 120228 w 239252"/>
                <a:gd name="connsiteY25" fmla="*/ 707 h 322235"/>
                <a:gd name="connsiteX26" fmla="*/ 100929 w 239252"/>
                <a:gd name="connsiteY26" fmla="*/ 16078 h 322235"/>
                <a:gd name="connsiteX27" fmla="*/ 91991 w 239252"/>
                <a:gd name="connsiteY27" fmla="*/ 29892 h 322235"/>
                <a:gd name="connsiteX28" fmla="*/ 70051 w 239252"/>
                <a:gd name="connsiteY28" fmla="*/ 34429 h 322235"/>
                <a:gd name="connsiteX29" fmla="*/ 51768 w 239252"/>
                <a:gd name="connsiteY29" fmla="*/ 34903 h 322235"/>
                <a:gd name="connsiteX30" fmla="*/ 12968 w 239252"/>
                <a:gd name="connsiteY30" fmla="*/ 27454 h 322235"/>
                <a:gd name="connsiteX31" fmla="*/ 6332 w 239252"/>
                <a:gd name="connsiteY31" fmla="*/ 63749 h 322235"/>
                <a:gd name="connsiteX32" fmla="*/ 1050 w 239252"/>
                <a:gd name="connsiteY32" fmla="*/ 92393 h 322235"/>
                <a:gd name="connsiteX33" fmla="*/ 23057 w 239252"/>
                <a:gd name="connsiteY33" fmla="*/ 117312 h 322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9252" h="322235">
                  <a:moveTo>
                    <a:pt x="23057" y="117312"/>
                  </a:moveTo>
                  <a:cubicBezTo>
                    <a:pt x="24547" y="124828"/>
                    <a:pt x="19468" y="133698"/>
                    <a:pt x="24750" y="138980"/>
                  </a:cubicBezTo>
                  <a:cubicBezTo>
                    <a:pt x="30100" y="144262"/>
                    <a:pt x="51701" y="136272"/>
                    <a:pt x="54003" y="141553"/>
                  </a:cubicBezTo>
                  <a:cubicBezTo>
                    <a:pt x="56305" y="146835"/>
                    <a:pt x="48992" y="157060"/>
                    <a:pt x="52784" y="162342"/>
                  </a:cubicBezTo>
                  <a:cubicBezTo>
                    <a:pt x="56576" y="167623"/>
                    <a:pt x="65785" y="171280"/>
                    <a:pt x="71135" y="177307"/>
                  </a:cubicBezTo>
                  <a:cubicBezTo>
                    <a:pt x="76484" y="183333"/>
                    <a:pt x="83120" y="194574"/>
                    <a:pt x="83120" y="202903"/>
                  </a:cubicBezTo>
                  <a:cubicBezTo>
                    <a:pt x="83120" y="211232"/>
                    <a:pt x="65176" y="233239"/>
                    <a:pt x="72083" y="234728"/>
                  </a:cubicBezTo>
                  <a:cubicBezTo>
                    <a:pt x="78922" y="236218"/>
                    <a:pt x="82646" y="219967"/>
                    <a:pt x="81901" y="235744"/>
                  </a:cubicBezTo>
                  <a:cubicBezTo>
                    <a:pt x="81156" y="251589"/>
                    <a:pt x="80479" y="258361"/>
                    <a:pt x="91043" y="262153"/>
                  </a:cubicBezTo>
                  <a:cubicBezTo>
                    <a:pt x="101606" y="265945"/>
                    <a:pt x="114607" y="278201"/>
                    <a:pt x="118399" y="282738"/>
                  </a:cubicBezTo>
                  <a:cubicBezTo>
                    <a:pt x="122191" y="287275"/>
                    <a:pt x="135599" y="284634"/>
                    <a:pt x="130249" y="292150"/>
                  </a:cubicBezTo>
                  <a:cubicBezTo>
                    <a:pt x="124900" y="299667"/>
                    <a:pt x="134786" y="318220"/>
                    <a:pt x="145418" y="319778"/>
                  </a:cubicBezTo>
                  <a:cubicBezTo>
                    <a:pt x="156048" y="321268"/>
                    <a:pt x="176295" y="326956"/>
                    <a:pt x="175550" y="313413"/>
                  </a:cubicBezTo>
                  <a:cubicBezTo>
                    <a:pt x="174806" y="299870"/>
                    <a:pt x="161940" y="274138"/>
                    <a:pt x="169524" y="262830"/>
                  </a:cubicBezTo>
                  <a:cubicBezTo>
                    <a:pt x="177108" y="251522"/>
                    <a:pt x="180629" y="247526"/>
                    <a:pt x="185233" y="235473"/>
                  </a:cubicBezTo>
                  <a:cubicBezTo>
                    <a:pt x="189771" y="223420"/>
                    <a:pt x="177649" y="212518"/>
                    <a:pt x="182999" y="204189"/>
                  </a:cubicBezTo>
                  <a:cubicBezTo>
                    <a:pt x="188348" y="195928"/>
                    <a:pt x="194375" y="188209"/>
                    <a:pt x="193630" y="177645"/>
                  </a:cubicBezTo>
                  <a:cubicBezTo>
                    <a:pt x="192885" y="167014"/>
                    <a:pt x="186791" y="158956"/>
                    <a:pt x="198099" y="149137"/>
                  </a:cubicBezTo>
                  <a:cubicBezTo>
                    <a:pt x="209408" y="139319"/>
                    <a:pt x="214148" y="129229"/>
                    <a:pt x="217195" y="129229"/>
                  </a:cubicBezTo>
                  <a:cubicBezTo>
                    <a:pt x="220242" y="129229"/>
                    <a:pt x="224779" y="151846"/>
                    <a:pt x="234665" y="140538"/>
                  </a:cubicBezTo>
                  <a:cubicBezTo>
                    <a:pt x="244551" y="129229"/>
                    <a:pt x="237035" y="110608"/>
                    <a:pt x="225591" y="109863"/>
                  </a:cubicBezTo>
                  <a:cubicBezTo>
                    <a:pt x="214215" y="109118"/>
                    <a:pt x="199250" y="113655"/>
                    <a:pt x="196204" y="104581"/>
                  </a:cubicBezTo>
                  <a:cubicBezTo>
                    <a:pt x="193156" y="95507"/>
                    <a:pt x="192614" y="91309"/>
                    <a:pt x="185775" y="88330"/>
                  </a:cubicBezTo>
                  <a:cubicBezTo>
                    <a:pt x="178936" y="85283"/>
                    <a:pt x="173993" y="78782"/>
                    <a:pt x="168644" y="65239"/>
                  </a:cubicBezTo>
                  <a:cubicBezTo>
                    <a:pt x="163294" y="51696"/>
                    <a:pt x="146704" y="42081"/>
                    <a:pt x="139865" y="37544"/>
                  </a:cubicBezTo>
                  <a:cubicBezTo>
                    <a:pt x="133026" y="33007"/>
                    <a:pt x="127338" y="3687"/>
                    <a:pt x="120228" y="707"/>
                  </a:cubicBezTo>
                  <a:cubicBezTo>
                    <a:pt x="113050" y="-2340"/>
                    <a:pt x="102419" y="4770"/>
                    <a:pt x="100929" y="16078"/>
                  </a:cubicBezTo>
                  <a:cubicBezTo>
                    <a:pt x="99439" y="27387"/>
                    <a:pt x="101064" y="31382"/>
                    <a:pt x="91991" y="29892"/>
                  </a:cubicBezTo>
                  <a:cubicBezTo>
                    <a:pt x="82849" y="28402"/>
                    <a:pt x="79193" y="30705"/>
                    <a:pt x="70051" y="34429"/>
                  </a:cubicBezTo>
                  <a:cubicBezTo>
                    <a:pt x="60910" y="38221"/>
                    <a:pt x="61654" y="38695"/>
                    <a:pt x="51768" y="34903"/>
                  </a:cubicBezTo>
                  <a:cubicBezTo>
                    <a:pt x="41882" y="31111"/>
                    <a:pt x="25901" y="22918"/>
                    <a:pt x="12968" y="27454"/>
                  </a:cubicBezTo>
                  <a:cubicBezTo>
                    <a:pt x="1389" y="31517"/>
                    <a:pt x="9379" y="53931"/>
                    <a:pt x="6332" y="63749"/>
                  </a:cubicBezTo>
                  <a:cubicBezTo>
                    <a:pt x="3285" y="73568"/>
                    <a:pt x="-2335" y="79595"/>
                    <a:pt x="1050" y="92393"/>
                  </a:cubicBezTo>
                  <a:cubicBezTo>
                    <a:pt x="4436" y="105191"/>
                    <a:pt x="21568" y="109795"/>
                    <a:pt x="23057" y="11731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5" name="Freeform 494">
              <a:extLst>
                <a:ext uri="{FF2B5EF4-FFF2-40B4-BE49-F238E27FC236}">
                  <a16:creationId xmlns:a16="http://schemas.microsoft.com/office/drawing/2014/main" id="{408ACD05-959E-449D-0108-C354B23EA722}"/>
                </a:ext>
              </a:extLst>
            </p:cNvPr>
            <p:cNvSpPr/>
            <p:nvPr/>
          </p:nvSpPr>
          <p:spPr bwMode="ltGray">
            <a:xfrm>
              <a:off x="12689126" y="2135832"/>
              <a:ext cx="191484" cy="142609"/>
            </a:xfrm>
            <a:custGeom>
              <a:avLst/>
              <a:gdLst>
                <a:gd name="connsiteX0" fmla="*/ 35796 w 191484"/>
                <a:gd name="connsiteY0" fmla="*/ 85500 h 142609"/>
                <a:gd name="connsiteX1" fmla="*/ 54214 w 191484"/>
                <a:gd name="connsiteY1" fmla="*/ 95724 h 142609"/>
                <a:gd name="connsiteX2" fmla="*/ 65184 w 191484"/>
                <a:gd name="connsiteY2" fmla="*/ 126196 h 142609"/>
                <a:gd name="connsiteX3" fmla="*/ 104052 w 191484"/>
                <a:gd name="connsiteY3" fmla="*/ 129988 h 142609"/>
                <a:gd name="connsiteX4" fmla="*/ 122132 w 191484"/>
                <a:gd name="connsiteY4" fmla="*/ 142583 h 142609"/>
                <a:gd name="connsiteX5" fmla="*/ 130664 w 191484"/>
                <a:gd name="connsiteY5" fmla="*/ 122336 h 142609"/>
                <a:gd name="connsiteX6" fmla="*/ 168449 w 191484"/>
                <a:gd name="connsiteY6" fmla="*/ 117393 h 142609"/>
                <a:gd name="connsiteX7" fmla="*/ 175491 w 191484"/>
                <a:gd name="connsiteY7" fmla="*/ 96402 h 142609"/>
                <a:gd name="connsiteX8" fmla="*/ 188018 w 191484"/>
                <a:gd name="connsiteY8" fmla="*/ 62341 h 142609"/>
                <a:gd name="connsiteX9" fmla="*/ 188627 w 191484"/>
                <a:gd name="connsiteY9" fmla="*/ 40334 h 142609"/>
                <a:gd name="connsiteX10" fmla="*/ 165334 w 191484"/>
                <a:gd name="connsiteY10" fmla="*/ 35052 h 142609"/>
                <a:gd name="connsiteX11" fmla="*/ 121590 w 191484"/>
                <a:gd name="connsiteY11" fmla="*/ 13113 h 142609"/>
                <a:gd name="connsiteX12" fmla="*/ 83602 w 191484"/>
                <a:gd name="connsiteY12" fmla="*/ 2956 h 142609"/>
                <a:gd name="connsiteX13" fmla="*/ 85363 w 191484"/>
                <a:gd name="connsiteY13" fmla="*/ 33495 h 142609"/>
                <a:gd name="connsiteX14" fmla="*/ 66064 w 191484"/>
                <a:gd name="connsiteY14" fmla="*/ 36880 h 142609"/>
                <a:gd name="connsiteX15" fmla="*/ 29228 w 191484"/>
                <a:gd name="connsiteY15" fmla="*/ 19410 h 142609"/>
                <a:gd name="connsiteX16" fmla="*/ 3835 w 191484"/>
                <a:gd name="connsiteY16" fmla="*/ 52929 h 142609"/>
                <a:gd name="connsiteX17" fmla="*/ 5257 w 191484"/>
                <a:gd name="connsiteY17" fmla="*/ 79879 h 142609"/>
                <a:gd name="connsiteX18" fmla="*/ 35796 w 191484"/>
                <a:gd name="connsiteY18" fmla="*/ 85500 h 142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1484" h="142609">
                  <a:moveTo>
                    <a:pt x="35796" y="85500"/>
                  </a:moveTo>
                  <a:cubicBezTo>
                    <a:pt x="48729" y="81708"/>
                    <a:pt x="55772" y="88953"/>
                    <a:pt x="54214" y="95724"/>
                  </a:cubicBezTo>
                  <a:cubicBezTo>
                    <a:pt x="52724" y="102496"/>
                    <a:pt x="56043" y="121727"/>
                    <a:pt x="65184" y="126196"/>
                  </a:cubicBezTo>
                  <a:cubicBezTo>
                    <a:pt x="74325" y="130733"/>
                    <a:pt x="96468" y="125451"/>
                    <a:pt x="104052" y="129988"/>
                  </a:cubicBezTo>
                  <a:cubicBezTo>
                    <a:pt x="111636" y="134525"/>
                    <a:pt x="108454" y="141838"/>
                    <a:pt x="122132" y="142583"/>
                  </a:cubicBezTo>
                  <a:cubicBezTo>
                    <a:pt x="135810" y="143328"/>
                    <a:pt x="128632" y="128363"/>
                    <a:pt x="130664" y="122336"/>
                  </a:cubicBezTo>
                  <a:cubicBezTo>
                    <a:pt x="132628" y="116310"/>
                    <a:pt x="154770" y="120372"/>
                    <a:pt x="168449" y="117393"/>
                  </a:cubicBezTo>
                  <a:cubicBezTo>
                    <a:pt x="182127" y="114346"/>
                    <a:pt x="175491" y="100871"/>
                    <a:pt x="175491" y="96402"/>
                  </a:cubicBezTo>
                  <a:cubicBezTo>
                    <a:pt x="175491" y="91865"/>
                    <a:pt x="182669" y="73649"/>
                    <a:pt x="188018" y="62341"/>
                  </a:cubicBezTo>
                  <a:cubicBezTo>
                    <a:pt x="193368" y="51033"/>
                    <a:pt x="191675" y="48595"/>
                    <a:pt x="188627" y="40334"/>
                  </a:cubicBezTo>
                  <a:cubicBezTo>
                    <a:pt x="185580" y="32073"/>
                    <a:pt x="177522" y="38099"/>
                    <a:pt x="165334" y="35052"/>
                  </a:cubicBezTo>
                  <a:cubicBezTo>
                    <a:pt x="153145" y="32005"/>
                    <a:pt x="131476" y="20629"/>
                    <a:pt x="121590" y="13113"/>
                  </a:cubicBezTo>
                  <a:cubicBezTo>
                    <a:pt x="111704" y="5596"/>
                    <a:pt x="98973" y="-5306"/>
                    <a:pt x="83602" y="2956"/>
                  </a:cubicBezTo>
                  <a:cubicBezTo>
                    <a:pt x="68299" y="11217"/>
                    <a:pt x="91593" y="22186"/>
                    <a:pt x="85363" y="33495"/>
                  </a:cubicBezTo>
                  <a:cubicBezTo>
                    <a:pt x="77982" y="39521"/>
                    <a:pt x="73648" y="39183"/>
                    <a:pt x="66064" y="36880"/>
                  </a:cubicBezTo>
                  <a:cubicBezTo>
                    <a:pt x="58480" y="34646"/>
                    <a:pt x="51235" y="11081"/>
                    <a:pt x="29228" y="19410"/>
                  </a:cubicBezTo>
                  <a:cubicBezTo>
                    <a:pt x="7153" y="27671"/>
                    <a:pt x="8371" y="52184"/>
                    <a:pt x="3835" y="52929"/>
                  </a:cubicBezTo>
                  <a:cubicBezTo>
                    <a:pt x="-702" y="53674"/>
                    <a:pt x="-2328" y="62544"/>
                    <a:pt x="5257" y="79879"/>
                  </a:cubicBezTo>
                  <a:cubicBezTo>
                    <a:pt x="12976" y="97350"/>
                    <a:pt x="22862" y="89224"/>
                    <a:pt x="35796" y="855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6" name="Freeform 495">
              <a:extLst>
                <a:ext uri="{FF2B5EF4-FFF2-40B4-BE49-F238E27FC236}">
                  <a16:creationId xmlns:a16="http://schemas.microsoft.com/office/drawing/2014/main" id="{1FFE8346-9505-B06C-AF9A-377F47E8C5B2}"/>
                </a:ext>
              </a:extLst>
            </p:cNvPr>
            <p:cNvSpPr/>
            <p:nvPr/>
          </p:nvSpPr>
          <p:spPr bwMode="ltGray">
            <a:xfrm>
              <a:off x="12774640" y="2325070"/>
              <a:ext cx="89752" cy="120313"/>
            </a:xfrm>
            <a:custGeom>
              <a:avLst/>
              <a:gdLst>
                <a:gd name="connsiteX0" fmla="*/ 8178 w 89752"/>
                <a:gd name="connsiteY0" fmla="*/ 112203 h 120313"/>
                <a:gd name="connsiteX1" fmla="*/ 42035 w 89752"/>
                <a:gd name="connsiteY1" fmla="*/ 109765 h 120313"/>
                <a:gd name="connsiteX2" fmla="*/ 59777 w 89752"/>
                <a:gd name="connsiteY2" fmla="*/ 115792 h 120313"/>
                <a:gd name="connsiteX3" fmla="*/ 67835 w 89752"/>
                <a:gd name="connsiteY3" fmla="*/ 86675 h 120313"/>
                <a:gd name="connsiteX4" fmla="*/ 89639 w 89752"/>
                <a:gd name="connsiteY4" fmla="*/ 69069 h 120313"/>
                <a:gd name="connsiteX5" fmla="*/ 64043 w 89752"/>
                <a:gd name="connsiteY5" fmla="*/ 52411 h 120313"/>
                <a:gd name="connsiteX6" fmla="*/ 57000 w 89752"/>
                <a:gd name="connsiteY6" fmla="*/ 33113 h 120313"/>
                <a:gd name="connsiteX7" fmla="*/ 33165 w 89752"/>
                <a:gd name="connsiteY7" fmla="*/ 18215 h 120313"/>
                <a:gd name="connsiteX8" fmla="*/ 34384 w 89752"/>
                <a:gd name="connsiteY8" fmla="*/ 8532 h 120313"/>
                <a:gd name="connsiteX9" fmla="*/ 3777 w 89752"/>
                <a:gd name="connsiteY9" fmla="*/ 6568 h 120313"/>
                <a:gd name="connsiteX10" fmla="*/ 8855 w 89752"/>
                <a:gd name="connsiteY10" fmla="*/ 30472 h 120313"/>
                <a:gd name="connsiteX11" fmla="*/ 7569 w 89752"/>
                <a:gd name="connsiteY11" fmla="*/ 58438 h 120313"/>
                <a:gd name="connsiteX12" fmla="*/ 6079 w 89752"/>
                <a:gd name="connsiteY12" fmla="*/ 88435 h 120313"/>
                <a:gd name="connsiteX13" fmla="*/ 8178 w 89752"/>
                <a:gd name="connsiteY13" fmla="*/ 112203 h 120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752" h="120313">
                  <a:moveTo>
                    <a:pt x="8178" y="112203"/>
                  </a:moveTo>
                  <a:cubicBezTo>
                    <a:pt x="18809" y="110713"/>
                    <a:pt x="39733" y="105364"/>
                    <a:pt x="42035" y="109765"/>
                  </a:cubicBezTo>
                  <a:cubicBezTo>
                    <a:pt x="44338" y="114167"/>
                    <a:pt x="55917" y="127100"/>
                    <a:pt x="59777" y="115792"/>
                  </a:cubicBezTo>
                  <a:cubicBezTo>
                    <a:pt x="63569" y="104484"/>
                    <a:pt x="65600" y="94259"/>
                    <a:pt x="67835" y="86675"/>
                  </a:cubicBezTo>
                  <a:cubicBezTo>
                    <a:pt x="70137" y="79158"/>
                    <a:pt x="88149" y="81122"/>
                    <a:pt x="89639" y="69069"/>
                  </a:cubicBezTo>
                  <a:cubicBezTo>
                    <a:pt x="91128" y="57016"/>
                    <a:pt x="77721" y="56948"/>
                    <a:pt x="64043" y="52411"/>
                  </a:cubicBezTo>
                  <a:cubicBezTo>
                    <a:pt x="50364" y="47874"/>
                    <a:pt x="57000" y="40629"/>
                    <a:pt x="57000" y="33113"/>
                  </a:cubicBezTo>
                  <a:cubicBezTo>
                    <a:pt x="57000" y="26951"/>
                    <a:pt x="41968" y="18622"/>
                    <a:pt x="33165" y="18215"/>
                  </a:cubicBezTo>
                  <a:cubicBezTo>
                    <a:pt x="34316" y="16116"/>
                    <a:pt x="35061" y="13001"/>
                    <a:pt x="34384" y="8532"/>
                  </a:cubicBezTo>
                  <a:cubicBezTo>
                    <a:pt x="32081" y="-7313"/>
                    <a:pt x="7230" y="3115"/>
                    <a:pt x="3777" y="6568"/>
                  </a:cubicBezTo>
                  <a:cubicBezTo>
                    <a:pt x="-6178" y="16387"/>
                    <a:pt x="6418" y="19908"/>
                    <a:pt x="8855" y="30472"/>
                  </a:cubicBezTo>
                  <a:cubicBezTo>
                    <a:pt x="11293" y="41035"/>
                    <a:pt x="1542" y="52411"/>
                    <a:pt x="7569" y="58438"/>
                  </a:cubicBezTo>
                  <a:cubicBezTo>
                    <a:pt x="13663" y="64464"/>
                    <a:pt x="10684" y="78617"/>
                    <a:pt x="6079" y="88435"/>
                  </a:cubicBezTo>
                  <a:cubicBezTo>
                    <a:pt x="1474" y="98118"/>
                    <a:pt x="-2453" y="113693"/>
                    <a:pt x="8178" y="1122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7" name="Freeform 496">
              <a:extLst>
                <a:ext uri="{FF2B5EF4-FFF2-40B4-BE49-F238E27FC236}">
                  <a16:creationId xmlns:a16="http://schemas.microsoft.com/office/drawing/2014/main" id="{DAD8F1BB-DA84-8488-7893-DF445BEF0682}"/>
                </a:ext>
              </a:extLst>
            </p:cNvPr>
            <p:cNvSpPr/>
            <p:nvPr/>
          </p:nvSpPr>
          <p:spPr bwMode="ltGray">
            <a:xfrm>
              <a:off x="12916487" y="2274714"/>
              <a:ext cx="48080" cy="22854"/>
            </a:xfrm>
            <a:custGeom>
              <a:avLst/>
              <a:gdLst>
                <a:gd name="connsiteX0" fmla="*/ 3385 w 48080"/>
                <a:gd name="connsiteY0" fmla="*/ 21578 h 22854"/>
                <a:gd name="connsiteX1" fmla="*/ 21329 w 48080"/>
                <a:gd name="connsiteY1" fmla="*/ 21307 h 22854"/>
                <a:gd name="connsiteX2" fmla="*/ 43675 w 48080"/>
                <a:gd name="connsiteY2" fmla="*/ 2076 h 22854"/>
                <a:gd name="connsiteX3" fmla="*/ 8125 w 48080"/>
                <a:gd name="connsiteY3" fmla="*/ 12842 h 22854"/>
                <a:gd name="connsiteX4" fmla="*/ 3385 w 48080"/>
                <a:gd name="connsiteY4" fmla="*/ 21578 h 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080" h="22854">
                  <a:moveTo>
                    <a:pt x="3385" y="21578"/>
                  </a:moveTo>
                  <a:cubicBezTo>
                    <a:pt x="11714" y="17786"/>
                    <a:pt x="9141" y="19072"/>
                    <a:pt x="21329" y="21307"/>
                  </a:cubicBezTo>
                  <a:cubicBezTo>
                    <a:pt x="33518" y="23541"/>
                    <a:pt x="58098" y="8915"/>
                    <a:pt x="43675" y="2076"/>
                  </a:cubicBezTo>
                  <a:cubicBezTo>
                    <a:pt x="29252" y="-4696"/>
                    <a:pt x="11037" y="6748"/>
                    <a:pt x="8125" y="12842"/>
                  </a:cubicBezTo>
                  <a:cubicBezTo>
                    <a:pt x="4401" y="20426"/>
                    <a:pt x="-5011" y="25302"/>
                    <a:pt x="3385" y="215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8" name="Freeform 497">
              <a:extLst>
                <a:ext uri="{FF2B5EF4-FFF2-40B4-BE49-F238E27FC236}">
                  <a16:creationId xmlns:a16="http://schemas.microsoft.com/office/drawing/2014/main" id="{0EC4BED8-E5C1-B923-0FD3-F4F0C992C4F6}"/>
                </a:ext>
              </a:extLst>
            </p:cNvPr>
            <p:cNvSpPr/>
            <p:nvPr/>
          </p:nvSpPr>
          <p:spPr bwMode="ltGray">
            <a:xfrm>
              <a:off x="12967815" y="2140310"/>
              <a:ext cx="42987" cy="36758"/>
            </a:xfrm>
            <a:custGeom>
              <a:avLst/>
              <a:gdLst>
                <a:gd name="connsiteX0" fmla="*/ 11578 w 42987"/>
                <a:gd name="connsiteY0" fmla="*/ 36601 h 36758"/>
                <a:gd name="connsiteX1" fmla="*/ 42862 w 42987"/>
                <a:gd name="connsiteY1" fmla="*/ 5249 h 36758"/>
                <a:gd name="connsiteX2" fmla="*/ 12933 w 42987"/>
                <a:gd name="connsiteY2" fmla="*/ 2540 h 36758"/>
                <a:gd name="connsiteX3" fmla="*/ 11578 w 42987"/>
                <a:gd name="connsiteY3" fmla="*/ 36601 h 36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7" h="36758">
                  <a:moveTo>
                    <a:pt x="11578" y="36601"/>
                  </a:moveTo>
                  <a:cubicBezTo>
                    <a:pt x="31351" y="34366"/>
                    <a:pt x="44420" y="11276"/>
                    <a:pt x="42862" y="5249"/>
                  </a:cubicBezTo>
                  <a:cubicBezTo>
                    <a:pt x="41373" y="-778"/>
                    <a:pt x="16386" y="-1523"/>
                    <a:pt x="12933" y="2540"/>
                  </a:cubicBezTo>
                  <a:cubicBezTo>
                    <a:pt x="744" y="16760"/>
                    <a:pt x="-8127" y="38835"/>
                    <a:pt x="11578" y="3660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9" name="Freeform 498">
              <a:extLst>
                <a:ext uri="{FF2B5EF4-FFF2-40B4-BE49-F238E27FC236}">
                  <a16:creationId xmlns:a16="http://schemas.microsoft.com/office/drawing/2014/main" id="{D12E260D-0D23-A9A2-A863-3A551519C1EB}"/>
                </a:ext>
              </a:extLst>
            </p:cNvPr>
            <p:cNvSpPr/>
            <p:nvPr/>
          </p:nvSpPr>
          <p:spPr bwMode="ltGray">
            <a:xfrm>
              <a:off x="12538872" y="2307290"/>
              <a:ext cx="1866" cy="5794"/>
            </a:xfrm>
            <a:custGeom>
              <a:avLst/>
              <a:gdLst>
                <a:gd name="connsiteX0" fmla="*/ 1867 w 1866"/>
                <a:gd name="connsiteY0" fmla="*/ 5794 h 5794"/>
                <a:gd name="connsiteX1" fmla="*/ 919 w 1866"/>
                <a:gd name="connsiteY1" fmla="*/ 1799 h 5794"/>
                <a:gd name="connsiteX2" fmla="*/ 1867 w 1866"/>
                <a:gd name="connsiteY2" fmla="*/ 5794 h 5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66" h="5794">
                  <a:moveTo>
                    <a:pt x="1867" y="5794"/>
                  </a:moveTo>
                  <a:cubicBezTo>
                    <a:pt x="1731" y="4575"/>
                    <a:pt x="1461" y="3221"/>
                    <a:pt x="919" y="1799"/>
                  </a:cubicBezTo>
                  <a:cubicBezTo>
                    <a:pt x="512" y="-2467"/>
                    <a:pt x="-1384" y="1664"/>
                    <a:pt x="1867" y="579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0" name="Freeform 499">
              <a:extLst>
                <a:ext uri="{FF2B5EF4-FFF2-40B4-BE49-F238E27FC236}">
                  <a16:creationId xmlns:a16="http://schemas.microsoft.com/office/drawing/2014/main" id="{52F20B4C-8199-8545-8927-2188994A5D0D}"/>
                </a:ext>
              </a:extLst>
            </p:cNvPr>
            <p:cNvSpPr/>
            <p:nvPr/>
          </p:nvSpPr>
          <p:spPr bwMode="ltGray">
            <a:xfrm>
              <a:off x="12536983" y="2313017"/>
              <a:ext cx="36671" cy="61752"/>
            </a:xfrm>
            <a:custGeom>
              <a:avLst/>
              <a:gdLst>
                <a:gd name="connsiteX0" fmla="*/ 21971 w 36671"/>
                <a:gd name="connsiteY0" fmla="*/ 51937 h 61752"/>
                <a:gd name="connsiteX1" fmla="*/ 34769 w 36671"/>
                <a:gd name="connsiteY1" fmla="*/ 51734 h 61752"/>
                <a:gd name="connsiteX2" fmla="*/ 13980 w 36671"/>
                <a:gd name="connsiteY2" fmla="*/ 24445 h 61752"/>
                <a:gd name="connsiteX3" fmla="*/ 5313 w 36671"/>
                <a:gd name="connsiteY3" fmla="*/ 1625 h 61752"/>
                <a:gd name="connsiteX4" fmla="*/ 3756 w 36671"/>
                <a:gd name="connsiteY4" fmla="*/ 0 h 61752"/>
                <a:gd name="connsiteX5" fmla="*/ 3282 w 36671"/>
                <a:gd name="connsiteY5" fmla="*/ 25799 h 61752"/>
                <a:gd name="connsiteX6" fmla="*/ 21971 w 36671"/>
                <a:gd name="connsiteY6" fmla="*/ 51937 h 6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671" h="61752">
                  <a:moveTo>
                    <a:pt x="21971" y="51937"/>
                  </a:moveTo>
                  <a:cubicBezTo>
                    <a:pt x="25018" y="63245"/>
                    <a:pt x="42353" y="66766"/>
                    <a:pt x="34769" y="51734"/>
                  </a:cubicBezTo>
                  <a:cubicBezTo>
                    <a:pt x="27185" y="36634"/>
                    <a:pt x="14793" y="38056"/>
                    <a:pt x="13980" y="24445"/>
                  </a:cubicBezTo>
                  <a:cubicBezTo>
                    <a:pt x="13168" y="10902"/>
                    <a:pt x="10662" y="6162"/>
                    <a:pt x="5313" y="1625"/>
                  </a:cubicBezTo>
                  <a:cubicBezTo>
                    <a:pt x="4703" y="1083"/>
                    <a:pt x="4162" y="542"/>
                    <a:pt x="3756" y="0"/>
                  </a:cubicBezTo>
                  <a:cubicBezTo>
                    <a:pt x="4500" y="9006"/>
                    <a:pt x="-4709" y="13204"/>
                    <a:pt x="3282" y="25799"/>
                  </a:cubicBezTo>
                  <a:cubicBezTo>
                    <a:pt x="12423" y="40155"/>
                    <a:pt x="18924" y="40629"/>
                    <a:pt x="21971" y="519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1" name="Freeform 500">
              <a:extLst>
                <a:ext uri="{FF2B5EF4-FFF2-40B4-BE49-F238E27FC236}">
                  <a16:creationId xmlns:a16="http://schemas.microsoft.com/office/drawing/2014/main" id="{D9591625-E8FE-9C12-B369-69D3911EB34C}"/>
                </a:ext>
              </a:extLst>
            </p:cNvPr>
            <p:cNvSpPr/>
            <p:nvPr/>
          </p:nvSpPr>
          <p:spPr bwMode="ltGray">
            <a:xfrm>
              <a:off x="13736820" y="6246838"/>
              <a:ext cx="250052" cy="477241"/>
            </a:xfrm>
            <a:custGeom>
              <a:avLst/>
              <a:gdLst>
                <a:gd name="connsiteX0" fmla="*/ 239534 w 250052"/>
                <a:gd name="connsiteY0" fmla="*/ 76096 h 477241"/>
                <a:gd name="connsiteX1" fmla="*/ 244816 w 250052"/>
                <a:gd name="connsiteY1" fmla="*/ 37295 h 477241"/>
                <a:gd name="connsiteX2" fmla="*/ 226533 w 250052"/>
                <a:gd name="connsiteY2" fmla="*/ 10751 h 477241"/>
                <a:gd name="connsiteX3" fmla="*/ 202494 w 250052"/>
                <a:gd name="connsiteY3" fmla="*/ 8788 h 477241"/>
                <a:gd name="connsiteX4" fmla="*/ 184346 w 250052"/>
                <a:gd name="connsiteY4" fmla="*/ 76841 h 477241"/>
                <a:gd name="connsiteX5" fmla="*/ 159225 w 250052"/>
                <a:gd name="connsiteY5" fmla="*/ 94175 h 477241"/>
                <a:gd name="connsiteX6" fmla="*/ 140942 w 250052"/>
                <a:gd name="connsiteY6" fmla="*/ 112255 h 477241"/>
                <a:gd name="connsiteX7" fmla="*/ 125503 w 250052"/>
                <a:gd name="connsiteY7" fmla="*/ 115776 h 477241"/>
                <a:gd name="connsiteX8" fmla="*/ 119747 w 250052"/>
                <a:gd name="connsiteY8" fmla="*/ 128033 h 477241"/>
                <a:gd name="connsiteX9" fmla="*/ 90698 w 250052"/>
                <a:gd name="connsiteY9" fmla="*/ 120517 h 477241"/>
                <a:gd name="connsiteX10" fmla="*/ 65576 w 250052"/>
                <a:gd name="connsiteY10" fmla="*/ 145435 h 477241"/>
                <a:gd name="connsiteX11" fmla="*/ 48783 w 250052"/>
                <a:gd name="connsiteY11" fmla="*/ 166562 h 477241"/>
                <a:gd name="connsiteX12" fmla="*/ 41333 w 250052"/>
                <a:gd name="connsiteY12" fmla="*/ 186064 h 477241"/>
                <a:gd name="connsiteX13" fmla="*/ 49798 w 250052"/>
                <a:gd name="connsiteY13" fmla="*/ 218770 h 477241"/>
                <a:gd name="connsiteX14" fmla="*/ 40589 w 250052"/>
                <a:gd name="connsiteY14" fmla="*/ 252424 h 477241"/>
                <a:gd name="connsiteX15" fmla="*/ 25083 w 250052"/>
                <a:gd name="connsiteY15" fmla="*/ 299350 h 477241"/>
                <a:gd name="connsiteX16" fmla="*/ 9576 w 250052"/>
                <a:gd name="connsiteY16" fmla="*/ 323050 h 477241"/>
                <a:gd name="connsiteX17" fmla="*/ 299 w 250052"/>
                <a:gd name="connsiteY17" fmla="*/ 362934 h 477241"/>
                <a:gd name="connsiteX18" fmla="*/ 15264 w 250052"/>
                <a:gd name="connsiteY18" fmla="*/ 399229 h 477241"/>
                <a:gd name="connsiteX19" fmla="*/ 34969 w 250052"/>
                <a:gd name="connsiteY19" fmla="*/ 473038 h 477241"/>
                <a:gd name="connsiteX20" fmla="*/ 85822 w 250052"/>
                <a:gd name="connsiteY20" fmla="*/ 467892 h 477241"/>
                <a:gd name="connsiteX21" fmla="*/ 111892 w 250052"/>
                <a:gd name="connsiteY21" fmla="*/ 448052 h 477241"/>
                <a:gd name="connsiteX22" fmla="*/ 135321 w 250052"/>
                <a:gd name="connsiteY22" fmla="*/ 420492 h 477241"/>
                <a:gd name="connsiteX23" fmla="*/ 152860 w 250052"/>
                <a:gd name="connsiteY23" fmla="*/ 360429 h 477241"/>
                <a:gd name="connsiteX24" fmla="*/ 177440 w 250052"/>
                <a:gd name="connsiteY24" fmla="*/ 319868 h 477241"/>
                <a:gd name="connsiteX25" fmla="*/ 190509 w 250052"/>
                <a:gd name="connsiteY25" fmla="*/ 286552 h 477241"/>
                <a:gd name="connsiteX26" fmla="*/ 210552 w 250052"/>
                <a:gd name="connsiteY26" fmla="*/ 259466 h 477241"/>
                <a:gd name="connsiteX27" fmla="*/ 207708 w 250052"/>
                <a:gd name="connsiteY27" fmla="*/ 217010 h 477241"/>
                <a:gd name="connsiteX28" fmla="*/ 215428 w 250052"/>
                <a:gd name="connsiteY28" fmla="*/ 177058 h 477241"/>
                <a:gd name="connsiteX29" fmla="*/ 223215 w 250052"/>
                <a:gd name="connsiteY29" fmla="*/ 151462 h 477241"/>
                <a:gd name="connsiteX30" fmla="*/ 246170 w 250052"/>
                <a:gd name="connsiteY30" fmla="*/ 141914 h 477241"/>
                <a:gd name="connsiteX31" fmla="*/ 244545 w 250052"/>
                <a:gd name="connsiteY31" fmla="*/ 119501 h 477241"/>
                <a:gd name="connsiteX32" fmla="*/ 239534 w 250052"/>
                <a:gd name="connsiteY32" fmla="*/ 76096 h 477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0052" h="477241">
                  <a:moveTo>
                    <a:pt x="239534" y="76096"/>
                  </a:moveTo>
                  <a:cubicBezTo>
                    <a:pt x="240685" y="58558"/>
                    <a:pt x="248811" y="50297"/>
                    <a:pt x="244816" y="37295"/>
                  </a:cubicBezTo>
                  <a:cubicBezTo>
                    <a:pt x="240821" y="24294"/>
                    <a:pt x="230460" y="22059"/>
                    <a:pt x="226533" y="10751"/>
                  </a:cubicBezTo>
                  <a:cubicBezTo>
                    <a:pt x="222538" y="-557"/>
                    <a:pt x="204052" y="-5500"/>
                    <a:pt x="202494" y="8788"/>
                  </a:cubicBezTo>
                  <a:cubicBezTo>
                    <a:pt x="198025" y="49416"/>
                    <a:pt x="194639" y="64991"/>
                    <a:pt x="184346" y="76841"/>
                  </a:cubicBezTo>
                  <a:cubicBezTo>
                    <a:pt x="174055" y="88691"/>
                    <a:pt x="168366" y="93092"/>
                    <a:pt x="159225" y="94175"/>
                  </a:cubicBezTo>
                  <a:cubicBezTo>
                    <a:pt x="150083" y="95327"/>
                    <a:pt x="144396" y="107177"/>
                    <a:pt x="140942" y="112255"/>
                  </a:cubicBezTo>
                  <a:cubicBezTo>
                    <a:pt x="137489" y="117334"/>
                    <a:pt x="128347" y="112933"/>
                    <a:pt x="125503" y="115776"/>
                  </a:cubicBezTo>
                  <a:cubicBezTo>
                    <a:pt x="122659" y="118620"/>
                    <a:pt x="131191" y="126340"/>
                    <a:pt x="119747" y="128033"/>
                  </a:cubicBezTo>
                  <a:cubicBezTo>
                    <a:pt x="108371" y="129726"/>
                    <a:pt x="98146" y="116589"/>
                    <a:pt x="90698" y="120517"/>
                  </a:cubicBezTo>
                  <a:cubicBezTo>
                    <a:pt x="83317" y="124444"/>
                    <a:pt x="70112" y="136971"/>
                    <a:pt x="65576" y="145435"/>
                  </a:cubicBezTo>
                  <a:cubicBezTo>
                    <a:pt x="61039" y="153900"/>
                    <a:pt x="55621" y="157556"/>
                    <a:pt x="48783" y="166562"/>
                  </a:cubicBezTo>
                  <a:cubicBezTo>
                    <a:pt x="41943" y="175636"/>
                    <a:pt x="36187" y="171979"/>
                    <a:pt x="41333" y="186064"/>
                  </a:cubicBezTo>
                  <a:cubicBezTo>
                    <a:pt x="46480" y="200216"/>
                    <a:pt x="44651" y="207462"/>
                    <a:pt x="49798" y="218770"/>
                  </a:cubicBezTo>
                  <a:cubicBezTo>
                    <a:pt x="54944" y="230079"/>
                    <a:pt x="48579" y="226964"/>
                    <a:pt x="40589" y="252424"/>
                  </a:cubicBezTo>
                  <a:cubicBezTo>
                    <a:pt x="32599" y="277885"/>
                    <a:pt x="32463" y="290886"/>
                    <a:pt x="25083" y="299350"/>
                  </a:cubicBezTo>
                  <a:cubicBezTo>
                    <a:pt x="17701" y="307815"/>
                    <a:pt x="14722" y="306054"/>
                    <a:pt x="9576" y="323050"/>
                  </a:cubicBezTo>
                  <a:cubicBezTo>
                    <a:pt x="4429" y="339979"/>
                    <a:pt x="-1394" y="343703"/>
                    <a:pt x="299" y="362934"/>
                  </a:cubicBezTo>
                  <a:cubicBezTo>
                    <a:pt x="1992" y="382165"/>
                    <a:pt x="15264" y="383452"/>
                    <a:pt x="15264" y="399229"/>
                  </a:cubicBezTo>
                  <a:cubicBezTo>
                    <a:pt x="15264" y="415075"/>
                    <a:pt x="773" y="463964"/>
                    <a:pt x="34969" y="473038"/>
                  </a:cubicBezTo>
                  <a:cubicBezTo>
                    <a:pt x="69164" y="482112"/>
                    <a:pt x="77222" y="474663"/>
                    <a:pt x="85822" y="467892"/>
                  </a:cubicBezTo>
                  <a:cubicBezTo>
                    <a:pt x="94354" y="461120"/>
                    <a:pt x="103902" y="453130"/>
                    <a:pt x="111892" y="448052"/>
                  </a:cubicBezTo>
                  <a:cubicBezTo>
                    <a:pt x="119883" y="442973"/>
                    <a:pt x="127331" y="438030"/>
                    <a:pt x="135321" y="420492"/>
                  </a:cubicBezTo>
                  <a:cubicBezTo>
                    <a:pt x="143312" y="402953"/>
                    <a:pt x="146021" y="375665"/>
                    <a:pt x="152860" y="360429"/>
                  </a:cubicBezTo>
                  <a:cubicBezTo>
                    <a:pt x="159699" y="345193"/>
                    <a:pt x="171684" y="326030"/>
                    <a:pt x="177440" y="319868"/>
                  </a:cubicBezTo>
                  <a:cubicBezTo>
                    <a:pt x="183128" y="313638"/>
                    <a:pt x="187664" y="298402"/>
                    <a:pt x="190509" y="286552"/>
                  </a:cubicBezTo>
                  <a:cubicBezTo>
                    <a:pt x="193353" y="274702"/>
                    <a:pt x="205406" y="268540"/>
                    <a:pt x="210552" y="259466"/>
                  </a:cubicBezTo>
                  <a:cubicBezTo>
                    <a:pt x="215698" y="250393"/>
                    <a:pt x="203104" y="229469"/>
                    <a:pt x="207708" y="217010"/>
                  </a:cubicBezTo>
                  <a:cubicBezTo>
                    <a:pt x="212245" y="204550"/>
                    <a:pt x="215428" y="182678"/>
                    <a:pt x="215428" y="177058"/>
                  </a:cubicBezTo>
                  <a:cubicBezTo>
                    <a:pt x="215428" y="171438"/>
                    <a:pt x="219829" y="158843"/>
                    <a:pt x="223215" y="151462"/>
                  </a:cubicBezTo>
                  <a:cubicBezTo>
                    <a:pt x="226668" y="144081"/>
                    <a:pt x="237638" y="145300"/>
                    <a:pt x="246170" y="141914"/>
                  </a:cubicBezTo>
                  <a:cubicBezTo>
                    <a:pt x="254702" y="138528"/>
                    <a:pt x="246848" y="126882"/>
                    <a:pt x="244545" y="119501"/>
                  </a:cubicBezTo>
                  <a:cubicBezTo>
                    <a:pt x="242243" y="112255"/>
                    <a:pt x="238383" y="93634"/>
                    <a:pt x="239534" y="7609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2" name="Freeform 501">
              <a:extLst>
                <a:ext uri="{FF2B5EF4-FFF2-40B4-BE49-F238E27FC236}">
                  <a16:creationId xmlns:a16="http://schemas.microsoft.com/office/drawing/2014/main" id="{0638DEEA-0DB8-C542-6490-917CD549646F}"/>
                </a:ext>
              </a:extLst>
            </p:cNvPr>
            <p:cNvSpPr/>
            <p:nvPr/>
          </p:nvSpPr>
          <p:spPr bwMode="ltGray">
            <a:xfrm>
              <a:off x="13750336" y="6231223"/>
              <a:ext cx="26891" cy="22547"/>
            </a:xfrm>
            <a:custGeom>
              <a:avLst/>
              <a:gdLst>
                <a:gd name="connsiteX0" fmla="*/ 26869 w 26891"/>
                <a:gd name="connsiteY0" fmla="*/ 8286 h 22547"/>
                <a:gd name="connsiteX1" fmla="*/ 6217 w 26891"/>
                <a:gd name="connsiteY1" fmla="*/ 160 h 22547"/>
                <a:gd name="connsiteX2" fmla="*/ 2696 w 26891"/>
                <a:gd name="connsiteY2" fmla="*/ 22100 h 22547"/>
                <a:gd name="connsiteX3" fmla="*/ 26869 w 26891"/>
                <a:gd name="connsiteY3" fmla="*/ 8286 h 22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91" h="22547">
                  <a:moveTo>
                    <a:pt x="26869" y="8286"/>
                  </a:moveTo>
                  <a:cubicBezTo>
                    <a:pt x="26124" y="25"/>
                    <a:pt x="16780" y="-381"/>
                    <a:pt x="6217" y="160"/>
                  </a:cubicBezTo>
                  <a:cubicBezTo>
                    <a:pt x="3915" y="8422"/>
                    <a:pt x="-4144" y="19662"/>
                    <a:pt x="2696" y="22100"/>
                  </a:cubicBezTo>
                  <a:cubicBezTo>
                    <a:pt x="9535" y="24537"/>
                    <a:pt x="27615" y="16615"/>
                    <a:pt x="26869" y="828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3" name="Freeform 502">
              <a:extLst>
                <a:ext uri="{FF2B5EF4-FFF2-40B4-BE49-F238E27FC236}">
                  <a16:creationId xmlns:a16="http://schemas.microsoft.com/office/drawing/2014/main" id="{98F91FE6-5FED-7C4B-104A-B6D8C47E5C54}"/>
                </a:ext>
              </a:extLst>
            </p:cNvPr>
            <p:cNvSpPr/>
            <p:nvPr/>
          </p:nvSpPr>
          <p:spPr bwMode="ltGray">
            <a:xfrm>
              <a:off x="13795779" y="6249395"/>
              <a:ext cx="11769" cy="11941"/>
            </a:xfrm>
            <a:custGeom>
              <a:avLst/>
              <a:gdLst>
                <a:gd name="connsiteX0" fmla="*/ 4788 w 11769"/>
                <a:gd name="connsiteY0" fmla="*/ 3725 h 11941"/>
                <a:gd name="connsiteX1" fmla="*/ 11763 w 11769"/>
                <a:gd name="connsiteY1" fmla="*/ 10835 h 11941"/>
                <a:gd name="connsiteX2" fmla="*/ 10070 w 11769"/>
                <a:gd name="connsiteY2" fmla="*/ 542 h 11941"/>
                <a:gd name="connsiteX3" fmla="*/ 1402 w 11769"/>
                <a:gd name="connsiteY3" fmla="*/ 1422 h 11941"/>
                <a:gd name="connsiteX4" fmla="*/ 4788 w 11769"/>
                <a:gd name="connsiteY4" fmla="*/ 3725 h 11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9" h="11941">
                  <a:moveTo>
                    <a:pt x="4788" y="3725"/>
                  </a:moveTo>
                  <a:cubicBezTo>
                    <a:pt x="8242" y="4876"/>
                    <a:pt x="11763" y="15304"/>
                    <a:pt x="11763" y="10835"/>
                  </a:cubicBezTo>
                  <a:cubicBezTo>
                    <a:pt x="11763" y="6298"/>
                    <a:pt x="11965" y="1287"/>
                    <a:pt x="10070" y="542"/>
                  </a:cubicBezTo>
                  <a:cubicBezTo>
                    <a:pt x="8174" y="-203"/>
                    <a:pt x="4788" y="-406"/>
                    <a:pt x="1402" y="1422"/>
                  </a:cubicBezTo>
                  <a:cubicBezTo>
                    <a:pt x="-1983" y="5553"/>
                    <a:pt x="1402" y="2641"/>
                    <a:pt x="4788" y="372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4" name="Freeform 503">
              <a:extLst>
                <a:ext uri="{FF2B5EF4-FFF2-40B4-BE49-F238E27FC236}">
                  <a16:creationId xmlns:a16="http://schemas.microsoft.com/office/drawing/2014/main" id="{E91A0C16-818F-F125-B76B-3C0F08072C3B}"/>
                </a:ext>
              </a:extLst>
            </p:cNvPr>
            <p:cNvSpPr/>
            <p:nvPr/>
          </p:nvSpPr>
          <p:spPr bwMode="ltGray">
            <a:xfrm>
              <a:off x="13855782" y="6164481"/>
              <a:ext cx="7149" cy="5165"/>
            </a:xfrm>
            <a:custGeom>
              <a:avLst/>
              <a:gdLst>
                <a:gd name="connsiteX0" fmla="*/ 7150 w 7149"/>
                <a:gd name="connsiteY0" fmla="*/ 0 h 5165"/>
                <a:gd name="connsiteX1" fmla="*/ 378 w 7149"/>
                <a:gd name="connsiteY1" fmla="*/ 4740 h 5165"/>
                <a:gd name="connsiteX2" fmla="*/ 7150 w 7149"/>
                <a:gd name="connsiteY2" fmla="*/ 0 h 5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9" h="5165">
                  <a:moveTo>
                    <a:pt x="7150" y="0"/>
                  </a:moveTo>
                  <a:cubicBezTo>
                    <a:pt x="2614" y="1422"/>
                    <a:pt x="-1247" y="2912"/>
                    <a:pt x="378" y="4740"/>
                  </a:cubicBezTo>
                  <a:cubicBezTo>
                    <a:pt x="1733" y="6297"/>
                    <a:pt x="4441" y="3318"/>
                    <a:pt x="715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5" name="Freeform 504">
              <a:extLst>
                <a:ext uri="{FF2B5EF4-FFF2-40B4-BE49-F238E27FC236}">
                  <a16:creationId xmlns:a16="http://schemas.microsoft.com/office/drawing/2014/main" id="{4F7E3B8E-FAE0-C28D-8700-947698F10F5A}"/>
                </a:ext>
              </a:extLst>
            </p:cNvPr>
            <p:cNvSpPr/>
            <p:nvPr/>
          </p:nvSpPr>
          <p:spPr bwMode="ltGray">
            <a:xfrm>
              <a:off x="13862932" y="6157702"/>
              <a:ext cx="11376" cy="6711"/>
            </a:xfrm>
            <a:custGeom>
              <a:avLst/>
              <a:gdLst>
                <a:gd name="connsiteX0" fmla="*/ 11376 w 11376"/>
                <a:gd name="connsiteY0" fmla="*/ 2920 h 6711"/>
                <a:gd name="connsiteX1" fmla="*/ 6366 w 11376"/>
                <a:gd name="connsiteY1" fmla="*/ 8 h 6711"/>
                <a:gd name="connsiteX2" fmla="*/ 0 w 11376"/>
                <a:gd name="connsiteY2" fmla="*/ 6712 h 6711"/>
                <a:gd name="connsiteX3" fmla="*/ 7923 w 11376"/>
                <a:gd name="connsiteY3" fmla="*/ 4139 h 6711"/>
                <a:gd name="connsiteX4" fmla="*/ 11376 w 11376"/>
                <a:gd name="connsiteY4" fmla="*/ 2920 h 6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76" h="6711">
                  <a:moveTo>
                    <a:pt x="11376" y="2920"/>
                  </a:moveTo>
                  <a:cubicBezTo>
                    <a:pt x="9480" y="1430"/>
                    <a:pt x="7448" y="-127"/>
                    <a:pt x="6366" y="8"/>
                  </a:cubicBezTo>
                  <a:cubicBezTo>
                    <a:pt x="5079" y="212"/>
                    <a:pt x="2573" y="3597"/>
                    <a:pt x="0" y="6712"/>
                  </a:cubicBezTo>
                  <a:cubicBezTo>
                    <a:pt x="2777" y="5832"/>
                    <a:pt x="5756" y="5019"/>
                    <a:pt x="7923" y="4139"/>
                  </a:cubicBezTo>
                  <a:cubicBezTo>
                    <a:pt x="9345" y="4139"/>
                    <a:pt x="10428" y="3597"/>
                    <a:pt x="11376" y="292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6" name="Freeform 505">
              <a:extLst>
                <a:ext uri="{FF2B5EF4-FFF2-40B4-BE49-F238E27FC236}">
                  <a16:creationId xmlns:a16="http://schemas.microsoft.com/office/drawing/2014/main" id="{13EC0DCE-BE8A-2E63-59E7-028B79F40E82}"/>
                </a:ext>
              </a:extLst>
            </p:cNvPr>
            <p:cNvSpPr/>
            <p:nvPr/>
          </p:nvSpPr>
          <p:spPr bwMode="ltGray">
            <a:xfrm>
              <a:off x="13874308" y="6158787"/>
              <a:ext cx="4732" cy="4512"/>
            </a:xfrm>
            <a:custGeom>
              <a:avLst/>
              <a:gdLst>
                <a:gd name="connsiteX0" fmla="*/ 4536 w 4732"/>
                <a:gd name="connsiteY0" fmla="*/ 2579 h 4512"/>
                <a:gd name="connsiteX1" fmla="*/ 0 w 4732"/>
                <a:gd name="connsiteY1" fmla="*/ 1834 h 4512"/>
                <a:gd name="connsiteX2" fmla="*/ 4536 w 4732"/>
                <a:gd name="connsiteY2" fmla="*/ 2579 h 4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32" h="4512">
                  <a:moveTo>
                    <a:pt x="4536" y="2579"/>
                  </a:moveTo>
                  <a:cubicBezTo>
                    <a:pt x="3454" y="-1687"/>
                    <a:pt x="2302" y="277"/>
                    <a:pt x="0" y="1834"/>
                  </a:cubicBezTo>
                  <a:cubicBezTo>
                    <a:pt x="2843" y="4069"/>
                    <a:pt x="5484" y="6168"/>
                    <a:pt x="4536" y="25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7" name="Freeform 506">
              <a:extLst>
                <a:ext uri="{FF2B5EF4-FFF2-40B4-BE49-F238E27FC236}">
                  <a16:creationId xmlns:a16="http://schemas.microsoft.com/office/drawing/2014/main" id="{ABC4C3BA-E2E3-DDC2-EED7-0D1EFCAF1AD1}"/>
                </a:ext>
              </a:extLst>
            </p:cNvPr>
            <p:cNvSpPr/>
            <p:nvPr/>
          </p:nvSpPr>
          <p:spPr bwMode="ltGray">
            <a:xfrm>
              <a:off x="14207878" y="6513956"/>
              <a:ext cx="24920" cy="34304"/>
            </a:xfrm>
            <a:custGeom>
              <a:avLst/>
              <a:gdLst>
                <a:gd name="connsiteX0" fmla="*/ 18410 w 24920"/>
                <a:gd name="connsiteY0" fmla="*/ 0 h 34304"/>
                <a:gd name="connsiteX1" fmla="*/ 2159 w 24920"/>
                <a:gd name="connsiteY1" fmla="*/ 5553 h 34304"/>
                <a:gd name="connsiteX2" fmla="*/ 7237 w 24920"/>
                <a:gd name="connsiteY2" fmla="*/ 32842 h 34304"/>
                <a:gd name="connsiteX3" fmla="*/ 14686 w 24920"/>
                <a:gd name="connsiteY3" fmla="*/ 27425 h 34304"/>
                <a:gd name="connsiteX4" fmla="*/ 24505 w 24920"/>
                <a:gd name="connsiteY4" fmla="*/ 15845 h 34304"/>
                <a:gd name="connsiteX5" fmla="*/ 18410 w 24920"/>
                <a:gd name="connsiteY5" fmla="*/ 0 h 3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920" h="34304">
                  <a:moveTo>
                    <a:pt x="18410" y="0"/>
                  </a:moveTo>
                  <a:cubicBezTo>
                    <a:pt x="10826" y="0"/>
                    <a:pt x="3919" y="1558"/>
                    <a:pt x="2159" y="5553"/>
                  </a:cubicBezTo>
                  <a:cubicBezTo>
                    <a:pt x="-2784" y="16861"/>
                    <a:pt x="1550" y="29456"/>
                    <a:pt x="7237" y="32842"/>
                  </a:cubicBezTo>
                  <a:cubicBezTo>
                    <a:pt x="12925" y="36228"/>
                    <a:pt x="13941" y="33451"/>
                    <a:pt x="14686" y="27425"/>
                  </a:cubicBezTo>
                  <a:cubicBezTo>
                    <a:pt x="15431" y="21398"/>
                    <a:pt x="23692" y="19637"/>
                    <a:pt x="24505" y="15845"/>
                  </a:cubicBezTo>
                  <a:cubicBezTo>
                    <a:pt x="25182" y="12121"/>
                    <a:pt x="25994" y="0"/>
                    <a:pt x="1841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8" name="Freeform 507">
              <a:extLst>
                <a:ext uri="{FF2B5EF4-FFF2-40B4-BE49-F238E27FC236}">
                  <a16:creationId xmlns:a16="http://schemas.microsoft.com/office/drawing/2014/main" id="{BF1686D0-373C-8BD5-6418-3824A19665E5}"/>
                </a:ext>
              </a:extLst>
            </p:cNvPr>
            <p:cNvSpPr/>
            <p:nvPr/>
          </p:nvSpPr>
          <p:spPr bwMode="ltGray">
            <a:xfrm>
              <a:off x="14153427" y="6550318"/>
              <a:ext cx="11157" cy="12459"/>
            </a:xfrm>
            <a:custGeom>
              <a:avLst/>
              <a:gdLst>
                <a:gd name="connsiteX0" fmla="*/ 0 w 11157"/>
                <a:gd name="connsiteY0" fmla="*/ 0 h 12459"/>
                <a:gd name="connsiteX1" fmla="*/ 677 w 11157"/>
                <a:gd name="connsiteY1" fmla="*/ 2032 h 12459"/>
                <a:gd name="connsiteX2" fmla="*/ 5146 w 11157"/>
                <a:gd name="connsiteY2" fmla="*/ 11037 h 12459"/>
                <a:gd name="connsiteX3" fmla="*/ 6500 w 11157"/>
                <a:gd name="connsiteY3" fmla="*/ 12460 h 12459"/>
                <a:gd name="connsiteX4" fmla="*/ 10361 w 11157"/>
                <a:gd name="connsiteY4" fmla="*/ 5688 h 12459"/>
                <a:gd name="connsiteX5" fmla="*/ 0 w 11157"/>
                <a:gd name="connsiteY5" fmla="*/ 0 h 1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57" h="12459">
                  <a:moveTo>
                    <a:pt x="0" y="0"/>
                  </a:moveTo>
                  <a:cubicBezTo>
                    <a:pt x="407" y="339"/>
                    <a:pt x="677" y="948"/>
                    <a:pt x="677" y="2032"/>
                  </a:cubicBezTo>
                  <a:cubicBezTo>
                    <a:pt x="677" y="9548"/>
                    <a:pt x="-136" y="7652"/>
                    <a:pt x="5146" y="11037"/>
                  </a:cubicBezTo>
                  <a:cubicBezTo>
                    <a:pt x="5823" y="11512"/>
                    <a:pt x="6298" y="11986"/>
                    <a:pt x="6500" y="12460"/>
                  </a:cubicBezTo>
                  <a:cubicBezTo>
                    <a:pt x="9548" y="10428"/>
                    <a:pt x="12663" y="8464"/>
                    <a:pt x="10361" y="5688"/>
                  </a:cubicBezTo>
                  <a:cubicBezTo>
                    <a:pt x="7516" y="2167"/>
                    <a:pt x="2844" y="474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9" name="Freeform 508">
              <a:extLst>
                <a:ext uri="{FF2B5EF4-FFF2-40B4-BE49-F238E27FC236}">
                  <a16:creationId xmlns:a16="http://schemas.microsoft.com/office/drawing/2014/main" id="{99215583-13CD-C2E2-6214-790AE5B59517}"/>
                </a:ext>
              </a:extLst>
            </p:cNvPr>
            <p:cNvSpPr/>
            <p:nvPr/>
          </p:nvSpPr>
          <p:spPr bwMode="ltGray">
            <a:xfrm>
              <a:off x="14155695" y="6562778"/>
              <a:ext cx="4569" cy="5211"/>
            </a:xfrm>
            <a:custGeom>
              <a:avLst/>
              <a:gdLst>
                <a:gd name="connsiteX0" fmla="*/ 103 w 4569"/>
                <a:gd name="connsiteY0" fmla="*/ 3995 h 5211"/>
                <a:gd name="connsiteX1" fmla="*/ 4301 w 4569"/>
                <a:gd name="connsiteY1" fmla="*/ 0 h 5211"/>
                <a:gd name="connsiteX2" fmla="*/ 103 w 4569"/>
                <a:gd name="connsiteY2" fmla="*/ 3995 h 5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69" h="5211">
                  <a:moveTo>
                    <a:pt x="103" y="3995"/>
                  </a:moveTo>
                  <a:cubicBezTo>
                    <a:pt x="-913" y="7246"/>
                    <a:pt x="5994" y="3318"/>
                    <a:pt x="4301" y="0"/>
                  </a:cubicBezTo>
                  <a:cubicBezTo>
                    <a:pt x="2405" y="1219"/>
                    <a:pt x="509" y="2505"/>
                    <a:pt x="103" y="399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0" name="Freeform 509">
              <a:extLst>
                <a:ext uri="{FF2B5EF4-FFF2-40B4-BE49-F238E27FC236}">
                  <a16:creationId xmlns:a16="http://schemas.microsoft.com/office/drawing/2014/main" id="{4C3F1F77-DC7E-F71C-18EF-D8561B146CFA}"/>
                </a:ext>
              </a:extLst>
            </p:cNvPr>
            <p:cNvSpPr/>
            <p:nvPr/>
          </p:nvSpPr>
          <p:spPr bwMode="ltGray">
            <a:xfrm>
              <a:off x="14151006" y="6549877"/>
              <a:ext cx="2489" cy="441"/>
            </a:xfrm>
            <a:custGeom>
              <a:avLst/>
              <a:gdLst>
                <a:gd name="connsiteX0" fmla="*/ 458 w 2489"/>
                <a:gd name="connsiteY0" fmla="*/ 374 h 441"/>
                <a:gd name="connsiteX1" fmla="*/ 2489 w 2489"/>
                <a:gd name="connsiteY1" fmla="*/ 441 h 441"/>
                <a:gd name="connsiteX2" fmla="*/ 458 w 2489"/>
                <a:gd name="connsiteY2" fmla="*/ 374 h 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89" h="441">
                  <a:moveTo>
                    <a:pt x="458" y="374"/>
                  </a:moveTo>
                  <a:cubicBezTo>
                    <a:pt x="864" y="306"/>
                    <a:pt x="1609" y="306"/>
                    <a:pt x="2489" y="441"/>
                  </a:cubicBezTo>
                  <a:cubicBezTo>
                    <a:pt x="1270" y="-642"/>
                    <a:pt x="-964" y="645"/>
                    <a:pt x="458" y="3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1" name="Freeform 510">
              <a:extLst>
                <a:ext uri="{FF2B5EF4-FFF2-40B4-BE49-F238E27FC236}">
                  <a16:creationId xmlns:a16="http://schemas.microsoft.com/office/drawing/2014/main" id="{88ED12C2-4054-E14B-0228-C484342426E5}"/>
                </a:ext>
              </a:extLst>
            </p:cNvPr>
            <p:cNvSpPr/>
            <p:nvPr/>
          </p:nvSpPr>
          <p:spPr bwMode="ltGray">
            <a:xfrm>
              <a:off x="13816811" y="6270767"/>
              <a:ext cx="13172" cy="20936"/>
            </a:xfrm>
            <a:custGeom>
              <a:avLst/>
              <a:gdLst>
                <a:gd name="connsiteX0" fmla="*/ 11857 w 13172"/>
                <a:gd name="connsiteY0" fmla="*/ 20679 h 20936"/>
                <a:gd name="connsiteX1" fmla="*/ 11586 w 13172"/>
                <a:gd name="connsiteY1" fmla="*/ 3683 h 20936"/>
                <a:gd name="connsiteX2" fmla="*/ 210 w 13172"/>
                <a:gd name="connsiteY2" fmla="*/ 2396 h 20936"/>
                <a:gd name="connsiteX3" fmla="*/ 11857 w 13172"/>
                <a:gd name="connsiteY3" fmla="*/ 20679 h 20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72" h="20936">
                  <a:moveTo>
                    <a:pt x="11857" y="20679"/>
                  </a:moveTo>
                  <a:cubicBezTo>
                    <a:pt x="14701" y="18445"/>
                    <a:pt x="12128" y="6527"/>
                    <a:pt x="11586" y="3683"/>
                  </a:cubicBezTo>
                  <a:cubicBezTo>
                    <a:pt x="11045" y="839"/>
                    <a:pt x="1294" y="-2276"/>
                    <a:pt x="210" y="2396"/>
                  </a:cubicBezTo>
                  <a:cubicBezTo>
                    <a:pt x="-1618" y="10048"/>
                    <a:pt x="9013" y="22914"/>
                    <a:pt x="11857" y="206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2" name="Freeform 511">
              <a:extLst>
                <a:ext uri="{FF2B5EF4-FFF2-40B4-BE49-F238E27FC236}">
                  <a16:creationId xmlns:a16="http://schemas.microsoft.com/office/drawing/2014/main" id="{29BE9DD6-791A-A935-9C8F-0310DD96D0EF}"/>
                </a:ext>
              </a:extLst>
            </p:cNvPr>
            <p:cNvSpPr/>
            <p:nvPr/>
          </p:nvSpPr>
          <p:spPr bwMode="ltGray">
            <a:xfrm>
              <a:off x="14165593" y="6003670"/>
              <a:ext cx="21637" cy="11185"/>
            </a:xfrm>
            <a:custGeom>
              <a:avLst/>
              <a:gdLst>
                <a:gd name="connsiteX0" fmla="*/ 12820 w 21637"/>
                <a:gd name="connsiteY0" fmla="*/ 4526 h 11185"/>
                <a:gd name="connsiteX1" fmla="*/ 5236 w 21637"/>
                <a:gd name="connsiteY1" fmla="*/ 870 h 11185"/>
                <a:gd name="connsiteX2" fmla="*/ 4830 w 21637"/>
                <a:gd name="connsiteY2" fmla="*/ 11162 h 11185"/>
                <a:gd name="connsiteX3" fmla="*/ 21623 w 21637"/>
                <a:gd name="connsiteY3" fmla="*/ 6219 h 11185"/>
                <a:gd name="connsiteX4" fmla="*/ 12820 w 21637"/>
                <a:gd name="connsiteY4" fmla="*/ 4526 h 11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37" h="11185">
                  <a:moveTo>
                    <a:pt x="12820" y="4526"/>
                  </a:moveTo>
                  <a:cubicBezTo>
                    <a:pt x="8284" y="4526"/>
                    <a:pt x="7539" y="-2381"/>
                    <a:pt x="5236" y="870"/>
                  </a:cubicBezTo>
                  <a:cubicBezTo>
                    <a:pt x="1174" y="6625"/>
                    <a:pt x="-3973" y="11569"/>
                    <a:pt x="4830" y="11162"/>
                  </a:cubicBezTo>
                  <a:cubicBezTo>
                    <a:pt x="13566" y="10756"/>
                    <a:pt x="22030" y="12381"/>
                    <a:pt x="21623" y="6219"/>
                  </a:cubicBezTo>
                  <a:cubicBezTo>
                    <a:pt x="21218" y="57"/>
                    <a:pt x="17357" y="4526"/>
                    <a:pt x="12820" y="452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3" name="Freeform 512">
              <a:extLst>
                <a:ext uri="{FF2B5EF4-FFF2-40B4-BE49-F238E27FC236}">
                  <a16:creationId xmlns:a16="http://schemas.microsoft.com/office/drawing/2014/main" id="{0994B72A-ED05-B528-40A7-9E7FEE6B40C8}"/>
                </a:ext>
              </a:extLst>
            </p:cNvPr>
            <p:cNvSpPr/>
            <p:nvPr/>
          </p:nvSpPr>
          <p:spPr bwMode="ltGray">
            <a:xfrm>
              <a:off x="14109918" y="5415433"/>
              <a:ext cx="40325" cy="28870"/>
            </a:xfrm>
            <a:custGeom>
              <a:avLst/>
              <a:gdLst>
                <a:gd name="connsiteX0" fmla="*/ 37279 w 40325"/>
                <a:gd name="connsiteY0" fmla="*/ 532 h 28870"/>
                <a:gd name="connsiteX1" fmla="*/ 12970 w 40325"/>
                <a:gd name="connsiteY1" fmla="*/ 17664 h 28870"/>
                <a:gd name="connsiteX2" fmla="*/ 2339 w 40325"/>
                <a:gd name="connsiteY2" fmla="*/ 7372 h 28870"/>
                <a:gd name="connsiteX3" fmla="*/ 1933 w 40325"/>
                <a:gd name="connsiteY3" fmla="*/ 12585 h 28870"/>
                <a:gd name="connsiteX4" fmla="*/ 5454 w 40325"/>
                <a:gd name="connsiteY4" fmla="*/ 28837 h 28870"/>
                <a:gd name="connsiteX5" fmla="*/ 23263 w 40325"/>
                <a:gd name="connsiteY5" fmla="*/ 17461 h 28870"/>
                <a:gd name="connsiteX6" fmla="*/ 37279 w 40325"/>
                <a:gd name="connsiteY6" fmla="*/ 532 h 2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325" h="28870">
                  <a:moveTo>
                    <a:pt x="37279" y="532"/>
                  </a:moveTo>
                  <a:cubicBezTo>
                    <a:pt x="27393" y="-3598"/>
                    <a:pt x="20148" y="17664"/>
                    <a:pt x="12970" y="17664"/>
                  </a:cubicBezTo>
                  <a:cubicBezTo>
                    <a:pt x="5725" y="17664"/>
                    <a:pt x="4302" y="5137"/>
                    <a:pt x="2339" y="7372"/>
                  </a:cubicBezTo>
                  <a:cubicBezTo>
                    <a:pt x="-708" y="10757"/>
                    <a:pt x="-708" y="7304"/>
                    <a:pt x="1933" y="12585"/>
                  </a:cubicBezTo>
                  <a:cubicBezTo>
                    <a:pt x="4574" y="17867"/>
                    <a:pt x="-3687" y="29582"/>
                    <a:pt x="5454" y="28837"/>
                  </a:cubicBezTo>
                  <a:cubicBezTo>
                    <a:pt x="14595" y="28092"/>
                    <a:pt x="16017" y="19695"/>
                    <a:pt x="23263" y="17461"/>
                  </a:cubicBezTo>
                  <a:cubicBezTo>
                    <a:pt x="30440" y="15158"/>
                    <a:pt x="47166" y="4663"/>
                    <a:pt x="37279" y="53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4" name="Freeform 513">
              <a:extLst>
                <a:ext uri="{FF2B5EF4-FFF2-40B4-BE49-F238E27FC236}">
                  <a16:creationId xmlns:a16="http://schemas.microsoft.com/office/drawing/2014/main" id="{2F2C728E-06BA-31D9-56AF-F1D562663720}"/>
                </a:ext>
              </a:extLst>
            </p:cNvPr>
            <p:cNvSpPr/>
            <p:nvPr/>
          </p:nvSpPr>
          <p:spPr bwMode="ltGray">
            <a:xfrm>
              <a:off x="12601004" y="5716287"/>
              <a:ext cx="14509" cy="24446"/>
            </a:xfrm>
            <a:custGeom>
              <a:avLst/>
              <a:gdLst>
                <a:gd name="connsiteX0" fmla="*/ 4266 w 14509"/>
                <a:gd name="connsiteY0" fmla="*/ 1076 h 24446"/>
                <a:gd name="connsiteX1" fmla="*/ 1964 w 14509"/>
                <a:gd name="connsiteY1" fmla="*/ 12384 h 24446"/>
                <a:gd name="connsiteX2" fmla="*/ 0 w 14509"/>
                <a:gd name="connsiteY2" fmla="*/ 13197 h 24446"/>
                <a:gd name="connsiteX3" fmla="*/ 4469 w 14509"/>
                <a:gd name="connsiteY3" fmla="*/ 15161 h 24446"/>
                <a:gd name="connsiteX4" fmla="*/ 10563 w 14509"/>
                <a:gd name="connsiteY4" fmla="*/ 23625 h 24446"/>
                <a:gd name="connsiteX5" fmla="*/ 14423 w 14509"/>
                <a:gd name="connsiteY5" fmla="*/ 11910 h 24446"/>
                <a:gd name="connsiteX6" fmla="*/ 4266 w 14509"/>
                <a:gd name="connsiteY6" fmla="*/ 1076 h 2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09" h="24446">
                  <a:moveTo>
                    <a:pt x="4266" y="1076"/>
                  </a:moveTo>
                  <a:cubicBezTo>
                    <a:pt x="2099" y="7306"/>
                    <a:pt x="5417" y="10082"/>
                    <a:pt x="1964" y="12384"/>
                  </a:cubicBezTo>
                  <a:cubicBezTo>
                    <a:pt x="1151" y="12926"/>
                    <a:pt x="406" y="13129"/>
                    <a:pt x="0" y="13197"/>
                  </a:cubicBezTo>
                  <a:cubicBezTo>
                    <a:pt x="745" y="13333"/>
                    <a:pt x="2099" y="13807"/>
                    <a:pt x="4469" y="15161"/>
                  </a:cubicBezTo>
                  <a:cubicBezTo>
                    <a:pt x="11308" y="19088"/>
                    <a:pt x="8261" y="27011"/>
                    <a:pt x="10563" y="23625"/>
                  </a:cubicBezTo>
                  <a:cubicBezTo>
                    <a:pt x="12866" y="20239"/>
                    <a:pt x="14965" y="15296"/>
                    <a:pt x="14423" y="11910"/>
                  </a:cubicBezTo>
                  <a:cubicBezTo>
                    <a:pt x="13814" y="8592"/>
                    <a:pt x="5891" y="-3664"/>
                    <a:pt x="4266" y="107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5" name="Freeform 514">
              <a:extLst>
                <a:ext uri="{FF2B5EF4-FFF2-40B4-BE49-F238E27FC236}">
                  <a16:creationId xmlns:a16="http://schemas.microsoft.com/office/drawing/2014/main" id="{26FF2844-ADF8-94EB-2B15-5F7DD3AEE18F}"/>
                </a:ext>
              </a:extLst>
            </p:cNvPr>
            <p:cNvSpPr/>
            <p:nvPr/>
          </p:nvSpPr>
          <p:spPr bwMode="ltGray">
            <a:xfrm>
              <a:off x="12538051" y="5837038"/>
              <a:ext cx="10824" cy="6707"/>
            </a:xfrm>
            <a:custGeom>
              <a:avLst/>
              <a:gdLst>
                <a:gd name="connsiteX0" fmla="*/ 10610 w 10824"/>
                <a:gd name="connsiteY0" fmla="*/ 2414 h 6707"/>
                <a:gd name="connsiteX1" fmla="*/ 7630 w 10824"/>
                <a:gd name="connsiteY1" fmla="*/ 1602 h 6707"/>
                <a:gd name="connsiteX2" fmla="*/ 1739 w 10824"/>
                <a:gd name="connsiteY2" fmla="*/ 857 h 6707"/>
                <a:gd name="connsiteX3" fmla="*/ 8375 w 10824"/>
                <a:gd name="connsiteY3" fmla="*/ 4717 h 6707"/>
                <a:gd name="connsiteX4" fmla="*/ 9120 w 10824"/>
                <a:gd name="connsiteY4" fmla="*/ 5732 h 6707"/>
                <a:gd name="connsiteX5" fmla="*/ 9865 w 10824"/>
                <a:gd name="connsiteY5" fmla="*/ 3972 h 6707"/>
                <a:gd name="connsiteX6" fmla="*/ 10610 w 10824"/>
                <a:gd name="connsiteY6" fmla="*/ 2414 h 6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24" h="6707">
                  <a:moveTo>
                    <a:pt x="10610" y="2414"/>
                  </a:moveTo>
                  <a:cubicBezTo>
                    <a:pt x="10813" y="-904"/>
                    <a:pt x="8172" y="-430"/>
                    <a:pt x="7630" y="1602"/>
                  </a:cubicBezTo>
                  <a:cubicBezTo>
                    <a:pt x="6005" y="383"/>
                    <a:pt x="3974" y="-227"/>
                    <a:pt x="1739" y="857"/>
                  </a:cubicBezTo>
                  <a:cubicBezTo>
                    <a:pt x="-3475" y="3430"/>
                    <a:pt x="4312" y="5936"/>
                    <a:pt x="8375" y="4717"/>
                  </a:cubicBezTo>
                  <a:cubicBezTo>
                    <a:pt x="8578" y="5055"/>
                    <a:pt x="8781" y="5394"/>
                    <a:pt x="9120" y="5732"/>
                  </a:cubicBezTo>
                  <a:cubicBezTo>
                    <a:pt x="11287" y="7899"/>
                    <a:pt x="11219" y="6071"/>
                    <a:pt x="9865" y="3972"/>
                  </a:cubicBezTo>
                  <a:cubicBezTo>
                    <a:pt x="10271" y="3565"/>
                    <a:pt x="10542" y="3024"/>
                    <a:pt x="10610" y="24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6" name="Freeform 515">
              <a:extLst>
                <a:ext uri="{FF2B5EF4-FFF2-40B4-BE49-F238E27FC236}">
                  <a16:creationId xmlns:a16="http://schemas.microsoft.com/office/drawing/2014/main" id="{3FFB5F36-A6E7-3223-AA1B-2B414C6F1492}"/>
                </a:ext>
              </a:extLst>
            </p:cNvPr>
            <p:cNvSpPr/>
            <p:nvPr/>
          </p:nvSpPr>
          <p:spPr bwMode="ltGray">
            <a:xfrm>
              <a:off x="16049330" y="6791076"/>
              <a:ext cx="1797" cy="1593"/>
            </a:xfrm>
            <a:custGeom>
              <a:avLst/>
              <a:gdLst>
                <a:gd name="connsiteX0" fmla="*/ 849 w 1797"/>
                <a:gd name="connsiteY0" fmla="*/ 1255 h 1593"/>
                <a:gd name="connsiteX1" fmla="*/ 1797 w 1797"/>
                <a:gd name="connsiteY1" fmla="*/ 1593 h 1593"/>
                <a:gd name="connsiteX2" fmla="*/ 849 w 1797"/>
                <a:gd name="connsiteY2" fmla="*/ 1255 h 1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97" h="1593">
                  <a:moveTo>
                    <a:pt x="849" y="1255"/>
                  </a:moveTo>
                  <a:cubicBezTo>
                    <a:pt x="1120" y="1390"/>
                    <a:pt x="1458" y="1458"/>
                    <a:pt x="1797" y="1593"/>
                  </a:cubicBezTo>
                  <a:cubicBezTo>
                    <a:pt x="1458" y="-777"/>
                    <a:pt x="-1385" y="-167"/>
                    <a:pt x="849" y="125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7" name="Freeform 516">
              <a:extLst>
                <a:ext uri="{FF2B5EF4-FFF2-40B4-BE49-F238E27FC236}">
                  <a16:creationId xmlns:a16="http://schemas.microsoft.com/office/drawing/2014/main" id="{6464961A-67D8-8A8B-C078-B9E497A12F74}"/>
                </a:ext>
              </a:extLst>
            </p:cNvPr>
            <p:cNvSpPr/>
            <p:nvPr/>
          </p:nvSpPr>
          <p:spPr bwMode="ltGray">
            <a:xfrm>
              <a:off x="16051262" y="6229758"/>
              <a:ext cx="1334196" cy="1182632"/>
            </a:xfrm>
            <a:custGeom>
              <a:avLst/>
              <a:gdLst>
                <a:gd name="connsiteX0" fmla="*/ 1327205 w 1334196"/>
                <a:gd name="connsiteY0" fmla="*/ 547946 h 1182632"/>
                <a:gd name="connsiteX1" fmla="*/ 1277231 w 1334196"/>
                <a:gd name="connsiteY1" fmla="*/ 496483 h 1182632"/>
                <a:gd name="connsiteX2" fmla="*/ 1272897 w 1334196"/>
                <a:gd name="connsiteY2" fmla="*/ 452265 h 1182632"/>
                <a:gd name="connsiteX3" fmla="*/ 1239649 w 1334196"/>
                <a:gd name="connsiteY3" fmla="*/ 424502 h 1182632"/>
                <a:gd name="connsiteX4" fmla="*/ 1218319 w 1334196"/>
                <a:gd name="connsiteY4" fmla="*/ 384550 h 1182632"/>
                <a:gd name="connsiteX5" fmla="*/ 1186900 w 1334196"/>
                <a:gd name="connsiteY5" fmla="*/ 319612 h 1182632"/>
                <a:gd name="connsiteX6" fmla="*/ 1142344 w 1334196"/>
                <a:gd name="connsiteY6" fmla="*/ 292594 h 1182632"/>
                <a:gd name="connsiteX7" fmla="*/ 1129613 w 1334196"/>
                <a:gd name="connsiteY7" fmla="*/ 247835 h 1182632"/>
                <a:gd name="connsiteX8" fmla="*/ 1122436 w 1334196"/>
                <a:gd name="connsiteY8" fmla="*/ 194070 h 1182632"/>
                <a:gd name="connsiteX9" fmla="*/ 1118779 w 1334196"/>
                <a:gd name="connsiteY9" fmla="*/ 135971 h 1182632"/>
                <a:gd name="connsiteX10" fmla="*/ 1078557 w 1334196"/>
                <a:gd name="connsiteY10" fmla="*/ 112271 h 1182632"/>
                <a:gd name="connsiteX11" fmla="*/ 1064202 w 1334196"/>
                <a:gd name="connsiteY11" fmla="*/ 97238 h 1182632"/>
                <a:gd name="connsiteX12" fmla="*/ 1049778 w 1334196"/>
                <a:gd name="connsiteY12" fmla="*/ 19840 h 1182632"/>
                <a:gd name="connsiteX13" fmla="*/ 1027636 w 1334196"/>
                <a:gd name="connsiteY13" fmla="*/ 3454 h 1182632"/>
                <a:gd name="connsiteX14" fmla="*/ 1022895 w 1334196"/>
                <a:gd name="connsiteY14" fmla="*/ 0 h 1182632"/>
                <a:gd name="connsiteX15" fmla="*/ 1023911 w 1334196"/>
                <a:gd name="connsiteY15" fmla="*/ 4063 h 1182632"/>
                <a:gd name="connsiteX16" fmla="*/ 1002784 w 1334196"/>
                <a:gd name="connsiteY16" fmla="*/ 43066 h 1182632"/>
                <a:gd name="connsiteX17" fmla="*/ 992695 w 1334196"/>
                <a:gd name="connsiteY17" fmla="*/ 126761 h 1182632"/>
                <a:gd name="connsiteX18" fmla="*/ 981386 w 1334196"/>
                <a:gd name="connsiteY18" fmla="*/ 169760 h 1182632"/>
                <a:gd name="connsiteX19" fmla="*/ 968656 w 1334196"/>
                <a:gd name="connsiteY19" fmla="*/ 225354 h 1182632"/>
                <a:gd name="connsiteX20" fmla="*/ 934460 w 1334196"/>
                <a:gd name="connsiteY20" fmla="*/ 245939 h 1182632"/>
                <a:gd name="connsiteX21" fmla="*/ 904124 w 1334196"/>
                <a:gd name="connsiteY21" fmla="*/ 226911 h 1182632"/>
                <a:gd name="connsiteX22" fmla="*/ 862276 w 1334196"/>
                <a:gd name="connsiteY22" fmla="*/ 197455 h 1182632"/>
                <a:gd name="connsiteX23" fmla="*/ 828148 w 1334196"/>
                <a:gd name="connsiteY23" fmla="*/ 172469 h 1182632"/>
                <a:gd name="connsiteX24" fmla="*/ 784269 w 1334196"/>
                <a:gd name="connsiteY24" fmla="*/ 151071 h 1182632"/>
                <a:gd name="connsiteX25" fmla="*/ 811762 w 1334196"/>
                <a:gd name="connsiteY25" fmla="*/ 112744 h 1182632"/>
                <a:gd name="connsiteX26" fmla="*/ 809392 w 1334196"/>
                <a:gd name="connsiteY26" fmla="*/ 94597 h 1182632"/>
                <a:gd name="connsiteX27" fmla="*/ 842775 w 1334196"/>
                <a:gd name="connsiteY27" fmla="*/ 62839 h 1182632"/>
                <a:gd name="connsiteX28" fmla="*/ 815960 w 1334196"/>
                <a:gd name="connsiteY28" fmla="*/ 52275 h 1182632"/>
                <a:gd name="connsiteX29" fmla="*/ 770049 w 1334196"/>
                <a:gd name="connsiteY29" fmla="*/ 34060 h 1182632"/>
                <a:gd name="connsiteX30" fmla="*/ 722108 w 1334196"/>
                <a:gd name="connsiteY30" fmla="*/ 21195 h 1182632"/>
                <a:gd name="connsiteX31" fmla="*/ 689063 w 1334196"/>
                <a:gd name="connsiteY31" fmla="*/ 15845 h 1182632"/>
                <a:gd name="connsiteX32" fmla="*/ 689604 w 1334196"/>
                <a:gd name="connsiteY32" fmla="*/ 18012 h 1182632"/>
                <a:gd name="connsiteX33" fmla="*/ 695496 w 1334196"/>
                <a:gd name="connsiteY33" fmla="*/ 35144 h 1182632"/>
                <a:gd name="connsiteX34" fmla="*/ 680395 w 1334196"/>
                <a:gd name="connsiteY34" fmla="*/ 48483 h 1182632"/>
                <a:gd name="connsiteX35" fmla="*/ 636313 w 1334196"/>
                <a:gd name="connsiteY35" fmla="*/ 42322 h 1182632"/>
                <a:gd name="connsiteX36" fmla="*/ 612004 w 1334196"/>
                <a:gd name="connsiteY36" fmla="*/ 95207 h 1182632"/>
                <a:gd name="connsiteX37" fmla="*/ 572594 w 1334196"/>
                <a:gd name="connsiteY37" fmla="*/ 122495 h 1182632"/>
                <a:gd name="connsiteX38" fmla="*/ 579365 w 1334196"/>
                <a:gd name="connsiteY38" fmla="*/ 148701 h 1182632"/>
                <a:gd name="connsiteX39" fmla="*/ 552144 w 1334196"/>
                <a:gd name="connsiteY39" fmla="*/ 144232 h 1182632"/>
                <a:gd name="connsiteX40" fmla="*/ 539143 w 1334196"/>
                <a:gd name="connsiteY40" fmla="*/ 136986 h 1182632"/>
                <a:gd name="connsiteX41" fmla="*/ 504338 w 1334196"/>
                <a:gd name="connsiteY41" fmla="*/ 113557 h 1182632"/>
                <a:gd name="connsiteX42" fmla="*/ 467162 w 1334196"/>
                <a:gd name="connsiteY42" fmla="*/ 117214 h 1182632"/>
                <a:gd name="connsiteX43" fmla="*/ 452807 w 1334196"/>
                <a:gd name="connsiteY43" fmla="*/ 128996 h 1182632"/>
                <a:gd name="connsiteX44" fmla="*/ 444207 w 1334196"/>
                <a:gd name="connsiteY44" fmla="*/ 137664 h 1182632"/>
                <a:gd name="connsiteX45" fmla="*/ 425857 w 1334196"/>
                <a:gd name="connsiteY45" fmla="*/ 161431 h 1182632"/>
                <a:gd name="connsiteX46" fmla="*/ 406287 w 1334196"/>
                <a:gd name="connsiteY46" fmla="*/ 180594 h 1182632"/>
                <a:gd name="connsiteX47" fmla="*/ 409944 w 1334196"/>
                <a:gd name="connsiteY47" fmla="*/ 194882 h 1182632"/>
                <a:gd name="connsiteX48" fmla="*/ 388816 w 1334196"/>
                <a:gd name="connsiteY48" fmla="*/ 195898 h 1182632"/>
                <a:gd name="connsiteX49" fmla="*/ 386650 w 1334196"/>
                <a:gd name="connsiteY49" fmla="*/ 205717 h 1182632"/>
                <a:gd name="connsiteX50" fmla="*/ 381639 w 1334196"/>
                <a:gd name="connsiteY50" fmla="*/ 242689 h 1182632"/>
                <a:gd name="connsiteX51" fmla="*/ 359361 w 1334196"/>
                <a:gd name="connsiteY51" fmla="*/ 205581 h 1182632"/>
                <a:gd name="connsiteX52" fmla="*/ 343855 w 1334196"/>
                <a:gd name="connsiteY52" fmla="*/ 225354 h 1182632"/>
                <a:gd name="connsiteX53" fmla="*/ 331869 w 1334196"/>
                <a:gd name="connsiteY53" fmla="*/ 246752 h 1182632"/>
                <a:gd name="connsiteX54" fmla="*/ 312909 w 1334196"/>
                <a:gd name="connsiteY54" fmla="*/ 270790 h 1182632"/>
                <a:gd name="connsiteX55" fmla="*/ 289751 w 1334196"/>
                <a:gd name="connsiteY55" fmla="*/ 315143 h 1182632"/>
                <a:gd name="connsiteX56" fmla="*/ 229755 w 1334196"/>
                <a:gd name="connsiteY56" fmla="*/ 324623 h 1182632"/>
                <a:gd name="connsiteX57" fmla="*/ 186283 w 1334196"/>
                <a:gd name="connsiteY57" fmla="*/ 334645 h 1182632"/>
                <a:gd name="connsiteX58" fmla="*/ 156894 w 1334196"/>
                <a:gd name="connsiteY58" fmla="*/ 354147 h 1182632"/>
                <a:gd name="connsiteX59" fmla="*/ 121479 w 1334196"/>
                <a:gd name="connsiteY59" fmla="*/ 349881 h 1182632"/>
                <a:gd name="connsiteX60" fmla="*/ 80648 w 1334196"/>
                <a:gd name="connsiteY60" fmla="*/ 364101 h 1182632"/>
                <a:gd name="connsiteX61" fmla="*/ 59995 w 1334196"/>
                <a:gd name="connsiteY61" fmla="*/ 389629 h 1182632"/>
                <a:gd name="connsiteX62" fmla="*/ 52547 w 1334196"/>
                <a:gd name="connsiteY62" fmla="*/ 412246 h 1182632"/>
                <a:gd name="connsiteX63" fmla="*/ 37581 w 1334196"/>
                <a:gd name="connsiteY63" fmla="*/ 390374 h 1182632"/>
                <a:gd name="connsiteX64" fmla="*/ 23158 w 1334196"/>
                <a:gd name="connsiteY64" fmla="*/ 409063 h 1182632"/>
                <a:gd name="connsiteX65" fmla="*/ 31487 w 1334196"/>
                <a:gd name="connsiteY65" fmla="*/ 460594 h 1182632"/>
                <a:gd name="connsiteX66" fmla="*/ 13475 w 1334196"/>
                <a:gd name="connsiteY66" fmla="*/ 488289 h 1182632"/>
                <a:gd name="connsiteX67" fmla="*/ 12663 w 1334196"/>
                <a:gd name="connsiteY67" fmla="*/ 540091 h 1182632"/>
                <a:gd name="connsiteX68" fmla="*/ 13949 w 1334196"/>
                <a:gd name="connsiteY68" fmla="*/ 544154 h 1182632"/>
                <a:gd name="connsiteX69" fmla="*/ 10766 w 1334196"/>
                <a:gd name="connsiteY69" fmla="*/ 543341 h 1182632"/>
                <a:gd name="connsiteX70" fmla="*/ 9615 w 1334196"/>
                <a:gd name="connsiteY70" fmla="*/ 553430 h 1182632"/>
                <a:gd name="connsiteX71" fmla="*/ 12934 w 1334196"/>
                <a:gd name="connsiteY71" fmla="*/ 556816 h 1182632"/>
                <a:gd name="connsiteX72" fmla="*/ 20788 w 1334196"/>
                <a:gd name="connsiteY72" fmla="*/ 560676 h 1182632"/>
                <a:gd name="connsiteX73" fmla="*/ 23497 w 1334196"/>
                <a:gd name="connsiteY73" fmla="*/ 577537 h 1182632"/>
                <a:gd name="connsiteX74" fmla="*/ 12798 w 1334196"/>
                <a:gd name="connsiteY74" fmla="*/ 575235 h 1182632"/>
                <a:gd name="connsiteX75" fmla="*/ 17945 w 1334196"/>
                <a:gd name="connsiteY75" fmla="*/ 573203 h 1182632"/>
                <a:gd name="connsiteX76" fmla="*/ 0 w 1334196"/>
                <a:gd name="connsiteY76" fmla="*/ 562775 h 1182632"/>
                <a:gd name="connsiteX77" fmla="*/ 0 w 1334196"/>
                <a:gd name="connsiteY77" fmla="*/ 562843 h 1182632"/>
                <a:gd name="connsiteX78" fmla="*/ 5823 w 1334196"/>
                <a:gd name="connsiteY78" fmla="*/ 574761 h 1182632"/>
                <a:gd name="connsiteX79" fmla="*/ 2709 w 1334196"/>
                <a:gd name="connsiteY79" fmla="*/ 578282 h 1182632"/>
                <a:gd name="connsiteX80" fmla="*/ 7381 w 1334196"/>
                <a:gd name="connsiteY80" fmla="*/ 576656 h 1182632"/>
                <a:gd name="connsiteX81" fmla="*/ 10631 w 1334196"/>
                <a:gd name="connsiteY81" fmla="*/ 580448 h 1182632"/>
                <a:gd name="connsiteX82" fmla="*/ 11173 w 1334196"/>
                <a:gd name="connsiteY82" fmla="*/ 587626 h 1182632"/>
                <a:gd name="connsiteX83" fmla="*/ 7584 w 1334196"/>
                <a:gd name="connsiteY83" fmla="*/ 587423 h 1182632"/>
                <a:gd name="connsiteX84" fmla="*/ 15168 w 1334196"/>
                <a:gd name="connsiteY84" fmla="*/ 642407 h 1182632"/>
                <a:gd name="connsiteX85" fmla="*/ 35076 w 1334196"/>
                <a:gd name="connsiteY85" fmla="*/ 683984 h 1182632"/>
                <a:gd name="connsiteX86" fmla="*/ 37784 w 1334196"/>
                <a:gd name="connsiteY86" fmla="*/ 740458 h 1182632"/>
                <a:gd name="connsiteX87" fmla="*/ 24648 w 1334196"/>
                <a:gd name="connsiteY87" fmla="*/ 799640 h 1182632"/>
                <a:gd name="connsiteX88" fmla="*/ 25529 w 1334196"/>
                <a:gd name="connsiteY88" fmla="*/ 848260 h 1182632"/>
                <a:gd name="connsiteX89" fmla="*/ 3454 w 1334196"/>
                <a:gd name="connsiteY89" fmla="*/ 863156 h 1182632"/>
                <a:gd name="connsiteX90" fmla="*/ 14627 w 1334196"/>
                <a:gd name="connsiteY90" fmla="*/ 889904 h 1182632"/>
                <a:gd name="connsiteX91" fmla="*/ 39139 w 1334196"/>
                <a:gd name="connsiteY91" fmla="*/ 916854 h 1182632"/>
                <a:gd name="connsiteX92" fmla="*/ 95004 w 1334196"/>
                <a:gd name="connsiteY92" fmla="*/ 913942 h 1182632"/>
                <a:gd name="connsiteX93" fmla="*/ 130824 w 1334196"/>
                <a:gd name="connsiteY93" fmla="*/ 902702 h 1182632"/>
                <a:gd name="connsiteX94" fmla="*/ 201315 w 1334196"/>
                <a:gd name="connsiteY94" fmla="*/ 881643 h 1182632"/>
                <a:gd name="connsiteX95" fmla="*/ 265847 w 1334196"/>
                <a:gd name="connsiteY95" fmla="*/ 883810 h 1182632"/>
                <a:gd name="connsiteX96" fmla="*/ 316565 w 1334196"/>
                <a:gd name="connsiteY96" fmla="*/ 835664 h 1182632"/>
                <a:gd name="connsiteX97" fmla="*/ 363966 w 1334196"/>
                <a:gd name="connsiteY97" fmla="*/ 829164 h 1182632"/>
                <a:gd name="connsiteX98" fmla="*/ 409198 w 1334196"/>
                <a:gd name="connsiteY98" fmla="*/ 814131 h 1182632"/>
                <a:gd name="connsiteX99" fmla="*/ 464048 w 1334196"/>
                <a:gd name="connsiteY99" fmla="*/ 813183 h 1182632"/>
                <a:gd name="connsiteX100" fmla="*/ 528715 w 1334196"/>
                <a:gd name="connsiteY100" fmla="*/ 793546 h 1182632"/>
                <a:gd name="connsiteX101" fmla="*/ 583157 w 1334196"/>
                <a:gd name="connsiteY101" fmla="*/ 817111 h 1182632"/>
                <a:gd name="connsiteX102" fmla="*/ 633808 w 1334196"/>
                <a:gd name="connsiteY102" fmla="*/ 853609 h 1182632"/>
                <a:gd name="connsiteX103" fmla="*/ 670780 w 1334196"/>
                <a:gd name="connsiteY103" fmla="*/ 908661 h 1182632"/>
                <a:gd name="connsiteX104" fmla="*/ 668274 w 1334196"/>
                <a:gd name="connsiteY104" fmla="*/ 955925 h 1182632"/>
                <a:gd name="connsiteX105" fmla="*/ 701861 w 1334196"/>
                <a:gd name="connsiteY105" fmla="*/ 923355 h 1182632"/>
                <a:gd name="connsiteX106" fmla="*/ 734567 w 1334196"/>
                <a:gd name="connsiteY106" fmla="*/ 883674 h 1182632"/>
                <a:gd name="connsiteX107" fmla="*/ 762262 w 1334196"/>
                <a:gd name="connsiteY107" fmla="*/ 897149 h 1182632"/>
                <a:gd name="connsiteX108" fmla="*/ 736260 w 1334196"/>
                <a:gd name="connsiteY108" fmla="*/ 944414 h 1182632"/>
                <a:gd name="connsiteX109" fmla="*/ 712695 w 1334196"/>
                <a:gd name="connsiteY109" fmla="*/ 947326 h 1182632"/>
                <a:gd name="connsiteX110" fmla="*/ 707617 w 1334196"/>
                <a:gd name="connsiteY110" fmla="*/ 961207 h 1182632"/>
                <a:gd name="connsiteX111" fmla="*/ 728202 w 1334196"/>
                <a:gd name="connsiteY111" fmla="*/ 960868 h 1182632"/>
                <a:gd name="connsiteX112" fmla="*/ 751224 w 1334196"/>
                <a:gd name="connsiteY112" fmla="*/ 945091 h 1182632"/>
                <a:gd name="connsiteX113" fmla="*/ 759824 w 1334196"/>
                <a:gd name="connsiteY113" fmla="*/ 943263 h 1182632"/>
                <a:gd name="connsiteX114" fmla="*/ 749803 w 1334196"/>
                <a:gd name="connsiteY114" fmla="*/ 966150 h 1182632"/>
                <a:gd name="connsiteX115" fmla="*/ 744995 w 1334196"/>
                <a:gd name="connsiteY115" fmla="*/ 980776 h 1182632"/>
                <a:gd name="connsiteX116" fmla="*/ 749329 w 1334196"/>
                <a:gd name="connsiteY116" fmla="*/ 985314 h 1182632"/>
                <a:gd name="connsiteX117" fmla="*/ 783728 w 1334196"/>
                <a:gd name="connsiteY117" fmla="*/ 991137 h 1182632"/>
                <a:gd name="connsiteX118" fmla="*/ 774789 w 1334196"/>
                <a:gd name="connsiteY118" fmla="*/ 1046934 h 1182632"/>
                <a:gd name="connsiteX119" fmla="*/ 838509 w 1334196"/>
                <a:gd name="connsiteY119" fmla="*/ 1127176 h 1182632"/>
                <a:gd name="connsiteX120" fmla="*/ 921662 w 1334196"/>
                <a:gd name="connsiteY120" fmla="*/ 1152297 h 1182632"/>
                <a:gd name="connsiteX121" fmla="*/ 930398 w 1334196"/>
                <a:gd name="connsiteY121" fmla="*/ 1119930 h 1182632"/>
                <a:gd name="connsiteX122" fmla="*/ 951118 w 1334196"/>
                <a:gd name="connsiteY122" fmla="*/ 1133947 h 1182632"/>
                <a:gd name="connsiteX123" fmla="*/ 940013 w 1334196"/>
                <a:gd name="connsiteY123" fmla="*/ 1151282 h 1182632"/>
                <a:gd name="connsiteX124" fmla="*/ 966421 w 1334196"/>
                <a:gd name="connsiteY124" fmla="*/ 1162726 h 1182632"/>
                <a:gd name="connsiteX125" fmla="*/ 978407 w 1334196"/>
                <a:gd name="connsiteY125" fmla="*/ 1175388 h 1182632"/>
                <a:gd name="connsiteX126" fmla="*/ 1023505 w 1334196"/>
                <a:gd name="connsiteY126" fmla="*/ 1138145 h 1182632"/>
                <a:gd name="connsiteX127" fmla="*/ 1077879 w 1334196"/>
                <a:gd name="connsiteY127" fmla="*/ 1129952 h 1182632"/>
                <a:gd name="connsiteX128" fmla="*/ 1119118 w 1334196"/>
                <a:gd name="connsiteY128" fmla="*/ 1084786 h 1182632"/>
                <a:gd name="connsiteX129" fmla="*/ 1137468 w 1334196"/>
                <a:gd name="connsiteY129" fmla="*/ 1030005 h 1182632"/>
                <a:gd name="connsiteX130" fmla="*/ 1172003 w 1334196"/>
                <a:gd name="connsiteY130" fmla="*/ 978542 h 1182632"/>
                <a:gd name="connsiteX131" fmla="*/ 1195026 w 1334196"/>
                <a:gd name="connsiteY131" fmla="*/ 919427 h 1182632"/>
                <a:gd name="connsiteX132" fmla="*/ 1238567 w 1334196"/>
                <a:gd name="connsiteY132" fmla="*/ 877309 h 1182632"/>
                <a:gd name="connsiteX133" fmla="*/ 1260776 w 1334196"/>
                <a:gd name="connsiteY133" fmla="*/ 846160 h 1182632"/>
                <a:gd name="connsiteX134" fmla="*/ 1282851 w 1334196"/>
                <a:gd name="connsiteY134" fmla="*/ 823544 h 1182632"/>
                <a:gd name="connsiteX135" fmla="*/ 1285289 w 1334196"/>
                <a:gd name="connsiteY135" fmla="*/ 777092 h 1182632"/>
                <a:gd name="connsiteX136" fmla="*/ 1312985 w 1334196"/>
                <a:gd name="connsiteY136" fmla="*/ 720076 h 1182632"/>
                <a:gd name="connsiteX137" fmla="*/ 1323819 w 1334196"/>
                <a:gd name="connsiteY137" fmla="*/ 651346 h 1182632"/>
                <a:gd name="connsiteX138" fmla="*/ 1329439 w 1334196"/>
                <a:gd name="connsiteY138" fmla="*/ 596294 h 1182632"/>
                <a:gd name="connsiteX139" fmla="*/ 1327205 w 1334196"/>
                <a:gd name="connsiteY139" fmla="*/ 547946 h 1182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1334196" h="1182632">
                  <a:moveTo>
                    <a:pt x="1327205" y="547946"/>
                  </a:moveTo>
                  <a:cubicBezTo>
                    <a:pt x="1312172" y="520047"/>
                    <a:pt x="1295514" y="511515"/>
                    <a:pt x="1277231" y="496483"/>
                  </a:cubicBezTo>
                  <a:cubicBezTo>
                    <a:pt x="1259016" y="481382"/>
                    <a:pt x="1271340" y="469600"/>
                    <a:pt x="1272897" y="452265"/>
                  </a:cubicBezTo>
                  <a:cubicBezTo>
                    <a:pt x="1274387" y="434930"/>
                    <a:pt x="1242697" y="423757"/>
                    <a:pt x="1239649" y="424502"/>
                  </a:cubicBezTo>
                  <a:cubicBezTo>
                    <a:pt x="1236603" y="425247"/>
                    <a:pt x="1223669" y="409402"/>
                    <a:pt x="1218319" y="384550"/>
                  </a:cubicBezTo>
                  <a:cubicBezTo>
                    <a:pt x="1212970" y="359699"/>
                    <a:pt x="1207417" y="331733"/>
                    <a:pt x="1186900" y="319612"/>
                  </a:cubicBezTo>
                  <a:cubicBezTo>
                    <a:pt x="1166383" y="307491"/>
                    <a:pt x="1139297" y="327264"/>
                    <a:pt x="1142344" y="292594"/>
                  </a:cubicBezTo>
                  <a:cubicBezTo>
                    <a:pt x="1145391" y="257924"/>
                    <a:pt x="1144781" y="270452"/>
                    <a:pt x="1129613" y="247835"/>
                  </a:cubicBezTo>
                  <a:cubicBezTo>
                    <a:pt x="1114445" y="225218"/>
                    <a:pt x="1121691" y="216686"/>
                    <a:pt x="1122436" y="194070"/>
                  </a:cubicBezTo>
                  <a:cubicBezTo>
                    <a:pt x="1123181" y="171453"/>
                    <a:pt x="1131713" y="153306"/>
                    <a:pt x="1118779" y="135971"/>
                  </a:cubicBezTo>
                  <a:cubicBezTo>
                    <a:pt x="1105845" y="118636"/>
                    <a:pt x="1087631" y="108479"/>
                    <a:pt x="1078557" y="112271"/>
                  </a:cubicBezTo>
                  <a:cubicBezTo>
                    <a:pt x="1069415" y="116063"/>
                    <a:pt x="1064202" y="119855"/>
                    <a:pt x="1064202" y="97238"/>
                  </a:cubicBezTo>
                  <a:cubicBezTo>
                    <a:pt x="1064202" y="74622"/>
                    <a:pt x="1055127" y="37920"/>
                    <a:pt x="1049778" y="19840"/>
                  </a:cubicBezTo>
                  <a:cubicBezTo>
                    <a:pt x="1047205" y="11037"/>
                    <a:pt x="1037589" y="2912"/>
                    <a:pt x="1027636" y="3454"/>
                  </a:cubicBezTo>
                  <a:cubicBezTo>
                    <a:pt x="1026687" y="2099"/>
                    <a:pt x="1024791" y="745"/>
                    <a:pt x="1022895" y="0"/>
                  </a:cubicBezTo>
                  <a:cubicBezTo>
                    <a:pt x="1023031" y="1490"/>
                    <a:pt x="1023370" y="2912"/>
                    <a:pt x="1023911" y="4063"/>
                  </a:cubicBezTo>
                  <a:cubicBezTo>
                    <a:pt x="1014702" y="6704"/>
                    <a:pt x="1005899" y="17538"/>
                    <a:pt x="1002784" y="43066"/>
                  </a:cubicBezTo>
                  <a:cubicBezTo>
                    <a:pt x="995945" y="99608"/>
                    <a:pt x="991950" y="114708"/>
                    <a:pt x="992695" y="126761"/>
                  </a:cubicBezTo>
                  <a:cubicBezTo>
                    <a:pt x="993439" y="138815"/>
                    <a:pt x="988970" y="152425"/>
                    <a:pt x="981386" y="169760"/>
                  </a:cubicBezTo>
                  <a:cubicBezTo>
                    <a:pt x="973802" y="187095"/>
                    <a:pt x="978543" y="211811"/>
                    <a:pt x="968656" y="225354"/>
                  </a:cubicBezTo>
                  <a:cubicBezTo>
                    <a:pt x="958770" y="238897"/>
                    <a:pt x="946648" y="246684"/>
                    <a:pt x="934460" y="245939"/>
                  </a:cubicBezTo>
                  <a:cubicBezTo>
                    <a:pt x="922271" y="245194"/>
                    <a:pt x="916313" y="245736"/>
                    <a:pt x="904124" y="226911"/>
                  </a:cubicBezTo>
                  <a:cubicBezTo>
                    <a:pt x="891935" y="208087"/>
                    <a:pt x="881305" y="204972"/>
                    <a:pt x="862276" y="197455"/>
                  </a:cubicBezTo>
                  <a:cubicBezTo>
                    <a:pt x="843249" y="189939"/>
                    <a:pt x="838780" y="188314"/>
                    <a:pt x="828148" y="172469"/>
                  </a:cubicBezTo>
                  <a:cubicBezTo>
                    <a:pt x="817517" y="156624"/>
                    <a:pt x="787317" y="160890"/>
                    <a:pt x="784269" y="151071"/>
                  </a:cubicBezTo>
                  <a:cubicBezTo>
                    <a:pt x="781222" y="141252"/>
                    <a:pt x="811017" y="126287"/>
                    <a:pt x="811762" y="112744"/>
                  </a:cubicBezTo>
                  <a:cubicBezTo>
                    <a:pt x="812506" y="99201"/>
                    <a:pt x="797271" y="98322"/>
                    <a:pt x="809392" y="94597"/>
                  </a:cubicBezTo>
                  <a:cubicBezTo>
                    <a:pt x="821580" y="90805"/>
                    <a:pt x="838983" y="70423"/>
                    <a:pt x="842775" y="62839"/>
                  </a:cubicBezTo>
                  <a:cubicBezTo>
                    <a:pt x="846567" y="55323"/>
                    <a:pt x="849411" y="40967"/>
                    <a:pt x="815960" y="52275"/>
                  </a:cubicBezTo>
                  <a:cubicBezTo>
                    <a:pt x="782509" y="63584"/>
                    <a:pt x="785285" y="43134"/>
                    <a:pt x="770049" y="34060"/>
                  </a:cubicBezTo>
                  <a:cubicBezTo>
                    <a:pt x="754881" y="24987"/>
                    <a:pt x="731181" y="31758"/>
                    <a:pt x="722108" y="21195"/>
                  </a:cubicBezTo>
                  <a:cubicBezTo>
                    <a:pt x="712966" y="10631"/>
                    <a:pt x="701183" y="16590"/>
                    <a:pt x="689063" y="15845"/>
                  </a:cubicBezTo>
                  <a:cubicBezTo>
                    <a:pt x="676874" y="15100"/>
                    <a:pt x="684323" y="16522"/>
                    <a:pt x="689604" y="18012"/>
                  </a:cubicBezTo>
                  <a:cubicBezTo>
                    <a:pt x="694954" y="19502"/>
                    <a:pt x="700033" y="26882"/>
                    <a:pt x="695496" y="35144"/>
                  </a:cubicBezTo>
                  <a:cubicBezTo>
                    <a:pt x="690959" y="43405"/>
                    <a:pt x="692517" y="52275"/>
                    <a:pt x="680395" y="48483"/>
                  </a:cubicBezTo>
                  <a:cubicBezTo>
                    <a:pt x="668206" y="44691"/>
                    <a:pt x="653038" y="22752"/>
                    <a:pt x="636313" y="42322"/>
                  </a:cubicBezTo>
                  <a:cubicBezTo>
                    <a:pt x="619588" y="61891"/>
                    <a:pt x="621145" y="82408"/>
                    <a:pt x="612004" y="95207"/>
                  </a:cubicBezTo>
                  <a:cubicBezTo>
                    <a:pt x="602863" y="108005"/>
                    <a:pt x="571849" y="116469"/>
                    <a:pt x="572594" y="122495"/>
                  </a:cubicBezTo>
                  <a:cubicBezTo>
                    <a:pt x="573338" y="128522"/>
                    <a:pt x="591486" y="147211"/>
                    <a:pt x="579365" y="148701"/>
                  </a:cubicBezTo>
                  <a:cubicBezTo>
                    <a:pt x="567177" y="150191"/>
                    <a:pt x="562031" y="140440"/>
                    <a:pt x="552144" y="144232"/>
                  </a:cubicBezTo>
                  <a:cubicBezTo>
                    <a:pt x="542258" y="148024"/>
                    <a:pt x="548216" y="143081"/>
                    <a:pt x="539143" y="136986"/>
                  </a:cubicBezTo>
                  <a:cubicBezTo>
                    <a:pt x="522620" y="126084"/>
                    <a:pt x="519506" y="112812"/>
                    <a:pt x="504338" y="113557"/>
                  </a:cubicBezTo>
                  <a:cubicBezTo>
                    <a:pt x="489170" y="114302"/>
                    <a:pt x="474746" y="108952"/>
                    <a:pt x="467162" y="117214"/>
                  </a:cubicBezTo>
                  <a:cubicBezTo>
                    <a:pt x="459578" y="125475"/>
                    <a:pt x="458901" y="131299"/>
                    <a:pt x="452807" y="128996"/>
                  </a:cubicBezTo>
                  <a:cubicBezTo>
                    <a:pt x="446712" y="126761"/>
                    <a:pt x="444207" y="130080"/>
                    <a:pt x="444207" y="137664"/>
                  </a:cubicBezTo>
                  <a:cubicBezTo>
                    <a:pt x="444207" y="145180"/>
                    <a:pt x="434185" y="156894"/>
                    <a:pt x="425857" y="161431"/>
                  </a:cubicBezTo>
                  <a:cubicBezTo>
                    <a:pt x="417528" y="165968"/>
                    <a:pt x="403239" y="171588"/>
                    <a:pt x="406287" y="180594"/>
                  </a:cubicBezTo>
                  <a:cubicBezTo>
                    <a:pt x="409334" y="189668"/>
                    <a:pt x="416580" y="192648"/>
                    <a:pt x="409944" y="194882"/>
                  </a:cubicBezTo>
                  <a:cubicBezTo>
                    <a:pt x="403307" y="197117"/>
                    <a:pt x="395655" y="198133"/>
                    <a:pt x="388816" y="195898"/>
                  </a:cubicBezTo>
                  <a:cubicBezTo>
                    <a:pt x="381978" y="193663"/>
                    <a:pt x="385431" y="192919"/>
                    <a:pt x="386650" y="205717"/>
                  </a:cubicBezTo>
                  <a:cubicBezTo>
                    <a:pt x="387869" y="218515"/>
                    <a:pt x="392270" y="241944"/>
                    <a:pt x="381639" y="242689"/>
                  </a:cubicBezTo>
                  <a:cubicBezTo>
                    <a:pt x="371008" y="243434"/>
                    <a:pt x="363966" y="210863"/>
                    <a:pt x="359361" y="205581"/>
                  </a:cubicBezTo>
                  <a:cubicBezTo>
                    <a:pt x="354824" y="200300"/>
                    <a:pt x="353741" y="215535"/>
                    <a:pt x="343855" y="225354"/>
                  </a:cubicBezTo>
                  <a:cubicBezTo>
                    <a:pt x="333968" y="235172"/>
                    <a:pt x="332952" y="235443"/>
                    <a:pt x="331869" y="246752"/>
                  </a:cubicBezTo>
                  <a:cubicBezTo>
                    <a:pt x="330785" y="258060"/>
                    <a:pt x="323878" y="261716"/>
                    <a:pt x="312909" y="270790"/>
                  </a:cubicBezTo>
                  <a:cubicBezTo>
                    <a:pt x="301939" y="279864"/>
                    <a:pt x="306476" y="312096"/>
                    <a:pt x="289751" y="315143"/>
                  </a:cubicBezTo>
                  <a:cubicBezTo>
                    <a:pt x="273025" y="318190"/>
                    <a:pt x="246481" y="324623"/>
                    <a:pt x="229755" y="324623"/>
                  </a:cubicBezTo>
                  <a:cubicBezTo>
                    <a:pt x="213030" y="324623"/>
                    <a:pt x="201451" y="333900"/>
                    <a:pt x="186283" y="334645"/>
                  </a:cubicBezTo>
                  <a:cubicBezTo>
                    <a:pt x="171115" y="335390"/>
                    <a:pt x="168270" y="354891"/>
                    <a:pt x="156894" y="354147"/>
                  </a:cubicBezTo>
                  <a:cubicBezTo>
                    <a:pt x="145518" y="353402"/>
                    <a:pt x="136106" y="341620"/>
                    <a:pt x="121479" y="349881"/>
                  </a:cubicBezTo>
                  <a:cubicBezTo>
                    <a:pt x="106921" y="358142"/>
                    <a:pt x="92836" y="355772"/>
                    <a:pt x="80648" y="364101"/>
                  </a:cubicBezTo>
                  <a:cubicBezTo>
                    <a:pt x="68459" y="372362"/>
                    <a:pt x="63787" y="384348"/>
                    <a:pt x="59995" y="389629"/>
                  </a:cubicBezTo>
                  <a:cubicBezTo>
                    <a:pt x="56203" y="394911"/>
                    <a:pt x="60943" y="410756"/>
                    <a:pt x="52547" y="412246"/>
                  </a:cubicBezTo>
                  <a:cubicBezTo>
                    <a:pt x="44218" y="413735"/>
                    <a:pt x="37243" y="394843"/>
                    <a:pt x="37581" y="390374"/>
                  </a:cubicBezTo>
                  <a:cubicBezTo>
                    <a:pt x="37988" y="385837"/>
                    <a:pt x="25393" y="386447"/>
                    <a:pt x="23158" y="409063"/>
                  </a:cubicBezTo>
                  <a:cubicBezTo>
                    <a:pt x="20856" y="431680"/>
                    <a:pt x="39816" y="447796"/>
                    <a:pt x="31487" y="460594"/>
                  </a:cubicBezTo>
                  <a:cubicBezTo>
                    <a:pt x="23158" y="473392"/>
                    <a:pt x="13475" y="458088"/>
                    <a:pt x="13475" y="488289"/>
                  </a:cubicBezTo>
                  <a:cubicBezTo>
                    <a:pt x="13475" y="518422"/>
                    <a:pt x="9615" y="528037"/>
                    <a:pt x="12663" y="540091"/>
                  </a:cubicBezTo>
                  <a:cubicBezTo>
                    <a:pt x="13001" y="541310"/>
                    <a:pt x="13407" y="542664"/>
                    <a:pt x="13949" y="544154"/>
                  </a:cubicBezTo>
                  <a:cubicBezTo>
                    <a:pt x="12866" y="543815"/>
                    <a:pt x="11782" y="543544"/>
                    <a:pt x="10766" y="543341"/>
                  </a:cubicBezTo>
                  <a:cubicBezTo>
                    <a:pt x="9615" y="549571"/>
                    <a:pt x="7652" y="550654"/>
                    <a:pt x="9615" y="553430"/>
                  </a:cubicBezTo>
                  <a:cubicBezTo>
                    <a:pt x="12188" y="557087"/>
                    <a:pt x="10361" y="556545"/>
                    <a:pt x="12934" y="556816"/>
                  </a:cubicBezTo>
                  <a:cubicBezTo>
                    <a:pt x="14084" y="556952"/>
                    <a:pt x="17538" y="558983"/>
                    <a:pt x="20788" y="560676"/>
                  </a:cubicBezTo>
                  <a:cubicBezTo>
                    <a:pt x="24513" y="569479"/>
                    <a:pt x="27221" y="577131"/>
                    <a:pt x="23497" y="577537"/>
                  </a:cubicBezTo>
                  <a:cubicBezTo>
                    <a:pt x="20991" y="577808"/>
                    <a:pt x="16793" y="576250"/>
                    <a:pt x="12798" y="575235"/>
                  </a:cubicBezTo>
                  <a:cubicBezTo>
                    <a:pt x="15777" y="574422"/>
                    <a:pt x="18283" y="573677"/>
                    <a:pt x="17945" y="573203"/>
                  </a:cubicBezTo>
                  <a:cubicBezTo>
                    <a:pt x="10902" y="562301"/>
                    <a:pt x="3182" y="563452"/>
                    <a:pt x="0" y="562775"/>
                  </a:cubicBezTo>
                  <a:cubicBezTo>
                    <a:pt x="0" y="562775"/>
                    <a:pt x="0" y="562775"/>
                    <a:pt x="0" y="562843"/>
                  </a:cubicBezTo>
                  <a:cubicBezTo>
                    <a:pt x="677" y="567786"/>
                    <a:pt x="3318" y="571713"/>
                    <a:pt x="5823" y="574761"/>
                  </a:cubicBezTo>
                  <a:cubicBezTo>
                    <a:pt x="4266" y="575167"/>
                    <a:pt x="3182" y="576250"/>
                    <a:pt x="2709" y="578282"/>
                  </a:cubicBezTo>
                  <a:cubicBezTo>
                    <a:pt x="2573" y="577943"/>
                    <a:pt x="4672" y="577334"/>
                    <a:pt x="7381" y="576656"/>
                  </a:cubicBezTo>
                  <a:cubicBezTo>
                    <a:pt x="8802" y="578282"/>
                    <a:pt x="10022" y="579568"/>
                    <a:pt x="10631" y="580448"/>
                  </a:cubicBezTo>
                  <a:cubicBezTo>
                    <a:pt x="11511" y="581871"/>
                    <a:pt x="8870" y="588100"/>
                    <a:pt x="11173" y="587626"/>
                  </a:cubicBezTo>
                  <a:cubicBezTo>
                    <a:pt x="11105" y="588032"/>
                    <a:pt x="7652" y="587017"/>
                    <a:pt x="7584" y="587423"/>
                  </a:cubicBezTo>
                  <a:cubicBezTo>
                    <a:pt x="6094" y="600221"/>
                    <a:pt x="9886" y="624328"/>
                    <a:pt x="15168" y="642407"/>
                  </a:cubicBezTo>
                  <a:cubicBezTo>
                    <a:pt x="20518" y="660487"/>
                    <a:pt x="34331" y="668884"/>
                    <a:pt x="35076" y="683984"/>
                  </a:cubicBezTo>
                  <a:cubicBezTo>
                    <a:pt x="35821" y="699084"/>
                    <a:pt x="39274" y="719331"/>
                    <a:pt x="37784" y="740458"/>
                  </a:cubicBezTo>
                  <a:cubicBezTo>
                    <a:pt x="36295" y="761585"/>
                    <a:pt x="26138" y="786775"/>
                    <a:pt x="24648" y="799640"/>
                  </a:cubicBezTo>
                  <a:cubicBezTo>
                    <a:pt x="23158" y="812438"/>
                    <a:pt x="35415" y="836951"/>
                    <a:pt x="25529" y="848260"/>
                  </a:cubicBezTo>
                  <a:cubicBezTo>
                    <a:pt x="15642" y="859568"/>
                    <a:pt x="4198" y="850359"/>
                    <a:pt x="3454" y="863156"/>
                  </a:cubicBezTo>
                  <a:cubicBezTo>
                    <a:pt x="2709" y="875955"/>
                    <a:pt x="3250" y="885367"/>
                    <a:pt x="14627" y="889904"/>
                  </a:cubicBezTo>
                  <a:cubicBezTo>
                    <a:pt x="26002" y="894441"/>
                    <a:pt x="29252" y="913130"/>
                    <a:pt x="39139" y="916854"/>
                  </a:cubicBezTo>
                  <a:cubicBezTo>
                    <a:pt x="49025" y="920646"/>
                    <a:pt x="76788" y="924438"/>
                    <a:pt x="95004" y="913942"/>
                  </a:cubicBezTo>
                  <a:cubicBezTo>
                    <a:pt x="113218" y="903379"/>
                    <a:pt x="118636" y="910218"/>
                    <a:pt x="130824" y="902702"/>
                  </a:cubicBezTo>
                  <a:cubicBezTo>
                    <a:pt x="143013" y="895186"/>
                    <a:pt x="178495" y="878596"/>
                    <a:pt x="201315" y="881643"/>
                  </a:cubicBezTo>
                  <a:cubicBezTo>
                    <a:pt x="224135" y="884690"/>
                    <a:pt x="236865" y="897353"/>
                    <a:pt x="265847" y="883810"/>
                  </a:cubicBezTo>
                  <a:cubicBezTo>
                    <a:pt x="294829" y="870267"/>
                    <a:pt x="293746" y="842436"/>
                    <a:pt x="316565" y="835664"/>
                  </a:cubicBezTo>
                  <a:cubicBezTo>
                    <a:pt x="339385" y="828893"/>
                    <a:pt x="347240" y="833701"/>
                    <a:pt x="363966" y="829164"/>
                  </a:cubicBezTo>
                  <a:cubicBezTo>
                    <a:pt x="380691" y="824627"/>
                    <a:pt x="391728" y="814131"/>
                    <a:pt x="409198" y="814131"/>
                  </a:cubicBezTo>
                  <a:cubicBezTo>
                    <a:pt x="426669" y="814131"/>
                    <a:pt x="444275" y="822257"/>
                    <a:pt x="464048" y="813183"/>
                  </a:cubicBezTo>
                  <a:cubicBezTo>
                    <a:pt x="483820" y="804110"/>
                    <a:pt x="493029" y="788264"/>
                    <a:pt x="528715" y="793546"/>
                  </a:cubicBezTo>
                  <a:cubicBezTo>
                    <a:pt x="564468" y="798828"/>
                    <a:pt x="558103" y="812574"/>
                    <a:pt x="583157" y="817111"/>
                  </a:cubicBezTo>
                  <a:cubicBezTo>
                    <a:pt x="608211" y="821647"/>
                    <a:pt x="628458" y="835529"/>
                    <a:pt x="633808" y="853609"/>
                  </a:cubicBezTo>
                  <a:cubicBezTo>
                    <a:pt x="639157" y="871689"/>
                    <a:pt x="670035" y="879273"/>
                    <a:pt x="670780" y="908661"/>
                  </a:cubicBezTo>
                  <a:cubicBezTo>
                    <a:pt x="671524" y="938049"/>
                    <a:pt x="654596" y="955925"/>
                    <a:pt x="668274" y="955925"/>
                  </a:cubicBezTo>
                  <a:cubicBezTo>
                    <a:pt x="681953" y="955925"/>
                    <a:pt x="690485" y="934663"/>
                    <a:pt x="701861" y="923355"/>
                  </a:cubicBezTo>
                  <a:cubicBezTo>
                    <a:pt x="713237" y="912047"/>
                    <a:pt x="719331" y="897217"/>
                    <a:pt x="734567" y="883674"/>
                  </a:cubicBezTo>
                  <a:cubicBezTo>
                    <a:pt x="749735" y="870131"/>
                    <a:pt x="779733" y="872230"/>
                    <a:pt x="762262" y="897149"/>
                  </a:cubicBezTo>
                  <a:cubicBezTo>
                    <a:pt x="744792" y="922000"/>
                    <a:pt x="739307" y="939132"/>
                    <a:pt x="736260" y="944414"/>
                  </a:cubicBezTo>
                  <a:cubicBezTo>
                    <a:pt x="733213" y="949696"/>
                    <a:pt x="721024" y="945023"/>
                    <a:pt x="712695" y="947326"/>
                  </a:cubicBezTo>
                  <a:cubicBezTo>
                    <a:pt x="704367" y="949560"/>
                    <a:pt x="705315" y="958228"/>
                    <a:pt x="707617" y="961207"/>
                  </a:cubicBezTo>
                  <a:cubicBezTo>
                    <a:pt x="709919" y="964254"/>
                    <a:pt x="715269" y="961614"/>
                    <a:pt x="728202" y="960868"/>
                  </a:cubicBezTo>
                  <a:cubicBezTo>
                    <a:pt x="741135" y="960124"/>
                    <a:pt x="745131" y="956399"/>
                    <a:pt x="751224" y="945091"/>
                  </a:cubicBezTo>
                  <a:cubicBezTo>
                    <a:pt x="757319" y="933783"/>
                    <a:pt x="761179" y="928907"/>
                    <a:pt x="759824" y="943263"/>
                  </a:cubicBezTo>
                  <a:cubicBezTo>
                    <a:pt x="758470" y="957618"/>
                    <a:pt x="753595" y="959311"/>
                    <a:pt x="749803" y="966150"/>
                  </a:cubicBezTo>
                  <a:cubicBezTo>
                    <a:pt x="746010" y="972922"/>
                    <a:pt x="752037" y="976172"/>
                    <a:pt x="744995" y="980776"/>
                  </a:cubicBezTo>
                  <a:cubicBezTo>
                    <a:pt x="738765" y="984907"/>
                    <a:pt x="737208" y="983011"/>
                    <a:pt x="749329" y="985314"/>
                  </a:cubicBezTo>
                  <a:cubicBezTo>
                    <a:pt x="761517" y="987548"/>
                    <a:pt x="780681" y="973057"/>
                    <a:pt x="783728" y="991137"/>
                  </a:cubicBezTo>
                  <a:cubicBezTo>
                    <a:pt x="786775" y="1009217"/>
                    <a:pt x="783931" y="1028854"/>
                    <a:pt x="774789" y="1046934"/>
                  </a:cubicBezTo>
                  <a:cubicBezTo>
                    <a:pt x="765648" y="1065013"/>
                    <a:pt x="802755" y="1103746"/>
                    <a:pt x="838509" y="1127176"/>
                  </a:cubicBezTo>
                  <a:cubicBezTo>
                    <a:pt x="874262" y="1150537"/>
                    <a:pt x="910286" y="1162116"/>
                    <a:pt x="921662" y="1152297"/>
                  </a:cubicBezTo>
                  <a:cubicBezTo>
                    <a:pt x="933039" y="1142479"/>
                    <a:pt x="919021" y="1119185"/>
                    <a:pt x="930398" y="1119930"/>
                  </a:cubicBezTo>
                  <a:cubicBezTo>
                    <a:pt x="941773" y="1120675"/>
                    <a:pt x="954166" y="1127176"/>
                    <a:pt x="951118" y="1133947"/>
                  </a:cubicBezTo>
                  <a:cubicBezTo>
                    <a:pt x="948071" y="1140719"/>
                    <a:pt x="935814" y="1149047"/>
                    <a:pt x="940013" y="1151282"/>
                  </a:cubicBezTo>
                  <a:cubicBezTo>
                    <a:pt x="944211" y="1153516"/>
                    <a:pt x="961884" y="1152162"/>
                    <a:pt x="966421" y="1162726"/>
                  </a:cubicBezTo>
                  <a:cubicBezTo>
                    <a:pt x="970959" y="1173289"/>
                    <a:pt x="963239" y="1193468"/>
                    <a:pt x="978407" y="1175388"/>
                  </a:cubicBezTo>
                  <a:cubicBezTo>
                    <a:pt x="993575" y="1157308"/>
                    <a:pt x="1003732" y="1144917"/>
                    <a:pt x="1023505" y="1138145"/>
                  </a:cubicBezTo>
                  <a:cubicBezTo>
                    <a:pt x="1043277" y="1131374"/>
                    <a:pt x="1061154" y="1134488"/>
                    <a:pt x="1077879" y="1129952"/>
                  </a:cubicBezTo>
                  <a:cubicBezTo>
                    <a:pt x="1089120" y="1126905"/>
                    <a:pt x="1105372" y="1112549"/>
                    <a:pt x="1119118" y="1084786"/>
                  </a:cubicBezTo>
                  <a:cubicBezTo>
                    <a:pt x="1125889" y="1071176"/>
                    <a:pt x="1127718" y="1051064"/>
                    <a:pt x="1137468" y="1030005"/>
                  </a:cubicBezTo>
                  <a:cubicBezTo>
                    <a:pt x="1148032" y="1007118"/>
                    <a:pt x="1163606" y="992965"/>
                    <a:pt x="1172003" y="978542"/>
                  </a:cubicBezTo>
                  <a:cubicBezTo>
                    <a:pt x="1187035" y="952607"/>
                    <a:pt x="1186223" y="930058"/>
                    <a:pt x="1195026" y="919427"/>
                  </a:cubicBezTo>
                  <a:cubicBezTo>
                    <a:pt x="1208704" y="902837"/>
                    <a:pt x="1224143" y="887872"/>
                    <a:pt x="1238567" y="877309"/>
                  </a:cubicBezTo>
                  <a:cubicBezTo>
                    <a:pt x="1252990" y="866746"/>
                    <a:pt x="1253192" y="852932"/>
                    <a:pt x="1260776" y="846160"/>
                  </a:cubicBezTo>
                  <a:cubicBezTo>
                    <a:pt x="1268360" y="839389"/>
                    <a:pt x="1282039" y="831805"/>
                    <a:pt x="1282851" y="823544"/>
                  </a:cubicBezTo>
                  <a:cubicBezTo>
                    <a:pt x="1283596" y="815282"/>
                    <a:pt x="1279262" y="792192"/>
                    <a:pt x="1285289" y="777092"/>
                  </a:cubicBezTo>
                  <a:cubicBezTo>
                    <a:pt x="1291383" y="761991"/>
                    <a:pt x="1300864" y="738901"/>
                    <a:pt x="1312985" y="720076"/>
                  </a:cubicBezTo>
                  <a:cubicBezTo>
                    <a:pt x="1325173" y="701251"/>
                    <a:pt x="1329101" y="666378"/>
                    <a:pt x="1323819" y="651346"/>
                  </a:cubicBezTo>
                  <a:cubicBezTo>
                    <a:pt x="1318469" y="636246"/>
                    <a:pt x="1330726" y="617421"/>
                    <a:pt x="1329439" y="596294"/>
                  </a:cubicBezTo>
                  <a:cubicBezTo>
                    <a:pt x="1328153" y="575167"/>
                    <a:pt x="1342237" y="575844"/>
                    <a:pt x="1327205" y="54794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8" name="Freeform 517">
              <a:extLst>
                <a:ext uri="{FF2B5EF4-FFF2-40B4-BE49-F238E27FC236}">
                  <a16:creationId xmlns:a16="http://schemas.microsoft.com/office/drawing/2014/main" id="{D851AD80-3D9B-8F9F-C710-3FCE3C433A8E}"/>
                </a:ext>
              </a:extLst>
            </p:cNvPr>
            <p:cNvSpPr/>
            <p:nvPr/>
          </p:nvSpPr>
          <p:spPr bwMode="ltGray">
            <a:xfrm>
              <a:off x="16657200" y="6237693"/>
              <a:ext cx="55753" cy="32184"/>
            </a:xfrm>
            <a:custGeom>
              <a:avLst/>
              <a:gdLst>
                <a:gd name="connsiteX0" fmla="*/ 50487 w 55753"/>
                <a:gd name="connsiteY0" fmla="*/ 2900 h 32184"/>
                <a:gd name="connsiteX1" fmla="*/ 20625 w 55753"/>
                <a:gd name="connsiteY1" fmla="*/ 1274 h 32184"/>
                <a:gd name="connsiteX2" fmla="*/ 2206 w 55753"/>
                <a:gd name="connsiteY2" fmla="*/ 30053 h 32184"/>
                <a:gd name="connsiteX3" fmla="*/ 28209 w 55753"/>
                <a:gd name="connsiteY3" fmla="*/ 27412 h 32184"/>
                <a:gd name="connsiteX4" fmla="*/ 47981 w 55753"/>
                <a:gd name="connsiteY4" fmla="*/ 23349 h 32184"/>
                <a:gd name="connsiteX5" fmla="*/ 52586 w 55753"/>
                <a:gd name="connsiteY5" fmla="*/ 18813 h 32184"/>
                <a:gd name="connsiteX6" fmla="*/ 50487 w 55753"/>
                <a:gd name="connsiteY6" fmla="*/ 2900 h 32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753" h="32184">
                  <a:moveTo>
                    <a:pt x="50487" y="2900"/>
                  </a:moveTo>
                  <a:cubicBezTo>
                    <a:pt x="39111" y="1410"/>
                    <a:pt x="27802" y="-1773"/>
                    <a:pt x="20625" y="1274"/>
                  </a:cubicBezTo>
                  <a:cubicBezTo>
                    <a:pt x="8029" y="6624"/>
                    <a:pt x="-5378" y="24026"/>
                    <a:pt x="2206" y="30053"/>
                  </a:cubicBezTo>
                  <a:cubicBezTo>
                    <a:pt x="9790" y="36080"/>
                    <a:pt x="22182" y="27412"/>
                    <a:pt x="28209" y="27412"/>
                  </a:cubicBezTo>
                  <a:cubicBezTo>
                    <a:pt x="34236" y="27412"/>
                    <a:pt x="41142" y="23349"/>
                    <a:pt x="47981" y="23349"/>
                  </a:cubicBezTo>
                  <a:cubicBezTo>
                    <a:pt x="54820" y="23349"/>
                    <a:pt x="54143" y="26329"/>
                    <a:pt x="52586" y="18813"/>
                  </a:cubicBezTo>
                  <a:cubicBezTo>
                    <a:pt x="51029" y="11296"/>
                    <a:pt x="61863" y="4389"/>
                    <a:pt x="50487" y="29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9" name="Freeform 518">
              <a:extLst>
                <a:ext uri="{FF2B5EF4-FFF2-40B4-BE49-F238E27FC236}">
                  <a16:creationId xmlns:a16="http://schemas.microsoft.com/office/drawing/2014/main" id="{C37858F7-4934-828F-5EA1-31EEF474D66D}"/>
                </a:ext>
              </a:extLst>
            </p:cNvPr>
            <p:cNvSpPr/>
            <p:nvPr/>
          </p:nvSpPr>
          <p:spPr bwMode="ltGray">
            <a:xfrm>
              <a:off x="16921473" y="7486814"/>
              <a:ext cx="132951" cy="149574"/>
            </a:xfrm>
            <a:custGeom>
              <a:avLst/>
              <a:gdLst>
                <a:gd name="connsiteX0" fmla="*/ 110363 w 132951"/>
                <a:gd name="connsiteY0" fmla="*/ 8055 h 149574"/>
                <a:gd name="connsiteX1" fmla="*/ 72375 w 132951"/>
                <a:gd name="connsiteY1" fmla="*/ 15909 h 149574"/>
                <a:gd name="connsiteX2" fmla="*/ 37164 w 132951"/>
                <a:gd name="connsiteY2" fmla="*/ 13336 h 149574"/>
                <a:gd name="connsiteX3" fmla="*/ 17053 w 132951"/>
                <a:gd name="connsiteY3" fmla="*/ 2502 h 149574"/>
                <a:gd name="connsiteX4" fmla="*/ 27345 w 132951"/>
                <a:gd name="connsiteY4" fmla="*/ 43131 h 149574"/>
                <a:gd name="connsiteX5" fmla="*/ 18000 w 132951"/>
                <a:gd name="connsiteY5" fmla="*/ 72248 h 149574"/>
                <a:gd name="connsiteX6" fmla="*/ 1749 w 132951"/>
                <a:gd name="connsiteY6" fmla="*/ 92969 h 149574"/>
                <a:gd name="connsiteX7" fmla="*/ 2629 w 132951"/>
                <a:gd name="connsiteY7" fmla="*/ 122018 h 149574"/>
                <a:gd name="connsiteX8" fmla="*/ 26600 w 132951"/>
                <a:gd name="connsiteY8" fmla="*/ 141791 h 149574"/>
                <a:gd name="connsiteX9" fmla="*/ 40821 w 132951"/>
                <a:gd name="connsiteY9" fmla="*/ 146395 h 149574"/>
                <a:gd name="connsiteX10" fmla="*/ 61541 w 132951"/>
                <a:gd name="connsiteY10" fmla="*/ 144229 h 149574"/>
                <a:gd name="connsiteX11" fmla="*/ 79418 w 132951"/>
                <a:gd name="connsiteY11" fmla="*/ 128993 h 149574"/>
                <a:gd name="connsiteX12" fmla="*/ 99055 w 132951"/>
                <a:gd name="connsiteY12" fmla="*/ 120054 h 149574"/>
                <a:gd name="connsiteX13" fmla="*/ 106707 w 132951"/>
                <a:gd name="connsiteY13" fmla="*/ 84843 h 149574"/>
                <a:gd name="connsiteX14" fmla="*/ 118692 w 132951"/>
                <a:gd name="connsiteY14" fmla="*/ 78139 h 149574"/>
                <a:gd name="connsiteX15" fmla="*/ 116254 w 132951"/>
                <a:gd name="connsiteY15" fmla="*/ 47329 h 149574"/>
                <a:gd name="connsiteX16" fmla="*/ 132641 w 132951"/>
                <a:gd name="connsiteY16" fmla="*/ 30875 h 149574"/>
                <a:gd name="connsiteX17" fmla="*/ 110363 w 132951"/>
                <a:gd name="connsiteY17" fmla="*/ 8055 h 149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2951" h="149574">
                  <a:moveTo>
                    <a:pt x="110363" y="8055"/>
                  </a:moveTo>
                  <a:cubicBezTo>
                    <a:pt x="92893" y="15571"/>
                    <a:pt x="87340" y="17467"/>
                    <a:pt x="72375" y="15909"/>
                  </a:cubicBezTo>
                  <a:cubicBezTo>
                    <a:pt x="57410" y="14420"/>
                    <a:pt x="47795" y="20108"/>
                    <a:pt x="37164" y="13336"/>
                  </a:cubicBezTo>
                  <a:cubicBezTo>
                    <a:pt x="26532" y="6565"/>
                    <a:pt x="17662" y="-5150"/>
                    <a:pt x="17053" y="2502"/>
                  </a:cubicBezTo>
                  <a:cubicBezTo>
                    <a:pt x="15224" y="24374"/>
                    <a:pt x="28090" y="31010"/>
                    <a:pt x="27345" y="43131"/>
                  </a:cubicBezTo>
                  <a:cubicBezTo>
                    <a:pt x="26600" y="55184"/>
                    <a:pt x="23214" y="63987"/>
                    <a:pt x="18000" y="72248"/>
                  </a:cubicBezTo>
                  <a:cubicBezTo>
                    <a:pt x="12787" y="80509"/>
                    <a:pt x="1749" y="83150"/>
                    <a:pt x="1749" y="92969"/>
                  </a:cubicBezTo>
                  <a:cubicBezTo>
                    <a:pt x="1749" y="102787"/>
                    <a:pt x="-2720" y="111522"/>
                    <a:pt x="2629" y="122018"/>
                  </a:cubicBezTo>
                  <a:cubicBezTo>
                    <a:pt x="7978" y="132581"/>
                    <a:pt x="20506" y="137321"/>
                    <a:pt x="26600" y="141791"/>
                  </a:cubicBezTo>
                  <a:cubicBezTo>
                    <a:pt x="32694" y="146328"/>
                    <a:pt x="33981" y="144161"/>
                    <a:pt x="40821" y="146395"/>
                  </a:cubicBezTo>
                  <a:cubicBezTo>
                    <a:pt x="47659" y="148630"/>
                    <a:pt x="55446" y="153235"/>
                    <a:pt x="61541" y="144229"/>
                  </a:cubicBezTo>
                  <a:cubicBezTo>
                    <a:pt x="67635" y="135155"/>
                    <a:pt x="74068" y="127503"/>
                    <a:pt x="79418" y="128993"/>
                  </a:cubicBezTo>
                  <a:cubicBezTo>
                    <a:pt x="84767" y="130482"/>
                    <a:pt x="99055" y="130618"/>
                    <a:pt x="99055" y="120054"/>
                  </a:cubicBezTo>
                  <a:cubicBezTo>
                    <a:pt x="99055" y="109491"/>
                    <a:pt x="99867" y="87822"/>
                    <a:pt x="106707" y="84843"/>
                  </a:cubicBezTo>
                  <a:cubicBezTo>
                    <a:pt x="113546" y="81796"/>
                    <a:pt x="117947" y="85588"/>
                    <a:pt x="118692" y="78139"/>
                  </a:cubicBezTo>
                  <a:cubicBezTo>
                    <a:pt x="119437" y="70691"/>
                    <a:pt x="107857" y="54101"/>
                    <a:pt x="116254" y="47329"/>
                  </a:cubicBezTo>
                  <a:cubicBezTo>
                    <a:pt x="124583" y="40558"/>
                    <a:pt x="134875" y="45162"/>
                    <a:pt x="132641" y="30875"/>
                  </a:cubicBezTo>
                  <a:cubicBezTo>
                    <a:pt x="130136" y="16586"/>
                    <a:pt x="127834" y="538"/>
                    <a:pt x="110363" y="805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0" name="Freeform 519">
              <a:extLst>
                <a:ext uri="{FF2B5EF4-FFF2-40B4-BE49-F238E27FC236}">
                  <a16:creationId xmlns:a16="http://schemas.microsoft.com/office/drawing/2014/main" id="{1F4DD766-1BCE-2E85-DA16-EC41D31B5C75}"/>
                </a:ext>
              </a:extLst>
            </p:cNvPr>
            <p:cNvSpPr/>
            <p:nvPr/>
          </p:nvSpPr>
          <p:spPr bwMode="ltGray">
            <a:xfrm>
              <a:off x="16922002" y="7426818"/>
              <a:ext cx="14726" cy="18957"/>
            </a:xfrm>
            <a:custGeom>
              <a:avLst/>
              <a:gdLst>
                <a:gd name="connsiteX0" fmla="*/ 9278 w 14726"/>
                <a:gd name="connsiteY0" fmla="*/ 5820 h 18957"/>
                <a:gd name="connsiteX1" fmla="*/ 543 w 14726"/>
                <a:gd name="connsiteY1" fmla="*/ 2435 h 18957"/>
                <a:gd name="connsiteX2" fmla="*/ 9414 w 14726"/>
                <a:gd name="connsiteY2" fmla="*/ 18957 h 18957"/>
                <a:gd name="connsiteX3" fmla="*/ 9278 w 14726"/>
                <a:gd name="connsiteY3" fmla="*/ 5820 h 18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26" h="18957">
                  <a:moveTo>
                    <a:pt x="9278" y="5820"/>
                  </a:moveTo>
                  <a:cubicBezTo>
                    <a:pt x="4132" y="945"/>
                    <a:pt x="2507" y="-2577"/>
                    <a:pt x="543" y="2435"/>
                  </a:cubicBezTo>
                  <a:cubicBezTo>
                    <a:pt x="-2165" y="9409"/>
                    <a:pt x="5960" y="14759"/>
                    <a:pt x="9414" y="18957"/>
                  </a:cubicBezTo>
                  <a:cubicBezTo>
                    <a:pt x="15034" y="10831"/>
                    <a:pt x="17878" y="14014"/>
                    <a:pt x="9278" y="582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1" name="Freeform 520">
              <a:extLst>
                <a:ext uri="{FF2B5EF4-FFF2-40B4-BE49-F238E27FC236}">
                  <a16:creationId xmlns:a16="http://schemas.microsoft.com/office/drawing/2014/main" id="{1B41278E-DED5-6F93-8CAF-459B64CCC694}"/>
                </a:ext>
              </a:extLst>
            </p:cNvPr>
            <p:cNvSpPr/>
            <p:nvPr/>
          </p:nvSpPr>
          <p:spPr bwMode="ltGray">
            <a:xfrm>
              <a:off x="16928646" y="7445707"/>
              <a:ext cx="4348" cy="7148"/>
            </a:xfrm>
            <a:custGeom>
              <a:avLst/>
              <a:gdLst>
                <a:gd name="connsiteX0" fmla="*/ 4191 w 4348"/>
                <a:gd name="connsiteY0" fmla="*/ 2167 h 7148"/>
                <a:gd name="connsiteX1" fmla="*/ 2837 w 4348"/>
                <a:gd name="connsiteY1" fmla="*/ 0 h 7148"/>
                <a:gd name="connsiteX2" fmla="*/ 2025 w 4348"/>
                <a:gd name="connsiteY2" fmla="*/ 1219 h 7148"/>
                <a:gd name="connsiteX3" fmla="*/ 4191 w 4348"/>
                <a:gd name="connsiteY3" fmla="*/ 2167 h 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48" h="7148">
                  <a:moveTo>
                    <a:pt x="4191" y="2167"/>
                  </a:moveTo>
                  <a:cubicBezTo>
                    <a:pt x="3989" y="1490"/>
                    <a:pt x="3446" y="745"/>
                    <a:pt x="2837" y="0"/>
                  </a:cubicBezTo>
                  <a:cubicBezTo>
                    <a:pt x="2566" y="406"/>
                    <a:pt x="2296" y="745"/>
                    <a:pt x="2025" y="1219"/>
                  </a:cubicBezTo>
                  <a:cubicBezTo>
                    <a:pt x="-4070" y="11037"/>
                    <a:pt x="5681" y="6704"/>
                    <a:pt x="4191" y="21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2" name="Freeform 521">
              <a:extLst>
                <a:ext uri="{FF2B5EF4-FFF2-40B4-BE49-F238E27FC236}">
                  <a16:creationId xmlns:a16="http://schemas.microsoft.com/office/drawing/2014/main" id="{AF4FA642-26C0-6361-1650-CDBA298DE3C4}"/>
                </a:ext>
              </a:extLst>
            </p:cNvPr>
            <p:cNvSpPr/>
            <p:nvPr/>
          </p:nvSpPr>
          <p:spPr bwMode="ltGray">
            <a:xfrm>
              <a:off x="17050426" y="7451729"/>
              <a:ext cx="22842" cy="21605"/>
            </a:xfrm>
            <a:custGeom>
              <a:avLst/>
              <a:gdLst>
                <a:gd name="connsiteX0" fmla="*/ 12559 w 22842"/>
                <a:gd name="connsiteY0" fmla="*/ 4609 h 21605"/>
                <a:gd name="connsiteX1" fmla="*/ 641 w 22842"/>
                <a:gd name="connsiteY1" fmla="*/ 12464 h 21605"/>
                <a:gd name="connsiteX2" fmla="*/ 4162 w 22842"/>
                <a:gd name="connsiteY2" fmla="*/ 17001 h 21605"/>
                <a:gd name="connsiteX3" fmla="*/ 3147 w 22842"/>
                <a:gd name="connsiteY3" fmla="*/ 16933 h 21605"/>
                <a:gd name="connsiteX4" fmla="*/ 6871 w 22842"/>
                <a:gd name="connsiteY4" fmla="*/ 21605 h 21605"/>
                <a:gd name="connsiteX5" fmla="*/ 4501 w 22842"/>
                <a:gd name="connsiteY5" fmla="*/ 17272 h 21605"/>
                <a:gd name="connsiteX6" fmla="*/ 19533 w 22842"/>
                <a:gd name="connsiteY6" fmla="*/ 20116 h 21605"/>
                <a:gd name="connsiteX7" fmla="*/ 19195 w 22842"/>
                <a:gd name="connsiteY7" fmla="*/ 2916 h 21605"/>
                <a:gd name="connsiteX8" fmla="*/ 12559 w 22842"/>
                <a:gd name="connsiteY8" fmla="*/ 4609 h 2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42" h="21605">
                  <a:moveTo>
                    <a:pt x="12559" y="4609"/>
                  </a:moveTo>
                  <a:cubicBezTo>
                    <a:pt x="10663" y="12125"/>
                    <a:pt x="302" y="7927"/>
                    <a:pt x="641" y="12464"/>
                  </a:cubicBezTo>
                  <a:cubicBezTo>
                    <a:pt x="776" y="13886"/>
                    <a:pt x="2199" y="15511"/>
                    <a:pt x="4162" y="17001"/>
                  </a:cubicBezTo>
                  <a:cubicBezTo>
                    <a:pt x="3824" y="16798"/>
                    <a:pt x="3485" y="16730"/>
                    <a:pt x="3147" y="16933"/>
                  </a:cubicBezTo>
                  <a:cubicBezTo>
                    <a:pt x="-1932" y="19574"/>
                    <a:pt x="-984" y="21605"/>
                    <a:pt x="6871" y="21605"/>
                  </a:cubicBezTo>
                  <a:cubicBezTo>
                    <a:pt x="6058" y="19642"/>
                    <a:pt x="5313" y="18017"/>
                    <a:pt x="4501" y="17272"/>
                  </a:cubicBezTo>
                  <a:cubicBezTo>
                    <a:pt x="8902" y="20386"/>
                    <a:pt x="15945" y="22621"/>
                    <a:pt x="19533" y="20116"/>
                  </a:cubicBezTo>
                  <a:cubicBezTo>
                    <a:pt x="24883" y="16324"/>
                    <a:pt x="22987" y="8401"/>
                    <a:pt x="19195" y="2916"/>
                  </a:cubicBezTo>
                  <a:cubicBezTo>
                    <a:pt x="15403" y="-2704"/>
                    <a:pt x="17231" y="885"/>
                    <a:pt x="12559" y="46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3" name="Freeform 522">
              <a:extLst>
                <a:ext uri="{FF2B5EF4-FFF2-40B4-BE49-F238E27FC236}">
                  <a16:creationId xmlns:a16="http://schemas.microsoft.com/office/drawing/2014/main" id="{032338BD-7B0A-C6E6-73C1-3F17ABD445EF}"/>
                </a:ext>
              </a:extLst>
            </p:cNvPr>
            <p:cNvSpPr/>
            <p:nvPr/>
          </p:nvSpPr>
          <p:spPr bwMode="ltGray">
            <a:xfrm>
              <a:off x="17057296" y="7473267"/>
              <a:ext cx="13207" cy="12789"/>
            </a:xfrm>
            <a:custGeom>
              <a:avLst/>
              <a:gdLst>
                <a:gd name="connsiteX0" fmla="*/ 6907 w 13207"/>
                <a:gd name="connsiteY0" fmla="*/ 12663 h 12789"/>
                <a:gd name="connsiteX1" fmla="*/ 11850 w 13207"/>
                <a:gd name="connsiteY1" fmla="*/ 3656 h 12789"/>
                <a:gd name="connsiteX2" fmla="*/ 68 w 13207"/>
                <a:gd name="connsiteY2" fmla="*/ 0 h 12789"/>
                <a:gd name="connsiteX3" fmla="*/ 0 w 13207"/>
                <a:gd name="connsiteY3" fmla="*/ 0 h 12789"/>
                <a:gd name="connsiteX4" fmla="*/ 6907 w 13207"/>
                <a:gd name="connsiteY4" fmla="*/ 12663 h 12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7" h="12789">
                  <a:moveTo>
                    <a:pt x="6907" y="12663"/>
                  </a:moveTo>
                  <a:cubicBezTo>
                    <a:pt x="11444" y="14084"/>
                    <a:pt x="15371" y="3047"/>
                    <a:pt x="11850" y="3656"/>
                  </a:cubicBezTo>
                  <a:cubicBezTo>
                    <a:pt x="8329" y="4198"/>
                    <a:pt x="8058" y="0"/>
                    <a:pt x="6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32" y="4875"/>
                    <a:pt x="4130" y="11782"/>
                    <a:pt x="6907" y="1266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4" name="Freeform 523">
              <a:extLst>
                <a:ext uri="{FF2B5EF4-FFF2-40B4-BE49-F238E27FC236}">
                  <a16:creationId xmlns:a16="http://schemas.microsoft.com/office/drawing/2014/main" id="{7C40F0A0-7853-74F6-9560-7B638343457D}"/>
                </a:ext>
              </a:extLst>
            </p:cNvPr>
            <p:cNvSpPr/>
            <p:nvPr/>
          </p:nvSpPr>
          <p:spPr bwMode="ltGray">
            <a:xfrm>
              <a:off x="16940746" y="7459224"/>
              <a:ext cx="26293" cy="16588"/>
            </a:xfrm>
            <a:custGeom>
              <a:avLst/>
              <a:gdLst>
                <a:gd name="connsiteX0" fmla="*/ 22494 w 26293"/>
                <a:gd name="connsiteY0" fmla="*/ 16481 h 16588"/>
                <a:gd name="connsiteX1" fmla="*/ 19583 w 26293"/>
                <a:gd name="connsiteY1" fmla="*/ 26 h 16588"/>
                <a:gd name="connsiteX2" fmla="*/ 1774 w 26293"/>
                <a:gd name="connsiteY2" fmla="*/ 3682 h 16588"/>
                <a:gd name="connsiteX3" fmla="*/ 6853 w 26293"/>
                <a:gd name="connsiteY3" fmla="*/ 7136 h 16588"/>
                <a:gd name="connsiteX4" fmla="*/ 22494 w 26293"/>
                <a:gd name="connsiteY4" fmla="*/ 16481 h 16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93" h="16588">
                  <a:moveTo>
                    <a:pt x="22494" y="16481"/>
                  </a:moveTo>
                  <a:cubicBezTo>
                    <a:pt x="25610" y="15126"/>
                    <a:pt x="30417" y="364"/>
                    <a:pt x="19583" y="26"/>
                  </a:cubicBezTo>
                  <a:cubicBezTo>
                    <a:pt x="8749" y="-245"/>
                    <a:pt x="4212" y="1651"/>
                    <a:pt x="1774" y="3682"/>
                  </a:cubicBezTo>
                  <a:cubicBezTo>
                    <a:pt x="-1476" y="6323"/>
                    <a:pt x="-528" y="7136"/>
                    <a:pt x="6853" y="7136"/>
                  </a:cubicBezTo>
                  <a:cubicBezTo>
                    <a:pt x="14233" y="7136"/>
                    <a:pt x="19380" y="17767"/>
                    <a:pt x="22494" y="1648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5" name="Freeform 524">
              <a:extLst>
                <a:ext uri="{FF2B5EF4-FFF2-40B4-BE49-F238E27FC236}">
                  <a16:creationId xmlns:a16="http://schemas.microsoft.com/office/drawing/2014/main" id="{270D758C-5BF2-EBC1-381D-1A6E1178DEDA}"/>
                </a:ext>
              </a:extLst>
            </p:cNvPr>
            <p:cNvSpPr/>
            <p:nvPr/>
          </p:nvSpPr>
          <p:spPr bwMode="ltGray">
            <a:xfrm>
              <a:off x="16867142" y="6331402"/>
              <a:ext cx="20530" cy="33724"/>
            </a:xfrm>
            <a:custGeom>
              <a:avLst/>
              <a:gdLst>
                <a:gd name="connsiteX0" fmla="*/ 15249 w 20530"/>
                <a:gd name="connsiteY0" fmla="*/ 1147 h 33724"/>
                <a:gd name="connsiteX1" fmla="*/ 3738 w 20530"/>
                <a:gd name="connsiteY1" fmla="*/ 1689 h 33724"/>
                <a:gd name="connsiteX2" fmla="*/ 81 w 20530"/>
                <a:gd name="connsiteY2" fmla="*/ 18212 h 33724"/>
                <a:gd name="connsiteX3" fmla="*/ 17957 w 20530"/>
                <a:gd name="connsiteY3" fmla="*/ 33718 h 33724"/>
                <a:gd name="connsiteX4" fmla="*/ 18838 w 20530"/>
                <a:gd name="connsiteY4" fmla="*/ 22816 h 33724"/>
                <a:gd name="connsiteX5" fmla="*/ 13624 w 20530"/>
                <a:gd name="connsiteY5" fmla="*/ 10695 h 33724"/>
                <a:gd name="connsiteX6" fmla="*/ 15249 w 20530"/>
                <a:gd name="connsiteY6" fmla="*/ 1147 h 3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30" h="33724">
                  <a:moveTo>
                    <a:pt x="15249" y="1147"/>
                  </a:moveTo>
                  <a:cubicBezTo>
                    <a:pt x="11998" y="1147"/>
                    <a:pt x="6784" y="-1764"/>
                    <a:pt x="3738" y="1689"/>
                  </a:cubicBezTo>
                  <a:cubicBezTo>
                    <a:pt x="-867" y="6903"/>
                    <a:pt x="81" y="14826"/>
                    <a:pt x="81" y="18212"/>
                  </a:cubicBezTo>
                  <a:cubicBezTo>
                    <a:pt x="81" y="21597"/>
                    <a:pt x="14165" y="34056"/>
                    <a:pt x="17957" y="33718"/>
                  </a:cubicBezTo>
                  <a:cubicBezTo>
                    <a:pt x="21749" y="33312"/>
                    <a:pt x="20733" y="24712"/>
                    <a:pt x="18838" y="22816"/>
                  </a:cubicBezTo>
                  <a:cubicBezTo>
                    <a:pt x="16942" y="20920"/>
                    <a:pt x="13624" y="14420"/>
                    <a:pt x="13624" y="10695"/>
                  </a:cubicBezTo>
                  <a:cubicBezTo>
                    <a:pt x="13624" y="6971"/>
                    <a:pt x="18499" y="1147"/>
                    <a:pt x="15249" y="114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6" name="Freeform 525">
              <a:extLst>
                <a:ext uri="{FF2B5EF4-FFF2-40B4-BE49-F238E27FC236}">
                  <a16:creationId xmlns:a16="http://schemas.microsoft.com/office/drawing/2014/main" id="{FCBEA5A6-8385-DCD1-28C1-3853ED76D6AE}"/>
                </a:ext>
              </a:extLst>
            </p:cNvPr>
            <p:cNvSpPr/>
            <p:nvPr/>
          </p:nvSpPr>
          <p:spPr bwMode="ltGray">
            <a:xfrm>
              <a:off x="16959739" y="6437310"/>
              <a:ext cx="17338" cy="6065"/>
            </a:xfrm>
            <a:custGeom>
              <a:avLst/>
              <a:gdLst>
                <a:gd name="connsiteX0" fmla="*/ 10748 w 17338"/>
                <a:gd name="connsiteY0" fmla="*/ 4056 h 6065"/>
                <a:gd name="connsiteX1" fmla="*/ 15962 w 17338"/>
                <a:gd name="connsiteY1" fmla="*/ 2770 h 6065"/>
                <a:gd name="connsiteX2" fmla="*/ 8175 w 17338"/>
                <a:gd name="connsiteY2" fmla="*/ 2905 h 6065"/>
                <a:gd name="connsiteX3" fmla="*/ 1539 w 17338"/>
                <a:gd name="connsiteY3" fmla="*/ 4598 h 6065"/>
                <a:gd name="connsiteX4" fmla="*/ 10748 w 17338"/>
                <a:gd name="connsiteY4" fmla="*/ 4056 h 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38" h="6065">
                  <a:moveTo>
                    <a:pt x="10748" y="4056"/>
                  </a:moveTo>
                  <a:cubicBezTo>
                    <a:pt x="14947" y="2160"/>
                    <a:pt x="19754" y="7306"/>
                    <a:pt x="15962" y="2770"/>
                  </a:cubicBezTo>
                  <a:cubicBezTo>
                    <a:pt x="12170" y="-1767"/>
                    <a:pt x="11696" y="-7"/>
                    <a:pt x="8175" y="2905"/>
                  </a:cubicBezTo>
                  <a:cubicBezTo>
                    <a:pt x="3706" y="6562"/>
                    <a:pt x="-3066" y="1957"/>
                    <a:pt x="1539" y="4598"/>
                  </a:cubicBezTo>
                  <a:cubicBezTo>
                    <a:pt x="6076" y="7171"/>
                    <a:pt x="6550" y="5952"/>
                    <a:pt x="10748" y="405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7" name="Freeform 526">
              <a:extLst>
                <a:ext uri="{FF2B5EF4-FFF2-40B4-BE49-F238E27FC236}">
                  <a16:creationId xmlns:a16="http://schemas.microsoft.com/office/drawing/2014/main" id="{0B87431D-C082-1580-1F7E-118F5075521B}"/>
                </a:ext>
              </a:extLst>
            </p:cNvPr>
            <p:cNvSpPr/>
            <p:nvPr/>
          </p:nvSpPr>
          <p:spPr bwMode="ltGray">
            <a:xfrm>
              <a:off x="16883734" y="6236798"/>
              <a:ext cx="5845" cy="5555"/>
            </a:xfrm>
            <a:custGeom>
              <a:avLst/>
              <a:gdLst>
                <a:gd name="connsiteX0" fmla="*/ 10 w 5845"/>
                <a:gd name="connsiteY0" fmla="*/ 1560 h 5555"/>
                <a:gd name="connsiteX1" fmla="*/ 2381 w 5845"/>
                <a:gd name="connsiteY1" fmla="*/ 5555 h 5555"/>
                <a:gd name="connsiteX2" fmla="*/ 5563 w 5845"/>
                <a:gd name="connsiteY2" fmla="*/ 2170 h 5555"/>
                <a:gd name="connsiteX3" fmla="*/ 10 w 5845"/>
                <a:gd name="connsiteY3" fmla="*/ 1560 h 5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45" h="5555">
                  <a:moveTo>
                    <a:pt x="10" y="1560"/>
                  </a:moveTo>
                  <a:cubicBezTo>
                    <a:pt x="-126" y="2779"/>
                    <a:pt x="1161" y="4133"/>
                    <a:pt x="2381" y="5555"/>
                  </a:cubicBezTo>
                  <a:cubicBezTo>
                    <a:pt x="2990" y="4946"/>
                    <a:pt x="4006" y="3930"/>
                    <a:pt x="5563" y="2170"/>
                  </a:cubicBezTo>
                  <a:cubicBezTo>
                    <a:pt x="7324" y="274"/>
                    <a:pt x="281" y="-1284"/>
                    <a:pt x="10" y="156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8" name="Freeform 527">
              <a:extLst>
                <a:ext uri="{FF2B5EF4-FFF2-40B4-BE49-F238E27FC236}">
                  <a16:creationId xmlns:a16="http://schemas.microsoft.com/office/drawing/2014/main" id="{4C99AAE3-617F-1B43-4F33-58B5E3916446}"/>
                </a:ext>
              </a:extLst>
            </p:cNvPr>
            <p:cNvSpPr/>
            <p:nvPr/>
          </p:nvSpPr>
          <p:spPr bwMode="ltGray">
            <a:xfrm>
              <a:off x="16885128" y="6242353"/>
              <a:ext cx="3525" cy="7764"/>
            </a:xfrm>
            <a:custGeom>
              <a:avLst/>
              <a:gdLst>
                <a:gd name="connsiteX0" fmla="*/ 241 w 3525"/>
                <a:gd name="connsiteY0" fmla="*/ 3589 h 7764"/>
                <a:gd name="connsiteX1" fmla="*/ 2882 w 3525"/>
                <a:gd name="connsiteY1" fmla="*/ 6094 h 7764"/>
                <a:gd name="connsiteX2" fmla="*/ 987 w 3525"/>
                <a:gd name="connsiteY2" fmla="*/ 0 h 7764"/>
                <a:gd name="connsiteX3" fmla="*/ 241 w 3525"/>
                <a:gd name="connsiteY3" fmla="*/ 3589 h 7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5" h="7764">
                  <a:moveTo>
                    <a:pt x="241" y="3589"/>
                  </a:moveTo>
                  <a:cubicBezTo>
                    <a:pt x="512" y="7246"/>
                    <a:pt x="39" y="9480"/>
                    <a:pt x="2882" y="6094"/>
                  </a:cubicBezTo>
                  <a:cubicBezTo>
                    <a:pt x="4507" y="4130"/>
                    <a:pt x="2746" y="2031"/>
                    <a:pt x="987" y="0"/>
                  </a:cubicBezTo>
                  <a:cubicBezTo>
                    <a:pt x="-436" y="1490"/>
                    <a:pt x="39" y="1084"/>
                    <a:pt x="241" y="358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9" name="Freeform 528">
              <a:extLst>
                <a:ext uri="{FF2B5EF4-FFF2-40B4-BE49-F238E27FC236}">
                  <a16:creationId xmlns:a16="http://schemas.microsoft.com/office/drawing/2014/main" id="{3C1DA914-6EE1-AAC8-67F6-42B805C96B0F}"/>
                </a:ext>
              </a:extLst>
            </p:cNvPr>
            <p:cNvSpPr/>
            <p:nvPr/>
          </p:nvSpPr>
          <p:spPr bwMode="ltGray">
            <a:xfrm>
              <a:off x="17073122" y="6221634"/>
              <a:ext cx="2552" cy="8056"/>
            </a:xfrm>
            <a:custGeom>
              <a:avLst/>
              <a:gdLst>
                <a:gd name="connsiteX0" fmla="*/ 1645 w 2552"/>
                <a:gd name="connsiteY0" fmla="*/ 2707 h 8056"/>
                <a:gd name="connsiteX1" fmla="*/ 1035 w 2552"/>
                <a:gd name="connsiteY1" fmla="*/ 8056 h 8056"/>
                <a:gd name="connsiteX2" fmla="*/ 1103 w 2552"/>
                <a:gd name="connsiteY2" fmla="*/ 8056 h 8056"/>
                <a:gd name="connsiteX3" fmla="*/ 1645 w 2552"/>
                <a:gd name="connsiteY3" fmla="*/ 2707 h 8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2" h="8056">
                  <a:moveTo>
                    <a:pt x="1645" y="2707"/>
                  </a:moveTo>
                  <a:cubicBezTo>
                    <a:pt x="5099" y="-5216"/>
                    <a:pt x="-2689" y="6634"/>
                    <a:pt x="1035" y="8056"/>
                  </a:cubicBezTo>
                  <a:cubicBezTo>
                    <a:pt x="1035" y="8056"/>
                    <a:pt x="1035" y="8056"/>
                    <a:pt x="1103" y="8056"/>
                  </a:cubicBezTo>
                  <a:cubicBezTo>
                    <a:pt x="900" y="6160"/>
                    <a:pt x="1035" y="4197"/>
                    <a:pt x="1645" y="270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0" name="Freeform 529">
              <a:extLst>
                <a:ext uri="{FF2B5EF4-FFF2-40B4-BE49-F238E27FC236}">
                  <a16:creationId xmlns:a16="http://schemas.microsoft.com/office/drawing/2014/main" id="{707D358E-C8F9-B680-A869-ED7543CC6203}"/>
                </a:ext>
              </a:extLst>
            </p:cNvPr>
            <p:cNvSpPr/>
            <p:nvPr/>
          </p:nvSpPr>
          <p:spPr bwMode="ltGray">
            <a:xfrm>
              <a:off x="16054395" y="6765183"/>
              <a:ext cx="8243" cy="7983"/>
            </a:xfrm>
            <a:custGeom>
              <a:avLst/>
              <a:gdLst>
                <a:gd name="connsiteX0" fmla="*/ 389 w 8243"/>
                <a:gd name="connsiteY0" fmla="*/ 5952 h 7983"/>
                <a:gd name="connsiteX1" fmla="*/ 7498 w 8243"/>
                <a:gd name="connsiteY1" fmla="*/ 7984 h 7983"/>
                <a:gd name="connsiteX2" fmla="*/ 8243 w 8243"/>
                <a:gd name="connsiteY2" fmla="*/ 535 h 7983"/>
                <a:gd name="connsiteX3" fmla="*/ 389 w 8243"/>
                <a:gd name="connsiteY3" fmla="*/ 5952 h 7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43" h="7983">
                  <a:moveTo>
                    <a:pt x="389" y="5952"/>
                  </a:moveTo>
                  <a:cubicBezTo>
                    <a:pt x="1404" y="6697"/>
                    <a:pt x="4248" y="7171"/>
                    <a:pt x="7498" y="7984"/>
                  </a:cubicBezTo>
                  <a:cubicBezTo>
                    <a:pt x="7837" y="6020"/>
                    <a:pt x="8175" y="3650"/>
                    <a:pt x="8243" y="535"/>
                  </a:cubicBezTo>
                  <a:cubicBezTo>
                    <a:pt x="8311" y="-1767"/>
                    <a:pt x="-2117" y="3988"/>
                    <a:pt x="389" y="595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1" name="Freeform 530">
              <a:extLst>
                <a:ext uri="{FF2B5EF4-FFF2-40B4-BE49-F238E27FC236}">
                  <a16:creationId xmlns:a16="http://schemas.microsoft.com/office/drawing/2014/main" id="{C1B0946E-BD82-7D41-9523-8B6B50D34AD1}"/>
                </a:ext>
              </a:extLst>
            </p:cNvPr>
            <p:cNvSpPr/>
            <p:nvPr/>
          </p:nvSpPr>
          <p:spPr bwMode="ltGray">
            <a:xfrm>
              <a:off x="16034728" y="6768936"/>
              <a:ext cx="12539" cy="19299"/>
            </a:xfrm>
            <a:custGeom>
              <a:avLst/>
              <a:gdLst>
                <a:gd name="connsiteX0" fmla="*/ 4888 w 12539"/>
                <a:gd name="connsiteY0" fmla="*/ 642 h 19299"/>
                <a:gd name="connsiteX1" fmla="*/ 2179 w 12539"/>
                <a:gd name="connsiteY1" fmla="*/ 1319 h 19299"/>
                <a:gd name="connsiteX2" fmla="*/ 1028 w 12539"/>
                <a:gd name="connsiteY2" fmla="*/ 19060 h 19299"/>
                <a:gd name="connsiteX3" fmla="*/ 12540 w 12539"/>
                <a:gd name="connsiteY3" fmla="*/ 11002 h 19299"/>
                <a:gd name="connsiteX4" fmla="*/ 4888 w 12539"/>
                <a:gd name="connsiteY4" fmla="*/ 642 h 19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39" h="19299">
                  <a:moveTo>
                    <a:pt x="4888" y="642"/>
                  </a:moveTo>
                  <a:cubicBezTo>
                    <a:pt x="2924" y="371"/>
                    <a:pt x="2382" y="-983"/>
                    <a:pt x="2179" y="1319"/>
                  </a:cubicBezTo>
                  <a:cubicBezTo>
                    <a:pt x="1434" y="9512"/>
                    <a:pt x="-1546" y="17909"/>
                    <a:pt x="1028" y="19060"/>
                  </a:cubicBezTo>
                  <a:cubicBezTo>
                    <a:pt x="3601" y="20211"/>
                    <a:pt x="12540" y="17164"/>
                    <a:pt x="12540" y="11002"/>
                  </a:cubicBezTo>
                  <a:cubicBezTo>
                    <a:pt x="12540" y="4705"/>
                    <a:pt x="6919" y="913"/>
                    <a:pt x="4888" y="64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2" name="Freeform 531">
              <a:extLst>
                <a:ext uri="{FF2B5EF4-FFF2-40B4-BE49-F238E27FC236}">
                  <a16:creationId xmlns:a16="http://schemas.microsoft.com/office/drawing/2014/main" id="{2F96BFDB-9B4D-A82E-366D-70594B08FCA7}"/>
                </a:ext>
              </a:extLst>
            </p:cNvPr>
            <p:cNvSpPr/>
            <p:nvPr/>
          </p:nvSpPr>
          <p:spPr bwMode="ltGray">
            <a:xfrm>
              <a:off x="16708549" y="5863408"/>
              <a:ext cx="656072" cy="361307"/>
            </a:xfrm>
            <a:custGeom>
              <a:avLst/>
              <a:gdLst>
                <a:gd name="connsiteX0" fmla="*/ 625971 w 656072"/>
                <a:gd name="connsiteY0" fmla="*/ 321252 h 361307"/>
                <a:gd name="connsiteX1" fmla="*/ 611752 w 656072"/>
                <a:gd name="connsiteY1" fmla="*/ 316174 h 361307"/>
                <a:gd name="connsiteX2" fmla="*/ 600240 w 656072"/>
                <a:gd name="connsiteY2" fmla="*/ 308657 h 361307"/>
                <a:gd name="connsiteX3" fmla="*/ 585613 w 656072"/>
                <a:gd name="connsiteY3" fmla="*/ 279202 h 361307"/>
                <a:gd name="connsiteX4" fmla="*/ 556970 w 656072"/>
                <a:gd name="connsiteY4" fmla="*/ 251642 h 361307"/>
                <a:gd name="connsiteX5" fmla="*/ 550063 w 656072"/>
                <a:gd name="connsiteY5" fmla="*/ 231057 h 361307"/>
                <a:gd name="connsiteX6" fmla="*/ 556834 w 656072"/>
                <a:gd name="connsiteY6" fmla="*/ 188193 h 361307"/>
                <a:gd name="connsiteX7" fmla="*/ 507471 w 656072"/>
                <a:gd name="connsiteY7" fmla="*/ 178104 h 361307"/>
                <a:gd name="connsiteX8" fmla="*/ 500564 w 656072"/>
                <a:gd name="connsiteY8" fmla="*/ 145330 h 361307"/>
                <a:gd name="connsiteX9" fmla="*/ 454112 w 656072"/>
                <a:gd name="connsiteY9" fmla="*/ 120005 h 361307"/>
                <a:gd name="connsiteX10" fmla="*/ 378339 w 656072"/>
                <a:gd name="connsiteY10" fmla="*/ 92919 h 361307"/>
                <a:gd name="connsiteX11" fmla="*/ 336356 w 656072"/>
                <a:gd name="connsiteY11" fmla="*/ 88856 h 361307"/>
                <a:gd name="connsiteX12" fmla="*/ 306156 w 656072"/>
                <a:gd name="connsiteY12" fmla="*/ 69422 h 361307"/>
                <a:gd name="connsiteX13" fmla="*/ 274804 w 656072"/>
                <a:gd name="connsiteY13" fmla="*/ 52493 h 361307"/>
                <a:gd name="connsiteX14" fmla="*/ 238576 w 656072"/>
                <a:gd name="connsiteY14" fmla="*/ 51410 h 361307"/>
                <a:gd name="connsiteX15" fmla="*/ 207292 w 656072"/>
                <a:gd name="connsiteY15" fmla="*/ 59671 h 361307"/>
                <a:gd name="connsiteX16" fmla="*/ 187452 w 656072"/>
                <a:gd name="connsiteY16" fmla="*/ 77345 h 361307"/>
                <a:gd name="connsiteX17" fmla="*/ 173977 w 656072"/>
                <a:gd name="connsiteY17" fmla="*/ 89195 h 361307"/>
                <a:gd name="connsiteX18" fmla="*/ 136870 w 656072"/>
                <a:gd name="connsiteY18" fmla="*/ 92919 h 361307"/>
                <a:gd name="connsiteX19" fmla="*/ 104366 w 656072"/>
                <a:gd name="connsiteY19" fmla="*/ 65698 h 361307"/>
                <a:gd name="connsiteX20" fmla="*/ 110054 w 656072"/>
                <a:gd name="connsiteY20" fmla="*/ 39425 h 361307"/>
                <a:gd name="connsiteX21" fmla="*/ 114388 w 656072"/>
                <a:gd name="connsiteY21" fmla="*/ 16740 h 361307"/>
                <a:gd name="connsiteX22" fmla="*/ 56831 w 656072"/>
                <a:gd name="connsiteY22" fmla="*/ 354 h 361307"/>
                <a:gd name="connsiteX23" fmla="*/ 24260 w 656072"/>
                <a:gd name="connsiteY23" fmla="*/ 3874 h 361307"/>
                <a:gd name="connsiteX24" fmla="*/ 11191 w 656072"/>
                <a:gd name="connsiteY24" fmla="*/ 14980 h 361307"/>
                <a:gd name="connsiteX25" fmla="*/ 12681 w 656072"/>
                <a:gd name="connsiteY25" fmla="*/ 38341 h 361307"/>
                <a:gd name="connsiteX26" fmla="*/ 966 w 656072"/>
                <a:gd name="connsiteY26" fmla="*/ 40779 h 361307"/>
                <a:gd name="connsiteX27" fmla="*/ 19114 w 656072"/>
                <a:gd name="connsiteY27" fmla="*/ 44232 h 361307"/>
                <a:gd name="connsiteX28" fmla="*/ 28255 w 656072"/>
                <a:gd name="connsiteY28" fmla="*/ 59265 h 361307"/>
                <a:gd name="connsiteX29" fmla="*/ 44168 w 656072"/>
                <a:gd name="connsiteY29" fmla="*/ 70438 h 361307"/>
                <a:gd name="connsiteX30" fmla="*/ 74640 w 656072"/>
                <a:gd name="connsiteY30" fmla="*/ 68136 h 361307"/>
                <a:gd name="connsiteX31" fmla="*/ 87031 w 656072"/>
                <a:gd name="connsiteY31" fmla="*/ 60484 h 361307"/>
                <a:gd name="connsiteX32" fmla="*/ 93464 w 656072"/>
                <a:gd name="connsiteY32" fmla="*/ 68745 h 361307"/>
                <a:gd name="connsiteX33" fmla="*/ 94006 w 656072"/>
                <a:gd name="connsiteY33" fmla="*/ 70032 h 361307"/>
                <a:gd name="connsiteX34" fmla="*/ 91500 w 656072"/>
                <a:gd name="connsiteY34" fmla="*/ 71386 h 361307"/>
                <a:gd name="connsiteX35" fmla="*/ 89604 w 656072"/>
                <a:gd name="connsiteY35" fmla="*/ 79173 h 361307"/>
                <a:gd name="connsiteX36" fmla="*/ 72879 w 656072"/>
                <a:gd name="connsiteY36" fmla="*/ 82626 h 361307"/>
                <a:gd name="connsiteX37" fmla="*/ 63466 w 656072"/>
                <a:gd name="connsiteY37" fmla="*/ 85944 h 361307"/>
                <a:gd name="connsiteX38" fmla="*/ 39428 w 656072"/>
                <a:gd name="connsiteY38" fmla="*/ 86622 h 361307"/>
                <a:gd name="connsiteX39" fmla="*/ 32386 w 656072"/>
                <a:gd name="connsiteY39" fmla="*/ 96914 h 361307"/>
                <a:gd name="connsiteX40" fmla="*/ 52226 w 656072"/>
                <a:gd name="connsiteY40" fmla="*/ 106733 h 361307"/>
                <a:gd name="connsiteX41" fmla="*/ 52429 w 656072"/>
                <a:gd name="connsiteY41" fmla="*/ 118244 h 361307"/>
                <a:gd name="connsiteX42" fmla="*/ 63670 w 656072"/>
                <a:gd name="connsiteY42" fmla="*/ 130975 h 361307"/>
                <a:gd name="connsiteX43" fmla="*/ 81275 w 656072"/>
                <a:gd name="connsiteY43" fmla="*/ 116958 h 361307"/>
                <a:gd name="connsiteX44" fmla="*/ 84865 w 656072"/>
                <a:gd name="connsiteY44" fmla="*/ 99555 h 361307"/>
                <a:gd name="connsiteX45" fmla="*/ 85338 w 656072"/>
                <a:gd name="connsiteY45" fmla="*/ 100842 h 361307"/>
                <a:gd name="connsiteX46" fmla="*/ 96376 w 656072"/>
                <a:gd name="connsiteY46" fmla="*/ 113233 h 361307"/>
                <a:gd name="connsiteX47" fmla="*/ 114050 w 656072"/>
                <a:gd name="connsiteY47" fmla="*/ 119395 h 361307"/>
                <a:gd name="connsiteX48" fmla="*/ 133619 w 656072"/>
                <a:gd name="connsiteY48" fmla="*/ 133819 h 361307"/>
                <a:gd name="connsiteX49" fmla="*/ 152105 w 656072"/>
                <a:gd name="connsiteY49" fmla="*/ 149190 h 361307"/>
                <a:gd name="connsiteX50" fmla="*/ 204381 w 656072"/>
                <a:gd name="connsiteY50" fmla="*/ 175599 h 361307"/>
                <a:gd name="connsiteX51" fmla="*/ 239931 w 656072"/>
                <a:gd name="connsiteY51" fmla="*/ 181828 h 361307"/>
                <a:gd name="connsiteX52" fmla="*/ 252865 w 656072"/>
                <a:gd name="connsiteY52" fmla="*/ 204919 h 361307"/>
                <a:gd name="connsiteX53" fmla="*/ 260651 w 656072"/>
                <a:gd name="connsiteY53" fmla="*/ 224285 h 361307"/>
                <a:gd name="connsiteX54" fmla="*/ 258890 w 656072"/>
                <a:gd name="connsiteY54" fmla="*/ 233562 h 361307"/>
                <a:gd name="connsiteX55" fmla="*/ 268710 w 656072"/>
                <a:gd name="connsiteY55" fmla="*/ 260106 h 361307"/>
                <a:gd name="connsiteX56" fmla="*/ 277106 w 656072"/>
                <a:gd name="connsiteY56" fmla="*/ 272904 h 361307"/>
                <a:gd name="connsiteX57" fmla="*/ 309338 w 656072"/>
                <a:gd name="connsiteY57" fmla="*/ 275342 h 361307"/>
                <a:gd name="connsiteX58" fmla="*/ 320579 w 656072"/>
                <a:gd name="connsiteY58" fmla="*/ 313262 h 361307"/>
                <a:gd name="connsiteX59" fmla="*/ 338253 w 656072"/>
                <a:gd name="connsiteY59" fmla="*/ 299922 h 361307"/>
                <a:gd name="connsiteX60" fmla="*/ 382131 w 656072"/>
                <a:gd name="connsiteY60" fmla="*/ 319153 h 361307"/>
                <a:gd name="connsiteX61" fmla="*/ 407728 w 656072"/>
                <a:gd name="connsiteY61" fmla="*/ 306423 h 361307"/>
                <a:gd name="connsiteX62" fmla="*/ 407389 w 656072"/>
                <a:gd name="connsiteY62" fmla="*/ 285161 h 361307"/>
                <a:gd name="connsiteX63" fmla="*/ 418223 w 656072"/>
                <a:gd name="connsiteY63" fmla="*/ 282113 h 361307"/>
                <a:gd name="connsiteX64" fmla="*/ 446257 w 656072"/>
                <a:gd name="connsiteY64" fmla="*/ 257804 h 361307"/>
                <a:gd name="connsiteX65" fmla="*/ 454112 w 656072"/>
                <a:gd name="connsiteY65" fmla="*/ 272295 h 361307"/>
                <a:gd name="connsiteX66" fmla="*/ 465014 w 656072"/>
                <a:gd name="connsiteY66" fmla="*/ 250694 h 361307"/>
                <a:gd name="connsiteX67" fmla="*/ 484787 w 656072"/>
                <a:gd name="connsiteY67" fmla="*/ 265727 h 361307"/>
                <a:gd name="connsiteX68" fmla="*/ 496975 w 656072"/>
                <a:gd name="connsiteY68" fmla="*/ 281165 h 361307"/>
                <a:gd name="connsiteX69" fmla="*/ 517899 w 656072"/>
                <a:gd name="connsiteY69" fmla="*/ 305610 h 361307"/>
                <a:gd name="connsiteX70" fmla="*/ 535031 w 656072"/>
                <a:gd name="connsiteY70" fmla="*/ 334998 h 361307"/>
                <a:gd name="connsiteX71" fmla="*/ 585952 w 656072"/>
                <a:gd name="connsiteY71" fmla="*/ 340822 h 361307"/>
                <a:gd name="connsiteX72" fmla="*/ 622518 w 656072"/>
                <a:gd name="connsiteY72" fmla="*/ 352604 h 361307"/>
                <a:gd name="connsiteX73" fmla="*/ 656036 w 656072"/>
                <a:gd name="connsiteY73" fmla="*/ 356193 h 361307"/>
                <a:gd name="connsiteX74" fmla="*/ 636264 w 656072"/>
                <a:gd name="connsiteY74" fmla="*/ 337504 h 361307"/>
                <a:gd name="connsiteX75" fmla="*/ 626107 w 656072"/>
                <a:gd name="connsiteY75" fmla="*/ 337030 h 361307"/>
                <a:gd name="connsiteX76" fmla="*/ 625971 w 656072"/>
                <a:gd name="connsiteY76" fmla="*/ 321252 h 361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56072" h="361307">
                  <a:moveTo>
                    <a:pt x="625971" y="321252"/>
                  </a:moveTo>
                  <a:cubicBezTo>
                    <a:pt x="617643" y="322742"/>
                    <a:pt x="611752" y="325248"/>
                    <a:pt x="611752" y="316174"/>
                  </a:cubicBezTo>
                  <a:cubicBezTo>
                    <a:pt x="611752" y="307100"/>
                    <a:pt x="612022" y="309808"/>
                    <a:pt x="600240" y="308657"/>
                  </a:cubicBezTo>
                  <a:cubicBezTo>
                    <a:pt x="588457" y="307506"/>
                    <a:pt x="594416" y="293151"/>
                    <a:pt x="585613" y="279202"/>
                  </a:cubicBezTo>
                  <a:cubicBezTo>
                    <a:pt x="576878" y="265253"/>
                    <a:pt x="566111" y="261257"/>
                    <a:pt x="556970" y="251642"/>
                  </a:cubicBezTo>
                  <a:cubicBezTo>
                    <a:pt x="547829" y="242094"/>
                    <a:pt x="532593" y="238235"/>
                    <a:pt x="550063" y="231057"/>
                  </a:cubicBezTo>
                  <a:cubicBezTo>
                    <a:pt x="567534" y="223879"/>
                    <a:pt x="575456" y="193475"/>
                    <a:pt x="556834" y="188193"/>
                  </a:cubicBezTo>
                  <a:cubicBezTo>
                    <a:pt x="538213" y="182912"/>
                    <a:pt x="513498" y="181490"/>
                    <a:pt x="507471" y="178104"/>
                  </a:cubicBezTo>
                  <a:cubicBezTo>
                    <a:pt x="501377" y="174718"/>
                    <a:pt x="510450" y="157045"/>
                    <a:pt x="500564" y="145330"/>
                  </a:cubicBezTo>
                  <a:cubicBezTo>
                    <a:pt x="490678" y="133616"/>
                    <a:pt x="483026" y="128672"/>
                    <a:pt x="454112" y="120005"/>
                  </a:cubicBezTo>
                  <a:cubicBezTo>
                    <a:pt x="425198" y="111337"/>
                    <a:pt x="392017" y="100097"/>
                    <a:pt x="378339" y="92919"/>
                  </a:cubicBezTo>
                  <a:cubicBezTo>
                    <a:pt x="364661" y="85741"/>
                    <a:pt x="351118" y="91497"/>
                    <a:pt x="336356" y="88856"/>
                  </a:cubicBezTo>
                  <a:cubicBezTo>
                    <a:pt x="321526" y="86215"/>
                    <a:pt x="314146" y="72808"/>
                    <a:pt x="306156" y="69422"/>
                  </a:cubicBezTo>
                  <a:cubicBezTo>
                    <a:pt x="298165" y="66036"/>
                    <a:pt x="286586" y="59265"/>
                    <a:pt x="274804" y="52493"/>
                  </a:cubicBezTo>
                  <a:cubicBezTo>
                    <a:pt x="263022" y="45722"/>
                    <a:pt x="254151" y="57437"/>
                    <a:pt x="238576" y="51410"/>
                  </a:cubicBezTo>
                  <a:cubicBezTo>
                    <a:pt x="223002" y="45383"/>
                    <a:pt x="211829" y="47957"/>
                    <a:pt x="207292" y="59671"/>
                  </a:cubicBezTo>
                  <a:cubicBezTo>
                    <a:pt x="202756" y="71386"/>
                    <a:pt x="197745" y="75042"/>
                    <a:pt x="187452" y="77345"/>
                  </a:cubicBezTo>
                  <a:cubicBezTo>
                    <a:pt x="177159" y="79647"/>
                    <a:pt x="179326" y="80121"/>
                    <a:pt x="173977" y="89195"/>
                  </a:cubicBezTo>
                  <a:cubicBezTo>
                    <a:pt x="168627" y="98268"/>
                    <a:pt x="160095" y="111405"/>
                    <a:pt x="136870" y="92919"/>
                  </a:cubicBezTo>
                  <a:cubicBezTo>
                    <a:pt x="113711" y="74433"/>
                    <a:pt x="102809" y="76600"/>
                    <a:pt x="104366" y="65698"/>
                  </a:cubicBezTo>
                  <a:cubicBezTo>
                    <a:pt x="105856" y="54796"/>
                    <a:pt x="110054" y="48092"/>
                    <a:pt x="110054" y="39425"/>
                  </a:cubicBezTo>
                  <a:cubicBezTo>
                    <a:pt x="110054" y="30757"/>
                    <a:pt x="122852" y="33330"/>
                    <a:pt x="114388" y="16740"/>
                  </a:cubicBezTo>
                  <a:cubicBezTo>
                    <a:pt x="105924" y="150"/>
                    <a:pt x="67462" y="15"/>
                    <a:pt x="56831" y="354"/>
                  </a:cubicBezTo>
                  <a:cubicBezTo>
                    <a:pt x="46200" y="760"/>
                    <a:pt x="30354" y="-2152"/>
                    <a:pt x="24260" y="3874"/>
                  </a:cubicBezTo>
                  <a:cubicBezTo>
                    <a:pt x="18166" y="9901"/>
                    <a:pt x="16134" y="11932"/>
                    <a:pt x="11191" y="14980"/>
                  </a:cubicBezTo>
                  <a:cubicBezTo>
                    <a:pt x="6248" y="18027"/>
                    <a:pt x="19182" y="33398"/>
                    <a:pt x="12681" y="38341"/>
                  </a:cubicBezTo>
                  <a:cubicBezTo>
                    <a:pt x="6248" y="43217"/>
                    <a:pt x="-3029" y="37055"/>
                    <a:pt x="966" y="40779"/>
                  </a:cubicBezTo>
                  <a:cubicBezTo>
                    <a:pt x="4961" y="44571"/>
                    <a:pt x="9634" y="38950"/>
                    <a:pt x="19114" y="44232"/>
                  </a:cubicBezTo>
                  <a:cubicBezTo>
                    <a:pt x="28594" y="49514"/>
                    <a:pt x="25614" y="50191"/>
                    <a:pt x="28255" y="59265"/>
                  </a:cubicBezTo>
                  <a:cubicBezTo>
                    <a:pt x="30896" y="68339"/>
                    <a:pt x="33131" y="69287"/>
                    <a:pt x="44168" y="70438"/>
                  </a:cubicBezTo>
                  <a:cubicBezTo>
                    <a:pt x="55206" y="71589"/>
                    <a:pt x="69697" y="70032"/>
                    <a:pt x="74640" y="68136"/>
                  </a:cubicBezTo>
                  <a:cubicBezTo>
                    <a:pt x="79583" y="66240"/>
                    <a:pt x="83645" y="60890"/>
                    <a:pt x="87031" y="60484"/>
                  </a:cubicBezTo>
                  <a:cubicBezTo>
                    <a:pt x="90485" y="60078"/>
                    <a:pt x="92720" y="65766"/>
                    <a:pt x="93464" y="68745"/>
                  </a:cubicBezTo>
                  <a:cubicBezTo>
                    <a:pt x="93668" y="69693"/>
                    <a:pt x="93938" y="69964"/>
                    <a:pt x="94006" y="70032"/>
                  </a:cubicBezTo>
                  <a:cubicBezTo>
                    <a:pt x="93802" y="69964"/>
                    <a:pt x="93125" y="69896"/>
                    <a:pt x="91500" y="71386"/>
                  </a:cubicBezTo>
                  <a:cubicBezTo>
                    <a:pt x="88047" y="74433"/>
                    <a:pt x="96105" y="80257"/>
                    <a:pt x="89604" y="79173"/>
                  </a:cubicBezTo>
                  <a:cubicBezTo>
                    <a:pt x="83172" y="78022"/>
                    <a:pt x="78229" y="80392"/>
                    <a:pt x="72879" y="82626"/>
                  </a:cubicBezTo>
                  <a:cubicBezTo>
                    <a:pt x="67530" y="84861"/>
                    <a:pt x="71457" y="84793"/>
                    <a:pt x="63466" y="85944"/>
                  </a:cubicBezTo>
                  <a:cubicBezTo>
                    <a:pt x="55477" y="87096"/>
                    <a:pt x="42069" y="85064"/>
                    <a:pt x="39428" y="86622"/>
                  </a:cubicBezTo>
                  <a:cubicBezTo>
                    <a:pt x="36787" y="88111"/>
                    <a:pt x="26291" y="93190"/>
                    <a:pt x="32386" y="96914"/>
                  </a:cubicBezTo>
                  <a:cubicBezTo>
                    <a:pt x="38480" y="100706"/>
                    <a:pt x="50330" y="101857"/>
                    <a:pt x="52226" y="106733"/>
                  </a:cubicBezTo>
                  <a:cubicBezTo>
                    <a:pt x="54122" y="111608"/>
                    <a:pt x="52023" y="113708"/>
                    <a:pt x="52429" y="118244"/>
                  </a:cubicBezTo>
                  <a:cubicBezTo>
                    <a:pt x="52836" y="122781"/>
                    <a:pt x="56425" y="129282"/>
                    <a:pt x="63670" y="130975"/>
                  </a:cubicBezTo>
                  <a:cubicBezTo>
                    <a:pt x="70916" y="132667"/>
                    <a:pt x="73691" y="128672"/>
                    <a:pt x="81275" y="116958"/>
                  </a:cubicBezTo>
                  <a:cubicBezTo>
                    <a:pt x="86761" y="108493"/>
                    <a:pt x="85271" y="100977"/>
                    <a:pt x="84865" y="99555"/>
                  </a:cubicBezTo>
                  <a:cubicBezTo>
                    <a:pt x="84932" y="99826"/>
                    <a:pt x="85068" y="100232"/>
                    <a:pt x="85338" y="100842"/>
                  </a:cubicBezTo>
                  <a:cubicBezTo>
                    <a:pt x="87641" y="106530"/>
                    <a:pt x="95970" y="109848"/>
                    <a:pt x="96376" y="113233"/>
                  </a:cubicBezTo>
                  <a:cubicBezTo>
                    <a:pt x="96782" y="116619"/>
                    <a:pt x="105314" y="115603"/>
                    <a:pt x="114050" y="119395"/>
                  </a:cubicBezTo>
                  <a:cubicBezTo>
                    <a:pt x="122784" y="123187"/>
                    <a:pt x="128270" y="128199"/>
                    <a:pt x="133619" y="133819"/>
                  </a:cubicBezTo>
                  <a:cubicBezTo>
                    <a:pt x="138968" y="139439"/>
                    <a:pt x="137275" y="146210"/>
                    <a:pt x="152105" y="149190"/>
                  </a:cubicBezTo>
                  <a:cubicBezTo>
                    <a:pt x="166934" y="152237"/>
                    <a:pt x="187656" y="168082"/>
                    <a:pt x="204381" y="175599"/>
                  </a:cubicBezTo>
                  <a:cubicBezTo>
                    <a:pt x="221106" y="183115"/>
                    <a:pt x="238374" y="169775"/>
                    <a:pt x="239931" y="181828"/>
                  </a:cubicBezTo>
                  <a:cubicBezTo>
                    <a:pt x="241420" y="193881"/>
                    <a:pt x="248260" y="195913"/>
                    <a:pt x="252865" y="204919"/>
                  </a:cubicBezTo>
                  <a:cubicBezTo>
                    <a:pt x="257401" y="213993"/>
                    <a:pt x="258756" y="220493"/>
                    <a:pt x="260651" y="224285"/>
                  </a:cubicBezTo>
                  <a:cubicBezTo>
                    <a:pt x="262547" y="228077"/>
                    <a:pt x="260787" y="231328"/>
                    <a:pt x="258890" y="233562"/>
                  </a:cubicBezTo>
                  <a:cubicBezTo>
                    <a:pt x="256995" y="235797"/>
                    <a:pt x="267965" y="253741"/>
                    <a:pt x="268710" y="260106"/>
                  </a:cubicBezTo>
                  <a:cubicBezTo>
                    <a:pt x="269454" y="266539"/>
                    <a:pt x="262276" y="275884"/>
                    <a:pt x="277106" y="272904"/>
                  </a:cubicBezTo>
                  <a:cubicBezTo>
                    <a:pt x="291935" y="269925"/>
                    <a:pt x="304801" y="267758"/>
                    <a:pt x="309338" y="275342"/>
                  </a:cubicBezTo>
                  <a:cubicBezTo>
                    <a:pt x="313875" y="282858"/>
                    <a:pt x="314891" y="311772"/>
                    <a:pt x="320579" y="313262"/>
                  </a:cubicBezTo>
                  <a:cubicBezTo>
                    <a:pt x="326267" y="314752"/>
                    <a:pt x="328976" y="299381"/>
                    <a:pt x="338253" y="299922"/>
                  </a:cubicBezTo>
                  <a:cubicBezTo>
                    <a:pt x="364796" y="301344"/>
                    <a:pt x="366896" y="319898"/>
                    <a:pt x="382131" y="319153"/>
                  </a:cubicBezTo>
                  <a:cubicBezTo>
                    <a:pt x="397299" y="318408"/>
                    <a:pt x="401701" y="312111"/>
                    <a:pt x="407728" y="306423"/>
                  </a:cubicBezTo>
                  <a:cubicBezTo>
                    <a:pt x="412941" y="301547"/>
                    <a:pt x="411655" y="289088"/>
                    <a:pt x="407389" y="285161"/>
                  </a:cubicBezTo>
                  <a:cubicBezTo>
                    <a:pt x="410098" y="285025"/>
                    <a:pt x="413821" y="284280"/>
                    <a:pt x="418223" y="282113"/>
                  </a:cubicBezTo>
                  <a:cubicBezTo>
                    <a:pt x="430412" y="276155"/>
                    <a:pt x="443210" y="253131"/>
                    <a:pt x="446257" y="257804"/>
                  </a:cubicBezTo>
                  <a:cubicBezTo>
                    <a:pt x="449304" y="262476"/>
                    <a:pt x="450320" y="277780"/>
                    <a:pt x="454112" y="272295"/>
                  </a:cubicBezTo>
                  <a:cubicBezTo>
                    <a:pt x="457904" y="266742"/>
                    <a:pt x="458175" y="246360"/>
                    <a:pt x="465014" y="250694"/>
                  </a:cubicBezTo>
                  <a:cubicBezTo>
                    <a:pt x="471853" y="255028"/>
                    <a:pt x="471853" y="262815"/>
                    <a:pt x="484787" y="265727"/>
                  </a:cubicBezTo>
                  <a:cubicBezTo>
                    <a:pt x="497720" y="268638"/>
                    <a:pt x="493928" y="272430"/>
                    <a:pt x="496975" y="281165"/>
                  </a:cubicBezTo>
                  <a:cubicBezTo>
                    <a:pt x="500023" y="289901"/>
                    <a:pt x="511805" y="294302"/>
                    <a:pt x="517899" y="305610"/>
                  </a:cubicBezTo>
                  <a:cubicBezTo>
                    <a:pt x="523993" y="316919"/>
                    <a:pt x="525144" y="325180"/>
                    <a:pt x="535031" y="334998"/>
                  </a:cubicBezTo>
                  <a:cubicBezTo>
                    <a:pt x="544917" y="344817"/>
                    <a:pt x="567669" y="339332"/>
                    <a:pt x="585952" y="340822"/>
                  </a:cubicBezTo>
                  <a:cubicBezTo>
                    <a:pt x="604168" y="342312"/>
                    <a:pt x="614189" y="346578"/>
                    <a:pt x="622518" y="352604"/>
                  </a:cubicBezTo>
                  <a:cubicBezTo>
                    <a:pt x="630847" y="358631"/>
                    <a:pt x="657188" y="366757"/>
                    <a:pt x="656036" y="356193"/>
                  </a:cubicBezTo>
                  <a:cubicBezTo>
                    <a:pt x="654886" y="345630"/>
                    <a:pt x="648046" y="338655"/>
                    <a:pt x="636264" y="337504"/>
                  </a:cubicBezTo>
                  <a:cubicBezTo>
                    <a:pt x="624482" y="336353"/>
                    <a:pt x="619268" y="340009"/>
                    <a:pt x="626107" y="337030"/>
                  </a:cubicBezTo>
                  <a:cubicBezTo>
                    <a:pt x="632878" y="334321"/>
                    <a:pt x="634368" y="319695"/>
                    <a:pt x="625971" y="32125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3" name="Freeform 532">
              <a:extLst>
                <a:ext uri="{FF2B5EF4-FFF2-40B4-BE49-F238E27FC236}">
                  <a16:creationId xmlns:a16="http://schemas.microsoft.com/office/drawing/2014/main" id="{AE907AD6-78E8-AE7C-10C8-634A87CB1F31}"/>
                </a:ext>
              </a:extLst>
            </p:cNvPr>
            <p:cNvSpPr/>
            <p:nvPr/>
          </p:nvSpPr>
          <p:spPr bwMode="ltGray">
            <a:xfrm>
              <a:off x="16928914" y="6114847"/>
              <a:ext cx="36985" cy="29811"/>
            </a:xfrm>
            <a:custGeom>
              <a:avLst/>
              <a:gdLst>
                <a:gd name="connsiteX0" fmla="*/ 6835 w 36985"/>
                <a:gd name="connsiteY0" fmla="*/ 29795 h 29811"/>
                <a:gd name="connsiteX1" fmla="*/ 30941 w 36985"/>
                <a:gd name="connsiteY1" fmla="*/ 20788 h 29811"/>
                <a:gd name="connsiteX2" fmla="*/ 36426 w 36985"/>
                <a:gd name="connsiteY2" fmla="*/ 11647 h 29811"/>
                <a:gd name="connsiteX3" fmla="*/ 32634 w 36985"/>
                <a:gd name="connsiteY3" fmla="*/ 677 h 29811"/>
                <a:gd name="connsiteX4" fmla="*/ 30873 w 36985"/>
                <a:gd name="connsiteY4" fmla="*/ 0 h 29811"/>
                <a:gd name="connsiteX5" fmla="*/ 29519 w 36985"/>
                <a:gd name="connsiteY5" fmla="*/ 2641 h 29811"/>
                <a:gd name="connsiteX6" fmla="*/ 6090 w 36985"/>
                <a:gd name="connsiteY6" fmla="*/ 2979 h 29811"/>
                <a:gd name="connsiteX7" fmla="*/ 2908 w 36985"/>
                <a:gd name="connsiteY7" fmla="*/ 23023 h 29811"/>
                <a:gd name="connsiteX8" fmla="*/ 6835 w 36985"/>
                <a:gd name="connsiteY8" fmla="*/ 29795 h 2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85" h="29811">
                  <a:moveTo>
                    <a:pt x="6835" y="29795"/>
                  </a:moveTo>
                  <a:cubicBezTo>
                    <a:pt x="16315" y="30201"/>
                    <a:pt x="25660" y="23091"/>
                    <a:pt x="30941" y="20788"/>
                  </a:cubicBezTo>
                  <a:cubicBezTo>
                    <a:pt x="36291" y="18554"/>
                    <a:pt x="36426" y="18080"/>
                    <a:pt x="36426" y="11647"/>
                  </a:cubicBezTo>
                  <a:cubicBezTo>
                    <a:pt x="36426" y="5146"/>
                    <a:pt x="39135" y="2912"/>
                    <a:pt x="32634" y="677"/>
                  </a:cubicBezTo>
                  <a:cubicBezTo>
                    <a:pt x="31821" y="406"/>
                    <a:pt x="31280" y="203"/>
                    <a:pt x="30873" y="0"/>
                  </a:cubicBezTo>
                  <a:cubicBezTo>
                    <a:pt x="31212" y="542"/>
                    <a:pt x="31212" y="1422"/>
                    <a:pt x="29519" y="2641"/>
                  </a:cubicBezTo>
                  <a:cubicBezTo>
                    <a:pt x="21326" y="8532"/>
                    <a:pt x="11439" y="-3386"/>
                    <a:pt x="6090" y="2979"/>
                  </a:cubicBezTo>
                  <a:cubicBezTo>
                    <a:pt x="740" y="9412"/>
                    <a:pt x="6360" y="20788"/>
                    <a:pt x="2908" y="23023"/>
                  </a:cubicBezTo>
                  <a:cubicBezTo>
                    <a:pt x="-478" y="25326"/>
                    <a:pt x="-2713" y="29456"/>
                    <a:pt x="6835" y="2979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 533">
              <a:extLst>
                <a:ext uri="{FF2B5EF4-FFF2-40B4-BE49-F238E27FC236}">
                  <a16:creationId xmlns:a16="http://schemas.microsoft.com/office/drawing/2014/main" id="{3F21FCD4-08D5-BFB0-F927-AD063E0217A9}"/>
                </a:ext>
              </a:extLst>
            </p:cNvPr>
            <p:cNvSpPr/>
            <p:nvPr/>
          </p:nvSpPr>
          <p:spPr bwMode="ltGray">
            <a:xfrm>
              <a:off x="16958918" y="6114262"/>
              <a:ext cx="869" cy="584"/>
            </a:xfrm>
            <a:custGeom>
              <a:avLst/>
              <a:gdLst>
                <a:gd name="connsiteX0" fmla="*/ 869 w 869"/>
                <a:gd name="connsiteY0" fmla="*/ 584 h 584"/>
                <a:gd name="connsiteX1" fmla="*/ 869 w 869"/>
                <a:gd name="connsiteY1" fmla="*/ 584 h 584"/>
                <a:gd name="connsiteX2" fmla="*/ 869 w 869"/>
                <a:gd name="connsiteY2" fmla="*/ 584 h 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9" h="584">
                  <a:moveTo>
                    <a:pt x="869" y="584"/>
                  </a:moveTo>
                  <a:cubicBezTo>
                    <a:pt x="395" y="-160"/>
                    <a:pt x="-824" y="-228"/>
                    <a:pt x="869" y="584"/>
                  </a:cubicBezTo>
                  <a:lnTo>
                    <a:pt x="869" y="584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 534">
              <a:extLst>
                <a:ext uri="{FF2B5EF4-FFF2-40B4-BE49-F238E27FC236}">
                  <a16:creationId xmlns:a16="http://schemas.microsoft.com/office/drawing/2014/main" id="{4A337CE0-8FE4-FFCA-3B7D-777A9AF68B61}"/>
                </a:ext>
              </a:extLst>
            </p:cNvPr>
            <p:cNvSpPr/>
            <p:nvPr/>
          </p:nvSpPr>
          <p:spPr bwMode="ltGray">
            <a:xfrm>
              <a:off x="16818670" y="6090944"/>
              <a:ext cx="4091" cy="8900"/>
            </a:xfrm>
            <a:custGeom>
              <a:avLst/>
              <a:gdLst>
                <a:gd name="connsiteX0" fmla="*/ 2844 w 4091"/>
                <a:gd name="connsiteY0" fmla="*/ 8126 h 8900"/>
                <a:gd name="connsiteX1" fmla="*/ 2370 w 4091"/>
                <a:gd name="connsiteY1" fmla="*/ 0 h 8900"/>
                <a:gd name="connsiteX2" fmla="*/ 1693 w 4091"/>
                <a:gd name="connsiteY2" fmla="*/ 3386 h 8900"/>
                <a:gd name="connsiteX3" fmla="*/ 2844 w 4091"/>
                <a:gd name="connsiteY3" fmla="*/ 8126 h 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1" h="8900">
                  <a:moveTo>
                    <a:pt x="2844" y="8126"/>
                  </a:moveTo>
                  <a:cubicBezTo>
                    <a:pt x="5079" y="6568"/>
                    <a:pt x="3928" y="3182"/>
                    <a:pt x="2370" y="0"/>
                  </a:cubicBezTo>
                  <a:cubicBezTo>
                    <a:pt x="2506" y="1354"/>
                    <a:pt x="2438" y="2573"/>
                    <a:pt x="1693" y="3386"/>
                  </a:cubicBezTo>
                  <a:cubicBezTo>
                    <a:pt x="-541" y="6027"/>
                    <a:pt x="-948" y="10766"/>
                    <a:pt x="2844" y="812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 535">
              <a:extLst>
                <a:ext uri="{FF2B5EF4-FFF2-40B4-BE49-F238E27FC236}">
                  <a16:creationId xmlns:a16="http://schemas.microsoft.com/office/drawing/2014/main" id="{FA1B1082-A639-DD83-D4BB-DB752961BA31}"/>
                </a:ext>
              </a:extLst>
            </p:cNvPr>
            <p:cNvSpPr/>
            <p:nvPr/>
          </p:nvSpPr>
          <p:spPr bwMode="ltGray">
            <a:xfrm>
              <a:off x="16818043" y="6080922"/>
              <a:ext cx="2997" cy="10021"/>
            </a:xfrm>
            <a:custGeom>
              <a:avLst/>
              <a:gdLst>
                <a:gd name="connsiteX0" fmla="*/ 87 w 2997"/>
                <a:gd name="connsiteY0" fmla="*/ 4537 h 10021"/>
                <a:gd name="connsiteX1" fmla="*/ 2998 w 2997"/>
                <a:gd name="connsiteY1" fmla="*/ 10022 h 10021"/>
                <a:gd name="connsiteX2" fmla="*/ 2118 w 2997"/>
                <a:gd name="connsiteY2" fmla="*/ 0 h 10021"/>
                <a:gd name="connsiteX3" fmla="*/ 87 w 2997"/>
                <a:gd name="connsiteY3" fmla="*/ 4537 h 10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7" h="10021">
                  <a:moveTo>
                    <a:pt x="87" y="4537"/>
                  </a:moveTo>
                  <a:cubicBezTo>
                    <a:pt x="560" y="5620"/>
                    <a:pt x="1915" y="7719"/>
                    <a:pt x="2998" y="10022"/>
                  </a:cubicBezTo>
                  <a:cubicBezTo>
                    <a:pt x="2728" y="7313"/>
                    <a:pt x="1508" y="3724"/>
                    <a:pt x="2118" y="0"/>
                  </a:cubicBezTo>
                  <a:cubicBezTo>
                    <a:pt x="764" y="1896"/>
                    <a:pt x="-320" y="3589"/>
                    <a:pt x="87" y="45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 536">
              <a:extLst>
                <a:ext uri="{FF2B5EF4-FFF2-40B4-BE49-F238E27FC236}">
                  <a16:creationId xmlns:a16="http://schemas.microsoft.com/office/drawing/2014/main" id="{52450036-3846-B7F8-4DC8-43B2B9583BEB}"/>
                </a:ext>
              </a:extLst>
            </p:cNvPr>
            <p:cNvSpPr/>
            <p:nvPr/>
          </p:nvSpPr>
          <p:spPr bwMode="ltGray">
            <a:xfrm>
              <a:off x="16819578" y="6072286"/>
              <a:ext cx="3925" cy="8635"/>
            </a:xfrm>
            <a:custGeom>
              <a:avLst/>
              <a:gdLst>
                <a:gd name="connsiteX0" fmla="*/ 2410 w 3925"/>
                <a:gd name="connsiteY0" fmla="*/ 374 h 8635"/>
                <a:gd name="connsiteX1" fmla="*/ 785 w 3925"/>
                <a:gd name="connsiteY1" fmla="*/ 7552 h 8635"/>
                <a:gd name="connsiteX2" fmla="*/ 650 w 3925"/>
                <a:gd name="connsiteY2" fmla="*/ 8636 h 8635"/>
                <a:gd name="connsiteX3" fmla="*/ 2410 w 3925"/>
                <a:gd name="connsiteY3" fmla="*/ 374 h 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25" h="8635">
                  <a:moveTo>
                    <a:pt x="2410" y="374"/>
                  </a:moveTo>
                  <a:cubicBezTo>
                    <a:pt x="-2939" y="-1521"/>
                    <a:pt x="2546" y="4234"/>
                    <a:pt x="785" y="7552"/>
                  </a:cubicBezTo>
                  <a:cubicBezTo>
                    <a:pt x="717" y="7891"/>
                    <a:pt x="650" y="8297"/>
                    <a:pt x="650" y="8636"/>
                  </a:cubicBezTo>
                  <a:cubicBezTo>
                    <a:pt x="2885" y="5317"/>
                    <a:pt x="5728" y="1593"/>
                    <a:pt x="2410" y="3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 537">
              <a:extLst>
                <a:ext uri="{FF2B5EF4-FFF2-40B4-BE49-F238E27FC236}">
                  <a16:creationId xmlns:a16="http://schemas.microsoft.com/office/drawing/2014/main" id="{2F972DD7-9940-C065-7599-BADD0511D573}"/>
                </a:ext>
              </a:extLst>
            </p:cNvPr>
            <p:cNvSpPr/>
            <p:nvPr/>
          </p:nvSpPr>
          <p:spPr bwMode="ltGray">
            <a:xfrm>
              <a:off x="16818609" y="6031741"/>
              <a:ext cx="12642" cy="23169"/>
            </a:xfrm>
            <a:custGeom>
              <a:avLst/>
              <a:gdLst>
                <a:gd name="connsiteX0" fmla="*/ 1281 w 12642"/>
                <a:gd name="connsiteY0" fmla="*/ 22772 h 23169"/>
                <a:gd name="connsiteX1" fmla="*/ 11302 w 12642"/>
                <a:gd name="connsiteY1" fmla="*/ 20334 h 23169"/>
                <a:gd name="connsiteX2" fmla="*/ 8052 w 12642"/>
                <a:gd name="connsiteY2" fmla="*/ 20 h 23169"/>
                <a:gd name="connsiteX3" fmla="*/ 9881 w 12642"/>
                <a:gd name="connsiteY3" fmla="*/ 19454 h 23169"/>
                <a:gd name="connsiteX4" fmla="*/ 1281 w 12642"/>
                <a:gd name="connsiteY4" fmla="*/ 22772 h 23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2" h="23169">
                  <a:moveTo>
                    <a:pt x="1281" y="22772"/>
                  </a:moveTo>
                  <a:cubicBezTo>
                    <a:pt x="6224" y="24261"/>
                    <a:pt x="8594" y="21147"/>
                    <a:pt x="11302" y="20334"/>
                  </a:cubicBezTo>
                  <a:cubicBezTo>
                    <a:pt x="13943" y="19589"/>
                    <a:pt x="12588" y="-725"/>
                    <a:pt x="8052" y="20"/>
                  </a:cubicBezTo>
                  <a:cubicBezTo>
                    <a:pt x="3515" y="765"/>
                    <a:pt x="11641" y="17355"/>
                    <a:pt x="9881" y="19454"/>
                  </a:cubicBezTo>
                  <a:cubicBezTo>
                    <a:pt x="7104" y="22840"/>
                    <a:pt x="-3662" y="21282"/>
                    <a:pt x="1281" y="2277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 538">
              <a:extLst>
                <a:ext uri="{FF2B5EF4-FFF2-40B4-BE49-F238E27FC236}">
                  <a16:creationId xmlns:a16="http://schemas.microsoft.com/office/drawing/2014/main" id="{CA78EABD-4CF7-50F3-9B94-6674B75D49F0}"/>
                </a:ext>
              </a:extLst>
            </p:cNvPr>
            <p:cNvSpPr/>
            <p:nvPr/>
          </p:nvSpPr>
          <p:spPr bwMode="ltGray">
            <a:xfrm>
              <a:off x="16811967" y="6059478"/>
              <a:ext cx="22504" cy="7360"/>
            </a:xfrm>
            <a:custGeom>
              <a:avLst/>
              <a:gdLst>
                <a:gd name="connsiteX0" fmla="*/ 18080 w 22504"/>
                <a:gd name="connsiteY0" fmla="*/ 4989 h 7360"/>
                <a:gd name="connsiteX1" fmla="*/ 0 w 22504"/>
                <a:gd name="connsiteY1" fmla="*/ 1942 h 7360"/>
                <a:gd name="connsiteX2" fmla="*/ 17132 w 22504"/>
                <a:gd name="connsiteY2" fmla="*/ 7156 h 7360"/>
                <a:gd name="connsiteX3" fmla="*/ 18080 w 22504"/>
                <a:gd name="connsiteY3" fmla="*/ 4989 h 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04" h="7360">
                  <a:moveTo>
                    <a:pt x="18080" y="4989"/>
                  </a:moveTo>
                  <a:cubicBezTo>
                    <a:pt x="10089" y="3499"/>
                    <a:pt x="339" y="-3272"/>
                    <a:pt x="0" y="1942"/>
                  </a:cubicBezTo>
                  <a:cubicBezTo>
                    <a:pt x="1896" y="6073"/>
                    <a:pt x="12595" y="6343"/>
                    <a:pt x="17132" y="7156"/>
                  </a:cubicBezTo>
                  <a:cubicBezTo>
                    <a:pt x="21669" y="7901"/>
                    <a:pt x="26070" y="6479"/>
                    <a:pt x="18080" y="498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 539">
              <a:extLst>
                <a:ext uri="{FF2B5EF4-FFF2-40B4-BE49-F238E27FC236}">
                  <a16:creationId xmlns:a16="http://schemas.microsoft.com/office/drawing/2014/main" id="{1109E278-DEE0-B2D5-B9C0-925073D2B20B}"/>
                </a:ext>
              </a:extLst>
            </p:cNvPr>
            <p:cNvSpPr/>
            <p:nvPr/>
          </p:nvSpPr>
          <p:spPr bwMode="ltGray">
            <a:xfrm>
              <a:off x="16765174" y="6034628"/>
              <a:ext cx="23104" cy="23069"/>
            </a:xfrm>
            <a:custGeom>
              <a:avLst/>
              <a:gdLst>
                <a:gd name="connsiteX0" fmla="*/ 3253 w 23104"/>
                <a:gd name="connsiteY0" fmla="*/ 6613 h 23069"/>
                <a:gd name="connsiteX1" fmla="*/ 5352 w 23104"/>
                <a:gd name="connsiteY1" fmla="*/ 23068 h 23069"/>
                <a:gd name="connsiteX2" fmla="*/ 22280 w 23104"/>
                <a:gd name="connsiteY2" fmla="*/ 858 h 23069"/>
                <a:gd name="connsiteX3" fmla="*/ 3253 w 23104"/>
                <a:gd name="connsiteY3" fmla="*/ 6613 h 23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04" h="23069">
                  <a:moveTo>
                    <a:pt x="3253" y="6613"/>
                  </a:moveTo>
                  <a:cubicBezTo>
                    <a:pt x="205" y="13520"/>
                    <a:pt x="-3045" y="23203"/>
                    <a:pt x="5352" y="23068"/>
                  </a:cubicBezTo>
                  <a:cubicBezTo>
                    <a:pt x="13680" y="22933"/>
                    <a:pt x="26479" y="3837"/>
                    <a:pt x="22280" y="858"/>
                  </a:cubicBezTo>
                  <a:cubicBezTo>
                    <a:pt x="18082" y="-2190"/>
                    <a:pt x="4539" y="3634"/>
                    <a:pt x="3253" y="66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 540">
              <a:extLst>
                <a:ext uri="{FF2B5EF4-FFF2-40B4-BE49-F238E27FC236}">
                  <a16:creationId xmlns:a16="http://schemas.microsoft.com/office/drawing/2014/main" id="{0317778A-67F1-9024-AC7E-9A45C0C388A7}"/>
                </a:ext>
              </a:extLst>
            </p:cNvPr>
            <p:cNvSpPr/>
            <p:nvPr/>
          </p:nvSpPr>
          <p:spPr bwMode="ltGray">
            <a:xfrm>
              <a:off x="16845544" y="5873408"/>
              <a:ext cx="42408" cy="27715"/>
            </a:xfrm>
            <a:custGeom>
              <a:avLst/>
              <a:gdLst>
                <a:gd name="connsiteX0" fmla="*/ 41112 w 42408"/>
                <a:gd name="connsiteY0" fmla="*/ 24820 h 27715"/>
                <a:gd name="connsiteX1" fmla="*/ 36575 w 42408"/>
                <a:gd name="connsiteY1" fmla="*/ 8297 h 27715"/>
                <a:gd name="connsiteX2" fmla="*/ 18834 w 42408"/>
                <a:gd name="connsiteY2" fmla="*/ 8229 h 27715"/>
                <a:gd name="connsiteX3" fmla="*/ 484 w 42408"/>
                <a:gd name="connsiteY3" fmla="*/ 3557 h 27715"/>
                <a:gd name="connsiteX4" fmla="*/ 24590 w 42408"/>
                <a:gd name="connsiteY4" fmla="*/ 26784 h 27715"/>
                <a:gd name="connsiteX5" fmla="*/ 41112 w 42408"/>
                <a:gd name="connsiteY5" fmla="*/ 24820 h 27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08" h="27715">
                  <a:moveTo>
                    <a:pt x="41112" y="24820"/>
                  </a:moveTo>
                  <a:cubicBezTo>
                    <a:pt x="43414" y="23669"/>
                    <a:pt x="43076" y="10532"/>
                    <a:pt x="36575" y="8297"/>
                  </a:cubicBezTo>
                  <a:cubicBezTo>
                    <a:pt x="30075" y="6063"/>
                    <a:pt x="31361" y="10058"/>
                    <a:pt x="18834" y="8229"/>
                  </a:cubicBezTo>
                  <a:cubicBezTo>
                    <a:pt x="6307" y="6334"/>
                    <a:pt x="-2157" y="-5923"/>
                    <a:pt x="484" y="3557"/>
                  </a:cubicBezTo>
                  <a:cubicBezTo>
                    <a:pt x="5223" y="20351"/>
                    <a:pt x="18089" y="24143"/>
                    <a:pt x="24590" y="26784"/>
                  </a:cubicBezTo>
                  <a:cubicBezTo>
                    <a:pt x="31091" y="29357"/>
                    <a:pt x="38810" y="25903"/>
                    <a:pt x="41112" y="2482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 541">
              <a:extLst>
                <a:ext uri="{FF2B5EF4-FFF2-40B4-BE49-F238E27FC236}">
                  <a16:creationId xmlns:a16="http://schemas.microsoft.com/office/drawing/2014/main" id="{953ED471-4CA6-A3D6-47A7-902CFB3D4005}"/>
                </a:ext>
              </a:extLst>
            </p:cNvPr>
            <p:cNvSpPr/>
            <p:nvPr/>
          </p:nvSpPr>
          <p:spPr bwMode="ltGray">
            <a:xfrm>
              <a:off x="16884219" y="5911255"/>
              <a:ext cx="11164" cy="11573"/>
            </a:xfrm>
            <a:custGeom>
              <a:avLst/>
              <a:gdLst>
                <a:gd name="connsiteX0" fmla="*/ 10631 w 11164"/>
                <a:gd name="connsiteY0" fmla="*/ 11350 h 11573"/>
                <a:gd name="connsiteX1" fmla="*/ 4266 w 11164"/>
                <a:gd name="connsiteY1" fmla="*/ 42 h 11573"/>
                <a:gd name="connsiteX2" fmla="*/ 0 w 11164"/>
                <a:gd name="connsiteY2" fmla="*/ 516 h 11573"/>
                <a:gd name="connsiteX3" fmla="*/ 10631 w 11164"/>
                <a:gd name="connsiteY3" fmla="*/ 11350 h 1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4" h="11573">
                  <a:moveTo>
                    <a:pt x="10631" y="11350"/>
                  </a:moveTo>
                  <a:cubicBezTo>
                    <a:pt x="11782" y="13382"/>
                    <a:pt x="11647" y="922"/>
                    <a:pt x="4266" y="42"/>
                  </a:cubicBezTo>
                  <a:cubicBezTo>
                    <a:pt x="2843" y="-93"/>
                    <a:pt x="1422" y="109"/>
                    <a:pt x="0" y="516"/>
                  </a:cubicBezTo>
                  <a:cubicBezTo>
                    <a:pt x="5552" y="5188"/>
                    <a:pt x="10022" y="10334"/>
                    <a:pt x="10631" y="1135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 542">
              <a:extLst>
                <a:ext uri="{FF2B5EF4-FFF2-40B4-BE49-F238E27FC236}">
                  <a16:creationId xmlns:a16="http://schemas.microsoft.com/office/drawing/2014/main" id="{0DE2E29D-C773-6965-F133-38E3F13F01E3}"/>
                </a:ext>
              </a:extLst>
            </p:cNvPr>
            <p:cNvSpPr/>
            <p:nvPr/>
          </p:nvSpPr>
          <p:spPr bwMode="ltGray">
            <a:xfrm>
              <a:off x="16858339" y="5904247"/>
              <a:ext cx="25879" cy="12321"/>
            </a:xfrm>
            <a:custGeom>
              <a:avLst/>
              <a:gdLst>
                <a:gd name="connsiteX0" fmla="*/ 4821 w 25879"/>
                <a:gd name="connsiteY0" fmla="*/ 11384 h 12321"/>
                <a:gd name="connsiteX1" fmla="*/ 25880 w 25879"/>
                <a:gd name="connsiteY1" fmla="*/ 7592 h 12321"/>
                <a:gd name="connsiteX2" fmla="*/ 10780 w 25879"/>
                <a:gd name="connsiteY2" fmla="*/ 8 h 12321"/>
                <a:gd name="connsiteX3" fmla="*/ 4821 w 25879"/>
                <a:gd name="connsiteY3" fmla="*/ 11384 h 12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79" h="12321">
                  <a:moveTo>
                    <a:pt x="4821" y="11384"/>
                  </a:moveTo>
                  <a:cubicBezTo>
                    <a:pt x="13150" y="14431"/>
                    <a:pt x="19785" y="9217"/>
                    <a:pt x="25880" y="7592"/>
                  </a:cubicBezTo>
                  <a:cubicBezTo>
                    <a:pt x="20937" y="3462"/>
                    <a:pt x="15248" y="-195"/>
                    <a:pt x="10780" y="8"/>
                  </a:cubicBezTo>
                  <a:cubicBezTo>
                    <a:pt x="2586" y="279"/>
                    <a:pt x="-5404" y="7660"/>
                    <a:pt x="4821" y="1138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 543">
              <a:extLst>
                <a:ext uri="{FF2B5EF4-FFF2-40B4-BE49-F238E27FC236}">
                  <a16:creationId xmlns:a16="http://schemas.microsoft.com/office/drawing/2014/main" id="{6E6922F8-D087-3FE6-3768-8F3D27B8A1D3}"/>
                </a:ext>
              </a:extLst>
            </p:cNvPr>
            <p:cNvSpPr/>
            <p:nvPr/>
          </p:nvSpPr>
          <p:spPr bwMode="ltGray">
            <a:xfrm>
              <a:off x="16689609" y="5852189"/>
              <a:ext cx="35838" cy="21598"/>
            </a:xfrm>
            <a:custGeom>
              <a:avLst/>
              <a:gdLst>
                <a:gd name="connsiteX0" fmla="*/ 18416 w 35838"/>
                <a:gd name="connsiteY0" fmla="*/ 17735 h 21598"/>
                <a:gd name="connsiteX1" fmla="*/ 34329 w 35838"/>
                <a:gd name="connsiteY1" fmla="*/ 19902 h 21598"/>
                <a:gd name="connsiteX2" fmla="*/ 30943 w 35838"/>
                <a:gd name="connsiteY2" fmla="*/ 12927 h 21598"/>
                <a:gd name="connsiteX3" fmla="*/ 24308 w 35838"/>
                <a:gd name="connsiteY3" fmla="*/ 1551 h 21598"/>
                <a:gd name="connsiteX4" fmla="*/ 2165 w 35838"/>
                <a:gd name="connsiteY4" fmla="*/ 1619 h 21598"/>
                <a:gd name="connsiteX5" fmla="*/ 4806 w 35838"/>
                <a:gd name="connsiteY5" fmla="*/ 21459 h 21598"/>
                <a:gd name="connsiteX6" fmla="*/ 18416 w 35838"/>
                <a:gd name="connsiteY6" fmla="*/ 17735 h 2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838" h="21598">
                  <a:moveTo>
                    <a:pt x="18416" y="17735"/>
                  </a:moveTo>
                  <a:cubicBezTo>
                    <a:pt x="22006" y="18547"/>
                    <a:pt x="30876" y="22542"/>
                    <a:pt x="34329" y="19902"/>
                  </a:cubicBezTo>
                  <a:cubicBezTo>
                    <a:pt x="37783" y="17261"/>
                    <a:pt x="34736" y="15568"/>
                    <a:pt x="30943" y="12927"/>
                  </a:cubicBezTo>
                  <a:cubicBezTo>
                    <a:pt x="27152" y="10286"/>
                    <a:pt x="34261" y="61"/>
                    <a:pt x="24308" y="1551"/>
                  </a:cubicBezTo>
                  <a:cubicBezTo>
                    <a:pt x="14354" y="3041"/>
                    <a:pt x="6295" y="-2648"/>
                    <a:pt x="2165" y="1619"/>
                  </a:cubicBezTo>
                  <a:cubicBezTo>
                    <a:pt x="-1695" y="5614"/>
                    <a:pt x="-137" y="20308"/>
                    <a:pt x="4806" y="21459"/>
                  </a:cubicBezTo>
                  <a:cubicBezTo>
                    <a:pt x="9749" y="22542"/>
                    <a:pt x="14760" y="16922"/>
                    <a:pt x="18416" y="1773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 544">
              <a:extLst>
                <a:ext uri="{FF2B5EF4-FFF2-40B4-BE49-F238E27FC236}">
                  <a16:creationId xmlns:a16="http://schemas.microsoft.com/office/drawing/2014/main" id="{D8B98866-EA3A-D3BB-DAA7-76C374DF7068}"/>
                </a:ext>
              </a:extLst>
            </p:cNvPr>
            <p:cNvSpPr/>
            <p:nvPr/>
          </p:nvSpPr>
          <p:spPr bwMode="ltGray">
            <a:xfrm>
              <a:off x="18210516" y="6480223"/>
              <a:ext cx="55552" cy="37350"/>
            </a:xfrm>
            <a:custGeom>
              <a:avLst/>
              <a:gdLst>
                <a:gd name="connsiteX0" fmla="*/ 47697 w 55552"/>
                <a:gd name="connsiteY0" fmla="*/ 79 h 37350"/>
                <a:gd name="connsiteX1" fmla="*/ 33275 w 55552"/>
                <a:gd name="connsiteY1" fmla="*/ 11793 h 37350"/>
                <a:gd name="connsiteX2" fmla="*/ 24201 w 55552"/>
                <a:gd name="connsiteY2" fmla="*/ 15179 h 37350"/>
                <a:gd name="connsiteX3" fmla="*/ 568 w 55552"/>
                <a:gd name="connsiteY3" fmla="*/ 34207 h 37350"/>
                <a:gd name="connsiteX4" fmla="*/ 41333 w 55552"/>
                <a:gd name="connsiteY4" fmla="*/ 32582 h 37350"/>
                <a:gd name="connsiteX5" fmla="*/ 55552 w 55552"/>
                <a:gd name="connsiteY5" fmla="*/ 31430 h 37350"/>
                <a:gd name="connsiteX6" fmla="*/ 47697 w 55552"/>
                <a:gd name="connsiteY6" fmla="*/ 79 h 3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552" h="37350">
                  <a:moveTo>
                    <a:pt x="47697" y="79"/>
                  </a:moveTo>
                  <a:cubicBezTo>
                    <a:pt x="43161" y="-1072"/>
                    <a:pt x="40656" y="10778"/>
                    <a:pt x="33275" y="11793"/>
                  </a:cubicBezTo>
                  <a:cubicBezTo>
                    <a:pt x="26436" y="12944"/>
                    <a:pt x="27586" y="6173"/>
                    <a:pt x="24201" y="15179"/>
                  </a:cubicBezTo>
                  <a:cubicBezTo>
                    <a:pt x="20747" y="24253"/>
                    <a:pt x="-4036" y="26284"/>
                    <a:pt x="568" y="34207"/>
                  </a:cubicBezTo>
                  <a:cubicBezTo>
                    <a:pt x="5105" y="42129"/>
                    <a:pt x="31040" y="32582"/>
                    <a:pt x="41333" y="32582"/>
                  </a:cubicBezTo>
                  <a:cubicBezTo>
                    <a:pt x="51625" y="32582"/>
                    <a:pt x="55552" y="41588"/>
                    <a:pt x="55552" y="31430"/>
                  </a:cubicBezTo>
                  <a:cubicBezTo>
                    <a:pt x="55485" y="21206"/>
                    <a:pt x="52302" y="1230"/>
                    <a:pt x="47697" y="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 545">
              <a:extLst>
                <a:ext uri="{FF2B5EF4-FFF2-40B4-BE49-F238E27FC236}">
                  <a16:creationId xmlns:a16="http://schemas.microsoft.com/office/drawing/2014/main" id="{211F38ED-4272-F6FF-9EB4-CEC937020092}"/>
                </a:ext>
              </a:extLst>
            </p:cNvPr>
            <p:cNvSpPr/>
            <p:nvPr/>
          </p:nvSpPr>
          <p:spPr bwMode="ltGray">
            <a:xfrm>
              <a:off x="18269198" y="6436734"/>
              <a:ext cx="53102" cy="38770"/>
            </a:xfrm>
            <a:custGeom>
              <a:avLst/>
              <a:gdLst>
                <a:gd name="connsiteX0" fmla="*/ 42374 w 53102"/>
                <a:gd name="connsiteY0" fmla="*/ 4902 h 38770"/>
                <a:gd name="connsiteX1" fmla="*/ 3913 w 53102"/>
                <a:gd name="connsiteY1" fmla="*/ 5106 h 38770"/>
                <a:gd name="connsiteX2" fmla="*/ 4726 w 53102"/>
                <a:gd name="connsiteY2" fmla="*/ 21493 h 38770"/>
                <a:gd name="connsiteX3" fmla="*/ 15695 w 53102"/>
                <a:gd name="connsiteY3" fmla="*/ 35442 h 38770"/>
                <a:gd name="connsiteX4" fmla="*/ 53006 w 53102"/>
                <a:gd name="connsiteY4" fmla="*/ 28602 h 38770"/>
                <a:gd name="connsiteX5" fmla="*/ 42374 w 53102"/>
                <a:gd name="connsiteY5" fmla="*/ 4902 h 38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102" h="38770">
                  <a:moveTo>
                    <a:pt x="42374" y="4902"/>
                  </a:moveTo>
                  <a:cubicBezTo>
                    <a:pt x="40072" y="-1801"/>
                    <a:pt x="11700" y="-1531"/>
                    <a:pt x="3913" y="5106"/>
                  </a:cubicBezTo>
                  <a:cubicBezTo>
                    <a:pt x="-760" y="9101"/>
                    <a:pt x="-2114" y="15804"/>
                    <a:pt x="4726" y="21493"/>
                  </a:cubicBezTo>
                  <a:cubicBezTo>
                    <a:pt x="11565" y="27181"/>
                    <a:pt x="3168" y="30905"/>
                    <a:pt x="15695" y="35442"/>
                  </a:cubicBezTo>
                  <a:cubicBezTo>
                    <a:pt x="28222" y="39978"/>
                    <a:pt x="51855" y="41671"/>
                    <a:pt x="53006" y="28602"/>
                  </a:cubicBezTo>
                  <a:cubicBezTo>
                    <a:pt x="54158" y="15534"/>
                    <a:pt x="44677" y="11606"/>
                    <a:pt x="42374" y="490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 546">
              <a:extLst>
                <a:ext uri="{FF2B5EF4-FFF2-40B4-BE49-F238E27FC236}">
                  <a16:creationId xmlns:a16="http://schemas.microsoft.com/office/drawing/2014/main" id="{51EE0A00-96B5-FEF6-527B-611998C103CF}"/>
                </a:ext>
              </a:extLst>
            </p:cNvPr>
            <p:cNvSpPr/>
            <p:nvPr/>
          </p:nvSpPr>
          <p:spPr bwMode="ltGray">
            <a:xfrm>
              <a:off x="17759767" y="6582441"/>
              <a:ext cx="110509" cy="90383"/>
            </a:xfrm>
            <a:custGeom>
              <a:avLst/>
              <a:gdLst>
                <a:gd name="connsiteX0" fmla="*/ 35753 w 110509"/>
                <a:gd name="connsiteY0" fmla="*/ 53672 h 90383"/>
                <a:gd name="connsiteX1" fmla="*/ 56068 w 110509"/>
                <a:gd name="connsiteY1" fmla="*/ 80284 h 90383"/>
                <a:gd name="connsiteX2" fmla="*/ 78346 w 110509"/>
                <a:gd name="connsiteY2" fmla="*/ 86581 h 90383"/>
                <a:gd name="connsiteX3" fmla="*/ 110172 w 110509"/>
                <a:gd name="connsiteY3" fmla="*/ 85701 h 90383"/>
                <a:gd name="connsiteX4" fmla="*/ 78346 w 110509"/>
                <a:gd name="connsiteY4" fmla="*/ 54959 h 90383"/>
                <a:gd name="connsiteX5" fmla="*/ 44014 w 110509"/>
                <a:gd name="connsiteY5" fmla="*/ 39520 h 90383"/>
                <a:gd name="connsiteX6" fmla="*/ 30472 w 110509"/>
                <a:gd name="connsiteY6" fmla="*/ 7085 h 90383"/>
                <a:gd name="connsiteX7" fmla="*/ 0 w 110509"/>
                <a:gd name="connsiteY7" fmla="*/ 5189 h 90383"/>
                <a:gd name="connsiteX8" fmla="*/ 35753 w 110509"/>
                <a:gd name="connsiteY8" fmla="*/ 53672 h 9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509" h="90383">
                  <a:moveTo>
                    <a:pt x="35753" y="53672"/>
                  </a:moveTo>
                  <a:cubicBezTo>
                    <a:pt x="47130" y="60444"/>
                    <a:pt x="50312" y="73513"/>
                    <a:pt x="56068" y="80284"/>
                  </a:cubicBezTo>
                  <a:cubicBezTo>
                    <a:pt x="61823" y="87056"/>
                    <a:pt x="66970" y="82113"/>
                    <a:pt x="78346" y="86581"/>
                  </a:cubicBezTo>
                  <a:cubicBezTo>
                    <a:pt x="89722" y="91118"/>
                    <a:pt x="113625" y="92473"/>
                    <a:pt x="110172" y="85701"/>
                  </a:cubicBezTo>
                  <a:cubicBezTo>
                    <a:pt x="106718" y="78930"/>
                    <a:pt x="88639" y="61730"/>
                    <a:pt x="78346" y="54959"/>
                  </a:cubicBezTo>
                  <a:cubicBezTo>
                    <a:pt x="68053" y="48187"/>
                    <a:pt x="52005" y="53063"/>
                    <a:pt x="44014" y="39520"/>
                  </a:cubicBezTo>
                  <a:cubicBezTo>
                    <a:pt x="36025" y="25977"/>
                    <a:pt x="39614" y="12705"/>
                    <a:pt x="30472" y="7085"/>
                  </a:cubicBezTo>
                  <a:cubicBezTo>
                    <a:pt x="21330" y="1397"/>
                    <a:pt x="1084" y="-4562"/>
                    <a:pt x="0" y="5189"/>
                  </a:cubicBezTo>
                  <a:cubicBezTo>
                    <a:pt x="6907" y="27805"/>
                    <a:pt x="24310" y="46833"/>
                    <a:pt x="35753" y="5367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 547">
              <a:extLst>
                <a:ext uri="{FF2B5EF4-FFF2-40B4-BE49-F238E27FC236}">
                  <a16:creationId xmlns:a16="http://schemas.microsoft.com/office/drawing/2014/main" id="{EB524603-6F5E-A75A-8C60-8A9C8E87FFE5}"/>
                </a:ext>
              </a:extLst>
            </p:cNvPr>
            <p:cNvSpPr/>
            <p:nvPr/>
          </p:nvSpPr>
          <p:spPr bwMode="ltGray">
            <a:xfrm>
              <a:off x="17888033" y="6647151"/>
              <a:ext cx="9389" cy="14295"/>
            </a:xfrm>
            <a:custGeom>
              <a:avLst/>
              <a:gdLst>
                <a:gd name="connsiteX0" fmla="*/ 7975 w 9389"/>
                <a:gd name="connsiteY0" fmla="*/ 5959 h 14295"/>
                <a:gd name="connsiteX1" fmla="*/ 3574 w 9389"/>
                <a:gd name="connsiteY1" fmla="*/ 0 h 14295"/>
                <a:gd name="connsiteX2" fmla="*/ 3642 w 9389"/>
                <a:gd name="connsiteY2" fmla="*/ 14220 h 14295"/>
                <a:gd name="connsiteX3" fmla="*/ 7975 w 9389"/>
                <a:gd name="connsiteY3" fmla="*/ 5959 h 1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89" h="14295">
                  <a:moveTo>
                    <a:pt x="7975" y="5959"/>
                  </a:moveTo>
                  <a:cubicBezTo>
                    <a:pt x="5673" y="1828"/>
                    <a:pt x="10684" y="880"/>
                    <a:pt x="3574" y="0"/>
                  </a:cubicBezTo>
                  <a:cubicBezTo>
                    <a:pt x="1271" y="1490"/>
                    <a:pt x="-3197" y="13475"/>
                    <a:pt x="3642" y="14220"/>
                  </a:cubicBezTo>
                  <a:cubicBezTo>
                    <a:pt x="10480" y="14965"/>
                    <a:pt x="10210" y="10089"/>
                    <a:pt x="7975" y="595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 548">
              <a:extLst>
                <a:ext uri="{FF2B5EF4-FFF2-40B4-BE49-F238E27FC236}">
                  <a16:creationId xmlns:a16="http://schemas.microsoft.com/office/drawing/2014/main" id="{AACA9430-8B05-BAFF-FDDC-4C41FFF0BFAB}"/>
                </a:ext>
              </a:extLst>
            </p:cNvPr>
            <p:cNvSpPr/>
            <p:nvPr/>
          </p:nvSpPr>
          <p:spPr bwMode="ltGray">
            <a:xfrm>
              <a:off x="17857208" y="6606688"/>
              <a:ext cx="25462" cy="35959"/>
            </a:xfrm>
            <a:custGeom>
              <a:avLst/>
              <a:gdLst>
                <a:gd name="connsiteX0" fmla="*/ 24175 w 25462"/>
                <a:gd name="connsiteY0" fmla="*/ 8636 h 35959"/>
                <a:gd name="connsiteX1" fmla="*/ 0 w 25462"/>
                <a:gd name="connsiteY1" fmla="*/ 2542 h 35959"/>
                <a:gd name="connsiteX2" fmla="*/ 22143 w 25462"/>
                <a:gd name="connsiteY2" fmla="*/ 35925 h 35959"/>
                <a:gd name="connsiteX3" fmla="*/ 24175 w 25462"/>
                <a:gd name="connsiteY3" fmla="*/ 8636 h 35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62" h="35959">
                  <a:moveTo>
                    <a:pt x="24175" y="8636"/>
                  </a:moveTo>
                  <a:cubicBezTo>
                    <a:pt x="22684" y="2609"/>
                    <a:pt x="2438" y="-3620"/>
                    <a:pt x="0" y="2542"/>
                  </a:cubicBezTo>
                  <a:cubicBezTo>
                    <a:pt x="3792" y="15340"/>
                    <a:pt x="17606" y="36941"/>
                    <a:pt x="22143" y="35925"/>
                  </a:cubicBezTo>
                  <a:cubicBezTo>
                    <a:pt x="26680" y="34909"/>
                    <a:pt x="25732" y="14663"/>
                    <a:pt x="24175" y="863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 549">
              <a:extLst>
                <a:ext uri="{FF2B5EF4-FFF2-40B4-BE49-F238E27FC236}">
                  <a16:creationId xmlns:a16="http://schemas.microsoft.com/office/drawing/2014/main" id="{B4A56E30-F0C2-4377-0674-30818136B810}"/>
                </a:ext>
              </a:extLst>
            </p:cNvPr>
            <p:cNvSpPr/>
            <p:nvPr/>
          </p:nvSpPr>
          <p:spPr bwMode="ltGray">
            <a:xfrm>
              <a:off x="17847199" y="6604901"/>
              <a:ext cx="10127" cy="16473"/>
            </a:xfrm>
            <a:custGeom>
              <a:avLst/>
              <a:gdLst>
                <a:gd name="connsiteX0" fmla="*/ 3509 w 10127"/>
                <a:gd name="connsiteY0" fmla="*/ 16451 h 16473"/>
                <a:gd name="connsiteX1" fmla="*/ 8317 w 10127"/>
                <a:gd name="connsiteY1" fmla="*/ 6971 h 16473"/>
                <a:gd name="connsiteX2" fmla="*/ 5134 w 10127"/>
                <a:gd name="connsiteY2" fmla="*/ 402 h 16473"/>
                <a:gd name="connsiteX3" fmla="*/ 3509 w 10127"/>
                <a:gd name="connsiteY3" fmla="*/ 16451 h 16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7" h="16473">
                  <a:moveTo>
                    <a:pt x="3509" y="16451"/>
                  </a:moveTo>
                  <a:cubicBezTo>
                    <a:pt x="10348" y="16857"/>
                    <a:pt x="11770" y="11643"/>
                    <a:pt x="8317" y="6971"/>
                  </a:cubicBezTo>
                  <a:cubicBezTo>
                    <a:pt x="4863" y="2298"/>
                    <a:pt x="11296" y="-1223"/>
                    <a:pt x="5134" y="402"/>
                  </a:cubicBezTo>
                  <a:cubicBezTo>
                    <a:pt x="1275" y="4194"/>
                    <a:pt x="-3330" y="16044"/>
                    <a:pt x="3509" y="164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 550">
              <a:extLst>
                <a:ext uri="{FF2B5EF4-FFF2-40B4-BE49-F238E27FC236}">
                  <a16:creationId xmlns:a16="http://schemas.microsoft.com/office/drawing/2014/main" id="{35ADAF80-4203-AAC6-EEA7-DF505CEA804C}"/>
                </a:ext>
              </a:extLst>
            </p:cNvPr>
            <p:cNvSpPr/>
            <p:nvPr/>
          </p:nvSpPr>
          <p:spPr bwMode="ltGray">
            <a:xfrm>
              <a:off x="17930272" y="6523422"/>
              <a:ext cx="20677" cy="20361"/>
            </a:xfrm>
            <a:custGeom>
              <a:avLst/>
              <a:gdLst>
                <a:gd name="connsiteX0" fmla="*/ 0 w 20677"/>
                <a:gd name="connsiteY0" fmla="*/ 2723 h 20361"/>
                <a:gd name="connsiteX1" fmla="*/ 18960 w 20677"/>
                <a:gd name="connsiteY1" fmla="*/ 20058 h 20361"/>
                <a:gd name="connsiteX2" fmla="*/ 17606 w 20677"/>
                <a:gd name="connsiteY2" fmla="*/ 3670 h 20361"/>
                <a:gd name="connsiteX3" fmla="*/ 0 w 20677"/>
                <a:gd name="connsiteY3" fmla="*/ 2723 h 2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677" h="20361">
                  <a:moveTo>
                    <a:pt x="0" y="2723"/>
                  </a:moveTo>
                  <a:cubicBezTo>
                    <a:pt x="745" y="11796"/>
                    <a:pt x="15913" y="22292"/>
                    <a:pt x="18960" y="20058"/>
                  </a:cubicBezTo>
                  <a:cubicBezTo>
                    <a:pt x="22007" y="17823"/>
                    <a:pt x="20653" y="8207"/>
                    <a:pt x="17606" y="3670"/>
                  </a:cubicBezTo>
                  <a:cubicBezTo>
                    <a:pt x="14559" y="-799"/>
                    <a:pt x="880" y="-1273"/>
                    <a:pt x="0" y="272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 551">
              <a:extLst>
                <a:ext uri="{FF2B5EF4-FFF2-40B4-BE49-F238E27FC236}">
                  <a16:creationId xmlns:a16="http://schemas.microsoft.com/office/drawing/2014/main" id="{BE986931-20BA-727F-11EC-88B8B456398B}"/>
                </a:ext>
              </a:extLst>
            </p:cNvPr>
            <p:cNvSpPr/>
            <p:nvPr/>
          </p:nvSpPr>
          <p:spPr bwMode="ltGray">
            <a:xfrm>
              <a:off x="17914325" y="6482935"/>
              <a:ext cx="23884" cy="16158"/>
            </a:xfrm>
            <a:custGeom>
              <a:avLst/>
              <a:gdLst>
                <a:gd name="connsiteX0" fmla="*/ 23871 w 23884"/>
                <a:gd name="connsiteY0" fmla="*/ 13212 h 16158"/>
                <a:gd name="connsiteX1" fmla="*/ 10666 w 23884"/>
                <a:gd name="connsiteY1" fmla="*/ 3800 h 16158"/>
                <a:gd name="connsiteX2" fmla="*/ 712 w 23884"/>
                <a:gd name="connsiteY2" fmla="*/ 1294 h 16158"/>
                <a:gd name="connsiteX3" fmla="*/ 23871 w 23884"/>
                <a:gd name="connsiteY3" fmla="*/ 13212 h 16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84" h="16158">
                  <a:moveTo>
                    <a:pt x="23871" y="13212"/>
                  </a:moveTo>
                  <a:cubicBezTo>
                    <a:pt x="23125" y="4138"/>
                    <a:pt x="13713" y="4409"/>
                    <a:pt x="10666" y="3800"/>
                  </a:cubicBezTo>
                  <a:cubicBezTo>
                    <a:pt x="7619" y="3190"/>
                    <a:pt x="3759" y="-2498"/>
                    <a:pt x="712" y="1294"/>
                  </a:cubicBezTo>
                  <a:cubicBezTo>
                    <a:pt x="-4908" y="8133"/>
                    <a:pt x="24615" y="22286"/>
                    <a:pt x="23871" y="1321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 552">
              <a:extLst>
                <a:ext uri="{FF2B5EF4-FFF2-40B4-BE49-F238E27FC236}">
                  <a16:creationId xmlns:a16="http://schemas.microsoft.com/office/drawing/2014/main" id="{3BFE67A8-FCE5-18D4-5267-7FA90CE0F307}"/>
                </a:ext>
              </a:extLst>
            </p:cNvPr>
            <p:cNvSpPr/>
            <p:nvPr/>
          </p:nvSpPr>
          <p:spPr bwMode="ltGray">
            <a:xfrm>
              <a:off x="17885517" y="6424973"/>
              <a:ext cx="29123" cy="27825"/>
            </a:xfrm>
            <a:custGeom>
              <a:avLst/>
              <a:gdLst>
                <a:gd name="connsiteX0" fmla="*/ 2907 w 29123"/>
                <a:gd name="connsiteY0" fmla="*/ 480 h 27825"/>
                <a:gd name="connsiteX1" fmla="*/ 1282 w 29123"/>
                <a:gd name="connsiteY1" fmla="*/ 12804 h 27825"/>
                <a:gd name="connsiteX2" fmla="*/ 10898 w 29123"/>
                <a:gd name="connsiteY2" fmla="*/ 27769 h 27825"/>
                <a:gd name="connsiteX3" fmla="*/ 29113 w 29123"/>
                <a:gd name="connsiteY3" fmla="*/ 20388 h 27825"/>
                <a:gd name="connsiteX4" fmla="*/ 18143 w 29123"/>
                <a:gd name="connsiteY4" fmla="*/ 7184 h 27825"/>
                <a:gd name="connsiteX5" fmla="*/ 11237 w 29123"/>
                <a:gd name="connsiteY5" fmla="*/ 9960 h 27825"/>
                <a:gd name="connsiteX6" fmla="*/ 2907 w 29123"/>
                <a:gd name="connsiteY6" fmla="*/ 480 h 2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23" h="27825">
                  <a:moveTo>
                    <a:pt x="2907" y="480"/>
                  </a:moveTo>
                  <a:cubicBezTo>
                    <a:pt x="-2442" y="5491"/>
                    <a:pt x="1214" y="5152"/>
                    <a:pt x="1282" y="12804"/>
                  </a:cubicBezTo>
                  <a:cubicBezTo>
                    <a:pt x="1350" y="20456"/>
                    <a:pt x="6293" y="28581"/>
                    <a:pt x="10898" y="27769"/>
                  </a:cubicBezTo>
                  <a:cubicBezTo>
                    <a:pt x="15570" y="26956"/>
                    <a:pt x="28775" y="24925"/>
                    <a:pt x="29113" y="20388"/>
                  </a:cubicBezTo>
                  <a:cubicBezTo>
                    <a:pt x="29452" y="15851"/>
                    <a:pt x="21596" y="8741"/>
                    <a:pt x="18143" y="7184"/>
                  </a:cubicBezTo>
                  <a:cubicBezTo>
                    <a:pt x="14689" y="5694"/>
                    <a:pt x="19294" y="9960"/>
                    <a:pt x="11237" y="9960"/>
                  </a:cubicBezTo>
                  <a:cubicBezTo>
                    <a:pt x="3178" y="9892"/>
                    <a:pt x="6158" y="-2567"/>
                    <a:pt x="2907" y="48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 553">
              <a:extLst>
                <a:ext uri="{FF2B5EF4-FFF2-40B4-BE49-F238E27FC236}">
                  <a16:creationId xmlns:a16="http://schemas.microsoft.com/office/drawing/2014/main" id="{50D1E8A3-6A9C-1944-362D-0B949D108BEF}"/>
                </a:ext>
              </a:extLst>
            </p:cNvPr>
            <p:cNvSpPr/>
            <p:nvPr/>
          </p:nvSpPr>
          <p:spPr bwMode="ltGray">
            <a:xfrm>
              <a:off x="17877494" y="6370959"/>
              <a:ext cx="435" cy="864"/>
            </a:xfrm>
            <a:custGeom>
              <a:avLst/>
              <a:gdLst>
                <a:gd name="connsiteX0" fmla="*/ 435 w 435"/>
                <a:gd name="connsiteY0" fmla="*/ 864 h 864"/>
                <a:gd name="connsiteX1" fmla="*/ 435 w 435"/>
                <a:gd name="connsiteY1" fmla="*/ 864 h 864"/>
                <a:gd name="connsiteX2" fmla="*/ 435 w 435"/>
                <a:gd name="connsiteY2" fmla="*/ 864 h 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5" h="864">
                  <a:moveTo>
                    <a:pt x="435" y="864"/>
                  </a:moveTo>
                  <a:cubicBezTo>
                    <a:pt x="-39" y="-219"/>
                    <a:pt x="-242" y="-355"/>
                    <a:pt x="435" y="864"/>
                  </a:cubicBezTo>
                  <a:lnTo>
                    <a:pt x="435" y="864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5" name="Freeform 554">
              <a:extLst>
                <a:ext uri="{FF2B5EF4-FFF2-40B4-BE49-F238E27FC236}">
                  <a16:creationId xmlns:a16="http://schemas.microsoft.com/office/drawing/2014/main" id="{726534E8-5A60-1ED0-F843-65CAAEC8109D}"/>
                </a:ext>
              </a:extLst>
            </p:cNvPr>
            <p:cNvSpPr/>
            <p:nvPr/>
          </p:nvSpPr>
          <p:spPr bwMode="ltGray">
            <a:xfrm>
              <a:off x="17876133" y="6371823"/>
              <a:ext cx="21201" cy="46147"/>
            </a:xfrm>
            <a:custGeom>
              <a:avLst/>
              <a:gdLst>
                <a:gd name="connsiteX0" fmla="*/ 1796 w 21201"/>
                <a:gd name="connsiteY0" fmla="*/ 0 h 46147"/>
                <a:gd name="connsiteX1" fmla="*/ 2744 w 21201"/>
                <a:gd name="connsiteY1" fmla="*/ 7855 h 46147"/>
                <a:gd name="connsiteX2" fmla="*/ 2066 w 21201"/>
                <a:gd name="connsiteY2" fmla="*/ 26070 h 46147"/>
                <a:gd name="connsiteX3" fmla="*/ 7891 w 21201"/>
                <a:gd name="connsiteY3" fmla="*/ 46114 h 46147"/>
                <a:gd name="connsiteX4" fmla="*/ 14391 w 21201"/>
                <a:gd name="connsiteY4" fmla="*/ 33112 h 46147"/>
                <a:gd name="connsiteX5" fmla="*/ 16693 w 21201"/>
                <a:gd name="connsiteY5" fmla="*/ 25664 h 46147"/>
                <a:gd name="connsiteX6" fmla="*/ 19334 w 21201"/>
                <a:gd name="connsiteY6" fmla="*/ 10022 h 46147"/>
                <a:gd name="connsiteX7" fmla="*/ 9989 w 21201"/>
                <a:gd name="connsiteY7" fmla="*/ 15236 h 46147"/>
                <a:gd name="connsiteX8" fmla="*/ 2270 w 21201"/>
                <a:gd name="connsiteY8" fmla="*/ 1016 h 46147"/>
                <a:gd name="connsiteX9" fmla="*/ 1796 w 21201"/>
                <a:gd name="connsiteY9" fmla="*/ 0 h 46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201" h="46147">
                  <a:moveTo>
                    <a:pt x="1796" y="0"/>
                  </a:moveTo>
                  <a:cubicBezTo>
                    <a:pt x="2338" y="1422"/>
                    <a:pt x="3150" y="4266"/>
                    <a:pt x="2744" y="7855"/>
                  </a:cubicBezTo>
                  <a:cubicBezTo>
                    <a:pt x="1728" y="16861"/>
                    <a:pt x="-2470" y="19299"/>
                    <a:pt x="2066" y="26070"/>
                  </a:cubicBezTo>
                  <a:cubicBezTo>
                    <a:pt x="6536" y="32842"/>
                    <a:pt x="2541" y="46926"/>
                    <a:pt x="7891" y="46114"/>
                  </a:cubicBezTo>
                  <a:cubicBezTo>
                    <a:pt x="13239" y="45369"/>
                    <a:pt x="11343" y="35347"/>
                    <a:pt x="14391" y="33112"/>
                  </a:cubicBezTo>
                  <a:cubicBezTo>
                    <a:pt x="17438" y="30878"/>
                    <a:pt x="18928" y="30201"/>
                    <a:pt x="16693" y="25664"/>
                  </a:cubicBezTo>
                  <a:cubicBezTo>
                    <a:pt x="14459" y="21127"/>
                    <a:pt x="25428" y="4740"/>
                    <a:pt x="19334" y="10022"/>
                  </a:cubicBezTo>
                  <a:cubicBezTo>
                    <a:pt x="13239" y="15304"/>
                    <a:pt x="13172" y="18960"/>
                    <a:pt x="9989" y="15236"/>
                  </a:cubicBezTo>
                  <a:cubicBezTo>
                    <a:pt x="6807" y="11444"/>
                    <a:pt x="6671" y="8532"/>
                    <a:pt x="2270" y="1016"/>
                  </a:cubicBezTo>
                  <a:cubicBezTo>
                    <a:pt x="2066" y="542"/>
                    <a:pt x="1932" y="271"/>
                    <a:pt x="1796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 555">
              <a:extLst>
                <a:ext uri="{FF2B5EF4-FFF2-40B4-BE49-F238E27FC236}">
                  <a16:creationId xmlns:a16="http://schemas.microsoft.com/office/drawing/2014/main" id="{80E5BD68-7D79-E197-0C37-8BA7154A36E3}"/>
                </a:ext>
              </a:extLst>
            </p:cNvPr>
            <p:cNvSpPr/>
            <p:nvPr/>
          </p:nvSpPr>
          <p:spPr bwMode="ltGray">
            <a:xfrm>
              <a:off x="17916905" y="6403853"/>
              <a:ext cx="23442" cy="33585"/>
            </a:xfrm>
            <a:custGeom>
              <a:avLst/>
              <a:gdLst>
                <a:gd name="connsiteX0" fmla="*/ 10321 w 23442"/>
                <a:gd name="connsiteY0" fmla="*/ 28033 h 33585"/>
                <a:gd name="connsiteX1" fmla="*/ 7814 w 23442"/>
                <a:gd name="connsiteY1" fmla="*/ 33586 h 33585"/>
                <a:gd name="connsiteX2" fmla="*/ 10998 w 23442"/>
                <a:gd name="connsiteY2" fmla="*/ 28169 h 33585"/>
                <a:gd name="connsiteX3" fmla="*/ 13571 w 23442"/>
                <a:gd name="connsiteY3" fmla="*/ 27424 h 33585"/>
                <a:gd name="connsiteX4" fmla="*/ 23118 w 23442"/>
                <a:gd name="connsiteY4" fmla="*/ 5688 h 33585"/>
                <a:gd name="connsiteX5" fmla="*/ 1314 w 23442"/>
                <a:gd name="connsiteY5" fmla="*/ 1219 h 33585"/>
                <a:gd name="connsiteX6" fmla="*/ 10321 w 23442"/>
                <a:gd name="connsiteY6" fmla="*/ 28033 h 3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42" h="33585">
                  <a:moveTo>
                    <a:pt x="10321" y="28033"/>
                  </a:moveTo>
                  <a:cubicBezTo>
                    <a:pt x="8695" y="28101"/>
                    <a:pt x="8628" y="30945"/>
                    <a:pt x="7814" y="33586"/>
                  </a:cubicBezTo>
                  <a:cubicBezTo>
                    <a:pt x="13367" y="32096"/>
                    <a:pt x="12758" y="28846"/>
                    <a:pt x="10998" y="28169"/>
                  </a:cubicBezTo>
                  <a:cubicBezTo>
                    <a:pt x="11878" y="28237"/>
                    <a:pt x="12758" y="28033"/>
                    <a:pt x="13571" y="27424"/>
                  </a:cubicBezTo>
                  <a:cubicBezTo>
                    <a:pt x="20884" y="22007"/>
                    <a:pt x="24608" y="9547"/>
                    <a:pt x="23118" y="5688"/>
                  </a:cubicBezTo>
                  <a:cubicBezTo>
                    <a:pt x="21561" y="1828"/>
                    <a:pt x="4564" y="-2032"/>
                    <a:pt x="1314" y="1219"/>
                  </a:cubicBezTo>
                  <a:cubicBezTo>
                    <a:pt x="-2884" y="7584"/>
                    <a:pt x="3752" y="26205"/>
                    <a:pt x="10321" y="2803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 556">
              <a:extLst>
                <a:ext uri="{FF2B5EF4-FFF2-40B4-BE49-F238E27FC236}">
                  <a16:creationId xmlns:a16="http://schemas.microsoft.com/office/drawing/2014/main" id="{D738C24B-957D-B24D-A213-4A5362EEE84F}"/>
                </a:ext>
              </a:extLst>
            </p:cNvPr>
            <p:cNvSpPr/>
            <p:nvPr/>
          </p:nvSpPr>
          <p:spPr bwMode="ltGray">
            <a:xfrm>
              <a:off x="17919964" y="6437439"/>
              <a:ext cx="4688" cy="3854"/>
            </a:xfrm>
            <a:custGeom>
              <a:avLst/>
              <a:gdLst>
                <a:gd name="connsiteX0" fmla="*/ 3198 w 4688"/>
                <a:gd name="connsiteY0" fmla="*/ 2709 h 3854"/>
                <a:gd name="connsiteX1" fmla="*/ 4688 w 4688"/>
                <a:gd name="connsiteY1" fmla="*/ 0 h 3854"/>
                <a:gd name="connsiteX2" fmla="*/ 3876 w 4688"/>
                <a:gd name="connsiteY2" fmla="*/ 271 h 3854"/>
                <a:gd name="connsiteX3" fmla="*/ 3198 w 4688"/>
                <a:gd name="connsiteY3" fmla="*/ 2709 h 3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8" h="3854">
                  <a:moveTo>
                    <a:pt x="3198" y="2709"/>
                  </a:moveTo>
                  <a:cubicBezTo>
                    <a:pt x="3943" y="1964"/>
                    <a:pt x="4350" y="1016"/>
                    <a:pt x="4688" y="0"/>
                  </a:cubicBezTo>
                  <a:cubicBezTo>
                    <a:pt x="4417" y="68"/>
                    <a:pt x="4214" y="203"/>
                    <a:pt x="3876" y="271"/>
                  </a:cubicBezTo>
                  <a:cubicBezTo>
                    <a:pt x="-3370" y="1761"/>
                    <a:pt x="1437" y="5823"/>
                    <a:pt x="3198" y="27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 557">
              <a:extLst>
                <a:ext uri="{FF2B5EF4-FFF2-40B4-BE49-F238E27FC236}">
                  <a16:creationId xmlns:a16="http://schemas.microsoft.com/office/drawing/2014/main" id="{9444FA0F-E4EF-926D-D28F-1234D252EEFB}"/>
                </a:ext>
              </a:extLst>
            </p:cNvPr>
            <p:cNvSpPr/>
            <p:nvPr/>
          </p:nvSpPr>
          <p:spPr bwMode="ltGray">
            <a:xfrm>
              <a:off x="17925194" y="6448401"/>
              <a:ext cx="3547" cy="7997"/>
            </a:xfrm>
            <a:custGeom>
              <a:avLst/>
              <a:gdLst>
                <a:gd name="connsiteX0" fmla="*/ 2438 w 3547"/>
                <a:gd name="connsiteY0" fmla="*/ 8 h 7997"/>
                <a:gd name="connsiteX1" fmla="*/ 0 w 3547"/>
                <a:gd name="connsiteY1" fmla="*/ 6982 h 7997"/>
                <a:gd name="connsiteX2" fmla="*/ 541 w 3547"/>
                <a:gd name="connsiteY2" fmla="*/ 7998 h 7997"/>
                <a:gd name="connsiteX3" fmla="*/ 2438 w 3547"/>
                <a:gd name="connsiteY3" fmla="*/ 8 h 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47" h="7997">
                  <a:moveTo>
                    <a:pt x="2438" y="8"/>
                  </a:moveTo>
                  <a:cubicBezTo>
                    <a:pt x="-813" y="-195"/>
                    <a:pt x="677" y="3732"/>
                    <a:pt x="0" y="6982"/>
                  </a:cubicBezTo>
                  <a:cubicBezTo>
                    <a:pt x="271" y="7321"/>
                    <a:pt x="339" y="7659"/>
                    <a:pt x="541" y="7998"/>
                  </a:cubicBezTo>
                  <a:cubicBezTo>
                    <a:pt x="2573" y="3867"/>
                    <a:pt x="5011" y="143"/>
                    <a:pt x="2438" y="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 558">
              <a:extLst>
                <a:ext uri="{FF2B5EF4-FFF2-40B4-BE49-F238E27FC236}">
                  <a16:creationId xmlns:a16="http://schemas.microsoft.com/office/drawing/2014/main" id="{B130B95B-CDF1-A48F-898E-B23E1196D183}"/>
                </a:ext>
              </a:extLst>
            </p:cNvPr>
            <p:cNvSpPr/>
            <p:nvPr/>
          </p:nvSpPr>
          <p:spPr bwMode="ltGray">
            <a:xfrm>
              <a:off x="17923831" y="6456399"/>
              <a:ext cx="3788" cy="9848"/>
            </a:xfrm>
            <a:custGeom>
              <a:avLst/>
              <a:gdLst>
                <a:gd name="connsiteX0" fmla="*/ 347 w 3788"/>
                <a:gd name="connsiteY0" fmla="*/ 7990 h 9848"/>
                <a:gd name="connsiteX1" fmla="*/ 1904 w 3788"/>
                <a:gd name="connsiteY1" fmla="*/ 0 h 9848"/>
                <a:gd name="connsiteX2" fmla="*/ 347 w 3788"/>
                <a:gd name="connsiteY2" fmla="*/ 7990 h 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88" h="9848">
                  <a:moveTo>
                    <a:pt x="347" y="7990"/>
                  </a:moveTo>
                  <a:cubicBezTo>
                    <a:pt x="2515" y="13001"/>
                    <a:pt x="5967" y="7043"/>
                    <a:pt x="1904" y="0"/>
                  </a:cubicBezTo>
                  <a:cubicBezTo>
                    <a:pt x="551" y="2844"/>
                    <a:pt x="-601" y="5824"/>
                    <a:pt x="347" y="799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 559">
              <a:extLst>
                <a:ext uri="{FF2B5EF4-FFF2-40B4-BE49-F238E27FC236}">
                  <a16:creationId xmlns:a16="http://schemas.microsoft.com/office/drawing/2014/main" id="{0828D65D-3FC6-4D34-369E-0190863428B0}"/>
                </a:ext>
              </a:extLst>
            </p:cNvPr>
            <p:cNvSpPr/>
            <p:nvPr/>
          </p:nvSpPr>
          <p:spPr bwMode="ltGray">
            <a:xfrm>
              <a:off x="17944572" y="6565073"/>
              <a:ext cx="3243" cy="7236"/>
            </a:xfrm>
            <a:custGeom>
              <a:avLst/>
              <a:gdLst>
                <a:gd name="connsiteX0" fmla="*/ 665 w 3243"/>
                <a:gd name="connsiteY0" fmla="*/ 4544 h 7236"/>
                <a:gd name="connsiteX1" fmla="*/ 191 w 3243"/>
                <a:gd name="connsiteY1" fmla="*/ 752 h 7236"/>
                <a:gd name="connsiteX2" fmla="*/ 665 w 3243"/>
                <a:gd name="connsiteY2" fmla="*/ 4544 h 7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3" h="7236">
                  <a:moveTo>
                    <a:pt x="665" y="4544"/>
                  </a:moveTo>
                  <a:cubicBezTo>
                    <a:pt x="2154" y="-1483"/>
                    <a:pt x="5879" y="-61"/>
                    <a:pt x="191" y="752"/>
                  </a:cubicBezTo>
                  <a:cubicBezTo>
                    <a:pt x="868" y="5221"/>
                    <a:pt x="-893" y="10571"/>
                    <a:pt x="665" y="45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 560">
              <a:extLst>
                <a:ext uri="{FF2B5EF4-FFF2-40B4-BE49-F238E27FC236}">
                  <a16:creationId xmlns:a16="http://schemas.microsoft.com/office/drawing/2014/main" id="{1E66D29A-4880-D26F-1884-74490CB83E36}"/>
                </a:ext>
              </a:extLst>
            </p:cNvPr>
            <p:cNvSpPr/>
            <p:nvPr/>
          </p:nvSpPr>
          <p:spPr bwMode="ltGray">
            <a:xfrm>
              <a:off x="17859910" y="6221608"/>
              <a:ext cx="20795" cy="6556"/>
            </a:xfrm>
            <a:custGeom>
              <a:avLst/>
              <a:gdLst>
                <a:gd name="connsiteX0" fmla="*/ 5493 w 20795"/>
                <a:gd name="connsiteY0" fmla="*/ 5577 h 6556"/>
                <a:gd name="connsiteX1" fmla="*/ 20254 w 20795"/>
                <a:gd name="connsiteY1" fmla="*/ 1785 h 6556"/>
                <a:gd name="connsiteX2" fmla="*/ 2377 w 20795"/>
                <a:gd name="connsiteY2" fmla="*/ 3208 h 6556"/>
                <a:gd name="connsiteX3" fmla="*/ 5493 w 20795"/>
                <a:gd name="connsiteY3" fmla="*/ 5577 h 6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95" h="6556">
                  <a:moveTo>
                    <a:pt x="5493" y="5577"/>
                  </a:moveTo>
                  <a:cubicBezTo>
                    <a:pt x="12331" y="5307"/>
                    <a:pt x="23368" y="5510"/>
                    <a:pt x="20254" y="1785"/>
                  </a:cubicBezTo>
                  <a:cubicBezTo>
                    <a:pt x="17139" y="-1939"/>
                    <a:pt x="7727" y="973"/>
                    <a:pt x="2377" y="3208"/>
                  </a:cubicBezTo>
                  <a:cubicBezTo>
                    <a:pt x="-1076" y="8760"/>
                    <a:pt x="-1347" y="5780"/>
                    <a:pt x="5493" y="557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 561">
              <a:extLst>
                <a:ext uri="{FF2B5EF4-FFF2-40B4-BE49-F238E27FC236}">
                  <a16:creationId xmlns:a16="http://schemas.microsoft.com/office/drawing/2014/main" id="{F54A19D5-8EFA-FEB6-6C75-5E7014B1E873}"/>
                </a:ext>
              </a:extLst>
            </p:cNvPr>
            <p:cNvSpPr/>
            <p:nvPr/>
          </p:nvSpPr>
          <p:spPr bwMode="ltGray">
            <a:xfrm>
              <a:off x="17670045" y="6253933"/>
              <a:ext cx="7922" cy="4062"/>
            </a:xfrm>
            <a:custGeom>
              <a:avLst/>
              <a:gdLst>
                <a:gd name="connsiteX0" fmla="*/ 0 w 7922"/>
                <a:gd name="connsiteY0" fmla="*/ 1286 h 4062"/>
                <a:gd name="connsiteX1" fmla="*/ 7923 w 7922"/>
                <a:gd name="connsiteY1" fmla="*/ 4063 h 4062"/>
                <a:gd name="connsiteX2" fmla="*/ 0 w 7922"/>
                <a:gd name="connsiteY2" fmla="*/ 1286 h 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2" h="4062">
                  <a:moveTo>
                    <a:pt x="0" y="1286"/>
                  </a:moveTo>
                  <a:cubicBezTo>
                    <a:pt x="678" y="4063"/>
                    <a:pt x="2371" y="4063"/>
                    <a:pt x="7923" y="4063"/>
                  </a:cubicBezTo>
                  <a:cubicBezTo>
                    <a:pt x="5079" y="1354"/>
                    <a:pt x="4130" y="-1829"/>
                    <a:pt x="0" y="128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 562">
              <a:extLst>
                <a:ext uri="{FF2B5EF4-FFF2-40B4-BE49-F238E27FC236}">
                  <a16:creationId xmlns:a16="http://schemas.microsoft.com/office/drawing/2014/main" id="{CF9B8BBE-930B-1B2C-4498-55942A160EFE}"/>
                </a:ext>
              </a:extLst>
            </p:cNvPr>
            <p:cNvSpPr/>
            <p:nvPr/>
          </p:nvSpPr>
          <p:spPr bwMode="ltGray">
            <a:xfrm>
              <a:off x="17678036" y="6257860"/>
              <a:ext cx="8940" cy="2901"/>
            </a:xfrm>
            <a:custGeom>
              <a:avLst/>
              <a:gdLst>
                <a:gd name="connsiteX0" fmla="*/ 0 w 8940"/>
                <a:gd name="connsiteY0" fmla="*/ 68 h 2901"/>
                <a:gd name="connsiteX1" fmla="*/ 4875 w 8940"/>
                <a:gd name="connsiteY1" fmla="*/ 2573 h 2901"/>
                <a:gd name="connsiteX2" fmla="*/ 1490 w 8940"/>
                <a:gd name="connsiteY2" fmla="*/ 0 h 2901"/>
                <a:gd name="connsiteX3" fmla="*/ 0 w 8940"/>
                <a:gd name="connsiteY3" fmla="*/ 68 h 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40" h="2901">
                  <a:moveTo>
                    <a:pt x="0" y="68"/>
                  </a:moveTo>
                  <a:cubicBezTo>
                    <a:pt x="1151" y="1151"/>
                    <a:pt x="2641" y="2167"/>
                    <a:pt x="4875" y="2573"/>
                  </a:cubicBezTo>
                  <a:cubicBezTo>
                    <a:pt x="12459" y="4063"/>
                    <a:pt x="8329" y="0"/>
                    <a:pt x="1490" y="0"/>
                  </a:cubicBezTo>
                  <a:cubicBezTo>
                    <a:pt x="880" y="68"/>
                    <a:pt x="474" y="68"/>
                    <a:pt x="0" y="6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 563">
              <a:extLst>
                <a:ext uri="{FF2B5EF4-FFF2-40B4-BE49-F238E27FC236}">
                  <a16:creationId xmlns:a16="http://schemas.microsoft.com/office/drawing/2014/main" id="{0233081B-F31A-77DF-96C5-CD19B63428A6}"/>
                </a:ext>
              </a:extLst>
            </p:cNvPr>
            <p:cNvSpPr/>
            <p:nvPr/>
          </p:nvSpPr>
          <p:spPr bwMode="ltGray">
            <a:xfrm>
              <a:off x="17711184" y="6211814"/>
              <a:ext cx="32164" cy="23296"/>
            </a:xfrm>
            <a:custGeom>
              <a:avLst/>
              <a:gdLst>
                <a:gd name="connsiteX0" fmla="*/ 32 w 32164"/>
                <a:gd name="connsiteY0" fmla="*/ 4266 h 23296"/>
                <a:gd name="connsiteX1" fmla="*/ 20820 w 32164"/>
                <a:gd name="connsiteY1" fmla="*/ 12527 h 23296"/>
                <a:gd name="connsiteX2" fmla="*/ 31316 w 32164"/>
                <a:gd name="connsiteY2" fmla="*/ 20856 h 23296"/>
                <a:gd name="connsiteX3" fmla="*/ 22581 w 32164"/>
                <a:gd name="connsiteY3" fmla="*/ 542 h 23296"/>
                <a:gd name="connsiteX4" fmla="*/ 32 w 32164"/>
                <a:gd name="connsiteY4" fmla="*/ 4266 h 23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4" h="23296">
                  <a:moveTo>
                    <a:pt x="32" y="4266"/>
                  </a:moveTo>
                  <a:cubicBezTo>
                    <a:pt x="2808" y="14897"/>
                    <a:pt x="10934" y="9480"/>
                    <a:pt x="20820" y="12527"/>
                  </a:cubicBezTo>
                  <a:cubicBezTo>
                    <a:pt x="30706" y="15574"/>
                    <a:pt x="28269" y="28643"/>
                    <a:pt x="31316" y="20856"/>
                  </a:cubicBezTo>
                  <a:cubicBezTo>
                    <a:pt x="34363" y="13069"/>
                    <a:pt x="28675" y="2099"/>
                    <a:pt x="22581" y="542"/>
                  </a:cubicBezTo>
                  <a:cubicBezTo>
                    <a:pt x="16554" y="-948"/>
                    <a:pt x="-848" y="745"/>
                    <a:pt x="32" y="426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 564">
              <a:extLst>
                <a:ext uri="{FF2B5EF4-FFF2-40B4-BE49-F238E27FC236}">
                  <a16:creationId xmlns:a16="http://schemas.microsoft.com/office/drawing/2014/main" id="{18519F1B-5CAE-FE08-63F8-E05172F85617}"/>
                </a:ext>
              </a:extLst>
            </p:cNvPr>
            <p:cNvSpPr/>
            <p:nvPr/>
          </p:nvSpPr>
          <p:spPr bwMode="ltGray">
            <a:xfrm>
              <a:off x="17666897" y="6170578"/>
              <a:ext cx="36816" cy="21428"/>
            </a:xfrm>
            <a:custGeom>
              <a:avLst/>
              <a:gdLst>
                <a:gd name="connsiteX0" fmla="*/ 7347 w 36816"/>
                <a:gd name="connsiteY0" fmla="*/ 21395 h 21428"/>
                <a:gd name="connsiteX1" fmla="*/ 31115 w 36816"/>
                <a:gd name="connsiteY1" fmla="*/ 14421 h 21428"/>
                <a:gd name="connsiteX2" fmla="*/ 31657 w 36816"/>
                <a:gd name="connsiteY2" fmla="*/ 11442 h 21428"/>
                <a:gd name="connsiteX3" fmla="*/ 7686 w 36816"/>
                <a:gd name="connsiteY3" fmla="*/ 15911 h 21428"/>
                <a:gd name="connsiteX4" fmla="*/ 3081 w 36816"/>
                <a:gd name="connsiteY4" fmla="*/ 946 h 21428"/>
                <a:gd name="connsiteX5" fmla="*/ 7347 w 36816"/>
                <a:gd name="connsiteY5" fmla="*/ 21395 h 2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816" h="21428">
                  <a:moveTo>
                    <a:pt x="7347" y="21395"/>
                  </a:moveTo>
                  <a:cubicBezTo>
                    <a:pt x="20280" y="22140"/>
                    <a:pt x="24275" y="9884"/>
                    <a:pt x="31115" y="14421"/>
                  </a:cubicBezTo>
                  <a:cubicBezTo>
                    <a:pt x="37954" y="18958"/>
                    <a:pt x="39241" y="12999"/>
                    <a:pt x="31657" y="11442"/>
                  </a:cubicBezTo>
                  <a:cubicBezTo>
                    <a:pt x="24073" y="9884"/>
                    <a:pt x="12968" y="18145"/>
                    <a:pt x="7686" y="15911"/>
                  </a:cubicBezTo>
                  <a:cubicBezTo>
                    <a:pt x="2404" y="13676"/>
                    <a:pt x="3487" y="-4268"/>
                    <a:pt x="3081" y="946"/>
                  </a:cubicBezTo>
                  <a:cubicBezTo>
                    <a:pt x="2336" y="12389"/>
                    <a:pt x="-5586" y="20651"/>
                    <a:pt x="7347" y="2139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 565">
              <a:extLst>
                <a:ext uri="{FF2B5EF4-FFF2-40B4-BE49-F238E27FC236}">
                  <a16:creationId xmlns:a16="http://schemas.microsoft.com/office/drawing/2014/main" id="{D28B6C11-F737-84F3-8CD4-C06836C39C9A}"/>
                </a:ext>
              </a:extLst>
            </p:cNvPr>
            <p:cNvSpPr/>
            <p:nvPr/>
          </p:nvSpPr>
          <p:spPr bwMode="ltGray">
            <a:xfrm>
              <a:off x="17690696" y="6141341"/>
              <a:ext cx="13198" cy="16504"/>
            </a:xfrm>
            <a:custGeom>
              <a:avLst/>
              <a:gdLst>
                <a:gd name="connsiteX0" fmla="*/ 12936 w 13198"/>
                <a:gd name="connsiteY0" fmla="*/ 16505 h 16504"/>
                <a:gd name="connsiteX1" fmla="*/ 12394 w 13198"/>
                <a:gd name="connsiteY1" fmla="*/ 3165 h 16504"/>
                <a:gd name="connsiteX2" fmla="*/ 206 w 13198"/>
                <a:gd name="connsiteY2" fmla="*/ 2488 h 16504"/>
                <a:gd name="connsiteX3" fmla="*/ 12936 w 13198"/>
                <a:gd name="connsiteY3" fmla="*/ 16505 h 16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98" h="16504">
                  <a:moveTo>
                    <a:pt x="12936" y="16505"/>
                  </a:moveTo>
                  <a:cubicBezTo>
                    <a:pt x="12733" y="10208"/>
                    <a:pt x="13951" y="4655"/>
                    <a:pt x="12394" y="3165"/>
                  </a:cubicBezTo>
                  <a:cubicBezTo>
                    <a:pt x="10092" y="931"/>
                    <a:pt x="-1691" y="-2320"/>
                    <a:pt x="206" y="2488"/>
                  </a:cubicBezTo>
                  <a:cubicBezTo>
                    <a:pt x="4404" y="13458"/>
                    <a:pt x="8738" y="14812"/>
                    <a:pt x="12936" y="165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 566">
              <a:extLst>
                <a:ext uri="{FF2B5EF4-FFF2-40B4-BE49-F238E27FC236}">
                  <a16:creationId xmlns:a16="http://schemas.microsoft.com/office/drawing/2014/main" id="{D70D151A-E0BA-7365-9CE0-9630FE7A3737}"/>
                </a:ext>
              </a:extLst>
            </p:cNvPr>
            <p:cNvSpPr/>
            <p:nvPr/>
          </p:nvSpPr>
          <p:spPr bwMode="ltGray">
            <a:xfrm>
              <a:off x="17703632" y="6157778"/>
              <a:ext cx="11578" cy="15100"/>
            </a:xfrm>
            <a:custGeom>
              <a:avLst/>
              <a:gdLst>
                <a:gd name="connsiteX0" fmla="*/ 11579 w 11578"/>
                <a:gd name="connsiteY0" fmla="*/ 15100 h 15100"/>
                <a:gd name="connsiteX1" fmla="*/ 6500 w 11578"/>
                <a:gd name="connsiteY1" fmla="*/ 4537 h 15100"/>
                <a:gd name="connsiteX2" fmla="*/ 0 w 11578"/>
                <a:gd name="connsiteY2" fmla="*/ 0 h 15100"/>
                <a:gd name="connsiteX3" fmla="*/ 2031 w 11578"/>
                <a:gd name="connsiteY3" fmla="*/ 9819 h 15100"/>
                <a:gd name="connsiteX4" fmla="*/ 11579 w 11578"/>
                <a:gd name="connsiteY4" fmla="*/ 15100 h 1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78" h="15100">
                  <a:moveTo>
                    <a:pt x="11579" y="15100"/>
                  </a:moveTo>
                  <a:cubicBezTo>
                    <a:pt x="10699" y="11714"/>
                    <a:pt x="9412" y="8126"/>
                    <a:pt x="6500" y="4537"/>
                  </a:cubicBezTo>
                  <a:cubicBezTo>
                    <a:pt x="4401" y="1964"/>
                    <a:pt x="2234" y="948"/>
                    <a:pt x="0" y="0"/>
                  </a:cubicBezTo>
                  <a:cubicBezTo>
                    <a:pt x="136" y="3182"/>
                    <a:pt x="609" y="6636"/>
                    <a:pt x="2031" y="9819"/>
                  </a:cubicBezTo>
                  <a:cubicBezTo>
                    <a:pt x="3521" y="13137"/>
                    <a:pt x="7177" y="14491"/>
                    <a:pt x="11579" y="151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 567">
              <a:extLst>
                <a:ext uri="{FF2B5EF4-FFF2-40B4-BE49-F238E27FC236}">
                  <a16:creationId xmlns:a16="http://schemas.microsoft.com/office/drawing/2014/main" id="{C03368C8-C515-5238-FB34-773DB1C9C88B}"/>
                </a:ext>
              </a:extLst>
            </p:cNvPr>
            <p:cNvSpPr/>
            <p:nvPr/>
          </p:nvSpPr>
          <p:spPr bwMode="ltGray">
            <a:xfrm>
              <a:off x="17715211" y="6172946"/>
              <a:ext cx="22631" cy="11928"/>
            </a:xfrm>
            <a:custGeom>
              <a:avLst/>
              <a:gdLst>
                <a:gd name="connsiteX0" fmla="*/ 22007 w 22631"/>
                <a:gd name="connsiteY0" fmla="*/ 4063 h 11928"/>
                <a:gd name="connsiteX1" fmla="*/ 0 w 22631"/>
                <a:gd name="connsiteY1" fmla="*/ 0 h 11928"/>
                <a:gd name="connsiteX2" fmla="*/ 2641 w 22631"/>
                <a:gd name="connsiteY2" fmla="*/ 9819 h 11928"/>
                <a:gd name="connsiteX3" fmla="*/ 22007 w 22631"/>
                <a:gd name="connsiteY3" fmla="*/ 4063 h 11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31" h="11928">
                  <a:moveTo>
                    <a:pt x="22007" y="4063"/>
                  </a:moveTo>
                  <a:cubicBezTo>
                    <a:pt x="19028" y="-136"/>
                    <a:pt x="8261" y="1219"/>
                    <a:pt x="0" y="0"/>
                  </a:cubicBezTo>
                  <a:cubicBezTo>
                    <a:pt x="948" y="3792"/>
                    <a:pt x="1354" y="7246"/>
                    <a:pt x="2641" y="9819"/>
                  </a:cubicBezTo>
                  <a:cubicBezTo>
                    <a:pt x="4943" y="14694"/>
                    <a:pt x="26544" y="10428"/>
                    <a:pt x="22007" y="406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 568">
              <a:extLst>
                <a:ext uri="{FF2B5EF4-FFF2-40B4-BE49-F238E27FC236}">
                  <a16:creationId xmlns:a16="http://schemas.microsoft.com/office/drawing/2014/main" id="{3370649A-D182-410A-5E45-6BA2BCB21ADC}"/>
                </a:ext>
              </a:extLst>
            </p:cNvPr>
            <p:cNvSpPr/>
            <p:nvPr/>
          </p:nvSpPr>
          <p:spPr bwMode="ltGray">
            <a:xfrm>
              <a:off x="17641741" y="6114942"/>
              <a:ext cx="26595" cy="32387"/>
            </a:xfrm>
            <a:custGeom>
              <a:avLst/>
              <a:gdLst>
                <a:gd name="connsiteX0" fmla="*/ 23970 w 26595"/>
                <a:gd name="connsiteY0" fmla="*/ 30037 h 32387"/>
                <a:gd name="connsiteX1" fmla="*/ 20788 w 26595"/>
                <a:gd name="connsiteY1" fmla="*/ 853 h 32387"/>
                <a:gd name="connsiteX2" fmla="*/ 0 w 26595"/>
                <a:gd name="connsiteY2" fmla="*/ 5728 h 32387"/>
                <a:gd name="connsiteX3" fmla="*/ 15777 w 26595"/>
                <a:gd name="connsiteY3" fmla="*/ 17443 h 32387"/>
                <a:gd name="connsiteX4" fmla="*/ 23970 w 26595"/>
                <a:gd name="connsiteY4" fmla="*/ 30037 h 3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95" h="32387">
                  <a:moveTo>
                    <a:pt x="23970" y="30037"/>
                  </a:moveTo>
                  <a:cubicBezTo>
                    <a:pt x="26273" y="21776"/>
                    <a:pt x="29727" y="4645"/>
                    <a:pt x="20788" y="853"/>
                  </a:cubicBezTo>
                  <a:cubicBezTo>
                    <a:pt x="12934" y="-2465"/>
                    <a:pt x="6568" y="4916"/>
                    <a:pt x="0" y="5728"/>
                  </a:cubicBezTo>
                  <a:cubicBezTo>
                    <a:pt x="7516" y="11145"/>
                    <a:pt x="12730" y="14125"/>
                    <a:pt x="15777" y="17443"/>
                  </a:cubicBezTo>
                  <a:cubicBezTo>
                    <a:pt x="20382" y="22521"/>
                    <a:pt x="21736" y="38299"/>
                    <a:pt x="23970" y="300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 569">
              <a:extLst>
                <a:ext uri="{FF2B5EF4-FFF2-40B4-BE49-F238E27FC236}">
                  <a16:creationId xmlns:a16="http://schemas.microsoft.com/office/drawing/2014/main" id="{1B4CBB7C-5486-606A-8D3A-182587C1BECE}"/>
                </a:ext>
              </a:extLst>
            </p:cNvPr>
            <p:cNvSpPr/>
            <p:nvPr/>
          </p:nvSpPr>
          <p:spPr bwMode="ltGray">
            <a:xfrm>
              <a:off x="17627704" y="6109709"/>
              <a:ext cx="14105" cy="11055"/>
            </a:xfrm>
            <a:custGeom>
              <a:avLst/>
              <a:gdLst>
                <a:gd name="connsiteX0" fmla="*/ 11329 w 14105"/>
                <a:gd name="connsiteY0" fmla="*/ 10893 h 11055"/>
                <a:gd name="connsiteX1" fmla="*/ 14105 w 14105"/>
                <a:gd name="connsiteY1" fmla="*/ 10961 h 11055"/>
                <a:gd name="connsiteX2" fmla="*/ 1036 w 14105"/>
                <a:gd name="connsiteY2" fmla="*/ 533 h 11055"/>
                <a:gd name="connsiteX3" fmla="*/ 11329 w 14105"/>
                <a:gd name="connsiteY3" fmla="*/ 10893 h 11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05" h="11055">
                  <a:moveTo>
                    <a:pt x="11329" y="10893"/>
                  </a:moveTo>
                  <a:cubicBezTo>
                    <a:pt x="12277" y="11096"/>
                    <a:pt x="13157" y="11096"/>
                    <a:pt x="14105" y="10961"/>
                  </a:cubicBezTo>
                  <a:cubicBezTo>
                    <a:pt x="10313" y="8252"/>
                    <a:pt x="5979" y="4934"/>
                    <a:pt x="1036" y="533"/>
                  </a:cubicBezTo>
                  <a:cubicBezTo>
                    <a:pt x="-2553" y="-2650"/>
                    <a:pt x="3745" y="9403"/>
                    <a:pt x="11329" y="108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 570">
              <a:extLst>
                <a:ext uri="{FF2B5EF4-FFF2-40B4-BE49-F238E27FC236}">
                  <a16:creationId xmlns:a16="http://schemas.microsoft.com/office/drawing/2014/main" id="{AB35CDD8-1289-CDE6-CCEA-E587823AFA9E}"/>
                </a:ext>
              </a:extLst>
            </p:cNvPr>
            <p:cNvSpPr/>
            <p:nvPr/>
          </p:nvSpPr>
          <p:spPr bwMode="ltGray">
            <a:xfrm>
              <a:off x="17555607" y="6075737"/>
              <a:ext cx="36434" cy="38930"/>
            </a:xfrm>
            <a:custGeom>
              <a:avLst/>
              <a:gdLst>
                <a:gd name="connsiteX0" fmla="*/ 26275 w 36434"/>
                <a:gd name="connsiteY0" fmla="*/ 38026 h 38930"/>
                <a:gd name="connsiteX1" fmla="*/ 33316 w 36434"/>
                <a:gd name="connsiteY1" fmla="*/ 29900 h 38930"/>
                <a:gd name="connsiteX2" fmla="*/ 22347 w 36434"/>
                <a:gd name="connsiteY2" fmla="*/ 7961 h 38930"/>
                <a:gd name="connsiteX3" fmla="*/ 339 w 36434"/>
                <a:gd name="connsiteY3" fmla="*/ 2002 h 38930"/>
                <a:gd name="connsiteX4" fmla="*/ 26275 w 36434"/>
                <a:gd name="connsiteY4" fmla="*/ 38026 h 38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34" h="38930">
                  <a:moveTo>
                    <a:pt x="26275" y="38026"/>
                  </a:moveTo>
                  <a:cubicBezTo>
                    <a:pt x="33113" y="39515"/>
                    <a:pt x="40900" y="40464"/>
                    <a:pt x="33316" y="29900"/>
                  </a:cubicBezTo>
                  <a:cubicBezTo>
                    <a:pt x="25732" y="19337"/>
                    <a:pt x="29863" y="11753"/>
                    <a:pt x="22347" y="7961"/>
                  </a:cubicBezTo>
                  <a:cubicBezTo>
                    <a:pt x="14763" y="4169"/>
                    <a:pt x="-2640" y="-3686"/>
                    <a:pt x="339" y="2002"/>
                  </a:cubicBezTo>
                  <a:cubicBezTo>
                    <a:pt x="7111" y="15206"/>
                    <a:pt x="19435" y="36536"/>
                    <a:pt x="26275" y="3802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 571">
              <a:extLst>
                <a:ext uri="{FF2B5EF4-FFF2-40B4-BE49-F238E27FC236}">
                  <a16:creationId xmlns:a16="http://schemas.microsoft.com/office/drawing/2014/main" id="{F14546F9-0ABD-DB04-0F4B-448E26579FF5}"/>
                </a:ext>
              </a:extLst>
            </p:cNvPr>
            <p:cNvSpPr/>
            <p:nvPr/>
          </p:nvSpPr>
          <p:spPr bwMode="ltGray">
            <a:xfrm>
              <a:off x="17496770" y="6042034"/>
              <a:ext cx="51861" cy="56510"/>
            </a:xfrm>
            <a:custGeom>
              <a:avLst/>
              <a:gdLst>
                <a:gd name="connsiteX0" fmla="*/ 33377 w 51861"/>
                <a:gd name="connsiteY0" fmla="*/ 12614 h 56510"/>
                <a:gd name="connsiteX1" fmla="*/ 14620 w 51861"/>
                <a:gd name="connsiteY1" fmla="*/ 2728 h 56510"/>
                <a:gd name="connsiteX2" fmla="*/ 468 w 51861"/>
                <a:gd name="connsiteY2" fmla="*/ 4963 h 56510"/>
                <a:gd name="connsiteX3" fmla="*/ 22069 w 51861"/>
                <a:gd name="connsiteY3" fmla="*/ 49518 h 56510"/>
                <a:gd name="connsiteX4" fmla="*/ 51321 w 51861"/>
                <a:gd name="connsiteY4" fmla="*/ 50331 h 56510"/>
                <a:gd name="connsiteX5" fmla="*/ 33377 w 51861"/>
                <a:gd name="connsiteY5" fmla="*/ 12614 h 5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861" h="56510">
                  <a:moveTo>
                    <a:pt x="33377" y="12614"/>
                  </a:moveTo>
                  <a:cubicBezTo>
                    <a:pt x="22746" y="4353"/>
                    <a:pt x="19156" y="1238"/>
                    <a:pt x="14620" y="2728"/>
                  </a:cubicBezTo>
                  <a:cubicBezTo>
                    <a:pt x="10083" y="4217"/>
                    <a:pt x="-2580" y="-5601"/>
                    <a:pt x="468" y="4963"/>
                  </a:cubicBezTo>
                  <a:cubicBezTo>
                    <a:pt x="6426" y="25615"/>
                    <a:pt x="15229" y="46472"/>
                    <a:pt x="22069" y="49518"/>
                  </a:cubicBezTo>
                  <a:cubicBezTo>
                    <a:pt x="28908" y="52566"/>
                    <a:pt x="48274" y="63129"/>
                    <a:pt x="51321" y="50331"/>
                  </a:cubicBezTo>
                  <a:cubicBezTo>
                    <a:pt x="54368" y="37533"/>
                    <a:pt x="44008" y="20943"/>
                    <a:pt x="33377" y="126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 572">
              <a:extLst>
                <a:ext uri="{FF2B5EF4-FFF2-40B4-BE49-F238E27FC236}">
                  <a16:creationId xmlns:a16="http://schemas.microsoft.com/office/drawing/2014/main" id="{2FBC3A02-C6C2-CC11-6B0B-389271FCEB9D}"/>
                </a:ext>
              </a:extLst>
            </p:cNvPr>
            <p:cNvSpPr/>
            <p:nvPr/>
          </p:nvSpPr>
          <p:spPr bwMode="ltGray">
            <a:xfrm>
              <a:off x="17554459" y="6114441"/>
              <a:ext cx="24762" cy="11262"/>
            </a:xfrm>
            <a:custGeom>
              <a:avLst/>
              <a:gdLst>
                <a:gd name="connsiteX0" fmla="*/ 10155 w 24762"/>
                <a:gd name="connsiteY0" fmla="*/ 7042 h 11262"/>
                <a:gd name="connsiteX1" fmla="*/ 24646 w 24762"/>
                <a:gd name="connsiteY1" fmla="*/ 1083 h 11262"/>
                <a:gd name="connsiteX2" fmla="*/ 269 w 24762"/>
                <a:gd name="connsiteY2" fmla="*/ 9547 h 11262"/>
                <a:gd name="connsiteX3" fmla="*/ 10155 w 24762"/>
                <a:gd name="connsiteY3" fmla="*/ 7042 h 1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62" h="11262">
                  <a:moveTo>
                    <a:pt x="10155" y="7042"/>
                  </a:moveTo>
                  <a:cubicBezTo>
                    <a:pt x="11645" y="4807"/>
                    <a:pt x="26204" y="4875"/>
                    <a:pt x="24646" y="1083"/>
                  </a:cubicBezTo>
                  <a:cubicBezTo>
                    <a:pt x="23157" y="-2709"/>
                    <a:pt x="-2914" y="4265"/>
                    <a:pt x="269" y="9547"/>
                  </a:cubicBezTo>
                  <a:cubicBezTo>
                    <a:pt x="2707" y="13678"/>
                    <a:pt x="8598" y="9344"/>
                    <a:pt x="10155" y="704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4" name="Freeform 573">
              <a:extLst>
                <a:ext uri="{FF2B5EF4-FFF2-40B4-BE49-F238E27FC236}">
                  <a16:creationId xmlns:a16="http://schemas.microsoft.com/office/drawing/2014/main" id="{EF99A691-9AD7-9EC4-367E-8D144C1924F2}"/>
                </a:ext>
              </a:extLst>
            </p:cNvPr>
            <p:cNvSpPr/>
            <p:nvPr/>
          </p:nvSpPr>
          <p:spPr bwMode="ltGray">
            <a:xfrm>
              <a:off x="17591153" y="6125392"/>
              <a:ext cx="21003" cy="23185"/>
            </a:xfrm>
            <a:custGeom>
              <a:avLst/>
              <a:gdLst>
                <a:gd name="connsiteX0" fmla="*/ 1156 w 21003"/>
                <a:gd name="connsiteY0" fmla="*/ 23042 h 23185"/>
                <a:gd name="connsiteX1" fmla="*/ 20658 w 21003"/>
                <a:gd name="connsiteY1" fmla="*/ 6790 h 23185"/>
                <a:gd name="connsiteX2" fmla="*/ 6642 w 21003"/>
                <a:gd name="connsiteY2" fmla="*/ 3946 h 23185"/>
                <a:gd name="connsiteX3" fmla="*/ 1156 w 21003"/>
                <a:gd name="connsiteY3" fmla="*/ 23042 h 23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3" h="23185">
                  <a:moveTo>
                    <a:pt x="1156" y="23042"/>
                  </a:moveTo>
                  <a:cubicBezTo>
                    <a:pt x="5694" y="24532"/>
                    <a:pt x="23706" y="14103"/>
                    <a:pt x="20658" y="6790"/>
                  </a:cubicBezTo>
                  <a:cubicBezTo>
                    <a:pt x="17611" y="-523"/>
                    <a:pt x="6371" y="-2622"/>
                    <a:pt x="6642" y="3946"/>
                  </a:cubicBezTo>
                  <a:cubicBezTo>
                    <a:pt x="6912" y="10515"/>
                    <a:pt x="-3380" y="21552"/>
                    <a:pt x="1156" y="2304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 574">
              <a:extLst>
                <a:ext uri="{FF2B5EF4-FFF2-40B4-BE49-F238E27FC236}">
                  <a16:creationId xmlns:a16="http://schemas.microsoft.com/office/drawing/2014/main" id="{AB9EE0BA-D289-D241-E7AF-C61EA62EDAE6}"/>
                </a:ext>
              </a:extLst>
            </p:cNvPr>
            <p:cNvSpPr/>
            <p:nvPr/>
          </p:nvSpPr>
          <p:spPr bwMode="ltGray">
            <a:xfrm>
              <a:off x="17606104" y="6139481"/>
              <a:ext cx="9821" cy="15806"/>
            </a:xfrm>
            <a:custGeom>
              <a:avLst/>
              <a:gdLst>
                <a:gd name="connsiteX0" fmla="*/ 1035 w 9821"/>
                <a:gd name="connsiteY0" fmla="*/ 15046 h 15806"/>
                <a:gd name="connsiteX1" fmla="*/ 2592 w 9821"/>
                <a:gd name="connsiteY1" fmla="*/ 9629 h 15806"/>
                <a:gd name="connsiteX2" fmla="*/ 6587 w 9821"/>
                <a:gd name="connsiteY2" fmla="*/ 149 h 15806"/>
                <a:gd name="connsiteX3" fmla="*/ 1035 w 9821"/>
                <a:gd name="connsiteY3" fmla="*/ 15046 h 15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21" h="15806">
                  <a:moveTo>
                    <a:pt x="1035" y="15046"/>
                  </a:moveTo>
                  <a:cubicBezTo>
                    <a:pt x="1508" y="18229"/>
                    <a:pt x="2592" y="10442"/>
                    <a:pt x="2592" y="9629"/>
                  </a:cubicBezTo>
                  <a:cubicBezTo>
                    <a:pt x="2592" y="8816"/>
                    <a:pt x="15728" y="-1341"/>
                    <a:pt x="6587" y="149"/>
                  </a:cubicBezTo>
                  <a:cubicBezTo>
                    <a:pt x="-2554" y="1638"/>
                    <a:pt x="222" y="9764"/>
                    <a:pt x="1035" y="1504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 575">
              <a:extLst>
                <a:ext uri="{FF2B5EF4-FFF2-40B4-BE49-F238E27FC236}">
                  <a16:creationId xmlns:a16="http://schemas.microsoft.com/office/drawing/2014/main" id="{FA89D7B1-581E-56A0-614B-EA6C88616C8E}"/>
                </a:ext>
              </a:extLst>
            </p:cNvPr>
            <p:cNvSpPr/>
            <p:nvPr/>
          </p:nvSpPr>
          <p:spPr bwMode="ltGray">
            <a:xfrm>
              <a:off x="17448348" y="6243962"/>
              <a:ext cx="21322" cy="23172"/>
            </a:xfrm>
            <a:custGeom>
              <a:avLst/>
              <a:gdLst>
                <a:gd name="connsiteX0" fmla="*/ 15100 w 21322"/>
                <a:gd name="connsiteY0" fmla="*/ 490 h 23172"/>
                <a:gd name="connsiteX1" fmla="*/ 0 w 21322"/>
                <a:gd name="connsiteY1" fmla="*/ 10715 h 23172"/>
                <a:gd name="connsiteX2" fmla="*/ 16793 w 21322"/>
                <a:gd name="connsiteY2" fmla="*/ 21955 h 23172"/>
                <a:gd name="connsiteX3" fmla="*/ 15100 w 21322"/>
                <a:gd name="connsiteY3" fmla="*/ 490 h 2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22" h="23172">
                  <a:moveTo>
                    <a:pt x="15100" y="490"/>
                  </a:moveTo>
                  <a:cubicBezTo>
                    <a:pt x="8262" y="-1745"/>
                    <a:pt x="5756" y="4011"/>
                    <a:pt x="0" y="10715"/>
                  </a:cubicBezTo>
                  <a:cubicBezTo>
                    <a:pt x="2303" y="18231"/>
                    <a:pt x="7720" y="26289"/>
                    <a:pt x="16793" y="21955"/>
                  </a:cubicBezTo>
                  <a:cubicBezTo>
                    <a:pt x="24039" y="18435"/>
                    <a:pt x="21939" y="2725"/>
                    <a:pt x="15100" y="49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 576">
              <a:extLst>
                <a:ext uri="{FF2B5EF4-FFF2-40B4-BE49-F238E27FC236}">
                  <a16:creationId xmlns:a16="http://schemas.microsoft.com/office/drawing/2014/main" id="{A2714999-30FE-2E49-0BD6-8E0B5168B977}"/>
                </a:ext>
              </a:extLst>
            </p:cNvPr>
            <p:cNvSpPr/>
            <p:nvPr/>
          </p:nvSpPr>
          <p:spPr bwMode="ltGray">
            <a:xfrm>
              <a:off x="17471674" y="6235571"/>
              <a:ext cx="13806" cy="20482"/>
            </a:xfrm>
            <a:custGeom>
              <a:avLst/>
              <a:gdLst>
                <a:gd name="connsiteX0" fmla="*/ 11479 w 13806"/>
                <a:gd name="connsiteY0" fmla="*/ 4615 h 20482"/>
                <a:gd name="connsiteX1" fmla="*/ 36 w 13806"/>
                <a:gd name="connsiteY1" fmla="*/ 1771 h 20482"/>
                <a:gd name="connsiteX2" fmla="*/ 9110 w 13806"/>
                <a:gd name="connsiteY2" fmla="*/ 18090 h 20482"/>
                <a:gd name="connsiteX3" fmla="*/ 11479 w 13806"/>
                <a:gd name="connsiteY3" fmla="*/ 4615 h 20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6" h="20482">
                  <a:moveTo>
                    <a:pt x="11479" y="4615"/>
                  </a:moveTo>
                  <a:cubicBezTo>
                    <a:pt x="7688" y="2109"/>
                    <a:pt x="172" y="-2563"/>
                    <a:pt x="36" y="1771"/>
                  </a:cubicBezTo>
                  <a:cubicBezTo>
                    <a:pt x="-438" y="13621"/>
                    <a:pt x="3828" y="25742"/>
                    <a:pt x="9110" y="18090"/>
                  </a:cubicBezTo>
                  <a:cubicBezTo>
                    <a:pt x="14392" y="10506"/>
                    <a:pt x="15272" y="7120"/>
                    <a:pt x="11479" y="461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 577">
              <a:extLst>
                <a:ext uri="{FF2B5EF4-FFF2-40B4-BE49-F238E27FC236}">
                  <a16:creationId xmlns:a16="http://schemas.microsoft.com/office/drawing/2014/main" id="{7E7E9CD9-C876-9F19-CF4B-C9DE8F58FF13}"/>
                </a:ext>
              </a:extLst>
            </p:cNvPr>
            <p:cNvSpPr/>
            <p:nvPr/>
          </p:nvSpPr>
          <p:spPr bwMode="ltGray">
            <a:xfrm>
              <a:off x="17367158" y="6190844"/>
              <a:ext cx="15038" cy="17721"/>
            </a:xfrm>
            <a:custGeom>
              <a:avLst/>
              <a:gdLst>
                <a:gd name="connsiteX0" fmla="*/ 14085 w 15038"/>
                <a:gd name="connsiteY0" fmla="*/ 17178 h 17721"/>
                <a:gd name="connsiteX1" fmla="*/ 11512 w 15038"/>
                <a:gd name="connsiteY1" fmla="*/ 3296 h 17721"/>
                <a:gd name="connsiteX2" fmla="*/ 0 w 15038"/>
                <a:gd name="connsiteY2" fmla="*/ 2348 h 17721"/>
                <a:gd name="connsiteX3" fmla="*/ 14085 w 15038"/>
                <a:gd name="connsiteY3" fmla="*/ 17178 h 1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38" h="17721">
                  <a:moveTo>
                    <a:pt x="14085" y="17178"/>
                  </a:moveTo>
                  <a:cubicBezTo>
                    <a:pt x="16996" y="14130"/>
                    <a:pt x="12392" y="6479"/>
                    <a:pt x="11512" y="3296"/>
                  </a:cubicBezTo>
                  <a:cubicBezTo>
                    <a:pt x="10564" y="181"/>
                    <a:pt x="2100" y="-1782"/>
                    <a:pt x="0" y="2348"/>
                  </a:cubicBezTo>
                  <a:cubicBezTo>
                    <a:pt x="2235" y="9797"/>
                    <a:pt x="11241" y="20225"/>
                    <a:pt x="14085" y="171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 578">
              <a:extLst>
                <a:ext uri="{FF2B5EF4-FFF2-40B4-BE49-F238E27FC236}">
                  <a16:creationId xmlns:a16="http://schemas.microsoft.com/office/drawing/2014/main" id="{36F7C5EF-F2FA-B728-9AF5-F0A324163919}"/>
                </a:ext>
              </a:extLst>
            </p:cNvPr>
            <p:cNvSpPr/>
            <p:nvPr/>
          </p:nvSpPr>
          <p:spPr bwMode="ltGray">
            <a:xfrm>
              <a:off x="17425676" y="6160330"/>
              <a:ext cx="11244" cy="21147"/>
            </a:xfrm>
            <a:custGeom>
              <a:avLst/>
              <a:gdLst>
                <a:gd name="connsiteX0" fmla="*/ 3780 w 11244"/>
                <a:gd name="connsiteY0" fmla="*/ 1443 h 21147"/>
                <a:gd name="connsiteX1" fmla="*/ 4524 w 11244"/>
                <a:gd name="connsiteY1" fmla="*/ 21148 h 21147"/>
                <a:gd name="connsiteX2" fmla="*/ 8655 w 11244"/>
                <a:gd name="connsiteY2" fmla="*/ 10449 h 21147"/>
                <a:gd name="connsiteX3" fmla="*/ 3780 w 11244"/>
                <a:gd name="connsiteY3" fmla="*/ 1443 h 2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44" h="21147">
                  <a:moveTo>
                    <a:pt x="3780" y="1443"/>
                  </a:moveTo>
                  <a:cubicBezTo>
                    <a:pt x="1477" y="9162"/>
                    <a:pt x="-3804" y="21148"/>
                    <a:pt x="4524" y="21148"/>
                  </a:cubicBezTo>
                  <a:cubicBezTo>
                    <a:pt x="12853" y="21148"/>
                    <a:pt x="12446" y="17559"/>
                    <a:pt x="8655" y="10449"/>
                  </a:cubicBezTo>
                  <a:cubicBezTo>
                    <a:pt x="4862" y="3474"/>
                    <a:pt x="7503" y="-2959"/>
                    <a:pt x="3780" y="144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 579">
              <a:extLst>
                <a:ext uri="{FF2B5EF4-FFF2-40B4-BE49-F238E27FC236}">
                  <a16:creationId xmlns:a16="http://schemas.microsoft.com/office/drawing/2014/main" id="{140922FB-8C80-D226-E3FC-EA34A8828E69}"/>
                </a:ext>
              </a:extLst>
            </p:cNvPr>
            <p:cNvSpPr/>
            <p:nvPr/>
          </p:nvSpPr>
          <p:spPr bwMode="ltGray">
            <a:xfrm>
              <a:off x="17281570" y="5996766"/>
              <a:ext cx="140468" cy="80134"/>
            </a:xfrm>
            <a:custGeom>
              <a:avLst/>
              <a:gdLst>
                <a:gd name="connsiteX0" fmla="*/ 130212 w 140468"/>
                <a:gd name="connsiteY0" fmla="*/ 122 h 80134"/>
                <a:gd name="connsiteX1" fmla="*/ 116331 w 140468"/>
                <a:gd name="connsiteY1" fmla="*/ 7367 h 80134"/>
                <a:gd name="connsiteX2" fmla="*/ 120394 w 140468"/>
                <a:gd name="connsiteY2" fmla="*/ 25108 h 80134"/>
                <a:gd name="connsiteX3" fmla="*/ 102585 w 140468"/>
                <a:gd name="connsiteY3" fmla="*/ 45152 h 80134"/>
                <a:gd name="connsiteX4" fmla="*/ 76515 w 140468"/>
                <a:gd name="connsiteY4" fmla="*/ 56799 h 80134"/>
                <a:gd name="connsiteX5" fmla="*/ 59722 w 140468"/>
                <a:gd name="connsiteY5" fmla="*/ 30187 h 80134"/>
                <a:gd name="connsiteX6" fmla="*/ 52274 w 140468"/>
                <a:gd name="connsiteY6" fmla="*/ 49824 h 80134"/>
                <a:gd name="connsiteX7" fmla="*/ 8462 w 140468"/>
                <a:gd name="connsiteY7" fmla="*/ 43527 h 80134"/>
                <a:gd name="connsiteX8" fmla="*/ 945 w 140468"/>
                <a:gd name="connsiteY8" fmla="*/ 52668 h 80134"/>
                <a:gd name="connsiteX9" fmla="*/ 20989 w 140468"/>
                <a:gd name="connsiteY9" fmla="*/ 67904 h 80134"/>
                <a:gd name="connsiteX10" fmla="*/ 44757 w 140468"/>
                <a:gd name="connsiteY10" fmla="*/ 80092 h 80134"/>
                <a:gd name="connsiteX11" fmla="*/ 76651 w 140468"/>
                <a:gd name="connsiteY11" fmla="*/ 79348 h 80134"/>
                <a:gd name="connsiteX12" fmla="*/ 99131 w 140468"/>
                <a:gd name="connsiteY12" fmla="*/ 72034 h 80134"/>
                <a:gd name="connsiteX13" fmla="*/ 110237 w 140468"/>
                <a:gd name="connsiteY13" fmla="*/ 56663 h 80134"/>
                <a:gd name="connsiteX14" fmla="*/ 116737 w 140468"/>
                <a:gd name="connsiteY14" fmla="*/ 47996 h 80134"/>
                <a:gd name="connsiteX15" fmla="*/ 133395 w 140468"/>
                <a:gd name="connsiteY15" fmla="*/ 44339 h 80134"/>
                <a:gd name="connsiteX16" fmla="*/ 128858 w 140468"/>
                <a:gd name="connsiteY16" fmla="*/ 41360 h 80134"/>
                <a:gd name="connsiteX17" fmla="*/ 133395 w 140468"/>
                <a:gd name="connsiteY17" fmla="*/ 22603 h 80134"/>
                <a:gd name="connsiteX18" fmla="*/ 140302 w 140468"/>
                <a:gd name="connsiteY18" fmla="*/ 9398 h 80134"/>
                <a:gd name="connsiteX19" fmla="*/ 130212 w 140468"/>
                <a:gd name="connsiteY19" fmla="*/ 122 h 80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0468" h="80134">
                  <a:moveTo>
                    <a:pt x="130212" y="122"/>
                  </a:moveTo>
                  <a:cubicBezTo>
                    <a:pt x="124119" y="-623"/>
                    <a:pt x="118565" y="2085"/>
                    <a:pt x="116331" y="7367"/>
                  </a:cubicBezTo>
                  <a:cubicBezTo>
                    <a:pt x="114029" y="12649"/>
                    <a:pt x="121883" y="20572"/>
                    <a:pt x="120394" y="25108"/>
                  </a:cubicBezTo>
                  <a:cubicBezTo>
                    <a:pt x="118904" y="29645"/>
                    <a:pt x="112336" y="39057"/>
                    <a:pt x="102585" y="45152"/>
                  </a:cubicBezTo>
                  <a:cubicBezTo>
                    <a:pt x="92834" y="51246"/>
                    <a:pt x="84844" y="56799"/>
                    <a:pt x="76515" y="56799"/>
                  </a:cubicBezTo>
                  <a:cubicBezTo>
                    <a:pt x="68186" y="56799"/>
                    <a:pt x="68863" y="36214"/>
                    <a:pt x="59722" y="30187"/>
                  </a:cubicBezTo>
                  <a:cubicBezTo>
                    <a:pt x="50581" y="24160"/>
                    <a:pt x="56810" y="45287"/>
                    <a:pt x="52274" y="49824"/>
                  </a:cubicBezTo>
                  <a:cubicBezTo>
                    <a:pt x="47736" y="54361"/>
                    <a:pt x="26609" y="48064"/>
                    <a:pt x="8462" y="43527"/>
                  </a:cubicBezTo>
                  <a:cubicBezTo>
                    <a:pt x="-3930" y="40412"/>
                    <a:pt x="945" y="44407"/>
                    <a:pt x="945" y="52668"/>
                  </a:cubicBezTo>
                  <a:cubicBezTo>
                    <a:pt x="945" y="60929"/>
                    <a:pt x="14150" y="62148"/>
                    <a:pt x="20989" y="67904"/>
                  </a:cubicBezTo>
                  <a:cubicBezTo>
                    <a:pt x="27828" y="73659"/>
                    <a:pt x="36360" y="79618"/>
                    <a:pt x="44757" y="80092"/>
                  </a:cubicBezTo>
                  <a:cubicBezTo>
                    <a:pt x="53086" y="80566"/>
                    <a:pt x="67712" y="76842"/>
                    <a:pt x="76651" y="79348"/>
                  </a:cubicBezTo>
                  <a:cubicBezTo>
                    <a:pt x="85589" y="81921"/>
                    <a:pt x="91412" y="76097"/>
                    <a:pt x="99131" y="72034"/>
                  </a:cubicBezTo>
                  <a:cubicBezTo>
                    <a:pt x="106851" y="67972"/>
                    <a:pt x="104142" y="63435"/>
                    <a:pt x="110237" y="56663"/>
                  </a:cubicBezTo>
                  <a:cubicBezTo>
                    <a:pt x="116331" y="49892"/>
                    <a:pt x="114435" y="50298"/>
                    <a:pt x="116737" y="47996"/>
                  </a:cubicBezTo>
                  <a:cubicBezTo>
                    <a:pt x="119040" y="45761"/>
                    <a:pt x="128113" y="48131"/>
                    <a:pt x="133395" y="44339"/>
                  </a:cubicBezTo>
                  <a:cubicBezTo>
                    <a:pt x="138744" y="40547"/>
                    <a:pt x="130687" y="45693"/>
                    <a:pt x="128858" y="41360"/>
                  </a:cubicBezTo>
                  <a:cubicBezTo>
                    <a:pt x="126760" y="36349"/>
                    <a:pt x="131093" y="24092"/>
                    <a:pt x="133395" y="22603"/>
                  </a:cubicBezTo>
                  <a:cubicBezTo>
                    <a:pt x="135697" y="21113"/>
                    <a:pt x="141521" y="18472"/>
                    <a:pt x="140302" y="9398"/>
                  </a:cubicBezTo>
                  <a:cubicBezTo>
                    <a:pt x="139015" y="596"/>
                    <a:pt x="136239" y="866"/>
                    <a:pt x="130212" y="12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 580">
              <a:extLst>
                <a:ext uri="{FF2B5EF4-FFF2-40B4-BE49-F238E27FC236}">
                  <a16:creationId xmlns:a16="http://schemas.microsoft.com/office/drawing/2014/main" id="{994F2C5A-435D-8C19-FC8C-5CDDBAD92596}"/>
                </a:ext>
              </a:extLst>
            </p:cNvPr>
            <p:cNvSpPr/>
            <p:nvPr/>
          </p:nvSpPr>
          <p:spPr bwMode="ltGray">
            <a:xfrm>
              <a:off x="17247631" y="5917753"/>
              <a:ext cx="13414" cy="24437"/>
            </a:xfrm>
            <a:custGeom>
              <a:avLst/>
              <a:gdLst>
                <a:gd name="connsiteX0" fmla="*/ 2788 w 13414"/>
                <a:gd name="connsiteY0" fmla="*/ 24015 h 24437"/>
                <a:gd name="connsiteX1" fmla="*/ 9762 w 13414"/>
                <a:gd name="connsiteY1" fmla="*/ 8780 h 24437"/>
                <a:gd name="connsiteX2" fmla="*/ 486 w 13414"/>
                <a:gd name="connsiteY2" fmla="*/ 1670 h 24437"/>
                <a:gd name="connsiteX3" fmla="*/ 2788 w 13414"/>
                <a:gd name="connsiteY3" fmla="*/ 24015 h 24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14" h="24437">
                  <a:moveTo>
                    <a:pt x="2788" y="24015"/>
                  </a:moveTo>
                  <a:cubicBezTo>
                    <a:pt x="8882" y="20969"/>
                    <a:pt x="18836" y="12572"/>
                    <a:pt x="9762" y="8780"/>
                  </a:cubicBezTo>
                  <a:cubicBezTo>
                    <a:pt x="621" y="4988"/>
                    <a:pt x="-1004" y="-3612"/>
                    <a:pt x="486" y="1670"/>
                  </a:cubicBezTo>
                  <a:cubicBezTo>
                    <a:pt x="3736" y="12978"/>
                    <a:pt x="-3307" y="27063"/>
                    <a:pt x="2788" y="2401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 581">
              <a:extLst>
                <a:ext uri="{FF2B5EF4-FFF2-40B4-BE49-F238E27FC236}">
                  <a16:creationId xmlns:a16="http://schemas.microsoft.com/office/drawing/2014/main" id="{A495B9BA-CD7A-CA11-A68D-4C58B7008DBE}"/>
                </a:ext>
              </a:extLst>
            </p:cNvPr>
            <p:cNvSpPr/>
            <p:nvPr/>
          </p:nvSpPr>
          <p:spPr bwMode="ltGray">
            <a:xfrm>
              <a:off x="17320396" y="5890732"/>
              <a:ext cx="22228" cy="19179"/>
            </a:xfrm>
            <a:custGeom>
              <a:avLst/>
              <a:gdLst>
                <a:gd name="connsiteX0" fmla="*/ 21709 w 22228"/>
                <a:gd name="connsiteY0" fmla="*/ 14809 h 19179"/>
                <a:gd name="connsiteX1" fmla="*/ 39 w 22228"/>
                <a:gd name="connsiteY1" fmla="*/ 3027 h 19179"/>
                <a:gd name="connsiteX2" fmla="*/ 21709 w 22228"/>
                <a:gd name="connsiteY2" fmla="*/ 14809 h 19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28" h="19179">
                  <a:moveTo>
                    <a:pt x="21709" y="14809"/>
                  </a:moveTo>
                  <a:cubicBezTo>
                    <a:pt x="17171" y="4991"/>
                    <a:pt x="785" y="-5234"/>
                    <a:pt x="39" y="3027"/>
                  </a:cubicBezTo>
                  <a:cubicBezTo>
                    <a:pt x="-1179" y="16841"/>
                    <a:pt x="26313" y="24560"/>
                    <a:pt x="21709" y="148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 582">
              <a:extLst>
                <a:ext uri="{FF2B5EF4-FFF2-40B4-BE49-F238E27FC236}">
                  <a16:creationId xmlns:a16="http://schemas.microsoft.com/office/drawing/2014/main" id="{928D72EE-77C9-BBF5-4AC9-AE29946F88E7}"/>
                </a:ext>
              </a:extLst>
            </p:cNvPr>
            <p:cNvSpPr/>
            <p:nvPr/>
          </p:nvSpPr>
          <p:spPr bwMode="ltGray">
            <a:xfrm>
              <a:off x="17339637" y="5937400"/>
              <a:ext cx="28967" cy="16628"/>
            </a:xfrm>
            <a:custGeom>
              <a:avLst/>
              <a:gdLst>
                <a:gd name="connsiteX0" fmla="*/ 28876 w 28967"/>
                <a:gd name="connsiteY0" fmla="*/ 10531 h 16628"/>
                <a:gd name="connsiteX1" fmla="*/ 11811 w 28967"/>
                <a:gd name="connsiteY1" fmla="*/ 644 h 16628"/>
                <a:gd name="connsiteX2" fmla="*/ 774 w 28967"/>
                <a:gd name="connsiteY2" fmla="*/ 7754 h 16628"/>
                <a:gd name="connsiteX3" fmla="*/ 28876 w 28967"/>
                <a:gd name="connsiteY3" fmla="*/ 10531 h 16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967" h="16628">
                  <a:moveTo>
                    <a:pt x="28876" y="10531"/>
                  </a:moveTo>
                  <a:cubicBezTo>
                    <a:pt x="30365" y="-1523"/>
                    <a:pt x="13301" y="3082"/>
                    <a:pt x="11811" y="644"/>
                  </a:cubicBezTo>
                  <a:cubicBezTo>
                    <a:pt x="10322" y="-1794"/>
                    <a:pt x="-3357" y="3149"/>
                    <a:pt x="774" y="7754"/>
                  </a:cubicBezTo>
                  <a:cubicBezTo>
                    <a:pt x="6462" y="14119"/>
                    <a:pt x="27385" y="22583"/>
                    <a:pt x="28876" y="105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4" name="Freeform 583">
              <a:extLst>
                <a:ext uri="{FF2B5EF4-FFF2-40B4-BE49-F238E27FC236}">
                  <a16:creationId xmlns:a16="http://schemas.microsoft.com/office/drawing/2014/main" id="{16810269-1C11-B74D-C6DE-1721496B928C}"/>
                </a:ext>
              </a:extLst>
            </p:cNvPr>
            <p:cNvSpPr/>
            <p:nvPr/>
          </p:nvSpPr>
          <p:spPr bwMode="ltGray">
            <a:xfrm>
              <a:off x="17271022" y="6040147"/>
              <a:ext cx="5657" cy="14527"/>
            </a:xfrm>
            <a:custGeom>
              <a:avLst/>
              <a:gdLst>
                <a:gd name="connsiteX0" fmla="*/ 320 w 5657"/>
                <a:gd name="connsiteY0" fmla="*/ 5157 h 14527"/>
                <a:gd name="connsiteX1" fmla="*/ 5129 w 5657"/>
                <a:gd name="connsiteY1" fmla="*/ 11184 h 14527"/>
                <a:gd name="connsiteX2" fmla="*/ 320 w 5657"/>
                <a:gd name="connsiteY2" fmla="*/ 5157 h 14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57" h="14527">
                  <a:moveTo>
                    <a:pt x="320" y="5157"/>
                  </a:moveTo>
                  <a:cubicBezTo>
                    <a:pt x="1540" y="14908"/>
                    <a:pt x="7431" y="17278"/>
                    <a:pt x="5129" y="11184"/>
                  </a:cubicBezTo>
                  <a:cubicBezTo>
                    <a:pt x="2894" y="5157"/>
                    <a:pt x="-1169" y="-6896"/>
                    <a:pt x="320" y="515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5" name="Freeform 584">
              <a:extLst>
                <a:ext uri="{FF2B5EF4-FFF2-40B4-BE49-F238E27FC236}">
                  <a16:creationId xmlns:a16="http://schemas.microsoft.com/office/drawing/2014/main" id="{F395FCFC-FB20-AC6F-CF92-44A794FFC10F}"/>
                </a:ext>
              </a:extLst>
            </p:cNvPr>
            <p:cNvSpPr/>
            <p:nvPr/>
          </p:nvSpPr>
          <p:spPr bwMode="ltGray">
            <a:xfrm>
              <a:off x="17251570" y="6036220"/>
              <a:ext cx="563" cy="78"/>
            </a:xfrm>
            <a:custGeom>
              <a:avLst/>
              <a:gdLst>
                <a:gd name="connsiteX0" fmla="*/ 0 w 563"/>
                <a:gd name="connsiteY0" fmla="*/ 78 h 78"/>
                <a:gd name="connsiteX1" fmla="*/ 0 w 563"/>
                <a:gd name="connsiteY1" fmla="*/ 78 h 78"/>
                <a:gd name="connsiteX2" fmla="*/ 0 w 563"/>
                <a:gd name="connsiteY2" fmla="*/ 78 h 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3" h="78">
                  <a:moveTo>
                    <a:pt x="0" y="78"/>
                  </a:moveTo>
                  <a:cubicBezTo>
                    <a:pt x="880" y="10"/>
                    <a:pt x="609" y="-57"/>
                    <a:pt x="0" y="78"/>
                  </a:cubicBezTo>
                  <a:lnTo>
                    <a:pt x="0" y="78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6" name="Freeform 585">
              <a:extLst>
                <a:ext uri="{FF2B5EF4-FFF2-40B4-BE49-F238E27FC236}">
                  <a16:creationId xmlns:a16="http://schemas.microsoft.com/office/drawing/2014/main" id="{BEEC5A52-E0BF-E8B3-15A8-3CE8BA177641}"/>
                </a:ext>
              </a:extLst>
            </p:cNvPr>
            <p:cNvSpPr/>
            <p:nvPr/>
          </p:nvSpPr>
          <p:spPr bwMode="ltGray">
            <a:xfrm>
              <a:off x="17233842" y="6036235"/>
              <a:ext cx="17728" cy="8544"/>
            </a:xfrm>
            <a:custGeom>
              <a:avLst/>
              <a:gdLst>
                <a:gd name="connsiteX0" fmla="*/ 1341 w 17728"/>
                <a:gd name="connsiteY0" fmla="*/ 3449 h 8544"/>
                <a:gd name="connsiteX1" fmla="*/ 15019 w 17728"/>
                <a:gd name="connsiteY1" fmla="*/ 5209 h 8544"/>
                <a:gd name="connsiteX2" fmla="*/ 17728 w 17728"/>
                <a:gd name="connsiteY2" fmla="*/ 131 h 8544"/>
                <a:gd name="connsiteX3" fmla="*/ 16441 w 17728"/>
                <a:gd name="connsiteY3" fmla="*/ 198 h 8544"/>
                <a:gd name="connsiteX4" fmla="*/ 1341 w 17728"/>
                <a:gd name="connsiteY4" fmla="*/ 3449 h 8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8" h="8544">
                  <a:moveTo>
                    <a:pt x="1341" y="3449"/>
                  </a:moveTo>
                  <a:cubicBezTo>
                    <a:pt x="6555" y="7376"/>
                    <a:pt x="16509" y="11710"/>
                    <a:pt x="15019" y="5209"/>
                  </a:cubicBezTo>
                  <a:cubicBezTo>
                    <a:pt x="14139" y="1417"/>
                    <a:pt x="16577" y="401"/>
                    <a:pt x="17728" y="131"/>
                  </a:cubicBezTo>
                  <a:cubicBezTo>
                    <a:pt x="17457" y="131"/>
                    <a:pt x="17051" y="198"/>
                    <a:pt x="16441" y="198"/>
                  </a:cubicBezTo>
                  <a:cubicBezTo>
                    <a:pt x="10889" y="131"/>
                    <a:pt x="-4618" y="-1088"/>
                    <a:pt x="1341" y="344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7" name="Freeform 586">
              <a:extLst>
                <a:ext uri="{FF2B5EF4-FFF2-40B4-BE49-F238E27FC236}">
                  <a16:creationId xmlns:a16="http://schemas.microsoft.com/office/drawing/2014/main" id="{03183FC2-574F-A2E6-E39D-D0E0ED115897}"/>
                </a:ext>
              </a:extLst>
            </p:cNvPr>
            <p:cNvSpPr/>
            <p:nvPr/>
          </p:nvSpPr>
          <p:spPr bwMode="ltGray">
            <a:xfrm>
              <a:off x="17894771" y="7239625"/>
              <a:ext cx="190573" cy="391913"/>
            </a:xfrm>
            <a:custGeom>
              <a:avLst/>
              <a:gdLst>
                <a:gd name="connsiteX0" fmla="*/ 166191 w 190573"/>
                <a:gd name="connsiteY0" fmla="*/ 206827 h 391913"/>
                <a:gd name="connsiteX1" fmla="*/ 130708 w 190573"/>
                <a:gd name="connsiteY1" fmla="*/ 182585 h 391913"/>
                <a:gd name="connsiteX2" fmla="*/ 118993 w 190573"/>
                <a:gd name="connsiteY2" fmla="*/ 153942 h 391913"/>
                <a:gd name="connsiteX3" fmla="*/ 113170 w 190573"/>
                <a:gd name="connsiteY3" fmla="*/ 129971 h 391913"/>
                <a:gd name="connsiteX4" fmla="*/ 99356 w 190573"/>
                <a:gd name="connsiteY4" fmla="*/ 124283 h 391913"/>
                <a:gd name="connsiteX5" fmla="*/ 96241 w 190573"/>
                <a:gd name="connsiteY5" fmla="*/ 140128 h 391913"/>
                <a:gd name="connsiteX6" fmla="*/ 82631 w 190573"/>
                <a:gd name="connsiteY6" fmla="*/ 123741 h 391913"/>
                <a:gd name="connsiteX7" fmla="*/ 81818 w 190573"/>
                <a:gd name="connsiteY7" fmla="*/ 83316 h 391913"/>
                <a:gd name="connsiteX8" fmla="*/ 95632 w 190573"/>
                <a:gd name="connsiteY8" fmla="*/ 50203 h 391913"/>
                <a:gd name="connsiteX9" fmla="*/ 71661 w 190573"/>
                <a:gd name="connsiteY9" fmla="*/ 55891 h 391913"/>
                <a:gd name="connsiteX10" fmla="*/ 81141 w 190573"/>
                <a:gd name="connsiteY10" fmla="*/ 38150 h 391913"/>
                <a:gd name="connsiteX11" fmla="*/ 66379 w 190573"/>
                <a:gd name="connsiteY11" fmla="*/ 21628 h 391913"/>
                <a:gd name="connsiteX12" fmla="*/ 61368 w 190573"/>
                <a:gd name="connsiteY12" fmla="*/ 10387 h 391913"/>
                <a:gd name="connsiteX13" fmla="*/ 47487 w 190573"/>
                <a:gd name="connsiteY13" fmla="*/ 365 h 391913"/>
                <a:gd name="connsiteX14" fmla="*/ 27037 w 190573"/>
                <a:gd name="connsiteY14" fmla="*/ 7746 h 391913"/>
                <a:gd name="connsiteX15" fmla="*/ 41054 w 190573"/>
                <a:gd name="connsiteY15" fmla="*/ 52167 h 391913"/>
                <a:gd name="connsiteX16" fmla="*/ 57848 w 190573"/>
                <a:gd name="connsiteY16" fmla="*/ 90493 h 391913"/>
                <a:gd name="connsiteX17" fmla="*/ 56493 w 190573"/>
                <a:gd name="connsiteY17" fmla="*/ 120829 h 391913"/>
                <a:gd name="connsiteX18" fmla="*/ 61233 w 190573"/>
                <a:gd name="connsiteY18" fmla="*/ 144936 h 391913"/>
                <a:gd name="connsiteX19" fmla="*/ 66515 w 190573"/>
                <a:gd name="connsiteY19" fmla="*/ 167959 h 391913"/>
                <a:gd name="connsiteX20" fmla="*/ 68817 w 190573"/>
                <a:gd name="connsiteY20" fmla="*/ 203373 h 391913"/>
                <a:gd name="connsiteX21" fmla="*/ 63739 w 190573"/>
                <a:gd name="connsiteY21" fmla="*/ 210889 h 391913"/>
                <a:gd name="connsiteX22" fmla="*/ 49248 w 190573"/>
                <a:gd name="connsiteY22" fmla="*/ 225042 h 391913"/>
                <a:gd name="connsiteX23" fmla="*/ 38887 w 190573"/>
                <a:gd name="connsiteY23" fmla="*/ 238179 h 391913"/>
                <a:gd name="connsiteX24" fmla="*/ 3066 w 190573"/>
                <a:gd name="connsiteY24" fmla="*/ 259441 h 391913"/>
                <a:gd name="connsiteX25" fmla="*/ 17625 w 190573"/>
                <a:gd name="connsiteY25" fmla="*/ 291064 h 391913"/>
                <a:gd name="connsiteX26" fmla="*/ 47013 w 190573"/>
                <a:gd name="connsiteY26" fmla="*/ 328577 h 391913"/>
                <a:gd name="connsiteX27" fmla="*/ 23855 w 190573"/>
                <a:gd name="connsiteY27" fmla="*/ 359794 h 391913"/>
                <a:gd name="connsiteX28" fmla="*/ 425 w 190573"/>
                <a:gd name="connsiteY28" fmla="*/ 369409 h 391913"/>
                <a:gd name="connsiteX29" fmla="*/ 16000 w 190573"/>
                <a:gd name="connsiteY29" fmla="*/ 390401 h 391913"/>
                <a:gd name="connsiteX30" fmla="*/ 42950 w 190573"/>
                <a:gd name="connsiteY30" fmla="*/ 380582 h 391913"/>
                <a:gd name="connsiteX31" fmla="*/ 74979 w 190573"/>
                <a:gd name="connsiteY31" fmla="*/ 347605 h 391913"/>
                <a:gd name="connsiteX32" fmla="*/ 106941 w 190573"/>
                <a:gd name="connsiteY32" fmla="*/ 305419 h 391913"/>
                <a:gd name="connsiteX33" fmla="*/ 123327 w 190573"/>
                <a:gd name="connsiteY33" fmla="*/ 276640 h 391913"/>
                <a:gd name="connsiteX34" fmla="*/ 137683 w 190573"/>
                <a:gd name="connsiteY34" fmla="*/ 264655 h 391913"/>
                <a:gd name="connsiteX35" fmla="*/ 161789 w 190573"/>
                <a:gd name="connsiteY35" fmla="*/ 252737 h 391913"/>
                <a:gd name="connsiteX36" fmla="*/ 173504 w 190573"/>
                <a:gd name="connsiteY36" fmla="*/ 234928 h 391913"/>
                <a:gd name="connsiteX37" fmla="*/ 188468 w 190573"/>
                <a:gd name="connsiteY37" fmla="*/ 209400 h 391913"/>
                <a:gd name="connsiteX38" fmla="*/ 166191 w 190573"/>
                <a:gd name="connsiteY38" fmla="*/ 206827 h 39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90573" h="391913">
                  <a:moveTo>
                    <a:pt x="166191" y="206827"/>
                  </a:moveTo>
                  <a:cubicBezTo>
                    <a:pt x="137683" y="218067"/>
                    <a:pt x="136396" y="192742"/>
                    <a:pt x="130708" y="182585"/>
                  </a:cubicBezTo>
                  <a:cubicBezTo>
                    <a:pt x="125020" y="172428"/>
                    <a:pt x="118993" y="161864"/>
                    <a:pt x="118993" y="153942"/>
                  </a:cubicBezTo>
                  <a:cubicBezTo>
                    <a:pt x="118993" y="146019"/>
                    <a:pt x="117165" y="136742"/>
                    <a:pt x="113170" y="129971"/>
                  </a:cubicBezTo>
                  <a:cubicBezTo>
                    <a:pt x="109175" y="123200"/>
                    <a:pt x="100507" y="122048"/>
                    <a:pt x="99356" y="124283"/>
                  </a:cubicBezTo>
                  <a:cubicBezTo>
                    <a:pt x="98273" y="126517"/>
                    <a:pt x="96309" y="136539"/>
                    <a:pt x="96241" y="140128"/>
                  </a:cubicBezTo>
                  <a:cubicBezTo>
                    <a:pt x="89741" y="138570"/>
                    <a:pt x="83173" y="134440"/>
                    <a:pt x="82631" y="123741"/>
                  </a:cubicBezTo>
                  <a:cubicBezTo>
                    <a:pt x="82089" y="111891"/>
                    <a:pt x="74979" y="94624"/>
                    <a:pt x="81818" y="83316"/>
                  </a:cubicBezTo>
                  <a:cubicBezTo>
                    <a:pt x="88657" y="72007"/>
                    <a:pt x="100169" y="51354"/>
                    <a:pt x="95632" y="50203"/>
                  </a:cubicBezTo>
                  <a:cubicBezTo>
                    <a:pt x="91095" y="49052"/>
                    <a:pt x="72812" y="65507"/>
                    <a:pt x="71661" y="55891"/>
                  </a:cubicBezTo>
                  <a:cubicBezTo>
                    <a:pt x="70510" y="46276"/>
                    <a:pt x="88590" y="42145"/>
                    <a:pt x="81141" y="38150"/>
                  </a:cubicBezTo>
                  <a:cubicBezTo>
                    <a:pt x="73760" y="34223"/>
                    <a:pt x="69832" y="24472"/>
                    <a:pt x="66379" y="21628"/>
                  </a:cubicBezTo>
                  <a:cubicBezTo>
                    <a:pt x="62926" y="18783"/>
                    <a:pt x="61910" y="17768"/>
                    <a:pt x="61368" y="10387"/>
                  </a:cubicBezTo>
                  <a:cubicBezTo>
                    <a:pt x="60827" y="3006"/>
                    <a:pt x="50331" y="-1328"/>
                    <a:pt x="47487" y="365"/>
                  </a:cubicBezTo>
                  <a:cubicBezTo>
                    <a:pt x="44643" y="2058"/>
                    <a:pt x="25750" y="1787"/>
                    <a:pt x="27037" y="7746"/>
                  </a:cubicBezTo>
                  <a:cubicBezTo>
                    <a:pt x="31371" y="28128"/>
                    <a:pt x="35366" y="30701"/>
                    <a:pt x="41054" y="52167"/>
                  </a:cubicBezTo>
                  <a:cubicBezTo>
                    <a:pt x="46742" y="73632"/>
                    <a:pt x="57848" y="78034"/>
                    <a:pt x="57848" y="90493"/>
                  </a:cubicBezTo>
                  <a:cubicBezTo>
                    <a:pt x="57848" y="102953"/>
                    <a:pt x="51889" y="111756"/>
                    <a:pt x="56493" y="120829"/>
                  </a:cubicBezTo>
                  <a:cubicBezTo>
                    <a:pt x="61030" y="129903"/>
                    <a:pt x="60082" y="140399"/>
                    <a:pt x="61233" y="144936"/>
                  </a:cubicBezTo>
                  <a:cubicBezTo>
                    <a:pt x="62384" y="149473"/>
                    <a:pt x="67598" y="158885"/>
                    <a:pt x="66515" y="167959"/>
                  </a:cubicBezTo>
                  <a:cubicBezTo>
                    <a:pt x="65364" y="177032"/>
                    <a:pt x="73354" y="196873"/>
                    <a:pt x="68817" y="203373"/>
                  </a:cubicBezTo>
                  <a:cubicBezTo>
                    <a:pt x="64280" y="209874"/>
                    <a:pt x="64686" y="203509"/>
                    <a:pt x="63739" y="210889"/>
                  </a:cubicBezTo>
                  <a:cubicBezTo>
                    <a:pt x="62248" y="221927"/>
                    <a:pt x="54259" y="220979"/>
                    <a:pt x="49248" y="225042"/>
                  </a:cubicBezTo>
                  <a:cubicBezTo>
                    <a:pt x="44237" y="229172"/>
                    <a:pt x="44643" y="235741"/>
                    <a:pt x="38887" y="238179"/>
                  </a:cubicBezTo>
                  <a:cubicBezTo>
                    <a:pt x="33200" y="240616"/>
                    <a:pt x="5369" y="242445"/>
                    <a:pt x="3066" y="259441"/>
                  </a:cubicBezTo>
                  <a:cubicBezTo>
                    <a:pt x="764" y="276370"/>
                    <a:pt x="1644" y="283141"/>
                    <a:pt x="17625" y="291064"/>
                  </a:cubicBezTo>
                  <a:cubicBezTo>
                    <a:pt x="33605" y="298986"/>
                    <a:pt x="50873" y="321197"/>
                    <a:pt x="47013" y="328577"/>
                  </a:cubicBezTo>
                  <a:cubicBezTo>
                    <a:pt x="43153" y="335958"/>
                    <a:pt x="32996" y="354106"/>
                    <a:pt x="23855" y="359794"/>
                  </a:cubicBezTo>
                  <a:cubicBezTo>
                    <a:pt x="14713" y="365482"/>
                    <a:pt x="-2961" y="361487"/>
                    <a:pt x="425" y="369409"/>
                  </a:cubicBezTo>
                  <a:cubicBezTo>
                    <a:pt x="3879" y="377332"/>
                    <a:pt x="9161" y="386947"/>
                    <a:pt x="16000" y="390401"/>
                  </a:cubicBezTo>
                  <a:cubicBezTo>
                    <a:pt x="22839" y="393786"/>
                    <a:pt x="31507" y="391891"/>
                    <a:pt x="42950" y="380582"/>
                  </a:cubicBezTo>
                  <a:cubicBezTo>
                    <a:pt x="54326" y="369274"/>
                    <a:pt x="49586" y="364534"/>
                    <a:pt x="74979" y="347605"/>
                  </a:cubicBezTo>
                  <a:cubicBezTo>
                    <a:pt x="100372" y="330676"/>
                    <a:pt x="106941" y="314493"/>
                    <a:pt x="106941" y="305419"/>
                  </a:cubicBezTo>
                  <a:cubicBezTo>
                    <a:pt x="106941" y="296345"/>
                    <a:pt x="116488" y="281177"/>
                    <a:pt x="123327" y="276640"/>
                  </a:cubicBezTo>
                  <a:cubicBezTo>
                    <a:pt x="130166" y="272104"/>
                    <a:pt x="131995" y="265738"/>
                    <a:pt x="137683" y="264655"/>
                  </a:cubicBezTo>
                  <a:cubicBezTo>
                    <a:pt x="143370" y="263504"/>
                    <a:pt x="154950" y="253685"/>
                    <a:pt x="161789" y="252737"/>
                  </a:cubicBezTo>
                  <a:cubicBezTo>
                    <a:pt x="168629" y="251789"/>
                    <a:pt x="171270" y="247930"/>
                    <a:pt x="173504" y="234928"/>
                  </a:cubicBezTo>
                  <a:cubicBezTo>
                    <a:pt x="175806" y="221927"/>
                    <a:pt x="185083" y="218812"/>
                    <a:pt x="188468" y="209400"/>
                  </a:cubicBezTo>
                  <a:cubicBezTo>
                    <a:pt x="191922" y="199988"/>
                    <a:pt x="194698" y="195519"/>
                    <a:pt x="166191" y="20682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8" name="Freeform 587">
              <a:extLst>
                <a:ext uri="{FF2B5EF4-FFF2-40B4-BE49-F238E27FC236}">
                  <a16:creationId xmlns:a16="http://schemas.microsoft.com/office/drawing/2014/main" id="{544696B0-A18A-DEE3-A002-BD9200ADD7CC}"/>
                </a:ext>
              </a:extLst>
            </p:cNvPr>
            <p:cNvSpPr/>
            <p:nvPr/>
          </p:nvSpPr>
          <p:spPr bwMode="ltGray">
            <a:xfrm>
              <a:off x="18002738" y="7346555"/>
              <a:ext cx="7377" cy="7544"/>
            </a:xfrm>
            <a:custGeom>
              <a:avLst/>
              <a:gdLst>
                <a:gd name="connsiteX0" fmla="*/ 2697 w 7377"/>
                <a:gd name="connsiteY0" fmla="*/ 6654 h 7544"/>
                <a:gd name="connsiteX1" fmla="*/ 5947 w 7377"/>
                <a:gd name="connsiteY1" fmla="*/ 2456 h 7544"/>
                <a:gd name="connsiteX2" fmla="*/ 1140 w 7377"/>
                <a:gd name="connsiteY2" fmla="*/ 2523 h 7544"/>
                <a:gd name="connsiteX3" fmla="*/ 2697 w 7377"/>
                <a:gd name="connsiteY3" fmla="*/ 6654 h 7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77" h="7544">
                  <a:moveTo>
                    <a:pt x="2697" y="6654"/>
                  </a:moveTo>
                  <a:cubicBezTo>
                    <a:pt x="7234" y="4420"/>
                    <a:pt x="8791" y="5841"/>
                    <a:pt x="5947" y="2456"/>
                  </a:cubicBezTo>
                  <a:cubicBezTo>
                    <a:pt x="3103" y="-930"/>
                    <a:pt x="3103" y="-727"/>
                    <a:pt x="1140" y="2523"/>
                  </a:cubicBezTo>
                  <a:cubicBezTo>
                    <a:pt x="598" y="6519"/>
                    <a:pt x="-1840" y="8956"/>
                    <a:pt x="2697" y="66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9" name="Freeform 588">
              <a:extLst>
                <a:ext uri="{FF2B5EF4-FFF2-40B4-BE49-F238E27FC236}">
                  <a16:creationId xmlns:a16="http://schemas.microsoft.com/office/drawing/2014/main" id="{1FB3EA08-0317-05B8-D92C-FA6A73342188}"/>
                </a:ext>
              </a:extLst>
            </p:cNvPr>
            <p:cNvSpPr/>
            <p:nvPr/>
          </p:nvSpPr>
          <p:spPr bwMode="ltGray">
            <a:xfrm>
              <a:off x="17550968" y="7565893"/>
              <a:ext cx="323296" cy="329975"/>
            </a:xfrm>
            <a:custGeom>
              <a:avLst/>
              <a:gdLst>
                <a:gd name="connsiteX0" fmla="*/ 313486 w 323296"/>
                <a:gd name="connsiteY0" fmla="*/ 31156 h 329975"/>
                <a:gd name="connsiteX1" fmla="*/ 296964 w 323296"/>
                <a:gd name="connsiteY1" fmla="*/ 15040 h 329975"/>
                <a:gd name="connsiteX2" fmla="*/ 276988 w 323296"/>
                <a:gd name="connsiteY2" fmla="*/ 1903 h 329975"/>
                <a:gd name="connsiteX3" fmla="*/ 274212 w 323296"/>
                <a:gd name="connsiteY3" fmla="*/ 35761 h 329975"/>
                <a:gd name="connsiteX4" fmla="*/ 248345 w 323296"/>
                <a:gd name="connsiteY4" fmla="*/ 53841 h 329975"/>
                <a:gd name="connsiteX5" fmla="*/ 219905 w 323296"/>
                <a:gd name="connsiteY5" fmla="*/ 62779 h 329975"/>
                <a:gd name="connsiteX6" fmla="*/ 208393 w 323296"/>
                <a:gd name="connsiteY6" fmla="*/ 97652 h 329975"/>
                <a:gd name="connsiteX7" fmla="*/ 186522 w 323296"/>
                <a:gd name="connsiteY7" fmla="*/ 130155 h 329975"/>
                <a:gd name="connsiteX8" fmla="*/ 138106 w 323296"/>
                <a:gd name="connsiteY8" fmla="*/ 143901 h 329975"/>
                <a:gd name="connsiteX9" fmla="*/ 136142 w 323296"/>
                <a:gd name="connsiteY9" fmla="*/ 172273 h 329975"/>
                <a:gd name="connsiteX10" fmla="*/ 112238 w 323296"/>
                <a:gd name="connsiteY10" fmla="*/ 164418 h 329975"/>
                <a:gd name="connsiteX11" fmla="*/ 78517 w 323296"/>
                <a:gd name="connsiteY11" fmla="*/ 183717 h 329975"/>
                <a:gd name="connsiteX12" fmla="*/ 58677 w 323296"/>
                <a:gd name="connsiteY12" fmla="*/ 207756 h 329975"/>
                <a:gd name="connsiteX13" fmla="*/ 39649 w 323296"/>
                <a:gd name="connsiteY13" fmla="*/ 217168 h 329975"/>
                <a:gd name="connsiteX14" fmla="*/ 27731 w 323296"/>
                <a:gd name="connsiteY14" fmla="*/ 247640 h 329975"/>
                <a:gd name="connsiteX15" fmla="*/ 17506 w 323296"/>
                <a:gd name="connsiteY15" fmla="*/ 261318 h 329975"/>
                <a:gd name="connsiteX16" fmla="*/ 577 w 323296"/>
                <a:gd name="connsiteY16" fmla="*/ 285289 h 329975"/>
                <a:gd name="connsiteX17" fmla="*/ 21366 w 323296"/>
                <a:gd name="connsiteY17" fmla="*/ 302217 h 329975"/>
                <a:gd name="connsiteX18" fmla="*/ 34638 w 323296"/>
                <a:gd name="connsiteY18" fmla="*/ 311426 h 329975"/>
                <a:gd name="connsiteX19" fmla="*/ 53395 w 323296"/>
                <a:gd name="connsiteY19" fmla="*/ 318266 h 329975"/>
                <a:gd name="connsiteX20" fmla="*/ 81767 w 323296"/>
                <a:gd name="connsiteY20" fmla="*/ 325579 h 329975"/>
                <a:gd name="connsiteX21" fmla="*/ 114338 w 323296"/>
                <a:gd name="connsiteY21" fmla="*/ 312916 h 329975"/>
                <a:gd name="connsiteX22" fmla="*/ 138173 w 323296"/>
                <a:gd name="connsiteY22" fmla="*/ 292331 h 329975"/>
                <a:gd name="connsiteX23" fmla="*/ 161061 w 323296"/>
                <a:gd name="connsiteY23" fmla="*/ 246285 h 329975"/>
                <a:gd name="connsiteX24" fmla="*/ 186724 w 323296"/>
                <a:gd name="connsiteY24" fmla="*/ 207417 h 329975"/>
                <a:gd name="connsiteX25" fmla="*/ 218076 w 323296"/>
                <a:gd name="connsiteY25" fmla="*/ 183040 h 329975"/>
                <a:gd name="connsiteX26" fmla="*/ 245908 w 323296"/>
                <a:gd name="connsiteY26" fmla="*/ 185207 h 329975"/>
                <a:gd name="connsiteX27" fmla="*/ 262633 w 323296"/>
                <a:gd name="connsiteY27" fmla="*/ 166043 h 329975"/>
                <a:gd name="connsiteX28" fmla="*/ 264799 w 323296"/>
                <a:gd name="connsiteY28" fmla="*/ 143021 h 329975"/>
                <a:gd name="connsiteX29" fmla="*/ 282135 w 323296"/>
                <a:gd name="connsiteY29" fmla="*/ 124738 h 329975"/>
                <a:gd name="connsiteX30" fmla="*/ 311319 w 323296"/>
                <a:gd name="connsiteY30" fmla="*/ 102595 h 329975"/>
                <a:gd name="connsiteX31" fmla="*/ 320867 w 323296"/>
                <a:gd name="connsiteY31" fmla="*/ 74968 h 329975"/>
                <a:gd name="connsiteX32" fmla="*/ 321409 w 323296"/>
                <a:gd name="connsiteY32" fmla="*/ 45241 h 329975"/>
                <a:gd name="connsiteX33" fmla="*/ 313486 w 323296"/>
                <a:gd name="connsiteY33" fmla="*/ 31156 h 32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3296" h="329975">
                  <a:moveTo>
                    <a:pt x="313486" y="31156"/>
                  </a:moveTo>
                  <a:cubicBezTo>
                    <a:pt x="307798" y="28312"/>
                    <a:pt x="299808" y="24114"/>
                    <a:pt x="296964" y="15040"/>
                  </a:cubicBezTo>
                  <a:cubicBezTo>
                    <a:pt x="294120" y="5966"/>
                    <a:pt x="287213" y="-4326"/>
                    <a:pt x="276988" y="1903"/>
                  </a:cubicBezTo>
                  <a:cubicBezTo>
                    <a:pt x="267305" y="7727"/>
                    <a:pt x="279358" y="22760"/>
                    <a:pt x="274212" y="35761"/>
                  </a:cubicBezTo>
                  <a:cubicBezTo>
                    <a:pt x="269065" y="48762"/>
                    <a:pt x="261414" y="47611"/>
                    <a:pt x="248345" y="53841"/>
                  </a:cubicBezTo>
                  <a:cubicBezTo>
                    <a:pt x="235208" y="60070"/>
                    <a:pt x="227286" y="45309"/>
                    <a:pt x="219905" y="62779"/>
                  </a:cubicBezTo>
                  <a:cubicBezTo>
                    <a:pt x="212524" y="80249"/>
                    <a:pt x="216993" y="85802"/>
                    <a:pt x="208393" y="97652"/>
                  </a:cubicBezTo>
                  <a:cubicBezTo>
                    <a:pt x="199861" y="109502"/>
                    <a:pt x="199049" y="126769"/>
                    <a:pt x="186522" y="130155"/>
                  </a:cubicBezTo>
                  <a:cubicBezTo>
                    <a:pt x="173994" y="133540"/>
                    <a:pt x="144403" y="137062"/>
                    <a:pt x="138106" y="143901"/>
                  </a:cubicBezTo>
                  <a:cubicBezTo>
                    <a:pt x="131808" y="150672"/>
                    <a:pt x="143522" y="164892"/>
                    <a:pt x="136142" y="172273"/>
                  </a:cubicBezTo>
                  <a:cubicBezTo>
                    <a:pt x="128761" y="179654"/>
                    <a:pt x="120770" y="165570"/>
                    <a:pt x="112238" y="164418"/>
                  </a:cubicBezTo>
                  <a:cubicBezTo>
                    <a:pt x="103707" y="163267"/>
                    <a:pt x="84205" y="174711"/>
                    <a:pt x="78517" y="183717"/>
                  </a:cubicBezTo>
                  <a:cubicBezTo>
                    <a:pt x="72829" y="192791"/>
                    <a:pt x="64364" y="201526"/>
                    <a:pt x="58677" y="207756"/>
                  </a:cubicBezTo>
                  <a:cubicBezTo>
                    <a:pt x="52988" y="213985"/>
                    <a:pt x="50483" y="213782"/>
                    <a:pt x="39649" y="217168"/>
                  </a:cubicBezTo>
                  <a:cubicBezTo>
                    <a:pt x="28814" y="220554"/>
                    <a:pt x="28882" y="240868"/>
                    <a:pt x="27731" y="247640"/>
                  </a:cubicBezTo>
                  <a:cubicBezTo>
                    <a:pt x="26580" y="254411"/>
                    <a:pt x="15204" y="253395"/>
                    <a:pt x="17506" y="261318"/>
                  </a:cubicBezTo>
                  <a:cubicBezTo>
                    <a:pt x="19809" y="269240"/>
                    <a:pt x="-3959" y="273980"/>
                    <a:pt x="577" y="285289"/>
                  </a:cubicBezTo>
                  <a:cubicBezTo>
                    <a:pt x="5114" y="296597"/>
                    <a:pt x="16829" y="298832"/>
                    <a:pt x="21366" y="302217"/>
                  </a:cubicBezTo>
                  <a:cubicBezTo>
                    <a:pt x="25902" y="305603"/>
                    <a:pt x="28611" y="305806"/>
                    <a:pt x="34638" y="311426"/>
                  </a:cubicBezTo>
                  <a:cubicBezTo>
                    <a:pt x="41138" y="317521"/>
                    <a:pt x="45404" y="309192"/>
                    <a:pt x="53395" y="318266"/>
                  </a:cubicBezTo>
                  <a:cubicBezTo>
                    <a:pt x="61385" y="327339"/>
                    <a:pt x="66938" y="335194"/>
                    <a:pt x="81767" y="325579"/>
                  </a:cubicBezTo>
                  <a:cubicBezTo>
                    <a:pt x="96597" y="315963"/>
                    <a:pt x="102961" y="318536"/>
                    <a:pt x="114338" y="312916"/>
                  </a:cubicBezTo>
                  <a:cubicBezTo>
                    <a:pt x="125714" y="307228"/>
                    <a:pt x="127339" y="311562"/>
                    <a:pt x="138173" y="292331"/>
                  </a:cubicBezTo>
                  <a:cubicBezTo>
                    <a:pt x="149008" y="273100"/>
                    <a:pt x="153680" y="256442"/>
                    <a:pt x="161061" y="246285"/>
                  </a:cubicBezTo>
                  <a:cubicBezTo>
                    <a:pt x="168442" y="236128"/>
                    <a:pt x="175349" y="215949"/>
                    <a:pt x="186724" y="207417"/>
                  </a:cubicBezTo>
                  <a:cubicBezTo>
                    <a:pt x="198101" y="198953"/>
                    <a:pt x="209544" y="184191"/>
                    <a:pt x="218076" y="183040"/>
                  </a:cubicBezTo>
                  <a:cubicBezTo>
                    <a:pt x="226608" y="181889"/>
                    <a:pt x="236224" y="187441"/>
                    <a:pt x="245908" y="185207"/>
                  </a:cubicBezTo>
                  <a:cubicBezTo>
                    <a:pt x="255590" y="182972"/>
                    <a:pt x="263783" y="177893"/>
                    <a:pt x="262633" y="166043"/>
                  </a:cubicBezTo>
                  <a:cubicBezTo>
                    <a:pt x="261481" y="154193"/>
                    <a:pt x="257892" y="147015"/>
                    <a:pt x="264799" y="143021"/>
                  </a:cubicBezTo>
                  <a:cubicBezTo>
                    <a:pt x="271639" y="139093"/>
                    <a:pt x="274144" y="134353"/>
                    <a:pt x="282135" y="124738"/>
                  </a:cubicBezTo>
                  <a:cubicBezTo>
                    <a:pt x="290124" y="115122"/>
                    <a:pt x="305090" y="107673"/>
                    <a:pt x="311319" y="102595"/>
                  </a:cubicBezTo>
                  <a:cubicBezTo>
                    <a:pt x="317549" y="97516"/>
                    <a:pt x="317481" y="85125"/>
                    <a:pt x="320867" y="74968"/>
                  </a:cubicBezTo>
                  <a:cubicBezTo>
                    <a:pt x="324321" y="64810"/>
                    <a:pt x="323711" y="50929"/>
                    <a:pt x="321409" y="45241"/>
                  </a:cubicBezTo>
                  <a:cubicBezTo>
                    <a:pt x="319174" y="39620"/>
                    <a:pt x="319242" y="33933"/>
                    <a:pt x="313486" y="3115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0" name="Freeform 589">
              <a:extLst>
                <a:ext uri="{FF2B5EF4-FFF2-40B4-BE49-F238E27FC236}">
                  <a16:creationId xmlns:a16="http://schemas.microsoft.com/office/drawing/2014/main" id="{9F9372ED-02A1-0E43-9E51-26E8CFB99C06}"/>
                </a:ext>
              </a:extLst>
            </p:cNvPr>
            <p:cNvSpPr/>
            <p:nvPr/>
          </p:nvSpPr>
          <p:spPr bwMode="ltGray">
            <a:xfrm>
              <a:off x="17878870" y="7583032"/>
              <a:ext cx="11823" cy="8503"/>
            </a:xfrm>
            <a:custGeom>
              <a:avLst/>
              <a:gdLst>
                <a:gd name="connsiteX0" fmla="*/ 617 w 11823"/>
                <a:gd name="connsiteY0" fmla="*/ 0 h 8503"/>
                <a:gd name="connsiteX1" fmla="*/ 8065 w 11823"/>
                <a:gd name="connsiteY1" fmla="*/ 7043 h 8503"/>
                <a:gd name="connsiteX2" fmla="*/ 11790 w 11823"/>
                <a:gd name="connsiteY2" fmla="*/ 3928 h 8503"/>
                <a:gd name="connsiteX3" fmla="*/ 617 w 11823"/>
                <a:gd name="connsiteY3" fmla="*/ 0 h 8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23" h="8503">
                  <a:moveTo>
                    <a:pt x="617" y="0"/>
                  </a:moveTo>
                  <a:cubicBezTo>
                    <a:pt x="-2701" y="3928"/>
                    <a:pt x="8472" y="3657"/>
                    <a:pt x="8065" y="7043"/>
                  </a:cubicBezTo>
                  <a:cubicBezTo>
                    <a:pt x="7591" y="10428"/>
                    <a:pt x="11247" y="7313"/>
                    <a:pt x="11790" y="3928"/>
                  </a:cubicBezTo>
                  <a:cubicBezTo>
                    <a:pt x="12331" y="542"/>
                    <a:pt x="6237" y="610"/>
                    <a:pt x="617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1" name="Freeform 590">
              <a:extLst>
                <a:ext uri="{FF2B5EF4-FFF2-40B4-BE49-F238E27FC236}">
                  <a16:creationId xmlns:a16="http://schemas.microsoft.com/office/drawing/2014/main" id="{CDFAD3D6-C33C-F480-7972-4603344C9B61}"/>
                </a:ext>
              </a:extLst>
            </p:cNvPr>
            <p:cNvSpPr/>
            <p:nvPr/>
          </p:nvSpPr>
          <p:spPr bwMode="ltGray">
            <a:xfrm>
              <a:off x="17879910" y="7594925"/>
              <a:ext cx="7208" cy="7908"/>
            </a:xfrm>
            <a:custGeom>
              <a:avLst/>
              <a:gdLst>
                <a:gd name="connsiteX0" fmla="*/ 4249 w 7208"/>
                <a:gd name="connsiteY0" fmla="*/ 3005 h 7908"/>
                <a:gd name="connsiteX1" fmla="*/ 186 w 7208"/>
                <a:gd name="connsiteY1" fmla="*/ 7677 h 7908"/>
                <a:gd name="connsiteX2" fmla="*/ 7093 w 7208"/>
                <a:gd name="connsiteY2" fmla="*/ 5307 h 7908"/>
                <a:gd name="connsiteX3" fmla="*/ 4249 w 7208"/>
                <a:gd name="connsiteY3" fmla="*/ 3005 h 7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08" h="7908">
                  <a:moveTo>
                    <a:pt x="4249" y="3005"/>
                  </a:moveTo>
                  <a:cubicBezTo>
                    <a:pt x="3572" y="-5459"/>
                    <a:pt x="-965" y="6526"/>
                    <a:pt x="186" y="7677"/>
                  </a:cubicBezTo>
                  <a:cubicBezTo>
                    <a:pt x="1337" y="8828"/>
                    <a:pt x="8177" y="5307"/>
                    <a:pt x="7093" y="5307"/>
                  </a:cubicBezTo>
                  <a:cubicBezTo>
                    <a:pt x="6009" y="5307"/>
                    <a:pt x="4452" y="5849"/>
                    <a:pt x="4249" y="30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2" name="Freeform 591">
              <a:extLst>
                <a:ext uri="{FF2B5EF4-FFF2-40B4-BE49-F238E27FC236}">
                  <a16:creationId xmlns:a16="http://schemas.microsoft.com/office/drawing/2014/main" id="{3DA9DA35-E52F-926F-136A-A989B6FE555E}"/>
                </a:ext>
              </a:extLst>
            </p:cNvPr>
            <p:cNvSpPr/>
            <p:nvPr/>
          </p:nvSpPr>
          <p:spPr bwMode="ltGray">
            <a:xfrm>
              <a:off x="17556798" y="7887945"/>
              <a:ext cx="30035" cy="36164"/>
            </a:xfrm>
            <a:custGeom>
              <a:avLst/>
              <a:gdLst>
                <a:gd name="connsiteX0" fmla="*/ 15264 w 30035"/>
                <a:gd name="connsiteY0" fmla="*/ 2105 h 36164"/>
                <a:gd name="connsiteX1" fmla="*/ 7613 w 30035"/>
                <a:gd name="connsiteY1" fmla="*/ 18898 h 36164"/>
                <a:gd name="connsiteX2" fmla="*/ 29 w 30035"/>
                <a:gd name="connsiteY2" fmla="*/ 28446 h 36164"/>
                <a:gd name="connsiteX3" fmla="*/ 8628 w 30035"/>
                <a:gd name="connsiteY3" fmla="*/ 35623 h 36164"/>
                <a:gd name="connsiteX4" fmla="*/ 25016 w 30035"/>
                <a:gd name="connsiteY4" fmla="*/ 26211 h 36164"/>
                <a:gd name="connsiteX5" fmla="*/ 28943 w 30035"/>
                <a:gd name="connsiteY5" fmla="*/ 4881 h 36164"/>
                <a:gd name="connsiteX6" fmla="*/ 15264 w 30035"/>
                <a:gd name="connsiteY6" fmla="*/ 2105 h 36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035" h="36164">
                  <a:moveTo>
                    <a:pt x="15264" y="2105"/>
                  </a:moveTo>
                  <a:cubicBezTo>
                    <a:pt x="5243" y="9553"/>
                    <a:pt x="11607" y="14361"/>
                    <a:pt x="7613" y="18898"/>
                  </a:cubicBezTo>
                  <a:cubicBezTo>
                    <a:pt x="3618" y="23434"/>
                    <a:pt x="-377" y="24450"/>
                    <a:pt x="29" y="28446"/>
                  </a:cubicBezTo>
                  <a:cubicBezTo>
                    <a:pt x="435" y="32373"/>
                    <a:pt x="638" y="37925"/>
                    <a:pt x="8628" y="35623"/>
                  </a:cubicBezTo>
                  <a:cubicBezTo>
                    <a:pt x="16619" y="33389"/>
                    <a:pt x="23255" y="34133"/>
                    <a:pt x="25016" y="26211"/>
                  </a:cubicBezTo>
                  <a:cubicBezTo>
                    <a:pt x="26708" y="18288"/>
                    <a:pt x="32396" y="10501"/>
                    <a:pt x="28943" y="4881"/>
                  </a:cubicBezTo>
                  <a:cubicBezTo>
                    <a:pt x="25489" y="-739"/>
                    <a:pt x="19801" y="-1281"/>
                    <a:pt x="15264" y="21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3" name="Freeform 592">
              <a:extLst>
                <a:ext uri="{FF2B5EF4-FFF2-40B4-BE49-F238E27FC236}">
                  <a16:creationId xmlns:a16="http://schemas.microsoft.com/office/drawing/2014/main" id="{80874E5D-0001-EF3C-960D-0804710C012D}"/>
                </a:ext>
              </a:extLst>
            </p:cNvPr>
            <p:cNvSpPr/>
            <p:nvPr/>
          </p:nvSpPr>
          <p:spPr bwMode="ltGray">
            <a:xfrm>
              <a:off x="17382485" y="5942128"/>
              <a:ext cx="73560" cy="78112"/>
            </a:xfrm>
            <a:custGeom>
              <a:avLst/>
              <a:gdLst>
                <a:gd name="connsiteX0" fmla="*/ 69993 w 73560"/>
                <a:gd name="connsiteY0" fmla="*/ 54761 h 78112"/>
                <a:gd name="connsiteX1" fmla="*/ 52320 w 73560"/>
                <a:gd name="connsiteY1" fmla="*/ 26591 h 78112"/>
                <a:gd name="connsiteX2" fmla="*/ 17718 w 73560"/>
                <a:gd name="connsiteY2" fmla="*/ 1199 h 78112"/>
                <a:gd name="connsiteX3" fmla="*/ 3430 w 73560"/>
                <a:gd name="connsiteY3" fmla="*/ 8918 h 78112"/>
                <a:gd name="connsiteX4" fmla="*/ 39048 w 73560"/>
                <a:gd name="connsiteY4" fmla="*/ 27743 h 78112"/>
                <a:gd name="connsiteX5" fmla="*/ 54012 w 73560"/>
                <a:gd name="connsiteY5" fmla="*/ 51849 h 78112"/>
                <a:gd name="connsiteX6" fmla="*/ 60852 w 73560"/>
                <a:gd name="connsiteY6" fmla="*/ 78054 h 78112"/>
                <a:gd name="connsiteX7" fmla="*/ 69993 w 73560"/>
                <a:gd name="connsiteY7" fmla="*/ 54761 h 7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560" h="78112">
                  <a:moveTo>
                    <a:pt x="69993" y="54761"/>
                  </a:moveTo>
                  <a:cubicBezTo>
                    <a:pt x="61664" y="46567"/>
                    <a:pt x="63222" y="39457"/>
                    <a:pt x="52320" y="26591"/>
                  </a:cubicBezTo>
                  <a:cubicBezTo>
                    <a:pt x="41418" y="13726"/>
                    <a:pt x="33630" y="1199"/>
                    <a:pt x="17718" y="1199"/>
                  </a:cubicBezTo>
                  <a:cubicBezTo>
                    <a:pt x="1737" y="1199"/>
                    <a:pt x="-4493" y="-4490"/>
                    <a:pt x="3430" y="8918"/>
                  </a:cubicBezTo>
                  <a:cubicBezTo>
                    <a:pt x="12436" y="24018"/>
                    <a:pt x="32209" y="16908"/>
                    <a:pt x="39048" y="27743"/>
                  </a:cubicBezTo>
                  <a:cubicBezTo>
                    <a:pt x="45887" y="38644"/>
                    <a:pt x="50627" y="44468"/>
                    <a:pt x="54012" y="51849"/>
                  </a:cubicBezTo>
                  <a:cubicBezTo>
                    <a:pt x="57398" y="59230"/>
                    <a:pt x="50966" y="76903"/>
                    <a:pt x="60852" y="78054"/>
                  </a:cubicBezTo>
                  <a:cubicBezTo>
                    <a:pt x="70739" y="79205"/>
                    <a:pt x="78323" y="62954"/>
                    <a:pt x="69993" y="5476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4" name="Freeform 593">
              <a:extLst>
                <a:ext uri="{FF2B5EF4-FFF2-40B4-BE49-F238E27FC236}">
                  <a16:creationId xmlns:a16="http://schemas.microsoft.com/office/drawing/2014/main" id="{2DD390D2-F957-8451-9F7C-7E5624BDC978}"/>
                </a:ext>
              </a:extLst>
            </p:cNvPr>
            <p:cNvSpPr/>
            <p:nvPr/>
          </p:nvSpPr>
          <p:spPr bwMode="ltGray">
            <a:xfrm>
              <a:off x="7432089" y="5137658"/>
              <a:ext cx="45092" cy="52052"/>
            </a:xfrm>
            <a:custGeom>
              <a:avLst/>
              <a:gdLst>
                <a:gd name="connsiteX0" fmla="*/ 29313 w 45092"/>
                <a:gd name="connsiteY0" fmla="*/ 5689 h 52052"/>
                <a:gd name="connsiteX1" fmla="*/ 14009 w 45092"/>
                <a:gd name="connsiteY1" fmla="*/ 2236 h 52052"/>
                <a:gd name="connsiteX2" fmla="*/ 4529 w 45092"/>
                <a:gd name="connsiteY2" fmla="*/ 15372 h 52052"/>
                <a:gd name="connsiteX3" fmla="*/ 873 w 45092"/>
                <a:gd name="connsiteY3" fmla="*/ 28035 h 52052"/>
                <a:gd name="connsiteX4" fmla="*/ 1279 w 45092"/>
                <a:gd name="connsiteY4" fmla="*/ 47469 h 52052"/>
                <a:gd name="connsiteX5" fmla="*/ 25047 w 45092"/>
                <a:gd name="connsiteY5" fmla="*/ 48417 h 52052"/>
                <a:gd name="connsiteX6" fmla="*/ 35543 w 45092"/>
                <a:gd name="connsiteY6" fmla="*/ 39546 h 52052"/>
                <a:gd name="connsiteX7" fmla="*/ 43871 w 45092"/>
                <a:gd name="connsiteY7" fmla="*/ 21061 h 52052"/>
                <a:gd name="connsiteX8" fmla="*/ 29313 w 45092"/>
                <a:gd name="connsiteY8" fmla="*/ 5689 h 5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092" h="52052">
                  <a:moveTo>
                    <a:pt x="29313" y="5689"/>
                  </a:moveTo>
                  <a:cubicBezTo>
                    <a:pt x="21323" y="69"/>
                    <a:pt x="17057" y="-1963"/>
                    <a:pt x="14009" y="2236"/>
                  </a:cubicBezTo>
                  <a:cubicBezTo>
                    <a:pt x="8186" y="10158"/>
                    <a:pt x="5274" y="11242"/>
                    <a:pt x="4529" y="15372"/>
                  </a:cubicBezTo>
                  <a:cubicBezTo>
                    <a:pt x="3785" y="19503"/>
                    <a:pt x="263" y="20857"/>
                    <a:pt x="873" y="28035"/>
                  </a:cubicBezTo>
                  <a:cubicBezTo>
                    <a:pt x="1415" y="35213"/>
                    <a:pt x="-1633" y="43338"/>
                    <a:pt x="1279" y="47469"/>
                  </a:cubicBezTo>
                  <a:cubicBezTo>
                    <a:pt x="4191" y="51599"/>
                    <a:pt x="20849" y="54850"/>
                    <a:pt x="25047" y="48417"/>
                  </a:cubicBezTo>
                  <a:cubicBezTo>
                    <a:pt x="29245" y="41984"/>
                    <a:pt x="30599" y="40697"/>
                    <a:pt x="35543" y="39546"/>
                  </a:cubicBezTo>
                  <a:cubicBezTo>
                    <a:pt x="40486" y="38395"/>
                    <a:pt x="48070" y="26478"/>
                    <a:pt x="43871" y="21061"/>
                  </a:cubicBezTo>
                  <a:cubicBezTo>
                    <a:pt x="39741" y="15711"/>
                    <a:pt x="37303" y="11377"/>
                    <a:pt x="29313" y="568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5" name="Freeform 594">
              <a:extLst>
                <a:ext uri="{FF2B5EF4-FFF2-40B4-BE49-F238E27FC236}">
                  <a16:creationId xmlns:a16="http://schemas.microsoft.com/office/drawing/2014/main" id="{00822C80-DCCE-9331-CEA0-D98317ECBB69}"/>
                </a:ext>
              </a:extLst>
            </p:cNvPr>
            <p:cNvSpPr/>
            <p:nvPr/>
          </p:nvSpPr>
          <p:spPr bwMode="ltGray">
            <a:xfrm>
              <a:off x="7412038" y="5097284"/>
              <a:ext cx="31156" cy="25645"/>
            </a:xfrm>
            <a:custGeom>
              <a:avLst/>
              <a:gdLst>
                <a:gd name="connsiteX0" fmla="*/ 28778 w 31156"/>
                <a:gd name="connsiteY0" fmla="*/ 1710 h 25645"/>
                <a:gd name="connsiteX1" fmla="*/ 4198 w 31156"/>
                <a:gd name="connsiteY1" fmla="*/ 6653 h 25645"/>
                <a:gd name="connsiteX2" fmla="*/ 2640 w 31156"/>
                <a:gd name="connsiteY2" fmla="*/ 25139 h 25645"/>
                <a:gd name="connsiteX3" fmla="*/ 17537 w 31156"/>
                <a:gd name="connsiteY3" fmla="*/ 18842 h 25645"/>
                <a:gd name="connsiteX4" fmla="*/ 28778 w 31156"/>
                <a:gd name="connsiteY4" fmla="*/ 1710 h 2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56" h="25645">
                  <a:moveTo>
                    <a:pt x="28778" y="1710"/>
                  </a:moveTo>
                  <a:cubicBezTo>
                    <a:pt x="20991" y="-2827"/>
                    <a:pt x="13881" y="2658"/>
                    <a:pt x="4198" y="6653"/>
                  </a:cubicBezTo>
                  <a:cubicBezTo>
                    <a:pt x="2708" y="13424"/>
                    <a:pt x="-3454" y="22498"/>
                    <a:pt x="2640" y="25139"/>
                  </a:cubicBezTo>
                  <a:cubicBezTo>
                    <a:pt x="8734" y="27780"/>
                    <a:pt x="11782" y="19248"/>
                    <a:pt x="17537" y="18842"/>
                  </a:cubicBezTo>
                  <a:cubicBezTo>
                    <a:pt x="23225" y="18435"/>
                    <a:pt x="36565" y="6247"/>
                    <a:pt x="28778" y="171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6" name="Freeform 595">
              <a:extLst>
                <a:ext uri="{FF2B5EF4-FFF2-40B4-BE49-F238E27FC236}">
                  <a16:creationId xmlns:a16="http://schemas.microsoft.com/office/drawing/2014/main" id="{BD00F0AE-A1FA-3915-E4AD-EEF8DF89897E}"/>
                </a:ext>
              </a:extLst>
            </p:cNvPr>
            <p:cNvSpPr/>
            <p:nvPr/>
          </p:nvSpPr>
          <p:spPr bwMode="ltGray">
            <a:xfrm>
              <a:off x="7408990" y="5100817"/>
              <a:ext cx="8332" cy="1766"/>
            </a:xfrm>
            <a:custGeom>
              <a:avLst/>
              <a:gdLst>
                <a:gd name="connsiteX0" fmla="*/ 7245 w 8332"/>
                <a:gd name="connsiteY0" fmla="*/ 547 h 1766"/>
                <a:gd name="connsiteX1" fmla="*/ 0 w 8332"/>
                <a:gd name="connsiteY1" fmla="*/ 1766 h 1766"/>
                <a:gd name="connsiteX2" fmla="*/ 677 w 8332"/>
                <a:gd name="connsiteY2" fmla="*/ 1698 h 1766"/>
                <a:gd name="connsiteX3" fmla="*/ 7245 w 8332"/>
                <a:gd name="connsiteY3" fmla="*/ 547 h 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32" h="1766">
                  <a:moveTo>
                    <a:pt x="7245" y="547"/>
                  </a:moveTo>
                  <a:cubicBezTo>
                    <a:pt x="4401" y="-739"/>
                    <a:pt x="2031" y="480"/>
                    <a:pt x="0" y="1766"/>
                  </a:cubicBezTo>
                  <a:cubicBezTo>
                    <a:pt x="203" y="1766"/>
                    <a:pt x="406" y="1698"/>
                    <a:pt x="677" y="1698"/>
                  </a:cubicBezTo>
                  <a:cubicBezTo>
                    <a:pt x="5214" y="1225"/>
                    <a:pt x="10699" y="2037"/>
                    <a:pt x="7245" y="54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7" name="Freeform 596">
              <a:extLst>
                <a:ext uri="{FF2B5EF4-FFF2-40B4-BE49-F238E27FC236}">
                  <a16:creationId xmlns:a16="http://schemas.microsoft.com/office/drawing/2014/main" id="{74CE14E7-45CB-D1F0-4551-C443289AD733}"/>
                </a:ext>
              </a:extLst>
            </p:cNvPr>
            <p:cNvSpPr/>
            <p:nvPr/>
          </p:nvSpPr>
          <p:spPr bwMode="ltGray">
            <a:xfrm>
              <a:off x="7406240" y="5102515"/>
              <a:ext cx="2750" cy="1284"/>
            </a:xfrm>
            <a:custGeom>
              <a:avLst/>
              <a:gdLst>
                <a:gd name="connsiteX0" fmla="*/ 1531 w 2750"/>
                <a:gd name="connsiteY0" fmla="*/ 745 h 1284"/>
                <a:gd name="connsiteX1" fmla="*/ 2750 w 2750"/>
                <a:gd name="connsiteY1" fmla="*/ 0 h 1284"/>
                <a:gd name="connsiteX2" fmla="*/ 1531 w 2750"/>
                <a:gd name="connsiteY2" fmla="*/ 745 h 1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0" h="1284">
                  <a:moveTo>
                    <a:pt x="1531" y="745"/>
                  </a:moveTo>
                  <a:cubicBezTo>
                    <a:pt x="1937" y="474"/>
                    <a:pt x="2344" y="271"/>
                    <a:pt x="2750" y="0"/>
                  </a:cubicBezTo>
                  <a:cubicBezTo>
                    <a:pt x="-974" y="542"/>
                    <a:pt x="-433" y="2099"/>
                    <a:pt x="1531" y="74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8" name="Freeform 597">
              <a:extLst>
                <a:ext uri="{FF2B5EF4-FFF2-40B4-BE49-F238E27FC236}">
                  <a16:creationId xmlns:a16="http://schemas.microsoft.com/office/drawing/2014/main" id="{7E74D1E7-B5D7-C11A-6EAA-DC4C163FF757}"/>
                </a:ext>
              </a:extLst>
            </p:cNvPr>
            <p:cNvSpPr/>
            <p:nvPr/>
          </p:nvSpPr>
          <p:spPr bwMode="ltGray">
            <a:xfrm>
              <a:off x="7363665" y="5068745"/>
              <a:ext cx="21746" cy="27695"/>
            </a:xfrm>
            <a:custGeom>
              <a:avLst/>
              <a:gdLst>
                <a:gd name="connsiteX0" fmla="*/ 21355 w 21746"/>
                <a:gd name="connsiteY0" fmla="*/ 1673 h 27695"/>
                <a:gd name="connsiteX1" fmla="*/ 973 w 21746"/>
                <a:gd name="connsiteY1" fmla="*/ 2824 h 27695"/>
                <a:gd name="connsiteX2" fmla="*/ 7067 w 21746"/>
                <a:gd name="connsiteY2" fmla="*/ 20227 h 27695"/>
                <a:gd name="connsiteX3" fmla="*/ 14515 w 21746"/>
                <a:gd name="connsiteY3" fmla="*/ 27269 h 27695"/>
                <a:gd name="connsiteX4" fmla="*/ 10114 w 21746"/>
                <a:gd name="connsiteY4" fmla="*/ 24019 h 27695"/>
                <a:gd name="connsiteX5" fmla="*/ 21355 w 21746"/>
                <a:gd name="connsiteY5" fmla="*/ 1673 h 2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746" h="27695">
                  <a:moveTo>
                    <a:pt x="21355" y="1673"/>
                  </a:moveTo>
                  <a:cubicBezTo>
                    <a:pt x="18307" y="-1374"/>
                    <a:pt x="2869" y="183"/>
                    <a:pt x="973" y="2824"/>
                  </a:cubicBezTo>
                  <a:cubicBezTo>
                    <a:pt x="-2549" y="7700"/>
                    <a:pt x="4426" y="16028"/>
                    <a:pt x="7067" y="20227"/>
                  </a:cubicBezTo>
                  <a:cubicBezTo>
                    <a:pt x="9708" y="24358"/>
                    <a:pt x="10723" y="29165"/>
                    <a:pt x="14515" y="27269"/>
                  </a:cubicBezTo>
                  <a:cubicBezTo>
                    <a:pt x="18307" y="25373"/>
                    <a:pt x="11671" y="26660"/>
                    <a:pt x="10114" y="24019"/>
                  </a:cubicBezTo>
                  <a:cubicBezTo>
                    <a:pt x="8624" y="21378"/>
                    <a:pt x="24402" y="4720"/>
                    <a:pt x="21355" y="167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9" name="Freeform 598">
              <a:extLst>
                <a:ext uri="{FF2B5EF4-FFF2-40B4-BE49-F238E27FC236}">
                  <a16:creationId xmlns:a16="http://schemas.microsoft.com/office/drawing/2014/main" id="{CE1321EE-8797-130C-EE98-C91D07AAF0CD}"/>
                </a:ext>
              </a:extLst>
            </p:cNvPr>
            <p:cNvSpPr/>
            <p:nvPr/>
          </p:nvSpPr>
          <p:spPr bwMode="ltGray">
            <a:xfrm>
              <a:off x="7316184" y="5046208"/>
              <a:ext cx="21918" cy="19420"/>
            </a:xfrm>
            <a:custGeom>
              <a:avLst/>
              <a:gdLst>
                <a:gd name="connsiteX0" fmla="*/ 20284 w 21918"/>
                <a:gd name="connsiteY0" fmla="*/ 2474 h 19420"/>
                <a:gd name="connsiteX1" fmla="*/ 2543 w 21918"/>
                <a:gd name="connsiteY1" fmla="*/ 1120 h 19420"/>
                <a:gd name="connsiteX2" fmla="*/ 6470 w 21918"/>
                <a:gd name="connsiteY2" fmla="*/ 16152 h 19420"/>
                <a:gd name="connsiteX3" fmla="*/ 15612 w 21918"/>
                <a:gd name="connsiteY3" fmla="*/ 18522 h 19420"/>
                <a:gd name="connsiteX4" fmla="*/ 20284 w 21918"/>
                <a:gd name="connsiteY4" fmla="*/ 2474 h 19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8" h="19420">
                  <a:moveTo>
                    <a:pt x="20284" y="2474"/>
                  </a:moveTo>
                  <a:cubicBezTo>
                    <a:pt x="14935" y="1323"/>
                    <a:pt x="5184" y="-1589"/>
                    <a:pt x="2543" y="1120"/>
                  </a:cubicBezTo>
                  <a:cubicBezTo>
                    <a:pt x="-2400" y="6333"/>
                    <a:pt x="376" y="13918"/>
                    <a:pt x="6470" y="16152"/>
                  </a:cubicBezTo>
                  <a:cubicBezTo>
                    <a:pt x="12565" y="18387"/>
                    <a:pt x="14867" y="20757"/>
                    <a:pt x="15612" y="18522"/>
                  </a:cubicBezTo>
                  <a:cubicBezTo>
                    <a:pt x="16424" y="16288"/>
                    <a:pt x="25566" y="3557"/>
                    <a:pt x="20284" y="24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0" name="Freeform 599">
              <a:extLst>
                <a:ext uri="{FF2B5EF4-FFF2-40B4-BE49-F238E27FC236}">
                  <a16:creationId xmlns:a16="http://schemas.microsoft.com/office/drawing/2014/main" id="{2C8814E5-EEEC-6595-5459-1A91876D9CD9}"/>
                </a:ext>
              </a:extLst>
            </p:cNvPr>
            <p:cNvSpPr/>
            <p:nvPr/>
          </p:nvSpPr>
          <p:spPr bwMode="ltGray">
            <a:xfrm>
              <a:off x="7308841" y="5066127"/>
              <a:ext cx="2874" cy="1615"/>
            </a:xfrm>
            <a:custGeom>
              <a:avLst/>
              <a:gdLst>
                <a:gd name="connsiteX0" fmla="*/ 0 w 2874"/>
                <a:gd name="connsiteY0" fmla="*/ 1244 h 1615"/>
                <a:gd name="connsiteX1" fmla="*/ 2776 w 2874"/>
                <a:gd name="connsiteY1" fmla="*/ 635 h 1615"/>
                <a:gd name="connsiteX2" fmla="*/ 0 w 2874"/>
                <a:gd name="connsiteY2" fmla="*/ 1244 h 1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74" h="1615">
                  <a:moveTo>
                    <a:pt x="0" y="1244"/>
                  </a:moveTo>
                  <a:cubicBezTo>
                    <a:pt x="1964" y="1786"/>
                    <a:pt x="3250" y="1854"/>
                    <a:pt x="2776" y="635"/>
                  </a:cubicBezTo>
                  <a:cubicBezTo>
                    <a:pt x="2370" y="-516"/>
                    <a:pt x="1354" y="25"/>
                    <a:pt x="0" y="12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1" name="Freeform 600">
              <a:extLst>
                <a:ext uri="{FF2B5EF4-FFF2-40B4-BE49-F238E27FC236}">
                  <a16:creationId xmlns:a16="http://schemas.microsoft.com/office/drawing/2014/main" id="{3DD9B45E-6F32-560B-F679-D00CD9EB23D3}"/>
                </a:ext>
              </a:extLst>
            </p:cNvPr>
            <p:cNvSpPr/>
            <p:nvPr/>
          </p:nvSpPr>
          <p:spPr bwMode="ltGray">
            <a:xfrm>
              <a:off x="7296975" y="5064389"/>
              <a:ext cx="11933" cy="9347"/>
            </a:xfrm>
            <a:custGeom>
              <a:avLst/>
              <a:gdLst>
                <a:gd name="connsiteX0" fmla="*/ 4891 w 11933"/>
                <a:gd name="connsiteY0" fmla="*/ 8874 h 9347"/>
                <a:gd name="connsiteX1" fmla="*/ 11933 w 11933"/>
                <a:gd name="connsiteY1" fmla="*/ 2982 h 9347"/>
                <a:gd name="connsiteX2" fmla="*/ 1709 w 11933"/>
                <a:gd name="connsiteY2" fmla="*/ 3 h 9347"/>
                <a:gd name="connsiteX3" fmla="*/ 4891 w 11933"/>
                <a:gd name="connsiteY3" fmla="*/ 8874 h 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33" h="9347">
                  <a:moveTo>
                    <a:pt x="4891" y="8874"/>
                  </a:moveTo>
                  <a:cubicBezTo>
                    <a:pt x="7193" y="8332"/>
                    <a:pt x="9902" y="4878"/>
                    <a:pt x="11933" y="2982"/>
                  </a:cubicBezTo>
                  <a:cubicBezTo>
                    <a:pt x="8886" y="2102"/>
                    <a:pt x="4214" y="138"/>
                    <a:pt x="1709" y="3"/>
                  </a:cubicBezTo>
                  <a:cubicBezTo>
                    <a:pt x="-2557" y="-200"/>
                    <a:pt x="2183" y="11853"/>
                    <a:pt x="4891" y="88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2" name="Freeform 601">
              <a:extLst>
                <a:ext uri="{FF2B5EF4-FFF2-40B4-BE49-F238E27FC236}">
                  <a16:creationId xmlns:a16="http://schemas.microsoft.com/office/drawing/2014/main" id="{06D3E157-9C33-383D-B3F1-1AC536F7E48D}"/>
                </a:ext>
              </a:extLst>
            </p:cNvPr>
            <p:cNvSpPr/>
            <p:nvPr/>
          </p:nvSpPr>
          <p:spPr bwMode="ltGray">
            <a:xfrm>
              <a:off x="11239333" y="7884565"/>
              <a:ext cx="18747" cy="23969"/>
            </a:xfrm>
            <a:custGeom>
              <a:avLst/>
              <a:gdLst>
                <a:gd name="connsiteX0" fmla="*/ 6433 w 18747"/>
                <a:gd name="connsiteY0" fmla="*/ 3250 h 23969"/>
                <a:gd name="connsiteX1" fmla="*/ 0 w 18747"/>
                <a:gd name="connsiteY1" fmla="*/ 0 h 23969"/>
                <a:gd name="connsiteX2" fmla="*/ 11850 w 18747"/>
                <a:gd name="connsiteY2" fmla="*/ 13407 h 23969"/>
                <a:gd name="connsiteX3" fmla="*/ 7719 w 18747"/>
                <a:gd name="connsiteY3" fmla="*/ 23835 h 23969"/>
                <a:gd name="connsiteX4" fmla="*/ 18689 w 18747"/>
                <a:gd name="connsiteY4" fmla="*/ 17267 h 23969"/>
                <a:gd name="connsiteX5" fmla="*/ 6433 w 18747"/>
                <a:gd name="connsiteY5" fmla="*/ 3250 h 23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47" h="23969">
                  <a:moveTo>
                    <a:pt x="6433" y="3250"/>
                  </a:moveTo>
                  <a:cubicBezTo>
                    <a:pt x="4333" y="2167"/>
                    <a:pt x="2167" y="1015"/>
                    <a:pt x="0" y="0"/>
                  </a:cubicBezTo>
                  <a:cubicBezTo>
                    <a:pt x="6704" y="5688"/>
                    <a:pt x="11444" y="9954"/>
                    <a:pt x="11850" y="13407"/>
                  </a:cubicBezTo>
                  <a:cubicBezTo>
                    <a:pt x="12391" y="18486"/>
                    <a:pt x="2031" y="24987"/>
                    <a:pt x="7719" y="23835"/>
                  </a:cubicBezTo>
                  <a:cubicBezTo>
                    <a:pt x="13407" y="22684"/>
                    <a:pt x="18147" y="22413"/>
                    <a:pt x="18689" y="17267"/>
                  </a:cubicBezTo>
                  <a:cubicBezTo>
                    <a:pt x="19231" y="12189"/>
                    <a:pt x="16116" y="8329"/>
                    <a:pt x="6433" y="325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3" name="Freeform 602">
              <a:extLst>
                <a:ext uri="{FF2B5EF4-FFF2-40B4-BE49-F238E27FC236}">
                  <a16:creationId xmlns:a16="http://schemas.microsoft.com/office/drawing/2014/main" id="{8854811E-A30B-1872-44A2-FA24B3A683B2}"/>
                </a:ext>
              </a:extLst>
            </p:cNvPr>
            <p:cNvSpPr/>
            <p:nvPr/>
          </p:nvSpPr>
          <p:spPr bwMode="ltGray">
            <a:xfrm>
              <a:off x="11223762" y="7874795"/>
              <a:ext cx="15570" cy="9769"/>
            </a:xfrm>
            <a:custGeom>
              <a:avLst/>
              <a:gdLst>
                <a:gd name="connsiteX0" fmla="*/ 200 w 15570"/>
                <a:gd name="connsiteY0" fmla="*/ 2931 h 9769"/>
                <a:gd name="connsiteX1" fmla="*/ 15571 w 15570"/>
                <a:gd name="connsiteY1" fmla="*/ 9770 h 9769"/>
                <a:gd name="connsiteX2" fmla="*/ 4872 w 15570"/>
                <a:gd name="connsiteY2" fmla="*/ 561 h 9769"/>
                <a:gd name="connsiteX3" fmla="*/ 200 w 15570"/>
                <a:gd name="connsiteY3" fmla="*/ 2931 h 9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70" h="9769">
                  <a:moveTo>
                    <a:pt x="200" y="2931"/>
                  </a:moveTo>
                  <a:cubicBezTo>
                    <a:pt x="1080" y="2931"/>
                    <a:pt x="7987" y="5978"/>
                    <a:pt x="15571" y="9770"/>
                  </a:cubicBezTo>
                  <a:cubicBezTo>
                    <a:pt x="12388" y="7061"/>
                    <a:pt x="8732" y="4014"/>
                    <a:pt x="4872" y="561"/>
                  </a:cubicBezTo>
                  <a:cubicBezTo>
                    <a:pt x="3179" y="-1538"/>
                    <a:pt x="-951" y="2931"/>
                    <a:pt x="200" y="29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DC57207-D429-534C-BF85-4C89A33199EF}"/>
              </a:ext>
            </a:extLst>
          </p:cNvPr>
          <p:cNvGrpSpPr/>
          <p:nvPr userDrawn="1"/>
        </p:nvGrpSpPr>
        <p:grpSpPr>
          <a:xfrm>
            <a:off x="-616688" y="818146"/>
            <a:ext cx="9828800" cy="8285214"/>
            <a:chOff x="12297285" y="818146"/>
            <a:chExt cx="9828800" cy="8285214"/>
          </a:xfrm>
        </p:grpSpPr>
        <p:sp>
          <p:nvSpPr>
            <p:cNvPr id="14" name="Rectangle: Rounded Corners 2">
              <a:extLst>
                <a:ext uri="{FF2B5EF4-FFF2-40B4-BE49-F238E27FC236}">
                  <a16:creationId xmlns:a16="http://schemas.microsoft.com/office/drawing/2014/main" id="{3841C755-F93A-1A3D-DA12-146453233111}"/>
                </a:ext>
              </a:extLst>
            </p:cNvPr>
            <p:cNvSpPr/>
            <p:nvPr userDrawn="1"/>
          </p:nvSpPr>
          <p:spPr bwMode="auto">
            <a:xfrm>
              <a:off x="12297285" y="818146"/>
              <a:ext cx="9828800" cy="8285214"/>
            </a:xfrm>
            <a:prstGeom prst="roundRect">
              <a:avLst>
                <a:gd name="adj" fmla="val 5350"/>
              </a:avLst>
            </a:prstGeom>
            <a:solidFill>
              <a:schemeClr val="bg1"/>
            </a:solidFill>
            <a:ln w="34925" cap="rnd">
              <a:noFill/>
              <a:prstDash val="soli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00" b="1" dirty="0">
                <a:solidFill>
                  <a:schemeClr val="bg1"/>
                </a:solidFill>
                <a:latin typeface="Ember Modern Display Standard" panose="020B0503020204020204" pitchFamily="34" charset="0"/>
              </a:endParaRPr>
            </a:p>
          </p:txBody>
        </p:sp>
        <p:sp>
          <p:nvSpPr>
            <p:cNvPr id="605" name="Content Placeholder 18">
              <a:extLst>
                <a:ext uri="{FF2B5EF4-FFF2-40B4-BE49-F238E27FC236}">
                  <a16:creationId xmlns:a16="http://schemas.microsoft.com/office/drawing/2014/main" id="{C796517B-240B-51F4-F433-B176B6C2CE9C}"/>
                </a:ext>
              </a:extLst>
            </p:cNvPr>
            <p:cNvSpPr txBox="1">
              <a:spLocks/>
            </p:cNvSpPr>
            <p:nvPr/>
          </p:nvSpPr>
          <p:spPr>
            <a:xfrm>
              <a:off x="12860594" y="1305783"/>
              <a:ext cx="2625054" cy="54792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74330" indent="-274330" algn="l" defTabSz="1143046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3400" b="0" i="0" kern="1200" dirty="0">
                  <a:solidFill>
                    <a:schemeClr val="tx1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defRPr>
              </a:lvl1pPr>
              <a:lvl2pPr marL="639789" indent="-365139" algn="l" defTabSz="1143046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3200" b="0" i="0" kern="1200" dirty="0">
                  <a:solidFill>
                    <a:schemeClr val="tx1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defRPr>
              </a:lvl2pPr>
              <a:lvl3pPr marL="914438" indent="-273060" algn="l" defTabSz="1143046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2800" b="0" i="0" kern="1200" dirty="0">
                  <a:solidFill>
                    <a:schemeClr val="tx1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defRPr>
              </a:lvl3pPr>
              <a:lvl4pPr marL="1187498" indent="-273060" algn="l" defTabSz="1143046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2400" b="0" i="0" kern="1200" dirty="0">
                  <a:solidFill>
                    <a:schemeClr val="tx1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defRPr>
              </a:lvl4pPr>
              <a:lvl5pPr marL="1462148" indent="-273060" algn="l" defTabSz="1143046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2400" b="0" i="0" kern="1200" dirty="0">
                  <a:solidFill>
                    <a:schemeClr val="tx1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defRPr>
              </a:lvl5pPr>
              <a:lvl6pPr marL="3143376" indent="-285763" algn="l" defTabSz="1143046" rtl="0" eaLnBrk="1" latinLnBrk="0" hangingPunct="1">
                <a:lnSpc>
                  <a:spcPct val="90000"/>
                </a:lnSpc>
                <a:spcBef>
                  <a:spcPts val="625"/>
                </a:spcBef>
                <a:buFont typeface="Amazon Ember Display" panose="020F0603020204020204" pitchFamily="34" charset="0"/>
                <a:buChar char="•"/>
                <a:defRPr sz="22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4898" indent="-285763" algn="l" defTabSz="1143046" rtl="0" eaLnBrk="1" latinLnBrk="0" hangingPunct="1">
                <a:lnSpc>
                  <a:spcPct val="90000"/>
                </a:lnSpc>
                <a:spcBef>
                  <a:spcPts val="625"/>
                </a:spcBef>
                <a:buFont typeface="Amazon Ember Display" panose="020F0603020204020204" pitchFamily="34" charset="0"/>
                <a:buChar char="•"/>
                <a:defRPr sz="22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86423" indent="-285763" algn="l" defTabSz="1143046" rtl="0" eaLnBrk="1" latinLnBrk="0" hangingPunct="1">
                <a:lnSpc>
                  <a:spcPct val="90000"/>
                </a:lnSpc>
                <a:spcBef>
                  <a:spcPts val="625"/>
                </a:spcBef>
                <a:buFont typeface="Amazon Ember Display" panose="020F0603020204020204" pitchFamily="34" charset="0"/>
                <a:buChar char="•"/>
                <a:defRPr sz="22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57944" indent="-285763" algn="l" defTabSz="1143046" rtl="0" eaLnBrk="1" latinLnBrk="0" hangingPunct="1">
                <a:lnSpc>
                  <a:spcPct val="90000"/>
                </a:lnSpc>
                <a:spcBef>
                  <a:spcPts val="625"/>
                </a:spcBef>
                <a:buFont typeface="Amazon Ember Display" panose="020F0603020204020204" pitchFamily="34" charset="0"/>
                <a:buChar char="•"/>
                <a:defRPr sz="22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3200"/>
                </a:lnSpc>
                <a:buNone/>
              </a:pPr>
              <a:endParaRPr lang="en-US" sz="20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606" name="Content Placeholder 23">
            <a:extLst>
              <a:ext uri="{FF2B5EF4-FFF2-40B4-BE49-F238E27FC236}">
                <a16:creationId xmlns:a16="http://schemas.microsoft.com/office/drawing/2014/main" id="{B83F11E2-95D2-2F87-2A91-759E272ACA2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7560" y="4784651"/>
            <a:ext cx="7783490" cy="3535333"/>
          </a:xfrm>
        </p:spPr>
        <p:txBody>
          <a:bodyPr anchor="t"/>
          <a:lstStyle>
            <a:lvl1pPr marL="0" indent="0" algn="l" defTabSz="114304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i="0" kern="1200" cap="none" spc="0" baseline="0" dirty="0" smtClean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0" indent="0" algn="l" defTabSz="1143046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2200" b="0" i="0" kern="1200" cap="none" spc="0" baseline="0" dirty="0" smtClean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0" indent="0" algn="l" defTabSz="1143046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2200" b="0" i="0" kern="1200" cap="none" spc="0" baseline="0" dirty="0" smtClean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0" indent="0" algn="l" defTabSz="1143046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2200" b="0" i="0" kern="1200" cap="none" spc="0" baseline="0" dirty="0" smtClean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0" indent="0" algn="l" defTabSz="1143046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2200" b="0" i="0" kern="1200" cap="none" spc="0" baseline="0" dirty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608" name="Text Placeholder 13">
            <a:extLst>
              <a:ext uri="{FF2B5EF4-FFF2-40B4-BE49-F238E27FC236}">
                <a16:creationId xmlns:a16="http://schemas.microsoft.com/office/drawing/2014/main" id="{4140921F-B51D-8B20-DE64-9B9872552A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559" y="3503318"/>
            <a:ext cx="7783489" cy="1041400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4000" b="1">
                <a:latin typeface="+mj-lt"/>
              </a:defRPr>
            </a:lvl1pPr>
            <a:lvl2pPr>
              <a:buNone/>
              <a:defRPr b="1">
                <a:latin typeface="+mj-lt"/>
              </a:defRPr>
            </a:lvl2pPr>
            <a:lvl3pPr>
              <a:buNone/>
              <a:defRPr b="1">
                <a:latin typeface="+mj-lt"/>
              </a:defRPr>
            </a:lvl3pPr>
            <a:lvl4pPr>
              <a:buNone/>
              <a:defRPr b="1">
                <a:latin typeface="+mj-lt"/>
              </a:defRPr>
            </a:lvl4pPr>
            <a:lvl5pPr>
              <a:buNone/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Add Headline</a:t>
            </a:r>
          </a:p>
        </p:txBody>
      </p:sp>
      <p:sp>
        <p:nvSpPr>
          <p:cNvPr id="610" name="Oval 609">
            <a:extLst>
              <a:ext uri="{FF2B5EF4-FFF2-40B4-BE49-F238E27FC236}">
                <a16:creationId xmlns:a16="http://schemas.microsoft.com/office/drawing/2014/main" id="{2037DBF2-2A1C-D969-E8EB-897C69EE2D8A}"/>
              </a:ext>
            </a:extLst>
          </p:cNvPr>
          <p:cNvSpPr/>
          <p:nvPr userDrawn="1"/>
        </p:nvSpPr>
        <p:spPr bwMode="auto">
          <a:xfrm>
            <a:off x="617559" y="1300703"/>
            <a:ext cx="2026477" cy="2026477"/>
          </a:xfrm>
          <a:prstGeom prst="ellipse">
            <a:avLst/>
          </a:prstGeom>
          <a:solidFill>
            <a:schemeClr val="bg2"/>
          </a:solidFill>
          <a:ln w="34925" cap="rnd">
            <a:noFill/>
            <a:prstDash val="soli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Ember Modern Display Standard" panose="020B0503020204020204" pitchFamily="34" charset="0"/>
            </a:endParaRPr>
          </a:p>
        </p:txBody>
      </p:sp>
      <p:sp>
        <p:nvSpPr>
          <p:cNvPr id="611" name="Picture Placeholder 605">
            <a:extLst>
              <a:ext uri="{FF2B5EF4-FFF2-40B4-BE49-F238E27FC236}">
                <a16:creationId xmlns:a16="http://schemas.microsoft.com/office/drawing/2014/main" id="{78E52270-43F0-7A68-79B2-35C97708A64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7559" y="1288003"/>
            <a:ext cx="2026477" cy="202647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12" name="Footer Placeholder 2">
            <a:extLst>
              <a:ext uri="{FF2B5EF4-FFF2-40B4-BE49-F238E27FC236}">
                <a16:creationId xmlns:a16="http://schemas.microsoft.com/office/drawing/2014/main" id="{6654C9FC-2B12-8AB7-69FE-6CA43CCF1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646541" y="9689000"/>
            <a:ext cx="4955655" cy="30684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2026 Amazon.com, Inc. or its affiliates. All rights reserved.</a:t>
            </a:r>
            <a:endParaRPr lang="en-US" dirty="0"/>
          </a:p>
        </p:txBody>
      </p:sp>
      <p:pic>
        <p:nvPicPr>
          <p:cNvPr id="613" name="Graphic 612">
            <a:extLst>
              <a:ext uri="{FF2B5EF4-FFF2-40B4-BE49-F238E27FC236}">
                <a16:creationId xmlns:a16="http://schemas.microsoft.com/office/drawing/2014/main" id="{C972AD62-03D9-3BB2-AF32-6860FD4455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85800" y="9657930"/>
            <a:ext cx="959688" cy="32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2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816 1.23457E-6 L -2.63889E-6 1.23457E-6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0" grpId="0" animBg="1"/>
      <p:bldP spid="611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al Map with Text Off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DF09BE7-86EA-F8A8-96A5-A79DEBCA1E41}"/>
              </a:ext>
            </a:extLst>
          </p:cNvPr>
          <p:cNvGrpSpPr/>
          <p:nvPr userDrawn="1"/>
        </p:nvGrpSpPr>
        <p:grpSpPr>
          <a:xfrm>
            <a:off x="4686990" y="861007"/>
            <a:ext cx="13601010" cy="7650435"/>
            <a:chOff x="6984930" y="1641547"/>
            <a:chExt cx="11337370" cy="6377160"/>
          </a:xfrm>
          <a:solidFill>
            <a:schemeClr val="tx2"/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98C86E2-AD63-F924-49B8-245A97E1AE3F}"/>
                </a:ext>
              </a:extLst>
            </p:cNvPr>
            <p:cNvSpPr/>
            <p:nvPr/>
          </p:nvSpPr>
          <p:spPr bwMode="ltGray">
            <a:xfrm>
              <a:off x="7711310" y="2588682"/>
              <a:ext cx="1180" cy="8531"/>
            </a:xfrm>
            <a:custGeom>
              <a:avLst/>
              <a:gdLst>
                <a:gd name="connsiteX0" fmla="*/ 436 w 1180"/>
                <a:gd name="connsiteY0" fmla="*/ 0 h 8531"/>
                <a:gd name="connsiteX1" fmla="*/ 165 w 1180"/>
                <a:gd name="connsiteY1" fmla="*/ 2167 h 8531"/>
                <a:gd name="connsiteX2" fmla="*/ 707 w 1180"/>
                <a:gd name="connsiteY2" fmla="*/ 8532 h 8531"/>
                <a:gd name="connsiteX3" fmla="*/ 1181 w 1180"/>
                <a:gd name="connsiteY3" fmla="*/ 1219 h 8531"/>
                <a:gd name="connsiteX4" fmla="*/ 436 w 1180"/>
                <a:gd name="connsiteY4" fmla="*/ 0 h 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0" h="8531">
                  <a:moveTo>
                    <a:pt x="436" y="0"/>
                  </a:moveTo>
                  <a:cubicBezTo>
                    <a:pt x="436" y="339"/>
                    <a:pt x="368" y="948"/>
                    <a:pt x="165" y="2167"/>
                  </a:cubicBezTo>
                  <a:cubicBezTo>
                    <a:pt x="-241" y="4605"/>
                    <a:pt x="165" y="6501"/>
                    <a:pt x="707" y="8532"/>
                  </a:cubicBezTo>
                  <a:cubicBezTo>
                    <a:pt x="639" y="5959"/>
                    <a:pt x="842" y="3318"/>
                    <a:pt x="1181" y="1219"/>
                  </a:cubicBezTo>
                  <a:cubicBezTo>
                    <a:pt x="639" y="880"/>
                    <a:pt x="504" y="339"/>
                    <a:pt x="436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9D3B6B4-8BB8-ED3C-7948-839D962615EE}"/>
                </a:ext>
              </a:extLst>
            </p:cNvPr>
            <p:cNvSpPr/>
            <p:nvPr/>
          </p:nvSpPr>
          <p:spPr bwMode="ltGray">
            <a:xfrm>
              <a:off x="10591034" y="3003974"/>
              <a:ext cx="4540" cy="6366"/>
            </a:xfrm>
            <a:custGeom>
              <a:avLst/>
              <a:gdLst>
                <a:gd name="connsiteX0" fmla="*/ 4131 w 4540"/>
                <a:gd name="connsiteY0" fmla="*/ 340 h 6366"/>
                <a:gd name="connsiteX1" fmla="*/ 0 w 4540"/>
                <a:gd name="connsiteY1" fmla="*/ 6367 h 6366"/>
                <a:gd name="connsiteX2" fmla="*/ 4131 w 4540"/>
                <a:gd name="connsiteY2" fmla="*/ 340 h 6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40" h="6366">
                  <a:moveTo>
                    <a:pt x="4131" y="340"/>
                  </a:moveTo>
                  <a:cubicBezTo>
                    <a:pt x="2912" y="-1149"/>
                    <a:pt x="1558" y="2507"/>
                    <a:pt x="0" y="6367"/>
                  </a:cubicBezTo>
                  <a:cubicBezTo>
                    <a:pt x="2777" y="4268"/>
                    <a:pt x="5620" y="2236"/>
                    <a:pt x="4131" y="34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CBF8C85-71BC-4A91-1916-FB1EE4B52F68}"/>
                </a:ext>
              </a:extLst>
            </p:cNvPr>
            <p:cNvSpPr/>
            <p:nvPr/>
          </p:nvSpPr>
          <p:spPr bwMode="ltGray">
            <a:xfrm>
              <a:off x="8795568" y="2501580"/>
              <a:ext cx="896" cy="4016"/>
            </a:xfrm>
            <a:custGeom>
              <a:avLst/>
              <a:gdLst>
                <a:gd name="connsiteX0" fmla="*/ 422 w 896"/>
                <a:gd name="connsiteY0" fmla="*/ 1037 h 4016"/>
                <a:gd name="connsiteX1" fmla="*/ 354 w 896"/>
                <a:gd name="connsiteY1" fmla="*/ 3543 h 4016"/>
                <a:gd name="connsiteX2" fmla="*/ 896 w 896"/>
                <a:gd name="connsiteY2" fmla="*/ 4017 h 4016"/>
                <a:gd name="connsiteX3" fmla="*/ 422 w 896"/>
                <a:gd name="connsiteY3" fmla="*/ 1037 h 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6" h="4016">
                  <a:moveTo>
                    <a:pt x="422" y="1037"/>
                  </a:moveTo>
                  <a:cubicBezTo>
                    <a:pt x="1302" y="-1197"/>
                    <a:pt x="-797" y="428"/>
                    <a:pt x="354" y="3543"/>
                  </a:cubicBezTo>
                  <a:cubicBezTo>
                    <a:pt x="422" y="3746"/>
                    <a:pt x="693" y="3881"/>
                    <a:pt x="896" y="4017"/>
                  </a:cubicBezTo>
                  <a:cubicBezTo>
                    <a:pt x="422" y="2730"/>
                    <a:pt x="151" y="1647"/>
                    <a:pt x="422" y="10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78BE43A-6AEB-199F-804E-9C4046617665}"/>
                </a:ext>
              </a:extLst>
            </p:cNvPr>
            <p:cNvSpPr/>
            <p:nvPr/>
          </p:nvSpPr>
          <p:spPr bwMode="ltGray">
            <a:xfrm>
              <a:off x="8756648" y="2516847"/>
              <a:ext cx="412" cy="4594"/>
            </a:xfrm>
            <a:custGeom>
              <a:avLst/>
              <a:gdLst>
                <a:gd name="connsiteX0" fmla="*/ 0 w 412"/>
                <a:gd name="connsiteY0" fmla="*/ 396 h 4594"/>
                <a:gd name="connsiteX1" fmla="*/ 68 w 412"/>
                <a:gd name="connsiteY1" fmla="*/ 4594 h 4594"/>
                <a:gd name="connsiteX2" fmla="*/ 0 w 412"/>
                <a:gd name="connsiteY2" fmla="*/ 396 h 4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2" h="4594">
                  <a:moveTo>
                    <a:pt x="0" y="396"/>
                  </a:moveTo>
                  <a:cubicBezTo>
                    <a:pt x="0" y="1073"/>
                    <a:pt x="0" y="2698"/>
                    <a:pt x="68" y="4594"/>
                  </a:cubicBezTo>
                  <a:cubicBezTo>
                    <a:pt x="880" y="1615"/>
                    <a:pt x="0" y="-1026"/>
                    <a:pt x="0" y="39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0B710F2-BD85-7FE9-B942-A41FD3587D4C}"/>
                </a:ext>
              </a:extLst>
            </p:cNvPr>
            <p:cNvSpPr/>
            <p:nvPr/>
          </p:nvSpPr>
          <p:spPr bwMode="ltGray">
            <a:xfrm>
              <a:off x="7712490" y="2585344"/>
              <a:ext cx="2698" cy="4760"/>
            </a:xfrm>
            <a:custGeom>
              <a:avLst/>
              <a:gdLst>
                <a:gd name="connsiteX0" fmla="*/ 948 w 2698"/>
                <a:gd name="connsiteY0" fmla="*/ 901 h 4760"/>
                <a:gd name="connsiteX1" fmla="*/ 0 w 2698"/>
                <a:gd name="connsiteY1" fmla="*/ 4558 h 4760"/>
                <a:gd name="connsiteX2" fmla="*/ 948 w 2698"/>
                <a:gd name="connsiteY2" fmla="*/ 4761 h 4760"/>
                <a:gd name="connsiteX3" fmla="*/ 948 w 2698"/>
                <a:gd name="connsiteY3" fmla="*/ 901 h 4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98" h="4760">
                  <a:moveTo>
                    <a:pt x="948" y="901"/>
                  </a:moveTo>
                  <a:cubicBezTo>
                    <a:pt x="609" y="1646"/>
                    <a:pt x="271" y="2933"/>
                    <a:pt x="0" y="4558"/>
                  </a:cubicBezTo>
                  <a:cubicBezTo>
                    <a:pt x="271" y="4693"/>
                    <a:pt x="542" y="4761"/>
                    <a:pt x="948" y="4761"/>
                  </a:cubicBezTo>
                  <a:cubicBezTo>
                    <a:pt x="3792" y="4761"/>
                    <a:pt x="2709" y="-2485"/>
                    <a:pt x="948" y="90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9ABBE5E-5209-3A30-0FE2-234BB713787E}"/>
                </a:ext>
              </a:extLst>
            </p:cNvPr>
            <p:cNvSpPr/>
            <p:nvPr/>
          </p:nvSpPr>
          <p:spPr bwMode="ltGray">
            <a:xfrm>
              <a:off x="7947595" y="3125116"/>
              <a:ext cx="1421" cy="284"/>
            </a:xfrm>
            <a:custGeom>
              <a:avLst/>
              <a:gdLst>
                <a:gd name="connsiteX0" fmla="*/ 1422 w 1421"/>
                <a:gd name="connsiteY0" fmla="*/ 0 h 284"/>
                <a:gd name="connsiteX1" fmla="*/ 1422 w 1421"/>
                <a:gd name="connsiteY1" fmla="*/ 0 h 284"/>
                <a:gd name="connsiteX2" fmla="*/ 1422 w 1421"/>
                <a:gd name="connsiteY2" fmla="*/ 0 h 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" h="284">
                  <a:moveTo>
                    <a:pt x="1422" y="0"/>
                  </a:moveTo>
                  <a:cubicBezTo>
                    <a:pt x="-948" y="271"/>
                    <a:pt x="67" y="474"/>
                    <a:pt x="1422" y="0"/>
                  </a:cubicBezTo>
                  <a:lnTo>
                    <a:pt x="1422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EA313774-C8B2-BB9E-F100-8164DD6E9387}"/>
                </a:ext>
              </a:extLst>
            </p:cNvPr>
            <p:cNvSpPr/>
            <p:nvPr/>
          </p:nvSpPr>
          <p:spPr bwMode="ltGray">
            <a:xfrm>
              <a:off x="7712016" y="2597214"/>
              <a:ext cx="1218" cy="7177"/>
            </a:xfrm>
            <a:custGeom>
              <a:avLst/>
              <a:gdLst>
                <a:gd name="connsiteX0" fmla="*/ 1219 w 1218"/>
                <a:gd name="connsiteY0" fmla="*/ 7178 h 7177"/>
                <a:gd name="connsiteX1" fmla="*/ 0 w 1218"/>
                <a:gd name="connsiteY1" fmla="*/ 0 h 7177"/>
                <a:gd name="connsiteX2" fmla="*/ 1219 w 1218"/>
                <a:gd name="connsiteY2" fmla="*/ 7178 h 7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8" h="7177">
                  <a:moveTo>
                    <a:pt x="1219" y="7178"/>
                  </a:moveTo>
                  <a:cubicBezTo>
                    <a:pt x="1151" y="4198"/>
                    <a:pt x="542" y="2031"/>
                    <a:pt x="0" y="0"/>
                  </a:cubicBezTo>
                  <a:cubicBezTo>
                    <a:pt x="68" y="2844"/>
                    <a:pt x="406" y="5485"/>
                    <a:pt x="1219" y="71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AB50D61-1A3A-ED49-A320-361163E960A6}"/>
                </a:ext>
              </a:extLst>
            </p:cNvPr>
            <p:cNvSpPr/>
            <p:nvPr/>
          </p:nvSpPr>
          <p:spPr bwMode="ltGray">
            <a:xfrm>
              <a:off x="10089431" y="7880083"/>
              <a:ext cx="9714" cy="10305"/>
            </a:xfrm>
            <a:custGeom>
              <a:avLst/>
              <a:gdLst>
                <a:gd name="connsiteX0" fmla="*/ 7761 w 9714"/>
                <a:gd name="connsiteY0" fmla="*/ 4618 h 10305"/>
                <a:gd name="connsiteX1" fmla="*/ 1125 w 9714"/>
                <a:gd name="connsiteY1" fmla="*/ 2722 h 10305"/>
                <a:gd name="connsiteX2" fmla="*/ 9657 w 9714"/>
                <a:gd name="connsiteY2" fmla="*/ 10306 h 10305"/>
                <a:gd name="connsiteX3" fmla="*/ 7761 w 9714"/>
                <a:gd name="connsiteY3" fmla="*/ 4618 h 10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4" h="10305">
                  <a:moveTo>
                    <a:pt x="7761" y="4618"/>
                  </a:moveTo>
                  <a:cubicBezTo>
                    <a:pt x="2818" y="487"/>
                    <a:pt x="-2328" y="-2357"/>
                    <a:pt x="1125" y="2722"/>
                  </a:cubicBezTo>
                  <a:cubicBezTo>
                    <a:pt x="3360" y="6040"/>
                    <a:pt x="6746" y="8545"/>
                    <a:pt x="9657" y="10306"/>
                  </a:cubicBezTo>
                  <a:cubicBezTo>
                    <a:pt x="9793" y="8477"/>
                    <a:pt x="9860" y="6378"/>
                    <a:pt x="7761" y="461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BDB3028-A535-45B4-21BD-FDBD31944D45}"/>
                </a:ext>
              </a:extLst>
            </p:cNvPr>
            <p:cNvSpPr/>
            <p:nvPr/>
          </p:nvSpPr>
          <p:spPr bwMode="ltGray">
            <a:xfrm>
              <a:off x="7655119" y="2796227"/>
              <a:ext cx="220" cy="3859"/>
            </a:xfrm>
            <a:custGeom>
              <a:avLst/>
              <a:gdLst>
                <a:gd name="connsiteX0" fmla="*/ 17 w 220"/>
                <a:gd name="connsiteY0" fmla="*/ 271 h 3859"/>
                <a:gd name="connsiteX1" fmla="*/ 85 w 220"/>
                <a:gd name="connsiteY1" fmla="*/ 3725 h 3859"/>
                <a:gd name="connsiteX2" fmla="*/ 220 w 220"/>
                <a:gd name="connsiteY2" fmla="*/ 3860 h 3859"/>
                <a:gd name="connsiteX3" fmla="*/ 17 w 220"/>
                <a:gd name="connsiteY3" fmla="*/ 271 h 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" h="3859">
                  <a:moveTo>
                    <a:pt x="17" y="271"/>
                  </a:moveTo>
                  <a:cubicBezTo>
                    <a:pt x="17" y="-812"/>
                    <a:pt x="-51" y="1558"/>
                    <a:pt x="85" y="3725"/>
                  </a:cubicBezTo>
                  <a:cubicBezTo>
                    <a:pt x="152" y="3792"/>
                    <a:pt x="152" y="3792"/>
                    <a:pt x="220" y="3860"/>
                  </a:cubicBezTo>
                  <a:cubicBezTo>
                    <a:pt x="17" y="2574"/>
                    <a:pt x="17" y="1287"/>
                    <a:pt x="17" y="27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19FA731-5E58-21F8-0171-35BE93FEAF47}"/>
                </a:ext>
              </a:extLst>
            </p:cNvPr>
            <p:cNvSpPr/>
            <p:nvPr/>
          </p:nvSpPr>
          <p:spPr bwMode="ltGray">
            <a:xfrm>
              <a:off x="8407558" y="3518289"/>
              <a:ext cx="3813" cy="2212"/>
            </a:xfrm>
            <a:custGeom>
              <a:avLst/>
              <a:gdLst>
                <a:gd name="connsiteX0" fmla="*/ 1240 w 3813"/>
                <a:gd name="connsiteY0" fmla="*/ 46 h 2212"/>
                <a:gd name="connsiteX1" fmla="*/ 3813 w 3813"/>
                <a:gd name="connsiteY1" fmla="*/ 2213 h 2212"/>
                <a:gd name="connsiteX2" fmla="*/ 1240 w 3813"/>
                <a:gd name="connsiteY2" fmla="*/ 46 h 2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3" h="2212">
                  <a:moveTo>
                    <a:pt x="1240" y="46"/>
                  </a:moveTo>
                  <a:cubicBezTo>
                    <a:pt x="-1672" y="-361"/>
                    <a:pt x="1105" y="2077"/>
                    <a:pt x="3813" y="2213"/>
                  </a:cubicBezTo>
                  <a:cubicBezTo>
                    <a:pt x="3069" y="1061"/>
                    <a:pt x="2256" y="181"/>
                    <a:pt x="1240" y="4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BCDE958-099F-61F5-2B72-63E35E02FDBE}"/>
                </a:ext>
              </a:extLst>
            </p:cNvPr>
            <p:cNvSpPr/>
            <p:nvPr/>
          </p:nvSpPr>
          <p:spPr bwMode="ltGray">
            <a:xfrm>
              <a:off x="10176044" y="3198587"/>
              <a:ext cx="10329" cy="20111"/>
            </a:xfrm>
            <a:custGeom>
              <a:avLst/>
              <a:gdLst>
                <a:gd name="connsiteX0" fmla="*/ 5724 w 10329"/>
                <a:gd name="connsiteY0" fmla="*/ 20111 h 20111"/>
                <a:gd name="connsiteX1" fmla="*/ 8771 w 10329"/>
                <a:gd name="connsiteY1" fmla="*/ 6230 h 20111"/>
                <a:gd name="connsiteX2" fmla="*/ 10329 w 10329"/>
                <a:gd name="connsiteY2" fmla="*/ 0 h 20111"/>
                <a:gd name="connsiteX3" fmla="*/ 104 w 10329"/>
                <a:gd name="connsiteY3" fmla="*/ 1693 h 20111"/>
                <a:gd name="connsiteX4" fmla="*/ 5724 w 10329"/>
                <a:gd name="connsiteY4" fmla="*/ 20111 h 20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29" h="20111">
                  <a:moveTo>
                    <a:pt x="5724" y="20111"/>
                  </a:moveTo>
                  <a:cubicBezTo>
                    <a:pt x="5927" y="15507"/>
                    <a:pt x="6537" y="10699"/>
                    <a:pt x="8771" y="6230"/>
                  </a:cubicBezTo>
                  <a:cubicBezTo>
                    <a:pt x="9381" y="4943"/>
                    <a:pt x="9923" y="2370"/>
                    <a:pt x="10329" y="0"/>
                  </a:cubicBezTo>
                  <a:cubicBezTo>
                    <a:pt x="7485" y="609"/>
                    <a:pt x="307" y="1016"/>
                    <a:pt x="104" y="1693"/>
                  </a:cubicBezTo>
                  <a:cubicBezTo>
                    <a:pt x="-844" y="4537"/>
                    <a:pt x="4979" y="12663"/>
                    <a:pt x="5724" y="2011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55C3F4E-3D80-2F24-DC3B-BCF4B0EEFD3E}"/>
                </a:ext>
              </a:extLst>
            </p:cNvPr>
            <p:cNvSpPr/>
            <p:nvPr/>
          </p:nvSpPr>
          <p:spPr bwMode="ltGray">
            <a:xfrm>
              <a:off x="7919984" y="2505664"/>
              <a:ext cx="3639" cy="7787"/>
            </a:xfrm>
            <a:custGeom>
              <a:avLst/>
              <a:gdLst>
                <a:gd name="connsiteX0" fmla="*/ 2150 w 3639"/>
                <a:gd name="connsiteY0" fmla="*/ 2099 h 7787"/>
                <a:gd name="connsiteX1" fmla="*/ 2489 w 3639"/>
                <a:gd name="connsiteY1" fmla="*/ 0 h 7787"/>
                <a:gd name="connsiteX2" fmla="*/ 254 w 3639"/>
                <a:gd name="connsiteY2" fmla="*/ 3927 h 7787"/>
                <a:gd name="connsiteX3" fmla="*/ 1676 w 3639"/>
                <a:gd name="connsiteY3" fmla="*/ 7787 h 7787"/>
                <a:gd name="connsiteX4" fmla="*/ 3640 w 3639"/>
                <a:gd name="connsiteY4" fmla="*/ 4605 h 7787"/>
                <a:gd name="connsiteX5" fmla="*/ 2150 w 3639"/>
                <a:gd name="connsiteY5" fmla="*/ 2099 h 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39" h="7787">
                  <a:moveTo>
                    <a:pt x="2150" y="2099"/>
                  </a:moveTo>
                  <a:cubicBezTo>
                    <a:pt x="2150" y="1557"/>
                    <a:pt x="2285" y="813"/>
                    <a:pt x="2489" y="0"/>
                  </a:cubicBezTo>
                  <a:cubicBezTo>
                    <a:pt x="1812" y="1151"/>
                    <a:pt x="1067" y="2302"/>
                    <a:pt x="254" y="3927"/>
                  </a:cubicBezTo>
                  <a:cubicBezTo>
                    <a:pt x="-423" y="5214"/>
                    <a:pt x="322" y="6501"/>
                    <a:pt x="1676" y="7787"/>
                  </a:cubicBezTo>
                  <a:cubicBezTo>
                    <a:pt x="2285" y="6839"/>
                    <a:pt x="2963" y="5823"/>
                    <a:pt x="3640" y="4605"/>
                  </a:cubicBezTo>
                  <a:cubicBezTo>
                    <a:pt x="2760" y="3657"/>
                    <a:pt x="2150" y="2844"/>
                    <a:pt x="2150" y="209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C87D44D-3F4E-232F-510D-1325D7805EBF}"/>
                </a:ext>
              </a:extLst>
            </p:cNvPr>
            <p:cNvSpPr/>
            <p:nvPr/>
          </p:nvSpPr>
          <p:spPr bwMode="ltGray">
            <a:xfrm>
              <a:off x="10587150" y="3010341"/>
              <a:ext cx="3883" cy="6906"/>
            </a:xfrm>
            <a:custGeom>
              <a:avLst/>
              <a:gdLst>
                <a:gd name="connsiteX0" fmla="*/ 498 w 3883"/>
                <a:gd name="connsiteY0" fmla="*/ 3250 h 6906"/>
                <a:gd name="connsiteX1" fmla="*/ 227 w 3883"/>
                <a:gd name="connsiteY1" fmla="*/ 6907 h 6906"/>
                <a:gd name="connsiteX2" fmla="*/ 3884 w 3883"/>
                <a:gd name="connsiteY2" fmla="*/ 0 h 6906"/>
                <a:gd name="connsiteX3" fmla="*/ 498 w 3883"/>
                <a:gd name="connsiteY3" fmla="*/ 3250 h 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3" h="6906">
                  <a:moveTo>
                    <a:pt x="498" y="3250"/>
                  </a:moveTo>
                  <a:cubicBezTo>
                    <a:pt x="-111" y="4130"/>
                    <a:pt x="-111" y="5417"/>
                    <a:pt x="227" y="6907"/>
                  </a:cubicBezTo>
                  <a:cubicBezTo>
                    <a:pt x="1582" y="5891"/>
                    <a:pt x="2801" y="2912"/>
                    <a:pt x="3884" y="0"/>
                  </a:cubicBezTo>
                  <a:cubicBezTo>
                    <a:pt x="2530" y="1083"/>
                    <a:pt x="1243" y="2167"/>
                    <a:pt x="498" y="325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D563DE7-4831-6B7E-D470-891BF70C0ADF}"/>
                </a:ext>
              </a:extLst>
            </p:cNvPr>
            <p:cNvSpPr/>
            <p:nvPr/>
          </p:nvSpPr>
          <p:spPr bwMode="ltGray">
            <a:xfrm>
              <a:off x="10693012" y="6933015"/>
              <a:ext cx="609" cy="838"/>
            </a:xfrm>
            <a:custGeom>
              <a:avLst/>
              <a:gdLst>
                <a:gd name="connsiteX0" fmla="*/ 0 w 609"/>
                <a:gd name="connsiteY0" fmla="*/ 839 h 838"/>
                <a:gd name="connsiteX1" fmla="*/ 610 w 609"/>
                <a:gd name="connsiteY1" fmla="*/ 26 h 838"/>
                <a:gd name="connsiteX2" fmla="*/ 0 w 609"/>
                <a:gd name="connsiteY2" fmla="*/ 839 h 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" h="838">
                  <a:moveTo>
                    <a:pt x="0" y="839"/>
                  </a:moveTo>
                  <a:cubicBezTo>
                    <a:pt x="339" y="568"/>
                    <a:pt x="610" y="297"/>
                    <a:pt x="610" y="26"/>
                  </a:cubicBezTo>
                  <a:cubicBezTo>
                    <a:pt x="542" y="-109"/>
                    <a:pt x="339" y="297"/>
                    <a:pt x="0" y="83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2B7E68B-2A2E-363B-886E-B500F0D4D2F4}"/>
                </a:ext>
              </a:extLst>
            </p:cNvPr>
            <p:cNvSpPr/>
            <p:nvPr/>
          </p:nvSpPr>
          <p:spPr bwMode="ltGray">
            <a:xfrm>
              <a:off x="7440554" y="2174822"/>
              <a:ext cx="3756359" cy="5843885"/>
            </a:xfrm>
            <a:custGeom>
              <a:avLst/>
              <a:gdLst>
                <a:gd name="connsiteX0" fmla="*/ 3749213 w 3756359"/>
                <a:gd name="connsiteY0" fmla="*/ 3896823 h 5843885"/>
                <a:gd name="connsiteX1" fmla="*/ 3740342 w 3756359"/>
                <a:gd name="connsiteY1" fmla="*/ 3881655 h 5843885"/>
                <a:gd name="connsiteX2" fmla="*/ 3732758 w 3756359"/>
                <a:gd name="connsiteY2" fmla="*/ 3852199 h 5843885"/>
                <a:gd name="connsiteX3" fmla="*/ 3730320 w 3756359"/>
                <a:gd name="connsiteY3" fmla="*/ 3837302 h 5843885"/>
                <a:gd name="connsiteX4" fmla="*/ 3696802 w 3756359"/>
                <a:gd name="connsiteY4" fmla="*/ 3837099 h 5843885"/>
                <a:gd name="connsiteX5" fmla="*/ 3675607 w 3756359"/>
                <a:gd name="connsiteY5" fmla="*/ 3841906 h 5843885"/>
                <a:gd name="connsiteX6" fmla="*/ 3672628 w 3756359"/>
                <a:gd name="connsiteY6" fmla="*/ 3827551 h 5843885"/>
                <a:gd name="connsiteX7" fmla="*/ 3656037 w 3756359"/>
                <a:gd name="connsiteY7" fmla="*/ 3813263 h 5843885"/>
                <a:gd name="connsiteX8" fmla="*/ 3602814 w 3756359"/>
                <a:gd name="connsiteY8" fmla="*/ 3770806 h 5843885"/>
                <a:gd name="connsiteX9" fmla="*/ 3585208 w 3756359"/>
                <a:gd name="connsiteY9" fmla="*/ 3769520 h 5843885"/>
                <a:gd name="connsiteX10" fmla="*/ 3556361 w 3756359"/>
                <a:gd name="connsiteY10" fmla="*/ 3773650 h 5843885"/>
                <a:gd name="connsiteX11" fmla="*/ 3538688 w 3756359"/>
                <a:gd name="connsiteY11" fmla="*/ 3775140 h 5843885"/>
                <a:gd name="connsiteX12" fmla="*/ 3522978 w 3756359"/>
                <a:gd name="connsiteY12" fmla="*/ 3768572 h 5843885"/>
                <a:gd name="connsiteX13" fmla="*/ 3491830 w 3756359"/>
                <a:gd name="connsiteY13" fmla="*/ 3757060 h 5843885"/>
                <a:gd name="connsiteX14" fmla="*/ 3477881 w 3756359"/>
                <a:gd name="connsiteY14" fmla="*/ 3750289 h 5843885"/>
                <a:gd name="connsiteX15" fmla="*/ 3462983 w 3756359"/>
                <a:gd name="connsiteY15" fmla="*/ 3755706 h 5843885"/>
                <a:gd name="connsiteX16" fmla="*/ 3450727 w 3756359"/>
                <a:gd name="connsiteY16" fmla="*/ 3769926 h 5843885"/>
                <a:gd name="connsiteX17" fmla="*/ 3442059 w 3756359"/>
                <a:gd name="connsiteY17" fmla="*/ 3767556 h 5843885"/>
                <a:gd name="connsiteX18" fmla="*/ 3434340 w 3756359"/>
                <a:gd name="connsiteY18" fmla="*/ 3741960 h 5843885"/>
                <a:gd name="connsiteX19" fmla="*/ 3407051 w 3756359"/>
                <a:gd name="connsiteY19" fmla="*/ 3716093 h 5843885"/>
                <a:gd name="connsiteX20" fmla="*/ 3407525 w 3756359"/>
                <a:gd name="connsiteY20" fmla="*/ 3736746 h 5843885"/>
                <a:gd name="connsiteX21" fmla="*/ 3391815 w 3756359"/>
                <a:gd name="connsiteY21" fmla="*/ 3718395 h 5843885"/>
                <a:gd name="connsiteX22" fmla="*/ 3324439 w 3756359"/>
                <a:gd name="connsiteY22" fmla="*/ 3693612 h 5843885"/>
                <a:gd name="connsiteX23" fmla="*/ 3303042 w 3756359"/>
                <a:gd name="connsiteY23" fmla="*/ 3696862 h 5843885"/>
                <a:gd name="connsiteX24" fmla="*/ 3294577 w 3756359"/>
                <a:gd name="connsiteY24" fmla="*/ 3681965 h 5843885"/>
                <a:gd name="connsiteX25" fmla="*/ 3276091 w 3756359"/>
                <a:gd name="connsiteY25" fmla="*/ 3678985 h 5843885"/>
                <a:gd name="connsiteX26" fmla="*/ 3272028 w 3756359"/>
                <a:gd name="connsiteY26" fmla="*/ 3678715 h 5843885"/>
                <a:gd name="connsiteX27" fmla="*/ 3279477 w 3756359"/>
                <a:gd name="connsiteY27" fmla="*/ 3675397 h 5843885"/>
                <a:gd name="connsiteX28" fmla="*/ 3276633 w 3756359"/>
                <a:gd name="connsiteY28" fmla="*/ 3663208 h 5843885"/>
                <a:gd name="connsiteX29" fmla="*/ 3275617 w 3756359"/>
                <a:gd name="connsiteY29" fmla="*/ 3673975 h 5843885"/>
                <a:gd name="connsiteX30" fmla="*/ 3262413 w 3756359"/>
                <a:gd name="connsiteY30" fmla="*/ 3668219 h 5843885"/>
                <a:gd name="connsiteX31" fmla="*/ 3259704 w 3756359"/>
                <a:gd name="connsiteY31" fmla="*/ 3672146 h 5843885"/>
                <a:gd name="connsiteX32" fmla="*/ 3259975 w 3756359"/>
                <a:gd name="connsiteY32" fmla="*/ 3665442 h 5843885"/>
                <a:gd name="connsiteX33" fmla="*/ 3240270 w 3756359"/>
                <a:gd name="connsiteY33" fmla="*/ 3661650 h 5843885"/>
                <a:gd name="connsiteX34" fmla="*/ 3237900 w 3756359"/>
                <a:gd name="connsiteY34" fmla="*/ 3656707 h 5843885"/>
                <a:gd name="connsiteX35" fmla="*/ 3233837 w 3756359"/>
                <a:gd name="connsiteY35" fmla="*/ 3654405 h 5843885"/>
                <a:gd name="connsiteX36" fmla="*/ 3235259 w 3756359"/>
                <a:gd name="connsiteY36" fmla="*/ 3653457 h 5843885"/>
                <a:gd name="connsiteX37" fmla="*/ 3239525 w 3756359"/>
                <a:gd name="connsiteY37" fmla="*/ 3648582 h 5843885"/>
                <a:gd name="connsiteX38" fmla="*/ 3244807 w 3756359"/>
                <a:gd name="connsiteY38" fmla="*/ 3656775 h 5843885"/>
                <a:gd name="connsiteX39" fmla="*/ 3246568 w 3756359"/>
                <a:gd name="connsiteY39" fmla="*/ 3657858 h 5843885"/>
                <a:gd name="connsiteX40" fmla="*/ 3240948 w 3756359"/>
                <a:gd name="connsiteY40" fmla="*/ 3645873 h 5843885"/>
                <a:gd name="connsiteX41" fmla="*/ 3244807 w 3756359"/>
                <a:gd name="connsiteY41" fmla="*/ 3627997 h 5843885"/>
                <a:gd name="connsiteX42" fmla="*/ 3240406 w 3756359"/>
                <a:gd name="connsiteY42" fmla="*/ 3612151 h 5843885"/>
                <a:gd name="connsiteX43" fmla="*/ 3233770 w 3756359"/>
                <a:gd name="connsiteY43" fmla="*/ 3591160 h 5843885"/>
                <a:gd name="connsiteX44" fmla="*/ 3227269 w 3756359"/>
                <a:gd name="connsiteY44" fmla="*/ 3580461 h 5843885"/>
                <a:gd name="connsiteX45" fmla="*/ 3203772 w 3756359"/>
                <a:gd name="connsiteY45" fmla="*/ 3576533 h 5843885"/>
                <a:gd name="connsiteX46" fmla="*/ 3214674 w 3756359"/>
                <a:gd name="connsiteY46" fmla="*/ 3550328 h 5843885"/>
                <a:gd name="connsiteX47" fmla="*/ 3212846 w 3756359"/>
                <a:gd name="connsiteY47" fmla="*/ 3534415 h 5843885"/>
                <a:gd name="connsiteX48" fmla="*/ 3194563 w 3756359"/>
                <a:gd name="connsiteY48" fmla="*/ 3521685 h 5843885"/>
                <a:gd name="connsiteX49" fmla="*/ 3176889 w 3756359"/>
                <a:gd name="connsiteY49" fmla="*/ 3525680 h 5843885"/>
                <a:gd name="connsiteX50" fmla="*/ 3172082 w 3756359"/>
                <a:gd name="connsiteY50" fmla="*/ 3509835 h 5843885"/>
                <a:gd name="connsiteX51" fmla="*/ 3159893 w 3756359"/>
                <a:gd name="connsiteY51" fmla="*/ 3494937 h 5843885"/>
                <a:gd name="connsiteX52" fmla="*/ 3148585 w 3756359"/>
                <a:gd name="connsiteY52" fmla="*/ 3498052 h 5843885"/>
                <a:gd name="connsiteX53" fmla="*/ 3136396 w 3756359"/>
                <a:gd name="connsiteY53" fmla="*/ 3479363 h 5843885"/>
                <a:gd name="connsiteX54" fmla="*/ 3113373 w 3756359"/>
                <a:gd name="connsiteY54" fmla="*/ 3491552 h 5843885"/>
                <a:gd name="connsiteX55" fmla="*/ 3100846 w 3756359"/>
                <a:gd name="connsiteY55" fmla="*/ 3481665 h 5843885"/>
                <a:gd name="connsiteX56" fmla="*/ 3060894 w 3756359"/>
                <a:gd name="connsiteY56" fmla="*/ 3480718 h 5843885"/>
                <a:gd name="connsiteX57" fmla="*/ 3012005 w 3756359"/>
                <a:gd name="connsiteY57" fmla="*/ 3470967 h 5843885"/>
                <a:gd name="connsiteX58" fmla="*/ 3006181 w 3756359"/>
                <a:gd name="connsiteY58" fmla="*/ 3458033 h 5843885"/>
                <a:gd name="connsiteX59" fmla="*/ 2995753 w 3756359"/>
                <a:gd name="connsiteY59" fmla="*/ 3451803 h 5843885"/>
                <a:gd name="connsiteX60" fmla="*/ 2976861 w 3756359"/>
                <a:gd name="connsiteY60" fmla="*/ 3444964 h 5843885"/>
                <a:gd name="connsiteX61" fmla="*/ 2975033 w 3756359"/>
                <a:gd name="connsiteY61" fmla="*/ 3449772 h 5843885"/>
                <a:gd name="connsiteX62" fmla="*/ 2966433 w 3756359"/>
                <a:gd name="connsiteY62" fmla="*/ 3447808 h 5843885"/>
                <a:gd name="connsiteX63" fmla="*/ 2962099 w 3756359"/>
                <a:gd name="connsiteY63" fmla="*/ 3434536 h 5843885"/>
                <a:gd name="connsiteX64" fmla="*/ 2956208 w 3756359"/>
                <a:gd name="connsiteY64" fmla="*/ 3423025 h 5843885"/>
                <a:gd name="connsiteX65" fmla="*/ 2954922 w 3756359"/>
                <a:gd name="connsiteY65" fmla="*/ 3408195 h 5843885"/>
                <a:gd name="connsiteX66" fmla="*/ 2936639 w 3756359"/>
                <a:gd name="connsiteY66" fmla="*/ 3401288 h 5843885"/>
                <a:gd name="connsiteX67" fmla="*/ 2927836 w 3756359"/>
                <a:gd name="connsiteY67" fmla="*/ 3392756 h 5843885"/>
                <a:gd name="connsiteX68" fmla="*/ 2912532 w 3756359"/>
                <a:gd name="connsiteY68" fmla="*/ 3390048 h 5843885"/>
                <a:gd name="connsiteX69" fmla="*/ 2890322 w 3756359"/>
                <a:gd name="connsiteY69" fmla="*/ 3385308 h 5843885"/>
                <a:gd name="connsiteX70" fmla="*/ 2885446 w 3756359"/>
                <a:gd name="connsiteY70" fmla="*/ 3373999 h 5843885"/>
                <a:gd name="connsiteX71" fmla="*/ 2883482 w 3756359"/>
                <a:gd name="connsiteY71" fmla="*/ 3352669 h 5843885"/>
                <a:gd name="connsiteX72" fmla="*/ 2863642 w 3756359"/>
                <a:gd name="connsiteY72" fmla="*/ 3340074 h 5843885"/>
                <a:gd name="connsiteX73" fmla="*/ 2845224 w 3756359"/>
                <a:gd name="connsiteY73" fmla="*/ 3350232 h 5843885"/>
                <a:gd name="connsiteX74" fmla="*/ 2833306 w 3756359"/>
                <a:gd name="connsiteY74" fmla="*/ 3340345 h 5843885"/>
                <a:gd name="connsiteX75" fmla="*/ 2823691 w 3756359"/>
                <a:gd name="connsiteY75" fmla="*/ 3321317 h 5843885"/>
                <a:gd name="connsiteX76" fmla="*/ 2823623 w 3756359"/>
                <a:gd name="connsiteY76" fmla="*/ 3318203 h 5843885"/>
                <a:gd name="connsiteX77" fmla="*/ 2824706 w 3756359"/>
                <a:gd name="connsiteY77" fmla="*/ 3319354 h 5843885"/>
                <a:gd name="connsiteX78" fmla="*/ 2842515 w 3756359"/>
                <a:gd name="connsiteY78" fmla="*/ 3319218 h 5843885"/>
                <a:gd name="connsiteX79" fmla="*/ 2846443 w 3756359"/>
                <a:gd name="connsiteY79" fmla="*/ 3310415 h 5843885"/>
                <a:gd name="connsiteX80" fmla="*/ 2836827 w 3756359"/>
                <a:gd name="connsiteY80" fmla="*/ 3318067 h 5843885"/>
                <a:gd name="connsiteX81" fmla="*/ 2823217 w 3756359"/>
                <a:gd name="connsiteY81" fmla="*/ 3315426 h 5843885"/>
                <a:gd name="connsiteX82" fmla="*/ 2821727 w 3756359"/>
                <a:gd name="connsiteY82" fmla="*/ 3315223 h 5843885"/>
                <a:gd name="connsiteX83" fmla="*/ 2818951 w 3756359"/>
                <a:gd name="connsiteY83" fmla="*/ 3315968 h 5843885"/>
                <a:gd name="connsiteX84" fmla="*/ 2819899 w 3756359"/>
                <a:gd name="connsiteY84" fmla="*/ 3316510 h 5843885"/>
                <a:gd name="connsiteX85" fmla="*/ 2815226 w 3756359"/>
                <a:gd name="connsiteY85" fmla="*/ 3318067 h 5843885"/>
                <a:gd name="connsiteX86" fmla="*/ 2795386 w 3756359"/>
                <a:gd name="connsiteY86" fmla="*/ 3306488 h 5843885"/>
                <a:gd name="connsiteX87" fmla="*/ 2785161 w 3756359"/>
                <a:gd name="connsiteY87" fmla="*/ 3299920 h 5843885"/>
                <a:gd name="connsiteX88" fmla="*/ 2786718 w 3756359"/>
                <a:gd name="connsiteY88" fmla="*/ 3298633 h 5843885"/>
                <a:gd name="connsiteX89" fmla="*/ 2776019 w 3756359"/>
                <a:gd name="connsiteY89" fmla="*/ 3292539 h 5843885"/>
                <a:gd name="connsiteX90" fmla="*/ 2778254 w 3756359"/>
                <a:gd name="connsiteY90" fmla="*/ 3299446 h 5843885"/>
                <a:gd name="connsiteX91" fmla="*/ 2778864 w 3756359"/>
                <a:gd name="connsiteY91" fmla="*/ 3299175 h 5843885"/>
                <a:gd name="connsiteX92" fmla="*/ 2790240 w 3756359"/>
                <a:gd name="connsiteY92" fmla="*/ 3305472 h 5843885"/>
                <a:gd name="connsiteX93" fmla="*/ 2788276 w 3756359"/>
                <a:gd name="connsiteY93" fmla="*/ 3305405 h 5843885"/>
                <a:gd name="connsiteX94" fmla="*/ 2768097 w 3756359"/>
                <a:gd name="connsiteY94" fmla="*/ 3326057 h 5843885"/>
                <a:gd name="connsiteX95" fmla="*/ 2734036 w 3756359"/>
                <a:gd name="connsiteY95" fmla="*/ 3322875 h 5843885"/>
                <a:gd name="connsiteX96" fmla="*/ 2715686 w 3756359"/>
                <a:gd name="connsiteY96" fmla="*/ 3307097 h 5843885"/>
                <a:gd name="connsiteX97" fmla="*/ 2681897 w 3756359"/>
                <a:gd name="connsiteY97" fmla="*/ 3318473 h 5843885"/>
                <a:gd name="connsiteX98" fmla="*/ 2655352 w 3756359"/>
                <a:gd name="connsiteY98" fmla="*/ 3327615 h 5843885"/>
                <a:gd name="connsiteX99" fmla="*/ 2654675 w 3756359"/>
                <a:gd name="connsiteY99" fmla="*/ 3300732 h 5843885"/>
                <a:gd name="connsiteX100" fmla="*/ 2634970 w 3756359"/>
                <a:gd name="connsiteY100" fmla="*/ 3290914 h 5843885"/>
                <a:gd name="connsiteX101" fmla="*/ 2611270 w 3756359"/>
                <a:gd name="connsiteY101" fmla="*/ 3285971 h 5843885"/>
                <a:gd name="connsiteX102" fmla="*/ 2596237 w 3756359"/>
                <a:gd name="connsiteY102" fmla="*/ 3272834 h 5843885"/>
                <a:gd name="connsiteX103" fmla="*/ 2588450 w 3756359"/>
                <a:gd name="connsiteY103" fmla="*/ 3273105 h 5843885"/>
                <a:gd name="connsiteX104" fmla="*/ 2599691 w 3756359"/>
                <a:gd name="connsiteY104" fmla="*/ 3256447 h 5843885"/>
                <a:gd name="connsiteX105" fmla="*/ 2586893 w 3756359"/>
                <a:gd name="connsiteY105" fmla="*/ 3269584 h 5843885"/>
                <a:gd name="connsiteX106" fmla="*/ 2581679 w 3756359"/>
                <a:gd name="connsiteY106" fmla="*/ 3272563 h 5843885"/>
                <a:gd name="connsiteX107" fmla="*/ 2566917 w 3756359"/>
                <a:gd name="connsiteY107" fmla="*/ 3286783 h 5843885"/>
                <a:gd name="connsiteX108" fmla="*/ 2572537 w 3756359"/>
                <a:gd name="connsiteY108" fmla="*/ 3287528 h 5843885"/>
                <a:gd name="connsiteX109" fmla="*/ 2561839 w 3756359"/>
                <a:gd name="connsiteY109" fmla="*/ 3295247 h 5843885"/>
                <a:gd name="connsiteX110" fmla="*/ 2538612 w 3756359"/>
                <a:gd name="connsiteY110" fmla="*/ 3302831 h 5843885"/>
                <a:gd name="connsiteX111" fmla="*/ 2535362 w 3756359"/>
                <a:gd name="connsiteY111" fmla="*/ 3305675 h 5843885"/>
                <a:gd name="connsiteX112" fmla="*/ 2535091 w 3756359"/>
                <a:gd name="connsiteY112" fmla="*/ 3299175 h 5843885"/>
                <a:gd name="connsiteX113" fmla="*/ 2529268 w 3756359"/>
                <a:gd name="connsiteY113" fmla="*/ 3292404 h 5843885"/>
                <a:gd name="connsiteX114" fmla="*/ 2529336 w 3756359"/>
                <a:gd name="connsiteY114" fmla="*/ 3292336 h 5843885"/>
                <a:gd name="connsiteX115" fmla="*/ 2548431 w 3756359"/>
                <a:gd name="connsiteY115" fmla="*/ 3282246 h 5843885"/>
                <a:gd name="connsiteX116" fmla="*/ 2552832 w 3756359"/>
                <a:gd name="connsiteY116" fmla="*/ 3266943 h 5843885"/>
                <a:gd name="connsiteX117" fmla="*/ 2544165 w 3756359"/>
                <a:gd name="connsiteY117" fmla="*/ 3259291 h 5843885"/>
                <a:gd name="connsiteX118" fmla="*/ 2522022 w 3756359"/>
                <a:gd name="connsiteY118" fmla="*/ 3248389 h 5843885"/>
                <a:gd name="connsiteX119" fmla="*/ 2516538 w 3756359"/>
                <a:gd name="connsiteY119" fmla="*/ 3263896 h 5843885"/>
                <a:gd name="connsiteX120" fmla="*/ 2505906 w 3756359"/>
                <a:gd name="connsiteY120" fmla="*/ 3271547 h 5843885"/>
                <a:gd name="connsiteX121" fmla="*/ 2490942 w 3756359"/>
                <a:gd name="connsiteY121" fmla="*/ 3275746 h 5843885"/>
                <a:gd name="connsiteX122" fmla="*/ 2471101 w 3756359"/>
                <a:gd name="connsiteY122" fmla="*/ 3294367 h 5843885"/>
                <a:gd name="connsiteX123" fmla="*/ 2451396 w 3756359"/>
                <a:gd name="connsiteY123" fmla="*/ 3293758 h 5843885"/>
                <a:gd name="connsiteX124" fmla="*/ 2442052 w 3756359"/>
                <a:gd name="connsiteY124" fmla="*/ 3297347 h 5843885"/>
                <a:gd name="connsiteX125" fmla="*/ 2439411 w 3756359"/>
                <a:gd name="connsiteY125" fmla="*/ 3296128 h 5843885"/>
                <a:gd name="connsiteX126" fmla="*/ 2417945 w 3756359"/>
                <a:gd name="connsiteY126" fmla="*/ 3308384 h 5843885"/>
                <a:gd name="connsiteX127" fmla="*/ 2404470 w 3756359"/>
                <a:gd name="connsiteY127" fmla="*/ 3314343 h 5843885"/>
                <a:gd name="connsiteX128" fmla="*/ 2390318 w 3756359"/>
                <a:gd name="connsiteY128" fmla="*/ 3326396 h 5843885"/>
                <a:gd name="connsiteX129" fmla="*/ 2396615 w 3756359"/>
                <a:gd name="connsiteY129" fmla="*/ 3343325 h 5843885"/>
                <a:gd name="connsiteX130" fmla="*/ 2383749 w 3756359"/>
                <a:gd name="connsiteY130" fmla="*/ 3354904 h 5843885"/>
                <a:gd name="connsiteX131" fmla="*/ 2364857 w 3756359"/>
                <a:gd name="connsiteY131" fmla="*/ 3379755 h 5843885"/>
                <a:gd name="connsiteX132" fmla="*/ 2352059 w 3756359"/>
                <a:gd name="connsiteY132" fmla="*/ 3379958 h 5843885"/>
                <a:gd name="connsiteX133" fmla="*/ 2347590 w 3756359"/>
                <a:gd name="connsiteY133" fmla="*/ 3390725 h 5843885"/>
                <a:gd name="connsiteX134" fmla="*/ 2333505 w 3756359"/>
                <a:gd name="connsiteY134" fmla="*/ 3389777 h 5843885"/>
                <a:gd name="connsiteX135" fmla="*/ 2325989 w 3756359"/>
                <a:gd name="connsiteY135" fmla="*/ 3372916 h 5843885"/>
                <a:gd name="connsiteX136" fmla="*/ 2320707 w 3756359"/>
                <a:gd name="connsiteY136" fmla="*/ 3374609 h 5843885"/>
                <a:gd name="connsiteX137" fmla="*/ 2317321 w 3756359"/>
                <a:gd name="connsiteY137" fmla="*/ 3366754 h 5843885"/>
                <a:gd name="connsiteX138" fmla="*/ 2302831 w 3756359"/>
                <a:gd name="connsiteY138" fmla="*/ 3357816 h 5843885"/>
                <a:gd name="connsiteX139" fmla="*/ 2266265 w 3756359"/>
                <a:gd name="connsiteY139" fmla="*/ 3349216 h 5843885"/>
                <a:gd name="connsiteX140" fmla="*/ 2226787 w 3756359"/>
                <a:gd name="connsiteY140" fmla="*/ 3365535 h 5843885"/>
                <a:gd name="connsiteX141" fmla="*/ 2202478 w 3756359"/>
                <a:gd name="connsiteY141" fmla="*/ 3375895 h 5843885"/>
                <a:gd name="connsiteX142" fmla="*/ 2183585 w 3756359"/>
                <a:gd name="connsiteY142" fmla="*/ 3374744 h 5843885"/>
                <a:gd name="connsiteX143" fmla="*/ 2155687 w 3756359"/>
                <a:gd name="connsiteY143" fmla="*/ 3350028 h 5843885"/>
                <a:gd name="connsiteX144" fmla="*/ 2141873 w 3756359"/>
                <a:gd name="connsiteY144" fmla="*/ 3329037 h 5843885"/>
                <a:gd name="connsiteX145" fmla="*/ 2134628 w 3756359"/>
                <a:gd name="connsiteY145" fmla="*/ 3301139 h 5843885"/>
                <a:gd name="connsiteX146" fmla="*/ 2124132 w 3756359"/>
                <a:gd name="connsiteY146" fmla="*/ 3271547 h 5843885"/>
                <a:gd name="connsiteX147" fmla="*/ 2140654 w 3756359"/>
                <a:gd name="connsiteY147" fmla="*/ 3244597 h 5843885"/>
                <a:gd name="connsiteX148" fmla="*/ 2139368 w 3756359"/>
                <a:gd name="connsiteY148" fmla="*/ 3215683 h 5843885"/>
                <a:gd name="connsiteX149" fmla="*/ 2154807 w 3756359"/>
                <a:gd name="connsiteY149" fmla="*/ 3191847 h 5843885"/>
                <a:gd name="connsiteX150" fmla="*/ 2150676 w 3756359"/>
                <a:gd name="connsiteY150" fmla="*/ 3176476 h 5843885"/>
                <a:gd name="connsiteX151" fmla="*/ 2145936 w 3756359"/>
                <a:gd name="connsiteY151" fmla="*/ 3157110 h 5843885"/>
                <a:gd name="connsiteX152" fmla="*/ 2122778 w 3756359"/>
                <a:gd name="connsiteY152" fmla="*/ 3147562 h 5843885"/>
                <a:gd name="connsiteX153" fmla="*/ 2145191 w 3756359"/>
                <a:gd name="connsiteY153" fmla="*/ 3146140 h 5843885"/>
                <a:gd name="connsiteX154" fmla="*/ 2100635 w 3756359"/>
                <a:gd name="connsiteY154" fmla="*/ 3133749 h 5843885"/>
                <a:gd name="connsiteX155" fmla="*/ 2072059 w 3756359"/>
                <a:gd name="connsiteY155" fmla="*/ 3126097 h 5843885"/>
                <a:gd name="connsiteX156" fmla="*/ 2039015 w 3756359"/>
                <a:gd name="connsiteY156" fmla="*/ 3142822 h 5843885"/>
                <a:gd name="connsiteX157" fmla="*/ 1993375 w 3756359"/>
                <a:gd name="connsiteY157" fmla="*/ 3146140 h 5843885"/>
                <a:gd name="connsiteX158" fmla="*/ 1965070 w 3756359"/>
                <a:gd name="connsiteY158" fmla="*/ 3126842 h 5843885"/>
                <a:gd name="connsiteX159" fmla="*/ 1996625 w 3756359"/>
                <a:gd name="connsiteY159" fmla="*/ 3104902 h 5843885"/>
                <a:gd name="connsiteX160" fmla="*/ 1979697 w 3756359"/>
                <a:gd name="connsiteY160" fmla="*/ 3076868 h 5843885"/>
                <a:gd name="connsiteX161" fmla="*/ 1993172 w 3756359"/>
                <a:gd name="connsiteY161" fmla="*/ 3054725 h 5843885"/>
                <a:gd name="connsiteX162" fmla="*/ 2014367 w 3756359"/>
                <a:gd name="connsiteY162" fmla="*/ 3047277 h 5843885"/>
                <a:gd name="connsiteX163" fmla="*/ 2019648 w 3756359"/>
                <a:gd name="connsiteY163" fmla="*/ 3005632 h 5843885"/>
                <a:gd name="connsiteX164" fmla="*/ 2031160 w 3756359"/>
                <a:gd name="connsiteY164" fmla="*/ 2968931 h 5843885"/>
                <a:gd name="connsiteX165" fmla="*/ 2054724 w 3756359"/>
                <a:gd name="connsiteY165" fmla="*/ 2934397 h 5843885"/>
                <a:gd name="connsiteX166" fmla="*/ 2008949 w 3756359"/>
                <a:gd name="connsiteY166" fmla="*/ 2935074 h 5843885"/>
                <a:gd name="connsiteX167" fmla="*/ 1970081 w 3756359"/>
                <a:gd name="connsiteY167" fmla="*/ 2946382 h 5843885"/>
                <a:gd name="connsiteX168" fmla="*/ 1928843 w 3756359"/>
                <a:gd name="connsiteY168" fmla="*/ 2942320 h 5843885"/>
                <a:gd name="connsiteX169" fmla="*/ 1914014 w 3756359"/>
                <a:gd name="connsiteY169" fmla="*/ 2978344 h 5843885"/>
                <a:gd name="connsiteX170" fmla="*/ 1910425 w 3756359"/>
                <a:gd name="connsiteY170" fmla="*/ 3019582 h 5843885"/>
                <a:gd name="connsiteX171" fmla="*/ 1889027 w 3756359"/>
                <a:gd name="connsiteY171" fmla="*/ 3048767 h 5843885"/>
                <a:gd name="connsiteX172" fmla="*/ 1844809 w 3756359"/>
                <a:gd name="connsiteY172" fmla="*/ 3042469 h 5843885"/>
                <a:gd name="connsiteX173" fmla="*/ 1804587 w 3756359"/>
                <a:gd name="connsiteY173" fmla="*/ 3057231 h 5843885"/>
                <a:gd name="connsiteX174" fmla="*/ 1781158 w 3756359"/>
                <a:gd name="connsiteY174" fmla="*/ 3044704 h 5843885"/>
                <a:gd name="connsiteX175" fmla="*/ 1751093 w 3756359"/>
                <a:gd name="connsiteY175" fmla="*/ 3030822 h 5843885"/>
                <a:gd name="connsiteX176" fmla="*/ 1715068 w 3756359"/>
                <a:gd name="connsiteY176" fmla="*/ 2987214 h 5843885"/>
                <a:gd name="connsiteX177" fmla="*/ 1700578 w 3756359"/>
                <a:gd name="connsiteY177" fmla="*/ 2958368 h 5843885"/>
                <a:gd name="connsiteX178" fmla="*/ 1695634 w 3756359"/>
                <a:gd name="connsiteY178" fmla="*/ 2923427 h 5843885"/>
                <a:gd name="connsiteX179" fmla="*/ 1687983 w 3756359"/>
                <a:gd name="connsiteY179" fmla="*/ 2894919 h 5843885"/>
                <a:gd name="connsiteX180" fmla="*/ 1678706 w 3756359"/>
                <a:gd name="connsiteY180" fmla="*/ 2870542 h 5843885"/>
                <a:gd name="connsiteX181" fmla="*/ 1698343 w 3756359"/>
                <a:gd name="connsiteY181" fmla="*/ 2826934 h 5843885"/>
                <a:gd name="connsiteX182" fmla="*/ 1706333 w 3756359"/>
                <a:gd name="connsiteY182" fmla="*/ 2791993 h 5843885"/>
                <a:gd name="connsiteX183" fmla="*/ 1720147 w 3756359"/>
                <a:gd name="connsiteY183" fmla="*/ 2758407 h 5843885"/>
                <a:gd name="connsiteX184" fmla="*/ 1731726 w 3756359"/>
                <a:gd name="connsiteY184" fmla="*/ 2699292 h 5843885"/>
                <a:gd name="connsiteX185" fmla="*/ 1781158 w 3756359"/>
                <a:gd name="connsiteY185" fmla="*/ 2658054 h 5843885"/>
                <a:gd name="connsiteX186" fmla="*/ 1812374 w 3756359"/>
                <a:gd name="connsiteY186" fmla="*/ 2651215 h 5843885"/>
                <a:gd name="connsiteX187" fmla="*/ 1811900 w 3756359"/>
                <a:gd name="connsiteY187" fmla="*/ 2623858 h 5843885"/>
                <a:gd name="connsiteX188" fmla="*/ 1819010 w 3756359"/>
                <a:gd name="connsiteY188" fmla="*/ 2632864 h 5843885"/>
                <a:gd name="connsiteX189" fmla="*/ 1857269 w 3756359"/>
                <a:gd name="connsiteY189" fmla="*/ 2639433 h 5843885"/>
                <a:gd name="connsiteX190" fmla="*/ 1904669 w 3756359"/>
                <a:gd name="connsiteY190" fmla="*/ 2629546 h 5843885"/>
                <a:gd name="connsiteX191" fmla="*/ 1925864 w 3756359"/>
                <a:gd name="connsiteY191" fmla="*/ 2650605 h 5843885"/>
                <a:gd name="connsiteX192" fmla="*/ 1947532 w 3756359"/>
                <a:gd name="connsiteY192" fmla="*/ 2648236 h 5843885"/>
                <a:gd name="connsiteX193" fmla="*/ 1971910 w 3756359"/>
                <a:gd name="connsiteY193" fmla="*/ 2659747 h 5843885"/>
                <a:gd name="connsiteX194" fmla="*/ 1968185 w 3756359"/>
                <a:gd name="connsiteY194" fmla="*/ 2651486 h 5843885"/>
                <a:gd name="connsiteX195" fmla="*/ 1996084 w 3756359"/>
                <a:gd name="connsiteY195" fmla="*/ 2655548 h 5843885"/>
                <a:gd name="connsiteX196" fmla="*/ 1973602 w 3756359"/>
                <a:gd name="connsiteY196" fmla="*/ 2635844 h 5843885"/>
                <a:gd name="connsiteX197" fmla="*/ 1991682 w 3756359"/>
                <a:gd name="connsiteY197" fmla="*/ 2631375 h 5843885"/>
                <a:gd name="connsiteX198" fmla="*/ 1975837 w 3756359"/>
                <a:gd name="connsiteY198" fmla="*/ 2612414 h 5843885"/>
                <a:gd name="connsiteX199" fmla="*/ 2010101 w 3756359"/>
                <a:gd name="connsiteY199" fmla="*/ 2597653 h 5843885"/>
                <a:gd name="connsiteX200" fmla="*/ 2059735 w 3756359"/>
                <a:gd name="connsiteY200" fmla="*/ 2611940 h 5843885"/>
                <a:gd name="connsiteX201" fmla="*/ 2121017 w 3756359"/>
                <a:gd name="connsiteY201" fmla="*/ 2613836 h 5843885"/>
                <a:gd name="connsiteX202" fmla="*/ 2142144 w 3756359"/>
                <a:gd name="connsiteY202" fmla="*/ 2639162 h 5843885"/>
                <a:gd name="connsiteX203" fmla="*/ 2170042 w 3756359"/>
                <a:gd name="connsiteY203" fmla="*/ 2635708 h 5843885"/>
                <a:gd name="connsiteX204" fmla="*/ 2192659 w 3756359"/>
                <a:gd name="connsiteY204" fmla="*/ 2669498 h 5843885"/>
                <a:gd name="connsiteX205" fmla="*/ 2199769 w 3756359"/>
                <a:gd name="connsiteY205" fmla="*/ 2696583 h 5843885"/>
                <a:gd name="connsiteX206" fmla="*/ 2200378 w 3756359"/>
                <a:gd name="connsiteY206" fmla="*/ 2714122 h 5843885"/>
                <a:gd name="connsiteX207" fmla="*/ 2219474 w 3756359"/>
                <a:gd name="connsiteY207" fmla="*/ 2732743 h 5843885"/>
                <a:gd name="connsiteX208" fmla="*/ 2237215 w 3756359"/>
                <a:gd name="connsiteY208" fmla="*/ 2774388 h 5843885"/>
                <a:gd name="connsiteX209" fmla="*/ 2256514 w 3756359"/>
                <a:gd name="connsiteY209" fmla="*/ 2814068 h 5843885"/>
                <a:gd name="connsiteX210" fmla="*/ 2270124 w 3756359"/>
                <a:gd name="connsiteY210" fmla="*/ 2769512 h 5843885"/>
                <a:gd name="connsiteX211" fmla="*/ 2294231 w 3756359"/>
                <a:gd name="connsiteY211" fmla="*/ 2739718 h 5843885"/>
                <a:gd name="connsiteX212" fmla="*/ 2275542 w 3756359"/>
                <a:gd name="connsiteY212" fmla="*/ 2711684 h 5843885"/>
                <a:gd name="connsiteX213" fmla="*/ 2267484 w 3756359"/>
                <a:gd name="connsiteY213" fmla="*/ 2676066 h 5843885"/>
                <a:gd name="connsiteX214" fmla="*/ 2257530 w 3756359"/>
                <a:gd name="connsiteY214" fmla="*/ 2628260 h 5843885"/>
                <a:gd name="connsiteX215" fmla="*/ 2275271 w 3756359"/>
                <a:gd name="connsiteY215" fmla="*/ 2552690 h 5843885"/>
                <a:gd name="connsiteX216" fmla="*/ 2300257 w 3756359"/>
                <a:gd name="connsiteY216" fmla="*/ 2525469 h 5843885"/>
                <a:gd name="connsiteX217" fmla="*/ 2338922 w 3756359"/>
                <a:gd name="connsiteY217" fmla="*/ 2501498 h 5843885"/>
                <a:gd name="connsiteX218" fmla="*/ 2367769 w 3756359"/>
                <a:gd name="connsiteY218" fmla="*/ 2476038 h 5843885"/>
                <a:gd name="connsiteX219" fmla="*/ 2392417 w 3756359"/>
                <a:gd name="connsiteY219" fmla="*/ 2470282 h 5843885"/>
                <a:gd name="connsiteX220" fmla="*/ 2422753 w 3756359"/>
                <a:gd name="connsiteY220" fmla="*/ 2446988 h 5843885"/>
                <a:gd name="connsiteX221" fmla="*/ 2435686 w 3756359"/>
                <a:gd name="connsiteY221" fmla="*/ 2430804 h 5843885"/>
                <a:gd name="connsiteX222" fmla="*/ 2446453 w 3756359"/>
                <a:gd name="connsiteY222" fmla="*/ 2421527 h 5843885"/>
                <a:gd name="connsiteX223" fmla="*/ 2459657 w 3756359"/>
                <a:gd name="connsiteY223" fmla="*/ 2421121 h 5843885"/>
                <a:gd name="connsiteX224" fmla="*/ 2464804 w 3756359"/>
                <a:gd name="connsiteY224" fmla="*/ 2392816 h 5843885"/>
                <a:gd name="connsiteX225" fmla="*/ 2472117 w 3756359"/>
                <a:gd name="connsiteY225" fmla="*/ 2382591 h 5843885"/>
                <a:gd name="connsiteX226" fmla="*/ 2474893 w 3756359"/>
                <a:gd name="connsiteY226" fmla="*/ 2356928 h 5843885"/>
                <a:gd name="connsiteX227" fmla="*/ 2453969 w 3756359"/>
                <a:gd name="connsiteY227" fmla="*/ 2361058 h 5843885"/>
                <a:gd name="connsiteX228" fmla="*/ 2463179 w 3756359"/>
                <a:gd name="connsiteY228" fmla="*/ 2348667 h 5843885"/>
                <a:gd name="connsiteX229" fmla="*/ 2466090 w 3756359"/>
                <a:gd name="connsiteY229" fmla="*/ 2323544 h 5843885"/>
                <a:gd name="connsiteX230" fmla="*/ 2454646 w 3756359"/>
                <a:gd name="connsiteY230" fmla="*/ 2299709 h 5843885"/>
                <a:gd name="connsiteX231" fmla="*/ 2483358 w 3756359"/>
                <a:gd name="connsiteY231" fmla="*/ 2302418 h 5843885"/>
                <a:gd name="connsiteX232" fmla="*/ 2480513 w 3756359"/>
                <a:gd name="connsiteY232" fmla="*/ 2337223 h 5843885"/>
                <a:gd name="connsiteX233" fmla="*/ 2497713 w 3756359"/>
                <a:gd name="connsiteY233" fmla="*/ 2314538 h 5843885"/>
                <a:gd name="connsiteX234" fmla="*/ 2513287 w 3756359"/>
                <a:gd name="connsiteY234" fmla="*/ 2282374 h 5843885"/>
                <a:gd name="connsiteX235" fmla="*/ 2516470 w 3756359"/>
                <a:gd name="connsiteY235" fmla="*/ 2271269 h 5843885"/>
                <a:gd name="connsiteX236" fmla="*/ 2549108 w 3756359"/>
                <a:gd name="connsiteY236" fmla="*/ 2246689 h 5843885"/>
                <a:gd name="connsiteX237" fmla="*/ 2557708 w 3756359"/>
                <a:gd name="connsiteY237" fmla="*/ 2197121 h 5843885"/>
                <a:gd name="connsiteX238" fmla="*/ 2579647 w 3756359"/>
                <a:gd name="connsiteY238" fmla="*/ 2169155 h 5843885"/>
                <a:gd name="connsiteX239" fmla="*/ 2631043 w 3756359"/>
                <a:gd name="connsiteY239" fmla="*/ 2179177 h 5843885"/>
                <a:gd name="connsiteX240" fmla="*/ 2656842 w 3756359"/>
                <a:gd name="connsiteY240" fmla="*/ 2168275 h 5843885"/>
                <a:gd name="connsiteX241" fmla="*/ 2677969 w 3756359"/>
                <a:gd name="connsiteY241" fmla="*/ 2172067 h 5843885"/>
                <a:gd name="connsiteX242" fmla="*/ 2673500 w 3756359"/>
                <a:gd name="connsiteY242" fmla="*/ 2154665 h 5843885"/>
                <a:gd name="connsiteX243" fmla="*/ 2670453 w 3756359"/>
                <a:gd name="connsiteY243" fmla="*/ 2125412 h 5843885"/>
                <a:gd name="connsiteX244" fmla="*/ 2682235 w 3756359"/>
                <a:gd name="connsiteY244" fmla="*/ 2084445 h 5843885"/>
                <a:gd name="connsiteX245" fmla="*/ 2711691 w 3756359"/>
                <a:gd name="connsiteY245" fmla="*/ 2071376 h 5843885"/>
                <a:gd name="connsiteX246" fmla="*/ 2748799 w 3756359"/>
                <a:gd name="connsiteY246" fmla="*/ 2056817 h 5843885"/>
                <a:gd name="connsiteX247" fmla="*/ 2774259 w 3756359"/>
                <a:gd name="connsiteY247" fmla="*/ 2051468 h 5843885"/>
                <a:gd name="connsiteX248" fmla="*/ 2809742 w 3756359"/>
                <a:gd name="connsiteY248" fmla="*/ 2031086 h 5843885"/>
                <a:gd name="connsiteX249" fmla="*/ 2809944 w 3756359"/>
                <a:gd name="connsiteY249" fmla="*/ 2031086 h 5843885"/>
                <a:gd name="connsiteX250" fmla="*/ 2811773 w 3756359"/>
                <a:gd name="connsiteY250" fmla="*/ 2008672 h 5843885"/>
                <a:gd name="connsiteX251" fmla="*/ 2849151 w 3756359"/>
                <a:gd name="connsiteY251" fmla="*/ 2012329 h 5843885"/>
                <a:gd name="connsiteX252" fmla="*/ 2855652 w 3756359"/>
                <a:gd name="connsiteY252" fmla="*/ 2029393 h 5843885"/>
                <a:gd name="connsiteX253" fmla="*/ 2820169 w 3756359"/>
                <a:gd name="connsiteY253" fmla="*/ 2061692 h 5843885"/>
                <a:gd name="connsiteX254" fmla="*/ 2842515 w 3756359"/>
                <a:gd name="connsiteY254" fmla="*/ 2076996 h 5843885"/>
                <a:gd name="connsiteX255" fmla="*/ 2879149 w 3756359"/>
                <a:gd name="connsiteY255" fmla="*/ 2086341 h 5843885"/>
                <a:gd name="connsiteX256" fmla="*/ 2904880 w 3756359"/>
                <a:gd name="connsiteY256" fmla="*/ 2065417 h 5843885"/>
                <a:gd name="connsiteX257" fmla="*/ 2949775 w 3756359"/>
                <a:gd name="connsiteY257" fmla="*/ 2058781 h 5843885"/>
                <a:gd name="connsiteX258" fmla="*/ 2969886 w 3756359"/>
                <a:gd name="connsiteY258" fmla="*/ 2029528 h 5843885"/>
                <a:gd name="connsiteX259" fmla="*/ 2991419 w 3756359"/>
                <a:gd name="connsiteY259" fmla="*/ 2015918 h 5843885"/>
                <a:gd name="connsiteX260" fmla="*/ 2992232 w 3756359"/>
                <a:gd name="connsiteY260" fmla="*/ 2004135 h 5843885"/>
                <a:gd name="connsiteX261" fmla="*/ 2987357 w 3756359"/>
                <a:gd name="connsiteY261" fmla="*/ 1996077 h 5843885"/>
                <a:gd name="connsiteX262" fmla="*/ 3000561 w 3756359"/>
                <a:gd name="connsiteY262" fmla="*/ 1995468 h 5843885"/>
                <a:gd name="connsiteX263" fmla="*/ 3022094 w 3756359"/>
                <a:gd name="connsiteY263" fmla="*/ 1994723 h 5843885"/>
                <a:gd name="connsiteX264" fmla="*/ 3029001 w 3756359"/>
                <a:gd name="connsiteY264" fmla="*/ 1986936 h 5843885"/>
                <a:gd name="connsiteX265" fmla="*/ 3035027 w 3756359"/>
                <a:gd name="connsiteY265" fmla="*/ 1983753 h 5843885"/>
                <a:gd name="connsiteX266" fmla="*/ 3030220 w 3756359"/>
                <a:gd name="connsiteY266" fmla="*/ 1973528 h 5843885"/>
                <a:gd name="connsiteX267" fmla="*/ 3016744 w 3756359"/>
                <a:gd name="connsiteY267" fmla="*/ 1988967 h 5843885"/>
                <a:gd name="connsiteX268" fmla="*/ 3028256 w 3756359"/>
                <a:gd name="connsiteY268" fmla="*/ 1973257 h 5843885"/>
                <a:gd name="connsiteX269" fmla="*/ 3032251 w 3756359"/>
                <a:gd name="connsiteY269" fmla="*/ 1958089 h 5843885"/>
                <a:gd name="connsiteX270" fmla="*/ 3031710 w 3756359"/>
                <a:gd name="connsiteY270" fmla="*/ 1942786 h 5843885"/>
                <a:gd name="connsiteX271" fmla="*/ 3010989 w 3756359"/>
                <a:gd name="connsiteY271" fmla="*/ 1943531 h 5843885"/>
                <a:gd name="connsiteX272" fmla="*/ 3004894 w 3756359"/>
                <a:gd name="connsiteY272" fmla="*/ 1957344 h 5843885"/>
                <a:gd name="connsiteX273" fmla="*/ 2988711 w 3756359"/>
                <a:gd name="connsiteY273" fmla="*/ 1975153 h 5843885"/>
                <a:gd name="connsiteX274" fmla="*/ 2977538 w 3756359"/>
                <a:gd name="connsiteY274" fmla="*/ 1993369 h 5843885"/>
                <a:gd name="connsiteX275" fmla="*/ 2978757 w 3756359"/>
                <a:gd name="connsiteY275" fmla="*/ 1994655 h 5843885"/>
                <a:gd name="connsiteX276" fmla="*/ 2965214 w 3756359"/>
                <a:gd name="connsiteY276" fmla="*/ 2000614 h 5843885"/>
                <a:gd name="connsiteX277" fmla="*/ 2931628 w 3756359"/>
                <a:gd name="connsiteY277" fmla="*/ 1999057 h 5843885"/>
                <a:gd name="connsiteX278" fmla="*/ 2912871 w 3756359"/>
                <a:gd name="connsiteY278" fmla="*/ 1978268 h 5843885"/>
                <a:gd name="connsiteX279" fmla="*/ 2890728 w 3756359"/>
                <a:gd name="connsiteY279" fmla="*/ 1959714 h 5843885"/>
                <a:gd name="connsiteX280" fmla="*/ 2897567 w 3756359"/>
                <a:gd name="connsiteY280" fmla="*/ 1929920 h 5843885"/>
                <a:gd name="connsiteX281" fmla="*/ 2893165 w 3756359"/>
                <a:gd name="connsiteY281" fmla="*/ 1908387 h 5843885"/>
                <a:gd name="connsiteX282" fmla="*/ 2905490 w 3756359"/>
                <a:gd name="connsiteY282" fmla="*/ 1897485 h 5843885"/>
                <a:gd name="connsiteX283" fmla="*/ 2915918 w 3756359"/>
                <a:gd name="connsiteY283" fmla="*/ 1864305 h 5843885"/>
                <a:gd name="connsiteX284" fmla="*/ 2887613 w 3756359"/>
                <a:gd name="connsiteY284" fmla="*/ 1837964 h 5843885"/>
                <a:gd name="connsiteX285" fmla="*/ 2848474 w 3756359"/>
                <a:gd name="connsiteY285" fmla="*/ 1838573 h 5843885"/>
                <a:gd name="connsiteX286" fmla="*/ 2861746 w 3756359"/>
                <a:gd name="connsiteY286" fmla="*/ 1800992 h 5843885"/>
                <a:gd name="connsiteX287" fmla="*/ 2888629 w 3756359"/>
                <a:gd name="connsiteY287" fmla="*/ 1791038 h 5843885"/>
                <a:gd name="connsiteX288" fmla="*/ 2952822 w 3756359"/>
                <a:gd name="connsiteY288" fmla="*/ 1799637 h 5843885"/>
                <a:gd name="connsiteX289" fmla="*/ 2989320 w 3756359"/>
                <a:gd name="connsiteY289" fmla="*/ 1797471 h 5843885"/>
                <a:gd name="connsiteX290" fmla="*/ 3078297 w 3756359"/>
                <a:gd name="connsiteY290" fmla="*/ 1803565 h 5843885"/>
                <a:gd name="connsiteX291" fmla="*/ 3112222 w 3756359"/>
                <a:gd name="connsiteY291" fmla="*/ 1762327 h 5843885"/>
                <a:gd name="connsiteX292" fmla="*/ 3151090 w 3756359"/>
                <a:gd name="connsiteY292" fmla="*/ 1742554 h 5843885"/>
                <a:gd name="connsiteX293" fmla="*/ 3187791 w 3756359"/>
                <a:gd name="connsiteY293" fmla="*/ 1745804 h 5843885"/>
                <a:gd name="connsiteX294" fmla="*/ 3168493 w 3756359"/>
                <a:gd name="connsiteY294" fmla="*/ 1769098 h 5843885"/>
                <a:gd name="connsiteX295" fmla="*/ 3131114 w 3756359"/>
                <a:gd name="connsiteY295" fmla="*/ 1823202 h 5843885"/>
                <a:gd name="connsiteX296" fmla="*/ 3109175 w 3756359"/>
                <a:gd name="connsiteY296" fmla="*/ 1850152 h 5843885"/>
                <a:gd name="connsiteX297" fmla="*/ 3091298 w 3756359"/>
                <a:gd name="connsiteY297" fmla="*/ 1883807 h 5843885"/>
                <a:gd name="connsiteX298" fmla="*/ 3073083 w 3756359"/>
                <a:gd name="connsiteY298" fmla="*/ 1898839 h 5843885"/>
                <a:gd name="connsiteX299" fmla="*/ 3099560 w 3756359"/>
                <a:gd name="connsiteY299" fmla="*/ 1924232 h 5843885"/>
                <a:gd name="connsiteX300" fmla="*/ 3161721 w 3756359"/>
                <a:gd name="connsiteY300" fmla="*/ 1919289 h 5843885"/>
                <a:gd name="connsiteX301" fmla="*/ 3200251 w 3756359"/>
                <a:gd name="connsiteY301" fmla="*/ 1927212 h 5843885"/>
                <a:gd name="connsiteX302" fmla="*/ 3233431 w 3756359"/>
                <a:gd name="connsiteY302" fmla="*/ 1911095 h 5843885"/>
                <a:gd name="connsiteX303" fmla="*/ 3252662 w 3756359"/>
                <a:gd name="connsiteY303" fmla="*/ 1887192 h 5843885"/>
                <a:gd name="connsiteX304" fmla="*/ 3252526 w 3756359"/>
                <a:gd name="connsiteY304" fmla="*/ 1858346 h 5843885"/>
                <a:gd name="connsiteX305" fmla="*/ 3235598 w 3756359"/>
                <a:gd name="connsiteY305" fmla="*/ 1829229 h 5843885"/>
                <a:gd name="connsiteX306" fmla="*/ 3195511 w 3756359"/>
                <a:gd name="connsiteY306" fmla="*/ 1843178 h 5843885"/>
                <a:gd name="connsiteX307" fmla="*/ 3183458 w 3756359"/>
                <a:gd name="connsiteY307" fmla="*/ 1807560 h 5843885"/>
                <a:gd name="connsiteX308" fmla="*/ 3199439 w 3756359"/>
                <a:gd name="connsiteY308" fmla="*/ 1780339 h 5843885"/>
                <a:gd name="connsiteX309" fmla="*/ 3210070 w 3756359"/>
                <a:gd name="connsiteY309" fmla="*/ 1745195 h 5843885"/>
                <a:gd name="connsiteX310" fmla="*/ 3194834 w 3756359"/>
                <a:gd name="connsiteY310" fmla="*/ 1742893 h 5843885"/>
                <a:gd name="connsiteX311" fmla="*/ 3206887 w 3756359"/>
                <a:gd name="connsiteY311" fmla="*/ 1710931 h 5843885"/>
                <a:gd name="connsiteX312" fmla="*/ 3208106 w 3756359"/>
                <a:gd name="connsiteY312" fmla="*/ 1690549 h 5843885"/>
                <a:gd name="connsiteX313" fmla="*/ 3212304 w 3756359"/>
                <a:gd name="connsiteY313" fmla="*/ 1665089 h 5843885"/>
                <a:gd name="connsiteX314" fmla="*/ 3200590 w 3756359"/>
                <a:gd name="connsiteY314" fmla="*/ 1644097 h 5843885"/>
                <a:gd name="connsiteX315" fmla="*/ 3180275 w 3756359"/>
                <a:gd name="connsiteY315" fmla="*/ 1634143 h 5843885"/>
                <a:gd name="connsiteX316" fmla="*/ 3173368 w 3756359"/>
                <a:gd name="connsiteY316" fmla="*/ 1617011 h 5843885"/>
                <a:gd name="connsiteX317" fmla="*/ 3146282 w 3756359"/>
                <a:gd name="connsiteY317" fmla="*/ 1616741 h 5843885"/>
                <a:gd name="connsiteX318" fmla="*/ 3189620 w 3756359"/>
                <a:gd name="connsiteY318" fmla="*/ 1600828 h 5843885"/>
                <a:gd name="connsiteX319" fmla="*/ 3180885 w 3756359"/>
                <a:gd name="connsiteY319" fmla="*/ 1588300 h 5843885"/>
                <a:gd name="connsiteX320" fmla="*/ 3160977 w 3756359"/>
                <a:gd name="connsiteY320" fmla="*/ 1579091 h 5843885"/>
                <a:gd name="connsiteX321" fmla="*/ 3145199 w 3756359"/>
                <a:gd name="connsiteY321" fmla="*/ 1581935 h 5843885"/>
                <a:gd name="connsiteX322" fmla="*/ 3131047 w 3756359"/>
                <a:gd name="connsiteY322" fmla="*/ 1572252 h 5843885"/>
                <a:gd name="connsiteX323" fmla="*/ 3111477 w 3756359"/>
                <a:gd name="connsiteY323" fmla="*/ 1559386 h 5843885"/>
                <a:gd name="connsiteX324" fmla="*/ 3110529 w 3756359"/>
                <a:gd name="connsiteY324" fmla="*/ 1561079 h 5843885"/>
                <a:gd name="connsiteX325" fmla="*/ 3109920 w 3756359"/>
                <a:gd name="connsiteY325" fmla="*/ 1556678 h 5843885"/>
                <a:gd name="connsiteX326" fmla="*/ 3101997 w 3756359"/>
                <a:gd name="connsiteY326" fmla="*/ 1525935 h 5843885"/>
                <a:gd name="connsiteX327" fmla="*/ 3078636 w 3756359"/>
                <a:gd name="connsiteY327" fmla="*/ 1515710 h 5843885"/>
                <a:gd name="connsiteX328" fmla="*/ 3069427 w 3756359"/>
                <a:gd name="connsiteY328" fmla="*/ 1505012 h 5843885"/>
                <a:gd name="connsiteX329" fmla="*/ 3058728 w 3756359"/>
                <a:gd name="connsiteY329" fmla="*/ 1490453 h 5843885"/>
                <a:gd name="connsiteX330" fmla="*/ 3072000 w 3756359"/>
                <a:gd name="connsiteY330" fmla="*/ 1481786 h 5843885"/>
                <a:gd name="connsiteX331" fmla="*/ 3081751 w 3756359"/>
                <a:gd name="connsiteY331" fmla="*/ 1471154 h 5843885"/>
                <a:gd name="connsiteX332" fmla="*/ 3085678 w 3756359"/>
                <a:gd name="connsiteY332" fmla="*/ 1464925 h 5843885"/>
                <a:gd name="connsiteX333" fmla="*/ 3066718 w 3756359"/>
                <a:gd name="connsiteY333" fmla="*/ 1452465 h 5843885"/>
                <a:gd name="connsiteX334" fmla="*/ 3078771 w 3756359"/>
                <a:gd name="connsiteY334" fmla="*/ 1439396 h 5843885"/>
                <a:gd name="connsiteX335" fmla="*/ 3067395 w 3756359"/>
                <a:gd name="connsiteY335" fmla="*/ 1425650 h 5843885"/>
                <a:gd name="connsiteX336" fmla="*/ 3074167 w 3756359"/>
                <a:gd name="connsiteY336" fmla="*/ 1407706 h 5843885"/>
                <a:gd name="connsiteX337" fmla="*/ 3055207 w 3756359"/>
                <a:gd name="connsiteY337" fmla="*/ 1399986 h 5843885"/>
                <a:gd name="connsiteX338" fmla="*/ 3053920 w 3756359"/>
                <a:gd name="connsiteY338" fmla="*/ 1388746 h 5843885"/>
                <a:gd name="connsiteX339" fmla="*/ 3054936 w 3756359"/>
                <a:gd name="connsiteY339" fmla="*/ 1373849 h 5843885"/>
                <a:gd name="connsiteX340" fmla="*/ 3051347 w 3756359"/>
                <a:gd name="connsiteY340" fmla="*/ 1357936 h 5843885"/>
                <a:gd name="connsiteX341" fmla="*/ 3041460 w 3756359"/>
                <a:gd name="connsiteY341" fmla="*/ 1342294 h 5843885"/>
                <a:gd name="connsiteX342" fmla="*/ 3035299 w 3756359"/>
                <a:gd name="connsiteY342" fmla="*/ 1322927 h 5843885"/>
                <a:gd name="connsiteX343" fmla="*/ 3036856 w 3756359"/>
                <a:gd name="connsiteY343" fmla="*/ 1307488 h 5843885"/>
                <a:gd name="connsiteX344" fmla="*/ 3035840 w 3756359"/>
                <a:gd name="connsiteY344" fmla="*/ 1281080 h 5843885"/>
                <a:gd name="connsiteX345" fmla="*/ 3030965 w 3756359"/>
                <a:gd name="connsiteY345" fmla="*/ 1275189 h 5843885"/>
                <a:gd name="connsiteX346" fmla="*/ 3008958 w 3756359"/>
                <a:gd name="connsiteY346" fmla="*/ 1309520 h 5843885"/>
                <a:gd name="connsiteX347" fmla="*/ 2982549 w 3756359"/>
                <a:gd name="connsiteY347" fmla="*/ 1345070 h 5843885"/>
                <a:gd name="connsiteX348" fmla="*/ 2959052 w 3756359"/>
                <a:gd name="connsiteY348" fmla="*/ 1362879 h 5843885"/>
                <a:gd name="connsiteX349" fmla="*/ 2936909 w 3756359"/>
                <a:gd name="connsiteY349" fmla="*/ 1384886 h 5843885"/>
                <a:gd name="connsiteX350" fmla="*/ 2915038 w 3756359"/>
                <a:gd name="connsiteY350" fmla="*/ 1399716 h 5843885"/>
                <a:gd name="connsiteX351" fmla="*/ 2908943 w 3756359"/>
                <a:gd name="connsiteY351" fmla="*/ 1386511 h 5843885"/>
                <a:gd name="connsiteX352" fmla="*/ 2886597 w 3756359"/>
                <a:gd name="connsiteY352" fmla="*/ 1359290 h 5843885"/>
                <a:gd name="connsiteX353" fmla="*/ 2888493 w 3756359"/>
                <a:gd name="connsiteY353" fmla="*/ 1338705 h 5843885"/>
                <a:gd name="connsiteX354" fmla="*/ 2893301 w 3756359"/>
                <a:gd name="connsiteY354" fmla="*/ 1304712 h 5843885"/>
                <a:gd name="connsiteX355" fmla="*/ 2876034 w 3756359"/>
                <a:gd name="connsiteY355" fmla="*/ 1294623 h 5843885"/>
                <a:gd name="connsiteX356" fmla="*/ 2885920 w 3756359"/>
                <a:gd name="connsiteY356" fmla="*/ 1279387 h 5843885"/>
                <a:gd name="connsiteX357" fmla="*/ 2890999 w 3756359"/>
                <a:gd name="connsiteY357" fmla="*/ 1260562 h 5843885"/>
                <a:gd name="connsiteX358" fmla="*/ 2898989 w 3756359"/>
                <a:gd name="connsiteY358" fmla="*/ 1244852 h 5843885"/>
                <a:gd name="connsiteX359" fmla="*/ 2894791 w 3756359"/>
                <a:gd name="connsiteY359" fmla="*/ 1235102 h 5843885"/>
                <a:gd name="connsiteX360" fmla="*/ 2890051 w 3756359"/>
                <a:gd name="connsiteY360" fmla="*/ 1238555 h 5843885"/>
                <a:gd name="connsiteX361" fmla="*/ 2883821 w 3756359"/>
                <a:gd name="connsiteY361" fmla="*/ 1232935 h 5843885"/>
                <a:gd name="connsiteX362" fmla="*/ 2877591 w 3756359"/>
                <a:gd name="connsiteY362" fmla="*/ 1227992 h 5843885"/>
                <a:gd name="connsiteX363" fmla="*/ 2861272 w 3756359"/>
                <a:gd name="connsiteY363" fmla="*/ 1227585 h 5843885"/>
                <a:gd name="connsiteX364" fmla="*/ 2840755 w 3756359"/>
                <a:gd name="connsiteY364" fmla="*/ 1207610 h 5843885"/>
                <a:gd name="connsiteX365" fmla="*/ 2837843 w 3756359"/>
                <a:gd name="connsiteY365" fmla="*/ 1192442 h 5843885"/>
                <a:gd name="connsiteX366" fmla="*/ 2828634 w 3756359"/>
                <a:gd name="connsiteY366" fmla="*/ 1177409 h 5843885"/>
                <a:gd name="connsiteX367" fmla="*/ 2820508 w 3756359"/>
                <a:gd name="connsiteY367" fmla="*/ 1152829 h 5843885"/>
                <a:gd name="connsiteX368" fmla="*/ 2797959 w 3756359"/>
                <a:gd name="connsiteY368" fmla="*/ 1144364 h 5843885"/>
                <a:gd name="connsiteX369" fmla="*/ 2782249 w 3756359"/>
                <a:gd name="connsiteY369" fmla="*/ 1133665 h 5843885"/>
                <a:gd name="connsiteX370" fmla="*/ 2756111 w 3756359"/>
                <a:gd name="connsiteY370" fmla="*/ 1144229 h 5843885"/>
                <a:gd name="connsiteX371" fmla="*/ 2737693 w 3756359"/>
                <a:gd name="connsiteY371" fmla="*/ 1136374 h 5843885"/>
                <a:gd name="connsiteX372" fmla="*/ 2707086 w 3756359"/>
                <a:gd name="connsiteY372" fmla="*/ 1110643 h 5843885"/>
                <a:gd name="connsiteX373" fmla="*/ 2673635 w 3756359"/>
                <a:gd name="connsiteY373" fmla="*/ 1130618 h 5843885"/>
                <a:gd name="connsiteX374" fmla="*/ 2680000 w 3756359"/>
                <a:gd name="connsiteY374" fmla="*/ 1168471 h 5843885"/>
                <a:gd name="connsiteX375" fmla="*/ 2673229 w 3756359"/>
                <a:gd name="connsiteY375" fmla="*/ 1181607 h 5843885"/>
                <a:gd name="connsiteX376" fmla="*/ 2647904 w 3756359"/>
                <a:gd name="connsiteY376" fmla="*/ 1199958 h 5843885"/>
                <a:gd name="connsiteX377" fmla="*/ 2654337 w 3756359"/>
                <a:gd name="connsiteY377" fmla="*/ 1229752 h 5843885"/>
                <a:gd name="connsiteX378" fmla="*/ 2659483 w 3756359"/>
                <a:gd name="connsiteY378" fmla="*/ 1229481 h 5843885"/>
                <a:gd name="connsiteX379" fmla="*/ 2660634 w 3756359"/>
                <a:gd name="connsiteY379" fmla="*/ 1250947 h 5843885"/>
                <a:gd name="connsiteX380" fmla="*/ 2659889 w 3756359"/>
                <a:gd name="connsiteY380" fmla="*/ 1276407 h 5843885"/>
                <a:gd name="connsiteX381" fmla="*/ 2658738 w 3756359"/>
                <a:gd name="connsiteY381" fmla="*/ 1291440 h 5843885"/>
                <a:gd name="connsiteX382" fmla="*/ 2638898 w 3756359"/>
                <a:gd name="connsiteY382" fmla="*/ 1281012 h 5843885"/>
                <a:gd name="connsiteX383" fmla="*/ 2629824 w 3756359"/>
                <a:gd name="connsiteY383" fmla="*/ 1315140 h 5843885"/>
                <a:gd name="connsiteX384" fmla="*/ 2605988 w 3756359"/>
                <a:gd name="connsiteY384" fmla="*/ 1324959 h 5843885"/>
                <a:gd name="connsiteX385" fmla="*/ 2602061 w 3756359"/>
                <a:gd name="connsiteY385" fmla="*/ 1357936 h 5843885"/>
                <a:gd name="connsiteX386" fmla="*/ 2633345 w 3756359"/>
                <a:gd name="connsiteY386" fmla="*/ 1384954 h 5843885"/>
                <a:gd name="connsiteX387" fmla="*/ 2622917 w 3756359"/>
                <a:gd name="connsiteY387" fmla="*/ 1436078 h 5843885"/>
                <a:gd name="connsiteX388" fmla="*/ 2619870 w 3756359"/>
                <a:gd name="connsiteY388" fmla="*/ 1474269 h 5843885"/>
                <a:gd name="connsiteX389" fmla="*/ 2604905 w 3756359"/>
                <a:gd name="connsiteY389" fmla="*/ 1495396 h 5843885"/>
                <a:gd name="connsiteX390" fmla="*/ 2524528 w 3756359"/>
                <a:gd name="connsiteY390" fmla="*/ 1537244 h 5843885"/>
                <a:gd name="connsiteX391" fmla="*/ 2519585 w 3756359"/>
                <a:gd name="connsiteY391" fmla="*/ 1560402 h 5843885"/>
                <a:gd name="connsiteX392" fmla="*/ 2522632 w 3756359"/>
                <a:gd name="connsiteY392" fmla="*/ 1592566 h 5843885"/>
                <a:gd name="connsiteX393" fmla="*/ 2511256 w 3756359"/>
                <a:gd name="connsiteY393" fmla="*/ 1628591 h 5843885"/>
                <a:gd name="connsiteX394" fmla="*/ 2520126 w 3756359"/>
                <a:gd name="connsiteY394" fmla="*/ 1662109 h 5843885"/>
                <a:gd name="connsiteX395" fmla="*/ 2509089 w 3756359"/>
                <a:gd name="connsiteY395" fmla="*/ 1684117 h 5843885"/>
                <a:gd name="connsiteX396" fmla="*/ 2503672 w 3756359"/>
                <a:gd name="connsiteY396" fmla="*/ 1710186 h 5843885"/>
                <a:gd name="connsiteX397" fmla="*/ 2478076 w 3756359"/>
                <a:gd name="connsiteY397" fmla="*/ 1692852 h 5843885"/>
                <a:gd name="connsiteX398" fmla="*/ 2467648 w 3756359"/>
                <a:gd name="connsiteY398" fmla="*/ 1715401 h 5843885"/>
                <a:gd name="connsiteX399" fmla="*/ 2455324 w 3756359"/>
                <a:gd name="connsiteY399" fmla="*/ 1710186 h 5843885"/>
                <a:gd name="connsiteX400" fmla="*/ 2433926 w 3756359"/>
                <a:gd name="connsiteY400" fmla="*/ 1690008 h 5843885"/>
                <a:gd name="connsiteX401" fmla="*/ 2416591 w 3756359"/>
                <a:gd name="connsiteY401" fmla="*/ 1648160 h 5843885"/>
                <a:gd name="connsiteX402" fmla="*/ 2408397 w 3756359"/>
                <a:gd name="connsiteY402" fmla="*/ 1612475 h 5843885"/>
                <a:gd name="connsiteX403" fmla="*/ 2439817 w 3756359"/>
                <a:gd name="connsiteY403" fmla="*/ 1583967 h 5843885"/>
                <a:gd name="connsiteX404" fmla="*/ 2422956 w 3756359"/>
                <a:gd name="connsiteY404" fmla="*/ 1543406 h 5843885"/>
                <a:gd name="connsiteX405" fmla="*/ 2442661 w 3756359"/>
                <a:gd name="connsiteY405" fmla="*/ 1510158 h 5843885"/>
                <a:gd name="connsiteX406" fmla="*/ 2383208 w 3756359"/>
                <a:gd name="connsiteY406" fmla="*/ 1510971 h 5843885"/>
                <a:gd name="connsiteX407" fmla="*/ 2339396 w 3756359"/>
                <a:gd name="connsiteY407" fmla="*/ 1492214 h 5843885"/>
                <a:gd name="connsiteX408" fmla="*/ 2303169 w 3756359"/>
                <a:gd name="connsiteY408" fmla="*/ 1451314 h 5843885"/>
                <a:gd name="connsiteX409" fmla="*/ 2263556 w 3756359"/>
                <a:gd name="connsiteY409" fmla="*/ 1406555 h 5843885"/>
                <a:gd name="connsiteX410" fmla="*/ 2199634 w 3756359"/>
                <a:gd name="connsiteY410" fmla="*/ 1389288 h 5843885"/>
                <a:gd name="connsiteX411" fmla="*/ 2165573 w 3756359"/>
                <a:gd name="connsiteY411" fmla="*/ 1388610 h 5843885"/>
                <a:gd name="connsiteX412" fmla="*/ 2185684 w 3756359"/>
                <a:gd name="connsiteY412" fmla="*/ 1348727 h 5843885"/>
                <a:gd name="connsiteX413" fmla="*/ 2162865 w 3756359"/>
                <a:gd name="connsiteY413" fmla="*/ 1296519 h 5843885"/>
                <a:gd name="connsiteX414" fmla="*/ 2135373 w 3756359"/>
                <a:gd name="connsiteY414" fmla="*/ 1263813 h 5843885"/>
                <a:gd name="connsiteX415" fmla="*/ 2153588 w 3756359"/>
                <a:gd name="connsiteY415" fmla="*/ 1191697 h 5843885"/>
                <a:gd name="connsiteX416" fmla="*/ 2196383 w 3756359"/>
                <a:gd name="connsiteY416" fmla="*/ 1131837 h 5843885"/>
                <a:gd name="connsiteX417" fmla="*/ 2253399 w 3756359"/>
                <a:gd name="connsiteY417" fmla="*/ 1091208 h 5843885"/>
                <a:gd name="connsiteX418" fmla="*/ 2285293 w 3756359"/>
                <a:gd name="connsiteY418" fmla="*/ 1072113 h 5843885"/>
                <a:gd name="connsiteX419" fmla="*/ 2314748 w 3756359"/>
                <a:gd name="connsiteY419" fmla="*/ 1056877 h 5843885"/>
                <a:gd name="connsiteX420" fmla="*/ 2339803 w 3756359"/>
                <a:gd name="connsiteY420" fmla="*/ 1036630 h 5843885"/>
                <a:gd name="connsiteX421" fmla="*/ 2364112 w 3756359"/>
                <a:gd name="connsiteY421" fmla="*/ 1011305 h 5843885"/>
                <a:gd name="connsiteX422" fmla="*/ 2370206 w 3756359"/>
                <a:gd name="connsiteY422" fmla="*/ 982730 h 5843885"/>
                <a:gd name="connsiteX423" fmla="*/ 2403725 w 3756359"/>
                <a:gd name="connsiteY423" fmla="*/ 988824 h 5843885"/>
                <a:gd name="connsiteX424" fmla="*/ 2429186 w 3756359"/>
                <a:gd name="connsiteY424" fmla="*/ 992616 h 5843885"/>
                <a:gd name="connsiteX425" fmla="*/ 2489858 w 3756359"/>
                <a:gd name="connsiteY425" fmla="*/ 948737 h 5843885"/>
                <a:gd name="connsiteX426" fmla="*/ 2488233 w 3756359"/>
                <a:gd name="connsiteY426" fmla="*/ 962551 h 5843885"/>
                <a:gd name="connsiteX427" fmla="*/ 2478956 w 3756359"/>
                <a:gd name="connsiteY427" fmla="*/ 1002976 h 5843885"/>
                <a:gd name="connsiteX428" fmla="*/ 2460741 w 3756359"/>
                <a:gd name="connsiteY428" fmla="*/ 1021869 h 5843885"/>
                <a:gd name="connsiteX429" fmla="*/ 2489046 w 3756359"/>
                <a:gd name="connsiteY429" fmla="*/ 1031078 h 5843885"/>
                <a:gd name="connsiteX430" fmla="*/ 2496223 w 3756359"/>
                <a:gd name="connsiteY430" fmla="*/ 1056606 h 5843885"/>
                <a:gd name="connsiteX431" fmla="*/ 2529336 w 3756359"/>
                <a:gd name="connsiteY431" fmla="*/ 1053424 h 5843885"/>
                <a:gd name="connsiteX432" fmla="*/ 2558182 w 3756359"/>
                <a:gd name="connsiteY432" fmla="*/ 1029791 h 5843885"/>
                <a:gd name="connsiteX433" fmla="*/ 2564412 w 3756359"/>
                <a:gd name="connsiteY433" fmla="*/ 1023087 h 5843885"/>
                <a:gd name="connsiteX434" fmla="*/ 2584117 w 3756359"/>
                <a:gd name="connsiteY434" fmla="*/ 1030469 h 5843885"/>
                <a:gd name="connsiteX435" fmla="*/ 2596441 w 3756359"/>
                <a:gd name="connsiteY435" fmla="*/ 1040829 h 5843885"/>
                <a:gd name="connsiteX436" fmla="*/ 2615062 w 3756359"/>
                <a:gd name="connsiteY436" fmla="*/ 1053221 h 5843885"/>
                <a:gd name="connsiteX437" fmla="*/ 2635715 w 3756359"/>
                <a:gd name="connsiteY437" fmla="*/ 1040423 h 5843885"/>
                <a:gd name="connsiteX438" fmla="*/ 2647091 w 3756359"/>
                <a:gd name="connsiteY438" fmla="*/ 1054169 h 5843885"/>
                <a:gd name="connsiteX439" fmla="*/ 2658129 w 3756359"/>
                <a:gd name="connsiteY439" fmla="*/ 1070894 h 5843885"/>
                <a:gd name="connsiteX440" fmla="*/ 2684605 w 3756359"/>
                <a:gd name="connsiteY440" fmla="*/ 1075634 h 5843885"/>
                <a:gd name="connsiteX441" fmla="*/ 2712029 w 3756359"/>
                <a:gd name="connsiteY441" fmla="*/ 1066222 h 5843885"/>
                <a:gd name="connsiteX442" fmla="*/ 2738099 w 3756359"/>
                <a:gd name="connsiteY442" fmla="*/ 1065409 h 5843885"/>
                <a:gd name="connsiteX443" fmla="*/ 2741621 w 3756359"/>
                <a:gd name="connsiteY443" fmla="*/ 1047600 h 5843885"/>
                <a:gd name="connsiteX444" fmla="*/ 2741147 w 3756359"/>
                <a:gd name="connsiteY444" fmla="*/ 1049835 h 5843885"/>
                <a:gd name="connsiteX445" fmla="*/ 2722254 w 3756359"/>
                <a:gd name="connsiteY445" fmla="*/ 1056403 h 5843885"/>
                <a:gd name="connsiteX446" fmla="*/ 2701195 w 3756359"/>
                <a:gd name="connsiteY446" fmla="*/ 1067237 h 5843885"/>
                <a:gd name="connsiteX447" fmla="*/ 2681490 w 3756359"/>
                <a:gd name="connsiteY447" fmla="*/ 1063784 h 5843885"/>
                <a:gd name="connsiteX448" fmla="*/ 2663952 w 3756359"/>
                <a:gd name="connsiteY448" fmla="*/ 1045637 h 5843885"/>
                <a:gd name="connsiteX449" fmla="*/ 2650477 w 3756359"/>
                <a:gd name="connsiteY449" fmla="*/ 1035141 h 5843885"/>
                <a:gd name="connsiteX450" fmla="*/ 2631517 w 3756359"/>
                <a:gd name="connsiteY450" fmla="*/ 1015165 h 5843885"/>
                <a:gd name="connsiteX451" fmla="*/ 2634970 w 3756359"/>
                <a:gd name="connsiteY451" fmla="*/ 985709 h 5843885"/>
                <a:gd name="connsiteX452" fmla="*/ 2607478 w 3756359"/>
                <a:gd name="connsiteY452" fmla="*/ 949550 h 5843885"/>
                <a:gd name="connsiteX453" fmla="*/ 2567391 w 3756359"/>
                <a:gd name="connsiteY453" fmla="*/ 934517 h 5843885"/>
                <a:gd name="connsiteX454" fmla="*/ 2552562 w 3756359"/>
                <a:gd name="connsiteY454" fmla="*/ 900998 h 5843885"/>
                <a:gd name="connsiteX455" fmla="*/ 2517485 w 3756359"/>
                <a:gd name="connsiteY455" fmla="*/ 853260 h 5843885"/>
                <a:gd name="connsiteX456" fmla="*/ 2554390 w 3756359"/>
                <a:gd name="connsiteY456" fmla="*/ 853395 h 5843885"/>
                <a:gd name="connsiteX457" fmla="*/ 2594545 w 3756359"/>
                <a:gd name="connsiteY457" fmla="*/ 877637 h 5843885"/>
                <a:gd name="connsiteX458" fmla="*/ 2638288 w 3756359"/>
                <a:gd name="connsiteY458" fmla="*/ 863485 h 5843885"/>
                <a:gd name="connsiteX459" fmla="*/ 2667202 w 3756359"/>
                <a:gd name="connsiteY459" fmla="*/ 838565 h 5843885"/>
                <a:gd name="connsiteX460" fmla="*/ 2695372 w 3756359"/>
                <a:gd name="connsiteY460" fmla="*/ 838227 h 5843885"/>
                <a:gd name="connsiteX461" fmla="*/ 2703023 w 3756359"/>
                <a:gd name="connsiteY461" fmla="*/ 788728 h 5843885"/>
                <a:gd name="connsiteX462" fmla="*/ 2684470 w 3756359"/>
                <a:gd name="connsiteY462" fmla="*/ 752162 h 5843885"/>
                <a:gd name="connsiteX463" fmla="*/ 2726656 w 3756359"/>
                <a:gd name="connsiteY463" fmla="*/ 736655 h 5843885"/>
                <a:gd name="connsiteX464" fmla="*/ 2743787 w 3756359"/>
                <a:gd name="connsiteY464" fmla="*/ 718982 h 5843885"/>
                <a:gd name="connsiteX465" fmla="*/ 2751304 w 3756359"/>
                <a:gd name="connsiteY465" fmla="*/ 692099 h 5843885"/>
                <a:gd name="connsiteX466" fmla="*/ 2726182 w 3756359"/>
                <a:gd name="connsiteY466" fmla="*/ 669415 h 5843885"/>
                <a:gd name="connsiteX467" fmla="*/ 2725437 w 3756359"/>
                <a:gd name="connsiteY467" fmla="*/ 636641 h 5843885"/>
                <a:gd name="connsiteX468" fmla="*/ 2757601 w 3756359"/>
                <a:gd name="connsiteY468" fmla="*/ 639553 h 5843885"/>
                <a:gd name="connsiteX469" fmla="*/ 2790985 w 3756359"/>
                <a:gd name="connsiteY469" fmla="*/ 643480 h 5843885"/>
                <a:gd name="connsiteX470" fmla="*/ 2831613 w 3756359"/>
                <a:gd name="connsiteY470" fmla="*/ 656007 h 5843885"/>
                <a:gd name="connsiteX471" fmla="*/ 2848136 w 3756359"/>
                <a:gd name="connsiteY471" fmla="*/ 629937 h 5843885"/>
                <a:gd name="connsiteX472" fmla="*/ 2871700 w 3756359"/>
                <a:gd name="connsiteY472" fmla="*/ 627364 h 5843885"/>
                <a:gd name="connsiteX473" fmla="*/ 2874612 w 3756359"/>
                <a:gd name="connsiteY473" fmla="*/ 667383 h 5843885"/>
                <a:gd name="connsiteX474" fmla="*/ 2869533 w 3756359"/>
                <a:gd name="connsiteY474" fmla="*/ 695011 h 5843885"/>
                <a:gd name="connsiteX475" fmla="*/ 2880503 w 3756359"/>
                <a:gd name="connsiteY475" fmla="*/ 716815 h 5843885"/>
                <a:gd name="connsiteX476" fmla="*/ 2874815 w 3756359"/>
                <a:gd name="connsiteY476" fmla="*/ 740041 h 5843885"/>
                <a:gd name="connsiteX477" fmla="*/ 2909553 w 3756359"/>
                <a:gd name="connsiteY477" fmla="*/ 747219 h 5843885"/>
                <a:gd name="connsiteX478" fmla="*/ 2920455 w 3756359"/>
                <a:gd name="connsiteY478" fmla="*/ 770106 h 5843885"/>
                <a:gd name="connsiteX479" fmla="*/ 2943951 w 3756359"/>
                <a:gd name="connsiteY479" fmla="*/ 796447 h 5843885"/>
                <a:gd name="connsiteX480" fmla="*/ 2943545 w 3756359"/>
                <a:gd name="connsiteY480" fmla="*/ 814798 h 5843885"/>
                <a:gd name="connsiteX481" fmla="*/ 2937180 w 3756359"/>
                <a:gd name="connsiteY481" fmla="*/ 858000 h 5843885"/>
                <a:gd name="connsiteX482" fmla="*/ 2912600 w 3756359"/>
                <a:gd name="connsiteY482" fmla="*/ 874725 h 5843885"/>
                <a:gd name="connsiteX483" fmla="*/ 2886123 w 3756359"/>
                <a:gd name="connsiteY483" fmla="*/ 889690 h 5843885"/>
                <a:gd name="connsiteX484" fmla="*/ 2863574 w 3756359"/>
                <a:gd name="connsiteY484" fmla="*/ 924224 h 5843885"/>
                <a:gd name="connsiteX485" fmla="*/ 2868924 w 3756359"/>
                <a:gd name="connsiteY485" fmla="*/ 943929 h 5843885"/>
                <a:gd name="connsiteX486" fmla="*/ 2855246 w 3756359"/>
                <a:gd name="connsiteY486" fmla="*/ 962280 h 5843885"/>
                <a:gd name="connsiteX487" fmla="*/ 2819560 w 3756359"/>
                <a:gd name="connsiteY487" fmla="*/ 969999 h 5843885"/>
                <a:gd name="connsiteX488" fmla="*/ 2785567 w 3756359"/>
                <a:gd name="connsiteY488" fmla="*/ 946909 h 5843885"/>
                <a:gd name="connsiteX489" fmla="*/ 2762206 w 3756359"/>
                <a:gd name="connsiteY489" fmla="*/ 953342 h 5843885"/>
                <a:gd name="connsiteX490" fmla="*/ 2728552 w 3756359"/>
                <a:gd name="connsiteY490" fmla="*/ 973588 h 5843885"/>
                <a:gd name="connsiteX491" fmla="*/ 2746428 w 3756359"/>
                <a:gd name="connsiteY491" fmla="*/ 1022817 h 5843885"/>
                <a:gd name="connsiteX492" fmla="*/ 2746902 w 3756359"/>
                <a:gd name="connsiteY492" fmla="*/ 1019634 h 5843885"/>
                <a:gd name="connsiteX493" fmla="*/ 2773582 w 3756359"/>
                <a:gd name="connsiteY493" fmla="*/ 1025458 h 5843885"/>
                <a:gd name="connsiteX494" fmla="*/ 2791933 w 3756359"/>
                <a:gd name="connsiteY494" fmla="*/ 1026609 h 5843885"/>
                <a:gd name="connsiteX495" fmla="*/ 2823691 w 3756359"/>
                <a:gd name="connsiteY495" fmla="*/ 1021530 h 5843885"/>
                <a:gd name="connsiteX496" fmla="*/ 2832222 w 3756359"/>
                <a:gd name="connsiteY496" fmla="*/ 1017399 h 5843885"/>
                <a:gd name="connsiteX497" fmla="*/ 2832764 w 3756359"/>
                <a:gd name="connsiteY497" fmla="*/ 1018077 h 5843885"/>
                <a:gd name="connsiteX498" fmla="*/ 2852334 w 3756359"/>
                <a:gd name="connsiteY498" fmla="*/ 1008800 h 5843885"/>
                <a:gd name="connsiteX499" fmla="*/ 2854636 w 3756359"/>
                <a:gd name="connsiteY499" fmla="*/ 1051257 h 5843885"/>
                <a:gd name="connsiteX500" fmla="*/ 2880300 w 3756359"/>
                <a:gd name="connsiteY500" fmla="*/ 1066696 h 5843885"/>
                <a:gd name="connsiteX501" fmla="*/ 2884566 w 3756359"/>
                <a:gd name="connsiteY501" fmla="*/ 1098522 h 5843885"/>
                <a:gd name="connsiteX502" fmla="*/ 2903188 w 3756359"/>
                <a:gd name="connsiteY502" fmla="*/ 1123644 h 5843885"/>
                <a:gd name="connsiteX503" fmla="*/ 2929529 w 3756359"/>
                <a:gd name="connsiteY503" fmla="*/ 1138135 h 5843885"/>
                <a:gd name="connsiteX504" fmla="*/ 2953364 w 3756359"/>
                <a:gd name="connsiteY504" fmla="*/ 1161902 h 5843885"/>
                <a:gd name="connsiteX505" fmla="*/ 2975981 w 3756359"/>
                <a:gd name="connsiteY505" fmla="*/ 1178628 h 5843885"/>
                <a:gd name="connsiteX506" fmla="*/ 3021282 w 3756359"/>
                <a:gd name="connsiteY506" fmla="*/ 1187905 h 5843885"/>
                <a:gd name="connsiteX507" fmla="*/ 3023381 w 3756359"/>
                <a:gd name="connsiteY507" fmla="*/ 1171111 h 5843885"/>
                <a:gd name="connsiteX508" fmla="*/ 2999477 w 3756359"/>
                <a:gd name="connsiteY508" fmla="*/ 1138135 h 5843885"/>
                <a:gd name="connsiteX509" fmla="*/ 2979231 w 3756359"/>
                <a:gd name="connsiteY509" fmla="*/ 1115112 h 5843885"/>
                <a:gd name="connsiteX510" fmla="*/ 2966907 w 3756359"/>
                <a:gd name="connsiteY510" fmla="*/ 1077733 h 5843885"/>
                <a:gd name="connsiteX511" fmla="*/ 2969683 w 3756359"/>
                <a:gd name="connsiteY511" fmla="*/ 1077327 h 5843885"/>
                <a:gd name="connsiteX512" fmla="*/ 2983700 w 3756359"/>
                <a:gd name="connsiteY512" fmla="*/ 1105225 h 5843885"/>
                <a:gd name="connsiteX513" fmla="*/ 3018776 w 3756359"/>
                <a:gd name="connsiteY513" fmla="*/ 1121274 h 5843885"/>
                <a:gd name="connsiteX514" fmla="*/ 3056764 w 3756359"/>
                <a:gd name="connsiteY514" fmla="*/ 1149917 h 5843885"/>
                <a:gd name="connsiteX515" fmla="*/ 3079719 w 3756359"/>
                <a:gd name="connsiteY515" fmla="*/ 1132040 h 5843885"/>
                <a:gd name="connsiteX516" fmla="*/ 3077620 w 3756359"/>
                <a:gd name="connsiteY516" fmla="*/ 1122425 h 5843885"/>
                <a:gd name="connsiteX517" fmla="*/ 3084188 w 3756359"/>
                <a:gd name="connsiteY517" fmla="*/ 1105090 h 5843885"/>
                <a:gd name="connsiteX518" fmla="*/ 3085407 w 3756359"/>
                <a:gd name="connsiteY518" fmla="*/ 1085182 h 5843885"/>
                <a:gd name="connsiteX519" fmla="*/ 3083308 w 3756359"/>
                <a:gd name="connsiteY519" fmla="*/ 1059992 h 5843885"/>
                <a:gd name="connsiteX520" fmla="*/ 3065635 w 3756359"/>
                <a:gd name="connsiteY520" fmla="*/ 1043334 h 5843885"/>
                <a:gd name="connsiteX521" fmla="*/ 3059405 w 3756359"/>
                <a:gd name="connsiteY521" fmla="*/ 1033448 h 5843885"/>
                <a:gd name="connsiteX522" fmla="*/ 3042341 w 3756359"/>
                <a:gd name="connsiteY522" fmla="*/ 1007987 h 5843885"/>
                <a:gd name="connsiteX523" fmla="*/ 3045320 w 3756359"/>
                <a:gd name="connsiteY523" fmla="*/ 983272 h 5843885"/>
                <a:gd name="connsiteX524" fmla="*/ 3035976 w 3756359"/>
                <a:gd name="connsiteY524" fmla="*/ 955170 h 5843885"/>
                <a:gd name="connsiteX525" fmla="*/ 3054733 w 3756359"/>
                <a:gd name="connsiteY525" fmla="*/ 952123 h 5843885"/>
                <a:gd name="connsiteX526" fmla="*/ 3060894 w 3756359"/>
                <a:gd name="connsiteY526" fmla="*/ 925782 h 5843885"/>
                <a:gd name="connsiteX527" fmla="*/ 3081277 w 3756359"/>
                <a:gd name="connsiteY527" fmla="*/ 942101 h 5843885"/>
                <a:gd name="connsiteX528" fmla="*/ 3096174 w 3756359"/>
                <a:gd name="connsiteY528" fmla="*/ 959910 h 5843885"/>
                <a:gd name="connsiteX529" fmla="*/ 3098002 w 3756359"/>
                <a:gd name="connsiteY529" fmla="*/ 983542 h 5843885"/>
                <a:gd name="connsiteX530" fmla="*/ 3108565 w 3756359"/>
                <a:gd name="connsiteY530" fmla="*/ 1005482 h 5843885"/>
                <a:gd name="connsiteX531" fmla="*/ 3137209 w 3756359"/>
                <a:gd name="connsiteY531" fmla="*/ 1025390 h 5843885"/>
                <a:gd name="connsiteX532" fmla="*/ 3142897 w 3756359"/>
                <a:gd name="connsiteY532" fmla="*/ 1006024 h 5843885"/>
                <a:gd name="connsiteX533" fmla="*/ 3157794 w 3756359"/>
                <a:gd name="connsiteY533" fmla="*/ 980021 h 5843885"/>
                <a:gd name="connsiteX534" fmla="*/ 3170254 w 3756359"/>
                <a:gd name="connsiteY534" fmla="*/ 983136 h 5843885"/>
                <a:gd name="connsiteX535" fmla="*/ 3179395 w 3756359"/>
                <a:gd name="connsiteY535" fmla="*/ 978328 h 5843885"/>
                <a:gd name="connsiteX536" fmla="*/ 3192532 w 3756359"/>
                <a:gd name="connsiteY536" fmla="*/ 973521 h 5843885"/>
                <a:gd name="connsiteX537" fmla="*/ 3195240 w 3756359"/>
                <a:gd name="connsiteY537" fmla="*/ 953680 h 5843885"/>
                <a:gd name="connsiteX538" fmla="*/ 3213726 w 3756359"/>
                <a:gd name="connsiteY538" fmla="*/ 953342 h 5843885"/>
                <a:gd name="connsiteX539" fmla="*/ 3226186 w 3756359"/>
                <a:gd name="connsiteY539" fmla="*/ 938241 h 5843885"/>
                <a:gd name="connsiteX540" fmla="*/ 3218601 w 3756359"/>
                <a:gd name="connsiteY540" fmla="*/ 922464 h 5843885"/>
                <a:gd name="connsiteX541" fmla="*/ 3209122 w 3756359"/>
                <a:gd name="connsiteY541" fmla="*/ 898358 h 5843885"/>
                <a:gd name="connsiteX542" fmla="*/ 3196662 w 3756359"/>
                <a:gd name="connsiteY542" fmla="*/ 912916 h 5843885"/>
                <a:gd name="connsiteX543" fmla="*/ 3192464 w 3756359"/>
                <a:gd name="connsiteY543" fmla="*/ 901879 h 5843885"/>
                <a:gd name="connsiteX544" fmla="*/ 3179530 w 3756359"/>
                <a:gd name="connsiteY544" fmla="*/ 891925 h 5843885"/>
                <a:gd name="connsiteX545" fmla="*/ 3174723 w 3756359"/>
                <a:gd name="connsiteY545" fmla="*/ 885966 h 5843885"/>
                <a:gd name="connsiteX546" fmla="*/ 3158200 w 3756359"/>
                <a:gd name="connsiteY546" fmla="*/ 887862 h 5843885"/>
                <a:gd name="connsiteX547" fmla="*/ 3172420 w 3756359"/>
                <a:gd name="connsiteY547" fmla="*/ 869782 h 5843885"/>
                <a:gd name="connsiteX548" fmla="*/ 3154747 w 3756359"/>
                <a:gd name="connsiteY548" fmla="*/ 856171 h 5843885"/>
                <a:gd name="connsiteX549" fmla="*/ 3146960 w 3756359"/>
                <a:gd name="connsiteY549" fmla="*/ 842764 h 5843885"/>
                <a:gd name="connsiteX550" fmla="*/ 3146215 w 3756359"/>
                <a:gd name="connsiteY550" fmla="*/ 843102 h 5843885"/>
                <a:gd name="connsiteX551" fmla="*/ 3136599 w 3756359"/>
                <a:gd name="connsiteY551" fmla="*/ 833081 h 5843885"/>
                <a:gd name="connsiteX552" fmla="*/ 3121905 w 3756359"/>
                <a:gd name="connsiteY552" fmla="*/ 828679 h 5843885"/>
                <a:gd name="connsiteX553" fmla="*/ 3103555 w 3756359"/>
                <a:gd name="connsiteY553" fmla="*/ 812631 h 5843885"/>
                <a:gd name="connsiteX554" fmla="*/ 3114389 w 3756359"/>
                <a:gd name="connsiteY554" fmla="*/ 788863 h 5843885"/>
                <a:gd name="connsiteX555" fmla="*/ 3090621 w 3756359"/>
                <a:gd name="connsiteY555" fmla="*/ 783446 h 5843885"/>
                <a:gd name="connsiteX556" fmla="*/ 3093871 w 3756359"/>
                <a:gd name="connsiteY556" fmla="*/ 767127 h 5843885"/>
                <a:gd name="connsiteX557" fmla="*/ 3098137 w 3756359"/>
                <a:gd name="connsiteY557" fmla="*/ 754058 h 5843885"/>
                <a:gd name="connsiteX558" fmla="*/ 3106399 w 3756359"/>
                <a:gd name="connsiteY558" fmla="*/ 741734 h 5843885"/>
                <a:gd name="connsiteX559" fmla="*/ 3127661 w 3756359"/>
                <a:gd name="connsiteY559" fmla="*/ 756563 h 5843885"/>
                <a:gd name="connsiteX560" fmla="*/ 3141610 w 3756359"/>
                <a:gd name="connsiteY560" fmla="*/ 749927 h 5843885"/>
                <a:gd name="connsiteX561" fmla="*/ 3123260 w 3756359"/>
                <a:gd name="connsiteY561" fmla="*/ 733337 h 5843885"/>
                <a:gd name="connsiteX562" fmla="*/ 3105180 w 3756359"/>
                <a:gd name="connsiteY562" fmla="*/ 711330 h 5843885"/>
                <a:gd name="connsiteX563" fmla="*/ 3134162 w 3756359"/>
                <a:gd name="connsiteY563" fmla="*/ 704220 h 5843885"/>
                <a:gd name="connsiteX564" fmla="*/ 3147501 w 3756359"/>
                <a:gd name="connsiteY564" fmla="*/ 693927 h 5843885"/>
                <a:gd name="connsiteX565" fmla="*/ 3117030 w 3756359"/>
                <a:gd name="connsiteY565" fmla="*/ 676051 h 5843885"/>
                <a:gd name="connsiteX566" fmla="*/ 3116150 w 3756359"/>
                <a:gd name="connsiteY566" fmla="*/ 646256 h 5843885"/>
                <a:gd name="connsiteX567" fmla="*/ 3103622 w 3756359"/>
                <a:gd name="connsiteY567" fmla="*/ 631224 h 5843885"/>
                <a:gd name="connsiteX568" fmla="*/ 3100237 w 3756359"/>
                <a:gd name="connsiteY568" fmla="*/ 619306 h 5843885"/>
                <a:gd name="connsiteX569" fmla="*/ 3078500 w 3756359"/>
                <a:gd name="connsiteY569" fmla="*/ 618290 h 5843885"/>
                <a:gd name="connsiteX570" fmla="*/ 3067057 w 3756359"/>
                <a:gd name="connsiteY570" fmla="*/ 618561 h 5843885"/>
                <a:gd name="connsiteX571" fmla="*/ 3066379 w 3756359"/>
                <a:gd name="connsiteY571" fmla="*/ 607050 h 5843885"/>
                <a:gd name="connsiteX572" fmla="*/ 3061233 w 3756359"/>
                <a:gd name="connsiteY572" fmla="*/ 598247 h 5843885"/>
                <a:gd name="connsiteX573" fmla="*/ 3071255 w 3756359"/>
                <a:gd name="connsiteY573" fmla="*/ 588361 h 5843885"/>
                <a:gd name="connsiteX574" fmla="*/ 3069968 w 3756359"/>
                <a:gd name="connsiteY574" fmla="*/ 569874 h 5843885"/>
                <a:gd name="connsiteX575" fmla="*/ 3036517 w 3756359"/>
                <a:gd name="connsiteY575" fmla="*/ 561817 h 5843885"/>
                <a:gd name="connsiteX576" fmla="*/ 3016880 w 3756359"/>
                <a:gd name="connsiteY576" fmla="*/ 523355 h 5843885"/>
                <a:gd name="connsiteX577" fmla="*/ 3002118 w 3756359"/>
                <a:gd name="connsiteY577" fmla="*/ 499925 h 5843885"/>
                <a:gd name="connsiteX578" fmla="*/ 2973543 w 3756359"/>
                <a:gd name="connsiteY578" fmla="*/ 470334 h 5843885"/>
                <a:gd name="connsiteX579" fmla="*/ 2952619 w 3756359"/>
                <a:gd name="connsiteY579" fmla="*/ 454218 h 5843885"/>
                <a:gd name="connsiteX580" fmla="*/ 2973272 w 3756359"/>
                <a:gd name="connsiteY580" fmla="*/ 461260 h 5843885"/>
                <a:gd name="connsiteX581" fmla="*/ 2984513 w 3756359"/>
                <a:gd name="connsiteY581" fmla="*/ 443993 h 5843885"/>
                <a:gd name="connsiteX582" fmla="*/ 2992164 w 3756359"/>
                <a:gd name="connsiteY582" fmla="*/ 430315 h 5843885"/>
                <a:gd name="connsiteX583" fmla="*/ 2984445 w 3756359"/>
                <a:gd name="connsiteY583" fmla="*/ 399843 h 5843885"/>
                <a:gd name="connsiteX584" fmla="*/ 2960067 w 3756359"/>
                <a:gd name="connsiteY584" fmla="*/ 374789 h 5843885"/>
                <a:gd name="connsiteX585" fmla="*/ 2918356 w 3756359"/>
                <a:gd name="connsiteY585" fmla="*/ 357996 h 5843885"/>
                <a:gd name="connsiteX586" fmla="*/ 2894520 w 3756359"/>
                <a:gd name="connsiteY586" fmla="*/ 365512 h 5843885"/>
                <a:gd name="connsiteX587" fmla="*/ 2890254 w 3756359"/>
                <a:gd name="connsiteY587" fmla="*/ 385623 h 5843885"/>
                <a:gd name="connsiteX588" fmla="*/ 2889441 w 3756359"/>
                <a:gd name="connsiteY588" fmla="*/ 367950 h 5843885"/>
                <a:gd name="connsiteX589" fmla="*/ 2868179 w 3756359"/>
                <a:gd name="connsiteY589" fmla="*/ 349193 h 5843885"/>
                <a:gd name="connsiteX590" fmla="*/ 2839197 w 3756359"/>
                <a:gd name="connsiteY590" fmla="*/ 361449 h 5843885"/>
                <a:gd name="connsiteX591" fmla="*/ 2816039 w 3756359"/>
                <a:gd name="connsiteY591" fmla="*/ 361856 h 5843885"/>
                <a:gd name="connsiteX592" fmla="*/ 2798433 w 3756359"/>
                <a:gd name="connsiteY592" fmla="*/ 374383 h 5843885"/>
                <a:gd name="connsiteX593" fmla="*/ 2773311 w 3756359"/>
                <a:gd name="connsiteY593" fmla="*/ 373909 h 5843885"/>
                <a:gd name="connsiteX594" fmla="*/ 2771686 w 3756359"/>
                <a:gd name="connsiteY594" fmla="*/ 348448 h 5843885"/>
                <a:gd name="connsiteX595" fmla="*/ 2808049 w 3756359"/>
                <a:gd name="connsiteY595" fmla="*/ 342557 h 5843885"/>
                <a:gd name="connsiteX596" fmla="*/ 2791255 w 3756359"/>
                <a:gd name="connsiteY596" fmla="*/ 318112 h 5843885"/>
                <a:gd name="connsiteX597" fmla="*/ 2741891 w 3756359"/>
                <a:gd name="connsiteY597" fmla="*/ 308700 h 5843885"/>
                <a:gd name="connsiteX598" fmla="*/ 2703430 w 3756359"/>
                <a:gd name="connsiteY598" fmla="*/ 328675 h 5843885"/>
                <a:gd name="connsiteX599" fmla="*/ 2664900 w 3756359"/>
                <a:gd name="connsiteY599" fmla="*/ 354068 h 5843885"/>
                <a:gd name="connsiteX600" fmla="*/ 2630230 w 3756359"/>
                <a:gd name="connsiteY600" fmla="*/ 388806 h 5843885"/>
                <a:gd name="connsiteX601" fmla="*/ 2630230 w 3756359"/>
                <a:gd name="connsiteY601" fmla="*/ 421918 h 5843885"/>
                <a:gd name="connsiteX602" fmla="*/ 2586961 w 3756359"/>
                <a:gd name="connsiteY602" fmla="*/ 476429 h 5843885"/>
                <a:gd name="connsiteX603" fmla="*/ 2597863 w 3756359"/>
                <a:gd name="connsiteY603" fmla="*/ 498571 h 5843885"/>
                <a:gd name="connsiteX604" fmla="*/ 2596712 w 3756359"/>
                <a:gd name="connsiteY604" fmla="*/ 516109 h 5843885"/>
                <a:gd name="connsiteX605" fmla="*/ 2575178 w 3756359"/>
                <a:gd name="connsiteY605" fmla="*/ 511301 h 5843885"/>
                <a:gd name="connsiteX606" fmla="*/ 2574637 w 3756359"/>
                <a:gd name="connsiteY606" fmla="*/ 529584 h 5843885"/>
                <a:gd name="connsiteX607" fmla="*/ 2569964 w 3756359"/>
                <a:gd name="connsiteY607" fmla="*/ 555654 h 5843885"/>
                <a:gd name="connsiteX608" fmla="*/ 2585674 w 3756359"/>
                <a:gd name="connsiteY608" fmla="*/ 572109 h 5843885"/>
                <a:gd name="connsiteX609" fmla="*/ 2598878 w 3756359"/>
                <a:gd name="connsiteY609" fmla="*/ 593575 h 5843885"/>
                <a:gd name="connsiteX610" fmla="*/ 2638017 w 3756359"/>
                <a:gd name="connsiteY610" fmla="*/ 588970 h 5843885"/>
                <a:gd name="connsiteX611" fmla="*/ 2653592 w 3756359"/>
                <a:gd name="connsiteY611" fmla="*/ 612535 h 5843885"/>
                <a:gd name="connsiteX612" fmla="*/ 2652440 w 3756359"/>
                <a:gd name="connsiteY612" fmla="*/ 637724 h 5843885"/>
                <a:gd name="connsiteX613" fmla="*/ 2631720 w 3756359"/>
                <a:gd name="connsiteY613" fmla="*/ 673207 h 5843885"/>
                <a:gd name="connsiteX614" fmla="*/ 2644450 w 3756359"/>
                <a:gd name="connsiteY614" fmla="*/ 700631 h 5843885"/>
                <a:gd name="connsiteX615" fmla="*/ 2629892 w 3756359"/>
                <a:gd name="connsiteY615" fmla="*/ 681129 h 5843885"/>
                <a:gd name="connsiteX616" fmla="*/ 2621156 w 3756359"/>
                <a:gd name="connsiteY616" fmla="*/ 704829 h 5843885"/>
                <a:gd name="connsiteX617" fmla="*/ 2626371 w 3756359"/>
                <a:gd name="connsiteY617" fmla="*/ 710518 h 5843885"/>
                <a:gd name="connsiteX618" fmla="*/ 2603347 w 3756359"/>
                <a:gd name="connsiteY618" fmla="*/ 696433 h 5843885"/>
                <a:gd name="connsiteX619" fmla="*/ 2591836 w 3756359"/>
                <a:gd name="connsiteY619" fmla="*/ 727514 h 5843885"/>
                <a:gd name="connsiteX620" fmla="*/ 2577074 w 3756359"/>
                <a:gd name="connsiteY620" fmla="*/ 765569 h 5843885"/>
                <a:gd name="connsiteX621" fmla="*/ 2569355 w 3756359"/>
                <a:gd name="connsiteY621" fmla="*/ 778435 h 5843885"/>
                <a:gd name="connsiteX622" fmla="*/ 2549244 w 3756359"/>
                <a:gd name="connsiteY622" fmla="*/ 793603 h 5843885"/>
                <a:gd name="connsiteX623" fmla="*/ 2531841 w 3756359"/>
                <a:gd name="connsiteY623" fmla="*/ 792926 h 5843885"/>
                <a:gd name="connsiteX624" fmla="*/ 2523309 w 3756359"/>
                <a:gd name="connsiteY624" fmla="*/ 773627 h 5843885"/>
                <a:gd name="connsiteX625" fmla="*/ 2533466 w 3756359"/>
                <a:gd name="connsiteY625" fmla="*/ 729884 h 5843885"/>
                <a:gd name="connsiteX626" fmla="*/ 2552155 w 3756359"/>
                <a:gd name="connsiteY626" fmla="*/ 715596 h 5843885"/>
                <a:gd name="connsiteX627" fmla="*/ 2539290 w 3756359"/>
                <a:gd name="connsiteY627" fmla="*/ 677879 h 5843885"/>
                <a:gd name="connsiteX628" fmla="*/ 2545384 w 3756359"/>
                <a:gd name="connsiteY628" fmla="*/ 656549 h 5843885"/>
                <a:gd name="connsiteX629" fmla="*/ 2530216 w 3756359"/>
                <a:gd name="connsiteY629" fmla="*/ 646730 h 5843885"/>
                <a:gd name="connsiteX630" fmla="*/ 2522226 w 3756359"/>
                <a:gd name="connsiteY630" fmla="*/ 662034 h 5843885"/>
                <a:gd name="connsiteX631" fmla="*/ 2500218 w 3756359"/>
                <a:gd name="connsiteY631" fmla="*/ 692235 h 5843885"/>
                <a:gd name="connsiteX632" fmla="*/ 2482071 w 3756359"/>
                <a:gd name="connsiteY632" fmla="*/ 670431 h 5843885"/>
                <a:gd name="connsiteX633" fmla="*/ 2503469 w 3756359"/>
                <a:gd name="connsiteY633" fmla="*/ 636235 h 5843885"/>
                <a:gd name="connsiteX634" fmla="*/ 2486134 w 3756359"/>
                <a:gd name="connsiteY634" fmla="*/ 607998 h 5843885"/>
                <a:gd name="connsiteX635" fmla="*/ 2455662 w 3756359"/>
                <a:gd name="connsiteY635" fmla="*/ 617546 h 5843885"/>
                <a:gd name="connsiteX636" fmla="*/ 2458100 w 3756359"/>
                <a:gd name="connsiteY636" fmla="*/ 594252 h 5843885"/>
                <a:gd name="connsiteX637" fmla="*/ 2490332 w 3756359"/>
                <a:gd name="connsiteY637" fmla="*/ 587142 h 5843885"/>
                <a:gd name="connsiteX638" fmla="*/ 2502250 w 3756359"/>
                <a:gd name="connsiteY638" fmla="*/ 567166 h 5843885"/>
                <a:gd name="connsiteX639" fmla="*/ 2505568 w 3756359"/>
                <a:gd name="connsiteY639" fmla="*/ 543466 h 5843885"/>
                <a:gd name="connsiteX640" fmla="*/ 2496833 w 3756359"/>
                <a:gd name="connsiteY640" fmla="*/ 509879 h 5843885"/>
                <a:gd name="connsiteX641" fmla="*/ 2500015 w 3756359"/>
                <a:gd name="connsiteY641" fmla="*/ 472636 h 5843885"/>
                <a:gd name="connsiteX642" fmla="*/ 2498729 w 3756359"/>
                <a:gd name="connsiteY642" fmla="*/ 442978 h 5843885"/>
                <a:gd name="connsiteX643" fmla="*/ 2487150 w 3756359"/>
                <a:gd name="connsiteY643" fmla="*/ 420361 h 5843885"/>
                <a:gd name="connsiteX644" fmla="*/ 2518298 w 3756359"/>
                <a:gd name="connsiteY644" fmla="*/ 388738 h 5843885"/>
                <a:gd name="connsiteX645" fmla="*/ 2531976 w 3756359"/>
                <a:gd name="connsiteY645" fmla="*/ 371065 h 5843885"/>
                <a:gd name="connsiteX646" fmla="*/ 2550192 w 3756359"/>
                <a:gd name="connsiteY646" fmla="*/ 366799 h 5843885"/>
                <a:gd name="connsiteX647" fmla="*/ 2585200 w 3756359"/>
                <a:gd name="connsiteY647" fmla="*/ 372216 h 5843885"/>
                <a:gd name="connsiteX648" fmla="*/ 2613234 w 3756359"/>
                <a:gd name="connsiteY648" fmla="*/ 355152 h 5843885"/>
                <a:gd name="connsiteX649" fmla="*/ 2646888 w 3756359"/>
                <a:gd name="connsiteY649" fmla="*/ 328879 h 5843885"/>
                <a:gd name="connsiteX650" fmla="*/ 2665035 w 3756359"/>
                <a:gd name="connsiteY650" fmla="*/ 286286 h 5843885"/>
                <a:gd name="connsiteX651" fmla="*/ 2649190 w 3756359"/>
                <a:gd name="connsiteY651" fmla="*/ 282562 h 5843885"/>
                <a:gd name="connsiteX652" fmla="*/ 2624610 w 3756359"/>
                <a:gd name="connsiteY652" fmla="*/ 265430 h 5843885"/>
                <a:gd name="connsiteX653" fmla="*/ 2597456 w 3756359"/>
                <a:gd name="connsiteY653" fmla="*/ 254934 h 5843885"/>
                <a:gd name="connsiteX654" fmla="*/ 2554187 w 3756359"/>
                <a:gd name="connsiteY654" fmla="*/ 253038 h 5843885"/>
                <a:gd name="connsiteX655" fmla="*/ 2546738 w 3756359"/>
                <a:gd name="connsiteY655" fmla="*/ 274165 h 5843885"/>
                <a:gd name="connsiteX656" fmla="*/ 2511053 w 3756359"/>
                <a:gd name="connsiteY656" fmla="*/ 260622 h 5843885"/>
                <a:gd name="connsiteX657" fmla="*/ 2492702 w 3756359"/>
                <a:gd name="connsiteY657" fmla="*/ 251955 h 5843885"/>
                <a:gd name="connsiteX658" fmla="*/ 2453157 w 3756359"/>
                <a:gd name="connsiteY658" fmla="*/ 238683 h 5843885"/>
                <a:gd name="connsiteX659" fmla="*/ 2436702 w 3756359"/>
                <a:gd name="connsiteY659" fmla="*/ 238141 h 5843885"/>
                <a:gd name="connsiteX660" fmla="*/ 2428915 w 3756359"/>
                <a:gd name="connsiteY660" fmla="*/ 227375 h 5843885"/>
                <a:gd name="connsiteX661" fmla="*/ 2425461 w 3756359"/>
                <a:gd name="connsiteY661" fmla="*/ 237396 h 5843885"/>
                <a:gd name="connsiteX662" fmla="*/ 2416929 w 3756359"/>
                <a:gd name="connsiteY662" fmla="*/ 225953 h 5843885"/>
                <a:gd name="connsiteX663" fmla="*/ 2403928 w 3756359"/>
                <a:gd name="connsiteY663" fmla="*/ 241324 h 5843885"/>
                <a:gd name="connsiteX664" fmla="*/ 2388625 w 3756359"/>
                <a:gd name="connsiteY664" fmla="*/ 253648 h 5843885"/>
                <a:gd name="connsiteX665" fmla="*/ 2392010 w 3756359"/>
                <a:gd name="connsiteY665" fmla="*/ 282494 h 5843885"/>
                <a:gd name="connsiteX666" fmla="*/ 2389573 w 3756359"/>
                <a:gd name="connsiteY666" fmla="*/ 311815 h 5843885"/>
                <a:gd name="connsiteX667" fmla="*/ 2371561 w 3756359"/>
                <a:gd name="connsiteY667" fmla="*/ 321836 h 5843885"/>
                <a:gd name="connsiteX668" fmla="*/ 2363029 w 3756359"/>
                <a:gd name="connsiteY668" fmla="*/ 297324 h 5843885"/>
                <a:gd name="connsiteX669" fmla="*/ 2340277 w 3756359"/>
                <a:gd name="connsiteY669" fmla="*/ 282833 h 5843885"/>
                <a:gd name="connsiteX670" fmla="*/ 2326937 w 3756359"/>
                <a:gd name="connsiteY670" fmla="*/ 333145 h 5843885"/>
                <a:gd name="connsiteX671" fmla="*/ 2335875 w 3756359"/>
                <a:gd name="connsiteY671" fmla="*/ 359621 h 5843885"/>
                <a:gd name="connsiteX672" fmla="*/ 2340141 w 3756359"/>
                <a:gd name="connsiteY672" fmla="*/ 388670 h 5843885"/>
                <a:gd name="connsiteX673" fmla="*/ 2350705 w 3756359"/>
                <a:gd name="connsiteY673" fmla="*/ 429028 h 5843885"/>
                <a:gd name="connsiteX674" fmla="*/ 2363503 w 3756359"/>
                <a:gd name="connsiteY674" fmla="*/ 439998 h 5843885"/>
                <a:gd name="connsiteX675" fmla="*/ 2375556 w 3756359"/>
                <a:gd name="connsiteY675" fmla="*/ 445415 h 5843885"/>
                <a:gd name="connsiteX676" fmla="*/ 2382530 w 3756359"/>
                <a:gd name="connsiteY676" fmla="*/ 435529 h 5843885"/>
                <a:gd name="connsiteX677" fmla="*/ 2404335 w 3756359"/>
                <a:gd name="connsiteY677" fmla="*/ 436748 h 5843885"/>
                <a:gd name="connsiteX678" fmla="*/ 2429389 w 3756359"/>
                <a:gd name="connsiteY678" fmla="*/ 427877 h 5843885"/>
                <a:gd name="connsiteX679" fmla="*/ 2450313 w 3756359"/>
                <a:gd name="connsiteY679" fmla="*/ 421580 h 5843885"/>
                <a:gd name="connsiteX680" fmla="*/ 2446182 w 3756359"/>
                <a:gd name="connsiteY680" fmla="*/ 441555 h 5843885"/>
                <a:gd name="connsiteX681" fmla="*/ 2417607 w 3756359"/>
                <a:gd name="connsiteY681" fmla="*/ 453067 h 5843885"/>
                <a:gd name="connsiteX682" fmla="*/ 2387609 w 3756359"/>
                <a:gd name="connsiteY682" fmla="*/ 494508 h 5843885"/>
                <a:gd name="connsiteX683" fmla="*/ 2371561 w 3756359"/>
                <a:gd name="connsiteY683" fmla="*/ 514213 h 5843885"/>
                <a:gd name="connsiteX684" fmla="*/ 2378197 w 3756359"/>
                <a:gd name="connsiteY684" fmla="*/ 573599 h 5843885"/>
                <a:gd name="connsiteX685" fmla="*/ 2333234 w 3756359"/>
                <a:gd name="connsiteY685" fmla="*/ 577120 h 5843885"/>
                <a:gd name="connsiteX686" fmla="*/ 2332354 w 3756359"/>
                <a:gd name="connsiteY686" fmla="*/ 553623 h 5843885"/>
                <a:gd name="connsiteX687" fmla="*/ 2320572 w 3756359"/>
                <a:gd name="connsiteY687" fmla="*/ 574885 h 5843885"/>
                <a:gd name="connsiteX688" fmla="*/ 2300257 w 3756359"/>
                <a:gd name="connsiteY688" fmla="*/ 586600 h 5843885"/>
                <a:gd name="connsiteX689" fmla="*/ 2295043 w 3756359"/>
                <a:gd name="connsiteY689" fmla="*/ 608201 h 5843885"/>
                <a:gd name="connsiteX690" fmla="*/ 2255566 w 3756359"/>
                <a:gd name="connsiteY690" fmla="*/ 602310 h 5843885"/>
                <a:gd name="connsiteX691" fmla="*/ 2228006 w 3756359"/>
                <a:gd name="connsiteY691" fmla="*/ 593981 h 5843885"/>
                <a:gd name="connsiteX692" fmla="*/ 2241346 w 3756359"/>
                <a:gd name="connsiteY692" fmla="*/ 558498 h 5843885"/>
                <a:gd name="connsiteX693" fmla="*/ 2245205 w 3756359"/>
                <a:gd name="connsiteY693" fmla="*/ 522407 h 5843885"/>
                <a:gd name="connsiteX694" fmla="*/ 2231324 w 3756359"/>
                <a:gd name="connsiteY694" fmla="*/ 492951 h 5843885"/>
                <a:gd name="connsiteX695" fmla="*/ 2209384 w 3756359"/>
                <a:gd name="connsiteY695" fmla="*/ 450968 h 5843885"/>
                <a:gd name="connsiteX696" fmla="*/ 2204983 w 3756359"/>
                <a:gd name="connsiteY696" fmla="*/ 417923 h 5843885"/>
                <a:gd name="connsiteX697" fmla="*/ 2213583 w 3756359"/>
                <a:gd name="connsiteY697" fmla="*/ 396254 h 5843885"/>
                <a:gd name="connsiteX698" fmla="*/ 2216901 w 3756359"/>
                <a:gd name="connsiteY698" fmla="*/ 346417 h 5843885"/>
                <a:gd name="connsiteX699" fmla="*/ 2243242 w 3756359"/>
                <a:gd name="connsiteY699" fmla="*/ 296443 h 5843885"/>
                <a:gd name="connsiteX700" fmla="*/ 2247643 w 3756359"/>
                <a:gd name="connsiteY700" fmla="*/ 264956 h 5843885"/>
                <a:gd name="connsiteX701" fmla="*/ 2229022 w 3756359"/>
                <a:gd name="connsiteY701" fmla="*/ 242069 h 5843885"/>
                <a:gd name="connsiteX702" fmla="*/ 2208707 w 3756359"/>
                <a:gd name="connsiteY702" fmla="*/ 231641 h 5843885"/>
                <a:gd name="connsiteX703" fmla="*/ 2185278 w 3756359"/>
                <a:gd name="connsiteY703" fmla="*/ 237667 h 5843885"/>
                <a:gd name="connsiteX704" fmla="*/ 2180741 w 3756359"/>
                <a:gd name="connsiteY704" fmla="*/ 267191 h 5843885"/>
                <a:gd name="connsiteX705" fmla="*/ 2171667 w 3756359"/>
                <a:gd name="connsiteY705" fmla="*/ 302809 h 5843885"/>
                <a:gd name="connsiteX706" fmla="*/ 2149186 w 3756359"/>
                <a:gd name="connsiteY706" fmla="*/ 300303 h 5843885"/>
                <a:gd name="connsiteX707" fmla="*/ 2145801 w 3756359"/>
                <a:gd name="connsiteY707" fmla="*/ 266175 h 5843885"/>
                <a:gd name="connsiteX708" fmla="*/ 2137675 w 3756359"/>
                <a:gd name="connsiteY708" fmla="*/ 259471 h 5843885"/>
                <a:gd name="connsiteX709" fmla="*/ 2122778 w 3756359"/>
                <a:gd name="connsiteY709" fmla="*/ 267326 h 5843885"/>
                <a:gd name="connsiteX710" fmla="*/ 2122778 w 3756359"/>
                <a:gd name="connsiteY710" fmla="*/ 268613 h 5843885"/>
                <a:gd name="connsiteX711" fmla="*/ 2121965 w 3756359"/>
                <a:gd name="connsiteY711" fmla="*/ 269493 h 5843885"/>
                <a:gd name="connsiteX712" fmla="*/ 2117564 w 3756359"/>
                <a:gd name="connsiteY712" fmla="*/ 286015 h 5843885"/>
                <a:gd name="connsiteX713" fmla="*/ 2110386 w 3756359"/>
                <a:gd name="connsiteY713" fmla="*/ 294141 h 5843885"/>
                <a:gd name="connsiteX714" fmla="*/ 2104698 w 3756359"/>
                <a:gd name="connsiteY714" fmla="*/ 279108 h 5843885"/>
                <a:gd name="connsiteX715" fmla="*/ 2092780 w 3756359"/>
                <a:gd name="connsiteY715" fmla="*/ 280530 h 5843885"/>
                <a:gd name="connsiteX716" fmla="*/ 2084180 w 3756359"/>
                <a:gd name="connsiteY716" fmla="*/ 274910 h 5843885"/>
                <a:gd name="connsiteX717" fmla="*/ 2099416 w 3756359"/>
                <a:gd name="connsiteY717" fmla="*/ 271660 h 5843885"/>
                <a:gd name="connsiteX718" fmla="*/ 2087905 w 3756359"/>
                <a:gd name="connsiteY718" fmla="*/ 245048 h 5843885"/>
                <a:gd name="connsiteX719" fmla="*/ 2091629 w 3756359"/>
                <a:gd name="connsiteY719" fmla="*/ 228119 h 5843885"/>
                <a:gd name="connsiteX720" fmla="*/ 2063324 w 3756359"/>
                <a:gd name="connsiteY720" fmla="*/ 224869 h 5843885"/>
                <a:gd name="connsiteX721" fmla="*/ 2058313 w 3756359"/>
                <a:gd name="connsiteY721" fmla="*/ 232589 h 5843885"/>
                <a:gd name="connsiteX722" fmla="*/ 2045718 w 3756359"/>
                <a:gd name="connsiteY722" fmla="*/ 211800 h 5843885"/>
                <a:gd name="connsiteX723" fmla="*/ 2039692 w 3756359"/>
                <a:gd name="connsiteY723" fmla="*/ 199341 h 5843885"/>
                <a:gd name="connsiteX724" fmla="*/ 2042062 w 3756359"/>
                <a:gd name="connsiteY724" fmla="*/ 187017 h 5843885"/>
                <a:gd name="connsiteX725" fmla="*/ 2044026 w 3756359"/>
                <a:gd name="connsiteY725" fmla="*/ 168260 h 5843885"/>
                <a:gd name="connsiteX726" fmla="*/ 2034004 w 3756359"/>
                <a:gd name="connsiteY726" fmla="*/ 138872 h 5843885"/>
                <a:gd name="connsiteX727" fmla="*/ 2028180 w 3756359"/>
                <a:gd name="connsiteY727" fmla="*/ 107723 h 5843885"/>
                <a:gd name="connsiteX728" fmla="*/ 2024930 w 3756359"/>
                <a:gd name="connsiteY728" fmla="*/ 74814 h 5843885"/>
                <a:gd name="connsiteX729" fmla="*/ 1990667 w 3756359"/>
                <a:gd name="connsiteY729" fmla="*/ 81856 h 5843885"/>
                <a:gd name="connsiteX730" fmla="*/ 1981187 w 3756359"/>
                <a:gd name="connsiteY730" fmla="*/ 68516 h 5843885"/>
                <a:gd name="connsiteX731" fmla="*/ 1961617 w 3756359"/>
                <a:gd name="connsiteY731" fmla="*/ 49827 h 5843885"/>
                <a:gd name="connsiteX732" fmla="*/ 1941032 w 3756359"/>
                <a:gd name="connsiteY732" fmla="*/ 50030 h 5843885"/>
                <a:gd name="connsiteX733" fmla="*/ 1890381 w 3756359"/>
                <a:gd name="connsiteY733" fmla="*/ 39264 h 5843885"/>
                <a:gd name="connsiteX734" fmla="*/ 1858352 w 3756359"/>
                <a:gd name="connsiteY734" fmla="*/ 56192 h 5843885"/>
                <a:gd name="connsiteX735" fmla="*/ 1843997 w 3756359"/>
                <a:gd name="connsiteY735" fmla="*/ 93909 h 5843885"/>
                <a:gd name="connsiteX736" fmla="*/ 1821787 w 3756359"/>
                <a:gd name="connsiteY736" fmla="*/ 105285 h 5843885"/>
                <a:gd name="connsiteX737" fmla="*/ 1793549 w 3756359"/>
                <a:gd name="connsiteY737" fmla="*/ 137788 h 5843885"/>
                <a:gd name="connsiteX738" fmla="*/ 1778382 w 3756359"/>
                <a:gd name="connsiteY738" fmla="*/ 159322 h 5843885"/>
                <a:gd name="connsiteX739" fmla="*/ 1770391 w 3756359"/>
                <a:gd name="connsiteY739" fmla="*/ 173948 h 5843885"/>
                <a:gd name="connsiteX740" fmla="*/ 1750619 w 3756359"/>
                <a:gd name="connsiteY740" fmla="*/ 174151 h 5843885"/>
                <a:gd name="connsiteX741" fmla="*/ 1720824 w 3756359"/>
                <a:gd name="connsiteY741" fmla="*/ 202523 h 5843885"/>
                <a:gd name="connsiteX742" fmla="*/ 1720418 w 3756359"/>
                <a:gd name="connsiteY742" fmla="*/ 216202 h 5843885"/>
                <a:gd name="connsiteX743" fmla="*/ 1731049 w 3756359"/>
                <a:gd name="connsiteY743" fmla="*/ 224531 h 5843885"/>
                <a:gd name="connsiteX744" fmla="*/ 1728882 w 3756359"/>
                <a:gd name="connsiteY744" fmla="*/ 238547 h 5843885"/>
                <a:gd name="connsiteX745" fmla="*/ 1721637 w 3756359"/>
                <a:gd name="connsiteY745" fmla="*/ 260758 h 5843885"/>
                <a:gd name="connsiteX746" fmla="*/ 1717777 w 3756359"/>
                <a:gd name="connsiteY746" fmla="*/ 280260 h 5843885"/>
                <a:gd name="connsiteX747" fmla="*/ 1733487 w 3756359"/>
                <a:gd name="connsiteY747" fmla="*/ 294480 h 5843885"/>
                <a:gd name="connsiteX748" fmla="*/ 1740191 w 3756359"/>
                <a:gd name="connsiteY748" fmla="*/ 284052 h 5843885"/>
                <a:gd name="connsiteX749" fmla="*/ 1760640 w 3756359"/>
                <a:gd name="connsiteY749" fmla="*/ 285474 h 5843885"/>
                <a:gd name="connsiteX750" fmla="*/ 1770188 w 3756359"/>
                <a:gd name="connsiteY750" fmla="*/ 274301 h 5843885"/>
                <a:gd name="connsiteX751" fmla="*/ 1785830 w 3756359"/>
                <a:gd name="connsiteY751" fmla="*/ 277754 h 5843885"/>
                <a:gd name="connsiteX752" fmla="*/ 1787658 w 3756359"/>
                <a:gd name="connsiteY752" fmla="*/ 286218 h 5843885"/>
                <a:gd name="connsiteX753" fmla="*/ 1797680 w 3756359"/>
                <a:gd name="connsiteY753" fmla="*/ 294751 h 5843885"/>
                <a:gd name="connsiteX754" fmla="*/ 1820635 w 3756359"/>
                <a:gd name="connsiteY754" fmla="*/ 280192 h 5843885"/>
                <a:gd name="connsiteX755" fmla="*/ 1841356 w 3756359"/>
                <a:gd name="connsiteY755" fmla="*/ 261909 h 5843885"/>
                <a:gd name="connsiteX756" fmla="*/ 1856998 w 3756359"/>
                <a:gd name="connsiteY756" fmla="*/ 239495 h 5843885"/>
                <a:gd name="connsiteX757" fmla="*/ 1867562 w 3756359"/>
                <a:gd name="connsiteY757" fmla="*/ 267597 h 5843885"/>
                <a:gd name="connsiteX758" fmla="*/ 1850768 w 3756359"/>
                <a:gd name="connsiteY758" fmla="*/ 282088 h 5843885"/>
                <a:gd name="connsiteX759" fmla="*/ 1862686 w 3756359"/>
                <a:gd name="connsiteY759" fmla="*/ 294683 h 5843885"/>
                <a:gd name="connsiteX760" fmla="*/ 1875010 w 3756359"/>
                <a:gd name="connsiteY760" fmla="*/ 305449 h 5843885"/>
                <a:gd name="connsiteX761" fmla="*/ 1903857 w 3756359"/>
                <a:gd name="connsiteY761" fmla="*/ 305585 h 5843885"/>
                <a:gd name="connsiteX762" fmla="*/ 1920108 w 3756359"/>
                <a:gd name="connsiteY762" fmla="*/ 327727 h 5843885"/>
                <a:gd name="connsiteX763" fmla="*/ 1889433 w 3756359"/>
                <a:gd name="connsiteY763" fmla="*/ 336463 h 5843885"/>
                <a:gd name="connsiteX764" fmla="*/ 1846638 w 3756359"/>
                <a:gd name="connsiteY764" fmla="*/ 321633 h 5843885"/>
                <a:gd name="connsiteX765" fmla="*/ 1852190 w 3756359"/>
                <a:gd name="connsiteY765" fmla="*/ 373367 h 5843885"/>
                <a:gd name="connsiteX766" fmla="*/ 1882188 w 3756359"/>
                <a:gd name="connsiteY766" fmla="*/ 382847 h 5843885"/>
                <a:gd name="connsiteX767" fmla="*/ 1927286 w 3756359"/>
                <a:gd name="connsiteY767" fmla="*/ 396458 h 5843885"/>
                <a:gd name="connsiteX768" fmla="*/ 1966357 w 3756359"/>
                <a:gd name="connsiteY768" fmla="*/ 422799 h 5843885"/>
                <a:gd name="connsiteX769" fmla="*/ 1990328 w 3756359"/>
                <a:gd name="connsiteY769" fmla="*/ 440743 h 5843885"/>
                <a:gd name="connsiteX770" fmla="*/ 1958773 w 3756359"/>
                <a:gd name="connsiteY770" fmla="*/ 444874 h 5843885"/>
                <a:gd name="connsiteX771" fmla="*/ 1923087 w 3756359"/>
                <a:gd name="connsiteY771" fmla="*/ 425575 h 5843885"/>
                <a:gd name="connsiteX772" fmla="*/ 1857472 w 3756359"/>
                <a:gd name="connsiteY772" fmla="*/ 413048 h 5843885"/>
                <a:gd name="connsiteX773" fmla="*/ 1814473 w 3756359"/>
                <a:gd name="connsiteY773" fmla="*/ 425710 h 5843885"/>
                <a:gd name="connsiteX774" fmla="*/ 1814406 w 3756359"/>
                <a:gd name="connsiteY774" fmla="*/ 462818 h 5843885"/>
                <a:gd name="connsiteX775" fmla="*/ 1855644 w 3756359"/>
                <a:gd name="connsiteY775" fmla="*/ 500670 h 5843885"/>
                <a:gd name="connsiteX776" fmla="*/ 1874536 w 3756359"/>
                <a:gd name="connsiteY776" fmla="*/ 525318 h 5843885"/>
                <a:gd name="connsiteX777" fmla="*/ 1855034 w 3756359"/>
                <a:gd name="connsiteY777" fmla="*/ 545904 h 5843885"/>
                <a:gd name="connsiteX778" fmla="*/ 1847315 w 3756359"/>
                <a:gd name="connsiteY778" fmla="*/ 522677 h 5843885"/>
                <a:gd name="connsiteX779" fmla="*/ 1814406 w 3756359"/>
                <a:gd name="connsiteY779" fmla="*/ 518344 h 5843885"/>
                <a:gd name="connsiteX780" fmla="*/ 1808447 w 3756359"/>
                <a:gd name="connsiteY780" fmla="*/ 519698 h 5843885"/>
                <a:gd name="connsiteX781" fmla="*/ 1796868 w 3756359"/>
                <a:gd name="connsiteY781" fmla="*/ 510083 h 5843885"/>
                <a:gd name="connsiteX782" fmla="*/ 1751837 w 3756359"/>
                <a:gd name="connsiteY782" fmla="*/ 487466 h 5843885"/>
                <a:gd name="connsiteX783" fmla="*/ 1704370 w 3756359"/>
                <a:gd name="connsiteY783" fmla="*/ 439253 h 5843885"/>
                <a:gd name="connsiteX784" fmla="*/ 1657308 w 3756359"/>
                <a:gd name="connsiteY784" fmla="*/ 423543 h 5843885"/>
                <a:gd name="connsiteX785" fmla="*/ 1630087 w 3756359"/>
                <a:gd name="connsiteY785" fmla="*/ 441759 h 5843885"/>
                <a:gd name="connsiteX786" fmla="*/ 1612819 w 3756359"/>
                <a:gd name="connsiteY786" fmla="*/ 427065 h 5843885"/>
                <a:gd name="connsiteX787" fmla="*/ 1627446 w 3756359"/>
                <a:gd name="connsiteY787" fmla="*/ 408714 h 5843885"/>
                <a:gd name="connsiteX788" fmla="*/ 1639160 w 3756359"/>
                <a:gd name="connsiteY788" fmla="*/ 399573 h 5843885"/>
                <a:gd name="connsiteX789" fmla="*/ 1646744 w 3756359"/>
                <a:gd name="connsiteY789" fmla="*/ 394223 h 5843885"/>
                <a:gd name="connsiteX790" fmla="*/ 1642005 w 3756359"/>
                <a:gd name="connsiteY790" fmla="*/ 374857 h 5843885"/>
                <a:gd name="connsiteX791" fmla="*/ 1641056 w 3756359"/>
                <a:gd name="connsiteY791" fmla="*/ 359689 h 5843885"/>
                <a:gd name="connsiteX792" fmla="*/ 1628326 w 3756359"/>
                <a:gd name="connsiteY792" fmla="*/ 369440 h 5843885"/>
                <a:gd name="connsiteX793" fmla="*/ 1624737 w 3756359"/>
                <a:gd name="connsiteY793" fmla="*/ 390025 h 5843885"/>
                <a:gd name="connsiteX794" fmla="*/ 1606928 w 3756359"/>
                <a:gd name="connsiteY794" fmla="*/ 385420 h 5843885"/>
                <a:gd name="connsiteX795" fmla="*/ 1593521 w 3756359"/>
                <a:gd name="connsiteY795" fmla="*/ 403568 h 5843885"/>
                <a:gd name="connsiteX796" fmla="*/ 1603475 w 3756359"/>
                <a:gd name="connsiteY796" fmla="*/ 422392 h 5843885"/>
                <a:gd name="connsiteX797" fmla="*/ 1578556 w 3756359"/>
                <a:gd name="connsiteY797" fmla="*/ 423205 h 5843885"/>
                <a:gd name="connsiteX798" fmla="*/ 1569008 w 3756359"/>
                <a:gd name="connsiteY798" fmla="*/ 382644 h 5843885"/>
                <a:gd name="connsiteX799" fmla="*/ 1580858 w 3756359"/>
                <a:gd name="connsiteY799" fmla="*/ 350412 h 5843885"/>
                <a:gd name="connsiteX800" fmla="*/ 1588104 w 3756359"/>
                <a:gd name="connsiteY800" fmla="*/ 315877 h 5843885"/>
                <a:gd name="connsiteX801" fmla="*/ 1573274 w 3756359"/>
                <a:gd name="connsiteY801" fmla="*/ 312695 h 5843885"/>
                <a:gd name="connsiteX802" fmla="*/ 1571784 w 3756359"/>
                <a:gd name="connsiteY802" fmla="*/ 322446 h 5843885"/>
                <a:gd name="connsiteX803" fmla="*/ 1548965 w 3756359"/>
                <a:gd name="connsiteY803" fmla="*/ 337817 h 5843885"/>
                <a:gd name="connsiteX804" fmla="*/ 1529869 w 3756359"/>
                <a:gd name="connsiteY804" fmla="*/ 360569 h 5843885"/>
                <a:gd name="connsiteX805" fmla="*/ 1526619 w 3756359"/>
                <a:gd name="connsiteY805" fmla="*/ 359215 h 5843885"/>
                <a:gd name="connsiteX806" fmla="*/ 1511586 w 3756359"/>
                <a:gd name="connsiteY806" fmla="*/ 342625 h 5843885"/>
                <a:gd name="connsiteX807" fmla="*/ 1514430 w 3756359"/>
                <a:gd name="connsiteY807" fmla="*/ 327050 h 5843885"/>
                <a:gd name="connsiteX808" fmla="*/ 1505966 w 3756359"/>
                <a:gd name="connsiteY808" fmla="*/ 328337 h 5843885"/>
                <a:gd name="connsiteX809" fmla="*/ 1479354 w 3756359"/>
                <a:gd name="connsiteY809" fmla="*/ 326712 h 5843885"/>
                <a:gd name="connsiteX810" fmla="*/ 1445362 w 3756359"/>
                <a:gd name="connsiteY810" fmla="*/ 331181 h 5843885"/>
                <a:gd name="connsiteX811" fmla="*/ 1402227 w 3756359"/>
                <a:gd name="connsiteY811" fmla="*/ 340458 h 5843885"/>
                <a:gd name="connsiteX812" fmla="*/ 1382726 w 3756359"/>
                <a:gd name="connsiteY812" fmla="*/ 363007 h 5843885"/>
                <a:gd name="connsiteX813" fmla="*/ 1367490 w 3756359"/>
                <a:gd name="connsiteY813" fmla="*/ 350141 h 5843885"/>
                <a:gd name="connsiteX814" fmla="*/ 1358890 w 3756359"/>
                <a:gd name="connsiteY814" fmla="*/ 370794 h 5843885"/>
                <a:gd name="connsiteX815" fmla="*/ 1354150 w 3756359"/>
                <a:gd name="connsiteY815" fmla="*/ 356168 h 5843885"/>
                <a:gd name="connsiteX816" fmla="*/ 1363088 w 3756359"/>
                <a:gd name="connsiteY816" fmla="*/ 346349 h 5843885"/>
                <a:gd name="connsiteX817" fmla="*/ 1376902 w 3756359"/>
                <a:gd name="connsiteY817" fmla="*/ 344521 h 5843885"/>
                <a:gd name="connsiteX818" fmla="*/ 1373855 w 3756359"/>
                <a:gd name="connsiteY818" fmla="*/ 331858 h 5843885"/>
                <a:gd name="connsiteX819" fmla="*/ 1356452 w 3756359"/>
                <a:gd name="connsiteY819" fmla="*/ 331384 h 5843885"/>
                <a:gd name="connsiteX820" fmla="*/ 1357197 w 3756359"/>
                <a:gd name="connsiteY820" fmla="*/ 341067 h 5843885"/>
                <a:gd name="connsiteX821" fmla="*/ 1346227 w 3756359"/>
                <a:gd name="connsiteY821" fmla="*/ 347568 h 5843885"/>
                <a:gd name="connsiteX822" fmla="*/ 1351780 w 3756359"/>
                <a:gd name="connsiteY822" fmla="*/ 339171 h 5843885"/>
                <a:gd name="connsiteX823" fmla="*/ 1329841 w 3756359"/>
                <a:gd name="connsiteY823" fmla="*/ 337885 h 5843885"/>
                <a:gd name="connsiteX824" fmla="*/ 1319006 w 3756359"/>
                <a:gd name="connsiteY824" fmla="*/ 358741 h 5843885"/>
                <a:gd name="connsiteX825" fmla="*/ 1316704 w 3756359"/>
                <a:gd name="connsiteY825" fmla="*/ 347161 h 5843885"/>
                <a:gd name="connsiteX826" fmla="*/ 1312844 w 3756359"/>
                <a:gd name="connsiteY826" fmla="*/ 352037 h 5843885"/>
                <a:gd name="connsiteX827" fmla="*/ 1297134 w 3756359"/>
                <a:gd name="connsiteY827" fmla="*/ 344250 h 5843885"/>
                <a:gd name="connsiteX828" fmla="*/ 1294290 w 3756359"/>
                <a:gd name="connsiteY828" fmla="*/ 361111 h 5843885"/>
                <a:gd name="connsiteX829" fmla="*/ 1288196 w 3756359"/>
                <a:gd name="connsiteY829" fmla="*/ 373976 h 5843885"/>
                <a:gd name="connsiteX830" fmla="*/ 1274450 w 3756359"/>
                <a:gd name="connsiteY830" fmla="*/ 357590 h 5843885"/>
                <a:gd name="connsiteX831" fmla="*/ 1259621 w 3756359"/>
                <a:gd name="connsiteY831" fmla="*/ 342828 h 5843885"/>
                <a:gd name="connsiteX832" fmla="*/ 1247838 w 3756359"/>
                <a:gd name="connsiteY832" fmla="*/ 334160 h 5843885"/>
                <a:gd name="connsiteX833" fmla="*/ 1236191 w 3756359"/>
                <a:gd name="connsiteY833" fmla="*/ 318044 h 5843885"/>
                <a:gd name="connsiteX834" fmla="*/ 1230571 w 3756359"/>
                <a:gd name="connsiteY834" fmla="*/ 297527 h 5843885"/>
                <a:gd name="connsiteX835" fmla="*/ 1203147 w 3756359"/>
                <a:gd name="connsiteY835" fmla="*/ 266852 h 5843885"/>
                <a:gd name="connsiteX836" fmla="*/ 1178431 w 3756359"/>
                <a:gd name="connsiteY836" fmla="*/ 261096 h 5843885"/>
                <a:gd name="connsiteX837" fmla="*/ 1161028 w 3756359"/>
                <a:gd name="connsiteY837" fmla="*/ 233875 h 5843885"/>
                <a:gd name="connsiteX838" fmla="*/ 1143287 w 3756359"/>
                <a:gd name="connsiteY838" fmla="*/ 211529 h 5843885"/>
                <a:gd name="connsiteX839" fmla="*/ 1114102 w 3756359"/>
                <a:gd name="connsiteY839" fmla="*/ 217488 h 5843885"/>
                <a:gd name="connsiteX840" fmla="*/ 1098122 w 3756359"/>
                <a:gd name="connsiteY840" fmla="*/ 204352 h 5843885"/>
                <a:gd name="connsiteX841" fmla="*/ 1085797 w 3756359"/>
                <a:gd name="connsiteY841" fmla="*/ 184647 h 5843885"/>
                <a:gd name="connsiteX842" fmla="*/ 1055191 w 3756359"/>
                <a:gd name="connsiteY842" fmla="*/ 174219 h 5843885"/>
                <a:gd name="connsiteX843" fmla="*/ 1027834 w 3756359"/>
                <a:gd name="connsiteY843" fmla="*/ 165551 h 5843885"/>
                <a:gd name="connsiteX844" fmla="*/ 1013614 w 3756359"/>
                <a:gd name="connsiteY844" fmla="*/ 148623 h 5843885"/>
                <a:gd name="connsiteX845" fmla="*/ 1020114 w 3756359"/>
                <a:gd name="connsiteY845" fmla="*/ 139210 h 5843885"/>
                <a:gd name="connsiteX846" fmla="*/ 1012801 w 3756359"/>
                <a:gd name="connsiteY846" fmla="*/ 127902 h 5843885"/>
                <a:gd name="connsiteX847" fmla="*/ 994451 w 3756359"/>
                <a:gd name="connsiteY847" fmla="*/ 144492 h 5843885"/>
                <a:gd name="connsiteX848" fmla="*/ 966010 w 3756359"/>
                <a:gd name="connsiteY848" fmla="*/ 147133 h 5843885"/>
                <a:gd name="connsiteX849" fmla="*/ 979553 w 3756359"/>
                <a:gd name="connsiteY849" fmla="*/ 122282 h 5843885"/>
                <a:gd name="connsiteX850" fmla="*/ 972105 w 3756359"/>
                <a:gd name="connsiteY850" fmla="*/ 113140 h 5843885"/>
                <a:gd name="connsiteX851" fmla="*/ 961135 w 3756359"/>
                <a:gd name="connsiteY851" fmla="*/ 108333 h 5843885"/>
                <a:gd name="connsiteX852" fmla="*/ 969058 w 3756359"/>
                <a:gd name="connsiteY852" fmla="*/ 95602 h 5843885"/>
                <a:gd name="connsiteX853" fmla="*/ 960796 w 3756359"/>
                <a:gd name="connsiteY853" fmla="*/ 62490 h 5843885"/>
                <a:gd name="connsiteX854" fmla="*/ 933372 w 3756359"/>
                <a:gd name="connsiteY854" fmla="*/ 52265 h 5843885"/>
                <a:gd name="connsiteX855" fmla="*/ 915360 w 3756359"/>
                <a:gd name="connsiteY855" fmla="*/ 60458 h 5843885"/>
                <a:gd name="connsiteX856" fmla="*/ 907776 w 3756359"/>
                <a:gd name="connsiteY856" fmla="*/ 58156 h 5843885"/>
                <a:gd name="connsiteX857" fmla="*/ 926059 w 3756359"/>
                <a:gd name="connsiteY857" fmla="*/ 41769 h 5843885"/>
                <a:gd name="connsiteX858" fmla="*/ 924908 w 3756359"/>
                <a:gd name="connsiteY858" fmla="*/ 27075 h 5843885"/>
                <a:gd name="connsiteX859" fmla="*/ 917798 w 3756359"/>
                <a:gd name="connsiteY859" fmla="*/ 25924 h 5843885"/>
                <a:gd name="connsiteX860" fmla="*/ 914344 w 3756359"/>
                <a:gd name="connsiteY860" fmla="*/ 16038 h 5843885"/>
                <a:gd name="connsiteX861" fmla="*/ 907099 w 3756359"/>
                <a:gd name="connsiteY861" fmla="*/ 11772 h 5843885"/>
                <a:gd name="connsiteX862" fmla="*/ 895587 w 3756359"/>
                <a:gd name="connsiteY862" fmla="*/ 125 h 5843885"/>
                <a:gd name="connsiteX863" fmla="*/ 869585 w 3756359"/>
                <a:gd name="connsiteY863" fmla="*/ 1614 h 5843885"/>
                <a:gd name="connsiteX864" fmla="*/ 854620 w 3756359"/>
                <a:gd name="connsiteY864" fmla="*/ 33305 h 5843885"/>
                <a:gd name="connsiteX865" fmla="*/ 828618 w 3756359"/>
                <a:gd name="connsiteY865" fmla="*/ 25924 h 5843885"/>
                <a:gd name="connsiteX866" fmla="*/ 817174 w 3756359"/>
                <a:gd name="connsiteY866" fmla="*/ 14548 h 5843885"/>
                <a:gd name="connsiteX867" fmla="*/ 791984 w 3756359"/>
                <a:gd name="connsiteY867" fmla="*/ 21726 h 5843885"/>
                <a:gd name="connsiteX868" fmla="*/ 776003 w 3756359"/>
                <a:gd name="connsiteY868" fmla="*/ 23283 h 5843885"/>
                <a:gd name="connsiteX869" fmla="*/ 755418 w 3756359"/>
                <a:gd name="connsiteY869" fmla="*/ 35810 h 5843885"/>
                <a:gd name="connsiteX870" fmla="*/ 765237 w 3756359"/>
                <a:gd name="connsiteY870" fmla="*/ 52807 h 5843885"/>
                <a:gd name="connsiteX871" fmla="*/ 743162 w 3756359"/>
                <a:gd name="connsiteY871" fmla="*/ 50098 h 5843885"/>
                <a:gd name="connsiteX872" fmla="*/ 737677 w 3756359"/>
                <a:gd name="connsiteY872" fmla="*/ 54703 h 5843885"/>
                <a:gd name="connsiteX873" fmla="*/ 707883 w 3756359"/>
                <a:gd name="connsiteY873" fmla="*/ 41701 h 5843885"/>
                <a:gd name="connsiteX874" fmla="*/ 670301 w 3756359"/>
                <a:gd name="connsiteY874" fmla="*/ 72038 h 5843885"/>
                <a:gd name="connsiteX875" fmla="*/ 640439 w 3756359"/>
                <a:gd name="connsiteY875" fmla="*/ 71902 h 5843885"/>
                <a:gd name="connsiteX876" fmla="*/ 626761 w 3756359"/>
                <a:gd name="connsiteY876" fmla="*/ 95670 h 5843885"/>
                <a:gd name="connsiteX877" fmla="*/ 573063 w 3756359"/>
                <a:gd name="connsiteY877" fmla="*/ 120250 h 5843885"/>
                <a:gd name="connsiteX878" fmla="*/ 548686 w 3756359"/>
                <a:gd name="connsiteY878" fmla="*/ 141106 h 5843885"/>
                <a:gd name="connsiteX879" fmla="*/ 528710 w 3756359"/>
                <a:gd name="connsiteY879" fmla="*/ 135012 h 5843885"/>
                <a:gd name="connsiteX880" fmla="*/ 508328 w 3756359"/>
                <a:gd name="connsiteY880" fmla="*/ 115510 h 5843885"/>
                <a:gd name="connsiteX881" fmla="*/ 492483 w 3756359"/>
                <a:gd name="connsiteY881" fmla="*/ 124719 h 5843885"/>
                <a:gd name="connsiteX882" fmla="*/ 468715 w 3756359"/>
                <a:gd name="connsiteY882" fmla="*/ 136502 h 5843885"/>
                <a:gd name="connsiteX883" fmla="*/ 462688 w 3756359"/>
                <a:gd name="connsiteY883" fmla="*/ 159795 h 5843885"/>
                <a:gd name="connsiteX884" fmla="*/ 445353 w 3756359"/>
                <a:gd name="connsiteY884" fmla="*/ 147336 h 5843885"/>
                <a:gd name="connsiteX885" fmla="*/ 443187 w 3756359"/>
                <a:gd name="connsiteY885" fmla="*/ 163926 h 5843885"/>
                <a:gd name="connsiteX886" fmla="*/ 450568 w 3756359"/>
                <a:gd name="connsiteY886" fmla="*/ 176589 h 5843885"/>
                <a:gd name="connsiteX887" fmla="*/ 453818 w 3756359"/>
                <a:gd name="connsiteY887" fmla="*/ 199205 h 5843885"/>
                <a:gd name="connsiteX888" fmla="*/ 470611 w 3756359"/>
                <a:gd name="connsiteY888" fmla="*/ 216473 h 5843885"/>
                <a:gd name="connsiteX889" fmla="*/ 471965 w 3756359"/>
                <a:gd name="connsiteY889" fmla="*/ 245183 h 5843885"/>
                <a:gd name="connsiteX890" fmla="*/ 472101 w 3756359"/>
                <a:gd name="connsiteY890" fmla="*/ 276061 h 5843885"/>
                <a:gd name="connsiteX891" fmla="*/ 464449 w 3756359"/>
                <a:gd name="connsiteY891" fmla="*/ 302605 h 5843885"/>
                <a:gd name="connsiteX892" fmla="*/ 484154 w 3756359"/>
                <a:gd name="connsiteY892" fmla="*/ 304772 h 5843885"/>
                <a:gd name="connsiteX893" fmla="*/ 493905 w 3756359"/>
                <a:gd name="connsiteY893" fmla="*/ 314591 h 5843885"/>
                <a:gd name="connsiteX894" fmla="*/ 489436 w 3756359"/>
                <a:gd name="connsiteY894" fmla="*/ 316555 h 5843885"/>
                <a:gd name="connsiteX895" fmla="*/ 485170 w 3756359"/>
                <a:gd name="connsiteY895" fmla="*/ 323732 h 5843885"/>
                <a:gd name="connsiteX896" fmla="*/ 476638 w 3756359"/>
                <a:gd name="connsiteY896" fmla="*/ 311611 h 5843885"/>
                <a:gd name="connsiteX897" fmla="*/ 484154 w 3756359"/>
                <a:gd name="connsiteY897" fmla="*/ 325899 h 5843885"/>
                <a:gd name="connsiteX898" fmla="*/ 482190 w 3756359"/>
                <a:gd name="connsiteY898" fmla="*/ 331519 h 5843885"/>
                <a:gd name="connsiteX899" fmla="*/ 484560 w 3756359"/>
                <a:gd name="connsiteY899" fmla="*/ 327050 h 5843885"/>
                <a:gd name="connsiteX900" fmla="*/ 484967 w 3756359"/>
                <a:gd name="connsiteY900" fmla="*/ 329420 h 5843885"/>
                <a:gd name="connsiteX901" fmla="*/ 483341 w 3756359"/>
                <a:gd name="connsiteY901" fmla="*/ 336056 h 5843885"/>
                <a:gd name="connsiteX902" fmla="*/ 509344 w 3756359"/>
                <a:gd name="connsiteY902" fmla="*/ 351969 h 5843885"/>
                <a:gd name="connsiteX903" fmla="*/ 532367 w 3756359"/>
                <a:gd name="connsiteY903" fmla="*/ 361788 h 5843885"/>
                <a:gd name="connsiteX904" fmla="*/ 540696 w 3756359"/>
                <a:gd name="connsiteY904" fmla="*/ 368966 h 5843885"/>
                <a:gd name="connsiteX905" fmla="*/ 529997 w 3756359"/>
                <a:gd name="connsiteY905" fmla="*/ 371810 h 5843885"/>
                <a:gd name="connsiteX906" fmla="*/ 517199 w 3756359"/>
                <a:gd name="connsiteY906" fmla="*/ 379664 h 5843885"/>
                <a:gd name="connsiteX907" fmla="*/ 510427 w 3756359"/>
                <a:gd name="connsiteY907" fmla="*/ 367814 h 5843885"/>
                <a:gd name="connsiteX908" fmla="*/ 504062 w 3756359"/>
                <a:gd name="connsiteY908" fmla="*/ 362736 h 5843885"/>
                <a:gd name="connsiteX909" fmla="*/ 500067 w 3756359"/>
                <a:gd name="connsiteY909" fmla="*/ 365851 h 5843885"/>
                <a:gd name="connsiteX910" fmla="*/ 490722 w 3756359"/>
                <a:gd name="connsiteY910" fmla="*/ 346213 h 5843885"/>
                <a:gd name="connsiteX911" fmla="*/ 490384 w 3756359"/>
                <a:gd name="connsiteY911" fmla="*/ 346349 h 5843885"/>
                <a:gd name="connsiteX912" fmla="*/ 481445 w 3756359"/>
                <a:gd name="connsiteY912" fmla="*/ 339307 h 5843885"/>
                <a:gd name="connsiteX913" fmla="*/ 480159 w 3756359"/>
                <a:gd name="connsiteY913" fmla="*/ 343234 h 5843885"/>
                <a:gd name="connsiteX914" fmla="*/ 468850 w 3756359"/>
                <a:gd name="connsiteY914" fmla="*/ 344995 h 5843885"/>
                <a:gd name="connsiteX915" fmla="*/ 463095 w 3756359"/>
                <a:gd name="connsiteY915" fmla="*/ 359282 h 5843885"/>
                <a:gd name="connsiteX916" fmla="*/ 466954 w 3756359"/>
                <a:gd name="connsiteY916" fmla="*/ 358470 h 5843885"/>
                <a:gd name="connsiteX917" fmla="*/ 487675 w 3756359"/>
                <a:gd name="connsiteY917" fmla="*/ 349328 h 5843885"/>
                <a:gd name="connsiteX918" fmla="*/ 482529 w 3756359"/>
                <a:gd name="connsiteY918" fmla="*/ 365038 h 5843885"/>
                <a:gd name="connsiteX919" fmla="*/ 498509 w 3756359"/>
                <a:gd name="connsiteY919" fmla="*/ 366799 h 5843885"/>
                <a:gd name="connsiteX920" fmla="*/ 493499 w 3756359"/>
                <a:gd name="connsiteY920" fmla="*/ 378446 h 5843885"/>
                <a:gd name="connsiteX921" fmla="*/ 496478 w 3756359"/>
                <a:gd name="connsiteY921" fmla="*/ 378378 h 5843885"/>
                <a:gd name="connsiteX922" fmla="*/ 485305 w 3756359"/>
                <a:gd name="connsiteY922" fmla="*/ 380680 h 5843885"/>
                <a:gd name="connsiteX923" fmla="*/ 476367 w 3756359"/>
                <a:gd name="connsiteY923" fmla="*/ 369440 h 5843885"/>
                <a:gd name="connsiteX924" fmla="*/ 456256 w 3756359"/>
                <a:gd name="connsiteY924" fmla="*/ 379597 h 5843885"/>
                <a:gd name="connsiteX925" fmla="*/ 442916 w 3756359"/>
                <a:gd name="connsiteY925" fmla="*/ 396390 h 5843885"/>
                <a:gd name="connsiteX926" fmla="*/ 422466 w 3756359"/>
                <a:gd name="connsiteY926" fmla="*/ 381764 h 5843885"/>
                <a:gd name="connsiteX927" fmla="*/ 421112 w 3756359"/>
                <a:gd name="connsiteY927" fmla="*/ 371336 h 5843885"/>
                <a:gd name="connsiteX928" fmla="*/ 411699 w 3756359"/>
                <a:gd name="connsiteY928" fmla="*/ 373909 h 5843885"/>
                <a:gd name="connsiteX929" fmla="*/ 413257 w 3756359"/>
                <a:gd name="connsiteY929" fmla="*/ 357860 h 5843885"/>
                <a:gd name="connsiteX930" fmla="*/ 405808 w 3756359"/>
                <a:gd name="connsiteY930" fmla="*/ 345198 h 5843885"/>
                <a:gd name="connsiteX931" fmla="*/ 419757 w 3756359"/>
                <a:gd name="connsiteY931" fmla="*/ 335582 h 5843885"/>
                <a:gd name="connsiteX932" fmla="*/ 417591 w 3756359"/>
                <a:gd name="connsiteY932" fmla="*/ 332671 h 5843885"/>
                <a:gd name="connsiteX933" fmla="*/ 410548 w 3756359"/>
                <a:gd name="connsiteY933" fmla="*/ 316758 h 5843885"/>
                <a:gd name="connsiteX934" fmla="*/ 398021 w 3756359"/>
                <a:gd name="connsiteY934" fmla="*/ 330165 h 5843885"/>
                <a:gd name="connsiteX935" fmla="*/ 381634 w 3756359"/>
                <a:gd name="connsiteY935" fmla="*/ 327863 h 5843885"/>
                <a:gd name="connsiteX936" fmla="*/ 370190 w 3756359"/>
                <a:gd name="connsiteY936" fmla="*/ 334093 h 5843885"/>
                <a:gd name="connsiteX937" fmla="*/ 354413 w 3756359"/>
                <a:gd name="connsiteY937" fmla="*/ 324477 h 5843885"/>
                <a:gd name="connsiteX938" fmla="*/ 358205 w 3756359"/>
                <a:gd name="connsiteY938" fmla="*/ 335176 h 5843885"/>
                <a:gd name="connsiteX939" fmla="*/ 355767 w 3756359"/>
                <a:gd name="connsiteY939" fmla="*/ 344047 h 5843885"/>
                <a:gd name="connsiteX940" fmla="*/ 343646 w 3756359"/>
                <a:gd name="connsiteY940" fmla="*/ 344588 h 5843885"/>
                <a:gd name="connsiteX941" fmla="*/ 321571 w 3756359"/>
                <a:gd name="connsiteY941" fmla="*/ 342354 h 5843885"/>
                <a:gd name="connsiteX942" fmla="*/ 309857 w 3756359"/>
                <a:gd name="connsiteY942" fmla="*/ 335785 h 5843885"/>
                <a:gd name="connsiteX943" fmla="*/ 289678 w 3756359"/>
                <a:gd name="connsiteY943" fmla="*/ 344995 h 5843885"/>
                <a:gd name="connsiteX944" fmla="*/ 273359 w 3756359"/>
                <a:gd name="connsiteY944" fmla="*/ 355016 h 5843885"/>
                <a:gd name="connsiteX945" fmla="*/ 270853 w 3756359"/>
                <a:gd name="connsiteY945" fmla="*/ 380477 h 5843885"/>
                <a:gd name="connsiteX946" fmla="*/ 281146 w 3756359"/>
                <a:gd name="connsiteY946" fmla="*/ 399098 h 5843885"/>
                <a:gd name="connsiteX947" fmla="*/ 284667 w 3756359"/>
                <a:gd name="connsiteY947" fmla="*/ 413319 h 5843885"/>
                <a:gd name="connsiteX948" fmla="*/ 275390 w 3756359"/>
                <a:gd name="connsiteY948" fmla="*/ 432143 h 5843885"/>
                <a:gd name="connsiteX949" fmla="*/ 273156 w 3756359"/>
                <a:gd name="connsiteY949" fmla="*/ 430383 h 5843885"/>
                <a:gd name="connsiteX950" fmla="*/ 273223 w 3756359"/>
                <a:gd name="connsiteY950" fmla="*/ 431060 h 5843885"/>
                <a:gd name="connsiteX951" fmla="*/ 255550 w 3756359"/>
                <a:gd name="connsiteY951" fmla="*/ 439930 h 5843885"/>
                <a:gd name="connsiteX952" fmla="*/ 254263 w 3756359"/>
                <a:gd name="connsiteY952" fmla="*/ 477850 h 5843885"/>
                <a:gd name="connsiteX953" fmla="*/ 277963 w 3756359"/>
                <a:gd name="connsiteY953" fmla="*/ 498165 h 5843885"/>
                <a:gd name="connsiteX954" fmla="*/ 299767 w 3756359"/>
                <a:gd name="connsiteY954" fmla="*/ 497217 h 5843885"/>
                <a:gd name="connsiteX955" fmla="*/ 324348 w 3756359"/>
                <a:gd name="connsiteY955" fmla="*/ 499655 h 5843885"/>
                <a:gd name="connsiteX956" fmla="*/ 344323 w 3756359"/>
                <a:gd name="connsiteY956" fmla="*/ 511775 h 5843885"/>
                <a:gd name="connsiteX957" fmla="*/ 367956 w 3756359"/>
                <a:gd name="connsiteY957" fmla="*/ 510015 h 5843885"/>
                <a:gd name="connsiteX958" fmla="*/ 384410 w 3756359"/>
                <a:gd name="connsiteY958" fmla="*/ 497284 h 5843885"/>
                <a:gd name="connsiteX959" fmla="*/ 396870 w 3756359"/>
                <a:gd name="connsiteY959" fmla="*/ 496675 h 5843885"/>
                <a:gd name="connsiteX960" fmla="*/ 401407 w 3756359"/>
                <a:gd name="connsiteY960" fmla="*/ 504124 h 5843885"/>
                <a:gd name="connsiteX961" fmla="*/ 403980 w 3756359"/>
                <a:gd name="connsiteY961" fmla="*/ 521594 h 5843885"/>
                <a:gd name="connsiteX962" fmla="*/ 386239 w 3756359"/>
                <a:gd name="connsiteY962" fmla="*/ 529855 h 5843885"/>
                <a:gd name="connsiteX963" fmla="*/ 386239 w 3756359"/>
                <a:gd name="connsiteY963" fmla="*/ 554977 h 5843885"/>
                <a:gd name="connsiteX964" fmla="*/ 374456 w 3756359"/>
                <a:gd name="connsiteY964" fmla="*/ 561410 h 5843885"/>
                <a:gd name="connsiteX965" fmla="*/ 374253 w 3756359"/>
                <a:gd name="connsiteY965" fmla="*/ 578407 h 5843885"/>
                <a:gd name="connsiteX966" fmla="*/ 359221 w 3756359"/>
                <a:gd name="connsiteY966" fmla="*/ 570687 h 5843885"/>
                <a:gd name="connsiteX967" fmla="*/ 344323 w 3756359"/>
                <a:gd name="connsiteY967" fmla="*/ 588902 h 5843885"/>
                <a:gd name="connsiteX968" fmla="*/ 326650 w 3756359"/>
                <a:gd name="connsiteY968" fmla="*/ 579896 h 5843885"/>
                <a:gd name="connsiteX969" fmla="*/ 325228 w 3756359"/>
                <a:gd name="connsiteY969" fmla="*/ 585043 h 5843885"/>
                <a:gd name="connsiteX970" fmla="*/ 302814 w 3756359"/>
                <a:gd name="connsiteY970" fmla="*/ 588361 h 5843885"/>
                <a:gd name="connsiteX971" fmla="*/ 284802 w 3756359"/>
                <a:gd name="connsiteY971" fmla="*/ 601023 h 5843885"/>
                <a:gd name="connsiteX972" fmla="*/ 266790 w 3756359"/>
                <a:gd name="connsiteY972" fmla="*/ 608201 h 5843885"/>
                <a:gd name="connsiteX973" fmla="*/ 258732 w 3756359"/>
                <a:gd name="connsiteY973" fmla="*/ 588090 h 5843885"/>
                <a:gd name="connsiteX974" fmla="*/ 278844 w 3756359"/>
                <a:gd name="connsiteY974" fmla="*/ 583214 h 5843885"/>
                <a:gd name="connsiteX975" fmla="*/ 265233 w 3756359"/>
                <a:gd name="connsiteY975" fmla="*/ 576172 h 5843885"/>
                <a:gd name="connsiteX976" fmla="*/ 241804 w 3756359"/>
                <a:gd name="connsiteY976" fmla="*/ 571906 h 5843885"/>
                <a:gd name="connsiteX977" fmla="*/ 258055 w 3756359"/>
                <a:gd name="connsiteY977" fmla="*/ 592897 h 5843885"/>
                <a:gd name="connsiteX978" fmla="*/ 243361 w 3756359"/>
                <a:gd name="connsiteY978" fmla="*/ 598111 h 5843885"/>
                <a:gd name="connsiteX979" fmla="*/ 247085 w 3756359"/>
                <a:gd name="connsiteY979" fmla="*/ 592965 h 5843885"/>
                <a:gd name="connsiteX980" fmla="*/ 236928 w 3756359"/>
                <a:gd name="connsiteY980" fmla="*/ 591069 h 5843885"/>
                <a:gd name="connsiteX981" fmla="*/ 217223 w 3756359"/>
                <a:gd name="connsiteY981" fmla="*/ 603664 h 5843885"/>
                <a:gd name="connsiteX982" fmla="*/ 212957 w 3756359"/>
                <a:gd name="connsiteY982" fmla="*/ 610232 h 5843885"/>
                <a:gd name="connsiteX983" fmla="*/ 222979 w 3756359"/>
                <a:gd name="connsiteY983" fmla="*/ 607659 h 5843885"/>
                <a:gd name="connsiteX984" fmla="*/ 216546 w 3756359"/>
                <a:gd name="connsiteY984" fmla="*/ 628380 h 5843885"/>
                <a:gd name="connsiteX985" fmla="*/ 215192 w 3756359"/>
                <a:gd name="connsiteY985" fmla="*/ 626281 h 5843885"/>
                <a:gd name="connsiteX986" fmla="*/ 216208 w 3756359"/>
                <a:gd name="connsiteY986" fmla="*/ 628854 h 5843885"/>
                <a:gd name="connsiteX987" fmla="*/ 215869 w 3756359"/>
                <a:gd name="connsiteY987" fmla="*/ 629192 h 5843885"/>
                <a:gd name="connsiteX988" fmla="*/ 215056 w 3756359"/>
                <a:gd name="connsiteY988" fmla="*/ 626145 h 5843885"/>
                <a:gd name="connsiteX989" fmla="*/ 211197 w 3756359"/>
                <a:gd name="connsiteY989" fmla="*/ 623640 h 5843885"/>
                <a:gd name="connsiteX990" fmla="*/ 202665 w 3756359"/>
                <a:gd name="connsiteY990" fmla="*/ 621202 h 5843885"/>
                <a:gd name="connsiteX991" fmla="*/ 194607 w 3756359"/>
                <a:gd name="connsiteY991" fmla="*/ 632917 h 5843885"/>
                <a:gd name="connsiteX992" fmla="*/ 177001 w 3756359"/>
                <a:gd name="connsiteY992" fmla="*/ 632172 h 5843885"/>
                <a:gd name="connsiteX993" fmla="*/ 163255 w 3756359"/>
                <a:gd name="connsiteY993" fmla="*/ 648085 h 5843885"/>
                <a:gd name="connsiteX994" fmla="*/ 164948 w 3756359"/>
                <a:gd name="connsiteY994" fmla="*/ 672801 h 5843885"/>
                <a:gd name="connsiteX995" fmla="*/ 150863 w 3756359"/>
                <a:gd name="connsiteY995" fmla="*/ 686276 h 5843885"/>
                <a:gd name="connsiteX996" fmla="*/ 134747 w 3756359"/>
                <a:gd name="connsiteY996" fmla="*/ 684109 h 5843885"/>
                <a:gd name="connsiteX997" fmla="*/ 133122 w 3756359"/>
                <a:gd name="connsiteY997" fmla="*/ 700902 h 5843885"/>
                <a:gd name="connsiteX998" fmla="*/ 123777 w 3756359"/>
                <a:gd name="connsiteY998" fmla="*/ 717289 h 5843885"/>
                <a:gd name="connsiteX999" fmla="*/ 141654 w 3756359"/>
                <a:gd name="connsiteY999" fmla="*/ 729207 h 5843885"/>
                <a:gd name="connsiteX1000" fmla="*/ 145243 w 3756359"/>
                <a:gd name="connsiteY1000" fmla="*/ 746338 h 5843885"/>
                <a:gd name="connsiteX1001" fmla="*/ 128111 w 3756359"/>
                <a:gd name="connsiteY1001" fmla="*/ 752433 h 5843885"/>
                <a:gd name="connsiteX1002" fmla="*/ 117141 w 3756359"/>
                <a:gd name="connsiteY1002" fmla="*/ 761033 h 5843885"/>
                <a:gd name="connsiteX1003" fmla="*/ 124454 w 3756359"/>
                <a:gd name="connsiteY1003" fmla="*/ 779180 h 5843885"/>
                <a:gd name="connsiteX1004" fmla="*/ 121881 w 3756359"/>
                <a:gd name="connsiteY1004" fmla="*/ 801661 h 5843885"/>
                <a:gd name="connsiteX1005" fmla="*/ 132106 w 3756359"/>
                <a:gd name="connsiteY1005" fmla="*/ 823601 h 5843885"/>
                <a:gd name="connsiteX1006" fmla="*/ 154790 w 3756359"/>
                <a:gd name="connsiteY1006" fmla="*/ 830711 h 5843885"/>
                <a:gd name="connsiteX1007" fmla="*/ 175714 w 3756359"/>
                <a:gd name="connsiteY1007" fmla="*/ 830372 h 5843885"/>
                <a:gd name="connsiteX1008" fmla="*/ 183434 w 3756359"/>
                <a:gd name="connsiteY1008" fmla="*/ 850280 h 5843885"/>
                <a:gd name="connsiteX1009" fmla="*/ 160411 w 3756359"/>
                <a:gd name="connsiteY1009" fmla="*/ 867818 h 5843885"/>
                <a:gd name="connsiteX1010" fmla="*/ 171584 w 3756359"/>
                <a:gd name="connsiteY1010" fmla="*/ 882174 h 5843885"/>
                <a:gd name="connsiteX1011" fmla="*/ 174631 w 3756359"/>
                <a:gd name="connsiteY1011" fmla="*/ 893076 h 5843885"/>
                <a:gd name="connsiteX1012" fmla="*/ 159463 w 3756359"/>
                <a:gd name="connsiteY1012" fmla="*/ 910614 h 5843885"/>
                <a:gd name="connsiteX1013" fmla="*/ 168401 w 3756359"/>
                <a:gd name="connsiteY1013" fmla="*/ 923480 h 5843885"/>
                <a:gd name="connsiteX1014" fmla="*/ 167318 w 3756359"/>
                <a:gd name="connsiteY1014" fmla="*/ 929574 h 5843885"/>
                <a:gd name="connsiteX1015" fmla="*/ 190476 w 3756359"/>
                <a:gd name="connsiteY1015" fmla="*/ 929235 h 5843885"/>
                <a:gd name="connsiteX1016" fmla="*/ 186278 w 3756359"/>
                <a:gd name="connsiteY1016" fmla="*/ 916031 h 5843885"/>
                <a:gd name="connsiteX1017" fmla="*/ 201852 w 3756359"/>
                <a:gd name="connsiteY1017" fmla="*/ 917317 h 5843885"/>
                <a:gd name="connsiteX1018" fmla="*/ 221015 w 3756359"/>
                <a:gd name="connsiteY1018" fmla="*/ 938106 h 5843885"/>
                <a:gd name="connsiteX1019" fmla="*/ 222302 w 3756359"/>
                <a:gd name="connsiteY1019" fmla="*/ 938106 h 5843885"/>
                <a:gd name="connsiteX1020" fmla="*/ 213838 w 3756359"/>
                <a:gd name="connsiteY1020" fmla="*/ 944133 h 5843885"/>
                <a:gd name="connsiteX1021" fmla="*/ 233610 w 3756359"/>
                <a:gd name="connsiteY1021" fmla="*/ 957743 h 5843885"/>
                <a:gd name="connsiteX1022" fmla="*/ 231376 w 3756359"/>
                <a:gd name="connsiteY1022" fmla="*/ 938241 h 5843885"/>
                <a:gd name="connsiteX1023" fmla="*/ 247627 w 3756359"/>
                <a:gd name="connsiteY1023" fmla="*/ 946841 h 5843885"/>
                <a:gd name="connsiteX1024" fmla="*/ 273088 w 3756359"/>
                <a:gd name="connsiteY1024" fmla="*/ 960113 h 5843885"/>
                <a:gd name="connsiteX1025" fmla="*/ 260899 w 3756359"/>
                <a:gd name="connsiteY1025" fmla="*/ 984761 h 5843885"/>
                <a:gd name="connsiteX1026" fmla="*/ 254060 w 3756359"/>
                <a:gd name="connsiteY1026" fmla="*/ 997221 h 5843885"/>
                <a:gd name="connsiteX1027" fmla="*/ 239298 w 3756359"/>
                <a:gd name="connsiteY1027" fmla="*/ 1023968 h 5843885"/>
                <a:gd name="connsiteX1028" fmla="*/ 205509 w 3756359"/>
                <a:gd name="connsiteY1028" fmla="*/ 1045501 h 5843885"/>
                <a:gd name="connsiteX1029" fmla="*/ 192711 w 3756359"/>
                <a:gd name="connsiteY1029" fmla="*/ 1053491 h 5843885"/>
                <a:gd name="connsiteX1030" fmla="*/ 178558 w 3756359"/>
                <a:gd name="connsiteY1030" fmla="*/ 1063987 h 5843885"/>
                <a:gd name="connsiteX1031" fmla="*/ 181538 w 3756359"/>
                <a:gd name="connsiteY1031" fmla="*/ 1053491 h 5843885"/>
                <a:gd name="connsiteX1032" fmla="*/ 156009 w 3756359"/>
                <a:gd name="connsiteY1032" fmla="*/ 1077666 h 5843885"/>
                <a:gd name="connsiteX1033" fmla="*/ 119037 w 3756359"/>
                <a:gd name="connsiteY1033" fmla="*/ 1096287 h 5843885"/>
                <a:gd name="connsiteX1034" fmla="*/ 105223 w 3756359"/>
                <a:gd name="connsiteY1034" fmla="*/ 1117685 h 5843885"/>
                <a:gd name="connsiteX1035" fmla="*/ 105833 w 3756359"/>
                <a:gd name="connsiteY1035" fmla="*/ 1119378 h 5843885"/>
                <a:gd name="connsiteX1036" fmla="*/ 103327 w 3756359"/>
                <a:gd name="connsiteY1036" fmla="*/ 1118633 h 5843885"/>
                <a:gd name="connsiteX1037" fmla="*/ 98926 w 3756359"/>
                <a:gd name="connsiteY1037" fmla="*/ 1115518 h 5843885"/>
                <a:gd name="connsiteX1038" fmla="*/ 87889 w 3756359"/>
                <a:gd name="connsiteY1038" fmla="*/ 1122357 h 5843885"/>
                <a:gd name="connsiteX1039" fmla="*/ 88227 w 3756359"/>
                <a:gd name="connsiteY1039" fmla="*/ 1117008 h 5843885"/>
                <a:gd name="connsiteX1040" fmla="*/ 81727 w 3756359"/>
                <a:gd name="connsiteY1040" fmla="*/ 1114705 h 5843885"/>
                <a:gd name="connsiteX1041" fmla="*/ 73668 w 3756359"/>
                <a:gd name="connsiteY1041" fmla="*/ 1110507 h 5843885"/>
                <a:gd name="connsiteX1042" fmla="*/ 53490 w 3756359"/>
                <a:gd name="connsiteY1042" fmla="*/ 1119987 h 5843885"/>
                <a:gd name="connsiteX1043" fmla="*/ 43197 w 3756359"/>
                <a:gd name="connsiteY1043" fmla="*/ 1135697 h 5843885"/>
                <a:gd name="connsiteX1044" fmla="*/ 16788 w 3756359"/>
                <a:gd name="connsiteY1044" fmla="*/ 1134139 h 5843885"/>
                <a:gd name="connsiteX1045" fmla="*/ 12116 w 3756359"/>
                <a:gd name="connsiteY1045" fmla="*/ 1139760 h 5843885"/>
                <a:gd name="connsiteX1046" fmla="*/ 334 w 3756359"/>
                <a:gd name="connsiteY1046" fmla="*/ 1146734 h 5843885"/>
                <a:gd name="connsiteX1047" fmla="*/ 1214 w 3756359"/>
                <a:gd name="connsiteY1047" fmla="*/ 1159058 h 5843885"/>
                <a:gd name="connsiteX1048" fmla="*/ 5141 w 3756359"/>
                <a:gd name="connsiteY1048" fmla="*/ 1158381 h 5843885"/>
                <a:gd name="connsiteX1049" fmla="*/ 3990 w 3756359"/>
                <a:gd name="connsiteY1049" fmla="*/ 1156620 h 5843885"/>
                <a:gd name="connsiteX1050" fmla="*/ 16585 w 3756359"/>
                <a:gd name="connsiteY1050" fmla="*/ 1161361 h 5843885"/>
                <a:gd name="connsiteX1051" fmla="*/ 17262 w 3756359"/>
                <a:gd name="connsiteY1051" fmla="*/ 1165153 h 5843885"/>
                <a:gd name="connsiteX1052" fmla="*/ 27826 w 3756359"/>
                <a:gd name="connsiteY1052" fmla="*/ 1166439 h 5843885"/>
                <a:gd name="connsiteX1053" fmla="*/ 39405 w 3756359"/>
                <a:gd name="connsiteY1053" fmla="*/ 1160683 h 5843885"/>
                <a:gd name="connsiteX1054" fmla="*/ 44213 w 3756359"/>
                <a:gd name="connsiteY1054" fmla="*/ 1148427 h 5843885"/>
                <a:gd name="connsiteX1055" fmla="*/ 49833 w 3756359"/>
                <a:gd name="connsiteY1055" fmla="*/ 1143281 h 5843885"/>
                <a:gd name="connsiteX1056" fmla="*/ 59990 w 3756359"/>
                <a:gd name="connsiteY1056" fmla="*/ 1141723 h 5843885"/>
                <a:gd name="connsiteX1057" fmla="*/ 64730 w 3756359"/>
                <a:gd name="connsiteY1057" fmla="*/ 1132176 h 5843885"/>
                <a:gd name="connsiteX1058" fmla="*/ 74684 w 3756359"/>
                <a:gd name="connsiteY1058" fmla="*/ 1140505 h 5843885"/>
                <a:gd name="connsiteX1059" fmla="*/ 70554 w 3756359"/>
                <a:gd name="connsiteY1059" fmla="*/ 1142401 h 5843885"/>
                <a:gd name="connsiteX1060" fmla="*/ 77935 w 3756359"/>
                <a:gd name="connsiteY1060" fmla="*/ 1148427 h 5843885"/>
                <a:gd name="connsiteX1061" fmla="*/ 85248 w 3756359"/>
                <a:gd name="connsiteY1061" fmla="*/ 1147344 h 5843885"/>
                <a:gd name="connsiteX1062" fmla="*/ 89920 w 3756359"/>
                <a:gd name="connsiteY1062" fmla="*/ 1138541 h 5843885"/>
                <a:gd name="connsiteX1063" fmla="*/ 101431 w 3756359"/>
                <a:gd name="connsiteY1063" fmla="*/ 1144974 h 5843885"/>
                <a:gd name="connsiteX1064" fmla="*/ 107729 w 3756359"/>
                <a:gd name="connsiteY1064" fmla="*/ 1147005 h 5843885"/>
                <a:gd name="connsiteX1065" fmla="*/ 103327 w 3756359"/>
                <a:gd name="connsiteY1065" fmla="*/ 1129061 h 5843885"/>
                <a:gd name="connsiteX1066" fmla="*/ 111589 w 3756359"/>
                <a:gd name="connsiteY1066" fmla="*/ 1128113 h 5843885"/>
                <a:gd name="connsiteX1067" fmla="*/ 109151 w 3756359"/>
                <a:gd name="connsiteY1067" fmla="*/ 1121003 h 5843885"/>
                <a:gd name="connsiteX1068" fmla="*/ 110573 w 3756359"/>
                <a:gd name="connsiteY1068" fmla="*/ 1121544 h 5843885"/>
                <a:gd name="connsiteX1069" fmla="*/ 115990 w 3756359"/>
                <a:gd name="connsiteY1069" fmla="*/ 1126894 h 5843885"/>
                <a:gd name="connsiteX1070" fmla="*/ 115855 w 3756359"/>
                <a:gd name="connsiteY1070" fmla="*/ 1126962 h 5843885"/>
                <a:gd name="connsiteX1071" fmla="*/ 114162 w 3756359"/>
                <a:gd name="connsiteY1071" fmla="*/ 1140031 h 5843885"/>
                <a:gd name="connsiteX1072" fmla="*/ 109557 w 3756359"/>
                <a:gd name="connsiteY1072" fmla="*/ 1153099 h 5843885"/>
                <a:gd name="connsiteX1073" fmla="*/ 117818 w 3756359"/>
                <a:gd name="connsiteY1073" fmla="*/ 1143010 h 5843885"/>
                <a:gd name="connsiteX1074" fmla="*/ 122897 w 3756359"/>
                <a:gd name="connsiteY1074" fmla="*/ 1137119 h 5843885"/>
                <a:gd name="connsiteX1075" fmla="*/ 131294 w 3756359"/>
                <a:gd name="connsiteY1075" fmla="*/ 1130889 h 5843885"/>
                <a:gd name="connsiteX1076" fmla="*/ 129872 w 3756359"/>
                <a:gd name="connsiteY1076" fmla="*/ 1129806 h 5843885"/>
                <a:gd name="connsiteX1077" fmla="*/ 142670 w 3756359"/>
                <a:gd name="connsiteY1077" fmla="*/ 1122425 h 5843885"/>
                <a:gd name="connsiteX1078" fmla="*/ 160749 w 3756359"/>
                <a:gd name="connsiteY1078" fmla="*/ 1124050 h 5843885"/>
                <a:gd name="connsiteX1079" fmla="*/ 165557 w 3756359"/>
                <a:gd name="connsiteY1079" fmla="*/ 1114705 h 5843885"/>
                <a:gd name="connsiteX1080" fmla="*/ 179506 w 3756359"/>
                <a:gd name="connsiteY1080" fmla="*/ 1107595 h 5843885"/>
                <a:gd name="connsiteX1081" fmla="*/ 185804 w 3756359"/>
                <a:gd name="connsiteY1081" fmla="*/ 1091208 h 5843885"/>
                <a:gd name="connsiteX1082" fmla="*/ 202394 w 3756359"/>
                <a:gd name="connsiteY1082" fmla="*/ 1090193 h 5843885"/>
                <a:gd name="connsiteX1083" fmla="*/ 212551 w 3756359"/>
                <a:gd name="connsiteY1083" fmla="*/ 1088026 h 5843885"/>
                <a:gd name="connsiteX1084" fmla="*/ 211400 w 3756359"/>
                <a:gd name="connsiteY1084" fmla="*/ 1088974 h 5843885"/>
                <a:gd name="connsiteX1085" fmla="*/ 223114 w 3756359"/>
                <a:gd name="connsiteY1085" fmla="*/ 1093375 h 5843885"/>
                <a:gd name="connsiteX1086" fmla="*/ 239501 w 3756359"/>
                <a:gd name="connsiteY1086" fmla="*/ 1093511 h 5843885"/>
                <a:gd name="connsiteX1087" fmla="*/ 215260 w 3756359"/>
                <a:gd name="connsiteY1087" fmla="*/ 1087281 h 5843885"/>
                <a:gd name="connsiteX1088" fmla="*/ 215598 w 3756359"/>
                <a:gd name="connsiteY1088" fmla="*/ 1087146 h 5843885"/>
                <a:gd name="connsiteX1089" fmla="*/ 230089 w 3756359"/>
                <a:gd name="connsiteY1089" fmla="*/ 1076514 h 5843885"/>
                <a:gd name="connsiteX1090" fmla="*/ 237741 w 3756359"/>
                <a:gd name="connsiteY1090" fmla="*/ 1079155 h 5843885"/>
                <a:gd name="connsiteX1091" fmla="*/ 245596 w 3756359"/>
                <a:gd name="connsiteY1091" fmla="*/ 1066019 h 5843885"/>
                <a:gd name="connsiteX1092" fmla="*/ 265978 w 3756359"/>
                <a:gd name="connsiteY1092" fmla="*/ 1061211 h 5843885"/>
                <a:gd name="connsiteX1093" fmla="*/ 271260 w 3756359"/>
                <a:gd name="connsiteY1093" fmla="*/ 1047329 h 5843885"/>
                <a:gd name="connsiteX1094" fmla="*/ 287917 w 3756359"/>
                <a:gd name="connsiteY1094" fmla="*/ 1041641 h 5843885"/>
                <a:gd name="connsiteX1095" fmla="*/ 302137 w 3756359"/>
                <a:gd name="connsiteY1095" fmla="*/ 1029791 h 5843885"/>
                <a:gd name="connsiteX1096" fmla="*/ 316222 w 3756359"/>
                <a:gd name="connsiteY1096" fmla="*/ 1018822 h 5843885"/>
                <a:gd name="connsiteX1097" fmla="*/ 330510 w 3756359"/>
                <a:gd name="connsiteY1097" fmla="*/ 1005617 h 5843885"/>
                <a:gd name="connsiteX1098" fmla="*/ 354210 w 3756359"/>
                <a:gd name="connsiteY1098" fmla="*/ 999252 h 5843885"/>
                <a:gd name="connsiteX1099" fmla="*/ 368972 w 3756359"/>
                <a:gd name="connsiteY1099" fmla="*/ 1000539 h 5843885"/>
                <a:gd name="connsiteX1100" fmla="*/ 381973 w 3756359"/>
                <a:gd name="connsiteY1100" fmla="*/ 984016 h 5843885"/>
                <a:gd name="connsiteX1101" fmla="*/ 410413 w 3756359"/>
                <a:gd name="connsiteY1101" fmla="*/ 962077 h 5843885"/>
                <a:gd name="connsiteX1102" fmla="*/ 394297 w 3756359"/>
                <a:gd name="connsiteY1102" fmla="*/ 956253 h 5843885"/>
                <a:gd name="connsiteX1103" fmla="*/ 396057 w 3756359"/>
                <a:gd name="connsiteY1103" fmla="*/ 934652 h 5843885"/>
                <a:gd name="connsiteX1104" fmla="*/ 408449 w 3756359"/>
                <a:gd name="connsiteY1104" fmla="*/ 928355 h 5843885"/>
                <a:gd name="connsiteX1105" fmla="*/ 435603 w 3756359"/>
                <a:gd name="connsiteY1105" fmla="*/ 923480 h 5843885"/>
                <a:gd name="connsiteX1106" fmla="*/ 442171 w 3756359"/>
                <a:gd name="connsiteY1106" fmla="*/ 915557 h 5843885"/>
                <a:gd name="connsiteX1107" fmla="*/ 444473 w 3756359"/>
                <a:gd name="connsiteY1107" fmla="*/ 897883 h 5843885"/>
                <a:gd name="connsiteX1108" fmla="*/ 463230 w 3756359"/>
                <a:gd name="connsiteY1108" fmla="*/ 898832 h 5843885"/>
                <a:gd name="connsiteX1109" fmla="*/ 468783 w 3756359"/>
                <a:gd name="connsiteY1109" fmla="*/ 883867 h 5843885"/>
                <a:gd name="connsiteX1110" fmla="*/ 480633 w 3756359"/>
                <a:gd name="connsiteY1110" fmla="*/ 882241 h 5843885"/>
                <a:gd name="connsiteX1111" fmla="*/ 479685 w 3756359"/>
                <a:gd name="connsiteY1111" fmla="*/ 858880 h 5843885"/>
                <a:gd name="connsiteX1112" fmla="*/ 501895 w 3756359"/>
                <a:gd name="connsiteY1112" fmla="*/ 851228 h 5843885"/>
                <a:gd name="connsiteX1113" fmla="*/ 513203 w 3756359"/>
                <a:gd name="connsiteY1113" fmla="*/ 854072 h 5843885"/>
                <a:gd name="connsiteX1114" fmla="*/ 519298 w 3756359"/>
                <a:gd name="connsiteY1114" fmla="*/ 872829 h 5843885"/>
                <a:gd name="connsiteX1115" fmla="*/ 516251 w 3756359"/>
                <a:gd name="connsiteY1115" fmla="*/ 885221 h 5843885"/>
                <a:gd name="connsiteX1116" fmla="*/ 501218 w 3756359"/>
                <a:gd name="connsiteY1116" fmla="*/ 901946 h 5843885"/>
                <a:gd name="connsiteX1117" fmla="*/ 475757 w 3756359"/>
                <a:gd name="connsiteY1117" fmla="*/ 916776 h 5843885"/>
                <a:gd name="connsiteX1118" fmla="*/ 480633 w 3756359"/>
                <a:gd name="connsiteY1118" fmla="*/ 937293 h 5843885"/>
                <a:gd name="connsiteX1119" fmla="*/ 487607 w 3756359"/>
                <a:gd name="connsiteY1119" fmla="*/ 937903 h 5843885"/>
                <a:gd name="connsiteX1120" fmla="*/ 482326 w 3756359"/>
                <a:gd name="connsiteY1120" fmla="*/ 943997 h 5843885"/>
                <a:gd name="connsiteX1121" fmla="*/ 472101 w 3756359"/>
                <a:gd name="connsiteY1121" fmla="*/ 945690 h 5843885"/>
                <a:gd name="connsiteX1122" fmla="*/ 466684 w 3756359"/>
                <a:gd name="connsiteY1122" fmla="*/ 943997 h 5843885"/>
                <a:gd name="connsiteX1123" fmla="*/ 458761 w 3756359"/>
                <a:gd name="connsiteY1123" fmla="*/ 946299 h 5843885"/>
                <a:gd name="connsiteX1124" fmla="*/ 460318 w 3756359"/>
                <a:gd name="connsiteY1124" fmla="*/ 953071 h 5843885"/>
                <a:gd name="connsiteX1125" fmla="*/ 460522 w 3756359"/>
                <a:gd name="connsiteY1125" fmla="*/ 957540 h 5843885"/>
                <a:gd name="connsiteX1126" fmla="*/ 464652 w 3756359"/>
                <a:gd name="connsiteY1126" fmla="*/ 974333 h 5843885"/>
                <a:gd name="connsiteX1127" fmla="*/ 468715 w 3756359"/>
                <a:gd name="connsiteY1127" fmla="*/ 958894 h 5843885"/>
                <a:gd name="connsiteX1128" fmla="*/ 481852 w 3756359"/>
                <a:gd name="connsiteY1128" fmla="*/ 955035 h 5843885"/>
                <a:gd name="connsiteX1129" fmla="*/ 486727 w 3756359"/>
                <a:gd name="connsiteY1129" fmla="*/ 950294 h 5843885"/>
                <a:gd name="connsiteX1130" fmla="*/ 491128 w 3756359"/>
                <a:gd name="connsiteY1130" fmla="*/ 946164 h 5843885"/>
                <a:gd name="connsiteX1131" fmla="*/ 492483 w 3756359"/>
                <a:gd name="connsiteY1131" fmla="*/ 941559 h 5843885"/>
                <a:gd name="connsiteX1132" fmla="*/ 510901 w 3756359"/>
                <a:gd name="connsiteY1132" fmla="*/ 949347 h 5843885"/>
                <a:gd name="connsiteX1133" fmla="*/ 508937 w 3756359"/>
                <a:gd name="connsiteY1133" fmla="*/ 951175 h 5843885"/>
                <a:gd name="connsiteX1134" fmla="*/ 510901 w 3756359"/>
                <a:gd name="connsiteY1134" fmla="*/ 951039 h 5843885"/>
                <a:gd name="connsiteX1135" fmla="*/ 520178 w 3756359"/>
                <a:gd name="connsiteY1135" fmla="*/ 941221 h 5843885"/>
                <a:gd name="connsiteX1136" fmla="*/ 536904 w 3756359"/>
                <a:gd name="connsiteY1136" fmla="*/ 945961 h 5843885"/>
                <a:gd name="connsiteX1137" fmla="*/ 532367 w 3756359"/>
                <a:gd name="connsiteY1137" fmla="*/ 926933 h 5843885"/>
                <a:gd name="connsiteX1138" fmla="*/ 555728 w 3756359"/>
                <a:gd name="connsiteY1138" fmla="*/ 934720 h 5843885"/>
                <a:gd name="connsiteX1139" fmla="*/ 587893 w 3756359"/>
                <a:gd name="connsiteY1139" fmla="*/ 936616 h 5843885"/>
                <a:gd name="connsiteX1140" fmla="*/ 591955 w 3756359"/>
                <a:gd name="connsiteY1140" fmla="*/ 932824 h 5843885"/>
                <a:gd name="connsiteX1141" fmla="*/ 592836 w 3756359"/>
                <a:gd name="connsiteY1141" fmla="*/ 932079 h 5843885"/>
                <a:gd name="connsiteX1142" fmla="*/ 592633 w 3756359"/>
                <a:gd name="connsiteY1142" fmla="*/ 931876 h 5843885"/>
                <a:gd name="connsiteX1143" fmla="*/ 592903 w 3756359"/>
                <a:gd name="connsiteY1143" fmla="*/ 931470 h 5843885"/>
                <a:gd name="connsiteX1144" fmla="*/ 597237 w 3756359"/>
                <a:gd name="connsiteY1144" fmla="*/ 930657 h 5843885"/>
                <a:gd name="connsiteX1145" fmla="*/ 593851 w 3756359"/>
                <a:gd name="connsiteY1145" fmla="*/ 929912 h 5843885"/>
                <a:gd name="connsiteX1146" fmla="*/ 603873 w 3756359"/>
                <a:gd name="connsiteY1146" fmla="*/ 909801 h 5843885"/>
                <a:gd name="connsiteX1147" fmla="*/ 605227 w 3756359"/>
                <a:gd name="connsiteY1147" fmla="*/ 895040 h 5843885"/>
                <a:gd name="connsiteX1148" fmla="*/ 607530 w 3756359"/>
                <a:gd name="connsiteY1148" fmla="*/ 891586 h 5843885"/>
                <a:gd name="connsiteX1149" fmla="*/ 615182 w 3756359"/>
                <a:gd name="connsiteY1149" fmla="*/ 894362 h 5843885"/>
                <a:gd name="connsiteX1150" fmla="*/ 608071 w 3756359"/>
                <a:gd name="connsiteY1150" fmla="*/ 884950 h 5843885"/>
                <a:gd name="connsiteX1151" fmla="*/ 608139 w 3756359"/>
                <a:gd name="connsiteY1151" fmla="*/ 874048 h 5843885"/>
                <a:gd name="connsiteX1152" fmla="*/ 615114 w 3756359"/>
                <a:gd name="connsiteY1152" fmla="*/ 861589 h 5843885"/>
                <a:gd name="connsiteX1153" fmla="*/ 622766 w 3756359"/>
                <a:gd name="connsiteY1153" fmla="*/ 860302 h 5843885"/>
                <a:gd name="connsiteX1154" fmla="*/ 630282 w 3756359"/>
                <a:gd name="connsiteY1154" fmla="*/ 857932 h 5843885"/>
                <a:gd name="connsiteX1155" fmla="*/ 623578 w 3756359"/>
                <a:gd name="connsiteY1155" fmla="*/ 874048 h 5843885"/>
                <a:gd name="connsiteX1156" fmla="*/ 627032 w 3756359"/>
                <a:gd name="connsiteY1156" fmla="*/ 878382 h 5843885"/>
                <a:gd name="connsiteX1157" fmla="*/ 623443 w 3756359"/>
                <a:gd name="connsiteY1157" fmla="*/ 879871 h 5843885"/>
                <a:gd name="connsiteX1158" fmla="*/ 624932 w 3756359"/>
                <a:gd name="connsiteY1158" fmla="*/ 880549 h 5843885"/>
                <a:gd name="connsiteX1159" fmla="*/ 628521 w 3756359"/>
                <a:gd name="connsiteY1159" fmla="*/ 878923 h 5843885"/>
                <a:gd name="connsiteX1160" fmla="*/ 640574 w 3756359"/>
                <a:gd name="connsiteY1160" fmla="*/ 881632 h 5843885"/>
                <a:gd name="connsiteX1161" fmla="*/ 654117 w 3756359"/>
                <a:gd name="connsiteY1161" fmla="*/ 877366 h 5843885"/>
                <a:gd name="connsiteX1162" fmla="*/ 652763 w 3756359"/>
                <a:gd name="connsiteY1162" fmla="*/ 888607 h 5843885"/>
                <a:gd name="connsiteX1163" fmla="*/ 664545 w 3756359"/>
                <a:gd name="connsiteY1163" fmla="*/ 884815 h 5843885"/>
                <a:gd name="connsiteX1164" fmla="*/ 677276 w 3756359"/>
                <a:gd name="connsiteY1164" fmla="*/ 898832 h 5843885"/>
                <a:gd name="connsiteX1165" fmla="*/ 667525 w 3756359"/>
                <a:gd name="connsiteY1165" fmla="*/ 904316 h 5843885"/>
                <a:gd name="connsiteX1166" fmla="*/ 671046 w 3756359"/>
                <a:gd name="connsiteY1166" fmla="*/ 904587 h 5843885"/>
                <a:gd name="connsiteX1167" fmla="*/ 670640 w 3756359"/>
                <a:gd name="connsiteY1167" fmla="*/ 907431 h 5843885"/>
                <a:gd name="connsiteX1168" fmla="*/ 691360 w 3756359"/>
                <a:gd name="connsiteY1168" fmla="*/ 925308 h 5843885"/>
                <a:gd name="connsiteX1169" fmla="*/ 701247 w 3756359"/>
                <a:gd name="connsiteY1169" fmla="*/ 945080 h 5843885"/>
                <a:gd name="connsiteX1170" fmla="*/ 703549 w 3756359"/>
                <a:gd name="connsiteY1170" fmla="*/ 945555 h 5843885"/>
                <a:gd name="connsiteX1171" fmla="*/ 700366 w 3756359"/>
                <a:gd name="connsiteY1171" fmla="*/ 949482 h 5843885"/>
                <a:gd name="connsiteX1172" fmla="*/ 704023 w 3756359"/>
                <a:gd name="connsiteY1172" fmla="*/ 956998 h 5843885"/>
                <a:gd name="connsiteX1173" fmla="*/ 695423 w 3756359"/>
                <a:gd name="connsiteY1173" fmla="*/ 962077 h 5843885"/>
                <a:gd name="connsiteX1174" fmla="*/ 692986 w 3756359"/>
                <a:gd name="connsiteY1174" fmla="*/ 961806 h 5843885"/>
                <a:gd name="connsiteX1175" fmla="*/ 692986 w 3756359"/>
                <a:gd name="connsiteY1175" fmla="*/ 962212 h 5843885"/>
                <a:gd name="connsiteX1176" fmla="*/ 691699 w 3756359"/>
                <a:gd name="connsiteY1176" fmla="*/ 970812 h 5843885"/>
                <a:gd name="connsiteX1177" fmla="*/ 706596 w 3756359"/>
                <a:gd name="connsiteY1177" fmla="*/ 972098 h 5843885"/>
                <a:gd name="connsiteX1178" fmla="*/ 709846 w 3756359"/>
                <a:gd name="connsiteY1178" fmla="*/ 960926 h 5843885"/>
                <a:gd name="connsiteX1179" fmla="*/ 716686 w 3756359"/>
                <a:gd name="connsiteY1179" fmla="*/ 962483 h 5843885"/>
                <a:gd name="connsiteX1180" fmla="*/ 760700 w 3756359"/>
                <a:gd name="connsiteY1180" fmla="*/ 973385 h 5843885"/>
                <a:gd name="connsiteX1181" fmla="*/ 783926 w 3756359"/>
                <a:gd name="connsiteY1181" fmla="*/ 980224 h 5843885"/>
                <a:gd name="connsiteX1182" fmla="*/ 785416 w 3756359"/>
                <a:gd name="connsiteY1182" fmla="*/ 964582 h 5843885"/>
                <a:gd name="connsiteX1183" fmla="*/ 800178 w 3756359"/>
                <a:gd name="connsiteY1183" fmla="*/ 972573 h 5843885"/>
                <a:gd name="connsiteX1184" fmla="*/ 802277 w 3756359"/>
                <a:gd name="connsiteY1184" fmla="*/ 980766 h 5843885"/>
                <a:gd name="connsiteX1185" fmla="*/ 810673 w 3756359"/>
                <a:gd name="connsiteY1185" fmla="*/ 990585 h 5843885"/>
                <a:gd name="connsiteX1186" fmla="*/ 829837 w 3756359"/>
                <a:gd name="connsiteY1186" fmla="*/ 1000539 h 5843885"/>
                <a:gd name="connsiteX1187" fmla="*/ 832681 w 3756359"/>
                <a:gd name="connsiteY1187" fmla="*/ 999658 h 5843885"/>
                <a:gd name="connsiteX1188" fmla="*/ 833222 w 3756359"/>
                <a:gd name="connsiteY1188" fmla="*/ 1010560 h 5843885"/>
                <a:gd name="connsiteX1189" fmla="*/ 822185 w 3756359"/>
                <a:gd name="connsiteY1189" fmla="*/ 1015707 h 5843885"/>
                <a:gd name="connsiteX1190" fmla="*/ 817580 w 3756359"/>
                <a:gd name="connsiteY1190" fmla="*/ 1020244 h 5843885"/>
                <a:gd name="connsiteX1191" fmla="*/ 832274 w 3756359"/>
                <a:gd name="connsiteY1191" fmla="*/ 1030469 h 5843885"/>
                <a:gd name="connsiteX1192" fmla="*/ 840400 w 3756359"/>
                <a:gd name="connsiteY1192" fmla="*/ 1043266 h 5843885"/>
                <a:gd name="connsiteX1193" fmla="*/ 850693 w 3756359"/>
                <a:gd name="connsiteY1193" fmla="*/ 1041438 h 5843885"/>
                <a:gd name="connsiteX1194" fmla="*/ 859631 w 3756359"/>
                <a:gd name="connsiteY1194" fmla="*/ 1040964 h 5843885"/>
                <a:gd name="connsiteX1195" fmla="*/ 854959 w 3756359"/>
                <a:gd name="connsiteY1195" fmla="*/ 1045704 h 5843885"/>
                <a:gd name="connsiteX1196" fmla="*/ 847916 w 3756359"/>
                <a:gd name="connsiteY1196" fmla="*/ 1060060 h 5843885"/>
                <a:gd name="connsiteX1197" fmla="*/ 845411 w 3756359"/>
                <a:gd name="connsiteY1197" fmla="*/ 1087890 h 5843885"/>
                <a:gd name="connsiteX1198" fmla="*/ 866673 w 3756359"/>
                <a:gd name="connsiteY1198" fmla="*/ 1104074 h 5843885"/>
                <a:gd name="connsiteX1199" fmla="*/ 858615 w 3756359"/>
                <a:gd name="connsiteY1199" fmla="*/ 1158178 h 5843885"/>
                <a:gd name="connsiteX1200" fmla="*/ 865184 w 3756359"/>
                <a:gd name="connsiteY1200" fmla="*/ 1203818 h 5843885"/>
                <a:gd name="connsiteX1201" fmla="*/ 868569 w 3756359"/>
                <a:gd name="connsiteY1201" fmla="*/ 1254197 h 5843885"/>
                <a:gd name="connsiteX1202" fmla="*/ 886175 w 3756359"/>
                <a:gd name="connsiteY1202" fmla="*/ 1271938 h 5843885"/>
                <a:gd name="connsiteX1203" fmla="*/ 875002 w 3756359"/>
                <a:gd name="connsiteY1203" fmla="*/ 1305051 h 5843885"/>
                <a:gd name="connsiteX1204" fmla="*/ 897212 w 3756359"/>
                <a:gd name="connsiteY1204" fmla="*/ 1313583 h 5843885"/>
                <a:gd name="connsiteX1205" fmla="*/ 901546 w 3756359"/>
                <a:gd name="connsiteY1205" fmla="*/ 1324349 h 5843885"/>
                <a:gd name="connsiteX1206" fmla="*/ 912177 w 3756359"/>
                <a:gd name="connsiteY1206" fmla="*/ 1329699 h 5843885"/>
                <a:gd name="connsiteX1207" fmla="*/ 912990 w 3756359"/>
                <a:gd name="connsiteY1207" fmla="*/ 1348253 h 5843885"/>
                <a:gd name="connsiteX1208" fmla="*/ 931002 w 3756359"/>
                <a:gd name="connsiteY1208" fmla="*/ 1352180 h 5843885"/>
                <a:gd name="connsiteX1209" fmla="*/ 937503 w 3756359"/>
                <a:gd name="connsiteY1209" fmla="*/ 1338502 h 5843885"/>
                <a:gd name="connsiteX1210" fmla="*/ 941295 w 3756359"/>
                <a:gd name="connsiteY1210" fmla="*/ 1328683 h 5843885"/>
                <a:gd name="connsiteX1211" fmla="*/ 959916 w 3756359"/>
                <a:gd name="connsiteY1211" fmla="*/ 1324553 h 5843885"/>
                <a:gd name="connsiteX1212" fmla="*/ 972917 w 3756359"/>
                <a:gd name="connsiteY1212" fmla="*/ 1323943 h 5843885"/>
                <a:gd name="connsiteX1213" fmla="*/ 983345 w 3756359"/>
                <a:gd name="connsiteY1213" fmla="*/ 1325027 h 5843885"/>
                <a:gd name="connsiteX1214" fmla="*/ 993367 w 3756359"/>
                <a:gd name="connsiteY1214" fmla="*/ 1335251 h 5843885"/>
                <a:gd name="connsiteX1215" fmla="*/ 992690 w 3756359"/>
                <a:gd name="connsiteY1215" fmla="*/ 1330715 h 5843885"/>
                <a:gd name="connsiteX1216" fmla="*/ 1005759 w 3756359"/>
                <a:gd name="connsiteY1216" fmla="*/ 1345070 h 5843885"/>
                <a:gd name="connsiteX1217" fmla="*/ 994315 w 3756359"/>
                <a:gd name="connsiteY1217" fmla="*/ 1348456 h 5843885"/>
                <a:gd name="connsiteX1218" fmla="*/ 993841 w 3756359"/>
                <a:gd name="connsiteY1218" fmla="*/ 1348524 h 5843885"/>
                <a:gd name="connsiteX1219" fmla="*/ 993299 w 3756359"/>
                <a:gd name="connsiteY1219" fmla="*/ 1341752 h 5843885"/>
                <a:gd name="connsiteX1220" fmla="*/ 993367 w 3756359"/>
                <a:gd name="connsiteY1220" fmla="*/ 1335387 h 5843885"/>
                <a:gd name="connsiteX1221" fmla="*/ 984361 w 3756359"/>
                <a:gd name="connsiteY1221" fmla="*/ 1338570 h 5843885"/>
                <a:gd name="connsiteX1222" fmla="*/ 973324 w 3756359"/>
                <a:gd name="connsiteY1222" fmla="*/ 1334236 h 5843885"/>
                <a:gd name="connsiteX1223" fmla="*/ 974610 w 3756359"/>
                <a:gd name="connsiteY1223" fmla="*/ 1344122 h 5843885"/>
                <a:gd name="connsiteX1224" fmla="*/ 971292 w 3756359"/>
                <a:gd name="connsiteY1224" fmla="*/ 1346357 h 5843885"/>
                <a:gd name="connsiteX1225" fmla="*/ 978131 w 3756359"/>
                <a:gd name="connsiteY1225" fmla="*/ 1356785 h 5843885"/>
                <a:gd name="connsiteX1226" fmla="*/ 978064 w 3756359"/>
                <a:gd name="connsiteY1226" fmla="*/ 1370734 h 5843885"/>
                <a:gd name="connsiteX1227" fmla="*/ 968990 w 3756359"/>
                <a:gd name="connsiteY1227" fmla="*/ 1376964 h 5843885"/>
                <a:gd name="connsiteX1228" fmla="*/ 975220 w 3756359"/>
                <a:gd name="connsiteY1228" fmla="*/ 1385225 h 5843885"/>
                <a:gd name="connsiteX1229" fmla="*/ 963573 w 3756359"/>
                <a:gd name="connsiteY1229" fmla="*/ 1390777 h 5843885"/>
                <a:gd name="connsiteX1230" fmla="*/ 953483 w 3756359"/>
                <a:gd name="connsiteY1230" fmla="*/ 1387324 h 5843885"/>
                <a:gd name="connsiteX1231" fmla="*/ 947998 w 3756359"/>
                <a:gd name="connsiteY1231" fmla="*/ 1400122 h 5843885"/>
                <a:gd name="connsiteX1232" fmla="*/ 956801 w 3756359"/>
                <a:gd name="connsiteY1232" fmla="*/ 1403440 h 5843885"/>
                <a:gd name="connsiteX1233" fmla="*/ 964859 w 3756359"/>
                <a:gd name="connsiteY1233" fmla="*/ 1405336 h 5843885"/>
                <a:gd name="connsiteX1234" fmla="*/ 965875 w 3756359"/>
                <a:gd name="connsiteY1234" fmla="*/ 1403237 h 5843885"/>
                <a:gd name="connsiteX1235" fmla="*/ 966823 w 3756359"/>
                <a:gd name="connsiteY1235" fmla="*/ 1408248 h 5843885"/>
                <a:gd name="connsiteX1236" fmla="*/ 966823 w 3756359"/>
                <a:gd name="connsiteY1236" fmla="*/ 1408654 h 5843885"/>
                <a:gd name="connsiteX1237" fmla="*/ 964724 w 3756359"/>
                <a:gd name="connsiteY1237" fmla="*/ 1410279 h 5843885"/>
                <a:gd name="connsiteX1238" fmla="*/ 967026 w 3756359"/>
                <a:gd name="connsiteY1238" fmla="*/ 1413868 h 5843885"/>
                <a:gd name="connsiteX1239" fmla="*/ 967297 w 3756359"/>
                <a:gd name="connsiteY1239" fmla="*/ 1413259 h 5843885"/>
                <a:gd name="connsiteX1240" fmla="*/ 967500 w 3756359"/>
                <a:gd name="connsiteY1240" fmla="*/ 1414071 h 5843885"/>
                <a:gd name="connsiteX1241" fmla="*/ 967026 w 3756359"/>
                <a:gd name="connsiteY1241" fmla="*/ 1413868 h 5843885"/>
                <a:gd name="connsiteX1242" fmla="*/ 965672 w 3756359"/>
                <a:gd name="connsiteY1242" fmla="*/ 1421181 h 5843885"/>
                <a:gd name="connsiteX1243" fmla="*/ 969328 w 3756359"/>
                <a:gd name="connsiteY1243" fmla="*/ 1422265 h 5843885"/>
                <a:gd name="connsiteX1244" fmla="*/ 969667 w 3756359"/>
                <a:gd name="connsiteY1244" fmla="*/ 1421452 h 5843885"/>
                <a:gd name="connsiteX1245" fmla="*/ 970141 w 3756359"/>
                <a:gd name="connsiteY1245" fmla="*/ 1422332 h 5843885"/>
                <a:gd name="connsiteX1246" fmla="*/ 969328 w 3756359"/>
                <a:gd name="connsiteY1246" fmla="*/ 1422197 h 5843885"/>
                <a:gd name="connsiteX1247" fmla="*/ 964724 w 3756359"/>
                <a:gd name="connsiteY1247" fmla="*/ 1432151 h 5843885"/>
                <a:gd name="connsiteX1248" fmla="*/ 966959 w 3756359"/>
                <a:gd name="connsiteY1248" fmla="*/ 1431338 h 5843885"/>
                <a:gd name="connsiteX1249" fmla="*/ 974881 w 3756359"/>
                <a:gd name="connsiteY1249" fmla="*/ 1428968 h 5843885"/>
                <a:gd name="connsiteX1250" fmla="*/ 976032 w 3756359"/>
                <a:gd name="connsiteY1250" fmla="*/ 1430661 h 5843885"/>
                <a:gd name="connsiteX1251" fmla="*/ 974204 w 3756359"/>
                <a:gd name="connsiteY1251" fmla="*/ 1438381 h 5843885"/>
                <a:gd name="connsiteX1252" fmla="*/ 970683 w 3756359"/>
                <a:gd name="connsiteY1252" fmla="*/ 1443798 h 5843885"/>
                <a:gd name="connsiteX1253" fmla="*/ 977183 w 3756359"/>
                <a:gd name="connsiteY1253" fmla="*/ 1452533 h 5843885"/>
                <a:gd name="connsiteX1254" fmla="*/ 979960 w 3756359"/>
                <a:gd name="connsiteY1254" fmla="*/ 1456257 h 5843885"/>
                <a:gd name="connsiteX1255" fmla="*/ 977116 w 3756359"/>
                <a:gd name="connsiteY1255" fmla="*/ 1462081 h 5843885"/>
                <a:gd name="connsiteX1256" fmla="*/ 976913 w 3756359"/>
                <a:gd name="connsiteY1256" fmla="*/ 1468920 h 5843885"/>
                <a:gd name="connsiteX1257" fmla="*/ 960458 w 3756359"/>
                <a:gd name="connsiteY1257" fmla="*/ 1471493 h 5843885"/>
                <a:gd name="connsiteX1258" fmla="*/ 974949 w 3756359"/>
                <a:gd name="connsiteY1258" fmla="*/ 1484765 h 5843885"/>
                <a:gd name="connsiteX1259" fmla="*/ 976709 w 3756359"/>
                <a:gd name="connsiteY1259" fmla="*/ 1485036 h 5843885"/>
                <a:gd name="connsiteX1260" fmla="*/ 979418 w 3756359"/>
                <a:gd name="connsiteY1260" fmla="*/ 1477452 h 5843885"/>
                <a:gd name="connsiteX1261" fmla="*/ 990794 w 3756359"/>
                <a:gd name="connsiteY1261" fmla="*/ 1476842 h 5843885"/>
                <a:gd name="connsiteX1262" fmla="*/ 987408 w 3756359"/>
                <a:gd name="connsiteY1262" fmla="*/ 1492620 h 5843885"/>
                <a:gd name="connsiteX1263" fmla="*/ 998717 w 3756359"/>
                <a:gd name="connsiteY1263" fmla="*/ 1510022 h 5843885"/>
                <a:gd name="connsiteX1264" fmla="*/ 998784 w 3756359"/>
                <a:gd name="connsiteY1264" fmla="*/ 1510022 h 5843885"/>
                <a:gd name="connsiteX1265" fmla="*/ 998649 w 3756359"/>
                <a:gd name="connsiteY1265" fmla="*/ 1510226 h 5843885"/>
                <a:gd name="connsiteX1266" fmla="*/ 998581 w 3756359"/>
                <a:gd name="connsiteY1266" fmla="*/ 1523430 h 5843885"/>
                <a:gd name="connsiteX1267" fmla="*/ 995669 w 3756359"/>
                <a:gd name="connsiteY1267" fmla="*/ 1524107 h 5843885"/>
                <a:gd name="connsiteX1268" fmla="*/ 993164 w 3756359"/>
                <a:gd name="connsiteY1268" fmla="*/ 1525732 h 5843885"/>
                <a:gd name="connsiteX1269" fmla="*/ 988898 w 3756359"/>
                <a:gd name="connsiteY1269" fmla="*/ 1513544 h 5843885"/>
                <a:gd name="connsiteX1270" fmla="*/ 992284 w 3756359"/>
                <a:gd name="connsiteY1270" fmla="*/ 1524784 h 5843885"/>
                <a:gd name="connsiteX1271" fmla="*/ 980569 w 3756359"/>
                <a:gd name="connsiteY1271" fmla="*/ 1523904 h 5843885"/>
                <a:gd name="connsiteX1272" fmla="*/ 987137 w 3756359"/>
                <a:gd name="connsiteY1272" fmla="*/ 1525394 h 5843885"/>
                <a:gd name="connsiteX1273" fmla="*/ 994586 w 3756359"/>
                <a:gd name="connsiteY1273" fmla="*/ 1532030 h 5843885"/>
                <a:gd name="connsiteX1274" fmla="*/ 1001357 w 3756359"/>
                <a:gd name="connsiteY1274" fmla="*/ 1542932 h 5843885"/>
                <a:gd name="connsiteX1275" fmla="*/ 995602 w 3756359"/>
                <a:gd name="connsiteY1275" fmla="*/ 1569544 h 5843885"/>
                <a:gd name="connsiteX1276" fmla="*/ 992351 w 3756359"/>
                <a:gd name="connsiteY1276" fmla="*/ 1570898 h 5843885"/>
                <a:gd name="connsiteX1277" fmla="*/ 990117 w 3756359"/>
                <a:gd name="connsiteY1277" fmla="*/ 1575096 h 5843885"/>
                <a:gd name="connsiteX1278" fmla="*/ 992961 w 3756359"/>
                <a:gd name="connsiteY1278" fmla="*/ 1577195 h 5843885"/>
                <a:gd name="connsiteX1279" fmla="*/ 984022 w 3756359"/>
                <a:gd name="connsiteY1279" fmla="*/ 1579091 h 5843885"/>
                <a:gd name="connsiteX1280" fmla="*/ 978944 w 3756359"/>
                <a:gd name="connsiteY1280" fmla="*/ 1583290 h 5843885"/>
                <a:gd name="connsiteX1281" fmla="*/ 960322 w 3756359"/>
                <a:gd name="connsiteY1281" fmla="*/ 1593040 h 5843885"/>
                <a:gd name="connsiteX1282" fmla="*/ 963843 w 3756359"/>
                <a:gd name="connsiteY1282" fmla="*/ 1598458 h 5843885"/>
                <a:gd name="connsiteX1283" fmla="*/ 961948 w 3756359"/>
                <a:gd name="connsiteY1283" fmla="*/ 1604755 h 5843885"/>
                <a:gd name="connsiteX1284" fmla="*/ 961338 w 3756359"/>
                <a:gd name="connsiteY1284" fmla="*/ 1604823 h 5843885"/>
                <a:gd name="connsiteX1285" fmla="*/ 964859 w 3756359"/>
                <a:gd name="connsiteY1285" fmla="*/ 1629471 h 5843885"/>
                <a:gd name="connsiteX1286" fmla="*/ 955718 w 3756359"/>
                <a:gd name="connsiteY1286" fmla="*/ 1665292 h 5843885"/>
                <a:gd name="connsiteX1287" fmla="*/ 1005691 w 3756359"/>
                <a:gd name="connsiteY1287" fmla="*/ 1692648 h 5843885"/>
                <a:gd name="connsiteX1288" fmla="*/ 1028985 w 3756359"/>
                <a:gd name="connsiteY1288" fmla="*/ 1696576 h 5843885"/>
                <a:gd name="connsiteX1289" fmla="*/ 1030407 w 3756359"/>
                <a:gd name="connsiteY1289" fmla="*/ 1719937 h 5843885"/>
                <a:gd name="connsiteX1290" fmla="*/ 1034741 w 3756359"/>
                <a:gd name="connsiteY1290" fmla="*/ 1723526 h 5843885"/>
                <a:gd name="connsiteX1291" fmla="*/ 1035282 w 3756359"/>
                <a:gd name="connsiteY1291" fmla="*/ 1733413 h 5843885"/>
                <a:gd name="connsiteX1292" fmla="*/ 1024448 w 3756359"/>
                <a:gd name="connsiteY1292" fmla="*/ 1749122 h 5843885"/>
                <a:gd name="connsiteX1293" fmla="*/ 1032303 w 3756359"/>
                <a:gd name="connsiteY1293" fmla="*/ 1765577 h 5843885"/>
                <a:gd name="connsiteX1294" fmla="*/ 1021943 w 3756359"/>
                <a:gd name="connsiteY1294" fmla="*/ 1786298 h 5843885"/>
                <a:gd name="connsiteX1295" fmla="*/ 1027902 w 3756359"/>
                <a:gd name="connsiteY1295" fmla="*/ 1799502 h 5843885"/>
                <a:gd name="connsiteX1296" fmla="*/ 1016525 w 3756359"/>
                <a:gd name="connsiteY1296" fmla="*/ 1805935 h 5843885"/>
                <a:gd name="connsiteX1297" fmla="*/ 1037314 w 3756359"/>
                <a:gd name="connsiteY1297" fmla="*/ 1817582 h 5843885"/>
                <a:gd name="connsiteX1298" fmla="*/ 1017203 w 3756359"/>
                <a:gd name="connsiteY1298" fmla="*/ 1834172 h 5843885"/>
                <a:gd name="connsiteX1299" fmla="*/ 1004811 w 3756359"/>
                <a:gd name="connsiteY1299" fmla="*/ 1891865 h 5843885"/>
                <a:gd name="connsiteX1300" fmla="*/ 989710 w 3756359"/>
                <a:gd name="connsiteY1300" fmla="*/ 1932764 h 5843885"/>
                <a:gd name="connsiteX1301" fmla="*/ 987611 w 3756359"/>
                <a:gd name="connsiteY1301" fmla="*/ 1968043 h 5843885"/>
                <a:gd name="connsiteX1302" fmla="*/ 964114 w 3756359"/>
                <a:gd name="connsiteY1302" fmla="*/ 1990186 h 5843885"/>
                <a:gd name="connsiteX1303" fmla="*/ 948405 w 3756359"/>
                <a:gd name="connsiteY1303" fmla="*/ 1998447 h 5843885"/>
                <a:gd name="connsiteX1304" fmla="*/ 955582 w 3756359"/>
                <a:gd name="connsiteY1304" fmla="*/ 2019913 h 5843885"/>
                <a:gd name="connsiteX1305" fmla="*/ 945831 w 3756359"/>
                <a:gd name="connsiteY1305" fmla="*/ 2028106 h 5843885"/>
                <a:gd name="connsiteX1306" fmla="*/ 946780 w 3756359"/>
                <a:gd name="connsiteY1306" fmla="*/ 2068803 h 5843885"/>
                <a:gd name="connsiteX1307" fmla="*/ 949082 w 3756359"/>
                <a:gd name="connsiteY1307" fmla="*/ 2086747 h 5843885"/>
                <a:gd name="connsiteX1308" fmla="*/ 946238 w 3756359"/>
                <a:gd name="connsiteY1308" fmla="*/ 2109702 h 5843885"/>
                <a:gd name="connsiteX1309" fmla="*/ 934997 w 3756359"/>
                <a:gd name="connsiteY1309" fmla="*/ 2123584 h 5843885"/>
                <a:gd name="connsiteX1310" fmla="*/ 938383 w 3756359"/>
                <a:gd name="connsiteY1310" fmla="*/ 2136991 h 5843885"/>
                <a:gd name="connsiteX1311" fmla="*/ 938857 w 3756359"/>
                <a:gd name="connsiteY1311" fmla="*/ 2151482 h 5843885"/>
                <a:gd name="connsiteX1312" fmla="*/ 937570 w 3756359"/>
                <a:gd name="connsiteY1312" fmla="*/ 2157441 h 5843885"/>
                <a:gd name="connsiteX1313" fmla="*/ 952671 w 3756359"/>
                <a:gd name="connsiteY1313" fmla="*/ 2169833 h 5843885"/>
                <a:gd name="connsiteX1314" fmla="*/ 942649 w 3756359"/>
                <a:gd name="connsiteY1314" fmla="*/ 2176740 h 5843885"/>
                <a:gd name="connsiteX1315" fmla="*/ 946238 w 3756359"/>
                <a:gd name="connsiteY1315" fmla="*/ 2185204 h 5843885"/>
                <a:gd name="connsiteX1316" fmla="*/ 940617 w 3756359"/>
                <a:gd name="connsiteY1316" fmla="*/ 2196174 h 5843885"/>
                <a:gd name="connsiteX1317" fmla="*/ 948811 w 3756359"/>
                <a:gd name="connsiteY1317" fmla="*/ 2217774 h 5843885"/>
                <a:gd name="connsiteX1318" fmla="*/ 947931 w 3756359"/>
                <a:gd name="connsiteY1318" fmla="*/ 2229963 h 5843885"/>
                <a:gd name="connsiteX1319" fmla="*/ 947592 w 3756359"/>
                <a:gd name="connsiteY1319" fmla="*/ 2238834 h 5843885"/>
                <a:gd name="connsiteX1320" fmla="*/ 959104 w 3756359"/>
                <a:gd name="connsiteY1320" fmla="*/ 2247433 h 5843885"/>
                <a:gd name="connsiteX1321" fmla="*/ 964114 w 3756359"/>
                <a:gd name="connsiteY1321" fmla="*/ 2245537 h 5843885"/>
                <a:gd name="connsiteX1322" fmla="*/ 969938 w 3756359"/>
                <a:gd name="connsiteY1322" fmla="*/ 2245334 h 5843885"/>
                <a:gd name="connsiteX1323" fmla="*/ 984158 w 3756359"/>
                <a:gd name="connsiteY1323" fmla="*/ 2254069 h 5843885"/>
                <a:gd name="connsiteX1324" fmla="*/ 966417 w 3756359"/>
                <a:gd name="connsiteY1324" fmla="*/ 2265716 h 5843885"/>
                <a:gd name="connsiteX1325" fmla="*/ 977793 w 3756359"/>
                <a:gd name="connsiteY1325" fmla="*/ 2280410 h 5843885"/>
                <a:gd name="connsiteX1326" fmla="*/ 970073 w 3756359"/>
                <a:gd name="connsiteY1326" fmla="*/ 2298016 h 5843885"/>
                <a:gd name="connsiteX1327" fmla="*/ 968516 w 3756359"/>
                <a:gd name="connsiteY1327" fmla="*/ 2335395 h 5843885"/>
                <a:gd name="connsiteX1328" fmla="*/ 992555 w 3756359"/>
                <a:gd name="connsiteY1328" fmla="*/ 2351375 h 5843885"/>
                <a:gd name="connsiteX1329" fmla="*/ 1004811 w 3756359"/>
                <a:gd name="connsiteY1329" fmla="*/ 2374195 h 5843885"/>
                <a:gd name="connsiteX1330" fmla="*/ 990591 w 3756359"/>
                <a:gd name="connsiteY1330" fmla="*/ 2393087 h 5843885"/>
                <a:gd name="connsiteX1331" fmla="*/ 999123 w 3756359"/>
                <a:gd name="connsiteY1331" fmla="*/ 2415975 h 5843885"/>
                <a:gd name="connsiteX1332" fmla="*/ 1032100 w 3756359"/>
                <a:gd name="connsiteY1332" fmla="*/ 2411506 h 5843885"/>
                <a:gd name="connsiteX1333" fmla="*/ 1051466 w 3756359"/>
                <a:gd name="connsiteY1333" fmla="*/ 2415501 h 5843885"/>
                <a:gd name="connsiteX1334" fmla="*/ 1056274 w 3756359"/>
                <a:gd name="connsiteY1334" fmla="*/ 2436763 h 5843885"/>
                <a:gd name="connsiteX1335" fmla="*/ 1095887 w 3756359"/>
                <a:gd name="connsiteY1335" fmla="*/ 2463646 h 5843885"/>
                <a:gd name="connsiteX1336" fmla="*/ 1099747 w 3756359"/>
                <a:gd name="connsiteY1336" fmla="*/ 2490867 h 5843885"/>
                <a:gd name="connsiteX1337" fmla="*/ 1104216 w 3756359"/>
                <a:gd name="connsiteY1337" fmla="*/ 2527568 h 5843885"/>
                <a:gd name="connsiteX1338" fmla="*/ 1114238 w 3756359"/>
                <a:gd name="connsiteY1338" fmla="*/ 2549372 h 5843885"/>
                <a:gd name="connsiteX1339" fmla="*/ 1121754 w 3756359"/>
                <a:gd name="connsiteY1339" fmla="*/ 2576526 h 5843885"/>
                <a:gd name="connsiteX1340" fmla="*/ 1129067 w 3756359"/>
                <a:gd name="connsiteY1340" fmla="*/ 2618170 h 5843885"/>
                <a:gd name="connsiteX1341" fmla="*/ 1148975 w 3756359"/>
                <a:gd name="connsiteY1341" fmla="*/ 2636047 h 5843885"/>
                <a:gd name="connsiteX1342" fmla="*/ 1173691 w 3756359"/>
                <a:gd name="connsiteY1342" fmla="*/ 2647964 h 5843885"/>
                <a:gd name="connsiteX1343" fmla="*/ 1163804 w 3756359"/>
                <a:gd name="connsiteY1343" fmla="*/ 2674576 h 5843885"/>
                <a:gd name="connsiteX1344" fmla="*/ 1165700 w 3756359"/>
                <a:gd name="connsiteY1344" fmla="*/ 2683447 h 5843885"/>
                <a:gd name="connsiteX1345" fmla="*/ 1153783 w 3756359"/>
                <a:gd name="connsiteY1345" fmla="*/ 2673764 h 5843885"/>
                <a:gd name="connsiteX1346" fmla="*/ 1146131 w 3756359"/>
                <a:gd name="connsiteY1346" fmla="*/ 2687171 h 5843885"/>
                <a:gd name="connsiteX1347" fmla="*/ 1146741 w 3756359"/>
                <a:gd name="connsiteY1347" fmla="*/ 2696313 h 5843885"/>
                <a:gd name="connsiteX1348" fmla="*/ 1170373 w 3756359"/>
                <a:gd name="connsiteY1348" fmla="*/ 2709449 h 5843885"/>
                <a:gd name="connsiteX1349" fmla="*/ 1179582 w 3756359"/>
                <a:gd name="connsiteY1349" fmla="*/ 2725430 h 5843885"/>
                <a:gd name="connsiteX1350" fmla="*/ 1189671 w 3756359"/>
                <a:gd name="connsiteY1350" fmla="*/ 2733149 h 5843885"/>
                <a:gd name="connsiteX1351" fmla="*/ 1205991 w 3756359"/>
                <a:gd name="connsiteY1351" fmla="*/ 2737077 h 5843885"/>
                <a:gd name="connsiteX1352" fmla="*/ 1224680 w 3756359"/>
                <a:gd name="connsiteY1352" fmla="*/ 2761792 h 5843885"/>
                <a:gd name="connsiteX1353" fmla="*/ 1216690 w 3756359"/>
                <a:gd name="connsiteY1353" fmla="*/ 2781362 h 5843885"/>
                <a:gd name="connsiteX1354" fmla="*/ 1211408 w 3756359"/>
                <a:gd name="connsiteY1354" fmla="*/ 2803708 h 5843885"/>
                <a:gd name="connsiteX1355" fmla="*/ 1223732 w 3756359"/>
                <a:gd name="connsiteY1355" fmla="*/ 2825038 h 5843885"/>
                <a:gd name="connsiteX1356" fmla="*/ 1251698 w 3756359"/>
                <a:gd name="connsiteY1356" fmla="*/ 2846775 h 5843885"/>
                <a:gd name="connsiteX1357" fmla="*/ 1264699 w 3756359"/>
                <a:gd name="connsiteY1357" fmla="*/ 2862552 h 5843885"/>
                <a:gd name="connsiteX1358" fmla="*/ 1284472 w 3756359"/>
                <a:gd name="connsiteY1358" fmla="*/ 2873589 h 5843885"/>
                <a:gd name="connsiteX1359" fmla="*/ 1302010 w 3756359"/>
                <a:gd name="connsiteY1359" fmla="*/ 2878736 h 5843885"/>
                <a:gd name="connsiteX1360" fmla="*/ 1310880 w 3756359"/>
                <a:gd name="connsiteY1360" fmla="*/ 2846842 h 5843885"/>
                <a:gd name="connsiteX1361" fmla="*/ 1290295 w 3756359"/>
                <a:gd name="connsiteY1361" fmla="*/ 2837362 h 5843885"/>
                <a:gd name="connsiteX1362" fmla="*/ 1275804 w 3756359"/>
                <a:gd name="connsiteY1362" fmla="*/ 2827747 h 5843885"/>
                <a:gd name="connsiteX1363" fmla="*/ 1272757 w 3756359"/>
                <a:gd name="connsiteY1363" fmla="*/ 2812578 h 5843885"/>
                <a:gd name="connsiteX1364" fmla="*/ 1269845 w 3756359"/>
                <a:gd name="connsiteY1364" fmla="*/ 2826325 h 5843885"/>
                <a:gd name="connsiteX1365" fmla="*/ 1258673 w 3756359"/>
                <a:gd name="connsiteY1365" fmla="*/ 2815897 h 5843885"/>
                <a:gd name="connsiteX1366" fmla="*/ 1260569 w 3756359"/>
                <a:gd name="connsiteY1366" fmla="*/ 2799442 h 5843885"/>
                <a:gd name="connsiteX1367" fmla="*/ 1274518 w 3756359"/>
                <a:gd name="connsiteY1367" fmla="*/ 2805198 h 5843885"/>
                <a:gd name="connsiteX1368" fmla="*/ 1276685 w 3756359"/>
                <a:gd name="connsiteY1368" fmla="*/ 2796666 h 5843885"/>
                <a:gd name="connsiteX1369" fmla="*/ 1271064 w 3756359"/>
                <a:gd name="connsiteY1369" fmla="*/ 2798291 h 5843885"/>
                <a:gd name="connsiteX1370" fmla="*/ 1258740 w 3756359"/>
                <a:gd name="connsiteY1370" fmla="*/ 2794160 h 5843885"/>
                <a:gd name="connsiteX1371" fmla="*/ 1261787 w 3756359"/>
                <a:gd name="connsiteY1371" fmla="*/ 2780482 h 5843885"/>
                <a:gd name="connsiteX1372" fmla="*/ 1252375 w 3756359"/>
                <a:gd name="connsiteY1372" fmla="*/ 2766533 h 5843885"/>
                <a:gd name="connsiteX1373" fmla="*/ 1253323 w 3756359"/>
                <a:gd name="connsiteY1373" fmla="*/ 2739718 h 5843885"/>
                <a:gd name="connsiteX1374" fmla="*/ 1251156 w 3756359"/>
                <a:gd name="connsiteY1374" fmla="*/ 2721367 h 5843885"/>
                <a:gd name="connsiteX1375" fmla="*/ 1235921 w 3756359"/>
                <a:gd name="connsiteY1375" fmla="*/ 2729967 h 5843885"/>
                <a:gd name="connsiteX1376" fmla="*/ 1238697 w 3756359"/>
                <a:gd name="connsiteY1376" fmla="*/ 2719945 h 5843885"/>
                <a:gd name="connsiteX1377" fmla="*/ 1239713 w 3756359"/>
                <a:gd name="connsiteY1377" fmla="*/ 2710600 h 5843885"/>
                <a:gd name="connsiteX1378" fmla="*/ 1239374 w 3756359"/>
                <a:gd name="connsiteY1378" fmla="*/ 2703490 h 5843885"/>
                <a:gd name="connsiteX1379" fmla="*/ 1231113 w 3756359"/>
                <a:gd name="connsiteY1379" fmla="*/ 2691573 h 5843885"/>
                <a:gd name="connsiteX1380" fmla="*/ 1221971 w 3756359"/>
                <a:gd name="connsiteY1380" fmla="*/ 2684598 h 5843885"/>
                <a:gd name="connsiteX1381" fmla="*/ 1208293 w 3756359"/>
                <a:gd name="connsiteY1381" fmla="*/ 2674983 h 5843885"/>
                <a:gd name="connsiteX1382" fmla="*/ 1220143 w 3756359"/>
                <a:gd name="connsiteY1382" fmla="*/ 2655413 h 5843885"/>
                <a:gd name="connsiteX1383" fmla="*/ 1204704 w 3756359"/>
                <a:gd name="connsiteY1383" fmla="*/ 2653111 h 5843885"/>
                <a:gd name="connsiteX1384" fmla="*/ 1203959 w 3756359"/>
                <a:gd name="connsiteY1384" fmla="*/ 2639365 h 5843885"/>
                <a:gd name="connsiteX1385" fmla="*/ 1183374 w 3756359"/>
                <a:gd name="connsiteY1385" fmla="*/ 2628598 h 5843885"/>
                <a:gd name="connsiteX1386" fmla="*/ 1177754 w 3756359"/>
                <a:gd name="connsiteY1386" fmla="*/ 2622233 h 5843885"/>
                <a:gd name="connsiteX1387" fmla="*/ 1176332 w 3756359"/>
                <a:gd name="connsiteY1387" fmla="*/ 2570838 h 5843885"/>
                <a:gd name="connsiteX1388" fmla="*/ 1207548 w 3756359"/>
                <a:gd name="connsiteY1388" fmla="*/ 2553503 h 5843885"/>
                <a:gd name="connsiteX1389" fmla="*/ 1215674 w 3756359"/>
                <a:gd name="connsiteY1389" fmla="*/ 2571041 h 5843885"/>
                <a:gd name="connsiteX1390" fmla="*/ 1235650 w 3756359"/>
                <a:gd name="connsiteY1390" fmla="*/ 2598397 h 5843885"/>
                <a:gd name="connsiteX1391" fmla="*/ 1230842 w 3756359"/>
                <a:gd name="connsiteY1391" fmla="*/ 2629885 h 5843885"/>
                <a:gd name="connsiteX1392" fmla="*/ 1260840 w 3756359"/>
                <a:gd name="connsiteY1392" fmla="*/ 2666586 h 5843885"/>
                <a:gd name="connsiteX1393" fmla="*/ 1272012 w 3756359"/>
                <a:gd name="connsiteY1393" fmla="*/ 2692114 h 5843885"/>
                <a:gd name="connsiteX1394" fmla="*/ 1281425 w 3756359"/>
                <a:gd name="connsiteY1394" fmla="*/ 2702069 h 5843885"/>
                <a:gd name="connsiteX1395" fmla="*/ 1292394 w 3756359"/>
                <a:gd name="connsiteY1395" fmla="*/ 2719132 h 5843885"/>
                <a:gd name="connsiteX1396" fmla="*/ 1300656 w 3756359"/>
                <a:gd name="connsiteY1396" fmla="*/ 2736535 h 5843885"/>
                <a:gd name="connsiteX1397" fmla="*/ 1315756 w 3756359"/>
                <a:gd name="connsiteY1397" fmla="*/ 2739582 h 5843885"/>
                <a:gd name="connsiteX1398" fmla="*/ 1316975 w 3756359"/>
                <a:gd name="connsiteY1398" fmla="*/ 2773033 h 5843885"/>
                <a:gd name="connsiteX1399" fmla="*/ 1335122 w 3756359"/>
                <a:gd name="connsiteY1399" fmla="*/ 2788269 h 5843885"/>
                <a:gd name="connsiteX1400" fmla="*/ 1342639 w 3756359"/>
                <a:gd name="connsiteY1400" fmla="*/ 2804250 h 5843885"/>
                <a:gd name="connsiteX1401" fmla="*/ 1356046 w 3756359"/>
                <a:gd name="connsiteY1401" fmla="*/ 2818402 h 5843885"/>
                <a:gd name="connsiteX1402" fmla="*/ 1374329 w 3756359"/>
                <a:gd name="connsiteY1402" fmla="*/ 2831132 h 5843885"/>
                <a:gd name="connsiteX1403" fmla="*/ 1385840 w 3756359"/>
                <a:gd name="connsiteY1403" fmla="*/ 2859437 h 5843885"/>
                <a:gd name="connsiteX1404" fmla="*/ 1419224 w 3756359"/>
                <a:gd name="connsiteY1404" fmla="*/ 2876636 h 5843885"/>
                <a:gd name="connsiteX1405" fmla="*/ 1431345 w 3756359"/>
                <a:gd name="connsiteY1405" fmla="*/ 2913405 h 5843885"/>
                <a:gd name="connsiteX1406" fmla="*/ 1423083 w 3756359"/>
                <a:gd name="connsiteY1406" fmla="*/ 2940627 h 5843885"/>
                <a:gd name="connsiteX1407" fmla="*/ 1428636 w 3756359"/>
                <a:gd name="connsiteY1407" fmla="*/ 2965952 h 5843885"/>
                <a:gd name="connsiteX1408" fmla="*/ 1409947 w 3756359"/>
                <a:gd name="connsiteY1408" fmla="*/ 2981729 h 5843885"/>
                <a:gd name="connsiteX1409" fmla="*/ 1420984 w 3756359"/>
                <a:gd name="connsiteY1409" fmla="*/ 3013013 h 5843885"/>
                <a:gd name="connsiteX1410" fmla="*/ 1454300 w 3756359"/>
                <a:gd name="connsiteY1410" fmla="*/ 3022561 h 5843885"/>
                <a:gd name="connsiteX1411" fmla="*/ 1488225 w 3756359"/>
                <a:gd name="connsiteY1411" fmla="*/ 3052559 h 5843885"/>
                <a:gd name="connsiteX1412" fmla="*/ 1511586 w 3756359"/>
                <a:gd name="connsiteY1412" fmla="*/ 3053439 h 5843885"/>
                <a:gd name="connsiteX1413" fmla="*/ 1554314 w 3756359"/>
                <a:gd name="connsiteY1413" fmla="*/ 3091156 h 5843885"/>
                <a:gd name="connsiteX1414" fmla="*/ 1593385 w 3756359"/>
                <a:gd name="connsiteY1414" fmla="*/ 3107408 h 5843885"/>
                <a:gd name="connsiteX1415" fmla="*/ 1663402 w 3756359"/>
                <a:gd name="connsiteY1415" fmla="*/ 3130159 h 5843885"/>
                <a:gd name="connsiteX1416" fmla="*/ 1708906 w 3756359"/>
                <a:gd name="connsiteY1416" fmla="*/ 3136389 h 5843885"/>
                <a:gd name="connsiteX1417" fmla="*/ 1738091 w 3756359"/>
                <a:gd name="connsiteY1417" fmla="*/ 3133545 h 5843885"/>
                <a:gd name="connsiteX1418" fmla="*/ 1768834 w 3756359"/>
                <a:gd name="connsiteY1418" fmla="*/ 3132259 h 5843885"/>
                <a:gd name="connsiteX1419" fmla="*/ 1792195 w 3756359"/>
                <a:gd name="connsiteY1419" fmla="*/ 3139910 h 5843885"/>
                <a:gd name="connsiteX1420" fmla="*/ 1810884 w 3756359"/>
                <a:gd name="connsiteY1420" fmla="*/ 3158938 h 5843885"/>
                <a:gd name="connsiteX1421" fmla="*/ 1861400 w 3756359"/>
                <a:gd name="connsiteY1421" fmla="*/ 3200853 h 5843885"/>
                <a:gd name="connsiteX1422" fmla="*/ 1888282 w 3756359"/>
                <a:gd name="connsiteY1422" fmla="*/ 3213584 h 5843885"/>
                <a:gd name="connsiteX1423" fmla="*/ 1915842 w 3756359"/>
                <a:gd name="connsiteY1423" fmla="*/ 3212026 h 5843885"/>
                <a:gd name="connsiteX1424" fmla="*/ 1935073 w 3756359"/>
                <a:gd name="connsiteY1424" fmla="*/ 3214938 h 5843885"/>
                <a:gd name="connsiteX1425" fmla="*/ 1947194 w 3756359"/>
                <a:gd name="connsiteY1425" fmla="*/ 3219881 h 5843885"/>
                <a:gd name="connsiteX1426" fmla="*/ 1959179 w 3756359"/>
                <a:gd name="connsiteY1426" fmla="*/ 3225569 h 5843885"/>
                <a:gd name="connsiteX1427" fmla="*/ 1965409 w 3756359"/>
                <a:gd name="connsiteY1427" fmla="*/ 3232747 h 5843885"/>
                <a:gd name="connsiteX1428" fmla="*/ 1972858 w 3756359"/>
                <a:gd name="connsiteY1428" fmla="*/ 3231189 h 5843885"/>
                <a:gd name="connsiteX1429" fmla="*/ 1972587 w 3756359"/>
                <a:gd name="connsiteY1429" fmla="*/ 3229971 h 5843885"/>
                <a:gd name="connsiteX1430" fmla="*/ 1980103 w 3756359"/>
                <a:gd name="connsiteY1430" fmla="*/ 3235185 h 5843885"/>
                <a:gd name="connsiteX1431" fmla="*/ 1989177 w 3756359"/>
                <a:gd name="connsiteY1431" fmla="*/ 3228278 h 5843885"/>
                <a:gd name="connsiteX1432" fmla="*/ 1999334 w 3756359"/>
                <a:gd name="connsiteY1432" fmla="*/ 3229700 h 5843885"/>
                <a:gd name="connsiteX1433" fmla="*/ 2010778 w 3756359"/>
                <a:gd name="connsiteY1433" fmla="*/ 3222184 h 5843885"/>
                <a:gd name="connsiteX1434" fmla="*/ 2001162 w 3756359"/>
                <a:gd name="connsiteY1434" fmla="*/ 3232747 h 5843885"/>
                <a:gd name="connsiteX1435" fmla="*/ 1992427 w 3756359"/>
                <a:gd name="connsiteY1435" fmla="*/ 3247441 h 5843885"/>
                <a:gd name="connsiteX1436" fmla="*/ 2021003 w 3756359"/>
                <a:gd name="connsiteY1436" fmla="*/ 3250082 h 5843885"/>
                <a:gd name="connsiteX1437" fmla="*/ 2048021 w 3756359"/>
                <a:gd name="connsiteY1437" fmla="*/ 3285158 h 5843885"/>
                <a:gd name="connsiteX1438" fmla="*/ 2059261 w 3756359"/>
                <a:gd name="connsiteY1438" fmla="*/ 3298430 h 5843885"/>
                <a:gd name="connsiteX1439" fmla="*/ 2064408 w 3756359"/>
                <a:gd name="connsiteY1439" fmla="*/ 3313395 h 5843885"/>
                <a:gd name="connsiteX1440" fmla="*/ 2054183 w 3756359"/>
                <a:gd name="connsiteY1440" fmla="*/ 3320911 h 5843885"/>
                <a:gd name="connsiteX1441" fmla="*/ 2053438 w 3756359"/>
                <a:gd name="connsiteY1441" fmla="*/ 3335470 h 5843885"/>
                <a:gd name="connsiteX1442" fmla="*/ 2071179 w 3756359"/>
                <a:gd name="connsiteY1442" fmla="*/ 3337501 h 5843885"/>
                <a:gd name="connsiteX1443" fmla="*/ 2084248 w 3756359"/>
                <a:gd name="connsiteY1443" fmla="*/ 3342986 h 5843885"/>
                <a:gd name="connsiteX1444" fmla="*/ 2084113 w 3756359"/>
                <a:gd name="connsiteY1444" fmla="*/ 3347523 h 5843885"/>
                <a:gd name="connsiteX1445" fmla="*/ 2092441 w 3756359"/>
                <a:gd name="connsiteY1445" fmla="*/ 3347726 h 5843885"/>
                <a:gd name="connsiteX1446" fmla="*/ 2102599 w 3756359"/>
                <a:gd name="connsiteY1446" fmla="*/ 3349351 h 5843885"/>
                <a:gd name="connsiteX1447" fmla="*/ 2122101 w 3756359"/>
                <a:gd name="connsiteY1447" fmla="*/ 3368379 h 5843885"/>
                <a:gd name="connsiteX1448" fmla="*/ 2116616 w 3756359"/>
                <a:gd name="connsiteY1448" fmla="*/ 3391808 h 5843885"/>
                <a:gd name="connsiteX1449" fmla="*/ 2151353 w 3756359"/>
                <a:gd name="connsiteY1449" fmla="*/ 3392215 h 5843885"/>
                <a:gd name="connsiteX1450" fmla="*/ 2158734 w 3756359"/>
                <a:gd name="connsiteY1450" fmla="*/ 3389912 h 5843885"/>
                <a:gd name="connsiteX1451" fmla="*/ 2185075 w 3756359"/>
                <a:gd name="connsiteY1451" fmla="*/ 3409752 h 5843885"/>
                <a:gd name="connsiteX1452" fmla="*/ 2193336 w 3756359"/>
                <a:gd name="connsiteY1452" fmla="*/ 3417540 h 5843885"/>
                <a:gd name="connsiteX1453" fmla="*/ 2207285 w 3756359"/>
                <a:gd name="connsiteY1453" fmla="*/ 3407653 h 5843885"/>
                <a:gd name="connsiteX1454" fmla="*/ 2216088 w 3756359"/>
                <a:gd name="connsiteY1454" fmla="*/ 3412258 h 5843885"/>
                <a:gd name="connsiteX1455" fmla="*/ 2208910 w 3756359"/>
                <a:gd name="connsiteY1455" fmla="*/ 3420587 h 5843885"/>
                <a:gd name="connsiteX1456" fmla="*/ 2223808 w 3756359"/>
                <a:gd name="connsiteY1456" fmla="*/ 3435687 h 5843885"/>
                <a:gd name="connsiteX1457" fmla="*/ 2233694 w 3756359"/>
                <a:gd name="connsiteY1457" fmla="*/ 3425733 h 5843885"/>
                <a:gd name="connsiteX1458" fmla="*/ 2240465 w 3756359"/>
                <a:gd name="connsiteY1458" fmla="*/ 3426614 h 5843885"/>
                <a:gd name="connsiteX1459" fmla="*/ 2250623 w 3756359"/>
                <a:gd name="connsiteY1459" fmla="*/ 3422686 h 5843885"/>
                <a:gd name="connsiteX1460" fmla="*/ 2251435 w 3756359"/>
                <a:gd name="connsiteY1460" fmla="*/ 3413748 h 5843885"/>
                <a:gd name="connsiteX1461" fmla="*/ 2251368 w 3756359"/>
                <a:gd name="connsiteY1461" fmla="*/ 3403997 h 5843885"/>
                <a:gd name="connsiteX1462" fmla="*/ 2249065 w 3756359"/>
                <a:gd name="connsiteY1462" fmla="*/ 3394991 h 5843885"/>
                <a:gd name="connsiteX1463" fmla="*/ 2251571 w 3756359"/>
                <a:gd name="connsiteY1463" fmla="*/ 3387204 h 5843885"/>
                <a:gd name="connsiteX1464" fmla="*/ 2263082 w 3756359"/>
                <a:gd name="connsiteY1464" fmla="*/ 3397902 h 5843885"/>
                <a:gd name="connsiteX1465" fmla="*/ 2262879 w 3756359"/>
                <a:gd name="connsiteY1465" fmla="*/ 3381042 h 5843885"/>
                <a:gd name="connsiteX1466" fmla="*/ 2271885 w 3756359"/>
                <a:gd name="connsiteY1466" fmla="*/ 3381922 h 5843885"/>
                <a:gd name="connsiteX1467" fmla="*/ 2284480 w 3756359"/>
                <a:gd name="connsiteY1467" fmla="*/ 3381583 h 5843885"/>
                <a:gd name="connsiteX1468" fmla="*/ 2294028 w 3756359"/>
                <a:gd name="connsiteY1468" fmla="*/ 3388355 h 5843885"/>
                <a:gd name="connsiteX1469" fmla="*/ 2307300 w 3756359"/>
                <a:gd name="connsiteY1469" fmla="*/ 3382938 h 5843885"/>
                <a:gd name="connsiteX1470" fmla="*/ 2316847 w 3756359"/>
                <a:gd name="connsiteY1470" fmla="*/ 3385172 h 5843885"/>
                <a:gd name="connsiteX1471" fmla="*/ 2308993 w 3756359"/>
                <a:gd name="connsiteY1471" fmla="*/ 3390928 h 5843885"/>
                <a:gd name="connsiteX1472" fmla="*/ 2308519 w 3756359"/>
                <a:gd name="connsiteY1472" fmla="*/ 3406706 h 5843885"/>
                <a:gd name="connsiteX1473" fmla="*/ 2315967 w 3756359"/>
                <a:gd name="connsiteY1473" fmla="*/ 3415644 h 5843885"/>
                <a:gd name="connsiteX1474" fmla="*/ 2316035 w 3756359"/>
                <a:gd name="connsiteY1474" fmla="*/ 3436297 h 5843885"/>
                <a:gd name="connsiteX1475" fmla="*/ 2323483 w 3756359"/>
                <a:gd name="connsiteY1475" fmla="*/ 3454986 h 5843885"/>
                <a:gd name="connsiteX1476" fmla="*/ 2336146 w 3756359"/>
                <a:gd name="connsiteY1476" fmla="*/ 3459049 h 5843885"/>
                <a:gd name="connsiteX1477" fmla="*/ 2329781 w 3756359"/>
                <a:gd name="connsiteY1477" fmla="*/ 3482749 h 5843885"/>
                <a:gd name="connsiteX1478" fmla="*/ 2328765 w 3756359"/>
                <a:gd name="connsiteY1478" fmla="*/ 3489994 h 5843885"/>
                <a:gd name="connsiteX1479" fmla="*/ 2333979 w 3756359"/>
                <a:gd name="connsiteY1479" fmla="*/ 3503944 h 5843885"/>
                <a:gd name="connsiteX1480" fmla="*/ 2325312 w 3756359"/>
                <a:gd name="connsiteY1480" fmla="*/ 3520330 h 5843885"/>
                <a:gd name="connsiteX1481" fmla="*/ 2336078 w 3756359"/>
                <a:gd name="connsiteY1481" fmla="*/ 3536446 h 5843885"/>
                <a:gd name="connsiteX1482" fmla="*/ 2339396 w 3756359"/>
                <a:gd name="connsiteY1482" fmla="*/ 3569085 h 5843885"/>
                <a:gd name="connsiteX1483" fmla="*/ 2327072 w 3756359"/>
                <a:gd name="connsiteY1483" fmla="*/ 3574840 h 5843885"/>
                <a:gd name="connsiteX1484" fmla="*/ 2306149 w 3756359"/>
                <a:gd name="connsiteY1484" fmla="*/ 3592108 h 5843885"/>
                <a:gd name="connsiteX1485" fmla="*/ 2276828 w 3756359"/>
                <a:gd name="connsiteY1485" fmla="*/ 3624611 h 5843885"/>
                <a:gd name="connsiteX1486" fmla="*/ 2263895 w 3756359"/>
                <a:gd name="connsiteY1486" fmla="*/ 3641201 h 5843885"/>
                <a:gd name="connsiteX1487" fmla="*/ 2258003 w 3756359"/>
                <a:gd name="connsiteY1487" fmla="*/ 3642758 h 5843885"/>
                <a:gd name="connsiteX1488" fmla="*/ 2240601 w 3756359"/>
                <a:gd name="connsiteY1488" fmla="*/ 3647363 h 5843885"/>
                <a:gd name="connsiteX1489" fmla="*/ 2230511 w 3756359"/>
                <a:gd name="connsiteY1489" fmla="*/ 3665984 h 5843885"/>
                <a:gd name="connsiteX1490" fmla="*/ 2239992 w 3756359"/>
                <a:gd name="connsiteY1490" fmla="*/ 3683522 h 5843885"/>
                <a:gd name="connsiteX1491" fmla="*/ 2220896 w 3756359"/>
                <a:gd name="connsiteY1491" fmla="*/ 3694289 h 5843885"/>
                <a:gd name="connsiteX1492" fmla="*/ 2224349 w 3756359"/>
                <a:gd name="connsiteY1492" fmla="*/ 3708102 h 5843885"/>
                <a:gd name="connsiteX1493" fmla="*/ 2209249 w 3756359"/>
                <a:gd name="connsiteY1493" fmla="*/ 3712233 h 5843885"/>
                <a:gd name="connsiteX1494" fmla="*/ 2214869 w 3756359"/>
                <a:gd name="connsiteY1494" fmla="*/ 3721239 h 5843885"/>
                <a:gd name="connsiteX1495" fmla="*/ 2207692 w 3756359"/>
                <a:gd name="connsiteY1495" fmla="*/ 3745684 h 5843885"/>
                <a:gd name="connsiteX1496" fmla="*/ 2212635 w 3756359"/>
                <a:gd name="connsiteY1496" fmla="*/ 3757941 h 5843885"/>
                <a:gd name="connsiteX1497" fmla="*/ 2225026 w 3756359"/>
                <a:gd name="connsiteY1497" fmla="*/ 3761665 h 5843885"/>
                <a:gd name="connsiteX1498" fmla="*/ 2241278 w 3756359"/>
                <a:gd name="connsiteY1498" fmla="*/ 3770332 h 5843885"/>
                <a:gd name="connsiteX1499" fmla="*/ 2240533 w 3756359"/>
                <a:gd name="connsiteY1499" fmla="*/ 3787938 h 5843885"/>
                <a:gd name="connsiteX1500" fmla="*/ 2233694 w 3756359"/>
                <a:gd name="connsiteY1500" fmla="*/ 3797757 h 5843885"/>
                <a:gd name="connsiteX1501" fmla="*/ 2203493 w 3756359"/>
                <a:gd name="connsiteY1501" fmla="*/ 3807237 h 5843885"/>
                <a:gd name="connsiteX1502" fmla="*/ 2200920 w 3756359"/>
                <a:gd name="connsiteY1502" fmla="*/ 3843667 h 5843885"/>
                <a:gd name="connsiteX1503" fmla="*/ 2203155 w 3756359"/>
                <a:gd name="connsiteY1503" fmla="*/ 3863440 h 5843885"/>
                <a:gd name="connsiteX1504" fmla="*/ 2210197 w 3756359"/>
                <a:gd name="connsiteY1504" fmla="*/ 3879488 h 5843885"/>
                <a:gd name="connsiteX1505" fmla="*/ 2216224 w 3756359"/>
                <a:gd name="connsiteY1505" fmla="*/ 3889239 h 5843885"/>
                <a:gd name="connsiteX1506" fmla="*/ 2232610 w 3756359"/>
                <a:gd name="connsiteY1506" fmla="*/ 3909959 h 5843885"/>
                <a:gd name="connsiteX1507" fmla="*/ 2264843 w 3756359"/>
                <a:gd name="connsiteY1507" fmla="*/ 3920388 h 5843885"/>
                <a:gd name="connsiteX1508" fmla="*/ 2272359 w 3756359"/>
                <a:gd name="connsiteY1508" fmla="*/ 3960542 h 5843885"/>
                <a:gd name="connsiteX1509" fmla="*/ 2278995 w 3756359"/>
                <a:gd name="connsiteY1509" fmla="*/ 3986951 h 5843885"/>
                <a:gd name="connsiteX1510" fmla="*/ 2308112 w 3756359"/>
                <a:gd name="connsiteY1510" fmla="*/ 4000155 h 5843885"/>
                <a:gd name="connsiteX1511" fmla="*/ 2311362 w 3756359"/>
                <a:gd name="connsiteY1511" fmla="*/ 4030153 h 5843885"/>
                <a:gd name="connsiteX1512" fmla="*/ 2330052 w 3756359"/>
                <a:gd name="connsiteY1512" fmla="*/ 4056832 h 5843885"/>
                <a:gd name="connsiteX1513" fmla="*/ 2345762 w 3756359"/>
                <a:gd name="connsiteY1513" fmla="*/ 4064484 h 5843885"/>
                <a:gd name="connsiteX1514" fmla="*/ 2348673 w 3756359"/>
                <a:gd name="connsiteY1514" fmla="*/ 4087575 h 5843885"/>
                <a:gd name="connsiteX1515" fmla="*/ 2372847 w 3756359"/>
                <a:gd name="connsiteY1515" fmla="*/ 4105722 h 5843885"/>
                <a:gd name="connsiteX1516" fmla="*/ 2374337 w 3756359"/>
                <a:gd name="connsiteY1516" fmla="*/ 4147908 h 5843885"/>
                <a:gd name="connsiteX1517" fmla="*/ 2409007 w 3756359"/>
                <a:gd name="connsiteY1517" fmla="*/ 4186573 h 5843885"/>
                <a:gd name="connsiteX1518" fmla="*/ 2419299 w 3756359"/>
                <a:gd name="connsiteY1518" fmla="*/ 4207836 h 5843885"/>
                <a:gd name="connsiteX1519" fmla="*/ 2437650 w 3756359"/>
                <a:gd name="connsiteY1519" fmla="*/ 4217587 h 5843885"/>
                <a:gd name="connsiteX1520" fmla="*/ 2456949 w 3756359"/>
                <a:gd name="connsiteY1520" fmla="*/ 4222868 h 5843885"/>
                <a:gd name="connsiteX1521" fmla="*/ 2471507 w 3756359"/>
                <a:gd name="connsiteY1521" fmla="*/ 4225238 h 5843885"/>
                <a:gd name="connsiteX1522" fmla="*/ 2499000 w 3756359"/>
                <a:gd name="connsiteY1522" fmla="*/ 4247516 h 5843885"/>
                <a:gd name="connsiteX1523" fmla="*/ 2576194 w 3756359"/>
                <a:gd name="connsiteY1523" fmla="*/ 4295458 h 5843885"/>
                <a:gd name="connsiteX1524" fmla="*/ 2590279 w 3756359"/>
                <a:gd name="connsiteY1524" fmla="*/ 4320851 h 5843885"/>
                <a:gd name="connsiteX1525" fmla="*/ 2582695 w 3756359"/>
                <a:gd name="connsiteY1525" fmla="*/ 4349494 h 5843885"/>
                <a:gd name="connsiteX1526" fmla="*/ 2593190 w 3756359"/>
                <a:gd name="connsiteY1526" fmla="*/ 4374617 h 5843885"/>
                <a:gd name="connsiteX1527" fmla="*/ 2587096 w 3756359"/>
                <a:gd name="connsiteY1527" fmla="*/ 4403056 h 5843885"/>
                <a:gd name="connsiteX1528" fmla="*/ 2592513 w 3756359"/>
                <a:gd name="connsiteY1528" fmla="*/ 4430346 h 5843885"/>
                <a:gd name="connsiteX1529" fmla="*/ 2588992 w 3756359"/>
                <a:gd name="connsiteY1529" fmla="*/ 4462104 h 5843885"/>
                <a:gd name="connsiteX1530" fmla="*/ 2591701 w 3756359"/>
                <a:gd name="connsiteY1530" fmla="*/ 4483840 h 5843885"/>
                <a:gd name="connsiteX1531" fmla="*/ 2589872 w 3756359"/>
                <a:gd name="connsiteY1531" fmla="*/ 4495690 h 5843885"/>
                <a:gd name="connsiteX1532" fmla="*/ 2602061 w 3756359"/>
                <a:gd name="connsiteY1532" fmla="*/ 4529683 h 5843885"/>
                <a:gd name="connsiteX1533" fmla="*/ 2600368 w 3756359"/>
                <a:gd name="connsiteY1533" fmla="*/ 4554940 h 5843885"/>
                <a:gd name="connsiteX1534" fmla="*/ 2589805 w 3756359"/>
                <a:gd name="connsiteY1534" fmla="*/ 4567264 h 5843885"/>
                <a:gd name="connsiteX1535" fmla="*/ 2604702 w 3756359"/>
                <a:gd name="connsiteY1535" fmla="*/ 4575593 h 5843885"/>
                <a:gd name="connsiteX1536" fmla="*/ 2591565 w 3756359"/>
                <a:gd name="connsiteY1536" fmla="*/ 4613107 h 5843885"/>
                <a:gd name="connsiteX1537" fmla="*/ 2600571 w 3756359"/>
                <a:gd name="connsiteY1537" fmla="*/ 4630036 h 5843885"/>
                <a:gd name="connsiteX1538" fmla="*/ 2597118 w 3756359"/>
                <a:gd name="connsiteY1538" fmla="*/ 4645407 h 5843885"/>
                <a:gd name="connsiteX1539" fmla="*/ 2594341 w 3756359"/>
                <a:gd name="connsiteY1539" fmla="*/ 4656580 h 5843885"/>
                <a:gd name="connsiteX1540" fmla="*/ 2579851 w 3756359"/>
                <a:gd name="connsiteY1540" fmla="*/ 4672967 h 5843885"/>
                <a:gd name="connsiteX1541" fmla="*/ 2582288 w 3756359"/>
                <a:gd name="connsiteY1541" fmla="*/ 4686645 h 5843885"/>
                <a:gd name="connsiteX1542" fmla="*/ 2582356 w 3756359"/>
                <a:gd name="connsiteY1542" fmla="*/ 4708246 h 5843885"/>
                <a:gd name="connsiteX1543" fmla="*/ 2582085 w 3756359"/>
                <a:gd name="connsiteY1543" fmla="*/ 4722669 h 5843885"/>
                <a:gd name="connsiteX1544" fmla="*/ 2576533 w 3756359"/>
                <a:gd name="connsiteY1544" fmla="*/ 4729170 h 5843885"/>
                <a:gd name="connsiteX1545" fmla="*/ 2586758 w 3756359"/>
                <a:gd name="connsiteY1545" fmla="*/ 4754359 h 5843885"/>
                <a:gd name="connsiteX1546" fmla="*/ 2595899 w 3756359"/>
                <a:gd name="connsiteY1546" fmla="*/ 4787336 h 5843885"/>
                <a:gd name="connsiteX1547" fmla="*/ 2593123 w 3756359"/>
                <a:gd name="connsiteY1547" fmla="*/ 4806974 h 5843885"/>
                <a:gd name="connsiteX1548" fmla="*/ 2603415 w 3756359"/>
                <a:gd name="connsiteY1548" fmla="*/ 4814490 h 5843885"/>
                <a:gd name="connsiteX1549" fmla="*/ 2598607 w 3756359"/>
                <a:gd name="connsiteY1549" fmla="*/ 4835684 h 5843885"/>
                <a:gd name="connsiteX1550" fmla="*/ 2594545 w 3756359"/>
                <a:gd name="connsiteY1550" fmla="*/ 4855660 h 5843885"/>
                <a:gd name="connsiteX1551" fmla="*/ 2607207 w 3756359"/>
                <a:gd name="connsiteY1551" fmla="*/ 4860874 h 5843885"/>
                <a:gd name="connsiteX1552" fmla="*/ 2593190 w 3756359"/>
                <a:gd name="connsiteY1552" fmla="*/ 4880376 h 5843885"/>
                <a:gd name="connsiteX1553" fmla="*/ 2591024 w 3756359"/>
                <a:gd name="connsiteY1553" fmla="*/ 4898727 h 5843885"/>
                <a:gd name="connsiteX1554" fmla="*/ 2591024 w 3756359"/>
                <a:gd name="connsiteY1554" fmla="*/ 4911254 h 5843885"/>
                <a:gd name="connsiteX1555" fmla="*/ 2582153 w 3756359"/>
                <a:gd name="connsiteY1555" fmla="*/ 4938881 h 5843885"/>
                <a:gd name="connsiteX1556" fmla="*/ 2572605 w 3756359"/>
                <a:gd name="connsiteY1556" fmla="*/ 4965967 h 5843885"/>
                <a:gd name="connsiteX1557" fmla="*/ 2573282 w 3756359"/>
                <a:gd name="connsiteY1557" fmla="*/ 4993662 h 5843885"/>
                <a:gd name="connsiteX1558" fmla="*/ 2565157 w 3756359"/>
                <a:gd name="connsiteY1558" fmla="*/ 5010659 h 5843885"/>
                <a:gd name="connsiteX1559" fmla="*/ 2552697 w 3756359"/>
                <a:gd name="connsiteY1559" fmla="*/ 5004497 h 5843885"/>
                <a:gd name="connsiteX1560" fmla="*/ 2541660 w 3756359"/>
                <a:gd name="connsiteY1560" fmla="*/ 5024472 h 5843885"/>
                <a:gd name="connsiteX1561" fmla="*/ 2564818 w 3756359"/>
                <a:gd name="connsiteY1561" fmla="*/ 5034494 h 5843885"/>
                <a:gd name="connsiteX1562" fmla="*/ 2572402 w 3756359"/>
                <a:gd name="connsiteY1562" fmla="*/ 5062392 h 5843885"/>
                <a:gd name="connsiteX1563" fmla="*/ 2576058 w 3756359"/>
                <a:gd name="connsiteY1563" fmla="*/ 5092051 h 5843885"/>
                <a:gd name="connsiteX1564" fmla="*/ 2561365 w 3756359"/>
                <a:gd name="connsiteY1564" fmla="*/ 5120559 h 5843885"/>
                <a:gd name="connsiteX1565" fmla="*/ 2557979 w 3756359"/>
                <a:gd name="connsiteY1565" fmla="*/ 5139858 h 5843885"/>
                <a:gd name="connsiteX1566" fmla="*/ 2564208 w 3756359"/>
                <a:gd name="connsiteY1566" fmla="*/ 5146291 h 5843885"/>
                <a:gd name="connsiteX1567" fmla="*/ 2564141 w 3756359"/>
                <a:gd name="connsiteY1567" fmla="*/ 5184482 h 5843885"/>
                <a:gd name="connsiteX1568" fmla="*/ 2586622 w 3756359"/>
                <a:gd name="connsiteY1568" fmla="*/ 5186717 h 5843885"/>
                <a:gd name="connsiteX1569" fmla="*/ 2564073 w 3756359"/>
                <a:gd name="connsiteY1569" fmla="*/ 5200734 h 5843885"/>
                <a:gd name="connsiteX1570" fmla="*/ 2572266 w 3756359"/>
                <a:gd name="connsiteY1570" fmla="*/ 5223214 h 5843885"/>
                <a:gd name="connsiteX1571" fmla="*/ 2575111 w 3756359"/>
                <a:gd name="connsiteY1571" fmla="*/ 5259036 h 5843885"/>
                <a:gd name="connsiteX1572" fmla="*/ 2558317 w 3756359"/>
                <a:gd name="connsiteY1572" fmla="*/ 5270073 h 5843885"/>
                <a:gd name="connsiteX1573" fmla="*/ 2575178 w 3756359"/>
                <a:gd name="connsiteY1573" fmla="*/ 5274406 h 5843885"/>
                <a:gd name="connsiteX1574" fmla="*/ 2576533 w 3756359"/>
                <a:gd name="connsiteY1574" fmla="*/ 5280569 h 5843885"/>
                <a:gd name="connsiteX1575" fmla="*/ 2572673 w 3756359"/>
                <a:gd name="connsiteY1575" fmla="*/ 5278605 h 5843885"/>
                <a:gd name="connsiteX1576" fmla="*/ 2562312 w 3756359"/>
                <a:gd name="connsiteY1576" fmla="*/ 5277386 h 5843885"/>
                <a:gd name="connsiteX1577" fmla="*/ 2559943 w 3756359"/>
                <a:gd name="connsiteY1577" fmla="*/ 5279350 h 5843885"/>
                <a:gd name="connsiteX1578" fmla="*/ 2556083 w 3756359"/>
                <a:gd name="connsiteY1578" fmla="*/ 5288830 h 5843885"/>
                <a:gd name="connsiteX1579" fmla="*/ 2565563 w 3756359"/>
                <a:gd name="connsiteY1579" fmla="*/ 5289846 h 5843885"/>
                <a:gd name="connsiteX1580" fmla="*/ 2568068 w 3756359"/>
                <a:gd name="connsiteY1580" fmla="*/ 5282600 h 5843885"/>
                <a:gd name="connsiteX1581" fmla="*/ 2576058 w 3756359"/>
                <a:gd name="connsiteY1581" fmla="*/ 5283616 h 5843885"/>
                <a:gd name="connsiteX1582" fmla="*/ 2567391 w 3756359"/>
                <a:gd name="connsiteY1582" fmla="*/ 5308196 h 5843885"/>
                <a:gd name="connsiteX1583" fmla="*/ 2588315 w 3756359"/>
                <a:gd name="connsiteY1583" fmla="*/ 5334673 h 5843885"/>
                <a:gd name="connsiteX1584" fmla="*/ 2597456 w 3756359"/>
                <a:gd name="connsiteY1584" fmla="*/ 5365415 h 5843885"/>
                <a:gd name="connsiteX1585" fmla="*/ 2570709 w 3756359"/>
                <a:gd name="connsiteY1585" fmla="*/ 5375572 h 5843885"/>
                <a:gd name="connsiteX1586" fmla="*/ 2571996 w 3756359"/>
                <a:gd name="connsiteY1586" fmla="*/ 5382682 h 5843885"/>
                <a:gd name="connsiteX1587" fmla="*/ 2562651 w 3756359"/>
                <a:gd name="connsiteY1587" fmla="*/ 5395006 h 5843885"/>
                <a:gd name="connsiteX1588" fmla="*/ 2566579 w 3756359"/>
                <a:gd name="connsiteY1588" fmla="*/ 5407330 h 5843885"/>
                <a:gd name="connsiteX1589" fmla="*/ 2571657 w 3756359"/>
                <a:gd name="connsiteY1589" fmla="*/ 5415998 h 5843885"/>
                <a:gd name="connsiteX1590" fmla="*/ 2584997 w 3756359"/>
                <a:gd name="connsiteY1590" fmla="*/ 5423649 h 5843885"/>
                <a:gd name="connsiteX1591" fmla="*/ 2607343 w 3756359"/>
                <a:gd name="connsiteY1591" fmla="*/ 5429134 h 5843885"/>
                <a:gd name="connsiteX1592" fmla="*/ 2612557 w 3756359"/>
                <a:gd name="connsiteY1592" fmla="*/ 5456965 h 5843885"/>
                <a:gd name="connsiteX1593" fmla="*/ 2597253 w 3756359"/>
                <a:gd name="connsiteY1593" fmla="*/ 5470914 h 5843885"/>
                <a:gd name="connsiteX1594" fmla="*/ 2586893 w 3756359"/>
                <a:gd name="connsiteY1594" fmla="*/ 5481545 h 5843885"/>
                <a:gd name="connsiteX1595" fmla="*/ 2586961 w 3756359"/>
                <a:gd name="connsiteY1595" fmla="*/ 5481749 h 5843885"/>
                <a:gd name="connsiteX1596" fmla="*/ 2581882 w 3756359"/>
                <a:gd name="connsiteY1596" fmla="*/ 5483712 h 5843885"/>
                <a:gd name="connsiteX1597" fmla="*/ 2572673 w 3756359"/>
                <a:gd name="connsiteY1597" fmla="*/ 5478295 h 5843885"/>
                <a:gd name="connsiteX1598" fmla="*/ 2578090 w 3756359"/>
                <a:gd name="connsiteY1598" fmla="*/ 5487098 h 5843885"/>
                <a:gd name="connsiteX1599" fmla="*/ 2587232 w 3756359"/>
                <a:gd name="connsiteY1599" fmla="*/ 5483442 h 5843885"/>
                <a:gd name="connsiteX1600" fmla="*/ 2587096 w 3756359"/>
                <a:gd name="connsiteY1600" fmla="*/ 5488791 h 5843885"/>
                <a:gd name="connsiteX1601" fmla="*/ 2586554 w 3756359"/>
                <a:gd name="connsiteY1601" fmla="*/ 5489671 h 5843885"/>
                <a:gd name="connsiteX1602" fmla="*/ 2587096 w 3756359"/>
                <a:gd name="connsiteY1602" fmla="*/ 5489265 h 5843885"/>
                <a:gd name="connsiteX1603" fmla="*/ 2586419 w 3756359"/>
                <a:gd name="connsiteY1603" fmla="*/ 5496104 h 5843885"/>
                <a:gd name="connsiteX1604" fmla="*/ 2583033 w 3756359"/>
                <a:gd name="connsiteY1604" fmla="*/ 5495224 h 5843885"/>
                <a:gd name="connsiteX1605" fmla="*/ 2582153 w 3756359"/>
                <a:gd name="connsiteY1605" fmla="*/ 5496849 h 5843885"/>
                <a:gd name="connsiteX1606" fmla="*/ 2582627 w 3756359"/>
                <a:gd name="connsiteY1606" fmla="*/ 5495292 h 5843885"/>
                <a:gd name="connsiteX1607" fmla="*/ 2582627 w 3756359"/>
                <a:gd name="connsiteY1607" fmla="*/ 5494885 h 5843885"/>
                <a:gd name="connsiteX1608" fmla="*/ 2583101 w 3756359"/>
                <a:gd name="connsiteY1608" fmla="*/ 5495224 h 5843885"/>
                <a:gd name="connsiteX1609" fmla="*/ 2586622 w 3756359"/>
                <a:gd name="connsiteY1609" fmla="*/ 5489671 h 5843885"/>
                <a:gd name="connsiteX1610" fmla="*/ 2582288 w 3756359"/>
                <a:gd name="connsiteY1610" fmla="*/ 5494546 h 5843885"/>
                <a:gd name="connsiteX1611" fmla="*/ 2582559 w 3756359"/>
                <a:gd name="connsiteY1611" fmla="*/ 5494750 h 5843885"/>
                <a:gd name="connsiteX1612" fmla="*/ 2581544 w 3756359"/>
                <a:gd name="connsiteY1612" fmla="*/ 5498338 h 5843885"/>
                <a:gd name="connsiteX1613" fmla="*/ 2582221 w 3756359"/>
                <a:gd name="connsiteY1613" fmla="*/ 5496917 h 5843885"/>
                <a:gd name="connsiteX1614" fmla="*/ 2582085 w 3756359"/>
                <a:gd name="connsiteY1614" fmla="*/ 5497797 h 5843885"/>
                <a:gd name="connsiteX1615" fmla="*/ 2586283 w 3756359"/>
                <a:gd name="connsiteY1615" fmla="*/ 5498406 h 5843885"/>
                <a:gd name="connsiteX1616" fmla="*/ 2586622 w 3756359"/>
                <a:gd name="connsiteY1616" fmla="*/ 5507548 h 5843885"/>
                <a:gd name="connsiteX1617" fmla="*/ 2587705 w 3756359"/>
                <a:gd name="connsiteY1617" fmla="*/ 5509037 h 5843885"/>
                <a:gd name="connsiteX1618" fmla="*/ 2577142 w 3756359"/>
                <a:gd name="connsiteY1618" fmla="*/ 5511069 h 5843885"/>
                <a:gd name="connsiteX1619" fmla="*/ 2578632 w 3756359"/>
                <a:gd name="connsiteY1619" fmla="*/ 5503282 h 5843885"/>
                <a:gd name="connsiteX1620" fmla="*/ 2583507 w 3756359"/>
                <a:gd name="connsiteY1620" fmla="*/ 5499963 h 5843885"/>
                <a:gd name="connsiteX1621" fmla="*/ 2581544 w 3756359"/>
                <a:gd name="connsiteY1621" fmla="*/ 5498474 h 5843885"/>
                <a:gd name="connsiteX1622" fmla="*/ 2581544 w 3756359"/>
                <a:gd name="connsiteY1622" fmla="*/ 5498474 h 5843885"/>
                <a:gd name="connsiteX1623" fmla="*/ 2577819 w 3756359"/>
                <a:gd name="connsiteY1623" fmla="*/ 5503417 h 5843885"/>
                <a:gd name="connsiteX1624" fmla="*/ 2576329 w 3756359"/>
                <a:gd name="connsiteY1624" fmla="*/ 5511746 h 5843885"/>
                <a:gd name="connsiteX1625" fmla="*/ 2576329 w 3756359"/>
                <a:gd name="connsiteY1625" fmla="*/ 5511746 h 5843885"/>
                <a:gd name="connsiteX1626" fmla="*/ 2576329 w 3756359"/>
                <a:gd name="connsiteY1626" fmla="*/ 5511881 h 5843885"/>
                <a:gd name="connsiteX1627" fmla="*/ 2576329 w 3756359"/>
                <a:gd name="connsiteY1627" fmla="*/ 5513168 h 5843885"/>
                <a:gd name="connsiteX1628" fmla="*/ 2588044 w 3756359"/>
                <a:gd name="connsiteY1628" fmla="*/ 5520481 h 5843885"/>
                <a:gd name="connsiteX1629" fmla="*/ 2583913 w 3756359"/>
                <a:gd name="connsiteY1629" fmla="*/ 5527997 h 5843885"/>
                <a:gd name="connsiteX1630" fmla="*/ 2588112 w 3756359"/>
                <a:gd name="connsiteY1630" fmla="*/ 5530232 h 5843885"/>
                <a:gd name="connsiteX1631" fmla="*/ 2592920 w 3756359"/>
                <a:gd name="connsiteY1631" fmla="*/ 5527862 h 5843885"/>
                <a:gd name="connsiteX1632" fmla="*/ 2590617 w 3756359"/>
                <a:gd name="connsiteY1632" fmla="*/ 5522716 h 5843885"/>
                <a:gd name="connsiteX1633" fmla="*/ 2597253 w 3756359"/>
                <a:gd name="connsiteY1633" fmla="*/ 5517908 h 5843885"/>
                <a:gd name="connsiteX1634" fmla="*/ 2598472 w 3756359"/>
                <a:gd name="connsiteY1634" fmla="*/ 5529216 h 5843885"/>
                <a:gd name="connsiteX1635" fmla="*/ 2598066 w 3756359"/>
                <a:gd name="connsiteY1635" fmla="*/ 5547499 h 5843885"/>
                <a:gd name="connsiteX1636" fmla="*/ 2597050 w 3756359"/>
                <a:gd name="connsiteY1636" fmla="*/ 5548854 h 5843885"/>
                <a:gd name="connsiteX1637" fmla="*/ 2597727 w 3756359"/>
                <a:gd name="connsiteY1637" fmla="*/ 5551291 h 5843885"/>
                <a:gd name="connsiteX1638" fmla="*/ 2598337 w 3756359"/>
                <a:gd name="connsiteY1638" fmla="*/ 5550546 h 5843885"/>
                <a:gd name="connsiteX1639" fmla="*/ 2598472 w 3756359"/>
                <a:gd name="connsiteY1639" fmla="*/ 5551833 h 5843885"/>
                <a:gd name="connsiteX1640" fmla="*/ 2597727 w 3756359"/>
                <a:gd name="connsiteY1640" fmla="*/ 5551291 h 5843885"/>
                <a:gd name="connsiteX1641" fmla="*/ 2594951 w 3756359"/>
                <a:gd name="connsiteY1641" fmla="*/ 5556099 h 5843885"/>
                <a:gd name="connsiteX1642" fmla="*/ 2595222 w 3756359"/>
                <a:gd name="connsiteY1642" fmla="*/ 5557182 h 5843885"/>
                <a:gd name="connsiteX1643" fmla="*/ 2598811 w 3756359"/>
                <a:gd name="connsiteY1643" fmla="*/ 5554474 h 5843885"/>
                <a:gd name="connsiteX1644" fmla="*/ 2604363 w 3756359"/>
                <a:gd name="connsiteY1644" fmla="*/ 5571538 h 5843885"/>
                <a:gd name="connsiteX1645" fmla="*/ 2615333 w 3756359"/>
                <a:gd name="connsiteY1645" fmla="*/ 5565579 h 5843885"/>
                <a:gd name="connsiteX1646" fmla="*/ 2645601 w 3756359"/>
                <a:gd name="connsiteY1646" fmla="*/ 5577903 h 5843885"/>
                <a:gd name="connsiteX1647" fmla="*/ 2645060 w 3756359"/>
                <a:gd name="connsiteY1647" fmla="*/ 5607020 h 5843885"/>
                <a:gd name="connsiteX1648" fmla="*/ 2663478 w 3756359"/>
                <a:gd name="connsiteY1648" fmla="*/ 5627267 h 5843885"/>
                <a:gd name="connsiteX1649" fmla="*/ 2673093 w 3756359"/>
                <a:gd name="connsiteY1649" fmla="*/ 5643248 h 5843885"/>
                <a:gd name="connsiteX1650" fmla="*/ 2680204 w 3756359"/>
                <a:gd name="connsiteY1650" fmla="*/ 5650696 h 5843885"/>
                <a:gd name="connsiteX1651" fmla="*/ 2673974 w 3756359"/>
                <a:gd name="connsiteY1651" fmla="*/ 5675412 h 5843885"/>
                <a:gd name="connsiteX1652" fmla="*/ 2678443 w 3756359"/>
                <a:gd name="connsiteY1652" fmla="*/ 5693153 h 5843885"/>
                <a:gd name="connsiteX1653" fmla="*/ 2677969 w 3756359"/>
                <a:gd name="connsiteY1653" fmla="*/ 5692543 h 5843885"/>
                <a:gd name="connsiteX1654" fmla="*/ 2668489 w 3756359"/>
                <a:gd name="connsiteY1654" fmla="*/ 5692543 h 5843885"/>
                <a:gd name="connsiteX1655" fmla="*/ 2663681 w 3756359"/>
                <a:gd name="connsiteY1655" fmla="*/ 5684079 h 5843885"/>
                <a:gd name="connsiteX1656" fmla="*/ 2666864 w 3756359"/>
                <a:gd name="connsiteY1656" fmla="*/ 5682319 h 5843885"/>
                <a:gd name="connsiteX1657" fmla="*/ 2670114 w 3756359"/>
                <a:gd name="connsiteY1657" fmla="*/ 5682116 h 5843885"/>
                <a:gd name="connsiteX1658" fmla="*/ 2668286 w 3756359"/>
                <a:gd name="connsiteY1658" fmla="*/ 5680626 h 5843885"/>
                <a:gd name="connsiteX1659" fmla="*/ 2664900 w 3756359"/>
                <a:gd name="connsiteY1659" fmla="*/ 5677511 h 5843885"/>
                <a:gd name="connsiteX1660" fmla="*/ 2663546 w 3756359"/>
                <a:gd name="connsiteY1660" fmla="*/ 5673109 h 5843885"/>
                <a:gd name="connsiteX1661" fmla="*/ 2652440 w 3756359"/>
                <a:gd name="connsiteY1661" fmla="*/ 5678324 h 5843885"/>
                <a:gd name="connsiteX1662" fmla="*/ 2657587 w 3756359"/>
                <a:gd name="connsiteY1662" fmla="*/ 5687262 h 5843885"/>
                <a:gd name="connsiteX1663" fmla="*/ 2655826 w 3756359"/>
                <a:gd name="connsiteY1663" fmla="*/ 5692070 h 5843885"/>
                <a:gd name="connsiteX1664" fmla="*/ 2665916 w 3756359"/>
                <a:gd name="connsiteY1664" fmla="*/ 5698502 h 5843885"/>
                <a:gd name="connsiteX1665" fmla="*/ 2669911 w 3756359"/>
                <a:gd name="connsiteY1665" fmla="*/ 5698299 h 5843885"/>
                <a:gd name="connsiteX1666" fmla="*/ 2677156 w 3756359"/>
                <a:gd name="connsiteY1666" fmla="*/ 5710488 h 5843885"/>
                <a:gd name="connsiteX1667" fmla="*/ 2682641 w 3756359"/>
                <a:gd name="connsiteY1667" fmla="*/ 5698435 h 5843885"/>
                <a:gd name="connsiteX1668" fmla="*/ 2685417 w 3756359"/>
                <a:gd name="connsiteY1668" fmla="*/ 5700060 h 5843885"/>
                <a:gd name="connsiteX1669" fmla="*/ 2678714 w 3756359"/>
                <a:gd name="connsiteY1669" fmla="*/ 5713061 h 5843885"/>
                <a:gd name="connsiteX1670" fmla="*/ 2681355 w 3756359"/>
                <a:gd name="connsiteY1670" fmla="*/ 5715160 h 5843885"/>
                <a:gd name="connsiteX1671" fmla="*/ 2674041 w 3756359"/>
                <a:gd name="connsiteY1671" fmla="*/ 5723151 h 5843885"/>
                <a:gd name="connsiteX1672" fmla="*/ 2663749 w 3756359"/>
                <a:gd name="connsiteY1672" fmla="*/ 5717733 h 5843885"/>
                <a:gd name="connsiteX1673" fmla="*/ 2659822 w 3756359"/>
                <a:gd name="connsiteY1673" fmla="*/ 5715431 h 5843885"/>
                <a:gd name="connsiteX1674" fmla="*/ 2663681 w 3756359"/>
                <a:gd name="connsiteY1674" fmla="*/ 5720713 h 5843885"/>
                <a:gd name="connsiteX1675" fmla="*/ 2672213 w 3756359"/>
                <a:gd name="connsiteY1675" fmla="*/ 5728771 h 5843885"/>
                <a:gd name="connsiteX1676" fmla="*/ 2667067 w 3756359"/>
                <a:gd name="connsiteY1676" fmla="*/ 5728500 h 5843885"/>
                <a:gd name="connsiteX1677" fmla="*/ 2673635 w 3756359"/>
                <a:gd name="connsiteY1677" fmla="*/ 5734662 h 5843885"/>
                <a:gd name="connsiteX1678" fmla="*/ 2680813 w 3756359"/>
                <a:gd name="connsiteY1678" fmla="*/ 5731412 h 5843885"/>
                <a:gd name="connsiteX1679" fmla="*/ 2677969 w 3756359"/>
                <a:gd name="connsiteY1679" fmla="*/ 5730396 h 5843885"/>
                <a:gd name="connsiteX1680" fmla="*/ 2681829 w 3756359"/>
                <a:gd name="connsiteY1680" fmla="*/ 5728568 h 5843885"/>
                <a:gd name="connsiteX1681" fmla="*/ 2687788 w 3756359"/>
                <a:gd name="connsiteY1681" fmla="*/ 5733511 h 5843885"/>
                <a:gd name="connsiteX1682" fmla="*/ 2684673 w 3756359"/>
                <a:gd name="connsiteY1682" fmla="*/ 5735678 h 5843885"/>
                <a:gd name="connsiteX1683" fmla="*/ 2705935 w 3756359"/>
                <a:gd name="connsiteY1683" fmla="*/ 5760326 h 5843885"/>
                <a:gd name="connsiteX1684" fmla="*/ 2722593 w 3756359"/>
                <a:gd name="connsiteY1684" fmla="*/ 5759987 h 5843885"/>
                <a:gd name="connsiteX1685" fmla="*/ 2726859 w 3756359"/>
                <a:gd name="connsiteY1685" fmla="*/ 5769603 h 5843885"/>
                <a:gd name="connsiteX1686" fmla="*/ 2739589 w 3756359"/>
                <a:gd name="connsiteY1686" fmla="*/ 5775562 h 5843885"/>
                <a:gd name="connsiteX1687" fmla="*/ 2746293 w 3756359"/>
                <a:gd name="connsiteY1687" fmla="*/ 5778677 h 5843885"/>
                <a:gd name="connsiteX1688" fmla="*/ 2757669 w 3756359"/>
                <a:gd name="connsiteY1688" fmla="*/ 5758024 h 5843885"/>
                <a:gd name="connsiteX1689" fmla="*/ 2769519 w 3756359"/>
                <a:gd name="connsiteY1689" fmla="*/ 5773192 h 5843885"/>
                <a:gd name="connsiteX1690" fmla="*/ 2766878 w 3756359"/>
                <a:gd name="connsiteY1690" fmla="*/ 5781927 h 5843885"/>
                <a:gd name="connsiteX1691" fmla="*/ 2763154 w 3756359"/>
                <a:gd name="connsiteY1691" fmla="*/ 5787682 h 5843885"/>
                <a:gd name="connsiteX1692" fmla="*/ 2773040 w 3756359"/>
                <a:gd name="connsiteY1692" fmla="*/ 5786057 h 5843885"/>
                <a:gd name="connsiteX1693" fmla="*/ 2780624 w 3756359"/>
                <a:gd name="connsiteY1693" fmla="*/ 5790594 h 5843885"/>
                <a:gd name="connsiteX1694" fmla="*/ 2787667 w 3756359"/>
                <a:gd name="connsiteY1694" fmla="*/ 5786396 h 5843885"/>
                <a:gd name="connsiteX1695" fmla="*/ 2788005 w 3756359"/>
                <a:gd name="connsiteY1695" fmla="*/ 5790594 h 5843885"/>
                <a:gd name="connsiteX1696" fmla="*/ 2781978 w 3756359"/>
                <a:gd name="connsiteY1696" fmla="*/ 5796485 h 5843885"/>
                <a:gd name="connsiteX1697" fmla="*/ 2772499 w 3756359"/>
                <a:gd name="connsiteY1697" fmla="*/ 5792964 h 5843885"/>
                <a:gd name="connsiteX1698" fmla="*/ 2777780 w 3756359"/>
                <a:gd name="connsiteY1698" fmla="*/ 5811044 h 5843885"/>
                <a:gd name="connsiteX1699" fmla="*/ 2781166 w 3756359"/>
                <a:gd name="connsiteY1699" fmla="*/ 5805966 h 5843885"/>
                <a:gd name="connsiteX1700" fmla="*/ 2779609 w 3756359"/>
                <a:gd name="connsiteY1700" fmla="*/ 5818289 h 5843885"/>
                <a:gd name="connsiteX1701" fmla="*/ 2790646 w 3756359"/>
                <a:gd name="connsiteY1701" fmla="*/ 5813279 h 5843885"/>
                <a:gd name="connsiteX1702" fmla="*/ 2805408 w 3756359"/>
                <a:gd name="connsiteY1702" fmla="*/ 5817273 h 5843885"/>
                <a:gd name="connsiteX1703" fmla="*/ 2824774 w 3756359"/>
                <a:gd name="connsiteY1703" fmla="*/ 5815039 h 5843885"/>
                <a:gd name="connsiteX1704" fmla="*/ 2843260 w 3756359"/>
                <a:gd name="connsiteY1704" fmla="*/ 5829801 h 5843885"/>
                <a:gd name="connsiteX1705" fmla="*/ 2852063 w 3756359"/>
                <a:gd name="connsiteY1705" fmla="*/ 5843886 h 5843885"/>
                <a:gd name="connsiteX1706" fmla="*/ 2847458 w 3756359"/>
                <a:gd name="connsiteY1706" fmla="*/ 5828447 h 5843885"/>
                <a:gd name="connsiteX1707" fmla="*/ 2856194 w 3756359"/>
                <a:gd name="connsiteY1707" fmla="*/ 5815513 h 5843885"/>
                <a:gd name="connsiteX1708" fmla="*/ 2862423 w 3756359"/>
                <a:gd name="connsiteY1708" fmla="*/ 5825400 h 5843885"/>
                <a:gd name="connsiteX1709" fmla="*/ 2881993 w 3756359"/>
                <a:gd name="connsiteY1709" fmla="*/ 5823707 h 5843885"/>
                <a:gd name="connsiteX1710" fmla="*/ 2884566 w 3756359"/>
                <a:gd name="connsiteY1710" fmla="*/ 5827160 h 5843885"/>
                <a:gd name="connsiteX1711" fmla="*/ 2887681 w 3756359"/>
                <a:gd name="connsiteY1711" fmla="*/ 5830410 h 5843885"/>
                <a:gd name="connsiteX1712" fmla="*/ 2898921 w 3756359"/>
                <a:gd name="connsiteY1712" fmla="*/ 5830816 h 5843885"/>
                <a:gd name="connsiteX1713" fmla="*/ 2907860 w 3756359"/>
                <a:gd name="connsiteY1713" fmla="*/ 5836843 h 5843885"/>
                <a:gd name="connsiteX1714" fmla="*/ 2909688 w 3756359"/>
                <a:gd name="connsiteY1714" fmla="*/ 5836775 h 5843885"/>
                <a:gd name="connsiteX1715" fmla="*/ 2926075 w 3756359"/>
                <a:gd name="connsiteY1715" fmla="*/ 5834677 h 5843885"/>
                <a:gd name="connsiteX1716" fmla="*/ 2936977 w 3756359"/>
                <a:gd name="connsiteY1716" fmla="*/ 5813007 h 5843885"/>
                <a:gd name="connsiteX1717" fmla="*/ 2935352 w 3756359"/>
                <a:gd name="connsiteY1717" fmla="*/ 5796350 h 5843885"/>
                <a:gd name="connsiteX1718" fmla="*/ 2958442 w 3756359"/>
                <a:gd name="connsiteY1718" fmla="*/ 5778812 h 5843885"/>
                <a:gd name="connsiteX1719" fmla="*/ 2955869 w 3756359"/>
                <a:gd name="connsiteY1719" fmla="*/ 5762493 h 5843885"/>
                <a:gd name="connsiteX1720" fmla="*/ 2932034 w 3756359"/>
                <a:gd name="connsiteY1720" fmla="*/ 5775291 h 5843885"/>
                <a:gd name="connsiteX1721" fmla="*/ 2920996 w 3756359"/>
                <a:gd name="connsiteY1721" fmla="*/ 5747731 h 5843885"/>
                <a:gd name="connsiteX1722" fmla="*/ 2892218 w 3756359"/>
                <a:gd name="connsiteY1722" fmla="*/ 5741636 h 5843885"/>
                <a:gd name="connsiteX1723" fmla="*/ 2881789 w 3756359"/>
                <a:gd name="connsiteY1723" fmla="*/ 5742178 h 5843885"/>
                <a:gd name="connsiteX1724" fmla="*/ 2877795 w 3756359"/>
                <a:gd name="connsiteY1724" fmla="*/ 5725994 h 5843885"/>
                <a:gd name="connsiteX1725" fmla="*/ 2862762 w 3756359"/>
                <a:gd name="connsiteY1725" fmla="*/ 5720036 h 5843885"/>
                <a:gd name="connsiteX1726" fmla="*/ 2847120 w 3756359"/>
                <a:gd name="connsiteY1726" fmla="*/ 5715973 h 5843885"/>
                <a:gd name="connsiteX1727" fmla="*/ 2839400 w 3756359"/>
                <a:gd name="connsiteY1727" fmla="*/ 5699654 h 5843885"/>
                <a:gd name="connsiteX1728" fmla="*/ 2844140 w 3756359"/>
                <a:gd name="connsiteY1728" fmla="*/ 5687668 h 5843885"/>
                <a:gd name="connsiteX1729" fmla="*/ 2831004 w 3756359"/>
                <a:gd name="connsiteY1729" fmla="*/ 5674599 h 5843885"/>
                <a:gd name="connsiteX1730" fmla="*/ 2833103 w 3756359"/>
                <a:gd name="connsiteY1730" fmla="*/ 5664916 h 5843885"/>
                <a:gd name="connsiteX1731" fmla="*/ 2838520 w 3756359"/>
                <a:gd name="connsiteY1731" fmla="*/ 5657400 h 5843885"/>
                <a:gd name="connsiteX1732" fmla="*/ 2835608 w 3756359"/>
                <a:gd name="connsiteY1732" fmla="*/ 5646836 h 5843885"/>
                <a:gd name="connsiteX1733" fmla="*/ 2822878 w 3756359"/>
                <a:gd name="connsiteY1733" fmla="*/ 5625574 h 5843885"/>
                <a:gd name="connsiteX1734" fmla="*/ 2814955 w 3756359"/>
                <a:gd name="connsiteY1734" fmla="*/ 5595712 h 5843885"/>
                <a:gd name="connsiteX1735" fmla="*/ 2812653 w 3756359"/>
                <a:gd name="connsiteY1735" fmla="*/ 5577700 h 5843885"/>
                <a:gd name="connsiteX1736" fmla="*/ 2825993 w 3756359"/>
                <a:gd name="connsiteY1736" fmla="*/ 5557521 h 5843885"/>
                <a:gd name="connsiteX1737" fmla="*/ 2838181 w 3756359"/>
                <a:gd name="connsiteY1737" fmla="*/ 5533008 h 5843885"/>
                <a:gd name="connsiteX1738" fmla="*/ 2831952 w 3756359"/>
                <a:gd name="connsiteY1738" fmla="*/ 5509241 h 5843885"/>
                <a:gd name="connsiteX1739" fmla="*/ 2843531 w 3756359"/>
                <a:gd name="connsiteY1739" fmla="*/ 5495562 h 5843885"/>
                <a:gd name="connsiteX1740" fmla="*/ 2854975 w 3756359"/>
                <a:gd name="connsiteY1740" fmla="*/ 5480936 h 5843885"/>
                <a:gd name="connsiteX1741" fmla="*/ 2865741 w 3756359"/>
                <a:gd name="connsiteY1741" fmla="*/ 5461434 h 5843885"/>
                <a:gd name="connsiteX1742" fmla="*/ 2875424 w 3756359"/>
                <a:gd name="connsiteY1742" fmla="*/ 5437531 h 5843885"/>
                <a:gd name="connsiteX1743" fmla="*/ 2868721 w 3756359"/>
                <a:gd name="connsiteY1743" fmla="*/ 5428254 h 5843885"/>
                <a:gd name="connsiteX1744" fmla="*/ 2846307 w 3756359"/>
                <a:gd name="connsiteY1744" fmla="*/ 5414576 h 5843885"/>
                <a:gd name="connsiteX1745" fmla="*/ 2820034 w 3756359"/>
                <a:gd name="connsiteY1745" fmla="*/ 5382817 h 5843885"/>
                <a:gd name="connsiteX1746" fmla="*/ 2845156 w 3756359"/>
                <a:gd name="connsiteY1746" fmla="*/ 5341850 h 5843885"/>
                <a:gd name="connsiteX1747" fmla="*/ 2863100 w 3756359"/>
                <a:gd name="connsiteY1747" fmla="*/ 5335688 h 5843885"/>
                <a:gd name="connsiteX1748" fmla="*/ 2855584 w 3756359"/>
                <a:gd name="connsiteY1748" fmla="*/ 5320453 h 5843885"/>
                <a:gd name="connsiteX1749" fmla="*/ 2869127 w 3756359"/>
                <a:gd name="connsiteY1749" fmla="*/ 5305284 h 5843885"/>
                <a:gd name="connsiteX1750" fmla="*/ 2854771 w 3756359"/>
                <a:gd name="connsiteY1750" fmla="*/ 5292148 h 5843885"/>
                <a:gd name="connsiteX1751" fmla="*/ 2859173 w 3756359"/>
                <a:gd name="connsiteY1751" fmla="*/ 5254295 h 5843885"/>
                <a:gd name="connsiteX1752" fmla="*/ 2875831 w 3756359"/>
                <a:gd name="connsiteY1752" fmla="*/ 5243664 h 5843885"/>
                <a:gd name="connsiteX1753" fmla="*/ 2871768 w 3756359"/>
                <a:gd name="connsiteY1753" fmla="*/ 5235945 h 5843885"/>
                <a:gd name="connsiteX1754" fmla="*/ 2870075 w 3756359"/>
                <a:gd name="connsiteY1754" fmla="*/ 5228564 h 5843885"/>
                <a:gd name="connsiteX1755" fmla="*/ 2879758 w 3756359"/>
                <a:gd name="connsiteY1755" fmla="*/ 5219829 h 5843885"/>
                <a:gd name="connsiteX1756" fmla="*/ 2871632 w 3756359"/>
                <a:gd name="connsiteY1756" fmla="*/ 5210755 h 5843885"/>
                <a:gd name="connsiteX1757" fmla="*/ 2865877 w 3756359"/>
                <a:gd name="connsiteY1757" fmla="*/ 5183195 h 5843885"/>
                <a:gd name="connsiteX1758" fmla="*/ 2847797 w 3756359"/>
                <a:gd name="connsiteY1758" fmla="*/ 5167689 h 5843885"/>
                <a:gd name="connsiteX1759" fmla="*/ 2860527 w 3756359"/>
                <a:gd name="connsiteY1759" fmla="*/ 5161798 h 5843885"/>
                <a:gd name="connsiteX1760" fmla="*/ 2888426 w 3756359"/>
                <a:gd name="connsiteY1760" fmla="*/ 5155906 h 5843885"/>
                <a:gd name="connsiteX1761" fmla="*/ 2933794 w 3756359"/>
                <a:gd name="connsiteY1761" fmla="*/ 5154755 h 5843885"/>
                <a:gd name="connsiteX1762" fmla="*/ 2930883 w 3756359"/>
                <a:gd name="connsiteY1762" fmla="*/ 5126654 h 5843885"/>
                <a:gd name="connsiteX1763" fmla="*/ 2934268 w 3756359"/>
                <a:gd name="connsiteY1763" fmla="*/ 5103089 h 5843885"/>
                <a:gd name="connsiteX1764" fmla="*/ 2933862 w 3756359"/>
                <a:gd name="connsiteY1764" fmla="*/ 5088124 h 5843885"/>
                <a:gd name="connsiteX1765" fmla="*/ 2923908 w 3756359"/>
                <a:gd name="connsiteY1765" fmla="*/ 5066591 h 5843885"/>
                <a:gd name="connsiteX1766" fmla="*/ 2958239 w 3756359"/>
                <a:gd name="connsiteY1766" fmla="*/ 5061106 h 5843885"/>
                <a:gd name="connsiteX1767" fmla="*/ 3003066 w 3756359"/>
                <a:gd name="connsiteY1767" fmla="*/ 5068555 h 5843885"/>
                <a:gd name="connsiteX1768" fmla="*/ 3040106 w 3756359"/>
                <a:gd name="connsiteY1768" fmla="*/ 5053996 h 5843885"/>
                <a:gd name="connsiteX1769" fmla="*/ 3090418 w 3756359"/>
                <a:gd name="connsiteY1769" fmla="*/ 5015534 h 5843885"/>
                <a:gd name="connsiteX1770" fmla="*/ 3085881 w 3756359"/>
                <a:gd name="connsiteY1770" fmla="*/ 4988652 h 5843885"/>
                <a:gd name="connsiteX1771" fmla="*/ 3095564 w 3756359"/>
                <a:gd name="connsiteY1771" fmla="*/ 4965899 h 5843885"/>
                <a:gd name="connsiteX1772" fmla="*/ 3077485 w 3756359"/>
                <a:gd name="connsiteY1772" fmla="*/ 4954591 h 5843885"/>
                <a:gd name="connsiteX1773" fmla="*/ 3074641 w 3756359"/>
                <a:gd name="connsiteY1773" fmla="*/ 4930620 h 5843885"/>
                <a:gd name="connsiteX1774" fmla="*/ 3081886 w 3756359"/>
                <a:gd name="connsiteY1774" fmla="*/ 4917077 h 5843885"/>
                <a:gd name="connsiteX1775" fmla="*/ 3063265 w 3756359"/>
                <a:gd name="connsiteY1775" fmla="*/ 4916400 h 5843885"/>
                <a:gd name="connsiteX1776" fmla="*/ 3048842 w 3756359"/>
                <a:gd name="connsiteY1776" fmla="*/ 4894393 h 5843885"/>
                <a:gd name="connsiteX1777" fmla="*/ 3073219 w 3756359"/>
                <a:gd name="connsiteY1777" fmla="*/ 4901909 h 5843885"/>
                <a:gd name="connsiteX1778" fmla="*/ 3097596 w 3756359"/>
                <a:gd name="connsiteY1778" fmla="*/ 4891346 h 5843885"/>
                <a:gd name="connsiteX1779" fmla="*/ 3119942 w 3756359"/>
                <a:gd name="connsiteY1779" fmla="*/ 4905837 h 5843885"/>
                <a:gd name="connsiteX1780" fmla="*/ 3141204 w 3756359"/>
                <a:gd name="connsiteY1780" fmla="*/ 4903399 h 5843885"/>
                <a:gd name="connsiteX1781" fmla="*/ 3159081 w 3756359"/>
                <a:gd name="connsiteY1781" fmla="*/ 4898185 h 5843885"/>
                <a:gd name="connsiteX1782" fmla="*/ 3184609 w 3756359"/>
                <a:gd name="connsiteY1782" fmla="*/ 4868797 h 5843885"/>
                <a:gd name="connsiteX1783" fmla="*/ 3205059 w 3756359"/>
                <a:gd name="connsiteY1783" fmla="*/ 4841508 h 5843885"/>
                <a:gd name="connsiteX1784" fmla="*/ 3205330 w 3756359"/>
                <a:gd name="connsiteY1784" fmla="*/ 4824647 h 5843885"/>
                <a:gd name="connsiteX1785" fmla="*/ 3202350 w 3756359"/>
                <a:gd name="connsiteY1785" fmla="*/ 4827288 h 5843885"/>
                <a:gd name="connsiteX1786" fmla="*/ 3183390 w 3756359"/>
                <a:gd name="connsiteY1786" fmla="*/ 4834669 h 5843885"/>
                <a:gd name="connsiteX1787" fmla="*/ 3186166 w 3756359"/>
                <a:gd name="connsiteY1787" fmla="*/ 4818011 h 5843885"/>
                <a:gd name="connsiteX1788" fmla="*/ 3199709 w 3756359"/>
                <a:gd name="connsiteY1788" fmla="*/ 4819839 h 5843885"/>
                <a:gd name="connsiteX1789" fmla="*/ 3201064 w 3756359"/>
                <a:gd name="connsiteY1789" fmla="*/ 4804400 h 5843885"/>
                <a:gd name="connsiteX1790" fmla="*/ 3205397 w 3756359"/>
                <a:gd name="connsiteY1790" fmla="*/ 4805416 h 5843885"/>
                <a:gd name="connsiteX1791" fmla="*/ 3213658 w 3756359"/>
                <a:gd name="connsiteY1791" fmla="*/ 4799931 h 5843885"/>
                <a:gd name="connsiteX1792" fmla="*/ 3208309 w 3756359"/>
                <a:gd name="connsiteY1792" fmla="*/ 4789435 h 5843885"/>
                <a:gd name="connsiteX1793" fmla="*/ 3225576 w 3756359"/>
                <a:gd name="connsiteY1793" fmla="*/ 4780294 h 5843885"/>
                <a:gd name="connsiteX1794" fmla="*/ 3230249 w 3756359"/>
                <a:gd name="connsiteY1794" fmla="*/ 4780023 h 5843885"/>
                <a:gd name="connsiteX1795" fmla="*/ 3249209 w 3756359"/>
                <a:gd name="connsiteY1795" fmla="*/ 4772304 h 5843885"/>
                <a:gd name="connsiteX1796" fmla="*/ 3268643 w 3756359"/>
                <a:gd name="connsiteY1796" fmla="*/ 4769731 h 5843885"/>
                <a:gd name="connsiteX1797" fmla="*/ 3287874 w 3756359"/>
                <a:gd name="connsiteY1797" fmla="*/ 4717997 h 5843885"/>
                <a:gd name="connsiteX1798" fmla="*/ 3312725 w 3756359"/>
                <a:gd name="connsiteY1798" fmla="*/ 4658476 h 5843885"/>
                <a:gd name="connsiteX1799" fmla="*/ 3338998 w 3756359"/>
                <a:gd name="connsiteY1799" fmla="*/ 4624144 h 5843885"/>
                <a:gd name="connsiteX1800" fmla="*/ 3316178 w 3756359"/>
                <a:gd name="connsiteY1800" fmla="*/ 4579994 h 5843885"/>
                <a:gd name="connsiteX1801" fmla="*/ 3325523 w 3756359"/>
                <a:gd name="connsiteY1801" fmla="*/ 4539840 h 5843885"/>
                <a:gd name="connsiteX1802" fmla="*/ 3349832 w 3756359"/>
                <a:gd name="connsiteY1802" fmla="*/ 4544715 h 5843885"/>
                <a:gd name="connsiteX1803" fmla="*/ 3392763 w 3756359"/>
                <a:gd name="connsiteY1803" fmla="*/ 4497248 h 5843885"/>
                <a:gd name="connsiteX1804" fmla="*/ 3408405 w 3756359"/>
                <a:gd name="connsiteY1804" fmla="*/ 4493049 h 5843885"/>
                <a:gd name="connsiteX1805" fmla="*/ 3419172 w 3756359"/>
                <a:gd name="connsiteY1805" fmla="*/ 4483095 h 5843885"/>
                <a:gd name="connsiteX1806" fmla="*/ 3425673 w 3756359"/>
                <a:gd name="connsiteY1806" fmla="*/ 4480657 h 5843885"/>
                <a:gd name="connsiteX1807" fmla="*/ 3434069 w 3756359"/>
                <a:gd name="connsiteY1807" fmla="*/ 4471381 h 5843885"/>
                <a:gd name="connsiteX1808" fmla="*/ 3437861 w 3756359"/>
                <a:gd name="connsiteY1808" fmla="*/ 4463119 h 5843885"/>
                <a:gd name="connsiteX1809" fmla="*/ 3445987 w 3756359"/>
                <a:gd name="connsiteY1809" fmla="*/ 4454316 h 5843885"/>
                <a:gd name="connsiteX1810" fmla="*/ 3463728 w 3756359"/>
                <a:gd name="connsiteY1810" fmla="*/ 4454588 h 5843885"/>
                <a:gd name="connsiteX1811" fmla="*/ 3472938 w 3756359"/>
                <a:gd name="connsiteY1811" fmla="*/ 4455467 h 5843885"/>
                <a:gd name="connsiteX1812" fmla="*/ 3476662 w 3756359"/>
                <a:gd name="connsiteY1812" fmla="*/ 4453436 h 5843885"/>
                <a:gd name="connsiteX1813" fmla="*/ 3482485 w 3756359"/>
                <a:gd name="connsiteY1813" fmla="*/ 4458380 h 5843885"/>
                <a:gd name="connsiteX1814" fmla="*/ 3519931 w 3756359"/>
                <a:gd name="connsiteY1814" fmla="*/ 4454452 h 5843885"/>
                <a:gd name="connsiteX1815" fmla="*/ 3551689 w 3756359"/>
                <a:gd name="connsiteY1815" fmla="*/ 4440367 h 5843885"/>
                <a:gd name="connsiteX1816" fmla="*/ 3565368 w 3756359"/>
                <a:gd name="connsiteY1816" fmla="*/ 4424387 h 5843885"/>
                <a:gd name="connsiteX1817" fmla="*/ 3566858 w 3756359"/>
                <a:gd name="connsiteY1817" fmla="*/ 4404546 h 5843885"/>
                <a:gd name="connsiteX1818" fmla="*/ 3572410 w 3756359"/>
                <a:gd name="connsiteY1818" fmla="*/ 4379018 h 5843885"/>
                <a:gd name="connsiteX1819" fmla="*/ 3582906 w 3756359"/>
                <a:gd name="connsiteY1819" fmla="*/ 4363037 h 5843885"/>
                <a:gd name="connsiteX1820" fmla="*/ 3608434 w 3756359"/>
                <a:gd name="connsiteY1820" fmla="*/ 4342520 h 5843885"/>
                <a:gd name="connsiteX1821" fmla="*/ 3593198 w 3756359"/>
                <a:gd name="connsiteY1821" fmla="*/ 4320242 h 5843885"/>
                <a:gd name="connsiteX1822" fmla="*/ 3604710 w 3756359"/>
                <a:gd name="connsiteY1822" fmla="*/ 4295323 h 5843885"/>
                <a:gd name="connsiteX1823" fmla="*/ 3605929 w 3756359"/>
                <a:gd name="connsiteY1823" fmla="*/ 4282389 h 5843885"/>
                <a:gd name="connsiteX1824" fmla="*/ 3622180 w 3756359"/>
                <a:gd name="connsiteY1824" fmla="*/ 4288145 h 5843885"/>
                <a:gd name="connsiteX1825" fmla="*/ 3624076 w 3756359"/>
                <a:gd name="connsiteY1825" fmla="*/ 4269591 h 5843885"/>
                <a:gd name="connsiteX1826" fmla="*/ 3609924 w 3756359"/>
                <a:gd name="connsiteY1826" fmla="*/ 4270878 h 5843885"/>
                <a:gd name="connsiteX1827" fmla="*/ 3610736 w 3756359"/>
                <a:gd name="connsiteY1827" fmla="*/ 4250157 h 5843885"/>
                <a:gd name="connsiteX1828" fmla="*/ 3628004 w 3756359"/>
                <a:gd name="connsiteY1828" fmla="*/ 4242776 h 5843885"/>
                <a:gd name="connsiteX1829" fmla="*/ 3628952 w 3756359"/>
                <a:gd name="connsiteY1829" fmla="*/ 4219618 h 5843885"/>
                <a:gd name="connsiteX1830" fmla="*/ 3616221 w 3756359"/>
                <a:gd name="connsiteY1830" fmla="*/ 4166123 h 5843885"/>
                <a:gd name="connsiteX1831" fmla="*/ 3620081 w 3756359"/>
                <a:gd name="connsiteY1831" fmla="*/ 4149601 h 5843885"/>
                <a:gd name="connsiteX1832" fmla="*/ 3625092 w 3756359"/>
                <a:gd name="connsiteY1832" fmla="*/ 4143981 h 5843885"/>
                <a:gd name="connsiteX1833" fmla="*/ 3623061 w 3756359"/>
                <a:gd name="connsiteY1833" fmla="*/ 4136600 h 5843885"/>
                <a:gd name="connsiteX1834" fmla="*/ 3626175 w 3756359"/>
                <a:gd name="connsiteY1834" fmla="*/ 4118114 h 5843885"/>
                <a:gd name="connsiteX1835" fmla="*/ 3643646 w 3756359"/>
                <a:gd name="connsiteY1835" fmla="*/ 4116760 h 5843885"/>
                <a:gd name="connsiteX1836" fmla="*/ 3664434 w 3756359"/>
                <a:gd name="connsiteY1836" fmla="*/ 4075047 h 5843885"/>
                <a:gd name="connsiteX1837" fmla="*/ 3710683 w 3756359"/>
                <a:gd name="connsiteY1837" fmla="*/ 4010651 h 5843885"/>
                <a:gd name="connsiteX1838" fmla="*/ 3745082 w 3756359"/>
                <a:gd name="connsiteY1838" fmla="*/ 3958714 h 5843885"/>
                <a:gd name="connsiteX1839" fmla="*/ 3753614 w 3756359"/>
                <a:gd name="connsiteY1839" fmla="*/ 3932102 h 5843885"/>
                <a:gd name="connsiteX1840" fmla="*/ 3755307 w 3756359"/>
                <a:gd name="connsiteY1840" fmla="*/ 3906641 h 5843885"/>
                <a:gd name="connsiteX1841" fmla="*/ 3749213 w 3756359"/>
                <a:gd name="connsiteY1841" fmla="*/ 3896823 h 5843885"/>
                <a:gd name="connsiteX1842" fmla="*/ 486118 w 3756359"/>
                <a:gd name="connsiteY1842" fmla="*/ 324206 h 5843885"/>
                <a:gd name="connsiteX1843" fmla="*/ 485305 w 3756359"/>
                <a:gd name="connsiteY1843" fmla="*/ 323597 h 5843885"/>
                <a:gd name="connsiteX1844" fmla="*/ 486118 w 3756359"/>
                <a:gd name="connsiteY1844" fmla="*/ 324206 h 5843885"/>
                <a:gd name="connsiteX1845" fmla="*/ 500609 w 3756359"/>
                <a:gd name="connsiteY1845" fmla="*/ 940137 h 5843885"/>
                <a:gd name="connsiteX1846" fmla="*/ 508802 w 3756359"/>
                <a:gd name="connsiteY1846" fmla="*/ 942169 h 5843885"/>
                <a:gd name="connsiteX1847" fmla="*/ 500609 w 3756359"/>
                <a:gd name="connsiteY1847" fmla="*/ 940137 h 5843885"/>
                <a:gd name="connsiteX1848" fmla="*/ 565750 w 3756359"/>
                <a:gd name="connsiteY1848" fmla="*/ 855630 h 5843885"/>
                <a:gd name="connsiteX1849" fmla="*/ 553087 w 3756359"/>
                <a:gd name="connsiteY1849" fmla="*/ 845269 h 5843885"/>
                <a:gd name="connsiteX1850" fmla="*/ 534466 w 3756359"/>
                <a:gd name="connsiteY1850" fmla="*/ 846624 h 5843885"/>
                <a:gd name="connsiteX1851" fmla="*/ 521668 w 3756359"/>
                <a:gd name="connsiteY1851" fmla="*/ 849535 h 5843885"/>
                <a:gd name="connsiteX1852" fmla="*/ 528507 w 3756359"/>
                <a:gd name="connsiteY1852" fmla="*/ 833622 h 5843885"/>
                <a:gd name="connsiteX1853" fmla="*/ 552884 w 3756359"/>
                <a:gd name="connsiteY1853" fmla="*/ 830643 h 5843885"/>
                <a:gd name="connsiteX1854" fmla="*/ 568459 w 3756359"/>
                <a:gd name="connsiteY1854" fmla="*/ 821502 h 5843885"/>
                <a:gd name="connsiteX1855" fmla="*/ 570693 w 3756359"/>
                <a:gd name="connsiteY1855" fmla="*/ 832471 h 5843885"/>
                <a:gd name="connsiteX1856" fmla="*/ 586200 w 3756359"/>
                <a:gd name="connsiteY1856" fmla="*/ 851567 h 5843885"/>
                <a:gd name="connsiteX1857" fmla="*/ 565750 w 3756359"/>
                <a:gd name="connsiteY1857" fmla="*/ 855630 h 5843885"/>
                <a:gd name="connsiteX1858" fmla="*/ 706596 w 3756359"/>
                <a:gd name="connsiteY1858" fmla="*/ 942575 h 5843885"/>
                <a:gd name="connsiteX1859" fmla="*/ 707612 w 3756359"/>
                <a:gd name="connsiteY1859" fmla="*/ 940950 h 5843885"/>
                <a:gd name="connsiteX1860" fmla="*/ 706596 w 3756359"/>
                <a:gd name="connsiteY1860" fmla="*/ 942575 h 5843885"/>
                <a:gd name="connsiteX1861" fmla="*/ 979079 w 3756359"/>
                <a:gd name="connsiteY1861" fmla="*/ 1608683 h 5843885"/>
                <a:gd name="connsiteX1862" fmla="*/ 962015 w 3756359"/>
                <a:gd name="connsiteY1862" fmla="*/ 1604213 h 5843885"/>
                <a:gd name="connsiteX1863" fmla="*/ 962692 w 3756359"/>
                <a:gd name="connsiteY1863" fmla="*/ 1604213 h 5843885"/>
                <a:gd name="connsiteX1864" fmla="*/ 979079 w 3756359"/>
                <a:gd name="connsiteY1864" fmla="*/ 1608683 h 5843885"/>
                <a:gd name="connsiteX1865" fmla="*/ 1011041 w 3756359"/>
                <a:gd name="connsiteY1865" fmla="*/ 1521940 h 5843885"/>
                <a:gd name="connsiteX1866" fmla="*/ 1001561 w 3756359"/>
                <a:gd name="connsiteY1866" fmla="*/ 1522482 h 5843885"/>
                <a:gd name="connsiteX1867" fmla="*/ 1004269 w 3756359"/>
                <a:gd name="connsiteY1867" fmla="*/ 1512934 h 5843885"/>
                <a:gd name="connsiteX1868" fmla="*/ 1011041 w 3756359"/>
                <a:gd name="connsiteY1868" fmla="*/ 1521940 h 5843885"/>
                <a:gd name="connsiteX1869" fmla="*/ 1051466 w 3756359"/>
                <a:gd name="connsiteY1869" fmla="*/ 1735647 h 5843885"/>
                <a:gd name="connsiteX1870" fmla="*/ 1042799 w 3756359"/>
                <a:gd name="connsiteY1870" fmla="*/ 1739575 h 5843885"/>
                <a:gd name="connsiteX1871" fmla="*/ 1039819 w 3756359"/>
                <a:gd name="connsiteY1871" fmla="*/ 1722443 h 5843885"/>
                <a:gd name="connsiteX1872" fmla="*/ 1051602 w 3756359"/>
                <a:gd name="connsiteY1872" fmla="*/ 1720344 h 5843885"/>
                <a:gd name="connsiteX1873" fmla="*/ 1051466 w 3756359"/>
                <a:gd name="connsiteY1873" fmla="*/ 1735647 h 5843885"/>
                <a:gd name="connsiteX1874" fmla="*/ 2531502 w 3756359"/>
                <a:gd name="connsiteY1874" fmla="*/ 3351518 h 5843885"/>
                <a:gd name="connsiteX1875" fmla="*/ 2531976 w 3756359"/>
                <a:gd name="connsiteY1875" fmla="*/ 3375015 h 5843885"/>
                <a:gd name="connsiteX1876" fmla="*/ 2513761 w 3756359"/>
                <a:gd name="connsiteY1876" fmla="*/ 3363571 h 5843885"/>
                <a:gd name="connsiteX1877" fmla="*/ 2516470 w 3756359"/>
                <a:gd name="connsiteY1877" fmla="*/ 3332152 h 5843885"/>
                <a:gd name="connsiteX1878" fmla="*/ 2526492 w 3756359"/>
                <a:gd name="connsiteY1878" fmla="*/ 3321250 h 5843885"/>
                <a:gd name="connsiteX1879" fmla="*/ 2545316 w 3756359"/>
                <a:gd name="connsiteY1879" fmla="*/ 3331272 h 5843885"/>
                <a:gd name="connsiteX1880" fmla="*/ 2531502 w 3756359"/>
                <a:gd name="connsiteY1880" fmla="*/ 3351518 h 5843885"/>
                <a:gd name="connsiteX1881" fmla="*/ 2665239 w 3756359"/>
                <a:gd name="connsiteY1881" fmla="*/ 5691866 h 5843885"/>
                <a:gd name="connsiteX1882" fmla="*/ 2667135 w 3756359"/>
                <a:gd name="connsiteY1882" fmla="*/ 5692679 h 5843885"/>
                <a:gd name="connsiteX1883" fmla="*/ 2665239 w 3756359"/>
                <a:gd name="connsiteY1883" fmla="*/ 5691866 h 5843885"/>
                <a:gd name="connsiteX1884" fmla="*/ 2668895 w 3756359"/>
                <a:gd name="connsiteY1884" fmla="*/ 5695456 h 5843885"/>
                <a:gd name="connsiteX1885" fmla="*/ 2667202 w 3756359"/>
                <a:gd name="connsiteY1885" fmla="*/ 5692747 h 5843885"/>
                <a:gd name="connsiteX1886" fmla="*/ 2668895 w 3756359"/>
                <a:gd name="connsiteY1886" fmla="*/ 5695456 h 5843885"/>
                <a:gd name="connsiteX1887" fmla="*/ 2783468 w 3756359"/>
                <a:gd name="connsiteY1887" fmla="*/ 5798314 h 5843885"/>
                <a:gd name="connsiteX1888" fmla="*/ 2786109 w 3756359"/>
                <a:gd name="connsiteY1888" fmla="*/ 5793845 h 5843885"/>
                <a:gd name="connsiteX1889" fmla="*/ 2786583 w 3756359"/>
                <a:gd name="connsiteY1889" fmla="*/ 5797501 h 5843885"/>
                <a:gd name="connsiteX1890" fmla="*/ 2787260 w 3756359"/>
                <a:gd name="connsiteY1890" fmla="*/ 5802105 h 5843885"/>
                <a:gd name="connsiteX1891" fmla="*/ 2783468 w 3756359"/>
                <a:gd name="connsiteY1891" fmla="*/ 5798314 h 5843885"/>
                <a:gd name="connsiteX1892" fmla="*/ 3212575 w 3756359"/>
                <a:gd name="connsiteY1892" fmla="*/ 3706003 h 5843885"/>
                <a:gd name="connsiteX1893" fmla="*/ 3201876 w 3756359"/>
                <a:gd name="connsiteY1893" fmla="*/ 3705936 h 5843885"/>
                <a:gd name="connsiteX1894" fmla="*/ 3196391 w 3756359"/>
                <a:gd name="connsiteY1894" fmla="*/ 3695982 h 5843885"/>
                <a:gd name="connsiteX1895" fmla="*/ 3209054 w 3756359"/>
                <a:gd name="connsiteY1895" fmla="*/ 3689549 h 5843885"/>
                <a:gd name="connsiteX1896" fmla="*/ 3209325 w 3756359"/>
                <a:gd name="connsiteY1896" fmla="*/ 3690023 h 5843885"/>
                <a:gd name="connsiteX1897" fmla="*/ 3217789 w 3756359"/>
                <a:gd name="connsiteY1897" fmla="*/ 3686028 h 5843885"/>
                <a:gd name="connsiteX1898" fmla="*/ 3222258 w 3756359"/>
                <a:gd name="connsiteY1898" fmla="*/ 3687382 h 5843885"/>
                <a:gd name="connsiteX1899" fmla="*/ 3209663 w 3756359"/>
                <a:gd name="connsiteY1899" fmla="*/ 3690497 h 5843885"/>
                <a:gd name="connsiteX1900" fmla="*/ 3213930 w 3756359"/>
                <a:gd name="connsiteY1900" fmla="*/ 3695711 h 5843885"/>
                <a:gd name="connsiteX1901" fmla="*/ 3213930 w 3756359"/>
                <a:gd name="connsiteY1901" fmla="*/ 3695779 h 5843885"/>
                <a:gd name="connsiteX1902" fmla="*/ 3213997 w 3756359"/>
                <a:gd name="connsiteY1902" fmla="*/ 3695779 h 5843885"/>
                <a:gd name="connsiteX1903" fmla="*/ 3214877 w 3756359"/>
                <a:gd name="connsiteY1903" fmla="*/ 3696794 h 5843885"/>
                <a:gd name="connsiteX1904" fmla="*/ 3217586 w 3756359"/>
                <a:gd name="connsiteY1904" fmla="*/ 3693679 h 5843885"/>
                <a:gd name="connsiteX1905" fmla="*/ 3213997 w 3756359"/>
                <a:gd name="connsiteY1905" fmla="*/ 3695440 h 5843885"/>
                <a:gd name="connsiteX1906" fmla="*/ 3213455 w 3756359"/>
                <a:gd name="connsiteY1906" fmla="*/ 3690971 h 5843885"/>
                <a:gd name="connsiteX1907" fmla="*/ 3226321 w 3756359"/>
                <a:gd name="connsiteY1907" fmla="*/ 3687247 h 5843885"/>
                <a:gd name="connsiteX1908" fmla="*/ 3224696 w 3756359"/>
                <a:gd name="connsiteY1908" fmla="*/ 3686976 h 5843885"/>
                <a:gd name="connsiteX1909" fmla="*/ 3224967 w 3756359"/>
                <a:gd name="connsiteY1909" fmla="*/ 3686569 h 5843885"/>
                <a:gd name="connsiteX1910" fmla="*/ 3225441 w 3756359"/>
                <a:gd name="connsiteY1910" fmla="*/ 3676616 h 5843885"/>
                <a:gd name="connsiteX1911" fmla="*/ 3215081 w 3756359"/>
                <a:gd name="connsiteY1911" fmla="*/ 3681220 h 5843885"/>
                <a:gd name="connsiteX1912" fmla="*/ 3213252 w 3756359"/>
                <a:gd name="connsiteY1912" fmla="*/ 3682574 h 5843885"/>
                <a:gd name="connsiteX1913" fmla="*/ 3215283 w 3756359"/>
                <a:gd name="connsiteY1913" fmla="*/ 3662260 h 5843885"/>
                <a:gd name="connsiteX1914" fmla="*/ 3231874 w 3756359"/>
                <a:gd name="connsiteY1914" fmla="*/ 3655421 h 5843885"/>
                <a:gd name="connsiteX1915" fmla="*/ 3238239 w 3756359"/>
                <a:gd name="connsiteY1915" fmla="*/ 3661854 h 5843885"/>
                <a:gd name="connsiteX1916" fmla="*/ 3238171 w 3756359"/>
                <a:gd name="connsiteY1916" fmla="*/ 3661922 h 5843885"/>
                <a:gd name="connsiteX1917" fmla="*/ 3238171 w 3756359"/>
                <a:gd name="connsiteY1917" fmla="*/ 3661854 h 5843885"/>
                <a:gd name="connsiteX1918" fmla="*/ 3237562 w 3756359"/>
                <a:gd name="connsiteY1918" fmla="*/ 3662395 h 5843885"/>
                <a:gd name="connsiteX1919" fmla="*/ 3235259 w 3756359"/>
                <a:gd name="connsiteY1919" fmla="*/ 3660161 h 5843885"/>
                <a:gd name="connsiteX1920" fmla="*/ 3237494 w 3756359"/>
                <a:gd name="connsiteY1920" fmla="*/ 3662599 h 5843885"/>
                <a:gd name="connsiteX1921" fmla="*/ 3237358 w 3756359"/>
                <a:gd name="connsiteY1921" fmla="*/ 3662801 h 5843885"/>
                <a:gd name="connsiteX1922" fmla="*/ 3233092 w 3756359"/>
                <a:gd name="connsiteY1922" fmla="*/ 3671266 h 5843885"/>
                <a:gd name="connsiteX1923" fmla="*/ 3231941 w 3756359"/>
                <a:gd name="connsiteY1923" fmla="*/ 3673298 h 5843885"/>
                <a:gd name="connsiteX1924" fmla="*/ 3232077 w 3756359"/>
                <a:gd name="connsiteY1924" fmla="*/ 3673704 h 5843885"/>
                <a:gd name="connsiteX1925" fmla="*/ 3232890 w 3756359"/>
                <a:gd name="connsiteY1925" fmla="*/ 3673568 h 5843885"/>
                <a:gd name="connsiteX1926" fmla="*/ 3243250 w 3756359"/>
                <a:gd name="connsiteY1926" fmla="*/ 3678173 h 5843885"/>
                <a:gd name="connsiteX1927" fmla="*/ 3255032 w 3756359"/>
                <a:gd name="connsiteY1927" fmla="*/ 3682303 h 5843885"/>
                <a:gd name="connsiteX1928" fmla="*/ 3257876 w 3756359"/>
                <a:gd name="connsiteY1928" fmla="*/ 3678444 h 5843885"/>
                <a:gd name="connsiteX1929" fmla="*/ 3262955 w 3756359"/>
                <a:gd name="connsiteY1929" fmla="*/ 3678985 h 5843885"/>
                <a:gd name="connsiteX1930" fmla="*/ 3266205 w 3756359"/>
                <a:gd name="connsiteY1930" fmla="*/ 3679527 h 5843885"/>
                <a:gd name="connsiteX1931" fmla="*/ 3263767 w 3756359"/>
                <a:gd name="connsiteY1931" fmla="*/ 3681017 h 5843885"/>
                <a:gd name="connsiteX1932" fmla="*/ 3255371 w 3756359"/>
                <a:gd name="connsiteY1932" fmla="*/ 3688940 h 5843885"/>
                <a:gd name="connsiteX1933" fmla="*/ 3244198 w 3756359"/>
                <a:gd name="connsiteY1933" fmla="*/ 3679392 h 5843885"/>
                <a:gd name="connsiteX1934" fmla="*/ 3232957 w 3756359"/>
                <a:gd name="connsiteY1934" fmla="*/ 3687517 h 5843885"/>
                <a:gd name="connsiteX1935" fmla="*/ 3231941 w 3756359"/>
                <a:gd name="connsiteY1935" fmla="*/ 3695982 h 5843885"/>
                <a:gd name="connsiteX1936" fmla="*/ 3224696 w 3756359"/>
                <a:gd name="connsiteY1936" fmla="*/ 3692528 h 5843885"/>
                <a:gd name="connsiteX1937" fmla="*/ 3212575 w 3756359"/>
                <a:gd name="connsiteY1937" fmla="*/ 3706003 h 5843885"/>
                <a:gd name="connsiteX1938" fmla="*/ 3265122 w 3756359"/>
                <a:gd name="connsiteY1938" fmla="*/ 4740207 h 5843885"/>
                <a:gd name="connsiteX1939" fmla="*/ 3261736 w 3756359"/>
                <a:gd name="connsiteY1939" fmla="*/ 4746979 h 5843885"/>
                <a:gd name="connsiteX1940" fmla="*/ 3258621 w 3756359"/>
                <a:gd name="connsiteY1940" fmla="*/ 4762959 h 5843885"/>
                <a:gd name="connsiteX1941" fmla="*/ 3247245 w 3756359"/>
                <a:gd name="connsiteY1941" fmla="*/ 4767293 h 5843885"/>
                <a:gd name="connsiteX1942" fmla="*/ 3252391 w 3756359"/>
                <a:gd name="connsiteY1942" fmla="*/ 4758964 h 5843885"/>
                <a:gd name="connsiteX1943" fmla="*/ 3242369 w 3756359"/>
                <a:gd name="connsiteY1943" fmla="*/ 4765126 h 5843885"/>
                <a:gd name="connsiteX1944" fmla="*/ 3239187 w 3756359"/>
                <a:gd name="connsiteY1944" fmla="*/ 4775554 h 5843885"/>
                <a:gd name="connsiteX1945" fmla="*/ 3225306 w 3756359"/>
                <a:gd name="connsiteY1945" fmla="*/ 4773252 h 5843885"/>
                <a:gd name="connsiteX1946" fmla="*/ 3220091 w 3756359"/>
                <a:gd name="connsiteY1946" fmla="*/ 4767970 h 5843885"/>
                <a:gd name="connsiteX1947" fmla="*/ 3231264 w 3756359"/>
                <a:gd name="connsiteY1947" fmla="*/ 4765871 h 5843885"/>
                <a:gd name="connsiteX1948" fmla="*/ 3230587 w 3756359"/>
                <a:gd name="connsiteY1948" fmla="*/ 4751989 h 5843885"/>
                <a:gd name="connsiteX1949" fmla="*/ 3244536 w 3756359"/>
                <a:gd name="connsiteY1949" fmla="*/ 4748468 h 5843885"/>
                <a:gd name="connsiteX1950" fmla="*/ 3242437 w 3756359"/>
                <a:gd name="connsiteY1950" fmla="*/ 4735603 h 5843885"/>
                <a:gd name="connsiteX1951" fmla="*/ 3256590 w 3756359"/>
                <a:gd name="connsiteY1951" fmla="*/ 4726055 h 5843885"/>
                <a:gd name="connsiteX1952" fmla="*/ 3269523 w 3756359"/>
                <a:gd name="connsiteY1952" fmla="*/ 4731404 h 5843885"/>
                <a:gd name="connsiteX1953" fmla="*/ 3265122 w 3756359"/>
                <a:gd name="connsiteY1953" fmla="*/ 4740207 h 584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</a:cxnLst>
              <a:rect l="l" t="t" r="r" b="b"/>
              <a:pathLst>
                <a:path w="3756359" h="5843885">
                  <a:moveTo>
                    <a:pt x="3749213" y="3896823"/>
                  </a:moveTo>
                  <a:cubicBezTo>
                    <a:pt x="3748806" y="3890390"/>
                    <a:pt x="3744879" y="3891880"/>
                    <a:pt x="3740342" y="3881655"/>
                  </a:cubicBezTo>
                  <a:cubicBezTo>
                    <a:pt x="3735805" y="3871498"/>
                    <a:pt x="3734518" y="3855991"/>
                    <a:pt x="3732758" y="3852199"/>
                  </a:cubicBezTo>
                  <a:cubicBezTo>
                    <a:pt x="3731065" y="3848407"/>
                    <a:pt x="3734451" y="3840485"/>
                    <a:pt x="3730320" y="3837302"/>
                  </a:cubicBezTo>
                  <a:cubicBezTo>
                    <a:pt x="3726122" y="3834119"/>
                    <a:pt x="3704386" y="3837302"/>
                    <a:pt x="3696802" y="3837099"/>
                  </a:cubicBezTo>
                  <a:cubicBezTo>
                    <a:pt x="3689217" y="3836896"/>
                    <a:pt x="3677909" y="3844751"/>
                    <a:pt x="3675607" y="3841906"/>
                  </a:cubicBezTo>
                  <a:cubicBezTo>
                    <a:pt x="3673305" y="3839063"/>
                    <a:pt x="3675674" y="3828296"/>
                    <a:pt x="3672628" y="3827551"/>
                  </a:cubicBezTo>
                  <a:cubicBezTo>
                    <a:pt x="3669580" y="3826806"/>
                    <a:pt x="3667413" y="3827009"/>
                    <a:pt x="3656037" y="3813263"/>
                  </a:cubicBezTo>
                  <a:cubicBezTo>
                    <a:pt x="3644661" y="3799517"/>
                    <a:pt x="3609111" y="3773515"/>
                    <a:pt x="3602814" y="3770806"/>
                  </a:cubicBezTo>
                  <a:cubicBezTo>
                    <a:pt x="3596517" y="3768098"/>
                    <a:pt x="3590490" y="3771348"/>
                    <a:pt x="3585208" y="3769520"/>
                  </a:cubicBezTo>
                  <a:cubicBezTo>
                    <a:pt x="3579926" y="3767692"/>
                    <a:pt x="3571530" y="3773989"/>
                    <a:pt x="3556361" y="3773650"/>
                  </a:cubicBezTo>
                  <a:cubicBezTo>
                    <a:pt x="3541193" y="3773244"/>
                    <a:pt x="3541871" y="3774057"/>
                    <a:pt x="3538688" y="3775140"/>
                  </a:cubicBezTo>
                  <a:cubicBezTo>
                    <a:pt x="3535438" y="3776291"/>
                    <a:pt x="3525687" y="3771754"/>
                    <a:pt x="3522978" y="3768572"/>
                  </a:cubicBezTo>
                  <a:cubicBezTo>
                    <a:pt x="3520338" y="3765389"/>
                    <a:pt x="3508555" y="3758211"/>
                    <a:pt x="3491830" y="3757060"/>
                  </a:cubicBezTo>
                  <a:cubicBezTo>
                    <a:pt x="3475104" y="3755909"/>
                    <a:pt x="3482011" y="3754081"/>
                    <a:pt x="3477881" y="3750289"/>
                  </a:cubicBezTo>
                  <a:cubicBezTo>
                    <a:pt x="3473682" y="3746497"/>
                    <a:pt x="3466775" y="3749273"/>
                    <a:pt x="3462983" y="3755706"/>
                  </a:cubicBezTo>
                  <a:cubicBezTo>
                    <a:pt x="3459191" y="3762139"/>
                    <a:pt x="3455467" y="3759227"/>
                    <a:pt x="3450727" y="3769926"/>
                  </a:cubicBezTo>
                  <a:cubicBezTo>
                    <a:pt x="3445987" y="3780693"/>
                    <a:pt x="3442805" y="3771145"/>
                    <a:pt x="3442059" y="3767556"/>
                  </a:cubicBezTo>
                  <a:cubicBezTo>
                    <a:pt x="3441315" y="3763967"/>
                    <a:pt x="3438471" y="3759836"/>
                    <a:pt x="3434340" y="3741960"/>
                  </a:cubicBezTo>
                  <a:cubicBezTo>
                    <a:pt x="3430142" y="3724083"/>
                    <a:pt x="3412807" y="3716093"/>
                    <a:pt x="3407051" y="3716093"/>
                  </a:cubicBezTo>
                  <a:cubicBezTo>
                    <a:pt x="3401363" y="3716093"/>
                    <a:pt x="3410166" y="3734444"/>
                    <a:pt x="3407525" y="3736746"/>
                  </a:cubicBezTo>
                  <a:cubicBezTo>
                    <a:pt x="3404884" y="3738980"/>
                    <a:pt x="3403191" y="3732006"/>
                    <a:pt x="3391815" y="3718395"/>
                  </a:cubicBezTo>
                  <a:cubicBezTo>
                    <a:pt x="3380439" y="3704852"/>
                    <a:pt x="3332768" y="3692867"/>
                    <a:pt x="3324439" y="3693612"/>
                  </a:cubicBezTo>
                  <a:cubicBezTo>
                    <a:pt x="3316111" y="3694357"/>
                    <a:pt x="3305141" y="3704582"/>
                    <a:pt x="3303042" y="3696862"/>
                  </a:cubicBezTo>
                  <a:cubicBezTo>
                    <a:pt x="3300943" y="3689143"/>
                    <a:pt x="3297218" y="3684402"/>
                    <a:pt x="3294577" y="3681965"/>
                  </a:cubicBezTo>
                  <a:cubicBezTo>
                    <a:pt x="3291936" y="3679527"/>
                    <a:pt x="3282930" y="3679527"/>
                    <a:pt x="3276091" y="3678985"/>
                  </a:cubicBezTo>
                  <a:cubicBezTo>
                    <a:pt x="3274466" y="3678850"/>
                    <a:pt x="3273180" y="3678782"/>
                    <a:pt x="3272028" y="3678715"/>
                  </a:cubicBezTo>
                  <a:cubicBezTo>
                    <a:pt x="3275346" y="3677902"/>
                    <a:pt x="3279883" y="3677292"/>
                    <a:pt x="3279477" y="3675397"/>
                  </a:cubicBezTo>
                  <a:cubicBezTo>
                    <a:pt x="3278935" y="3672959"/>
                    <a:pt x="3277919" y="3664291"/>
                    <a:pt x="3276633" y="3663208"/>
                  </a:cubicBezTo>
                  <a:cubicBezTo>
                    <a:pt x="3275346" y="3662125"/>
                    <a:pt x="3276836" y="3671469"/>
                    <a:pt x="3275617" y="3673975"/>
                  </a:cubicBezTo>
                  <a:cubicBezTo>
                    <a:pt x="3274466" y="3676480"/>
                    <a:pt x="3265122" y="3667135"/>
                    <a:pt x="3262413" y="3668219"/>
                  </a:cubicBezTo>
                  <a:cubicBezTo>
                    <a:pt x="3261126" y="3668693"/>
                    <a:pt x="3260382" y="3670453"/>
                    <a:pt x="3259704" y="3672146"/>
                  </a:cubicBezTo>
                  <a:cubicBezTo>
                    <a:pt x="3260382" y="3668896"/>
                    <a:pt x="3260585" y="3665984"/>
                    <a:pt x="3259975" y="3665442"/>
                  </a:cubicBezTo>
                  <a:cubicBezTo>
                    <a:pt x="3258824" y="3664359"/>
                    <a:pt x="3245417" y="3661650"/>
                    <a:pt x="3240270" y="3661650"/>
                  </a:cubicBezTo>
                  <a:cubicBezTo>
                    <a:pt x="3239525" y="3660025"/>
                    <a:pt x="3238442" y="3658265"/>
                    <a:pt x="3237900" y="3656707"/>
                  </a:cubicBezTo>
                  <a:cubicBezTo>
                    <a:pt x="3236410" y="3655827"/>
                    <a:pt x="3234989" y="3655015"/>
                    <a:pt x="3233837" y="3654405"/>
                  </a:cubicBezTo>
                  <a:cubicBezTo>
                    <a:pt x="3234311" y="3654066"/>
                    <a:pt x="3234785" y="3653796"/>
                    <a:pt x="3235259" y="3653457"/>
                  </a:cubicBezTo>
                  <a:cubicBezTo>
                    <a:pt x="3237088" y="3652035"/>
                    <a:pt x="3238442" y="3650410"/>
                    <a:pt x="3239525" y="3648582"/>
                  </a:cubicBezTo>
                  <a:cubicBezTo>
                    <a:pt x="3240676" y="3651155"/>
                    <a:pt x="3243453" y="3654676"/>
                    <a:pt x="3244807" y="3656775"/>
                  </a:cubicBezTo>
                  <a:cubicBezTo>
                    <a:pt x="3245417" y="3657181"/>
                    <a:pt x="3245958" y="3657520"/>
                    <a:pt x="3246568" y="3657858"/>
                  </a:cubicBezTo>
                  <a:cubicBezTo>
                    <a:pt x="3244536" y="3656098"/>
                    <a:pt x="3242979" y="3647837"/>
                    <a:pt x="3240948" y="3645873"/>
                  </a:cubicBezTo>
                  <a:cubicBezTo>
                    <a:pt x="3242843" y="3641336"/>
                    <a:pt x="3243656" y="3635581"/>
                    <a:pt x="3244807" y="3627997"/>
                  </a:cubicBezTo>
                  <a:cubicBezTo>
                    <a:pt x="3246703" y="3615401"/>
                    <a:pt x="3245010" y="3613980"/>
                    <a:pt x="3240406" y="3612151"/>
                  </a:cubicBezTo>
                  <a:cubicBezTo>
                    <a:pt x="3235869" y="3610255"/>
                    <a:pt x="3238510" y="3596577"/>
                    <a:pt x="3233770" y="3591160"/>
                  </a:cubicBezTo>
                  <a:cubicBezTo>
                    <a:pt x="3229030" y="3585675"/>
                    <a:pt x="3230113" y="3585404"/>
                    <a:pt x="3227269" y="3580461"/>
                  </a:cubicBezTo>
                  <a:cubicBezTo>
                    <a:pt x="3224425" y="3575518"/>
                    <a:pt x="3204517" y="3579174"/>
                    <a:pt x="3203772" y="3576533"/>
                  </a:cubicBezTo>
                  <a:cubicBezTo>
                    <a:pt x="3203027" y="3573825"/>
                    <a:pt x="3219550" y="3555000"/>
                    <a:pt x="3214674" y="3550328"/>
                  </a:cubicBezTo>
                  <a:cubicBezTo>
                    <a:pt x="3209799" y="3545655"/>
                    <a:pt x="3214945" y="3540509"/>
                    <a:pt x="3212846" y="3534415"/>
                  </a:cubicBezTo>
                  <a:cubicBezTo>
                    <a:pt x="3210679" y="3528321"/>
                    <a:pt x="3200251" y="3521820"/>
                    <a:pt x="3194563" y="3521685"/>
                  </a:cubicBezTo>
                  <a:cubicBezTo>
                    <a:pt x="3188875" y="3521549"/>
                    <a:pt x="3178312" y="3527982"/>
                    <a:pt x="3176889" y="3525680"/>
                  </a:cubicBezTo>
                  <a:cubicBezTo>
                    <a:pt x="3175467" y="3523445"/>
                    <a:pt x="3174384" y="3513627"/>
                    <a:pt x="3172082" y="3509835"/>
                  </a:cubicBezTo>
                  <a:cubicBezTo>
                    <a:pt x="3169780" y="3506043"/>
                    <a:pt x="3165310" y="3495344"/>
                    <a:pt x="3159893" y="3494937"/>
                  </a:cubicBezTo>
                  <a:cubicBezTo>
                    <a:pt x="3154476" y="3494531"/>
                    <a:pt x="3151700" y="3500422"/>
                    <a:pt x="3148585" y="3498052"/>
                  </a:cubicBezTo>
                  <a:cubicBezTo>
                    <a:pt x="3145470" y="3495682"/>
                    <a:pt x="3141678" y="3479769"/>
                    <a:pt x="3136396" y="3479363"/>
                  </a:cubicBezTo>
                  <a:cubicBezTo>
                    <a:pt x="3131114" y="3478957"/>
                    <a:pt x="3118790" y="3493380"/>
                    <a:pt x="3113373" y="3491552"/>
                  </a:cubicBezTo>
                  <a:cubicBezTo>
                    <a:pt x="3107956" y="3489723"/>
                    <a:pt x="3111139" y="3484374"/>
                    <a:pt x="3100846" y="3481665"/>
                  </a:cubicBezTo>
                  <a:cubicBezTo>
                    <a:pt x="3090553" y="3478957"/>
                    <a:pt x="3069156" y="3480718"/>
                    <a:pt x="3060894" y="3480718"/>
                  </a:cubicBezTo>
                  <a:cubicBezTo>
                    <a:pt x="3052634" y="3480718"/>
                    <a:pt x="3014172" y="3477196"/>
                    <a:pt x="3012005" y="3470967"/>
                  </a:cubicBezTo>
                  <a:cubicBezTo>
                    <a:pt x="3009838" y="3464737"/>
                    <a:pt x="3008009" y="3458575"/>
                    <a:pt x="3006181" y="3458033"/>
                  </a:cubicBezTo>
                  <a:cubicBezTo>
                    <a:pt x="3004353" y="3457492"/>
                    <a:pt x="2998259" y="3457356"/>
                    <a:pt x="2995753" y="3451803"/>
                  </a:cubicBezTo>
                  <a:cubicBezTo>
                    <a:pt x="2993180" y="3446318"/>
                    <a:pt x="2980585" y="3445574"/>
                    <a:pt x="2976861" y="3444964"/>
                  </a:cubicBezTo>
                  <a:cubicBezTo>
                    <a:pt x="2973136" y="3444422"/>
                    <a:pt x="2976658" y="3445370"/>
                    <a:pt x="2975033" y="3449772"/>
                  </a:cubicBezTo>
                  <a:cubicBezTo>
                    <a:pt x="2973475" y="3454173"/>
                    <a:pt x="2967584" y="3448959"/>
                    <a:pt x="2966433" y="3447808"/>
                  </a:cubicBezTo>
                  <a:cubicBezTo>
                    <a:pt x="2965282" y="3446657"/>
                    <a:pt x="2962776" y="3443610"/>
                    <a:pt x="2962099" y="3434536"/>
                  </a:cubicBezTo>
                  <a:cubicBezTo>
                    <a:pt x="2961354" y="3425462"/>
                    <a:pt x="2957494" y="3424718"/>
                    <a:pt x="2956208" y="3423025"/>
                  </a:cubicBezTo>
                  <a:cubicBezTo>
                    <a:pt x="2954922" y="3421332"/>
                    <a:pt x="2957291" y="3409482"/>
                    <a:pt x="2954922" y="3408195"/>
                  </a:cubicBezTo>
                  <a:cubicBezTo>
                    <a:pt x="2952483" y="3406909"/>
                    <a:pt x="2939821" y="3411987"/>
                    <a:pt x="2936639" y="3401288"/>
                  </a:cubicBezTo>
                  <a:cubicBezTo>
                    <a:pt x="2933456" y="3390522"/>
                    <a:pt x="2930544" y="3393027"/>
                    <a:pt x="2927836" y="3392756"/>
                  </a:cubicBezTo>
                  <a:cubicBezTo>
                    <a:pt x="2925127" y="3392485"/>
                    <a:pt x="2916798" y="3395668"/>
                    <a:pt x="2912532" y="3390048"/>
                  </a:cubicBezTo>
                  <a:cubicBezTo>
                    <a:pt x="2908266" y="3384427"/>
                    <a:pt x="2899192" y="3384969"/>
                    <a:pt x="2890322" y="3385308"/>
                  </a:cubicBezTo>
                  <a:cubicBezTo>
                    <a:pt x="2881383" y="3385646"/>
                    <a:pt x="2885649" y="3378604"/>
                    <a:pt x="2885446" y="3373999"/>
                  </a:cubicBezTo>
                  <a:cubicBezTo>
                    <a:pt x="2885243" y="3369395"/>
                    <a:pt x="2886936" y="3361134"/>
                    <a:pt x="2883482" y="3352669"/>
                  </a:cubicBezTo>
                  <a:cubicBezTo>
                    <a:pt x="2880029" y="3344273"/>
                    <a:pt x="2866215" y="3340955"/>
                    <a:pt x="2863642" y="3340074"/>
                  </a:cubicBezTo>
                  <a:cubicBezTo>
                    <a:pt x="2861069" y="3339194"/>
                    <a:pt x="2848406" y="3352805"/>
                    <a:pt x="2845224" y="3350232"/>
                  </a:cubicBezTo>
                  <a:cubicBezTo>
                    <a:pt x="2842109" y="3347658"/>
                    <a:pt x="2839807" y="3340616"/>
                    <a:pt x="2833306" y="3340345"/>
                  </a:cubicBezTo>
                  <a:cubicBezTo>
                    <a:pt x="2826738" y="3340074"/>
                    <a:pt x="2823691" y="3333777"/>
                    <a:pt x="2823691" y="3321317"/>
                  </a:cubicBezTo>
                  <a:cubicBezTo>
                    <a:pt x="2823691" y="3320031"/>
                    <a:pt x="2823691" y="3319083"/>
                    <a:pt x="2823623" y="3318203"/>
                  </a:cubicBezTo>
                  <a:cubicBezTo>
                    <a:pt x="2824300" y="3318541"/>
                    <a:pt x="2824706" y="3318948"/>
                    <a:pt x="2824706" y="3319354"/>
                  </a:cubicBezTo>
                  <a:cubicBezTo>
                    <a:pt x="2824571" y="3320640"/>
                    <a:pt x="2828702" y="3322333"/>
                    <a:pt x="2842515" y="3319218"/>
                  </a:cubicBezTo>
                  <a:cubicBezTo>
                    <a:pt x="2856329" y="3316104"/>
                    <a:pt x="2850167" y="3310686"/>
                    <a:pt x="2846443" y="3310415"/>
                  </a:cubicBezTo>
                  <a:cubicBezTo>
                    <a:pt x="2842719" y="3310145"/>
                    <a:pt x="2840213" y="3318067"/>
                    <a:pt x="2836827" y="3318067"/>
                  </a:cubicBezTo>
                  <a:cubicBezTo>
                    <a:pt x="2834796" y="3318067"/>
                    <a:pt x="2827889" y="3316239"/>
                    <a:pt x="2823217" y="3315426"/>
                  </a:cubicBezTo>
                  <a:cubicBezTo>
                    <a:pt x="2822878" y="3314681"/>
                    <a:pt x="2822404" y="3314749"/>
                    <a:pt x="2821727" y="3315223"/>
                  </a:cubicBezTo>
                  <a:cubicBezTo>
                    <a:pt x="2819492" y="3314952"/>
                    <a:pt x="2818206" y="3315020"/>
                    <a:pt x="2818951" y="3315968"/>
                  </a:cubicBezTo>
                  <a:cubicBezTo>
                    <a:pt x="2819086" y="3316171"/>
                    <a:pt x="2819425" y="3316307"/>
                    <a:pt x="2819899" y="3316510"/>
                  </a:cubicBezTo>
                  <a:cubicBezTo>
                    <a:pt x="2818680" y="3317322"/>
                    <a:pt x="2817122" y="3318203"/>
                    <a:pt x="2815226" y="3318067"/>
                  </a:cubicBezTo>
                  <a:cubicBezTo>
                    <a:pt x="2810351" y="3317864"/>
                    <a:pt x="2803309" y="3309535"/>
                    <a:pt x="2795386" y="3306488"/>
                  </a:cubicBezTo>
                  <a:cubicBezTo>
                    <a:pt x="2792745" y="3304660"/>
                    <a:pt x="2785770" y="3302493"/>
                    <a:pt x="2785161" y="3299920"/>
                  </a:cubicBezTo>
                  <a:cubicBezTo>
                    <a:pt x="2784958" y="3298972"/>
                    <a:pt x="2785635" y="3298633"/>
                    <a:pt x="2786718" y="3298633"/>
                  </a:cubicBezTo>
                  <a:cubicBezTo>
                    <a:pt x="2782114" y="3295450"/>
                    <a:pt x="2776764" y="3291117"/>
                    <a:pt x="2776019" y="3292539"/>
                  </a:cubicBezTo>
                  <a:cubicBezTo>
                    <a:pt x="2775478" y="3293555"/>
                    <a:pt x="2776900" y="3296534"/>
                    <a:pt x="2778254" y="3299446"/>
                  </a:cubicBezTo>
                  <a:cubicBezTo>
                    <a:pt x="2778457" y="3299378"/>
                    <a:pt x="2778660" y="3299242"/>
                    <a:pt x="2778864" y="3299175"/>
                  </a:cubicBezTo>
                  <a:cubicBezTo>
                    <a:pt x="2781166" y="3298836"/>
                    <a:pt x="2786177" y="3302628"/>
                    <a:pt x="2790240" y="3305472"/>
                  </a:cubicBezTo>
                  <a:cubicBezTo>
                    <a:pt x="2789562" y="3305472"/>
                    <a:pt x="2788953" y="3305337"/>
                    <a:pt x="2788276" y="3305405"/>
                  </a:cubicBezTo>
                  <a:cubicBezTo>
                    <a:pt x="2777442" y="3306827"/>
                    <a:pt x="2779473" y="3316442"/>
                    <a:pt x="2768097" y="3326057"/>
                  </a:cubicBezTo>
                  <a:cubicBezTo>
                    <a:pt x="2756721" y="3335673"/>
                    <a:pt x="2741417" y="3327683"/>
                    <a:pt x="2734036" y="3322875"/>
                  </a:cubicBezTo>
                  <a:cubicBezTo>
                    <a:pt x="2726656" y="3318067"/>
                    <a:pt x="2724557" y="3309671"/>
                    <a:pt x="2715686" y="3307097"/>
                  </a:cubicBezTo>
                  <a:cubicBezTo>
                    <a:pt x="2706883" y="3304524"/>
                    <a:pt x="2696184" y="3315088"/>
                    <a:pt x="2681897" y="3318473"/>
                  </a:cubicBezTo>
                  <a:cubicBezTo>
                    <a:pt x="2667676" y="3321859"/>
                    <a:pt x="2658941" y="3328021"/>
                    <a:pt x="2655352" y="3327615"/>
                  </a:cubicBezTo>
                  <a:cubicBezTo>
                    <a:pt x="2651763" y="3327208"/>
                    <a:pt x="2657722" y="3315088"/>
                    <a:pt x="2654675" y="3300732"/>
                  </a:cubicBezTo>
                  <a:cubicBezTo>
                    <a:pt x="2651628" y="3286377"/>
                    <a:pt x="2639913" y="3291658"/>
                    <a:pt x="2634970" y="3290914"/>
                  </a:cubicBezTo>
                  <a:cubicBezTo>
                    <a:pt x="2630027" y="3290169"/>
                    <a:pt x="2621901" y="3286715"/>
                    <a:pt x="2611270" y="3285971"/>
                  </a:cubicBezTo>
                  <a:cubicBezTo>
                    <a:pt x="2600639" y="3285226"/>
                    <a:pt x="2607817" y="3275881"/>
                    <a:pt x="2596237" y="3272834"/>
                  </a:cubicBezTo>
                  <a:cubicBezTo>
                    <a:pt x="2593597" y="3272157"/>
                    <a:pt x="2590956" y="3272360"/>
                    <a:pt x="2588450" y="3273105"/>
                  </a:cubicBezTo>
                  <a:cubicBezTo>
                    <a:pt x="2590279" y="3266807"/>
                    <a:pt x="2601316" y="3257869"/>
                    <a:pt x="2599691" y="3256447"/>
                  </a:cubicBezTo>
                  <a:cubicBezTo>
                    <a:pt x="2597863" y="3254889"/>
                    <a:pt x="2589398" y="3267823"/>
                    <a:pt x="2586893" y="3269584"/>
                  </a:cubicBezTo>
                  <a:cubicBezTo>
                    <a:pt x="2581882" y="3273172"/>
                    <a:pt x="2582288" y="3267349"/>
                    <a:pt x="2581679" y="3272563"/>
                  </a:cubicBezTo>
                  <a:cubicBezTo>
                    <a:pt x="2581137" y="3277777"/>
                    <a:pt x="2564479" y="3284684"/>
                    <a:pt x="2566917" y="3286783"/>
                  </a:cubicBezTo>
                  <a:cubicBezTo>
                    <a:pt x="2567865" y="3287596"/>
                    <a:pt x="2570100" y="3287731"/>
                    <a:pt x="2572537" y="3287528"/>
                  </a:cubicBezTo>
                  <a:cubicBezTo>
                    <a:pt x="2571996" y="3290778"/>
                    <a:pt x="2571590" y="3293622"/>
                    <a:pt x="2561839" y="3295247"/>
                  </a:cubicBezTo>
                  <a:cubicBezTo>
                    <a:pt x="2551749" y="3296940"/>
                    <a:pt x="2543556" y="3299649"/>
                    <a:pt x="2538612" y="3302831"/>
                  </a:cubicBezTo>
                  <a:cubicBezTo>
                    <a:pt x="2537597" y="3303508"/>
                    <a:pt x="2536513" y="3304524"/>
                    <a:pt x="2535362" y="3305675"/>
                  </a:cubicBezTo>
                  <a:cubicBezTo>
                    <a:pt x="2535565" y="3303035"/>
                    <a:pt x="2535633" y="3300462"/>
                    <a:pt x="2535091" y="3299175"/>
                  </a:cubicBezTo>
                  <a:cubicBezTo>
                    <a:pt x="2534076" y="3297076"/>
                    <a:pt x="2531367" y="3294706"/>
                    <a:pt x="2529268" y="3292404"/>
                  </a:cubicBezTo>
                  <a:cubicBezTo>
                    <a:pt x="2529336" y="3292336"/>
                    <a:pt x="2529336" y="3292404"/>
                    <a:pt x="2529336" y="3292336"/>
                  </a:cubicBezTo>
                  <a:cubicBezTo>
                    <a:pt x="2532180" y="3289289"/>
                    <a:pt x="2534550" y="3284752"/>
                    <a:pt x="2548431" y="3282246"/>
                  </a:cubicBezTo>
                  <a:cubicBezTo>
                    <a:pt x="2562312" y="3279808"/>
                    <a:pt x="2555135" y="3267688"/>
                    <a:pt x="2552832" y="3266943"/>
                  </a:cubicBezTo>
                  <a:cubicBezTo>
                    <a:pt x="2550530" y="3266198"/>
                    <a:pt x="2547348" y="3264031"/>
                    <a:pt x="2544165" y="3259291"/>
                  </a:cubicBezTo>
                  <a:cubicBezTo>
                    <a:pt x="2540915" y="3254551"/>
                    <a:pt x="2527507" y="3245545"/>
                    <a:pt x="2522022" y="3248389"/>
                  </a:cubicBezTo>
                  <a:cubicBezTo>
                    <a:pt x="2516538" y="3251233"/>
                    <a:pt x="2520939" y="3260916"/>
                    <a:pt x="2516538" y="3263896"/>
                  </a:cubicBezTo>
                  <a:cubicBezTo>
                    <a:pt x="2512136" y="3266875"/>
                    <a:pt x="2507735" y="3268297"/>
                    <a:pt x="2505906" y="3271547"/>
                  </a:cubicBezTo>
                  <a:cubicBezTo>
                    <a:pt x="2504078" y="3274730"/>
                    <a:pt x="2495411" y="3273917"/>
                    <a:pt x="2490942" y="3275746"/>
                  </a:cubicBezTo>
                  <a:cubicBezTo>
                    <a:pt x="2486405" y="3277574"/>
                    <a:pt x="2479091" y="3291794"/>
                    <a:pt x="2471101" y="3294367"/>
                  </a:cubicBezTo>
                  <a:cubicBezTo>
                    <a:pt x="2463111" y="3296940"/>
                    <a:pt x="2454850" y="3293622"/>
                    <a:pt x="2451396" y="3293758"/>
                  </a:cubicBezTo>
                  <a:cubicBezTo>
                    <a:pt x="2447943" y="3293893"/>
                    <a:pt x="2442661" y="3290101"/>
                    <a:pt x="2442052" y="3297347"/>
                  </a:cubicBezTo>
                  <a:cubicBezTo>
                    <a:pt x="2441510" y="3304524"/>
                    <a:pt x="2441713" y="3300258"/>
                    <a:pt x="2439411" y="3296128"/>
                  </a:cubicBezTo>
                  <a:cubicBezTo>
                    <a:pt x="2437108" y="3291997"/>
                    <a:pt x="2424378" y="3305811"/>
                    <a:pt x="2417945" y="3308384"/>
                  </a:cubicBezTo>
                  <a:cubicBezTo>
                    <a:pt x="2411512" y="3310957"/>
                    <a:pt x="2409752" y="3309061"/>
                    <a:pt x="2404470" y="3314343"/>
                  </a:cubicBezTo>
                  <a:cubicBezTo>
                    <a:pt x="2399188" y="3319557"/>
                    <a:pt x="2393703" y="3319286"/>
                    <a:pt x="2390318" y="3326396"/>
                  </a:cubicBezTo>
                  <a:cubicBezTo>
                    <a:pt x="2386864" y="3333439"/>
                    <a:pt x="2395938" y="3339262"/>
                    <a:pt x="2396615" y="3343325"/>
                  </a:cubicBezTo>
                  <a:cubicBezTo>
                    <a:pt x="2397360" y="3347455"/>
                    <a:pt x="2392485" y="3352805"/>
                    <a:pt x="2383749" y="3354904"/>
                  </a:cubicBezTo>
                  <a:cubicBezTo>
                    <a:pt x="2375082" y="3357003"/>
                    <a:pt x="2368581" y="3377047"/>
                    <a:pt x="2364857" y="3379755"/>
                  </a:cubicBezTo>
                  <a:cubicBezTo>
                    <a:pt x="2361133" y="3382464"/>
                    <a:pt x="2352601" y="3377385"/>
                    <a:pt x="2352059" y="3379958"/>
                  </a:cubicBezTo>
                  <a:cubicBezTo>
                    <a:pt x="2351517" y="3382532"/>
                    <a:pt x="2352601" y="3389303"/>
                    <a:pt x="2347590" y="3390725"/>
                  </a:cubicBezTo>
                  <a:cubicBezTo>
                    <a:pt x="2342579" y="3392147"/>
                    <a:pt x="2335604" y="3391876"/>
                    <a:pt x="2333505" y="3389777"/>
                  </a:cubicBezTo>
                  <a:cubicBezTo>
                    <a:pt x="2331338" y="3387678"/>
                    <a:pt x="2329239" y="3373322"/>
                    <a:pt x="2325989" y="3372916"/>
                  </a:cubicBezTo>
                  <a:cubicBezTo>
                    <a:pt x="2324228" y="3372713"/>
                    <a:pt x="2321791" y="3373525"/>
                    <a:pt x="2320707" y="3374609"/>
                  </a:cubicBezTo>
                  <a:cubicBezTo>
                    <a:pt x="2322197" y="3370749"/>
                    <a:pt x="2317321" y="3367634"/>
                    <a:pt x="2317321" y="3366754"/>
                  </a:cubicBezTo>
                  <a:cubicBezTo>
                    <a:pt x="2317321" y="3364519"/>
                    <a:pt x="2311972" y="3361608"/>
                    <a:pt x="2302831" y="3357816"/>
                  </a:cubicBezTo>
                  <a:cubicBezTo>
                    <a:pt x="2293689" y="3354024"/>
                    <a:pt x="2282245" y="3348471"/>
                    <a:pt x="2266265" y="3349216"/>
                  </a:cubicBezTo>
                  <a:cubicBezTo>
                    <a:pt x="2250284" y="3349961"/>
                    <a:pt x="2243513" y="3360253"/>
                    <a:pt x="2226787" y="3365535"/>
                  </a:cubicBezTo>
                  <a:cubicBezTo>
                    <a:pt x="2210062" y="3370817"/>
                    <a:pt x="2209317" y="3377385"/>
                    <a:pt x="2202478" y="3375895"/>
                  </a:cubicBezTo>
                  <a:cubicBezTo>
                    <a:pt x="2195638" y="3374406"/>
                    <a:pt x="2188867" y="3374744"/>
                    <a:pt x="2183585" y="3374744"/>
                  </a:cubicBezTo>
                  <a:cubicBezTo>
                    <a:pt x="2178303" y="3374744"/>
                    <a:pt x="2164016" y="3360592"/>
                    <a:pt x="2155687" y="3350028"/>
                  </a:cubicBezTo>
                  <a:cubicBezTo>
                    <a:pt x="2147358" y="3339465"/>
                    <a:pt x="2147155" y="3334319"/>
                    <a:pt x="2141873" y="3329037"/>
                  </a:cubicBezTo>
                  <a:cubicBezTo>
                    <a:pt x="2136524" y="3323755"/>
                    <a:pt x="2142279" y="3310212"/>
                    <a:pt x="2134628" y="3301139"/>
                  </a:cubicBezTo>
                  <a:cubicBezTo>
                    <a:pt x="2127044" y="3292065"/>
                    <a:pt x="2123387" y="3286580"/>
                    <a:pt x="2124132" y="3271547"/>
                  </a:cubicBezTo>
                  <a:cubicBezTo>
                    <a:pt x="2124877" y="3256515"/>
                    <a:pt x="2136862" y="3254551"/>
                    <a:pt x="2140654" y="3244597"/>
                  </a:cubicBezTo>
                  <a:cubicBezTo>
                    <a:pt x="2144446" y="3234643"/>
                    <a:pt x="2137810" y="3222454"/>
                    <a:pt x="2139368" y="3215683"/>
                  </a:cubicBezTo>
                  <a:cubicBezTo>
                    <a:pt x="2140857" y="3208911"/>
                    <a:pt x="2153249" y="3198687"/>
                    <a:pt x="2154807" y="3191847"/>
                  </a:cubicBezTo>
                  <a:cubicBezTo>
                    <a:pt x="2156296" y="3185076"/>
                    <a:pt x="2149119" y="3182503"/>
                    <a:pt x="2150676" y="3176476"/>
                  </a:cubicBezTo>
                  <a:cubicBezTo>
                    <a:pt x="2152166" y="3170450"/>
                    <a:pt x="2150473" y="3162392"/>
                    <a:pt x="2145936" y="3157110"/>
                  </a:cubicBezTo>
                  <a:cubicBezTo>
                    <a:pt x="2141399" y="3151828"/>
                    <a:pt x="2127314" y="3149797"/>
                    <a:pt x="2122778" y="3147562"/>
                  </a:cubicBezTo>
                  <a:cubicBezTo>
                    <a:pt x="2118241" y="3145327"/>
                    <a:pt x="2144378" y="3149187"/>
                    <a:pt x="2145191" y="3146140"/>
                  </a:cubicBezTo>
                  <a:cubicBezTo>
                    <a:pt x="2145936" y="3143093"/>
                    <a:pt x="2114313" y="3133003"/>
                    <a:pt x="2100635" y="3133749"/>
                  </a:cubicBezTo>
                  <a:cubicBezTo>
                    <a:pt x="2086957" y="3134493"/>
                    <a:pt x="2080388" y="3132123"/>
                    <a:pt x="2072059" y="3126097"/>
                  </a:cubicBezTo>
                  <a:cubicBezTo>
                    <a:pt x="2063731" y="3120070"/>
                    <a:pt x="2046666" y="3139775"/>
                    <a:pt x="2039015" y="3142822"/>
                  </a:cubicBezTo>
                  <a:cubicBezTo>
                    <a:pt x="2031431" y="3145869"/>
                    <a:pt x="2007798" y="3143906"/>
                    <a:pt x="1993375" y="3146140"/>
                  </a:cubicBezTo>
                  <a:cubicBezTo>
                    <a:pt x="1978952" y="3148375"/>
                    <a:pt x="1963581" y="3132056"/>
                    <a:pt x="1965070" y="3126842"/>
                  </a:cubicBezTo>
                  <a:cubicBezTo>
                    <a:pt x="1966560" y="3121560"/>
                    <a:pt x="1995068" y="3114720"/>
                    <a:pt x="1996625" y="3104902"/>
                  </a:cubicBezTo>
                  <a:cubicBezTo>
                    <a:pt x="1998115" y="3095083"/>
                    <a:pt x="1978207" y="3084384"/>
                    <a:pt x="1979697" y="3076868"/>
                  </a:cubicBezTo>
                  <a:cubicBezTo>
                    <a:pt x="1981187" y="3069352"/>
                    <a:pt x="1990125" y="3060752"/>
                    <a:pt x="1993172" y="3054725"/>
                  </a:cubicBezTo>
                  <a:cubicBezTo>
                    <a:pt x="1996219" y="3048699"/>
                    <a:pt x="2009830" y="3049579"/>
                    <a:pt x="2014367" y="3047277"/>
                  </a:cubicBezTo>
                  <a:cubicBezTo>
                    <a:pt x="2018903" y="3045042"/>
                    <a:pt x="2019648" y="3017686"/>
                    <a:pt x="2019648" y="3005632"/>
                  </a:cubicBezTo>
                  <a:cubicBezTo>
                    <a:pt x="2019648" y="2993579"/>
                    <a:pt x="2018226" y="2980240"/>
                    <a:pt x="2031160" y="2968931"/>
                  </a:cubicBezTo>
                  <a:cubicBezTo>
                    <a:pt x="2044093" y="2957623"/>
                    <a:pt x="2056214" y="2950987"/>
                    <a:pt x="2054724" y="2934397"/>
                  </a:cubicBezTo>
                  <a:cubicBezTo>
                    <a:pt x="2053235" y="2917807"/>
                    <a:pt x="2030212" y="2935074"/>
                    <a:pt x="2008949" y="2935074"/>
                  </a:cubicBezTo>
                  <a:cubicBezTo>
                    <a:pt x="1987687" y="2935074"/>
                    <a:pt x="1987552" y="2942590"/>
                    <a:pt x="1970081" y="2946382"/>
                  </a:cubicBezTo>
                  <a:cubicBezTo>
                    <a:pt x="1952611" y="2950174"/>
                    <a:pt x="1937985" y="2931011"/>
                    <a:pt x="1928843" y="2942320"/>
                  </a:cubicBezTo>
                  <a:cubicBezTo>
                    <a:pt x="1919702" y="2953628"/>
                    <a:pt x="1917061" y="2967035"/>
                    <a:pt x="1914014" y="2978344"/>
                  </a:cubicBezTo>
                  <a:cubicBezTo>
                    <a:pt x="1910966" y="2989652"/>
                    <a:pt x="1918754" y="3007461"/>
                    <a:pt x="1910425" y="3019582"/>
                  </a:cubicBezTo>
                  <a:cubicBezTo>
                    <a:pt x="1902096" y="3031635"/>
                    <a:pt x="1892819" y="3041995"/>
                    <a:pt x="1889027" y="3048767"/>
                  </a:cubicBezTo>
                  <a:cubicBezTo>
                    <a:pt x="1885235" y="3055538"/>
                    <a:pt x="1872911" y="3045516"/>
                    <a:pt x="1844809" y="3042469"/>
                  </a:cubicBezTo>
                  <a:cubicBezTo>
                    <a:pt x="1816708" y="3039422"/>
                    <a:pt x="1818333" y="3050459"/>
                    <a:pt x="1804587" y="3057231"/>
                  </a:cubicBezTo>
                  <a:cubicBezTo>
                    <a:pt x="1790909" y="3064002"/>
                    <a:pt x="1788810" y="3049985"/>
                    <a:pt x="1781158" y="3044704"/>
                  </a:cubicBezTo>
                  <a:cubicBezTo>
                    <a:pt x="1773574" y="3039422"/>
                    <a:pt x="1773168" y="3037594"/>
                    <a:pt x="1751093" y="3030822"/>
                  </a:cubicBezTo>
                  <a:cubicBezTo>
                    <a:pt x="1729018" y="3024051"/>
                    <a:pt x="1723397" y="3006851"/>
                    <a:pt x="1715068" y="2987214"/>
                  </a:cubicBezTo>
                  <a:cubicBezTo>
                    <a:pt x="1706740" y="2967645"/>
                    <a:pt x="1707417" y="2964395"/>
                    <a:pt x="1700578" y="2958368"/>
                  </a:cubicBezTo>
                  <a:cubicBezTo>
                    <a:pt x="1693738" y="2952341"/>
                    <a:pt x="1697869" y="2936225"/>
                    <a:pt x="1695634" y="2923427"/>
                  </a:cubicBezTo>
                  <a:cubicBezTo>
                    <a:pt x="1693332" y="2910629"/>
                    <a:pt x="1689540" y="2907718"/>
                    <a:pt x="1687983" y="2894919"/>
                  </a:cubicBezTo>
                  <a:cubicBezTo>
                    <a:pt x="1686493" y="2882121"/>
                    <a:pt x="1679518" y="2885575"/>
                    <a:pt x="1678706" y="2870542"/>
                  </a:cubicBezTo>
                  <a:cubicBezTo>
                    <a:pt x="1677961" y="2855442"/>
                    <a:pt x="1695296" y="2842034"/>
                    <a:pt x="1698343" y="2826934"/>
                  </a:cubicBezTo>
                  <a:cubicBezTo>
                    <a:pt x="1701390" y="2811834"/>
                    <a:pt x="1699494" y="2797275"/>
                    <a:pt x="1706333" y="2791993"/>
                  </a:cubicBezTo>
                  <a:cubicBezTo>
                    <a:pt x="1713172" y="2786712"/>
                    <a:pt x="1724684" y="2776487"/>
                    <a:pt x="1720147" y="2758407"/>
                  </a:cubicBezTo>
                  <a:cubicBezTo>
                    <a:pt x="1715610" y="2740327"/>
                    <a:pt x="1727934" y="2730238"/>
                    <a:pt x="1731726" y="2699292"/>
                  </a:cubicBezTo>
                  <a:cubicBezTo>
                    <a:pt x="1735518" y="2668414"/>
                    <a:pt x="1762130" y="2661846"/>
                    <a:pt x="1781158" y="2658054"/>
                  </a:cubicBezTo>
                  <a:cubicBezTo>
                    <a:pt x="1800186" y="2654262"/>
                    <a:pt x="1807837" y="2657986"/>
                    <a:pt x="1812374" y="2651215"/>
                  </a:cubicBezTo>
                  <a:cubicBezTo>
                    <a:pt x="1816911" y="2644444"/>
                    <a:pt x="1803571" y="2629885"/>
                    <a:pt x="1811900" y="2623858"/>
                  </a:cubicBezTo>
                  <a:cubicBezTo>
                    <a:pt x="1820229" y="2617832"/>
                    <a:pt x="1812171" y="2635911"/>
                    <a:pt x="1819010" y="2632864"/>
                  </a:cubicBezTo>
                  <a:cubicBezTo>
                    <a:pt x="1825849" y="2629817"/>
                    <a:pt x="1838309" y="2644714"/>
                    <a:pt x="1857269" y="2639433"/>
                  </a:cubicBezTo>
                  <a:cubicBezTo>
                    <a:pt x="1876297" y="2634151"/>
                    <a:pt x="1900132" y="2629546"/>
                    <a:pt x="1904669" y="2629546"/>
                  </a:cubicBezTo>
                  <a:cubicBezTo>
                    <a:pt x="1909206" y="2629546"/>
                    <a:pt x="1919024" y="2644579"/>
                    <a:pt x="1925864" y="2650605"/>
                  </a:cubicBezTo>
                  <a:cubicBezTo>
                    <a:pt x="1932703" y="2656632"/>
                    <a:pt x="1940693" y="2646001"/>
                    <a:pt x="1947532" y="2648236"/>
                  </a:cubicBezTo>
                  <a:cubicBezTo>
                    <a:pt x="1954371" y="2650470"/>
                    <a:pt x="1965003" y="2664216"/>
                    <a:pt x="1971910" y="2659747"/>
                  </a:cubicBezTo>
                  <a:cubicBezTo>
                    <a:pt x="1978749" y="2655210"/>
                    <a:pt x="1962836" y="2650741"/>
                    <a:pt x="1968185" y="2651486"/>
                  </a:cubicBezTo>
                  <a:cubicBezTo>
                    <a:pt x="1973535" y="2652230"/>
                    <a:pt x="1997641" y="2660830"/>
                    <a:pt x="1996084" y="2655548"/>
                  </a:cubicBezTo>
                  <a:cubicBezTo>
                    <a:pt x="1994526" y="2650267"/>
                    <a:pt x="1972113" y="2639636"/>
                    <a:pt x="1973602" y="2635844"/>
                  </a:cubicBezTo>
                  <a:cubicBezTo>
                    <a:pt x="1975092" y="2632052"/>
                    <a:pt x="1993985" y="2632864"/>
                    <a:pt x="1991682" y="2631375"/>
                  </a:cubicBezTo>
                  <a:cubicBezTo>
                    <a:pt x="1989380" y="2629885"/>
                    <a:pt x="1973535" y="2616884"/>
                    <a:pt x="1975837" y="2612414"/>
                  </a:cubicBezTo>
                  <a:cubicBezTo>
                    <a:pt x="1978139" y="2607878"/>
                    <a:pt x="1991885" y="2602190"/>
                    <a:pt x="2010101" y="2597653"/>
                  </a:cubicBezTo>
                  <a:cubicBezTo>
                    <a:pt x="2028316" y="2593116"/>
                    <a:pt x="2039218" y="2611940"/>
                    <a:pt x="2059735" y="2611940"/>
                  </a:cubicBezTo>
                  <a:cubicBezTo>
                    <a:pt x="2080253" y="2611940"/>
                    <a:pt x="2106526" y="2606252"/>
                    <a:pt x="2121017" y="2613836"/>
                  </a:cubicBezTo>
                  <a:cubicBezTo>
                    <a:pt x="2135440" y="2621353"/>
                    <a:pt x="2135305" y="2642141"/>
                    <a:pt x="2142144" y="2639162"/>
                  </a:cubicBezTo>
                  <a:cubicBezTo>
                    <a:pt x="2148983" y="2636114"/>
                    <a:pt x="2147223" y="2624400"/>
                    <a:pt x="2170042" y="2635708"/>
                  </a:cubicBezTo>
                  <a:cubicBezTo>
                    <a:pt x="2192862" y="2647017"/>
                    <a:pt x="2182773" y="2658189"/>
                    <a:pt x="2192659" y="2669498"/>
                  </a:cubicBezTo>
                  <a:cubicBezTo>
                    <a:pt x="2202545" y="2680806"/>
                    <a:pt x="2205118" y="2685275"/>
                    <a:pt x="2199769" y="2696583"/>
                  </a:cubicBezTo>
                  <a:cubicBezTo>
                    <a:pt x="2194420" y="2707892"/>
                    <a:pt x="2194284" y="2711074"/>
                    <a:pt x="2200378" y="2714122"/>
                  </a:cubicBezTo>
                  <a:cubicBezTo>
                    <a:pt x="2206473" y="2717169"/>
                    <a:pt x="2214869" y="2721435"/>
                    <a:pt x="2219474" y="2732743"/>
                  </a:cubicBezTo>
                  <a:cubicBezTo>
                    <a:pt x="2224011" y="2744051"/>
                    <a:pt x="2228886" y="2757865"/>
                    <a:pt x="2237215" y="2774388"/>
                  </a:cubicBezTo>
                  <a:cubicBezTo>
                    <a:pt x="2245544" y="2790977"/>
                    <a:pt x="2242835" y="2809532"/>
                    <a:pt x="2256514" y="2814068"/>
                  </a:cubicBezTo>
                  <a:cubicBezTo>
                    <a:pt x="2270192" y="2818605"/>
                    <a:pt x="2264843" y="2777773"/>
                    <a:pt x="2270124" y="2769512"/>
                  </a:cubicBezTo>
                  <a:cubicBezTo>
                    <a:pt x="2275474" y="2761251"/>
                    <a:pt x="2294976" y="2752516"/>
                    <a:pt x="2294231" y="2739718"/>
                  </a:cubicBezTo>
                  <a:cubicBezTo>
                    <a:pt x="2293486" y="2726920"/>
                    <a:pt x="2277099" y="2722247"/>
                    <a:pt x="2275542" y="2711684"/>
                  </a:cubicBezTo>
                  <a:cubicBezTo>
                    <a:pt x="2274052" y="2701121"/>
                    <a:pt x="2273578" y="2692588"/>
                    <a:pt x="2267484" y="2676066"/>
                  </a:cubicBezTo>
                  <a:cubicBezTo>
                    <a:pt x="2261389" y="2659476"/>
                    <a:pt x="2262134" y="2647897"/>
                    <a:pt x="2257530" y="2628260"/>
                  </a:cubicBezTo>
                  <a:cubicBezTo>
                    <a:pt x="2252993" y="2608690"/>
                    <a:pt x="2258545" y="2572260"/>
                    <a:pt x="2275271" y="2552690"/>
                  </a:cubicBezTo>
                  <a:cubicBezTo>
                    <a:pt x="2291996" y="2533121"/>
                    <a:pt x="2286579" y="2536033"/>
                    <a:pt x="2300257" y="2525469"/>
                  </a:cubicBezTo>
                  <a:cubicBezTo>
                    <a:pt x="2313936" y="2514906"/>
                    <a:pt x="2322197" y="2510504"/>
                    <a:pt x="2338922" y="2501498"/>
                  </a:cubicBezTo>
                  <a:cubicBezTo>
                    <a:pt x="2355648" y="2492424"/>
                    <a:pt x="2359440" y="2485111"/>
                    <a:pt x="2367769" y="2476038"/>
                  </a:cubicBezTo>
                  <a:cubicBezTo>
                    <a:pt x="2376098" y="2466964"/>
                    <a:pt x="2384833" y="2477798"/>
                    <a:pt x="2392417" y="2470282"/>
                  </a:cubicBezTo>
                  <a:cubicBezTo>
                    <a:pt x="2400001" y="2462765"/>
                    <a:pt x="2410632" y="2452270"/>
                    <a:pt x="2422753" y="2446988"/>
                  </a:cubicBezTo>
                  <a:cubicBezTo>
                    <a:pt x="2434941" y="2441706"/>
                    <a:pt x="2432639" y="2435341"/>
                    <a:pt x="2435686" y="2430804"/>
                  </a:cubicBezTo>
                  <a:cubicBezTo>
                    <a:pt x="2438733" y="2426267"/>
                    <a:pt x="2446453" y="2427554"/>
                    <a:pt x="2446453" y="2421527"/>
                  </a:cubicBezTo>
                  <a:cubicBezTo>
                    <a:pt x="2446453" y="2415501"/>
                    <a:pt x="2455120" y="2423356"/>
                    <a:pt x="2459657" y="2421121"/>
                  </a:cubicBezTo>
                  <a:cubicBezTo>
                    <a:pt x="2464194" y="2418887"/>
                    <a:pt x="2455730" y="2404125"/>
                    <a:pt x="2464804" y="2392816"/>
                  </a:cubicBezTo>
                  <a:cubicBezTo>
                    <a:pt x="2473945" y="2381508"/>
                    <a:pt x="2471304" y="2389363"/>
                    <a:pt x="2472117" y="2382591"/>
                  </a:cubicBezTo>
                  <a:cubicBezTo>
                    <a:pt x="2472862" y="2375820"/>
                    <a:pt x="2475706" y="2366002"/>
                    <a:pt x="2474893" y="2356928"/>
                  </a:cubicBezTo>
                  <a:cubicBezTo>
                    <a:pt x="2474148" y="2347854"/>
                    <a:pt x="2458506" y="2361803"/>
                    <a:pt x="2453969" y="2361058"/>
                  </a:cubicBezTo>
                  <a:cubicBezTo>
                    <a:pt x="2449432" y="2360313"/>
                    <a:pt x="2458574" y="2351714"/>
                    <a:pt x="2463179" y="2348667"/>
                  </a:cubicBezTo>
                  <a:cubicBezTo>
                    <a:pt x="2467715" y="2345619"/>
                    <a:pt x="2466090" y="2331805"/>
                    <a:pt x="2466090" y="2323544"/>
                  </a:cubicBezTo>
                  <a:cubicBezTo>
                    <a:pt x="2466090" y="2315283"/>
                    <a:pt x="2452344" y="2305803"/>
                    <a:pt x="2454646" y="2299709"/>
                  </a:cubicBezTo>
                  <a:cubicBezTo>
                    <a:pt x="2456949" y="2293682"/>
                    <a:pt x="2475773" y="2294089"/>
                    <a:pt x="2483358" y="2302418"/>
                  </a:cubicBezTo>
                  <a:cubicBezTo>
                    <a:pt x="2490942" y="2310679"/>
                    <a:pt x="2475909" y="2343994"/>
                    <a:pt x="2480513" y="2337223"/>
                  </a:cubicBezTo>
                  <a:cubicBezTo>
                    <a:pt x="2485050" y="2330452"/>
                    <a:pt x="2490874" y="2319075"/>
                    <a:pt x="2497713" y="2314538"/>
                  </a:cubicBezTo>
                  <a:cubicBezTo>
                    <a:pt x="2504552" y="2310002"/>
                    <a:pt x="2514032" y="2286166"/>
                    <a:pt x="2513287" y="2282374"/>
                  </a:cubicBezTo>
                  <a:cubicBezTo>
                    <a:pt x="2512542" y="2278582"/>
                    <a:pt x="2511188" y="2271269"/>
                    <a:pt x="2516470" y="2271269"/>
                  </a:cubicBezTo>
                  <a:cubicBezTo>
                    <a:pt x="2521819" y="2271269"/>
                    <a:pt x="2537732" y="2255694"/>
                    <a:pt x="2549108" y="2246689"/>
                  </a:cubicBezTo>
                  <a:cubicBezTo>
                    <a:pt x="2560484" y="2237615"/>
                    <a:pt x="2553171" y="2213712"/>
                    <a:pt x="2557708" y="2197121"/>
                  </a:cubicBezTo>
                  <a:cubicBezTo>
                    <a:pt x="2562245" y="2180532"/>
                    <a:pt x="2564412" y="2177417"/>
                    <a:pt x="2579647" y="2169155"/>
                  </a:cubicBezTo>
                  <a:cubicBezTo>
                    <a:pt x="2594816" y="2160894"/>
                    <a:pt x="2618177" y="2178432"/>
                    <a:pt x="2631043" y="2179177"/>
                  </a:cubicBezTo>
                  <a:cubicBezTo>
                    <a:pt x="2643976" y="2179922"/>
                    <a:pt x="2646956" y="2172812"/>
                    <a:pt x="2656842" y="2168275"/>
                  </a:cubicBezTo>
                  <a:cubicBezTo>
                    <a:pt x="2666728" y="2163738"/>
                    <a:pt x="2668082" y="2173557"/>
                    <a:pt x="2677969" y="2172067"/>
                  </a:cubicBezTo>
                  <a:cubicBezTo>
                    <a:pt x="2687855" y="2170577"/>
                    <a:pt x="2676547" y="2159946"/>
                    <a:pt x="2673500" y="2154665"/>
                  </a:cubicBezTo>
                  <a:cubicBezTo>
                    <a:pt x="2670453" y="2149383"/>
                    <a:pt x="2675057" y="2134418"/>
                    <a:pt x="2670453" y="2125412"/>
                  </a:cubicBezTo>
                  <a:cubicBezTo>
                    <a:pt x="2665916" y="2116338"/>
                    <a:pt x="2670791" y="2104014"/>
                    <a:pt x="2682235" y="2084445"/>
                  </a:cubicBezTo>
                  <a:cubicBezTo>
                    <a:pt x="2693611" y="2064875"/>
                    <a:pt x="2697200" y="2072865"/>
                    <a:pt x="2711691" y="2071376"/>
                  </a:cubicBezTo>
                  <a:cubicBezTo>
                    <a:pt x="2726114" y="2069886"/>
                    <a:pt x="2732818" y="2065078"/>
                    <a:pt x="2748799" y="2056817"/>
                  </a:cubicBezTo>
                  <a:cubicBezTo>
                    <a:pt x="2764779" y="2048556"/>
                    <a:pt x="2765930" y="2053702"/>
                    <a:pt x="2774259" y="2051468"/>
                  </a:cubicBezTo>
                  <a:cubicBezTo>
                    <a:pt x="2782588" y="2049233"/>
                    <a:pt x="2796876" y="2032575"/>
                    <a:pt x="2809742" y="2031086"/>
                  </a:cubicBezTo>
                  <a:cubicBezTo>
                    <a:pt x="2809809" y="2031086"/>
                    <a:pt x="2809877" y="2031086"/>
                    <a:pt x="2809944" y="2031086"/>
                  </a:cubicBezTo>
                  <a:cubicBezTo>
                    <a:pt x="2806017" y="2024788"/>
                    <a:pt x="2805001" y="2012735"/>
                    <a:pt x="2811773" y="2008672"/>
                  </a:cubicBezTo>
                  <a:cubicBezTo>
                    <a:pt x="2819357" y="2004135"/>
                    <a:pt x="2838452" y="2013073"/>
                    <a:pt x="2849151" y="2012329"/>
                  </a:cubicBezTo>
                  <a:cubicBezTo>
                    <a:pt x="2859782" y="2011584"/>
                    <a:pt x="2861001" y="2025601"/>
                    <a:pt x="2855652" y="2029393"/>
                  </a:cubicBezTo>
                  <a:cubicBezTo>
                    <a:pt x="2850302" y="2033185"/>
                    <a:pt x="2827009" y="2040566"/>
                    <a:pt x="2820169" y="2061692"/>
                  </a:cubicBezTo>
                  <a:cubicBezTo>
                    <a:pt x="2813330" y="2082819"/>
                    <a:pt x="2835676" y="2078553"/>
                    <a:pt x="2842515" y="2076996"/>
                  </a:cubicBezTo>
                  <a:cubicBezTo>
                    <a:pt x="2849354" y="2075506"/>
                    <a:pt x="2866215" y="2083293"/>
                    <a:pt x="2879149" y="2086341"/>
                  </a:cubicBezTo>
                  <a:cubicBezTo>
                    <a:pt x="2892082" y="2089388"/>
                    <a:pt x="2892014" y="2069954"/>
                    <a:pt x="2904880" y="2065417"/>
                  </a:cubicBezTo>
                  <a:cubicBezTo>
                    <a:pt x="2917814" y="2060880"/>
                    <a:pt x="2936841" y="2067042"/>
                    <a:pt x="2949775" y="2058781"/>
                  </a:cubicBezTo>
                  <a:cubicBezTo>
                    <a:pt x="2962708" y="2050520"/>
                    <a:pt x="2967651" y="2037044"/>
                    <a:pt x="2969886" y="2029528"/>
                  </a:cubicBezTo>
                  <a:cubicBezTo>
                    <a:pt x="2972189" y="2022012"/>
                    <a:pt x="2979976" y="2015918"/>
                    <a:pt x="2991419" y="2015918"/>
                  </a:cubicBezTo>
                  <a:cubicBezTo>
                    <a:pt x="3002795" y="2015918"/>
                    <a:pt x="2994534" y="2010162"/>
                    <a:pt x="2992232" y="2004135"/>
                  </a:cubicBezTo>
                  <a:cubicBezTo>
                    <a:pt x="2990472" y="1999463"/>
                    <a:pt x="2988711" y="1998447"/>
                    <a:pt x="2987357" y="1996077"/>
                  </a:cubicBezTo>
                  <a:cubicBezTo>
                    <a:pt x="2991352" y="1995874"/>
                    <a:pt x="2996024" y="1995332"/>
                    <a:pt x="3000561" y="1995468"/>
                  </a:cubicBezTo>
                  <a:cubicBezTo>
                    <a:pt x="3010379" y="1995874"/>
                    <a:pt x="3015255" y="1996213"/>
                    <a:pt x="3022094" y="1994723"/>
                  </a:cubicBezTo>
                  <a:cubicBezTo>
                    <a:pt x="3028933" y="1993233"/>
                    <a:pt x="3023651" y="1993707"/>
                    <a:pt x="3029001" y="1986936"/>
                  </a:cubicBezTo>
                  <a:cubicBezTo>
                    <a:pt x="3031507" y="1983753"/>
                    <a:pt x="3033741" y="1983414"/>
                    <a:pt x="3035027" y="1983753"/>
                  </a:cubicBezTo>
                  <a:cubicBezTo>
                    <a:pt x="3032387" y="1980909"/>
                    <a:pt x="3034283" y="1968246"/>
                    <a:pt x="3030220" y="1973528"/>
                  </a:cubicBezTo>
                  <a:cubicBezTo>
                    <a:pt x="3026022" y="1979013"/>
                    <a:pt x="3021688" y="1996145"/>
                    <a:pt x="3016744" y="1988967"/>
                  </a:cubicBezTo>
                  <a:cubicBezTo>
                    <a:pt x="3011801" y="1981789"/>
                    <a:pt x="3025954" y="1978878"/>
                    <a:pt x="3028256" y="1973257"/>
                  </a:cubicBezTo>
                  <a:cubicBezTo>
                    <a:pt x="3030559" y="1967569"/>
                    <a:pt x="3030694" y="1961475"/>
                    <a:pt x="3032251" y="1958089"/>
                  </a:cubicBezTo>
                  <a:cubicBezTo>
                    <a:pt x="3033741" y="1954704"/>
                    <a:pt x="3034757" y="1948474"/>
                    <a:pt x="3031710" y="1942786"/>
                  </a:cubicBezTo>
                  <a:cubicBezTo>
                    <a:pt x="3028662" y="1937166"/>
                    <a:pt x="3012614" y="1940619"/>
                    <a:pt x="3010989" y="1943531"/>
                  </a:cubicBezTo>
                  <a:cubicBezTo>
                    <a:pt x="3007535" y="1949693"/>
                    <a:pt x="3014307" y="1949422"/>
                    <a:pt x="3004894" y="1957344"/>
                  </a:cubicBezTo>
                  <a:cubicBezTo>
                    <a:pt x="2995482" y="1965267"/>
                    <a:pt x="2991352" y="1971429"/>
                    <a:pt x="2988711" y="1975153"/>
                  </a:cubicBezTo>
                  <a:cubicBezTo>
                    <a:pt x="2986070" y="1978945"/>
                    <a:pt x="2974897" y="1988425"/>
                    <a:pt x="2977538" y="1993369"/>
                  </a:cubicBezTo>
                  <a:cubicBezTo>
                    <a:pt x="2977809" y="1993910"/>
                    <a:pt x="2978283" y="1994317"/>
                    <a:pt x="2978757" y="1994655"/>
                  </a:cubicBezTo>
                  <a:cubicBezTo>
                    <a:pt x="2975168" y="1996619"/>
                    <a:pt x="2970564" y="1999192"/>
                    <a:pt x="2965214" y="2000614"/>
                  </a:cubicBezTo>
                  <a:cubicBezTo>
                    <a:pt x="2953838" y="2003661"/>
                    <a:pt x="2943748" y="2003526"/>
                    <a:pt x="2931628" y="1999057"/>
                  </a:cubicBezTo>
                  <a:cubicBezTo>
                    <a:pt x="2919439" y="1994520"/>
                    <a:pt x="2912871" y="1985040"/>
                    <a:pt x="2912871" y="1978268"/>
                  </a:cubicBezTo>
                  <a:cubicBezTo>
                    <a:pt x="2912871" y="1971497"/>
                    <a:pt x="2892963" y="1964251"/>
                    <a:pt x="2890728" y="1959714"/>
                  </a:cubicBezTo>
                  <a:cubicBezTo>
                    <a:pt x="2888426" y="1955178"/>
                    <a:pt x="2896010" y="1941973"/>
                    <a:pt x="2897567" y="1929920"/>
                  </a:cubicBezTo>
                  <a:cubicBezTo>
                    <a:pt x="2899057" y="1917867"/>
                    <a:pt x="2894723" y="1913669"/>
                    <a:pt x="2893165" y="1908387"/>
                  </a:cubicBezTo>
                  <a:cubicBezTo>
                    <a:pt x="2891676" y="1903105"/>
                    <a:pt x="2893301" y="1900532"/>
                    <a:pt x="2905490" y="1897485"/>
                  </a:cubicBezTo>
                  <a:cubicBezTo>
                    <a:pt x="2917679" y="1894438"/>
                    <a:pt x="2915173" y="1871821"/>
                    <a:pt x="2915918" y="1864305"/>
                  </a:cubicBezTo>
                  <a:cubicBezTo>
                    <a:pt x="2916663" y="1856789"/>
                    <a:pt x="2904339" y="1843990"/>
                    <a:pt x="2887613" y="1837964"/>
                  </a:cubicBezTo>
                  <a:cubicBezTo>
                    <a:pt x="2870888" y="1831937"/>
                    <a:pt x="2866757" y="1842298"/>
                    <a:pt x="2848474" y="1838573"/>
                  </a:cubicBezTo>
                  <a:cubicBezTo>
                    <a:pt x="2830259" y="1834781"/>
                    <a:pt x="2850370" y="1813045"/>
                    <a:pt x="2861746" y="1800992"/>
                  </a:cubicBezTo>
                  <a:cubicBezTo>
                    <a:pt x="2873122" y="1788938"/>
                    <a:pt x="2875695" y="1788803"/>
                    <a:pt x="2888629" y="1791038"/>
                  </a:cubicBezTo>
                  <a:cubicBezTo>
                    <a:pt x="2901562" y="1793272"/>
                    <a:pt x="2930070" y="1799637"/>
                    <a:pt x="2952822" y="1799637"/>
                  </a:cubicBezTo>
                  <a:cubicBezTo>
                    <a:pt x="2975574" y="1799637"/>
                    <a:pt x="2979434" y="1792189"/>
                    <a:pt x="2989320" y="1797471"/>
                  </a:cubicBezTo>
                  <a:cubicBezTo>
                    <a:pt x="2999207" y="1802752"/>
                    <a:pt x="3049383" y="1808847"/>
                    <a:pt x="3078297" y="1803565"/>
                  </a:cubicBezTo>
                  <a:cubicBezTo>
                    <a:pt x="3107211" y="1798283"/>
                    <a:pt x="3097731" y="1775937"/>
                    <a:pt x="3112222" y="1762327"/>
                  </a:cubicBezTo>
                  <a:cubicBezTo>
                    <a:pt x="3126645" y="1748784"/>
                    <a:pt x="3131318" y="1744856"/>
                    <a:pt x="3151090" y="1742554"/>
                  </a:cubicBezTo>
                  <a:cubicBezTo>
                    <a:pt x="3167748" y="1740658"/>
                    <a:pt x="3177093" y="1747971"/>
                    <a:pt x="3187791" y="1745804"/>
                  </a:cubicBezTo>
                  <a:cubicBezTo>
                    <a:pt x="3183051" y="1749190"/>
                    <a:pt x="3177228" y="1756029"/>
                    <a:pt x="3168493" y="1769098"/>
                  </a:cubicBezTo>
                  <a:cubicBezTo>
                    <a:pt x="3153596" y="1791241"/>
                    <a:pt x="3136261" y="1812503"/>
                    <a:pt x="3131114" y="1823202"/>
                  </a:cubicBezTo>
                  <a:cubicBezTo>
                    <a:pt x="3125968" y="1833969"/>
                    <a:pt x="3119468" y="1846225"/>
                    <a:pt x="3109175" y="1850152"/>
                  </a:cubicBezTo>
                  <a:cubicBezTo>
                    <a:pt x="3098882" y="1854080"/>
                    <a:pt x="3098679" y="1874191"/>
                    <a:pt x="3091298" y="1883807"/>
                  </a:cubicBezTo>
                  <a:cubicBezTo>
                    <a:pt x="3083918" y="1893422"/>
                    <a:pt x="3074234" y="1890984"/>
                    <a:pt x="3073083" y="1898839"/>
                  </a:cubicBezTo>
                  <a:cubicBezTo>
                    <a:pt x="3071932" y="1906762"/>
                    <a:pt x="3056764" y="1922471"/>
                    <a:pt x="3099560" y="1924232"/>
                  </a:cubicBezTo>
                  <a:cubicBezTo>
                    <a:pt x="3142287" y="1925925"/>
                    <a:pt x="3150887" y="1918747"/>
                    <a:pt x="3161721" y="1919289"/>
                  </a:cubicBezTo>
                  <a:cubicBezTo>
                    <a:pt x="3172556" y="1919831"/>
                    <a:pt x="3187724" y="1929446"/>
                    <a:pt x="3200251" y="1927212"/>
                  </a:cubicBezTo>
                  <a:cubicBezTo>
                    <a:pt x="3212778" y="1924977"/>
                    <a:pt x="3227134" y="1917935"/>
                    <a:pt x="3233431" y="1911095"/>
                  </a:cubicBezTo>
                  <a:cubicBezTo>
                    <a:pt x="3239729" y="1904324"/>
                    <a:pt x="3254897" y="1900193"/>
                    <a:pt x="3252662" y="1887192"/>
                  </a:cubicBezTo>
                  <a:cubicBezTo>
                    <a:pt x="3250360" y="1874191"/>
                    <a:pt x="3248532" y="1870196"/>
                    <a:pt x="3252526" y="1858346"/>
                  </a:cubicBezTo>
                  <a:cubicBezTo>
                    <a:pt x="3256522" y="1846496"/>
                    <a:pt x="3256725" y="1820764"/>
                    <a:pt x="3235598" y="1829229"/>
                  </a:cubicBezTo>
                  <a:cubicBezTo>
                    <a:pt x="3214539" y="1837693"/>
                    <a:pt x="3209731" y="1857872"/>
                    <a:pt x="3195511" y="1843178"/>
                  </a:cubicBezTo>
                  <a:cubicBezTo>
                    <a:pt x="3181291" y="1828484"/>
                    <a:pt x="3186302" y="1813248"/>
                    <a:pt x="3183458" y="1807560"/>
                  </a:cubicBezTo>
                  <a:cubicBezTo>
                    <a:pt x="3180614" y="1801872"/>
                    <a:pt x="3185218" y="1791105"/>
                    <a:pt x="3199439" y="1780339"/>
                  </a:cubicBezTo>
                  <a:cubicBezTo>
                    <a:pt x="3213658" y="1769572"/>
                    <a:pt x="3226050" y="1747429"/>
                    <a:pt x="3210070" y="1745195"/>
                  </a:cubicBezTo>
                  <a:cubicBezTo>
                    <a:pt x="3203569" y="1744247"/>
                    <a:pt x="3199235" y="1742486"/>
                    <a:pt x="3194834" y="1742893"/>
                  </a:cubicBezTo>
                  <a:cubicBezTo>
                    <a:pt x="3207564" y="1735241"/>
                    <a:pt x="3207632" y="1721969"/>
                    <a:pt x="3206887" y="1710931"/>
                  </a:cubicBezTo>
                  <a:cubicBezTo>
                    <a:pt x="3206142" y="1699623"/>
                    <a:pt x="3208851" y="1699623"/>
                    <a:pt x="3208106" y="1690549"/>
                  </a:cubicBezTo>
                  <a:cubicBezTo>
                    <a:pt x="3207361" y="1681476"/>
                    <a:pt x="3209257" y="1677887"/>
                    <a:pt x="3212304" y="1665089"/>
                  </a:cubicBezTo>
                  <a:cubicBezTo>
                    <a:pt x="3215351" y="1652291"/>
                    <a:pt x="3206684" y="1644842"/>
                    <a:pt x="3200590" y="1644097"/>
                  </a:cubicBezTo>
                  <a:cubicBezTo>
                    <a:pt x="3194495" y="1643352"/>
                    <a:pt x="3181765" y="1644707"/>
                    <a:pt x="3180275" y="1634143"/>
                  </a:cubicBezTo>
                  <a:cubicBezTo>
                    <a:pt x="3178786" y="1623580"/>
                    <a:pt x="3177905" y="1617011"/>
                    <a:pt x="3173368" y="1617011"/>
                  </a:cubicBezTo>
                  <a:cubicBezTo>
                    <a:pt x="3168831" y="1617011"/>
                    <a:pt x="3150820" y="1622022"/>
                    <a:pt x="3146282" y="1616741"/>
                  </a:cubicBezTo>
                  <a:cubicBezTo>
                    <a:pt x="3141746" y="1611459"/>
                    <a:pt x="3191109" y="1608344"/>
                    <a:pt x="3189620" y="1600828"/>
                  </a:cubicBezTo>
                  <a:cubicBezTo>
                    <a:pt x="3188130" y="1593311"/>
                    <a:pt x="3183932" y="1593582"/>
                    <a:pt x="3180885" y="1588300"/>
                  </a:cubicBezTo>
                  <a:cubicBezTo>
                    <a:pt x="3177838" y="1583019"/>
                    <a:pt x="3165513" y="1578279"/>
                    <a:pt x="3160977" y="1579091"/>
                  </a:cubicBezTo>
                  <a:cubicBezTo>
                    <a:pt x="3156440" y="1579836"/>
                    <a:pt x="3148991" y="1584238"/>
                    <a:pt x="3145199" y="1581935"/>
                  </a:cubicBezTo>
                  <a:cubicBezTo>
                    <a:pt x="3141407" y="1579701"/>
                    <a:pt x="3134094" y="1577534"/>
                    <a:pt x="3131047" y="1572252"/>
                  </a:cubicBezTo>
                  <a:cubicBezTo>
                    <a:pt x="3128000" y="1566970"/>
                    <a:pt x="3114524" y="1556407"/>
                    <a:pt x="3111477" y="1559386"/>
                  </a:cubicBezTo>
                  <a:cubicBezTo>
                    <a:pt x="3111003" y="1559860"/>
                    <a:pt x="3110732" y="1560470"/>
                    <a:pt x="3110529" y="1561079"/>
                  </a:cubicBezTo>
                  <a:cubicBezTo>
                    <a:pt x="3110394" y="1559928"/>
                    <a:pt x="3110191" y="1558506"/>
                    <a:pt x="3109920" y="1556678"/>
                  </a:cubicBezTo>
                  <a:cubicBezTo>
                    <a:pt x="3107618" y="1543135"/>
                    <a:pt x="3105789" y="1529727"/>
                    <a:pt x="3101997" y="1525935"/>
                  </a:cubicBezTo>
                  <a:cubicBezTo>
                    <a:pt x="3098205" y="1522143"/>
                    <a:pt x="3088522" y="1527764"/>
                    <a:pt x="3078636" y="1515710"/>
                  </a:cubicBezTo>
                  <a:cubicBezTo>
                    <a:pt x="3068750" y="1503657"/>
                    <a:pt x="3070916" y="1511106"/>
                    <a:pt x="3069427" y="1505012"/>
                  </a:cubicBezTo>
                  <a:cubicBezTo>
                    <a:pt x="3067937" y="1498985"/>
                    <a:pt x="3054936" y="1494245"/>
                    <a:pt x="3058728" y="1490453"/>
                  </a:cubicBezTo>
                  <a:cubicBezTo>
                    <a:pt x="3062520" y="1486661"/>
                    <a:pt x="3068953" y="1484020"/>
                    <a:pt x="3072000" y="1481786"/>
                  </a:cubicBezTo>
                  <a:cubicBezTo>
                    <a:pt x="3075047" y="1479551"/>
                    <a:pt x="3081006" y="1477181"/>
                    <a:pt x="3081751" y="1471154"/>
                  </a:cubicBezTo>
                  <a:cubicBezTo>
                    <a:pt x="3082495" y="1465128"/>
                    <a:pt x="3085678" y="1471696"/>
                    <a:pt x="3085678" y="1464925"/>
                  </a:cubicBezTo>
                  <a:cubicBezTo>
                    <a:pt x="3085678" y="1458153"/>
                    <a:pt x="3069020" y="1455445"/>
                    <a:pt x="3066718" y="1452465"/>
                  </a:cubicBezTo>
                  <a:cubicBezTo>
                    <a:pt x="3064416" y="1449418"/>
                    <a:pt x="3075724" y="1443188"/>
                    <a:pt x="3078771" y="1439396"/>
                  </a:cubicBezTo>
                  <a:cubicBezTo>
                    <a:pt x="3081818" y="1435604"/>
                    <a:pt x="3069697" y="1429374"/>
                    <a:pt x="3067395" y="1425650"/>
                  </a:cubicBezTo>
                  <a:cubicBezTo>
                    <a:pt x="3065093" y="1421858"/>
                    <a:pt x="3074167" y="1412243"/>
                    <a:pt x="3074167" y="1407706"/>
                  </a:cubicBezTo>
                  <a:cubicBezTo>
                    <a:pt x="3074167" y="1403169"/>
                    <a:pt x="3060488" y="1401476"/>
                    <a:pt x="3055207" y="1399986"/>
                  </a:cubicBezTo>
                  <a:cubicBezTo>
                    <a:pt x="3049857" y="1398497"/>
                    <a:pt x="3051618" y="1393215"/>
                    <a:pt x="3053920" y="1388746"/>
                  </a:cubicBezTo>
                  <a:cubicBezTo>
                    <a:pt x="3056222" y="1384209"/>
                    <a:pt x="3054936" y="1379875"/>
                    <a:pt x="3054936" y="1373849"/>
                  </a:cubicBezTo>
                  <a:cubicBezTo>
                    <a:pt x="3054936" y="1367822"/>
                    <a:pt x="3053649" y="1362473"/>
                    <a:pt x="3051347" y="1357936"/>
                  </a:cubicBezTo>
                  <a:cubicBezTo>
                    <a:pt x="3049044" y="1353399"/>
                    <a:pt x="3043018" y="1346018"/>
                    <a:pt x="3041460" y="1342294"/>
                  </a:cubicBezTo>
                  <a:cubicBezTo>
                    <a:pt x="3039971" y="1338502"/>
                    <a:pt x="3036043" y="1328954"/>
                    <a:pt x="3035299" y="1322927"/>
                  </a:cubicBezTo>
                  <a:cubicBezTo>
                    <a:pt x="3034553" y="1316901"/>
                    <a:pt x="3039158" y="1312025"/>
                    <a:pt x="3036856" y="1307488"/>
                  </a:cubicBezTo>
                  <a:cubicBezTo>
                    <a:pt x="3034553" y="1302952"/>
                    <a:pt x="3030491" y="1289341"/>
                    <a:pt x="3035840" y="1281080"/>
                  </a:cubicBezTo>
                  <a:cubicBezTo>
                    <a:pt x="3041190" y="1272819"/>
                    <a:pt x="3039294" y="1274444"/>
                    <a:pt x="3030965" y="1275189"/>
                  </a:cubicBezTo>
                  <a:cubicBezTo>
                    <a:pt x="3022636" y="1275934"/>
                    <a:pt x="3021891" y="1296722"/>
                    <a:pt x="3008958" y="1309520"/>
                  </a:cubicBezTo>
                  <a:cubicBezTo>
                    <a:pt x="2996024" y="1322318"/>
                    <a:pt x="2990878" y="1329225"/>
                    <a:pt x="2982549" y="1345070"/>
                  </a:cubicBezTo>
                  <a:cubicBezTo>
                    <a:pt x="2974220" y="1360915"/>
                    <a:pt x="2968938" y="1359155"/>
                    <a:pt x="2959052" y="1362879"/>
                  </a:cubicBezTo>
                  <a:cubicBezTo>
                    <a:pt x="2949166" y="1366671"/>
                    <a:pt x="2946051" y="1380349"/>
                    <a:pt x="2936909" y="1384886"/>
                  </a:cubicBezTo>
                  <a:cubicBezTo>
                    <a:pt x="2927768" y="1389423"/>
                    <a:pt x="2917272" y="1401273"/>
                    <a:pt x="2915038" y="1399716"/>
                  </a:cubicBezTo>
                  <a:cubicBezTo>
                    <a:pt x="2912735" y="1398226"/>
                    <a:pt x="2915038" y="1385767"/>
                    <a:pt x="2908943" y="1386511"/>
                  </a:cubicBezTo>
                  <a:cubicBezTo>
                    <a:pt x="2902849" y="1387256"/>
                    <a:pt x="2888900" y="1370598"/>
                    <a:pt x="2886597" y="1359290"/>
                  </a:cubicBezTo>
                  <a:cubicBezTo>
                    <a:pt x="2884295" y="1347982"/>
                    <a:pt x="2886191" y="1344731"/>
                    <a:pt x="2888493" y="1338705"/>
                  </a:cubicBezTo>
                  <a:cubicBezTo>
                    <a:pt x="2890796" y="1332678"/>
                    <a:pt x="2890999" y="1317510"/>
                    <a:pt x="2893301" y="1304712"/>
                  </a:cubicBezTo>
                  <a:cubicBezTo>
                    <a:pt x="2895604" y="1291914"/>
                    <a:pt x="2877523" y="1298415"/>
                    <a:pt x="2876034" y="1294623"/>
                  </a:cubicBezTo>
                  <a:cubicBezTo>
                    <a:pt x="2874544" y="1290831"/>
                    <a:pt x="2879826" y="1284601"/>
                    <a:pt x="2885920" y="1279387"/>
                  </a:cubicBezTo>
                  <a:cubicBezTo>
                    <a:pt x="2892014" y="1274105"/>
                    <a:pt x="2890254" y="1265844"/>
                    <a:pt x="2890999" y="1260562"/>
                  </a:cubicBezTo>
                  <a:cubicBezTo>
                    <a:pt x="2891744" y="1255281"/>
                    <a:pt x="2894452" y="1249389"/>
                    <a:pt x="2898989" y="1244852"/>
                  </a:cubicBezTo>
                  <a:cubicBezTo>
                    <a:pt x="2903526" y="1240316"/>
                    <a:pt x="2900140" y="1241128"/>
                    <a:pt x="2894791" y="1235102"/>
                  </a:cubicBezTo>
                  <a:cubicBezTo>
                    <a:pt x="2889441" y="1229075"/>
                    <a:pt x="2893843" y="1236321"/>
                    <a:pt x="2890051" y="1238555"/>
                  </a:cubicBezTo>
                  <a:cubicBezTo>
                    <a:pt x="2886259" y="1240790"/>
                    <a:pt x="2883821" y="1236727"/>
                    <a:pt x="2883821" y="1232935"/>
                  </a:cubicBezTo>
                  <a:cubicBezTo>
                    <a:pt x="2883821" y="1229143"/>
                    <a:pt x="2881383" y="1230971"/>
                    <a:pt x="2877591" y="1227992"/>
                  </a:cubicBezTo>
                  <a:cubicBezTo>
                    <a:pt x="2873799" y="1225012"/>
                    <a:pt x="2866554" y="1229075"/>
                    <a:pt x="2861272" y="1227585"/>
                  </a:cubicBezTo>
                  <a:cubicBezTo>
                    <a:pt x="2855923" y="1226096"/>
                    <a:pt x="2842312" y="1210589"/>
                    <a:pt x="2840755" y="1207610"/>
                  </a:cubicBezTo>
                  <a:cubicBezTo>
                    <a:pt x="2839265" y="1204562"/>
                    <a:pt x="2840145" y="1199213"/>
                    <a:pt x="2837843" y="1192442"/>
                  </a:cubicBezTo>
                  <a:cubicBezTo>
                    <a:pt x="2835541" y="1185670"/>
                    <a:pt x="2830191" y="1181878"/>
                    <a:pt x="2828634" y="1177409"/>
                  </a:cubicBezTo>
                  <a:cubicBezTo>
                    <a:pt x="2827144" y="1172872"/>
                    <a:pt x="2824300" y="1161157"/>
                    <a:pt x="2820508" y="1152829"/>
                  </a:cubicBezTo>
                  <a:cubicBezTo>
                    <a:pt x="2816716" y="1144567"/>
                    <a:pt x="2807101" y="1144364"/>
                    <a:pt x="2797959" y="1144364"/>
                  </a:cubicBezTo>
                  <a:cubicBezTo>
                    <a:pt x="2788818" y="1144364"/>
                    <a:pt x="2787599" y="1135968"/>
                    <a:pt x="2782249" y="1133665"/>
                  </a:cubicBezTo>
                  <a:cubicBezTo>
                    <a:pt x="2776900" y="1131431"/>
                    <a:pt x="2760716" y="1144229"/>
                    <a:pt x="2756111" y="1144229"/>
                  </a:cubicBezTo>
                  <a:cubicBezTo>
                    <a:pt x="2751575" y="1144229"/>
                    <a:pt x="2746090" y="1143890"/>
                    <a:pt x="2737693" y="1136374"/>
                  </a:cubicBezTo>
                  <a:cubicBezTo>
                    <a:pt x="2729364" y="1128858"/>
                    <a:pt x="2722254" y="1112877"/>
                    <a:pt x="2707086" y="1110643"/>
                  </a:cubicBezTo>
                  <a:cubicBezTo>
                    <a:pt x="2691918" y="1108408"/>
                    <a:pt x="2681964" y="1123102"/>
                    <a:pt x="2673635" y="1130618"/>
                  </a:cubicBezTo>
                  <a:cubicBezTo>
                    <a:pt x="2665306" y="1138135"/>
                    <a:pt x="2677698" y="1160142"/>
                    <a:pt x="2680000" y="1168471"/>
                  </a:cubicBezTo>
                  <a:cubicBezTo>
                    <a:pt x="2682303" y="1176732"/>
                    <a:pt x="2677766" y="1177070"/>
                    <a:pt x="2673229" y="1181607"/>
                  </a:cubicBezTo>
                  <a:cubicBezTo>
                    <a:pt x="2668692" y="1186144"/>
                    <a:pt x="2656232" y="1190952"/>
                    <a:pt x="2647904" y="1199958"/>
                  </a:cubicBezTo>
                  <a:cubicBezTo>
                    <a:pt x="2639575" y="1209032"/>
                    <a:pt x="2651289" y="1229752"/>
                    <a:pt x="2654337" y="1229752"/>
                  </a:cubicBezTo>
                  <a:cubicBezTo>
                    <a:pt x="2657384" y="1229752"/>
                    <a:pt x="2657925" y="1224200"/>
                    <a:pt x="2659483" y="1229481"/>
                  </a:cubicBezTo>
                  <a:cubicBezTo>
                    <a:pt x="2660973" y="1234763"/>
                    <a:pt x="2663681" y="1239639"/>
                    <a:pt x="2660634" y="1250947"/>
                  </a:cubicBezTo>
                  <a:cubicBezTo>
                    <a:pt x="2657587" y="1262255"/>
                    <a:pt x="2657587" y="1268891"/>
                    <a:pt x="2659889" y="1276407"/>
                  </a:cubicBezTo>
                  <a:cubicBezTo>
                    <a:pt x="2662191" y="1283924"/>
                    <a:pt x="2664088" y="1286903"/>
                    <a:pt x="2658738" y="1291440"/>
                  </a:cubicBezTo>
                  <a:cubicBezTo>
                    <a:pt x="2653389" y="1295977"/>
                    <a:pt x="2644247" y="1278710"/>
                    <a:pt x="2638898" y="1281012"/>
                  </a:cubicBezTo>
                  <a:cubicBezTo>
                    <a:pt x="2633548" y="1283247"/>
                    <a:pt x="2635512" y="1310874"/>
                    <a:pt x="2629824" y="1315140"/>
                  </a:cubicBezTo>
                  <a:cubicBezTo>
                    <a:pt x="2624136" y="1319406"/>
                    <a:pt x="2608291" y="1320964"/>
                    <a:pt x="2605988" y="1324959"/>
                  </a:cubicBezTo>
                  <a:cubicBezTo>
                    <a:pt x="2603686" y="1328886"/>
                    <a:pt x="2596914" y="1349201"/>
                    <a:pt x="2602061" y="1357936"/>
                  </a:cubicBezTo>
                  <a:cubicBezTo>
                    <a:pt x="2607207" y="1366671"/>
                    <a:pt x="2627996" y="1370666"/>
                    <a:pt x="2633345" y="1384954"/>
                  </a:cubicBezTo>
                  <a:cubicBezTo>
                    <a:pt x="2638695" y="1399309"/>
                    <a:pt x="2624407" y="1429307"/>
                    <a:pt x="2622917" y="1436078"/>
                  </a:cubicBezTo>
                  <a:cubicBezTo>
                    <a:pt x="2621428" y="1442850"/>
                    <a:pt x="2620682" y="1462961"/>
                    <a:pt x="2619870" y="1474269"/>
                  </a:cubicBezTo>
                  <a:cubicBezTo>
                    <a:pt x="2619125" y="1485578"/>
                    <a:pt x="2615536" y="1486322"/>
                    <a:pt x="2604905" y="1495396"/>
                  </a:cubicBezTo>
                  <a:cubicBezTo>
                    <a:pt x="2594274" y="1504470"/>
                    <a:pt x="2543556" y="1528238"/>
                    <a:pt x="2524528" y="1537244"/>
                  </a:cubicBezTo>
                  <a:cubicBezTo>
                    <a:pt x="2505500" y="1546318"/>
                    <a:pt x="2515793" y="1550584"/>
                    <a:pt x="2519585" y="1560402"/>
                  </a:cubicBezTo>
                  <a:cubicBezTo>
                    <a:pt x="2523377" y="1570221"/>
                    <a:pt x="2522632" y="1587285"/>
                    <a:pt x="2522632" y="1592566"/>
                  </a:cubicBezTo>
                  <a:cubicBezTo>
                    <a:pt x="2522632" y="1597848"/>
                    <a:pt x="2509766" y="1613558"/>
                    <a:pt x="2511256" y="1628591"/>
                  </a:cubicBezTo>
                  <a:cubicBezTo>
                    <a:pt x="2512746" y="1643691"/>
                    <a:pt x="2519381" y="1652291"/>
                    <a:pt x="2520126" y="1662109"/>
                  </a:cubicBezTo>
                  <a:cubicBezTo>
                    <a:pt x="2520871" y="1671928"/>
                    <a:pt x="2515183" y="1678835"/>
                    <a:pt x="2509089" y="1684117"/>
                  </a:cubicBezTo>
                  <a:cubicBezTo>
                    <a:pt x="2502995" y="1689398"/>
                    <a:pt x="2506719" y="1704160"/>
                    <a:pt x="2503672" y="1710186"/>
                  </a:cubicBezTo>
                  <a:cubicBezTo>
                    <a:pt x="2500625" y="1716213"/>
                    <a:pt x="2487217" y="1691362"/>
                    <a:pt x="2478076" y="1692852"/>
                  </a:cubicBezTo>
                  <a:cubicBezTo>
                    <a:pt x="2468934" y="1694341"/>
                    <a:pt x="2472997" y="1712421"/>
                    <a:pt x="2467648" y="1715401"/>
                  </a:cubicBezTo>
                  <a:cubicBezTo>
                    <a:pt x="2462298" y="1718448"/>
                    <a:pt x="2459116" y="1715468"/>
                    <a:pt x="2455324" y="1710186"/>
                  </a:cubicBezTo>
                  <a:cubicBezTo>
                    <a:pt x="2451532" y="1704905"/>
                    <a:pt x="2438463" y="1699014"/>
                    <a:pt x="2433926" y="1690008"/>
                  </a:cubicBezTo>
                  <a:cubicBezTo>
                    <a:pt x="2429389" y="1680934"/>
                    <a:pt x="2426816" y="1664005"/>
                    <a:pt x="2416591" y="1648160"/>
                  </a:cubicBezTo>
                  <a:cubicBezTo>
                    <a:pt x="2406298" y="1632315"/>
                    <a:pt x="2404944" y="1622632"/>
                    <a:pt x="2408397" y="1612475"/>
                  </a:cubicBezTo>
                  <a:cubicBezTo>
                    <a:pt x="2411851" y="1602317"/>
                    <a:pt x="2432978" y="1594124"/>
                    <a:pt x="2439817" y="1583967"/>
                  </a:cubicBezTo>
                  <a:cubicBezTo>
                    <a:pt x="2446656" y="1573810"/>
                    <a:pt x="2419570" y="1553563"/>
                    <a:pt x="2422956" y="1543406"/>
                  </a:cubicBezTo>
                  <a:cubicBezTo>
                    <a:pt x="2426410" y="1533249"/>
                    <a:pt x="2448417" y="1512460"/>
                    <a:pt x="2442661" y="1510158"/>
                  </a:cubicBezTo>
                  <a:cubicBezTo>
                    <a:pt x="2436973" y="1507923"/>
                    <a:pt x="2399188" y="1512122"/>
                    <a:pt x="2383208" y="1510971"/>
                  </a:cubicBezTo>
                  <a:cubicBezTo>
                    <a:pt x="2367227" y="1509819"/>
                    <a:pt x="2349621" y="1504673"/>
                    <a:pt x="2339396" y="1492214"/>
                  </a:cubicBezTo>
                  <a:cubicBezTo>
                    <a:pt x="2329104" y="1479754"/>
                    <a:pt x="2308857" y="1463706"/>
                    <a:pt x="2303169" y="1451314"/>
                  </a:cubicBezTo>
                  <a:cubicBezTo>
                    <a:pt x="2297481" y="1438855"/>
                    <a:pt x="2272698" y="1414477"/>
                    <a:pt x="2263556" y="1406555"/>
                  </a:cubicBezTo>
                  <a:cubicBezTo>
                    <a:pt x="2254415" y="1398632"/>
                    <a:pt x="2229293" y="1380214"/>
                    <a:pt x="2199634" y="1389288"/>
                  </a:cubicBezTo>
                  <a:cubicBezTo>
                    <a:pt x="2169975" y="1398361"/>
                    <a:pt x="2155281" y="1396533"/>
                    <a:pt x="2165573" y="1388610"/>
                  </a:cubicBezTo>
                  <a:cubicBezTo>
                    <a:pt x="2175866" y="1380688"/>
                    <a:pt x="2185684" y="1361118"/>
                    <a:pt x="2185684" y="1348727"/>
                  </a:cubicBezTo>
                  <a:cubicBezTo>
                    <a:pt x="2185684" y="1336267"/>
                    <a:pt x="2172006" y="1301056"/>
                    <a:pt x="2162865" y="1296519"/>
                  </a:cubicBezTo>
                  <a:cubicBezTo>
                    <a:pt x="2153723" y="1291982"/>
                    <a:pt x="2142212" y="1293201"/>
                    <a:pt x="2135373" y="1263813"/>
                  </a:cubicBezTo>
                  <a:cubicBezTo>
                    <a:pt x="2131648" y="1247629"/>
                    <a:pt x="2136591" y="1217496"/>
                    <a:pt x="2153588" y="1191697"/>
                  </a:cubicBezTo>
                  <a:cubicBezTo>
                    <a:pt x="2167537" y="1170502"/>
                    <a:pt x="2185075" y="1149714"/>
                    <a:pt x="2196383" y="1131837"/>
                  </a:cubicBezTo>
                  <a:cubicBezTo>
                    <a:pt x="2221438" y="1092292"/>
                    <a:pt x="2234033" y="1099063"/>
                    <a:pt x="2253399" y="1091208"/>
                  </a:cubicBezTo>
                  <a:cubicBezTo>
                    <a:pt x="2272765" y="1083286"/>
                    <a:pt x="2281839" y="1082270"/>
                    <a:pt x="2285293" y="1072113"/>
                  </a:cubicBezTo>
                  <a:cubicBezTo>
                    <a:pt x="2288746" y="1061956"/>
                    <a:pt x="2301070" y="1051189"/>
                    <a:pt x="2314748" y="1056877"/>
                  </a:cubicBezTo>
                  <a:cubicBezTo>
                    <a:pt x="2328427" y="1062497"/>
                    <a:pt x="2338651" y="1053559"/>
                    <a:pt x="2339803" y="1036630"/>
                  </a:cubicBezTo>
                  <a:cubicBezTo>
                    <a:pt x="2340954" y="1019702"/>
                    <a:pt x="2356122" y="1013540"/>
                    <a:pt x="2364112" y="1011305"/>
                  </a:cubicBezTo>
                  <a:cubicBezTo>
                    <a:pt x="2372102" y="1009071"/>
                    <a:pt x="2357679" y="994038"/>
                    <a:pt x="2370206" y="982730"/>
                  </a:cubicBezTo>
                  <a:cubicBezTo>
                    <a:pt x="2382734" y="971422"/>
                    <a:pt x="2395735" y="979750"/>
                    <a:pt x="2403725" y="988824"/>
                  </a:cubicBezTo>
                  <a:cubicBezTo>
                    <a:pt x="2411715" y="997898"/>
                    <a:pt x="2421195" y="1006159"/>
                    <a:pt x="2429186" y="992616"/>
                  </a:cubicBezTo>
                  <a:cubicBezTo>
                    <a:pt x="2437176" y="979073"/>
                    <a:pt x="2475029" y="949888"/>
                    <a:pt x="2489858" y="948737"/>
                  </a:cubicBezTo>
                  <a:cubicBezTo>
                    <a:pt x="2504688" y="947586"/>
                    <a:pt x="2493921" y="954628"/>
                    <a:pt x="2488233" y="962551"/>
                  </a:cubicBezTo>
                  <a:cubicBezTo>
                    <a:pt x="2482545" y="970473"/>
                    <a:pt x="2489181" y="993903"/>
                    <a:pt x="2478956" y="1002976"/>
                  </a:cubicBezTo>
                  <a:cubicBezTo>
                    <a:pt x="2468663" y="1012050"/>
                    <a:pt x="2461892" y="1008258"/>
                    <a:pt x="2460741" y="1021869"/>
                  </a:cubicBezTo>
                  <a:cubicBezTo>
                    <a:pt x="2459590" y="1035412"/>
                    <a:pt x="2476518" y="1027692"/>
                    <a:pt x="2489046" y="1031078"/>
                  </a:cubicBezTo>
                  <a:cubicBezTo>
                    <a:pt x="2501573" y="1034464"/>
                    <a:pt x="2487082" y="1049835"/>
                    <a:pt x="2496223" y="1056606"/>
                  </a:cubicBezTo>
                  <a:cubicBezTo>
                    <a:pt x="2505365" y="1063378"/>
                    <a:pt x="2517892" y="1065883"/>
                    <a:pt x="2529336" y="1053424"/>
                  </a:cubicBezTo>
                  <a:cubicBezTo>
                    <a:pt x="2540712" y="1040964"/>
                    <a:pt x="2544504" y="1039949"/>
                    <a:pt x="2558182" y="1029791"/>
                  </a:cubicBezTo>
                  <a:cubicBezTo>
                    <a:pt x="2562177" y="1026812"/>
                    <a:pt x="2563870" y="1024645"/>
                    <a:pt x="2564412" y="1023087"/>
                  </a:cubicBezTo>
                  <a:cubicBezTo>
                    <a:pt x="2570371" y="1025322"/>
                    <a:pt x="2585132" y="1025525"/>
                    <a:pt x="2584117" y="1030469"/>
                  </a:cubicBezTo>
                  <a:cubicBezTo>
                    <a:pt x="2582966" y="1036089"/>
                    <a:pt x="2586216" y="1038594"/>
                    <a:pt x="2596441" y="1040829"/>
                  </a:cubicBezTo>
                  <a:cubicBezTo>
                    <a:pt x="2606733" y="1043063"/>
                    <a:pt x="2608223" y="1054372"/>
                    <a:pt x="2615062" y="1053221"/>
                  </a:cubicBezTo>
                  <a:cubicBezTo>
                    <a:pt x="2620276" y="1052340"/>
                    <a:pt x="2628266" y="1048819"/>
                    <a:pt x="2635715" y="1040423"/>
                  </a:cubicBezTo>
                  <a:cubicBezTo>
                    <a:pt x="2639101" y="1042454"/>
                    <a:pt x="2644382" y="1051866"/>
                    <a:pt x="2647091" y="1054169"/>
                  </a:cubicBezTo>
                  <a:cubicBezTo>
                    <a:pt x="2651628" y="1058096"/>
                    <a:pt x="2651831" y="1064123"/>
                    <a:pt x="2658129" y="1070894"/>
                  </a:cubicBezTo>
                  <a:cubicBezTo>
                    <a:pt x="2664426" y="1077666"/>
                    <a:pt x="2673229" y="1073941"/>
                    <a:pt x="2684605" y="1075634"/>
                  </a:cubicBezTo>
                  <a:cubicBezTo>
                    <a:pt x="2695981" y="1077327"/>
                    <a:pt x="2702278" y="1066763"/>
                    <a:pt x="2712029" y="1066222"/>
                  </a:cubicBezTo>
                  <a:cubicBezTo>
                    <a:pt x="2721713" y="1065680"/>
                    <a:pt x="2730651" y="1069946"/>
                    <a:pt x="2738099" y="1065409"/>
                  </a:cubicBezTo>
                  <a:cubicBezTo>
                    <a:pt x="2742501" y="1062701"/>
                    <a:pt x="2741621" y="1055658"/>
                    <a:pt x="2741621" y="1047600"/>
                  </a:cubicBezTo>
                  <a:cubicBezTo>
                    <a:pt x="2741485" y="1048345"/>
                    <a:pt x="2741417" y="1049158"/>
                    <a:pt x="2741147" y="1049835"/>
                  </a:cubicBezTo>
                  <a:cubicBezTo>
                    <a:pt x="2737693" y="1058299"/>
                    <a:pt x="2726791" y="1053627"/>
                    <a:pt x="2722254" y="1056403"/>
                  </a:cubicBezTo>
                  <a:cubicBezTo>
                    <a:pt x="2717717" y="1059247"/>
                    <a:pt x="2705732" y="1069472"/>
                    <a:pt x="2701195" y="1067237"/>
                  </a:cubicBezTo>
                  <a:cubicBezTo>
                    <a:pt x="2696658" y="1065003"/>
                    <a:pt x="2691173" y="1063784"/>
                    <a:pt x="2681490" y="1063784"/>
                  </a:cubicBezTo>
                  <a:cubicBezTo>
                    <a:pt x="2671807" y="1063784"/>
                    <a:pt x="2670182" y="1049022"/>
                    <a:pt x="2663952" y="1045637"/>
                  </a:cubicBezTo>
                  <a:cubicBezTo>
                    <a:pt x="2658941" y="1042928"/>
                    <a:pt x="2655691" y="1038797"/>
                    <a:pt x="2650477" y="1035141"/>
                  </a:cubicBezTo>
                  <a:cubicBezTo>
                    <a:pt x="2653321" y="1022952"/>
                    <a:pt x="2633616" y="1020447"/>
                    <a:pt x="2631517" y="1015165"/>
                  </a:cubicBezTo>
                  <a:cubicBezTo>
                    <a:pt x="2629214" y="1009545"/>
                    <a:pt x="2629282" y="997018"/>
                    <a:pt x="2634970" y="985709"/>
                  </a:cubicBezTo>
                  <a:cubicBezTo>
                    <a:pt x="2640658" y="974401"/>
                    <a:pt x="2613166" y="964311"/>
                    <a:pt x="2607478" y="949550"/>
                  </a:cubicBezTo>
                  <a:cubicBezTo>
                    <a:pt x="2601790" y="934856"/>
                    <a:pt x="2585674" y="941288"/>
                    <a:pt x="2567391" y="934517"/>
                  </a:cubicBezTo>
                  <a:cubicBezTo>
                    <a:pt x="2549176" y="927746"/>
                    <a:pt x="2558250" y="907770"/>
                    <a:pt x="2552562" y="900998"/>
                  </a:cubicBezTo>
                  <a:cubicBezTo>
                    <a:pt x="2546874" y="894227"/>
                    <a:pt x="2519788" y="870188"/>
                    <a:pt x="2517485" y="853260"/>
                  </a:cubicBezTo>
                  <a:cubicBezTo>
                    <a:pt x="2515183" y="836331"/>
                    <a:pt x="2546400" y="853395"/>
                    <a:pt x="2554390" y="853395"/>
                  </a:cubicBezTo>
                  <a:cubicBezTo>
                    <a:pt x="2562380" y="853395"/>
                    <a:pt x="2575178" y="866328"/>
                    <a:pt x="2594545" y="877637"/>
                  </a:cubicBezTo>
                  <a:cubicBezTo>
                    <a:pt x="2613911" y="888945"/>
                    <a:pt x="2624610" y="868021"/>
                    <a:pt x="2638288" y="863485"/>
                  </a:cubicBezTo>
                  <a:cubicBezTo>
                    <a:pt x="2651966" y="858948"/>
                    <a:pt x="2659212" y="845405"/>
                    <a:pt x="2667202" y="838565"/>
                  </a:cubicBezTo>
                  <a:cubicBezTo>
                    <a:pt x="2675192" y="831794"/>
                    <a:pt x="2685147" y="842696"/>
                    <a:pt x="2695372" y="838227"/>
                  </a:cubicBezTo>
                  <a:cubicBezTo>
                    <a:pt x="2705664" y="833690"/>
                    <a:pt x="2706409" y="794416"/>
                    <a:pt x="2703023" y="788728"/>
                  </a:cubicBezTo>
                  <a:cubicBezTo>
                    <a:pt x="2699570" y="783108"/>
                    <a:pt x="2683386" y="762319"/>
                    <a:pt x="2684470" y="752162"/>
                  </a:cubicBezTo>
                  <a:cubicBezTo>
                    <a:pt x="2685621" y="742005"/>
                    <a:pt x="2712977" y="740041"/>
                    <a:pt x="2726656" y="736655"/>
                  </a:cubicBezTo>
                  <a:cubicBezTo>
                    <a:pt x="2740334" y="733270"/>
                    <a:pt x="2743787" y="725753"/>
                    <a:pt x="2743787" y="718982"/>
                  </a:cubicBezTo>
                  <a:cubicBezTo>
                    <a:pt x="2743787" y="712210"/>
                    <a:pt x="2743314" y="709095"/>
                    <a:pt x="2751304" y="692099"/>
                  </a:cubicBezTo>
                  <a:cubicBezTo>
                    <a:pt x="2759294" y="675171"/>
                    <a:pt x="2735256" y="683025"/>
                    <a:pt x="2726182" y="669415"/>
                  </a:cubicBezTo>
                  <a:cubicBezTo>
                    <a:pt x="2717040" y="655872"/>
                    <a:pt x="2716295" y="644564"/>
                    <a:pt x="2725437" y="636641"/>
                  </a:cubicBezTo>
                  <a:cubicBezTo>
                    <a:pt x="2734578" y="628718"/>
                    <a:pt x="2746225" y="636167"/>
                    <a:pt x="2757601" y="639553"/>
                  </a:cubicBezTo>
                  <a:cubicBezTo>
                    <a:pt x="2768977" y="642938"/>
                    <a:pt x="2780692" y="638943"/>
                    <a:pt x="2790985" y="643480"/>
                  </a:cubicBezTo>
                  <a:cubicBezTo>
                    <a:pt x="2801277" y="648017"/>
                    <a:pt x="2809944" y="657159"/>
                    <a:pt x="2831613" y="656007"/>
                  </a:cubicBezTo>
                  <a:cubicBezTo>
                    <a:pt x="2853282" y="654856"/>
                    <a:pt x="2841296" y="635558"/>
                    <a:pt x="2848136" y="629937"/>
                  </a:cubicBezTo>
                  <a:cubicBezTo>
                    <a:pt x="2854975" y="624317"/>
                    <a:pt x="2862627" y="617207"/>
                    <a:pt x="2871700" y="627364"/>
                  </a:cubicBezTo>
                  <a:cubicBezTo>
                    <a:pt x="2880842" y="637521"/>
                    <a:pt x="2867773" y="657159"/>
                    <a:pt x="2874612" y="667383"/>
                  </a:cubicBezTo>
                  <a:cubicBezTo>
                    <a:pt x="2881451" y="677540"/>
                    <a:pt x="2866147" y="688239"/>
                    <a:pt x="2869533" y="695011"/>
                  </a:cubicBezTo>
                  <a:cubicBezTo>
                    <a:pt x="2872987" y="701782"/>
                    <a:pt x="2886123" y="704829"/>
                    <a:pt x="2880503" y="716815"/>
                  </a:cubicBezTo>
                  <a:cubicBezTo>
                    <a:pt x="2875492" y="727582"/>
                    <a:pt x="2861137" y="737807"/>
                    <a:pt x="2874815" y="740041"/>
                  </a:cubicBezTo>
                  <a:cubicBezTo>
                    <a:pt x="2888493" y="742275"/>
                    <a:pt x="2909553" y="740447"/>
                    <a:pt x="2909553" y="747219"/>
                  </a:cubicBezTo>
                  <a:cubicBezTo>
                    <a:pt x="2909553" y="753990"/>
                    <a:pt x="2912532" y="759949"/>
                    <a:pt x="2920455" y="770106"/>
                  </a:cubicBezTo>
                  <a:cubicBezTo>
                    <a:pt x="2928445" y="780263"/>
                    <a:pt x="2930273" y="789676"/>
                    <a:pt x="2943951" y="796447"/>
                  </a:cubicBezTo>
                  <a:cubicBezTo>
                    <a:pt x="2957630" y="803219"/>
                    <a:pt x="2950384" y="800104"/>
                    <a:pt x="2943545" y="814798"/>
                  </a:cubicBezTo>
                  <a:cubicBezTo>
                    <a:pt x="2936706" y="829492"/>
                    <a:pt x="2937180" y="851228"/>
                    <a:pt x="2937180" y="858000"/>
                  </a:cubicBezTo>
                  <a:cubicBezTo>
                    <a:pt x="2937180" y="864771"/>
                    <a:pt x="2921741" y="869037"/>
                    <a:pt x="2912600" y="874725"/>
                  </a:cubicBezTo>
                  <a:cubicBezTo>
                    <a:pt x="2903458" y="880345"/>
                    <a:pt x="2895265" y="882919"/>
                    <a:pt x="2886123" y="889690"/>
                  </a:cubicBezTo>
                  <a:cubicBezTo>
                    <a:pt x="2876982" y="896462"/>
                    <a:pt x="2872716" y="910682"/>
                    <a:pt x="2863574" y="924224"/>
                  </a:cubicBezTo>
                  <a:cubicBezTo>
                    <a:pt x="2854433" y="937767"/>
                    <a:pt x="2867773" y="934923"/>
                    <a:pt x="2868924" y="943929"/>
                  </a:cubicBezTo>
                  <a:cubicBezTo>
                    <a:pt x="2870075" y="953003"/>
                    <a:pt x="2862085" y="962280"/>
                    <a:pt x="2855246" y="962280"/>
                  </a:cubicBezTo>
                  <a:cubicBezTo>
                    <a:pt x="2848406" y="962280"/>
                    <a:pt x="2832155" y="967697"/>
                    <a:pt x="2819560" y="969999"/>
                  </a:cubicBezTo>
                  <a:cubicBezTo>
                    <a:pt x="2807033" y="972234"/>
                    <a:pt x="2796943" y="951446"/>
                    <a:pt x="2785567" y="946909"/>
                  </a:cubicBezTo>
                  <a:cubicBezTo>
                    <a:pt x="2774191" y="942372"/>
                    <a:pt x="2765592" y="944268"/>
                    <a:pt x="2762206" y="953342"/>
                  </a:cubicBezTo>
                  <a:cubicBezTo>
                    <a:pt x="2758820" y="962415"/>
                    <a:pt x="2746835" y="962280"/>
                    <a:pt x="2728552" y="973588"/>
                  </a:cubicBezTo>
                  <a:cubicBezTo>
                    <a:pt x="2713451" y="982933"/>
                    <a:pt x="2737558" y="1013337"/>
                    <a:pt x="2746428" y="1022817"/>
                  </a:cubicBezTo>
                  <a:cubicBezTo>
                    <a:pt x="2746632" y="1021327"/>
                    <a:pt x="2746835" y="1020108"/>
                    <a:pt x="2746902" y="1019634"/>
                  </a:cubicBezTo>
                  <a:cubicBezTo>
                    <a:pt x="2752319" y="1018415"/>
                    <a:pt x="2768503" y="1026338"/>
                    <a:pt x="2773582" y="1025458"/>
                  </a:cubicBezTo>
                  <a:cubicBezTo>
                    <a:pt x="2779879" y="1024307"/>
                    <a:pt x="2778254" y="1014149"/>
                    <a:pt x="2791933" y="1026609"/>
                  </a:cubicBezTo>
                  <a:cubicBezTo>
                    <a:pt x="2805611" y="1039068"/>
                    <a:pt x="2821998" y="1026676"/>
                    <a:pt x="2823691" y="1021530"/>
                  </a:cubicBezTo>
                  <a:cubicBezTo>
                    <a:pt x="2825384" y="1016452"/>
                    <a:pt x="2828837" y="1014556"/>
                    <a:pt x="2832222" y="1017399"/>
                  </a:cubicBezTo>
                  <a:cubicBezTo>
                    <a:pt x="2832494" y="1017603"/>
                    <a:pt x="2832629" y="1017874"/>
                    <a:pt x="2832764" y="1018077"/>
                  </a:cubicBezTo>
                  <a:cubicBezTo>
                    <a:pt x="2836286" y="1014082"/>
                    <a:pt x="2842515" y="1005956"/>
                    <a:pt x="2852334" y="1008800"/>
                  </a:cubicBezTo>
                  <a:cubicBezTo>
                    <a:pt x="2864319" y="1012186"/>
                    <a:pt x="2851792" y="1041100"/>
                    <a:pt x="2854636" y="1051257"/>
                  </a:cubicBezTo>
                  <a:cubicBezTo>
                    <a:pt x="2857480" y="1061414"/>
                    <a:pt x="2869465" y="1064393"/>
                    <a:pt x="2880300" y="1066696"/>
                  </a:cubicBezTo>
                  <a:cubicBezTo>
                    <a:pt x="2891134" y="1068930"/>
                    <a:pt x="2888561" y="1088906"/>
                    <a:pt x="2884566" y="1098522"/>
                  </a:cubicBezTo>
                  <a:cubicBezTo>
                    <a:pt x="2880571" y="1108137"/>
                    <a:pt x="2890051" y="1117414"/>
                    <a:pt x="2903188" y="1123644"/>
                  </a:cubicBezTo>
                  <a:cubicBezTo>
                    <a:pt x="2916324" y="1129873"/>
                    <a:pt x="2919304" y="1132514"/>
                    <a:pt x="2929529" y="1138135"/>
                  </a:cubicBezTo>
                  <a:cubicBezTo>
                    <a:pt x="2939821" y="1143755"/>
                    <a:pt x="2939686" y="1153980"/>
                    <a:pt x="2953364" y="1161902"/>
                  </a:cubicBezTo>
                  <a:cubicBezTo>
                    <a:pt x="2967042" y="1169825"/>
                    <a:pt x="2967990" y="1171856"/>
                    <a:pt x="2975981" y="1178628"/>
                  </a:cubicBezTo>
                  <a:cubicBezTo>
                    <a:pt x="2983971" y="1185399"/>
                    <a:pt x="3009906" y="1184519"/>
                    <a:pt x="3021282" y="1187905"/>
                  </a:cubicBezTo>
                  <a:cubicBezTo>
                    <a:pt x="3032658" y="1191290"/>
                    <a:pt x="3023990" y="1181878"/>
                    <a:pt x="3023381" y="1171111"/>
                  </a:cubicBezTo>
                  <a:cubicBezTo>
                    <a:pt x="3022839" y="1160345"/>
                    <a:pt x="3008619" y="1150052"/>
                    <a:pt x="2999477" y="1138135"/>
                  </a:cubicBezTo>
                  <a:cubicBezTo>
                    <a:pt x="2990336" y="1126285"/>
                    <a:pt x="2983226" y="1120190"/>
                    <a:pt x="2979231" y="1115112"/>
                  </a:cubicBezTo>
                  <a:cubicBezTo>
                    <a:pt x="2975236" y="1110033"/>
                    <a:pt x="2968667" y="1091885"/>
                    <a:pt x="2966907" y="1077733"/>
                  </a:cubicBezTo>
                  <a:cubicBezTo>
                    <a:pt x="2965214" y="1063581"/>
                    <a:pt x="2969683" y="1072181"/>
                    <a:pt x="2969683" y="1077327"/>
                  </a:cubicBezTo>
                  <a:cubicBezTo>
                    <a:pt x="2969683" y="1082473"/>
                    <a:pt x="2974558" y="1097912"/>
                    <a:pt x="2983700" y="1105225"/>
                  </a:cubicBezTo>
                  <a:cubicBezTo>
                    <a:pt x="2992841" y="1112606"/>
                    <a:pt x="3006249" y="1108882"/>
                    <a:pt x="3018776" y="1121274"/>
                  </a:cubicBezTo>
                  <a:cubicBezTo>
                    <a:pt x="3031303" y="1133733"/>
                    <a:pt x="3044778" y="1147682"/>
                    <a:pt x="3056764" y="1149917"/>
                  </a:cubicBezTo>
                  <a:cubicBezTo>
                    <a:pt x="3068750" y="1152152"/>
                    <a:pt x="3078636" y="1140505"/>
                    <a:pt x="3079719" y="1132040"/>
                  </a:cubicBezTo>
                  <a:cubicBezTo>
                    <a:pt x="3080329" y="1127300"/>
                    <a:pt x="3078839" y="1123982"/>
                    <a:pt x="3077620" y="1122425"/>
                  </a:cubicBezTo>
                  <a:cubicBezTo>
                    <a:pt x="3078703" y="1120935"/>
                    <a:pt x="3079584" y="1112809"/>
                    <a:pt x="3084188" y="1105090"/>
                  </a:cubicBezTo>
                  <a:cubicBezTo>
                    <a:pt x="3089876" y="1095474"/>
                    <a:pt x="3090553" y="1092563"/>
                    <a:pt x="3085407" y="1085182"/>
                  </a:cubicBezTo>
                  <a:cubicBezTo>
                    <a:pt x="3080261" y="1077801"/>
                    <a:pt x="3087236" y="1064461"/>
                    <a:pt x="3083308" y="1059992"/>
                  </a:cubicBezTo>
                  <a:cubicBezTo>
                    <a:pt x="3079380" y="1055523"/>
                    <a:pt x="3065635" y="1050715"/>
                    <a:pt x="3065635" y="1043334"/>
                  </a:cubicBezTo>
                  <a:cubicBezTo>
                    <a:pt x="3065635" y="1035953"/>
                    <a:pt x="3066786" y="1035141"/>
                    <a:pt x="3059405" y="1033448"/>
                  </a:cubicBezTo>
                  <a:cubicBezTo>
                    <a:pt x="3052024" y="1031755"/>
                    <a:pt x="3053717" y="1019295"/>
                    <a:pt x="3042341" y="1007987"/>
                  </a:cubicBezTo>
                  <a:cubicBezTo>
                    <a:pt x="3030965" y="996679"/>
                    <a:pt x="3044237" y="990585"/>
                    <a:pt x="3045320" y="983272"/>
                  </a:cubicBezTo>
                  <a:cubicBezTo>
                    <a:pt x="3046471" y="975890"/>
                    <a:pt x="3031980" y="957405"/>
                    <a:pt x="3035976" y="955170"/>
                  </a:cubicBezTo>
                  <a:cubicBezTo>
                    <a:pt x="3039971" y="952935"/>
                    <a:pt x="3053581" y="957269"/>
                    <a:pt x="3054733" y="952123"/>
                  </a:cubicBezTo>
                  <a:cubicBezTo>
                    <a:pt x="3055884" y="947044"/>
                    <a:pt x="3055207" y="930319"/>
                    <a:pt x="3060894" y="925782"/>
                  </a:cubicBezTo>
                  <a:cubicBezTo>
                    <a:pt x="3066583" y="921245"/>
                    <a:pt x="3077823" y="929100"/>
                    <a:pt x="3081277" y="942101"/>
                  </a:cubicBezTo>
                  <a:cubicBezTo>
                    <a:pt x="3084730" y="955102"/>
                    <a:pt x="3089944" y="956524"/>
                    <a:pt x="3096174" y="959910"/>
                  </a:cubicBezTo>
                  <a:cubicBezTo>
                    <a:pt x="3102471" y="963296"/>
                    <a:pt x="3098544" y="976161"/>
                    <a:pt x="3098002" y="983542"/>
                  </a:cubicBezTo>
                  <a:cubicBezTo>
                    <a:pt x="3097460" y="990923"/>
                    <a:pt x="3108565" y="994173"/>
                    <a:pt x="3108565" y="1005482"/>
                  </a:cubicBezTo>
                  <a:cubicBezTo>
                    <a:pt x="3108565" y="1016790"/>
                    <a:pt x="3126916" y="1016316"/>
                    <a:pt x="3137209" y="1025390"/>
                  </a:cubicBezTo>
                  <a:cubicBezTo>
                    <a:pt x="3147501" y="1034464"/>
                    <a:pt x="3142897" y="1016248"/>
                    <a:pt x="3142897" y="1006024"/>
                  </a:cubicBezTo>
                  <a:cubicBezTo>
                    <a:pt x="3142897" y="995866"/>
                    <a:pt x="3150955" y="977177"/>
                    <a:pt x="3157794" y="980021"/>
                  </a:cubicBezTo>
                  <a:cubicBezTo>
                    <a:pt x="3164633" y="982865"/>
                    <a:pt x="3165107" y="983136"/>
                    <a:pt x="3170254" y="983136"/>
                  </a:cubicBezTo>
                  <a:cubicBezTo>
                    <a:pt x="3175400" y="983136"/>
                    <a:pt x="3179395" y="980631"/>
                    <a:pt x="3179395" y="978328"/>
                  </a:cubicBezTo>
                  <a:cubicBezTo>
                    <a:pt x="3179395" y="976094"/>
                    <a:pt x="3187995" y="974062"/>
                    <a:pt x="3192532" y="973521"/>
                  </a:cubicBezTo>
                  <a:cubicBezTo>
                    <a:pt x="3197068" y="972979"/>
                    <a:pt x="3193547" y="957066"/>
                    <a:pt x="3195240" y="953680"/>
                  </a:cubicBezTo>
                  <a:cubicBezTo>
                    <a:pt x="3196933" y="950294"/>
                    <a:pt x="3208580" y="955576"/>
                    <a:pt x="3213726" y="953342"/>
                  </a:cubicBezTo>
                  <a:cubicBezTo>
                    <a:pt x="3218873" y="951107"/>
                    <a:pt x="3223342" y="941085"/>
                    <a:pt x="3226186" y="938241"/>
                  </a:cubicBezTo>
                  <a:cubicBezTo>
                    <a:pt x="3229030" y="935397"/>
                    <a:pt x="3219753" y="927001"/>
                    <a:pt x="3218601" y="922464"/>
                  </a:cubicBezTo>
                  <a:cubicBezTo>
                    <a:pt x="3217450" y="917927"/>
                    <a:pt x="3214809" y="902894"/>
                    <a:pt x="3209122" y="898358"/>
                  </a:cubicBezTo>
                  <a:cubicBezTo>
                    <a:pt x="3203433" y="893821"/>
                    <a:pt x="3199506" y="912374"/>
                    <a:pt x="3196662" y="912916"/>
                  </a:cubicBezTo>
                  <a:cubicBezTo>
                    <a:pt x="3193818" y="913458"/>
                    <a:pt x="3193615" y="907567"/>
                    <a:pt x="3192464" y="901879"/>
                  </a:cubicBezTo>
                  <a:cubicBezTo>
                    <a:pt x="3191313" y="896258"/>
                    <a:pt x="3182374" y="894159"/>
                    <a:pt x="3179530" y="891925"/>
                  </a:cubicBezTo>
                  <a:cubicBezTo>
                    <a:pt x="3176687" y="889690"/>
                    <a:pt x="3179666" y="886711"/>
                    <a:pt x="3174723" y="885966"/>
                  </a:cubicBezTo>
                  <a:cubicBezTo>
                    <a:pt x="3168764" y="885018"/>
                    <a:pt x="3163144" y="891383"/>
                    <a:pt x="3158200" y="887862"/>
                  </a:cubicBezTo>
                  <a:cubicBezTo>
                    <a:pt x="3153799" y="884747"/>
                    <a:pt x="3172420" y="873168"/>
                    <a:pt x="3172420" y="869782"/>
                  </a:cubicBezTo>
                  <a:cubicBezTo>
                    <a:pt x="3172420" y="866396"/>
                    <a:pt x="3158742" y="860708"/>
                    <a:pt x="3154747" y="856171"/>
                  </a:cubicBezTo>
                  <a:cubicBezTo>
                    <a:pt x="3151767" y="852853"/>
                    <a:pt x="3147908" y="846962"/>
                    <a:pt x="3146960" y="842764"/>
                  </a:cubicBezTo>
                  <a:cubicBezTo>
                    <a:pt x="3146689" y="842967"/>
                    <a:pt x="3146486" y="843102"/>
                    <a:pt x="3146215" y="843102"/>
                  </a:cubicBezTo>
                  <a:cubicBezTo>
                    <a:pt x="3142762" y="843644"/>
                    <a:pt x="3141136" y="833081"/>
                    <a:pt x="3136599" y="833081"/>
                  </a:cubicBezTo>
                  <a:cubicBezTo>
                    <a:pt x="3132062" y="833081"/>
                    <a:pt x="3126442" y="832065"/>
                    <a:pt x="3121905" y="828679"/>
                  </a:cubicBezTo>
                  <a:cubicBezTo>
                    <a:pt x="3117369" y="825294"/>
                    <a:pt x="3103555" y="817168"/>
                    <a:pt x="3103555" y="812631"/>
                  </a:cubicBezTo>
                  <a:cubicBezTo>
                    <a:pt x="3103555" y="808094"/>
                    <a:pt x="3119468" y="788863"/>
                    <a:pt x="3114389" y="788863"/>
                  </a:cubicBezTo>
                  <a:cubicBezTo>
                    <a:pt x="3109243" y="788863"/>
                    <a:pt x="3096919" y="791368"/>
                    <a:pt x="3090621" y="783446"/>
                  </a:cubicBezTo>
                  <a:cubicBezTo>
                    <a:pt x="3084324" y="775523"/>
                    <a:pt x="3087032" y="767127"/>
                    <a:pt x="3093871" y="767127"/>
                  </a:cubicBezTo>
                  <a:cubicBezTo>
                    <a:pt x="3100711" y="767127"/>
                    <a:pt x="3092450" y="759678"/>
                    <a:pt x="3098137" y="754058"/>
                  </a:cubicBezTo>
                  <a:cubicBezTo>
                    <a:pt x="3103826" y="748438"/>
                    <a:pt x="3100711" y="742817"/>
                    <a:pt x="3106399" y="741734"/>
                  </a:cubicBezTo>
                  <a:cubicBezTo>
                    <a:pt x="3112087" y="740583"/>
                    <a:pt x="3123666" y="753178"/>
                    <a:pt x="3127661" y="756563"/>
                  </a:cubicBezTo>
                  <a:cubicBezTo>
                    <a:pt x="3131656" y="759949"/>
                    <a:pt x="3142084" y="753855"/>
                    <a:pt x="3141610" y="749927"/>
                  </a:cubicBezTo>
                  <a:cubicBezTo>
                    <a:pt x="3141136" y="746000"/>
                    <a:pt x="3128947" y="739025"/>
                    <a:pt x="3123260" y="733337"/>
                  </a:cubicBezTo>
                  <a:cubicBezTo>
                    <a:pt x="3117571" y="727717"/>
                    <a:pt x="3107482" y="723180"/>
                    <a:pt x="3105180" y="711330"/>
                  </a:cubicBezTo>
                  <a:cubicBezTo>
                    <a:pt x="3102878" y="699480"/>
                    <a:pt x="3121635" y="703678"/>
                    <a:pt x="3134162" y="704220"/>
                  </a:cubicBezTo>
                  <a:cubicBezTo>
                    <a:pt x="3146689" y="704762"/>
                    <a:pt x="3148043" y="702460"/>
                    <a:pt x="3147501" y="693927"/>
                  </a:cubicBezTo>
                  <a:cubicBezTo>
                    <a:pt x="3146960" y="685463"/>
                    <a:pt x="3121025" y="684515"/>
                    <a:pt x="3117030" y="676051"/>
                  </a:cubicBezTo>
                  <a:cubicBezTo>
                    <a:pt x="3113035" y="667586"/>
                    <a:pt x="3117301" y="655872"/>
                    <a:pt x="3116150" y="646256"/>
                  </a:cubicBezTo>
                  <a:cubicBezTo>
                    <a:pt x="3114998" y="636641"/>
                    <a:pt x="3106466" y="636302"/>
                    <a:pt x="3103622" y="631224"/>
                  </a:cubicBezTo>
                  <a:cubicBezTo>
                    <a:pt x="3100778" y="626145"/>
                    <a:pt x="3101929" y="622692"/>
                    <a:pt x="3100237" y="619306"/>
                  </a:cubicBezTo>
                  <a:cubicBezTo>
                    <a:pt x="3098544" y="615920"/>
                    <a:pt x="3082495" y="616597"/>
                    <a:pt x="3078500" y="618290"/>
                  </a:cubicBezTo>
                  <a:cubicBezTo>
                    <a:pt x="3074505" y="619983"/>
                    <a:pt x="3069291" y="621947"/>
                    <a:pt x="3067057" y="618561"/>
                  </a:cubicBezTo>
                  <a:cubicBezTo>
                    <a:pt x="3064754" y="615175"/>
                    <a:pt x="3069833" y="610977"/>
                    <a:pt x="3066379" y="607050"/>
                  </a:cubicBezTo>
                  <a:cubicBezTo>
                    <a:pt x="3062926" y="603122"/>
                    <a:pt x="3060082" y="603935"/>
                    <a:pt x="3061233" y="598247"/>
                  </a:cubicBezTo>
                  <a:cubicBezTo>
                    <a:pt x="3062384" y="592627"/>
                    <a:pt x="3070713" y="591204"/>
                    <a:pt x="3071255" y="588361"/>
                  </a:cubicBezTo>
                  <a:cubicBezTo>
                    <a:pt x="3071796" y="585517"/>
                    <a:pt x="3070510" y="576646"/>
                    <a:pt x="3069968" y="569874"/>
                  </a:cubicBezTo>
                  <a:cubicBezTo>
                    <a:pt x="3069427" y="563103"/>
                    <a:pt x="3047893" y="569739"/>
                    <a:pt x="3036517" y="561817"/>
                  </a:cubicBezTo>
                  <a:cubicBezTo>
                    <a:pt x="3025141" y="553894"/>
                    <a:pt x="3027511" y="533512"/>
                    <a:pt x="3016880" y="523355"/>
                  </a:cubicBezTo>
                  <a:cubicBezTo>
                    <a:pt x="3006249" y="513197"/>
                    <a:pt x="3006723" y="533850"/>
                    <a:pt x="3002118" y="499925"/>
                  </a:cubicBezTo>
                  <a:cubicBezTo>
                    <a:pt x="2997582" y="466000"/>
                    <a:pt x="2980382" y="474803"/>
                    <a:pt x="2973543" y="470334"/>
                  </a:cubicBezTo>
                  <a:cubicBezTo>
                    <a:pt x="2966704" y="465797"/>
                    <a:pt x="2952958" y="464037"/>
                    <a:pt x="2952619" y="454218"/>
                  </a:cubicBezTo>
                  <a:cubicBezTo>
                    <a:pt x="2952213" y="444399"/>
                    <a:pt x="2964943" y="458620"/>
                    <a:pt x="2973272" y="461260"/>
                  </a:cubicBezTo>
                  <a:cubicBezTo>
                    <a:pt x="2981601" y="463901"/>
                    <a:pt x="2983023" y="449275"/>
                    <a:pt x="2984513" y="443993"/>
                  </a:cubicBezTo>
                  <a:cubicBezTo>
                    <a:pt x="2986002" y="438711"/>
                    <a:pt x="2993654" y="438576"/>
                    <a:pt x="2992164" y="430315"/>
                  </a:cubicBezTo>
                  <a:cubicBezTo>
                    <a:pt x="2990675" y="422054"/>
                    <a:pt x="2986679" y="414131"/>
                    <a:pt x="2984445" y="399843"/>
                  </a:cubicBezTo>
                  <a:cubicBezTo>
                    <a:pt x="2982142" y="385488"/>
                    <a:pt x="2967313" y="380071"/>
                    <a:pt x="2960067" y="374789"/>
                  </a:cubicBezTo>
                  <a:cubicBezTo>
                    <a:pt x="2952822" y="369507"/>
                    <a:pt x="2937722" y="366663"/>
                    <a:pt x="2918356" y="357996"/>
                  </a:cubicBezTo>
                  <a:cubicBezTo>
                    <a:pt x="2898989" y="349328"/>
                    <a:pt x="2898380" y="356100"/>
                    <a:pt x="2894520" y="365512"/>
                  </a:cubicBezTo>
                  <a:cubicBezTo>
                    <a:pt x="2890728" y="374924"/>
                    <a:pt x="2893640" y="382982"/>
                    <a:pt x="2890254" y="385623"/>
                  </a:cubicBezTo>
                  <a:cubicBezTo>
                    <a:pt x="2886800" y="388264"/>
                    <a:pt x="2889441" y="383727"/>
                    <a:pt x="2889441" y="367950"/>
                  </a:cubicBezTo>
                  <a:cubicBezTo>
                    <a:pt x="2889441" y="352172"/>
                    <a:pt x="2878472" y="351495"/>
                    <a:pt x="2868179" y="349193"/>
                  </a:cubicBezTo>
                  <a:cubicBezTo>
                    <a:pt x="2857886" y="346958"/>
                    <a:pt x="2850979" y="359553"/>
                    <a:pt x="2839197" y="361449"/>
                  </a:cubicBezTo>
                  <a:cubicBezTo>
                    <a:pt x="2827415" y="363345"/>
                    <a:pt x="2820576" y="359621"/>
                    <a:pt x="2816039" y="361856"/>
                  </a:cubicBezTo>
                  <a:cubicBezTo>
                    <a:pt x="2811502" y="364090"/>
                    <a:pt x="2803037" y="375128"/>
                    <a:pt x="2798433" y="374383"/>
                  </a:cubicBezTo>
                  <a:cubicBezTo>
                    <a:pt x="2793828" y="373638"/>
                    <a:pt x="2779744" y="375805"/>
                    <a:pt x="2773311" y="373909"/>
                  </a:cubicBezTo>
                  <a:cubicBezTo>
                    <a:pt x="2766878" y="372013"/>
                    <a:pt x="2765592" y="356709"/>
                    <a:pt x="2771686" y="348448"/>
                  </a:cubicBezTo>
                  <a:cubicBezTo>
                    <a:pt x="2777780" y="340187"/>
                    <a:pt x="2804595" y="348584"/>
                    <a:pt x="2808049" y="342557"/>
                  </a:cubicBezTo>
                  <a:cubicBezTo>
                    <a:pt x="2811502" y="336530"/>
                    <a:pt x="2798501" y="322987"/>
                    <a:pt x="2791255" y="318112"/>
                  </a:cubicBezTo>
                  <a:cubicBezTo>
                    <a:pt x="2784010" y="313237"/>
                    <a:pt x="2766201" y="306804"/>
                    <a:pt x="2741891" y="308700"/>
                  </a:cubicBezTo>
                  <a:cubicBezTo>
                    <a:pt x="2717582" y="310596"/>
                    <a:pt x="2712571" y="324951"/>
                    <a:pt x="2703430" y="328675"/>
                  </a:cubicBezTo>
                  <a:cubicBezTo>
                    <a:pt x="2694288" y="332467"/>
                    <a:pt x="2675125" y="347229"/>
                    <a:pt x="2664900" y="354068"/>
                  </a:cubicBezTo>
                  <a:cubicBezTo>
                    <a:pt x="2654607" y="360840"/>
                    <a:pt x="2638221" y="382779"/>
                    <a:pt x="2630230" y="388806"/>
                  </a:cubicBezTo>
                  <a:cubicBezTo>
                    <a:pt x="2622240" y="394833"/>
                    <a:pt x="2632532" y="411016"/>
                    <a:pt x="2630230" y="421918"/>
                  </a:cubicBezTo>
                  <a:cubicBezTo>
                    <a:pt x="2627928" y="432820"/>
                    <a:pt x="2598743" y="453812"/>
                    <a:pt x="2586961" y="476429"/>
                  </a:cubicBezTo>
                  <a:cubicBezTo>
                    <a:pt x="2575178" y="499045"/>
                    <a:pt x="2589534" y="496675"/>
                    <a:pt x="2597863" y="498571"/>
                  </a:cubicBezTo>
                  <a:cubicBezTo>
                    <a:pt x="2606192" y="500467"/>
                    <a:pt x="2600910" y="513062"/>
                    <a:pt x="2596712" y="516109"/>
                  </a:cubicBezTo>
                  <a:cubicBezTo>
                    <a:pt x="2592513" y="519156"/>
                    <a:pt x="2577074" y="508661"/>
                    <a:pt x="2575178" y="511301"/>
                  </a:cubicBezTo>
                  <a:cubicBezTo>
                    <a:pt x="2573282" y="513942"/>
                    <a:pt x="2576533" y="522813"/>
                    <a:pt x="2574637" y="529584"/>
                  </a:cubicBezTo>
                  <a:cubicBezTo>
                    <a:pt x="2572741" y="536356"/>
                    <a:pt x="2569219" y="546987"/>
                    <a:pt x="2569964" y="555654"/>
                  </a:cubicBezTo>
                  <a:cubicBezTo>
                    <a:pt x="2570709" y="564322"/>
                    <a:pt x="2581137" y="567572"/>
                    <a:pt x="2585674" y="572109"/>
                  </a:cubicBezTo>
                  <a:cubicBezTo>
                    <a:pt x="2590211" y="576646"/>
                    <a:pt x="2588586" y="590189"/>
                    <a:pt x="2598878" y="593575"/>
                  </a:cubicBezTo>
                  <a:cubicBezTo>
                    <a:pt x="2609171" y="596960"/>
                    <a:pt x="2633480" y="580303"/>
                    <a:pt x="2638017" y="588970"/>
                  </a:cubicBezTo>
                  <a:cubicBezTo>
                    <a:pt x="2642554" y="597637"/>
                    <a:pt x="2647904" y="603867"/>
                    <a:pt x="2653592" y="612535"/>
                  </a:cubicBezTo>
                  <a:cubicBezTo>
                    <a:pt x="2659280" y="621202"/>
                    <a:pt x="2654743" y="633188"/>
                    <a:pt x="2652440" y="637724"/>
                  </a:cubicBezTo>
                  <a:cubicBezTo>
                    <a:pt x="2650138" y="642261"/>
                    <a:pt x="2632465" y="662305"/>
                    <a:pt x="2631720" y="673207"/>
                  </a:cubicBezTo>
                  <a:cubicBezTo>
                    <a:pt x="2630975" y="684109"/>
                    <a:pt x="2647497" y="699819"/>
                    <a:pt x="2644450" y="700631"/>
                  </a:cubicBezTo>
                  <a:cubicBezTo>
                    <a:pt x="2641403" y="701376"/>
                    <a:pt x="2634496" y="681129"/>
                    <a:pt x="2629892" y="681129"/>
                  </a:cubicBezTo>
                  <a:cubicBezTo>
                    <a:pt x="2625287" y="681129"/>
                    <a:pt x="2618515" y="700293"/>
                    <a:pt x="2621156" y="704829"/>
                  </a:cubicBezTo>
                  <a:cubicBezTo>
                    <a:pt x="2623797" y="709366"/>
                    <a:pt x="2630975" y="710924"/>
                    <a:pt x="2626371" y="710518"/>
                  </a:cubicBezTo>
                  <a:cubicBezTo>
                    <a:pt x="2621834" y="710111"/>
                    <a:pt x="2605244" y="693386"/>
                    <a:pt x="2603347" y="696433"/>
                  </a:cubicBezTo>
                  <a:cubicBezTo>
                    <a:pt x="2601452" y="699480"/>
                    <a:pt x="2598675" y="715461"/>
                    <a:pt x="2591836" y="727514"/>
                  </a:cubicBezTo>
                  <a:cubicBezTo>
                    <a:pt x="2584997" y="739567"/>
                    <a:pt x="2589195" y="756157"/>
                    <a:pt x="2577074" y="765569"/>
                  </a:cubicBezTo>
                  <a:cubicBezTo>
                    <a:pt x="2564886" y="774982"/>
                    <a:pt x="2573147" y="769361"/>
                    <a:pt x="2569355" y="778435"/>
                  </a:cubicBezTo>
                  <a:cubicBezTo>
                    <a:pt x="2565563" y="787509"/>
                    <a:pt x="2554525" y="792452"/>
                    <a:pt x="2549244" y="793603"/>
                  </a:cubicBezTo>
                  <a:cubicBezTo>
                    <a:pt x="2543894" y="794754"/>
                    <a:pt x="2535633" y="799697"/>
                    <a:pt x="2531841" y="792926"/>
                  </a:cubicBezTo>
                  <a:cubicBezTo>
                    <a:pt x="2528049" y="786155"/>
                    <a:pt x="2525611" y="780737"/>
                    <a:pt x="2523309" y="773627"/>
                  </a:cubicBezTo>
                  <a:cubicBezTo>
                    <a:pt x="2521007" y="766450"/>
                    <a:pt x="2529336" y="743833"/>
                    <a:pt x="2533466" y="729884"/>
                  </a:cubicBezTo>
                  <a:cubicBezTo>
                    <a:pt x="2537664" y="715935"/>
                    <a:pt x="2546467" y="721623"/>
                    <a:pt x="2552155" y="715596"/>
                  </a:cubicBezTo>
                  <a:cubicBezTo>
                    <a:pt x="2557843" y="709569"/>
                    <a:pt x="2539290" y="692235"/>
                    <a:pt x="2539290" y="677879"/>
                  </a:cubicBezTo>
                  <a:cubicBezTo>
                    <a:pt x="2539290" y="663524"/>
                    <a:pt x="2548093" y="665217"/>
                    <a:pt x="2545384" y="656549"/>
                  </a:cubicBezTo>
                  <a:cubicBezTo>
                    <a:pt x="2542743" y="647882"/>
                    <a:pt x="2536649" y="645986"/>
                    <a:pt x="2530216" y="646730"/>
                  </a:cubicBezTo>
                  <a:cubicBezTo>
                    <a:pt x="2523783" y="647475"/>
                    <a:pt x="2526762" y="651471"/>
                    <a:pt x="2522226" y="662034"/>
                  </a:cubicBezTo>
                  <a:cubicBezTo>
                    <a:pt x="2517689" y="672597"/>
                    <a:pt x="2506719" y="692235"/>
                    <a:pt x="2500218" y="692235"/>
                  </a:cubicBezTo>
                  <a:cubicBezTo>
                    <a:pt x="2493718" y="692235"/>
                    <a:pt x="2483222" y="681739"/>
                    <a:pt x="2482071" y="670431"/>
                  </a:cubicBezTo>
                  <a:cubicBezTo>
                    <a:pt x="2480920" y="659122"/>
                    <a:pt x="2501234" y="649100"/>
                    <a:pt x="2503469" y="636235"/>
                  </a:cubicBezTo>
                  <a:cubicBezTo>
                    <a:pt x="2505771" y="623437"/>
                    <a:pt x="2500151" y="610639"/>
                    <a:pt x="2486134" y="607998"/>
                  </a:cubicBezTo>
                  <a:cubicBezTo>
                    <a:pt x="2472049" y="605357"/>
                    <a:pt x="2462501" y="622082"/>
                    <a:pt x="2455662" y="617546"/>
                  </a:cubicBezTo>
                  <a:cubicBezTo>
                    <a:pt x="2448823" y="613009"/>
                    <a:pt x="2452006" y="602174"/>
                    <a:pt x="2458100" y="594252"/>
                  </a:cubicBezTo>
                  <a:cubicBezTo>
                    <a:pt x="2464194" y="586329"/>
                    <a:pt x="2481597" y="594319"/>
                    <a:pt x="2490332" y="587142"/>
                  </a:cubicBezTo>
                  <a:cubicBezTo>
                    <a:pt x="2499067" y="579964"/>
                    <a:pt x="2501099" y="575495"/>
                    <a:pt x="2502250" y="567166"/>
                  </a:cubicBezTo>
                  <a:cubicBezTo>
                    <a:pt x="2503401" y="558905"/>
                    <a:pt x="2507802" y="555180"/>
                    <a:pt x="2505568" y="543466"/>
                  </a:cubicBezTo>
                  <a:cubicBezTo>
                    <a:pt x="2503265" y="531751"/>
                    <a:pt x="2495275" y="520781"/>
                    <a:pt x="2496833" y="509879"/>
                  </a:cubicBezTo>
                  <a:cubicBezTo>
                    <a:pt x="2498322" y="498977"/>
                    <a:pt x="2500828" y="484351"/>
                    <a:pt x="2500015" y="472636"/>
                  </a:cubicBezTo>
                  <a:cubicBezTo>
                    <a:pt x="2499270" y="460922"/>
                    <a:pt x="2500218" y="453947"/>
                    <a:pt x="2498729" y="442978"/>
                  </a:cubicBezTo>
                  <a:cubicBezTo>
                    <a:pt x="2497239" y="432076"/>
                    <a:pt x="2485660" y="430924"/>
                    <a:pt x="2487150" y="420361"/>
                  </a:cubicBezTo>
                  <a:cubicBezTo>
                    <a:pt x="2488639" y="409797"/>
                    <a:pt x="2503875" y="398895"/>
                    <a:pt x="2518298" y="388738"/>
                  </a:cubicBezTo>
                  <a:cubicBezTo>
                    <a:pt x="2532721" y="378581"/>
                    <a:pt x="2531232" y="381222"/>
                    <a:pt x="2531976" y="371065"/>
                  </a:cubicBezTo>
                  <a:cubicBezTo>
                    <a:pt x="2532721" y="360908"/>
                    <a:pt x="2539967" y="365309"/>
                    <a:pt x="2550192" y="366799"/>
                  </a:cubicBezTo>
                  <a:cubicBezTo>
                    <a:pt x="2560484" y="368288"/>
                    <a:pt x="2573824" y="373367"/>
                    <a:pt x="2585200" y="372216"/>
                  </a:cubicBezTo>
                  <a:cubicBezTo>
                    <a:pt x="2596576" y="371065"/>
                    <a:pt x="2605244" y="363481"/>
                    <a:pt x="2613234" y="355152"/>
                  </a:cubicBezTo>
                  <a:cubicBezTo>
                    <a:pt x="2621224" y="346891"/>
                    <a:pt x="2637747" y="339442"/>
                    <a:pt x="2646888" y="328879"/>
                  </a:cubicBezTo>
                  <a:cubicBezTo>
                    <a:pt x="2656030" y="318315"/>
                    <a:pt x="2660092" y="301725"/>
                    <a:pt x="2665035" y="286286"/>
                  </a:cubicBezTo>
                  <a:cubicBezTo>
                    <a:pt x="2669979" y="270847"/>
                    <a:pt x="2661785" y="282562"/>
                    <a:pt x="2649190" y="282562"/>
                  </a:cubicBezTo>
                  <a:cubicBezTo>
                    <a:pt x="2636663" y="282562"/>
                    <a:pt x="2629553" y="271457"/>
                    <a:pt x="2624610" y="265430"/>
                  </a:cubicBezTo>
                  <a:cubicBezTo>
                    <a:pt x="2619667" y="259404"/>
                    <a:pt x="2622511" y="257575"/>
                    <a:pt x="2597456" y="254934"/>
                  </a:cubicBezTo>
                  <a:cubicBezTo>
                    <a:pt x="2572402" y="252294"/>
                    <a:pt x="2569355" y="251481"/>
                    <a:pt x="2554187" y="253038"/>
                  </a:cubicBezTo>
                  <a:cubicBezTo>
                    <a:pt x="2539019" y="254528"/>
                    <a:pt x="2552765" y="270373"/>
                    <a:pt x="2546738" y="274165"/>
                  </a:cubicBezTo>
                  <a:cubicBezTo>
                    <a:pt x="2540644" y="277957"/>
                    <a:pt x="2519788" y="262112"/>
                    <a:pt x="2511053" y="260622"/>
                  </a:cubicBezTo>
                  <a:cubicBezTo>
                    <a:pt x="2502317" y="259133"/>
                    <a:pt x="2503739" y="262112"/>
                    <a:pt x="2492702" y="251955"/>
                  </a:cubicBezTo>
                  <a:cubicBezTo>
                    <a:pt x="2481665" y="241798"/>
                    <a:pt x="2457355" y="237532"/>
                    <a:pt x="2453157" y="238683"/>
                  </a:cubicBezTo>
                  <a:cubicBezTo>
                    <a:pt x="2448958" y="239834"/>
                    <a:pt x="2438192" y="241527"/>
                    <a:pt x="2436702" y="238141"/>
                  </a:cubicBezTo>
                  <a:cubicBezTo>
                    <a:pt x="2435212" y="234755"/>
                    <a:pt x="2436160" y="224395"/>
                    <a:pt x="2428915" y="227375"/>
                  </a:cubicBezTo>
                  <a:cubicBezTo>
                    <a:pt x="2421669" y="230422"/>
                    <a:pt x="2428509" y="236245"/>
                    <a:pt x="2425461" y="237396"/>
                  </a:cubicBezTo>
                  <a:cubicBezTo>
                    <a:pt x="2422414" y="238547"/>
                    <a:pt x="2425258" y="230489"/>
                    <a:pt x="2416929" y="225953"/>
                  </a:cubicBezTo>
                  <a:cubicBezTo>
                    <a:pt x="2408601" y="221416"/>
                    <a:pt x="2405824" y="234552"/>
                    <a:pt x="2403928" y="241324"/>
                  </a:cubicBezTo>
                  <a:cubicBezTo>
                    <a:pt x="2402032" y="248095"/>
                    <a:pt x="2400746" y="253986"/>
                    <a:pt x="2388625" y="253648"/>
                  </a:cubicBezTo>
                  <a:cubicBezTo>
                    <a:pt x="2376436" y="253242"/>
                    <a:pt x="2384765" y="270441"/>
                    <a:pt x="2392010" y="282494"/>
                  </a:cubicBezTo>
                  <a:cubicBezTo>
                    <a:pt x="2399256" y="294547"/>
                    <a:pt x="2390724" y="301251"/>
                    <a:pt x="2389573" y="311815"/>
                  </a:cubicBezTo>
                  <a:cubicBezTo>
                    <a:pt x="2388422" y="322378"/>
                    <a:pt x="2377655" y="325628"/>
                    <a:pt x="2371561" y="321836"/>
                  </a:cubicBezTo>
                  <a:cubicBezTo>
                    <a:pt x="2365467" y="318044"/>
                    <a:pt x="2364586" y="307075"/>
                    <a:pt x="2363029" y="297324"/>
                  </a:cubicBezTo>
                  <a:cubicBezTo>
                    <a:pt x="2361539" y="287505"/>
                    <a:pt x="2353616" y="281682"/>
                    <a:pt x="2340277" y="282833"/>
                  </a:cubicBezTo>
                  <a:cubicBezTo>
                    <a:pt x="2327005" y="283984"/>
                    <a:pt x="2325447" y="310867"/>
                    <a:pt x="2326937" y="333145"/>
                  </a:cubicBezTo>
                  <a:cubicBezTo>
                    <a:pt x="2328427" y="355355"/>
                    <a:pt x="2324093" y="351698"/>
                    <a:pt x="2335875" y="359621"/>
                  </a:cubicBezTo>
                  <a:cubicBezTo>
                    <a:pt x="2347658" y="367544"/>
                    <a:pt x="2335198" y="373570"/>
                    <a:pt x="2340141" y="388670"/>
                  </a:cubicBezTo>
                  <a:cubicBezTo>
                    <a:pt x="2345084" y="403771"/>
                    <a:pt x="2351043" y="412032"/>
                    <a:pt x="2350705" y="429028"/>
                  </a:cubicBezTo>
                  <a:cubicBezTo>
                    <a:pt x="2350298" y="445957"/>
                    <a:pt x="2357070" y="437763"/>
                    <a:pt x="2363503" y="439998"/>
                  </a:cubicBezTo>
                  <a:cubicBezTo>
                    <a:pt x="2369936" y="442233"/>
                    <a:pt x="2370274" y="443858"/>
                    <a:pt x="2375556" y="445415"/>
                  </a:cubicBezTo>
                  <a:cubicBezTo>
                    <a:pt x="2380905" y="446905"/>
                    <a:pt x="2377587" y="444941"/>
                    <a:pt x="2382530" y="435529"/>
                  </a:cubicBezTo>
                  <a:cubicBezTo>
                    <a:pt x="2387474" y="426117"/>
                    <a:pt x="2392959" y="434445"/>
                    <a:pt x="2404335" y="436748"/>
                  </a:cubicBezTo>
                  <a:cubicBezTo>
                    <a:pt x="2415711" y="438982"/>
                    <a:pt x="2422550" y="433904"/>
                    <a:pt x="2429389" y="427877"/>
                  </a:cubicBezTo>
                  <a:cubicBezTo>
                    <a:pt x="2436228" y="421851"/>
                    <a:pt x="2440833" y="415147"/>
                    <a:pt x="2450313" y="421580"/>
                  </a:cubicBezTo>
                  <a:cubicBezTo>
                    <a:pt x="2459793" y="428013"/>
                    <a:pt x="2450719" y="435867"/>
                    <a:pt x="2446182" y="441555"/>
                  </a:cubicBezTo>
                  <a:cubicBezTo>
                    <a:pt x="2441645" y="447176"/>
                    <a:pt x="2430134" y="441420"/>
                    <a:pt x="2417607" y="453067"/>
                  </a:cubicBezTo>
                  <a:cubicBezTo>
                    <a:pt x="2405079" y="464782"/>
                    <a:pt x="2390250" y="481304"/>
                    <a:pt x="2387609" y="494508"/>
                  </a:cubicBezTo>
                  <a:cubicBezTo>
                    <a:pt x="2384968" y="507713"/>
                    <a:pt x="2383749" y="507442"/>
                    <a:pt x="2371561" y="514213"/>
                  </a:cubicBezTo>
                  <a:cubicBezTo>
                    <a:pt x="2359372" y="520985"/>
                    <a:pt x="2382327" y="533241"/>
                    <a:pt x="2378197" y="573599"/>
                  </a:cubicBezTo>
                  <a:cubicBezTo>
                    <a:pt x="2373998" y="613957"/>
                    <a:pt x="2335943" y="589173"/>
                    <a:pt x="2333234" y="577120"/>
                  </a:cubicBezTo>
                  <a:cubicBezTo>
                    <a:pt x="2330593" y="565067"/>
                    <a:pt x="2339600" y="554368"/>
                    <a:pt x="2332354" y="553623"/>
                  </a:cubicBezTo>
                  <a:cubicBezTo>
                    <a:pt x="2325109" y="552878"/>
                    <a:pt x="2323619" y="566218"/>
                    <a:pt x="2320572" y="574885"/>
                  </a:cubicBezTo>
                  <a:cubicBezTo>
                    <a:pt x="2317525" y="583553"/>
                    <a:pt x="2305607" y="575292"/>
                    <a:pt x="2300257" y="586600"/>
                  </a:cubicBezTo>
                  <a:cubicBezTo>
                    <a:pt x="2294908" y="597908"/>
                    <a:pt x="2302289" y="603325"/>
                    <a:pt x="2295043" y="608201"/>
                  </a:cubicBezTo>
                  <a:cubicBezTo>
                    <a:pt x="2287798" y="613076"/>
                    <a:pt x="2271546" y="603055"/>
                    <a:pt x="2255566" y="602310"/>
                  </a:cubicBezTo>
                  <a:cubicBezTo>
                    <a:pt x="2239585" y="601565"/>
                    <a:pt x="2234845" y="603393"/>
                    <a:pt x="2228006" y="593981"/>
                  </a:cubicBezTo>
                  <a:cubicBezTo>
                    <a:pt x="2221167" y="584569"/>
                    <a:pt x="2235658" y="569062"/>
                    <a:pt x="2241346" y="558498"/>
                  </a:cubicBezTo>
                  <a:cubicBezTo>
                    <a:pt x="2247034" y="547935"/>
                    <a:pt x="2247846" y="536356"/>
                    <a:pt x="2245205" y="522407"/>
                  </a:cubicBezTo>
                  <a:cubicBezTo>
                    <a:pt x="2242565" y="508457"/>
                    <a:pt x="2242294" y="507645"/>
                    <a:pt x="2231324" y="492951"/>
                  </a:cubicBezTo>
                  <a:cubicBezTo>
                    <a:pt x="2220287" y="478257"/>
                    <a:pt x="2219271" y="464172"/>
                    <a:pt x="2209384" y="450968"/>
                  </a:cubicBezTo>
                  <a:cubicBezTo>
                    <a:pt x="2199498" y="437763"/>
                    <a:pt x="2194352" y="422460"/>
                    <a:pt x="2204983" y="417923"/>
                  </a:cubicBezTo>
                  <a:cubicBezTo>
                    <a:pt x="2215614" y="413386"/>
                    <a:pt x="2211687" y="404177"/>
                    <a:pt x="2213583" y="396254"/>
                  </a:cubicBezTo>
                  <a:cubicBezTo>
                    <a:pt x="2215479" y="388332"/>
                    <a:pt x="2211551" y="361449"/>
                    <a:pt x="2216901" y="346417"/>
                  </a:cubicBezTo>
                  <a:cubicBezTo>
                    <a:pt x="2222250" y="331316"/>
                    <a:pt x="2239043" y="308158"/>
                    <a:pt x="2243242" y="296443"/>
                  </a:cubicBezTo>
                  <a:cubicBezTo>
                    <a:pt x="2247440" y="284729"/>
                    <a:pt x="2248388" y="271321"/>
                    <a:pt x="2247643" y="264956"/>
                  </a:cubicBezTo>
                  <a:cubicBezTo>
                    <a:pt x="2246898" y="258523"/>
                    <a:pt x="2236606" y="251887"/>
                    <a:pt x="2229022" y="242069"/>
                  </a:cubicBezTo>
                  <a:cubicBezTo>
                    <a:pt x="2221438" y="232250"/>
                    <a:pt x="2216698" y="236516"/>
                    <a:pt x="2208707" y="231641"/>
                  </a:cubicBezTo>
                  <a:cubicBezTo>
                    <a:pt x="2200717" y="226765"/>
                    <a:pt x="2193607" y="225614"/>
                    <a:pt x="2185278" y="237667"/>
                  </a:cubicBezTo>
                  <a:cubicBezTo>
                    <a:pt x="2176949" y="249720"/>
                    <a:pt x="2183788" y="258523"/>
                    <a:pt x="2180741" y="267191"/>
                  </a:cubicBezTo>
                  <a:cubicBezTo>
                    <a:pt x="2177694" y="275858"/>
                    <a:pt x="2179252" y="298272"/>
                    <a:pt x="2171667" y="302809"/>
                  </a:cubicBezTo>
                  <a:cubicBezTo>
                    <a:pt x="2164083" y="307345"/>
                    <a:pt x="2153723" y="303283"/>
                    <a:pt x="2149186" y="300303"/>
                  </a:cubicBezTo>
                  <a:cubicBezTo>
                    <a:pt x="2144649" y="297256"/>
                    <a:pt x="2143837" y="272946"/>
                    <a:pt x="2145801" y="266175"/>
                  </a:cubicBezTo>
                  <a:cubicBezTo>
                    <a:pt x="2147697" y="259404"/>
                    <a:pt x="2148306" y="260622"/>
                    <a:pt x="2137675" y="259471"/>
                  </a:cubicBezTo>
                  <a:cubicBezTo>
                    <a:pt x="2127044" y="258320"/>
                    <a:pt x="2123184" y="262044"/>
                    <a:pt x="2122778" y="267326"/>
                  </a:cubicBezTo>
                  <a:cubicBezTo>
                    <a:pt x="2122710" y="267936"/>
                    <a:pt x="2122710" y="268342"/>
                    <a:pt x="2122778" y="268613"/>
                  </a:cubicBezTo>
                  <a:cubicBezTo>
                    <a:pt x="2122574" y="268816"/>
                    <a:pt x="2122304" y="269087"/>
                    <a:pt x="2121965" y="269493"/>
                  </a:cubicBezTo>
                  <a:cubicBezTo>
                    <a:pt x="2118918" y="273285"/>
                    <a:pt x="2118309" y="279582"/>
                    <a:pt x="2117564" y="286015"/>
                  </a:cubicBezTo>
                  <a:cubicBezTo>
                    <a:pt x="2116819" y="292448"/>
                    <a:pt x="2116819" y="294886"/>
                    <a:pt x="2110386" y="294141"/>
                  </a:cubicBezTo>
                  <a:cubicBezTo>
                    <a:pt x="2103953" y="293396"/>
                    <a:pt x="2106188" y="282494"/>
                    <a:pt x="2104698" y="279108"/>
                  </a:cubicBezTo>
                  <a:cubicBezTo>
                    <a:pt x="2103208" y="275723"/>
                    <a:pt x="2097655" y="278973"/>
                    <a:pt x="2092780" y="280530"/>
                  </a:cubicBezTo>
                  <a:cubicBezTo>
                    <a:pt x="2087837" y="282020"/>
                    <a:pt x="2085738" y="280530"/>
                    <a:pt x="2084180" y="274910"/>
                  </a:cubicBezTo>
                  <a:cubicBezTo>
                    <a:pt x="2082691" y="269290"/>
                    <a:pt x="2092238" y="275384"/>
                    <a:pt x="2099416" y="271660"/>
                  </a:cubicBezTo>
                  <a:cubicBezTo>
                    <a:pt x="2106662" y="267868"/>
                    <a:pt x="2090207" y="254460"/>
                    <a:pt x="2087905" y="245048"/>
                  </a:cubicBezTo>
                  <a:cubicBezTo>
                    <a:pt x="2085602" y="235636"/>
                    <a:pt x="2093119" y="232995"/>
                    <a:pt x="2091629" y="228119"/>
                  </a:cubicBezTo>
                  <a:cubicBezTo>
                    <a:pt x="2090139" y="223244"/>
                    <a:pt x="2070908" y="231302"/>
                    <a:pt x="2063324" y="224869"/>
                  </a:cubicBezTo>
                  <a:cubicBezTo>
                    <a:pt x="2055740" y="218436"/>
                    <a:pt x="2060209" y="231844"/>
                    <a:pt x="2058313" y="232589"/>
                  </a:cubicBezTo>
                  <a:cubicBezTo>
                    <a:pt x="2056417" y="233333"/>
                    <a:pt x="2049172" y="217082"/>
                    <a:pt x="2045718" y="211800"/>
                  </a:cubicBezTo>
                  <a:cubicBezTo>
                    <a:pt x="2042265" y="206519"/>
                    <a:pt x="2035900" y="203133"/>
                    <a:pt x="2039692" y="199341"/>
                  </a:cubicBezTo>
                  <a:cubicBezTo>
                    <a:pt x="2043484" y="195549"/>
                    <a:pt x="2042062" y="195346"/>
                    <a:pt x="2042062" y="187017"/>
                  </a:cubicBezTo>
                  <a:cubicBezTo>
                    <a:pt x="2042062" y="178756"/>
                    <a:pt x="2048969" y="176521"/>
                    <a:pt x="2044026" y="168260"/>
                  </a:cubicBezTo>
                  <a:cubicBezTo>
                    <a:pt x="2039082" y="159999"/>
                    <a:pt x="2034816" y="147133"/>
                    <a:pt x="2034004" y="138872"/>
                  </a:cubicBezTo>
                  <a:cubicBezTo>
                    <a:pt x="2033259" y="130611"/>
                    <a:pt x="2028993" y="113208"/>
                    <a:pt x="2028180" y="107723"/>
                  </a:cubicBezTo>
                  <a:cubicBezTo>
                    <a:pt x="2027435" y="102238"/>
                    <a:pt x="2029535" y="77048"/>
                    <a:pt x="2024930" y="74814"/>
                  </a:cubicBezTo>
                  <a:cubicBezTo>
                    <a:pt x="2020393" y="72579"/>
                    <a:pt x="2002788" y="84158"/>
                    <a:pt x="1990667" y="81856"/>
                  </a:cubicBezTo>
                  <a:cubicBezTo>
                    <a:pt x="1978478" y="79622"/>
                    <a:pt x="1984640" y="73595"/>
                    <a:pt x="1981187" y="68516"/>
                  </a:cubicBezTo>
                  <a:cubicBezTo>
                    <a:pt x="1977733" y="63438"/>
                    <a:pt x="1967373" y="56869"/>
                    <a:pt x="1961617" y="49827"/>
                  </a:cubicBezTo>
                  <a:cubicBezTo>
                    <a:pt x="1955929" y="42785"/>
                    <a:pt x="1944688" y="52874"/>
                    <a:pt x="1941032" y="50030"/>
                  </a:cubicBezTo>
                  <a:cubicBezTo>
                    <a:pt x="1937307" y="47186"/>
                    <a:pt x="1932500" y="38722"/>
                    <a:pt x="1890381" y="39264"/>
                  </a:cubicBezTo>
                  <a:cubicBezTo>
                    <a:pt x="1848195" y="39805"/>
                    <a:pt x="1858081" y="46306"/>
                    <a:pt x="1858352" y="56192"/>
                  </a:cubicBezTo>
                  <a:cubicBezTo>
                    <a:pt x="1858623" y="66079"/>
                    <a:pt x="1853138" y="91946"/>
                    <a:pt x="1843997" y="93909"/>
                  </a:cubicBezTo>
                  <a:cubicBezTo>
                    <a:pt x="1834855" y="95873"/>
                    <a:pt x="1831808" y="97092"/>
                    <a:pt x="1821787" y="105285"/>
                  </a:cubicBezTo>
                  <a:cubicBezTo>
                    <a:pt x="1811832" y="113479"/>
                    <a:pt x="1795852" y="120792"/>
                    <a:pt x="1793549" y="137788"/>
                  </a:cubicBezTo>
                  <a:cubicBezTo>
                    <a:pt x="1791247" y="154717"/>
                    <a:pt x="1789487" y="159322"/>
                    <a:pt x="1778382" y="159322"/>
                  </a:cubicBezTo>
                  <a:cubicBezTo>
                    <a:pt x="1767276" y="159322"/>
                    <a:pt x="1775537" y="164874"/>
                    <a:pt x="1770391" y="173948"/>
                  </a:cubicBezTo>
                  <a:cubicBezTo>
                    <a:pt x="1765245" y="183022"/>
                    <a:pt x="1756848" y="171849"/>
                    <a:pt x="1750619" y="174151"/>
                  </a:cubicBezTo>
                  <a:cubicBezTo>
                    <a:pt x="1744321" y="176386"/>
                    <a:pt x="1739378" y="187288"/>
                    <a:pt x="1720824" y="202523"/>
                  </a:cubicBezTo>
                  <a:cubicBezTo>
                    <a:pt x="1702270" y="217759"/>
                    <a:pt x="1711818" y="215389"/>
                    <a:pt x="1720418" y="216202"/>
                  </a:cubicBezTo>
                  <a:cubicBezTo>
                    <a:pt x="1728950" y="217082"/>
                    <a:pt x="1731929" y="221145"/>
                    <a:pt x="1731049" y="224531"/>
                  </a:cubicBezTo>
                  <a:cubicBezTo>
                    <a:pt x="1730169" y="227916"/>
                    <a:pt x="1727189" y="228119"/>
                    <a:pt x="1728882" y="238547"/>
                  </a:cubicBezTo>
                  <a:cubicBezTo>
                    <a:pt x="1730575" y="248975"/>
                    <a:pt x="1722179" y="250871"/>
                    <a:pt x="1721637" y="260758"/>
                  </a:cubicBezTo>
                  <a:cubicBezTo>
                    <a:pt x="1721095" y="270644"/>
                    <a:pt x="1719808" y="272337"/>
                    <a:pt x="1717777" y="280260"/>
                  </a:cubicBezTo>
                  <a:cubicBezTo>
                    <a:pt x="1715813" y="288182"/>
                    <a:pt x="1727528" y="291365"/>
                    <a:pt x="1733487" y="294480"/>
                  </a:cubicBezTo>
                  <a:cubicBezTo>
                    <a:pt x="1739446" y="297595"/>
                    <a:pt x="1737008" y="286286"/>
                    <a:pt x="1740191" y="284052"/>
                  </a:cubicBezTo>
                  <a:cubicBezTo>
                    <a:pt x="1743305" y="281817"/>
                    <a:pt x="1752650" y="286286"/>
                    <a:pt x="1760640" y="285474"/>
                  </a:cubicBezTo>
                  <a:cubicBezTo>
                    <a:pt x="1768631" y="284593"/>
                    <a:pt x="1763620" y="281343"/>
                    <a:pt x="1770188" y="274301"/>
                  </a:cubicBezTo>
                  <a:cubicBezTo>
                    <a:pt x="1776756" y="267258"/>
                    <a:pt x="1786101" y="275181"/>
                    <a:pt x="1785830" y="277754"/>
                  </a:cubicBezTo>
                  <a:cubicBezTo>
                    <a:pt x="1785559" y="280327"/>
                    <a:pt x="1786507" y="284255"/>
                    <a:pt x="1787658" y="286218"/>
                  </a:cubicBezTo>
                  <a:cubicBezTo>
                    <a:pt x="1788810" y="288182"/>
                    <a:pt x="1787658" y="293938"/>
                    <a:pt x="1797680" y="294751"/>
                  </a:cubicBezTo>
                  <a:cubicBezTo>
                    <a:pt x="1807634" y="295631"/>
                    <a:pt x="1814338" y="286692"/>
                    <a:pt x="1820635" y="280192"/>
                  </a:cubicBezTo>
                  <a:cubicBezTo>
                    <a:pt x="1826933" y="273691"/>
                    <a:pt x="1838783" y="268951"/>
                    <a:pt x="1841356" y="261909"/>
                  </a:cubicBezTo>
                  <a:cubicBezTo>
                    <a:pt x="1843929" y="254867"/>
                    <a:pt x="1842507" y="246876"/>
                    <a:pt x="1856998" y="239495"/>
                  </a:cubicBezTo>
                  <a:cubicBezTo>
                    <a:pt x="1871557" y="232115"/>
                    <a:pt x="1873317" y="263669"/>
                    <a:pt x="1867562" y="267597"/>
                  </a:cubicBezTo>
                  <a:cubicBezTo>
                    <a:pt x="1861873" y="271524"/>
                    <a:pt x="1853003" y="275046"/>
                    <a:pt x="1850768" y="282088"/>
                  </a:cubicBezTo>
                  <a:cubicBezTo>
                    <a:pt x="1848466" y="289130"/>
                    <a:pt x="1860655" y="287099"/>
                    <a:pt x="1862686" y="294683"/>
                  </a:cubicBezTo>
                  <a:cubicBezTo>
                    <a:pt x="1864650" y="302335"/>
                    <a:pt x="1867291" y="302605"/>
                    <a:pt x="1875010" y="305449"/>
                  </a:cubicBezTo>
                  <a:cubicBezTo>
                    <a:pt x="1882730" y="308293"/>
                    <a:pt x="1893361" y="306465"/>
                    <a:pt x="1903857" y="305585"/>
                  </a:cubicBezTo>
                  <a:cubicBezTo>
                    <a:pt x="1914420" y="304705"/>
                    <a:pt x="1921191" y="322107"/>
                    <a:pt x="1920108" y="327727"/>
                  </a:cubicBezTo>
                  <a:cubicBezTo>
                    <a:pt x="1918957" y="333348"/>
                    <a:pt x="1903382" y="336801"/>
                    <a:pt x="1889433" y="336463"/>
                  </a:cubicBezTo>
                  <a:cubicBezTo>
                    <a:pt x="1875484" y="336192"/>
                    <a:pt x="1863160" y="317435"/>
                    <a:pt x="1846638" y="321633"/>
                  </a:cubicBezTo>
                  <a:cubicBezTo>
                    <a:pt x="1830115" y="325899"/>
                    <a:pt x="1834246" y="369981"/>
                    <a:pt x="1852190" y="373367"/>
                  </a:cubicBezTo>
                  <a:cubicBezTo>
                    <a:pt x="1870135" y="376753"/>
                    <a:pt x="1873588" y="375466"/>
                    <a:pt x="1882188" y="382847"/>
                  </a:cubicBezTo>
                  <a:cubicBezTo>
                    <a:pt x="1890720" y="390228"/>
                    <a:pt x="1907107" y="396458"/>
                    <a:pt x="1927286" y="396458"/>
                  </a:cubicBezTo>
                  <a:cubicBezTo>
                    <a:pt x="1947532" y="396458"/>
                    <a:pt x="1950647" y="410068"/>
                    <a:pt x="1966357" y="422799"/>
                  </a:cubicBezTo>
                  <a:cubicBezTo>
                    <a:pt x="1982067" y="435529"/>
                    <a:pt x="1986604" y="431669"/>
                    <a:pt x="1990328" y="440743"/>
                  </a:cubicBezTo>
                  <a:cubicBezTo>
                    <a:pt x="1994052" y="449817"/>
                    <a:pt x="1972722" y="446566"/>
                    <a:pt x="1958773" y="444874"/>
                  </a:cubicBezTo>
                  <a:cubicBezTo>
                    <a:pt x="1944824" y="443181"/>
                    <a:pt x="1943334" y="435461"/>
                    <a:pt x="1923087" y="425575"/>
                  </a:cubicBezTo>
                  <a:cubicBezTo>
                    <a:pt x="1902841" y="415689"/>
                    <a:pt x="1880563" y="413860"/>
                    <a:pt x="1857472" y="413048"/>
                  </a:cubicBezTo>
                  <a:cubicBezTo>
                    <a:pt x="1834381" y="412167"/>
                    <a:pt x="1822193" y="415824"/>
                    <a:pt x="1814473" y="425710"/>
                  </a:cubicBezTo>
                  <a:cubicBezTo>
                    <a:pt x="1806754" y="435597"/>
                    <a:pt x="1813864" y="450088"/>
                    <a:pt x="1814406" y="462818"/>
                  </a:cubicBezTo>
                  <a:cubicBezTo>
                    <a:pt x="1814947" y="475548"/>
                    <a:pt x="1833433" y="494779"/>
                    <a:pt x="1855644" y="500670"/>
                  </a:cubicBezTo>
                  <a:cubicBezTo>
                    <a:pt x="1877854" y="506629"/>
                    <a:pt x="1878193" y="515432"/>
                    <a:pt x="1874536" y="525318"/>
                  </a:cubicBezTo>
                  <a:cubicBezTo>
                    <a:pt x="1870812" y="535205"/>
                    <a:pt x="1865259" y="543940"/>
                    <a:pt x="1855034" y="545904"/>
                  </a:cubicBezTo>
                  <a:cubicBezTo>
                    <a:pt x="1844742" y="547867"/>
                    <a:pt x="1853883" y="530329"/>
                    <a:pt x="1847315" y="522677"/>
                  </a:cubicBezTo>
                  <a:cubicBezTo>
                    <a:pt x="1840747" y="515026"/>
                    <a:pt x="1824969" y="519156"/>
                    <a:pt x="1814406" y="518344"/>
                  </a:cubicBezTo>
                  <a:cubicBezTo>
                    <a:pt x="1809733" y="517937"/>
                    <a:pt x="1808379" y="518547"/>
                    <a:pt x="1808447" y="519698"/>
                  </a:cubicBezTo>
                  <a:cubicBezTo>
                    <a:pt x="1805264" y="516854"/>
                    <a:pt x="1801337" y="513604"/>
                    <a:pt x="1796868" y="510083"/>
                  </a:cubicBezTo>
                  <a:cubicBezTo>
                    <a:pt x="1786575" y="502160"/>
                    <a:pt x="1763755" y="495388"/>
                    <a:pt x="1751837" y="487466"/>
                  </a:cubicBezTo>
                  <a:cubicBezTo>
                    <a:pt x="1739852" y="479543"/>
                    <a:pt x="1723194" y="478528"/>
                    <a:pt x="1704370" y="439253"/>
                  </a:cubicBezTo>
                  <a:cubicBezTo>
                    <a:pt x="1685545" y="399979"/>
                    <a:pt x="1666991" y="411152"/>
                    <a:pt x="1657308" y="423543"/>
                  </a:cubicBezTo>
                  <a:cubicBezTo>
                    <a:pt x="1647625" y="436003"/>
                    <a:pt x="1636046" y="439524"/>
                    <a:pt x="1630087" y="441759"/>
                  </a:cubicBezTo>
                  <a:cubicBezTo>
                    <a:pt x="1624128" y="443993"/>
                    <a:pt x="1613361" y="434107"/>
                    <a:pt x="1612819" y="427065"/>
                  </a:cubicBezTo>
                  <a:cubicBezTo>
                    <a:pt x="1612278" y="420022"/>
                    <a:pt x="1622570" y="413793"/>
                    <a:pt x="1627446" y="408714"/>
                  </a:cubicBezTo>
                  <a:cubicBezTo>
                    <a:pt x="1632321" y="403635"/>
                    <a:pt x="1639431" y="403568"/>
                    <a:pt x="1639160" y="399573"/>
                  </a:cubicBezTo>
                  <a:cubicBezTo>
                    <a:pt x="1638890" y="395645"/>
                    <a:pt x="1642478" y="400453"/>
                    <a:pt x="1646744" y="394223"/>
                  </a:cubicBezTo>
                  <a:cubicBezTo>
                    <a:pt x="1651011" y="387993"/>
                    <a:pt x="1639702" y="380816"/>
                    <a:pt x="1642005" y="374857"/>
                  </a:cubicBezTo>
                  <a:cubicBezTo>
                    <a:pt x="1644307" y="368898"/>
                    <a:pt x="1643630" y="360840"/>
                    <a:pt x="1641056" y="359689"/>
                  </a:cubicBezTo>
                  <a:cubicBezTo>
                    <a:pt x="1638483" y="358538"/>
                    <a:pt x="1631441" y="361856"/>
                    <a:pt x="1628326" y="369440"/>
                  </a:cubicBezTo>
                  <a:cubicBezTo>
                    <a:pt x="1625211" y="377091"/>
                    <a:pt x="1631576" y="386368"/>
                    <a:pt x="1624737" y="390025"/>
                  </a:cubicBezTo>
                  <a:cubicBezTo>
                    <a:pt x="1617898" y="393681"/>
                    <a:pt x="1612346" y="382305"/>
                    <a:pt x="1606928" y="385420"/>
                  </a:cubicBezTo>
                  <a:cubicBezTo>
                    <a:pt x="1601511" y="388535"/>
                    <a:pt x="1595552" y="395916"/>
                    <a:pt x="1593521" y="403568"/>
                  </a:cubicBezTo>
                  <a:cubicBezTo>
                    <a:pt x="1591557" y="411219"/>
                    <a:pt x="1605506" y="415621"/>
                    <a:pt x="1603475" y="422392"/>
                  </a:cubicBezTo>
                  <a:cubicBezTo>
                    <a:pt x="1601511" y="429164"/>
                    <a:pt x="1584244" y="426861"/>
                    <a:pt x="1578556" y="423205"/>
                  </a:cubicBezTo>
                  <a:cubicBezTo>
                    <a:pt x="1572868" y="419548"/>
                    <a:pt x="1569008" y="401265"/>
                    <a:pt x="1569008" y="382644"/>
                  </a:cubicBezTo>
                  <a:cubicBezTo>
                    <a:pt x="1569008" y="363955"/>
                    <a:pt x="1579978" y="359756"/>
                    <a:pt x="1580858" y="350412"/>
                  </a:cubicBezTo>
                  <a:cubicBezTo>
                    <a:pt x="1581738" y="341067"/>
                    <a:pt x="1589864" y="333686"/>
                    <a:pt x="1588104" y="315877"/>
                  </a:cubicBezTo>
                  <a:cubicBezTo>
                    <a:pt x="1586411" y="298068"/>
                    <a:pt x="1576931" y="311882"/>
                    <a:pt x="1573274" y="312695"/>
                  </a:cubicBezTo>
                  <a:cubicBezTo>
                    <a:pt x="1569550" y="313575"/>
                    <a:pt x="1571784" y="316216"/>
                    <a:pt x="1571784" y="322446"/>
                  </a:cubicBezTo>
                  <a:cubicBezTo>
                    <a:pt x="1571784" y="328675"/>
                    <a:pt x="1558648" y="333009"/>
                    <a:pt x="1548965" y="337817"/>
                  </a:cubicBezTo>
                  <a:cubicBezTo>
                    <a:pt x="1539282" y="342625"/>
                    <a:pt x="1534406" y="352917"/>
                    <a:pt x="1529869" y="360569"/>
                  </a:cubicBezTo>
                  <a:cubicBezTo>
                    <a:pt x="1525332" y="368221"/>
                    <a:pt x="1526619" y="364632"/>
                    <a:pt x="1526619" y="359215"/>
                  </a:cubicBezTo>
                  <a:cubicBezTo>
                    <a:pt x="1526619" y="353865"/>
                    <a:pt x="1514430" y="349125"/>
                    <a:pt x="1511586" y="342625"/>
                  </a:cubicBezTo>
                  <a:cubicBezTo>
                    <a:pt x="1508742" y="336124"/>
                    <a:pt x="1514972" y="333822"/>
                    <a:pt x="1514430" y="327050"/>
                  </a:cubicBezTo>
                  <a:cubicBezTo>
                    <a:pt x="1513889" y="320279"/>
                    <a:pt x="1515107" y="326035"/>
                    <a:pt x="1505966" y="328337"/>
                  </a:cubicBezTo>
                  <a:cubicBezTo>
                    <a:pt x="1496825" y="330571"/>
                    <a:pt x="1488157" y="322175"/>
                    <a:pt x="1479354" y="326712"/>
                  </a:cubicBezTo>
                  <a:cubicBezTo>
                    <a:pt x="1470551" y="331249"/>
                    <a:pt x="1451930" y="330301"/>
                    <a:pt x="1445362" y="331181"/>
                  </a:cubicBezTo>
                  <a:cubicBezTo>
                    <a:pt x="1438793" y="332061"/>
                    <a:pt x="1409066" y="337072"/>
                    <a:pt x="1402227" y="340458"/>
                  </a:cubicBezTo>
                  <a:cubicBezTo>
                    <a:pt x="1395388" y="343844"/>
                    <a:pt x="1391325" y="363548"/>
                    <a:pt x="1382726" y="363007"/>
                  </a:cubicBezTo>
                  <a:cubicBezTo>
                    <a:pt x="1374194" y="362465"/>
                    <a:pt x="1370943" y="349599"/>
                    <a:pt x="1367490" y="350141"/>
                  </a:cubicBezTo>
                  <a:cubicBezTo>
                    <a:pt x="1364036" y="350683"/>
                    <a:pt x="1362276" y="369710"/>
                    <a:pt x="1358890" y="370794"/>
                  </a:cubicBezTo>
                  <a:cubicBezTo>
                    <a:pt x="1355437" y="371945"/>
                    <a:pt x="1353879" y="361856"/>
                    <a:pt x="1354150" y="356168"/>
                  </a:cubicBezTo>
                  <a:cubicBezTo>
                    <a:pt x="1354421" y="350547"/>
                    <a:pt x="1359093" y="348042"/>
                    <a:pt x="1363088" y="346349"/>
                  </a:cubicBezTo>
                  <a:cubicBezTo>
                    <a:pt x="1367084" y="344656"/>
                    <a:pt x="1374939" y="347906"/>
                    <a:pt x="1376902" y="344521"/>
                  </a:cubicBezTo>
                  <a:cubicBezTo>
                    <a:pt x="1378866" y="341135"/>
                    <a:pt x="1375819" y="334431"/>
                    <a:pt x="1373855" y="331858"/>
                  </a:cubicBezTo>
                  <a:cubicBezTo>
                    <a:pt x="1372027" y="329488"/>
                    <a:pt x="1359161" y="333348"/>
                    <a:pt x="1356452" y="331384"/>
                  </a:cubicBezTo>
                  <a:cubicBezTo>
                    <a:pt x="1357604" y="334634"/>
                    <a:pt x="1359906" y="339239"/>
                    <a:pt x="1357197" y="341067"/>
                  </a:cubicBezTo>
                  <a:cubicBezTo>
                    <a:pt x="1353473" y="343640"/>
                    <a:pt x="1350223" y="347568"/>
                    <a:pt x="1346227" y="347568"/>
                  </a:cubicBezTo>
                  <a:cubicBezTo>
                    <a:pt x="1342232" y="347568"/>
                    <a:pt x="1351780" y="342218"/>
                    <a:pt x="1351780" y="339171"/>
                  </a:cubicBezTo>
                  <a:cubicBezTo>
                    <a:pt x="1351780" y="336124"/>
                    <a:pt x="1335122" y="335650"/>
                    <a:pt x="1329841" y="337885"/>
                  </a:cubicBezTo>
                  <a:cubicBezTo>
                    <a:pt x="1324491" y="340119"/>
                    <a:pt x="1321309" y="359486"/>
                    <a:pt x="1319006" y="358741"/>
                  </a:cubicBezTo>
                  <a:cubicBezTo>
                    <a:pt x="1317381" y="358199"/>
                    <a:pt x="1316839" y="351766"/>
                    <a:pt x="1316704" y="347161"/>
                  </a:cubicBezTo>
                  <a:cubicBezTo>
                    <a:pt x="1316230" y="348990"/>
                    <a:pt x="1315146" y="350886"/>
                    <a:pt x="1312844" y="352037"/>
                  </a:cubicBezTo>
                  <a:cubicBezTo>
                    <a:pt x="1306750" y="355084"/>
                    <a:pt x="1301739" y="342692"/>
                    <a:pt x="1297134" y="344250"/>
                  </a:cubicBezTo>
                  <a:cubicBezTo>
                    <a:pt x="1292598" y="345740"/>
                    <a:pt x="1294290" y="355829"/>
                    <a:pt x="1294290" y="361111"/>
                  </a:cubicBezTo>
                  <a:cubicBezTo>
                    <a:pt x="1294290" y="366392"/>
                    <a:pt x="1293546" y="367205"/>
                    <a:pt x="1288196" y="373976"/>
                  </a:cubicBezTo>
                  <a:cubicBezTo>
                    <a:pt x="1282847" y="380748"/>
                    <a:pt x="1277497" y="360637"/>
                    <a:pt x="1274450" y="357590"/>
                  </a:cubicBezTo>
                  <a:cubicBezTo>
                    <a:pt x="1271403" y="354542"/>
                    <a:pt x="1262668" y="345875"/>
                    <a:pt x="1259621" y="342828"/>
                  </a:cubicBezTo>
                  <a:cubicBezTo>
                    <a:pt x="1256573" y="339781"/>
                    <a:pt x="1250073" y="337207"/>
                    <a:pt x="1247838" y="334160"/>
                  </a:cubicBezTo>
                  <a:cubicBezTo>
                    <a:pt x="1245536" y="331113"/>
                    <a:pt x="1236191" y="322581"/>
                    <a:pt x="1236191" y="318044"/>
                  </a:cubicBezTo>
                  <a:cubicBezTo>
                    <a:pt x="1236191" y="313507"/>
                    <a:pt x="1235853" y="303553"/>
                    <a:pt x="1230571" y="297527"/>
                  </a:cubicBezTo>
                  <a:cubicBezTo>
                    <a:pt x="1225289" y="291500"/>
                    <a:pt x="1212830" y="270847"/>
                    <a:pt x="1203147" y="266852"/>
                  </a:cubicBezTo>
                  <a:cubicBezTo>
                    <a:pt x="1193463" y="262925"/>
                    <a:pt x="1192922" y="265904"/>
                    <a:pt x="1178431" y="261096"/>
                  </a:cubicBezTo>
                  <a:cubicBezTo>
                    <a:pt x="1163872" y="256289"/>
                    <a:pt x="1166175" y="247147"/>
                    <a:pt x="1161028" y="233875"/>
                  </a:cubicBezTo>
                  <a:cubicBezTo>
                    <a:pt x="1155882" y="220603"/>
                    <a:pt x="1153512" y="211529"/>
                    <a:pt x="1143287" y="211529"/>
                  </a:cubicBezTo>
                  <a:cubicBezTo>
                    <a:pt x="1132994" y="211529"/>
                    <a:pt x="1119181" y="220535"/>
                    <a:pt x="1114102" y="217488"/>
                  </a:cubicBezTo>
                  <a:cubicBezTo>
                    <a:pt x="1108956" y="214373"/>
                    <a:pt x="1105841" y="208008"/>
                    <a:pt x="1098122" y="204352"/>
                  </a:cubicBezTo>
                  <a:cubicBezTo>
                    <a:pt x="1090402" y="200695"/>
                    <a:pt x="1091485" y="191689"/>
                    <a:pt x="1085797" y="184647"/>
                  </a:cubicBezTo>
                  <a:cubicBezTo>
                    <a:pt x="1080109" y="177604"/>
                    <a:pt x="1065145" y="177063"/>
                    <a:pt x="1055191" y="174219"/>
                  </a:cubicBezTo>
                  <a:cubicBezTo>
                    <a:pt x="1045236" y="171375"/>
                    <a:pt x="1033251" y="165551"/>
                    <a:pt x="1027834" y="165551"/>
                  </a:cubicBezTo>
                  <a:cubicBezTo>
                    <a:pt x="1022417" y="165551"/>
                    <a:pt x="1012463" y="152618"/>
                    <a:pt x="1013614" y="148623"/>
                  </a:cubicBezTo>
                  <a:cubicBezTo>
                    <a:pt x="1014765" y="144695"/>
                    <a:pt x="1021604" y="145440"/>
                    <a:pt x="1020114" y="139210"/>
                  </a:cubicBezTo>
                  <a:cubicBezTo>
                    <a:pt x="1018692" y="132981"/>
                    <a:pt x="1018828" y="128985"/>
                    <a:pt x="1012801" y="127902"/>
                  </a:cubicBezTo>
                  <a:cubicBezTo>
                    <a:pt x="1006842" y="126751"/>
                    <a:pt x="1003050" y="141648"/>
                    <a:pt x="994451" y="144492"/>
                  </a:cubicBezTo>
                  <a:cubicBezTo>
                    <a:pt x="985918" y="147336"/>
                    <a:pt x="974272" y="150248"/>
                    <a:pt x="966010" y="147133"/>
                  </a:cubicBezTo>
                  <a:cubicBezTo>
                    <a:pt x="957749" y="144018"/>
                    <a:pt x="979824" y="129392"/>
                    <a:pt x="979553" y="122282"/>
                  </a:cubicBezTo>
                  <a:cubicBezTo>
                    <a:pt x="979282" y="115239"/>
                    <a:pt x="973527" y="115646"/>
                    <a:pt x="972105" y="113140"/>
                  </a:cubicBezTo>
                  <a:cubicBezTo>
                    <a:pt x="970683" y="110567"/>
                    <a:pt x="964521" y="112260"/>
                    <a:pt x="961135" y="108333"/>
                  </a:cubicBezTo>
                  <a:cubicBezTo>
                    <a:pt x="957681" y="104405"/>
                    <a:pt x="959374" y="105218"/>
                    <a:pt x="969058" y="95602"/>
                  </a:cubicBezTo>
                  <a:cubicBezTo>
                    <a:pt x="978741" y="85987"/>
                    <a:pt x="966214" y="66417"/>
                    <a:pt x="960796" y="62490"/>
                  </a:cubicBezTo>
                  <a:cubicBezTo>
                    <a:pt x="955379" y="58562"/>
                    <a:pt x="943935" y="52265"/>
                    <a:pt x="933372" y="52265"/>
                  </a:cubicBezTo>
                  <a:cubicBezTo>
                    <a:pt x="922809" y="52265"/>
                    <a:pt x="918746" y="59375"/>
                    <a:pt x="915360" y="60458"/>
                  </a:cubicBezTo>
                  <a:cubicBezTo>
                    <a:pt x="911907" y="61609"/>
                    <a:pt x="906625" y="63505"/>
                    <a:pt x="907776" y="58156"/>
                  </a:cubicBezTo>
                  <a:cubicBezTo>
                    <a:pt x="908927" y="52807"/>
                    <a:pt x="923147" y="47119"/>
                    <a:pt x="926059" y="41769"/>
                  </a:cubicBezTo>
                  <a:cubicBezTo>
                    <a:pt x="928903" y="36420"/>
                    <a:pt x="927481" y="29310"/>
                    <a:pt x="924908" y="27075"/>
                  </a:cubicBezTo>
                  <a:cubicBezTo>
                    <a:pt x="922334" y="24841"/>
                    <a:pt x="916376" y="29648"/>
                    <a:pt x="917798" y="25924"/>
                  </a:cubicBezTo>
                  <a:cubicBezTo>
                    <a:pt x="919220" y="22267"/>
                    <a:pt x="915766" y="17460"/>
                    <a:pt x="914344" y="16038"/>
                  </a:cubicBezTo>
                  <a:cubicBezTo>
                    <a:pt x="912922" y="14616"/>
                    <a:pt x="906828" y="19085"/>
                    <a:pt x="907099" y="11772"/>
                  </a:cubicBezTo>
                  <a:cubicBezTo>
                    <a:pt x="907370" y="4391"/>
                    <a:pt x="899312" y="-485"/>
                    <a:pt x="895587" y="125"/>
                  </a:cubicBezTo>
                  <a:cubicBezTo>
                    <a:pt x="891863" y="666"/>
                    <a:pt x="877846" y="-1230"/>
                    <a:pt x="869585" y="1614"/>
                  </a:cubicBezTo>
                  <a:cubicBezTo>
                    <a:pt x="861324" y="4458"/>
                    <a:pt x="860917" y="29377"/>
                    <a:pt x="854620" y="33305"/>
                  </a:cubicBezTo>
                  <a:cubicBezTo>
                    <a:pt x="848323" y="37232"/>
                    <a:pt x="839452" y="26466"/>
                    <a:pt x="828618" y="25924"/>
                  </a:cubicBezTo>
                  <a:cubicBezTo>
                    <a:pt x="817783" y="25382"/>
                    <a:pt x="819138" y="15631"/>
                    <a:pt x="817174" y="14548"/>
                  </a:cubicBezTo>
                  <a:cubicBezTo>
                    <a:pt x="815210" y="13397"/>
                    <a:pt x="801667" y="24570"/>
                    <a:pt x="791984" y="21726"/>
                  </a:cubicBezTo>
                  <a:cubicBezTo>
                    <a:pt x="782301" y="18882"/>
                    <a:pt x="785416" y="18814"/>
                    <a:pt x="776003" y="23283"/>
                  </a:cubicBezTo>
                  <a:cubicBezTo>
                    <a:pt x="766591" y="27820"/>
                    <a:pt x="758262" y="29851"/>
                    <a:pt x="755418" y="35810"/>
                  </a:cubicBezTo>
                  <a:cubicBezTo>
                    <a:pt x="752574" y="41769"/>
                    <a:pt x="766388" y="50775"/>
                    <a:pt x="765237" y="52807"/>
                  </a:cubicBezTo>
                  <a:cubicBezTo>
                    <a:pt x="764086" y="54770"/>
                    <a:pt x="744923" y="56328"/>
                    <a:pt x="743162" y="50098"/>
                  </a:cubicBezTo>
                  <a:cubicBezTo>
                    <a:pt x="741469" y="43868"/>
                    <a:pt x="744178" y="53281"/>
                    <a:pt x="737677" y="54703"/>
                  </a:cubicBezTo>
                  <a:cubicBezTo>
                    <a:pt x="731109" y="56125"/>
                    <a:pt x="732937" y="43123"/>
                    <a:pt x="707883" y="41701"/>
                  </a:cubicBezTo>
                  <a:cubicBezTo>
                    <a:pt x="682828" y="40279"/>
                    <a:pt x="682219" y="62693"/>
                    <a:pt x="670301" y="72038"/>
                  </a:cubicBezTo>
                  <a:cubicBezTo>
                    <a:pt x="658316" y="81382"/>
                    <a:pt x="647007" y="69938"/>
                    <a:pt x="640439" y="71902"/>
                  </a:cubicBezTo>
                  <a:cubicBezTo>
                    <a:pt x="633871" y="73866"/>
                    <a:pt x="639626" y="83752"/>
                    <a:pt x="626761" y="95670"/>
                  </a:cubicBezTo>
                  <a:cubicBezTo>
                    <a:pt x="613963" y="107520"/>
                    <a:pt x="584778" y="113750"/>
                    <a:pt x="573063" y="120250"/>
                  </a:cubicBezTo>
                  <a:cubicBezTo>
                    <a:pt x="561348" y="126751"/>
                    <a:pt x="562364" y="138262"/>
                    <a:pt x="548686" y="141106"/>
                  </a:cubicBezTo>
                  <a:cubicBezTo>
                    <a:pt x="535008" y="143950"/>
                    <a:pt x="534398" y="137314"/>
                    <a:pt x="528710" y="135012"/>
                  </a:cubicBezTo>
                  <a:cubicBezTo>
                    <a:pt x="523022" y="132777"/>
                    <a:pt x="517470" y="120318"/>
                    <a:pt x="508328" y="115510"/>
                  </a:cubicBezTo>
                  <a:cubicBezTo>
                    <a:pt x="499187" y="110702"/>
                    <a:pt x="498983" y="117406"/>
                    <a:pt x="492483" y="124719"/>
                  </a:cubicBezTo>
                  <a:cubicBezTo>
                    <a:pt x="485915" y="132100"/>
                    <a:pt x="474132" y="130272"/>
                    <a:pt x="468715" y="136502"/>
                  </a:cubicBezTo>
                  <a:cubicBezTo>
                    <a:pt x="463298" y="142732"/>
                    <a:pt x="468986" y="157832"/>
                    <a:pt x="462688" y="159795"/>
                  </a:cubicBezTo>
                  <a:cubicBezTo>
                    <a:pt x="456391" y="161759"/>
                    <a:pt x="450771" y="144763"/>
                    <a:pt x="445353" y="147336"/>
                  </a:cubicBezTo>
                  <a:cubicBezTo>
                    <a:pt x="439936" y="149909"/>
                    <a:pt x="441765" y="160270"/>
                    <a:pt x="443187" y="163926"/>
                  </a:cubicBezTo>
                  <a:cubicBezTo>
                    <a:pt x="444609" y="167583"/>
                    <a:pt x="450026" y="166973"/>
                    <a:pt x="450568" y="176589"/>
                  </a:cubicBezTo>
                  <a:cubicBezTo>
                    <a:pt x="451109" y="186204"/>
                    <a:pt x="449823" y="191825"/>
                    <a:pt x="453818" y="199205"/>
                  </a:cubicBezTo>
                  <a:cubicBezTo>
                    <a:pt x="457813" y="206586"/>
                    <a:pt x="467767" y="211394"/>
                    <a:pt x="470611" y="216473"/>
                  </a:cubicBezTo>
                  <a:cubicBezTo>
                    <a:pt x="473455" y="221551"/>
                    <a:pt x="471424" y="230489"/>
                    <a:pt x="471965" y="245183"/>
                  </a:cubicBezTo>
                  <a:cubicBezTo>
                    <a:pt x="472507" y="259877"/>
                    <a:pt x="479482" y="261096"/>
                    <a:pt x="472101" y="276061"/>
                  </a:cubicBezTo>
                  <a:cubicBezTo>
                    <a:pt x="464720" y="291026"/>
                    <a:pt x="460183" y="300032"/>
                    <a:pt x="464449" y="302605"/>
                  </a:cubicBezTo>
                  <a:cubicBezTo>
                    <a:pt x="468715" y="305179"/>
                    <a:pt x="478127" y="305653"/>
                    <a:pt x="484154" y="304772"/>
                  </a:cubicBezTo>
                  <a:cubicBezTo>
                    <a:pt x="490113" y="303892"/>
                    <a:pt x="491603" y="311476"/>
                    <a:pt x="493905" y="314591"/>
                  </a:cubicBezTo>
                  <a:cubicBezTo>
                    <a:pt x="496207" y="317706"/>
                    <a:pt x="491467" y="314862"/>
                    <a:pt x="489436" y="316555"/>
                  </a:cubicBezTo>
                  <a:cubicBezTo>
                    <a:pt x="488488" y="317367"/>
                    <a:pt x="486727" y="320414"/>
                    <a:pt x="485170" y="323732"/>
                  </a:cubicBezTo>
                  <a:cubicBezTo>
                    <a:pt x="482393" y="320076"/>
                    <a:pt x="478263" y="309106"/>
                    <a:pt x="476638" y="311611"/>
                  </a:cubicBezTo>
                  <a:cubicBezTo>
                    <a:pt x="473658" y="316216"/>
                    <a:pt x="481716" y="320008"/>
                    <a:pt x="484154" y="325899"/>
                  </a:cubicBezTo>
                  <a:cubicBezTo>
                    <a:pt x="483274" y="327931"/>
                    <a:pt x="482596" y="329894"/>
                    <a:pt x="482190" y="331519"/>
                  </a:cubicBezTo>
                  <a:cubicBezTo>
                    <a:pt x="483071" y="330097"/>
                    <a:pt x="483883" y="328743"/>
                    <a:pt x="484560" y="327050"/>
                  </a:cubicBezTo>
                  <a:cubicBezTo>
                    <a:pt x="484763" y="327795"/>
                    <a:pt x="484967" y="328608"/>
                    <a:pt x="484967" y="329420"/>
                  </a:cubicBezTo>
                  <a:cubicBezTo>
                    <a:pt x="484899" y="332332"/>
                    <a:pt x="484154" y="334431"/>
                    <a:pt x="483341" y="336056"/>
                  </a:cubicBezTo>
                  <a:cubicBezTo>
                    <a:pt x="487269" y="340255"/>
                    <a:pt x="498983" y="346349"/>
                    <a:pt x="509344" y="351969"/>
                  </a:cubicBezTo>
                  <a:cubicBezTo>
                    <a:pt x="521871" y="358741"/>
                    <a:pt x="522954" y="359553"/>
                    <a:pt x="532367" y="361788"/>
                  </a:cubicBezTo>
                  <a:cubicBezTo>
                    <a:pt x="541779" y="364022"/>
                    <a:pt x="540086" y="364496"/>
                    <a:pt x="540696" y="368966"/>
                  </a:cubicBezTo>
                  <a:cubicBezTo>
                    <a:pt x="541237" y="373502"/>
                    <a:pt x="532028" y="371268"/>
                    <a:pt x="529997" y="371810"/>
                  </a:cubicBezTo>
                  <a:cubicBezTo>
                    <a:pt x="528033" y="372351"/>
                    <a:pt x="520923" y="381086"/>
                    <a:pt x="517199" y="379664"/>
                  </a:cubicBezTo>
                  <a:cubicBezTo>
                    <a:pt x="513474" y="378243"/>
                    <a:pt x="516725" y="367814"/>
                    <a:pt x="510427" y="367814"/>
                  </a:cubicBezTo>
                  <a:cubicBezTo>
                    <a:pt x="507109" y="367814"/>
                    <a:pt x="505687" y="361856"/>
                    <a:pt x="504062" y="362736"/>
                  </a:cubicBezTo>
                  <a:cubicBezTo>
                    <a:pt x="503656" y="361788"/>
                    <a:pt x="501557" y="368221"/>
                    <a:pt x="500067" y="365851"/>
                  </a:cubicBezTo>
                  <a:cubicBezTo>
                    <a:pt x="494379" y="356642"/>
                    <a:pt x="495869" y="346213"/>
                    <a:pt x="490722" y="346213"/>
                  </a:cubicBezTo>
                  <a:cubicBezTo>
                    <a:pt x="490519" y="346213"/>
                    <a:pt x="490519" y="346281"/>
                    <a:pt x="490384" y="346349"/>
                  </a:cubicBezTo>
                  <a:cubicBezTo>
                    <a:pt x="487878" y="343776"/>
                    <a:pt x="483748" y="341541"/>
                    <a:pt x="481445" y="339307"/>
                  </a:cubicBezTo>
                  <a:cubicBezTo>
                    <a:pt x="480633" y="340593"/>
                    <a:pt x="480023" y="341744"/>
                    <a:pt x="480159" y="343234"/>
                  </a:cubicBezTo>
                  <a:cubicBezTo>
                    <a:pt x="480565" y="347365"/>
                    <a:pt x="471694" y="342489"/>
                    <a:pt x="468850" y="344995"/>
                  </a:cubicBezTo>
                  <a:cubicBezTo>
                    <a:pt x="466006" y="347432"/>
                    <a:pt x="462688" y="354542"/>
                    <a:pt x="463095" y="359282"/>
                  </a:cubicBezTo>
                  <a:cubicBezTo>
                    <a:pt x="463501" y="364022"/>
                    <a:pt x="463772" y="362194"/>
                    <a:pt x="466954" y="358470"/>
                  </a:cubicBezTo>
                  <a:cubicBezTo>
                    <a:pt x="470205" y="354678"/>
                    <a:pt x="484086" y="347974"/>
                    <a:pt x="487675" y="349328"/>
                  </a:cubicBezTo>
                  <a:cubicBezTo>
                    <a:pt x="491264" y="350615"/>
                    <a:pt x="482529" y="363481"/>
                    <a:pt x="482529" y="365038"/>
                  </a:cubicBezTo>
                  <a:cubicBezTo>
                    <a:pt x="482529" y="366528"/>
                    <a:pt x="497561" y="364496"/>
                    <a:pt x="498509" y="366799"/>
                  </a:cubicBezTo>
                  <a:cubicBezTo>
                    <a:pt x="499457" y="369033"/>
                    <a:pt x="490045" y="378852"/>
                    <a:pt x="493499" y="378446"/>
                  </a:cubicBezTo>
                  <a:cubicBezTo>
                    <a:pt x="494379" y="378310"/>
                    <a:pt x="495395" y="378378"/>
                    <a:pt x="496478" y="378378"/>
                  </a:cubicBezTo>
                  <a:cubicBezTo>
                    <a:pt x="493228" y="380206"/>
                    <a:pt x="490384" y="381764"/>
                    <a:pt x="485305" y="380680"/>
                  </a:cubicBezTo>
                  <a:cubicBezTo>
                    <a:pt x="478466" y="379258"/>
                    <a:pt x="486050" y="368627"/>
                    <a:pt x="476367" y="369440"/>
                  </a:cubicBezTo>
                  <a:cubicBezTo>
                    <a:pt x="466684" y="370320"/>
                    <a:pt x="460522" y="375669"/>
                    <a:pt x="456256" y="379597"/>
                  </a:cubicBezTo>
                  <a:cubicBezTo>
                    <a:pt x="451989" y="383524"/>
                    <a:pt x="450635" y="396390"/>
                    <a:pt x="442916" y="396390"/>
                  </a:cubicBezTo>
                  <a:cubicBezTo>
                    <a:pt x="435196" y="396390"/>
                    <a:pt x="425310" y="385759"/>
                    <a:pt x="422466" y="381764"/>
                  </a:cubicBezTo>
                  <a:cubicBezTo>
                    <a:pt x="419622" y="377836"/>
                    <a:pt x="422263" y="374180"/>
                    <a:pt x="421112" y="371336"/>
                  </a:cubicBezTo>
                  <a:cubicBezTo>
                    <a:pt x="419961" y="368492"/>
                    <a:pt x="416304" y="374450"/>
                    <a:pt x="411699" y="373909"/>
                  </a:cubicBezTo>
                  <a:cubicBezTo>
                    <a:pt x="407162" y="373367"/>
                    <a:pt x="414408" y="362668"/>
                    <a:pt x="413257" y="357860"/>
                  </a:cubicBezTo>
                  <a:cubicBezTo>
                    <a:pt x="412106" y="353053"/>
                    <a:pt x="402693" y="348584"/>
                    <a:pt x="405808" y="345198"/>
                  </a:cubicBezTo>
                  <a:cubicBezTo>
                    <a:pt x="408923" y="341812"/>
                    <a:pt x="415153" y="341541"/>
                    <a:pt x="419757" y="335582"/>
                  </a:cubicBezTo>
                  <a:cubicBezTo>
                    <a:pt x="424294" y="329623"/>
                    <a:pt x="420096" y="334905"/>
                    <a:pt x="417591" y="332671"/>
                  </a:cubicBezTo>
                  <a:cubicBezTo>
                    <a:pt x="415017" y="330436"/>
                    <a:pt x="414273" y="316758"/>
                    <a:pt x="410548" y="316758"/>
                  </a:cubicBezTo>
                  <a:cubicBezTo>
                    <a:pt x="406824" y="316690"/>
                    <a:pt x="399443" y="329623"/>
                    <a:pt x="398021" y="330165"/>
                  </a:cubicBezTo>
                  <a:cubicBezTo>
                    <a:pt x="396599" y="330707"/>
                    <a:pt x="385900" y="329827"/>
                    <a:pt x="381634" y="327863"/>
                  </a:cubicBezTo>
                  <a:cubicBezTo>
                    <a:pt x="377368" y="325899"/>
                    <a:pt x="374118" y="332400"/>
                    <a:pt x="370190" y="334093"/>
                  </a:cubicBezTo>
                  <a:cubicBezTo>
                    <a:pt x="366195" y="335785"/>
                    <a:pt x="359017" y="323055"/>
                    <a:pt x="354413" y="324477"/>
                  </a:cubicBezTo>
                  <a:cubicBezTo>
                    <a:pt x="349876" y="325899"/>
                    <a:pt x="355361" y="331249"/>
                    <a:pt x="358205" y="335176"/>
                  </a:cubicBezTo>
                  <a:cubicBezTo>
                    <a:pt x="361049" y="339104"/>
                    <a:pt x="357731" y="343776"/>
                    <a:pt x="355767" y="344047"/>
                  </a:cubicBezTo>
                  <a:cubicBezTo>
                    <a:pt x="353803" y="344317"/>
                    <a:pt x="348522" y="344859"/>
                    <a:pt x="343646" y="344588"/>
                  </a:cubicBezTo>
                  <a:cubicBezTo>
                    <a:pt x="338771" y="344317"/>
                    <a:pt x="328681" y="342354"/>
                    <a:pt x="321571" y="342354"/>
                  </a:cubicBezTo>
                  <a:cubicBezTo>
                    <a:pt x="314461" y="342354"/>
                    <a:pt x="314732" y="335785"/>
                    <a:pt x="309857" y="335785"/>
                  </a:cubicBezTo>
                  <a:cubicBezTo>
                    <a:pt x="304981" y="335785"/>
                    <a:pt x="294486" y="341880"/>
                    <a:pt x="289678" y="344995"/>
                  </a:cubicBezTo>
                  <a:cubicBezTo>
                    <a:pt x="284870" y="348109"/>
                    <a:pt x="296991" y="350209"/>
                    <a:pt x="273359" y="355016"/>
                  </a:cubicBezTo>
                  <a:cubicBezTo>
                    <a:pt x="249726" y="359824"/>
                    <a:pt x="268551" y="373164"/>
                    <a:pt x="270853" y="380477"/>
                  </a:cubicBezTo>
                  <a:cubicBezTo>
                    <a:pt x="273156" y="387858"/>
                    <a:pt x="272072" y="395171"/>
                    <a:pt x="281146" y="399098"/>
                  </a:cubicBezTo>
                  <a:cubicBezTo>
                    <a:pt x="290287" y="403026"/>
                    <a:pt x="286089" y="408240"/>
                    <a:pt x="284667" y="413319"/>
                  </a:cubicBezTo>
                  <a:cubicBezTo>
                    <a:pt x="283245" y="418397"/>
                    <a:pt x="280265" y="431872"/>
                    <a:pt x="275390" y="432143"/>
                  </a:cubicBezTo>
                  <a:cubicBezTo>
                    <a:pt x="274374" y="432211"/>
                    <a:pt x="273697" y="431534"/>
                    <a:pt x="273156" y="430383"/>
                  </a:cubicBezTo>
                  <a:cubicBezTo>
                    <a:pt x="273156" y="430653"/>
                    <a:pt x="273223" y="430789"/>
                    <a:pt x="273223" y="431060"/>
                  </a:cubicBezTo>
                  <a:cubicBezTo>
                    <a:pt x="273223" y="437560"/>
                    <a:pt x="259545" y="434513"/>
                    <a:pt x="255550" y="439930"/>
                  </a:cubicBezTo>
                  <a:cubicBezTo>
                    <a:pt x="251555" y="445280"/>
                    <a:pt x="249455" y="469589"/>
                    <a:pt x="254263" y="477850"/>
                  </a:cubicBezTo>
                  <a:cubicBezTo>
                    <a:pt x="259139" y="486044"/>
                    <a:pt x="270312" y="492815"/>
                    <a:pt x="277963" y="498165"/>
                  </a:cubicBezTo>
                  <a:cubicBezTo>
                    <a:pt x="285683" y="503514"/>
                    <a:pt x="295230" y="498639"/>
                    <a:pt x="299767" y="497217"/>
                  </a:cubicBezTo>
                  <a:cubicBezTo>
                    <a:pt x="304304" y="495795"/>
                    <a:pt x="307013" y="497352"/>
                    <a:pt x="324348" y="499655"/>
                  </a:cubicBezTo>
                  <a:cubicBezTo>
                    <a:pt x="341750" y="501889"/>
                    <a:pt x="336062" y="507239"/>
                    <a:pt x="344323" y="511775"/>
                  </a:cubicBezTo>
                  <a:cubicBezTo>
                    <a:pt x="352585" y="516312"/>
                    <a:pt x="359085" y="515974"/>
                    <a:pt x="367956" y="510015"/>
                  </a:cubicBezTo>
                  <a:cubicBezTo>
                    <a:pt x="376759" y="504056"/>
                    <a:pt x="379264" y="498707"/>
                    <a:pt x="384410" y="497284"/>
                  </a:cubicBezTo>
                  <a:cubicBezTo>
                    <a:pt x="389557" y="495863"/>
                    <a:pt x="392062" y="493831"/>
                    <a:pt x="396870" y="496675"/>
                  </a:cubicBezTo>
                  <a:cubicBezTo>
                    <a:pt x="401745" y="499519"/>
                    <a:pt x="398021" y="503040"/>
                    <a:pt x="401407" y="504124"/>
                  </a:cubicBezTo>
                  <a:cubicBezTo>
                    <a:pt x="404860" y="505275"/>
                    <a:pt x="403980" y="518208"/>
                    <a:pt x="403980" y="521594"/>
                  </a:cubicBezTo>
                  <a:cubicBezTo>
                    <a:pt x="403980" y="524980"/>
                    <a:pt x="391385" y="525318"/>
                    <a:pt x="386239" y="529855"/>
                  </a:cubicBezTo>
                  <a:cubicBezTo>
                    <a:pt x="381092" y="534392"/>
                    <a:pt x="386239" y="550982"/>
                    <a:pt x="386239" y="554977"/>
                  </a:cubicBezTo>
                  <a:cubicBezTo>
                    <a:pt x="386239" y="558905"/>
                    <a:pt x="377910" y="555790"/>
                    <a:pt x="374456" y="561410"/>
                  </a:cubicBezTo>
                  <a:cubicBezTo>
                    <a:pt x="371003" y="567030"/>
                    <a:pt x="377097" y="576240"/>
                    <a:pt x="374253" y="578407"/>
                  </a:cubicBezTo>
                  <a:cubicBezTo>
                    <a:pt x="371409" y="580573"/>
                    <a:pt x="363216" y="570145"/>
                    <a:pt x="359221" y="570687"/>
                  </a:cubicBezTo>
                  <a:cubicBezTo>
                    <a:pt x="355225" y="571229"/>
                    <a:pt x="350553" y="588902"/>
                    <a:pt x="344323" y="588902"/>
                  </a:cubicBezTo>
                  <a:cubicBezTo>
                    <a:pt x="338026" y="588902"/>
                    <a:pt x="332947" y="581995"/>
                    <a:pt x="326650" y="579896"/>
                  </a:cubicBezTo>
                  <a:cubicBezTo>
                    <a:pt x="320353" y="577797"/>
                    <a:pt x="327462" y="582266"/>
                    <a:pt x="325228" y="585043"/>
                  </a:cubicBezTo>
                  <a:cubicBezTo>
                    <a:pt x="322926" y="587887"/>
                    <a:pt x="309112" y="584365"/>
                    <a:pt x="302814" y="588361"/>
                  </a:cubicBezTo>
                  <a:cubicBezTo>
                    <a:pt x="296517" y="592288"/>
                    <a:pt x="290490" y="598721"/>
                    <a:pt x="284802" y="601023"/>
                  </a:cubicBezTo>
                  <a:cubicBezTo>
                    <a:pt x="279114" y="603258"/>
                    <a:pt x="271937" y="608201"/>
                    <a:pt x="266790" y="608201"/>
                  </a:cubicBezTo>
                  <a:cubicBezTo>
                    <a:pt x="261644" y="608201"/>
                    <a:pt x="255888" y="590934"/>
                    <a:pt x="258732" y="588090"/>
                  </a:cubicBezTo>
                  <a:cubicBezTo>
                    <a:pt x="261576" y="585246"/>
                    <a:pt x="279453" y="586058"/>
                    <a:pt x="278844" y="583214"/>
                  </a:cubicBezTo>
                  <a:cubicBezTo>
                    <a:pt x="278302" y="580370"/>
                    <a:pt x="268077" y="577255"/>
                    <a:pt x="265233" y="576172"/>
                  </a:cubicBezTo>
                  <a:cubicBezTo>
                    <a:pt x="262389" y="575021"/>
                    <a:pt x="244648" y="569062"/>
                    <a:pt x="241804" y="571906"/>
                  </a:cubicBezTo>
                  <a:cubicBezTo>
                    <a:pt x="238960" y="574750"/>
                    <a:pt x="258597" y="588902"/>
                    <a:pt x="258055" y="592897"/>
                  </a:cubicBezTo>
                  <a:cubicBezTo>
                    <a:pt x="257513" y="596825"/>
                    <a:pt x="245596" y="598653"/>
                    <a:pt x="243361" y="598111"/>
                  </a:cubicBezTo>
                  <a:cubicBezTo>
                    <a:pt x="241059" y="597570"/>
                    <a:pt x="246544" y="594658"/>
                    <a:pt x="247085" y="592965"/>
                  </a:cubicBezTo>
                  <a:cubicBezTo>
                    <a:pt x="247627" y="591272"/>
                    <a:pt x="238621" y="590527"/>
                    <a:pt x="236928" y="591069"/>
                  </a:cubicBezTo>
                  <a:cubicBezTo>
                    <a:pt x="235235" y="591611"/>
                    <a:pt x="221422" y="598382"/>
                    <a:pt x="217223" y="603664"/>
                  </a:cubicBezTo>
                  <a:cubicBezTo>
                    <a:pt x="213025" y="608946"/>
                    <a:pt x="212957" y="607591"/>
                    <a:pt x="212957" y="610232"/>
                  </a:cubicBezTo>
                  <a:cubicBezTo>
                    <a:pt x="212957" y="612873"/>
                    <a:pt x="221489" y="606914"/>
                    <a:pt x="222979" y="607659"/>
                  </a:cubicBezTo>
                  <a:cubicBezTo>
                    <a:pt x="224333" y="608336"/>
                    <a:pt x="218645" y="624588"/>
                    <a:pt x="216546" y="628380"/>
                  </a:cubicBezTo>
                  <a:cubicBezTo>
                    <a:pt x="216275" y="627770"/>
                    <a:pt x="215801" y="627025"/>
                    <a:pt x="215192" y="626281"/>
                  </a:cubicBezTo>
                  <a:cubicBezTo>
                    <a:pt x="215327" y="627296"/>
                    <a:pt x="215666" y="628177"/>
                    <a:pt x="216208" y="628854"/>
                  </a:cubicBezTo>
                  <a:cubicBezTo>
                    <a:pt x="216072" y="629057"/>
                    <a:pt x="215937" y="629192"/>
                    <a:pt x="215869" y="629192"/>
                  </a:cubicBezTo>
                  <a:cubicBezTo>
                    <a:pt x="215395" y="629192"/>
                    <a:pt x="215192" y="627703"/>
                    <a:pt x="215056" y="626145"/>
                  </a:cubicBezTo>
                  <a:cubicBezTo>
                    <a:pt x="214041" y="624926"/>
                    <a:pt x="212686" y="623775"/>
                    <a:pt x="211197" y="623640"/>
                  </a:cubicBezTo>
                  <a:cubicBezTo>
                    <a:pt x="207405" y="623233"/>
                    <a:pt x="205306" y="625400"/>
                    <a:pt x="202665" y="621202"/>
                  </a:cubicBezTo>
                  <a:cubicBezTo>
                    <a:pt x="200024" y="617071"/>
                    <a:pt x="198805" y="628380"/>
                    <a:pt x="194607" y="632917"/>
                  </a:cubicBezTo>
                  <a:cubicBezTo>
                    <a:pt x="190408" y="637454"/>
                    <a:pt x="180793" y="630276"/>
                    <a:pt x="177001" y="632172"/>
                  </a:cubicBezTo>
                  <a:cubicBezTo>
                    <a:pt x="173209" y="634068"/>
                    <a:pt x="170094" y="641652"/>
                    <a:pt x="163255" y="648085"/>
                  </a:cubicBezTo>
                  <a:cubicBezTo>
                    <a:pt x="156416" y="654518"/>
                    <a:pt x="168740" y="669009"/>
                    <a:pt x="164948" y="672801"/>
                  </a:cubicBezTo>
                  <a:cubicBezTo>
                    <a:pt x="161156" y="676593"/>
                    <a:pt x="155400" y="683635"/>
                    <a:pt x="150863" y="686276"/>
                  </a:cubicBezTo>
                  <a:cubicBezTo>
                    <a:pt x="146326" y="688917"/>
                    <a:pt x="141586" y="683364"/>
                    <a:pt x="134747" y="684109"/>
                  </a:cubicBezTo>
                  <a:cubicBezTo>
                    <a:pt x="127908" y="684854"/>
                    <a:pt x="129736" y="694131"/>
                    <a:pt x="133122" y="700902"/>
                  </a:cubicBezTo>
                  <a:cubicBezTo>
                    <a:pt x="136575" y="707673"/>
                    <a:pt x="124590" y="710111"/>
                    <a:pt x="123777" y="717289"/>
                  </a:cubicBezTo>
                  <a:cubicBezTo>
                    <a:pt x="123032" y="724467"/>
                    <a:pt x="138200" y="723925"/>
                    <a:pt x="141654" y="729207"/>
                  </a:cubicBezTo>
                  <a:cubicBezTo>
                    <a:pt x="145107" y="734488"/>
                    <a:pt x="145988" y="743291"/>
                    <a:pt x="145243" y="746338"/>
                  </a:cubicBezTo>
                  <a:cubicBezTo>
                    <a:pt x="144498" y="749386"/>
                    <a:pt x="130752" y="749386"/>
                    <a:pt x="128111" y="752433"/>
                  </a:cubicBezTo>
                  <a:cubicBezTo>
                    <a:pt x="125470" y="755480"/>
                    <a:pt x="119443" y="756496"/>
                    <a:pt x="117141" y="761033"/>
                  </a:cubicBezTo>
                  <a:cubicBezTo>
                    <a:pt x="114839" y="765569"/>
                    <a:pt x="124454" y="768617"/>
                    <a:pt x="124454" y="779180"/>
                  </a:cubicBezTo>
                  <a:cubicBezTo>
                    <a:pt x="124454" y="789743"/>
                    <a:pt x="118089" y="794890"/>
                    <a:pt x="121881" y="801661"/>
                  </a:cubicBezTo>
                  <a:cubicBezTo>
                    <a:pt x="125673" y="808433"/>
                    <a:pt x="127569" y="815949"/>
                    <a:pt x="132106" y="823601"/>
                  </a:cubicBezTo>
                  <a:cubicBezTo>
                    <a:pt x="136643" y="831252"/>
                    <a:pt x="141857" y="831456"/>
                    <a:pt x="154790" y="830711"/>
                  </a:cubicBezTo>
                  <a:cubicBezTo>
                    <a:pt x="167724" y="829966"/>
                    <a:pt x="168469" y="829966"/>
                    <a:pt x="175714" y="830372"/>
                  </a:cubicBezTo>
                  <a:cubicBezTo>
                    <a:pt x="182960" y="830778"/>
                    <a:pt x="181944" y="832201"/>
                    <a:pt x="183434" y="850280"/>
                  </a:cubicBezTo>
                  <a:cubicBezTo>
                    <a:pt x="184924" y="868360"/>
                    <a:pt x="166911" y="862198"/>
                    <a:pt x="160411" y="867818"/>
                  </a:cubicBezTo>
                  <a:cubicBezTo>
                    <a:pt x="153978" y="873439"/>
                    <a:pt x="163255" y="881429"/>
                    <a:pt x="171584" y="882174"/>
                  </a:cubicBezTo>
                  <a:cubicBezTo>
                    <a:pt x="179913" y="882919"/>
                    <a:pt x="176865" y="893076"/>
                    <a:pt x="174631" y="893076"/>
                  </a:cubicBezTo>
                  <a:cubicBezTo>
                    <a:pt x="172329" y="893076"/>
                    <a:pt x="160614" y="900457"/>
                    <a:pt x="159463" y="910614"/>
                  </a:cubicBezTo>
                  <a:cubicBezTo>
                    <a:pt x="158312" y="920771"/>
                    <a:pt x="161968" y="922735"/>
                    <a:pt x="168401" y="923480"/>
                  </a:cubicBezTo>
                  <a:cubicBezTo>
                    <a:pt x="174834" y="924224"/>
                    <a:pt x="167318" y="925443"/>
                    <a:pt x="167318" y="929574"/>
                  </a:cubicBezTo>
                  <a:cubicBezTo>
                    <a:pt x="167318" y="933704"/>
                    <a:pt x="186278" y="929980"/>
                    <a:pt x="190476" y="929235"/>
                  </a:cubicBezTo>
                  <a:cubicBezTo>
                    <a:pt x="194674" y="928490"/>
                    <a:pt x="186278" y="918604"/>
                    <a:pt x="186278" y="916031"/>
                  </a:cubicBezTo>
                  <a:cubicBezTo>
                    <a:pt x="186278" y="913390"/>
                    <a:pt x="196096" y="915421"/>
                    <a:pt x="201852" y="917317"/>
                  </a:cubicBezTo>
                  <a:cubicBezTo>
                    <a:pt x="207540" y="919213"/>
                    <a:pt x="209978" y="938106"/>
                    <a:pt x="221015" y="938106"/>
                  </a:cubicBezTo>
                  <a:cubicBezTo>
                    <a:pt x="221557" y="938106"/>
                    <a:pt x="221896" y="938106"/>
                    <a:pt x="222302" y="938106"/>
                  </a:cubicBezTo>
                  <a:cubicBezTo>
                    <a:pt x="219526" y="938648"/>
                    <a:pt x="215260" y="940205"/>
                    <a:pt x="213838" y="944133"/>
                  </a:cubicBezTo>
                  <a:cubicBezTo>
                    <a:pt x="210790" y="952394"/>
                    <a:pt x="226365" y="958488"/>
                    <a:pt x="233610" y="957743"/>
                  </a:cubicBezTo>
                  <a:cubicBezTo>
                    <a:pt x="240856" y="956998"/>
                    <a:pt x="229412" y="942033"/>
                    <a:pt x="231376" y="938241"/>
                  </a:cubicBezTo>
                  <a:cubicBezTo>
                    <a:pt x="233272" y="934449"/>
                    <a:pt x="243429" y="944606"/>
                    <a:pt x="247627" y="946841"/>
                  </a:cubicBezTo>
                  <a:cubicBezTo>
                    <a:pt x="251825" y="949076"/>
                    <a:pt x="273088" y="954831"/>
                    <a:pt x="273088" y="960113"/>
                  </a:cubicBezTo>
                  <a:cubicBezTo>
                    <a:pt x="273088" y="965395"/>
                    <a:pt x="265030" y="978735"/>
                    <a:pt x="260899" y="984761"/>
                  </a:cubicBezTo>
                  <a:cubicBezTo>
                    <a:pt x="256701" y="990788"/>
                    <a:pt x="255956" y="990788"/>
                    <a:pt x="254060" y="997221"/>
                  </a:cubicBezTo>
                  <a:cubicBezTo>
                    <a:pt x="252164" y="1003653"/>
                    <a:pt x="247627" y="1007039"/>
                    <a:pt x="239298" y="1023968"/>
                  </a:cubicBezTo>
                  <a:cubicBezTo>
                    <a:pt x="230969" y="1040896"/>
                    <a:pt x="215801" y="1041032"/>
                    <a:pt x="205509" y="1045501"/>
                  </a:cubicBezTo>
                  <a:cubicBezTo>
                    <a:pt x="195216" y="1050038"/>
                    <a:pt x="196909" y="1048210"/>
                    <a:pt x="192711" y="1053491"/>
                  </a:cubicBezTo>
                  <a:cubicBezTo>
                    <a:pt x="188512" y="1058773"/>
                    <a:pt x="184246" y="1062091"/>
                    <a:pt x="178558" y="1063987"/>
                  </a:cubicBezTo>
                  <a:cubicBezTo>
                    <a:pt x="172870" y="1065883"/>
                    <a:pt x="183434" y="1055387"/>
                    <a:pt x="181538" y="1053491"/>
                  </a:cubicBezTo>
                  <a:cubicBezTo>
                    <a:pt x="179642" y="1051595"/>
                    <a:pt x="168536" y="1068659"/>
                    <a:pt x="156009" y="1077666"/>
                  </a:cubicBezTo>
                  <a:cubicBezTo>
                    <a:pt x="143482" y="1086739"/>
                    <a:pt x="147884" y="1083827"/>
                    <a:pt x="119037" y="1096287"/>
                  </a:cubicBezTo>
                  <a:cubicBezTo>
                    <a:pt x="90123" y="1108747"/>
                    <a:pt x="103327" y="1112064"/>
                    <a:pt x="105223" y="1117685"/>
                  </a:cubicBezTo>
                  <a:cubicBezTo>
                    <a:pt x="105494" y="1118430"/>
                    <a:pt x="105630" y="1118971"/>
                    <a:pt x="105833" y="1119378"/>
                  </a:cubicBezTo>
                  <a:cubicBezTo>
                    <a:pt x="105359" y="1119716"/>
                    <a:pt x="104885" y="1119852"/>
                    <a:pt x="103327" y="1118633"/>
                  </a:cubicBezTo>
                  <a:cubicBezTo>
                    <a:pt x="101702" y="1117346"/>
                    <a:pt x="100619" y="1116331"/>
                    <a:pt x="98926" y="1115518"/>
                  </a:cubicBezTo>
                  <a:cubicBezTo>
                    <a:pt x="97233" y="1114705"/>
                    <a:pt x="89243" y="1120055"/>
                    <a:pt x="87889" y="1122357"/>
                  </a:cubicBezTo>
                  <a:cubicBezTo>
                    <a:pt x="88566" y="1121070"/>
                    <a:pt x="90123" y="1117617"/>
                    <a:pt x="88227" y="1117008"/>
                  </a:cubicBezTo>
                  <a:cubicBezTo>
                    <a:pt x="85519" y="1116127"/>
                    <a:pt x="80914" y="1119648"/>
                    <a:pt x="81727" y="1114705"/>
                  </a:cubicBezTo>
                  <a:cubicBezTo>
                    <a:pt x="82607" y="1109762"/>
                    <a:pt x="81523" y="1110913"/>
                    <a:pt x="73668" y="1110507"/>
                  </a:cubicBezTo>
                  <a:cubicBezTo>
                    <a:pt x="65814" y="1110101"/>
                    <a:pt x="61074" y="1117143"/>
                    <a:pt x="53490" y="1119987"/>
                  </a:cubicBezTo>
                  <a:cubicBezTo>
                    <a:pt x="45905" y="1122831"/>
                    <a:pt x="48750" y="1132176"/>
                    <a:pt x="43197" y="1135697"/>
                  </a:cubicBezTo>
                  <a:cubicBezTo>
                    <a:pt x="37644" y="1139218"/>
                    <a:pt x="19497" y="1130889"/>
                    <a:pt x="16788" y="1134139"/>
                  </a:cubicBezTo>
                  <a:cubicBezTo>
                    <a:pt x="14080" y="1137390"/>
                    <a:pt x="16247" y="1138338"/>
                    <a:pt x="12116" y="1139760"/>
                  </a:cubicBezTo>
                  <a:cubicBezTo>
                    <a:pt x="7985" y="1141182"/>
                    <a:pt x="1891" y="1143890"/>
                    <a:pt x="334" y="1146734"/>
                  </a:cubicBezTo>
                  <a:cubicBezTo>
                    <a:pt x="-750" y="1148698"/>
                    <a:pt x="1146" y="1155266"/>
                    <a:pt x="1214" y="1159058"/>
                  </a:cubicBezTo>
                  <a:cubicBezTo>
                    <a:pt x="2501" y="1158787"/>
                    <a:pt x="3855" y="1158449"/>
                    <a:pt x="5141" y="1158381"/>
                  </a:cubicBezTo>
                  <a:cubicBezTo>
                    <a:pt x="3990" y="1157907"/>
                    <a:pt x="2839" y="1157230"/>
                    <a:pt x="3990" y="1156620"/>
                  </a:cubicBezTo>
                  <a:cubicBezTo>
                    <a:pt x="5954" y="1155469"/>
                    <a:pt x="14147" y="1161293"/>
                    <a:pt x="16585" y="1161361"/>
                  </a:cubicBezTo>
                  <a:cubicBezTo>
                    <a:pt x="16450" y="1163189"/>
                    <a:pt x="15976" y="1164882"/>
                    <a:pt x="17262" y="1165153"/>
                  </a:cubicBezTo>
                  <a:cubicBezTo>
                    <a:pt x="19429" y="1165559"/>
                    <a:pt x="23424" y="1166710"/>
                    <a:pt x="27826" y="1166439"/>
                  </a:cubicBezTo>
                  <a:cubicBezTo>
                    <a:pt x="32227" y="1166168"/>
                    <a:pt x="35681" y="1163528"/>
                    <a:pt x="39405" y="1160683"/>
                  </a:cubicBezTo>
                  <a:cubicBezTo>
                    <a:pt x="43129" y="1157840"/>
                    <a:pt x="40624" y="1149985"/>
                    <a:pt x="44213" y="1148427"/>
                  </a:cubicBezTo>
                  <a:cubicBezTo>
                    <a:pt x="47802" y="1146870"/>
                    <a:pt x="49291" y="1147682"/>
                    <a:pt x="49833" y="1143281"/>
                  </a:cubicBezTo>
                  <a:cubicBezTo>
                    <a:pt x="50375" y="1138879"/>
                    <a:pt x="57417" y="1144297"/>
                    <a:pt x="59990" y="1141723"/>
                  </a:cubicBezTo>
                  <a:cubicBezTo>
                    <a:pt x="62563" y="1139150"/>
                    <a:pt x="61141" y="1132040"/>
                    <a:pt x="64730" y="1132176"/>
                  </a:cubicBezTo>
                  <a:cubicBezTo>
                    <a:pt x="68319" y="1132311"/>
                    <a:pt x="75564" y="1138541"/>
                    <a:pt x="74684" y="1140505"/>
                  </a:cubicBezTo>
                  <a:cubicBezTo>
                    <a:pt x="74346" y="1141317"/>
                    <a:pt x="72585" y="1141859"/>
                    <a:pt x="70554" y="1142401"/>
                  </a:cubicBezTo>
                  <a:cubicBezTo>
                    <a:pt x="72856" y="1144838"/>
                    <a:pt x="75497" y="1147885"/>
                    <a:pt x="77935" y="1148427"/>
                  </a:cubicBezTo>
                  <a:cubicBezTo>
                    <a:pt x="82471" y="1149443"/>
                    <a:pt x="83555" y="1147005"/>
                    <a:pt x="85248" y="1147344"/>
                  </a:cubicBezTo>
                  <a:cubicBezTo>
                    <a:pt x="86941" y="1147682"/>
                    <a:pt x="87618" y="1138947"/>
                    <a:pt x="89920" y="1138541"/>
                  </a:cubicBezTo>
                  <a:cubicBezTo>
                    <a:pt x="92222" y="1138135"/>
                    <a:pt x="99874" y="1146531"/>
                    <a:pt x="101431" y="1144974"/>
                  </a:cubicBezTo>
                  <a:cubicBezTo>
                    <a:pt x="102989" y="1143416"/>
                    <a:pt x="104479" y="1147615"/>
                    <a:pt x="107729" y="1147005"/>
                  </a:cubicBezTo>
                  <a:cubicBezTo>
                    <a:pt x="110979" y="1146463"/>
                    <a:pt x="102718" y="1130889"/>
                    <a:pt x="103327" y="1129061"/>
                  </a:cubicBezTo>
                  <a:cubicBezTo>
                    <a:pt x="103869" y="1127232"/>
                    <a:pt x="112807" y="1128519"/>
                    <a:pt x="111589" y="1128113"/>
                  </a:cubicBezTo>
                  <a:cubicBezTo>
                    <a:pt x="110776" y="1127842"/>
                    <a:pt x="110099" y="1123711"/>
                    <a:pt x="109151" y="1121003"/>
                  </a:cubicBezTo>
                  <a:cubicBezTo>
                    <a:pt x="109557" y="1121138"/>
                    <a:pt x="109963" y="1121274"/>
                    <a:pt x="110573" y="1121544"/>
                  </a:cubicBezTo>
                  <a:cubicBezTo>
                    <a:pt x="113011" y="1122628"/>
                    <a:pt x="114568" y="1124795"/>
                    <a:pt x="115990" y="1126894"/>
                  </a:cubicBezTo>
                  <a:cubicBezTo>
                    <a:pt x="115922" y="1126962"/>
                    <a:pt x="115855" y="1126962"/>
                    <a:pt x="115855" y="1126962"/>
                  </a:cubicBezTo>
                  <a:cubicBezTo>
                    <a:pt x="112943" y="1130957"/>
                    <a:pt x="116058" y="1137322"/>
                    <a:pt x="114162" y="1140031"/>
                  </a:cubicBezTo>
                  <a:cubicBezTo>
                    <a:pt x="112334" y="1142739"/>
                    <a:pt x="107661" y="1152287"/>
                    <a:pt x="109557" y="1153099"/>
                  </a:cubicBezTo>
                  <a:cubicBezTo>
                    <a:pt x="111386" y="1153980"/>
                    <a:pt x="115990" y="1145515"/>
                    <a:pt x="117818" y="1143010"/>
                  </a:cubicBezTo>
                  <a:cubicBezTo>
                    <a:pt x="119647" y="1140437"/>
                    <a:pt x="121678" y="1138744"/>
                    <a:pt x="122897" y="1137119"/>
                  </a:cubicBezTo>
                  <a:cubicBezTo>
                    <a:pt x="124184" y="1135494"/>
                    <a:pt x="132174" y="1132853"/>
                    <a:pt x="131294" y="1130889"/>
                  </a:cubicBezTo>
                  <a:cubicBezTo>
                    <a:pt x="131158" y="1130551"/>
                    <a:pt x="130616" y="1130212"/>
                    <a:pt x="129872" y="1129806"/>
                  </a:cubicBezTo>
                  <a:cubicBezTo>
                    <a:pt x="134815" y="1127232"/>
                    <a:pt x="140232" y="1123508"/>
                    <a:pt x="142670" y="1122425"/>
                  </a:cubicBezTo>
                  <a:cubicBezTo>
                    <a:pt x="146868" y="1120529"/>
                    <a:pt x="154249" y="1122899"/>
                    <a:pt x="160749" y="1124050"/>
                  </a:cubicBezTo>
                  <a:cubicBezTo>
                    <a:pt x="167182" y="1125201"/>
                    <a:pt x="163661" y="1118497"/>
                    <a:pt x="165557" y="1114705"/>
                  </a:cubicBezTo>
                  <a:cubicBezTo>
                    <a:pt x="167453" y="1110913"/>
                    <a:pt x="176459" y="1110981"/>
                    <a:pt x="179506" y="1107595"/>
                  </a:cubicBezTo>
                  <a:cubicBezTo>
                    <a:pt x="182553" y="1104210"/>
                    <a:pt x="181605" y="1091953"/>
                    <a:pt x="185804" y="1091208"/>
                  </a:cubicBezTo>
                  <a:cubicBezTo>
                    <a:pt x="190002" y="1090464"/>
                    <a:pt x="198195" y="1093172"/>
                    <a:pt x="202394" y="1090193"/>
                  </a:cubicBezTo>
                  <a:cubicBezTo>
                    <a:pt x="205509" y="1087958"/>
                    <a:pt x="209368" y="1088364"/>
                    <a:pt x="212551" y="1088026"/>
                  </a:cubicBezTo>
                  <a:cubicBezTo>
                    <a:pt x="212009" y="1088297"/>
                    <a:pt x="211603" y="1088568"/>
                    <a:pt x="211400" y="1088974"/>
                  </a:cubicBezTo>
                  <a:cubicBezTo>
                    <a:pt x="210316" y="1091073"/>
                    <a:pt x="218848" y="1093104"/>
                    <a:pt x="223114" y="1093375"/>
                  </a:cubicBezTo>
                  <a:cubicBezTo>
                    <a:pt x="227380" y="1093646"/>
                    <a:pt x="241804" y="1099063"/>
                    <a:pt x="239501" y="1093511"/>
                  </a:cubicBezTo>
                  <a:cubicBezTo>
                    <a:pt x="237673" y="1089177"/>
                    <a:pt x="222640" y="1086333"/>
                    <a:pt x="215260" y="1087281"/>
                  </a:cubicBezTo>
                  <a:cubicBezTo>
                    <a:pt x="215395" y="1087213"/>
                    <a:pt x="215463" y="1087213"/>
                    <a:pt x="215598" y="1087146"/>
                  </a:cubicBezTo>
                  <a:cubicBezTo>
                    <a:pt x="219052" y="1085250"/>
                    <a:pt x="227448" y="1076176"/>
                    <a:pt x="230089" y="1076514"/>
                  </a:cubicBezTo>
                  <a:cubicBezTo>
                    <a:pt x="232730" y="1076921"/>
                    <a:pt x="235506" y="1082541"/>
                    <a:pt x="237741" y="1079155"/>
                  </a:cubicBezTo>
                  <a:cubicBezTo>
                    <a:pt x="240043" y="1075769"/>
                    <a:pt x="241059" y="1067170"/>
                    <a:pt x="245596" y="1066019"/>
                  </a:cubicBezTo>
                  <a:cubicBezTo>
                    <a:pt x="250133" y="1064867"/>
                    <a:pt x="261441" y="1065003"/>
                    <a:pt x="265978" y="1061211"/>
                  </a:cubicBezTo>
                  <a:cubicBezTo>
                    <a:pt x="270515" y="1057419"/>
                    <a:pt x="267806" y="1050376"/>
                    <a:pt x="271260" y="1047329"/>
                  </a:cubicBezTo>
                  <a:cubicBezTo>
                    <a:pt x="274713" y="1044282"/>
                    <a:pt x="280672" y="1042792"/>
                    <a:pt x="287917" y="1041641"/>
                  </a:cubicBezTo>
                  <a:cubicBezTo>
                    <a:pt x="295163" y="1040490"/>
                    <a:pt x="296043" y="1033990"/>
                    <a:pt x="302137" y="1029791"/>
                  </a:cubicBezTo>
                  <a:cubicBezTo>
                    <a:pt x="308232" y="1025661"/>
                    <a:pt x="309044" y="1021462"/>
                    <a:pt x="316222" y="1018822"/>
                  </a:cubicBezTo>
                  <a:cubicBezTo>
                    <a:pt x="323467" y="1016181"/>
                    <a:pt x="321368" y="1007175"/>
                    <a:pt x="330510" y="1005617"/>
                  </a:cubicBezTo>
                  <a:cubicBezTo>
                    <a:pt x="339651" y="1004128"/>
                    <a:pt x="347371" y="1001893"/>
                    <a:pt x="354210" y="999252"/>
                  </a:cubicBezTo>
                  <a:cubicBezTo>
                    <a:pt x="361049" y="996611"/>
                    <a:pt x="365924" y="1003180"/>
                    <a:pt x="368972" y="1000539"/>
                  </a:cubicBezTo>
                  <a:cubicBezTo>
                    <a:pt x="372019" y="997898"/>
                    <a:pt x="369039" y="986319"/>
                    <a:pt x="381973" y="984016"/>
                  </a:cubicBezTo>
                  <a:cubicBezTo>
                    <a:pt x="394906" y="981782"/>
                    <a:pt x="405063" y="968916"/>
                    <a:pt x="410413" y="962077"/>
                  </a:cubicBezTo>
                  <a:cubicBezTo>
                    <a:pt x="415762" y="955305"/>
                    <a:pt x="397344" y="960384"/>
                    <a:pt x="394297" y="956253"/>
                  </a:cubicBezTo>
                  <a:cubicBezTo>
                    <a:pt x="391250" y="952123"/>
                    <a:pt x="397615" y="941424"/>
                    <a:pt x="396057" y="934652"/>
                  </a:cubicBezTo>
                  <a:cubicBezTo>
                    <a:pt x="394568" y="927881"/>
                    <a:pt x="401610" y="935126"/>
                    <a:pt x="408449" y="928355"/>
                  </a:cubicBezTo>
                  <a:cubicBezTo>
                    <a:pt x="415288" y="921584"/>
                    <a:pt x="420435" y="920432"/>
                    <a:pt x="435603" y="923480"/>
                  </a:cubicBezTo>
                  <a:cubicBezTo>
                    <a:pt x="450771" y="926527"/>
                    <a:pt x="442916" y="918604"/>
                    <a:pt x="442171" y="915557"/>
                  </a:cubicBezTo>
                  <a:cubicBezTo>
                    <a:pt x="441426" y="912510"/>
                    <a:pt x="441832" y="899779"/>
                    <a:pt x="444473" y="897883"/>
                  </a:cubicBezTo>
                  <a:cubicBezTo>
                    <a:pt x="447114" y="895987"/>
                    <a:pt x="454901" y="906009"/>
                    <a:pt x="463230" y="898832"/>
                  </a:cubicBezTo>
                  <a:cubicBezTo>
                    <a:pt x="471559" y="891654"/>
                    <a:pt x="467225" y="885018"/>
                    <a:pt x="468783" y="883867"/>
                  </a:cubicBezTo>
                  <a:cubicBezTo>
                    <a:pt x="470272" y="882715"/>
                    <a:pt x="477586" y="884137"/>
                    <a:pt x="480633" y="882241"/>
                  </a:cubicBezTo>
                  <a:cubicBezTo>
                    <a:pt x="483680" y="880345"/>
                    <a:pt x="476299" y="861927"/>
                    <a:pt x="479685" y="858880"/>
                  </a:cubicBezTo>
                  <a:cubicBezTo>
                    <a:pt x="483138" y="855833"/>
                    <a:pt x="494650" y="852718"/>
                    <a:pt x="501895" y="851228"/>
                  </a:cubicBezTo>
                  <a:cubicBezTo>
                    <a:pt x="505755" y="850416"/>
                    <a:pt x="509750" y="852447"/>
                    <a:pt x="513203" y="854072"/>
                  </a:cubicBezTo>
                  <a:cubicBezTo>
                    <a:pt x="510427" y="858338"/>
                    <a:pt x="519907" y="865922"/>
                    <a:pt x="519298" y="872829"/>
                  </a:cubicBezTo>
                  <a:cubicBezTo>
                    <a:pt x="518553" y="881090"/>
                    <a:pt x="518147" y="883325"/>
                    <a:pt x="516251" y="885221"/>
                  </a:cubicBezTo>
                  <a:cubicBezTo>
                    <a:pt x="514355" y="887117"/>
                    <a:pt x="505416" y="893617"/>
                    <a:pt x="501218" y="901946"/>
                  </a:cubicBezTo>
                  <a:cubicBezTo>
                    <a:pt x="497020" y="910208"/>
                    <a:pt x="481513" y="910749"/>
                    <a:pt x="475757" y="916776"/>
                  </a:cubicBezTo>
                  <a:cubicBezTo>
                    <a:pt x="470069" y="922802"/>
                    <a:pt x="476434" y="935465"/>
                    <a:pt x="480633" y="937293"/>
                  </a:cubicBezTo>
                  <a:cubicBezTo>
                    <a:pt x="483341" y="938512"/>
                    <a:pt x="485644" y="937700"/>
                    <a:pt x="487607" y="937903"/>
                  </a:cubicBezTo>
                  <a:cubicBezTo>
                    <a:pt x="486795" y="940679"/>
                    <a:pt x="486253" y="943997"/>
                    <a:pt x="482326" y="943997"/>
                  </a:cubicBezTo>
                  <a:cubicBezTo>
                    <a:pt x="477382" y="943997"/>
                    <a:pt x="473997" y="945555"/>
                    <a:pt x="472101" y="945690"/>
                  </a:cubicBezTo>
                  <a:cubicBezTo>
                    <a:pt x="470205" y="945893"/>
                    <a:pt x="469324" y="942710"/>
                    <a:pt x="466684" y="943997"/>
                  </a:cubicBezTo>
                  <a:cubicBezTo>
                    <a:pt x="462214" y="946232"/>
                    <a:pt x="462350" y="945487"/>
                    <a:pt x="458761" y="946299"/>
                  </a:cubicBezTo>
                  <a:cubicBezTo>
                    <a:pt x="455172" y="947044"/>
                    <a:pt x="459574" y="947925"/>
                    <a:pt x="460318" y="953071"/>
                  </a:cubicBezTo>
                  <a:cubicBezTo>
                    <a:pt x="461063" y="958149"/>
                    <a:pt x="456526" y="955644"/>
                    <a:pt x="460522" y="957540"/>
                  </a:cubicBezTo>
                  <a:cubicBezTo>
                    <a:pt x="464517" y="959436"/>
                    <a:pt x="462011" y="974198"/>
                    <a:pt x="464652" y="974333"/>
                  </a:cubicBezTo>
                  <a:cubicBezTo>
                    <a:pt x="467293" y="974536"/>
                    <a:pt x="465668" y="961129"/>
                    <a:pt x="468715" y="958894"/>
                  </a:cubicBezTo>
                  <a:cubicBezTo>
                    <a:pt x="471762" y="956660"/>
                    <a:pt x="478263" y="954290"/>
                    <a:pt x="481852" y="955035"/>
                  </a:cubicBezTo>
                  <a:cubicBezTo>
                    <a:pt x="485440" y="955779"/>
                    <a:pt x="483680" y="952394"/>
                    <a:pt x="486727" y="950294"/>
                  </a:cubicBezTo>
                  <a:cubicBezTo>
                    <a:pt x="489774" y="948195"/>
                    <a:pt x="490180" y="948263"/>
                    <a:pt x="491128" y="946164"/>
                  </a:cubicBezTo>
                  <a:cubicBezTo>
                    <a:pt x="492077" y="944133"/>
                    <a:pt x="492618" y="943184"/>
                    <a:pt x="492483" y="941559"/>
                  </a:cubicBezTo>
                  <a:cubicBezTo>
                    <a:pt x="492618" y="942981"/>
                    <a:pt x="511104" y="948398"/>
                    <a:pt x="510901" y="949347"/>
                  </a:cubicBezTo>
                  <a:cubicBezTo>
                    <a:pt x="510630" y="950362"/>
                    <a:pt x="509750" y="950904"/>
                    <a:pt x="508937" y="951175"/>
                  </a:cubicBezTo>
                  <a:cubicBezTo>
                    <a:pt x="509411" y="951107"/>
                    <a:pt x="510089" y="951039"/>
                    <a:pt x="510901" y="951039"/>
                  </a:cubicBezTo>
                  <a:cubicBezTo>
                    <a:pt x="518147" y="950633"/>
                    <a:pt x="516725" y="943523"/>
                    <a:pt x="520178" y="941221"/>
                  </a:cubicBezTo>
                  <a:cubicBezTo>
                    <a:pt x="523631" y="938986"/>
                    <a:pt x="535008" y="947112"/>
                    <a:pt x="536904" y="945961"/>
                  </a:cubicBezTo>
                  <a:cubicBezTo>
                    <a:pt x="538800" y="944810"/>
                    <a:pt x="529726" y="930319"/>
                    <a:pt x="532367" y="926933"/>
                  </a:cubicBezTo>
                  <a:cubicBezTo>
                    <a:pt x="535008" y="923547"/>
                    <a:pt x="550446" y="935126"/>
                    <a:pt x="555728" y="934720"/>
                  </a:cubicBezTo>
                  <a:cubicBezTo>
                    <a:pt x="561078" y="934314"/>
                    <a:pt x="581798" y="938851"/>
                    <a:pt x="587893" y="936616"/>
                  </a:cubicBezTo>
                  <a:cubicBezTo>
                    <a:pt x="589247" y="936142"/>
                    <a:pt x="590601" y="934720"/>
                    <a:pt x="591955" y="932824"/>
                  </a:cubicBezTo>
                  <a:cubicBezTo>
                    <a:pt x="593310" y="933501"/>
                    <a:pt x="594664" y="933501"/>
                    <a:pt x="592836" y="932079"/>
                  </a:cubicBezTo>
                  <a:cubicBezTo>
                    <a:pt x="592700" y="932012"/>
                    <a:pt x="592700" y="931944"/>
                    <a:pt x="592633" y="931876"/>
                  </a:cubicBezTo>
                  <a:cubicBezTo>
                    <a:pt x="592700" y="931741"/>
                    <a:pt x="592836" y="931605"/>
                    <a:pt x="592903" y="931470"/>
                  </a:cubicBezTo>
                  <a:cubicBezTo>
                    <a:pt x="594055" y="931741"/>
                    <a:pt x="595747" y="931876"/>
                    <a:pt x="597237" y="930657"/>
                  </a:cubicBezTo>
                  <a:cubicBezTo>
                    <a:pt x="596018" y="930319"/>
                    <a:pt x="594867" y="930116"/>
                    <a:pt x="593851" y="929912"/>
                  </a:cubicBezTo>
                  <a:cubicBezTo>
                    <a:pt x="597847" y="922938"/>
                    <a:pt x="601571" y="912848"/>
                    <a:pt x="603873" y="909801"/>
                  </a:cubicBezTo>
                  <a:cubicBezTo>
                    <a:pt x="607259" y="905264"/>
                    <a:pt x="603331" y="899983"/>
                    <a:pt x="605227" y="895040"/>
                  </a:cubicBezTo>
                  <a:cubicBezTo>
                    <a:pt x="606108" y="892873"/>
                    <a:pt x="606988" y="892060"/>
                    <a:pt x="607530" y="891586"/>
                  </a:cubicBezTo>
                  <a:cubicBezTo>
                    <a:pt x="609561" y="893482"/>
                    <a:pt x="612541" y="895446"/>
                    <a:pt x="615182" y="894362"/>
                  </a:cubicBezTo>
                  <a:cubicBezTo>
                    <a:pt x="620531" y="892128"/>
                    <a:pt x="609967" y="886440"/>
                    <a:pt x="608071" y="884950"/>
                  </a:cubicBezTo>
                  <a:cubicBezTo>
                    <a:pt x="606175" y="883460"/>
                    <a:pt x="606988" y="876350"/>
                    <a:pt x="608139" y="874048"/>
                  </a:cubicBezTo>
                  <a:cubicBezTo>
                    <a:pt x="609290" y="871813"/>
                    <a:pt x="611728" y="861589"/>
                    <a:pt x="615114" y="861589"/>
                  </a:cubicBezTo>
                  <a:cubicBezTo>
                    <a:pt x="618567" y="861589"/>
                    <a:pt x="621614" y="865177"/>
                    <a:pt x="622766" y="860302"/>
                  </a:cubicBezTo>
                  <a:cubicBezTo>
                    <a:pt x="623917" y="855427"/>
                    <a:pt x="623443" y="854208"/>
                    <a:pt x="630282" y="857932"/>
                  </a:cubicBezTo>
                  <a:cubicBezTo>
                    <a:pt x="637121" y="861724"/>
                    <a:pt x="622088" y="866532"/>
                    <a:pt x="623578" y="874048"/>
                  </a:cubicBezTo>
                  <a:cubicBezTo>
                    <a:pt x="624052" y="876350"/>
                    <a:pt x="625339" y="877569"/>
                    <a:pt x="627032" y="878382"/>
                  </a:cubicBezTo>
                  <a:cubicBezTo>
                    <a:pt x="625677" y="878788"/>
                    <a:pt x="624391" y="879330"/>
                    <a:pt x="623443" y="879871"/>
                  </a:cubicBezTo>
                  <a:cubicBezTo>
                    <a:pt x="623984" y="880278"/>
                    <a:pt x="624526" y="880549"/>
                    <a:pt x="624932" y="880549"/>
                  </a:cubicBezTo>
                  <a:cubicBezTo>
                    <a:pt x="626016" y="880616"/>
                    <a:pt x="627302" y="879804"/>
                    <a:pt x="628521" y="878923"/>
                  </a:cubicBezTo>
                  <a:cubicBezTo>
                    <a:pt x="632313" y="880007"/>
                    <a:pt x="637324" y="879533"/>
                    <a:pt x="640574" y="881632"/>
                  </a:cubicBezTo>
                  <a:cubicBezTo>
                    <a:pt x="645924" y="885018"/>
                    <a:pt x="647278" y="877027"/>
                    <a:pt x="654117" y="877366"/>
                  </a:cubicBezTo>
                  <a:cubicBezTo>
                    <a:pt x="660956" y="877772"/>
                    <a:pt x="652357" y="882580"/>
                    <a:pt x="652763" y="888607"/>
                  </a:cubicBezTo>
                  <a:cubicBezTo>
                    <a:pt x="653169" y="894633"/>
                    <a:pt x="660347" y="885559"/>
                    <a:pt x="664545" y="884815"/>
                  </a:cubicBezTo>
                  <a:cubicBezTo>
                    <a:pt x="668744" y="884070"/>
                    <a:pt x="678021" y="897680"/>
                    <a:pt x="677276" y="898832"/>
                  </a:cubicBezTo>
                  <a:cubicBezTo>
                    <a:pt x="676531" y="899983"/>
                    <a:pt x="665223" y="903910"/>
                    <a:pt x="667525" y="904316"/>
                  </a:cubicBezTo>
                  <a:cubicBezTo>
                    <a:pt x="669827" y="904723"/>
                    <a:pt x="671452" y="901946"/>
                    <a:pt x="671046" y="904587"/>
                  </a:cubicBezTo>
                  <a:cubicBezTo>
                    <a:pt x="670640" y="907228"/>
                    <a:pt x="667254" y="907431"/>
                    <a:pt x="670640" y="907431"/>
                  </a:cubicBezTo>
                  <a:cubicBezTo>
                    <a:pt x="674025" y="907431"/>
                    <a:pt x="684927" y="925037"/>
                    <a:pt x="691360" y="925308"/>
                  </a:cubicBezTo>
                  <a:cubicBezTo>
                    <a:pt x="692579" y="932215"/>
                    <a:pt x="696439" y="943117"/>
                    <a:pt x="701247" y="945080"/>
                  </a:cubicBezTo>
                  <a:cubicBezTo>
                    <a:pt x="702127" y="945419"/>
                    <a:pt x="702872" y="945555"/>
                    <a:pt x="703549" y="945555"/>
                  </a:cubicBezTo>
                  <a:cubicBezTo>
                    <a:pt x="702195" y="946435"/>
                    <a:pt x="700976" y="947586"/>
                    <a:pt x="700366" y="949482"/>
                  </a:cubicBezTo>
                  <a:cubicBezTo>
                    <a:pt x="699689" y="951581"/>
                    <a:pt x="701382" y="954493"/>
                    <a:pt x="704023" y="956998"/>
                  </a:cubicBezTo>
                  <a:cubicBezTo>
                    <a:pt x="700434" y="959165"/>
                    <a:pt x="696507" y="961738"/>
                    <a:pt x="695423" y="962077"/>
                  </a:cubicBezTo>
                  <a:cubicBezTo>
                    <a:pt x="693934" y="962483"/>
                    <a:pt x="693256" y="962212"/>
                    <a:pt x="692986" y="961806"/>
                  </a:cubicBezTo>
                  <a:cubicBezTo>
                    <a:pt x="692986" y="961941"/>
                    <a:pt x="692986" y="962009"/>
                    <a:pt x="692986" y="962212"/>
                  </a:cubicBezTo>
                  <a:cubicBezTo>
                    <a:pt x="692715" y="965192"/>
                    <a:pt x="688787" y="971083"/>
                    <a:pt x="691699" y="970812"/>
                  </a:cubicBezTo>
                  <a:cubicBezTo>
                    <a:pt x="694611" y="970541"/>
                    <a:pt x="704903" y="973791"/>
                    <a:pt x="706596" y="972098"/>
                  </a:cubicBezTo>
                  <a:cubicBezTo>
                    <a:pt x="707612" y="971083"/>
                    <a:pt x="709034" y="965598"/>
                    <a:pt x="709846" y="960926"/>
                  </a:cubicBezTo>
                  <a:cubicBezTo>
                    <a:pt x="712149" y="962009"/>
                    <a:pt x="714586" y="962686"/>
                    <a:pt x="716686" y="962483"/>
                  </a:cubicBezTo>
                  <a:cubicBezTo>
                    <a:pt x="723931" y="961738"/>
                    <a:pt x="753861" y="969661"/>
                    <a:pt x="760700" y="973385"/>
                  </a:cubicBezTo>
                  <a:cubicBezTo>
                    <a:pt x="767539" y="977177"/>
                    <a:pt x="778983" y="980224"/>
                    <a:pt x="783926" y="980224"/>
                  </a:cubicBezTo>
                  <a:cubicBezTo>
                    <a:pt x="788869" y="980224"/>
                    <a:pt x="783520" y="966140"/>
                    <a:pt x="785416" y="964582"/>
                  </a:cubicBezTo>
                  <a:cubicBezTo>
                    <a:pt x="787312" y="963093"/>
                    <a:pt x="800381" y="969864"/>
                    <a:pt x="800178" y="972573"/>
                  </a:cubicBezTo>
                  <a:cubicBezTo>
                    <a:pt x="799704" y="979615"/>
                    <a:pt x="798823" y="975484"/>
                    <a:pt x="802277" y="980766"/>
                  </a:cubicBezTo>
                  <a:cubicBezTo>
                    <a:pt x="805730" y="986048"/>
                    <a:pt x="798891" y="986386"/>
                    <a:pt x="810673" y="990585"/>
                  </a:cubicBezTo>
                  <a:cubicBezTo>
                    <a:pt x="822456" y="994715"/>
                    <a:pt x="822997" y="1001622"/>
                    <a:pt x="829837" y="1000539"/>
                  </a:cubicBezTo>
                  <a:cubicBezTo>
                    <a:pt x="831055" y="1000336"/>
                    <a:pt x="831936" y="999997"/>
                    <a:pt x="832681" y="999658"/>
                  </a:cubicBezTo>
                  <a:cubicBezTo>
                    <a:pt x="833222" y="1002909"/>
                    <a:pt x="834644" y="1007107"/>
                    <a:pt x="833222" y="1010560"/>
                  </a:cubicBezTo>
                  <a:cubicBezTo>
                    <a:pt x="830920" y="1016181"/>
                    <a:pt x="826315" y="1014962"/>
                    <a:pt x="822185" y="1015707"/>
                  </a:cubicBezTo>
                  <a:cubicBezTo>
                    <a:pt x="817986" y="1016452"/>
                    <a:pt x="815278" y="1016045"/>
                    <a:pt x="817580" y="1020244"/>
                  </a:cubicBezTo>
                  <a:cubicBezTo>
                    <a:pt x="819882" y="1024374"/>
                    <a:pt x="830378" y="1025187"/>
                    <a:pt x="832274" y="1030469"/>
                  </a:cubicBezTo>
                  <a:cubicBezTo>
                    <a:pt x="834170" y="1035750"/>
                    <a:pt x="834644" y="1038730"/>
                    <a:pt x="840400" y="1043266"/>
                  </a:cubicBezTo>
                  <a:cubicBezTo>
                    <a:pt x="846088" y="1047803"/>
                    <a:pt x="847713" y="1042928"/>
                    <a:pt x="850693" y="1041438"/>
                  </a:cubicBezTo>
                  <a:cubicBezTo>
                    <a:pt x="853604" y="1039949"/>
                    <a:pt x="858073" y="1041370"/>
                    <a:pt x="859631" y="1040964"/>
                  </a:cubicBezTo>
                  <a:cubicBezTo>
                    <a:pt x="861121" y="1040558"/>
                    <a:pt x="854959" y="1043470"/>
                    <a:pt x="854959" y="1045704"/>
                  </a:cubicBezTo>
                  <a:cubicBezTo>
                    <a:pt x="854959" y="1047939"/>
                    <a:pt x="844869" y="1054846"/>
                    <a:pt x="847916" y="1060060"/>
                  </a:cubicBezTo>
                  <a:cubicBezTo>
                    <a:pt x="850964" y="1065341"/>
                    <a:pt x="842364" y="1083354"/>
                    <a:pt x="845411" y="1087890"/>
                  </a:cubicBezTo>
                  <a:cubicBezTo>
                    <a:pt x="848458" y="1092427"/>
                    <a:pt x="865184" y="1094323"/>
                    <a:pt x="866673" y="1104074"/>
                  </a:cubicBezTo>
                  <a:cubicBezTo>
                    <a:pt x="868163" y="1113893"/>
                    <a:pt x="854078" y="1143078"/>
                    <a:pt x="858615" y="1158178"/>
                  </a:cubicBezTo>
                  <a:cubicBezTo>
                    <a:pt x="863152" y="1173278"/>
                    <a:pt x="862136" y="1181201"/>
                    <a:pt x="865184" y="1203818"/>
                  </a:cubicBezTo>
                  <a:cubicBezTo>
                    <a:pt x="868231" y="1226434"/>
                    <a:pt x="865454" y="1248848"/>
                    <a:pt x="868569" y="1254197"/>
                  </a:cubicBezTo>
                  <a:cubicBezTo>
                    <a:pt x="871684" y="1259547"/>
                    <a:pt x="885904" y="1266318"/>
                    <a:pt x="886175" y="1271938"/>
                  </a:cubicBezTo>
                  <a:cubicBezTo>
                    <a:pt x="886446" y="1277559"/>
                    <a:pt x="874731" y="1297670"/>
                    <a:pt x="875002" y="1305051"/>
                  </a:cubicBezTo>
                  <a:cubicBezTo>
                    <a:pt x="875273" y="1312432"/>
                    <a:pt x="890373" y="1311010"/>
                    <a:pt x="897212" y="1313583"/>
                  </a:cubicBezTo>
                  <a:cubicBezTo>
                    <a:pt x="904052" y="1316156"/>
                    <a:pt x="902697" y="1318526"/>
                    <a:pt x="901546" y="1324349"/>
                  </a:cubicBezTo>
                  <a:cubicBezTo>
                    <a:pt x="900395" y="1330173"/>
                    <a:pt x="908453" y="1330308"/>
                    <a:pt x="912177" y="1329699"/>
                  </a:cubicBezTo>
                  <a:cubicBezTo>
                    <a:pt x="915902" y="1329157"/>
                    <a:pt x="911839" y="1342023"/>
                    <a:pt x="912990" y="1348253"/>
                  </a:cubicBezTo>
                  <a:cubicBezTo>
                    <a:pt x="914141" y="1354482"/>
                    <a:pt x="927345" y="1353873"/>
                    <a:pt x="931002" y="1352180"/>
                  </a:cubicBezTo>
                  <a:cubicBezTo>
                    <a:pt x="934726" y="1350487"/>
                    <a:pt x="938044" y="1341617"/>
                    <a:pt x="937503" y="1338502"/>
                  </a:cubicBezTo>
                  <a:cubicBezTo>
                    <a:pt x="936961" y="1335387"/>
                    <a:pt x="937570" y="1330647"/>
                    <a:pt x="941295" y="1328683"/>
                  </a:cubicBezTo>
                  <a:cubicBezTo>
                    <a:pt x="945019" y="1326719"/>
                    <a:pt x="954770" y="1325433"/>
                    <a:pt x="959916" y="1324553"/>
                  </a:cubicBezTo>
                  <a:cubicBezTo>
                    <a:pt x="965063" y="1323672"/>
                    <a:pt x="968922" y="1321979"/>
                    <a:pt x="972917" y="1323943"/>
                  </a:cubicBezTo>
                  <a:cubicBezTo>
                    <a:pt x="976913" y="1325907"/>
                    <a:pt x="976777" y="1323334"/>
                    <a:pt x="983345" y="1325027"/>
                  </a:cubicBezTo>
                  <a:cubicBezTo>
                    <a:pt x="985512" y="1325568"/>
                    <a:pt x="990659" y="1333626"/>
                    <a:pt x="993367" y="1335251"/>
                  </a:cubicBezTo>
                  <a:cubicBezTo>
                    <a:pt x="993232" y="1333084"/>
                    <a:pt x="993028" y="1331121"/>
                    <a:pt x="992690" y="1330715"/>
                  </a:cubicBezTo>
                  <a:cubicBezTo>
                    <a:pt x="997159" y="1333084"/>
                    <a:pt x="1004134" y="1340804"/>
                    <a:pt x="1005759" y="1345070"/>
                  </a:cubicBezTo>
                  <a:cubicBezTo>
                    <a:pt x="1008603" y="1352451"/>
                    <a:pt x="998310" y="1347372"/>
                    <a:pt x="994315" y="1348456"/>
                  </a:cubicBezTo>
                  <a:cubicBezTo>
                    <a:pt x="994180" y="1348524"/>
                    <a:pt x="993977" y="1348524"/>
                    <a:pt x="993841" y="1348524"/>
                  </a:cubicBezTo>
                  <a:cubicBezTo>
                    <a:pt x="993841" y="1345950"/>
                    <a:pt x="992893" y="1342429"/>
                    <a:pt x="993299" y="1341752"/>
                  </a:cubicBezTo>
                  <a:cubicBezTo>
                    <a:pt x="993502" y="1341346"/>
                    <a:pt x="993502" y="1338231"/>
                    <a:pt x="993367" y="1335387"/>
                  </a:cubicBezTo>
                  <a:cubicBezTo>
                    <a:pt x="990862" y="1335387"/>
                    <a:pt x="985444" y="1336606"/>
                    <a:pt x="984361" y="1338570"/>
                  </a:cubicBezTo>
                  <a:cubicBezTo>
                    <a:pt x="983210" y="1340601"/>
                    <a:pt x="976777" y="1334507"/>
                    <a:pt x="973324" y="1334236"/>
                  </a:cubicBezTo>
                  <a:cubicBezTo>
                    <a:pt x="969870" y="1333965"/>
                    <a:pt x="976100" y="1339721"/>
                    <a:pt x="974610" y="1344122"/>
                  </a:cubicBezTo>
                  <a:cubicBezTo>
                    <a:pt x="974001" y="1345950"/>
                    <a:pt x="972647" y="1346424"/>
                    <a:pt x="971292" y="1346357"/>
                  </a:cubicBezTo>
                  <a:cubicBezTo>
                    <a:pt x="973527" y="1350013"/>
                    <a:pt x="974813" y="1356988"/>
                    <a:pt x="978131" y="1356785"/>
                  </a:cubicBezTo>
                  <a:cubicBezTo>
                    <a:pt x="979079" y="1362134"/>
                    <a:pt x="980501" y="1368635"/>
                    <a:pt x="978064" y="1370734"/>
                  </a:cubicBezTo>
                  <a:cubicBezTo>
                    <a:pt x="974068" y="1374120"/>
                    <a:pt x="970412" y="1373984"/>
                    <a:pt x="968990" y="1376964"/>
                  </a:cubicBezTo>
                  <a:cubicBezTo>
                    <a:pt x="967568" y="1379943"/>
                    <a:pt x="973459" y="1381568"/>
                    <a:pt x="975220" y="1385225"/>
                  </a:cubicBezTo>
                  <a:cubicBezTo>
                    <a:pt x="976642" y="1388339"/>
                    <a:pt x="967162" y="1388949"/>
                    <a:pt x="963573" y="1390777"/>
                  </a:cubicBezTo>
                  <a:cubicBezTo>
                    <a:pt x="960458" y="1388678"/>
                    <a:pt x="956327" y="1386511"/>
                    <a:pt x="953483" y="1387324"/>
                  </a:cubicBezTo>
                  <a:cubicBezTo>
                    <a:pt x="949353" y="1388475"/>
                    <a:pt x="946441" y="1395924"/>
                    <a:pt x="947998" y="1400122"/>
                  </a:cubicBezTo>
                  <a:cubicBezTo>
                    <a:pt x="949556" y="1404388"/>
                    <a:pt x="954364" y="1403575"/>
                    <a:pt x="956801" y="1403440"/>
                  </a:cubicBezTo>
                  <a:cubicBezTo>
                    <a:pt x="959239" y="1403305"/>
                    <a:pt x="963573" y="1407570"/>
                    <a:pt x="964859" y="1405336"/>
                  </a:cubicBezTo>
                  <a:cubicBezTo>
                    <a:pt x="965130" y="1404862"/>
                    <a:pt x="965469" y="1404117"/>
                    <a:pt x="965875" y="1403237"/>
                  </a:cubicBezTo>
                  <a:cubicBezTo>
                    <a:pt x="966417" y="1404862"/>
                    <a:pt x="966823" y="1406555"/>
                    <a:pt x="966823" y="1408248"/>
                  </a:cubicBezTo>
                  <a:cubicBezTo>
                    <a:pt x="966823" y="1408383"/>
                    <a:pt x="966823" y="1408518"/>
                    <a:pt x="966823" y="1408654"/>
                  </a:cubicBezTo>
                  <a:cubicBezTo>
                    <a:pt x="965875" y="1408654"/>
                    <a:pt x="964792" y="1409399"/>
                    <a:pt x="964724" y="1410279"/>
                  </a:cubicBezTo>
                  <a:cubicBezTo>
                    <a:pt x="964453" y="1413055"/>
                    <a:pt x="965604" y="1413326"/>
                    <a:pt x="967026" y="1413868"/>
                  </a:cubicBezTo>
                  <a:cubicBezTo>
                    <a:pt x="967094" y="1413665"/>
                    <a:pt x="967229" y="1413462"/>
                    <a:pt x="967297" y="1413259"/>
                  </a:cubicBezTo>
                  <a:cubicBezTo>
                    <a:pt x="967365" y="1413529"/>
                    <a:pt x="967432" y="1413800"/>
                    <a:pt x="967500" y="1414071"/>
                  </a:cubicBezTo>
                  <a:cubicBezTo>
                    <a:pt x="967365" y="1414003"/>
                    <a:pt x="967229" y="1413936"/>
                    <a:pt x="967026" y="1413868"/>
                  </a:cubicBezTo>
                  <a:cubicBezTo>
                    <a:pt x="965807" y="1416712"/>
                    <a:pt x="964453" y="1419962"/>
                    <a:pt x="965672" y="1421181"/>
                  </a:cubicBezTo>
                  <a:cubicBezTo>
                    <a:pt x="966349" y="1421790"/>
                    <a:pt x="967771" y="1422061"/>
                    <a:pt x="969328" y="1422265"/>
                  </a:cubicBezTo>
                  <a:cubicBezTo>
                    <a:pt x="969464" y="1421994"/>
                    <a:pt x="969531" y="1421723"/>
                    <a:pt x="969667" y="1421452"/>
                  </a:cubicBezTo>
                  <a:cubicBezTo>
                    <a:pt x="969802" y="1421723"/>
                    <a:pt x="969938" y="1422061"/>
                    <a:pt x="970141" y="1422332"/>
                  </a:cubicBezTo>
                  <a:cubicBezTo>
                    <a:pt x="969870" y="1422332"/>
                    <a:pt x="969599" y="1422265"/>
                    <a:pt x="969328" y="1422197"/>
                  </a:cubicBezTo>
                  <a:cubicBezTo>
                    <a:pt x="967432" y="1426192"/>
                    <a:pt x="964182" y="1430593"/>
                    <a:pt x="964724" y="1432151"/>
                  </a:cubicBezTo>
                  <a:cubicBezTo>
                    <a:pt x="965604" y="1434724"/>
                    <a:pt x="965672" y="1432489"/>
                    <a:pt x="966959" y="1431338"/>
                  </a:cubicBezTo>
                  <a:cubicBezTo>
                    <a:pt x="967703" y="1430729"/>
                    <a:pt x="971766" y="1430052"/>
                    <a:pt x="974881" y="1428968"/>
                  </a:cubicBezTo>
                  <a:cubicBezTo>
                    <a:pt x="975490" y="1429781"/>
                    <a:pt x="975964" y="1430390"/>
                    <a:pt x="976032" y="1430661"/>
                  </a:cubicBezTo>
                  <a:cubicBezTo>
                    <a:pt x="976235" y="1431338"/>
                    <a:pt x="974881" y="1435401"/>
                    <a:pt x="974204" y="1438381"/>
                  </a:cubicBezTo>
                  <a:cubicBezTo>
                    <a:pt x="972850" y="1440141"/>
                    <a:pt x="971427" y="1442173"/>
                    <a:pt x="970683" y="1443798"/>
                  </a:cubicBezTo>
                  <a:cubicBezTo>
                    <a:pt x="969261" y="1446777"/>
                    <a:pt x="975017" y="1451720"/>
                    <a:pt x="977183" y="1452533"/>
                  </a:cubicBezTo>
                  <a:cubicBezTo>
                    <a:pt x="978335" y="1453007"/>
                    <a:pt x="979215" y="1454700"/>
                    <a:pt x="979960" y="1456257"/>
                  </a:cubicBezTo>
                  <a:cubicBezTo>
                    <a:pt x="978402" y="1457882"/>
                    <a:pt x="976845" y="1459982"/>
                    <a:pt x="977116" y="1462081"/>
                  </a:cubicBezTo>
                  <a:cubicBezTo>
                    <a:pt x="977251" y="1463435"/>
                    <a:pt x="977048" y="1466144"/>
                    <a:pt x="976913" y="1468920"/>
                  </a:cubicBezTo>
                  <a:cubicBezTo>
                    <a:pt x="971360" y="1467836"/>
                    <a:pt x="960729" y="1468920"/>
                    <a:pt x="960458" y="1471493"/>
                  </a:cubicBezTo>
                  <a:cubicBezTo>
                    <a:pt x="959442" y="1481108"/>
                    <a:pt x="974678" y="1482734"/>
                    <a:pt x="974949" y="1484765"/>
                  </a:cubicBezTo>
                  <a:cubicBezTo>
                    <a:pt x="975220" y="1486729"/>
                    <a:pt x="976439" y="1488557"/>
                    <a:pt x="976709" y="1485036"/>
                  </a:cubicBezTo>
                  <a:cubicBezTo>
                    <a:pt x="976845" y="1483343"/>
                    <a:pt x="978267" y="1480363"/>
                    <a:pt x="979418" y="1477452"/>
                  </a:cubicBezTo>
                  <a:cubicBezTo>
                    <a:pt x="982939" y="1478400"/>
                    <a:pt x="989914" y="1474337"/>
                    <a:pt x="990794" y="1476842"/>
                  </a:cubicBezTo>
                  <a:cubicBezTo>
                    <a:pt x="991742" y="1479483"/>
                    <a:pt x="986257" y="1486390"/>
                    <a:pt x="987408" y="1492620"/>
                  </a:cubicBezTo>
                  <a:cubicBezTo>
                    <a:pt x="988559" y="1498850"/>
                    <a:pt x="991539" y="1512799"/>
                    <a:pt x="998717" y="1510022"/>
                  </a:cubicBezTo>
                  <a:cubicBezTo>
                    <a:pt x="998717" y="1510022"/>
                    <a:pt x="998717" y="1510022"/>
                    <a:pt x="998784" y="1510022"/>
                  </a:cubicBezTo>
                  <a:cubicBezTo>
                    <a:pt x="998717" y="1510090"/>
                    <a:pt x="998649" y="1510158"/>
                    <a:pt x="998649" y="1510226"/>
                  </a:cubicBezTo>
                  <a:cubicBezTo>
                    <a:pt x="997904" y="1512257"/>
                    <a:pt x="997904" y="1518893"/>
                    <a:pt x="998581" y="1523430"/>
                  </a:cubicBezTo>
                  <a:cubicBezTo>
                    <a:pt x="997633" y="1523565"/>
                    <a:pt x="996685" y="1523768"/>
                    <a:pt x="995669" y="1524107"/>
                  </a:cubicBezTo>
                  <a:cubicBezTo>
                    <a:pt x="994383" y="1524513"/>
                    <a:pt x="993638" y="1525055"/>
                    <a:pt x="993164" y="1525732"/>
                  </a:cubicBezTo>
                  <a:cubicBezTo>
                    <a:pt x="992216" y="1520315"/>
                    <a:pt x="991065" y="1512663"/>
                    <a:pt x="988898" y="1513544"/>
                  </a:cubicBezTo>
                  <a:cubicBezTo>
                    <a:pt x="988559" y="1513679"/>
                    <a:pt x="992555" y="1524649"/>
                    <a:pt x="992284" y="1524784"/>
                  </a:cubicBezTo>
                  <a:cubicBezTo>
                    <a:pt x="989846" y="1525732"/>
                    <a:pt x="981856" y="1520992"/>
                    <a:pt x="980569" y="1523904"/>
                  </a:cubicBezTo>
                  <a:cubicBezTo>
                    <a:pt x="979147" y="1527154"/>
                    <a:pt x="984700" y="1525529"/>
                    <a:pt x="987137" y="1525394"/>
                  </a:cubicBezTo>
                  <a:cubicBezTo>
                    <a:pt x="989372" y="1525258"/>
                    <a:pt x="992893" y="1531556"/>
                    <a:pt x="994586" y="1532030"/>
                  </a:cubicBezTo>
                  <a:cubicBezTo>
                    <a:pt x="997159" y="1535822"/>
                    <a:pt x="1001357" y="1540088"/>
                    <a:pt x="1001357" y="1542932"/>
                  </a:cubicBezTo>
                  <a:cubicBezTo>
                    <a:pt x="1001357" y="1548078"/>
                    <a:pt x="989440" y="1567512"/>
                    <a:pt x="995602" y="1569544"/>
                  </a:cubicBezTo>
                  <a:cubicBezTo>
                    <a:pt x="994247" y="1570153"/>
                    <a:pt x="993096" y="1570695"/>
                    <a:pt x="992351" y="1570898"/>
                  </a:cubicBezTo>
                  <a:cubicBezTo>
                    <a:pt x="990862" y="1571304"/>
                    <a:pt x="988559" y="1574013"/>
                    <a:pt x="990117" y="1575096"/>
                  </a:cubicBezTo>
                  <a:cubicBezTo>
                    <a:pt x="990726" y="1575570"/>
                    <a:pt x="991742" y="1576383"/>
                    <a:pt x="992961" y="1577195"/>
                  </a:cubicBezTo>
                  <a:cubicBezTo>
                    <a:pt x="989846" y="1577331"/>
                    <a:pt x="986054" y="1577331"/>
                    <a:pt x="984022" y="1579091"/>
                  </a:cubicBezTo>
                  <a:cubicBezTo>
                    <a:pt x="980975" y="1581732"/>
                    <a:pt x="983481" y="1585186"/>
                    <a:pt x="978944" y="1583290"/>
                  </a:cubicBezTo>
                  <a:cubicBezTo>
                    <a:pt x="974407" y="1581394"/>
                    <a:pt x="965266" y="1588910"/>
                    <a:pt x="960322" y="1593040"/>
                  </a:cubicBezTo>
                  <a:cubicBezTo>
                    <a:pt x="955379" y="1597171"/>
                    <a:pt x="963843" y="1595072"/>
                    <a:pt x="963843" y="1598458"/>
                  </a:cubicBezTo>
                  <a:cubicBezTo>
                    <a:pt x="963843" y="1601437"/>
                    <a:pt x="959374" y="1604281"/>
                    <a:pt x="961948" y="1604755"/>
                  </a:cubicBezTo>
                  <a:cubicBezTo>
                    <a:pt x="961744" y="1604755"/>
                    <a:pt x="961541" y="1604755"/>
                    <a:pt x="961338" y="1604823"/>
                  </a:cubicBezTo>
                  <a:cubicBezTo>
                    <a:pt x="956801" y="1606312"/>
                    <a:pt x="966755" y="1620058"/>
                    <a:pt x="964859" y="1629471"/>
                  </a:cubicBezTo>
                  <a:cubicBezTo>
                    <a:pt x="962963" y="1638883"/>
                    <a:pt x="954567" y="1648702"/>
                    <a:pt x="955718" y="1665292"/>
                  </a:cubicBezTo>
                  <a:cubicBezTo>
                    <a:pt x="956869" y="1681882"/>
                    <a:pt x="985174" y="1689263"/>
                    <a:pt x="1005691" y="1692648"/>
                  </a:cubicBezTo>
                  <a:cubicBezTo>
                    <a:pt x="1026209" y="1696034"/>
                    <a:pt x="1026141" y="1692039"/>
                    <a:pt x="1028985" y="1696576"/>
                  </a:cubicBezTo>
                  <a:cubicBezTo>
                    <a:pt x="1031829" y="1701113"/>
                    <a:pt x="1025261" y="1710322"/>
                    <a:pt x="1030407" y="1719937"/>
                  </a:cubicBezTo>
                  <a:cubicBezTo>
                    <a:pt x="1031558" y="1722104"/>
                    <a:pt x="1033048" y="1723120"/>
                    <a:pt x="1034741" y="1723526"/>
                  </a:cubicBezTo>
                  <a:cubicBezTo>
                    <a:pt x="1035282" y="1727454"/>
                    <a:pt x="1036027" y="1731652"/>
                    <a:pt x="1035282" y="1733413"/>
                  </a:cubicBezTo>
                  <a:cubicBezTo>
                    <a:pt x="1033590" y="1737340"/>
                    <a:pt x="1023297" y="1742893"/>
                    <a:pt x="1024448" y="1749122"/>
                  </a:cubicBezTo>
                  <a:cubicBezTo>
                    <a:pt x="1025599" y="1755352"/>
                    <a:pt x="1032303" y="1760498"/>
                    <a:pt x="1032303" y="1765577"/>
                  </a:cubicBezTo>
                  <a:cubicBezTo>
                    <a:pt x="1032303" y="1770656"/>
                    <a:pt x="1021333" y="1780610"/>
                    <a:pt x="1021943" y="1786298"/>
                  </a:cubicBezTo>
                  <a:cubicBezTo>
                    <a:pt x="1022484" y="1791918"/>
                    <a:pt x="1027902" y="1796658"/>
                    <a:pt x="1027902" y="1799502"/>
                  </a:cubicBezTo>
                  <a:cubicBezTo>
                    <a:pt x="1027902" y="1802346"/>
                    <a:pt x="1017609" y="1802549"/>
                    <a:pt x="1016525" y="1805935"/>
                  </a:cubicBezTo>
                  <a:cubicBezTo>
                    <a:pt x="1015374" y="1809321"/>
                    <a:pt x="1036163" y="1814196"/>
                    <a:pt x="1037314" y="1817582"/>
                  </a:cubicBezTo>
                  <a:cubicBezTo>
                    <a:pt x="1038465" y="1820967"/>
                    <a:pt x="1021198" y="1825707"/>
                    <a:pt x="1017203" y="1834172"/>
                  </a:cubicBezTo>
                  <a:cubicBezTo>
                    <a:pt x="1013207" y="1842636"/>
                    <a:pt x="1013343" y="1868164"/>
                    <a:pt x="1004811" y="1891865"/>
                  </a:cubicBezTo>
                  <a:cubicBezTo>
                    <a:pt x="996279" y="1915632"/>
                    <a:pt x="992555" y="1921456"/>
                    <a:pt x="989710" y="1932764"/>
                  </a:cubicBezTo>
                  <a:cubicBezTo>
                    <a:pt x="986867" y="1944072"/>
                    <a:pt x="993367" y="1953282"/>
                    <a:pt x="987611" y="1968043"/>
                  </a:cubicBezTo>
                  <a:cubicBezTo>
                    <a:pt x="981923" y="1982737"/>
                    <a:pt x="969802" y="1984566"/>
                    <a:pt x="964114" y="1990186"/>
                  </a:cubicBezTo>
                  <a:cubicBezTo>
                    <a:pt x="958426" y="1995806"/>
                    <a:pt x="948405" y="1993369"/>
                    <a:pt x="948405" y="1998447"/>
                  </a:cubicBezTo>
                  <a:cubicBezTo>
                    <a:pt x="948405" y="2003526"/>
                    <a:pt x="955582" y="2017949"/>
                    <a:pt x="955582" y="2019913"/>
                  </a:cubicBezTo>
                  <a:cubicBezTo>
                    <a:pt x="955582" y="2021876"/>
                    <a:pt x="947795" y="2024720"/>
                    <a:pt x="945831" y="2028106"/>
                  </a:cubicBezTo>
                  <a:cubicBezTo>
                    <a:pt x="943868" y="2031492"/>
                    <a:pt x="946238" y="2051265"/>
                    <a:pt x="946780" y="2068803"/>
                  </a:cubicBezTo>
                  <a:cubicBezTo>
                    <a:pt x="947321" y="2086341"/>
                    <a:pt x="950504" y="2078824"/>
                    <a:pt x="949082" y="2086747"/>
                  </a:cubicBezTo>
                  <a:cubicBezTo>
                    <a:pt x="947660" y="2094669"/>
                    <a:pt x="950233" y="2106858"/>
                    <a:pt x="946238" y="2109702"/>
                  </a:cubicBezTo>
                  <a:cubicBezTo>
                    <a:pt x="942243" y="2112546"/>
                    <a:pt x="937029" y="2117354"/>
                    <a:pt x="934997" y="2123584"/>
                  </a:cubicBezTo>
                  <a:cubicBezTo>
                    <a:pt x="932966" y="2129813"/>
                    <a:pt x="934794" y="2133876"/>
                    <a:pt x="938383" y="2136991"/>
                  </a:cubicBezTo>
                  <a:cubicBezTo>
                    <a:pt x="941972" y="2140106"/>
                    <a:pt x="936419" y="2148841"/>
                    <a:pt x="938857" y="2151482"/>
                  </a:cubicBezTo>
                  <a:cubicBezTo>
                    <a:pt x="941295" y="2154190"/>
                    <a:pt x="937435" y="2153310"/>
                    <a:pt x="937570" y="2157441"/>
                  </a:cubicBezTo>
                  <a:cubicBezTo>
                    <a:pt x="937706" y="2161571"/>
                    <a:pt x="953551" y="2166582"/>
                    <a:pt x="952671" y="2169833"/>
                  </a:cubicBezTo>
                  <a:cubicBezTo>
                    <a:pt x="951790" y="2173083"/>
                    <a:pt x="942513" y="2173218"/>
                    <a:pt x="942649" y="2176740"/>
                  </a:cubicBezTo>
                  <a:cubicBezTo>
                    <a:pt x="942784" y="2180261"/>
                    <a:pt x="945222" y="2180599"/>
                    <a:pt x="946238" y="2185204"/>
                  </a:cubicBezTo>
                  <a:cubicBezTo>
                    <a:pt x="947389" y="2189470"/>
                    <a:pt x="941769" y="2192788"/>
                    <a:pt x="940617" y="2196174"/>
                  </a:cubicBezTo>
                  <a:cubicBezTo>
                    <a:pt x="939466" y="2199559"/>
                    <a:pt x="945425" y="2212696"/>
                    <a:pt x="948811" y="2217774"/>
                  </a:cubicBezTo>
                  <a:cubicBezTo>
                    <a:pt x="952264" y="2222853"/>
                    <a:pt x="947660" y="2226848"/>
                    <a:pt x="947931" y="2229963"/>
                  </a:cubicBezTo>
                  <a:cubicBezTo>
                    <a:pt x="948201" y="2233078"/>
                    <a:pt x="947321" y="2234635"/>
                    <a:pt x="947592" y="2238834"/>
                  </a:cubicBezTo>
                  <a:cubicBezTo>
                    <a:pt x="947863" y="2243100"/>
                    <a:pt x="957140" y="2247163"/>
                    <a:pt x="959104" y="2247433"/>
                  </a:cubicBezTo>
                  <a:cubicBezTo>
                    <a:pt x="961067" y="2247704"/>
                    <a:pt x="962692" y="2243371"/>
                    <a:pt x="964114" y="2245537"/>
                  </a:cubicBezTo>
                  <a:cubicBezTo>
                    <a:pt x="965536" y="2247704"/>
                    <a:pt x="967094" y="2245876"/>
                    <a:pt x="969938" y="2245334"/>
                  </a:cubicBezTo>
                  <a:cubicBezTo>
                    <a:pt x="972782" y="2244793"/>
                    <a:pt x="984970" y="2250413"/>
                    <a:pt x="984158" y="2254069"/>
                  </a:cubicBezTo>
                  <a:cubicBezTo>
                    <a:pt x="983278" y="2257726"/>
                    <a:pt x="969261" y="2260638"/>
                    <a:pt x="966417" y="2265716"/>
                  </a:cubicBezTo>
                  <a:cubicBezTo>
                    <a:pt x="963573" y="2270795"/>
                    <a:pt x="974881" y="2274519"/>
                    <a:pt x="977793" y="2280410"/>
                  </a:cubicBezTo>
                  <a:cubicBezTo>
                    <a:pt x="980637" y="2286369"/>
                    <a:pt x="971969" y="2289552"/>
                    <a:pt x="970073" y="2298016"/>
                  </a:cubicBezTo>
                  <a:cubicBezTo>
                    <a:pt x="968177" y="2306480"/>
                    <a:pt x="965469" y="2326388"/>
                    <a:pt x="968516" y="2335395"/>
                  </a:cubicBezTo>
                  <a:cubicBezTo>
                    <a:pt x="971563" y="2344468"/>
                    <a:pt x="989507" y="2344197"/>
                    <a:pt x="992555" y="2351375"/>
                  </a:cubicBezTo>
                  <a:cubicBezTo>
                    <a:pt x="995602" y="2358553"/>
                    <a:pt x="999123" y="2365528"/>
                    <a:pt x="1004811" y="2374195"/>
                  </a:cubicBezTo>
                  <a:cubicBezTo>
                    <a:pt x="1010499" y="2382862"/>
                    <a:pt x="992893" y="2387805"/>
                    <a:pt x="990591" y="2393087"/>
                  </a:cubicBezTo>
                  <a:cubicBezTo>
                    <a:pt x="988289" y="2398369"/>
                    <a:pt x="993367" y="2415636"/>
                    <a:pt x="999123" y="2415975"/>
                  </a:cubicBezTo>
                  <a:cubicBezTo>
                    <a:pt x="1004811" y="2416381"/>
                    <a:pt x="1025599" y="2411506"/>
                    <a:pt x="1032100" y="2411506"/>
                  </a:cubicBezTo>
                  <a:cubicBezTo>
                    <a:pt x="1038600" y="2411506"/>
                    <a:pt x="1046523" y="2406495"/>
                    <a:pt x="1051466" y="2415501"/>
                  </a:cubicBezTo>
                  <a:cubicBezTo>
                    <a:pt x="1056409" y="2424574"/>
                    <a:pt x="1047471" y="2431075"/>
                    <a:pt x="1056274" y="2436763"/>
                  </a:cubicBezTo>
                  <a:cubicBezTo>
                    <a:pt x="1065009" y="2442383"/>
                    <a:pt x="1088303" y="2451931"/>
                    <a:pt x="1095887" y="2463646"/>
                  </a:cubicBezTo>
                  <a:cubicBezTo>
                    <a:pt x="1103471" y="2475360"/>
                    <a:pt x="1100153" y="2482606"/>
                    <a:pt x="1099747" y="2490867"/>
                  </a:cubicBezTo>
                  <a:cubicBezTo>
                    <a:pt x="1099340" y="2499128"/>
                    <a:pt x="1101169" y="2512129"/>
                    <a:pt x="1104216" y="2527568"/>
                  </a:cubicBezTo>
                  <a:cubicBezTo>
                    <a:pt x="1107263" y="2543007"/>
                    <a:pt x="1110107" y="2538809"/>
                    <a:pt x="1114238" y="2549372"/>
                  </a:cubicBezTo>
                  <a:cubicBezTo>
                    <a:pt x="1118436" y="2559936"/>
                    <a:pt x="1116811" y="2562983"/>
                    <a:pt x="1121754" y="2576526"/>
                  </a:cubicBezTo>
                  <a:cubicBezTo>
                    <a:pt x="1126697" y="2590069"/>
                    <a:pt x="1124530" y="2611399"/>
                    <a:pt x="1129067" y="2618170"/>
                  </a:cubicBezTo>
                  <a:cubicBezTo>
                    <a:pt x="1133604" y="2624942"/>
                    <a:pt x="1142136" y="2628530"/>
                    <a:pt x="1148975" y="2636047"/>
                  </a:cubicBezTo>
                  <a:cubicBezTo>
                    <a:pt x="1155814" y="2643563"/>
                    <a:pt x="1169899" y="2640855"/>
                    <a:pt x="1173691" y="2647964"/>
                  </a:cubicBezTo>
                  <a:cubicBezTo>
                    <a:pt x="1177483" y="2655142"/>
                    <a:pt x="1163398" y="2668144"/>
                    <a:pt x="1163804" y="2674576"/>
                  </a:cubicBezTo>
                  <a:cubicBezTo>
                    <a:pt x="1164211" y="2681009"/>
                    <a:pt x="1168680" y="2684260"/>
                    <a:pt x="1165700" y="2683447"/>
                  </a:cubicBezTo>
                  <a:cubicBezTo>
                    <a:pt x="1162653" y="2682702"/>
                    <a:pt x="1161367" y="2674915"/>
                    <a:pt x="1153783" y="2673764"/>
                  </a:cubicBezTo>
                  <a:cubicBezTo>
                    <a:pt x="1146199" y="2672613"/>
                    <a:pt x="1148027" y="2683041"/>
                    <a:pt x="1146131" y="2687171"/>
                  </a:cubicBezTo>
                  <a:cubicBezTo>
                    <a:pt x="1144235" y="2691302"/>
                    <a:pt x="1141053" y="2694011"/>
                    <a:pt x="1146741" y="2696313"/>
                  </a:cubicBezTo>
                  <a:cubicBezTo>
                    <a:pt x="1152429" y="2698547"/>
                    <a:pt x="1160148" y="2701933"/>
                    <a:pt x="1170373" y="2709449"/>
                  </a:cubicBezTo>
                  <a:cubicBezTo>
                    <a:pt x="1180598" y="2716966"/>
                    <a:pt x="1176129" y="2725430"/>
                    <a:pt x="1179582" y="2725430"/>
                  </a:cubicBezTo>
                  <a:cubicBezTo>
                    <a:pt x="1183035" y="2725430"/>
                    <a:pt x="1183171" y="2725972"/>
                    <a:pt x="1189671" y="2733149"/>
                  </a:cubicBezTo>
                  <a:cubicBezTo>
                    <a:pt x="1196104" y="2740327"/>
                    <a:pt x="1202131" y="2734436"/>
                    <a:pt x="1205991" y="2737077"/>
                  </a:cubicBezTo>
                  <a:cubicBezTo>
                    <a:pt x="1209783" y="2739718"/>
                    <a:pt x="1221633" y="2754480"/>
                    <a:pt x="1224680" y="2761792"/>
                  </a:cubicBezTo>
                  <a:cubicBezTo>
                    <a:pt x="1227727" y="2769038"/>
                    <a:pt x="1218586" y="2774929"/>
                    <a:pt x="1216690" y="2781362"/>
                  </a:cubicBezTo>
                  <a:cubicBezTo>
                    <a:pt x="1214794" y="2787795"/>
                    <a:pt x="1211002" y="2796936"/>
                    <a:pt x="1211408" y="2803708"/>
                  </a:cubicBezTo>
                  <a:cubicBezTo>
                    <a:pt x="1211814" y="2810479"/>
                    <a:pt x="1216486" y="2818605"/>
                    <a:pt x="1223732" y="2825038"/>
                  </a:cubicBezTo>
                  <a:cubicBezTo>
                    <a:pt x="1230977" y="2831471"/>
                    <a:pt x="1245265" y="2839597"/>
                    <a:pt x="1251698" y="2846775"/>
                  </a:cubicBezTo>
                  <a:cubicBezTo>
                    <a:pt x="1258131" y="2853952"/>
                    <a:pt x="1259418" y="2855780"/>
                    <a:pt x="1264699" y="2862552"/>
                  </a:cubicBezTo>
                  <a:cubicBezTo>
                    <a:pt x="1270049" y="2869323"/>
                    <a:pt x="1277971" y="2869052"/>
                    <a:pt x="1284472" y="2873589"/>
                  </a:cubicBezTo>
                  <a:cubicBezTo>
                    <a:pt x="1290905" y="2878126"/>
                    <a:pt x="1300520" y="2879887"/>
                    <a:pt x="1302010" y="2878736"/>
                  </a:cubicBezTo>
                  <a:cubicBezTo>
                    <a:pt x="1303500" y="2877585"/>
                    <a:pt x="1314334" y="2850973"/>
                    <a:pt x="1310880" y="2846842"/>
                  </a:cubicBezTo>
                  <a:cubicBezTo>
                    <a:pt x="1307427" y="2842711"/>
                    <a:pt x="1293749" y="2844946"/>
                    <a:pt x="1290295" y="2837362"/>
                  </a:cubicBezTo>
                  <a:cubicBezTo>
                    <a:pt x="1286842" y="2829846"/>
                    <a:pt x="1278107" y="2831539"/>
                    <a:pt x="1275804" y="2827747"/>
                  </a:cubicBezTo>
                  <a:cubicBezTo>
                    <a:pt x="1273502" y="2823955"/>
                    <a:pt x="1274247" y="2810683"/>
                    <a:pt x="1272757" y="2812578"/>
                  </a:cubicBezTo>
                  <a:cubicBezTo>
                    <a:pt x="1271268" y="2814475"/>
                    <a:pt x="1275127" y="2827476"/>
                    <a:pt x="1269845" y="2826325"/>
                  </a:cubicBezTo>
                  <a:cubicBezTo>
                    <a:pt x="1264564" y="2825174"/>
                    <a:pt x="1260975" y="2819282"/>
                    <a:pt x="1258673" y="2815897"/>
                  </a:cubicBezTo>
                  <a:cubicBezTo>
                    <a:pt x="1256370" y="2812511"/>
                    <a:pt x="1258266" y="2802489"/>
                    <a:pt x="1260569" y="2799442"/>
                  </a:cubicBezTo>
                  <a:cubicBezTo>
                    <a:pt x="1262871" y="2796395"/>
                    <a:pt x="1269981" y="2805198"/>
                    <a:pt x="1274518" y="2805198"/>
                  </a:cubicBezTo>
                  <a:cubicBezTo>
                    <a:pt x="1279055" y="2805198"/>
                    <a:pt x="1276278" y="2799307"/>
                    <a:pt x="1276685" y="2796666"/>
                  </a:cubicBezTo>
                  <a:cubicBezTo>
                    <a:pt x="1277091" y="2794025"/>
                    <a:pt x="1276007" y="2798291"/>
                    <a:pt x="1271064" y="2798291"/>
                  </a:cubicBezTo>
                  <a:cubicBezTo>
                    <a:pt x="1266121" y="2798291"/>
                    <a:pt x="1259824" y="2796056"/>
                    <a:pt x="1258740" y="2794160"/>
                  </a:cubicBezTo>
                  <a:cubicBezTo>
                    <a:pt x="1257589" y="2792264"/>
                    <a:pt x="1263277" y="2785764"/>
                    <a:pt x="1261787" y="2780482"/>
                  </a:cubicBezTo>
                  <a:cubicBezTo>
                    <a:pt x="1260298" y="2775200"/>
                    <a:pt x="1256573" y="2775200"/>
                    <a:pt x="1252375" y="2766533"/>
                  </a:cubicBezTo>
                  <a:cubicBezTo>
                    <a:pt x="1248177" y="2757865"/>
                    <a:pt x="1252511" y="2746150"/>
                    <a:pt x="1253323" y="2739718"/>
                  </a:cubicBezTo>
                  <a:cubicBezTo>
                    <a:pt x="1254068" y="2733285"/>
                    <a:pt x="1256912" y="2729696"/>
                    <a:pt x="1251156" y="2721367"/>
                  </a:cubicBezTo>
                  <a:cubicBezTo>
                    <a:pt x="1245468" y="2713106"/>
                    <a:pt x="1237478" y="2731863"/>
                    <a:pt x="1235921" y="2729967"/>
                  </a:cubicBezTo>
                  <a:cubicBezTo>
                    <a:pt x="1234431" y="2728071"/>
                    <a:pt x="1237952" y="2722992"/>
                    <a:pt x="1238697" y="2719945"/>
                  </a:cubicBezTo>
                  <a:cubicBezTo>
                    <a:pt x="1239442" y="2716898"/>
                    <a:pt x="1241202" y="2712835"/>
                    <a:pt x="1239713" y="2710600"/>
                  </a:cubicBezTo>
                  <a:cubicBezTo>
                    <a:pt x="1238223" y="2708366"/>
                    <a:pt x="1239780" y="2706538"/>
                    <a:pt x="1239374" y="2703490"/>
                  </a:cubicBezTo>
                  <a:cubicBezTo>
                    <a:pt x="1238968" y="2700443"/>
                    <a:pt x="1233009" y="2694620"/>
                    <a:pt x="1231113" y="2691573"/>
                  </a:cubicBezTo>
                  <a:cubicBezTo>
                    <a:pt x="1229217" y="2688526"/>
                    <a:pt x="1224680" y="2686900"/>
                    <a:pt x="1221971" y="2684598"/>
                  </a:cubicBezTo>
                  <a:cubicBezTo>
                    <a:pt x="1219330" y="2682364"/>
                    <a:pt x="1208293" y="2679113"/>
                    <a:pt x="1208293" y="2674983"/>
                  </a:cubicBezTo>
                  <a:cubicBezTo>
                    <a:pt x="1208293" y="2670852"/>
                    <a:pt x="1222039" y="2658799"/>
                    <a:pt x="1220143" y="2655413"/>
                  </a:cubicBezTo>
                  <a:cubicBezTo>
                    <a:pt x="1218247" y="2652028"/>
                    <a:pt x="1206194" y="2657241"/>
                    <a:pt x="1204704" y="2653111"/>
                  </a:cubicBezTo>
                  <a:cubicBezTo>
                    <a:pt x="1203214" y="2648980"/>
                    <a:pt x="1208158" y="2641667"/>
                    <a:pt x="1203959" y="2639365"/>
                  </a:cubicBezTo>
                  <a:cubicBezTo>
                    <a:pt x="1199761" y="2637130"/>
                    <a:pt x="1182562" y="2634625"/>
                    <a:pt x="1183374" y="2628598"/>
                  </a:cubicBezTo>
                  <a:cubicBezTo>
                    <a:pt x="1184119" y="2622572"/>
                    <a:pt x="1182291" y="2627515"/>
                    <a:pt x="1177754" y="2622233"/>
                  </a:cubicBezTo>
                  <a:cubicBezTo>
                    <a:pt x="1173217" y="2616952"/>
                    <a:pt x="1183171" y="2613024"/>
                    <a:pt x="1176332" y="2570838"/>
                  </a:cubicBezTo>
                  <a:cubicBezTo>
                    <a:pt x="1169492" y="2528652"/>
                    <a:pt x="1194615" y="2544091"/>
                    <a:pt x="1207548" y="2553503"/>
                  </a:cubicBezTo>
                  <a:cubicBezTo>
                    <a:pt x="1220482" y="2562915"/>
                    <a:pt x="1215335" y="2560071"/>
                    <a:pt x="1215674" y="2571041"/>
                  </a:cubicBezTo>
                  <a:cubicBezTo>
                    <a:pt x="1216080" y="2581943"/>
                    <a:pt x="1233009" y="2588647"/>
                    <a:pt x="1235650" y="2598397"/>
                  </a:cubicBezTo>
                  <a:cubicBezTo>
                    <a:pt x="1238290" y="2608216"/>
                    <a:pt x="1226644" y="2621624"/>
                    <a:pt x="1230842" y="2629885"/>
                  </a:cubicBezTo>
                  <a:cubicBezTo>
                    <a:pt x="1235040" y="2638146"/>
                    <a:pt x="1258537" y="2658663"/>
                    <a:pt x="1260840" y="2666586"/>
                  </a:cubicBezTo>
                  <a:cubicBezTo>
                    <a:pt x="1263142" y="2674509"/>
                    <a:pt x="1266257" y="2688322"/>
                    <a:pt x="1272012" y="2692114"/>
                  </a:cubicBezTo>
                  <a:cubicBezTo>
                    <a:pt x="1277700" y="2695906"/>
                    <a:pt x="1281425" y="2694891"/>
                    <a:pt x="1281425" y="2702069"/>
                  </a:cubicBezTo>
                  <a:cubicBezTo>
                    <a:pt x="1281425" y="2709246"/>
                    <a:pt x="1282847" y="2716491"/>
                    <a:pt x="1292394" y="2719132"/>
                  </a:cubicBezTo>
                  <a:cubicBezTo>
                    <a:pt x="1301874" y="2721773"/>
                    <a:pt x="1295712" y="2733149"/>
                    <a:pt x="1300656" y="2736535"/>
                  </a:cubicBezTo>
                  <a:cubicBezTo>
                    <a:pt x="1305599" y="2739921"/>
                    <a:pt x="1328622" y="2731321"/>
                    <a:pt x="1315756" y="2739582"/>
                  </a:cubicBezTo>
                  <a:cubicBezTo>
                    <a:pt x="1302822" y="2747843"/>
                    <a:pt x="1311625" y="2768158"/>
                    <a:pt x="1316975" y="2773033"/>
                  </a:cubicBezTo>
                  <a:cubicBezTo>
                    <a:pt x="1322324" y="2777909"/>
                    <a:pt x="1325642" y="2783393"/>
                    <a:pt x="1335122" y="2788269"/>
                  </a:cubicBezTo>
                  <a:cubicBezTo>
                    <a:pt x="1344602" y="2793144"/>
                    <a:pt x="1337696" y="2798968"/>
                    <a:pt x="1342639" y="2804250"/>
                  </a:cubicBezTo>
                  <a:cubicBezTo>
                    <a:pt x="1347582" y="2809532"/>
                    <a:pt x="1354489" y="2807839"/>
                    <a:pt x="1356046" y="2818402"/>
                  </a:cubicBezTo>
                  <a:cubicBezTo>
                    <a:pt x="1357536" y="2828966"/>
                    <a:pt x="1366745" y="2827002"/>
                    <a:pt x="1374329" y="2831132"/>
                  </a:cubicBezTo>
                  <a:cubicBezTo>
                    <a:pt x="1381913" y="2835263"/>
                    <a:pt x="1379814" y="2847790"/>
                    <a:pt x="1385840" y="2859437"/>
                  </a:cubicBezTo>
                  <a:cubicBezTo>
                    <a:pt x="1391935" y="2871152"/>
                    <a:pt x="1412723" y="2865328"/>
                    <a:pt x="1419224" y="2876636"/>
                  </a:cubicBezTo>
                  <a:cubicBezTo>
                    <a:pt x="1425724" y="2887945"/>
                    <a:pt x="1430938" y="2904738"/>
                    <a:pt x="1431345" y="2913405"/>
                  </a:cubicBezTo>
                  <a:cubicBezTo>
                    <a:pt x="1431751" y="2922073"/>
                    <a:pt x="1419291" y="2931553"/>
                    <a:pt x="1423083" y="2940627"/>
                  </a:cubicBezTo>
                  <a:cubicBezTo>
                    <a:pt x="1426875" y="2949700"/>
                    <a:pt x="1436220" y="2958029"/>
                    <a:pt x="1428636" y="2965952"/>
                  </a:cubicBezTo>
                  <a:cubicBezTo>
                    <a:pt x="1421052" y="2973874"/>
                    <a:pt x="1409947" y="2971504"/>
                    <a:pt x="1409947" y="2981729"/>
                  </a:cubicBezTo>
                  <a:cubicBezTo>
                    <a:pt x="1409947" y="2991887"/>
                    <a:pt x="1416786" y="3004007"/>
                    <a:pt x="1420984" y="3013013"/>
                  </a:cubicBezTo>
                  <a:cubicBezTo>
                    <a:pt x="1425183" y="3022087"/>
                    <a:pt x="1439538" y="3016128"/>
                    <a:pt x="1454300" y="3022561"/>
                  </a:cubicBezTo>
                  <a:cubicBezTo>
                    <a:pt x="1469129" y="3028994"/>
                    <a:pt x="1479828" y="3044636"/>
                    <a:pt x="1488225" y="3052559"/>
                  </a:cubicBezTo>
                  <a:cubicBezTo>
                    <a:pt x="1496554" y="3060481"/>
                    <a:pt x="1497908" y="3054184"/>
                    <a:pt x="1511586" y="3053439"/>
                  </a:cubicBezTo>
                  <a:cubicBezTo>
                    <a:pt x="1525265" y="3052694"/>
                    <a:pt x="1547475" y="3076868"/>
                    <a:pt x="1554314" y="3091156"/>
                  </a:cubicBezTo>
                  <a:cubicBezTo>
                    <a:pt x="1561153" y="3105511"/>
                    <a:pt x="1578150" y="3102193"/>
                    <a:pt x="1593385" y="3107408"/>
                  </a:cubicBezTo>
                  <a:cubicBezTo>
                    <a:pt x="1608554" y="3112689"/>
                    <a:pt x="1644036" y="3121153"/>
                    <a:pt x="1663402" y="3130159"/>
                  </a:cubicBezTo>
                  <a:cubicBezTo>
                    <a:pt x="1682769" y="3139233"/>
                    <a:pt x="1690285" y="3131852"/>
                    <a:pt x="1708906" y="3136389"/>
                  </a:cubicBezTo>
                  <a:cubicBezTo>
                    <a:pt x="1727528" y="3140926"/>
                    <a:pt x="1736195" y="3135103"/>
                    <a:pt x="1738091" y="3133545"/>
                  </a:cubicBezTo>
                  <a:cubicBezTo>
                    <a:pt x="1739987" y="3132056"/>
                    <a:pt x="1758541" y="3132259"/>
                    <a:pt x="1768834" y="3132259"/>
                  </a:cubicBezTo>
                  <a:cubicBezTo>
                    <a:pt x="1779126" y="3132259"/>
                    <a:pt x="1782377" y="3134967"/>
                    <a:pt x="1792195" y="3139910"/>
                  </a:cubicBezTo>
                  <a:cubicBezTo>
                    <a:pt x="1802082" y="3144786"/>
                    <a:pt x="1801337" y="3153656"/>
                    <a:pt x="1810884" y="3158938"/>
                  </a:cubicBezTo>
                  <a:cubicBezTo>
                    <a:pt x="1820365" y="3164220"/>
                    <a:pt x="1851107" y="3191441"/>
                    <a:pt x="1861400" y="3200853"/>
                  </a:cubicBezTo>
                  <a:cubicBezTo>
                    <a:pt x="1871692" y="3210266"/>
                    <a:pt x="1873859" y="3212026"/>
                    <a:pt x="1888282" y="3213584"/>
                  </a:cubicBezTo>
                  <a:cubicBezTo>
                    <a:pt x="1902705" y="3215073"/>
                    <a:pt x="1913946" y="3209386"/>
                    <a:pt x="1915842" y="3212026"/>
                  </a:cubicBezTo>
                  <a:cubicBezTo>
                    <a:pt x="1917738" y="3214667"/>
                    <a:pt x="1927489" y="3212297"/>
                    <a:pt x="1935073" y="3214938"/>
                  </a:cubicBezTo>
                  <a:cubicBezTo>
                    <a:pt x="1942657" y="3217579"/>
                    <a:pt x="1941506" y="3218053"/>
                    <a:pt x="1947194" y="3219881"/>
                  </a:cubicBezTo>
                  <a:cubicBezTo>
                    <a:pt x="1952882" y="3221710"/>
                    <a:pt x="1956132" y="3223673"/>
                    <a:pt x="1959179" y="3225569"/>
                  </a:cubicBezTo>
                  <a:cubicBezTo>
                    <a:pt x="1962226" y="3227465"/>
                    <a:pt x="1962768" y="3232341"/>
                    <a:pt x="1965409" y="3232747"/>
                  </a:cubicBezTo>
                  <a:cubicBezTo>
                    <a:pt x="1968050" y="3233153"/>
                    <a:pt x="1972858" y="3233424"/>
                    <a:pt x="1972858" y="3231189"/>
                  </a:cubicBezTo>
                  <a:cubicBezTo>
                    <a:pt x="1972858" y="3230783"/>
                    <a:pt x="1972722" y="3230377"/>
                    <a:pt x="1972587" y="3229971"/>
                  </a:cubicBezTo>
                  <a:cubicBezTo>
                    <a:pt x="1974347" y="3231867"/>
                    <a:pt x="1977259" y="3233627"/>
                    <a:pt x="1980103" y="3235185"/>
                  </a:cubicBezTo>
                  <a:cubicBezTo>
                    <a:pt x="1983556" y="3237081"/>
                    <a:pt x="1984572" y="3228616"/>
                    <a:pt x="1989177" y="3228278"/>
                  </a:cubicBezTo>
                  <a:cubicBezTo>
                    <a:pt x="1993781" y="3227939"/>
                    <a:pt x="1997438" y="3233424"/>
                    <a:pt x="1999334" y="3229700"/>
                  </a:cubicBezTo>
                  <a:cubicBezTo>
                    <a:pt x="2001230" y="3225908"/>
                    <a:pt x="2004345" y="3218798"/>
                    <a:pt x="2010778" y="3222184"/>
                  </a:cubicBezTo>
                  <a:cubicBezTo>
                    <a:pt x="2017211" y="3225569"/>
                    <a:pt x="2006105" y="3231189"/>
                    <a:pt x="2001162" y="3232747"/>
                  </a:cubicBezTo>
                  <a:cubicBezTo>
                    <a:pt x="1996219" y="3234237"/>
                    <a:pt x="1990125" y="3241821"/>
                    <a:pt x="1992427" y="3247441"/>
                  </a:cubicBezTo>
                  <a:cubicBezTo>
                    <a:pt x="1994729" y="3253061"/>
                    <a:pt x="2014976" y="3244055"/>
                    <a:pt x="2021003" y="3250082"/>
                  </a:cubicBezTo>
                  <a:cubicBezTo>
                    <a:pt x="2027097" y="3256108"/>
                    <a:pt x="2043078" y="3279538"/>
                    <a:pt x="2048021" y="3285158"/>
                  </a:cubicBezTo>
                  <a:cubicBezTo>
                    <a:pt x="2052964" y="3290778"/>
                    <a:pt x="2056214" y="3295383"/>
                    <a:pt x="2059261" y="3298430"/>
                  </a:cubicBezTo>
                  <a:cubicBezTo>
                    <a:pt x="2062308" y="3301477"/>
                    <a:pt x="2064408" y="3309603"/>
                    <a:pt x="2064408" y="3313395"/>
                  </a:cubicBezTo>
                  <a:cubicBezTo>
                    <a:pt x="2064408" y="3317187"/>
                    <a:pt x="2056824" y="3316374"/>
                    <a:pt x="2054183" y="3320911"/>
                  </a:cubicBezTo>
                  <a:cubicBezTo>
                    <a:pt x="2051542" y="3325448"/>
                    <a:pt x="2052625" y="3329849"/>
                    <a:pt x="2053438" y="3335470"/>
                  </a:cubicBezTo>
                  <a:cubicBezTo>
                    <a:pt x="2054183" y="3341090"/>
                    <a:pt x="2067387" y="3334792"/>
                    <a:pt x="2071179" y="3337501"/>
                  </a:cubicBezTo>
                  <a:cubicBezTo>
                    <a:pt x="2074971" y="3340210"/>
                    <a:pt x="2081201" y="3340684"/>
                    <a:pt x="2084248" y="3342986"/>
                  </a:cubicBezTo>
                  <a:cubicBezTo>
                    <a:pt x="2087295" y="3345221"/>
                    <a:pt x="2081878" y="3348268"/>
                    <a:pt x="2084113" y="3347523"/>
                  </a:cubicBezTo>
                  <a:cubicBezTo>
                    <a:pt x="2086415" y="3346778"/>
                    <a:pt x="2090139" y="3349622"/>
                    <a:pt x="2092441" y="3347726"/>
                  </a:cubicBezTo>
                  <a:cubicBezTo>
                    <a:pt x="2094744" y="3345830"/>
                    <a:pt x="2099958" y="3342918"/>
                    <a:pt x="2102599" y="3349351"/>
                  </a:cubicBezTo>
                  <a:cubicBezTo>
                    <a:pt x="2105239" y="3355784"/>
                    <a:pt x="2116006" y="3357477"/>
                    <a:pt x="2122101" y="3368379"/>
                  </a:cubicBezTo>
                  <a:cubicBezTo>
                    <a:pt x="2128195" y="3379281"/>
                    <a:pt x="2114720" y="3384698"/>
                    <a:pt x="2116616" y="3391808"/>
                  </a:cubicBezTo>
                  <a:cubicBezTo>
                    <a:pt x="2118512" y="3398986"/>
                    <a:pt x="2141061" y="3389235"/>
                    <a:pt x="2151353" y="3392215"/>
                  </a:cubicBezTo>
                  <a:cubicBezTo>
                    <a:pt x="2161646" y="3395262"/>
                    <a:pt x="2154536" y="3392215"/>
                    <a:pt x="2158734" y="3389912"/>
                  </a:cubicBezTo>
                  <a:cubicBezTo>
                    <a:pt x="2162932" y="3387678"/>
                    <a:pt x="2179725" y="3407857"/>
                    <a:pt x="2185075" y="3409752"/>
                  </a:cubicBezTo>
                  <a:cubicBezTo>
                    <a:pt x="2190424" y="3411649"/>
                    <a:pt x="2189883" y="3412597"/>
                    <a:pt x="2193336" y="3417540"/>
                  </a:cubicBezTo>
                  <a:cubicBezTo>
                    <a:pt x="2196790" y="3422415"/>
                    <a:pt x="2203493" y="3408399"/>
                    <a:pt x="2207285" y="3407653"/>
                  </a:cubicBezTo>
                  <a:cubicBezTo>
                    <a:pt x="2211077" y="3406909"/>
                    <a:pt x="2212838" y="3411513"/>
                    <a:pt x="2216088" y="3412258"/>
                  </a:cubicBezTo>
                  <a:cubicBezTo>
                    <a:pt x="2219338" y="3413003"/>
                    <a:pt x="2209994" y="3415305"/>
                    <a:pt x="2208910" y="3420587"/>
                  </a:cubicBezTo>
                  <a:cubicBezTo>
                    <a:pt x="2207759" y="3425869"/>
                    <a:pt x="2217713" y="3432708"/>
                    <a:pt x="2223808" y="3435687"/>
                  </a:cubicBezTo>
                  <a:cubicBezTo>
                    <a:pt x="2229902" y="3438734"/>
                    <a:pt x="2233288" y="3428713"/>
                    <a:pt x="2233694" y="3425733"/>
                  </a:cubicBezTo>
                  <a:cubicBezTo>
                    <a:pt x="2234100" y="3422686"/>
                    <a:pt x="2235929" y="3424718"/>
                    <a:pt x="2240465" y="3426614"/>
                  </a:cubicBezTo>
                  <a:cubicBezTo>
                    <a:pt x="2245002" y="3428510"/>
                    <a:pt x="2248388" y="3424582"/>
                    <a:pt x="2250623" y="3422686"/>
                  </a:cubicBezTo>
                  <a:cubicBezTo>
                    <a:pt x="2252925" y="3420790"/>
                    <a:pt x="2252925" y="3416389"/>
                    <a:pt x="2251435" y="3413748"/>
                  </a:cubicBezTo>
                  <a:cubicBezTo>
                    <a:pt x="2249946" y="3411107"/>
                    <a:pt x="2250555" y="3407383"/>
                    <a:pt x="2251368" y="3403997"/>
                  </a:cubicBezTo>
                  <a:cubicBezTo>
                    <a:pt x="2252112" y="3400611"/>
                    <a:pt x="2246763" y="3396887"/>
                    <a:pt x="2249065" y="3394991"/>
                  </a:cubicBezTo>
                  <a:cubicBezTo>
                    <a:pt x="2251368" y="3393095"/>
                    <a:pt x="2249675" y="3388558"/>
                    <a:pt x="2251571" y="3387204"/>
                  </a:cubicBezTo>
                  <a:cubicBezTo>
                    <a:pt x="2253467" y="3385849"/>
                    <a:pt x="2260441" y="3398512"/>
                    <a:pt x="2263082" y="3397902"/>
                  </a:cubicBezTo>
                  <a:cubicBezTo>
                    <a:pt x="2265723" y="3397293"/>
                    <a:pt x="2262134" y="3385172"/>
                    <a:pt x="2262879" y="3381042"/>
                  </a:cubicBezTo>
                  <a:cubicBezTo>
                    <a:pt x="2263624" y="3376911"/>
                    <a:pt x="2268093" y="3382667"/>
                    <a:pt x="2271885" y="3381922"/>
                  </a:cubicBezTo>
                  <a:cubicBezTo>
                    <a:pt x="2275677" y="3381177"/>
                    <a:pt x="2279198" y="3381177"/>
                    <a:pt x="2284480" y="3381583"/>
                  </a:cubicBezTo>
                  <a:cubicBezTo>
                    <a:pt x="2289829" y="3381990"/>
                    <a:pt x="2290574" y="3382260"/>
                    <a:pt x="2294028" y="3388355"/>
                  </a:cubicBezTo>
                  <a:cubicBezTo>
                    <a:pt x="2297481" y="3394382"/>
                    <a:pt x="2301341" y="3384292"/>
                    <a:pt x="2307300" y="3382938"/>
                  </a:cubicBezTo>
                  <a:cubicBezTo>
                    <a:pt x="2309602" y="3382396"/>
                    <a:pt x="2315019" y="3386662"/>
                    <a:pt x="2316847" y="3385172"/>
                  </a:cubicBezTo>
                  <a:cubicBezTo>
                    <a:pt x="2315832" y="3387475"/>
                    <a:pt x="2310008" y="3389438"/>
                    <a:pt x="2308993" y="3390928"/>
                  </a:cubicBezTo>
                  <a:cubicBezTo>
                    <a:pt x="2306555" y="3394449"/>
                    <a:pt x="2312040" y="3401085"/>
                    <a:pt x="2308519" y="3406706"/>
                  </a:cubicBezTo>
                  <a:cubicBezTo>
                    <a:pt x="2304930" y="3412326"/>
                    <a:pt x="2311566" y="3409414"/>
                    <a:pt x="2315967" y="3415644"/>
                  </a:cubicBezTo>
                  <a:cubicBezTo>
                    <a:pt x="2320369" y="3421874"/>
                    <a:pt x="2317592" y="3428780"/>
                    <a:pt x="2316035" y="3436297"/>
                  </a:cubicBezTo>
                  <a:cubicBezTo>
                    <a:pt x="2314545" y="3443813"/>
                    <a:pt x="2316306" y="3450652"/>
                    <a:pt x="2323483" y="3454986"/>
                  </a:cubicBezTo>
                  <a:cubicBezTo>
                    <a:pt x="2330729" y="3459320"/>
                    <a:pt x="2334453" y="3456611"/>
                    <a:pt x="2336146" y="3459049"/>
                  </a:cubicBezTo>
                  <a:cubicBezTo>
                    <a:pt x="2337839" y="3461486"/>
                    <a:pt x="2329781" y="3476519"/>
                    <a:pt x="2329781" y="3482749"/>
                  </a:cubicBezTo>
                  <a:cubicBezTo>
                    <a:pt x="2329781" y="3488979"/>
                    <a:pt x="2330255" y="3485322"/>
                    <a:pt x="2328765" y="3489994"/>
                  </a:cubicBezTo>
                  <a:cubicBezTo>
                    <a:pt x="2327275" y="3494734"/>
                    <a:pt x="2332828" y="3499068"/>
                    <a:pt x="2333979" y="3503944"/>
                  </a:cubicBezTo>
                  <a:cubicBezTo>
                    <a:pt x="2335130" y="3508819"/>
                    <a:pt x="2326057" y="3517486"/>
                    <a:pt x="2325312" y="3520330"/>
                  </a:cubicBezTo>
                  <a:cubicBezTo>
                    <a:pt x="2324567" y="3523174"/>
                    <a:pt x="2321587" y="3526086"/>
                    <a:pt x="2336078" y="3536446"/>
                  </a:cubicBezTo>
                  <a:cubicBezTo>
                    <a:pt x="2350501" y="3546807"/>
                    <a:pt x="2343392" y="3565496"/>
                    <a:pt x="2339396" y="3569085"/>
                  </a:cubicBezTo>
                  <a:cubicBezTo>
                    <a:pt x="2335401" y="3572674"/>
                    <a:pt x="2328765" y="3571455"/>
                    <a:pt x="2327072" y="3574840"/>
                  </a:cubicBezTo>
                  <a:cubicBezTo>
                    <a:pt x="2325379" y="3578226"/>
                    <a:pt x="2320978" y="3588519"/>
                    <a:pt x="2306149" y="3592108"/>
                  </a:cubicBezTo>
                  <a:cubicBezTo>
                    <a:pt x="2291319" y="3595697"/>
                    <a:pt x="2279334" y="3611813"/>
                    <a:pt x="2276828" y="3624611"/>
                  </a:cubicBezTo>
                  <a:cubicBezTo>
                    <a:pt x="2274390" y="3637409"/>
                    <a:pt x="2269380" y="3640253"/>
                    <a:pt x="2263895" y="3641201"/>
                  </a:cubicBezTo>
                  <a:cubicBezTo>
                    <a:pt x="2258410" y="3642149"/>
                    <a:pt x="2260848" y="3640321"/>
                    <a:pt x="2258003" y="3642758"/>
                  </a:cubicBezTo>
                  <a:cubicBezTo>
                    <a:pt x="2255160" y="3645196"/>
                    <a:pt x="2252993" y="3643165"/>
                    <a:pt x="2240601" y="3647363"/>
                  </a:cubicBezTo>
                  <a:cubicBezTo>
                    <a:pt x="2228277" y="3651493"/>
                    <a:pt x="2228954" y="3664291"/>
                    <a:pt x="2230511" y="3665984"/>
                  </a:cubicBezTo>
                  <a:cubicBezTo>
                    <a:pt x="2232001" y="3667677"/>
                    <a:pt x="2246627" y="3678782"/>
                    <a:pt x="2239992" y="3683522"/>
                  </a:cubicBezTo>
                  <a:cubicBezTo>
                    <a:pt x="2233355" y="3688262"/>
                    <a:pt x="2221099" y="3689210"/>
                    <a:pt x="2220896" y="3694289"/>
                  </a:cubicBezTo>
                  <a:cubicBezTo>
                    <a:pt x="2220693" y="3699367"/>
                    <a:pt x="2228345" y="3705462"/>
                    <a:pt x="2224349" y="3708102"/>
                  </a:cubicBezTo>
                  <a:cubicBezTo>
                    <a:pt x="2220354" y="3710743"/>
                    <a:pt x="2210197" y="3708644"/>
                    <a:pt x="2209249" y="3712233"/>
                  </a:cubicBezTo>
                  <a:cubicBezTo>
                    <a:pt x="2208301" y="3715822"/>
                    <a:pt x="2215072" y="3717109"/>
                    <a:pt x="2214869" y="3721239"/>
                  </a:cubicBezTo>
                  <a:cubicBezTo>
                    <a:pt x="2214666" y="3725370"/>
                    <a:pt x="2208233" y="3736272"/>
                    <a:pt x="2207692" y="3745684"/>
                  </a:cubicBezTo>
                  <a:cubicBezTo>
                    <a:pt x="2207150" y="3755096"/>
                    <a:pt x="2213176" y="3754149"/>
                    <a:pt x="2212635" y="3757941"/>
                  </a:cubicBezTo>
                  <a:cubicBezTo>
                    <a:pt x="2212093" y="3761733"/>
                    <a:pt x="2219542" y="3758279"/>
                    <a:pt x="2225026" y="3761665"/>
                  </a:cubicBezTo>
                  <a:cubicBezTo>
                    <a:pt x="2230511" y="3765051"/>
                    <a:pt x="2238637" y="3765660"/>
                    <a:pt x="2241278" y="3770332"/>
                  </a:cubicBezTo>
                  <a:cubicBezTo>
                    <a:pt x="2243919" y="3775072"/>
                    <a:pt x="2235048" y="3782453"/>
                    <a:pt x="2240533" y="3787938"/>
                  </a:cubicBezTo>
                  <a:cubicBezTo>
                    <a:pt x="2246018" y="3793423"/>
                    <a:pt x="2239788" y="3796673"/>
                    <a:pt x="2233694" y="3797757"/>
                  </a:cubicBezTo>
                  <a:cubicBezTo>
                    <a:pt x="2227600" y="3798908"/>
                    <a:pt x="2214531" y="3798366"/>
                    <a:pt x="2203493" y="3807237"/>
                  </a:cubicBezTo>
                  <a:cubicBezTo>
                    <a:pt x="2192456" y="3816107"/>
                    <a:pt x="2200717" y="3834458"/>
                    <a:pt x="2200920" y="3843667"/>
                  </a:cubicBezTo>
                  <a:cubicBezTo>
                    <a:pt x="2201123" y="3852876"/>
                    <a:pt x="2198008" y="3857210"/>
                    <a:pt x="2203155" y="3863440"/>
                  </a:cubicBezTo>
                  <a:cubicBezTo>
                    <a:pt x="2208301" y="3869670"/>
                    <a:pt x="2214395" y="3873258"/>
                    <a:pt x="2210197" y="3879488"/>
                  </a:cubicBezTo>
                  <a:cubicBezTo>
                    <a:pt x="2205999" y="3885718"/>
                    <a:pt x="2211484" y="3882264"/>
                    <a:pt x="2216224" y="3889239"/>
                  </a:cubicBezTo>
                  <a:cubicBezTo>
                    <a:pt x="2220964" y="3896214"/>
                    <a:pt x="2220964" y="3908673"/>
                    <a:pt x="2232610" y="3909959"/>
                  </a:cubicBezTo>
                  <a:cubicBezTo>
                    <a:pt x="2244190" y="3911246"/>
                    <a:pt x="2262947" y="3913819"/>
                    <a:pt x="2264843" y="3920388"/>
                  </a:cubicBezTo>
                  <a:cubicBezTo>
                    <a:pt x="2266739" y="3926956"/>
                    <a:pt x="2256581" y="3946796"/>
                    <a:pt x="2272359" y="3960542"/>
                  </a:cubicBezTo>
                  <a:cubicBezTo>
                    <a:pt x="2288136" y="3974288"/>
                    <a:pt x="2275948" y="3980383"/>
                    <a:pt x="2278995" y="3986951"/>
                  </a:cubicBezTo>
                  <a:cubicBezTo>
                    <a:pt x="2282042" y="3993519"/>
                    <a:pt x="2306013" y="3996905"/>
                    <a:pt x="2308112" y="4000155"/>
                  </a:cubicBezTo>
                  <a:cubicBezTo>
                    <a:pt x="2310211" y="4003338"/>
                    <a:pt x="2299174" y="4020334"/>
                    <a:pt x="2311362" y="4030153"/>
                  </a:cubicBezTo>
                  <a:cubicBezTo>
                    <a:pt x="2323551" y="4039971"/>
                    <a:pt x="2328359" y="4050603"/>
                    <a:pt x="2330052" y="4056832"/>
                  </a:cubicBezTo>
                  <a:cubicBezTo>
                    <a:pt x="2331745" y="4063062"/>
                    <a:pt x="2342917" y="4059947"/>
                    <a:pt x="2345762" y="4064484"/>
                  </a:cubicBezTo>
                  <a:cubicBezTo>
                    <a:pt x="2348605" y="4069021"/>
                    <a:pt x="2341428" y="4082699"/>
                    <a:pt x="2348673" y="4087575"/>
                  </a:cubicBezTo>
                  <a:cubicBezTo>
                    <a:pt x="2355919" y="4092450"/>
                    <a:pt x="2368717" y="4101998"/>
                    <a:pt x="2372847" y="4105722"/>
                  </a:cubicBezTo>
                  <a:cubicBezTo>
                    <a:pt x="2377046" y="4109514"/>
                    <a:pt x="2374879" y="4135246"/>
                    <a:pt x="2374337" y="4147908"/>
                  </a:cubicBezTo>
                  <a:cubicBezTo>
                    <a:pt x="2373795" y="4160503"/>
                    <a:pt x="2402371" y="4179599"/>
                    <a:pt x="2409007" y="4186573"/>
                  </a:cubicBezTo>
                  <a:cubicBezTo>
                    <a:pt x="2415643" y="4193548"/>
                    <a:pt x="2414221" y="4202757"/>
                    <a:pt x="2419299" y="4207836"/>
                  </a:cubicBezTo>
                  <a:cubicBezTo>
                    <a:pt x="2424446" y="4212914"/>
                    <a:pt x="2430269" y="4214404"/>
                    <a:pt x="2437650" y="4217587"/>
                  </a:cubicBezTo>
                  <a:cubicBezTo>
                    <a:pt x="2445031" y="4220769"/>
                    <a:pt x="2454511" y="4219347"/>
                    <a:pt x="2456949" y="4222868"/>
                  </a:cubicBezTo>
                  <a:cubicBezTo>
                    <a:pt x="2459387" y="4226457"/>
                    <a:pt x="2461824" y="4225983"/>
                    <a:pt x="2471507" y="4225238"/>
                  </a:cubicBezTo>
                  <a:cubicBezTo>
                    <a:pt x="2481191" y="4224493"/>
                    <a:pt x="2480581" y="4244673"/>
                    <a:pt x="2499000" y="4247516"/>
                  </a:cubicBezTo>
                  <a:cubicBezTo>
                    <a:pt x="2517418" y="4250360"/>
                    <a:pt x="2562312" y="4286046"/>
                    <a:pt x="2576194" y="4295458"/>
                  </a:cubicBezTo>
                  <a:cubicBezTo>
                    <a:pt x="2590075" y="4304870"/>
                    <a:pt x="2589737" y="4312387"/>
                    <a:pt x="2590279" y="4320851"/>
                  </a:cubicBezTo>
                  <a:cubicBezTo>
                    <a:pt x="2590820" y="4329316"/>
                    <a:pt x="2579241" y="4340421"/>
                    <a:pt x="2582695" y="4349494"/>
                  </a:cubicBezTo>
                  <a:cubicBezTo>
                    <a:pt x="2586148" y="4358568"/>
                    <a:pt x="2594883" y="4367845"/>
                    <a:pt x="2593190" y="4374617"/>
                  </a:cubicBezTo>
                  <a:cubicBezTo>
                    <a:pt x="2591497" y="4381388"/>
                    <a:pt x="2583101" y="4393983"/>
                    <a:pt x="2587096" y="4403056"/>
                  </a:cubicBezTo>
                  <a:cubicBezTo>
                    <a:pt x="2591091" y="4412130"/>
                    <a:pt x="2592716" y="4418428"/>
                    <a:pt x="2592513" y="4430346"/>
                  </a:cubicBezTo>
                  <a:cubicBezTo>
                    <a:pt x="2592310" y="4442196"/>
                    <a:pt x="2595628" y="4458650"/>
                    <a:pt x="2588992" y="4462104"/>
                  </a:cubicBezTo>
                  <a:cubicBezTo>
                    <a:pt x="2582356" y="4465489"/>
                    <a:pt x="2592852" y="4477475"/>
                    <a:pt x="2591701" y="4483840"/>
                  </a:cubicBezTo>
                  <a:cubicBezTo>
                    <a:pt x="2590550" y="4490273"/>
                    <a:pt x="2586487" y="4490070"/>
                    <a:pt x="2589872" y="4495690"/>
                  </a:cubicBezTo>
                  <a:cubicBezTo>
                    <a:pt x="2593326" y="4501310"/>
                    <a:pt x="2598269" y="4523792"/>
                    <a:pt x="2602061" y="4529683"/>
                  </a:cubicBezTo>
                  <a:cubicBezTo>
                    <a:pt x="2605853" y="4535506"/>
                    <a:pt x="2600165" y="4549861"/>
                    <a:pt x="2600368" y="4554940"/>
                  </a:cubicBezTo>
                  <a:cubicBezTo>
                    <a:pt x="2600571" y="4560019"/>
                    <a:pt x="2590550" y="4564217"/>
                    <a:pt x="2589805" y="4567264"/>
                  </a:cubicBezTo>
                  <a:cubicBezTo>
                    <a:pt x="2589060" y="4570311"/>
                    <a:pt x="2601993" y="4572208"/>
                    <a:pt x="2604702" y="4575593"/>
                  </a:cubicBezTo>
                  <a:cubicBezTo>
                    <a:pt x="2607343" y="4578979"/>
                    <a:pt x="2591971" y="4605387"/>
                    <a:pt x="2591565" y="4613107"/>
                  </a:cubicBezTo>
                  <a:cubicBezTo>
                    <a:pt x="2591159" y="4620827"/>
                    <a:pt x="2599827" y="4623467"/>
                    <a:pt x="2600571" y="4630036"/>
                  </a:cubicBezTo>
                  <a:cubicBezTo>
                    <a:pt x="2601316" y="4636604"/>
                    <a:pt x="2598811" y="4642427"/>
                    <a:pt x="2597118" y="4645407"/>
                  </a:cubicBezTo>
                  <a:cubicBezTo>
                    <a:pt x="2595425" y="4648454"/>
                    <a:pt x="2596305" y="4650011"/>
                    <a:pt x="2594341" y="4656580"/>
                  </a:cubicBezTo>
                  <a:cubicBezTo>
                    <a:pt x="2592445" y="4663148"/>
                    <a:pt x="2580799" y="4666737"/>
                    <a:pt x="2579851" y="4672967"/>
                  </a:cubicBezTo>
                  <a:cubicBezTo>
                    <a:pt x="2578903" y="4679196"/>
                    <a:pt x="2582898" y="4681160"/>
                    <a:pt x="2582288" y="4686645"/>
                  </a:cubicBezTo>
                  <a:cubicBezTo>
                    <a:pt x="2581747" y="4692130"/>
                    <a:pt x="2579309" y="4701474"/>
                    <a:pt x="2582356" y="4708246"/>
                  </a:cubicBezTo>
                  <a:cubicBezTo>
                    <a:pt x="2585403" y="4715017"/>
                    <a:pt x="2582627" y="4716846"/>
                    <a:pt x="2582085" y="4722669"/>
                  </a:cubicBezTo>
                  <a:cubicBezTo>
                    <a:pt x="2581544" y="4728492"/>
                    <a:pt x="2581679" y="4724430"/>
                    <a:pt x="2576533" y="4729170"/>
                  </a:cubicBezTo>
                  <a:cubicBezTo>
                    <a:pt x="2571386" y="4733910"/>
                    <a:pt x="2580866" y="4744744"/>
                    <a:pt x="2586758" y="4754359"/>
                  </a:cubicBezTo>
                  <a:cubicBezTo>
                    <a:pt x="2592649" y="4763975"/>
                    <a:pt x="2595899" y="4778669"/>
                    <a:pt x="2595899" y="4787336"/>
                  </a:cubicBezTo>
                  <a:cubicBezTo>
                    <a:pt x="2595899" y="4796004"/>
                    <a:pt x="2591362" y="4802640"/>
                    <a:pt x="2593123" y="4806974"/>
                  </a:cubicBezTo>
                  <a:cubicBezTo>
                    <a:pt x="2594883" y="4811307"/>
                    <a:pt x="2601519" y="4808802"/>
                    <a:pt x="2603415" y="4814490"/>
                  </a:cubicBezTo>
                  <a:cubicBezTo>
                    <a:pt x="2605311" y="4820110"/>
                    <a:pt x="2598404" y="4828168"/>
                    <a:pt x="2598607" y="4835684"/>
                  </a:cubicBezTo>
                  <a:cubicBezTo>
                    <a:pt x="2598811" y="4843201"/>
                    <a:pt x="2593935" y="4850920"/>
                    <a:pt x="2594545" y="4855660"/>
                  </a:cubicBezTo>
                  <a:cubicBezTo>
                    <a:pt x="2595086" y="4860400"/>
                    <a:pt x="2604363" y="4855254"/>
                    <a:pt x="2607207" y="4860874"/>
                  </a:cubicBezTo>
                  <a:cubicBezTo>
                    <a:pt x="2610051" y="4866494"/>
                    <a:pt x="2598540" y="4874891"/>
                    <a:pt x="2593190" y="4880376"/>
                  </a:cubicBezTo>
                  <a:cubicBezTo>
                    <a:pt x="2587841" y="4885861"/>
                    <a:pt x="2591430" y="4891617"/>
                    <a:pt x="2591024" y="4898727"/>
                  </a:cubicBezTo>
                  <a:cubicBezTo>
                    <a:pt x="2590617" y="4905904"/>
                    <a:pt x="2593529" y="4906717"/>
                    <a:pt x="2591024" y="4911254"/>
                  </a:cubicBezTo>
                  <a:cubicBezTo>
                    <a:pt x="2588586" y="4915791"/>
                    <a:pt x="2582695" y="4920260"/>
                    <a:pt x="2582153" y="4938881"/>
                  </a:cubicBezTo>
                  <a:cubicBezTo>
                    <a:pt x="2581611" y="4957571"/>
                    <a:pt x="2574704" y="4958654"/>
                    <a:pt x="2572605" y="4965967"/>
                  </a:cubicBezTo>
                  <a:cubicBezTo>
                    <a:pt x="2570506" y="4973348"/>
                    <a:pt x="2573147" y="4987636"/>
                    <a:pt x="2573282" y="4993662"/>
                  </a:cubicBezTo>
                  <a:cubicBezTo>
                    <a:pt x="2573486" y="4999689"/>
                    <a:pt x="2567662" y="5008424"/>
                    <a:pt x="2565157" y="5010659"/>
                  </a:cubicBezTo>
                  <a:cubicBezTo>
                    <a:pt x="2562719" y="5012893"/>
                    <a:pt x="2556354" y="5003752"/>
                    <a:pt x="2552697" y="5004497"/>
                  </a:cubicBezTo>
                  <a:cubicBezTo>
                    <a:pt x="2549108" y="5005241"/>
                    <a:pt x="2541660" y="5019191"/>
                    <a:pt x="2541660" y="5024472"/>
                  </a:cubicBezTo>
                  <a:cubicBezTo>
                    <a:pt x="2541660" y="5029754"/>
                    <a:pt x="2558927" y="5028671"/>
                    <a:pt x="2564818" y="5034494"/>
                  </a:cubicBezTo>
                  <a:cubicBezTo>
                    <a:pt x="2570709" y="5040318"/>
                    <a:pt x="2570980" y="5055892"/>
                    <a:pt x="2572402" y="5062392"/>
                  </a:cubicBezTo>
                  <a:cubicBezTo>
                    <a:pt x="2573824" y="5068893"/>
                    <a:pt x="2572944" y="5082572"/>
                    <a:pt x="2576058" y="5092051"/>
                  </a:cubicBezTo>
                  <a:cubicBezTo>
                    <a:pt x="2579174" y="5101532"/>
                    <a:pt x="2570100" y="5113788"/>
                    <a:pt x="2561365" y="5120559"/>
                  </a:cubicBezTo>
                  <a:cubicBezTo>
                    <a:pt x="2552697" y="5127331"/>
                    <a:pt x="2557505" y="5138301"/>
                    <a:pt x="2557979" y="5139858"/>
                  </a:cubicBezTo>
                  <a:cubicBezTo>
                    <a:pt x="2558385" y="5141416"/>
                    <a:pt x="2561906" y="5142363"/>
                    <a:pt x="2564208" y="5146291"/>
                  </a:cubicBezTo>
                  <a:cubicBezTo>
                    <a:pt x="2566511" y="5150218"/>
                    <a:pt x="2561432" y="5179403"/>
                    <a:pt x="2564141" y="5184482"/>
                  </a:cubicBezTo>
                  <a:cubicBezTo>
                    <a:pt x="2566849" y="5189560"/>
                    <a:pt x="2582085" y="5181638"/>
                    <a:pt x="2586622" y="5186717"/>
                  </a:cubicBezTo>
                  <a:cubicBezTo>
                    <a:pt x="2591159" y="5191795"/>
                    <a:pt x="2573011" y="5193691"/>
                    <a:pt x="2564073" y="5200734"/>
                  </a:cubicBezTo>
                  <a:cubicBezTo>
                    <a:pt x="2555067" y="5207776"/>
                    <a:pt x="2570303" y="5220506"/>
                    <a:pt x="2572266" y="5223214"/>
                  </a:cubicBezTo>
                  <a:cubicBezTo>
                    <a:pt x="2574230" y="5225923"/>
                    <a:pt x="2586216" y="5251113"/>
                    <a:pt x="2575111" y="5259036"/>
                  </a:cubicBezTo>
                  <a:cubicBezTo>
                    <a:pt x="2564005" y="5266958"/>
                    <a:pt x="2557031" y="5266484"/>
                    <a:pt x="2558317" y="5270073"/>
                  </a:cubicBezTo>
                  <a:cubicBezTo>
                    <a:pt x="2559604" y="5273594"/>
                    <a:pt x="2569490" y="5269734"/>
                    <a:pt x="2575178" y="5274406"/>
                  </a:cubicBezTo>
                  <a:cubicBezTo>
                    <a:pt x="2576533" y="5275558"/>
                    <a:pt x="2576803" y="5277792"/>
                    <a:pt x="2576533" y="5280569"/>
                  </a:cubicBezTo>
                  <a:cubicBezTo>
                    <a:pt x="2575314" y="5279891"/>
                    <a:pt x="2574027" y="5279214"/>
                    <a:pt x="2572673" y="5278605"/>
                  </a:cubicBezTo>
                  <a:cubicBezTo>
                    <a:pt x="2568678" y="5276777"/>
                    <a:pt x="2563735" y="5276438"/>
                    <a:pt x="2562312" y="5277386"/>
                  </a:cubicBezTo>
                  <a:cubicBezTo>
                    <a:pt x="2560958" y="5278266"/>
                    <a:pt x="2561568" y="5278537"/>
                    <a:pt x="2559943" y="5279350"/>
                  </a:cubicBezTo>
                  <a:cubicBezTo>
                    <a:pt x="2558317" y="5280230"/>
                    <a:pt x="2554593" y="5286460"/>
                    <a:pt x="2556083" y="5288830"/>
                  </a:cubicBezTo>
                  <a:cubicBezTo>
                    <a:pt x="2557573" y="5291200"/>
                    <a:pt x="2563802" y="5289846"/>
                    <a:pt x="2565563" y="5289846"/>
                  </a:cubicBezTo>
                  <a:cubicBezTo>
                    <a:pt x="2567256" y="5289846"/>
                    <a:pt x="2566104" y="5283480"/>
                    <a:pt x="2568068" y="5282600"/>
                  </a:cubicBezTo>
                  <a:cubicBezTo>
                    <a:pt x="2569084" y="5282126"/>
                    <a:pt x="2572876" y="5282939"/>
                    <a:pt x="2576058" y="5283616"/>
                  </a:cubicBezTo>
                  <a:cubicBezTo>
                    <a:pt x="2574027" y="5292487"/>
                    <a:pt x="2568001" y="5304540"/>
                    <a:pt x="2567391" y="5308196"/>
                  </a:cubicBezTo>
                  <a:cubicBezTo>
                    <a:pt x="2566511" y="5313546"/>
                    <a:pt x="2577345" y="5321197"/>
                    <a:pt x="2588315" y="5334673"/>
                  </a:cubicBezTo>
                  <a:cubicBezTo>
                    <a:pt x="2599285" y="5348080"/>
                    <a:pt x="2599149" y="5359591"/>
                    <a:pt x="2597456" y="5365415"/>
                  </a:cubicBezTo>
                  <a:cubicBezTo>
                    <a:pt x="2595763" y="5371239"/>
                    <a:pt x="2577413" y="5370358"/>
                    <a:pt x="2570709" y="5375572"/>
                  </a:cubicBezTo>
                  <a:cubicBezTo>
                    <a:pt x="2564005" y="5380786"/>
                    <a:pt x="2570845" y="5381531"/>
                    <a:pt x="2571996" y="5382682"/>
                  </a:cubicBezTo>
                  <a:cubicBezTo>
                    <a:pt x="2573147" y="5383833"/>
                    <a:pt x="2564547" y="5388776"/>
                    <a:pt x="2562651" y="5395006"/>
                  </a:cubicBezTo>
                  <a:cubicBezTo>
                    <a:pt x="2560755" y="5401236"/>
                    <a:pt x="2567933" y="5401913"/>
                    <a:pt x="2566579" y="5407330"/>
                  </a:cubicBezTo>
                  <a:cubicBezTo>
                    <a:pt x="2565224" y="5412815"/>
                    <a:pt x="2566172" y="5415050"/>
                    <a:pt x="2571657" y="5415998"/>
                  </a:cubicBezTo>
                  <a:cubicBezTo>
                    <a:pt x="2577142" y="5416946"/>
                    <a:pt x="2575720" y="5421009"/>
                    <a:pt x="2584997" y="5423649"/>
                  </a:cubicBezTo>
                  <a:cubicBezTo>
                    <a:pt x="2594341" y="5426290"/>
                    <a:pt x="2604702" y="5419925"/>
                    <a:pt x="2607343" y="5429134"/>
                  </a:cubicBezTo>
                  <a:cubicBezTo>
                    <a:pt x="2609984" y="5438343"/>
                    <a:pt x="2612557" y="5448162"/>
                    <a:pt x="2612557" y="5456965"/>
                  </a:cubicBezTo>
                  <a:cubicBezTo>
                    <a:pt x="2612557" y="5465835"/>
                    <a:pt x="2604296" y="5468815"/>
                    <a:pt x="2597253" y="5470914"/>
                  </a:cubicBezTo>
                  <a:cubicBezTo>
                    <a:pt x="2590211" y="5473013"/>
                    <a:pt x="2585200" y="5477753"/>
                    <a:pt x="2586893" y="5481545"/>
                  </a:cubicBezTo>
                  <a:cubicBezTo>
                    <a:pt x="2586893" y="5481613"/>
                    <a:pt x="2586893" y="5481749"/>
                    <a:pt x="2586961" y="5481749"/>
                  </a:cubicBezTo>
                  <a:cubicBezTo>
                    <a:pt x="2585065" y="5482764"/>
                    <a:pt x="2583236" y="5483848"/>
                    <a:pt x="2581882" y="5483712"/>
                  </a:cubicBezTo>
                  <a:cubicBezTo>
                    <a:pt x="2578564" y="5483442"/>
                    <a:pt x="2572741" y="5476263"/>
                    <a:pt x="2572673" y="5478295"/>
                  </a:cubicBezTo>
                  <a:cubicBezTo>
                    <a:pt x="2572537" y="5482629"/>
                    <a:pt x="2576465" y="5484863"/>
                    <a:pt x="2578090" y="5487098"/>
                  </a:cubicBezTo>
                  <a:cubicBezTo>
                    <a:pt x="2579309" y="5488791"/>
                    <a:pt x="2584184" y="5484863"/>
                    <a:pt x="2587232" y="5483442"/>
                  </a:cubicBezTo>
                  <a:cubicBezTo>
                    <a:pt x="2587367" y="5484863"/>
                    <a:pt x="2587232" y="5486692"/>
                    <a:pt x="2587096" y="5488791"/>
                  </a:cubicBezTo>
                  <a:cubicBezTo>
                    <a:pt x="2586893" y="5489062"/>
                    <a:pt x="2586758" y="5489400"/>
                    <a:pt x="2586554" y="5489671"/>
                  </a:cubicBezTo>
                  <a:cubicBezTo>
                    <a:pt x="2586758" y="5489536"/>
                    <a:pt x="2586893" y="5489400"/>
                    <a:pt x="2587096" y="5489265"/>
                  </a:cubicBezTo>
                  <a:cubicBezTo>
                    <a:pt x="2586893" y="5491432"/>
                    <a:pt x="2586690" y="5493734"/>
                    <a:pt x="2586419" y="5496104"/>
                  </a:cubicBezTo>
                  <a:cubicBezTo>
                    <a:pt x="2585065" y="5495901"/>
                    <a:pt x="2583846" y="5495630"/>
                    <a:pt x="2583033" y="5495224"/>
                  </a:cubicBezTo>
                  <a:cubicBezTo>
                    <a:pt x="2582627" y="5495901"/>
                    <a:pt x="2582356" y="5496443"/>
                    <a:pt x="2582153" y="5496849"/>
                  </a:cubicBezTo>
                  <a:cubicBezTo>
                    <a:pt x="2582356" y="5496375"/>
                    <a:pt x="2582491" y="5495833"/>
                    <a:pt x="2582627" y="5495292"/>
                  </a:cubicBezTo>
                  <a:cubicBezTo>
                    <a:pt x="2582695" y="5495088"/>
                    <a:pt x="2582627" y="5494953"/>
                    <a:pt x="2582627" y="5494885"/>
                  </a:cubicBezTo>
                  <a:cubicBezTo>
                    <a:pt x="2582762" y="5495020"/>
                    <a:pt x="2582830" y="5495156"/>
                    <a:pt x="2583101" y="5495224"/>
                  </a:cubicBezTo>
                  <a:cubicBezTo>
                    <a:pt x="2584049" y="5493666"/>
                    <a:pt x="2585403" y="5491635"/>
                    <a:pt x="2586622" y="5489671"/>
                  </a:cubicBezTo>
                  <a:cubicBezTo>
                    <a:pt x="2584049" y="5491770"/>
                    <a:pt x="2581882" y="5493666"/>
                    <a:pt x="2582288" y="5494546"/>
                  </a:cubicBezTo>
                  <a:cubicBezTo>
                    <a:pt x="2582356" y="5494614"/>
                    <a:pt x="2582491" y="5494682"/>
                    <a:pt x="2582559" y="5494750"/>
                  </a:cubicBezTo>
                  <a:cubicBezTo>
                    <a:pt x="2582017" y="5494546"/>
                    <a:pt x="2579918" y="5497323"/>
                    <a:pt x="2581544" y="5498338"/>
                  </a:cubicBezTo>
                  <a:cubicBezTo>
                    <a:pt x="2581814" y="5497932"/>
                    <a:pt x="2582017" y="5497458"/>
                    <a:pt x="2582221" y="5496917"/>
                  </a:cubicBezTo>
                  <a:cubicBezTo>
                    <a:pt x="2582017" y="5497323"/>
                    <a:pt x="2582017" y="5497661"/>
                    <a:pt x="2582085" y="5497797"/>
                  </a:cubicBezTo>
                  <a:cubicBezTo>
                    <a:pt x="2582424" y="5498271"/>
                    <a:pt x="2584252" y="5498406"/>
                    <a:pt x="2586283" y="5498406"/>
                  </a:cubicBezTo>
                  <a:cubicBezTo>
                    <a:pt x="2585945" y="5502334"/>
                    <a:pt x="2585877" y="5505787"/>
                    <a:pt x="2586622" y="5507548"/>
                  </a:cubicBezTo>
                  <a:cubicBezTo>
                    <a:pt x="2586893" y="5508089"/>
                    <a:pt x="2587232" y="5508563"/>
                    <a:pt x="2587705" y="5509037"/>
                  </a:cubicBezTo>
                  <a:cubicBezTo>
                    <a:pt x="2584387" y="5509241"/>
                    <a:pt x="2579174" y="5510121"/>
                    <a:pt x="2577142" y="5511069"/>
                  </a:cubicBezTo>
                  <a:cubicBezTo>
                    <a:pt x="2577548" y="5508428"/>
                    <a:pt x="2577954" y="5504162"/>
                    <a:pt x="2578632" y="5503282"/>
                  </a:cubicBezTo>
                  <a:cubicBezTo>
                    <a:pt x="2579715" y="5501927"/>
                    <a:pt x="2583169" y="5502469"/>
                    <a:pt x="2583507" y="5499963"/>
                  </a:cubicBezTo>
                  <a:cubicBezTo>
                    <a:pt x="2583846" y="5497391"/>
                    <a:pt x="2583507" y="5499693"/>
                    <a:pt x="2581544" y="5498474"/>
                  </a:cubicBezTo>
                  <a:lnTo>
                    <a:pt x="2581544" y="5498474"/>
                  </a:lnTo>
                  <a:cubicBezTo>
                    <a:pt x="2579783" y="5501318"/>
                    <a:pt x="2577007" y="5501995"/>
                    <a:pt x="2577819" y="5503417"/>
                  </a:cubicBezTo>
                  <a:cubicBezTo>
                    <a:pt x="2578632" y="5504771"/>
                    <a:pt x="2576871" y="5509308"/>
                    <a:pt x="2576329" y="5511746"/>
                  </a:cubicBezTo>
                  <a:lnTo>
                    <a:pt x="2576329" y="5511746"/>
                  </a:lnTo>
                  <a:cubicBezTo>
                    <a:pt x="2576329" y="5511813"/>
                    <a:pt x="2576329" y="5511881"/>
                    <a:pt x="2576329" y="5511881"/>
                  </a:cubicBezTo>
                  <a:cubicBezTo>
                    <a:pt x="2576194" y="5512491"/>
                    <a:pt x="2576194" y="5512965"/>
                    <a:pt x="2576329" y="5513168"/>
                  </a:cubicBezTo>
                  <a:cubicBezTo>
                    <a:pt x="2577481" y="5516621"/>
                    <a:pt x="2587232" y="5517908"/>
                    <a:pt x="2588044" y="5520481"/>
                  </a:cubicBezTo>
                  <a:cubicBezTo>
                    <a:pt x="2588992" y="5523393"/>
                    <a:pt x="2584455" y="5525830"/>
                    <a:pt x="2583913" y="5527997"/>
                  </a:cubicBezTo>
                  <a:cubicBezTo>
                    <a:pt x="2583440" y="5530164"/>
                    <a:pt x="2584929" y="5530435"/>
                    <a:pt x="2588112" y="5530232"/>
                  </a:cubicBezTo>
                  <a:cubicBezTo>
                    <a:pt x="2591362" y="5530029"/>
                    <a:pt x="2592175" y="5529419"/>
                    <a:pt x="2592920" y="5527862"/>
                  </a:cubicBezTo>
                  <a:cubicBezTo>
                    <a:pt x="2593664" y="5526304"/>
                    <a:pt x="2589940" y="5524409"/>
                    <a:pt x="2590617" y="5522716"/>
                  </a:cubicBezTo>
                  <a:cubicBezTo>
                    <a:pt x="2590956" y="5521836"/>
                    <a:pt x="2594274" y="5519872"/>
                    <a:pt x="2597253" y="5517908"/>
                  </a:cubicBezTo>
                  <a:cubicBezTo>
                    <a:pt x="2598472" y="5520549"/>
                    <a:pt x="2599149" y="5524070"/>
                    <a:pt x="2598472" y="5529216"/>
                  </a:cubicBezTo>
                  <a:cubicBezTo>
                    <a:pt x="2597727" y="5534972"/>
                    <a:pt x="2597660" y="5541405"/>
                    <a:pt x="2598066" y="5547499"/>
                  </a:cubicBezTo>
                  <a:cubicBezTo>
                    <a:pt x="2597524" y="5548109"/>
                    <a:pt x="2597118" y="5548583"/>
                    <a:pt x="2597050" y="5548854"/>
                  </a:cubicBezTo>
                  <a:cubicBezTo>
                    <a:pt x="2596441" y="5550546"/>
                    <a:pt x="2596982" y="5550817"/>
                    <a:pt x="2597727" y="5551291"/>
                  </a:cubicBezTo>
                  <a:cubicBezTo>
                    <a:pt x="2597930" y="5551020"/>
                    <a:pt x="2598134" y="5550817"/>
                    <a:pt x="2598337" y="5550546"/>
                  </a:cubicBezTo>
                  <a:cubicBezTo>
                    <a:pt x="2598404" y="5550953"/>
                    <a:pt x="2598404" y="5551427"/>
                    <a:pt x="2598472" y="5551833"/>
                  </a:cubicBezTo>
                  <a:cubicBezTo>
                    <a:pt x="2598269" y="5551562"/>
                    <a:pt x="2597998" y="5551427"/>
                    <a:pt x="2597727" y="5551291"/>
                  </a:cubicBezTo>
                  <a:cubicBezTo>
                    <a:pt x="2596102" y="5553120"/>
                    <a:pt x="2594816" y="5554948"/>
                    <a:pt x="2594951" y="5556099"/>
                  </a:cubicBezTo>
                  <a:cubicBezTo>
                    <a:pt x="2594951" y="5556438"/>
                    <a:pt x="2595086" y="5556844"/>
                    <a:pt x="2595222" y="5557182"/>
                  </a:cubicBezTo>
                  <a:cubicBezTo>
                    <a:pt x="2596712" y="5556438"/>
                    <a:pt x="2598201" y="5555489"/>
                    <a:pt x="2598811" y="5554474"/>
                  </a:cubicBezTo>
                  <a:cubicBezTo>
                    <a:pt x="2599962" y="5563209"/>
                    <a:pt x="2602129" y="5570116"/>
                    <a:pt x="2604363" y="5571538"/>
                  </a:cubicBezTo>
                  <a:cubicBezTo>
                    <a:pt x="2608765" y="5574179"/>
                    <a:pt x="2613843" y="5562126"/>
                    <a:pt x="2615333" y="5565579"/>
                  </a:cubicBezTo>
                  <a:cubicBezTo>
                    <a:pt x="2616823" y="5568965"/>
                    <a:pt x="2641268" y="5575059"/>
                    <a:pt x="2645601" y="5577903"/>
                  </a:cubicBezTo>
                  <a:cubicBezTo>
                    <a:pt x="2650003" y="5580747"/>
                    <a:pt x="2644112" y="5590430"/>
                    <a:pt x="2645060" y="5607020"/>
                  </a:cubicBezTo>
                  <a:cubicBezTo>
                    <a:pt x="2646008" y="5623610"/>
                    <a:pt x="2658941" y="5621443"/>
                    <a:pt x="2663478" y="5627267"/>
                  </a:cubicBezTo>
                  <a:cubicBezTo>
                    <a:pt x="2668015" y="5633090"/>
                    <a:pt x="2672349" y="5636882"/>
                    <a:pt x="2673093" y="5643248"/>
                  </a:cubicBezTo>
                  <a:cubicBezTo>
                    <a:pt x="2673838" y="5649681"/>
                    <a:pt x="2676750" y="5646363"/>
                    <a:pt x="2680204" y="5650696"/>
                  </a:cubicBezTo>
                  <a:cubicBezTo>
                    <a:pt x="2683657" y="5655030"/>
                    <a:pt x="2673974" y="5660582"/>
                    <a:pt x="2673974" y="5675412"/>
                  </a:cubicBezTo>
                  <a:cubicBezTo>
                    <a:pt x="2673974" y="5682860"/>
                    <a:pt x="2676005" y="5688887"/>
                    <a:pt x="2678443" y="5693153"/>
                  </a:cubicBezTo>
                  <a:cubicBezTo>
                    <a:pt x="2678307" y="5692950"/>
                    <a:pt x="2678037" y="5692747"/>
                    <a:pt x="2677969" y="5692543"/>
                  </a:cubicBezTo>
                  <a:cubicBezTo>
                    <a:pt x="2677292" y="5691122"/>
                    <a:pt x="2671604" y="5692747"/>
                    <a:pt x="2668489" y="5692543"/>
                  </a:cubicBezTo>
                  <a:cubicBezTo>
                    <a:pt x="2667338" y="5689497"/>
                    <a:pt x="2666119" y="5685027"/>
                    <a:pt x="2663681" y="5684079"/>
                  </a:cubicBezTo>
                  <a:cubicBezTo>
                    <a:pt x="2665035" y="5682928"/>
                    <a:pt x="2666254" y="5682048"/>
                    <a:pt x="2666864" y="5682319"/>
                  </a:cubicBezTo>
                  <a:cubicBezTo>
                    <a:pt x="2668082" y="5682928"/>
                    <a:pt x="2669031" y="5682454"/>
                    <a:pt x="2670114" y="5682116"/>
                  </a:cubicBezTo>
                  <a:cubicBezTo>
                    <a:pt x="2669437" y="5682116"/>
                    <a:pt x="2668624" y="5681777"/>
                    <a:pt x="2668286" y="5680626"/>
                  </a:cubicBezTo>
                  <a:cubicBezTo>
                    <a:pt x="2667473" y="5678053"/>
                    <a:pt x="2667135" y="5679407"/>
                    <a:pt x="2664900" y="5677511"/>
                  </a:cubicBezTo>
                  <a:cubicBezTo>
                    <a:pt x="2662665" y="5675615"/>
                    <a:pt x="2664697" y="5672229"/>
                    <a:pt x="2663546" y="5673109"/>
                  </a:cubicBezTo>
                  <a:cubicBezTo>
                    <a:pt x="2661785" y="5674464"/>
                    <a:pt x="2650815" y="5675615"/>
                    <a:pt x="2652440" y="5678324"/>
                  </a:cubicBezTo>
                  <a:cubicBezTo>
                    <a:pt x="2653998" y="5680897"/>
                    <a:pt x="2655894" y="5685772"/>
                    <a:pt x="2657587" y="5687262"/>
                  </a:cubicBezTo>
                  <a:cubicBezTo>
                    <a:pt x="2656165" y="5689293"/>
                    <a:pt x="2655488" y="5691528"/>
                    <a:pt x="2655826" y="5692070"/>
                  </a:cubicBezTo>
                  <a:cubicBezTo>
                    <a:pt x="2656504" y="5693221"/>
                    <a:pt x="2662327" y="5697622"/>
                    <a:pt x="2665916" y="5698502"/>
                  </a:cubicBezTo>
                  <a:cubicBezTo>
                    <a:pt x="2669505" y="5699450"/>
                    <a:pt x="2668963" y="5696065"/>
                    <a:pt x="2669911" y="5698299"/>
                  </a:cubicBezTo>
                  <a:cubicBezTo>
                    <a:pt x="2670927" y="5700466"/>
                    <a:pt x="2674313" y="5710352"/>
                    <a:pt x="2677156" y="5710488"/>
                  </a:cubicBezTo>
                  <a:cubicBezTo>
                    <a:pt x="2679662" y="5710624"/>
                    <a:pt x="2682099" y="5701821"/>
                    <a:pt x="2682641" y="5698435"/>
                  </a:cubicBezTo>
                  <a:cubicBezTo>
                    <a:pt x="2683657" y="5699315"/>
                    <a:pt x="2684673" y="5699925"/>
                    <a:pt x="2685417" y="5700060"/>
                  </a:cubicBezTo>
                  <a:cubicBezTo>
                    <a:pt x="2688871" y="5700602"/>
                    <a:pt x="2677969" y="5707779"/>
                    <a:pt x="2678714" y="5713061"/>
                  </a:cubicBezTo>
                  <a:cubicBezTo>
                    <a:pt x="2678985" y="5714890"/>
                    <a:pt x="2680136" y="5715364"/>
                    <a:pt x="2681355" y="5715160"/>
                  </a:cubicBezTo>
                  <a:cubicBezTo>
                    <a:pt x="2678985" y="5718614"/>
                    <a:pt x="2676276" y="5723895"/>
                    <a:pt x="2674041" y="5723151"/>
                  </a:cubicBezTo>
                  <a:cubicBezTo>
                    <a:pt x="2670791" y="5722000"/>
                    <a:pt x="2666593" y="5719223"/>
                    <a:pt x="2663749" y="5717733"/>
                  </a:cubicBezTo>
                  <a:cubicBezTo>
                    <a:pt x="2662733" y="5717192"/>
                    <a:pt x="2661311" y="5716379"/>
                    <a:pt x="2659822" y="5715431"/>
                  </a:cubicBezTo>
                  <a:cubicBezTo>
                    <a:pt x="2659618" y="5718004"/>
                    <a:pt x="2659144" y="5720307"/>
                    <a:pt x="2663681" y="5720713"/>
                  </a:cubicBezTo>
                  <a:cubicBezTo>
                    <a:pt x="2670046" y="5721322"/>
                    <a:pt x="2671400" y="5726130"/>
                    <a:pt x="2672213" y="5728771"/>
                  </a:cubicBezTo>
                  <a:cubicBezTo>
                    <a:pt x="2669708" y="5728161"/>
                    <a:pt x="2667541" y="5727891"/>
                    <a:pt x="2667067" y="5728500"/>
                  </a:cubicBezTo>
                  <a:cubicBezTo>
                    <a:pt x="2665645" y="5730396"/>
                    <a:pt x="2670385" y="5733105"/>
                    <a:pt x="2673635" y="5734662"/>
                  </a:cubicBezTo>
                  <a:cubicBezTo>
                    <a:pt x="2676818" y="5733172"/>
                    <a:pt x="2681761" y="5731818"/>
                    <a:pt x="2680813" y="5731412"/>
                  </a:cubicBezTo>
                  <a:cubicBezTo>
                    <a:pt x="2680474" y="5731276"/>
                    <a:pt x="2679323" y="5730870"/>
                    <a:pt x="2677969" y="5730396"/>
                  </a:cubicBezTo>
                  <a:cubicBezTo>
                    <a:pt x="2679458" y="5729990"/>
                    <a:pt x="2680948" y="5729313"/>
                    <a:pt x="2681829" y="5728568"/>
                  </a:cubicBezTo>
                  <a:cubicBezTo>
                    <a:pt x="2683860" y="5726740"/>
                    <a:pt x="2683589" y="5731750"/>
                    <a:pt x="2687788" y="5733511"/>
                  </a:cubicBezTo>
                  <a:cubicBezTo>
                    <a:pt x="2686433" y="5733376"/>
                    <a:pt x="2684943" y="5733714"/>
                    <a:pt x="2684673" y="5735678"/>
                  </a:cubicBezTo>
                  <a:cubicBezTo>
                    <a:pt x="2684131" y="5740215"/>
                    <a:pt x="2702956" y="5755044"/>
                    <a:pt x="2705935" y="5760326"/>
                  </a:cubicBezTo>
                  <a:cubicBezTo>
                    <a:pt x="2708982" y="5765608"/>
                    <a:pt x="2717243" y="5759581"/>
                    <a:pt x="2722593" y="5759987"/>
                  </a:cubicBezTo>
                  <a:cubicBezTo>
                    <a:pt x="2727942" y="5760394"/>
                    <a:pt x="2725708" y="5766962"/>
                    <a:pt x="2726859" y="5769603"/>
                  </a:cubicBezTo>
                  <a:cubicBezTo>
                    <a:pt x="2727875" y="5771973"/>
                    <a:pt x="2735594" y="5776442"/>
                    <a:pt x="2739589" y="5775562"/>
                  </a:cubicBezTo>
                  <a:cubicBezTo>
                    <a:pt x="2741485" y="5777254"/>
                    <a:pt x="2743787" y="5778812"/>
                    <a:pt x="2746293" y="5778677"/>
                  </a:cubicBezTo>
                  <a:cubicBezTo>
                    <a:pt x="2750288" y="5778473"/>
                    <a:pt x="2751778" y="5759513"/>
                    <a:pt x="2757669" y="5758024"/>
                  </a:cubicBezTo>
                  <a:cubicBezTo>
                    <a:pt x="2763560" y="5756534"/>
                    <a:pt x="2767420" y="5769196"/>
                    <a:pt x="2769519" y="5773192"/>
                  </a:cubicBezTo>
                  <a:cubicBezTo>
                    <a:pt x="2771618" y="5777119"/>
                    <a:pt x="2773514" y="5779083"/>
                    <a:pt x="2766878" y="5781927"/>
                  </a:cubicBezTo>
                  <a:cubicBezTo>
                    <a:pt x="2760242" y="5784771"/>
                    <a:pt x="2762003" y="5784703"/>
                    <a:pt x="2763154" y="5787682"/>
                  </a:cubicBezTo>
                  <a:cubicBezTo>
                    <a:pt x="2764305" y="5790730"/>
                    <a:pt x="2769654" y="5786057"/>
                    <a:pt x="2773040" y="5786057"/>
                  </a:cubicBezTo>
                  <a:cubicBezTo>
                    <a:pt x="2776494" y="5786057"/>
                    <a:pt x="2777374" y="5790053"/>
                    <a:pt x="2780624" y="5790594"/>
                  </a:cubicBezTo>
                  <a:cubicBezTo>
                    <a:pt x="2783875" y="5791136"/>
                    <a:pt x="2785432" y="5785312"/>
                    <a:pt x="2787667" y="5786396"/>
                  </a:cubicBezTo>
                  <a:cubicBezTo>
                    <a:pt x="2788818" y="5787005"/>
                    <a:pt x="2788411" y="5788563"/>
                    <a:pt x="2788005" y="5790594"/>
                  </a:cubicBezTo>
                  <a:cubicBezTo>
                    <a:pt x="2786718" y="5790391"/>
                    <a:pt x="2783062" y="5795944"/>
                    <a:pt x="2781978" y="5796485"/>
                  </a:cubicBezTo>
                  <a:cubicBezTo>
                    <a:pt x="2780827" y="5797027"/>
                    <a:pt x="2773582" y="5791271"/>
                    <a:pt x="2772499" y="5792964"/>
                  </a:cubicBezTo>
                  <a:cubicBezTo>
                    <a:pt x="2771347" y="5795064"/>
                    <a:pt x="2776087" y="5810841"/>
                    <a:pt x="2777780" y="5811044"/>
                  </a:cubicBezTo>
                  <a:cubicBezTo>
                    <a:pt x="2778660" y="5811112"/>
                    <a:pt x="2780015" y="5808607"/>
                    <a:pt x="2781166" y="5805966"/>
                  </a:cubicBezTo>
                  <a:cubicBezTo>
                    <a:pt x="2780353" y="5809689"/>
                    <a:pt x="2777577" y="5818289"/>
                    <a:pt x="2779609" y="5818289"/>
                  </a:cubicBezTo>
                  <a:cubicBezTo>
                    <a:pt x="2781234" y="5818289"/>
                    <a:pt x="2786854" y="5815648"/>
                    <a:pt x="2790646" y="5813279"/>
                  </a:cubicBezTo>
                  <a:cubicBezTo>
                    <a:pt x="2794032" y="5814768"/>
                    <a:pt x="2800668" y="5815378"/>
                    <a:pt x="2805408" y="5817273"/>
                  </a:cubicBezTo>
                  <a:cubicBezTo>
                    <a:pt x="2811841" y="5819914"/>
                    <a:pt x="2817732" y="5814836"/>
                    <a:pt x="2824774" y="5815039"/>
                  </a:cubicBezTo>
                  <a:cubicBezTo>
                    <a:pt x="2831816" y="5815243"/>
                    <a:pt x="2835811" y="5826416"/>
                    <a:pt x="2843260" y="5829801"/>
                  </a:cubicBezTo>
                  <a:cubicBezTo>
                    <a:pt x="2850641" y="5833187"/>
                    <a:pt x="2850709" y="5843886"/>
                    <a:pt x="2852063" y="5843886"/>
                  </a:cubicBezTo>
                  <a:cubicBezTo>
                    <a:pt x="2853417" y="5843886"/>
                    <a:pt x="2847458" y="5831832"/>
                    <a:pt x="2847458" y="5828447"/>
                  </a:cubicBezTo>
                  <a:cubicBezTo>
                    <a:pt x="2847458" y="5825061"/>
                    <a:pt x="2853146" y="5815716"/>
                    <a:pt x="2856194" y="5815513"/>
                  </a:cubicBezTo>
                  <a:cubicBezTo>
                    <a:pt x="2859241" y="5815310"/>
                    <a:pt x="2857819" y="5824452"/>
                    <a:pt x="2862423" y="5825400"/>
                  </a:cubicBezTo>
                  <a:cubicBezTo>
                    <a:pt x="2866960" y="5826348"/>
                    <a:pt x="2880842" y="5820863"/>
                    <a:pt x="2881993" y="5823707"/>
                  </a:cubicBezTo>
                  <a:cubicBezTo>
                    <a:pt x="2883144" y="5826550"/>
                    <a:pt x="2880164" y="5826754"/>
                    <a:pt x="2884566" y="5827160"/>
                  </a:cubicBezTo>
                  <a:cubicBezTo>
                    <a:pt x="2888967" y="5827566"/>
                    <a:pt x="2885581" y="5830749"/>
                    <a:pt x="2887681" y="5830410"/>
                  </a:cubicBezTo>
                  <a:cubicBezTo>
                    <a:pt x="2889780" y="5830004"/>
                    <a:pt x="2893233" y="5830004"/>
                    <a:pt x="2898921" y="5830816"/>
                  </a:cubicBezTo>
                  <a:cubicBezTo>
                    <a:pt x="2903932" y="5831494"/>
                    <a:pt x="2910568" y="5834947"/>
                    <a:pt x="2907860" y="5836843"/>
                  </a:cubicBezTo>
                  <a:cubicBezTo>
                    <a:pt x="2908469" y="5836843"/>
                    <a:pt x="2909079" y="5836843"/>
                    <a:pt x="2909688" y="5836775"/>
                  </a:cubicBezTo>
                  <a:cubicBezTo>
                    <a:pt x="2914089" y="5836369"/>
                    <a:pt x="2914293" y="5836030"/>
                    <a:pt x="2926075" y="5834677"/>
                  </a:cubicBezTo>
                  <a:cubicBezTo>
                    <a:pt x="2937857" y="5833390"/>
                    <a:pt x="2936503" y="5822420"/>
                    <a:pt x="2936977" y="5813007"/>
                  </a:cubicBezTo>
                  <a:cubicBezTo>
                    <a:pt x="2937315" y="5806846"/>
                    <a:pt x="2934539" y="5803121"/>
                    <a:pt x="2935352" y="5796350"/>
                  </a:cubicBezTo>
                  <a:cubicBezTo>
                    <a:pt x="2936097" y="5789578"/>
                    <a:pt x="2947811" y="5782198"/>
                    <a:pt x="2958442" y="5778812"/>
                  </a:cubicBezTo>
                  <a:cubicBezTo>
                    <a:pt x="2969074" y="5775426"/>
                    <a:pt x="2964266" y="5764795"/>
                    <a:pt x="2955869" y="5762493"/>
                  </a:cubicBezTo>
                  <a:cubicBezTo>
                    <a:pt x="2947540" y="5760258"/>
                    <a:pt x="2935826" y="5776103"/>
                    <a:pt x="2932034" y="5775291"/>
                  </a:cubicBezTo>
                  <a:cubicBezTo>
                    <a:pt x="2928242" y="5774546"/>
                    <a:pt x="2928242" y="5751861"/>
                    <a:pt x="2920996" y="5747731"/>
                  </a:cubicBezTo>
                  <a:cubicBezTo>
                    <a:pt x="2913751" y="5743600"/>
                    <a:pt x="2902510" y="5742382"/>
                    <a:pt x="2892218" y="5741636"/>
                  </a:cubicBezTo>
                  <a:cubicBezTo>
                    <a:pt x="2881925" y="5740892"/>
                    <a:pt x="2883347" y="5746309"/>
                    <a:pt x="2881789" y="5742178"/>
                  </a:cubicBezTo>
                  <a:cubicBezTo>
                    <a:pt x="2880300" y="5738048"/>
                    <a:pt x="2882738" y="5728635"/>
                    <a:pt x="2877795" y="5725994"/>
                  </a:cubicBezTo>
                  <a:cubicBezTo>
                    <a:pt x="2872851" y="5723354"/>
                    <a:pt x="2869939" y="5731344"/>
                    <a:pt x="2862762" y="5720036"/>
                  </a:cubicBezTo>
                  <a:cubicBezTo>
                    <a:pt x="2855516" y="5708727"/>
                    <a:pt x="2853214" y="5716379"/>
                    <a:pt x="2847120" y="5715973"/>
                  </a:cubicBezTo>
                  <a:cubicBezTo>
                    <a:pt x="2841026" y="5715567"/>
                    <a:pt x="2837166" y="5704935"/>
                    <a:pt x="2839400" y="5699654"/>
                  </a:cubicBezTo>
                  <a:cubicBezTo>
                    <a:pt x="2841703" y="5694372"/>
                    <a:pt x="2849084" y="5695184"/>
                    <a:pt x="2844140" y="5687668"/>
                  </a:cubicBezTo>
                  <a:cubicBezTo>
                    <a:pt x="2839197" y="5680152"/>
                    <a:pt x="2835541" y="5679475"/>
                    <a:pt x="2831004" y="5674599"/>
                  </a:cubicBezTo>
                  <a:cubicBezTo>
                    <a:pt x="2826467" y="5669724"/>
                    <a:pt x="2828498" y="5664916"/>
                    <a:pt x="2833103" y="5664916"/>
                  </a:cubicBezTo>
                  <a:cubicBezTo>
                    <a:pt x="2837640" y="5664916"/>
                    <a:pt x="2835135" y="5660853"/>
                    <a:pt x="2838520" y="5657400"/>
                  </a:cubicBezTo>
                  <a:cubicBezTo>
                    <a:pt x="2841973" y="5654014"/>
                    <a:pt x="2844344" y="5652457"/>
                    <a:pt x="2835608" y="5646836"/>
                  </a:cubicBezTo>
                  <a:cubicBezTo>
                    <a:pt x="2826873" y="5641216"/>
                    <a:pt x="2828227" y="5634241"/>
                    <a:pt x="2822878" y="5625574"/>
                  </a:cubicBezTo>
                  <a:cubicBezTo>
                    <a:pt x="2817528" y="5616907"/>
                    <a:pt x="2819154" y="5607359"/>
                    <a:pt x="2814955" y="5595712"/>
                  </a:cubicBezTo>
                  <a:cubicBezTo>
                    <a:pt x="2810757" y="5583997"/>
                    <a:pt x="2809606" y="5584065"/>
                    <a:pt x="2812653" y="5577700"/>
                  </a:cubicBezTo>
                  <a:cubicBezTo>
                    <a:pt x="2815700" y="5571267"/>
                    <a:pt x="2818003" y="5562803"/>
                    <a:pt x="2825993" y="5557521"/>
                  </a:cubicBezTo>
                  <a:cubicBezTo>
                    <a:pt x="2833983" y="5552239"/>
                    <a:pt x="2836692" y="5545806"/>
                    <a:pt x="2838181" y="5533008"/>
                  </a:cubicBezTo>
                  <a:cubicBezTo>
                    <a:pt x="2839671" y="5520210"/>
                    <a:pt x="2828498" y="5514861"/>
                    <a:pt x="2831952" y="5509241"/>
                  </a:cubicBezTo>
                  <a:cubicBezTo>
                    <a:pt x="2835405" y="5503620"/>
                    <a:pt x="2840078" y="5499693"/>
                    <a:pt x="2843531" y="5495562"/>
                  </a:cubicBezTo>
                  <a:cubicBezTo>
                    <a:pt x="2846985" y="5491432"/>
                    <a:pt x="2848542" y="5486218"/>
                    <a:pt x="2854975" y="5480936"/>
                  </a:cubicBezTo>
                  <a:cubicBezTo>
                    <a:pt x="2861407" y="5475654"/>
                    <a:pt x="2861881" y="5468206"/>
                    <a:pt x="2865741" y="5461434"/>
                  </a:cubicBezTo>
                  <a:cubicBezTo>
                    <a:pt x="2869533" y="5454663"/>
                    <a:pt x="2874341" y="5446199"/>
                    <a:pt x="2875424" y="5437531"/>
                  </a:cubicBezTo>
                  <a:cubicBezTo>
                    <a:pt x="2876576" y="5428863"/>
                    <a:pt x="2873257" y="5430895"/>
                    <a:pt x="2868721" y="5428254"/>
                  </a:cubicBezTo>
                  <a:cubicBezTo>
                    <a:pt x="2864184" y="5425613"/>
                    <a:pt x="2864522" y="5423243"/>
                    <a:pt x="2846307" y="5414576"/>
                  </a:cubicBezTo>
                  <a:cubicBezTo>
                    <a:pt x="2828092" y="5405908"/>
                    <a:pt x="2827279" y="5411867"/>
                    <a:pt x="2820034" y="5382817"/>
                  </a:cubicBezTo>
                  <a:cubicBezTo>
                    <a:pt x="2812788" y="5353768"/>
                    <a:pt x="2837911" y="5350924"/>
                    <a:pt x="2845156" y="5341850"/>
                  </a:cubicBezTo>
                  <a:cubicBezTo>
                    <a:pt x="2852402" y="5332777"/>
                    <a:pt x="2858970" y="5337991"/>
                    <a:pt x="2863100" y="5335688"/>
                  </a:cubicBezTo>
                  <a:cubicBezTo>
                    <a:pt x="2867299" y="5333454"/>
                    <a:pt x="2858970" y="5326885"/>
                    <a:pt x="2855584" y="5320453"/>
                  </a:cubicBezTo>
                  <a:cubicBezTo>
                    <a:pt x="2852131" y="5314020"/>
                    <a:pt x="2864590" y="5315103"/>
                    <a:pt x="2869127" y="5305284"/>
                  </a:cubicBezTo>
                  <a:cubicBezTo>
                    <a:pt x="2873664" y="5295466"/>
                    <a:pt x="2859714" y="5298174"/>
                    <a:pt x="2854771" y="5292148"/>
                  </a:cubicBezTo>
                  <a:cubicBezTo>
                    <a:pt x="2849828" y="5286121"/>
                    <a:pt x="2854975" y="5265604"/>
                    <a:pt x="2859173" y="5254295"/>
                  </a:cubicBezTo>
                  <a:cubicBezTo>
                    <a:pt x="2863371" y="5242987"/>
                    <a:pt x="2872784" y="5250097"/>
                    <a:pt x="2875831" y="5243664"/>
                  </a:cubicBezTo>
                  <a:cubicBezTo>
                    <a:pt x="2878878" y="5237231"/>
                    <a:pt x="2879690" y="5235945"/>
                    <a:pt x="2871768" y="5235945"/>
                  </a:cubicBezTo>
                  <a:cubicBezTo>
                    <a:pt x="2863778" y="5235945"/>
                    <a:pt x="2868518" y="5230866"/>
                    <a:pt x="2870075" y="5228564"/>
                  </a:cubicBezTo>
                  <a:cubicBezTo>
                    <a:pt x="2871565" y="5226329"/>
                    <a:pt x="2875221" y="5222808"/>
                    <a:pt x="2879758" y="5219829"/>
                  </a:cubicBezTo>
                  <a:cubicBezTo>
                    <a:pt x="2884295" y="5216782"/>
                    <a:pt x="2882264" y="5215292"/>
                    <a:pt x="2871632" y="5210755"/>
                  </a:cubicBezTo>
                  <a:cubicBezTo>
                    <a:pt x="2861001" y="5206218"/>
                    <a:pt x="2864387" y="5190711"/>
                    <a:pt x="2865877" y="5183195"/>
                  </a:cubicBezTo>
                  <a:cubicBezTo>
                    <a:pt x="2867366" y="5175679"/>
                    <a:pt x="2850844" y="5172564"/>
                    <a:pt x="2847797" y="5167689"/>
                  </a:cubicBezTo>
                  <a:cubicBezTo>
                    <a:pt x="2844750" y="5162813"/>
                    <a:pt x="2857480" y="5163693"/>
                    <a:pt x="2860527" y="5161798"/>
                  </a:cubicBezTo>
                  <a:cubicBezTo>
                    <a:pt x="2863574" y="5159901"/>
                    <a:pt x="2871700" y="5145410"/>
                    <a:pt x="2888426" y="5155906"/>
                  </a:cubicBezTo>
                  <a:cubicBezTo>
                    <a:pt x="2905151" y="5166470"/>
                    <a:pt x="2923502" y="5163423"/>
                    <a:pt x="2933794" y="5154755"/>
                  </a:cubicBezTo>
                  <a:cubicBezTo>
                    <a:pt x="2944087" y="5146088"/>
                    <a:pt x="2932779" y="5134170"/>
                    <a:pt x="2930883" y="5126654"/>
                  </a:cubicBezTo>
                  <a:cubicBezTo>
                    <a:pt x="2928987" y="5119137"/>
                    <a:pt x="2931221" y="5113652"/>
                    <a:pt x="2934268" y="5103089"/>
                  </a:cubicBezTo>
                  <a:cubicBezTo>
                    <a:pt x="2937315" y="5092525"/>
                    <a:pt x="2939212" y="5091104"/>
                    <a:pt x="2933862" y="5088124"/>
                  </a:cubicBezTo>
                  <a:cubicBezTo>
                    <a:pt x="2928513" y="5085077"/>
                    <a:pt x="2923908" y="5071873"/>
                    <a:pt x="2923908" y="5066591"/>
                  </a:cubicBezTo>
                  <a:cubicBezTo>
                    <a:pt x="2923908" y="5061309"/>
                    <a:pt x="2946457" y="5058126"/>
                    <a:pt x="2958239" y="5061106"/>
                  </a:cubicBezTo>
                  <a:cubicBezTo>
                    <a:pt x="2970022" y="5064153"/>
                    <a:pt x="2988237" y="5073091"/>
                    <a:pt x="3003066" y="5068555"/>
                  </a:cubicBezTo>
                  <a:cubicBezTo>
                    <a:pt x="3017896" y="5064018"/>
                    <a:pt x="3005166" y="5065305"/>
                    <a:pt x="3040106" y="5053996"/>
                  </a:cubicBezTo>
                  <a:cubicBezTo>
                    <a:pt x="3075047" y="5042688"/>
                    <a:pt x="3089673" y="5026098"/>
                    <a:pt x="3090418" y="5015534"/>
                  </a:cubicBezTo>
                  <a:cubicBezTo>
                    <a:pt x="3091163" y="5004971"/>
                    <a:pt x="3074844" y="5005580"/>
                    <a:pt x="3085881" y="4988652"/>
                  </a:cubicBezTo>
                  <a:cubicBezTo>
                    <a:pt x="3096919" y="4971723"/>
                    <a:pt x="3098612" y="4968134"/>
                    <a:pt x="3095564" y="4965899"/>
                  </a:cubicBezTo>
                  <a:cubicBezTo>
                    <a:pt x="3092517" y="4963665"/>
                    <a:pt x="3085069" y="4959873"/>
                    <a:pt x="3077485" y="4954591"/>
                  </a:cubicBezTo>
                  <a:cubicBezTo>
                    <a:pt x="3069901" y="4949310"/>
                    <a:pt x="3072000" y="4936308"/>
                    <a:pt x="3074641" y="4930620"/>
                  </a:cubicBezTo>
                  <a:cubicBezTo>
                    <a:pt x="3077281" y="4924932"/>
                    <a:pt x="3087168" y="4922359"/>
                    <a:pt x="3081886" y="4917077"/>
                  </a:cubicBezTo>
                  <a:cubicBezTo>
                    <a:pt x="3076537" y="4911795"/>
                    <a:pt x="3067463" y="4921682"/>
                    <a:pt x="3063265" y="4916400"/>
                  </a:cubicBezTo>
                  <a:cubicBezTo>
                    <a:pt x="3059066" y="4911118"/>
                    <a:pt x="3046607" y="4901571"/>
                    <a:pt x="3048842" y="4894393"/>
                  </a:cubicBezTo>
                  <a:cubicBezTo>
                    <a:pt x="3051144" y="4887215"/>
                    <a:pt x="3059879" y="4901164"/>
                    <a:pt x="3073219" y="4901909"/>
                  </a:cubicBezTo>
                  <a:cubicBezTo>
                    <a:pt x="3086491" y="4902654"/>
                    <a:pt x="3089199" y="4888367"/>
                    <a:pt x="3097596" y="4891346"/>
                  </a:cubicBezTo>
                  <a:cubicBezTo>
                    <a:pt x="3105925" y="4894393"/>
                    <a:pt x="3108565" y="4904686"/>
                    <a:pt x="3119942" y="4905837"/>
                  </a:cubicBezTo>
                  <a:cubicBezTo>
                    <a:pt x="3131318" y="4906988"/>
                    <a:pt x="3134703" y="4904144"/>
                    <a:pt x="3141204" y="4903399"/>
                  </a:cubicBezTo>
                  <a:cubicBezTo>
                    <a:pt x="3147637" y="4902654"/>
                    <a:pt x="3146215" y="4903060"/>
                    <a:pt x="3159081" y="4898185"/>
                  </a:cubicBezTo>
                  <a:cubicBezTo>
                    <a:pt x="3172014" y="4893310"/>
                    <a:pt x="3180072" y="4878954"/>
                    <a:pt x="3184609" y="4868797"/>
                  </a:cubicBezTo>
                  <a:cubicBezTo>
                    <a:pt x="3189146" y="4858640"/>
                    <a:pt x="3196662" y="4848279"/>
                    <a:pt x="3205059" y="4841508"/>
                  </a:cubicBezTo>
                  <a:cubicBezTo>
                    <a:pt x="3213049" y="4835007"/>
                    <a:pt x="3205939" y="4829455"/>
                    <a:pt x="3205330" y="4824647"/>
                  </a:cubicBezTo>
                  <a:cubicBezTo>
                    <a:pt x="3204991" y="4825866"/>
                    <a:pt x="3204179" y="4827152"/>
                    <a:pt x="3202350" y="4827288"/>
                  </a:cubicBezTo>
                  <a:cubicBezTo>
                    <a:pt x="3197813" y="4827694"/>
                    <a:pt x="3185286" y="4835414"/>
                    <a:pt x="3183390" y="4834669"/>
                  </a:cubicBezTo>
                  <a:cubicBezTo>
                    <a:pt x="3181494" y="4833924"/>
                    <a:pt x="3185828" y="4820652"/>
                    <a:pt x="3186166" y="4818011"/>
                  </a:cubicBezTo>
                  <a:cubicBezTo>
                    <a:pt x="3186573" y="4815370"/>
                    <a:pt x="3194428" y="4822074"/>
                    <a:pt x="3199709" y="4819839"/>
                  </a:cubicBezTo>
                  <a:cubicBezTo>
                    <a:pt x="3205059" y="4817605"/>
                    <a:pt x="3201064" y="4807786"/>
                    <a:pt x="3201064" y="4804400"/>
                  </a:cubicBezTo>
                  <a:cubicBezTo>
                    <a:pt x="3201064" y="4801015"/>
                    <a:pt x="3202689" y="4805077"/>
                    <a:pt x="3205397" y="4805416"/>
                  </a:cubicBezTo>
                  <a:cubicBezTo>
                    <a:pt x="3208038" y="4805823"/>
                    <a:pt x="3211356" y="4801827"/>
                    <a:pt x="3213658" y="4799931"/>
                  </a:cubicBezTo>
                  <a:cubicBezTo>
                    <a:pt x="3215961" y="4798035"/>
                    <a:pt x="3207903" y="4793160"/>
                    <a:pt x="3208309" y="4789435"/>
                  </a:cubicBezTo>
                  <a:cubicBezTo>
                    <a:pt x="3208648" y="4786321"/>
                    <a:pt x="3220362" y="4784018"/>
                    <a:pt x="3225576" y="4780294"/>
                  </a:cubicBezTo>
                  <a:cubicBezTo>
                    <a:pt x="3227066" y="4780565"/>
                    <a:pt x="3228759" y="4780497"/>
                    <a:pt x="3230249" y="4780023"/>
                  </a:cubicBezTo>
                  <a:cubicBezTo>
                    <a:pt x="3234785" y="4778533"/>
                    <a:pt x="3244266" y="4776096"/>
                    <a:pt x="3249209" y="4772304"/>
                  </a:cubicBezTo>
                  <a:cubicBezTo>
                    <a:pt x="3254152" y="4768512"/>
                    <a:pt x="3263700" y="4772710"/>
                    <a:pt x="3268643" y="4769731"/>
                  </a:cubicBezTo>
                  <a:cubicBezTo>
                    <a:pt x="3273586" y="4766683"/>
                    <a:pt x="3276430" y="4748130"/>
                    <a:pt x="3287874" y="4717997"/>
                  </a:cubicBezTo>
                  <a:cubicBezTo>
                    <a:pt x="3299250" y="4687864"/>
                    <a:pt x="3304735" y="4669784"/>
                    <a:pt x="3312725" y="4658476"/>
                  </a:cubicBezTo>
                  <a:cubicBezTo>
                    <a:pt x="3320715" y="4647168"/>
                    <a:pt x="3336696" y="4641818"/>
                    <a:pt x="3338998" y="4624144"/>
                  </a:cubicBezTo>
                  <a:cubicBezTo>
                    <a:pt x="3341301" y="4606403"/>
                    <a:pt x="3319970" y="4605997"/>
                    <a:pt x="3316178" y="4579994"/>
                  </a:cubicBezTo>
                  <a:cubicBezTo>
                    <a:pt x="3312386" y="4553992"/>
                    <a:pt x="3320580" y="4542819"/>
                    <a:pt x="3325523" y="4539840"/>
                  </a:cubicBezTo>
                  <a:cubicBezTo>
                    <a:pt x="3330466" y="4536793"/>
                    <a:pt x="3342993" y="4552232"/>
                    <a:pt x="3349832" y="4544715"/>
                  </a:cubicBezTo>
                  <a:cubicBezTo>
                    <a:pt x="3356671" y="4537199"/>
                    <a:pt x="3386466" y="4498060"/>
                    <a:pt x="3392763" y="4497248"/>
                  </a:cubicBezTo>
                  <a:cubicBezTo>
                    <a:pt x="3399061" y="4496367"/>
                    <a:pt x="3404816" y="4498737"/>
                    <a:pt x="3408405" y="4493049"/>
                  </a:cubicBezTo>
                  <a:cubicBezTo>
                    <a:pt x="3411994" y="4487429"/>
                    <a:pt x="3412333" y="4479506"/>
                    <a:pt x="3419172" y="4483095"/>
                  </a:cubicBezTo>
                  <a:cubicBezTo>
                    <a:pt x="3426011" y="4486616"/>
                    <a:pt x="3422084" y="4483908"/>
                    <a:pt x="3425673" y="4480657"/>
                  </a:cubicBezTo>
                  <a:cubicBezTo>
                    <a:pt x="3429262" y="4477407"/>
                    <a:pt x="3431902" y="4473073"/>
                    <a:pt x="3434069" y="4471381"/>
                  </a:cubicBezTo>
                  <a:cubicBezTo>
                    <a:pt x="3436236" y="4469688"/>
                    <a:pt x="3435559" y="4466640"/>
                    <a:pt x="3437861" y="4463119"/>
                  </a:cubicBezTo>
                  <a:cubicBezTo>
                    <a:pt x="3440164" y="4459598"/>
                    <a:pt x="3444023" y="4458380"/>
                    <a:pt x="3445987" y="4454316"/>
                  </a:cubicBezTo>
                  <a:cubicBezTo>
                    <a:pt x="3447951" y="4450186"/>
                    <a:pt x="3454722" y="4456416"/>
                    <a:pt x="3463728" y="4454588"/>
                  </a:cubicBezTo>
                  <a:cubicBezTo>
                    <a:pt x="3468468" y="4453639"/>
                    <a:pt x="3471515" y="4454384"/>
                    <a:pt x="3472938" y="4455467"/>
                  </a:cubicBezTo>
                  <a:cubicBezTo>
                    <a:pt x="3474156" y="4454655"/>
                    <a:pt x="3475443" y="4453910"/>
                    <a:pt x="3476662" y="4453436"/>
                  </a:cubicBezTo>
                  <a:cubicBezTo>
                    <a:pt x="3480657" y="4451743"/>
                    <a:pt x="3479641" y="4456957"/>
                    <a:pt x="3482485" y="4458380"/>
                  </a:cubicBezTo>
                  <a:cubicBezTo>
                    <a:pt x="3485329" y="4459801"/>
                    <a:pt x="3497789" y="4454249"/>
                    <a:pt x="3519931" y="4454452"/>
                  </a:cubicBezTo>
                  <a:cubicBezTo>
                    <a:pt x="3542006" y="4454588"/>
                    <a:pt x="3548439" y="4446055"/>
                    <a:pt x="3551689" y="4440367"/>
                  </a:cubicBezTo>
                  <a:cubicBezTo>
                    <a:pt x="3554940" y="4434747"/>
                    <a:pt x="3554940" y="4428653"/>
                    <a:pt x="3565368" y="4424387"/>
                  </a:cubicBezTo>
                  <a:cubicBezTo>
                    <a:pt x="3575796" y="4420121"/>
                    <a:pt x="3567196" y="4411589"/>
                    <a:pt x="3566858" y="4404546"/>
                  </a:cubicBezTo>
                  <a:cubicBezTo>
                    <a:pt x="3566586" y="4397504"/>
                    <a:pt x="3570176" y="4382133"/>
                    <a:pt x="3572410" y="4379018"/>
                  </a:cubicBezTo>
                  <a:cubicBezTo>
                    <a:pt x="3574644" y="4375903"/>
                    <a:pt x="3583312" y="4368319"/>
                    <a:pt x="3582906" y="4363037"/>
                  </a:cubicBezTo>
                  <a:cubicBezTo>
                    <a:pt x="3582500" y="4357755"/>
                    <a:pt x="3601392" y="4353219"/>
                    <a:pt x="3608434" y="4342520"/>
                  </a:cubicBezTo>
                  <a:cubicBezTo>
                    <a:pt x="3615477" y="4331753"/>
                    <a:pt x="3594891" y="4324576"/>
                    <a:pt x="3593198" y="4320242"/>
                  </a:cubicBezTo>
                  <a:cubicBezTo>
                    <a:pt x="3591505" y="4315908"/>
                    <a:pt x="3604168" y="4300740"/>
                    <a:pt x="3604710" y="4295323"/>
                  </a:cubicBezTo>
                  <a:cubicBezTo>
                    <a:pt x="3605252" y="4289838"/>
                    <a:pt x="3604778" y="4287265"/>
                    <a:pt x="3605929" y="4282389"/>
                  </a:cubicBezTo>
                  <a:cubicBezTo>
                    <a:pt x="3607080" y="4277514"/>
                    <a:pt x="3617440" y="4288348"/>
                    <a:pt x="3622180" y="4288145"/>
                  </a:cubicBezTo>
                  <a:cubicBezTo>
                    <a:pt x="3626920" y="4287942"/>
                    <a:pt x="3625160" y="4272435"/>
                    <a:pt x="3624076" y="4269591"/>
                  </a:cubicBezTo>
                  <a:cubicBezTo>
                    <a:pt x="3622925" y="4266747"/>
                    <a:pt x="3612023" y="4273316"/>
                    <a:pt x="3609924" y="4270878"/>
                  </a:cubicBezTo>
                  <a:cubicBezTo>
                    <a:pt x="3607825" y="4268440"/>
                    <a:pt x="3608095" y="4254085"/>
                    <a:pt x="3610736" y="4250157"/>
                  </a:cubicBezTo>
                  <a:cubicBezTo>
                    <a:pt x="3613377" y="4246230"/>
                    <a:pt x="3627055" y="4247313"/>
                    <a:pt x="3628004" y="4242776"/>
                  </a:cubicBezTo>
                  <a:cubicBezTo>
                    <a:pt x="3628952" y="4238240"/>
                    <a:pt x="3629561" y="4227338"/>
                    <a:pt x="3628952" y="4219618"/>
                  </a:cubicBezTo>
                  <a:cubicBezTo>
                    <a:pt x="3628410" y="4211899"/>
                    <a:pt x="3616221" y="4172556"/>
                    <a:pt x="3616221" y="4166123"/>
                  </a:cubicBezTo>
                  <a:cubicBezTo>
                    <a:pt x="3616221" y="4159690"/>
                    <a:pt x="3617237" y="4153190"/>
                    <a:pt x="3620081" y="4149601"/>
                  </a:cubicBezTo>
                  <a:cubicBezTo>
                    <a:pt x="3622925" y="4146012"/>
                    <a:pt x="3626243" y="4145877"/>
                    <a:pt x="3625092" y="4143981"/>
                  </a:cubicBezTo>
                  <a:cubicBezTo>
                    <a:pt x="3623941" y="4142085"/>
                    <a:pt x="3625566" y="4141679"/>
                    <a:pt x="3623061" y="4136600"/>
                  </a:cubicBezTo>
                  <a:cubicBezTo>
                    <a:pt x="3620623" y="4131521"/>
                    <a:pt x="3621774" y="4122989"/>
                    <a:pt x="3626175" y="4118114"/>
                  </a:cubicBezTo>
                  <a:cubicBezTo>
                    <a:pt x="3630577" y="4113238"/>
                    <a:pt x="3639041" y="4118859"/>
                    <a:pt x="3643646" y="4116760"/>
                  </a:cubicBezTo>
                  <a:cubicBezTo>
                    <a:pt x="3648182" y="4114661"/>
                    <a:pt x="3655699" y="4099357"/>
                    <a:pt x="3664434" y="4075047"/>
                  </a:cubicBezTo>
                  <a:cubicBezTo>
                    <a:pt x="3673169" y="4050738"/>
                    <a:pt x="3697953" y="4022704"/>
                    <a:pt x="3710683" y="4010651"/>
                  </a:cubicBezTo>
                  <a:cubicBezTo>
                    <a:pt x="3723413" y="3998598"/>
                    <a:pt x="3739800" y="3973611"/>
                    <a:pt x="3745082" y="3958714"/>
                  </a:cubicBezTo>
                  <a:cubicBezTo>
                    <a:pt x="3750432" y="3943817"/>
                    <a:pt x="3754020" y="3938535"/>
                    <a:pt x="3753614" y="3932102"/>
                  </a:cubicBezTo>
                  <a:cubicBezTo>
                    <a:pt x="3753208" y="3925669"/>
                    <a:pt x="3758557" y="3909486"/>
                    <a:pt x="3755307" y="3906641"/>
                  </a:cubicBezTo>
                  <a:cubicBezTo>
                    <a:pt x="3750567" y="3903121"/>
                    <a:pt x="3749551" y="3903256"/>
                    <a:pt x="3749213" y="3896823"/>
                  </a:cubicBezTo>
                  <a:close/>
                  <a:moveTo>
                    <a:pt x="486118" y="324206"/>
                  </a:moveTo>
                  <a:cubicBezTo>
                    <a:pt x="485847" y="324139"/>
                    <a:pt x="485576" y="323868"/>
                    <a:pt x="485305" y="323597"/>
                  </a:cubicBezTo>
                  <a:cubicBezTo>
                    <a:pt x="486592" y="319399"/>
                    <a:pt x="488691" y="324951"/>
                    <a:pt x="486118" y="324206"/>
                  </a:cubicBezTo>
                  <a:close/>
                  <a:moveTo>
                    <a:pt x="500609" y="940137"/>
                  </a:moveTo>
                  <a:cubicBezTo>
                    <a:pt x="504739" y="940340"/>
                    <a:pt x="508599" y="940679"/>
                    <a:pt x="508802" y="942169"/>
                  </a:cubicBezTo>
                  <a:cubicBezTo>
                    <a:pt x="508599" y="941424"/>
                    <a:pt x="504739" y="940747"/>
                    <a:pt x="500609" y="940137"/>
                  </a:cubicBezTo>
                  <a:close/>
                  <a:moveTo>
                    <a:pt x="565750" y="855630"/>
                  </a:moveTo>
                  <a:cubicBezTo>
                    <a:pt x="561552" y="853395"/>
                    <a:pt x="559926" y="845269"/>
                    <a:pt x="553087" y="845269"/>
                  </a:cubicBezTo>
                  <a:cubicBezTo>
                    <a:pt x="546248" y="845269"/>
                    <a:pt x="537513" y="843644"/>
                    <a:pt x="534466" y="846624"/>
                  </a:cubicBezTo>
                  <a:cubicBezTo>
                    <a:pt x="532028" y="848994"/>
                    <a:pt x="528236" y="848316"/>
                    <a:pt x="521668" y="849535"/>
                  </a:cubicBezTo>
                  <a:cubicBezTo>
                    <a:pt x="522480" y="843780"/>
                    <a:pt x="522480" y="835315"/>
                    <a:pt x="528507" y="833622"/>
                  </a:cubicBezTo>
                  <a:cubicBezTo>
                    <a:pt x="536836" y="831388"/>
                    <a:pt x="546858" y="835925"/>
                    <a:pt x="552884" y="830643"/>
                  </a:cubicBezTo>
                  <a:cubicBezTo>
                    <a:pt x="558978" y="825361"/>
                    <a:pt x="563109" y="821095"/>
                    <a:pt x="568459" y="821502"/>
                  </a:cubicBezTo>
                  <a:cubicBezTo>
                    <a:pt x="573808" y="821908"/>
                    <a:pt x="574891" y="828341"/>
                    <a:pt x="570693" y="832471"/>
                  </a:cubicBezTo>
                  <a:cubicBezTo>
                    <a:pt x="566495" y="836602"/>
                    <a:pt x="585861" y="847775"/>
                    <a:pt x="586200" y="851567"/>
                  </a:cubicBezTo>
                  <a:cubicBezTo>
                    <a:pt x="586674" y="855359"/>
                    <a:pt x="569880" y="857864"/>
                    <a:pt x="565750" y="855630"/>
                  </a:cubicBezTo>
                  <a:close/>
                  <a:moveTo>
                    <a:pt x="706596" y="942575"/>
                  </a:moveTo>
                  <a:cubicBezTo>
                    <a:pt x="707476" y="941085"/>
                    <a:pt x="707612" y="939596"/>
                    <a:pt x="707612" y="940950"/>
                  </a:cubicBezTo>
                  <a:cubicBezTo>
                    <a:pt x="707612" y="941559"/>
                    <a:pt x="707206" y="942101"/>
                    <a:pt x="706596" y="942575"/>
                  </a:cubicBezTo>
                  <a:close/>
                  <a:moveTo>
                    <a:pt x="979079" y="1608683"/>
                  </a:moveTo>
                  <a:cubicBezTo>
                    <a:pt x="977386" y="1614032"/>
                    <a:pt x="967365" y="1604958"/>
                    <a:pt x="962015" y="1604213"/>
                  </a:cubicBezTo>
                  <a:cubicBezTo>
                    <a:pt x="962286" y="1604213"/>
                    <a:pt x="962422" y="1604213"/>
                    <a:pt x="962692" y="1604213"/>
                  </a:cubicBezTo>
                  <a:cubicBezTo>
                    <a:pt x="968448" y="1603807"/>
                    <a:pt x="980908" y="1602724"/>
                    <a:pt x="979079" y="1608683"/>
                  </a:cubicBezTo>
                  <a:close/>
                  <a:moveTo>
                    <a:pt x="1011041" y="1521940"/>
                  </a:moveTo>
                  <a:cubicBezTo>
                    <a:pt x="1010431" y="1525055"/>
                    <a:pt x="1007045" y="1522685"/>
                    <a:pt x="1001561" y="1522482"/>
                  </a:cubicBezTo>
                  <a:cubicBezTo>
                    <a:pt x="1002441" y="1518622"/>
                    <a:pt x="1003321" y="1513747"/>
                    <a:pt x="1004269" y="1512934"/>
                  </a:cubicBezTo>
                  <a:cubicBezTo>
                    <a:pt x="1005962" y="1511580"/>
                    <a:pt x="1011921" y="1517742"/>
                    <a:pt x="1011041" y="1521940"/>
                  </a:cubicBezTo>
                  <a:close/>
                  <a:moveTo>
                    <a:pt x="1051466" y="1735647"/>
                  </a:moveTo>
                  <a:cubicBezTo>
                    <a:pt x="1051060" y="1740861"/>
                    <a:pt x="1047403" y="1742960"/>
                    <a:pt x="1042799" y="1739575"/>
                  </a:cubicBezTo>
                  <a:cubicBezTo>
                    <a:pt x="1039819" y="1737340"/>
                    <a:pt x="1040632" y="1728876"/>
                    <a:pt x="1039819" y="1722443"/>
                  </a:cubicBezTo>
                  <a:cubicBezTo>
                    <a:pt x="1044288" y="1721089"/>
                    <a:pt x="1048893" y="1718515"/>
                    <a:pt x="1051602" y="1720344"/>
                  </a:cubicBezTo>
                  <a:cubicBezTo>
                    <a:pt x="1056748" y="1723662"/>
                    <a:pt x="1052076" y="1728605"/>
                    <a:pt x="1051466" y="1735647"/>
                  </a:cubicBezTo>
                  <a:close/>
                  <a:moveTo>
                    <a:pt x="2531502" y="3351518"/>
                  </a:moveTo>
                  <a:cubicBezTo>
                    <a:pt x="2533602" y="3362826"/>
                    <a:pt x="2536920" y="3373322"/>
                    <a:pt x="2531976" y="3375015"/>
                  </a:cubicBezTo>
                  <a:cubicBezTo>
                    <a:pt x="2527033" y="3376708"/>
                    <a:pt x="2516944" y="3367364"/>
                    <a:pt x="2513761" y="3363571"/>
                  </a:cubicBezTo>
                  <a:cubicBezTo>
                    <a:pt x="2510511" y="3359779"/>
                    <a:pt x="2509834" y="3342580"/>
                    <a:pt x="2516470" y="3332152"/>
                  </a:cubicBezTo>
                  <a:cubicBezTo>
                    <a:pt x="2519314" y="3327750"/>
                    <a:pt x="2523106" y="3324229"/>
                    <a:pt x="2526492" y="3321250"/>
                  </a:cubicBezTo>
                  <a:cubicBezTo>
                    <a:pt x="2527507" y="3325245"/>
                    <a:pt x="2545519" y="3327412"/>
                    <a:pt x="2545316" y="3331272"/>
                  </a:cubicBezTo>
                  <a:cubicBezTo>
                    <a:pt x="2545045" y="3335334"/>
                    <a:pt x="2529403" y="3340210"/>
                    <a:pt x="2531502" y="3351518"/>
                  </a:cubicBezTo>
                  <a:close/>
                  <a:moveTo>
                    <a:pt x="2665239" y="5691866"/>
                  </a:moveTo>
                  <a:cubicBezTo>
                    <a:pt x="2664900" y="5691054"/>
                    <a:pt x="2665983" y="5691731"/>
                    <a:pt x="2667135" y="5692679"/>
                  </a:cubicBezTo>
                  <a:cubicBezTo>
                    <a:pt x="2666187" y="5692679"/>
                    <a:pt x="2665509" y="5692408"/>
                    <a:pt x="2665239" y="5691866"/>
                  </a:cubicBezTo>
                  <a:close/>
                  <a:moveTo>
                    <a:pt x="2668895" y="5695456"/>
                  </a:moveTo>
                  <a:cubicBezTo>
                    <a:pt x="2668286" y="5695388"/>
                    <a:pt x="2667744" y="5694236"/>
                    <a:pt x="2667202" y="5692747"/>
                  </a:cubicBezTo>
                  <a:cubicBezTo>
                    <a:pt x="2668624" y="5693898"/>
                    <a:pt x="2670046" y="5695523"/>
                    <a:pt x="2668895" y="5695456"/>
                  </a:cubicBezTo>
                  <a:close/>
                  <a:moveTo>
                    <a:pt x="2783468" y="5798314"/>
                  </a:moveTo>
                  <a:cubicBezTo>
                    <a:pt x="2784281" y="5797027"/>
                    <a:pt x="2785364" y="5795334"/>
                    <a:pt x="2786109" y="5793845"/>
                  </a:cubicBezTo>
                  <a:cubicBezTo>
                    <a:pt x="2786041" y="5794996"/>
                    <a:pt x="2786109" y="5796214"/>
                    <a:pt x="2786583" y="5797501"/>
                  </a:cubicBezTo>
                  <a:cubicBezTo>
                    <a:pt x="2787125" y="5798991"/>
                    <a:pt x="2787260" y="5800548"/>
                    <a:pt x="2787260" y="5802105"/>
                  </a:cubicBezTo>
                  <a:cubicBezTo>
                    <a:pt x="2785838" y="5800480"/>
                    <a:pt x="2784484" y="5799126"/>
                    <a:pt x="2783468" y="5798314"/>
                  </a:cubicBezTo>
                  <a:close/>
                  <a:moveTo>
                    <a:pt x="3212575" y="3706003"/>
                  </a:moveTo>
                  <a:cubicBezTo>
                    <a:pt x="3209122" y="3707696"/>
                    <a:pt x="3205262" y="3706342"/>
                    <a:pt x="3201876" y="3705936"/>
                  </a:cubicBezTo>
                  <a:cubicBezTo>
                    <a:pt x="3198423" y="3705529"/>
                    <a:pt x="3196594" y="3702144"/>
                    <a:pt x="3196391" y="3695982"/>
                  </a:cubicBezTo>
                  <a:cubicBezTo>
                    <a:pt x="3196256" y="3690632"/>
                    <a:pt x="3203705" y="3692799"/>
                    <a:pt x="3209054" y="3689549"/>
                  </a:cubicBezTo>
                  <a:cubicBezTo>
                    <a:pt x="3209189" y="3689684"/>
                    <a:pt x="3209257" y="3689820"/>
                    <a:pt x="3209325" y="3690023"/>
                  </a:cubicBezTo>
                  <a:cubicBezTo>
                    <a:pt x="3210611" y="3688804"/>
                    <a:pt x="3216435" y="3685892"/>
                    <a:pt x="3217789" y="3686028"/>
                  </a:cubicBezTo>
                  <a:cubicBezTo>
                    <a:pt x="3218669" y="3686095"/>
                    <a:pt x="3220565" y="3686976"/>
                    <a:pt x="3222258" y="3687382"/>
                  </a:cubicBezTo>
                  <a:cubicBezTo>
                    <a:pt x="3217857" y="3688262"/>
                    <a:pt x="3211491" y="3690226"/>
                    <a:pt x="3209663" y="3690497"/>
                  </a:cubicBezTo>
                  <a:cubicBezTo>
                    <a:pt x="3210950" y="3692258"/>
                    <a:pt x="3212643" y="3694221"/>
                    <a:pt x="3213930" y="3695711"/>
                  </a:cubicBezTo>
                  <a:cubicBezTo>
                    <a:pt x="3213930" y="3695711"/>
                    <a:pt x="3213862" y="3695779"/>
                    <a:pt x="3213930" y="3695779"/>
                  </a:cubicBezTo>
                  <a:cubicBezTo>
                    <a:pt x="3213997" y="3695846"/>
                    <a:pt x="3213997" y="3695779"/>
                    <a:pt x="3213997" y="3695779"/>
                  </a:cubicBezTo>
                  <a:cubicBezTo>
                    <a:pt x="3214336" y="3696185"/>
                    <a:pt x="3214607" y="3696524"/>
                    <a:pt x="3214877" y="3696794"/>
                  </a:cubicBezTo>
                  <a:cubicBezTo>
                    <a:pt x="3215825" y="3695711"/>
                    <a:pt x="3216773" y="3694560"/>
                    <a:pt x="3217586" y="3693679"/>
                  </a:cubicBezTo>
                  <a:cubicBezTo>
                    <a:pt x="3216164" y="3694357"/>
                    <a:pt x="3214471" y="3695034"/>
                    <a:pt x="3213997" y="3695440"/>
                  </a:cubicBezTo>
                  <a:cubicBezTo>
                    <a:pt x="3213658" y="3694424"/>
                    <a:pt x="3212507" y="3691783"/>
                    <a:pt x="3213455" y="3690971"/>
                  </a:cubicBezTo>
                  <a:cubicBezTo>
                    <a:pt x="3214742" y="3689887"/>
                    <a:pt x="3227608" y="3688804"/>
                    <a:pt x="3226321" y="3687247"/>
                  </a:cubicBezTo>
                  <a:cubicBezTo>
                    <a:pt x="3226118" y="3686976"/>
                    <a:pt x="3225508" y="3686976"/>
                    <a:pt x="3224696" y="3686976"/>
                  </a:cubicBezTo>
                  <a:cubicBezTo>
                    <a:pt x="3224764" y="3686840"/>
                    <a:pt x="3224899" y="3686773"/>
                    <a:pt x="3224967" y="3686569"/>
                  </a:cubicBezTo>
                  <a:cubicBezTo>
                    <a:pt x="3225712" y="3684199"/>
                    <a:pt x="3227743" y="3677699"/>
                    <a:pt x="3225441" y="3676616"/>
                  </a:cubicBezTo>
                  <a:cubicBezTo>
                    <a:pt x="3223071" y="3675532"/>
                    <a:pt x="3217180" y="3679459"/>
                    <a:pt x="3215081" y="3681220"/>
                  </a:cubicBezTo>
                  <a:cubicBezTo>
                    <a:pt x="3214403" y="3681762"/>
                    <a:pt x="3213794" y="3682236"/>
                    <a:pt x="3213252" y="3682574"/>
                  </a:cubicBezTo>
                  <a:cubicBezTo>
                    <a:pt x="3214200" y="3675600"/>
                    <a:pt x="3211221" y="3665781"/>
                    <a:pt x="3215283" y="3662260"/>
                  </a:cubicBezTo>
                  <a:cubicBezTo>
                    <a:pt x="3219550" y="3658468"/>
                    <a:pt x="3225983" y="3658400"/>
                    <a:pt x="3231874" y="3655421"/>
                  </a:cubicBezTo>
                  <a:cubicBezTo>
                    <a:pt x="3233228" y="3657317"/>
                    <a:pt x="3236478" y="3660161"/>
                    <a:pt x="3238239" y="3661854"/>
                  </a:cubicBezTo>
                  <a:lnTo>
                    <a:pt x="3238171" y="3661922"/>
                  </a:lnTo>
                  <a:lnTo>
                    <a:pt x="3238171" y="3661854"/>
                  </a:lnTo>
                  <a:cubicBezTo>
                    <a:pt x="3237968" y="3661718"/>
                    <a:pt x="3237765" y="3661989"/>
                    <a:pt x="3237562" y="3662395"/>
                  </a:cubicBezTo>
                  <a:cubicBezTo>
                    <a:pt x="3236682" y="3661176"/>
                    <a:pt x="3235869" y="3660025"/>
                    <a:pt x="3235259" y="3660161"/>
                  </a:cubicBezTo>
                  <a:cubicBezTo>
                    <a:pt x="3234379" y="3660296"/>
                    <a:pt x="3236004" y="3661650"/>
                    <a:pt x="3237494" y="3662599"/>
                  </a:cubicBezTo>
                  <a:cubicBezTo>
                    <a:pt x="3237426" y="3662666"/>
                    <a:pt x="3237426" y="3662734"/>
                    <a:pt x="3237358" y="3662801"/>
                  </a:cubicBezTo>
                  <a:cubicBezTo>
                    <a:pt x="3235666" y="3664901"/>
                    <a:pt x="3233837" y="3668760"/>
                    <a:pt x="3233092" y="3671266"/>
                  </a:cubicBezTo>
                  <a:cubicBezTo>
                    <a:pt x="3232686" y="3671943"/>
                    <a:pt x="3232280" y="3672620"/>
                    <a:pt x="3231941" y="3673298"/>
                  </a:cubicBezTo>
                  <a:cubicBezTo>
                    <a:pt x="3232009" y="3673433"/>
                    <a:pt x="3232077" y="3673568"/>
                    <a:pt x="3232077" y="3673704"/>
                  </a:cubicBezTo>
                  <a:cubicBezTo>
                    <a:pt x="3232280" y="3673636"/>
                    <a:pt x="3232551" y="3673636"/>
                    <a:pt x="3232890" y="3673568"/>
                  </a:cubicBezTo>
                  <a:cubicBezTo>
                    <a:pt x="3233702" y="3674923"/>
                    <a:pt x="3239458" y="3677902"/>
                    <a:pt x="3243250" y="3678173"/>
                  </a:cubicBezTo>
                  <a:cubicBezTo>
                    <a:pt x="3247245" y="3678444"/>
                    <a:pt x="3251714" y="3682845"/>
                    <a:pt x="3255032" y="3682303"/>
                  </a:cubicBezTo>
                  <a:cubicBezTo>
                    <a:pt x="3256048" y="3682100"/>
                    <a:pt x="3256996" y="3680543"/>
                    <a:pt x="3257876" y="3678444"/>
                  </a:cubicBezTo>
                  <a:cubicBezTo>
                    <a:pt x="3259366" y="3679256"/>
                    <a:pt x="3260652" y="3679459"/>
                    <a:pt x="3262955" y="3678985"/>
                  </a:cubicBezTo>
                  <a:cubicBezTo>
                    <a:pt x="3264241" y="3678715"/>
                    <a:pt x="3265257" y="3679189"/>
                    <a:pt x="3266205" y="3679527"/>
                  </a:cubicBezTo>
                  <a:cubicBezTo>
                    <a:pt x="3265460" y="3679866"/>
                    <a:pt x="3264648" y="3680340"/>
                    <a:pt x="3263767" y="3681017"/>
                  </a:cubicBezTo>
                  <a:cubicBezTo>
                    <a:pt x="3259975" y="3683658"/>
                    <a:pt x="3260314" y="3689346"/>
                    <a:pt x="3255371" y="3688940"/>
                  </a:cubicBezTo>
                  <a:cubicBezTo>
                    <a:pt x="3250427" y="3688533"/>
                    <a:pt x="3249344" y="3682777"/>
                    <a:pt x="3244198" y="3679392"/>
                  </a:cubicBezTo>
                  <a:cubicBezTo>
                    <a:pt x="3239051" y="3676006"/>
                    <a:pt x="3237900" y="3684132"/>
                    <a:pt x="3232957" y="3687517"/>
                  </a:cubicBezTo>
                  <a:cubicBezTo>
                    <a:pt x="3228014" y="3690903"/>
                    <a:pt x="3232144" y="3691039"/>
                    <a:pt x="3231941" y="3695982"/>
                  </a:cubicBezTo>
                  <a:cubicBezTo>
                    <a:pt x="3231738" y="3700857"/>
                    <a:pt x="3227540" y="3693679"/>
                    <a:pt x="3224696" y="3692528"/>
                  </a:cubicBezTo>
                  <a:cubicBezTo>
                    <a:pt x="3221784" y="3691513"/>
                    <a:pt x="3215961" y="3704311"/>
                    <a:pt x="3212575" y="3706003"/>
                  </a:cubicBezTo>
                  <a:close/>
                  <a:moveTo>
                    <a:pt x="3265122" y="4740207"/>
                  </a:moveTo>
                  <a:cubicBezTo>
                    <a:pt x="3263632" y="4743593"/>
                    <a:pt x="3262142" y="4743254"/>
                    <a:pt x="3261736" y="4746979"/>
                  </a:cubicBezTo>
                  <a:cubicBezTo>
                    <a:pt x="3261330" y="4750771"/>
                    <a:pt x="3262819" y="4759167"/>
                    <a:pt x="3258621" y="4762959"/>
                  </a:cubicBezTo>
                  <a:cubicBezTo>
                    <a:pt x="3256251" y="4765058"/>
                    <a:pt x="3247380" y="4767361"/>
                    <a:pt x="3247245" y="4767293"/>
                  </a:cubicBezTo>
                  <a:cubicBezTo>
                    <a:pt x="3247313" y="4767361"/>
                    <a:pt x="3250969" y="4761131"/>
                    <a:pt x="3252391" y="4758964"/>
                  </a:cubicBezTo>
                  <a:cubicBezTo>
                    <a:pt x="3250698" y="4760386"/>
                    <a:pt x="3245552" y="4762282"/>
                    <a:pt x="3242369" y="4765126"/>
                  </a:cubicBezTo>
                  <a:cubicBezTo>
                    <a:pt x="3238577" y="4768512"/>
                    <a:pt x="3241083" y="4774403"/>
                    <a:pt x="3239187" y="4775554"/>
                  </a:cubicBezTo>
                  <a:cubicBezTo>
                    <a:pt x="3237562" y="4776502"/>
                    <a:pt x="3230790" y="4771694"/>
                    <a:pt x="3225306" y="4773252"/>
                  </a:cubicBezTo>
                  <a:cubicBezTo>
                    <a:pt x="3223342" y="4771356"/>
                    <a:pt x="3219888" y="4770137"/>
                    <a:pt x="3220091" y="4767970"/>
                  </a:cubicBezTo>
                  <a:cubicBezTo>
                    <a:pt x="3220498" y="4764584"/>
                    <a:pt x="3228556" y="4767361"/>
                    <a:pt x="3231264" y="4765871"/>
                  </a:cubicBezTo>
                  <a:cubicBezTo>
                    <a:pt x="3233905" y="4764381"/>
                    <a:pt x="3228691" y="4753885"/>
                    <a:pt x="3230587" y="4751989"/>
                  </a:cubicBezTo>
                  <a:cubicBezTo>
                    <a:pt x="3232483" y="4750093"/>
                    <a:pt x="3242640" y="4752260"/>
                    <a:pt x="3244536" y="4748468"/>
                  </a:cubicBezTo>
                  <a:cubicBezTo>
                    <a:pt x="3246432" y="4744676"/>
                    <a:pt x="3239796" y="4740139"/>
                    <a:pt x="3242437" y="4735603"/>
                  </a:cubicBezTo>
                  <a:cubicBezTo>
                    <a:pt x="3245078" y="4731065"/>
                    <a:pt x="3252798" y="4729034"/>
                    <a:pt x="3256590" y="4726055"/>
                  </a:cubicBezTo>
                  <a:cubicBezTo>
                    <a:pt x="3260382" y="4723007"/>
                    <a:pt x="3269523" y="4726867"/>
                    <a:pt x="3269523" y="4731404"/>
                  </a:cubicBezTo>
                  <a:cubicBezTo>
                    <a:pt x="3269591" y="4735941"/>
                    <a:pt x="3266679" y="4736821"/>
                    <a:pt x="3265122" y="474020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586786F5-6E96-6BDD-4FE4-1C6052EF7D43}"/>
                </a:ext>
              </a:extLst>
            </p:cNvPr>
            <p:cNvSpPr/>
            <p:nvPr/>
          </p:nvSpPr>
          <p:spPr bwMode="ltGray">
            <a:xfrm>
              <a:off x="8433379" y="3509329"/>
              <a:ext cx="270" cy="203"/>
            </a:xfrm>
            <a:custGeom>
              <a:avLst/>
              <a:gdLst>
                <a:gd name="connsiteX0" fmla="*/ 0 w 270"/>
                <a:gd name="connsiteY0" fmla="*/ 0 h 203"/>
                <a:gd name="connsiteX1" fmla="*/ 0 w 270"/>
                <a:gd name="connsiteY1" fmla="*/ 203 h 203"/>
                <a:gd name="connsiteX2" fmla="*/ 271 w 270"/>
                <a:gd name="connsiteY2" fmla="*/ 203 h 203"/>
                <a:gd name="connsiteX3" fmla="*/ 0 w 270"/>
                <a:gd name="connsiteY3" fmla="*/ 0 h 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" h="203">
                  <a:moveTo>
                    <a:pt x="0" y="0"/>
                  </a:moveTo>
                  <a:cubicBezTo>
                    <a:pt x="0" y="68"/>
                    <a:pt x="0" y="135"/>
                    <a:pt x="0" y="203"/>
                  </a:cubicBezTo>
                  <a:cubicBezTo>
                    <a:pt x="68" y="203"/>
                    <a:pt x="203" y="203"/>
                    <a:pt x="271" y="203"/>
                  </a:cubicBezTo>
                  <a:cubicBezTo>
                    <a:pt x="203" y="135"/>
                    <a:pt x="68" y="0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2C61E316-AD48-443E-D301-3E9603429235}"/>
                </a:ext>
              </a:extLst>
            </p:cNvPr>
            <p:cNvSpPr/>
            <p:nvPr/>
          </p:nvSpPr>
          <p:spPr bwMode="ltGray">
            <a:xfrm>
              <a:off x="10270349" y="3192560"/>
              <a:ext cx="2886" cy="2624"/>
            </a:xfrm>
            <a:custGeom>
              <a:avLst/>
              <a:gdLst>
                <a:gd name="connsiteX0" fmla="*/ 667 w 2886"/>
                <a:gd name="connsiteY0" fmla="*/ 1896 h 2624"/>
                <a:gd name="connsiteX1" fmla="*/ 2630 w 2886"/>
                <a:gd name="connsiteY1" fmla="*/ 0 h 2624"/>
                <a:gd name="connsiteX2" fmla="*/ 667 w 2886"/>
                <a:gd name="connsiteY2" fmla="*/ 1896 h 2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6" h="2624">
                  <a:moveTo>
                    <a:pt x="667" y="1896"/>
                  </a:moveTo>
                  <a:cubicBezTo>
                    <a:pt x="-1974" y="3453"/>
                    <a:pt x="4188" y="2370"/>
                    <a:pt x="2630" y="0"/>
                  </a:cubicBezTo>
                  <a:cubicBezTo>
                    <a:pt x="1886" y="813"/>
                    <a:pt x="1140" y="1557"/>
                    <a:pt x="667" y="189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569E2F8-3829-80B4-AD00-221938E20626}"/>
                </a:ext>
              </a:extLst>
            </p:cNvPr>
            <p:cNvSpPr/>
            <p:nvPr/>
          </p:nvSpPr>
          <p:spPr bwMode="ltGray">
            <a:xfrm>
              <a:off x="10186373" y="3197233"/>
              <a:ext cx="1083" cy="1354"/>
            </a:xfrm>
            <a:custGeom>
              <a:avLst/>
              <a:gdLst>
                <a:gd name="connsiteX0" fmla="*/ 1083 w 1083"/>
                <a:gd name="connsiteY0" fmla="*/ 1016 h 1354"/>
                <a:gd name="connsiteX1" fmla="*/ 203 w 1083"/>
                <a:gd name="connsiteY1" fmla="*/ 0 h 1354"/>
                <a:gd name="connsiteX2" fmla="*/ 0 w 1083"/>
                <a:gd name="connsiteY2" fmla="*/ 1354 h 1354"/>
                <a:gd name="connsiteX3" fmla="*/ 1083 w 1083"/>
                <a:gd name="connsiteY3" fmla="*/ 1016 h 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3" h="1354">
                  <a:moveTo>
                    <a:pt x="1083" y="1016"/>
                  </a:moveTo>
                  <a:cubicBezTo>
                    <a:pt x="813" y="745"/>
                    <a:pt x="474" y="338"/>
                    <a:pt x="203" y="0"/>
                  </a:cubicBezTo>
                  <a:cubicBezTo>
                    <a:pt x="135" y="406"/>
                    <a:pt x="67" y="880"/>
                    <a:pt x="0" y="1354"/>
                  </a:cubicBezTo>
                  <a:cubicBezTo>
                    <a:pt x="541" y="1287"/>
                    <a:pt x="948" y="1151"/>
                    <a:pt x="1083" y="101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A44C851-08B8-D1E6-AD47-F6A534DB00E6}"/>
                </a:ext>
              </a:extLst>
            </p:cNvPr>
            <p:cNvSpPr/>
            <p:nvPr/>
          </p:nvSpPr>
          <p:spPr bwMode="ltGray">
            <a:xfrm>
              <a:off x="10250362" y="4205556"/>
              <a:ext cx="7411" cy="3820"/>
            </a:xfrm>
            <a:custGeom>
              <a:avLst/>
              <a:gdLst>
                <a:gd name="connsiteX0" fmla="*/ 0 w 7411"/>
                <a:gd name="connsiteY0" fmla="*/ 149 h 3820"/>
                <a:gd name="connsiteX1" fmla="*/ 1490 w 7411"/>
                <a:gd name="connsiteY1" fmla="*/ 2180 h 3820"/>
                <a:gd name="connsiteX2" fmla="*/ 0 w 7411"/>
                <a:gd name="connsiteY2" fmla="*/ 149 h 3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11" h="3820">
                  <a:moveTo>
                    <a:pt x="0" y="149"/>
                  </a:moveTo>
                  <a:cubicBezTo>
                    <a:pt x="474" y="894"/>
                    <a:pt x="948" y="1571"/>
                    <a:pt x="1490" y="2180"/>
                  </a:cubicBezTo>
                  <a:cubicBezTo>
                    <a:pt x="6365" y="7259"/>
                    <a:pt x="12595" y="-1205"/>
                    <a:pt x="0" y="14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19017059-8E67-E869-32C6-4B299590E546}"/>
                </a:ext>
              </a:extLst>
            </p:cNvPr>
            <p:cNvSpPr/>
            <p:nvPr/>
          </p:nvSpPr>
          <p:spPr bwMode="ltGray">
            <a:xfrm>
              <a:off x="10899635" y="6631786"/>
              <a:ext cx="8641" cy="2679"/>
            </a:xfrm>
            <a:custGeom>
              <a:avLst/>
              <a:gdLst>
                <a:gd name="connsiteX0" fmla="*/ 1667 w 8641"/>
                <a:gd name="connsiteY0" fmla="*/ 1212 h 2679"/>
                <a:gd name="connsiteX1" fmla="*/ 4714 w 8641"/>
                <a:gd name="connsiteY1" fmla="*/ 1889 h 2679"/>
                <a:gd name="connsiteX2" fmla="*/ 8642 w 8641"/>
                <a:gd name="connsiteY2" fmla="*/ 467 h 2679"/>
                <a:gd name="connsiteX3" fmla="*/ 1667 w 8641"/>
                <a:gd name="connsiteY3" fmla="*/ 1212 h 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1" h="2679">
                  <a:moveTo>
                    <a:pt x="1667" y="1212"/>
                  </a:moveTo>
                  <a:cubicBezTo>
                    <a:pt x="-2328" y="4056"/>
                    <a:pt x="1734" y="1889"/>
                    <a:pt x="4714" y="1889"/>
                  </a:cubicBezTo>
                  <a:cubicBezTo>
                    <a:pt x="5865" y="1889"/>
                    <a:pt x="7219" y="1280"/>
                    <a:pt x="8642" y="467"/>
                  </a:cubicBezTo>
                  <a:cubicBezTo>
                    <a:pt x="6475" y="-7"/>
                    <a:pt x="4105" y="-548"/>
                    <a:pt x="1667" y="121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6EAE949-38C4-41E9-64E9-C964FC80EB38}"/>
                </a:ext>
              </a:extLst>
            </p:cNvPr>
            <p:cNvSpPr/>
            <p:nvPr/>
          </p:nvSpPr>
          <p:spPr bwMode="ltGray">
            <a:xfrm>
              <a:off x="10908277" y="6629816"/>
              <a:ext cx="4740" cy="2731"/>
            </a:xfrm>
            <a:custGeom>
              <a:avLst/>
              <a:gdLst>
                <a:gd name="connsiteX0" fmla="*/ 3656 w 4740"/>
                <a:gd name="connsiteY0" fmla="*/ 2573 h 2731"/>
                <a:gd name="connsiteX1" fmla="*/ 3792 w 4740"/>
                <a:gd name="connsiteY1" fmla="*/ 0 h 2731"/>
                <a:gd name="connsiteX2" fmla="*/ 0 w 4740"/>
                <a:gd name="connsiteY2" fmla="*/ 2370 h 2731"/>
                <a:gd name="connsiteX3" fmla="*/ 3656 w 4740"/>
                <a:gd name="connsiteY3" fmla="*/ 2573 h 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0" h="2731">
                  <a:moveTo>
                    <a:pt x="3656" y="2573"/>
                  </a:moveTo>
                  <a:cubicBezTo>
                    <a:pt x="5079" y="2167"/>
                    <a:pt x="5079" y="948"/>
                    <a:pt x="3792" y="0"/>
                  </a:cubicBezTo>
                  <a:cubicBezTo>
                    <a:pt x="2505" y="813"/>
                    <a:pt x="1219" y="1693"/>
                    <a:pt x="0" y="2370"/>
                  </a:cubicBezTo>
                  <a:cubicBezTo>
                    <a:pt x="1287" y="2641"/>
                    <a:pt x="2505" y="2912"/>
                    <a:pt x="3656" y="257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453007B-DFDA-C941-8C49-7A4445AAF81C}"/>
                </a:ext>
              </a:extLst>
            </p:cNvPr>
            <p:cNvSpPr/>
            <p:nvPr/>
          </p:nvSpPr>
          <p:spPr bwMode="ltGray">
            <a:xfrm>
              <a:off x="10337397" y="8011232"/>
              <a:ext cx="9526" cy="5619"/>
            </a:xfrm>
            <a:custGeom>
              <a:avLst/>
              <a:gdLst>
                <a:gd name="connsiteX0" fmla="*/ 521 w 9526"/>
                <a:gd name="connsiteY0" fmla="*/ 1449 h 5619"/>
                <a:gd name="connsiteX1" fmla="*/ 5532 w 9526"/>
                <a:gd name="connsiteY1" fmla="*/ 3684 h 5619"/>
                <a:gd name="connsiteX2" fmla="*/ 7834 w 9526"/>
                <a:gd name="connsiteY2" fmla="*/ 908 h 5619"/>
                <a:gd name="connsiteX3" fmla="*/ 9527 w 9526"/>
                <a:gd name="connsiteY3" fmla="*/ 230 h 5619"/>
                <a:gd name="connsiteX4" fmla="*/ 521 w 9526"/>
                <a:gd name="connsiteY4" fmla="*/ 1449 h 5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6" h="5619">
                  <a:moveTo>
                    <a:pt x="521" y="1449"/>
                  </a:moveTo>
                  <a:cubicBezTo>
                    <a:pt x="-2323" y="4090"/>
                    <a:pt x="7495" y="8017"/>
                    <a:pt x="5532" y="3684"/>
                  </a:cubicBezTo>
                  <a:cubicBezTo>
                    <a:pt x="3636" y="-649"/>
                    <a:pt x="1537" y="2465"/>
                    <a:pt x="7834" y="908"/>
                  </a:cubicBezTo>
                  <a:cubicBezTo>
                    <a:pt x="8579" y="705"/>
                    <a:pt x="9121" y="501"/>
                    <a:pt x="9527" y="230"/>
                  </a:cubicBezTo>
                  <a:cubicBezTo>
                    <a:pt x="5938" y="230"/>
                    <a:pt x="2959" y="-785"/>
                    <a:pt x="521" y="144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5E78A4A6-045B-93D0-2D35-081E3571CC96}"/>
                </a:ext>
              </a:extLst>
            </p:cNvPr>
            <p:cNvSpPr/>
            <p:nvPr/>
          </p:nvSpPr>
          <p:spPr bwMode="ltGray">
            <a:xfrm>
              <a:off x="10644393" y="6996969"/>
              <a:ext cx="292" cy="2228"/>
            </a:xfrm>
            <a:custGeom>
              <a:avLst/>
              <a:gdLst>
                <a:gd name="connsiteX0" fmla="*/ 0 w 292"/>
                <a:gd name="connsiteY0" fmla="*/ 1619 h 2228"/>
                <a:gd name="connsiteX1" fmla="*/ 68 w 292"/>
                <a:gd name="connsiteY1" fmla="*/ 2229 h 2228"/>
                <a:gd name="connsiteX2" fmla="*/ 0 w 292"/>
                <a:gd name="connsiteY2" fmla="*/ 1619 h 2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" h="2228">
                  <a:moveTo>
                    <a:pt x="0" y="1619"/>
                  </a:moveTo>
                  <a:cubicBezTo>
                    <a:pt x="0" y="1822"/>
                    <a:pt x="68" y="2025"/>
                    <a:pt x="68" y="2229"/>
                  </a:cubicBezTo>
                  <a:cubicBezTo>
                    <a:pt x="610" y="333"/>
                    <a:pt x="0" y="-1360"/>
                    <a:pt x="0" y="16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9F4F5B96-5F8A-ECF3-5810-A7CC8080D956}"/>
                </a:ext>
              </a:extLst>
            </p:cNvPr>
            <p:cNvSpPr/>
            <p:nvPr/>
          </p:nvSpPr>
          <p:spPr bwMode="ltGray">
            <a:xfrm>
              <a:off x="10683464" y="6924631"/>
              <a:ext cx="12933" cy="1638"/>
            </a:xfrm>
            <a:custGeom>
              <a:avLst/>
              <a:gdLst>
                <a:gd name="connsiteX0" fmla="*/ 0 w 12933"/>
                <a:gd name="connsiteY0" fmla="*/ 1638 h 1638"/>
                <a:gd name="connsiteX1" fmla="*/ 12934 w 12933"/>
                <a:gd name="connsiteY1" fmla="*/ 1164 h 1638"/>
                <a:gd name="connsiteX2" fmla="*/ 0 w 12933"/>
                <a:gd name="connsiteY2" fmla="*/ 1638 h 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33" h="1638">
                  <a:moveTo>
                    <a:pt x="0" y="1638"/>
                  </a:moveTo>
                  <a:cubicBezTo>
                    <a:pt x="-68" y="1638"/>
                    <a:pt x="12934" y="1096"/>
                    <a:pt x="12934" y="1164"/>
                  </a:cubicBezTo>
                  <a:cubicBezTo>
                    <a:pt x="12934" y="1164"/>
                    <a:pt x="3589" y="-1747"/>
                    <a:pt x="0" y="163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06CA51E-08A1-5C06-7313-4763E8D239A0}"/>
                </a:ext>
              </a:extLst>
            </p:cNvPr>
            <p:cNvSpPr/>
            <p:nvPr/>
          </p:nvSpPr>
          <p:spPr bwMode="ltGray">
            <a:xfrm>
              <a:off x="9316173" y="5884427"/>
              <a:ext cx="2568" cy="2800"/>
            </a:xfrm>
            <a:custGeom>
              <a:avLst/>
              <a:gdLst>
                <a:gd name="connsiteX0" fmla="*/ 813 w 2568"/>
                <a:gd name="connsiteY0" fmla="*/ 732 h 2800"/>
                <a:gd name="connsiteX1" fmla="*/ 0 w 2568"/>
                <a:gd name="connsiteY1" fmla="*/ 1680 h 2800"/>
                <a:gd name="connsiteX2" fmla="*/ 474 w 2568"/>
                <a:gd name="connsiteY2" fmla="*/ 2425 h 2800"/>
                <a:gd name="connsiteX3" fmla="*/ 813 w 2568"/>
                <a:gd name="connsiteY3" fmla="*/ 732 h 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8" h="2800">
                  <a:moveTo>
                    <a:pt x="813" y="732"/>
                  </a:moveTo>
                  <a:cubicBezTo>
                    <a:pt x="474" y="1002"/>
                    <a:pt x="203" y="1341"/>
                    <a:pt x="0" y="1680"/>
                  </a:cubicBezTo>
                  <a:cubicBezTo>
                    <a:pt x="135" y="1883"/>
                    <a:pt x="338" y="2154"/>
                    <a:pt x="474" y="2425"/>
                  </a:cubicBezTo>
                  <a:cubicBezTo>
                    <a:pt x="1896" y="4388"/>
                    <a:pt x="4198" y="-2112"/>
                    <a:pt x="813" y="73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0CD94E0-DAE3-A390-85A0-582241C68D80}"/>
                </a:ext>
              </a:extLst>
            </p:cNvPr>
            <p:cNvSpPr/>
            <p:nvPr/>
          </p:nvSpPr>
          <p:spPr bwMode="ltGray">
            <a:xfrm>
              <a:off x="9302257" y="5858412"/>
              <a:ext cx="509" cy="469"/>
            </a:xfrm>
            <a:custGeom>
              <a:avLst/>
              <a:gdLst>
                <a:gd name="connsiteX0" fmla="*/ 509 w 509"/>
                <a:gd name="connsiteY0" fmla="*/ 0 h 469"/>
                <a:gd name="connsiteX1" fmla="*/ 509 w 509"/>
                <a:gd name="connsiteY1" fmla="*/ 0 h 469"/>
                <a:gd name="connsiteX2" fmla="*/ 509 w 509"/>
                <a:gd name="connsiteY2" fmla="*/ 0 h 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9" h="469">
                  <a:moveTo>
                    <a:pt x="509" y="0"/>
                  </a:moveTo>
                  <a:cubicBezTo>
                    <a:pt x="-100" y="406"/>
                    <a:pt x="-236" y="813"/>
                    <a:pt x="509" y="0"/>
                  </a:cubicBezTo>
                  <a:lnTo>
                    <a:pt x="509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C7A066C0-9DF6-E2F1-B719-0D61B1A89717}"/>
                </a:ext>
              </a:extLst>
            </p:cNvPr>
            <p:cNvSpPr/>
            <p:nvPr/>
          </p:nvSpPr>
          <p:spPr bwMode="ltGray">
            <a:xfrm>
              <a:off x="9301404" y="5880825"/>
              <a:ext cx="2309" cy="3928"/>
            </a:xfrm>
            <a:custGeom>
              <a:avLst/>
              <a:gdLst>
                <a:gd name="connsiteX0" fmla="*/ 278 w 2309"/>
                <a:gd name="connsiteY0" fmla="*/ 3725 h 3928"/>
                <a:gd name="connsiteX1" fmla="*/ 2310 w 2309"/>
                <a:gd name="connsiteY1" fmla="*/ 0 h 3928"/>
                <a:gd name="connsiteX2" fmla="*/ 278 w 2309"/>
                <a:gd name="connsiteY2" fmla="*/ 3725 h 3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" h="3928">
                  <a:moveTo>
                    <a:pt x="278" y="3725"/>
                  </a:moveTo>
                  <a:cubicBezTo>
                    <a:pt x="1158" y="4605"/>
                    <a:pt x="1836" y="2505"/>
                    <a:pt x="2310" y="0"/>
                  </a:cubicBezTo>
                  <a:cubicBezTo>
                    <a:pt x="752" y="1422"/>
                    <a:pt x="-602" y="2777"/>
                    <a:pt x="278" y="372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1AD4FDB-B455-9CD3-4E0B-A353B68DEF0D}"/>
                </a:ext>
              </a:extLst>
            </p:cNvPr>
            <p:cNvSpPr/>
            <p:nvPr/>
          </p:nvSpPr>
          <p:spPr bwMode="ltGray">
            <a:xfrm>
              <a:off x="9303714" y="5874792"/>
              <a:ext cx="1317" cy="6032"/>
            </a:xfrm>
            <a:custGeom>
              <a:avLst/>
              <a:gdLst>
                <a:gd name="connsiteX0" fmla="*/ 1151 w 1317"/>
                <a:gd name="connsiteY0" fmla="*/ 210 h 6032"/>
                <a:gd name="connsiteX1" fmla="*/ 0 w 1317"/>
                <a:gd name="connsiteY1" fmla="*/ 6033 h 6032"/>
                <a:gd name="connsiteX2" fmla="*/ 745 w 1317"/>
                <a:gd name="connsiteY2" fmla="*/ 5288 h 6032"/>
                <a:gd name="connsiteX3" fmla="*/ 1151 w 1317"/>
                <a:gd name="connsiteY3" fmla="*/ 3731 h 6032"/>
                <a:gd name="connsiteX4" fmla="*/ 1151 w 1317"/>
                <a:gd name="connsiteY4" fmla="*/ 210 h 6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7" h="6032">
                  <a:moveTo>
                    <a:pt x="1151" y="210"/>
                  </a:moveTo>
                  <a:cubicBezTo>
                    <a:pt x="813" y="1022"/>
                    <a:pt x="474" y="3663"/>
                    <a:pt x="0" y="6033"/>
                  </a:cubicBezTo>
                  <a:cubicBezTo>
                    <a:pt x="271" y="5762"/>
                    <a:pt x="542" y="5559"/>
                    <a:pt x="745" y="5288"/>
                  </a:cubicBezTo>
                  <a:cubicBezTo>
                    <a:pt x="880" y="4679"/>
                    <a:pt x="1016" y="4205"/>
                    <a:pt x="1151" y="3731"/>
                  </a:cubicBezTo>
                  <a:cubicBezTo>
                    <a:pt x="1219" y="1361"/>
                    <a:pt x="1490" y="-671"/>
                    <a:pt x="1151" y="21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C4901E5-B329-DC7C-CFE7-C919EDEBD1F6}"/>
                </a:ext>
              </a:extLst>
            </p:cNvPr>
            <p:cNvSpPr/>
            <p:nvPr/>
          </p:nvSpPr>
          <p:spPr bwMode="ltGray">
            <a:xfrm>
              <a:off x="9332290" y="5868492"/>
              <a:ext cx="9973" cy="23597"/>
            </a:xfrm>
            <a:custGeom>
              <a:avLst/>
              <a:gdLst>
                <a:gd name="connsiteX0" fmla="*/ 2911 w 9973"/>
                <a:gd name="connsiteY0" fmla="*/ 145 h 23597"/>
                <a:gd name="connsiteX1" fmla="*/ 2301 w 9973"/>
                <a:gd name="connsiteY1" fmla="*/ 23574 h 23597"/>
                <a:gd name="connsiteX2" fmla="*/ 6838 w 9973"/>
                <a:gd name="connsiteY2" fmla="*/ 11589 h 23597"/>
                <a:gd name="connsiteX3" fmla="*/ 2911 w 9973"/>
                <a:gd name="connsiteY3" fmla="*/ 145 h 23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73" h="23597">
                  <a:moveTo>
                    <a:pt x="2911" y="145"/>
                  </a:moveTo>
                  <a:cubicBezTo>
                    <a:pt x="-610" y="551"/>
                    <a:pt x="-1085" y="22965"/>
                    <a:pt x="2301" y="23574"/>
                  </a:cubicBezTo>
                  <a:cubicBezTo>
                    <a:pt x="5755" y="24116"/>
                    <a:pt x="5416" y="14975"/>
                    <a:pt x="6838" y="11589"/>
                  </a:cubicBezTo>
                  <a:cubicBezTo>
                    <a:pt x="8328" y="8135"/>
                    <a:pt x="14896" y="-1277"/>
                    <a:pt x="2911" y="14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81146D6-ECD6-98FA-E28F-8C637E3A0878}"/>
                </a:ext>
              </a:extLst>
            </p:cNvPr>
            <p:cNvSpPr/>
            <p:nvPr/>
          </p:nvSpPr>
          <p:spPr bwMode="ltGray">
            <a:xfrm>
              <a:off x="9302766" y="5854666"/>
              <a:ext cx="19995" cy="40521"/>
            </a:xfrm>
            <a:custGeom>
              <a:avLst/>
              <a:gdLst>
                <a:gd name="connsiteX0" fmla="*/ 19096 w 19995"/>
                <a:gd name="connsiteY0" fmla="*/ 15325 h 40521"/>
                <a:gd name="connsiteX1" fmla="*/ 17064 w 19995"/>
                <a:gd name="connsiteY1" fmla="*/ 11601 h 40521"/>
                <a:gd name="connsiteX2" fmla="*/ 18621 w 19995"/>
                <a:gd name="connsiteY2" fmla="*/ 8012 h 40521"/>
                <a:gd name="connsiteX3" fmla="*/ 3250 w 19995"/>
                <a:gd name="connsiteY3" fmla="*/ 3001 h 40521"/>
                <a:gd name="connsiteX4" fmla="*/ 542 w 19995"/>
                <a:gd name="connsiteY4" fmla="*/ 3069 h 40521"/>
                <a:gd name="connsiteX5" fmla="*/ 0 w 19995"/>
                <a:gd name="connsiteY5" fmla="*/ 3746 h 40521"/>
                <a:gd name="connsiteX6" fmla="*/ 2031 w 19995"/>
                <a:gd name="connsiteY6" fmla="*/ 3407 h 40521"/>
                <a:gd name="connsiteX7" fmla="*/ 1761 w 19995"/>
                <a:gd name="connsiteY7" fmla="*/ 16679 h 40521"/>
                <a:gd name="connsiteX8" fmla="*/ 4469 w 19995"/>
                <a:gd name="connsiteY8" fmla="*/ 21961 h 40521"/>
                <a:gd name="connsiteX9" fmla="*/ 4469 w 19995"/>
                <a:gd name="connsiteY9" fmla="*/ 21961 h 40521"/>
                <a:gd name="connsiteX10" fmla="*/ 3386 w 19995"/>
                <a:gd name="connsiteY10" fmla="*/ 21622 h 40521"/>
                <a:gd name="connsiteX11" fmla="*/ 2167 w 19995"/>
                <a:gd name="connsiteY11" fmla="*/ 23789 h 40521"/>
                <a:gd name="connsiteX12" fmla="*/ 2167 w 19995"/>
                <a:gd name="connsiteY12" fmla="*/ 24940 h 40521"/>
                <a:gd name="connsiteX13" fmla="*/ 1761 w 19995"/>
                <a:gd name="connsiteY13" fmla="*/ 25347 h 40521"/>
                <a:gd name="connsiteX14" fmla="*/ 2844 w 19995"/>
                <a:gd name="connsiteY14" fmla="*/ 40108 h 40521"/>
                <a:gd name="connsiteX15" fmla="*/ 11105 w 19995"/>
                <a:gd name="connsiteY15" fmla="*/ 37671 h 40521"/>
                <a:gd name="connsiteX16" fmla="*/ 13408 w 19995"/>
                <a:gd name="connsiteY16" fmla="*/ 31441 h 40521"/>
                <a:gd name="connsiteX17" fmla="*/ 8735 w 19995"/>
                <a:gd name="connsiteY17" fmla="*/ 23045 h 40521"/>
                <a:gd name="connsiteX18" fmla="*/ 16455 w 19995"/>
                <a:gd name="connsiteY18" fmla="*/ 12278 h 40521"/>
                <a:gd name="connsiteX19" fmla="*/ 16455 w 19995"/>
                <a:gd name="connsiteY19" fmla="*/ 13361 h 40521"/>
                <a:gd name="connsiteX20" fmla="*/ 19096 w 19995"/>
                <a:gd name="connsiteY20" fmla="*/ 15325 h 4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995" h="40521">
                  <a:moveTo>
                    <a:pt x="19096" y="15325"/>
                  </a:moveTo>
                  <a:cubicBezTo>
                    <a:pt x="18012" y="14783"/>
                    <a:pt x="17335" y="13226"/>
                    <a:pt x="17064" y="11601"/>
                  </a:cubicBezTo>
                  <a:cubicBezTo>
                    <a:pt x="18283" y="10246"/>
                    <a:pt x="19028" y="8960"/>
                    <a:pt x="18621" y="8012"/>
                  </a:cubicBezTo>
                  <a:cubicBezTo>
                    <a:pt x="17200" y="4355"/>
                    <a:pt x="5011" y="8079"/>
                    <a:pt x="3250" y="3001"/>
                  </a:cubicBezTo>
                  <a:cubicBezTo>
                    <a:pt x="1490" y="-2078"/>
                    <a:pt x="2844" y="225"/>
                    <a:pt x="542" y="3069"/>
                  </a:cubicBezTo>
                  <a:cubicBezTo>
                    <a:pt x="271" y="3339"/>
                    <a:pt x="135" y="3543"/>
                    <a:pt x="0" y="3746"/>
                  </a:cubicBezTo>
                  <a:cubicBezTo>
                    <a:pt x="474" y="3407"/>
                    <a:pt x="1219" y="3069"/>
                    <a:pt x="2031" y="3407"/>
                  </a:cubicBezTo>
                  <a:cubicBezTo>
                    <a:pt x="3995" y="4287"/>
                    <a:pt x="6026" y="14106"/>
                    <a:pt x="1761" y="16679"/>
                  </a:cubicBezTo>
                  <a:cubicBezTo>
                    <a:pt x="-2505" y="19253"/>
                    <a:pt x="5620" y="18711"/>
                    <a:pt x="4469" y="21961"/>
                  </a:cubicBezTo>
                  <a:lnTo>
                    <a:pt x="4469" y="21961"/>
                  </a:lnTo>
                  <a:cubicBezTo>
                    <a:pt x="4198" y="21555"/>
                    <a:pt x="3860" y="21284"/>
                    <a:pt x="3386" y="21622"/>
                  </a:cubicBezTo>
                  <a:cubicBezTo>
                    <a:pt x="2912" y="21961"/>
                    <a:pt x="2505" y="22773"/>
                    <a:pt x="2167" y="23789"/>
                  </a:cubicBezTo>
                  <a:cubicBezTo>
                    <a:pt x="2167" y="24196"/>
                    <a:pt x="2167" y="24534"/>
                    <a:pt x="2167" y="24940"/>
                  </a:cubicBezTo>
                  <a:cubicBezTo>
                    <a:pt x="2031" y="25076"/>
                    <a:pt x="1896" y="25211"/>
                    <a:pt x="1761" y="25347"/>
                  </a:cubicBezTo>
                  <a:cubicBezTo>
                    <a:pt x="813" y="30154"/>
                    <a:pt x="1083" y="38009"/>
                    <a:pt x="2844" y="40108"/>
                  </a:cubicBezTo>
                  <a:cubicBezTo>
                    <a:pt x="4401" y="41937"/>
                    <a:pt x="7381" y="37061"/>
                    <a:pt x="11105" y="37671"/>
                  </a:cubicBezTo>
                  <a:cubicBezTo>
                    <a:pt x="14423" y="38145"/>
                    <a:pt x="11579" y="34285"/>
                    <a:pt x="13408" y="31441"/>
                  </a:cubicBezTo>
                  <a:cubicBezTo>
                    <a:pt x="12121" y="29478"/>
                    <a:pt x="10767" y="26837"/>
                    <a:pt x="8735" y="23045"/>
                  </a:cubicBezTo>
                  <a:cubicBezTo>
                    <a:pt x="7178" y="20133"/>
                    <a:pt x="13069" y="15867"/>
                    <a:pt x="16455" y="12278"/>
                  </a:cubicBezTo>
                  <a:cubicBezTo>
                    <a:pt x="16455" y="12616"/>
                    <a:pt x="16455" y="12955"/>
                    <a:pt x="16455" y="13361"/>
                  </a:cubicBezTo>
                  <a:cubicBezTo>
                    <a:pt x="16725" y="17356"/>
                    <a:pt x="22075" y="16747"/>
                    <a:pt x="19096" y="1532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B8F333D-E1B8-D329-103B-9DE4F4417786}"/>
                </a:ext>
              </a:extLst>
            </p:cNvPr>
            <p:cNvSpPr/>
            <p:nvPr/>
          </p:nvSpPr>
          <p:spPr bwMode="ltGray">
            <a:xfrm>
              <a:off x="9352055" y="5881056"/>
              <a:ext cx="13558" cy="18208"/>
            </a:xfrm>
            <a:custGeom>
              <a:avLst/>
              <a:gdLst>
                <a:gd name="connsiteX0" fmla="*/ 75 w 13558"/>
                <a:gd name="connsiteY0" fmla="*/ 649 h 18208"/>
                <a:gd name="connsiteX1" fmla="*/ 7862 w 13558"/>
                <a:gd name="connsiteY1" fmla="*/ 15479 h 18208"/>
                <a:gd name="connsiteX2" fmla="*/ 10841 w 13558"/>
                <a:gd name="connsiteY2" fmla="*/ 18120 h 18208"/>
                <a:gd name="connsiteX3" fmla="*/ 8404 w 13558"/>
                <a:gd name="connsiteY3" fmla="*/ 10806 h 18208"/>
                <a:gd name="connsiteX4" fmla="*/ 12941 w 13558"/>
                <a:gd name="connsiteY4" fmla="*/ 5525 h 18208"/>
                <a:gd name="connsiteX5" fmla="*/ 75 w 13558"/>
                <a:gd name="connsiteY5" fmla="*/ 649 h 18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58" h="18208">
                  <a:moveTo>
                    <a:pt x="75" y="649"/>
                  </a:moveTo>
                  <a:cubicBezTo>
                    <a:pt x="-941" y="3087"/>
                    <a:pt x="8742" y="14937"/>
                    <a:pt x="7862" y="15479"/>
                  </a:cubicBezTo>
                  <a:cubicBezTo>
                    <a:pt x="6982" y="16021"/>
                    <a:pt x="5966" y="18729"/>
                    <a:pt x="10841" y="18120"/>
                  </a:cubicBezTo>
                  <a:cubicBezTo>
                    <a:pt x="15717" y="17578"/>
                    <a:pt x="8945" y="12973"/>
                    <a:pt x="8404" y="10806"/>
                  </a:cubicBezTo>
                  <a:cubicBezTo>
                    <a:pt x="7862" y="8640"/>
                    <a:pt x="15784" y="7488"/>
                    <a:pt x="12941" y="5525"/>
                  </a:cubicBezTo>
                  <a:cubicBezTo>
                    <a:pt x="10096" y="3561"/>
                    <a:pt x="1090" y="-1856"/>
                    <a:pt x="75" y="64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02B257A2-E375-A727-3C18-3AFBC23059FD}"/>
                </a:ext>
              </a:extLst>
            </p:cNvPr>
            <p:cNvSpPr/>
            <p:nvPr/>
          </p:nvSpPr>
          <p:spPr bwMode="ltGray">
            <a:xfrm>
              <a:off x="10028191" y="5417642"/>
              <a:ext cx="3258" cy="11341"/>
            </a:xfrm>
            <a:custGeom>
              <a:avLst/>
              <a:gdLst>
                <a:gd name="connsiteX0" fmla="*/ 2641 w 3258"/>
                <a:gd name="connsiteY0" fmla="*/ 10851 h 11341"/>
                <a:gd name="connsiteX1" fmla="*/ 1896 w 3258"/>
                <a:gd name="connsiteY1" fmla="*/ 85 h 11341"/>
                <a:gd name="connsiteX2" fmla="*/ 0 w 3258"/>
                <a:gd name="connsiteY2" fmla="*/ 7872 h 11341"/>
                <a:gd name="connsiteX3" fmla="*/ 2641 w 3258"/>
                <a:gd name="connsiteY3" fmla="*/ 10851 h 1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8" h="11341">
                  <a:moveTo>
                    <a:pt x="2641" y="10851"/>
                  </a:moveTo>
                  <a:cubicBezTo>
                    <a:pt x="3183" y="8143"/>
                    <a:pt x="3995" y="1168"/>
                    <a:pt x="1896" y="85"/>
                  </a:cubicBezTo>
                  <a:cubicBezTo>
                    <a:pt x="271" y="-728"/>
                    <a:pt x="609" y="4486"/>
                    <a:pt x="0" y="7872"/>
                  </a:cubicBezTo>
                  <a:cubicBezTo>
                    <a:pt x="1354" y="10174"/>
                    <a:pt x="2370" y="12341"/>
                    <a:pt x="2641" y="108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E5F42EF-533B-D15F-30EB-87F10E7BE768}"/>
                </a:ext>
              </a:extLst>
            </p:cNvPr>
            <p:cNvSpPr/>
            <p:nvPr/>
          </p:nvSpPr>
          <p:spPr bwMode="ltGray">
            <a:xfrm>
              <a:off x="10023818" y="5421914"/>
              <a:ext cx="4373" cy="6276"/>
            </a:xfrm>
            <a:custGeom>
              <a:avLst/>
              <a:gdLst>
                <a:gd name="connsiteX0" fmla="*/ 3358 w 4373"/>
                <a:gd name="connsiteY0" fmla="*/ 6104 h 6276"/>
                <a:gd name="connsiteX1" fmla="*/ 4374 w 4373"/>
                <a:gd name="connsiteY1" fmla="*/ 3667 h 6276"/>
                <a:gd name="connsiteX2" fmla="*/ 3087 w 4373"/>
                <a:gd name="connsiteY2" fmla="*/ 1703 h 6276"/>
                <a:gd name="connsiteX3" fmla="*/ 3629 w 4373"/>
                <a:gd name="connsiteY3" fmla="*/ 146 h 6276"/>
                <a:gd name="connsiteX4" fmla="*/ 3087 w 4373"/>
                <a:gd name="connsiteY4" fmla="*/ 1636 h 6276"/>
                <a:gd name="connsiteX5" fmla="*/ 852 w 4373"/>
                <a:gd name="connsiteY5" fmla="*/ 10 h 6276"/>
                <a:gd name="connsiteX6" fmla="*/ 3019 w 4373"/>
                <a:gd name="connsiteY6" fmla="*/ 1771 h 6276"/>
                <a:gd name="connsiteX7" fmla="*/ 3358 w 4373"/>
                <a:gd name="connsiteY7" fmla="*/ 6104 h 6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73" h="6276">
                  <a:moveTo>
                    <a:pt x="3358" y="6104"/>
                  </a:moveTo>
                  <a:cubicBezTo>
                    <a:pt x="3832" y="5698"/>
                    <a:pt x="4170" y="4750"/>
                    <a:pt x="4374" y="3667"/>
                  </a:cubicBezTo>
                  <a:cubicBezTo>
                    <a:pt x="3967" y="2990"/>
                    <a:pt x="3561" y="2313"/>
                    <a:pt x="3087" y="1703"/>
                  </a:cubicBezTo>
                  <a:cubicBezTo>
                    <a:pt x="3425" y="1432"/>
                    <a:pt x="3629" y="1026"/>
                    <a:pt x="3629" y="146"/>
                  </a:cubicBezTo>
                  <a:cubicBezTo>
                    <a:pt x="3629" y="-328"/>
                    <a:pt x="3358" y="484"/>
                    <a:pt x="3087" y="1636"/>
                  </a:cubicBezTo>
                  <a:cubicBezTo>
                    <a:pt x="2410" y="755"/>
                    <a:pt x="1665" y="78"/>
                    <a:pt x="852" y="10"/>
                  </a:cubicBezTo>
                  <a:cubicBezTo>
                    <a:pt x="-1518" y="-193"/>
                    <a:pt x="1665" y="2651"/>
                    <a:pt x="3019" y="1771"/>
                  </a:cubicBezTo>
                  <a:cubicBezTo>
                    <a:pt x="2545" y="3870"/>
                    <a:pt x="2139" y="7053"/>
                    <a:pt x="3358" y="61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3DCF94A0-E01C-7E85-F718-834533F30958}"/>
                </a:ext>
              </a:extLst>
            </p:cNvPr>
            <p:cNvSpPr/>
            <p:nvPr/>
          </p:nvSpPr>
          <p:spPr bwMode="ltGray">
            <a:xfrm>
              <a:off x="10042161" y="5427113"/>
              <a:ext cx="24105" cy="9220"/>
            </a:xfrm>
            <a:custGeom>
              <a:avLst/>
              <a:gdLst>
                <a:gd name="connsiteX0" fmla="*/ 14538 w 24105"/>
                <a:gd name="connsiteY0" fmla="*/ 8422 h 9220"/>
                <a:gd name="connsiteX1" fmla="*/ 22799 w 24105"/>
                <a:gd name="connsiteY1" fmla="*/ 4088 h 9220"/>
                <a:gd name="connsiteX2" fmla="*/ 115 w 24105"/>
                <a:gd name="connsiteY2" fmla="*/ 1379 h 9220"/>
                <a:gd name="connsiteX3" fmla="*/ 12913 w 24105"/>
                <a:gd name="connsiteY3" fmla="*/ 7609 h 9220"/>
                <a:gd name="connsiteX4" fmla="*/ 14538 w 24105"/>
                <a:gd name="connsiteY4" fmla="*/ 8422 h 9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05" h="9220">
                  <a:moveTo>
                    <a:pt x="14538" y="8422"/>
                  </a:moveTo>
                  <a:cubicBezTo>
                    <a:pt x="18127" y="6593"/>
                    <a:pt x="27539" y="7203"/>
                    <a:pt x="22799" y="4088"/>
                  </a:cubicBezTo>
                  <a:cubicBezTo>
                    <a:pt x="18127" y="973"/>
                    <a:pt x="1401" y="-1735"/>
                    <a:pt x="115" y="1379"/>
                  </a:cubicBezTo>
                  <a:cubicBezTo>
                    <a:pt x="-1308" y="4833"/>
                    <a:pt x="10949" y="6796"/>
                    <a:pt x="12913" y="7609"/>
                  </a:cubicBezTo>
                  <a:cubicBezTo>
                    <a:pt x="14944" y="8489"/>
                    <a:pt x="11016" y="10250"/>
                    <a:pt x="14538" y="842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4268EA5-7826-2659-0820-E002013A8E35}"/>
                </a:ext>
              </a:extLst>
            </p:cNvPr>
            <p:cNvSpPr/>
            <p:nvPr/>
          </p:nvSpPr>
          <p:spPr bwMode="ltGray">
            <a:xfrm>
              <a:off x="10075716" y="5427656"/>
              <a:ext cx="12185" cy="17090"/>
            </a:xfrm>
            <a:custGeom>
              <a:avLst/>
              <a:gdLst>
                <a:gd name="connsiteX0" fmla="*/ 5360 w 12185"/>
                <a:gd name="connsiteY0" fmla="*/ 16614 h 17090"/>
                <a:gd name="connsiteX1" fmla="*/ 11387 w 12185"/>
                <a:gd name="connsiteY1" fmla="*/ 17088 h 17090"/>
                <a:gd name="connsiteX2" fmla="*/ 10304 w 12185"/>
                <a:gd name="connsiteY2" fmla="*/ 6728 h 17090"/>
                <a:gd name="connsiteX3" fmla="*/ 756 w 12185"/>
                <a:gd name="connsiteY3" fmla="*/ 160 h 17090"/>
                <a:gd name="connsiteX4" fmla="*/ 6715 w 12185"/>
                <a:gd name="connsiteY4" fmla="*/ 5171 h 17090"/>
                <a:gd name="connsiteX5" fmla="*/ 5360 w 12185"/>
                <a:gd name="connsiteY5" fmla="*/ 16614 h 1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85" h="17090">
                  <a:moveTo>
                    <a:pt x="5360" y="16614"/>
                  </a:moveTo>
                  <a:cubicBezTo>
                    <a:pt x="8340" y="16750"/>
                    <a:pt x="10100" y="16953"/>
                    <a:pt x="11387" y="17088"/>
                  </a:cubicBezTo>
                  <a:cubicBezTo>
                    <a:pt x="12673" y="17224"/>
                    <a:pt x="12471" y="9707"/>
                    <a:pt x="10304" y="6728"/>
                  </a:cubicBezTo>
                  <a:cubicBezTo>
                    <a:pt x="8137" y="3749"/>
                    <a:pt x="4209" y="-924"/>
                    <a:pt x="756" y="160"/>
                  </a:cubicBezTo>
                  <a:cubicBezTo>
                    <a:pt x="-2630" y="1243"/>
                    <a:pt x="6444" y="2801"/>
                    <a:pt x="6715" y="5171"/>
                  </a:cubicBezTo>
                  <a:cubicBezTo>
                    <a:pt x="7256" y="9707"/>
                    <a:pt x="2313" y="16479"/>
                    <a:pt x="5360" y="166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D0F1E62-8CD5-61C5-2D55-6F2D5BE53BF6}"/>
                </a:ext>
              </a:extLst>
            </p:cNvPr>
            <p:cNvSpPr/>
            <p:nvPr/>
          </p:nvSpPr>
          <p:spPr bwMode="ltGray">
            <a:xfrm>
              <a:off x="10210332" y="5473997"/>
              <a:ext cx="10658" cy="10568"/>
            </a:xfrm>
            <a:custGeom>
              <a:avLst/>
              <a:gdLst>
                <a:gd name="connsiteX0" fmla="*/ 485 w 10658"/>
                <a:gd name="connsiteY0" fmla="*/ 8599 h 10568"/>
                <a:gd name="connsiteX1" fmla="*/ 4480 w 10658"/>
                <a:gd name="connsiteY1" fmla="*/ 10428 h 10568"/>
                <a:gd name="connsiteX2" fmla="*/ 10101 w 10658"/>
                <a:gd name="connsiteY2" fmla="*/ 7042 h 10568"/>
                <a:gd name="connsiteX3" fmla="*/ 8340 w 10658"/>
                <a:gd name="connsiteY3" fmla="*/ 0 h 10568"/>
                <a:gd name="connsiteX4" fmla="*/ 485 w 10658"/>
                <a:gd name="connsiteY4" fmla="*/ 8599 h 10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58" h="10568">
                  <a:moveTo>
                    <a:pt x="485" y="8599"/>
                  </a:moveTo>
                  <a:cubicBezTo>
                    <a:pt x="-1479" y="7719"/>
                    <a:pt x="3059" y="11308"/>
                    <a:pt x="4480" y="10428"/>
                  </a:cubicBezTo>
                  <a:cubicBezTo>
                    <a:pt x="5902" y="9548"/>
                    <a:pt x="5835" y="8058"/>
                    <a:pt x="10101" y="7042"/>
                  </a:cubicBezTo>
                  <a:cubicBezTo>
                    <a:pt x="11523" y="6704"/>
                    <a:pt x="9965" y="3386"/>
                    <a:pt x="8340" y="0"/>
                  </a:cubicBezTo>
                  <a:cubicBezTo>
                    <a:pt x="4684" y="1422"/>
                    <a:pt x="2381" y="9412"/>
                    <a:pt x="485" y="859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A274753-BFBB-46D3-5F86-379E6F5F808D}"/>
                </a:ext>
              </a:extLst>
            </p:cNvPr>
            <p:cNvSpPr/>
            <p:nvPr/>
          </p:nvSpPr>
          <p:spPr bwMode="ltGray">
            <a:xfrm>
              <a:off x="10227069" y="5473318"/>
              <a:ext cx="6695" cy="3181"/>
            </a:xfrm>
            <a:custGeom>
              <a:avLst/>
              <a:gdLst>
                <a:gd name="connsiteX0" fmla="*/ 0 w 6695"/>
                <a:gd name="connsiteY0" fmla="*/ 1 h 3181"/>
                <a:gd name="connsiteX1" fmla="*/ 6298 w 6695"/>
                <a:gd name="connsiteY1" fmla="*/ 3116 h 3181"/>
                <a:gd name="connsiteX2" fmla="*/ 0 w 6695"/>
                <a:gd name="connsiteY2" fmla="*/ 1 h 3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95" h="3181">
                  <a:moveTo>
                    <a:pt x="0" y="1"/>
                  </a:moveTo>
                  <a:cubicBezTo>
                    <a:pt x="2844" y="1965"/>
                    <a:pt x="5350" y="3523"/>
                    <a:pt x="6298" y="3116"/>
                  </a:cubicBezTo>
                  <a:cubicBezTo>
                    <a:pt x="8194" y="2236"/>
                    <a:pt x="2844" y="-66"/>
                    <a:pt x="0" y="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720663EB-C72B-7C1B-054C-2601C36FD085}"/>
                </a:ext>
              </a:extLst>
            </p:cNvPr>
            <p:cNvSpPr/>
            <p:nvPr/>
          </p:nvSpPr>
          <p:spPr bwMode="ltGray">
            <a:xfrm>
              <a:off x="10291235" y="5479389"/>
              <a:ext cx="38627" cy="38283"/>
            </a:xfrm>
            <a:custGeom>
              <a:avLst/>
              <a:gdLst>
                <a:gd name="connsiteX0" fmla="*/ 4429 w 38627"/>
                <a:gd name="connsiteY0" fmla="*/ 38284 h 38283"/>
                <a:gd name="connsiteX1" fmla="*/ 18378 w 38627"/>
                <a:gd name="connsiteY1" fmla="*/ 25215 h 38283"/>
                <a:gd name="connsiteX2" fmla="*/ 28061 w 38627"/>
                <a:gd name="connsiteY2" fmla="*/ 33070 h 38283"/>
                <a:gd name="connsiteX3" fmla="*/ 38489 w 38627"/>
                <a:gd name="connsiteY3" fmla="*/ 16209 h 38283"/>
                <a:gd name="connsiteX4" fmla="*/ 35374 w 38627"/>
                <a:gd name="connsiteY4" fmla="*/ 16412 h 38283"/>
                <a:gd name="connsiteX5" fmla="*/ 32530 w 38627"/>
                <a:gd name="connsiteY5" fmla="*/ 5442 h 38283"/>
                <a:gd name="connsiteX6" fmla="*/ 36052 w 38627"/>
                <a:gd name="connsiteY6" fmla="*/ 93 h 38283"/>
                <a:gd name="connsiteX7" fmla="*/ 28129 w 38627"/>
                <a:gd name="connsiteY7" fmla="*/ 2463 h 38283"/>
                <a:gd name="connsiteX8" fmla="*/ 22779 w 38627"/>
                <a:gd name="connsiteY8" fmla="*/ 8286 h 38283"/>
                <a:gd name="connsiteX9" fmla="*/ 13638 w 38627"/>
                <a:gd name="connsiteY9" fmla="*/ 1854 h 38283"/>
                <a:gd name="connsiteX10" fmla="*/ 9236 w 38627"/>
                <a:gd name="connsiteY10" fmla="*/ 8354 h 38283"/>
                <a:gd name="connsiteX11" fmla="*/ 13232 w 38627"/>
                <a:gd name="connsiteY11" fmla="*/ 15329 h 38283"/>
                <a:gd name="connsiteX12" fmla="*/ 6257 w 38627"/>
                <a:gd name="connsiteY12" fmla="*/ 21220 h 38283"/>
                <a:gd name="connsiteX13" fmla="*/ 975 w 38627"/>
                <a:gd name="connsiteY13" fmla="*/ 24944 h 38283"/>
                <a:gd name="connsiteX14" fmla="*/ 4429 w 38627"/>
                <a:gd name="connsiteY14" fmla="*/ 38284 h 38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627" h="38283">
                  <a:moveTo>
                    <a:pt x="4429" y="38284"/>
                  </a:moveTo>
                  <a:cubicBezTo>
                    <a:pt x="9440" y="38284"/>
                    <a:pt x="14925" y="25689"/>
                    <a:pt x="18378" y="25215"/>
                  </a:cubicBezTo>
                  <a:cubicBezTo>
                    <a:pt x="21831" y="24808"/>
                    <a:pt x="24337" y="35507"/>
                    <a:pt x="28061" y="33070"/>
                  </a:cubicBezTo>
                  <a:cubicBezTo>
                    <a:pt x="31785" y="30700"/>
                    <a:pt x="39776" y="19933"/>
                    <a:pt x="38489" y="16209"/>
                  </a:cubicBezTo>
                  <a:cubicBezTo>
                    <a:pt x="37812" y="14313"/>
                    <a:pt x="36390" y="15261"/>
                    <a:pt x="35374" y="16412"/>
                  </a:cubicBezTo>
                  <a:cubicBezTo>
                    <a:pt x="35645" y="13230"/>
                    <a:pt x="32056" y="6323"/>
                    <a:pt x="32530" y="5442"/>
                  </a:cubicBezTo>
                  <a:cubicBezTo>
                    <a:pt x="33072" y="4426"/>
                    <a:pt x="39234" y="634"/>
                    <a:pt x="36052" y="93"/>
                  </a:cubicBezTo>
                  <a:cubicBezTo>
                    <a:pt x="32937" y="-449"/>
                    <a:pt x="29821" y="1515"/>
                    <a:pt x="28129" y="2463"/>
                  </a:cubicBezTo>
                  <a:cubicBezTo>
                    <a:pt x="26436" y="3479"/>
                    <a:pt x="28468" y="8286"/>
                    <a:pt x="22779" y="8286"/>
                  </a:cubicBezTo>
                  <a:cubicBezTo>
                    <a:pt x="17091" y="8286"/>
                    <a:pt x="16617" y="1989"/>
                    <a:pt x="13638" y="1854"/>
                  </a:cubicBezTo>
                  <a:cubicBezTo>
                    <a:pt x="10659" y="1718"/>
                    <a:pt x="8559" y="5374"/>
                    <a:pt x="9236" y="8354"/>
                  </a:cubicBezTo>
                  <a:cubicBezTo>
                    <a:pt x="9981" y="11333"/>
                    <a:pt x="13028" y="14313"/>
                    <a:pt x="13232" y="15329"/>
                  </a:cubicBezTo>
                  <a:cubicBezTo>
                    <a:pt x="13977" y="19188"/>
                    <a:pt x="9236" y="18782"/>
                    <a:pt x="6257" y="21220"/>
                  </a:cubicBezTo>
                  <a:cubicBezTo>
                    <a:pt x="3278" y="23657"/>
                    <a:pt x="2668" y="23928"/>
                    <a:pt x="975" y="24944"/>
                  </a:cubicBezTo>
                  <a:cubicBezTo>
                    <a:pt x="-717" y="25960"/>
                    <a:pt x="-582" y="38284"/>
                    <a:pt x="4429" y="3828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CB2F1A6-EAC3-5096-D1FB-B1EE4D655C21}"/>
                </a:ext>
              </a:extLst>
            </p:cNvPr>
            <p:cNvSpPr/>
            <p:nvPr/>
          </p:nvSpPr>
          <p:spPr bwMode="ltGray">
            <a:xfrm>
              <a:off x="10323578" y="5466480"/>
              <a:ext cx="11834" cy="17200"/>
            </a:xfrm>
            <a:custGeom>
              <a:avLst/>
              <a:gdLst>
                <a:gd name="connsiteX0" fmla="*/ 10345 w 11834"/>
                <a:gd name="connsiteY0" fmla="*/ 17200 h 17200"/>
                <a:gd name="connsiteX1" fmla="*/ 11834 w 11834"/>
                <a:gd name="connsiteY1" fmla="*/ 9413 h 17200"/>
                <a:gd name="connsiteX2" fmla="*/ 120 w 11834"/>
                <a:gd name="connsiteY2" fmla="*/ 271 h 17200"/>
                <a:gd name="connsiteX3" fmla="*/ 5605 w 11834"/>
                <a:gd name="connsiteY3" fmla="*/ 10699 h 17200"/>
                <a:gd name="connsiteX4" fmla="*/ 10345 w 11834"/>
                <a:gd name="connsiteY4" fmla="*/ 17200 h 1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4" h="17200">
                  <a:moveTo>
                    <a:pt x="10345" y="17200"/>
                  </a:moveTo>
                  <a:cubicBezTo>
                    <a:pt x="11699" y="17200"/>
                    <a:pt x="11496" y="11444"/>
                    <a:pt x="11834" y="9413"/>
                  </a:cubicBezTo>
                  <a:cubicBezTo>
                    <a:pt x="9464" y="7584"/>
                    <a:pt x="1745" y="-1693"/>
                    <a:pt x="120" y="271"/>
                  </a:cubicBezTo>
                  <a:cubicBezTo>
                    <a:pt x="-896" y="1422"/>
                    <a:pt x="4860" y="9548"/>
                    <a:pt x="5605" y="10699"/>
                  </a:cubicBezTo>
                  <a:cubicBezTo>
                    <a:pt x="6349" y="11918"/>
                    <a:pt x="8990" y="17200"/>
                    <a:pt x="10345" y="172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CD8F20B0-5849-A14D-A14E-928FA8EB7D0D}"/>
                </a:ext>
              </a:extLst>
            </p:cNvPr>
            <p:cNvSpPr/>
            <p:nvPr/>
          </p:nvSpPr>
          <p:spPr bwMode="ltGray">
            <a:xfrm>
              <a:off x="10335480" y="5475114"/>
              <a:ext cx="1196" cy="1252"/>
            </a:xfrm>
            <a:custGeom>
              <a:avLst/>
              <a:gdLst>
                <a:gd name="connsiteX0" fmla="*/ 0 w 1196"/>
                <a:gd name="connsiteY0" fmla="*/ 576 h 1252"/>
                <a:gd name="connsiteX1" fmla="*/ 0 w 1196"/>
                <a:gd name="connsiteY1" fmla="*/ 779 h 1252"/>
                <a:gd name="connsiteX2" fmla="*/ 474 w 1196"/>
                <a:gd name="connsiteY2" fmla="*/ 1117 h 1252"/>
                <a:gd name="connsiteX3" fmla="*/ 0 w 1196"/>
                <a:gd name="connsiteY3" fmla="*/ 576 h 1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6" h="1252">
                  <a:moveTo>
                    <a:pt x="0" y="576"/>
                  </a:moveTo>
                  <a:cubicBezTo>
                    <a:pt x="0" y="643"/>
                    <a:pt x="0" y="711"/>
                    <a:pt x="0" y="779"/>
                  </a:cubicBezTo>
                  <a:cubicBezTo>
                    <a:pt x="136" y="914"/>
                    <a:pt x="338" y="1117"/>
                    <a:pt x="474" y="1117"/>
                  </a:cubicBezTo>
                  <a:cubicBezTo>
                    <a:pt x="2167" y="1930"/>
                    <a:pt x="406" y="-1252"/>
                    <a:pt x="0" y="57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C0F596E9-7D5E-D0F9-DB2D-654F40878311}"/>
                </a:ext>
              </a:extLst>
            </p:cNvPr>
            <p:cNvSpPr/>
            <p:nvPr/>
          </p:nvSpPr>
          <p:spPr bwMode="ltGray">
            <a:xfrm>
              <a:off x="10654415" y="5871684"/>
              <a:ext cx="1836" cy="1246"/>
            </a:xfrm>
            <a:custGeom>
              <a:avLst/>
              <a:gdLst>
                <a:gd name="connsiteX0" fmla="*/ 1828 w 1836"/>
                <a:gd name="connsiteY0" fmla="*/ 1219 h 1246"/>
                <a:gd name="connsiteX1" fmla="*/ 1015 w 1836"/>
                <a:gd name="connsiteY1" fmla="*/ 0 h 1246"/>
                <a:gd name="connsiteX2" fmla="*/ 0 w 1836"/>
                <a:gd name="connsiteY2" fmla="*/ 1151 h 1246"/>
                <a:gd name="connsiteX3" fmla="*/ 1828 w 1836"/>
                <a:gd name="connsiteY3" fmla="*/ 1219 h 1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6" h="1246">
                  <a:moveTo>
                    <a:pt x="1828" y="1219"/>
                  </a:moveTo>
                  <a:cubicBezTo>
                    <a:pt x="1896" y="1151"/>
                    <a:pt x="1557" y="610"/>
                    <a:pt x="1015" y="0"/>
                  </a:cubicBezTo>
                  <a:cubicBezTo>
                    <a:pt x="677" y="406"/>
                    <a:pt x="338" y="745"/>
                    <a:pt x="0" y="1151"/>
                  </a:cubicBezTo>
                  <a:cubicBezTo>
                    <a:pt x="1083" y="1219"/>
                    <a:pt x="1761" y="1287"/>
                    <a:pt x="1828" y="12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4A6D7930-F409-D297-39D9-F13192422DA6}"/>
                </a:ext>
              </a:extLst>
            </p:cNvPr>
            <p:cNvSpPr/>
            <p:nvPr/>
          </p:nvSpPr>
          <p:spPr bwMode="ltGray">
            <a:xfrm>
              <a:off x="10649540" y="5872158"/>
              <a:ext cx="4875" cy="2708"/>
            </a:xfrm>
            <a:custGeom>
              <a:avLst/>
              <a:gdLst>
                <a:gd name="connsiteX0" fmla="*/ 2709 w 4875"/>
                <a:gd name="connsiteY0" fmla="*/ 2708 h 2708"/>
                <a:gd name="connsiteX1" fmla="*/ 4876 w 4875"/>
                <a:gd name="connsiteY1" fmla="*/ 677 h 2708"/>
                <a:gd name="connsiteX2" fmla="*/ 0 w 4875"/>
                <a:gd name="connsiteY2" fmla="*/ 0 h 2708"/>
                <a:gd name="connsiteX3" fmla="*/ 2709 w 4875"/>
                <a:gd name="connsiteY3" fmla="*/ 2708 h 2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5" h="2708">
                  <a:moveTo>
                    <a:pt x="2709" y="2708"/>
                  </a:moveTo>
                  <a:cubicBezTo>
                    <a:pt x="2979" y="2708"/>
                    <a:pt x="3860" y="1828"/>
                    <a:pt x="4876" y="677"/>
                  </a:cubicBezTo>
                  <a:cubicBezTo>
                    <a:pt x="3657" y="542"/>
                    <a:pt x="1896" y="271"/>
                    <a:pt x="0" y="0"/>
                  </a:cubicBezTo>
                  <a:cubicBezTo>
                    <a:pt x="1151" y="1354"/>
                    <a:pt x="2302" y="2708"/>
                    <a:pt x="2709" y="270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E27A322-28FA-414B-91E7-998D3B0B7B33}"/>
                </a:ext>
              </a:extLst>
            </p:cNvPr>
            <p:cNvSpPr/>
            <p:nvPr/>
          </p:nvSpPr>
          <p:spPr bwMode="ltGray">
            <a:xfrm>
              <a:off x="10658139" y="5866679"/>
              <a:ext cx="2099" cy="1822"/>
            </a:xfrm>
            <a:custGeom>
              <a:avLst/>
              <a:gdLst>
                <a:gd name="connsiteX0" fmla="*/ 2099 w 2099"/>
                <a:gd name="connsiteY0" fmla="*/ 130 h 1822"/>
                <a:gd name="connsiteX1" fmla="*/ 0 w 2099"/>
                <a:gd name="connsiteY1" fmla="*/ 1823 h 1822"/>
                <a:gd name="connsiteX2" fmla="*/ 2099 w 2099"/>
                <a:gd name="connsiteY2" fmla="*/ 130 h 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9" h="1822">
                  <a:moveTo>
                    <a:pt x="2099" y="130"/>
                  </a:moveTo>
                  <a:cubicBezTo>
                    <a:pt x="2031" y="-344"/>
                    <a:pt x="1151" y="537"/>
                    <a:pt x="0" y="1823"/>
                  </a:cubicBezTo>
                  <a:cubicBezTo>
                    <a:pt x="1151" y="1281"/>
                    <a:pt x="2099" y="672"/>
                    <a:pt x="2099" y="1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B444E80-1018-F77D-40B7-F557EDE64047}"/>
                </a:ext>
              </a:extLst>
            </p:cNvPr>
            <p:cNvSpPr/>
            <p:nvPr/>
          </p:nvSpPr>
          <p:spPr bwMode="ltGray">
            <a:xfrm>
              <a:off x="10639852" y="5871210"/>
              <a:ext cx="1697" cy="601"/>
            </a:xfrm>
            <a:custGeom>
              <a:avLst/>
              <a:gdLst>
                <a:gd name="connsiteX0" fmla="*/ 1698 w 1697"/>
                <a:gd name="connsiteY0" fmla="*/ 0 h 601"/>
                <a:gd name="connsiteX1" fmla="*/ 5 w 1697"/>
                <a:gd name="connsiteY1" fmla="*/ 406 h 601"/>
                <a:gd name="connsiteX2" fmla="*/ 1698 w 1697"/>
                <a:gd name="connsiteY2" fmla="*/ 0 h 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97" h="601">
                  <a:moveTo>
                    <a:pt x="1698" y="0"/>
                  </a:moveTo>
                  <a:cubicBezTo>
                    <a:pt x="614" y="0"/>
                    <a:pt x="-63" y="68"/>
                    <a:pt x="5" y="406"/>
                  </a:cubicBezTo>
                  <a:cubicBezTo>
                    <a:pt x="140" y="813"/>
                    <a:pt x="817" y="542"/>
                    <a:pt x="1698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2B72932-AA40-8BE3-2C79-669382F96547}"/>
                </a:ext>
              </a:extLst>
            </p:cNvPr>
            <p:cNvSpPr/>
            <p:nvPr/>
          </p:nvSpPr>
          <p:spPr bwMode="ltGray">
            <a:xfrm>
              <a:off x="10641549" y="5865928"/>
              <a:ext cx="8345" cy="6230"/>
            </a:xfrm>
            <a:custGeom>
              <a:avLst/>
              <a:gdLst>
                <a:gd name="connsiteX0" fmla="*/ 8126 w 8345"/>
                <a:gd name="connsiteY0" fmla="*/ 1 h 6230"/>
                <a:gd name="connsiteX1" fmla="*/ 0 w 8345"/>
                <a:gd name="connsiteY1" fmla="*/ 5350 h 6230"/>
                <a:gd name="connsiteX2" fmla="*/ 7990 w 8345"/>
                <a:gd name="connsiteY2" fmla="*/ 6230 h 6230"/>
                <a:gd name="connsiteX3" fmla="*/ 5756 w 8345"/>
                <a:gd name="connsiteY3" fmla="*/ 3793 h 6230"/>
                <a:gd name="connsiteX4" fmla="*/ 8126 w 8345"/>
                <a:gd name="connsiteY4" fmla="*/ 1 h 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45" h="6230">
                  <a:moveTo>
                    <a:pt x="8126" y="1"/>
                  </a:moveTo>
                  <a:cubicBezTo>
                    <a:pt x="7178" y="-67"/>
                    <a:pt x="2573" y="3793"/>
                    <a:pt x="0" y="5350"/>
                  </a:cubicBezTo>
                  <a:cubicBezTo>
                    <a:pt x="1896" y="5418"/>
                    <a:pt x="5079" y="5824"/>
                    <a:pt x="7990" y="6230"/>
                  </a:cubicBezTo>
                  <a:cubicBezTo>
                    <a:pt x="7178" y="5282"/>
                    <a:pt x="6365" y="4334"/>
                    <a:pt x="5756" y="3793"/>
                  </a:cubicBezTo>
                  <a:cubicBezTo>
                    <a:pt x="7042" y="2777"/>
                    <a:pt x="9006" y="68"/>
                    <a:pt x="8126" y="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2100843-EC61-A440-D765-FC4C3EBAFC43}"/>
                </a:ext>
              </a:extLst>
            </p:cNvPr>
            <p:cNvSpPr/>
            <p:nvPr/>
          </p:nvSpPr>
          <p:spPr bwMode="ltGray">
            <a:xfrm>
              <a:off x="10649607" y="5864913"/>
              <a:ext cx="609" cy="406"/>
            </a:xfrm>
            <a:custGeom>
              <a:avLst/>
              <a:gdLst>
                <a:gd name="connsiteX0" fmla="*/ 610 w 609"/>
                <a:gd name="connsiteY0" fmla="*/ 406 h 406"/>
                <a:gd name="connsiteX1" fmla="*/ 271 w 609"/>
                <a:gd name="connsiteY1" fmla="*/ 0 h 406"/>
                <a:gd name="connsiteX2" fmla="*/ 0 w 609"/>
                <a:gd name="connsiteY2" fmla="*/ 406 h 406"/>
                <a:gd name="connsiteX3" fmla="*/ 610 w 609"/>
                <a:gd name="connsiteY3" fmla="*/ 406 h 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" h="406">
                  <a:moveTo>
                    <a:pt x="610" y="406"/>
                  </a:moveTo>
                  <a:cubicBezTo>
                    <a:pt x="474" y="271"/>
                    <a:pt x="406" y="136"/>
                    <a:pt x="271" y="0"/>
                  </a:cubicBezTo>
                  <a:cubicBezTo>
                    <a:pt x="68" y="203"/>
                    <a:pt x="0" y="338"/>
                    <a:pt x="0" y="406"/>
                  </a:cubicBezTo>
                  <a:cubicBezTo>
                    <a:pt x="68" y="406"/>
                    <a:pt x="338" y="406"/>
                    <a:pt x="610" y="40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DFECDE7-343B-14A8-09E9-9C1736D60234}"/>
                </a:ext>
              </a:extLst>
            </p:cNvPr>
            <p:cNvSpPr/>
            <p:nvPr/>
          </p:nvSpPr>
          <p:spPr bwMode="ltGray">
            <a:xfrm>
              <a:off x="10671238" y="5843498"/>
              <a:ext cx="904" cy="3605"/>
            </a:xfrm>
            <a:custGeom>
              <a:avLst/>
              <a:gdLst>
                <a:gd name="connsiteX0" fmla="*/ 376 w 904"/>
                <a:gd name="connsiteY0" fmla="*/ 17 h 3605"/>
                <a:gd name="connsiteX1" fmla="*/ 782 w 904"/>
                <a:gd name="connsiteY1" fmla="*/ 3605 h 3605"/>
                <a:gd name="connsiteX2" fmla="*/ 376 w 904"/>
                <a:gd name="connsiteY2" fmla="*/ 17 h 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4" h="3605">
                  <a:moveTo>
                    <a:pt x="376" y="17"/>
                  </a:moveTo>
                  <a:cubicBezTo>
                    <a:pt x="-436" y="355"/>
                    <a:pt x="241" y="2116"/>
                    <a:pt x="782" y="3605"/>
                  </a:cubicBezTo>
                  <a:cubicBezTo>
                    <a:pt x="986" y="1506"/>
                    <a:pt x="986" y="-187"/>
                    <a:pt x="376" y="1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19D4622-3795-C860-A891-196F3B839558}"/>
                </a:ext>
              </a:extLst>
            </p:cNvPr>
            <p:cNvSpPr/>
            <p:nvPr/>
          </p:nvSpPr>
          <p:spPr bwMode="ltGray">
            <a:xfrm>
              <a:off x="10670285" y="5849745"/>
              <a:ext cx="1397" cy="3630"/>
            </a:xfrm>
            <a:custGeom>
              <a:avLst/>
              <a:gdLst>
                <a:gd name="connsiteX0" fmla="*/ 110 w 1397"/>
                <a:gd name="connsiteY0" fmla="*/ 3454 h 3630"/>
                <a:gd name="connsiteX1" fmla="*/ 517 w 1397"/>
                <a:gd name="connsiteY1" fmla="*/ 3318 h 3630"/>
                <a:gd name="connsiteX2" fmla="*/ 585 w 1397"/>
                <a:gd name="connsiteY2" fmla="*/ 3182 h 3630"/>
                <a:gd name="connsiteX3" fmla="*/ 1397 w 1397"/>
                <a:gd name="connsiteY3" fmla="*/ 0 h 3630"/>
                <a:gd name="connsiteX4" fmla="*/ 449 w 1397"/>
                <a:gd name="connsiteY4" fmla="*/ 3047 h 3630"/>
                <a:gd name="connsiteX5" fmla="*/ 110 w 1397"/>
                <a:gd name="connsiteY5" fmla="*/ 3454 h 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7" h="3630">
                  <a:moveTo>
                    <a:pt x="110" y="3454"/>
                  </a:moveTo>
                  <a:cubicBezTo>
                    <a:pt x="246" y="3792"/>
                    <a:pt x="381" y="3589"/>
                    <a:pt x="517" y="3318"/>
                  </a:cubicBezTo>
                  <a:cubicBezTo>
                    <a:pt x="991" y="3724"/>
                    <a:pt x="855" y="3454"/>
                    <a:pt x="585" y="3182"/>
                  </a:cubicBezTo>
                  <a:cubicBezTo>
                    <a:pt x="855" y="2573"/>
                    <a:pt x="1126" y="1354"/>
                    <a:pt x="1397" y="0"/>
                  </a:cubicBezTo>
                  <a:cubicBezTo>
                    <a:pt x="652" y="1490"/>
                    <a:pt x="246" y="2573"/>
                    <a:pt x="449" y="3047"/>
                  </a:cubicBezTo>
                  <a:cubicBezTo>
                    <a:pt x="110" y="2708"/>
                    <a:pt x="-160" y="2641"/>
                    <a:pt x="110" y="34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09B3977B-95B5-89BC-8197-0502548B09F5}"/>
                </a:ext>
              </a:extLst>
            </p:cNvPr>
            <p:cNvSpPr/>
            <p:nvPr/>
          </p:nvSpPr>
          <p:spPr bwMode="ltGray">
            <a:xfrm>
              <a:off x="10672235" y="5848661"/>
              <a:ext cx="432" cy="390"/>
            </a:xfrm>
            <a:custGeom>
              <a:avLst/>
              <a:gdLst>
                <a:gd name="connsiteX0" fmla="*/ 192 w 432"/>
                <a:gd name="connsiteY0" fmla="*/ 339 h 390"/>
                <a:gd name="connsiteX1" fmla="*/ 395 w 432"/>
                <a:gd name="connsiteY1" fmla="*/ 0 h 390"/>
                <a:gd name="connsiteX2" fmla="*/ 192 w 432"/>
                <a:gd name="connsiteY2" fmla="*/ 339 h 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2" h="390">
                  <a:moveTo>
                    <a:pt x="192" y="339"/>
                  </a:moveTo>
                  <a:cubicBezTo>
                    <a:pt x="462" y="474"/>
                    <a:pt x="462" y="339"/>
                    <a:pt x="395" y="0"/>
                  </a:cubicBezTo>
                  <a:cubicBezTo>
                    <a:pt x="-11" y="0"/>
                    <a:pt x="-147" y="68"/>
                    <a:pt x="192" y="33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79526856-C56E-43D3-BA64-02C6DA35A989}"/>
                </a:ext>
              </a:extLst>
            </p:cNvPr>
            <p:cNvSpPr/>
            <p:nvPr/>
          </p:nvSpPr>
          <p:spPr bwMode="ltGray">
            <a:xfrm>
              <a:off x="10671682" y="5847104"/>
              <a:ext cx="812" cy="2573"/>
            </a:xfrm>
            <a:custGeom>
              <a:avLst/>
              <a:gdLst>
                <a:gd name="connsiteX0" fmla="*/ 0 w 812"/>
                <a:gd name="connsiteY0" fmla="*/ 2573 h 2573"/>
                <a:gd name="connsiteX1" fmla="*/ 813 w 812"/>
                <a:gd name="connsiteY1" fmla="*/ 1151 h 2573"/>
                <a:gd name="connsiteX2" fmla="*/ 338 w 812"/>
                <a:gd name="connsiteY2" fmla="*/ 0 h 2573"/>
                <a:gd name="connsiteX3" fmla="*/ 0 w 812"/>
                <a:gd name="connsiteY3" fmla="*/ 2573 h 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" h="2573">
                  <a:moveTo>
                    <a:pt x="0" y="2573"/>
                  </a:moveTo>
                  <a:cubicBezTo>
                    <a:pt x="203" y="2099"/>
                    <a:pt x="542" y="1625"/>
                    <a:pt x="813" y="1151"/>
                  </a:cubicBezTo>
                  <a:cubicBezTo>
                    <a:pt x="677" y="813"/>
                    <a:pt x="542" y="474"/>
                    <a:pt x="338" y="0"/>
                  </a:cubicBezTo>
                  <a:cubicBezTo>
                    <a:pt x="271" y="813"/>
                    <a:pt x="136" y="1693"/>
                    <a:pt x="0" y="257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D9445696-20E2-4AEE-EB44-56C160D31AB6}"/>
                </a:ext>
              </a:extLst>
            </p:cNvPr>
            <p:cNvSpPr/>
            <p:nvPr/>
          </p:nvSpPr>
          <p:spPr bwMode="ltGray">
            <a:xfrm>
              <a:off x="10688001" y="5832911"/>
              <a:ext cx="4021" cy="1239"/>
            </a:xfrm>
            <a:custGeom>
              <a:avLst/>
              <a:gdLst>
                <a:gd name="connsiteX0" fmla="*/ 3521 w 4021"/>
                <a:gd name="connsiteY0" fmla="*/ 920 h 1239"/>
                <a:gd name="connsiteX1" fmla="*/ 0 w 4021"/>
                <a:gd name="connsiteY1" fmla="*/ 176 h 1239"/>
                <a:gd name="connsiteX2" fmla="*/ 3521 w 4021"/>
                <a:gd name="connsiteY2" fmla="*/ 920 h 1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21" h="1239">
                  <a:moveTo>
                    <a:pt x="3521" y="920"/>
                  </a:moveTo>
                  <a:cubicBezTo>
                    <a:pt x="5146" y="-1043"/>
                    <a:pt x="2505" y="853"/>
                    <a:pt x="0" y="176"/>
                  </a:cubicBezTo>
                  <a:cubicBezTo>
                    <a:pt x="1625" y="1124"/>
                    <a:pt x="2912" y="1598"/>
                    <a:pt x="3521" y="92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559D23AB-8EF8-116D-0C79-6A638EF46AF2}"/>
                </a:ext>
              </a:extLst>
            </p:cNvPr>
            <p:cNvSpPr/>
            <p:nvPr/>
          </p:nvSpPr>
          <p:spPr bwMode="ltGray">
            <a:xfrm>
              <a:off x="10687121" y="5832613"/>
              <a:ext cx="880" cy="474"/>
            </a:xfrm>
            <a:custGeom>
              <a:avLst/>
              <a:gdLst>
                <a:gd name="connsiteX0" fmla="*/ 880 w 880"/>
                <a:gd name="connsiteY0" fmla="*/ 474 h 474"/>
                <a:gd name="connsiteX1" fmla="*/ 0 w 880"/>
                <a:gd name="connsiteY1" fmla="*/ 0 h 474"/>
                <a:gd name="connsiteX2" fmla="*/ 339 w 880"/>
                <a:gd name="connsiteY2" fmla="*/ 338 h 474"/>
                <a:gd name="connsiteX3" fmla="*/ 880 w 880"/>
                <a:gd name="connsiteY3" fmla="*/ 474 h 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0" h="474">
                  <a:moveTo>
                    <a:pt x="880" y="474"/>
                  </a:moveTo>
                  <a:cubicBezTo>
                    <a:pt x="610" y="338"/>
                    <a:pt x="271" y="203"/>
                    <a:pt x="0" y="0"/>
                  </a:cubicBezTo>
                  <a:cubicBezTo>
                    <a:pt x="136" y="68"/>
                    <a:pt x="203" y="271"/>
                    <a:pt x="339" y="338"/>
                  </a:cubicBezTo>
                  <a:cubicBezTo>
                    <a:pt x="474" y="406"/>
                    <a:pt x="677" y="474"/>
                    <a:pt x="880" y="4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A5448E96-E805-3046-86CC-ADBB6DEB20E6}"/>
                </a:ext>
              </a:extLst>
            </p:cNvPr>
            <p:cNvSpPr/>
            <p:nvPr/>
          </p:nvSpPr>
          <p:spPr bwMode="ltGray">
            <a:xfrm>
              <a:off x="10678123" y="5828592"/>
              <a:ext cx="8109" cy="5320"/>
            </a:xfrm>
            <a:custGeom>
              <a:avLst/>
              <a:gdLst>
                <a:gd name="connsiteX0" fmla="*/ 466 w 8109"/>
                <a:gd name="connsiteY0" fmla="*/ 228 h 5320"/>
                <a:gd name="connsiteX1" fmla="*/ 398 w 8109"/>
                <a:gd name="connsiteY1" fmla="*/ 2869 h 5320"/>
                <a:gd name="connsiteX2" fmla="*/ 8050 w 8109"/>
                <a:gd name="connsiteY2" fmla="*/ 4765 h 5320"/>
                <a:gd name="connsiteX3" fmla="*/ 7305 w 8109"/>
                <a:gd name="connsiteY3" fmla="*/ 2937 h 5320"/>
                <a:gd name="connsiteX4" fmla="*/ 466 w 8109"/>
                <a:gd name="connsiteY4" fmla="*/ 228 h 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9" h="5320">
                  <a:moveTo>
                    <a:pt x="466" y="228"/>
                  </a:moveTo>
                  <a:cubicBezTo>
                    <a:pt x="-211" y="770"/>
                    <a:pt x="-76" y="1718"/>
                    <a:pt x="398" y="2869"/>
                  </a:cubicBezTo>
                  <a:cubicBezTo>
                    <a:pt x="3446" y="4630"/>
                    <a:pt x="6696" y="6187"/>
                    <a:pt x="8050" y="4765"/>
                  </a:cubicBezTo>
                  <a:cubicBezTo>
                    <a:pt x="8253" y="4562"/>
                    <a:pt x="7914" y="3817"/>
                    <a:pt x="7305" y="2937"/>
                  </a:cubicBezTo>
                  <a:cubicBezTo>
                    <a:pt x="4461" y="1176"/>
                    <a:pt x="1617" y="-652"/>
                    <a:pt x="466" y="22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10B01B65-9E27-FE22-EC1A-4413CC149A94}"/>
                </a:ext>
              </a:extLst>
            </p:cNvPr>
            <p:cNvSpPr/>
            <p:nvPr/>
          </p:nvSpPr>
          <p:spPr bwMode="ltGray">
            <a:xfrm>
              <a:off x="10322399" y="7368506"/>
              <a:ext cx="28453" cy="45038"/>
            </a:xfrm>
            <a:custGeom>
              <a:avLst/>
              <a:gdLst>
                <a:gd name="connsiteX0" fmla="*/ 15519 w 28453"/>
                <a:gd name="connsiteY0" fmla="*/ 12331 h 45038"/>
                <a:gd name="connsiteX1" fmla="*/ 8002 w 28453"/>
                <a:gd name="connsiteY1" fmla="*/ 7 h 45038"/>
                <a:gd name="connsiteX2" fmla="*/ 5836 w 28453"/>
                <a:gd name="connsiteY2" fmla="*/ 13821 h 45038"/>
                <a:gd name="connsiteX3" fmla="*/ 825 w 28453"/>
                <a:gd name="connsiteY3" fmla="*/ 17206 h 45038"/>
                <a:gd name="connsiteX4" fmla="*/ 11185 w 28453"/>
                <a:gd name="connsiteY4" fmla="*/ 20524 h 45038"/>
                <a:gd name="connsiteX5" fmla="*/ 1637 w 28453"/>
                <a:gd name="connsiteY5" fmla="*/ 34338 h 45038"/>
                <a:gd name="connsiteX6" fmla="*/ 14300 w 28453"/>
                <a:gd name="connsiteY6" fmla="*/ 39755 h 45038"/>
                <a:gd name="connsiteX7" fmla="*/ 10576 w 28453"/>
                <a:gd name="connsiteY7" fmla="*/ 42193 h 45038"/>
                <a:gd name="connsiteX8" fmla="*/ 22764 w 28453"/>
                <a:gd name="connsiteY8" fmla="*/ 44563 h 45038"/>
                <a:gd name="connsiteX9" fmla="*/ 25067 w 28453"/>
                <a:gd name="connsiteY9" fmla="*/ 31426 h 45038"/>
                <a:gd name="connsiteX10" fmla="*/ 13149 w 28453"/>
                <a:gd name="connsiteY10" fmla="*/ 26618 h 45038"/>
                <a:gd name="connsiteX11" fmla="*/ 27572 w 28453"/>
                <a:gd name="connsiteY11" fmla="*/ 17003 h 45038"/>
                <a:gd name="connsiteX12" fmla="*/ 28385 w 28453"/>
                <a:gd name="connsiteY12" fmla="*/ 10299 h 45038"/>
                <a:gd name="connsiteX13" fmla="*/ 15519 w 28453"/>
                <a:gd name="connsiteY13" fmla="*/ 12331 h 4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453" h="45038">
                  <a:moveTo>
                    <a:pt x="15519" y="12331"/>
                  </a:moveTo>
                  <a:cubicBezTo>
                    <a:pt x="10576" y="12331"/>
                    <a:pt x="11050" y="-332"/>
                    <a:pt x="8002" y="7"/>
                  </a:cubicBezTo>
                  <a:cubicBezTo>
                    <a:pt x="4955" y="413"/>
                    <a:pt x="8476" y="11789"/>
                    <a:pt x="5836" y="13821"/>
                  </a:cubicBezTo>
                  <a:cubicBezTo>
                    <a:pt x="3195" y="15920"/>
                    <a:pt x="-2019" y="15310"/>
                    <a:pt x="825" y="17206"/>
                  </a:cubicBezTo>
                  <a:cubicBezTo>
                    <a:pt x="3669" y="19102"/>
                    <a:pt x="11794" y="18019"/>
                    <a:pt x="11185" y="20524"/>
                  </a:cubicBezTo>
                  <a:cubicBezTo>
                    <a:pt x="10643" y="22962"/>
                    <a:pt x="-665" y="32239"/>
                    <a:pt x="1637" y="34338"/>
                  </a:cubicBezTo>
                  <a:cubicBezTo>
                    <a:pt x="3940" y="36437"/>
                    <a:pt x="14300" y="36776"/>
                    <a:pt x="14300" y="39755"/>
                  </a:cubicBezTo>
                  <a:cubicBezTo>
                    <a:pt x="14300" y="42802"/>
                    <a:pt x="8274" y="41448"/>
                    <a:pt x="10576" y="42193"/>
                  </a:cubicBezTo>
                  <a:cubicBezTo>
                    <a:pt x="12878" y="42938"/>
                    <a:pt x="18431" y="46256"/>
                    <a:pt x="22764" y="44563"/>
                  </a:cubicBezTo>
                  <a:cubicBezTo>
                    <a:pt x="27166" y="42870"/>
                    <a:pt x="24660" y="35218"/>
                    <a:pt x="25067" y="31426"/>
                  </a:cubicBezTo>
                  <a:cubicBezTo>
                    <a:pt x="25473" y="27634"/>
                    <a:pt x="13623" y="28515"/>
                    <a:pt x="13149" y="26618"/>
                  </a:cubicBezTo>
                  <a:cubicBezTo>
                    <a:pt x="12743" y="24723"/>
                    <a:pt x="27708" y="18560"/>
                    <a:pt x="27572" y="17003"/>
                  </a:cubicBezTo>
                  <a:cubicBezTo>
                    <a:pt x="27436" y="15514"/>
                    <a:pt x="27436" y="14836"/>
                    <a:pt x="28385" y="10299"/>
                  </a:cubicBezTo>
                  <a:cubicBezTo>
                    <a:pt x="29333" y="5830"/>
                    <a:pt x="20327" y="12331"/>
                    <a:pt x="15519" y="123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DD78FFBB-96A6-A0E5-69B7-267F7CAAFAAA}"/>
                </a:ext>
              </a:extLst>
            </p:cNvPr>
            <p:cNvSpPr/>
            <p:nvPr/>
          </p:nvSpPr>
          <p:spPr bwMode="ltGray">
            <a:xfrm>
              <a:off x="10542002" y="7773378"/>
              <a:ext cx="5561" cy="9005"/>
            </a:xfrm>
            <a:custGeom>
              <a:avLst/>
              <a:gdLst>
                <a:gd name="connsiteX0" fmla="*/ 3664 w 5561"/>
                <a:gd name="connsiteY0" fmla="*/ 2844 h 9005"/>
                <a:gd name="connsiteX1" fmla="*/ 5492 w 5561"/>
                <a:gd name="connsiteY1" fmla="*/ 4333 h 9005"/>
                <a:gd name="connsiteX2" fmla="*/ 1632 w 5561"/>
                <a:gd name="connsiteY2" fmla="*/ 0 h 9005"/>
                <a:gd name="connsiteX3" fmla="*/ 3596 w 5561"/>
                <a:gd name="connsiteY3" fmla="*/ 2776 h 9005"/>
                <a:gd name="connsiteX4" fmla="*/ 7 w 5561"/>
                <a:gd name="connsiteY4" fmla="*/ 7042 h 9005"/>
                <a:gd name="connsiteX5" fmla="*/ 888 w 5561"/>
                <a:gd name="connsiteY5" fmla="*/ 9006 h 9005"/>
                <a:gd name="connsiteX6" fmla="*/ 3325 w 5561"/>
                <a:gd name="connsiteY6" fmla="*/ 3115 h 9005"/>
                <a:gd name="connsiteX7" fmla="*/ 3664 w 5561"/>
                <a:gd name="connsiteY7" fmla="*/ 2844 h 9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61" h="9005">
                  <a:moveTo>
                    <a:pt x="3664" y="2844"/>
                  </a:moveTo>
                  <a:cubicBezTo>
                    <a:pt x="4545" y="3995"/>
                    <a:pt x="5222" y="4672"/>
                    <a:pt x="5492" y="4333"/>
                  </a:cubicBezTo>
                  <a:cubicBezTo>
                    <a:pt x="5966" y="3724"/>
                    <a:pt x="3935" y="1828"/>
                    <a:pt x="1632" y="0"/>
                  </a:cubicBezTo>
                  <a:cubicBezTo>
                    <a:pt x="2310" y="1015"/>
                    <a:pt x="2987" y="1964"/>
                    <a:pt x="3596" y="2776"/>
                  </a:cubicBezTo>
                  <a:cubicBezTo>
                    <a:pt x="2852" y="3250"/>
                    <a:pt x="211" y="5417"/>
                    <a:pt x="7" y="7042"/>
                  </a:cubicBezTo>
                  <a:cubicBezTo>
                    <a:pt x="-60" y="7584"/>
                    <a:pt x="346" y="8261"/>
                    <a:pt x="888" y="9006"/>
                  </a:cubicBezTo>
                  <a:cubicBezTo>
                    <a:pt x="1632" y="6365"/>
                    <a:pt x="2378" y="3927"/>
                    <a:pt x="3325" y="3115"/>
                  </a:cubicBezTo>
                  <a:cubicBezTo>
                    <a:pt x="3529" y="3047"/>
                    <a:pt x="3596" y="2912"/>
                    <a:pt x="3664" y="28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26F6134E-C233-2EF8-A495-257FE84D39A9}"/>
                </a:ext>
              </a:extLst>
            </p:cNvPr>
            <p:cNvSpPr/>
            <p:nvPr/>
          </p:nvSpPr>
          <p:spPr bwMode="ltGray">
            <a:xfrm>
              <a:off x="10499362" y="7767448"/>
              <a:ext cx="48058" cy="53116"/>
            </a:xfrm>
            <a:custGeom>
              <a:avLst/>
              <a:gdLst>
                <a:gd name="connsiteX0" fmla="*/ 46507 w 48058"/>
                <a:gd name="connsiteY0" fmla="*/ 30375 h 53116"/>
                <a:gd name="connsiteX1" fmla="*/ 47793 w 48058"/>
                <a:gd name="connsiteY1" fmla="*/ 22113 h 53116"/>
                <a:gd name="connsiteX2" fmla="*/ 43527 w 48058"/>
                <a:gd name="connsiteY2" fmla="*/ 15003 h 53116"/>
                <a:gd name="connsiteX3" fmla="*/ 40277 w 48058"/>
                <a:gd name="connsiteY3" fmla="*/ 23535 h 53116"/>
                <a:gd name="connsiteX4" fmla="*/ 32422 w 48058"/>
                <a:gd name="connsiteY4" fmla="*/ 20218 h 53116"/>
                <a:gd name="connsiteX5" fmla="*/ 28901 w 48058"/>
                <a:gd name="connsiteY5" fmla="*/ 12498 h 53116"/>
                <a:gd name="connsiteX6" fmla="*/ 30256 w 48058"/>
                <a:gd name="connsiteY6" fmla="*/ 12498 h 53116"/>
                <a:gd name="connsiteX7" fmla="*/ 27141 w 48058"/>
                <a:gd name="connsiteY7" fmla="*/ 377 h 53116"/>
                <a:gd name="connsiteX8" fmla="*/ 15493 w 48058"/>
                <a:gd name="connsiteY8" fmla="*/ 2747 h 53116"/>
                <a:gd name="connsiteX9" fmla="*/ 20301 w 48058"/>
                <a:gd name="connsiteY9" fmla="*/ 9789 h 53116"/>
                <a:gd name="connsiteX10" fmla="*/ 27073 w 48058"/>
                <a:gd name="connsiteY10" fmla="*/ 12024 h 53116"/>
                <a:gd name="connsiteX11" fmla="*/ 19353 w 48058"/>
                <a:gd name="connsiteY11" fmla="*/ 21436 h 53116"/>
                <a:gd name="connsiteX12" fmla="*/ 12311 w 48058"/>
                <a:gd name="connsiteY12" fmla="*/ 22791 h 53116"/>
                <a:gd name="connsiteX13" fmla="*/ 2696 w 48058"/>
                <a:gd name="connsiteY13" fmla="*/ 22587 h 53116"/>
                <a:gd name="connsiteX14" fmla="*/ 14952 w 48058"/>
                <a:gd name="connsiteY14" fmla="*/ 30849 h 53116"/>
                <a:gd name="connsiteX15" fmla="*/ 16103 w 48058"/>
                <a:gd name="connsiteY15" fmla="*/ 30645 h 53116"/>
                <a:gd name="connsiteX16" fmla="*/ 16374 w 48058"/>
                <a:gd name="connsiteY16" fmla="*/ 32338 h 53116"/>
                <a:gd name="connsiteX17" fmla="*/ 14342 w 48058"/>
                <a:gd name="connsiteY17" fmla="*/ 37011 h 53116"/>
                <a:gd name="connsiteX18" fmla="*/ 7503 w 48058"/>
                <a:gd name="connsiteY18" fmla="*/ 37349 h 53116"/>
                <a:gd name="connsiteX19" fmla="*/ 12379 w 48058"/>
                <a:gd name="connsiteY19" fmla="*/ 39042 h 53116"/>
                <a:gd name="connsiteX20" fmla="*/ 9602 w 48058"/>
                <a:gd name="connsiteY20" fmla="*/ 40735 h 53116"/>
                <a:gd name="connsiteX21" fmla="*/ 7639 w 48058"/>
                <a:gd name="connsiteY21" fmla="*/ 42563 h 53116"/>
                <a:gd name="connsiteX22" fmla="*/ 1815 w 48058"/>
                <a:gd name="connsiteY22" fmla="*/ 50215 h 53116"/>
                <a:gd name="connsiteX23" fmla="*/ 15629 w 48058"/>
                <a:gd name="connsiteY23" fmla="*/ 52450 h 53116"/>
                <a:gd name="connsiteX24" fmla="*/ 31542 w 48058"/>
                <a:gd name="connsiteY24" fmla="*/ 50621 h 53116"/>
                <a:gd name="connsiteX25" fmla="*/ 26599 w 48058"/>
                <a:gd name="connsiteY25" fmla="*/ 46762 h 53116"/>
                <a:gd name="connsiteX26" fmla="*/ 30662 w 48058"/>
                <a:gd name="connsiteY26" fmla="*/ 29020 h 53116"/>
                <a:gd name="connsiteX27" fmla="*/ 46507 w 48058"/>
                <a:gd name="connsiteY27" fmla="*/ 30375 h 53116"/>
                <a:gd name="connsiteX28" fmla="*/ 15426 w 48058"/>
                <a:gd name="connsiteY28" fmla="*/ 42293 h 53116"/>
                <a:gd name="connsiteX29" fmla="*/ 17660 w 48058"/>
                <a:gd name="connsiteY29" fmla="*/ 43646 h 53116"/>
                <a:gd name="connsiteX30" fmla="*/ 15426 w 48058"/>
                <a:gd name="connsiteY30" fmla="*/ 42293 h 53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8058" h="53116">
                  <a:moveTo>
                    <a:pt x="46507" y="30375"/>
                  </a:moveTo>
                  <a:cubicBezTo>
                    <a:pt x="46778" y="27057"/>
                    <a:pt x="46100" y="24687"/>
                    <a:pt x="47793" y="22113"/>
                  </a:cubicBezTo>
                  <a:cubicBezTo>
                    <a:pt x="49080" y="20218"/>
                    <a:pt x="45356" y="17238"/>
                    <a:pt x="43527" y="15003"/>
                  </a:cubicBezTo>
                  <a:cubicBezTo>
                    <a:pt x="42444" y="18999"/>
                    <a:pt x="41496" y="23535"/>
                    <a:pt x="40277" y="23535"/>
                  </a:cubicBezTo>
                  <a:cubicBezTo>
                    <a:pt x="38314" y="23535"/>
                    <a:pt x="37230" y="22655"/>
                    <a:pt x="32422" y="20218"/>
                  </a:cubicBezTo>
                  <a:cubicBezTo>
                    <a:pt x="29510" y="18795"/>
                    <a:pt x="29172" y="14868"/>
                    <a:pt x="28901" y="12498"/>
                  </a:cubicBezTo>
                  <a:cubicBezTo>
                    <a:pt x="29510" y="12634"/>
                    <a:pt x="30052" y="12634"/>
                    <a:pt x="30256" y="12498"/>
                  </a:cubicBezTo>
                  <a:cubicBezTo>
                    <a:pt x="31271" y="11618"/>
                    <a:pt x="29307" y="1258"/>
                    <a:pt x="27141" y="377"/>
                  </a:cubicBezTo>
                  <a:cubicBezTo>
                    <a:pt x="24974" y="-503"/>
                    <a:pt x="16035" y="106"/>
                    <a:pt x="15493" y="2747"/>
                  </a:cubicBezTo>
                  <a:cubicBezTo>
                    <a:pt x="15087" y="4711"/>
                    <a:pt x="18608" y="9654"/>
                    <a:pt x="20301" y="9789"/>
                  </a:cubicBezTo>
                  <a:cubicBezTo>
                    <a:pt x="21385" y="9857"/>
                    <a:pt x="24567" y="11211"/>
                    <a:pt x="27073" y="12024"/>
                  </a:cubicBezTo>
                  <a:cubicBezTo>
                    <a:pt x="24906" y="15342"/>
                    <a:pt x="22265" y="22452"/>
                    <a:pt x="19353" y="21436"/>
                  </a:cubicBezTo>
                  <a:cubicBezTo>
                    <a:pt x="16239" y="20285"/>
                    <a:pt x="17186" y="23603"/>
                    <a:pt x="12311" y="22791"/>
                  </a:cubicBezTo>
                  <a:cubicBezTo>
                    <a:pt x="7435" y="21978"/>
                    <a:pt x="664" y="19473"/>
                    <a:pt x="2696" y="22587"/>
                  </a:cubicBezTo>
                  <a:cubicBezTo>
                    <a:pt x="4659" y="25702"/>
                    <a:pt x="9873" y="30307"/>
                    <a:pt x="14952" y="30849"/>
                  </a:cubicBezTo>
                  <a:cubicBezTo>
                    <a:pt x="15426" y="30916"/>
                    <a:pt x="15765" y="30781"/>
                    <a:pt x="16103" y="30645"/>
                  </a:cubicBezTo>
                  <a:cubicBezTo>
                    <a:pt x="16239" y="30984"/>
                    <a:pt x="16374" y="31526"/>
                    <a:pt x="16374" y="32338"/>
                  </a:cubicBezTo>
                  <a:cubicBezTo>
                    <a:pt x="16374" y="33760"/>
                    <a:pt x="15493" y="35453"/>
                    <a:pt x="14342" y="37011"/>
                  </a:cubicBezTo>
                  <a:cubicBezTo>
                    <a:pt x="12853" y="36672"/>
                    <a:pt x="10280" y="36943"/>
                    <a:pt x="7503" y="37349"/>
                  </a:cubicBezTo>
                  <a:cubicBezTo>
                    <a:pt x="9332" y="38162"/>
                    <a:pt x="11024" y="38771"/>
                    <a:pt x="12379" y="39042"/>
                  </a:cubicBezTo>
                  <a:cubicBezTo>
                    <a:pt x="11431" y="39854"/>
                    <a:pt x="10483" y="40532"/>
                    <a:pt x="9602" y="40735"/>
                  </a:cubicBezTo>
                  <a:cubicBezTo>
                    <a:pt x="6894" y="41277"/>
                    <a:pt x="7909" y="41141"/>
                    <a:pt x="7639" y="42563"/>
                  </a:cubicBezTo>
                  <a:cubicBezTo>
                    <a:pt x="7368" y="43985"/>
                    <a:pt x="-4415" y="48251"/>
                    <a:pt x="1815" y="50215"/>
                  </a:cubicBezTo>
                  <a:cubicBezTo>
                    <a:pt x="8113" y="52179"/>
                    <a:pt x="13056" y="51908"/>
                    <a:pt x="15629" y="52450"/>
                  </a:cubicBezTo>
                  <a:cubicBezTo>
                    <a:pt x="18202" y="52991"/>
                    <a:pt x="30391" y="54278"/>
                    <a:pt x="31542" y="50621"/>
                  </a:cubicBezTo>
                  <a:cubicBezTo>
                    <a:pt x="32016" y="49199"/>
                    <a:pt x="29646" y="47913"/>
                    <a:pt x="26599" y="46762"/>
                  </a:cubicBezTo>
                  <a:cubicBezTo>
                    <a:pt x="28292" y="42631"/>
                    <a:pt x="27479" y="31119"/>
                    <a:pt x="30662" y="29020"/>
                  </a:cubicBezTo>
                  <a:cubicBezTo>
                    <a:pt x="34792" y="26379"/>
                    <a:pt x="46236" y="33760"/>
                    <a:pt x="46507" y="30375"/>
                  </a:cubicBezTo>
                  <a:close/>
                  <a:moveTo>
                    <a:pt x="15426" y="42293"/>
                  </a:moveTo>
                  <a:cubicBezTo>
                    <a:pt x="15155" y="41480"/>
                    <a:pt x="16171" y="42360"/>
                    <a:pt x="17660" y="43646"/>
                  </a:cubicBezTo>
                  <a:cubicBezTo>
                    <a:pt x="16441" y="43105"/>
                    <a:pt x="15561" y="42699"/>
                    <a:pt x="15426" y="422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36730138-A786-126E-13A1-3E75083F3A9B}"/>
                </a:ext>
              </a:extLst>
            </p:cNvPr>
            <p:cNvSpPr/>
            <p:nvPr/>
          </p:nvSpPr>
          <p:spPr bwMode="ltGray">
            <a:xfrm>
              <a:off x="10493565" y="7799150"/>
              <a:ext cx="13300" cy="7340"/>
            </a:xfrm>
            <a:custGeom>
              <a:avLst/>
              <a:gdLst>
                <a:gd name="connsiteX0" fmla="*/ 2940 w 13300"/>
                <a:gd name="connsiteY0" fmla="*/ 7340 h 7340"/>
                <a:gd name="connsiteX1" fmla="*/ 13300 w 13300"/>
                <a:gd name="connsiteY1" fmla="*/ 5648 h 7340"/>
                <a:gd name="connsiteX2" fmla="*/ 2330 w 13300"/>
                <a:gd name="connsiteY2" fmla="*/ 298 h 7340"/>
                <a:gd name="connsiteX3" fmla="*/ 2940 w 13300"/>
                <a:gd name="connsiteY3" fmla="*/ 7340 h 7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00" h="7340">
                  <a:moveTo>
                    <a:pt x="2940" y="7340"/>
                  </a:moveTo>
                  <a:cubicBezTo>
                    <a:pt x="4362" y="7340"/>
                    <a:pt x="9034" y="6257"/>
                    <a:pt x="13300" y="5648"/>
                  </a:cubicBezTo>
                  <a:cubicBezTo>
                    <a:pt x="9102" y="3820"/>
                    <a:pt x="4497" y="1314"/>
                    <a:pt x="2330" y="298"/>
                  </a:cubicBezTo>
                  <a:cubicBezTo>
                    <a:pt x="-1936" y="-1733"/>
                    <a:pt x="502" y="7273"/>
                    <a:pt x="2940" y="734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33B15A50-9E4F-4A5F-D958-ADD5432EC1A4}"/>
                </a:ext>
              </a:extLst>
            </p:cNvPr>
            <p:cNvSpPr/>
            <p:nvPr/>
          </p:nvSpPr>
          <p:spPr bwMode="ltGray">
            <a:xfrm>
              <a:off x="10534493" y="7766268"/>
              <a:ext cx="9141" cy="7177"/>
            </a:xfrm>
            <a:custGeom>
              <a:avLst/>
              <a:gdLst>
                <a:gd name="connsiteX0" fmla="*/ 4130 w 9141"/>
                <a:gd name="connsiteY0" fmla="*/ 677 h 7177"/>
                <a:gd name="connsiteX1" fmla="*/ 0 w 9141"/>
                <a:gd name="connsiteY1" fmla="*/ 0 h 7177"/>
                <a:gd name="connsiteX2" fmla="*/ 3860 w 9141"/>
                <a:gd name="connsiteY2" fmla="*/ 3725 h 7177"/>
                <a:gd name="connsiteX3" fmla="*/ 9141 w 9141"/>
                <a:gd name="connsiteY3" fmla="*/ 7178 h 7177"/>
                <a:gd name="connsiteX4" fmla="*/ 4130 w 9141"/>
                <a:gd name="connsiteY4" fmla="*/ 677 h 7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1" h="7177">
                  <a:moveTo>
                    <a:pt x="4130" y="677"/>
                  </a:moveTo>
                  <a:cubicBezTo>
                    <a:pt x="3521" y="406"/>
                    <a:pt x="1828" y="203"/>
                    <a:pt x="0" y="0"/>
                  </a:cubicBezTo>
                  <a:cubicBezTo>
                    <a:pt x="1490" y="1490"/>
                    <a:pt x="2844" y="3251"/>
                    <a:pt x="3860" y="3725"/>
                  </a:cubicBezTo>
                  <a:cubicBezTo>
                    <a:pt x="4808" y="4131"/>
                    <a:pt x="7042" y="5620"/>
                    <a:pt x="9141" y="7178"/>
                  </a:cubicBezTo>
                  <a:cubicBezTo>
                    <a:pt x="7178" y="4266"/>
                    <a:pt x="5079" y="1084"/>
                    <a:pt x="4130" y="67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3184DC16-A9E1-CF50-BCB0-52015A396090}"/>
                </a:ext>
              </a:extLst>
            </p:cNvPr>
            <p:cNvSpPr/>
            <p:nvPr/>
          </p:nvSpPr>
          <p:spPr bwMode="ltGray">
            <a:xfrm>
              <a:off x="10529313" y="7764162"/>
              <a:ext cx="5180" cy="2105"/>
            </a:xfrm>
            <a:custGeom>
              <a:avLst/>
              <a:gdLst>
                <a:gd name="connsiteX0" fmla="*/ 982 w 5180"/>
                <a:gd name="connsiteY0" fmla="*/ 142 h 2105"/>
                <a:gd name="connsiteX1" fmla="*/ 5180 w 5180"/>
                <a:gd name="connsiteY1" fmla="*/ 2106 h 2105"/>
                <a:gd name="connsiteX2" fmla="*/ 982 w 5180"/>
                <a:gd name="connsiteY2" fmla="*/ 142 h 2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80" h="2105">
                  <a:moveTo>
                    <a:pt x="982" y="142"/>
                  </a:moveTo>
                  <a:cubicBezTo>
                    <a:pt x="-1794" y="1225"/>
                    <a:pt x="1862" y="1699"/>
                    <a:pt x="5180" y="2106"/>
                  </a:cubicBezTo>
                  <a:cubicBezTo>
                    <a:pt x="3826" y="684"/>
                    <a:pt x="2404" y="-400"/>
                    <a:pt x="982" y="14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554B4FBE-BD51-803E-29CE-CD258BEAD71A}"/>
                </a:ext>
              </a:extLst>
            </p:cNvPr>
            <p:cNvSpPr/>
            <p:nvPr/>
          </p:nvSpPr>
          <p:spPr bwMode="ltGray">
            <a:xfrm>
              <a:off x="10551015" y="7765007"/>
              <a:ext cx="44310" cy="52927"/>
            </a:xfrm>
            <a:custGeom>
              <a:avLst/>
              <a:gdLst>
                <a:gd name="connsiteX0" fmla="*/ 34873 w 44310"/>
                <a:gd name="connsiteY0" fmla="*/ 14397 h 52927"/>
                <a:gd name="connsiteX1" fmla="*/ 32164 w 44310"/>
                <a:gd name="connsiteY1" fmla="*/ 17783 h 52927"/>
                <a:gd name="connsiteX2" fmla="*/ 32571 w 44310"/>
                <a:gd name="connsiteY2" fmla="*/ 16158 h 52927"/>
                <a:gd name="connsiteX3" fmla="*/ 27763 w 44310"/>
                <a:gd name="connsiteY3" fmla="*/ 11418 h 52927"/>
                <a:gd name="connsiteX4" fmla="*/ 27695 w 44310"/>
                <a:gd name="connsiteY4" fmla="*/ 9929 h 52927"/>
                <a:gd name="connsiteX5" fmla="*/ 18351 w 44310"/>
                <a:gd name="connsiteY5" fmla="*/ 448 h 52927"/>
                <a:gd name="connsiteX6" fmla="*/ 14153 w 44310"/>
                <a:gd name="connsiteY6" fmla="*/ 5527 h 52927"/>
                <a:gd name="connsiteX7" fmla="*/ 8803 w 44310"/>
                <a:gd name="connsiteY7" fmla="*/ 8168 h 52927"/>
                <a:gd name="connsiteX8" fmla="*/ 14762 w 44310"/>
                <a:gd name="connsiteY8" fmla="*/ 14669 h 52927"/>
                <a:gd name="connsiteX9" fmla="*/ 16048 w 44310"/>
                <a:gd name="connsiteY9" fmla="*/ 22659 h 52927"/>
                <a:gd name="connsiteX10" fmla="*/ 11918 w 44310"/>
                <a:gd name="connsiteY10" fmla="*/ 28753 h 52927"/>
                <a:gd name="connsiteX11" fmla="*/ 5146 w 44310"/>
                <a:gd name="connsiteY11" fmla="*/ 21034 h 52927"/>
                <a:gd name="connsiteX12" fmla="*/ 0 w 44310"/>
                <a:gd name="connsiteY12" fmla="*/ 29159 h 52927"/>
                <a:gd name="connsiteX13" fmla="*/ 1422 w 44310"/>
                <a:gd name="connsiteY13" fmla="*/ 42635 h 52927"/>
                <a:gd name="connsiteX14" fmla="*/ 9954 w 44310"/>
                <a:gd name="connsiteY14" fmla="*/ 52927 h 52927"/>
                <a:gd name="connsiteX15" fmla="*/ 20382 w 44310"/>
                <a:gd name="connsiteY15" fmla="*/ 40400 h 52927"/>
                <a:gd name="connsiteX16" fmla="*/ 17132 w 44310"/>
                <a:gd name="connsiteY16" fmla="*/ 39790 h 52927"/>
                <a:gd name="connsiteX17" fmla="*/ 17335 w 44310"/>
                <a:gd name="connsiteY17" fmla="*/ 38910 h 52927"/>
                <a:gd name="connsiteX18" fmla="*/ 17199 w 44310"/>
                <a:gd name="connsiteY18" fmla="*/ 38098 h 52927"/>
                <a:gd name="connsiteX19" fmla="*/ 36972 w 44310"/>
                <a:gd name="connsiteY19" fmla="*/ 37691 h 52927"/>
                <a:gd name="connsiteX20" fmla="*/ 36972 w 44310"/>
                <a:gd name="connsiteY20" fmla="*/ 24487 h 52927"/>
                <a:gd name="connsiteX21" fmla="*/ 43676 w 44310"/>
                <a:gd name="connsiteY21" fmla="*/ 15007 h 52927"/>
                <a:gd name="connsiteX22" fmla="*/ 34873 w 44310"/>
                <a:gd name="connsiteY22" fmla="*/ 14397 h 5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4310" h="52927">
                  <a:moveTo>
                    <a:pt x="34873" y="14397"/>
                  </a:moveTo>
                  <a:cubicBezTo>
                    <a:pt x="34399" y="15955"/>
                    <a:pt x="32571" y="19138"/>
                    <a:pt x="32164" y="17783"/>
                  </a:cubicBezTo>
                  <a:cubicBezTo>
                    <a:pt x="31623" y="15820"/>
                    <a:pt x="36024" y="17106"/>
                    <a:pt x="32571" y="16158"/>
                  </a:cubicBezTo>
                  <a:cubicBezTo>
                    <a:pt x="30201" y="15481"/>
                    <a:pt x="29185" y="12298"/>
                    <a:pt x="27763" y="11418"/>
                  </a:cubicBezTo>
                  <a:cubicBezTo>
                    <a:pt x="27831" y="11012"/>
                    <a:pt x="27831" y="10470"/>
                    <a:pt x="27695" y="9929"/>
                  </a:cubicBezTo>
                  <a:cubicBezTo>
                    <a:pt x="26544" y="5798"/>
                    <a:pt x="23158" y="1870"/>
                    <a:pt x="18351" y="448"/>
                  </a:cubicBezTo>
                  <a:cubicBezTo>
                    <a:pt x="13475" y="-973"/>
                    <a:pt x="15304" y="1058"/>
                    <a:pt x="14153" y="5527"/>
                  </a:cubicBezTo>
                  <a:cubicBezTo>
                    <a:pt x="13746" y="7085"/>
                    <a:pt x="11647" y="6881"/>
                    <a:pt x="8803" y="8168"/>
                  </a:cubicBezTo>
                  <a:cubicBezTo>
                    <a:pt x="5959" y="9454"/>
                    <a:pt x="14762" y="11283"/>
                    <a:pt x="14762" y="14669"/>
                  </a:cubicBezTo>
                  <a:cubicBezTo>
                    <a:pt x="14762" y="18054"/>
                    <a:pt x="15710" y="20966"/>
                    <a:pt x="16048" y="22659"/>
                  </a:cubicBezTo>
                  <a:cubicBezTo>
                    <a:pt x="16387" y="24352"/>
                    <a:pt x="11918" y="27940"/>
                    <a:pt x="11918" y="28753"/>
                  </a:cubicBezTo>
                  <a:cubicBezTo>
                    <a:pt x="11918" y="29633"/>
                    <a:pt x="8261" y="21034"/>
                    <a:pt x="5146" y="21034"/>
                  </a:cubicBezTo>
                  <a:cubicBezTo>
                    <a:pt x="2031" y="21034"/>
                    <a:pt x="0" y="25571"/>
                    <a:pt x="0" y="29159"/>
                  </a:cubicBezTo>
                  <a:cubicBezTo>
                    <a:pt x="0" y="31665"/>
                    <a:pt x="1219" y="38436"/>
                    <a:pt x="1422" y="42635"/>
                  </a:cubicBezTo>
                  <a:cubicBezTo>
                    <a:pt x="4334" y="45479"/>
                    <a:pt x="8532" y="50422"/>
                    <a:pt x="9954" y="52927"/>
                  </a:cubicBezTo>
                  <a:cubicBezTo>
                    <a:pt x="13272" y="50693"/>
                    <a:pt x="21330" y="42567"/>
                    <a:pt x="20382" y="40400"/>
                  </a:cubicBezTo>
                  <a:cubicBezTo>
                    <a:pt x="20044" y="39587"/>
                    <a:pt x="18689" y="39520"/>
                    <a:pt x="17132" y="39790"/>
                  </a:cubicBezTo>
                  <a:cubicBezTo>
                    <a:pt x="17199" y="39520"/>
                    <a:pt x="17335" y="39316"/>
                    <a:pt x="17335" y="38910"/>
                  </a:cubicBezTo>
                  <a:cubicBezTo>
                    <a:pt x="17335" y="38572"/>
                    <a:pt x="17267" y="38301"/>
                    <a:pt x="17199" y="38098"/>
                  </a:cubicBezTo>
                  <a:cubicBezTo>
                    <a:pt x="21398" y="38910"/>
                    <a:pt x="34873" y="40062"/>
                    <a:pt x="36972" y="37691"/>
                  </a:cubicBezTo>
                  <a:cubicBezTo>
                    <a:pt x="39274" y="35118"/>
                    <a:pt x="34941" y="25367"/>
                    <a:pt x="36972" y="24487"/>
                  </a:cubicBezTo>
                  <a:cubicBezTo>
                    <a:pt x="39004" y="23607"/>
                    <a:pt x="46520" y="16158"/>
                    <a:pt x="43676" y="15007"/>
                  </a:cubicBezTo>
                  <a:cubicBezTo>
                    <a:pt x="41645" y="14330"/>
                    <a:pt x="36701" y="14669"/>
                    <a:pt x="34873" y="1439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4F0E71B7-E75B-E22F-9869-EB2F5814D9EC}"/>
                </a:ext>
              </a:extLst>
            </p:cNvPr>
            <p:cNvSpPr/>
            <p:nvPr/>
          </p:nvSpPr>
          <p:spPr bwMode="ltGray">
            <a:xfrm>
              <a:off x="10585129" y="7778536"/>
              <a:ext cx="861" cy="868"/>
            </a:xfrm>
            <a:custGeom>
              <a:avLst/>
              <a:gdLst>
                <a:gd name="connsiteX0" fmla="*/ 285 w 861"/>
                <a:gd name="connsiteY0" fmla="*/ 192 h 868"/>
                <a:gd name="connsiteX1" fmla="*/ 759 w 861"/>
                <a:gd name="connsiteY1" fmla="*/ 869 h 868"/>
                <a:gd name="connsiteX2" fmla="*/ 285 w 861"/>
                <a:gd name="connsiteY2" fmla="*/ 192 h 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1" h="868">
                  <a:moveTo>
                    <a:pt x="285" y="192"/>
                  </a:moveTo>
                  <a:cubicBezTo>
                    <a:pt x="-257" y="598"/>
                    <a:pt x="14" y="801"/>
                    <a:pt x="759" y="869"/>
                  </a:cubicBezTo>
                  <a:cubicBezTo>
                    <a:pt x="962" y="192"/>
                    <a:pt x="894" y="-282"/>
                    <a:pt x="285" y="19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CDAE1342-7627-7B0E-BD80-865827067FE4}"/>
                </a:ext>
              </a:extLst>
            </p:cNvPr>
            <p:cNvSpPr/>
            <p:nvPr/>
          </p:nvSpPr>
          <p:spPr bwMode="ltGray">
            <a:xfrm>
              <a:off x="10556743" y="7816790"/>
              <a:ext cx="4717" cy="3750"/>
            </a:xfrm>
            <a:custGeom>
              <a:avLst/>
              <a:gdLst>
                <a:gd name="connsiteX0" fmla="*/ 28 w 4717"/>
                <a:gd name="connsiteY0" fmla="*/ 1279 h 3750"/>
                <a:gd name="connsiteX1" fmla="*/ 4700 w 4717"/>
                <a:gd name="connsiteY1" fmla="*/ 2362 h 3750"/>
                <a:gd name="connsiteX2" fmla="*/ 4226 w 4717"/>
                <a:gd name="connsiteY2" fmla="*/ 1211 h 3750"/>
                <a:gd name="connsiteX3" fmla="*/ 2940 w 4717"/>
                <a:gd name="connsiteY3" fmla="*/ 1821 h 3750"/>
                <a:gd name="connsiteX4" fmla="*/ 28 w 4717"/>
                <a:gd name="connsiteY4" fmla="*/ 1279 h 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7" h="3750">
                  <a:moveTo>
                    <a:pt x="28" y="1279"/>
                  </a:moveTo>
                  <a:cubicBezTo>
                    <a:pt x="299" y="4326"/>
                    <a:pt x="5039" y="4394"/>
                    <a:pt x="4700" y="2362"/>
                  </a:cubicBezTo>
                  <a:cubicBezTo>
                    <a:pt x="4633" y="2092"/>
                    <a:pt x="4497" y="1686"/>
                    <a:pt x="4226" y="1211"/>
                  </a:cubicBezTo>
                  <a:cubicBezTo>
                    <a:pt x="3617" y="1618"/>
                    <a:pt x="3143" y="1888"/>
                    <a:pt x="2940" y="1821"/>
                  </a:cubicBezTo>
                  <a:cubicBezTo>
                    <a:pt x="1518" y="1550"/>
                    <a:pt x="-243" y="-1768"/>
                    <a:pt x="28" y="12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C2F0DFA2-9AF9-20C1-E63B-DD66C9083E8E}"/>
                </a:ext>
              </a:extLst>
            </p:cNvPr>
            <p:cNvSpPr/>
            <p:nvPr/>
          </p:nvSpPr>
          <p:spPr bwMode="ltGray">
            <a:xfrm>
              <a:off x="10538759" y="7807649"/>
              <a:ext cx="1015" cy="280"/>
            </a:xfrm>
            <a:custGeom>
              <a:avLst/>
              <a:gdLst>
                <a:gd name="connsiteX0" fmla="*/ 0 w 1015"/>
                <a:gd name="connsiteY0" fmla="*/ 128 h 280"/>
                <a:gd name="connsiteX1" fmla="*/ 1016 w 1015"/>
                <a:gd name="connsiteY1" fmla="*/ 128 h 280"/>
                <a:gd name="connsiteX2" fmla="*/ 0 w 1015"/>
                <a:gd name="connsiteY2" fmla="*/ 128 h 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5" h="280">
                  <a:moveTo>
                    <a:pt x="0" y="128"/>
                  </a:moveTo>
                  <a:cubicBezTo>
                    <a:pt x="0" y="331"/>
                    <a:pt x="406" y="331"/>
                    <a:pt x="1016" y="128"/>
                  </a:cubicBezTo>
                  <a:cubicBezTo>
                    <a:pt x="474" y="-7"/>
                    <a:pt x="0" y="-75"/>
                    <a:pt x="0" y="12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702AAA53-45C4-337C-7E63-AAC9266CE2F9}"/>
                </a:ext>
              </a:extLst>
            </p:cNvPr>
            <p:cNvSpPr/>
            <p:nvPr/>
          </p:nvSpPr>
          <p:spPr bwMode="ltGray">
            <a:xfrm>
              <a:off x="10539842" y="7805513"/>
              <a:ext cx="12611" cy="5805"/>
            </a:xfrm>
            <a:custGeom>
              <a:avLst/>
              <a:gdLst>
                <a:gd name="connsiteX0" fmla="*/ 0 w 12611"/>
                <a:gd name="connsiteY0" fmla="*/ 2264 h 5805"/>
                <a:gd name="connsiteX1" fmla="*/ 12053 w 12611"/>
                <a:gd name="connsiteY1" fmla="*/ 5650 h 5805"/>
                <a:gd name="connsiteX2" fmla="*/ 12595 w 12611"/>
                <a:gd name="connsiteY2" fmla="*/ 2196 h 5805"/>
                <a:gd name="connsiteX3" fmla="*/ 10631 w 12611"/>
                <a:gd name="connsiteY3" fmla="*/ 503 h 5805"/>
                <a:gd name="connsiteX4" fmla="*/ 0 w 12611"/>
                <a:gd name="connsiteY4" fmla="*/ 2264 h 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11" h="5805">
                  <a:moveTo>
                    <a:pt x="0" y="2264"/>
                  </a:moveTo>
                  <a:cubicBezTo>
                    <a:pt x="2777" y="2941"/>
                    <a:pt x="10631" y="6598"/>
                    <a:pt x="12053" y="5650"/>
                  </a:cubicBezTo>
                  <a:cubicBezTo>
                    <a:pt x="12527" y="5311"/>
                    <a:pt x="12663" y="3957"/>
                    <a:pt x="12595" y="2196"/>
                  </a:cubicBezTo>
                  <a:cubicBezTo>
                    <a:pt x="11850" y="1451"/>
                    <a:pt x="11173" y="842"/>
                    <a:pt x="10631" y="503"/>
                  </a:cubicBezTo>
                  <a:cubicBezTo>
                    <a:pt x="8329" y="-1122"/>
                    <a:pt x="2370" y="1655"/>
                    <a:pt x="0" y="226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2683D57-18D3-4C4B-62B1-EE1D1738BCB9}"/>
                </a:ext>
              </a:extLst>
            </p:cNvPr>
            <p:cNvSpPr/>
            <p:nvPr/>
          </p:nvSpPr>
          <p:spPr bwMode="ltGray">
            <a:xfrm>
              <a:off x="10437390" y="7946769"/>
              <a:ext cx="5714" cy="4156"/>
            </a:xfrm>
            <a:custGeom>
              <a:avLst/>
              <a:gdLst>
                <a:gd name="connsiteX0" fmla="*/ 5214 w 5714"/>
                <a:gd name="connsiteY0" fmla="*/ 432 h 4156"/>
                <a:gd name="connsiteX1" fmla="*/ 0 w 5714"/>
                <a:gd name="connsiteY1" fmla="*/ 2463 h 4156"/>
                <a:gd name="connsiteX2" fmla="*/ 1422 w 5714"/>
                <a:gd name="connsiteY2" fmla="*/ 3952 h 4156"/>
                <a:gd name="connsiteX3" fmla="*/ 5214 w 5714"/>
                <a:gd name="connsiteY3" fmla="*/ 432 h 4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4" h="4156">
                  <a:moveTo>
                    <a:pt x="5214" y="432"/>
                  </a:moveTo>
                  <a:cubicBezTo>
                    <a:pt x="4063" y="2124"/>
                    <a:pt x="2709" y="1786"/>
                    <a:pt x="0" y="2463"/>
                  </a:cubicBezTo>
                  <a:cubicBezTo>
                    <a:pt x="474" y="3208"/>
                    <a:pt x="1016" y="3749"/>
                    <a:pt x="1422" y="3952"/>
                  </a:cubicBezTo>
                  <a:cubicBezTo>
                    <a:pt x="4469" y="5442"/>
                    <a:pt x="6771" y="-1803"/>
                    <a:pt x="5214" y="43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A37B7589-DFD8-B4F8-359A-9F23F1CD6891}"/>
                </a:ext>
              </a:extLst>
            </p:cNvPr>
            <p:cNvSpPr/>
            <p:nvPr/>
          </p:nvSpPr>
          <p:spPr bwMode="ltGray">
            <a:xfrm>
              <a:off x="10413284" y="7935293"/>
              <a:ext cx="24106" cy="22108"/>
            </a:xfrm>
            <a:custGeom>
              <a:avLst/>
              <a:gdLst>
                <a:gd name="connsiteX0" fmla="*/ 14965 w 24106"/>
                <a:gd name="connsiteY0" fmla="*/ 126 h 22108"/>
                <a:gd name="connsiteX1" fmla="*/ 12053 w 24106"/>
                <a:gd name="connsiteY1" fmla="*/ 10960 h 22108"/>
                <a:gd name="connsiteX2" fmla="*/ 0 w 24106"/>
                <a:gd name="connsiteY2" fmla="*/ 19830 h 22108"/>
                <a:gd name="connsiteX3" fmla="*/ 13069 w 24106"/>
                <a:gd name="connsiteY3" fmla="*/ 21252 h 22108"/>
                <a:gd name="connsiteX4" fmla="*/ 20992 w 24106"/>
                <a:gd name="connsiteY4" fmla="*/ 15022 h 22108"/>
                <a:gd name="connsiteX5" fmla="*/ 24106 w 24106"/>
                <a:gd name="connsiteY5" fmla="*/ 13939 h 22108"/>
                <a:gd name="connsiteX6" fmla="*/ 14965 w 24106"/>
                <a:gd name="connsiteY6" fmla="*/ 126 h 2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106" h="22108">
                  <a:moveTo>
                    <a:pt x="14965" y="126"/>
                  </a:moveTo>
                  <a:cubicBezTo>
                    <a:pt x="11241" y="2293"/>
                    <a:pt x="15507" y="10215"/>
                    <a:pt x="12053" y="10960"/>
                  </a:cubicBezTo>
                  <a:cubicBezTo>
                    <a:pt x="8600" y="11705"/>
                    <a:pt x="0" y="16851"/>
                    <a:pt x="0" y="19830"/>
                  </a:cubicBezTo>
                  <a:cubicBezTo>
                    <a:pt x="0" y="22878"/>
                    <a:pt x="7584" y="22336"/>
                    <a:pt x="13069" y="21252"/>
                  </a:cubicBezTo>
                  <a:cubicBezTo>
                    <a:pt x="18554" y="20101"/>
                    <a:pt x="16049" y="17325"/>
                    <a:pt x="20992" y="15022"/>
                  </a:cubicBezTo>
                  <a:cubicBezTo>
                    <a:pt x="22211" y="14481"/>
                    <a:pt x="23226" y="14143"/>
                    <a:pt x="24106" y="13939"/>
                  </a:cubicBezTo>
                  <a:cubicBezTo>
                    <a:pt x="21195" y="9741"/>
                    <a:pt x="17470" y="-1297"/>
                    <a:pt x="14965" y="12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592686C-E6B6-0B07-8BF6-DA61A6D14C91}"/>
                </a:ext>
              </a:extLst>
            </p:cNvPr>
            <p:cNvSpPr/>
            <p:nvPr/>
          </p:nvSpPr>
          <p:spPr bwMode="ltGray">
            <a:xfrm>
              <a:off x="10110299" y="7909687"/>
              <a:ext cx="5198" cy="2500"/>
            </a:xfrm>
            <a:custGeom>
              <a:avLst/>
              <a:gdLst>
                <a:gd name="connsiteX0" fmla="*/ 30 w 5198"/>
                <a:gd name="connsiteY0" fmla="*/ 1693 h 2500"/>
                <a:gd name="connsiteX1" fmla="*/ 4973 w 5198"/>
                <a:gd name="connsiteY1" fmla="*/ 1084 h 2500"/>
                <a:gd name="connsiteX2" fmla="*/ 2468 w 5198"/>
                <a:gd name="connsiteY2" fmla="*/ 0 h 2500"/>
                <a:gd name="connsiteX3" fmla="*/ 30 w 5198"/>
                <a:gd name="connsiteY3" fmla="*/ 1693 h 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98" h="2500">
                  <a:moveTo>
                    <a:pt x="30" y="1693"/>
                  </a:moveTo>
                  <a:cubicBezTo>
                    <a:pt x="-512" y="3589"/>
                    <a:pt x="6531" y="1625"/>
                    <a:pt x="4973" y="1084"/>
                  </a:cubicBezTo>
                  <a:cubicBezTo>
                    <a:pt x="4567" y="948"/>
                    <a:pt x="3619" y="542"/>
                    <a:pt x="2468" y="0"/>
                  </a:cubicBezTo>
                  <a:cubicBezTo>
                    <a:pt x="1249" y="542"/>
                    <a:pt x="233" y="1151"/>
                    <a:pt x="30" y="16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726CD47C-7758-1FD4-3116-FED3CDB2F100}"/>
                </a:ext>
              </a:extLst>
            </p:cNvPr>
            <p:cNvSpPr/>
            <p:nvPr/>
          </p:nvSpPr>
          <p:spPr bwMode="ltGray">
            <a:xfrm>
              <a:off x="10109381" y="7856881"/>
              <a:ext cx="1013" cy="260"/>
            </a:xfrm>
            <a:custGeom>
              <a:avLst/>
              <a:gdLst>
                <a:gd name="connsiteX0" fmla="*/ 677 w 1013"/>
                <a:gd name="connsiteY0" fmla="*/ 57 h 260"/>
                <a:gd name="connsiteX1" fmla="*/ 0 w 1013"/>
                <a:gd name="connsiteY1" fmla="*/ 260 h 260"/>
                <a:gd name="connsiteX2" fmla="*/ 677 w 1013"/>
                <a:gd name="connsiteY2" fmla="*/ 57 h 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3" h="260">
                  <a:moveTo>
                    <a:pt x="677" y="57"/>
                  </a:moveTo>
                  <a:cubicBezTo>
                    <a:pt x="406" y="125"/>
                    <a:pt x="203" y="192"/>
                    <a:pt x="0" y="260"/>
                  </a:cubicBezTo>
                  <a:cubicBezTo>
                    <a:pt x="813" y="260"/>
                    <a:pt x="1422" y="-146"/>
                    <a:pt x="677" y="5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9AB1FBE6-C018-1FA2-5C07-48F9200CCDDA}"/>
                </a:ext>
              </a:extLst>
            </p:cNvPr>
            <p:cNvSpPr/>
            <p:nvPr/>
          </p:nvSpPr>
          <p:spPr bwMode="ltGray">
            <a:xfrm>
              <a:off x="10077969" y="7831070"/>
              <a:ext cx="18210" cy="21578"/>
            </a:xfrm>
            <a:custGeom>
              <a:avLst/>
              <a:gdLst>
                <a:gd name="connsiteX0" fmla="*/ 16583 w 18210"/>
                <a:gd name="connsiteY0" fmla="*/ 12866 h 21578"/>
                <a:gd name="connsiteX1" fmla="*/ 14619 w 18210"/>
                <a:gd name="connsiteY1" fmla="*/ 5079 h 21578"/>
                <a:gd name="connsiteX2" fmla="*/ 15567 w 18210"/>
                <a:gd name="connsiteY2" fmla="*/ 3724 h 21578"/>
                <a:gd name="connsiteX3" fmla="*/ 15499 w 18210"/>
                <a:gd name="connsiteY3" fmla="*/ 3724 h 21578"/>
                <a:gd name="connsiteX4" fmla="*/ 14551 w 18210"/>
                <a:gd name="connsiteY4" fmla="*/ 5011 h 21578"/>
                <a:gd name="connsiteX5" fmla="*/ 13670 w 18210"/>
                <a:gd name="connsiteY5" fmla="*/ 2370 h 21578"/>
                <a:gd name="connsiteX6" fmla="*/ 15499 w 18210"/>
                <a:gd name="connsiteY6" fmla="*/ 3792 h 21578"/>
                <a:gd name="connsiteX7" fmla="*/ 15499 w 18210"/>
                <a:gd name="connsiteY7" fmla="*/ 406 h 21578"/>
                <a:gd name="connsiteX8" fmla="*/ 12045 w 18210"/>
                <a:gd name="connsiteY8" fmla="*/ 0 h 21578"/>
                <a:gd name="connsiteX9" fmla="*/ 12113 w 18210"/>
                <a:gd name="connsiteY9" fmla="*/ 203 h 21578"/>
                <a:gd name="connsiteX10" fmla="*/ 13264 w 18210"/>
                <a:gd name="connsiteY10" fmla="*/ 9886 h 21578"/>
                <a:gd name="connsiteX11" fmla="*/ 5139 w 18210"/>
                <a:gd name="connsiteY11" fmla="*/ 10361 h 21578"/>
                <a:gd name="connsiteX12" fmla="*/ 128 w 18210"/>
                <a:gd name="connsiteY12" fmla="*/ 10293 h 21578"/>
                <a:gd name="connsiteX13" fmla="*/ 7576 w 18210"/>
                <a:gd name="connsiteY13" fmla="*/ 19637 h 21578"/>
                <a:gd name="connsiteX14" fmla="*/ 6493 w 18210"/>
                <a:gd name="connsiteY14" fmla="*/ 21398 h 21578"/>
                <a:gd name="connsiteX15" fmla="*/ 12384 w 18210"/>
                <a:gd name="connsiteY15" fmla="*/ 19231 h 21578"/>
                <a:gd name="connsiteX16" fmla="*/ 16583 w 18210"/>
                <a:gd name="connsiteY16" fmla="*/ 12866 h 21578"/>
                <a:gd name="connsiteX17" fmla="*/ 7779 w 18210"/>
                <a:gd name="connsiteY17" fmla="*/ 19705 h 21578"/>
                <a:gd name="connsiteX18" fmla="*/ 7983 w 18210"/>
                <a:gd name="connsiteY18" fmla="*/ 20247 h 21578"/>
                <a:gd name="connsiteX19" fmla="*/ 7779 w 18210"/>
                <a:gd name="connsiteY19" fmla="*/ 19705 h 21578"/>
                <a:gd name="connsiteX20" fmla="*/ 7779 w 18210"/>
                <a:gd name="connsiteY20" fmla="*/ 19299 h 21578"/>
                <a:gd name="connsiteX21" fmla="*/ 9201 w 18210"/>
                <a:gd name="connsiteY21" fmla="*/ 14897 h 21578"/>
                <a:gd name="connsiteX22" fmla="*/ 7779 w 18210"/>
                <a:gd name="connsiteY22" fmla="*/ 19299 h 21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10" h="21578">
                  <a:moveTo>
                    <a:pt x="16583" y="12866"/>
                  </a:moveTo>
                  <a:cubicBezTo>
                    <a:pt x="16311" y="11647"/>
                    <a:pt x="15499" y="8126"/>
                    <a:pt x="14619" y="5079"/>
                  </a:cubicBezTo>
                  <a:cubicBezTo>
                    <a:pt x="15973" y="5079"/>
                    <a:pt x="21390" y="7313"/>
                    <a:pt x="15567" y="3724"/>
                  </a:cubicBezTo>
                  <a:cubicBezTo>
                    <a:pt x="15567" y="3724"/>
                    <a:pt x="15567" y="3724"/>
                    <a:pt x="15499" y="3724"/>
                  </a:cubicBezTo>
                  <a:cubicBezTo>
                    <a:pt x="15160" y="4266"/>
                    <a:pt x="14822" y="4740"/>
                    <a:pt x="14551" y="5011"/>
                  </a:cubicBezTo>
                  <a:cubicBezTo>
                    <a:pt x="14280" y="4063"/>
                    <a:pt x="13942" y="3115"/>
                    <a:pt x="13670" y="2370"/>
                  </a:cubicBezTo>
                  <a:cubicBezTo>
                    <a:pt x="14145" y="2844"/>
                    <a:pt x="14754" y="3318"/>
                    <a:pt x="15499" y="3792"/>
                  </a:cubicBezTo>
                  <a:cubicBezTo>
                    <a:pt x="16311" y="2505"/>
                    <a:pt x="16989" y="813"/>
                    <a:pt x="15499" y="406"/>
                  </a:cubicBezTo>
                  <a:cubicBezTo>
                    <a:pt x="14619" y="136"/>
                    <a:pt x="13332" y="68"/>
                    <a:pt x="12045" y="0"/>
                  </a:cubicBezTo>
                  <a:cubicBezTo>
                    <a:pt x="12045" y="68"/>
                    <a:pt x="12113" y="136"/>
                    <a:pt x="12113" y="203"/>
                  </a:cubicBezTo>
                  <a:cubicBezTo>
                    <a:pt x="11030" y="745"/>
                    <a:pt x="13264" y="7922"/>
                    <a:pt x="13264" y="9886"/>
                  </a:cubicBezTo>
                  <a:cubicBezTo>
                    <a:pt x="13264" y="10089"/>
                    <a:pt x="5139" y="10225"/>
                    <a:pt x="5139" y="10361"/>
                  </a:cubicBezTo>
                  <a:cubicBezTo>
                    <a:pt x="5139" y="12527"/>
                    <a:pt x="1347" y="9006"/>
                    <a:pt x="128" y="10293"/>
                  </a:cubicBezTo>
                  <a:cubicBezTo>
                    <a:pt x="-1023" y="11444"/>
                    <a:pt x="5951" y="17335"/>
                    <a:pt x="7576" y="19637"/>
                  </a:cubicBezTo>
                  <a:cubicBezTo>
                    <a:pt x="6696" y="20992"/>
                    <a:pt x="5884" y="22007"/>
                    <a:pt x="6493" y="21398"/>
                  </a:cubicBezTo>
                  <a:cubicBezTo>
                    <a:pt x="7779" y="19976"/>
                    <a:pt x="11030" y="20721"/>
                    <a:pt x="12384" y="19231"/>
                  </a:cubicBezTo>
                  <a:cubicBezTo>
                    <a:pt x="13806" y="17606"/>
                    <a:pt x="17124" y="15033"/>
                    <a:pt x="16583" y="12866"/>
                  </a:cubicBezTo>
                  <a:close/>
                  <a:moveTo>
                    <a:pt x="7779" y="19705"/>
                  </a:moveTo>
                  <a:cubicBezTo>
                    <a:pt x="7915" y="19908"/>
                    <a:pt x="8050" y="20179"/>
                    <a:pt x="7983" y="20247"/>
                  </a:cubicBezTo>
                  <a:cubicBezTo>
                    <a:pt x="7847" y="20585"/>
                    <a:pt x="7779" y="20314"/>
                    <a:pt x="7779" y="19705"/>
                  </a:cubicBezTo>
                  <a:close/>
                  <a:moveTo>
                    <a:pt x="7779" y="19299"/>
                  </a:moveTo>
                  <a:cubicBezTo>
                    <a:pt x="7779" y="17538"/>
                    <a:pt x="8118" y="14220"/>
                    <a:pt x="9201" y="14897"/>
                  </a:cubicBezTo>
                  <a:cubicBezTo>
                    <a:pt x="10014" y="15439"/>
                    <a:pt x="8863" y="17606"/>
                    <a:pt x="7779" y="1929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B606EF00-984E-4384-5AF2-DF500163E071}"/>
                </a:ext>
              </a:extLst>
            </p:cNvPr>
            <p:cNvSpPr/>
            <p:nvPr/>
          </p:nvSpPr>
          <p:spPr bwMode="ltGray">
            <a:xfrm>
              <a:off x="10071917" y="7835778"/>
              <a:ext cx="2648" cy="2318"/>
            </a:xfrm>
            <a:custGeom>
              <a:avLst/>
              <a:gdLst>
                <a:gd name="connsiteX0" fmla="*/ 86 w 2648"/>
                <a:gd name="connsiteY0" fmla="*/ 1251 h 2318"/>
                <a:gd name="connsiteX1" fmla="*/ 2388 w 2648"/>
                <a:gd name="connsiteY1" fmla="*/ 168 h 2318"/>
                <a:gd name="connsiteX2" fmla="*/ 2252 w 2648"/>
                <a:gd name="connsiteY2" fmla="*/ 32 h 2318"/>
                <a:gd name="connsiteX3" fmla="*/ 86 w 2648"/>
                <a:gd name="connsiteY3" fmla="*/ 1251 h 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48" h="2318">
                  <a:moveTo>
                    <a:pt x="86" y="1251"/>
                  </a:moveTo>
                  <a:cubicBezTo>
                    <a:pt x="-659" y="3824"/>
                    <a:pt x="3742" y="1048"/>
                    <a:pt x="2388" y="168"/>
                  </a:cubicBezTo>
                  <a:cubicBezTo>
                    <a:pt x="2320" y="100"/>
                    <a:pt x="2320" y="100"/>
                    <a:pt x="2252" y="32"/>
                  </a:cubicBezTo>
                  <a:cubicBezTo>
                    <a:pt x="1237" y="-103"/>
                    <a:pt x="356" y="168"/>
                    <a:pt x="86" y="12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2D26662D-66B8-E0ED-DC07-D2FD33C5E741}"/>
                </a:ext>
              </a:extLst>
            </p:cNvPr>
            <p:cNvSpPr/>
            <p:nvPr/>
          </p:nvSpPr>
          <p:spPr bwMode="ltGray">
            <a:xfrm>
              <a:off x="10068528" y="7820439"/>
              <a:ext cx="21486" cy="16870"/>
            </a:xfrm>
            <a:custGeom>
              <a:avLst/>
              <a:gdLst>
                <a:gd name="connsiteX0" fmla="*/ 21013 w 21486"/>
                <a:gd name="connsiteY0" fmla="*/ 2844 h 16870"/>
                <a:gd name="connsiteX1" fmla="*/ 11262 w 21486"/>
                <a:gd name="connsiteY1" fmla="*/ 4334 h 16870"/>
                <a:gd name="connsiteX2" fmla="*/ 7063 w 21486"/>
                <a:gd name="connsiteY2" fmla="*/ 0 h 16870"/>
                <a:gd name="connsiteX3" fmla="*/ 7063 w 21486"/>
                <a:gd name="connsiteY3" fmla="*/ 68 h 16870"/>
                <a:gd name="connsiteX4" fmla="*/ 1443 w 21486"/>
                <a:gd name="connsiteY4" fmla="*/ 3115 h 16870"/>
                <a:gd name="connsiteX5" fmla="*/ 4355 w 21486"/>
                <a:gd name="connsiteY5" fmla="*/ 8329 h 16870"/>
                <a:gd name="connsiteX6" fmla="*/ 157 w 21486"/>
                <a:gd name="connsiteY6" fmla="*/ 12189 h 16870"/>
                <a:gd name="connsiteX7" fmla="*/ 5574 w 21486"/>
                <a:gd name="connsiteY7" fmla="*/ 12730 h 16870"/>
                <a:gd name="connsiteX8" fmla="*/ 5574 w 21486"/>
                <a:gd name="connsiteY8" fmla="*/ 15371 h 16870"/>
                <a:gd name="connsiteX9" fmla="*/ 9298 w 21486"/>
                <a:gd name="connsiteY9" fmla="*/ 16793 h 16870"/>
                <a:gd name="connsiteX10" fmla="*/ 15054 w 21486"/>
                <a:gd name="connsiteY10" fmla="*/ 10970 h 16870"/>
                <a:gd name="connsiteX11" fmla="*/ 21487 w 21486"/>
                <a:gd name="connsiteY11" fmla="*/ 10428 h 16870"/>
                <a:gd name="connsiteX12" fmla="*/ 21013 w 21486"/>
                <a:gd name="connsiteY12" fmla="*/ 2844 h 16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486" h="16870">
                  <a:moveTo>
                    <a:pt x="21013" y="2844"/>
                  </a:moveTo>
                  <a:cubicBezTo>
                    <a:pt x="19659" y="406"/>
                    <a:pt x="13767" y="5756"/>
                    <a:pt x="11262" y="4334"/>
                  </a:cubicBezTo>
                  <a:cubicBezTo>
                    <a:pt x="9162" y="3183"/>
                    <a:pt x="8011" y="406"/>
                    <a:pt x="7063" y="0"/>
                  </a:cubicBezTo>
                  <a:cubicBezTo>
                    <a:pt x="7063" y="0"/>
                    <a:pt x="7063" y="0"/>
                    <a:pt x="7063" y="68"/>
                  </a:cubicBezTo>
                  <a:cubicBezTo>
                    <a:pt x="7199" y="4334"/>
                    <a:pt x="3271" y="2573"/>
                    <a:pt x="1443" y="3115"/>
                  </a:cubicBezTo>
                  <a:cubicBezTo>
                    <a:pt x="-317" y="3657"/>
                    <a:pt x="4761" y="6297"/>
                    <a:pt x="4355" y="8329"/>
                  </a:cubicBezTo>
                  <a:cubicBezTo>
                    <a:pt x="3949" y="10293"/>
                    <a:pt x="-927" y="11309"/>
                    <a:pt x="157" y="12189"/>
                  </a:cubicBezTo>
                  <a:cubicBezTo>
                    <a:pt x="1240" y="13137"/>
                    <a:pt x="5032" y="12256"/>
                    <a:pt x="5574" y="12730"/>
                  </a:cubicBezTo>
                  <a:cubicBezTo>
                    <a:pt x="6116" y="13204"/>
                    <a:pt x="4626" y="14491"/>
                    <a:pt x="5574" y="15371"/>
                  </a:cubicBezTo>
                  <a:cubicBezTo>
                    <a:pt x="6860" y="15575"/>
                    <a:pt x="8418" y="16319"/>
                    <a:pt x="9298" y="16793"/>
                  </a:cubicBezTo>
                  <a:cubicBezTo>
                    <a:pt x="10855" y="17606"/>
                    <a:pt x="13090" y="11715"/>
                    <a:pt x="15054" y="10970"/>
                  </a:cubicBezTo>
                  <a:cubicBezTo>
                    <a:pt x="16340" y="10496"/>
                    <a:pt x="19049" y="10361"/>
                    <a:pt x="21487" y="10428"/>
                  </a:cubicBezTo>
                  <a:cubicBezTo>
                    <a:pt x="20403" y="7449"/>
                    <a:pt x="21961" y="4537"/>
                    <a:pt x="21013" y="28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FE851DF1-164F-41BE-9A6F-21BA39D02D5F}"/>
                </a:ext>
              </a:extLst>
            </p:cNvPr>
            <p:cNvSpPr/>
            <p:nvPr/>
          </p:nvSpPr>
          <p:spPr bwMode="ltGray">
            <a:xfrm>
              <a:off x="10090069" y="7819627"/>
              <a:ext cx="13421" cy="7922"/>
            </a:xfrm>
            <a:custGeom>
              <a:avLst/>
              <a:gdLst>
                <a:gd name="connsiteX0" fmla="*/ 13 w 13421"/>
                <a:gd name="connsiteY0" fmla="*/ 4808 h 7922"/>
                <a:gd name="connsiteX1" fmla="*/ 8477 w 13421"/>
                <a:gd name="connsiteY1" fmla="*/ 7923 h 7922"/>
                <a:gd name="connsiteX2" fmla="*/ 13420 w 13421"/>
                <a:gd name="connsiteY2" fmla="*/ 4402 h 7922"/>
                <a:gd name="connsiteX3" fmla="*/ 4414 w 13421"/>
                <a:gd name="connsiteY3" fmla="*/ 0 h 7922"/>
                <a:gd name="connsiteX4" fmla="*/ 13 w 13421"/>
                <a:gd name="connsiteY4" fmla="*/ 4808 h 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21" h="7922">
                  <a:moveTo>
                    <a:pt x="13" y="4808"/>
                  </a:moveTo>
                  <a:cubicBezTo>
                    <a:pt x="216" y="5756"/>
                    <a:pt x="4414" y="6704"/>
                    <a:pt x="8477" y="7923"/>
                  </a:cubicBezTo>
                  <a:cubicBezTo>
                    <a:pt x="10847" y="6569"/>
                    <a:pt x="13488" y="5214"/>
                    <a:pt x="13420" y="4402"/>
                  </a:cubicBezTo>
                  <a:cubicBezTo>
                    <a:pt x="13285" y="3183"/>
                    <a:pt x="6852" y="1761"/>
                    <a:pt x="4414" y="0"/>
                  </a:cubicBezTo>
                  <a:cubicBezTo>
                    <a:pt x="2044" y="2031"/>
                    <a:pt x="-190" y="4063"/>
                    <a:pt x="13" y="480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083F4C45-75F3-99EA-3CA1-A3A33A25EAA8}"/>
                </a:ext>
              </a:extLst>
            </p:cNvPr>
            <p:cNvSpPr/>
            <p:nvPr/>
          </p:nvSpPr>
          <p:spPr bwMode="ltGray">
            <a:xfrm>
              <a:off x="10094825" y="7827550"/>
              <a:ext cx="5888" cy="3356"/>
            </a:xfrm>
            <a:custGeom>
              <a:avLst/>
              <a:gdLst>
                <a:gd name="connsiteX0" fmla="*/ 133 w 5888"/>
                <a:gd name="connsiteY0" fmla="*/ 3115 h 3356"/>
                <a:gd name="connsiteX1" fmla="*/ 5888 w 5888"/>
                <a:gd name="connsiteY1" fmla="*/ 745 h 3356"/>
                <a:gd name="connsiteX2" fmla="*/ 3653 w 5888"/>
                <a:gd name="connsiteY2" fmla="*/ 0 h 3356"/>
                <a:gd name="connsiteX3" fmla="*/ 133 w 5888"/>
                <a:gd name="connsiteY3" fmla="*/ 3115 h 3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88" h="3356">
                  <a:moveTo>
                    <a:pt x="133" y="3115"/>
                  </a:moveTo>
                  <a:cubicBezTo>
                    <a:pt x="1419" y="4266"/>
                    <a:pt x="4060" y="948"/>
                    <a:pt x="5888" y="745"/>
                  </a:cubicBezTo>
                  <a:cubicBezTo>
                    <a:pt x="5143" y="474"/>
                    <a:pt x="4466" y="271"/>
                    <a:pt x="3653" y="0"/>
                  </a:cubicBezTo>
                  <a:cubicBezTo>
                    <a:pt x="1487" y="1219"/>
                    <a:pt x="-545" y="2438"/>
                    <a:pt x="133" y="311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DC2A448B-3AFB-EC8D-56B4-027FAD0392D6}"/>
                </a:ext>
              </a:extLst>
            </p:cNvPr>
            <p:cNvSpPr/>
            <p:nvPr/>
          </p:nvSpPr>
          <p:spPr bwMode="ltGray">
            <a:xfrm>
              <a:off x="10100588" y="7828497"/>
              <a:ext cx="6626" cy="18402"/>
            </a:xfrm>
            <a:custGeom>
              <a:avLst/>
              <a:gdLst>
                <a:gd name="connsiteX0" fmla="*/ 1412 w 6626"/>
                <a:gd name="connsiteY0" fmla="*/ 13204 h 18402"/>
                <a:gd name="connsiteX1" fmla="*/ 193 w 6626"/>
                <a:gd name="connsiteY1" fmla="*/ 18351 h 18402"/>
                <a:gd name="connsiteX2" fmla="*/ 2089 w 6626"/>
                <a:gd name="connsiteY2" fmla="*/ 15507 h 18402"/>
                <a:gd name="connsiteX3" fmla="*/ 2157 w 6626"/>
                <a:gd name="connsiteY3" fmla="*/ 15574 h 18402"/>
                <a:gd name="connsiteX4" fmla="*/ 4256 w 6626"/>
                <a:gd name="connsiteY4" fmla="*/ 10699 h 18402"/>
                <a:gd name="connsiteX5" fmla="*/ 5611 w 6626"/>
                <a:gd name="connsiteY5" fmla="*/ 8058 h 18402"/>
                <a:gd name="connsiteX6" fmla="*/ 4798 w 6626"/>
                <a:gd name="connsiteY6" fmla="*/ 7923 h 18402"/>
                <a:gd name="connsiteX7" fmla="*/ 5746 w 6626"/>
                <a:gd name="connsiteY7" fmla="*/ 3860 h 18402"/>
                <a:gd name="connsiteX8" fmla="*/ 4662 w 6626"/>
                <a:gd name="connsiteY8" fmla="*/ 2031 h 18402"/>
                <a:gd name="connsiteX9" fmla="*/ 938 w 6626"/>
                <a:gd name="connsiteY9" fmla="*/ 0 h 18402"/>
                <a:gd name="connsiteX10" fmla="*/ 1412 w 6626"/>
                <a:gd name="connsiteY10" fmla="*/ 13204 h 18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6" h="18402">
                  <a:moveTo>
                    <a:pt x="1412" y="13204"/>
                  </a:moveTo>
                  <a:cubicBezTo>
                    <a:pt x="532" y="15439"/>
                    <a:pt x="-416" y="17809"/>
                    <a:pt x="193" y="18351"/>
                  </a:cubicBezTo>
                  <a:cubicBezTo>
                    <a:pt x="532" y="18689"/>
                    <a:pt x="1277" y="17335"/>
                    <a:pt x="2089" y="15507"/>
                  </a:cubicBezTo>
                  <a:lnTo>
                    <a:pt x="2157" y="15574"/>
                  </a:lnTo>
                  <a:cubicBezTo>
                    <a:pt x="3037" y="15642"/>
                    <a:pt x="3715" y="13272"/>
                    <a:pt x="4256" y="10699"/>
                  </a:cubicBezTo>
                  <a:cubicBezTo>
                    <a:pt x="4730" y="9683"/>
                    <a:pt x="5204" y="8803"/>
                    <a:pt x="5611" y="8058"/>
                  </a:cubicBezTo>
                  <a:cubicBezTo>
                    <a:pt x="5340" y="7990"/>
                    <a:pt x="5069" y="7990"/>
                    <a:pt x="4798" y="7923"/>
                  </a:cubicBezTo>
                  <a:cubicBezTo>
                    <a:pt x="5204" y="5824"/>
                    <a:pt x="5475" y="4063"/>
                    <a:pt x="5746" y="3860"/>
                  </a:cubicBezTo>
                  <a:cubicBezTo>
                    <a:pt x="6491" y="3386"/>
                    <a:pt x="7710" y="4943"/>
                    <a:pt x="4662" y="2031"/>
                  </a:cubicBezTo>
                  <a:cubicBezTo>
                    <a:pt x="3918" y="1287"/>
                    <a:pt x="2563" y="610"/>
                    <a:pt x="938" y="0"/>
                  </a:cubicBezTo>
                  <a:cubicBezTo>
                    <a:pt x="2157" y="1151"/>
                    <a:pt x="1209" y="9142"/>
                    <a:pt x="1412" y="132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12D3D59E-1564-CBB6-E132-AA69A6F14684}"/>
                </a:ext>
              </a:extLst>
            </p:cNvPr>
            <p:cNvSpPr/>
            <p:nvPr/>
          </p:nvSpPr>
          <p:spPr bwMode="ltGray">
            <a:xfrm>
              <a:off x="10100714" y="7828294"/>
              <a:ext cx="812" cy="270"/>
            </a:xfrm>
            <a:custGeom>
              <a:avLst/>
              <a:gdLst>
                <a:gd name="connsiteX0" fmla="*/ 745 w 812"/>
                <a:gd name="connsiteY0" fmla="*/ 135 h 270"/>
                <a:gd name="connsiteX1" fmla="*/ 0 w 812"/>
                <a:gd name="connsiteY1" fmla="*/ 0 h 270"/>
                <a:gd name="connsiteX2" fmla="*/ 813 w 812"/>
                <a:gd name="connsiteY2" fmla="*/ 271 h 270"/>
                <a:gd name="connsiteX3" fmla="*/ 745 w 812"/>
                <a:gd name="connsiteY3" fmla="*/ 135 h 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" h="270">
                  <a:moveTo>
                    <a:pt x="745" y="135"/>
                  </a:moveTo>
                  <a:cubicBezTo>
                    <a:pt x="542" y="0"/>
                    <a:pt x="271" y="0"/>
                    <a:pt x="0" y="0"/>
                  </a:cubicBezTo>
                  <a:cubicBezTo>
                    <a:pt x="271" y="68"/>
                    <a:pt x="542" y="203"/>
                    <a:pt x="813" y="271"/>
                  </a:cubicBezTo>
                  <a:cubicBezTo>
                    <a:pt x="813" y="203"/>
                    <a:pt x="813" y="135"/>
                    <a:pt x="745" y="13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641E3C1A-5A03-118E-2E69-42EC8C093AA6}"/>
                </a:ext>
              </a:extLst>
            </p:cNvPr>
            <p:cNvSpPr/>
            <p:nvPr/>
          </p:nvSpPr>
          <p:spPr bwMode="ltGray">
            <a:xfrm>
              <a:off x="10093462" y="7813983"/>
              <a:ext cx="6448" cy="5576"/>
            </a:xfrm>
            <a:custGeom>
              <a:avLst/>
              <a:gdLst>
                <a:gd name="connsiteX0" fmla="*/ 6372 w 6448"/>
                <a:gd name="connsiteY0" fmla="*/ 92 h 5576"/>
                <a:gd name="connsiteX1" fmla="*/ 6 w 6448"/>
                <a:gd name="connsiteY1" fmla="*/ 4155 h 5576"/>
                <a:gd name="connsiteX2" fmla="*/ 1022 w 6448"/>
                <a:gd name="connsiteY2" fmla="*/ 5576 h 5576"/>
                <a:gd name="connsiteX3" fmla="*/ 6372 w 6448"/>
                <a:gd name="connsiteY3" fmla="*/ 92 h 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48" h="5576">
                  <a:moveTo>
                    <a:pt x="6372" y="92"/>
                  </a:moveTo>
                  <a:cubicBezTo>
                    <a:pt x="5221" y="-585"/>
                    <a:pt x="142" y="2665"/>
                    <a:pt x="6" y="4155"/>
                  </a:cubicBezTo>
                  <a:cubicBezTo>
                    <a:pt x="-61" y="4696"/>
                    <a:pt x="413" y="5103"/>
                    <a:pt x="1022" y="5576"/>
                  </a:cubicBezTo>
                  <a:cubicBezTo>
                    <a:pt x="3866" y="3071"/>
                    <a:pt x="6981" y="498"/>
                    <a:pt x="6372" y="9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980DC5D5-308E-9E42-5687-A89FD1D2FC1D}"/>
                </a:ext>
              </a:extLst>
            </p:cNvPr>
            <p:cNvSpPr/>
            <p:nvPr/>
          </p:nvSpPr>
          <p:spPr bwMode="ltGray">
            <a:xfrm>
              <a:off x="10109032" y="7840618"/>
              <a:ext cx="257" cy="2361"/>
            </a:xfrm>
            <a:custGeom>
              <a:avLst/>
              <a:gdLst>
                <a:gd name="connsiteX0" fmla="*/ 78 w 257"/>
                <a:gd name="connsiteY0" fmla="*/ 0 h 2361"/>
                <a:gd name="connsiteX1" fmla="*/ 78 w 257"/>
                <a:gd name="connsiteY1" fmla="*/ 1964 h 2361"/>
                <a:gd name="connsiteX2" fmla="*/ 78 w 257"/>
                <a:gd name="connsiteY2" fmla="*/ 0 h 2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7" h="2361">
                  <a:moveTo>
                    <a:pt x="78" y="0"/>
                  </a:moveTo>
                  <a:cubicBezTo>
                    <a:pt x="10" y="609"/>
                    <a:pt x="-57" y="1287"/>
                    <a:pt x="78" y="1964"/>
                  </a:cubicBezTo>
                  <a:cubicBezTo>
                    <a:pt x="349" y="3047"/>
                    <a:pt x="282" y="1760"/>
                    <a:pt x="78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C9B1F5E7-3594-8DC4-92C1-6C34743F561C}"/>
                </a:ext>
              </a:extLst>
            </p:cNvPr>
            <p:cNvSpPr/>
            <p:nvPr/>
          </p:nvSpPr>
          <p:spPr bwMode="ltGray">
            <a:xfrm>
              <a:off x="10106198" y="7835269"/>
              <a:ext cx="2302" cy="1963"/>
            </a:xfrm>
            <a:custGeom>
              <a:avLst/>
              <a:gdLst>
                <a:gd name="connsiteX0" fmla="*/ 2302 w 2302"/>
                <a:gd name="connsiteY0" fmla="*/ 1964 h 1963"/>
                <a:gd name="connsiteX1" fmla="*/ 1151 w 2302"/>
                <a:gd name="connsiteY1" fmla="*/ 0 h 1963"/>
                <a:gd name="connsiteX2" fmla="*/ 0 w 2302"/>
                <a:gd name="connsiteY2" fmla="*/ 1287 h 1963"/>
                <a:gd name="connsiteX3" fmla="*/ 1422 w 2302"/>
                <a:gd name="connsiteY3" fmla="*/ 1625 h 1963"/>
                <a:gd name="connsiteX4" fmla="*/ 2302 w 2302"/>
                <a:gd name="connsiteY4" fmla="*/ 1964 h 1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2" h="1963">
                  <a:moveTo>
                    <a:pt x="2302" y="1964"/>
                  </a:moveTo>
                  <a:cubicBezTo>
                    <a:pt x="2031" y="813"/>
                    <a:pt x="1625" y="0"/>
                    <a:pt x="1151" y="0"/>
                  </a:cubicBezTo>
                  <a:cubicBezTo>
                    <a:pt x="880" y="0"/>
                    <a:pt x="406" y="542"/>
                    <a:pt x="0" y="1287"/>
                  </a:cubicBezTo>
                  <a:cubicBezTo>
                    <a:pt x="474" y="1354"/>
                    <a:pt x="948" y="1490"/>
                    <a:pt x="1422" y="1625"/>
                  </a:cubicBezTo>
                  <a:cubicBezTo>
                    <a:pt x="1761" y="1693"/>
                    <a:pt x="2031" y="1828"/>
                    <a:pt x="2302" y="196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62053FFD-E15F-9788-3E79-5B656E852B93}"/>
                </a:ext>
              </a:extLst>
            </p:cNvPr>
            <p:cNvSpPr/>
            <p:nvPr/>
          </p:nvSpPr>
          <p:spPr bwMode="ltGray">
            <a:xfrm>
              <a:off x="10108501" y="7837233"/>
              <a:ext cx="767" cy="3317"/>
            </a:xfrm>
            <a:custGeom>
              <a:avLst/>
              <a:gdLst>
                <a:gd name="connsiteX0" fmla="*/ 0 w 767"/>
                <a:gd name="connsiteY0" fmla="*/ 0 h 3317"/>
                <a:gd name="connsiteX1" fmla="*/ 609 w 767"/>
                <a:gd name="connsiteY1" fmla="*/ 3318 h 3317"/>
                <a:gd name="connsiteX2" fmla="*/ 0 w 767"/>
                <a:gd name="connsiteY2" fmla="*/ 0 h 3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7" h="3317">
                  <a:moveTo>
                    <a:pt x="0" y="0"/>
                  </a:moveTo>
                  <a:cubicBezTo>
                    <a:pt x="271" y="1015"/>
                    <a:pt x="474" y="2234"/>
                    <a:pt x="609" y="3318"/>
                  </a:cubicBezTo>
                  <a:cubicBezTo>
                    <a:pt x="745" y="1964"/>
                    <a:pt x="1083" y="745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EE7E16F4-EBB9-1A41-8E67-8B1C1D140769}"/>
                </a:ext>
              </a:extLst>
            </p:cNvPr>
            <p:cNvSpPr/>
            <p:nvPr/>
          </p:nvSpPr>
          <p:spPr bwMode="ltGray">
            <a:xfrm>
              <a:off x="10062495" y="7793534"/>
              <a:ext cx="4142" cy="8012"/>
            </a:xfrm>
            <a:custGeom>
              <a:avLst/>
              <a:gdLst>
                <a:gd name="connsiteX0" fmla="*/ 2058 w 4142"/>
                <a:gd name="connsiteY0" fmla="*/ 429 h 8012"/>
                <a:gd name="connsiteX1" fmla="*/ 975 w 4142"/>
                <a:gd name="connsiteY1" fmla="*/ 2257 h 8012"/>
                <a:gd name="connsiteX2" fmla="*/ 1855 w 4142"/>
                <a:gd name="connsiteY2" fmla="*/ 7268 h 8012"/>
                <a:gd name="connsiteX3" fmla="*/ 3955 w 4142"/>
                <a:gd name="connsiteY3" fmla="*/ 8013 h 8012"/>
                <a:gd name="connsiteX4" fmla="*/ 4090 w 4142"/>
                <a:gd name="connsiteY4" fmla="*/ 7539 h 8012"/>
                <a:gd name="connsiteX5" fmla="*/ 2058 w 4142"/>
                <a:gd name="connsiteY5" fmla="*/ 429 h 8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2" h="8012">
                  <a:moveTo>
                    <a:pt x="2058" y="429"/>
                  </a:moveTo>
                  <a:cubicBezTo>
                    <a:pt x="1855" y="-1400"/>
                    <a:pt x="-514" y="3273"/>
                    <a:pt x="975" y="2257"/>
                  </a:cubicBezTo>
                  <a:cubicBezTo>
                    <a:pt x="2465" y="1241"/>
                    <a:pt x="-2546" y="4356"/>
                    <a:pt x="1855" y="7268"/>
                  </a:cubicBezTo>
                  <a:cubicBezTo>
                    <a:pt x="2532" y="7742"/>
                    <a:pt x="3210" y="7945"/>
                    <a:pt x="3955" y="8013"/>
                  </a:cubicBezTo>
                  <a:cubicBezTo>
                    <a:pt x="4022" y="7810"/>
                    <a:pt x="4090" y="7742"/>
                    <a:pt x="4090" y="7539"/>
                  </a:cubicBezTo>
                  <a:cubicBezTo>
                    <a:pt x="4496" y="4492"/>
                    <a:pt x="2397" y="3679"/>
                    <a:pt x="2058" y="42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13516634-C802-6646-F0F6-75117F989D37}"/>
                </a:ext>
              </a:extLst>
            </p:cNvPr>
            <p:cNvSpPr/>
            <p:nvPr/>
          </p:nvSpPr>
          <p:spPr bwMode="ltGray">
            <a:xfrm>
              <a:off x="10056627" y="7799637"/>
              <a:ext cx="33761" cy="21138"/>
            </a:xfrm>
            <a:custGeom>
              <a:avLst/>
              <a:gdLst>
                <a:gd name="connsiteX0" fmla="*/ 23231 w 33761"/>
                <a:gd name="connsiteY0" fmla="*/ 8207 h 21138"/>
                <a:gd name="connsiteX1" fmla="*/ 33726 w 33761"/>
                <a:gd name="connsiteY1" fmla="*/ 5566 h 21138"/>
                <a:gd name="connsiteX2" fmla="*/ 20793 w 33761"/>
                <a:gd name="connsiteY2" fmla="*/ 420 h 21138"/>
                <a:gd name="connsiteX3" fmla="*/ 9688 w 33761"/>
                <a:gd name="connsiteY3" fmla="*/ 1910 h 21138"/>
                <a:gd name="connsiteX4" fmla="*/ 6031 w 33761"/>
                <a:gd name="connsiteY4" fmla="*/ 7598 h 21138"/>
                <a:gd name="connsiteX5" fmla="*/ 5 w 33761"/>
                <a:gd name="connsiteY5" fmla="*/ 9561 h 21138"/>
                <a:gd name="connsiteX6" fmla="*/ 5828 w 33761"/>
                <a:gd name="connsiteY6" fmla="*/ 16333 h 21138"/>
                <a:gd name="connsiteX7" fmla="*/ 18017 w 33761"/>
                <a:gd name="connsiteY7" fmla="*/ 20870 h 21138"/>
                <a:gd name="connsiteX8" fmla="*/ 18288 w 33761"/>
                <a:gd name="connsiteY8" fmla="*/ 20937 h 21138"/>
                <a:gd name="connsiteX9" fmla="*/ 18558 w 33761"/>
                <a:gd name="connsiteY9" fmla="*/ 20870 h 21138"/>
                <a:gd name="connsiteX10" fmla="*/ 18626 w 33761"/>
                <a:gd name="connsiteY10" fmla="*/ 20870 h 21138"/>
                <a:gd name="connsiteX11" fmla="*/ 18694 w 33761"/>
                <a:gd name="connsiteY11" fmla="*/ 20802 h 21138"/>
                <a:gd name="connsiteX12" fmla="*/ 18897 w 33761"/>
                <a:gd name="connsiteY12" fmla="*/ 20870 h 21138"/>
                <a:gd name="connsiteX13" fmla="*/ 18897 w 33761"/>
                <a:gd name="connsiteY13" fmla="*/ 20667 h 21138"/>
                <a:gd name="connsiteX14" fmla="*/ 23231 w 33761"/>
                <a:gd name="connsiteY14" fmla="*/ 8207 h 2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761" h="21138">
                  <a:moveTo>
                    <a:pt x="23231" y="8207"/>
                  </a:moveTo>
                  <a:cubicBezTo>
                    <a:pt x="25195" y="7327"/>
                    <a:pt x="34404" y="9155"/>
                    <a:pt x="33726" y="5566"/>
                  </a:cubicBezTo>
                  <a:cubicBezTo>
                    <a:pt x="33049" y="1977"/>
                    <a:pt x="24856" y="2316"/>
                    <a:pt x="20793" y="420"/>
                  </a:cubicBezTo>
                  <a:cubicBezTo>
                    <a:pt x="17407" y="-1205"/>
                    <a:pt x="13480" y="2451"/>
                    <a:pt x="9688" y="1910"/>
                  </a:cubicBezTo>
                  <a:cubicBezTo>
                    <a:pt x="9146" y="4551"/>
                    <a:pt x="7318" y="5702"/>
                    <a:pt x="6031" y="7598"/>
                  </a:cubicBezTo>
                  <a:cubicBezTo>
                    <a:pt x="4677" y="9629"/>
                    <a:pt x="140" y="7124"/>
                    <a:pt x="5" y="9561"/>
                  </a:cubicBezTo>
                  <a:cubicBezTo>
                    <a:pt x="-131" y="11999"/>
                    <a:pt x="2781" y="16333"/>
                    <a:pt x="5828" y="16333"/>
                  </a:cubicBezTo>
                  <a:cubicBezTo>
                    <a:pt x="8740" y="16333"/>
                    <a:pt x="14563" y="21141"/>
                    <a:pt x="18017" y="20870"/>
                  </a:cubicBezTo>
                  <a:cubicBezTo>
                    <a:pt x="17881" y="21141"/>
                    <a:pt x="17949" y="21276"/>
                    <a:pt x="18288" y="20937"/>
                  </a:cubicBezTo>
                  <a:cubicBezTo>
                    <a:pt x="18355" y="20870"/>
                    <a:pt x="18423" y="20870"/>
                    <a:pt x="18558" y="20870"/>
                  </a:cubicBezTo>
                  <a:lnTo>
                    <a:pt x="18626" y="20870"/>
                  </a:lnTo>
                  <a:cubicBezTo>
                    <a:pt x="18626" y="20870"/>
                    <a:pt x="18626" y="20870"/>
                    <a:pt x="18694" y="20802"/>
                  </a:cubicBezTo>
                  <a:cubicBezTo>
                    <a:pt x="18762" y="20802"/>
                    <a:pt x="18829" y="20870"/>
                    <a:pt x="18897" y="20870"/>
                  </a:cubicBezTo>
                  <a:cubicBezTo>
                    <a:pt x="18897" y="20802"/>
                    <a:pt x="18897" y="20734"/>
                    <a:pt x="18897" y="20667"/>
                  </a:cubicBezTo>
                  <a:cubicBezTo>
                    <a:pt x="21944" y="19312"/>
                    <a:pt x="21335" y="9087"/>
                    <a:pt x="23231" y="820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822D817D-2272-624B-BF22-0E86856803F7}"/>
                </a:ext>
              </a:extLst>
            </p:cNvPr>
            <p:cNvSpPr/>
            <p:nvPr/>
          </p:nvSpPr>
          <p:spPr bwMode="ltGray">
            <a:xfrm>
              <a:off x="10053001" y="7772102"/>
              <a:ext cx="2885" cy="2089"/>
            </a:xfrm>
            <a:custGeom>
              <a:avLst/>
              <a:gdLst>
                <a:gd name="connsiteX0" fmla="*/ 312 w 2885"/>
                <a:gd name="connsiteY0" fmla="*/ 193 h 2089"/>
                <a:gd name="connsiteX1" fmla="*/ 2885 w 2885"/>
                <a:gd name="connsiteY1" fmla="*/ 2089 h 2089"/>
                <a:gd name="connsiteX2" fmla="*/ 312 w 2885"/>
                <a:gd name="connsiteY2" fmla="*/ 193 h 2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5" h="2089">
                  <a:moveTo>
                    <a:pt x="312" y="193"/>
                  </a:moveTo>
                  <a:cubicBezTo>
                    <a:pt x="-704" y="1547"/>
                    <a:pt x="922" y="802"/>
                    <a:pt x="2885" y="2089"/>
                  </a:cubicBezTo>
                  <a:cubicBezTo>
                    <a:pt x="1801" y="735"/>
                    <a:pt x="854" y="-484"/>
                    <a:pt x="312" y="1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0D2DBDB7-F760-5B37-26C9-6AE111821B17}"/>
                </a:ext>
              </a:extLst>
            </p:cNvPr>
            <p:cNvSpPr/>
            <p:nvPr/>
          </p:nvSpPr>
          <p:spPr bwMode="ltGray">
            <a:xfrm>
              <a:off x="10056504" y="7775612"/>
              <a:ext cx="15430" cy="17072"/>
            </a:xfrm>
            <a:custGeom>
              <a:avLst/>
              <a:gdLst>
                <a:gd name="connsiteX0" fmla="*/ 601 w 15430"/>
                <a:gd name="connsiteY0" fmla="*/ 9683 h 17072"/>
                <a:gd name="connsiteX1" fmla="*/ 11909 w 15430"/>
                <a:gd name="connsiteY1" fmla="*/ 8871 h 17072"/>
                <a:gd name="connsiteX2" fmla="*/ 12587 w 15430"/>
                <a:gd name="connsiteY2" fmla="*/ 16929 h 17072"/>
                <a:gd name="connsiteX3" fmla="*/ 15431 w 15430"/>
                <a:gd name="connsiteY3" fmla="*/ 14355 h 17072"/>
                <a:gd name="connsiteX4" fmla="*/ 14754 w 15430"/>
                <a:gd name="connsiteY4" fmla="*/ 14153 h 17072"/>
                <a:gd name="connsiteX5" fmla="*/ 13196 w 15430"/>
                <a:gd name="connsiteY5" fmla="*/ 1219 h 17072"/>
                <a:gd name="connsiteX6" fmla="*/ 5477 w 15430"/>
                <a:gd name="connsiteY6" fmla="*/ 271 h 17072"/>
                <a:gd name="connsiteX7" fmla="*/ 3310 w 15430"/>
                <a:gd name="connsiteY7" fmla="*/ 1422 h 17072"/>
                <a:gd name="connsiteX8" fmla="*/ 601 w 15430"/>
                <a:gd name="connsiteY8" fmla="*/ 0 h 17072"/>
                <a:gd name="connsiteX9" fmla="*/ 601 w 15430"/>
                <a:gd name="connsiteY9" fmla="*/ 9683 h 1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430" h="17072">
                  <a:moveTo>
                    <a:pt x="601" y="9683"/>
                  </a:moveTo>
                  <a:cubicBezTo>
                    <a:pt x="2633" y="11309"/>
                    <a:pt x="11097" y="6501"/>
                    <a:pt x="11909" y="8871"/>
                  </a:cubicBezTo>
                  <a:cubicBezTo>
                    <a:pt x="12722" y="11241"/>
                    <a:pt x="9810" y="15574"/>
                    <a:pt x="12587" y="16929"/>
                  </a:cubicBezTo>
                  <a:cubicBezTo>
                    <a:pt x="13873" y="17538"/>
                    <a:pt x="14686" y="16116"/>
                    <a:pt x="15431" y="14355"/>
                  </a:cubicBezTo>
                  <a:cubicBezTo>
                    <a:pt x="15160" y="14355"/>
                    <a:pt x="14957" y="14288"/>
                    <a:pt x="14754" y="14153"/>
                  </a:cubicBezTo>
                  <a:cubicBezTo>
                    <a:pt x="13061" y="13001"/>
                    <a:pt x="17733" y="2505"/>
                    <a:pt x="13196" y="1219"/>
                  </a:cubicBezTo>
                  <a:cubicBezTo>
                    <a:pt x="9540" y="203"/>
                    <a:pt x="6763" y="610"/>
                    <a:pt x="5477" y="271"/>
                  </a:cubicBezTo>
                  <a:cubicBezTo>
                    <a:pt x="5409" y="610"/>
                    <a:pt x="4935" y="1084"/>
                    <a:pt x="3310" y="1422"/>
                  </a:cubicBezTo>
                  <a:cubicBezTo>
                    <a:pt x="2430" y="1625"/>
                    <a:pt x="1482" y="948"/>
                    <a:pt x="601" y="0"/>
                  </a:cubicBezTo>
                  <a:cubicBezTo>
                    <a:pt x="1414" y="2844"/>
                    <a:pt x="-1092" y="8261"/>
                    <a:pt x="601" y="968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7D960B55-55A5-5440-7839-74C13A319F3B}"/>
                </a:ext>
              </a:extLst>
            </p:cNvPr>
            <p:cNvSpPr/>
            <p:nvPr/>
          </p:nvSpPr>
          <p:spPr bwMode="ltGray">
            <a:xfrm>
              <a:off x="10055887" y="7774191"/>
              <a:ext cx="1286" cy="1489"/>
            </a:xfrm>
            <a:custGeom>
              <a:avLst/>
              <a:gdLst>
                <a:gd name="connsiteX0" fmla="*/ 0 w 1286"/>
                <a:gd name="connsiteY0" fmla="*/ 0 h 1489"/>
                <a:gd name="connsiteX1" fmla="*/ 1287 w 1286"/>
                <a:gd name="connsiteY1" fmla="*/ 1490 h 1489"/>
                <a:gd name="connsiteX2" fmla="*/ 677 w 1286"/>
                <a:gd name="connsiteY2" fmla="*/ 406 h 1489"/>
                <a:gd name="connsiteX3" fmla="*/ 0 w 1286"/>
                <a:gd name="connsiteY3" fmla="*/ 0 h 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6" h="1489">
                  <a:moveTo>
                    <a:pt x="0" y="0"/>
                  </a:moveTo>
                  <a:cubicBezTo>
                    <a:pt x="406" y="541"/>
                    <a:pt x="813" y="1015"/>
                    <a:pt x="1287" y="1490"/>
                  </a:cubicBezTo>
                  <a:cubicBezTo>
                    <a:pt x="1151" y="1083"/>
                    <a:pt x="1016" y="677"/>
                    <a:pt x="677" y="406"/>
                  </a:cubicBezTo>
                  <a:cubicBezTo>
                    <a:pt x="474" y="203"/>
                    <a:pt x="271" y="135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97D89428-3D13-F935-0AD9-ADC97314F7C4}"/>
                </a:ext>
              </a:extLst>
            </p:cNvPr>
            <p:cNvSpPr/>
            <p:nvPr/>
          </p:nvSpPr>
          <p:spPr bwMode="ltGray">
            <a:xfrm>
              <a:off x="10072003" y="7785418"/>
              <a:ext cx="6365" cy="4566"/>
            </a:xfrm>
            <a:custGeom>
              <a:avLst/>
              <a:gdLst>
                <a:gd name="connsiteX0" fmla="*/ 6365 w 6365"/>
                <a:gd name="connsiteY0" fmla="*/ 3940 h 4566"/>
                <a:gd name="connsiteX1" fmla="*/ 2708 w 6365"/>
                <a:gd name="connsiteY1" fmla="*/ 13 h 4566"/>
                <a:gd name="connsiteX2" fmla="*/ 0 w 6365"/>
                <a:gd name="connsiteY2" fmla="*/ 4549 h 4566"/>
                <a:gd name="connsiteX3" fmla="*/ 6365 w 6365"/>
                <a:gd name="connsiteY3" fmla="*/ 3940 h 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65" h="4566">
                  <a:moveTo>
                    <a:pt x="6365" y="3940"/>
                  </a:moveTo>
                  <a:cubicBezTo>
                    <a:pt x="5349" y="2112"/>
                    <a:pt x="3928" y="-190"/>
                    <a:pt x="2708" y="13"/>
                  </a:cubicBezTo>
                  <a:cubicBezTo>
                    <a:pt x="1557" y="216"/>
                    <a:pt x="813" y="2586"/>
                    <a:pt x="0" y="4549"/>
                  </a:cubicBezTo>
                  <a:cubicBezTo>
                    <a:pt x="1693" y="4753"/>
                    <a:pt x="4672" y="3060"/>
                    <a:pt x="6365" y="394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B9E014AC-F642-95E4-DA6E-A7AA04AD843C}"/>
                </a:ext>
              </a:extLst>
            </p:cNvPr>
            <p:cNvSpPr/>
            <p:nvPr/>
          </p:nvSpPr>
          <p:spPr bwMode="ltGray">
            <a:xfrm>
              <a:off x="10061199" y="7775261"/>
              <a:ext cx="852" cy="689"/>
            </a:xfrm>
            <a:custGeom>
              <a:avLst/>
              <a:gdLst>
                <a:gd name="connsiteX0" fmla="*/ 105 w 852"/>
                <a:gd name="connsiteY0" fmla="*/ 351 h 689"/>
                <a:gd name="connsiteX1" fmla="*/ 850 w 852"/>
                <a:gd name="connsiteY1" fmla="*/ 690 h 689"/>
                <a:gd name="connsiteX2" fmla="*/ 105 w 852"/>
                <a:gd name="connsiteY2" fmla="*/ 351 h 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2" h="689">
                  <a:moveTo>
                    <a:pt x="105" y="351"/>
                  </a:moveTo>
                  <a:cubicBezTo>
                    <a:pt x="241" y="555"/>
                    <a:pt x="511" y="622"/>
                    <a:pt x="850" y="690"/>
                  </a:cubicBezTo>
                  <a:cubicBezTo>
                    <a:pt x="918" y="80"/>
                    <a:pt x="-369" y="-326"/>
                    <a:pt x="105" y="3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9BB4EF5E-A67F-C360-BAAD-969983BFE081}"/>
                </a:ext>
              </a:extLst>
            </p:cNvPr>
            <p:cNvSpPr/>
            <p:nvPr/>
          </p:nvSpPr>
          <p:spPr bwMode="ltGray">
            <a:xfrm>
              <a:off x="10078368" y="7789291"/>
              <a:ext cx="1123" cy="2031"/>
            </a:xfrm>
            <a:custGeom>
              <a:avLst/>
              <a:gdLst>
                <a:gd name="connsiteX0" fmla="*/ 948 w 1123"/>
                <a:gd name="connsiteY0" fmla="*/ 1219 h 2031"/>
                <a:gd name="connsiteX1" fmla="*/ 0 w 1123"/>
                <a:gd name="connsiteY1" fmla="*/ 0 h 2031"/>
                <a:gd name="connsiteX2" fmla="*/ 948 w 1123"/>
                <a:gd name="connsiteY2" fmla="*/ 1219 h 2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3" h="2031">
                  <a:moveTo>
                    <a:pt x="948" y="1219"/>
                  </a:moveTo>
                  <a:cubicBezTo>
                    <a:pt x="745" y="542"/>
                    <a:pt x="406" y="271"/>
                    <a:pt x="0" y="0"/>
                  </a:cubicBezTo>
                  <a:cubicBezTo>
                    <a:pt x="880" y="1693"/>
                    <a:pt x="1422" y="2912"/>
                    <a:pt x="948" y="12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3ACF4325-167C-EC3E-71F4-3CDBECD69831}"/>
                </a:ext>
              </a:extLst>
            </p:cNvPr>
            <p:cNvSpPr/>
            <p:nvPr/>
          </p:nvSpPr>
          <p:spPr bwMode="ltGray">
            <a:xfrm>
              <a:off x="10071140" y="7757892"/>
              <a:ext cx="8175" cy="16011"/>
            </a:xfrm>
            <a:custGeom>
              <a:avLst/>
              <a:gdLst>
                <a:gd name="connsiteX0" fmla="*/ 2691 w 8175"/>
                <a:gd name="connsiteY0" fmla="*/ 46 h 16011"/>
                <a:gd name="connsiteX1" fmla="*/ 794 w 8175"/>
                <a:gd name="connsiteY1" fmla="*/ 9255 h 16011"/>
                <a:gd name="connsiteX2" fmla="*/ 591 w 8175"/>
                <a:gd name="connsiteY2" fmla="*/ 15824 h 16011"/>
                <a:gd name="connsiteX3" fmla="*/ 8175 w 8175"/>
                <a:gd name="connsiteY3" fmla="*/ 15486 h 16011"/>
                <a:gd name="connsiteX4" fmla="*/ 2691 w 8175"/>
                <a:gd name="connsiteY4" fmla="*/ 46 h 1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75" h="16011">
                  <a:moveTo>
                    <a:pt x="2691" y="46"/>
                  </a:moveTo>
                  <a:cubicBezTo>
                    <a:pt x="524" y="-631"/>
                    <a:pt x="1336" y="6276"/>
                    <a:pt x="794" y="9255"/>
                  </a:cubicBezTo>
                  <a:cubicBezTo>
                    <a:pt x="2081" y="11355"/>
                    <a:pt x="-1305" y="15011"/>
                    <a:pt x="591" y="15824"/>
                  </a:cubicBezTo>
                  <a:cubicBezTo>
                    <a:pt x="1810" y="16298"/>
                    <a:pt x="5399" y="15756"/>
                    <a:pt x="8175" y="15486"/>
                  </a:cubicBezTo>
                  <a:cubicBezTo>
                    <a:pt x="5737" y="12032"/>
                    <a:pt x="5060" y="791"/>
                    <a:pt x="2691" y="4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DB6DBA6F-5314-3CBE-B78B-6D4275128DE2}"/>
                </a:ext>
              </a:extLst>
            </p:cNvPr>
            <p:cNvSpPr/>
            <p:nvPr/>
          </p:nvSpPr>
          <p:spPr bwMode="ltGray">
            <a:xfrm>
              <a:off x="10077284" y="7773229"/>
              <a:ext cx="5603" cy="15655"/>
            </a:xfrm>
            <a:custGeom>
              <a:avLst/>
              <a:gdLst>
                <a:gd name="connsiteX0" fmla="*/ 5485 w 5603"/>
                <a:gd name="connsiteY0" fmla="*/ 352 h 15655"/>
                <a:gd name="connsiteX1" fmla="*/ 2032 w 5603"/>
                <a:gd name="connsiteY1" fmla="*/ 81 h 15655"/>
                <a:gd name="connsiteX2" fmla="*/ 2235 w 5603"/>
                <a:gd name="connsiteY2" fmla="*/ 352 h 15655"/>
                <a:gd name="connsiteX3" fmla="*/ 0 w 5603"/>
                <a:gd name="connsiteY3" fmla="*/ 6040 h 15655"/>
                <a:gd name="connsiteX4" fmla="*/ 2777 w 5603"/>
                <a:gd name="connsiteY4" fmla="*/ 15655 h 15655"/>
                <a:gd name="connsiteX5" fmla="*/ 5485 w 5603"/>
                <a:gd name="connsiteY5" fmla="*/ 352 h 1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03" h="15655">
                  <a:moveTo>
                    <a:pt x="5485" y="352"/>
                  </a:moveTo>
                  <a:cubicBezTo>
                    <a:pt x="5146" y="-54"/>
                    <a:pt x="3725" y="-54"/>
                    <a:pt x="2032" y="81"/>
                  </a:cubicBezTo>
                  <a:cubicBezTo>
                    <a:pt x="2099" y="149"/>
                    <a:pt x="2167" y="284"/>
                    <a:pt x="2235" y="352"/>
                  </a:cubicBezTo>
                  <a:cubicBezTo>
                    <a:pt x="4808" y="3467"/>
                    <a:pt x="0" y="4618"/>
                    <a:pt x="0" y="6040"/>
                  </a:cubicBezTo>
                  <a:cubicBezTo>
                    <a:pt x="0" y="7123"/>
                    <a:pt x="2235" y="13150"/>
                    <a:pt x="2777" y="15655"/>
                  </a:cubicBezTo>
                  <a:cubicBezTo>
                    <a:pt x="3251" y="12202"/>
                    <a:pt x="6230" y="1300"/>
                    <a:pt x="5485" y="35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5FFB2D4F-9523-36B8-4EBD-B8FE80AA509B}"/>
                </a:ext>
              </a:extLst>
            </p:cNvPr>
            <p:cNvSpPr/>
            <p:nvPr/>
          </p:nvSpPr>
          <p:spPr bwMode="ltGray">
            <a:xfrm>
              <a:off x="10070868" y="7766528"/>
              <a:ext cx="1134" cy="2051"/>
            </a:xfrm>
            <a:custGeom>
              <a:avLst/>
              <a:gdLst>
                <a:gd name="connsiteX0" fmla="*/ 864 w 1134"/>
                <a:gd name="connsiteY0" fmla="*/ 1568 h 2051"/>
                <a:gd name="connsiteX1" fmla="*/ 1135 w 1134"/>
                <a:gd name="connsiteY1" fmla="*/ 620 h 2051"/>
                <a:gd name="connsiteX2" fmla="*/ 1067 w 1134"/>
                <a:gd name="connsiteY2" fmla="*/ 484 h 2051"/>
                <a:gd name="connsiteX3" fmla="*/ 864 w 1134"/>
                <a:gd name="connsiteY3" fmla="*/ 1568 h 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4" h="2051">
                  <a:moveTo>
                    <a:pt x="864" y="1568"/>
                  </a:moveTo>
                  <a:cubicBezTo>
                    <a:pt x="999" y="1364"/>
                    <a:pt x="1067" y="1026"/>
                    <a:pt x="1135" y="620"/>
                  </a:cubicBezTo>
                  <a:cubicBezTo>
                    <a:pt x="1135" y="552"/>
                    <a:pt x="1135" y="552"/>
                    <a:pt x="1067" y="484"/>
                  </a:cubicBezTo>
                  <a:cubicBezTo>
                    <a:pt x="-490" y="-1547"/>
                    <a:pt x="-152" y="3599"/>
                    <a:pt x="864" y="156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F32CEF7B-B932-2891-9151-E0095C6AE7B3}"/>
                </a:ext>
              </a:extLst>
            </p:cNvPr>
            <p:cNvSpPr/>
            <p:nvPr/>
          </p:nvSpPr>
          <p:spPr bwMode="ltGray">
            <a:xfrm>
              <a:off x="10079982" y="7788952"/>
              <a:ext cx="206" cy="1151"/>
            </a:xfrm>
            <a:custGeom>
              <a:avLst/>
              <a:gdLst>
                <a:gd name="connsiteX0" fmla="*/ 78 w 206"/>
                <a:gd name="connsiteY0" fmla="*/ 1151 h 1151"/>
                <a:gd name="connsiteX1" fmla="*/ 78 w 206"/>
                <a:gd name="connsiteY1" fmla="*/ 0 h 1151"/>
                <a:gd name="connsiteX2" fmla="*/ 78 w 206"/>
                <a:gd name="connsiteY2" fmla="*/ 1151 h 1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" h="1151">
                  <a:moveTo>
                    <a:pt x="78" y="1151"/>
                  </a:moveTo>
                  <a:cubicBezTo>
                    <a:pt x="281" y="1151"/>
                    <a:pt x="213" y="677"/>
                    <a:pt x="78" y="0"/>
                  </a:cubicBezTo>
                  <a:cubicBezTo>
                    <a:pt x="10" y="677"/>
                    <a:pt x="-57" y="1151"/>
                    <a:pt x="78" y="11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18E67198-F7A3-DE42-AADA-F42B10E9E0BD}"/>
                </a:ext>
              </a:extLst>
            </p:cNvPr>
            <p:cNvSpPr/>
            <p:nvPr/>
          </p:nvSpPr>
          <p:spPr bwMode="ltGray">
            <a:xfrm>
              <a:off x="10039361" y="7746362"/>
              <a:ext cx="23726" cy="35231"/>
            </a:xfrm>
            <a:custGeom>
              <a:avLst/>
              <a:gdLst>
                <a:gd name="connsiteX0" fmla="*/ 19370 w 23726"/>
                <a:gd name="connsiteY0" fmla="*/ 18958 h 35231"/>
                <a:gd name="connsiteX1" fmla="*/ 10025 w 23726"/>
                <a:gd name="connsiteY1" fmla="*/ 3993 h 35231"/>
                <a:gd name="connsiteX2" fmla="*/ 17271 w 23726"/>
                <a:gd name="connsiteY2" fmla="*/ 6837 h 35231"/>
                <a:gd name="connsiteX3" fmla="*/ 23703 w 23726"/>
                <a:gd name="connsiteY3" fmla="*/ 540 h 35231"/>
                <a:gd name="connsiteX4" fmla="*/ 14833 w 23726"/>
                <a:gd name="connsiteY4" fmla="*/ 2436 h 35231"/>
                <a:gd name="connsiteX5" fmla="*/ 12530 w 23726"/>
                <a:gd name="connsiteY5" fmla="*/ 1284 h 35231"/>
                <a:gd name="connsiteX6" fmla="*/ 1628 w 23726"/>
                <a:gd name="connsiteY6" fmla="*/ 1826 h 35231"/>
                <a:gd name="connsiteX7" fmla="*/ 1087 w 23726"/>
                <a:gd name="connsiteY7" fmla="*/ 17739 h 35231"/>
                <a:gd name="connsiteX8" fmla="*/ 6098 w 23726"/>
                <a:gd name="connsiteY8" fmla="*/ 24172 h 35231"/>
                <a:gd name="connsiteX9" fmla="*/ 4066 w 23726"/>
                <a:gd name="connsiteY9" fmla="*/ 24443 h 35231"/>
                <a:gd name="connsiteX10" fmla="*/ 8061 w 23726"/>
                <a:gd name="connsiteY10" fmla="*/ 35209 h 35231"/>
                <a:gd name="connsiteX11" fmla="*/ 13411 w 23726"/>
                <a:gd name="connsiteY11" fmla="*/ 25120 h 35231"/>
                <a:gd name="connsiteX12" fmla="*/ 14223 w 23726"/>
                <a:gd name="connsiteY12" fmla="*/ 22750 h 35231"/>
                <a:gd name="connsiteX13" fmla="*/ 19370 w 23726"/>
                <a:gd name="connsiteY13" fmla="*/ 18958 h 3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726" h="35231">
                  <a:moveTo>
                    <a:pt x="19370" y="18958"/>
                  </a:moveTo>
                  <a:cubicBezTo>
                    <a:pt x="20386" y="17197"/>
                    <a:pt x="8874" y="5415"/>
                    <a:pt x="10025" y="3993"/>
                  </a:cubicBezTo>
                  <a:cubicBezTo>
                    <a:pt x="11244" y="2571"/>
                    <a:pt x="17271" y="8191"/>
                    <a:pt x="17271" y="6837"/>
                  </a:cubicBezTo>
                  <a:cubicBezTo>
                    <a:pt x="17271" y="5483"/>
                    <a:pt x="24178" y="1623"/>
                    <a:pt x="23703" y="540"/>
                  </a:cubicBezTo>
                  <a:cubicBezTo>
                    <a:pt x="23229" y="-611"/>
                    <a:pt x="17068" y="2436"/>
                    <a:pt x="14833" y="2436"/>
                  </a:cubicBezTo>
                  <a:cubicBezTo>
                    <a:pt x="12598" y="2436"/>
                    <a:pt x="12802" y="-2169"/>
                    <a:pt x="12530" y="1284"/>
                  </a:cubicBezTo>
                  <a:cubicBezTo>
                    <a:pt x="12327" y="3993"/>
                    <a:pt x="3118" y="201"/>
                    <a:pt x="1628" y="1826"/>
                  </a:cubicBezTo>
                  <a:cubicBezTo>
                    <a:pt x="139" y="3451"/>
                    <a:pt x="-877" y="16452"/>
                    <a:pt x="1087" y="17739"/>
                  </a:cubicBezTo>
                  <a:cubicBezTo>
                    <a:pt x="2577" y="18755"/>
                    <a:pt x="4269" y="22411"/>
                    <a:pt x="6098" y="24172"/>
                  </a:cubicBezTo>
                  <a:cubicBezTo>
                    <a:pt x="5218" y="23833"/>
                    <a:pt x="4608" y="23292"/>
                    <a:pt x="4066" y="24443"/>
                  </a:cubicBezTo>
                  <a:cubicBezTo>
                    <a:pt x="3186" y="26271"/>
                    <a:pt x="6030" y="35751"/>
                    <a:pt x="8061" y="35209"/>
                  </a:cubicBezTo>
                  <a:cubicBezTo>
                    <a:pt x="10161" y="34668"/>
                    <a:pt x="12666" y="26203"/>
                    <a:pt x="13411" y="25120"/>
                  </a:cubicBezTo>
                  <a:cubicBezTo>
                    <a:pt x="13614" y="24849"/>
                    <a:pt x="13885" y="23901"/>
                    <a:pt x="14223" y="22750"/>
                  </a:cubicBezTo>
                  <a:cubicBezTo>
                    <a:pt x="16661" y="21464"/>
                    <a:pt x="18896" y="19838"/>
                    <a:pt x="19370" y="1895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0FDE70D-E633-CE05-BD65-97CABFF8552C}"/>
                </a:ext>
              </a:extLst>
            </p:cNvPr>
            <p:cNvSpPr/>
            <p:nvPr/>
          </p:nvSpPr>
          <p:spPr bwMode="ltGray">
            <a:xfrm>
              <a:off x="10030496" y="7732140"/>
              <a:ext cx="6948" cy="8197"/>
            </a:xfrm>
            <a:custGeom>
              <a:avLst/>
              <a:gdLst>
                <a:gd name="connsiteX0" fmla="*/ 66 w 6948"/>
                <a:gd name="connsiteY0" fmla="*/ 2505 h 8197"/>
                <a:gd name="connsiteX1" fmla="*/ 6228 w 6948"/>
                <a:gd name="connsiteY1" fmla="*/ 8126 h 8197"/>
                <a:gd name="connsiteX2" fmla="*/ 3925 w 6948"/>
                <a:gd name="connsiteY2" fmla="*/ 0 h 8197"/>
                <a:gd name="connsiteX3" fmla="*/ 66 w 6948"/>
                <a:gd name="connsiteY3" fmla="*/ 2505 h 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48" h="8197">
                  <a:moveTo>
                    <a:pt x="66" y="2505"/>
                  </a:moveTo>
                  <a:cubicBezTo>
                    <a:pt x="878" y="3589"/>
                    <a:pt x="3722" y="8871"/>
                    <a:pt x="6228" y="8126"/>
                  </a:cubicBezTo>
                  <a:cubicBezTo>
                    <a:pt x="8462" y="7516"/>
                    <a:pt x="4874" y="3182"/>
                    <a:pt x="3925" y="0"/>
                  </a:cubicBezTo>
                  <a:cubicBezTo>
                    <a:pt x="1759" y="1151"/>
                    <a:pt x="-408" y="1964"/>
                    <a:pt x="66" y="25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9509E98-BED9-4B8E-0AD6-B15B050A52E4}"/>
                </a:ext>
              </a:extLst>
            </p:cNvPr>
            <p:cNvSpPr/>
            <p:nvPr/>
          </p:nvSpPr>
          <p:spPr bwMode="ltGray">
            <a:xfrm>
              <a:off x="9986529" y="7579082"/>
              <a:ext cx="23411" cy="27544"/>
            </a:xfrm>
            <a:custGeom>
              <a:avLst/>
              <a:gdLst>
                <a:gd name="connsiteX0" fmla="*/ 19384 w 23411"/>
                <a:gd name="connsiteY0" fmla="*/ 26229 h 27544"/>
                <a:gd name="connsiteX1" fmla="*/ 8076 w 23411"/>
                <a:gd name="connsiteY1" fmla="*/ 16207 h 27544"/>
                <a:gd name="connsiteX2" fmla="*/ 17149 w 23411"/>
                <a:gd name="connsiteY2" fmla="*/ 23 h 27544"/>
                <a:gd name="connsiteX3" fmla="*/ 966 w 23411"/>
                <a:gd name="connsiteY3" fmla="*/ 8961 h 27544"/>
                <a:gd name="connsiteX4" fmla="*/ 966 w 23411"/>
                <a:gd name="connsiteY4" fmla="*/ 22031 h 27544"/>
                <a:gd name="connsiteX5" fmla="*/ 8753 w 23411"/>
                <a:gd name="connsiteY5" fmla="*/ 27109 h 27544"/>
                <a:gd name="connsiteX6" fmla="*/ 16404 w 23411"/>
                <a:gd name="connsiteY6" fmla="*/ 26296 h 27544"/>
                <a:gd name="connsiteX7" fmla="*/ 21415 w 23411"/>
                <a:gd name="connsiteY7" fmla="*/ 26364 h 27544"/>
                <a:gd name="connsiteX8" fmla="*/ 22837 w 23411"/>
                <a:gd name="connsiteY8" fmla="*/ 22978 h 27544"/>
                <a:gd name="connsiteX9" fmla="*/ 19384 w 23411"/>
                <a:gd name="connsiteY9" fmla="*/ 26229 h 27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411" h="27544">
                  <a:moveTo>
                    <a:pt x="19384" y="26229"/>
                  </a:moveTo>
                  <a:cubicBezTo>
                    <a:pt x="16269" y="25552"/>
                    <a:pt x="8617" y="17900"/>
                    <a:pt x="8076" y="16207"/>
                  </a:cubicBezTo>
                  <a:cubicBezTo>
                    <a:pt x="7602" y="14582"/>
                    <a:pt x="18978" y="497"/>
                    <a:pt x="17149" y="23"/>
                  </a:cubicBezTo>
                  <a:cubicBezTo>
                    <a:pt x="15389" y="-451"/>
                    <a:pt x="1711" y="6389"/>
                    <a:pt x="966" y="8961"/>
                  </a:cubicBezTo>
                  <a:cubicBezTo>
                    <a:pt x="356" y="11196"/>
                    <a:pt x="-863" y="19796"/>
                    <a:pt x="966" y="22031"/>
                  </a:cubicBezTo>
                  <a:cubicBezTo>
                    <a:pt x="2794" y="24333"/>
                    <a:pt x="6518" y="25552"/>
                    <a:pt x="8753" y="27109"/>
                  </a:cubicBezTo>
                  <a:cubicBezTo>
                    <a:pt x="11055" y="28667"/>
                    <a:pt x="15795" y="25484"/>
                    <a:pt x="16404" y="26296"/>
                  </a:cubicBezTo>
                  <a:cubicBezTo>
                    <a:pt x="16946" y="27177"/>
                    <a:pt x="19113" y="27718"/>
                    <a:pt x="21415" y="26364"/>
                  </a:cubicBezTo>
                  <a:cubicBezTo>
                    <a:pt x="23718" y="25010"/>
                    <a:pt x="23785" y="26500"/>
                    <a:pt x="22837" y="22978"/>
                  </a:cubicBezTo>
                  <a:cubicBezTo>
                    <a:pt x="21889" y="19593"/>
                    <a:pt x="22567" y="26906"/>
                    <a:pt x="19384" y="2622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16AA7BDD-936C-6E50-9233-77CC9D7BC705}"/>
                </a:ext>
              </a:extLst>
            </p:cNvPr>
            <p:cNvSpPr/>
            <p:nvPr/>
          </p:nvSpPr>
          <p:spPr bwMode="ltGray">
            <a:xfrm>
              <a:off x="9999571" y="7502726"/>
              <a:ext cx="518" cy="1216"/>
            </a:xfrm>
            <a:custGeom>
              <a:avLst/>
              <a:gdLst>
                <a:gd name="connsiteX0" fmla="*/ 519 w 518"/>
                <a:gd name="connsiteY0" fmla="*/ 1216 h 1216"/>
                <a:gd name="connsiteX1" fmla="*/ 248 w 518"/>
                <a:gd name="connsiteY1" fmla="*/ 65 h 1216"/>
                <a:gd name="connsiteX2" fmla="*/ 519 w 518"/>
                <a:gd name="connsiteY2" fmla="*/ 1216 h 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8" h="1216">
                  <a:moveTo>
                    <a:pt x="519" y="1216"/>
                  </a:moveTo>
                  <a:cubicBezTo>
                    <a:pt x="519" y="674"/>
                    <a:pt x="451" y="201"/>
                    <a:pt x="248" y="65"/>
                  </a:cubicBezTo>
                  <a:cubicBezTo>
                    <a:pt x="-226" y="-206"/>
                    <a:pt x="45" y="404"/>
                    <a:pt x="519" y="121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ECFA6BCF-0220-BF38-3AE2-4FDDE69A051C}"/>
                </a:ext>
              </a:extLst>
            </p:cNvPr>
            <p:cNvSpPr/>
            <p:nvPr/>
          </p:nvSpPr>
          <p:spPr bwMode="ltGray">
            <a:xfrm>
              <a:off x="9996395" y="7491874"/>
              <a:ext cx="18185" cy="21147"/>
            </a:xfrm>
            <a:custGeom>
              <a:avLst/>
              <a:gdLst>
                <a:gd name="connsiteX0" fmla="*/ 376 w 18185"/>
                <a:gd name="connsiteY0" fmla="*/ 15 h 21147"/>
                <a:gd name="connsiteX1" fmla="*/ 7148 w 18185"/>
                <a:gd name="connsiteY1" fmla="*/ 14506 h 21147"/>
                <a:gd name="connsiteX2" fmla="*/ 3627 w 18185"/>
                <a:gd name="connsiteY2" fmla="*/ 12068 h 21147"/>
                <a:gd name="connsiteX3" fmla="*/ 4033 w 18185"/>
                <a:gd name="connsiteY3" fmla="*/ 21074 h 21147"/>
                <a:gd name="connsiteX4" fmla="*/ 18185 w 18185"/>
                <a:gd name="connsiteY4" fmla="*/ 18027 h 21147"/>
                <a:gd name="connsiteX5" fmla="*/ 8909 w 18185"/>
                <a:gd name="connsiteY5" fmla="*/ 11933 h 21147"/>
                <a:gd name="connsiteX6" fmla="*/ 376 w 18185"/>
                <a:gd name="connsiteY6" fmla="*/ 15 h 2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85" h="21147">
                  <a:moveTo>
                    <a:pt x="376" y="15"/>
                  </a:moveTo>
                  <a:cubicBezTo>
                    <a:pt x="-1994" y="489"/>
                    <a:pt x="7622" y="13490"/>
                    <a:pt x="7148" y="14506"/>
                  </a:cubicBezTo>
                  <a:cubicBezTo>
                    <a:pt x="6471" y="15996"/>
                    <a:pt x="4575" y="13626"/>
                    <a:pt x="3627" y="12068"/>
                  </a:cubicBezTo>
                  <a:cubicBezTo>
                    <a:pt x="3695" y="14709"/>
                    <a:pt x="2137" y="20871"/>
                    <a:pt x="4033" y="21074"/>
                  </a:cubicBezTo>
                  <a:cubicBezTo>
                    <a:pt x="6403" y="21277"/>
                    <a:pt x="18185" y="21277"/>
                    <a:pt x="18185" y="18027"/>
                  </a:cubicBezTo>
                  <a:cubicBezTo>
                    <a:pt x="18185" y="14777"/>
                    <a:pt x="12362" y="13693"/>
                    <a:pt x="8909" y="11933"/>
                  </a:cubicBezTo>
                  <a:cubicBezTo>
                    <a:pt x="5591" y="10240"/>
                    <a:pt x="2746" y="-459"/>
                    <a:pt x="376" y="1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5FE9AAF-CACD-56FC-82E7-056A5E14CEFA}"/>
                </a:ext>
              </a:extLst>
            </p:cNvPr>
            <p:cNvSpPr/>
            <p:nvPr/>
          </p:nvSpPr>
          <p:spPr bwMode="ltGray">
            <a:xfrm>
              <a:off x="10014310" y="7499608"/>
              <a:ext cx="509" cy="677"/>
            </a:xfrm>
            <a:custGeom>
              <a:avLst/>
              <a:gdLst>
                <a:gd name="connsiteX0" fmla="*/ 474 w 509"/>
                <a:gd name="connsiteY0" fmla="*/ 677 h 677"/>
                <a:gd name="connsiteX1" fmla="*/ 0 w 509"/>
                <a:gd name="connsiteY1" fmla="*/ 0 h 677"/>
                <a:gd name="connsiteX2" fmla="*/ 474 w 509"/>
                <a:gd name="connsiteY2" fmla="*/ 677 h 677"/>
                <a:gd name="connsiteX3" fmla="*/ 474 w 509"/>
                <a:gd name="connsiteY3" fmla="*/ 677 h 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9" h="677">
                  <a:moveTo>
                    <a:pt x="474" y="677"/>
                  </a:moveTo>
                  <a:cubicBezTo>
                    <a:pt x="609" y="474"/>
                    <a:pt x="339" y="203"/>
                    <a:pt x="0" y="0"/>
                  </a:cubicBezTo>
                  <a:cubicBezTo>
                    <a:pt x="203" y="271"/>
                    <a:pt x="339" y="474"/>
                    <a:pt x="474" y="677"/>
                  </a:cubicBezTo>
                  <a:lnTo>
                    <a:pt x="474" y="677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DAB61F30-DE63-DA96-67B2-0AA5E9606B14}"/>
                </a:ext>
              </a:extLst>
            </p:cNvPr>
            <p:cNvSpPr/>
            <p:nvPr/>
          </p:nvSpPr>
          <p:spPr bwMode="ltGray">
            <a:xfrm>
              <a:off x="10013768" y="7500082"/>
              <a:ext cx="3115" cy="5395"/>
            </a:xfrm>
            <a:custGeom>
              <a:avLst/>
              <a:gdLst>
                <a:gd name="connsiteX0" fmla="*/ 0 w 3115"/>
                <a:gd name="connsiteY0" fmla="*/ 0 h 5395"/>
                <a:gd name="connsiteX1" fmla="*/ 2844 w 3115"/>
                <a:gd name="connsiteY1" fmla="*/ 5282 h 5395"/>
                <a:gd name="connsiteX2" fmla="*/ 948 w 3115"/>
                <a:gd name="connsiteY2" fmla="*/ 203 h 5395"/>
                <a:gd name="connsiteX3" fmla="*/ 0 w 3115"/>
                <a:gd name="connsiteY3" fmla="*/ 0 h 5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15" h="5395">
                  <a:moveTo>
                    <a:pt x="0" y="0"/>
                  </a:moveTo>
                  <a:cubicBezTo>
                    <a:pt x="1083" y="2979"/>
                    <a:pt x="2167" y="6027"/>
                    <a:pt x="2844" y="5282"/>
                  </a:cubicBezTo>
                  <a:cubicBezTo>
                    <a:pt x="3724" y="4334"/>
                    <a:pt x="2302" y="2099"/>
                    <a:pt x="948" y="203"/>
                  </a:cubicBezTo>
                  <a:cubicBezTo>
                    <a:pt x="813" y="542"/>
                    <a:pt x="474" y="406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58C3A953-C960-72DE-F419-5B2AD34D6F0E}"/>
                </a:ext>
              </a:extLst>
            </p:cNvPr>
            <p:cNvSpPr/>
            <p:nvPr/>
          </p:nvSpPr>
          <p:spPr bwMode="ltGray">
            <a:xfrm>
              <a:off x="10013023" y="7497848"/>
              <a:ext cx="1286" cy="1828"/>
            </a:xfrm>
            <a:custGeom>
              <a:avLst/>
              <a:gdLst>
                <a:gd name="connsiteX0" fmla="*/ 406 w 1286"/>
                <a:gd name="connsiteY0" fmla="*/ 1354 h 1828"/>
                <a:gd name="connsiteX1" fmla="*/ 1287 w 1286"/>
                <a:gd name="connsiteY1" fmla="*/ 1828 h 1828"/>
                <a:gd name="connsiteX2" fmla="*/ 339 w 1286"/>
                <a:gd name="connsiteY2" fmla="*/ 406 h 1828"/>
                <a:gd name="connsiteX3" fmla="*/ 136 w 1286"/>
                <a:gd name="connsiteY3" fmla="*/ 0 h 1828"/>
                <a:gd name="connsiteX4" fmla="*/ 0 w 1286"/>
                <a:gd name="connsiteY4" fmla="*/ 203 h 1828"/>
                <a:gd name="connsiteX5" fmla="*/ 406 w 1286"/>
                <a:gd name="connsiteY5" fmla="*/ 1354 h 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6" h="1828">
                  <a:moveTo>
                    <a:pt x="406" y="1354"/>
                  </a:moveTo>
                  <a:cubicBezTo>
                    <a:pt x="745" y="1490"/>
                    <a:pt x="1016" y="1625"/>
                    <a:pt x="1287" y="1828"/>
                  </a:cubicBezTo>
                  <a:cubicBezTo>
                    <a:pt x="880" y="1287"/>
                    <a:pt x="542" y="813"/>
                    <a:pt x="339" y="406"/>
                  </a:cubicBezTo>
                  <a:cubicBezTo>
                    <a:pt x="203" y="203"/>
                    <a:pt x="203" y="135"/>
                    <a:pt x="136" y="0"/>
                  </a:cubicBezTo>
                  <a:cubicBezTo>
                    <a:pt x="136" y="67"/>
                    <a:pt x="0" y="135"/>
                    <a:pt x="0" y="203"/>
                  </a:cubicBezTo>
                  <a:cubicBezTo>
                    <a:pt x="136" y="541"/>
                    <a:pt x="271" y="948"/>
                    <a:pt x="406" y="13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241C8C82-7EEA-A438-A02E-16E05FBBFF71}"/>
                </a:ext>
              </a:extLst>
            </p:cNvPr>
            <p:cNvSpPr/>
            <p:nvPr/>
          </p:nvSpPr>
          <p:spPr bwMode="ltGray">
            <a:xfrm>
              <a:off x="10011021" y="7495000"/>
              <a:ext cx="2815" cy="5082"/>
            </a:xfrm>
            <a:custGeom>
              <a:avLst/>
              <a:gdLst>
                <a:gd name="connsiteX0" fmla="*/ 1799 w 2815"/>
                <a:gd name="connsiteY0" fmla="*/ 3254 h 5082"/>
                <a:gd name="connsiteX1" fmla="*/ 2002 w 2815"/>
                <a:gd name="connsiteY1" fmla="*/ 2983 h 5082"/>
                <a:gd name="connsiteX2" fmla="*/ 377 w 2815"/>
                <a:gd name="connsiteY2" fmla="*/ 71 h 5082"/>
                <a:gd name="connsiteX3" fmla="*/ 2815 w 2815"/>
                <a:gd name="connsiteY3" fmla="*/ 5082 h 5082"/>
                <a:gd name="connsiteX4" fmla="*/ 2476 w 2815"/>
                <a:gd name="connsiteY4" fmla="*/ 4202 h 5082"/>
                <a:gd name="connsiteX5" fmla="*/ 1799 w 2815"/>
                <a:gd name="connsiteY5" fmla="*/ 3254 h 5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15" h="5082">
                  <a:moveTo>
                    <a:pt x="1799" y="3254"/>
                  </a:moveTo>
                  <a:cubicBezTo>
                    <a:pt x="1935" y="3186"/>
                    <a:pt x="1935" y="3051"/>
                    <a:pt x="2002" y="2983"/>
                  </a:cubicBezTo>
                  <a:cubicBezTo>
                    <a:pt x="1393" y="1561"/>
                    <a:pt x="851" y="342"/>
                    <a:pt x="377" y="71"/>
                  </a:cubicBezTo>
                  <a:cubicBezTo>
                    <a:pt x="-909" y="-606"/>
                    <a:pt x="1393" y="3728"/>
                    <a:pt x="2815" y="5082"/>
                  </a:cubicBezTo>
                  <a:cubicBezTo>
                    <a:pt x="2680" y="4744"/>
                    <a:pt x="2612" y="4473"/>
                    <a:pt x="2476" y="4202"/>
                  </a:cubicBezTo>
                  <a:cubicBezTo>
                    <a:pt x="1799" y="3863"/>
                    <a:pt x="1258" y="3593"/>
                    <a:pt x="1799" y="32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15F1345F-ECFF-90EE-CD6D-7174DA8010E6}"/>
                </a:ext>
              </a:extLst>
            </p:cNvPr>
            <p:cNvSpPr/>
            <p:nvPr/>
          </p:nvSpPr>
          <p:spPr bwMode="ltGray">
            <a:xfrm>
              <a:off x="10301352" y="5423284"/>
              <a:ext cx="14455" cy="22341"/>
            </a:xfrm>
            <a:custGeom>
              <a:avLst/>
              <a:gdLst>
                <a:gd name="connsiteX0" fmla="*/ 8871 w 14455"/>
                <a:gd name="connsiteY0" fmla="*/ 9204 h 22341"/>
                <a:gd name="connsiteX1" fmla="*/ 6907 w 14455"/>
                <a:gd name="connsiteY1" fmla="*/ 10559 h 22341"/>
                <a:gd name="connsiteX2" fmla="*/ 3928 w 14455"/>
                <a:gd name="connsiteY2" fmla="*/ 9001 h 22341"/>
                <a:gd name="connsiteX3" fmla="*/ 6297 w 14455"/>
                <a:gd name="connsiteY3" fmla="*/ 12116 h 22341"/>
                <a:gd name="connsiteX4" fmla="*/ 813 w 14455"/>
                <a:gd name="connsiteY4" fmla="*/ 15502 h 22341"/>
                <a:gd name="connsiteX5" fmla="*/ 0 w 14455"/>
                <a:gd name="connsiteY5" fmla="*/ 22341 h 22341"/>
                <a:gd name="connsiteX6" fmla="*/ 6704 w 14455"/>
                <a:gd name="connsiteY6" fmla="*/ 17872 h 22341"/>
                <a:gd name="connsiteX7" fmla="*/ 6771 w 14455"/>
                <a:gd name="connsiteY7" fmla="*/ 12590 h 22341"/>
                <a:gd name="connsiteX8" fmla="*/ 9074 w 14455"/>
                <a:gd name="connsiteY8" fmla="*/ 14080 h 22341"/>
                <a:gd name="connsiteX9" fmla="*/ 14355 w 14455"/>
                <a:gd name="connsiteY9" fmla="*/ 7647 h 22341"/>
                <a:gd name="connsiteX10" fmla="*/ 12527 w 14455"/>
                <a:gd name="connsiteY10" fmla="*/ 63 h 22341"/>
                <a:gd name="connsiteX11" fmla="*/ 10089 w 14455"/>
                <a:gd name="connsiteY11" fmla="*/ 10965 h 22341"/>
                <a:gd name="connsiteX12" fmla="*/ 8464 w 14455"/>
                <a:gd name="connsiteY12" fmla="*/ 10897 h 22341"/>
                <a:gd name="connsiteX13" fmla="*/ 8871 w 14455"/>
                <a:gd name="connsiteY13" fmla="*/ 9204 h 2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455" h="22341">
                  <a:moveTo>
                    <a:pt x="8871" y="9204"/>
                  </a:moveTo>
                  <a:cubicBezTo>
                    <a:pt x="7652" y="8933"/>
                    <a:pt x="7110" y="9543"/>
                    <a:pt x="6907" y="10559"/>
                  </a:cubicBezTo>
                  <a:cubicBezTo>
                    <a:pt x="5756" y="10152"/>
                    <a:pt x="4740" y="9611"/>
                    <a:pt x="3928" y="9001"/>
                  </a:cubicBezTo>
                  <a:cubicBezTo>
                    <a:pt x="4672" y="9949"/>
                    <a:pt x="5485" y="11100"/>
                    <a:pt x="6297" y="12116"/>
                  </a:cubicBezTo>
                  <a:cubicBezTo>
                    <a:pt x="4130" y="13199"/>
                    <a:pt x="1625" y="14418"/>
                    <a:pt x="813" y="15502"/>
                  </a:cubicBezTo>
                  <a:cubicBezTo>
                    <a:pt x="-474" y="17195"/>
                    <a:pt x="880" y="20716"/>
                    <a:pt x="0" y="22341"/>
                  </a:cubicBezTo>
                  <a:cubicBezTo>
                    <a:pt x="2370" y="21596"/>
                    <a:pt x="5823" y="20242"/>
                    <a:pt x="6704" y="17872"/>
                  </a:cubicBezTo>
                  <a:cubicBezTo>
                    <a:pt x="7178" y="16653"/>
                    <a:pt x="6839" y="14486"/>
                    <a:pt x="6771" y="12590"/>
                  </a:cubicBezTo>
                  <a:cubicBezTo>
                    <a:pt x="7516" y="13403"/>
                    <a:pt x="8329" y="14012"/>
                    <a:pt x="9074" y="14080"/>
                  </a:cubicBezTo>
                  <a:cubicBezTo>
                    <a:pt x="11512" y="14351"/>
                    <a:pt x="14355" y="9881"/>
                    <a:pt x="14355" y="7647"/>
                  </a:cubicBezTo>
                  <a:cubicBezTo>
                    <a:pt x="14355" y="5412"/>
                    <a:pt x="15100" y="-682"/>
                    <a:pt x="12527" y="63"/>
                  </a:cubicBezTo>
                  <a:cubicBezTo>
                    <a:pt x="9954" y="808"/>
                    <a:pt x="12392" y="10626"/>
                    <a:pt x="10089" y="10965"/>
                  </a:cubicBezTo>
                  <a:cubicBezTo>
                    <a:pt x="9548" y="11032"/>
                    <a:pt x="9006" y="10965"/>
                    <a:pt x="8464" y="10897"/>
                  </a:cubicBezTo>
                  <a:cubicBezTo>
                    <a:pt x="9683" y="10152"/>
                    <a:pt x="10225" y="9543"/>
                    <a:pt x="8871" y="92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8F392BF4-B232-3CA8-E51D-0DE112FFC719}"/>
                </a:ext>
              </a:extLst>
            </p:cNvPr>
            <p:cNvSpPr/>
            <p:nvPr/>
          </p:nvSpPr>
          <p:spPr bwMode="ltGray">
            <a:xfrm>
              <a:off x="10298892" y="5445557"/>
              <a:ext cx="2459" cy="880"/>
            </a:xfrm>
            <a:custGeom>
              <a:avLst/>
              <a:gdLst>
                <a:gd name="connsiteX0" fmla="*/ 767 w 2459"/>
                <a:gd name="connsiteY0" fmla="*/ 880 h 880"/>
                <a:gd name="connsiteX1" fmla="*/ 2460 w 2459"/>
                <a:gd name="connsiteY1" fmla="*/ 0 h 880"/>
                <a:gd name="connsiteX2" fmla="*/ 767 w 2459"/>
                <a:gd name="connsiteY2" fmla="*/ 880 h 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59" h="880">
                  <a:moveTo>
                    <a:pt x="767" y="880"/>
                  </a:moveTo>
                  <a:cubicBezTo>
                    <a:pt x="1647" y="880"/>
                    <a:pt x="2189" y="542"/>
                    <a:pt x="2460" y="0"/>
                  </a:cubicBezTo>
                  <a:cubicBezTo>
                    <a:pt x="428" y="677"/>
                    <a:pt x="-926" y="880"/>
                    <a:pt x="767" y="88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4A907DC8-BA38-1653-92F5-F0169163095B}"/>
                </a:ext>
              </a:extLst>
            </p:cNvPr>
            <p:cNvSpPr/>
            <p:nvPr/>
          </p:nvSpPr>
          <p:spPr bwMode="ltGray">
            <a:xfrm>
              <a:off x="10303268" y="5430294"/>
              <a:ext cx="1943" cy="1990"/>
            </a:xfrm>
            <a:custGeom>
              <a:avLst/>
              <a:gdLst>
                <a:gd name="connsiteX0" fmla="*/ 319 w 1943"/>
                <a:gd name="connsiteY0" fmla="*/ 162 h 1990"/>
                <a:gd name="connsiteX1" fmla="*/ 1944 w 1943"/>
                <a:gd name="connsiteY1" fmla="*/ 1990 h 1990"/>
                <a:gd name="connsiteX2" fmla="*/ 319 w 1943"/>
                <a:gd name="connsiteY2" fmla="*/ 162 h 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43" h="1990">
                  <a:moveTo>
                    <a:pt x="319" y="162"/>
                  </a:moveTo>
                  <a:cubicBezTo>
                    <a:pt x="-494" y="-447"/>
                    <a:pt x="319" y="771"/>
                    <a:pt x="1944" y="1990"/>
                  </a:cubicBezTo>
                  <a:cubicBezTo>
                    <a:pt x="1402" y="1178"/>
                    <a:pt x="793" y="433"/>
                    <a:pt x="319" y="16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30D8C65A-AF05-D510-F23F-80936AC2BA5D}"/>
                </a:ext>
              </a:extLst>
            </p:cNvPr>
            <p:cNvSpPr/>
            <p:nvPr/>
          </p:nvSpPr>
          <p:spPr bwMode="ltGray">
            <a:xfrm>
              <a:off x="10364775" y="5401797"/>
              <a:ext cx="16868" cy="18708"/>
            </a:xfrm>
            <a:custGeom>
              <a:avLst/>
              <a:gdLst>
                <a:gd name="connsiteX0" fmla="*/ 5984 w 16868"/>
                <a:gd name="connsiteY0" fmla="*/ 558 h 18708"/>
                <a:gd name="connsiteX1" fmla="*/ 1921 w 16868"/>
                <a:gd name="connsiteY1" fmla="*/ 18435 h 18708"/>
                <a:gd name="connsiteX2" fmla="*/ 15938 w 16868"/>
                <a:gd name="connsiteY2" fmla="*/ 6855 h 18708"/>
                <a:gd name="connsiteX3" fmla="*/ 14245 w 16868"/>
                <a:gd name="connsiteY3" fmla="*/ 4756 h 18708"/>
                <a:gd name="connsiteX4" fmla="*/ 5984 w 16868"/>
                <a:gd name="connsiteY4" fmla="*/ 558 h 1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68" h="18708">
                  <a:moveTo>
                    <a:pt x="5984" y="558"/>
                  </a:moveTo>
                  <a:cubicBezTo>
                    <a:pt x="1921" y="2928"/>
                    <a:pt x="-2684" y="16200"/>
                    <a:pt x="1921" y="18435"/>
                  </a:cubicBezTo>
                  <a:cubicBezTo>
                    <a:pt x="6458" y="20669"/>
                    <a:pt x="13974" y="8548"/>
                    <a:pt x="15938" y="6855"/>
                  </a:cubicBezTo>
                  <a:cubicBezTo>
                    <a:pt x="17902" y="5162"/>
                    <a:pt x="16480" y="7329"/>
                    <a:pt x="14245" y="4756"/>
                  </a:cubicBezTo>
                  <a:cubicBezTo>
                    <a:pt x="12011" y="2251"/>
                    <a:pt x="9438" y="-1406"/>
                    <a:pt x="5984" y="55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D41A2D5A-2E5E-925F-2459-C2EA4920BE4E}"/>
                </a:ext>
              </a:extLst>
            </p:cNvPr>
            <p:cNvSpPr/>
            <p:nvPr/>
          </p:nvSpPr>
          <p:spPr bwMode="ltGray">
            <a:xfrm>
              <a:off x="10309410" y="5367543"/>
              <a:ext cx="29815" cy="45135"/>
            </a:xfrm>
            <a:custGeom>
              <a:avLst/>
              <a:gdLst>
                <a:gd name="connsiteX0" fmla="*/ 29659 w 29815"/>
                <a:gd name="connsiteY0" fmla="*/ 4408 h 45135"/>
                <a:gd name="connsiteX1" fmla="*/ 11918 w 29815"/>
                <a:gd name="connsiteY1" fmla="*/ 142 h 45135"/>
                <a:gd name="connsiteX2" fmla="*/ 12459 w 29815"/>
                <a:gd name="connsiteY2" fmla="*/ 8809 h 45135"/>
                <a:gd name="connsiteX3" fmla="*/ 14762 w 29815"/>
                <a:gd name="connsiteY3" fmla="*/ 18425 h 45135"/>
                <a:gd name="connsiteX4" fmla="*/ 13069 w 29815"/>
                <a:gd name="connsiteY4" fmla="*/ 24113 h 45135"/>
                <a:gd name="connsiteX5" fmla="*/ 13001 w 29815"/>
                <a:gd name="connsiteY5" fmla="*/ 24045 h 45135"/>
                <a:gd name="connsiteX6" fmla="*/ 0 w 29815"/>
                <a:gd name="connsiteY6" fmla="*/ 26009 h 45135"/>
                <a:gd name="connsiteX7" fmla="*/ 3928 w 29815"/>
                <a:gd name="connsiteY7" fmla="*/ 37927 h 45135"/>
                <a:gd name="connsiteX8" fmla="*/ 9412 w 29815"/>
                <a:gd name="connsiteY8" fmla="*/ 39755 h 45135"/>
                <a:gd name="connsiteX9" fmla="*/ 18283 w 29815"/>
                <a:gd name="connsiteY9" fmla="*/ 42802 h 45135"/>
                <a:gd name="connsiteX10" fmla="*/ 14220 w 29815"/>
                <a:gd name="connsiteY10" fmla="*/ 25399 h 45135"/>
                <a:gd name="connsiteX11" fmla="*/ 15778 w 29815"/>
                <a:gd name="connsiteY11" fmla="*/ 25196 h 45135"/>
                <a:gd name="connsiteX12" fmla="*/ 25393 w 29815"/>
                <a:gd name="connsiteY12" fmla="*/ 17951 h 45135"/>
                <a:gd name="connsiteX13" fmla="*/ 29659 w 29815"/>
                <a:gd name="connsiteY13" fmla="*/ 4408 h 45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815" h="45135">
                  <a:moveTo>
                    <a:pt x="29659" y="4408"/>
                  </a:moveTo>
                  <a:cubicBezTo>
                    <a:pt x="28508" y="2173"/>
                    <a:pt x="13340" y="-671"/>
                    <a:pt x="11918" y="142"/>
                  </a:cubicBezTo>
                  <a:cubicBezTo>
                    <a:pt x="10496" y="1022"/>
                    <a:pt x="13475" y="6846"/>
                    <a:pt x="12459" y="8809"/>
                  </a:cubicBezTo>
                  <a:cubicBezTo>
                    <a:pt x="10766" y="13346"/>
                    <a:pt x="14762" y="16190"/>
                    <a:pt x="14762" y="18425"/>
                  </a:cubicBezTo>
                  <a:cubicBezTo>
                    <a:pt x="14762" y="19779"/>
                    <a:pt x="13137" y="22488"/>
                    <a:pt x="13069" y="24113"/>
                  </a:cubicBezTo>
                  <a:lnTo>
                    <a:pt x="13001" y="24045"/>
                  </a:lnTo>
                  <a:cubicBezTo>
                    <a:pt x="11308" y="23774"/>
                    <a:pt x="1693" y="23910"/>
                    <a:pt x="0" y="26009"/>
                  </a:cubicBezTo>
                  <a:cubicBezTo>
                    <a:pt x="0" y="28717"/>
                    <a:pt x="4740" y="34608"/>
                    <a:pt x="3928" y="37927"/>
                  </a:cubicBezTo>
                  <a:cubicBezTo>
                    <a:pt x="3047" y="41245"/>
                    <a:pt x="6839" y="37791"/>
                    <a:pt x="9412" y="39755"/>
                  </a:cubicBezTo>
                  <a:cubicBezTo>
                    <a:pt x="11986" y="41651"/>
                    <a:pt x="17403" y="48761"/>
                    <a:pt x="18283" y="42802"/>
                  </a:cubicBezTo>
                  <a:cubicBezTo>
                    <a:pt x="18960" y="37927"/>
                    <a:pt x="16184" y="28785"/>
                    <a:pt x="14220" y="25399"/>
                  </a:cubicBezTo>
                  <a:cubicBezTo>
                    <a:pt x="14626" y="25399"/>
                    <a:pt x="15168" y="25399"/>
                    <a:pt x="15778" y="25196"/>
                  </a:cubicBezTo>
                  <a:cubicBezTo>
                    <a:pt x="21195" y="23774"/>
                    <a:pt x="24851" y="21337"/>
                    <a:pt x="25393" y="17951"/>
                  </a:cubicBezTo>
                  <a:cubicBezTo>
                    <a:pt x="25867" y="14565"/>
                    <a:pt x="30742" y="6642"/>
                    <a:pt x="29659" y="440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AA071FC2-9F50-DDF1-568E-3E36805A6577}"/>
                </a:ext>
              </a:extLst>
            </p:cNvPr>
            <p:cNvSpPr/>
            <p:nvPr/>
          </p:nvSpPr>
          <p:spPr bwMode="ltGray">
            <a:xfrm>
              <a:off x="10324781" y="5359791"/>
              <a:ext cx="5542" cy="5354"/>
            </a:xfrm>
            <a:custGeom>
              <a:avLst/>
              <a:gdLst>
                <a:gd name="connsiteX0" fmla="*/ 4943 w 5542"/>
                <a:gd name="connsiteY0" fmla="*/ 378 h 5354"/>
                <a:gd name="connsiteX1" fmla="*/ 0 w 5542"/>
                <a:gd name="connsiteY1" fmla="*/ 445 h 5354"/>
                <a:gd name="connsiteX2" fmla="*/ 1015 w 5542"/>
                <a:gd name="connsiteY2" fmla="*/ 3221 h 5354"/>
                <a:gd name="connsiteX3" fmla="*/ 4943 w 5542"/>
                <a:gd name="connsiteY3" fmla="*/ 378 h 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42" h="5354">
                  <a:moveTo>
                    <a:pt x="4943" y="378"/>
                  </a:moveTo>
                  <a:cubicBezTo>
                    <a:pt x="3792" y="-368"/>
                    <a:pt x="1760" y="174"/>
                    <a:pt x="0" y="445"/>
                  </a:cubicBezTo>
                  <a:cubicBezTo>
                    <a:pt x="338" y="1325"/>
                    <a:pt x="677" y="2273"/>
                    <a:pt x="1015" y="3221"/>
                  </a:cubicBezTo>
                  <a:cubicBezTo>
                    <a:pt x="3115" y="8842"/>
                    <a:pt x="7042" y="1731"/>
                    <a:pt x="4943" y="3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AE11E836-7246-A31E-FF57-4F9591D4953F}"/>
                </a:ext>
              </a:extLst>
            </p:cNvPr>
            <p:cNvSpPr/>
            <p:nvPr/>
          </p:nvSpPr>
          <p:spPr bwMode="ltGray">
            <a:xfrm>
              <a:off x="10309959" y="5336182"/>
              <a:ext cx="14754" cy="24177"/>
            </a:xfrm>
            <a:custGeom>
              <a:avLst/>
              <a:gdLst>
                <a:gd name="connsiteX0" fmla="*/ 737 w 14754"/>
                <a:gd name="connsiteY0" fmla="*/ 21414 h 24177"/>
                <a:gd name="connsiteX1" fmla="*/ 11436 w 14754"/>
                <a:gd name="connsiteY1" fmla="*/ 23310 h 24177"/>
                <a:gd name="connsiteX2" fmla="*/ 14754 w 14754"/>
                <a:gd name="connsiteY2" fmla="*/ 24055 h 24177"/>
                <a:gd name="connsiteX3" fmla="*/ 11233 w 14754"/>
                <a:gd name="connsiteY3" fmla="*/ 13898 h 24177"/>
                <a:gd name="connsiteX4" fmla="*/ 9744 w 14754"/>
                <a:gd name="connsiteY4" fmla="*/ 16 h 24177"/>
                <a:gd name="connsiteX5" fmla="*/ 2769 w 14754"/>
                <a:gd name="connsiteY5" fmla="*/ 8345 h 24177"/>
                <a:gd name="connsiteX6" fmla="*/ 737 w 14754"/>
                <a:gd name="connsiteY6" fmla="*/ 21414 h 24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54" h="24177">
                  <a:moveTo>
                    <a:pt x="737" y="21414"/>
                  </a:moveTo>
                  <a:cubicBezTo>
                    <a:pt x="2227" y="23987"/>
                    <a:pt x="10285" y="21008"/>
                    <a:pt x="11436" y="23310"/>
                  </a:cubicBezTo>
                  <a:cubicBezTo>
                    <a:pt x="11978" y="24326"/>
                    <a:pt x="13265" y="24258"/>
                    <a:pt x="14754" y="24055"/>
                  </a:cubicBezTo>
                  <a:cubicBezTo>
                    <a:pt x="13062" y="19315"/>
                    <a:pt x="11707" y="14846"/>
                    <a:pt x="11233" y="13898"/>
                  </a:cubicBezTo>
                  <a:cubicBezTo>
                    <a:pt x="10691" y="12746"/>
                    <a:pt x="13739" y="-525"/>
                    <a:pt x="9744" y="16"/>
                  </a:cubicBezTo>
                  <a:cubicBezTo>
                    <a:pt x="5748" y="558"/>
                    <a:pt x="4326" y="7194"/>
                    <a:pt x="2769" y="8345"/>
                  </a:cubicBezTo>
                  <a:cubicBezTo>
                    <a:pt x="60" y="10444"/>
                    <a:pt x="-752" y="18909"/>
                    <a:pt x="737" y="214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F4F86836-9DF9-08D9-2069-1C0E6B3A3447}"/>
                </a:ext>
              </a:extLst>
            </p:cNvPr>
            <p:cNvSpPr/>
            <p:nvPr/>
          </p:nvSpPr>
          <p:spPr bwMode="ltGray">
            <a:xfrm>
              <a:off x="10310755" y="5319612"/>
              <a:ext cx="7321" cy="7918"/>
            </a:xfrm>
            <a:custGeom>
              <a:avLst/>
              <a:gdLst>
                <a:gd name="connsiteX0" fmla="*/ 5358 w 7321"/>
                <a:gd name="connsiteY0" fmla="*/ 5616 h 7918"/>
                <a:gd name="connsiteX1" fmla="*/ 280 w 7321"/>
                <a:gd name="connsiteY1" fmla="*/ 402 h 7918"/>
                <a:gd name="connsiteX2" fmla="*/ 6780 w 7321"/>
                <a:gd name="connsiteY2" fmla="*/ 7174 h 7918"/>
                <a:gd name="connsiteX3" fmla="*/ 7322 w 7321"/>
                <a:gd name="connsiteY3" fmla="*/ 7919 h 7918"/>
                <a:gd name="connsiteX4" fmla="*/ 5358 w 7321"/>
                <a:gd name="connsiteY4" fmla="*/ 5616 h 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1" h="7918">
                  <a:moveTo>
                    <a:pt x="5358" y="5616"/>
                  </a:moveTo>
                  <a:cubicBezTo>
                    <a:pt x="3665" y="5075"/>
                    <a:pt x="2040" y="-1697"/>
                    <a:pt x="280" y="402"/>
                  </a:cubicBezTo>
                  <a:cubicBezTo>
                    <a:pt x="-1345" y="4940"/>
                    <a:pt x="4546" y="5752"/>
                    <a:pt x="6780" y="7174"/>
                  </a:cubicBezTo>
                  <a:cubicBezTo>
                    <a:pt x="6983" y="7309"/>
                    <a:pt x="7187" y="7580"/>
                    <a:pt x="7322" y="7919"/>
                  </a:cubicBezTo>
                  <a:cubicBezTo>
                    <a:pt x="6916" y="6565"/>
                    <a:pt x="6239" y="5888"/>
                    <a:pt x="5358" y="561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4FAE153-BCF0-F252-28F9-C3C38F76C246}"/>
                </a:ext>
              </a:extLst>
            </p:cNvPr>
            <p:cNvSpPr/>
            <p:nvPr/>
          </p:nvSpPr>
          <p:spPr bwMode="ltGray">
            <a:xfrm>
              <a:off x="10318077" y="5327463"/>
              <a:ext cx="479" cy="6978"/>
            </a:xfrm>
            <a:custGeom>
              <a:avLst/>
              <a:gdLst>
                <a:gd name="connsiteX0" fmla="*/ 0 w 479"/>
                <a:gd name="connsiteY0" fmla="*/ 0 h 6978"/>
                <a:gd name="connsiteX1" fmla="*/ 203 w 479"/>
                <a:gd name="connsiteY1" fmla="*/ 5553 h 6978"/>
                <a:gd name="connsiteX2" fmla="*/ 0 w 479"/>
                <a:gd name="connsiteY2" fmla="*/ 0 h 6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9" h="6978">
                  <a:moveTo>
                    <a:pt x="0" y="0"/>
                  </a:moveTo>
                  <a:cubicBezTo>
                    <a:pt x="406" y="1219"/>
                    <a:pt x="542" y="2979"/>
                    <a:pt x="203" y="5553"/>
                  </a:cubicBezTo>
                  <a:cubicBezTo>
                    <a:pt x="-338" y="10089"/>
                    <a:pt x="1219" y="2573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F2E8094B-E673-5667-9778-FC5028A07FED}"/>
                </a:ext>
              </a:extLst>
            </p:cNvPr>
            <p:cNvSpPr/>
            <p:nvPr/>
          </p:nvSpPr>
          <p:spPr bwMode="ltGray">
            <a:xfrm>
              <a:off x="10293969" y="5290747"/>
              <a:ext cx="24032" cy="20375"/>
            </a:xfrm>
            <a:custGeom>
              <a:avLst/>
              <a:gdLst>
                <a:gd name="connsiteX0" fmla="*/ 2 w 24032"/>
                <a:gd name="connsiteY0" fmla="*/ 1639 h 20375"/>
                <a:gd name="connsiteX1" fmla="*/ 11039 w 24032"/>
                <a:gd name="connsiteY1" fmla="*/ 11187 h 20375"/>
                <a:gd name="connsiteX2" fmla="*/ 23770 w 24032"/>
                <a:gd name="connsiteY2" fmla="*/ 17146 h 20375"/>
                <a:gd name="connsiteX3" fmla="*/ 12664 w 24032"/>
                <a:gd name="connsiteY3" fmla="*/ 1165 h 20375"/>
                <a:gd name="connsiteX4" fmla="*/ 2 w 24032"/>
                <a:gd name="connsiteY4" fmla="*/ 1639 h 20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32" h="20375">
                  <a:moveTo>
                    <a:pt x="2" y="1639"/>
                  </a:moveTo>
                  <a:cubicBezTo>
                    <a:pt x="273" y="5025"/>
                    <a:pt x="9550" y="8072"/>
                    <a:pt x="11039" y="11187"/>
                  </a:cubicBezTo>
                  <a:cubicBezTo>
                    <a:pt x="12529" y="14302"/>
                    <a:pt x="22009" y="25949"/>
                    <a:pt x="23770" y="17146"/>
                  </a:cubicBezTo>
                  <a:cubicBezTo>
                    <a:pt x="25598" y="8411"/>
                    <a:pt x="17472" y="2858"/>
                    <a:pt x="12664" y="1165"/>
                  </a:cubicBezTo>
                  <a:cubicBezTo>
                    <a:pt x="7925" y="-460"/>
                    <a:pt x="-133" y="-460"/>
                    <a:pt x="2" y="163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A08A0786-8CBD-CD1A-82C6-8E45D573EF5C}"/>
                </a:ext>
              </a:extLst>
            </p:cNvPr>
            <p:cNvSpPr/>
            <p:nvPr/>
          </p:nvSpPr>
          <p:spPr bwMode="ltGray">
            <a:xfrm>
              <a:off x="10315991" y="5281745"/>
              <a:ext cx="10854" cy="16033"/>
            </a:xfrm>
            <a:custGeom>
              <a:avLst/>
              <a:gdLst>
                <a:gd name="connsiteX0" fmla="*/ 8113 w 10854"/>
                <a:gd name="connsiteY0" fmla="*/ 484 h 16033"/>
                <a:gd name="connsiteX1" fmla="*/ 461 w 10854"/>
                <a:gd name="connsiteY1" fmla="*/ 1839 h 16033"/>
                <a:gd name="connsiteX2" fmla="*/ 6149 w 10854"/>
                <a:gd name="connsiteY2" fmla="*/ 7662 h 16033"/>
                <a:gd name="connsiteX3" fmla="*/ 5336 w 10854"/>
                <a:gd name="connsiteY3" fmla="*/ 15584 h 16033"/>
                <a:gd name="connsiteX4" fmla="*/ 10753 w 10854"/>
                <a:gd name="connsiteY4" fmla="*/ 12605 h 16033"/>
                <a:gd name="connsiteX5" fmla="*/ 8113 w 10854"/>
                <a:gd name="connsiteY5" fmla="*/ 484 h 16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54" h="16033">
                  <a:moveTo>
                    <a:pt x="8113" y="484"/>
                  </a:moveTo>
                  <a:cubicBezTo>
                    <a:pt x="7300" y="-667"/>
                    <a:pt x="2289" y="416"/>
                    <a:pt x="461" y="1839"/>
                  </a:cubicBezTo>
                  <a:cubicBezTo>
                    <a:pt x="-1909" y="3667"/>
                    <a:pt x="5607" y="3667"/>
                    <a:pt x="6149" y="7662"/>
                  </a:cubicBezTo>
                  <a:cubicBezTo>
                    <a:pt x="6691" y="11657"/>
                    <a:pt x="4998" y="14772"/>
                    <a:pt x="5336" y="15584"/>
                  </a:cubicBezTo>
                  <a:cubicBezTo>
                    <a:pt x="5675" y="16465"/>
                    <a:pt x="11702" y="16329"/>
                    <a:pt x="10753" y="12605"/>
                  </a:cubicBezTo>
                  <a:cubicBezTo>
                    <a:pt x="9738" y="8949"/>
                    <a:pt x="8993" y="1635"/>
                    <a:pt x="8113" y="48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35E72A18-E99C-DB79-FECE-11827422527E}"/>
                </a:ext>
              </a:extLst>
            </p:cNvPr>
            <p:cNvSpPr/>
            <p:nvPr/>
          </p:nvSpPr>
          <p:spPr bwMode="ltGray">
            <a:xfrm>
              <a:off x="10301622" y="5264265"/>
              <a:ext cx="8027" cy="4691"/>
            </a:xfrm>
            <a:custGeom>
              <a:avLst/>
              <a:gdLst>
                <a:gd name="connsiteX0" fmla="*/ 7923 w 8027"/>
                <a:gd name="connsiteY0" fmla="*/ 426 h 4691"/>
                <a:gd name="connsiteX1" fmla="*/ 0 w 8027"/>
                <a:gd name="connsiteY1" fmla="*/ 4692 h 4691"/>
                <a:gd name="connsiteX2" fmla="*/ 7923 w 8027"/>
                <a:gd name="connsiteY2" fmla="*/ 426 h 4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27" h="4691">
                  <a:moveTo>
                    <a:pt x="7923" y="426"/>
                  </a:moveTo>
                  <a:cubicBezTo>
                    <a:pt x="6907" y="-1538"/>
                    <a:pt x="3521" y="3879"/>
                    <a:pt x="0" y="4692"/>
                  </a:cubicBezTo>
                  <a:cubicBezTo>
                    <a:pt x="3928" y="4286"/>
                    <a:pt x="8803" y="2119"/>
                    <a:pt x="7923" y="42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562AF928-85EF-2E33-478A-A79DF8925083}"/>
                </a:ext>
              </a:extLst>
            </p:cNvPr>
            <p:cNvSpPr/>
            <p:nvPr/>
          </p:nvSpPr>
          <p:spPr bwMode="ltGray">
            <a:xfrm>
              <a:off x="10296288" y="5263054"/>
              <a:ext cx="4115" cy="5971"/>
            </a:xfrm>
            <a:custGeom>
              <a:avLst/>
              <a:gdLst>
                <a:gd name="connsiteX0" fmla="*/ 2220 w 4115"/>
                <a:gd name="connsiteY0" fmla="*/ 5768 h 5971"/>
                <a:gd name="connsiteX1" fmla="*/ 4116 w 4115"/>
                <a:gd name="connsiteY1" fmla="*/ 5971 h 5971"/>
                <a:gd name="connsiteX2" fmla="*/ 1949 w 4115"/>
                <a:gd name="connsiteY2" fmla="*/ 216 h 5971"/>
                <a:gd name="connsiteX3" fmla="*/ 2220 w 4115"/>
                <a:gd name="connsiteY3" fmla="*/ 5768 h 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15" h="5971">
                  <a:moveTo>
                    <a:pt x="2220" y="5768"/>
                  </a:moveTo>
                  <a:cubicBezTo>
                    <a:pt x="2761" y="5903"/>
                    <a:pt x="3439" y="5971"/>
                    <a:pt x="4116" y="5971"/>
                  </a:cubicBezTo>
                  <a:cubicBezTo>
                    <a:pt x="865" y="5429"/>
                    <a:pt x="3100" y="-1274"/>
                    <a:pt x="1949" y="216"/>
                  </a:cubicBezTo>
                  <a:cubicBezTo>
                    <a:pt x="121" y="2518"/>
                    <a:pt x="-1437" y="4685"/>
                    <a:pt x="2220" y="576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334286E0-B076-FBDC-5AD9-D8007EBF0676}"/>
                </a:ext>
              </a:extLst>
            </p:cNvPr>
            <p:cNvSpPr/>
            <p:nvPr/>
          </p:nvSpPr>
          <p:spPr bwMode="ltGray">
            <a:xfrm>
              <a:off x="10300404" y="5268957"/>
              <a:ext cx="1218" cy="154"/>
            </a:xfrm>
            <a:custGeom>
              <a:avLst/>
              <a:gdLst>
                <a:gd name="connsiteX0" fmla="*/ 1219 w 1218"/>
                <a:gd name="connsiteY0" fmla="*/ 0 h 154"/>
                <a:gd name="connsiteX1" fmla="*/ 0 w 1218"/>
                <a:gd name="connsiteY1" fmla="*/ 68 h 154"/>
                <a:gd name="connsiteX2" fmla="*/ 338 w 1218"/>
                <a:gd name="connsiteY2" fmla="*/ 136 h 154"/>
                <a:gd name="connsiteX3" fmla="*/ 1219 w 1218"/>
                <a:gd name="connsiteY3" fmla="*/ 0 h 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8" h="154">
                  <a:moveTo>
                    <a:pt x="1219" y="0"/>
                  </a:moveTo>
                  <a:cubicBezTo>
                    <a:pt x="813" y="68"/>
                    <a:pt x="406" y="68"/>
                    <a:pt x="0" y="68"/>
                  </a:cubicBezTo>
                  <a:cubicBezTo>
                    <a:pt x="136" y="68"/>
                    <a:pt x="203" y="136"/>
                    <a:pt x="338" y="136"/>
                  </a:cubicBezTo>
                  <a:cubicBezTo>
                    <a:pt x="677" y="203"/>
                    <a:pt x="948" y="68"/>
                    <a:pt x="1219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723D55BD-C7A8-2DFD-D0C5-CF2874116568}"/>
                </a:ext>
              </a:extLst>
            </p:cNvPr>
            <p:cNvSpPr/>
            <p:nvPr/>
          </p:nvSpPr>
          <p:spPr bwMode="ltGray">
            <a:xfrm>
              <a:off x="10257618" y="5251734"/>
              <a:ext cx="17464" cy="18954"/>
            </a:xfrm>
            <a:custGeom>
              <a:avLst/>
              <a:gdLst>
                <a:gd name="connsiteX0" fmla="*/ 13262 w 17464"/>
                <a:gd name="connsiteY0" fmla="*/ 12348 h 18954"/>
                <a:gd name="connsiteX1" fmla="*/ 464 w 17464"/>
                <a:gd name="connsiteY1" fmla="*/ 159 h 18954"/>
                <a:gd name="connsiteX2" fmla="*/ 2969 w 17464"/>
                <a:gd name="connsiteY2" fmla="*/ 18578 h 18954"/>
                <a:gd name="connsiteX3" fmla="*/ 16986 w 17464"/>
                <a:gd name="connsiteY3" fmla="*/ 13025 h 18954"/>
                <a:gd name="connsiteX4" fmla="*/ 13262 w 17464"/>
                <a:gd name="connsiteY4" fmla="*/ 12348 h 1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64" h="18954">
                  <a:moveTo>
                    <a:pt x="13262" y="12348"/>
                  </a:moveTo>
                  <a:cubicBezTo>
                    <a:pt x="11299" y="11806"/>
                    <a:pt x="1006" y="-1601"/>
                    <a:pt x="464" y="159"/>
                  </a:cubicBezTo>
                  <a:cubicBezTo>
                    <a:pt x="-348" y="2665"/>
                    <a:pt x="-416" y="16885"/>
                    <a:pt x="2969" y="18578"/>
                  </a:cubicBezTo>
                  <a:cubicBezTo>
                    <a:pt x="6423" y="20271"/>
                    <a:pt x="15294" y="15869"/>
                    <a:pt x="16986" y="13025"/>
                  </a:cubicBezTo>
                  <a:cubicBezTo>
                    <a:pt x="18747" y="10181"/>
                    <a:pt x="15226" y="12890"/>
                    <a:pt x="13262" y="1234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7B24FB6B-D016-FB1E-2E5F-C80CB0809833}"/>
                </a:ext>
              </a:extLst>
            </p:cNvPr>
            <p:cNvSpPr/>
            <p:nvPr/>
          </p:nvSpPr>
          <p:spPr bwMode="ltGray">
            <a:xfrm>
              <a:off x="10114551" y="5209451"/>
              <a:ext cx="65194" cy="31825"/>
            </a:xfrm>
            <a:custGeom>
              <a:avLst/>
              <a:gdLst>
                <a:gd name="connsiteX0" fmla="*/ 55773 w 65194"/>
                <a:gd name="connsiteY0" fmla="*/ 17117 h 31825"/>
                <a:gd name="connsiteX1" fmla="*/ 33630 w 65194"/>
                <a:gd name="connsiteY1" fmla="*/ 53 h 31825"/>
                <a:gd name="connsiteX2" fmla="*/ 7831 w 65194"/>
                <a:gd name="connsiteY2" fmla="*/ 8179 h 31825"/>
                <a:gd name="connsiteX3" fmla="*/ 1330 w 65194"/>
                <a:gd name="connsiteY3" fmla="*/ 28696 h 31825"/>
                <a:gd name="connsiteX4" fmla="*/ 21983 w 65194"/>
                <a:gd name="connsiteY4" fmla="*/ 29983 h 31825"/>
                <a:gd name="connsiteX5" fmla="*/ 46902 w 65194"/>
                <a:gd name="connsiteY5" fmla="*/ 29238 h 31825"/>
                <a:gd name="connsiteX6" fmla="*/ 61122 w 65194"/>
                <a:gd name="connsiteY6" fmla="*/ 23144 h 31825"/>
                <a:gd name="connsiteX7" fmla="*/ 64034 w 65194"/>
                <a:gd name="connsiteY7" fmla="*/ 15898 h 31825"/>
                <a:gd name="connsiteX8" fmla="*/ 55773 w 65194"/>
                <a:gd name="connsiteY8" fmla="*/ 17117 h 3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194" h="31825">
                  <a:moveTo>
                    <a:pt x="55773" y="17117"/>
                  </a:moveTo>
                  <a:cubicBezTo>
                    <a:pt x="46631" y="16846"/>
                    <a:pt x="41891" y="-1098"/>
                    <a:pt x="33630" y="53"/>
                  </a:cubicBezTo>
                  <a:cubicBezTo>
                    <a:pt x="25369" y="1204"/>
                    <a:pt x="10607" y="5267"/>
                    <a:pt x="7831" y="8179"/>
                  </a:cubicBezTo>
                  <a:cubicBezTo>
                    <a:pt x="2955" y="13257"/>
                    <a:pt x="-2597" y="23008"/>
                    <a:pt x="1330" y="28696"/>
                  </a:cubicBezTo>
                  <a:cubicBezTo>
                    <a:pt x="5258" y="34384"/>
                    <a:pt x="12300" y="30728"/>
                    <a:pt x="21983" y="29983"/>
                  </a:cubicBezTo>
                  <a:cubicBezTo>
                    <a:pt x="31666" y="29238"/>
                    <a:pt x="43449" y="34317"/>
                    <a:pt x="46902" y="29238"/>
                  </a:cubicBezTo>
                  <a:cubicBezTo>
                    <a:pt x="50355" y="24159"/>
                    <a:pt x="57669" y="25107"/>
                    <a:pt x="61122" y="23144"/>
                  </a:cubicBezTo>
                  <a:cubicBezTo>
                    <a:pt x="64576" y="21180"/>
                    <a:pt x="66607" y="19690"/>
                    <a:pt x="64034" y="15898"/>
                  </a:cubicBezTo>
                  <a:cubicBezTo>
                    <a:pt x="61461" y="11971"/>
                    <a:pt x="64914" y="17455"/>
                    <a:pt x="55773" y="1711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9871A8D0-0557-DFDF-C321-7DD7357A6D51}"/>
                </a:ext>
              </a:extLst>
            </p:cNvPr>
            <p:cNvSpPr/>
            <p:nvPr/>
          </p:nvSpPr>
          <p:spPr bwMode="ltGray">
            <a:xfrm>
              <a:off x="10296880" y="5226968"/>
              <a:ext cx="16771" cy="25940"/>
            </a:xfrm>
            <a:custGeom>
              <a:avLst/>
              <a:gdLst>
                <a:gd name="connsiteX0" fmla="*/ 1424 w 16771"/>
                <a:gd name="connsiteY0" fmla="*/ 25264 h 25940"/>
                <a:gd name="connsiteX1" fmla="*/ 9008 w 16771"/>
                <a:gd name="connsiteY1" fmla="*/ 21404 h 25940"/>
                <a:gd name="connsiteX2" fmla="*/ 13681 w 16771"/>
                <a:gd name="connsiteY2" fmla="*/ 13820 h 25940"/>
                <a:gd name="connsiteX3" fmla="*/ 14967 w 16771"/>
                <a:gd name="connsiteY3" fmla="*/ 6 h 25940"/>
                <a:gd name="connsiteX4" fmla="*/ 3321 w 16771"/>
                <a:gd name="connsiteY4" fmla="*/ 9216 h 25940"/>
                <a:gd name="connsiteX5" fmla="*/ 2237 w 16771"/>
                <a:gd name="connsiteY5" fmla="*/ 14023 h 25940"/>
                <a:gd name="connsiteX6" fmla="*/ 1424 w 16771"/>
                <a:gd name="connsiteY6" fmla="*/ 25264 h 2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71" h="25940">
                  <a:moveTo>
                    <a:pt x="1424" y="25264"/>
                  </a:moveTo>
                  <a:cubicBezTo>
                    <a:pt x="4878" y="26957"/>
                    <a:pt x="8128" y="25399"/>
                    <a:pt x="9008" y="21404"/>
                  </a:cubicBezTo>
                  <a:cubicBezTo>
                    <a:pt x="9957" y="17477"/>
                    <a:pt x="11785" y="14633"/>
                    <a:pt x="13681" y="13820"/>
                  </a:cubicBezTo>
                  <a:cubicBezTo>
                    <a:pt x="15577" y="12940"/>
                    <a:pt x="18827" y="277"/>
                    <a:pt x="14967" y="6"/>
                  </a:cubicBezTo>
                  <a:cubicBezTo>
                    <a:pt x="11175" y="-264"/>
                    <a:pt x="5894" y="8335"/>
                    <a:pt x="3321" y="9216"/>
                  </a:cubicBezTo>
                  <a:cubicBezTo>
                    <a:pt x="748" y="10096"/>
                    <a:pt x="2847" y="11789"/>
                    <a:pt x="2237" y="14023"/>
                  </a:cubicBezTo>
                  <a:cubicBezTo>
                    <a:pt x="1831" y="18560"/>
                    <a:pt x="-2029" y="23571"/>
                    <a:pt x="1424" y="2526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CDA79838-6909-A79E-E89C-129142ABBF6A}"/>
                </a:ext>
              </a:extLst>
            </p:cNvPr>
            <p:cNvSpPr/>
            <p:nvPr/>
          </p:nvSpPr>
          <p:spPr bwMode="ltGray">
            <a:xfrm>
              <a:off x="10247867" y="5220319"/>
              <a:ext cx="45876" cy="29415"/>
            </a:xfrm>
            <a:custGeom>
              <a:avLst/>
              <a:gdLst>
                <a:gd name="connsiteX0" fmla="*/ 32020 w 45876"/>
                <a:gd name="connsiteY0" fmla="*/ 22094 h 29415"/>
                <a:gd name="connsiteX1" fmla="*/ 39062 w 45876"/>
                <a:gd name="connsiteY1" fmla="*/ 29407 h 29415"/>
                <a:gd name="connsiteX2" fmla="*/ 45833 w 45876"/>
                <a:gd name="connsiteY2" fmla="*/ 23584 h 29415"/>
                <a:gd name="connsiteX3" fmla="*/ 42041 w 45876"/>
                <a:gd name="connsiteY3" fmla="*/ 10041 h 29415"/>
                <a:gd name="connsiteX4" fmla="*/ 24842 w 45876"/>
                <a:gd name="connsiteY4" fmla="*/ 10921 h 29415"/>
                <a:gd name="connsiteX5" fmla="*/ 25045 w 45876"/>
                <a:gd name="connsiteY5" fmla="*/ 4962 h 29415"/>
                <a:gd name="connsiteX6" fmla="*/ 1142 w 45876"/>
                <a:gd name="connsiteY6" fmla="*/ 967 h 29415"/>
                <a:gd name="connsiteX7" fmla="*/ 6965 w 45876"/>
                <a:gd name="connsiteY7" fmla="*/ 10989 h 29415"/>
                <a:gd name="connsiteX8" fmla="*/ 19628 w 45876"/>
                <a:gd name="connsiteY8" fmla="*/ 21214 h 29415"/>
                <a:gd name="connsiteX9" fmla="*/ 23690 w 45876"/>
                <a:gd name="connsiteY9" fmla="*/ 14442 h 29415"/>
                <a:gd name="connsiteX10" fmla="*/ 32020 w 45876"/>
                <a:gd name="connsiteY10" fmla="*/ 22094 h 2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76" h="29415">
                  <a:moveTo>
                    <a:pt x="32020" y="22094"/>
                  </a:moveTo>
                  <a:cubicBezTo>
                    <a:pt x="35473" y="23245"/>
                    <a:pt x="37640" y="29678"/>
                    <a:pt x="39062" y="29407"/>
                  </a:cubicBezTo>
                  <a:cubicBezTo>
                    <a:pt x="40484" y="29136"/>
                    <a:pt x="46443" y="26902"/>
                    <a:pt x="45833" y="23584"/>
                  </a:cubicBezTo>
                  <a:cubicBezTo>
                    <a:pt x="45291" y="20266"/>
                    <a:pt x="45765" y="10583"/>
                    <a:pt x="42041" y="10041"/>
                  </a:cubicBezTo>
                  <a:cubicBezTo>
                    <a:pt x="38858" y="9567"/>
                    <a:pt x="28769" y="9973"/>
                    <a:pt x="24842" y="10921"/>
                  </a:cubicBezTo>
                  <a:cubicBezTo>
                    <a:pt x="25383" y="8754"/>
                    <a:pt x="25654" y="6655"/>
                    <a:pt x="25045" y="4962"/>
                  </a:cubicBezTo>
                  <a:cubicBezTo>
                    <a:pt x="23352" y="-116"/>
                    <a:pt x="2767" y="-997"/>
                    <a:pt x="1142" y="967"/>
                  </a:cubicBezTo>
                  <a:cubicBezTo>
                    <a:pt x="-2447" y="5301"/>
                    <a:pt x="3241" y="9025"/>
                    <a:pt x="6965" y="10989"/>
                  </a:cubicBezTo>
                  <a:cubicBezTo>
                    <a:pt x="10689" y="12952"/>
                    <a:pt x="17596" y="23245"/>
                    <a:pt x="19628" y="21214"/>
                  </a:cubicBezTo>
                  <a:cubicBezTo>
                    <a:pt x="20576" y="20266"/>
                    <a:pt x="22336" y="17557"/>
                    <a:pt x="23690" y="14442"/>
                  </a:cubicBezTo>
                  <a:cubicBezTo>
                    <a:pt x="25248" y="17490"/>
                    <a:pt x="29581" y="21282"/>
                    <a:pt x="32020" y="2209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10510DAD-0762-7BFE-A091-E38A35EA5EB1}"/>
                </a:ext>
              </a:extLst>
            </p:cNvPr>
            <p:cNvSpPr/>
            <p:nvPr/>
          </p:nvSpPr>
          <p:spPr bwMode="ltGray">
            <a:xfrm>
              <a:off x="10183007" y="5232987"/>
              <a:ext cx="11424" cy="9728"/>
            </a:xfrm>
            <a:custGeom>
              <a:avLst/>
              <a:gdLst>
                <a:gd name="connsiteX0" fmla="*/ 8106 w 11424"/>
                <a:gd name="connsiteY0" fmla="*/ 4550 h 9728"/>
                <a:gd name="connsiteX1" fmla="*/ 928 w 11424"/>
                <a:gd name="connsiteY1" fmla="*/ 284 h 9728"/>
                <a:gd name="connsiteX2" fmla="*/ 6413 w 11424"/>
                <a:gd name="connsiteY2" fmla="*/ 9697 h 9728"/>
                <a:gd name="connsiteX3" fmla="*/ 11424 w 11424"/>
                <a:gd name="connsiteY3" fmla="*/ 4415 h 9728"/>
                <a:gd name="connsiteX4" fmla="*/ 8106 w 11424"/>
                <a:gd name="connsiteY4" fmla="*/ 4550 h 9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24" h="9728">
                  <a:moveTo>
                    <a:pt x="8106" y="4550"/>
                  </a:moveTo>
                  <a:cubicBezTo>
                    <a:pt x="6616" y="6040"/>
                    <a:pt x="3975" y="2587"/>
                    <a:pt x="928" y="284"/>
                  </a:cubicBezTo>
                  <a:cubicBezTo>
                    <a:pt x="-2119" y="-2018"/>
                    <a:pt x="3027" y="10441"/>
                    <a:pt x="6413" y="9697"/>
                  </a:cubicBezTo>
                  <a:cubicBezTo>
                    <a:pt x="7632" y="9426"/>
                    <a:pt x="9866" y="6311"/>
                    <a:pt x="11424" y="4415"/>
                  </a:cubicBezTo>
                  <a:cubicBezTo>
                    <a:pt x="10340" y="4144"/>
                    <a:pt x="8918" y="3738"/>
                    <a:pt x="8106" y="455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C05D4BD1-27F6-5DA8-A2D3-976D435F34D3}"/>
                </a:ext>
              </a:extLst>
            </p:cNvPr>
            <p:cNvSpPr/>
            <p:nvPr/>
          </p:nvSpPr>
          <p:spPr bwMode="ltGray">
            <a:xfrm>
              <a:off x="10194431" y="5235940"/>
              <a:ext cx="1760" cy="1496"/>
            </a:xfrm>
            <a:custGeom>
              <a:avLst/>
              <a:gdLst>
                <a:gd name="connsiteX0" fmla="*/ 0 w 1760"/>
                <a:gd name="connsiteY0" fmla="*/ 1395 h 1496"/>
                <a:gd name="connsiteX1" fmla="*/ 1760 w 1760"/>
                <a:gd name="connsiteY1" fmla="*/ 447 h 1496"/>
                <a:gd name="connsiteX2" fmla="*/ 0 w 1760"/>
                <a:gd name="connsiteY2" fmla="*/ 1395 h 1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0" h="1496">
                  <a:moveTo>
                    <a:pt x="0" y="1395"/>
                  </a:moveTo>
                  <a:cubicBezTo>
                    <a:pt x="1015" y="1598"/>
                    <a:pt x="1760" y="1598"/>
                    <a:pt x="1760" y="447"/>
                  </a:cubicBezTo>
                  <a:cubicBezTo>
                    <a:pt x="1760" y="-502"/>
                    <a:pt x="1015" y="176"/>
                    <a:pt x="0" y="139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4AB61E58-9E18-29DB-876E-FC094B1ABFB5}"/>
                </a:ext>
              </a:extLst>
            </p:cNvPr>
            <p:cNvSpPr/>
            <p:nvPr/>
          </p:nvSpPr>
          <p:spPr bwMode="ltGray">
            <a:xfrm>
              <a:off x="10201116" y="5239231"/>
              <a:ext cx="492" cy="3047"/>
            </a:xfrm>
            <a:custGeom>
              <a:avLst/>
              <a:gdLst>
                <a:gd name="connsiteX0" fmla="*/ 492 w 492"/>
                <a:gd name="connsiteY0" fmla="*/ 3047 h 3047"/>
                <a:gd name="connsiteX1" fmla="*/ 221 w 492"/>
                <a:gd name="connsiteY1" fmla="*/ 0 h 3047"/>
                <a:gd name="connsiteX2" fmla="*/ 153 w 492"/>
                <a:gd name="connsiteY2" fmla="*/ 203 h 3047"/>
                <a:gd name="connsiteX3" fmla="*/ 492 w 492"/>
                <a:gd name="connsiteY3" fmla="*/ 3047 h 3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2" h="3047">
                  <a:moveTo>
                    <a:pt x="492" y="3047"/>
                  </a:moveTo>
                  <a:cubicBezTo>
                    <a:pt x="357" y="2032"/>
                    <a:pt x="289" y="1016"/>
                    <a:pt x="221" y="0"/>
                  </a:cubicBezTo>
                  <a:cubicBezTo>
                    <a:pt x="221" y="68"/>
                    <a:pt x="153" y="136"/>
                    <a:pt x="153" y="203"/>
                  </a:cubicBezTo>
                  <a:cubicBezTo>
                    <a:pt x="-185" y="813"/>
                    <a:pt x="86" y="1828"/>
                    <a:pt x="492" y="304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D85756B0-70EE-56EB-C032-EDF7948406E0}"/>
                </a:ext>
              </a:extLst>
            </p:cNvPr>
            <p:cNvSpPr/>
            <p:nvPr/>
          </p:nvSpPr>
          <p:spPr bwMode="ltGray">
            <a:xfrm>
              <a:off x="10201263" y="5231423"/>
              <a:ext cx="2404" cy="7807"/>
            </a:xfrm>
            <a:custGeom>
              <a:avLst/>
              <a:gdLst>
                <a:gd name="connsiteX0" fmla="*/ 819 w 2404"/>
                <a:gd name="connsiteY0" fmla="*/ 88 h 7807"/>
                <a:gd name="connsiteX1" fmla="*/ 74 w 2404"/>
                <a:gd name="connsiteY1" fmla="*/ 7807 h 7807"/>
                <a:gd name="connsiteX2" fmla="*/ 819 w 2404"/>
                <a:gd name="connsiteY2" fmla="*/ 88 h 7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4" h="7807">
                  <a:moveTo>
                    <a:pt x="819" y="88"/>
                  </a:moveTo>
                  <a:cubicBezTo>
                    <a:pt x="74" y="1171"/>
                    <a:pt x="-129" y="4354"/>
                    <a:pt x="74" y="7807"/>
                  </a:cubicBezTo>
                  <a:cubicBezTo>
                    <a:pt x="1428" y="5166"/>
                    <a:pt x="4137" y="-792"/>
                    <a:pt x="819" y="8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76391C52-6D2F-4755-C36F-63A18A6F8602}"/>
                </a:ext>
              </a:extLst>
            </p:cNvPr>
            <p:cNvSpPr/>
            <p:nvPr/>
          </p:nvSpPr>
          <p:spPr bwMode="ltGray">
            <a:xfrm>
              <a:off x="10201676" y="5242278"/>
              <a:ext cx="3494" cy="8802"/>
            </a:xfrm>
            <a:custGeom>
              <a:avLst/>
              <a:gdLst>
                <a:gd name="connsiteX0" fmla="*/ 2912 w 3494"/>
                <a:gd name="connsiteY0" fmla="*/ 8803 h 8802"/>
                <a:gd name="connsiteX1" fmla="*/ 0 w 3494"/>
                <a:gd name="connsiteY1" fmla="*/ 0 h 8802"/>
                <a:gd name="connsiteX2" fmla="*/ 2912 w 3494"/>
                <a:gd name="connsiteY2" fmla="*/ 8803 h 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94" h="8802">
                  <a:moveTo>
                    <a:pt x="2912" y="8803"/>
                  </a:moveTo>
                  <a:cubicBezTo>
                    <a:pt x="4876" y="8803"/>
                    <a:pt x="1354" y="3657"/>
                    <a:pt x="0" y="0"/>
                  </a:cubicBezTo>
                  <a:cubicBezTo>
                    <a:pt x="474" y="4605"/>
                    <a:pt x="1558" y="8803"/>
                    <a:pt x="2912" y="88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514823BE-465B-A12C-D36C-4357B76F5F12}"/>
                </a:ext>
              </a:extLst>
            </p:cNvPr>
            <p:cNvSpPr/>
            <p:nvPr/>
          </p:nvSpPr>
          <p:spPr bwMode="ltGray">
            <a:xfrm>
              <a:off x="9884277" y="5153504"/>
              <a:ext cx="211295" cy="101788"/>
            </a:xfrm>
            <a:custGeom>
              <a:avLst/>
              <a:gdLst>
                <a:gd name="connsiteX0" fmla="*/ 211020 w 211295"/>
                <a:gd name="connsiteY0" fmla="*/ 60469 h 101788"/>
                <a:gd name="connsiteX1" fmla="*/ 203977 w 211295"/>
                <a:gd name="connsiteY1" fmla="*/ 50718 h 101788"/>
                <a:gd name="connsiteX2" fmla="*/ 194700 w 211295"/>
                <a:gd name="connsiteY2" fmla="*/ 48416 h 101788"/>
                <a:gd name="connsiteX3" fmla="*/ 180616 w 211295"/>
                <a:gd name="connsiteY3" fmla="*/ 50312 h 101788"/>
                <a:gd name="connsiteX4" fmla="*/ 180480 w 211295"/>
                <a:gd name="connsiteY4" fmla="*/ 50312 h 101788"/>
                <a:gd name="connsiteX5" fmla="*/ 182715 w 211295"/>
                <a:gd name="connsiteY5" fmla="*/ 35618 h 101788"/>
                <a:gd name="connsiteX6" fmla="*/ 174521 w 211295"/>
                <a:gd name="connsiteY6" fmla="*/ 22278 h 101788"/>
                <a:gd name="connsiteX7" fmla="*/ 156306 w 211295"/>
                <a:gd name="connsiteY7" fmla="*/ 26273 h 101788"/>
                <a:gd name="connsiteX8" fmla="*/ 141951 w 211295"/>
                <a:gd name="connsiteY8" fmla="*/ 7110 h 101788"/>
                <a:gd name="connsiteX9" fmla="*/ 106604 w 211295"/>
                <a:gd name="connsiteY9" fmla="*/ 14965 h 101788"/>
                <a:gd name="connsiteX10" fmla="*/ 83987 w 211295"/>
                <a:gd name="connsiteY10" fmla="*/ 20924 h 101788"/>
                <a:gd name="connsiteX11" fmla="*/ 65569 w 211295"/>
                <a:gd name="connsiteY11" fmla="*/ 20991 h 101788"/>
                <a:gd name="connsiteX12" fmla="*/ 69835 w 211295"/>
                <a:gd name="connsiteY12" fmla="*/ 13746 h 101788"/>
                <a:gd name="connsiteX13" fmla="*/ 69835 w 211295"/>
                <a:gd name="connsiteY13" fmla="*/ 13746 h 101788"/>
                <a:gd name="connsiteX14" fmla="*/ 61506 w 211295"/>
                <a:gd name="connsiteY14" fmla="*/ 0 h 101788"/>
                <a:gd name="connsiteX15" fmla="*/ 64011 w 211295"/>
                <a:gd name="connsiteY15" fmla="*/ 5146 h 101788"/>
                <a:gd name="connsiteX16" fmla="*/ 59000 w 211295"/>
                <a:gd name="connsiteY16" fmla="*/ 20314 h 101788"/>
                <a:gd name="connsiteX17" fmla="*/ 44239 w 211295"/>
                <a:gd name="connsiteY17" fmla="*/ 18012 h 101788"/>
                <a:gd name="connsiteX18" fmla="*/ 40582 w 211295"/>
                <a:gd name="connsiteY18" fmla="*/ 34331 h 101788"/>
                <a:gd name="connsiteX19" fmla="*/ 58933 w 211295"/>
                <a:gd name="connsiteY19" fmla="*/ 29727 h 101788"/>
                <a:gd name="connsiteX20" fmla="*/ 67465 w 211295"/>
                <a:gd name="connsiteY20" fmla="*/ 38732 h 101788"/>
                <a:gd name="connsiteX21" fmla="*/ 67465 w 211295"/>
                <a:gd name="connsiteY21" fmla="*/ 52682 h 101788"/>
                <a:gd name="connsiteX22" fmla="*/ 79112 w 211295"/>
                <a:gd name="connsiteY22" fmla="*/ 67579 h 101788"/>
                <a:gd name="connsiteX23" fmla="*/ 54802 w 211295"/>
                <a:gd name="connsiteY23" fmla="*/ 60943 h 101788"/>
                <a:gd name="connsiteX24" fmla="*/ 59271 w 211295"/>
                <a:gd name="connsiteY24" fmla="*/ 48009 h 101788"/>
                <a:gd name="connsiteX25" fmla="*/ 52026 w 211295"/>
                <a:gd name="connsiteY25" fmla="*/ 43066 h 101788"/>
                <a:gd name="connsiteX26" fmla="*/ 51552 w 211295"/>
                <a:gd name="connsiteY26" fmla="*/ 43405 h 101788"/>
                <a:gd name="connsiteX27" fmla="*/ 47489 w 211295"/>
                <a:gd name="connsiteY27" fmla="*/ 56339 h 101788"/>
                <a:gd name="connsiteX28" fmla="*/ 36384 w 211295"/>
                <a:gd name="connsiteY28" fmla="*/ 57015 h 101788"/>
                <a:gd name="connsiteX29" fmla="*/ 39295 w 211295"/>
                <a:gd name="connsiteY29" fmla="*/ 62568 h 101788"/>
                <a:gd name="connsiteX30" fmla="*/ 15121 w 211295"/>
                <a:gd name="connsiteY30" fmla="*/ 66563 h 101788"/>
                <a:gd name="connsiteX31" fmla="*/ 292 w 211295"/>
                <a:gd name="connsiteY31" fmla="*/ 64329 h 101788"/>
                <a:gd name="connsiteX32" fmla="*/ 10788 w 211295"/>
                <a:gd name="connsiteY32" fmla="*/ 71981 h 101788"/>
                <a:gd name="connsiteX33" fmla="*/ 20065 w 211295"/>
                <a:gd name="connsiteY33" fmla="*/ 89045 h 101788"/>
                <a:gd name="connsiteX34" fmla="*/ 32118 w 211295"/>
                <a:gd name="connsiteY34" fmla="*/ 84440 h 101788"/>
                <a:gd name="connsiteX35" fmla="*/ 58391 w 211295"/>
                <a:gd name="connsiteY35" fmla="*/ 92430 h 101788"/>
                <a:gd name="connsiteX36" fmla="*/ 83716 w 211295"/>
                <a:gd name="connsiteY36" fmla="*/ 84034 h 101788"/>
                <a:gd name="connsiteX37" fmla="*/ 97665 w 211295"/>
                <a:gd name="connsiteY37" fmla="*/ 101707 h 101788"/>
                <a:gd name="connsiteX38" fmla="*/ 99426 w 211295"/>
                <a:gd name="connsiteY38" fmla="*/ 87961 h 101788"/>
                <a:gd name="connsiteX39" fmla="*/ 122246 w 211295"/>
                <a:gd name="connsiteY39" fmla="*/ 79497 h 101788"/>
                <a:gd name="connsiteX40" fmla="*/ 125564 w 211295"/>
                <a:gd name="connsiteY40" fmla="*/ 82476 h 101788"/>
                <a:gd name="connsiteX41" fmla="*/ 147232 w 211295"/>
                <a:gd name="connsiteY41" fmla="*/ 76721 h 101788"/>
                <a:gd name="connsiteX42" fmla="*/ 162942 w 211295"/>
                <a:gd name="connsiteY42" fmla="*/ 63516 h 101788"/>
                <a:gd name="connsiteX43" fmla="*/ 205738 w 211295"/>
                <a:gd name="connsiteY43" fmla="*/ 76721 h 101788"/>
                <a:gd name="connsiteX44" fmla="*/ 211020 w 211295"/>
                <a:gd name="connsiteY44" fmla="*/ 60469 h 101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11295" h="101788">
                  <a:moveTo>
                    <a:pt x="211020" y="60469"/>
                  </a:moveTo>
                  <a:cubicBezTo>
                    <a:pt x="211020" y="57083"/>
                    <a:pt x="206280" y="53359"/>
                    <a:pt x="203977" y="50718"/>
                  </a:cubicBezTo>
                  <a:cubicBezTo>
                    <a:pt x="201675" y="48077"/>
                    <a:pt x="197341" y="49906"/>
                    <a:pt x="194700" y="48416"/>
                  </a:cubicBezTo>
                  <a:cubicBezTo>
                    <a:pt x="192060" y="46926"/>
                    <a:pt x="186507" y="50312"/>
                    <a:pt x="180616" y="50312"/>
                  </a:cubicBezTo>
                  <a:cubicBezTo>
                    <a:pt x="180548" y="50312"/>
                    <a:pt x="180548" y="50312"/>
                    <a:pt x="180480" y="50312"/>
                  </a:cubicBezTo>
                  <a:cubicBezTo>
                    <a:pt x="181496" y="47129"/>
                    <a:pt x="182715" y="38123"/>
                    <a:pt x="182715" y="35618"/>
                  </a:cubicBezTo>
                  <a:cubicBezTo>
                    <a:pt x="182715" y="32571"/>
                    <a:pt x="179329" y="22616"/>
                    <a:pt x="174521" y="22278"/>
                  </a:cubicBezTo>
                  <a:cubicBezTo>
                    <a:pt x="169714" y="21872"/>
                    <a:pt x="160098" y="29659"/>
                    <a:pt x="156306" y="26273"/>
                  </a:cubicBezTo>
                  <a:cubicBezTo>
                    <a:pt x="152514" y="22888"/>
                    <a:pt x="153733" y="11308"/>
                    <a:pt x="141951" y="7110"/>
                  </a:cubicBezTo>
                  <a:cubicBezTo>
                    <a:pt x="130168" y="2979"/>
                    <a:pt x="117235" y="13814"/>
                    <a:pt x="106604" y="14965"/>
                  </a:cubicBezTo>
                  <a:cubicBezTo>
                    <a:pt x="95973" y="16116"/>
                    <a:pt x="91910" y="20924"/>
                    <a:pt x="83987" y="20924"/>
                  </a:cubicBezTo>
                  <a:cubicBezTo>
                    <a:pt x="76877" y="20924"/>
                    <a:pt x="71054" y="20991"/>
                    <a:pt x="65569" y="20991"/>
                  </a:cubicBezTo>
                  <a:cubicBezTo>
                    <a:pt x="67465" y="18621"/>
                    <a:pt x="69022" y="15642"/>
                    <a:pt x="69835" y="13746"/>
                  </a:cubicBezTo>
                  <a:lnTo>
                    <a:pt x="69835" y="13746"/>
                  </a:lnTo>
                  <a:cubicBezTo>
                    <a:pt x="68142" y="12866"/>
                    <a:pt x="64621" y="0"/>
                    <a:pt x="61506" y="0"/>
                  </a:cubicBezTo>
                  <a:cubicBezTo>
                    <a:pt x="58391" y="0"/>
                    <a:pt x="63537" y="3454"/>
                    <a:pt x="64011" y="5146"/>
                  </a:cubicBezTo>
                  <a:cubicBezTo>
                    <a:pt x="64553" y="7313"/>
                    <a:pt x="60287" y="15304"/>
                    <a:pt x="59000" y="20314"/>
                  </a:cubicBezTo>
                  <a:cubicBezTo>
                    <a:pt x="55615" y="19366"/>
                    <a:pt x="52364" y="17741"/>
                    <a:pt x="44239" y="18012"/>
                  </a:cubicBezTo>
                  <a:cubicBezTo>
                    <a:pt x="32863" y="18418"/>
                    <a:pt x="36993" y="32503"/>
                    <a:pt x="40582" y="34331"/>
                  </a:cubicBezTo>
                  <a:cubicBezTo>
                    <a:pt x="46270" y="37379"/>
                    <a:pt x="53651" y="27424"/>
                    <a:pt x="58933" y="29727"/>
                  </a:cubicBezTo>
                  <a:cubicBezTo>
                    <a:pt x="64282" y="31961"/>
                    <a:pt x="66652" y="34196"/>
                    <a:pt x="67465" y="38732"/>
                  </a:cubicBezTo>
                  <a:cubicBezTo>
                    <a:pt x="68210" y="43270"/>
                    <a:pt x="65230" y="46994"/>
                    <a:pt x="67465" y="52682"/>
                  </a:cubicBezTo>
                  <a:cubicBezTo>
                    <a:pt x="69767" y="58302"/>
                    <a:pt x="80669" y="64329"/>
                    <a:pt x="79112" y="67579"/>
                  </a:cubicBezTo>
                  <a:cubicBezTo>
                    <a:pt x="77825" y="70288"/>
                    <a:pt x="67533" y="62433"/>
                    <a:pt x="54802" y="60943"/>
                  </a:cubicBezTo>
                  <a:cubicBezTo>
                    <a:pt x="58120" y="58573"/>
                    <a:pt x="60693" y="52479"/>
                    <a:pt x="59271" y="48009"/>
                  </a:cubicBezTo>
                  <a:cubicBezTo>
                    <a:pt x="57849" y="43473"/>
                    <a:pt x="54328" y="41373"/>
                    <a:pt x="52026" y="43066"/>
                  </a:cubicBezTo>
                  <a:cubicBezTo>
                    <a:pt x="51823" y="43202"/>
                    <a:pt x="51687" y="43270"/>
                    <a:pt x="51552" y="43405"/>
                  </a:cubicBezTo>
                  <a:cubicBezTo>
                    <a:pt x="51281" y="46384"/>
                    <a:pt x="50333" y="54713"/>
                    <a:pt x="47489" y="56339"/>
                  </a:cubicBezTo>
                  <a:cubicBezTo>
                    <a:pt x="44645" y="58031"/>
                    <a:pt x="37264" y="55323"/>
                    <a:pt x="36384" y="57015"/>
                  </a:cubicBezTo>
                  <a:cubicBezTo>
                    <a:pt x="35978" y="57760"/>
                    <a:pt x="37332" y="60266"/>
                    <a:pt x="39295" y="62568"/>
                  </a:cubicBezTo>
                  <a:cubicBezTo>
                    <a:pt x="28867" y="65683"/>
                    <a:pt x="21690" y="70965"/>
                    <a:pt x="15121" y="66563"/>
                  </a:cubicBezTo>
                  <a:cubicBezTo>
                    <a:pt x="6793" y="60943"/>
                    <a:pt x="2188" y="60943"/>
                    <a:pt x="292" y="64329"/>
                  </a:cubicBezTo>
                  <a:cubicBezTo>
                    <a:pt x="-1604" y="67714"/>
                    <a:pt x="6183" y="69001"/>
                    <a:pt x="10788" y="71981"/>
                  </a:cubicBezTo>
                  <a:cubicBezTo>
                    <a:pt x="15324" y="75028"/>
                    <a:pt x="17356" y="88977"/>
                    <a:pt x="20065" y="89045"/>
                  </a:cubicBezTo>
                  <a:cubicBezTo>
                    <a:pt x="22706" y="89112"/>
                    <a:pt x="26768" y="83086"/>
                    <a:pt x="32118" y="84440"/>
                  </a:cubicBezTo>
                  <a:cubicBezTo>
                    <a:pt x="37467" y="85794"/>
                    <a:pt x="48166" y="91482"/>
                    <a:pt x="58391" y="92430"/>
                  </a:cubicBezTo>
                  <a:cubicBezTo>
                    <a:pt x="68684" y="93378"/>
                    <a:pt x="77622" y="82002"/>
                    <a:pt x="83716" y="84034"/>
                  </a:cubicBezTo>
                  <a:cubicBezTo>
                    <a:pt x="89810" y="86065"/>
                    <a:pt x="92316" y="100556"/>
                    <a:pt x="97665" y="101707"/>
                  </a:cubicBezTo>
                  <a:cubicBezTo>
                    <a:pt x="103015" y="102858"/>
                    <a:pt x="98275" y="91482"/>
                    <a:pt x="99426" y="87961"/>
                  </a:cubicBezTo>
                  <a:cubicBezTo>
                    <a:pt x="100577" y="84440"/>
                    <a:pt x="118860" y="85185"/>
                    <a:pt x="122246" y="79497"/>
                  </a:cubicBezTo>
                  <a:cubicBezTo>
                    <a:pt x="125631" y="73809"/>
                    <a:pt x="123261" y="78075"/>
                    <a:pt x="125564" y="82476"/>
                  </a:cubicBezTo>
                  <a:cubicBezTo>
                    <a:pt x="127866" y="86878"/>
                    <a:pt x="140393" y="82408"/>
                    <a:pt x="147232" y="76721"/>
                  </a:cubicBezTo>
                  <a:cubicBezTo>
                    <a:pt x="154071" y="71032"/>
                    <a:pt x="153394" y="66225"/>
                    <a:pt x="162942" y="63516"/>
                  </a:cubicBezTo>
                  <a:cubicBezTo>
                    <a:pt x="172422" y="60875"/>
                    <a:pt x="198154" y="76788"/>
                    <a:pt x="205738" y="76721"/>
                  </a:cubicBezTo>
                  <a:cubicBezTo>
                    <a:pt x="213119" y="76721"/>
                    <a:pt x="211020" y="63855"/>
                    <a:pt x="211020" y="6046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B26C0E9A-E092-86D9-871F-E43C356DA236}"/>
                </a:ext>
              </a:extLst>
            </p:cNvPr>
            <p:cNvSpPr/>
            <p:nvPr/>
          </p:nvSpPr>
          <p:spPr bwMode="ltGray">
            <a:xfrm>
              <a:off x="9935158" y="5196239"/>
              <a:ext cx="611" cy="781"/>
            </a:xfrm>
            <a:custGeom>
              <a:avLst/>
              <a:gdLst>
                <a:gd name="connsiteX0" fmla="*/ 603 w 611"/>
                <a:gd name="connsiteY0" fmla="*/ 603 h 781"/>
                <a:gd name="connsiteX1" fmla="*/ 603 w 611"/>
                <a:gd name="connsiteY1" fmla="*/ 400 h 781"/>
                <a:gd name="connsiteX2" fmla="*/ 603 w 611"/>
                <a:gd name="connsiteY2" fmla="*/ 603 h 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1" h="781">
                  <a:moveTo>
                    <a:pt x="603" y="603"/>
                  </a:moveTo>
                  <a:cubicBezTo>
                    <a:pt x="603" y="535"/>
                    <a:pt x="603" y="468"/>
                    <a:pt x="603" y="400"/>
                  </a:cubicBezTo>
                  <a:cubicBezTo>
                    <a:pt x="738" y="-887"/>
                    <a:pt x="-819" y="1416"/>
                    <a:pt x="603" y="6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A4665BF1-4BD4-75BA-7A9D-2C04A325BBB1}"/>
                </a:ext>
              </a:extLst>
            </p:cNvPr>
            <p:cNvSpPr/>
            <p:nvPr/>
          </p:nvSpPr>
          <p:spPr bwMode="ltGray">
            <a:xfrm>
              <a:off x="9954044" y="5165542"/>
              <a:ext cx="1210" cy="1738"/>
            </a:xfrm>
            <a:custGeom>
              <a:avLst/>
              <a:gdLst>
                <a:gd name="connsiteX0" fmla="*/ 135 w 1210"/>
                <a:gd name="connsiteY0" fmla="*/ 1301 h 1738"/>
                <a:gd name="connsiteX1" fmla="*/ 0 w 1210"/>
                <a:gd name="connsiteY1" fmla="*/ 1640 h 1738"/>
                <a:gd name="connsiteX2" fmla="*/ 135 w 1210"/>
                <a:gd name="connsiteY2" fmla="*/ 1301 h 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0" h="1738">
                  <a:moveTo>
                    <a:pt x="135" y="1301"/>
                  </a:moveTo>
                  <a:cubicBezTo>
                    <a:pt x="68" y="1437"/>
                    <a:pt x="0" y="1572"/>
                    <a:pt x="0" y="1640"/>
                  </a:cubicBezTo>
                  <a:cubicBezTo>
                    <a:pt x="1625" y="2453"/>
                    <a:pt x="1558" y="-2152"/>
                    <a:pt x="135" y="130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9F8ED4DF-3837-318F-7C5A-AF2ABCC08BB0}"/>
                </a:ext>
              </a:extLst>
            </p:cNvPr>
            <p:cNvSpPr/>
            <p:nvPr/>
          </p:nvSpPr>
          <p:spPr bwMode="ltGray">
            <a:xfrm>
              <a:off x="9912670" y="5108309"/>
              <a:ext cx="30101" cy="30924"/>
            </a:xfrm>
            <a:custGeom>
              <a:avLst/>
              <a:gdLst>
                <a:gd name="connsiteX0" fmla="*/ 14897 w 30101"/>
                <a:gd name="connsiteY0" fmla="*/ 11202 h 30924"/>
                <a:gd name="connsiteX1" fmla="*/ 9006 w 30101"/>
                <a:gd name="connsiteY1" fmla="*/ 14047 h 30924"/>
                <a:gd name="connsiteX2" fmla="*/ 8600 w 30101"/>
                <a:gd name="connsiteY2" fmla="*/ 18583 h 30924"/>
                <a:gd name="connsiteX3" fmla="*/ 0 w 30101"/>
                <a:gd name="connsiteY3" fmla="*/ 20479 h 30924"/>
                <a:gd name="connsiteX4" fmla="*/ 7652 w 30101"/>
                <a:gd name="connsiteY4" fmla="*/ 21563 h 30924"/>
                <a:gd name="connsiteX5" fmla="*/ 24106 w 30101"/>
                <a:gd name="connsiteY5" fmla="*/ 29959 h 30924"/>
                <a:gd name="connsiteX6" fmla="*/ 29523 w 30101"/>
                <a:gd name="connsiteY6" fmla="*/ 16416 h 30924"/>
                <a:gd name="connsiteX7" fmla="*/ 25528 w 30101"/>
                <a:gd name="connsiteY7" fmla="*/ 97 h 30924"/>
                <a:gd name="connsiteX8" fmla="*/ 14897 w 30101"/>
                <a:gd name="connsiteY8" fmla="*/ 11202 h 30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101" h="30924">
                  <a:moveTo>
                    <a:pt x="14897" y="11202"/>
                  </a:moveTo>
                  <a:cubicBezTo>
                    <a:pt x="12933" y="12624"/>
                    <a:pt x="12933" y="12963"/>
                    <a:pt x="9006" y="14047"/>
                  </a:cubicBezTo>
                  <a:cubicBezTo>
                    <a:pt x="8532" y="14182"/>
                    <a:pt x="9074" y="18448"/>
                    <a:pt x="8600" y="18583"/>
                  </a:cubicBezTo>
                  <a:cubicBezTo>
                    <a:pt x="6162" y="19193"/>
                    <a:pt x="0" y="16484"/>
                    <a:pt x="0" y="20479"/>
                  </a:cubicBezTo>
                  <a:cubicBezTo>
                    <a:pt x="0" y="25287"/>
                    <a:pt x="5146" y="21563"/>
                    <a:pt x="7652" y="21563"/>
                  </a:cubicBezTo>
                  <a:cubicBezTo>
                    <a:pt x="10225" y="21563"/>
                    <a:pt x="20314" y="34496"/>
                    <a:pt x="24106" y="29959"/>
                  </a:cubicBezTo>
                  <a:cubicBezTo>
                    <a:pt x="27898" y="25423"/>
                    <a:pt x="28101" y="19531"/>
                    <a:pt x="29523" y="16416"/>
                  </a:cubicBezTo>
                  <a:cubicBezTo>
                    <a:pt x="30945" y="13301"/>
                    <a:pt x="29794" y="-1325"/>
                    <a:pt x="25528" y="97"/>
                  </a:cubicBezTo>
                  <a:cubicBezTo>
                    <a:pt x="21262" y="1519"/>
                    <a:pt x="16861" y="9781"/>
                    <a:pt x="14897" y="1120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DA08D6F5-F7CD-06D8-0445-327ED6FEA298}"/>
                </a:ext>
              </a:extLst>
            </p:cNvPr>
            <p:cNvSpPr/>
            <p:nvPr/>
          </p:nvSpPr>
          <p:spPr bwMode="ltGray">
            <a:xfrm>
              <a:off x="9821797" y="5235123"/>
              <a:ext cx="1410" cy="902"/>
            </a:xfrm>
            <a:custGeom>
              <a:avLst/>
              <a:gdLst>
                <a:gd name="connsiteX0" fmla="*/ 0 w 1410"/>
                <a:gd name="connsiteY0" fmla="*/ 384 h 902"/>
                <a:gd name="connsiteX1" fmla="*/ 0 w 1410"/>
                <a:gd name="connsiteY1" fmla="*/ 384 h 902"/>
                <a:gd name="connsiteX2" fmla="*/ 0 w 1410"/>
                <a:gd name="connsiteY2" fmla="*/ 384 h 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0" h="902">
                  <a:moveTo>
                    <a:pt x="0" y="384"/>
                  </a:moveTo>
                  <a:cubicBezTo>
                    <a:pt x="609" y="2076"/>
                    <a:pt x="2844" y="-1038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2DC85687-553A-07A2-3846-7C309601E612}"/>
                </a:ext>
              </a:extLst>
            </p:cNvPr>
            <p:cNvSpPr/>
            <p:nvPr/>
          </p:nvSpPr>
          <p:spPr bwMode="ltGray">
            <a:xfrm>
              <a:off x="9744925" y="5209465"/>
              <a:ext cx="80252" cy="39965"/>
            </a:xfrm>
            <a:custGeom>
              <a:avLst/>
              <a:gdLst>
                <a:gd name="connsiteX0" fmla="*/ 79649 w 80252"/>
                <a:gd name="connsiteY0" fmla="*/ 10196 h 39965"/>
                <a:gd name="connsiteX1" fmla="*/ 70304 w 80252"/>
                <a:gd name="connsiteY1" fmla="*/ 11889 h 39965"/>
                <a:gd name="connsiteX2" fmla="*/ 59402 w 80252"/>
                <a:gd name="connsiteY2" fmla="*/ 852 h 39965"/>
                <a:gd name="connsiteX3" fmla="*/ 12002 w 80252"/>
                <a:gd name="connsiteY3" fmla="*/ 2274 h 39965"/>
                <a:gd name="connsiteX4" fmla="*/ 288 w 80252"/>
                <a:gd name="connsiteY4" fmla="*/ 26854 h 39965"/>
                <a:gd name="connsiteX5" fmla="*/ 20534 w 80252"/>
                <a:gd name="connsiteY5" fmla="*/ 35657 h 39965"/>
                <a:gd name="connsiteX6" fmla="*/ 41119 w 80252"/>
                <a:gd name="connsiteY6" fmla="*/ 32068 h 39965"/>
                <a:gd name="connsiteX7" fmla="*/ 54933 w 80252"/>
                <a:gd name="connsiteY7" fmla="*/ 39517 h 39965"/>
                <a:gd name="connsiteX8" fmla="*/ 69492 w 80252"/>
                <a:gd name="connsiteY8" fmla="*/ 39449 h 39965"/>
                <a:gd name="connsiteX9" fmla="*/ 76737 w 80252"/>
                <a:gd name="connsiteY9" fmla="*/ 26041 h 39965"/>
                <a:gd name="connsiteX10" fmla="*/ 76873 w 80252"/>
                <a:gd name="connsiteY10" fmla="*/ 25974 h 39965"/>
                <a:gd name="connsiteX11" fmla="*/ 76737 w 80252"/>
                <a:gd name="connsiteY11" fmla="*/ 25635 h 39965"/>
                <a:gd name="connsiteX12" fmla="*/ 79649 w 80252"/>
                <a:gd name="connsiteY12" fmla="*/ 10196 h 39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252" h="39965">
                  <a:moveTo>
                    <a:pt x="79649" y="10196"/>
                  </a:moveTo>
                  <a:cubicBezTo>
                    <a:pt x="77211" y="9451"/>
                    <a:pt x="72200" y="13582"/>
                    <a:pt x="70304" y="11889"/>
                  </a:cubicBezTo>
                  <a:cubicBezTo>
                    <a:pt x="68408" y="10196"/>
                    <a:pt x="64278" y="2545"/>
                    <a:pt x="59402" y="852"/>
                  </a:cubicBezTo>
                  <a:cubicBezTo>
                    <a:pt x="54459" y="-841"/>
                    <a:pt x="31775" y="174"/>
                    <a:pt x="12002" y="2274"/>
                  </a:cubicBezTo>
                  <a:cubicBezTo>
                    <a:pt x="8142" y="2680"/>
                    <a:pt x="-1812" y="20286"/>
                    <a:pt x="288" y="26854"/>
                  </a:cubicBezTo>
                  <a:cubicBezTo>
                    <a:pt x="2387" y="33423"/>
                    <a:pt x="14101" y="33423"/>
                    <a:pt x="20534" y="35657"/>
                  </a:cubicBezTo>
                  <a:cubicBezTo>
                    <a:pt x="26967" y="37891"/>
                    <a:pt x="37734" y="29089"/>
                    <a:pt x="41119" y="32068"/>
                  </a:cubicBezTo>
                  <a:cubicBezTo>
                    <a:pt x="44573" y="35115"/>
                    <a:pt x="49245" y="38975"/>
                    <a:pt x="54933" y="39517"/>
                  </a:cubicBezTo>
                  <a:cubicBezTo>
                    <a:pt x="60621" y="40058"/>
                    <a:pt x="68002" y="40194"/>
                    <a:pt x="69492" y="39449"/>
                  </a:cubicBezTo>
                  <a:cubicBezTo>
                    <a:pt x="70982" y="38704"/>
                    <a:pt x="73487" y="27802"/>
                    <a:pt x="76737" y="26041"/>
                  </a:cubicBezTo>
                  <a:cubicBezTo>
                    <a:pt x="76805" y="26041"/>
                    <a:pt x="76805" y="26041"/>
                    <a:pt x="76873" y="25974"/>
                  </a:cubicBezTo>
                  <a:cubicBezTo>
                    <a:pt x="76805" y="25839"/>
                    <a:pt x="76805" y="25771"/>
                    <a:pt x="76737" y="25635"/>
                  </a:cubicBezTo>
                  <a:cubicBezTo>
                    <a:pt x="76331" y="22994"/>
                    <a:pt x="82087" y="10941"/>
                    <a:pt x="79649" y="1019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928B2089-A3AF-B05E-DEA1-6FEA05EB1136}"/>
                </a:ext>
              </a:extLst>
            </p:cNvPr>
            <p:cNvSpPr/>
            <p:nvPr/>
          </p:nvSpPr>
          <p:spPr bwMode="ltGray">
            <a:xfrm>
              <a:off x="9772733" y="4910776"/>
              <a:ext cx="20421" cy="22784"/>
            </a:xfrm>
            <a:custGeom>
              <a:avLst/>
              <a:gdLst>
                <a:gd name="connsiteX0" fmla="*/ 18052 w 20421"/>
                <a:gd name="connsiteY0" fmla="*/ 22182 h 22784"/>
                <a:gd name="connsiteX1" fmla="*/ 20422 w 20421"/>
                <a:gd name="connsiteY1" fmla="*/ 12973 h 22784"/>
                <a:gd name="connsiteX2" fmla="*/ 8436 w 20421"/>
                <a:gd name="connsiteY2" fmla="*/ 107 h 22784"/>
                <a:gd name="connsiteX3" fmla="*/ 175 w 20421"/>
                <a:gd name="connsiteY3" fmla="*/ 5795 h 22784"/>
                <a:gd name="connsiteX4" fmla="*/ 40 w 20421"/>
                <a:gd name="connsiteY4" fmla="*/ 15478 h 22784"/>
                <a:gd name="connsiteX5" fmla="*/ 18052 w 20421"/>
                <a:gd name="connsiteY5" fmla="*/ 22182 h 2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421" h="22784">
                  <a:moveTo>
                    <a:pt x="18052" y="22182"/>
                  </a:moveTo>
                  <a:cubicBezTo>
                    <a:pt x="19203" y="21031"/>
                    <a:pt x="19812" y="17035"/>
                    <a:pt x="20422" y="12973"/>
                  </a:cubicBezTo>
                  <a:cubicBezTo>
                    <a:pt x="16156" y="9519"/>
                    <a:pt x="12025" y="-1180"/>
                    <a:pt x="8436" y="107"/>
                  </a:cubicBezTo>
                  <a:cubicBezTo>
                    <a:pt x="4306" y="1597"/>
                    <a:pt x="4712" y="5118"/>
                    <a:pt x="175" y="5795"/>
                  </a:cubicBezTo>
                  <a:cubicBezTo>
                    <a:pt x="-299" y="5863"/>
                    <a:pt x="378" y="13650"/>
                    <a:pt x="40" y="15478"/>
                  </a:cubicBezTo>
                  <a:cubicBezTo>
                    <a:pt x="4847" y="19744"/>
                    <a:pt x="15749" y="24484"/>
                    <a:pt x="18052" y="2218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4BCC07E7-63ED-617C-781C-A45B5819516D}"/>
                </a:ext>
              </a:extLst>
            </p:cNvPr>
            <p:cNvSpPr/>
            <p:nvPr/>
          </p:nvSpPr>
          <p:spPr bwMode="ltGray">
            <a:xfrm>
              <a:off x="9769816" y="4923348"/>
              <a:ext cx="2956" cy="3399"/>
            </a:xfrm>
            <a:custGeom>
              <a:avLst/>
              <a:gdLst>
                <a:gd name="connsiteX0" fmla="*/ 2820 w 2956"/>
                <a:gd name="connsiteY0" fmla="*/ 3381 h 3399"/>
                <a:gd name="connsiteX1" fmla="*/ 2956 w 2956"/>
                <a:gd name="connsiteY1" fmla="*/ 2975 h 3399"/>
                <a:gd name="connsiteX2" fmla="*/ 1263 w 2956"/>
                <a:gd name="connsiteY2" fmla="*/ 1146 h 3399"/>
                <a:gd name="connsiteX3" fmla="*/ 2820 w 2956"/>
                <a:gd name="connsiteY3" fmla="*/ 3381 h 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6" h="3399">
                  <a:moveTo>
                    <a:pt x="2820" y="3381"/>
                  </a:moveTo>
                  <a:cubicBezTo>
                    <a:pt x="2888" y="3381"/>
                    <a:pt x="2956" y="3177"/>
                    <a:pt x="2956" y="2975"/>
                  </a:cubicBezTo>
                  <a:cubicBezTo>
                    <a:pt x="2211" y="2365"/>
                    <a:pt x="1669" y="1756"/>
                    <a:pt x="1263" y="1146"/>
                  </a:cubicBezTo>
                  <a:cubicBezTo>
                    <a:pt x="-1107" y="-2510"/>
                    <a:pt x="112" y="3787"/>
                    <a:pt x="2820" y="338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E9DDE702-48CA-F5DE-5285-01210851CF88}"/>
                </a:ext>
              </a:extLst>
            </p:cNvPr>
            <p:cNvSpPr/>
            <p:nvPr/>
          </p:nvSpPr>
          <p:spPr bwMode="ltGray">
            <a:xfrm>
              <a:off x="9793222" y="4913677"/>
              <a:ext cx="4568" cy="11094"/>
            </a:xfrm>
            <a:custGeom>
              <a:avLst/>
              <a:gdLst>
                <a:gd name="connsiteX0" fmla="*/ 2032 w 4568"/>
                <a:gd name="connsiteY0" fmla="*/ 7093 h 11094"/>
                <a:gd name="connsiteX1" fmla="*/ 3386 w 4568"/>
                <a:gd name="connsiteY1" fmla="*/ 186 h 11094"/>
                <a:gd name="connsiteX2" fmla="*/ 0 w 4568"/>
                <a:gd name="connsiteY2" fmla="*/ 10005 h 11094"/>
                <a:gd name="connsiteX3" fmla="*/ 2032 w 4568"/>
                <a:gd name="connsiteY3" fmla="*/ 11020 h 11094"/>
                <a:gd name="connsiteX4" fmla="*/ 2032 w 4568"/>
                <a:gd name="connsiteY4" fmla="*/ 7093 h 11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68" h="11094">
                  <a:moveTo>
                    <a:pt x="2032" y="7093"/>
                  </a:moveTo>
                  <a:cubicBezTo>
                    <a:pt x="542" y="8515"/>
                    <a:pt x="6501" y="2488"/>
                    <a:pt x="3386" y="186"/>
                  </a:cubicBezTo>
                  <a:cubicBezTo>
                    <a:pt x="1558" y="-1101"/>
                    <a:pt x="813" y="4520"/>
                    <a:pt x="0" y="10005"/>
                  </a:cubicBezTo>
                  <a:cubicBezTo>
                    <a:pt x="677" y="10546"/>
                    <a:pt x="1354" y="10953"/>
                    <a:pt x="2032" y="11020"/>
                  </a:cubicBezTo>
                  <a:cubicBezTo>
                    <a:pt x="6907" y="11833"/>
                    <a:pt x="3521" y="5671"/>
                    <a:pt x="2032" y="70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3677DDF2-E949-1B37-775B-546E50E748A7}"/>
                </a:ext>
              </a:extLst>
            </p:cNvPr>
            <p:cNvSpPr/>
            <p:nvPr/>
          </p:nvSpPr>
          <p:spPr bwMode="ltGray">
            <a:xfrm>
              <a:off x="9804943" y="4914434"/>
              <a:ext cx="11708" cy="11278"/>
            </a:xfrm>
            <a:custGeom>
              <a:avLst/>
              <a:gdLst>
                <a:gd name="connsiteX0" fmla="*/ 8593 w 11708"/>
                <a:gd name="connsiteY0" fmla="*/ 4168 h 11278"/>
                <a:gd name="connsiteX1" fmla="*/ 1212 w 11708"/>
                <a:gd name="connsiteY1" fmla="*/ 173 h 11278"/>
                <a:gd name="connsiteX2" fmla="*/ 9812 w 11708"/>
                <a:gd name="connsiteY2" fmla="*/ 9450 h 11278"/>
                <a:gd name="connsiteX3" fmla="*/ 11708 w 11708"/>
                <a:gd name="connsiteY3" fmla="*/ 11278 h 11278"/>
                <a:gd name="connsiteX4" fmla="*/ 8593 w 11708"/>
                <a:gd name="connsiteY4" fmla="*/ 4168 h 1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8" h="11278">
                  <a:moveTo>
                    <a:pt x="8593" y="4168"/>
                  </a:moveTo>
                  <a:cubicBezTo>
                    <a:pt x="4395" y="3423"/>
                    <a:pt x="5004" y="-910"/>
                    <a:pt x="1212" y="173"/>
                  </a:cubicBezTo>
                  <a:cubicBezTo>
                    <a:pt x="-3731" y="1663"/>
                    <a:pt x="7916" y="6200"/>
                    <a:pt x="9812" y="9450"/>
                  </a:cubicBezTo>
                  <a:cubicBezTo>
                    <a:pt x="10489" y="10601"/>
                    <a:pt x="11099" y="11007"/>
                    <a:pt x="11708" y="11278"/>
                  </a:cubicBezTo>
                  <a:cubicBezTo>
                    <a:pt x="10421" y="7757"/>
                    <a:pt x="12521" y="4845"/>
                    <a:pt x="8593" y="416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60C1C6FB-1DF1-3C70-9A0D-5E8B82800FB3}"/>
                </a:ext>
              </a:extLst>
            </p:cNvPr>
            <p:cNvSpPr/>
            <p:nvPr/>
          </p:nvSpPr>
          <p:spPr bwMode="ltGray">
            <a:xfrm>
              <a:off x="9816516" y="4927609"/>
              <a:ext cx="17863" cy="24988"/>
            </a:xfrm>
            <a:custGeom>
              <a:avLst/>
              <a:gdLst>
                <a:gd name="connsiteX0" fmla="*/ 0 w 17863"/>
                <a:gd name="connsiteY0" fmla="*/ 10970 h 24988"/>
                <a:gd name="connsiteX1" fmla="*/ 16861 w 17863"/>
                <a:gd name="connsiteY1" fmla="*/ 20449 h 24988"/>
                <a:gd name="connsiteX2" fmla="*/ 1490 w 17863"/>
                <a:gd name="connsiteY2" fmla="*/ 0 h 24988"/>
                <a:gd name="connsiteX3" fmla="*/ 1287 w 17863"/>
                <a:gd name="connsiteY3" fmla="*/ 677 h 24988"/>
                <a:gd name="connsiteX4" fmla="*/ 0 w 17863"/>
                <a:gd name="connsiteY4" fmla="*/ 10970 h 24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63" h="24988">
                  <a:moveTo>
                    <a:pt x="0" y="10970"/>
                  </a:moveTo>
                  <a:cubicBezTo>
                    <a:pt x="0" y="15371"/>
                    <a:pt x="11173" y="33248"/>
                    <a:pt x="16861" y="20449"/>
                  </a:cubicBezTo>
                  <a:cubicBezTo>
                    <a:pt x="22007" y="8803"/>
                    <a:pt x="5891" y="3724"/>
                    <a:pt x="1490" y="0"/>
                  </a:cubicBezTo>
                  <a:cubicBezTo>
                    <a:pt x="1422" y="203"/>
                    <a:pt x="1422" y="406"/>
                    <a:pt x="1287" y="677"/>
                  </a:cubicBezTo>
                  <a:cubicBezTo>
                    <a:pt x="135" y="3927"/>
                    <a:pt x="0" y="6568"/>
                    <a:pt x="0" y="1097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CFB076F6-7529-EEB0-0D8B-36A40AF2574A}"/>
                </a:ext>
              </a:extLst>
            </p:cNvPr>
            <p:cNvSpPr/>
            <p:nvPr/>
          </p:nvSpPr>
          <p:spPr bwMode="ltGray">
            <a:xfrm>
              <a:off x="9816719" y="4925780"/>
              <a:ext cx="1351" cy="1760"/>
            </a:xfrm>
            <a:custGeom>
              <a:avLst/>
              <a:gdLst>
                <a:gd name="connsiteX0" fmla="*/ 0 w 1351"/>
                <a:gd name="connsiteY0" fmla="*/ 0 h 1760"/>
                <a:gd name="connsiteX1" fmla="*/ 271 w 1351"/>
                <a:gd name="connsiteY1" fmla="*/ 677 h 1760"/>
                <a:gd name="connsiteX2" fmla="*/ 1287 w 1351"/>
                <a:gd name="connsiteY2" fmla="*/ 1761 h 1760"/>
                <a:gd name="connsiteX3" fmla="*/ 0 w 1351"/>
                <a:gd name="connsiteY3" fmla="*/ 0 h 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1" h="1760">
                  <a:moveTo>
                    <a:pt x="0" y="0"/>
                  </a:moveTo>
                  <a:cubicBezTo>
                    <a:pt x="68" y="203"/>
                    <a:pt x="135" y="474"/>
                    <a:pt x="271" y="677"/>
                  </a:cubicBezTo>
                  <a:cubicBezTo>
                    <a:pt x="474" y="1016"/>
                    <a:pt x="813" y="1422"/>
                    <a:pt x="1287" y="1761"/>
                  </a:cubicBezTo>
                  <a:cubicBezTo>
                    <a:pt x="1558" y="338"/>
                    <a:pt x="948" y="406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D81D6CC5-320A-B7CE-840A-6C98D7ED9E36}"/>
                </a:ext>
              </a:extLst>
            </p:cNvPr>
            <p:cNvSpPr/>
            <p:nvPr/>
          </p:nvSpPr>
          <p:spPr bwMode="ltGray">
            <a:xfrm>
              <a:off x="9804800" y="4984477"/>
              <a:ext cx="11986" cy="3643"/>
            </a:xfrm>
            <a:custGeom>
              <a:avLst/>
              <a:gdLst>
                <a:gd name="connsiteX0" fmla="*/ 2303 w 11986"/>
                <a:gd name="connsiteY0" fmla="*/ 3127 h 3643"/>
                <a:gd name="connsiteX1" fmla="*/ 11987 w 11986"/>
                <a:gd name="connsiteY1" fmla="*/ 3262 h 3643"/>
                <a:gd name="connsiteX2" fmla="*/ 2777 w 11986"/>
                <a:gd name="connsiteY2" fmla="*/ 12 h 3643"/>
                <a:gd name="connsiteX3" fmla="*/ 2303 w 11986"/>
                <a:gd name="connsiteY3" fmla="*/ 3127 h 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86" h="3643">
                  <a:moveTo>
                    <a:pt x="2303" y="3127"/>
                  </a:moveTo>
                  <a:cubicBezTo>
                    <a:pt x="4199" y="3601"/>
                    <a:pt x="8668" y="3939"/>
                    <a:pt x="11987" y="3262"/>
                  </a:cubicBezTo>
                  <a:cubicBezTo>
                    <a:pt x="9481" y="2314"/>
                    <a:pt x="7856" y="-191"/>
                    <a:pt x="2777" y="12"/>
                  </a:cubicBezTo>
                  <a:cubicBezTo>
                    <a:pt x="-947" y="12"/>
                    <a:pt x="-744" y="2382"/>
                    <a:pt x="2303" y="312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863A96AC-D87B-219F-FDF8-6A65FCDCBC7A}"/>
                </a:ext>
              </a:extLst>
            </p:cNvPr>
            <p:cNvSpPr/>
            <p:nvPr/>
          </p:nvSpPr>
          <p:spPr bwMode="ltGray">
            <a:xfrm>
              <a:off x="9816854" y="4984355"/>
              <a:ext cx="4559" cy="3735"/>
            </a:xfrm>
            <a:custGeom>
              <a:avLst/>
              <a:gdLst>
                <a:gd name="connsiteX0" fmla="*/ 3995 w 4559"/>
                <a:gd name="connsiteY0" fmla="*/ 1014 h 3735"/>
                <a:gd name="connsiteX1" fmla="*/ 0 w 4559"/>
                <a:gd name="connsiteY1" fmla="*/ 3385 h 3735"/>
                <a:gd name="connsiteX2" fmla="*/ 1287 w 4559"/>
                <a:gd name="connsiteY2" fmla="*/ 3723 h 3735"/>
                <a:gd name="connsiteX3" fmla="*/ 3995 w 4559"/>
                <a:gd name="connsiteY3" fmla="*/ 1014 h 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59" h="3735">
                  <a:moveTo>
                    <a:pt x="3995" y="1014"/>
                  </a:moveTo>
                  <a:cubicBezTo>
                    <a:pt x="3589" y="2301"/>
                    <a:pt x="1964" y="3046"/>
                    <a:pt x="0" y="3385"/>
                  </a:cubicBezTo>
                  <a:cubicBezTo>
                    <a:pt x="406" y="3520"/>
                    <a:pt x="813" y="3655"/>
                    <a:pt x="1287" y="3723"/>
                  </a:cubicBezTo>
                  <a:cubicBezTo>
                    <a:pt x="4672" y="4062"/>
                    <a:pt x="5146" y="-2439"/>
                    <a:pt x="3995" y="10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2EC924E6-CB6F-360D-0612-BDF81D0DD44D}"/>
                </a:ext>
              </a:extLst>
            </p:cNvPr>
            <p:cNvSpPr/>
            <p:nvPr/>
          </p:nvSpPr>
          <p:spPr bwMode="ltGray">
            <a:xfrm>
              <a:off x="9836943" y="4977243"/>
              <a:ext cx="10150" cy="12760"/>
            </a:xfrm>
            <a:custGeom>
              <a:avLst/>
              <a:gdLst>
                <a:gd name="connsiteX0" fmla="*/ 8013 w 10150"/>
                <a:gd name="connsiteY0" fmla="*/ 12730 h 12760"/>
                <a:gd name="connsiteX1" fmla="*/ 7606 w 10150"/>
                <a:gd name="connsiteY1" fmla="*/ 7720 h 12760"/>
                <a:gd name="connsiteX2" fmla="*/ 5778 w 10150"/>
                <a:gd name="connsiteY2" fmla="*/ 0 h 12760"/>
                <a:gd name="connsiteX3" fmla="*/ 90 w 10150"/>
                <a:gd name="connsiteY3" fmla="*/ 7043 h 12760"/>
                <a:gd name="connsiteX4" fmla="*/ 8013 w 10150"/>
                <a:gd name="connsiteY4" fmla="*/ 12730 h 12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50" h="12760">
                  <a:moveTo>
                    <a:pt x="8013" y="12730"/>
                  </a:moveTo>
                  <a:cubicBezTo>
                    <a:pt x="12685" y="12324"/>
                    <a:pt x="8351" y="11512"/>
                    <a:pt x="7606" y="7720"/>
                  </a:cubicBezTo>
                  <a:cubicBezTo>
                    <a:pt x="7064" y="5011"/>
                    <a:pt x="6861" y="1828"/>
                    <a:pt x="5778" y="0"/>
                  </a:cubicBezTo>
                  <a:cubicBezTo>
                    <a:pt x="3611" y="2505"/>
                    <a:pt x="564" y="5688"/>
                    <a:pt x="90" y="7043"/>
                  </a:cubicBezTo>
                  <a:cubicBezTo>
                    <a:pt x="-655" y="9277"/>
                    <a:pt x="3340" y="13137"/>
                    <a:pt x="8013" y="127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413F04A1-A091-0637-382D-F1A31E6772E2}"/>
                </a:ext>
              </a:extLst>
            </p:cNvPr>
            <p:cNvSpPr/>
            <p:nvPr/>
          </p:nvSpPr>
          <p:spPr bwMode="ltGray">
            <a:xfrm>
              <a:off x="9840357" y="4973510"/>
              <a:ext cx="4399" cy="3868"/>
            </a:xfrm>
            <a:custGeom>
              <a:avLst/>
              <a:gdLst>
                <a:gd name="connsiteX0" fmla="*/ 4192 w 4399"/>
                <a:gd name="connsiteY0" fmla="*/ 686 h 3868"/>
                <a:gd name="connsiteX1" fmla="*/ 3380 w 4399"/>
                <a:gd name="connsiteY1" fmla="*/ 957 h 3868"/>
                <a:gd name="connsiteX2" fmla="*/ 604 w 4399"/>
                <a:gd name="connsiteY2" fmla="*/ 2514 h 3868"/>
                <a:gd name="connsiteX3" fmla="*/ 2364 w 4399"/>
                <a:gd name="connsiteY3" fmla="*/ 3869 h 3868"/>
                <a:gd name="connsiteX4" fmla="*/ 4192 w 4399"/>
                <a:gd name="connsiteY4" fmla="*/ 686 h 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9" h="3868">
                  <a:moveTo>
                    <a:pt x="4192" y="686"/>
                  </a:moveTo>
                  <a:cubicBezTo>
                    <a:pt x="3854" y="619"/>
                    <a:pt x="3583" y="754"/>
                    <a:pt x="3380" y="957"/>
                  </a:cubicBezTo>
                  <a:cubicBezTo>
                    <a:pt x="4260" y="-1752"/>
                    <a:pt x="-1902" y="2108"/>
                    <a:pt x="604" y="2514"/>
                  </a:cubicBezTo>
                  <a:cubicBezTo>
                    <a:pt x="1348" y="2650"/>
                    <a:pt x="1890" y="3124"/>
                    <a:pt x="2364" y="3869"/>
                  </a:cubicBezTo>
                  <a:cubicBezTo>
                    <a:pt x="3786" y="2108"/>
                    <a:pt x="4869" y="754"/>
                    <a:pt x="4192" y="68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06A27169-6C4B-EB18-BD36-BB4F9CAFF854}"/>
                </a:ext>
              </a:extLst>
            </p:cNvPr>
            <p:cNvSpPr/>
            <p:nvPr/>
          </p:nvSpPr>
          <p:spPr bwMode="ltGray">
            <a:xfrm>
              <a:off x="9775546" y="4974182"/>
              <a:ext cx="15983" cy="37663"/>
            </a:xfrm>
            <a:custGeom>
              <a:avLst/>
              <a:gdLst>
                <a:gd name="connsiteX0" fmla="*/ 8264 w 15983"/>
                <a:gd name="connsiteY0" fmla="*/ 37664 h 37663"/>
                <a:gd name="connsiteX1" fmla="*/ 15984 w 15983"/>
                <a:gd name="connsiteY1" fmla="*/ 24392 h 37663"/>
                <a:gd name="connsiteX2" fmla="*/ 10025 w 15983"/>
                <a:gd name="connsiteY2" fmla="*/ 22699 h 37663"/>
                <a:gd name="connsiteX3" fmla="*/ 14155 w 15983"/>
                <a:gd name="connsiteY3" fmla="*/ 15 h 37663"/>
                <a:gd name="connsiteX4" fmla="*/ 3 w 15983"/>
                <a:gd name="connsiteY4" fmla="*/ 11052 h 37663"/>
                <a:gd name="connsiteX5" fmla="*/ 3253 w 15983"/>
                <a:gd name="connsiteY5" fmla="*/ 20600 h 37663"/>
                <a:gd name="connsiteX6" fmla="*/ 8264 w 15983"/>
                <a:gd name="connsiteY6" fmla="*/ 37664 h 3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83" h="37663">
                  <a:moveTo>
                    <a:pt x="8264" y="37664"/>
                  </a:moveTo>
                  <a:cubicBezTo>
                    <a:pt x="10905" y="37664"/>
                    <a:pt x="12124" y="26829"/>
                    <a:pt x="15984" y="24392"/>
                  </a:cubicBezTo>
                  <a:cubicBezTo>
                    <a:pt x="14155" y="25001"/>
                    <a:pt x="11244" y="25340"/>
                    <a:pt x="10025" y="22699"/>
                  </a:cubicBezTo>
                  <a:cubicBezTo>
                    <a:pt x="7722" y="17824"/>
                    <a:pt x="16390" y="353"/>
                    <a:pt x="14155" y="15"/>
                  </a:cubicBezTo>
                  <a:cubicBezTo>
                    <a:pt x="11988" y="-392"/>
                    <a:pt x="138" y="7801"/>
                    <a:pt x="3" y="11052"/>
                  </a:cubicBezTo>
                  <a:cubicBezTo>
                    <a:pt x="-133" y="14911"/>
                    <a:pt x="4404" y="16875"/>
                    <a:pt x="3253" y="20600"/>
                  </a:cubicBezTo>
                  <a:cubicBezTo>
                    <a:pt x="2170" y="24324"/>
                    <a:pt x="5555" y="37664"/>
                    <a:pt x="8264" y="3766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46640558-BE16-B449-0B8D-14E748293C0B}"/>
                </a:ext>
              </a:extLst>
            </p:cNvPr>
            <p:cNvSpPr/>
            <p:nvPr/>
          </p:nvSpPr>
          <p:spPr bwMode="ltGray">
            <a:xfrm>
              <a:off x="9791597" y="4997875"/>
              <a:ext cx="1470" cy="698"/>
            </a:xfrm>
            <a:custGeom>
              <a:avLst/>
              <a:gdLst>
                <a:gd name="connsiteX0" fmla="*/ 338 w 1470"/>
                <a:gd name="connsiteY0" fmla="*/ 428 h 698"/>
                <a:gd name="connsiteX1" fmla="*/ 0 w 1470"/>
                <a:gd name="connsiteY1" fmla="*/ 698 h 698"/>
                <a:gd name="connsiteX2" fmla="*/ 338 w 1470"/>
                <a:gd name="connsiteY2" fmla="*/ 428 h 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0" h="698">
                  <a:moveTo>
                    <a:pt x="338" y="428"/>
                  </a:moveTo>
                  <a:cubicBezTo>
                    <a:pt x="203" y="495"/>
                    <a:pt x="135" y="630"/>
                    <a:pt x="0" y="698"/>
                  </a:cubicBezTo>
                  <a:cubicBezTo>
                    <a:pt x="1490" y="224"/>
                    <a:pt x="2234" y="-453"/>
                    <a:pt x="338" y="42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BEB0DB66-B17A-9EBD-9C89-B89CF58785D1}"/>
                </a:ext>
              </a:extLst>
            </p:cNvPr>
            <p:cNvSpPr/>
            <p:nvPr/>
          </p:nvSpPr>
          <p:spPr bwMode="ltGray">
            <a:xfrm>
              <a:off x="9796290" y="5010773"/>
              <a:ext cx="6871" cy="12448"/>
            </a:xfrm>
            <a:custGeom>
              <a:avLst/>
              <a:gdLst>
                <a:gd name="connsiteX0" fmla="*/ 6615 w 6871"/>
                <a:gd name="connsiteY0" fmla="*/ 2969 h 12448"/>
                <a:gd name="connsiteX1" fmla="*/ 792 w 6871"/>
                <a:gd name="connsiteY1" fmla="*/ 2427 h 12448"/>
                <a:gd name="connsiteX2" fmla="*/ 4380 w 6871"/>
                <a:gd name="connsiteY2" fmla="*/ 5135 h 12448"/>
                <a:gd name="connsiteX3" fmla="*/ 3094 w 6871"/>
                <a:gd name="connsiteY3" fmla="*/ 12449 h 12448"/>
                <a:gd name="connsiteX4" fmla="*/ 6615 w 6871"/>
                <a:gd name="connsiteY4" fmla="*/ 2969 h 12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71" h="12448">
                  <a:moveTo>
                    <a:pt x="6615" y="2969"/>
                  </a:moveTo>
                  <a:cubicBezTo>
                    <a:pt x="5125" y="-823"/>
                    <a:pt x="3906" y="-959"/>
                    <a:pt x="792" y="2427"/>
                  </a:cubicBezTo>
                  <a:cubicBezTo>
                    <a:pt x="-2323" y="5812"/>
                    <a:pt x="4787" y="2901"/>
                    <a:pt x="4380" y="5135"/>
                  </a:cubicBezTo>
                  <a:cubicBezTo>
                    <a:pt x="3432" y="10214"/>
                    <a:pt x="2349" y="10282"/>
                    <a:pt x="3094" y="12449"/>
                  </a:cubicBezTo>
                  <a:cubicBezTo>
                    <a:pt x="5464" y="9063"/>
                    <a:pt x="7631" y="5339"/>
                    <a:pt x="6615" y="296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D4059733-F47B-0BE1-7C7A-FE394C25FE46}"/>
                </a:ext>
              </a:extLst>
            </p:cNvPr>
            <p:cNvSpPr/>
            <p:nvPr/>
          </p:nvSpPr>
          <p:spPr bwMode="ltGray">
            <a:xfrm>
              <a:off x="9795092" y="5023154"/>
              <a:ext cx="4691" cy="6469"/>
            </a:xfrm>
            <a:custGeom>
              <a:avLst/>
              <a:gdLst>
                <a:gd name="connsiteX0" fmla="*/ 4563 w 4691"/>
                <a:gd name="connsiteY0" fmla="*/ 813 h 6469"/>
                <a:gd name="connsiteX1" fmla="*/ 4292 w 4691"/>
                <a:gd name="connsiteY1" fmla="*/ 0 h 6469"/>
                <a:gd name="connsiteX2" fmla="*/ 568 w 4691"/>
                <a:gd name="connsiteY2" fmla="*/ 5079 h 6469"/>
                <a:gd name="connsiteX3" fmla="*/ 4563 w 4691"/>
                <a:gd name="connsiteY3" fmla="*/ 813 h 6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1" h="6469">
                  <a:moveTo>
                    <a:pt x="4563" y="813"/>
                  </a:moveTo>
                  <a:cubicBezTo>
                    <a:pt x="4428" y="542"/>
                    <a:pt x="4360" y="271"/>
                    <a:pt x="4292" y="0"/>
                  </a:cubicBezTo>
                  <a:cubicBezTo>
                    <a:pt x="2938" y="1896"/>
                    <a:pt x="1516" y="3724"/>
                    <a:pt x="568" y="5079"/>
                  </a:cubicBezTo>
                  <a:cubicBezTo>
                    <a:pt x="-2141" y="8938"/>
                    <a:pt x="5782" y="3860"/>
                    <a:pt x="4563" y="8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CA307B35-3E4B-563C-B78F-DCB757B99876}"/>
                </a:ext>
              </a:extLst>
            </p:cNvPr>
            <p:cNvSpPr/>
            <p:nvPr/>
          </p:nvSpPr>
          <p:spPr bwMode="ltGray">
            <a:xfrm>
              <a:off x="9861558" y="5003110"/>
              <a:ext cx="13598" cy="13746"/>
            </a:xfrm>
            <a:custGeom>
              <a:avLst/>
              <a:gdLst>
                <a:gd name="connsiteX0" fmla="*/ 56 w 13598"/>
                <a:gd name="connsiteY0" fmla="*/ 2235 h 13746"/>
                <a:gd name="connsiteX1" fmla="*/ 9468 w 13598"/>
                <a:gd name="connsiteY1" fmla="*/ 13746 h 13746"/>
                <a:gd name="connsiteX2" fmla="*/ 13599 w 13598"/>
                <a:gd name="connsiteY2" fmla="*/ 8803 h 13746"/>
                <a:gd name="connsiteX3" fmla="*/ 191 w 13598"/>
                <a:gd name="connsiteY3" fmla="*/ 0 h 13746"/>
                <a:gd name="connsiteX4" fmla="*/ 56 w 13598"/>
                <a:gd name="connsiteY4" fmla="*/ 2235 h 1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98" h="13746">
                  <a:moveTo>
                    <a:pt x="56" y="2235"/>
                  </a:moveTo>
                  <a:cubicBezTo>
                    <a:pt x="530" y="4131"/>
                    <a:pt x="5744" y="9954"/>
                    <a:pt x="9468" y="13746"/>
                  </a:cubicBezTo>
                  <a:cubicBezTo>
                    <a:pt x="11771" y="11647"/>
                    <a:pt x="13599" y="9751"/>
                    <a:pt x="13599" y="8803"/>
                  </a:cubicBezTo>
                  <a:cubicBezTo>
                    <a:pt x="13599" y="6975"/>
                    <a:pt x="4187" y="3657"/>
                    <a:pt x="191" y="0"/>
                  </a:cubicBezTo>
                  <a:cubicBezTo>
                    <a:pt x="56" y="948"/>
                    <a:pt x="-79" y="1761"/>
                    <a:pt x="56" y="223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708F9144-E743-F077-7184-486749B21149}"/>
                </a:ext>
              </a:extLst>
            </p:cNvPr>
            <p:cNvSpPr/>
            <p:nvPr/>
          </p:nvSpPr>
          <p:spPr bwMode="ltGray">
            <a:xfrm>
              <a:off x="9860020" y="4997005"/>
              <a:ext cx="2760" cy="6104"/>
            </a:xfrm>
            <a:custGeom>
              <a:avLst/>
              <a:gdLst>
                <a:gd name="connsiteX0" fmla="*/ 849 w 2760"/>
                <a:gd name="connsiteY0" fmla="*/ 1230 h 6104"/>
                <a:gd name="connsiteX1" fmla="*/ 1797 w 2760"/>
                <a:gd name="connsiteY1" fmla="*/ 6105 h 6104"/>
                <a:gd name="connsiteX2" fmla="*/ 849 w 2760"/>
                <a:gd name="connsiteY2" fmla="*/ 1230 h 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60" h="6104">
                  <a:moveTo>
                    <a:pt x="849" y="1230"/>
                  </a:moveTo>
                  <a:cubicBezTo>
                    <a:pt x="-709" y="2855"/>
                    <a:pt x="36" y="4548"/>
                    <a:pt x="1797" y="6105"/>
                  </a:cubicBezTo>
                  <a:cubicBezTo>
                    <a:pt x="2338" y="2719"/>
                    <a:pt x="4099" y="-2359"/>
                    <a:pt x="849" y="12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1CFEE008-8674-7D2F-888E-9639E0A685A6}"/>
                </a:ext>
              </a:extLst>
            </p:cNvPr>
            <p:cNvSpPr/>
            <p:nvPr/>
          </p:nvSpPr>
          <p:spPr bwMode="ltGray">
            <a:xfrm>
              <a:off x="9862289" y="5016856"/>
              <a:ext cx="15474" cy="10208"/>
            </a:xfrm>
            <a:custGeom>
              <a:avLst/>
              <a:gdLst>
                <a:gd name="connsiteX0" fmla="*/ 69 w 15474"/>
                <a:gd name="connsiteY0" fmla="*/ 8803 h 10208"/>
                <a:gd name="connsiteX1" fmla="*/ 14831 w 15474"/>
                <a:gd name="connsiteY1" fmla="*/ 8871 h 10208"/>
                <a:gd name="connsiteX2" fmla="*/ 10768 w 15474"/>
                <a:gd name="connsiteY2" fmla="*/ 2031 h 10208"/>
                <a:gd name="connsiteX3" fmla="*/ 8737 w 15474"/>
                <a:gd name="connsiteY3" fmla="*/ 0 h 10208"/>
                <a:gd name="connsiteX4" fmla="*/ 69 w 15474"/>
                <a:gd name="connsiteY4" fmla="*/ 8803 h 10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74" h="10208">
                  <a:moveTo>
                    <a:pt x="69" y="8803"/>
                  </a:moveTo>
                  <a:cubicBezTo>
                    <a:pt x="1221" y="10157"/>
                    <a:pt x="12935" y="11105"/>
                    <a:pt x="14831" y="8871"/>
                  </a:cubicBezTo>
                  <a:cubicBezTo>
                    <a:pt x="16727" y="6636"/>
                    <a:pt x="14154" y="5417"/>
                    <a:pt x="10768" y="2031"/>
                  </a:cubicBezTo>
                  <a:cubicBezTo>
                    <a:pt x="10226" y="1490"/>
                    <a:pt x="9482" y="745"/>
                    <a:pt x="8737" y="0"/>
                  </a:cubicBezTo>
                  <a:cubicBezTo>
                    <a:pt x="4742" y="3656"/>
                    <a:pt x="-675" y="7990"/>
                    <a:pt x="69" y="88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ED9C3A19-6D5A-8233-2B1B-594717BD956C}"/>
                </a:ext>
              </a:extLst>
            </p:cNvPr>
            <p:cNvSpPr/>
            <p:nvPr/>
          </p:nvSpPr>
          <p:spPr bwMode="ltGray">
            <a:xfrm>
              <a:off x="9871069" y="5035179"/>
              <a:ext cx="12282" cy="23211"/>
            </a:xfrm>
            <a:custGeom>
              <a:avLst/>
              <a:gdLst>
                <a:gd name="connsiteX0" fmla="*/ 11875 w 12282"/>
                <a:gd name="connsiteY0" fmla="*/ 2127 h 23211"/>
                <a:gd name="connsiteX1" fmla="*/ 2192 w 12282"/>
                <a:gd name="connsiteY1" fmla="*/ 4294 h 23211"/>
                <a:gd name="connsiteX2" fmla="*/ 973 w 12282"/>
                <a:gd name="connsiteY2" fmla="*/ 22509 h 23211"/>
                <a:gd name="connsiteX3" fmla="*/ 8828 w 12282"/>
                <a:gd name="connsiteY3" fmla="*/ 20884 h 23211"/>
                <a:gd name="connsiteX4" fmla="*/ 1650 w 12282"/>
                <a:gd name="connsiteY4" fmla="*/ 17701 h 23211"/>
                <a:gd name="connsiteX5" fmla="*/ 11875 w 12282"/>
                <a:gd name="connsiteY5" fmla="*/ 2127 h 2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82" h="23211">
                  <a:moveTo>
                    <a:pt x="11875" y="2127"/>
                  </a:moveTo>
                  <a:cubicBezTo>
                    <a:pt x="8895" y="-1259"/>
                    <a:pt x="2260" y="-649"/>
                    <a:pt x="2192" y="4294"/>
                  </a:cubicBezTo>
                  <a:cubicBezTo>
                    <a:pt x="2056" y="11810"/>
                    <a:pt x="-1736" y="19462"/>
                    <a:pt x="973" y="22509"/>
                  </a:cubicBezTo>
                  <a:cubicBezTo>
                    <a:pt x="2463" y="24202"/>
                    <a:pt x="5848" y="22509"/>
                    <a:pt x="8828" y="20884"/>
                  </a:cubicBezTo>
                  <a:cubicBezTo>
                    <a:pt x="5578" y="20342"/>
                    <a:pt x="2260" y="20004"/>
                    <a:pt x="1650" y="17701"/>
                  </a:cubicBezTo>
                  <a:cubicBezTo>
                    <a:pt x="499" y="13368"/>
                    <a:pt x="14854" y="5513"/>
                    <a:pt x="11875" y="212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04CA57BC-C6B4-23A1-4169-85A2F9BBEA01}"/>
                </a:ext>
              </a:extLst>
            </p:cNvPr>
            <p:cNvSpPr/>
            <p:nvPr/>
          </p:nvSpPr>
          <p:spPr bwMode="ltGray">
            <a:xfrm>
              <a:off x="9879897" y="5053839"/>
              <a:ext cx="6987" cy="6542"/>
            </a:xfrm>
            <a:custGeom>
              <a:avLst/>
              <a:gdLst>
                <a:gd name="connsiteX0" fmla="*/ 6162 w 6987"/>
                <a:gd name="connsiteY0" fmla="*/ 5272 h 6542"/>
                <a:gd name="connsiteX1" fmla="*/ 4808 w 6987"/>
                <a:gd name="connsiteY1" fmla="*/ 57 h 6542"/>
                <a:gd name="connsiteX2" fmla="*/ 0 w 6987"/>
                <a:gd name="connsiteY2" fmla="*/ 2156 h 6542"/>
                <a:gd name="connsiteX3" fmla="*/ 6162 w 6987"/>
                <a:gd name="connsiteY3" fmla="*/ 5272 h 6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7" h="6542">
                  <a:moveTo>
                    <a:pt x="6162" y="5272"/>
                  </a:moveTo>
                  <a:cubicBezTo>
                    <a:pt x="8058" y="9808"/>
                    <a:pt x="6297" y="803"/>
                    <a:pt x="4808" y="57"/>
                  </a:cubicBezTo>
                  <a:cubicBezTo>
                    <a:pt x="4130" y="-281"/>
                    <a:pt x="2234" y="938"/>
                    <a:pt x="0" y="2156"/>
                  </a:cubicBezTo>
                  <a:cubicBezTo>
                    <a:pt x="2641" y="2631"/>
                    <a:pt x="5282" y="3240"/>
                    <a:pt x="6162" y="527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2D6016EC-E909-C864-CDE4-0635A24CE65F}"/>
                </a:ext>
              </a:extLst>
            </p:cNvPr>
            <p:cNvSpPr/>
            <p:nvPr/>
          </p:nvSpPr>
          <p:spPr bwMode="ltGray">
            <a:xfrm>
              <a:off x="9900148" y="5070351"/>
              <a:ext cx="2232" cy="1182"/>
            </a:xfrm>
            <a:custGeom>
              <a:avLst/>
              <a:gdLst>
                <a:gd name="connsiteX0" fmla="*/ 875 w 2232"/>
                <a:gd name="connsiteY0" fmla="*/ 1016 h 1182"/>
                <a:gd name="connsiteX1" fmla="*/ 1552 w 2232"/>
                <a:gd name="connsiteY1" fmla="*/ 0 h 1182"/>
                <a:gd name="connsiteX2" fmla="*/ 875 w 2232"/>
                <a:gd name="connsiteY2" fmla="*/ 1016 h 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2" h="1182">
                  <a:moveTo>
                    <a:pt x="875" y="1016"/>
                  </a:moveTo>
                  <a:cubicBezTo>
                    <a:pt x="2771" y="1422"/>
                    <a:pt x="2365" y="1084"/>
                    <a:pt x="1552" y="0"/>
                  </a:cubicBezTo>
                  <a:cubicBezTo>
                    <a:pt x="130" y="406"/>
                    <a:pt x="-750" y="677"/>
                    <a:pt x="875" y="101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CE25CB8C-AA99-543A-8D01-B4CA56AA4C1D}"/>
                </a:ext>
              </a:extLst>
            </p:cNvPr>
            <p:cNvSpPr/>
            <p:nvPr/>
          </p:nvSpPr>
          <p:spPr bwMode="ltGray">
            <a:xfrm>
              <a:off x="9899980" y="5064530"/>
              <a:ext cx="5900" cy="5752"/>
            </a:xfrm>
            <a:custGeom>
              <a:avLst/>
              <a:gdLst>
                <a:gd name="connsiteX0" fmla="*/ 5580 w 5900"/>
                <a:gd name="connsiteY0" fmla="*/ 2909 h 5752"/>
                <a:gd name="connsiteX1" fmla="*/ 2736 w 5900"/>
                <a:gd name="connsiteY1" fmla="*/ 3857 h 5752"/>
                <a:gd name="connsiteX2" fmla="*/ 27 w 5900"/>
                <a:gd name="connsiteY2" fmla="*/ 1487 h 5752"/>
                <a:gd name="connsiteX3" fmla="*/ 1653 w 5900"/>
                <a:gd name="connsiteY3" fmla="*/ 5753 h 5752"/>
                <a:gd name="connsiteX4" fmla="*/ 5580 w 5900"/>
                <a:gd name="connsiteY4" fmla="*/ 2909 h 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00" h="5752">
                  <a:moveTo>
                    <a:pt x="5580" y="2909"/>
                  </a:moveTo>
                  <a:cubicBezTo>
                    <a:pt x="6934" y="1351"/>
                    <a:pt x="3616" y="3112"/>
                    <a:pt x="2736" y="3857"/>
                  </a:cubicBezTo>
                  <a:cubicBezTo>
                    <a:pt x="2601" y="2502"/>
                    <a:pt x="-311" y="-2441"/>
                    <a:pt x="27" y="1487"/>
                  </a:cubicBezTo>
                  <a:cubicBezTo>
                    <a:pt x="163" y="3450"/>
                    <a:pt x="1043" y="4873"/>
                    <a:pt x="1653" y="5753"/>
                  </a:cubicBezTo>
                  <a:cubicBezTo>
                    <a:pt x="3210" y="5279"/>
                    <a:pt x="5377" y="4534"/>
                    <a:pt x="5580" y="29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AD628417-AE97-5915-C736-4A877067C559}"/>
                </a:ext>
              </a:extLst>
            </p:cNvPr>
            <p:cNvSpPr/>
            <p:nvPr/>
          </p:nvSpPr>
          <p:spPr bwMode="ltGray">
            <a:xfrm>
              <a:off x="9910842" y="5061895"/>
              <a:ext cx="15559" cy="21534"/>
            </a:xfrm>
            <a:custGeom>
              <a:avLst/>
              <a:gdLst>
                <a:gd name="connsiteX0" fmla="*/ 12527 w 15559"/>
                <a:gd name="connsiteY0" fmla="*/ 21186 h 21534"/>
                <a:gd name="connsiteX1" fmla="*/ 15371 w 15559"/>
                <a:gd name="connsiteY1" fmla="*/ 1617 h 21534"/>
                <a:gd name="connsiteX2" fmla="*/ 9616 w 15559"/>
                <a:gd name="connsiteY2" fmla="*/ 3580 h 21534"/>
                <a:gd name="connsiteX3" fmla="*/ 0 w 15559"/>
                <a:gd name="connsiteY3" fmla="*/ 15295 h 21534"/>
                <a:gd name="connsiteX4" fmla="*/ 12527 w 15559"/>
                <a:gd name="connsiteY4" fmla="*/ 21186 h 21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59" h="21534">
                  <a:moveTo>
                    <a:pt x="12527" y="21186"/>
                  </a:moveTo>
                  <a:cubicBezTo>
                    <a:pt x="15981" y="18680"/>
                    <a:pt x="15710" y="4596"/>
                    <a:pt x="15371" y="1617"/>
                  </a:cubicBezTo>
                  <a:cubicBezTo>
                    <a:pt x="14965" y="-1363"/>
                    <a:pt x="10022" y="59"/>
                    <a:pt x="9616" y="3580"/>
                  </a:cubicBezTo>
                  <a:cubicBezTo>
                    <a:pt x="9142" y="7778"/>
                    <a:pt x="4605" y="12721"/>
                    <a:pt x="0" y="15295"/>
                  </a:cubicBezTo>
                  <a:cubicBezTo>
                    <a:pt x="5553" y="18003"/>
                    <a:pt x="10157" y="22879"/>
                    <a:pt x="12527" y="2118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E058C4B8-B3B4-2A91-ABE1-BA3EE08173EF}"/>
                </a:ext>
              </a:extLst>
            </p:cNvPr>
            <p:cNvSpPr/>
            <p:nvPr/>
          </p:nvSpPr>
          <p:spPr bwMode="ltGray">
            <a:xfrm>
              <a:off x="9898978" y="5075495"/>
              <a:ext cx="11863" cy="3507"/>
            </a:xfrm>
            <a:custGeom>
              <a:avLst/>
              <a:gdLst>
                <a:gd name="connsiteX0" fmla="*/ 9290 w 11863"/>
                <a:gd name="connsiteY0" fmla="*/ 2913 h 3507"/>
                <a:gd name="connsiteX1" fmla="*/ 11864 w 11863"/>
                <a:gd name="connsiteY1" fmla="*/ 1694 h 3507"/>
                <a:gd name="connsiteX2" fmla="*/ 3873 w 11863"/>
                <a:gd name="connsiteY2" fmla="*/ 137 h 3507"/>
                <a:gd name="connsiteX3" fmla="*/ 9290 w 11863"/>
                <a:gd name="connsiteY3" fmla="*/ 2913 h 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63" h="3507">
                  <a:moveTo>
                    <a:pt x="9290" y="2913"/>
                  </a:moveTo>
                  <a:cubicBezTo>
                    <a:pt x="10103" y="2643"/>
                    <a:pt x="10983" y="2168"/>
                    <a:pt x="11864" y="1694"/>
                  </a:cubicBezTo>
                  <a:cubicBezTo>
                    <a:pt x="9358" y="476"/>
                    <a:pt x="6718" y="-337"/>
                    <a:pt x="3873" y="137"/>
                  </a:cubicBezTo>
                  <a:cubicBezTo>
                    <a:pt x="-5268" y="1694"/>
                    <a:pt x="3941" y="4809"/>
                    <a:pt x="9290" y="29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5E547E0E-56F6-26F8-79F4-873EC2E1C4AF}"/>
                </a:ext>
              </a:extLst>
            </p:cNvPr>
            <p:cNvSpPr/>
            <p:nvPr/>
          </p:nvSpPr>
          <p:spPr bwMode="ltGray">
            <a:xfrm>
              <a:off x="9931926" y="5069780"/>
              <a:ext cx="24070" cy="20344"/>
            </a:xfrm>
            <a:custGeom>
              <a:avLst/>
              <a:gdLst>
                <a:gd name="connsiteX0" fmla="*/ 17716 w 24070"/>
                <a:gd name="connsiteY0" fmla="*/ 11676 h 20344"/>
                <a:gd name="connsiteX1" fmla="*/ 23878 w 24070"/>
                <a:gd name="connsiteY1" fmla="*/ 12420 h 20344"/>
                <a:gd name="connsiteX2" fmla="*/ 3970 w 24070"/>
                <a:gd name="connsiteY2" fmla="*/ 300 h 20344"/>
                <a:gd name="connsiteX3" fmla="*/ 4512 w 24070"/>
                <a:gd name="connsiteY3" fmla="*/ 20343 h 20344"/>
                <a:gd name="connsiteX4" fmla="*/ 17716 w 24070"/>
                <a:gd name="connsiteY4" fmla="*/ 11676 h 20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70" h="20344">
                  <a:moveTo>
                    <a:pt x="17716" y="11676"/>
                  </a:moveTo>
                  <a:cubicBezTo>
                    <a:pt x="20763" y="14113"/>
                    <a:pt x="25029" y="16619"/>
                    <a:pt x="23878" y="12420"/>
                  </a:cubicBezTo>
                  <a:cubicBezTo>
                    <a:pt x="22727" y="8290"/>
                    <a:pt x="7220" y="-1867"/>
                    <a:pt x="3970" y="300"/>
                  </a:cubicBezTo>
                  <a:cubicBezTo>
                    <a:pt x="-1244" y="3821"/>
                    <a:pt x="-1583" y="20478"/>
                    <a:pt x="4512" y="20343"/>
                  </a:cubicBezTo>
                  <a:cubicBezTo>
                    <a:pt x="10606" y="20208"/>
                    <a:pt x="14669" y="9238"/>
                    <a:pt x="17716" y="1167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BDCA2EFE-4530-3338-523F-A28DBF2C5E2A}"/>
                </a:ext>
              </a:extLst>
            </p:cNvPr>
            <p:cNvSpPr/>
            <p:nvPr/>
          </p:nvSpPr>
          <p:spPr bwMode="ltGray">
            <a:xfrm>
              <a:off x="9655606" y="5189878"/>
              <a:ext cx="10755" cy="10282"/>
            </a:xfrm>
            <a:custGeom>
              <a:avLst/>
              <a:gdLst>
                <a:gd name="connsiteX0" fmla="*/ 2661 w 10755"/>
                <a:gd name="connsiteY0" fmla="*/ 5067 h 10282"/>
                <a:gd name="connsiteX1" fmla="*/ 5031 w 10755"/>
                <a:gd name="connsiteY1" fmla="*/ 10146 h 10282"/>
                <a:gd name="connsiteX2" fmla="*/ 9704 w 10755"/>
                <a:gd name="connsiteY2" fmla="*/ 463 h 10282"/>
                <a:gd name="connsiteX3" fmla="*/ 2661 w 10755"/>
                <a:gd name="connsiteY3" fmla="*/ 5067 h 1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55" h="10282">
                  <a:moveTo>
                    <a:pt x="2661" y="5067"/>
                  </a:moveTo>
                  <a:cubicBezTo>
                    <a:pt x="-2214" y="5541"/>
                    <a:pt x="224" y="11229"/>
                    <a:pt x="5031" y="10146"/>
                  </a:cubicBezTo>
                  <a:cubicBezTo>
                    <a:pt x="9907" y="8995"/>
                    <a:pt x="12277" y="2698"/>
                    <a:pt x="9704" y="463"/>
                  </a:cubicBezTo>
                  <a:cubicBezTo>
                    <a:pt x="7198" y="-1772"/>
                    <a:pt x="5505" y="4797"/>
                    <a:pt x="2661" y="50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ED4CBEFD-A5CB-EC5F-B997-47482A5F10A9}"/>
                </a:ext>
              </a:extLst>
            </p:cNvPr>
            <p:cNvSpPr/>
            <p:nvPr/>
          </p:nvSpPr>
          <p:spPr bwMode="ltGray">
            <a:xfrm>
              <a:off x="9603286" y="5101443"/>
              <a:ext cx="19388" cy="24772"/>
            </a:xfrm>
            <a:custGeom>
              <a:avLst/>
              <a:gdLst>
                <a:gd name="connsiteX0" fmla="*/ 18483 w 19388"/>
                <a:gd name="connsiteY0" fmla="*/ 1343 h 24772"/>
                <a:gd name="connsiteX1" fmla="*/ 12863 w 19388"/>
                <a:gd name="connsiteY1" fmla="*/ 2359 h 24772"/>
                <a:gd name="connsiteX2" fmla="*/ 1622 w 19388"/>
                <a:gd name="connsiteY2" fmla="*/ 12042 h 24772"/>
                <a:gd name="connsiteX3" fmla="*/ 16045 w 19388"/>
                <a:gd name="connsiteY3" fmla="*/ 24772 h 24772"/>
                <a:gd name="connsiteX4" fmla="*/ 14149 w 19388"/>
                <a:gd name="connsiteY4" fmla="*/ 8724 h 24772"/>
                <a:gd name="connsiteX5" fmla="*/ 18483 w 19388"/>
                <a:gd name="connsiteY5" fmla="*/ 1343 h 2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388" h="24772">
                  <a:moveTo>
                    <a:pt x="18483" y="1343"/>
                  </a:moveTo>
                  <a:cubicBezTo>
                    <a:pt x="15030" y="-621"/>
                    <a:pt x="16045" y="-553"/>
                    <a:pt x="12863" y="2359"/>
                  </a:cubicBezTo>
                  <a:cubicBezTo>
                    <a:pt x="9138" y="5745"/>
                    <a:pt x="-4675" y="7505"/>
                    <a:pt x="1622" y="12042"/>
                  </a:cubicBezTo>
                  <a:cubicBezTo>
                    <a:pt x="7919" y="16579"/>
                    <a:pt x="12863" y="24772"/>
                    <a:pt x="16045" y="24772"/>
                  </a:cubicBezTo>
                  <a:cubicBezTo>
                    <a:pt x="19160" y="24772"/>
                    <a:pt x="13878" y="12922"/>
                    <a:pt x="14149" y="8724"/>
                  </a:cubicBezTo>
                  <a:cubicBezTo>
                    <a:pt x="14420" y="4391"/>
                    <a:pt x="21936" y="3307"/>
                    <a:pt x="18483" y="134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5876F2A0-BC6F-80D4-0D7D-3AD8EC4076F4}"/>
                </a:ext>
              </a:extLst>
            </p:cNvPr>
            <p:cNvSpPr/>
            <p:nvPr/>
          </p:nvSpPr>
          <p:spPr bwMode="ltGray">
            <a:xfrm>
              <a:off x="9544792" y="5046569"/>
              <a:ext cx="353216" cy="134135"/>
            </a:xfrm>
            <a:custGeom>
              <a:avLst/>
              <a:gdLst>
                <a:gd name="connsiteX0" fmla="*/ 344043 w 353216"/>
                <a:gd name="connsiteY0" fmla="*/ 130161 h 134135"/>
                <a:gd name="connsiteX1" fmla="*/ 342553 w 353216"/>
                <a:gd name="connsiteY1" fmla="*/ 109102 h 134135"/>
                <a:gd name="connsiteX2" fmla="*/ 331313 w 353216"/>
                <a:gd name="connsiteY2" fmla="*/ 84318 h 134135"/>
                <a:gd name="connsiteX3" fmla="*/ 313030 w 353216"/>
                <a:gd name="connsiteY3" fmla="*/ 83912 h 134135"/>
                <a:gd name="connsiteX4" fmla="*/ 303008 w 353216"/>
                <a:gd name="connsiteY4" fmla="*/ 87704 h 134135"/>
                <a:gd name="connsiteX5" fmla="*/ 287501 w 353216"/>
                <a:gd name="connsiteY5" fmla="*/ 85876 h 134135"/>
                <a:gd name="connsiteX6" fmla="*/ 271385 w 353216"/>
                <a:gd name="connsiteY6" fmla="*/ 67661 h 134135"/>
                <a:gd name="connsiteX7" fmla="*/ 245789 w 353216"/>
                <a:gd name="connsiteY7" fmla="*/ 49581 h 134135"/>
                <a:gd name="connsiteX8" fmla="*/ 227642 w 353216"/>
                <a:gd name="connsiteY8" fmla="*/ 36715 h 134135"/>
                <a:gd name="connsiteX9" fmla="*/ 201165 w 353216"/>
                <a:gd name="connsiteY9" fmla="*/ 24933 h 134135"/>
                <a:gd name="connsiteX10" fmla="*/ 187690 w 353216"/>
                <a:gd name="connsiteY10" fmla="*/ 24053 h 134135"/>
                <a:gd name="connsiteX11" fmla="*/ 179565 w 353216"/>
                <a:gd name="connsiteY11" fmla="*/ 8139 h 134135"/>
                <a:gd name="connsiteX12" fmla="*/ 150244 w 353216"/>
                <a:gd name="connsiteY12" fmla="*/ 81 h 134135"/>
                <a:gd name="connsiteX13" fmla="*/ 126544 w 353216"/>
                <a:gd name="connsiteY13" fmla="*/ 1029 h 134135"/>
                <a:gd name="connsiteX14" fmla="*/ 111715 w 353216"/>
                <a:gd name="connsiteY14" fmla="*/ 2384 h 134135"/>
                <a:gd name="connsiteX15" fmla="*/ 90926 w 353216"/>
                <a:gd name="connsiteY15" fmla="*/ 6582 h 134135"/>
                <a:gd name="connsiteX16" fmla="*/ 82394 w 353216"/>
                <a:gd name="connsiteY16" fmla="*/ 9697 h 134135"/>
                <a:gd name="connsiteX17" fmla="*/ 62418 w 353216"/>
                <a:gd name="connsiteY17" fmla="*/ 17281 h 134135"/>
                <a:gd name="connsiteX18" fmla="*/ 35536 w 353216"/>
                <a:gd name="connsiteY18" fmla="*/ 24662 h 134135"/>
                <a:gd name="connsiteX19" fmla="*/ 15086 w 353216"/>
                <a:gd name="connsiteY19" fmla="*/ 45789 h 134135"/>
                <a:gd name="connsiteX20" fmla="*/ 1272 w 353216"/>
                <a:gd name="connsiteY20" fmla="*/ 62311 h 134135"/>
                <a:gd name="connsiteX21" fmla="*/ 21654 w 353216"/>
                <a:gd name="connsiteY21" fmla="*/ 40913 h 134135"/>
                <a:gd name="connsiteX22" fmla="*/ 37838 w 353216"/>
                <a:gd name="connsiteY22" fmla="*/ 40981 h 134135"/>
                <a:gd name="connsiteX23" fmla="*/ 57069 w 353216"/>
                <a:gd name="connsiteY23" fmla="*/ 41929 h 134135"/>
                <a:gd name="connsiteX24" fmla="*/ 77045 w 353216"/>
                <a:gd name="connsiteY24" fmla="*/ 39559 h 134135"/>
                <a:gd name="connsiteX25" fmla="*/ 76842 w 353216"/>
                <a:gd name="connsiteY25" fmla="*/ 25068 h 134135"/>
                <a:gd name="connsiteX26" fmla="*/ 95869 w 353216"/>
                <a:gd name="connsiteY26" fmla="*/ 26084 h 134135"/>
                <a:gd name="connsiteX27" fmla="*/ 94244 w 353216"/>
                <a:gd name="connsiteY27" fmla="*/ 42742 h 134135"/>
                <a:gd name="connsiteX28" fmla="*/ 121398 w 353216"/>
                <a:gd name="connsiteY28" fmla="*/ 38070 h 134135"/>
                <a:gd name="connsiteX29" fmla="*/ 152005 w 353216"/>
                <a:gd name="connsiteY29" fmla="*/ 41929 h 134135"/>
                <a:gd name="connsiteX30" fmla="*/ 167241 w 353216"/>
                <a:gd name="connsiteY30" fmla="*/ 67525 h 134135"/>
                <a:gd name="connsiteX31" fmla="*/ 195477 w 353216"/>
                <a:gd name="connsiteY31" fmla="*/ 63869 h 134135"/>
                <a:gd name="connsiteX32" fmla="*/ 204754 w 353216"/>
                <a:gd name="connsiteY32" fmla="*/ 74026 h 134135"/>
                <a:gd name="connsiteX33" fmla="*/ 225407 w 353216"/>
                <a:gd name="connsiteY33" fmla="*/ 87704 h 134135"/>
                <a:gd name="connsiteX34" fmla="*/ 245586 w 353216"/>
                <a:gd name="connsiteY34" fmla="*/ 102195 h 134135"/>
                <a:gd name="connsiteX35" fmla="*/ 248498 w 353216"/>
                <a:gd name="connsiteY35" fmla="*/ 112420 h 134135"/>
                <a:gd name="connsiteX36" fmla="*/ 250055 w 353216"/>
                <a:gd name="connsiteY36" fmla="*/ 117363 h 134135"/>
                <a:gd name="connsiteX37" fmla="*/ 271182 w 353216"/>
                <a:gd name="connsiteY37" fmla="*/ 131041 h 134135"/>
                <a:gd name="connsiteX38" fmla="*/ 313436 w 353216"/>
                <a:gd name="connsiteY38" fmla="*/ 134089 h 134135"/>
                <a:gd name="connsiteX39" fmla="*/ 344043 w 353216"/>
                <a:gd name="connsiteY39" fmla="*/ 130161 h 134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53216" h="134135">
                  <a:moveTo>
                    <a:pt x="344043" y="130161"/>
                  </a:moveTo>
                  <a:cubicBezTo>
                    <a:pt x="361717" y="127723"/>
                    <a:pt x="349663" y="113639"/>
                    <a:pt x="342553" y="109102"/>
                  </a:cubicBezTo>
                  <a:cubicBezTo>
                    <a:pt x="335443" y="104565"/>
                    <a:pt x="335646" y="86688"/>
                    <a:pt x="331313" y="84318"/>
                  </a:cubicBezTo>
                  <a:cubicBezTo>
                    <a:pt x="326979" y="81948"/>
                    <a:pt x="316145" y="85876"/>
                    <a:pt x="313030" y="83912"/>
                  </a:cubicBezTo>
                  <a:cubicBezTo>
                    <a:pt x="309915" y="81948"/>
                    <a:pt x="305040" y="88855"/>
                    <a:pt x="303008" y="87704"/>
                  </a:cubicBezTo>
                  <a:cubicBezTo>
                    <a:pt x="301044" y="86553"/>
                    <a:pt x="294070" y="87027"/>
                    <a:pt x="287501" y="85876"/>
                  </a:cubicBezTo>
                  <a:cubicBezTo>
                    <a:pt x="280933" y="84725"/>
                    <a:pt x="275110" y="73620"/>
                    <a:pt x="271385" y="67661"/>
                  </a:cubicBezTo>
                  <a:cubicBezTo>
                    <a:pt x="267661" y="61702"/>
                    <a:pt x="253780" y="52154"/>
                    <a:pt x="245789" y="49581"/>
                  </a:cubicBezTo>
                  <a:cubicBezTo>
                    <a:pt x="237799" y="47008"/>
                    <a:pt x="233059" y="41252"/>
                    <a:pt x="227642" y="36715"/>
                  </a:cubicBezTo>
                  <a:cubicBezTo>
                    <a:pt x="222225" y="32178"/>
                    <a:pt x="207124" y="25474"/>
                    <a:pt x="201165" y="24933"/>
                  </a:cubicBezTo>
                  <a:cubicBezTo>
                    <a:pt x="195207" y="24391"/>
                    <a:pt x="192024" y="27167"/>
                    <a:pt x="187690" y="24053"/>
                  </a:cubicBezTo>
                  <a:cubicBezTo>
                    <a:pt x="183424" y="20938"/>
                    <a:pt x="183898" y="12067"/>
                    <a:pt x="179565" y="8139"/>
                  </a:cubicBezTo>
                  <a:cubicBezTo>
                    <a:pt x="175299" y="4212"/>
                    <a:pt x="160266" y="623"/>
                    <a:pt x="150244" y="81"/>
                  </a:cubicBezTo>
                  <a:cubicBezTo>
                    <a:pt x="140290" y="-460"/>
                    <a:pt x="134534" y="1910"/>
                    <a:pt x="126544" y="1029"/>
                  </a:cubicBezTo>
                  <a:cubicBezTo>
                    <a:pt x="118554" y="149"/>
                    <a:pt x="116861" y="4077"/>
                    <a:pt x="111715" y="2384"/>
                  </a:cubicBezTo>
                  <a:cubicBezTo>
                    <a:pt x="106568" y="691"/>
                    <a:pt x="98917" y="5160"/>
                    <a:pt x="90926" y="6582"/>
                  </a:cubicBezTo>
                  <a:cubicBezTo>
                    <a:pt x="82936" y="8004"/>
                    <a:pt x="86931" y="6040"/>
                    <a:pt x="82394" y="9697"/>
                  </a:cubicBezTo>
                  <a:cubicBezTo>
                    <a:pt x="77857" y="13354"/>
                    <a:pt x="74404" y="16130"/>
                    <a:pt x="62418" y="17281"/>
                  </a:cubicBezTo>
                  <a:cubicBezTo>
                    <a:pt x="50433" y="18432"/>
                    <a:pt x="44068" y="19854"/>
                    <a:pt x="35536" y="24662"/>
                  </a:cubicBezTo>
                  <a:cubicBezTo>
                    <a:pt x="27004" y="29470"/>
                    <a:pt x="21519" y="38814"/>
                    <a:pt x="15086" y="45789"/>
                  </a:cubicBezTo>
                  <a:cubicBezTo>
                    <a:pt x="10549" y="50664"/>
                    <a:pt x="-4416" y="58925"/>
                    <a:pt x="1272" y="62311"/>
                  </a:cubicBezTo>
                  <a:cubicBezTo>
                    <a:pt x="6960" y="65697"/>
                    <a:pt x="16237" y="42200"/>
                    <a:pt x="21654" y="40913"/>
                  </a:cubicBezTo>
                  <a:cubicBezTo>
                    <a:pt x="27071" y="39627"/>
                    <a:pt x="36145" y="44976"/>
                    <a:pt x="37838" y="40981"/>
                  </a:cubicBezTo>
                  <a:cubicBezTo>
                    <a:pt x="39531" y="36918"/>
                    <a:pt x="48537" y="41049"/>
                    <a:pt x="57069" y="41929"/>
                  </a:cubicBezTo>
                  <a:cubicBezTo>
                    <a:pt x="65601" y="42809"/>
                    <a:pt x="75487" y="41523"/>
                    <a:pt x="77045" y="39559"/>
                  </a:cubicBezTo>
                  <a:cubicBezTo>
                    <a:pt x="78534" y="37595"/>
                    <a:pt x="73727" y="27167"/>
                    <a:pt x="76842" y="25068"/>
                  </a:cubicBezTo>
                  <a:cubicBezTo>
                    <a:pt x="79956" y="22969"/>
                    <a:pt x="84493" y="24797"/>
                    <a:pt x="95869" y="26084"/>
                  </a:cubicBezTo>
                  <a:cubicBezTo>
                    <a:pt x="107245" y="27371"/>
                    <a:pt x="92551" y="39898"/>
                    <a:pt x="94244" y="42742"/>
                  </a:cubicBezTo>
                  <a:cubicBezTo>
                    <a:pt x="95937" y="45586"/>
                    <a:pt x="110834" y="36647"/>
                    <a:pt x="121398" y="38070"/>
                  </a:cubicBezTo>
                  <a:cubicBezTo>
                    <a:pt x="131961" y="39491"/>
                    <a:pt x="141780" y="40101"/>
                    <a:pt x="152005" y="41929"/>
                  </a:cubicBezTo>
                  <a:cubicBezTo>
                    <a:pt x="162297" y="43757"/>
                    <a:pt x="161823" y="64343"/>
                    <a:pt x="167241" y="67525"/>
                  </a:cubicBezTo>
                  <a:cubicBezTo>
                    <a:pt x="172658" y="70708"/>
                    <a:pt x="186675" y="63869"/>
                    <a:pt x="195477" y="63869"/>
                  </a:cubicBezTo>
                  <a:cubicBezTo>
                    <a:pt x="204280" y="63869"/>
                    <a:pt x="202181" y="68405"/>
                    <a:pt x="204754" y="74026"/>
                  </a:cubicBezTo>
                  <a:cubicBezTo>
                    <a:pt x="207327" y="79646"/>
                    <a:pt x="218839" y="81678"/>
                    <a:pt x="225407" y="87704"/>
                  </a:cubicBezTo>
                  <a:cubicBezTo>
                    <a:pt x="231976" y="93798"/>
                    <a:pt x="234278" y="102195"/>
                    <a:pt x="245586" y="102195"/>
                  </a:cubicBezTo>
                  <a:cubicBezTo>
                    <a:pt x="256894" y="102195"/>
                    <a:pt x="256353" y="107341"/>
                    <a:pt x="248498" y="112420"/>
                  </a:cubicBezTo>
                  <a:cubicBezTo>
                    <a:pt x="240711" y="117499"/>
                    <a:pt x="244774" y="114722"/>
                    <a:pt x="250055" y="117363"/>
                  </a:cubicBezTo>
                  <a:cubicBezTo>
                    <a:pt x="255405" y="120004"/>
                    <a:pt x="258926" y="133073"/>
                    <a:pt x="271182" y="131041"/>
                  </a:cubicBezTo>
                  <a:cubicBezTo>
                    <a:pt x="283439" y="129078"/>
                    <a:pt x="305446" y="134698"/>
                    <a:pt x="313436" y="134089"/>
                  </a:cubicBezTo>
                  <a:cubicBezTo>
                    <a:pt x="321630" y="133682"/>
                    <a:pt x="326370" y="132666"/>
                    <a:pt x="344043" y="13016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id="{1D9E216F-406D-16C7-694F-C56FB32EDA5D}"/>
                </a:ext>
              </a:extLst>
            </p:cNvPr>
            <p:cNvSpPr/>
            <p:nvPr/>
          </p:nvSpPr>
          <p:spPr bwMode="ltGray">
            <a:xfrm>
              <a:off x="8274475" y="3550164"/>
              <a:ext cx="80897" cy="129828"/>
            </a:xfrm>
            <a:custGeom>
              <a:avLst/>
              <a:gdLst>
                <a:gd name="connsiteX0" fmla="*/ 61057 w 80897"/>
                <a:gd name="connsiteY0" fmla="*/ 7175 h 129828"/>
                <a:gd name="connsiteX1" fmla="*/ 42571 w 80897"/>
                <a:gd name="connsiteY1" fmla="*/ 2841 h 129828"/>
                <a:gd name="connsiteX2" fmla="*/ 12709 w 80897"/>
                <a:gd name="connsiteY2" fmla="*/ 16926 h 129828"/>
                <a:gd name="connsiteX3" fmla="*/ 2484 w 80897"/>
                <a:gd name="connsiteY3" fmla="*/ 61143 h 129828"/>
                <a:gd name="connsiteX4" fmla="*/ 31330 w 80897"/>
                <a:gd name="connsiteY4" fmla="*/ 86401 h 129828"/>
                <a:gd name="connsiteX5" fmla="*/ 41690 w 80897"/>
                <a:gd name="connsiteY5" fmla="*/ 93104 h 129828"/>
                <a:gd name="connsiteX6" fmla="*/ 48462 w 80897"/>
                <a:gd name="connsiteY6" fmla="*/ 112335 h 129828"/>
                <a:gd name="connsiteX7" fmla="*/ 59635 w 80897"/>
                <a:gd name="connsiteY7" fmla="*/ 129738 h 129828"/>
                <a:gd name="connsiteX8" fmla="*/ 80897 w 80897"/>
                <a:gd name="connsiteY8" fmla="*/ 122831 h 129828"/>
                <a:gd name="connsiteX9" fmla="*/ 72162 w 80897"/>
                <a:gd name="connsiteY9" fmla="*/ 106850 h 129828"/>
                <a:gd name="connsiteX10" fmla="*/ 63494 w 80897"/>
                <a:gd name="connsiteY10" fmla="*/ 98115 h 129828"/>
                <a:gd name="connsiteX11" fmla="*/ 55233 w 80897"/>
                <a:gd name="connsiteY11" fmla="*/ 79155 h 129828"/>
                <a:gd name="connsiteX12" fmla="*/ 58890 w 80897"/>
                <a:gd name="connsiteY12" fmla="*/ 73873 h 129828"/>
                <a:gd name="connsiteX13" fmla="*/ 60312 w 80897"/>
                <a:gd name="connsiteY13" fmla="*/ 62971 h 129828"/>
                <a:gd name="connsiteX14" fmla="*/ 69656 w 80897"/>
                <a:gd name="connsiteY14" fmla="*/ 51595 h 129828"/>
                <a:gd name="connsiteX15" fmla="*/ 74667 w 80897"/>
                <a:gd name="connsiteY15" fmla="*/ 38797 h 129828"/>
                <a:gd name="connsiteX16" fmla="*/ 80152 w 80897"/>
                <a:gd name="connsiteY16" fmla="*/ 20514 h 129828"/>
                <a:gd name="connsiteX17" fmla="*/ 74464 w 80897"/>
                <a:gd name="connsiteY17" fmla="*/ 335 h 129828"/>
                <a:gd name="connsiteX18" fmla="*/ 61057 w 80897"/>
                <a:gd name="connsiteY18" fmla="*/ 7175 h 129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897" h="129828">
                  <a:moveTo>
                    <a:pt x="61057" y="7175"/>
                  </a:moveTo>
                  <a:cubicBezTo>
                    <a:pt x="54759" y="6633"/>
                    <a:pt x="47108" y="-342"/>
                    <a:pt x="42571" y="2841"/>
                  </a:cubicBezTo>
                  <a:cubicBezTo>
                    <a:pt x="32617" y="9883"/>
                    <a:pt x="19548" y="10154"/>
                    <a:pt x="12709" y="16926"/>
                  </a:cubicBezTo>
                  <a:cubicBezTo>
                    <a:pt x="5869" y="23697"/>
                    <a:pt x="-4897" y="47532"/>
                    <a:pt x="2484" y="61143"/>
                  </a:cubicBezTo>
                  <a:cubicBezTo>
                    <a:pt x="9865" y="74686"/>
                    <a:pt x="26251" y="84708"/>
                    <a:pt x="31330" y="86401"/>
                  </a:cubicBezTo>
                  <a:cubicBezTo>
                    <a:pt x="36476" y="88093"/>
                    <a:pt x="38846" y="87484"/>
                    <a:pt x="41690" y="93104"/>
                  </a:cubicBezTo>
                  <a:cubicBezTo>
                    <a:pt x="44534" y="98725"/>
                    <a:pt x="47311" y="109491"/>
                    <a:pt x="48462" y="112335"/>
                  </a:cubicBezTo>
                  <a:cubicBezTo>
                    <a:pt x="49613" y="115179"/>
                    <a:pt x="55098" y="129129"/>
                    <a:pt x="59635" y="129738"/>
                  </a:cubicBezTo>
                  <a:cubicBezTo>
                    <a:pt x="64172" y="130280"/>
                    <a:pt x="80897" y="128451"/>
                    <a:pt x="80897" y="122831"/>
                  </a:cubicBezTo>
                  <a:cubicBezTo>
                    <a:pt x="80897" y="117211"/>
                    <a:pt x="76089" y="110236"/>
                    <a:pt x="72162" y="106850"/>
                  </a:cubicBezTo>
                  <a:cubicBezTo>
                    <a:pt x="68167" y="103465"/>
                    <a:pt x="64646" y="106647"/>
                    <a:pt x="63494" y="98115"/>
                  </a:cubicBezTo>
                  <a:cubicBezTo>
                    <a:pt x="62343" y="89651"/>
                    <a:pt x="53540" y="84843"/>
                    <a:pt x="55233" y="79155"/>
                  </a:cubicBezTo>
                  <a:cubicBezTo>
                    <a:pt x="55775" y="77259"/>
                    <a:pt x="57197" y="75499"/>
                    <a:pt x="58890" y="73873"/>
                  </a:cubicBezTo>
                  <a:cubicBezTo>
                    <a:pt x="53473" y="71910"/>
                    <a:pt x="55843" y="63852"/>
                    <a:pt x="60312" y="62971"/>
                  </a:cubicBezTo>
                  <a:cubicBezTo>
                    <a:pt x="66000" y="61820"/>
                    <a:pt x="67422" y="57825"/>
                    <a:pt x="69656" y="51595"/>
                  </a:cubicBezTo>
                  <a:cubicBezTo>
                    <a:pt x="71823" y="45366"/>
                    <a:pt x="69047" y="45569"/>
                    <a:pt x="74667" y="38797"/>
                  </a:cubicBezTo>
                  <a:cubicBezTo>
                    <a:pt x="79069" y="33516"/>
                    <a:pt x="78663" y="25457"/>
                    <a:pt x="80152" y="20514"/>
                  </a:cubicBezTo>
                  <a:cubicBezTo>
                    <a:pt x="78595" y="14420"/>
                    <a:pt x="76902" y="1961"/>
                    <a:pt x="74464" y="335"/>
                  </a:cubicBezTo>
                  <a:cubicBezTo>
                    <a:pt x="71011" y="-1899"/>
                    <a:pt x="67286" y="7784"/>
                    <a:pt x="61057" y="717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62397567-F43F-6E1C-09F7-8BAF3DD1F3A8}"/>
                </a:ext>
              </a:extLst>
            </p:cNvPr>
            <p:cNvSpPr/>
            <p:nvPr/>
          </p:nvSpPr>
          <p:spPr bwMode="ltGray">
            <a:xfrm>
              <a:off x="8354627" y="3563907"/>
              <a:ext cx="6161" cy="10112"/>
            </a:xfrm>
            <a:custGeom>
              <a:avLst/>
              <a:gdLst>
                <a:gd name="connsiteX0" fmla="*/ 0 w 6161"/>
                <a:gd name="connsiteY0" fmla="*/ 6771 h 10112"/>
                <a:gd name="connsiteX1" fmla="*/ 1828 w 6161"/>
                <a:gd name="connsiteY1" fmla="*/ 10022 h 10112"/>
                <a:gd name="connsiteX2" fmla="*/ 6162 w 6161"/>
                <a:gd name="connsiteY2" fmla="*/ 0 h 10112"/>
                <a:gd name="connsiteX3" fmla="*/ 1896 w 6161"/>
                <a:gd name="connsiteY3" fmla="*/ 3386 h 10112"/>
                <a:gd name="connsiteX4" fmla="*/ 0 w 6161"/>
                <a:gd name="connsiteY4" fmla="*/ 6771 h 1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61" h="10112">
                  <a:moveTo>
                    <a:pt x="0" y="6771"/>
                  </a:moveTo>
                  <a:cubicBezTo>
                    <a:pt x="609" y="9074"/>
                    <a:pt x="1219" y="10496"/>
                    <a:pt x="1828" y="10022"/>
                  </a:cubicBezTo>
                  <a:cubicBezTo>
                    <a:pt x="2979" y="9141"/>
                    <a:pt x="4401" y="4401"/>
                    <a:pt x="6162" y="0"/>
                  </a:cubicBezTo>
                  <a:cubicBezTo>
                    <a:pt x="4537" y="1287"/>
                    <a:pt x="2979" y="2505"/>
                    <a:pt x="1896" y="3386"/>
                  </a:cubicBezTo>
                  <a:cubicBezTo>
                    <a:pt x="948" y="4198"/>
                    <a:pt x="406" y="5417"/>
                    <a:pt x="0" y="677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 170">
              <a:extLst>
                <a:ext uri="{FF2B5EF4-FFF2-40B4-BE49-F238E27FC236}">
                  <a16:creationId xmlns:a16="http://schemas.microsoft.com/office/drawing/2014/main" id="{6AD9A55E-D5C9-BC3F-BAC7-41B1D510C08F}"/>
                </a:ext>
              </a:extLst>
            </p:cNvPr>
            <p:cNvSpPr/>
            <p:nvPr/>
          </p:nvSpPr>
          <p:spPr bwMode="ltGray">
            <a:xfrm>
              <a:off x="8333432" y="3616408"/>
              <a:ext cx="14018" cy="8137"/>
            </a:xfrm>
            <a:custGeom>
              <a:avLst/>
              <a:gdLst>
                <a:gd name="connsiteX0" fmla="*/ 5891 w 14018"/>
                <a:gd name="connsiteY0" fmla="*/ 7765 h 8137"/>
                <a:gd name="connsiteX1" fmla="*/ 10157 w 14018"/>
                <a:gd name="connsiteY1" fmla="*/ 452 h 8137"/>
                <a:gd name="connsiteX2" fmla="*/ 0 w 14018"/>
                <a:gd name="connsiteY2" fmla="*/ 7629 h 8137"/>
                <a:gd name="connsiteX3" fmla="*/ 5891 w 14018"/>
                <a:gd name="connsiteY3" fmla="*/ 7765 h 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18" h="8137">
                  <a:moveTo>
                    <a:pt x="5891" y="7765"/>
                  </a:moveTo>
                  <a:cubicBezTo>
                    <a:pt x="18418" y="4853"/>
                    <a:pt x="13610" y="-1783"/>
                    <a:pt x="10157" y="452"/>
                  </a:cubicBezTo>
                  <a:cubicBezTo>
                    <a:pt x="7855" y="1941"/>
                    <a:pt x="3318" y="4514"/>
                    <a:pt x="0" y="7629"/>
                  </a:cubicBezTo>
                  <a:cubicBezTo>
                    <a:pt x="1422" y="8171"/>
                    <a:pt x="3250" y="8374"/>
                    <a:pt x="5891" y="776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id="{F94586F0-EA19-3C20-A46A-89D7C0D4C0C5}"/>
                </a:ext>
              </a:extLst>
            </p:cNvPr>
            <p:cNvSpPr/>
            <p:nvPr/>
          </p:nvSpPr>
          <p:spPr bwMode="ltGray">
            <a:xfrm>
              <a:off x="8360789" y="3556174"/>
              <a:ext cx="6928" cy="7800"/>
            </a:xfrm>
            <a:custGeom>
              <a:avLst/>
              <a:gdLst>
                <a:gd name="connsiteX0" fmla="*/ 5824 w 6928"/>
                <a:gd name="connsiteY0" fmla="*/ 13 h 7800"/>
                <a:gd name="connsiteX1" fmla="*/ 0 w 6928"/>
                <a:gd name="connsiteY1" fmla="*/ 7801 h 7800"/>
                <a:gd name="connsiteX2" fmla="*/ 5824 w 6928"/>
                <a:gd name="connsiteY2" fmla="*/ 13 h 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28" h="7800">
                  <a:moveTo>
                    <a:pt x="5824" y="13"/>
                  </a:moveTo>
                  <a:cubicBezTo>
                    <a:pt x="3589" y="-257"/>
                    <a:pt x="1693" y="3602"/>
                    <a:pt x="0" y="7801"/>
                  </a:cubicBezTo>
                  <a:cubicBezTo>
                    <a:pt x="4334" y="4347"/>
                    <a:pt x="9142" y="420"/>
                    <a:pt x="5824" y="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57F990A3-F2E8-7A04-DF16-CC3B371D66A0}"/>
                </a:ext>
              </a:extLst>
            </p:cNvPr>
            <p:cNvSpPr/>
            <p:nvPr/>
          </p:nvSpPr>
          <p:spPr bwMode="ltGray">
            <a:xfrm>
              <a:off x="8376302" y="3590813"/>
              <a:ext cx="31771" cy="32625"/>
            </a:xfrm>
            <a:custGeom>
              <a:avLst/>
              <a:gdLst>
                <a:gd name="connsiteX0" fmla="*/ 19360 w 31771"/>
                <a:gd name="connsiteY0" fmla="*/ 31328 h 32625"/>
                <a:gd name="connsiteX1" fmla="*/ 29856 w 31771"/>
                <a:gd name="connsiteY1" fmla="*/ 21103 h 32625"/>
                <a:gd name="connsiteX2" fmla="*/ 18954 w 31771"/>
                <a:gd name="connsiteY2" fmla="*/ 6409 h 32625"/>
                <a:gd name="connsiteX3" fmla="*/ 1280 w 31771"/>
                <a:gd name="connsiteY3" fmla="*/ 179 h 32625"/>
                <a:gd name="connsiteX4" fmla="*/ 400 w 31771"/>
                <a:gd name="connsiteY4" fmla="*/ 12435 h 32625"/>
                <a:gd name="connsiteX5" fmla="*/ 18615 w 31771"/>
                <a:gd name="connsiteY5" fmla="*/ 19748 h 32625"/>
                <a:gd name="connsiteX6" fmla="*/ 19360 w 31771"/>
                <a:gd name="connsiteY6" fmla="*/ 31328 h 3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71" h="32625">
                  <a:moveTo>
                    <a:pt x="19360" y="31328"/>
                  </a:moveTo>
                  <a:cubicBezTo>
                    <a:pt x="22204" y="33698"/>
                    <a:pt x="36966" y="34104"/>
                    <a:pt x="29856" y="21103"/>
                  </a:cubicBezTo>
                  <a:cubicBezTo>
                    <a:pt x="22746" y="8102"/>
                    <a:pt x="20647" y="9050"/>
                    <a:pt x="18954" y="6409"/>
                  </a:cubicBezTo>
                  <a:cubicBezTo>
                    <a:pt x="17261" y="3700"/>
                    <a:pt x="2025" y="-972"/>
                    <a:pt x="1280" y="179"/>
                  </a:cubicBezTo>
                  <a:cubicBezTo>
                    <a:pt x="536" y="1330"/>
                    <a:pt x="-616" y="10404"/>
                    <a:pt x="400" y="12435"/>
                  </a:cubicBezTo>
                  <a:cubicBezTo>
                    <a:pt x="4463" y="20426"/>
                    <a:pt x="16719" y="16363"/>
                    <a:pt x="18615" y="19748"/>
                  </a:cubicBezTo>
                  <a:cubicBezTo>
                    <a:pt x="20511" y="23067"/>
                    <a:pt x="16516" y="28890"/>
                    <a:pt x="19360" y="3132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 173">
              <a:extLst>
                <a:ext uri="{FF2B5EF4-FFF2-40B4-BE49-F238E27FC236}">
                  <a16:creationId xmlns:a16="http://schemas.microsoft.com/office/drawing/2014/main" id="{21E2398A-78BE-DC60-AD11-3656199929A2}"/>
                </a:ext>
              </a:extLst>
            </p:cNvPr>
            <p:cNvSpPr/>
            <p:nvPr/>
          </p:nvSpPr>
          <p:spPr bwMode="ltGray">
            <a:xfrm>
              <a:off x="8425253" y="3720733"/>
              <a:ext cx="947" cy="1489"/>
            </a:xfrm>
            <a:custGeom>
              <a:avLst/>
              <a:gdLst>
                <a:gd name="connsiteX0" fmla="*/ 948 w 947"/>
                <a:gd name="connsiteY0" fmla="*/ 0 h 1489"/>
                <a:gd name="connsiteX1" fmla="*/ 0 w 947"/>
                <a:gd name="connsiteY1" fmla="*/ 1490 h 1489"/>
                <a:gd name="connsiteX2" fmla="*/ 948 w 947"/>
                <a:gd name="connsiteY2" fmla="*/ 0 h 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7" h="1489">
                  <a:moveTo>
                    <a:pt x="948" y="0"/>
                  </a:moveTo>
                  <a:cubicBezTo>
                    <a:pt x="474" y="542"/>
                    <a:pt x="203" y="1016"/>
                    <a:pt x="0" y="1490"/>
                  </a:cubicBezTo>
                  <a:cubicBezTo>
                    <a:pt x="542" y="948"/>
                    <a:pt x="948" y="474"/>
                    <a:pt x="948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EC6488F8-ADC3-C4DA-20F8-3C3940C2AC31}"/>
                </a:ext>
              </a:extLst>
            </p:cNvPr>
            <p:cNvSpPr/>
            <p:nvPr/>
          </p:nvSpPr>
          <p:spPr bwMode="ltGray">
            <a:xfrm>
              <a:off x="8426811" y="3718220"/>
              <a:ext cx="2787" cy="2024"/>
            </a:xfrm>
            <a:custGeom>
              <a:avLst/>
              <a:gdLst>
                <a:gd name="connsiteX0" fmla="*/ 2709 w 2787"/>
                <a:gd name="connsiteY0" fmla="*/ 821 h 2024"/>
                <a:gd name="connsiteX1" fmla="*/ 0 w 2787"/>
                <a:gd name="connsiteY1" fmla="*/ 1837 h 2024"/>
                <a:gd name="connsiteX2" fmla="*/ 2709 w 2787"/>
                <a:gd name="connsiteY2" fmla="*/ 821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87" h="2024">
                  <a:moveTo>
                    <a:pt x="2709" y="821"/>
                  </a:moveTo>
                  <a:cubicBezTo>
                    <a:pt x="3183" y="-872"/>
                    <a:pt x="1422" y="347"/>
                    <a:pt x="0" y="1837"/>
                  </a:cubicBezTo>
                  <a:cubicBezTo>
                    <a:pt x="1083" y="2175"/>
                    <a:pt x="2302" y="2175"/>
                    <a:pt x="2709" y="82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2AC4B450-F578-5B25-9B76-9FB4304AAE70}"/>
                </a:ext>
              </a:extLst>
            </p:cNvPr>
            <p:cNvSpPr/>
            <p:nvPr/>
          </p:nvSpPr>
          <p:spPr bwMode="ltGray">
            <a:xfrm>
              <a:off x="8424711" y="3722223"/>
              <a:ext cx="541" cy="609"/>
            </a:xfrm>
            <a:custGeom>
              <a:avLst/>
              <a:gdLst>
                <a:gd name="connsiteX0" fmla="*/ 542 w 541"/>
                <a:gd name="connsiteY0" fmla="*/ 609 h 609"/>
                <a:gd name="connsiteX1" fmla="*/ 542 w 541"/>
                <a:gd name="connsiteY1" fmla="*/ 0 h 609"/>
                <a:gd name="connsiteX2" fmla="*/ 0 w 541"/>
                <a:gd name="connsiteY2" fmla="*/ 406 h 609"/>
                <a:gd name="connsiteX3" fmla="*/ 542 w 541"/>
                <a:gd name="connsiteY3" fmla="*/ 609 h 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1" h="609">
                  <a:moveTo>
                    <a:pt x="542" y="609"/>
                  </a:moveTo>
                  <a:cubicBezTo>
                    <a:pt x="406" y="474"/>
                    <a:pt x="406" y="271"/>
                    <a:pt x="542" y="0"/>
                  </a:cubicBezTo>
                  <a:cubicBezTo>
                    <a:pt x="406" y="135"/>
                    <a:pt x="203" y="271"/>
                    <a:pt x="0" y="406"/>
                  </a:cubicBezTo>
                  <a:cubicBezTo>
                    <a:pt x="203" y="474"/>
                    <a:pt x="406" y="542"/>
                    <a:pt x="542" y="6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5B581595-82C4-730E-A451-2E3F2CD9F213}"/>
                </a:ext>
              </a:extLst>
            </p:cNvPr>
            <p:cNvSpPr/>
            <p:nvPr/>
          </p:nvSpPr>
          <p:spPr bwMode="ltGray">
            <a:xfrm>
              <a:off x="8425077" y="3719367"/>
              <a:ext cx="1665" cy="1366"/>
            </a:xfrm>
            <a:custGeom>
              <a:avLst/>
              <a:gdLst>
                <a:gd name="connsiteX0" fmla="*/ 718 w 1665"/>
                <a:gd name="connsiteY0" fmla="*/ 621 h 1366"/>
                <a:gd name="connsiteX1" fmla="*/ 1056 w 1665"/>
                <a:gd name="connsiteY1" fmla="*/ 1366 h 1366"/>
                <a:gd name="connsiteX2" fmla="*/ 1666 w 1665"/>
                <a:gd name="connsiteY2" fmla="*/ 689 h 1366"/>
                <a:gd name="connsiteX3" fmla="*/ 718 w 1665"/>
                <a:gd name="connsiteY3" fmla="*/ 621 h 1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65" h="1366">
                  <a:moveTo>
                    <a:pt x="718" y="621"/>
                  </a:moveTo>
                  <a:cubicBezTo>
                    <a:pt x="989" y="824"/>
                    <a:pt x="1056" y="1095"/>
                    <a:pt x="1056" y="1366"/>
                  </a:cubicBezTo>
                  <a:cubicBezTo>
                    <a:pt x="1259" y="1163"/>
                    <a:pt x="1463" y="892"/>
                    <a:pt x="1666" y="689"/>
                  </a:cubicBezTo>
                  <a:cubicBezTo>
                    <a:pt x="311" y="283"/>
                    <a:pt x="-772" y="-597"/>
                    <a:pt x="718" y="62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3228BCF3-51F7-6906-FC6E-D14CED17D4AF}"/>
                </a:ext>
              </a:extLst>
            </p:cNvPr>
            <p:cNvSpPr/>
            <p:nvPr/>
          </p:nvSpPr>
          <p:spPr bwMode="ltGray">
            <a:xfrm>
              <a:off x="8425253" y="3722832"/>
              <a:ext cx="283" cy="161"/>
            </a:xfrm>
            <a:custGeom>
              <a:avLst/>
              <a:gdLst>
                <a:gd name="connsiteX0" fmla="*/ 0 w 283"/>
                <a:gd name="connsiteY0" fmla="*/ 0 h 161"/>
                <a:gd name="connsiteX1" fmla="*/ 135 w 283"/>
                <a:gd name="connsiteY1" fmla="*/ 135 h 161"/>
                <a:gd name="connsiteX2" fmla="*/ 0 w 283"/>
                <a:gd name="connsiteY2" fmla="*/ 0 h 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3" h="161">
                  <a:moveTo>
                    <a:pt x="0" y="0"/>
                  </a:moveTo>
                  <a:cubicBezTo>
                    <a:pt x="68" y="68"/>
                    <a:pt x="0" y="135"/>
                    <a:pt x="135" y="135"/>
                  </a:cubicBezTo>
                  <a:cubicBezTo>
                    <a:pt x="406" y="203"/>
                    <a:pt x="271" y="135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BB220176-F1FD-4FFC-6B76-03E79D227D05}"/>
                </a:ext>
              </a:extLst>
            </p:cNvPr>
            <p:cNvSpPr/>
            <p:nvPr/>
          </p:nvSpPr>
          <p:spPr bwMode="ltGray">
            <a:xfrm>
              <a:off x="8417713" y="3721646"/>
              <a:ext cx="6998" cy="2915"/>
            </a:xfrm>
            <a:custGeom>
              <a:avLst/>
              <a:gdLst>
                <a:gd name="connsiteX0" fmla="*/ 24 w 6998"/>
                <a:gd name="connsiteY0" fmla="*/ 1593 h 2915"/>
                <a:gd name="connsiteX1" fmla="*/ 6998 w 6998"/>
                <a:gd name="connsiteY1" fmla="*/ 916 h 2915"/>
                <a:gd name="connsiteX2" fmla="*/ 24 w 6998"/>
                <a:gd name="connsiteY2" fmla="*/ 1593 h 2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8" h="2915">
                  <a:moveTo>
                    <a:pt x="24" y="1593"/>
                  </a:moveTo>
                  <a:cubicBezTo>
                    <a:pt x="-382" y="4031"/>
                    <a:pt x="4493" y="2676"/>
                    <a:pt x="6998" y="916"/>
                  </a:cubicBezTo>
                  <a:cubicBezTo>
                    <a:pt x="5035" y="239"/>
                    <a:pt x="430" y="-1048"/>
                    <a:pt x="24" y="15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id="{0E579AF8-3435-E963-FFBD-46D4F6459F7D}"/>
                </a:ext>
              </a:extLst>
            </p:cNvPr>
            <p:cNvSpPr/>
            <p:nvPr/>
          </p:nvSpPr>
          <p:spPr bwMode="ltGray">
            <a:xfrm>
              <a:off x="8392438" y="3535147"/>
              <a:ext cx="18130" cy="11724"/>
            </a:xfrm>
            <a:custGeom>
              <a:avLst/>
              <a:gdLst>
                <a:gd name="connsiteX0" fmla="*/ 177 w 18130"/>
                <a:gd name="connsiteY0" fmla="*/ 861 h 11724"/>
                <a:gd name="connsiteX1" fmla="*/ 6406 w 18130"/>
                <a:gd name="connsiteY1" fmla="*/ 8242 h 11724"/>
                <a:gd name="connsiteX2" fmla="*/ 18053 w 18130"/>
                <a:gd name="connsiteY2" fmla="*/ 10951 h 11724"/>
                <a:gd name="connsiteX3" fmla="*/ 10131 w 18130"/>
                <a:gd name="connsiteY3" fmla="*/ 2012 h 11724"/>
                <a:gd name="connsiteX4" fmla="*/ 177 w 18130"/>
                <a:gd name="connsiteY4" fmla="*/ 861 h 11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30" h="11724">
                  <a:moveTo>
                    <a:pt x="177" y="861"/>
                  </a:moveTo>
                  <a:cubicBezTo>
                    <a:pt x="-1042" y="4721"/>
                    <a:pt x="4375" y="7091"/>
                    <a:pt x="6406" y="8242"/>
                  </a:cubicBezTo>
                  <a:cubicBezTo>
                    <a:pt x="8438" y="9393"/>
                    <a:pt x="17173" y="13388"/>
                    <a:pt x="18053" y="10951"/>
                  </a:cubicBezTo>
                  <a:cubicBezTo>
                    <a:pt x="18933" y="8581"/>
                    <a:pt x="12027" y="3705"/>
                    <a:pt x="10131" y="2012"/>
                  </a:cubicBezTo>
                  <a:cubicBezTo>
                    <a:pt x="8235" y="319"/>
                    <a:pt x="718" y="-899"/>
                    <a:pt x="177" y="86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83E31CF0-473A-FC80-5D7A-E13D550345B9}"/>
                </a:ext>
              </a:extLst>
            </p:cNvPr>
            <p:cNvSpPr/>
            <p:nvPr/>
          </p:nvSpPr>
          <p:spPr bwMode="ltGray">
            <a:xfrm>
              <a:off x="8393969" y="3508922"/>
              <a:ext cx="7332" cy="10569"/>
            </a:xfrm>
            <a:custGeom>
              <a:avLst/>
              <a:gdLst>
                <a:gd name="connsiteX0" fmla="*/ 7245 w 7332"/>
                <a:gd name="connsiteY0" fmla="*/ 10563 h 10569"/>
                <a:gd name="connsiteX1" fmla="*/ 4469 w 7332"/>
                <a:gd name="connsiteY1" fmla="*/ 0 h 10569"/>
                <a:gd name="connsiteX2" fmla="*/ 0 w 7332"/>
                <a:gd name="connsiteY2" fmla="*/ 6501 h 10569"/>
                <a:gd name="connsiteX3" fmla="*/ 7245 w 7332"/>
                <a:gd name="connsiteY3" fmla="*/ 10563 h 10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32" h="10569">
                  <a:moveTo>
                    <a:pt x="7245" y="10563"/>
                  </a:moveTo>
                  <a:cubicBezTo>
                    <a:pt x="7855" y="9615"/>
                    <a:pt x="5079" y="2979"/>
                    <a:pt x="4469" y="0"/>
                  </a:cubicBezTo>
                  <a:cubicBezTo>
                    <a:pt x="3386" y="1625"/>
                    <a:pt x="1219" y="4334"/>
                    <a:pt x="0" y="6501"/>
                  </a:cubicBezTo>
                  <a:cubicBezTo>
                    <a:pt x="3453" y="8464"/>
                    <a:pt x="7178" y="10699"/>
                    <a:pt x="7245" y="1056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5CF54439-046F-B2DA-AB4F-963F199097EC}"/>
                </a:ext>
              </a:extLst>
            </p:cNvPr>
            <p:cNvSpPr/>
            <p:nvPr/>
          </p:nvSpPr>
          <p:spPr bwMode="ltGray">
            <a:xfrm>
              <a:off x="8398377" y="3507365"/>
              <a:ext cx="695" cy="1557"/>
            </a:xfrm>
            <a:custGeom>
              <a:avLst/>
              <a:gdLst>
                <a:gd name="connsiteX0" fmla="*/ 400 w 695"/>
                <a:gd name="connsiteY0" fmla="*/ 0 h 1557"/>
                <a:gd name="connsiteX1" fmla="*/ 129 w 695"/>
                <a:gd name="connsiteY1" fmla="*/ 1558 h 1557"/>
                <a:gd name="connsiteX2" fmla="*/ 400 w 695"/>
                <a:gd name="connsiteY2" fmla="*/ 0 h 1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5" h="1557">
                  <a:moveTo>
                    <a:pt x="400" y="0"/>
                  </a:moveTo>
                  <a:cubicBezTo>
                    <a:pt x="-74" y="0"/>
                    <a:pt x="-74" y="609"/>
                    <a:pt x="129" y="1558"/>
                  </a:cubicBezTo>
                  <a:cubicBezTo>
                    <a:pt x="671" y="677"/>
                    <a:pt x="941" y="68"/>
                    <a:pt x="40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D0ACE29F-63F6-0F43-1379-CB48E0D82A79}"/>
                </a:ext>
              </a:extLst>
            </p:cNvPr>
            <p:cNvSpPr/>
            <p:nvPr/>
          </p:nvSpPr>
          <p:spPr bwMode="ltGray">
            <a:xfrm>
              <a:off x="8387925" y="3512232"/>
              <a:ext cx="6746" cy="9109"/>
            </a:xfrm>
            <a:custGeom>
              <a:avLst/>
              <a:gdLst>
                <a:gd name="connsiteX0" fmla="*/ 4080 w 6746"/>
                <a:gd name="connsiteY0" fmla="*/ 7389 h 9109"/>
                <a:gd name="connsiteX1" fmla="*/ 6112 w 6746"/>
                <a:gd name="connsiteY1" fmla="*/ 8066 h 9109"/>
                <a:gd name="connsiteX2" fmla="*/ 5232 w 6746"/>
                <a:gd name="connsiteY2" fmla="*/ 5425 h 9109"/>
                <a:gd name="connsiteX3" fmla="*/ 6044 w 6746"/>
                <a:gd name="connsiteY3" fmla="*/ 3123 h 9109"/>
                <a:gd name="connsiteX4" fmla="*/ 492 w 6746"/>
                <a:gd name="connsiteY4" fmla="*/ 8 h 9109"/>
                <a:gd name="connsiteX5" fmla="*/ 4080 w 6746"/>
                <a:gd name="connsiteY5" fmla="*/ 7389 h 9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46" h="9109">
                  <a:moveTo>
                    <a:pt x="4080" y="7389"/>
                  </a:moveTo>
                  <a:cubicBezTo>
                    <a:pt x="6247" y="8405"/>
                    <a:pt x="4351" y="10301"/>
                    <a:pt x="6112" y="8066"/>
                  </a:cubicBezTo>
                  <a:cubicBezTo>
                    <a:pt x="7872" y="5832"/>
                    <a:pt x="5435" y="8269"/>
                    <a:pt x="5232" y="5425"/>
                  </a:cubicBezTo>
                  <a:cubicBezTo>
                    <a:pt x="5164" y="4816"/>
                    <a:pt x="5570" y="4003"/>
                    <a:pt x="6044" y="3123"/>
                  </a:cubicBezTo>
                  <a:cubicBezTo>
                    <a:pt x="3200" y="1430"/>
                    <a:pt x="559" y="-127"/>
                    <a:pt x="492" y="8"/>
                  </a:cubicBezTo>
                  <a:cubicBezTo>
                    <a:pt x="-1269" y="2852"/>
                    <a:pt x="2117" y="6509"/>
                    <a:pt x="4080" y="738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AC6E6B9B-C899-526E-CD3C-4CA99D683BC9}"/>
                </a:ext>
              </a:extLst>
            </p:cNvPr>
            <p:cNvSpPr/>
            <p:nvPr/>
          </p:nvSpPr>
          <p:spPr bwMode="ltGray">
            <a:xfrm>
              <a:off x="8333546" y="3500547"/>
              <a:ext cx="16345" cy="24512"/>
            </a:xfrm>
            <a:custGeom>
              <a:avLst/>
              <a:gdLst>
                <a:gd name="connsiteX0" fmla="*/ 11195 w 16345"/>
                <a:gd name="connsiteY0" fmla="*/ 5667 h 24512"/>
                <a:gd name="connsiteX1" fmla="*/ 3340 w 16345"/>
                <a:gd name="connsiteY1" fmla="*/ 46 h 24512"/>
                <a:gd name="connsiteX2" fmla="*/ 22 w 16345"/>
                <a:gd name="connsiteY2" fmla="*/ 6886 h 24512"/>
                <a:gd name="connsiteX3" fmla="*/ 3814 w 16345"/>
                <a:gd name="connsiteY3" fmla="*/ 13793 h 24512"/>
                <a:gd name="connsiteX4" fmla="*/ 16206 w 16345"/>
                <a:gd name="connsiteY4" fmla="*/ 20429 h 24512"/>
                <a:gd name="connsiteX5" fmla="*/ 10247 w 16345"/>
                <a:gd name="connsiteY5" fmla="*/ 24492 h 24512"/>
                <a:gd name="connsiteX6" fmla="*/ 16341 w 16345"/>
                <a:gd name="connsiteY6" fmla="*/ 20699 h 24512"/>
                <a:gd name="connsiteX7" fmla="*/ 10518 w 16345"/>
                <a:gd name="connsiteY7" fmla="*/ 16163 h 24512"/>
                <a:gd name="connsiteX8" fmla="*/ 11195 w 16345"/>
                <a:gd name="connsiteY8" fmla="*/ 5667 h 24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45" h="24512">
                  <a:moveTo>
                    <a:pt x="11195" y="5667"/>
                  </a:moveTo>
                  <a:cubicBezTo>
                    <a:pt x="9028" y="3838"/>
                    <a:pt x="4626" y="-495"/>
                    <a:pt x="3340" y="46"/>
                  </a:cubicBezTo>
                  <a:cubicBezTo>
                    <a:pt x="2053" y="588"/>
                    <a:pt x="-249" y="2958"/>
                    <a:pt x="22" y="6886"/>
                  </a:cubicBezTo>
                  <a:cubicBezTo>
                    <a:pt x="157" y="9120"/>
                    <a:pt x="2392" y="11422"/>
                    <a:pt x="3814" y="13793"/>
                  </a:cubicBezTo>
                  <a:cubicBezTo>
                    <a:pt x="5236" y="16163"/>
                    <a:pt x="16070" y="18397"/>
                    <a:pt x="16206" y="20429"/>
                  </a:cubicBezTo>
                  <a:cubicBezTo>
                    <a:pt x="16341" y="22392"/>
                    <a:pt x="6861" y="24762"/>
                    <a:pt x="10247" y="24492"/>
                  </a:cubicBezTo>
                  <a:cubicBezTo>
                    <a:pt x="13700" y="24288"/>
                    <a:pt x="16477" y="24965"/>
                    <a:pt x="16341" y="20699"/>
                  </a:cubicBezTo>
                  <a:cubicBezTo>
                    <a:pt x="16206" y="16433"/>
                    <a:pt x="12549" y="17855"/>
                    <a:pt x="10518" y="16163"/>
                  </a:cubicBezTo>
                  <a:cubicBezTo>
                    <a:pt x="8554" y="14537"/>
                    <a:pt x="13294" y="7563"/>
                    <a:pt x="11195" y="56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 184">
              <a:extLst>
                <a:ext uri="{FF2B5EF4-FFF2-40B4-BE49-F238E27FC236}">
                  <a16:creationId xmlns:a16="http://schemas.microsoft.com/office/drawing/2014/main" id="{18F89372-74BE-DD94-B9A3-7E741F49194B}"/>
                </a:ext>
              </a:extLst>
            </p:cNvPr>
            <p:cNvSpPr/>
            <p:nvPr/>
          </p:nvSpPr>
          <p:spPr bwMode="ltGray">
            <a:xfrm>
              <a:off x="8061355" y="3070559"/>
              <a:ext cx="4956" cy="3162"/>
            </a:xfrm>
            <a:custGeom>
              <a:avLst/>
              <a:gdLst>
                <a:gd name="connsiteX0" fmla="*/ 4740 w 4956"/>
                <a:gd name="connsiteY0" fmla="*/ 319 h 3162"/>
                <a:gd name="connsiteX1" fmla="*/ 0 w 4956"/>
                <a:gd name="connsiteY1" fmla="*/ 2350 h 3162"/>
                <a:gd name="connsiteX2" fmla="*/ 1693 w 4956"/>
                <a:gd name="connsiteY2" fmla="*/ 3163 h 3162"/>
                <a:gd name="connsiteX3" fmla="*/ 4740 w 4956"/>
                <a:gd name="connsiteY3" fmla="*/ 319 h 3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6" h="3162">
                  <a:moveTo>
                    <a:pt x="4740" y="319"/>
                  </a:moveTo>
                  <a:cubicBezTo>
                    <a:pt x="3183" y="48"/>
                    <a:pt x="813" y="-833"/>
                    <a:pt x="0" y="2350"/>
                  </a:cubicBezTo>
                  <a:cubicBezTo>
                    <a:pt x="0" y="2418"/>
                    <a:pt x="745" y="2756"/>
                    <a:pt x="1693" y="3163"/>
                  </a:cubicBezTo>
                  <a:cubicBezTo>
                    <a:pt x="3657" y="1605"/>
                    <a:pt x="5620" y="522"/>
                    <a:pt x="4740" y="3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DD3AB00F-E26D-51C3-EAA4-DF50670E5445}"/>
                </a:ext>
              </a:extLst>
            </p:cNvPr>
            <p:cNvSpPr/>
            <p:nvPr/>
          </p:nvSpPr>
          <p:spPr bwMode="ltGray">
            <a:xfrm>
              <a:off x="8046757" y="3086778"/>
              <a:ext cx="8436" cy="5027"/>
            </a:xfrm>
            <a:custGeom>
              <a:avLst/>
              <a:gdLst>
                <a:gd name="connsiteX0" fmla="*/ 920 w 8436"/>
                <a:gd name="connsiteY0" fmla="*/ 3398 h 5027"/>
                <a:gd name="connsiteX1" fmla="*/ 3019 w 8436"/>
                <a:gd name="connsiteY1" fmla="*/ 3736 h 5027"/>
                <a:gd name="connsiteX2" fmla="*/ 8436 w 8436"/>
                <a:gd name="connsiteY2" fmla="*/ 12 h 5027"/>
                <a:gd name="connsiteX3" fmla="*/ 4780 w 8436"/>
                <a:gd name="connsiteY3" fmla="*/ 1095 h 5027"/>
                <a:gd name="connsiteX4" fmla="*/ 920 w 8436"/>
                <a:gd name="connsiteY4" fmla="*/ 3398 h 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36" h="5027">
                  <a:moveTo>
                    <a:pt x="920" y="3398"/>
                  </a:moveTo>
                  <a:cubicBezTo>
                    <a:pt x="-1653" y="4413"/>
                    <a:pt x="1868" y="6309"/>
                    <a:pt x="3019" y="3736"/>
                  </a:cubicBezTo>
                  <a:cubicBezTo>
                    <a:pt x="3899" y="1705"/>
                    <a:pt x="5254" y="1502"/>
                    <a:pt x="8436" y="12"/>
                  </a:cubicBezTo>
                  <a:cubicBezTo>
                    <a:pt x="6811" y="-56"/>
                    <a:pt x="5389" y="147"/>
                    <a:pt x="4780" y="1095"/>
                  </a:cubicBezTo>
                  <a:cubicBezTo>
                    <a:pt x="2613" y="4346"/>
                    <a:pt x="3493" y="2450"/>
                    <a:pt x="920" y="339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 186">
              <a:extLst>
                <a:ext uri="{FF2B5EF4-FFF2-40B4-BE49-F238E27FC236}">
                  <a16:creationId xmlns:a16="http://schemas.microsoft.com/office/drawing/2014/main" id="{053E6C42-24AF-F190-1CA5-F1CA40CF06A5}"/>
                </a:ext>
              </a:extLst>
            </p:cNvPr>
            <p:cNvSpPr/>
            <p:nvPr/>
          </p:nvSpPr>
          <p:spPr bwMode="ltGray">
            <a:xfrm>
              <a:off x="8059855" y="3073654"/>
              <a:ext cx="6648" cy="8599"/>
            </a:xfrm>
            <a:custGeom>
              <a:avLst/>
              <a:gdLst>
                <a:gd name="connsiteX0" fmla="*/ 3193 w 6648"/>
                <a:gd name="connsiteY0" fmla="*/ 0 h 8599"/>
                <a:gd name="connsiteX1" fmla="*/ 11 w 6648"/>
                <a:gd name="connsiteY1" fmla="*/ 4130 h 8599"/>
                <a:gd name="connsiteX2" fmla="*/ 2449 w 6648"/>
                <a:gd name="connsiteY2" fmla="*/ 8600 h 8599"/>
                <a:gd name="connsiteX3" fmla="*/ 6647 w 6648"/>
                <a:gd name="connsiteY3" fmla="*/ 1490 h 8599"/>
                <a:gd name="connsiteX4" fmla="*/ 3193 w 6648"/>
                <a:gd name="connsiteY4" fmla="*/ 0 h 8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48" h="8599">
                  <a:moveTo>
                    <a:pt x="3193" y="0"/>
                  </a:moveTo>
                  <a:cubicBezTo>
                    <a:pt x="1704" y="1151"/>
                    <a:pt x="214" y="2641"/>
                    <a:pt x="11" y="4130"/>
                  </a:cubicBezTo>
                  <a:cubicBezTo>
                    <a:pt x="-125" y="5485"/>
                    <a:pt x="1027" y="7110"/>
                    <a:pt x="2449" y="8600"/>
                  </a:cubicBezTo>
                  <a:cubicBezTo>
                    <a:pt x="4480" y="6771"/>
                    <a:pt x="5699" y="4672"/>
                    <a:pt x="6647" y="1490"/>
                  </a:cubicBezTo>
                  <a:cubicBezTo>
                    <a:pt x="6715" y="1354"/>
                    <a:pt x="4683" y="609"/>
                    <a:pt x="3193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 187">
              <a:extLst>
                <a:ext uri="{FF2B5EF4-FFF2-40B4-BE49-F238E27FC236}">
                  <a16:creationId xmlns:a16="http://schemas.microsoft.com/office/drawing/2014/main" id="{E635E1E0-46C1-0DB1-7F3F-AA1BAC74634A}"/>
                </a:ext>
              </a:extLst>
            </p:cNvPr>
            <p:cNvSpPr/>
            <p:nvPr/>
          </p:nvSpPr>
          <p:spPr bwMode="ltGray">
            <a:xfrm>
              <a:off x="8055193" y="3082253"/>
              <a:ext cx="11069" cy="5998"/>
            </a:xfrm>
            <a:custGeom>
              <a:avLst/>
              <a:gdLst>
                <a:gd name="connsiteX0" fmla="*/ 0 w 11069"/>
                <a:gd name="connsiteY0" fmla="*/ 4537 h 5998"/>
                <a:gd name="connsiteX1" fmla="*/ 10767 w 11069"/>
                <a:gd name="connsiteY1" fmla="*/ 5620 h 5998"/>
                <a:gd name="connsiteX2" fmla="*/ 7110 w 11069"/>
                <a:gd name="connsiteY2" fmla="*/ 0 h 5998"/>
                <a:gd name="connsiteX3" fmla="*/ 2709 w 11069"/>
                <a:gd name="connsiteY3" fmla="*/ 3115 h 5998"/>
                <a:gd name="connsiteX4" fmla="*/ 0 w 11069"/>
                <a:gd name="connsiteY4" fmla="*/ 4537 h 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69" h="5998">
                  <a:moveTo>
                    <a:pt x="0" y="4537"/>
                  </a:moveTo>
                  <a:cubicBezTo>
                    <a:pt x="3860" y="4740"/>
                    <a:pt x="9345" y="6839"/>
                    <a:pt x="10767" y="5620"/>
                  </a:cubicBezTo>
                  <a:cubicBezTo>
                    <a:pt x="11985" y="4605"/>
                    <a:pt x="9277" y="2370"/>
                    <a:pt x="7110" y="0"/>
                  </a:cubicBezTo>
                  <a:cubicBezTo>
                    <a:pt x="5959" y="1083"/>
                    <a:pt x="4605" y="2099"/>
                    <a:pt x="2709" y="3115"/>
                  </a:cubicBezTo>
                  <a:cubicBezTo>
                    <a:pt x="1625" y="3792"/>
                    <a:pt x="813" y="4198"/>
                    <a:pt x="0" y="45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 188">
              <a:extLst>
                <a:ext uri="{FF2B5EF4-FFF2-40B4-BE49-F238E27FC236}">
                  <a16:creationId xmlns:a16="http://schemas.microsoft.com/office/drawing/2014/main" id="{A5FFDF0C-58DA-8C97-DB76-FA539E2F9103}"/>
                </a:ext>
              </a:extLst>
            </p:cNvPr>
            <p:cNvSpPr/>
            <p:nvPr/>
          </p:nvSpPr>
          <p:spPr bwMode="ltGray">
            <a:xfrm>
              <a:off x="8091627" y="3070127"/>
              <a:ext cx="1549" cy="4813"/>
            </a:xfrm>
            <a:custGeom>
              <a:avLst/>
              <a:gdLst>
                <a:gd name="connsiteX0" fmla="*/ 606 w 1549"/>
                <a:gd name="connsiteY0" fmla="*/ 6 h 4813"/>
                <a:gd name="connsiteX1" fmla="*/ 1351 w 1549"/>
                <a:gd name="connsiteY1" fmla="*/ 4814 h 4813"/>
                <a:gd name="connsiteX2" fmla="*/ 606 w 1549"/>
                <a:gd name="connsiteY2" fmla="*/ 6 h 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49" h="4813">
                  <a:moveTo>
                    <a:pt x="606" y="6"/>
                  </a:moveTo>
                  <a:cubicBezTo>
                    <a:pt x="-613" y="-130"/>
                    <a:pt x="200" y="2105"/>
                    <a:pt x="1351" y="4814"/>
                  </a:cubicBezTo>
                  <a:cubicBezTo>
                    <a:pt x="1689" y="2173"/>
                    <a:pt x="1689" y="74"/>
                    <a:pt x="606" y="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 189">
              <a:extLst>
                <a:ext uri="{FF2B5EF4-FFF2-40B4-BE49-F238E27FC236}">
                  <a16:creationId xmlns:a16="http://schemas.microsoft.com/office/drawing/2014/main" id="{1B83735D-5E3C-B666-02E0-5A5B24C87158}"/>
                </a:ext>
              </a:extLst>
            </p:cNvPr>
            <p:cNvSpPr/>
            <p:nvPr/>
          </p:nvSpPr>
          <p:spPr bwMode="ltGray">
            <a:xfrm>
              <a:off x="8091652" y="3074940"/>
              <a:ext cx="6681" cy="18273"/>
            </a:xfrm>
            <a:custGeom>
              <a:avLst/>
              <a:gdLst>
                <a:gd name="connsiteX0" fmla="*/ 6134 w 6681"/>
                <a:gd name="connsiteY0" fmla="*/ 18215 h 18273"/>
                <a:gd name="connsiteX1" fmla="*/ 1733 w 6681"/>
                <a:gd name="connsiteY1" fmla="*/ 12189 h 18273"/>
                <a:gd name="connsiteX2" fmla="*/ 4373 w 6681"/>
                <a:gd name="connsiteY2" fmla="*/ 8532 h 18273"/>
                <a:gd name="connsiteX3" fmla="*/ 1326 w 6681"/>
                <a:gd name="connsiteY3" fmla="*/ 0 h 18273"/>
                <a:gd name="connsiteX4" fmla="*/ 108 w 6681"/>
                <a:gd name="connsiteY4" fmla="*/ 9954 h 18273"/>
                <a:gd name="connsiteX5" fmla="*/ 1394 w 6681"/>
                <a:gd name="connsiteY5" fmla="*/ 12595 h 18273"/>
                <a:gd name="connsiteX6" fmla="*/ 1259 w 6681"/>
                <a:gd name="connsiteY6" fmla="*/ 12798 h 18273"/>
                <a:gd name="connsiteX7" fmla="*/ 1394 w 6681"/>
                <a:gd name="connsiteY7" fmla="*/ 12663 h 18273"/>
                <a:gd name="connsiteX8" fmla="*/ 6134 w 6681"/>
                <a:gd name="connsiteY8" fmla="*/ 18215 h 1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81" h="18273">
                  <a:moveTo>
                    <a:pt x="6134" y="18215"/>
                  </a:moveTo>
                  <a:cubicBezTo>
                    <a:pt x="8233" y="19028"/>
                    <a:pt x="3764" y="11105"/>
                    <a:pt x="1733" y="12189"/>
                  </a:cubicBezTo>
                  <a:cubicBezTo>
                    <a:pt x="3087" y="10699"/>
                    <a:pt x="4103" y="9412"/>
                    <a:pt x="4373" y="8532"/>
                  </a:cubicBezTo>
                  <a:cubicBezTo>
                    <a:pt x="4780" y="7313"/>
                    <a:pt x="2748" y="3318"/>
                    <a:pt x="1326" y="0"/>
                  </a:cubicBezTo>
                  <a:cubicBezTo>
                    <a:pt x="852" y="3860"/>
                    <a:pt x="-367" y="8735"/>
                    <a:pt x="108" y="9954"/>
                  </a:cubicBezTo>
                  <a:cubicBezTo>
                    <a:pt x="311" y="10563"/>
                    <a:pt x="785" y="11511"/>
                    <a:pt x="1394" y="12595"/>
                  </a:cubicBezTo>
                  <a:cubicBezTo>
                    <a:pt x="1326" y="12663"/>
                    <a:pt x="1326" y="12730"/>
                    <a:pt x="1259" y="12798"/>
                  </a:cubicBezTo>
                  <a:cubicBezTo>
                    <a:pt x="1326" y="12730"/>
                    <a:pt x="1326" y="12663"/>
                    <a:pt x="1394" y="12663"/>
                  </a:cubicBezTo>
                  <a:cubicBezTo>
                    <a:pt x="2748" y="14897"/>
                    <a:pt x="4712" y="17606"/>
                    <a:pt x="6134" y="1821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 190">
              <a:extLst>
                <a:ext uri="{FF2B5EF4-FFF2-40B4-BE49-F238E27FC236}">
                  <a16:creationId xmlns:a16="http://schemas.microsoft.com/office/drawing/2014/main" id="{E50F8035-0BB1-38CA-B80A-B74F08A28467}"/>
                </a:ext>
              </a:extLst>
            </p:cNvPr>
            <p:cNvSpPr/>
            <p:nvPr/>
          </p:nvSpPr>
          <p:spPr bwMode="ltGray">
            <a:xfrm>
              <a:off x="8132831" y="3135094"/>
              <a:ext cx="173" cy="654"/>
            </a:xfrm>
            <a:custGeom>
              <a:avLst/>
              <a:gdLst>
                <a:gd name="connsiteX0" fmla="*/ 166 w 173"/>
                <a:gd name="connsiteY0" fmla="*/ 654 h 654"/>
                <a:gd name="connsiteX1" fmla="*/ 166 w 173"/>
                <a:gd name="connsiteY1" fmla="*/ 654 h 654"/>
                <a:gd name="connsiteX2" fmla="*/ 166 w 173"/>
                <a:gd name="connsiteY2" fmla="*/ 654 h 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" h="654">
                  <a:moveTo>
                    <a:pt x="166" y="654"/>
                  </a:moveTo>
                  <a:cubicBezTo>
                    <a:pt x="234" y="-497"/>
                    <a:pt x="-240" y="113"/>
                    <a:pt x="166" y="654"/>
                  </a:cubicBezTo>
                  <a:lnTo>
                    <a:pt x="166" y="654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 191">
              <a:extLst>
                <a:ext uri="{FF2B5EF4-FFF2-40B4-BE49-F238E27FC236}">
                  <a16:creationId xmlns:a16="http://schemas.microsoft.com/office/drawing/2014/main" id="{EEBF19AE-E0F7-68D8-97A5-E6B4740F4417}"/>
                </a:ext>
              </a:extLst>
            </p:cNvPr>
            <p:cNvSpPr/>
            <p:nvPr/>
          </p:nvSpPr>
          <p:spPr bwMode="ltGray">
            <a:xfrm>
              <a:off x="8037249" y="3086455"/>
              <a:ext cx="55661" cy="27962"/>
            </a:xfrm>
            <a:custGeom>
              <a:avLst/>
              <a:gdLst>
                <a:gd name="connsiteX0" fmla="*/ 2031 w 55661"/>
                <a:gd name="connsiteY0" fmla="*/ 24441 h 27962"/>
                <a:gd name="connsiteX1" fmla="*/ 1490 w 55661"/>
                <a:gd name="connsiteY1" fmla="*/ 27962 h 27962"/>
                <a:gd name="connsiteX2" fmla="*/ 3318 w 55661"/>
                <a:gd name="connsiteY2" fmla="*/ 25931 h 27962"/>
                <a:gd name="connsiteX3" fmla="*/ 16861 w 55661"/>
                <a:gd name="connsiteY3" fmla="*/ 21123 h 27962"/>
                <a:gd name="connsiteX4" fmla="*/ 23903 w 55661"/>
                <a:gd name="connsiteY4" fmla="*/ 13404 h 27962"/>
                <a:gd name="connsiteX5" fmla="*/ 40290 w 55661"/>
                <a:gd name="connsiteY5" fmla="*/ 19701 h 27962"/>
                <a:gd name="connsiteX6" fmla="*/ 46520 w 55661"/>
                <a:gd name="connsiteY6" fmla="*/ 13539 h 27962"/>
                <a:gd name="connsiteX7" fmla="*/ 47265 w 55661"/>
                <a:gd name="connsiteY7" fmla="*/ 13945 h 27962"/>
                <a:gd name="connsiteX8" fmla="*/ 55661 w 55661"/>
                <a:gd name="connsiteY8" fmla="*/ 1215 h 27962"/>
                <a:gd name="connsiteX9" fmla="*/ 49973 w 55661"/>
                <a:gd name="connsiteY9" fmla="*/ 7174 h 27962"/>
                <a:gd name="connsiteX10" fmla="*/ 50041 w 55661"/>
                <a:gd name="connsiteY10" fmla="*/ 6294 h 27962"/>
                <a:gd name="connsiteX11" fmla="*/ 31352 w 55661"/>
                <a:gd name="connsiteY11" fmla="*/ 267 h 27962"/>
                <a:gd name="connsiteX12" fmla="*/ 21601 w 55661"/>
                <a:gd name="connsiteY12" fmla="*/ 7986 h 27962"/>
                <a:gd name="connsiteX13" fmla="*/ 11444 w 55661"/>
                <a:gd name="connsiteY13" fmla="*/ 19295 h 27962"/>
                <a:gd name="connsiteX14" fmla="*/ 5485 w 55661"/>
                <a:gd name="connsiteY14" fmla="*/ 13675 h 27962"/>
                <a:gd name="connsiteX15" fmla="*/ 135 w 55661"/>
                <a:gd name="connsiteY15" fmla="*/ 18076 h 27962"/>
                <a:gd name="connsiteX16" fmla="*/ 0 w 55661"/>
                <a:gd name="connsiteY16" fmla="*/ 18144 h 27962"/>
                <a:gd name="connsiteX17" fmla="*/ 10293 w 55661"/>
                <a:gd name="connsiteY17" fmla="*/ 20649 h 27962"/>
                <a:gd name="connsiteX18" fmla="*/ 2031 w 55661"/>
                <a:gd name="connsiteY18" fmla="*/ 24441 h 2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661" h="27962">
                  <a:moveTo>
                    <a:pt x="2031" y="24441"/>
                  </a:moveTo>
                  <a:cubicBezTo>
                    <a:pt x="474" y="24712"/>
                    <a:pt x="745" y="26202"/>
                    <a:pt x="1490" y="27962"/>
                  </a:cubicBezTo>
                  <a:cubicBezTo>
                    <a:pt x="1896" y="27421"/>
                    <a:pt x="2505" y="26811"/>
                    <a:pt x="3318" y="25931"/>
                  </a:cubicBezTo>
                  <a:cubicBezTo>
                    <a:pt x="6907" y="22274"/>
                    <a:pt x="13881" y="22952"/>
                    <a:pt x="16861" y="21123"/>
                  </a:cubicBezTo>
                  <a:cubicBezTo>
                    <a:pt x="19840" y="19295"/>
                    <a:pt x="20043" y="15841"/>
                    <a:pt x="23903" y="13404"/>
                  </a:cubicBezTo>
                  <a:cubicBezTo>
                    <a:pt x="27763" y="11034"/>
                    <a:pt x="37582" y="21800"/>
                    <a:pt x="40290" y="19701"/>
                  </a:cubicBezTo>
                  <a:cubicBezTo>
                    <a:pt x="41712" y="18618"/>
                    <a:pt x="44285" y="16180"/>
                    <a:pt x="46520" y="13539"/>
                  </a:cubicBezTo>
                  <a:cubicBezTo>
                    <a:pt x="46655" y="13742"/>
                    <a:pt x="46926" y="13878"/>
                    <a:pt x="47265" y="13945"/>
                  </a:cubicBezTo>
                  <a:cubicBezTo>
                    <a:pt x="52072" y="15164"/>
                    <a:pt x="53833" y="3856"/>
                    <a:pt x="55661" y="1215"/>
                  </a:cubicBezTo>
                  <a:cubicBezTo>
                    <a:pt x="53901" y="3111"/>
                    <a:pt x="51802" y="5210"/>
                    <a:pt x="49973" y="7174"/>
                  </a:cubicBezTo>
                  <a:cubicBezTo>
                    <a:pt x="50041" y="6903"/>
                    <a:pt x="50109" y="6565"/>
                    <a:pt x="50041" y="6294"/>
                  </a:cubicBezTo>
                  <a:cubicBezTo>
                    <a:pt x="49635" y="2163"/>
                    <a:pt x="32232" y="-952"/>
                    <a:pt x="31352" y="267"/>
                  </a:cubicBezTo>
                  <a:cubicBezTo>
                    <a:pt x="29456" y="3043"/>
                    <a:pt x="28440" y="5007"/>
                    <a:pt x="21601" y="7986"/>
                  </a:cubicBezTo>
                  <a:cubicBezTo>
                    <a:pt x="15033" y="10831"/>
                    <a:pt x="13949" y="15706"/>
                    <a:pt x="11444" y="19295"/>
                  </a:cubicBezTo>
                  <a:cubicBezTo>
                    <a:pt x="10970" y="17196"/>
                    <a:pt x="8058" y="13742"/>
                    <a:pt x="5485" y="13675"/>
                  </a:cubicBezTo>
                  <a:cubicBezTo>
                    <a:pt x="2370" y="13539"/>
                    <a:pt x="1761" y="16654"/>
                    <a:pt x="135" y="18076"/>
                  </a:cubicBezTo>
                  <a:cubicBezTo>
                    <a:pt x="68" y="18144"/>
                    <a:pt x="68" y="18144"/>
                    <a:pt x="0" y="18144"/>
                  </a:cubicBezTo>
                  <a:cubicBezTo>
                    <a:pt x="3860" y="19092"/>
                    <a:pt x="8261" y="20514"/>
                    <a:pt x="10293" y="20649"/>
                  </a:cubicBezTo>
                  <a:cubicBezTo>
                    <a:pt x="7923" y="23358"/>
                    <a:pt x="5485" y="23764"/>
                    <a:pt x="2031" y="2444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 192">
              <a:extLst>
                <a:ext uri="{FF2B5EF4-FFF2-40B4-BE49-F238E27FC236}">
                  <a16:creationId xmlns:a16="http://schemas.microsoft.com/office/drawing/2014/main" id="{424939FA-E53F-9ECC-2694-9515DC10955A}"/>
                </a:ext>
              </a:extLst>
            </p:cNvPr>
            <p:cNvSpPr/>
            <p:nvPr/>
          </p:nvSpPr>
          <p:spPr bwMode="ltGray">
            <a:xfrm>
              <a:off x="8033771" y="3114418"/>
              <a:ext cx="7399" cy="8480"/>
            </a:xfrm>
            <a:custGeom>
              <a:avLst/>
              <a:gdLst>
                <a:gd name="connsiteX0" fmla="*/ 905 w 7399"/>
                <a:gd name="connsiteY0" fmla="*/ 1354 h 8480"/>
                <a:gd name="connsiteX1" fmla="*/ 7135 w 7399"/>
                <a:gd name="connsiteY1" fmla="*/ 7923 h 8480"/>
                <a:gd name="connsiteX2" fmla="*/ 4900 w 7399"/>
                <a:gd name="connsiteY2" fmla="*/ 0 h 8480"/>
                <a:gd name="connsiteX3" fmla="*/ 905 w 7399"/>
                <a:gd name="connsiteY3" fmla="*/ 1354 h 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99" h="8480">
                  <a:moveTo>
                    <a:pt x="905" y="1354"/>
                  </a:moveTo>
                  <a:cubicBezTo>
                    <a:pt x="-2684" y="948"/>
                    <a:pt x="5442" y="10902"/>
                    <a:pt x="7135" y="7923"/>
                  </a:cubicBezTo>
                  <a:cubicBezTo>
                    <a:pt x="8151" y="6162"/>
                    <a:pt x="5984" y="2641"/>
                    <a:pt x="4900" y="0"/>
                  </a:cubicBezTo>
                  <a:cubicBezTo>
                    <a:pt x="3546" y="1625"/>
                    <a:pt x="3614" y="1693"/>
                    <a:pt x="905" y="13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 193">
              <a:extLst>
                <a:ext uri="{FF2B5EF4-FFF2-40B4-BE49-F238E27FC236}">
                  <a16:creationId xmlns:a16="http://schemas.microsoft.com/office/drawing/2014/main" id="{C64B427E-E1F1-0DCC-CDF7-2D0F04D18C5A}"/>
                </a:ext>
              </a:extLst>
            </p:cNvPr>
            <p:cNvSpPr/>
            <p:nvPr/>
          </p:nvSpPr>
          <p:spPr bwMode="ltGray">
            <a:xfrm>
              <a:off x="8051049" y="3041037"/>
              <a:ext cx="12473" cy="19369"/>
            </a:xfrm>
            <a:custGeom>
              <a:avLst/>
              <a:gdLst>
                <a:gd name="connsiteX0" fmla="*/ 623 w 12473"/>
                <a:gd name="connsiteY0" fmla="*/ 114 h 19369"/>
                <a:gd name="connsiteX1" fmla="*/ 3129 w 12473"/>
                <a:gd name="connsiteY1" fmla="*/ 18600 h 19369"/>
                <a:gd name="connsiteX2" fmla="*/ 11255 w 12473"/>
                <a:gd name="connsiteY2" fmla="*/ 14402 h 19369"/>
                <a:gd name="connsiteX3" fmla="*/ 12474 w 12473"/>
                <a:gd name="connsiteY3" fmla="*/ 12844 h 19369"/>
                <a:gd name="connsiteX4" fmla="*/ 623 w 12473"/>
                <a:gd name="connsiteY4" fmla="*/ 114 h 19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73" h="19369">
                  <a:moveTo>
                    <a:pt x="623" y="114"/>
                  </a:moveTo>
                  <a:cubicBezTo>
                    <a:pt x="-798" y="2552"/>
                    <a:pt x="285" y="16230"/>
                    <a:pt x="3129" y="18600"/>
                  </a:cubicBezTo>
                  <a:cubicBezTo>
                    <a:pt x="5973" y="20970"/>
                    <a:pt x="11119" y="17381"/>
                    <a:pt x="11255" y="14402"/>
                  </a:cubicBezTo>
                  <a:cubicBezTo>
                    <a:pt x="11255" y="13792"/>
                    <a:pt x="11796" y="13251"/>
                    <a:pt x="12474" y="12844"/>
                  </a:cubicBezTo>
                  <a:cubicBezTo>
                    <a:pt x="8614" y="9865"/>
                    <a:pt x="1436" y="-1240"/>
                    <a:pt x="623" y="1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 194">
              <a:extLst>
                <a:ext uri="{FF2B5EF4-FFF2-40B4-BE49-F238E27FC236}">
                  <a16:creationId xmlns:a16="http://schemas.microsoft.com/office/drawing/2014/main" id="{3DC71817-4852-3894-B8B5-48A4B4840AEB}"/>
                </a:ext>
              </a:extLst>
            </p:cNvPr>
            <p:cNvSpPr/>
            <p:nvPr/>
          </p:nvSpPr>
          <p:spPr bwMode="ltGray">
            <a:xfrm>
              <a:off x="8072056" y="3058712"/>
              <a:ext cx="12212" cy="11786"/>
            </a:xfrm>
            <a:custGeom>
              <a:avLst/>
              <a:gdLst>
                <a:gd name="connsiteX0" fmla="*/ 66 w 12212"/>
                <a:gd name="connsiteY0" fmla="*/ 857 h 11786"/>
                <a:gd name="connsiteX1" fmla="*/ 10223 w 12212"/>
                <a:gd name="connsiteY1" fmla="*/ 11759 h 11786"/>
                <a:gd name="connsiteX2" fmla="*/ 10697 w 12212"/>
                <a:gd name="connsiteY2" fmla="*/ 8238 h 11786"/>
                <a:gd name="connsiteX3" fmla="*/ 66 w 12212"/>
                <a:gd name="connsiteY3" fmla="*/ 857 h 11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2" h="11786">
                  <a:moveTo>
                    <a:pt x="66" y="857"/>
                  </a:moveTo>
                  <a:cubicBezTo>
                    <a:pt x="-815" y="2686"/>
                    <a:pt x="7379" y="12369"/>
                    <a:pt x="10223" y="11759"/>
                  </a:cubicBezTo>
                  <a:cubicBezTo>
                    <a:pt x="13067" y="11218"/>
                    <a:pt x="12525" y="11488"/>
                    <a:pt x="10697" y="8238"/>
                  </a:cubicBezTo>
                  <a:cubicBezTo>
                    <a:pt x="8869" y="4988"/>
                    <a:pt x="1623" y="-2528"/>
                    <a:pt x="66" y="85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 195">
              <a:extLst>
                <a:ext uri="{FF2B5EF4-FFF2-40B4-BE49-F238E27FC236}">
                  <a16:creationId xmlns:a16="http://schemas.microsoft.com/office/drawing/2014/main" id="{0F932688-B0BE-8773-248B-7BCADE4BE44F}"/>
                </a:ext>
              </a:extLst>
            </p:cNvPr>
            <p:cNvSpPr/>
            <p:nvPr/>
          </p:nvSpPr>
          <p:spPr bwMode="ltGray">
            <a:xfrm>
              <a:off x="7845878" y="3149563"/>
              <a:ext cx="21912" cy="22138"/>
            </a:xfrm>
            <a:custGeom>
              <a:avLst/>
              <a:gdLst>
                <a:gd name="connsiteX0" fmla="*/ 20595 w 21912"/>
                <a:gd name="connsiteY0" fmla="*/ 21667 h 22138"/>
                <a:gd name="connsiteX1" fmla="*/ 17819 w 21912"/>
                <a:gd name="connsiteY1" fmla="*/ 3723 h 22138"/>
                <a:gd name="connsiteX2" fmla="*/ 9896 w 21912"/>
                <a:gd name="connsiteY2" fmla="*/ 405 h 22138"/>
                <a:gd name="connsiteX3" fmla="*/ 10 w 21912"/>
                <a:gd name="connsiteY3" fmla="*/ 6702 h 22138"/>
                <a:gd name="connsiteX4" fmla="*/ 20595 w 21912"/>
                <a:gd name="connsiteY4" fmla="*/ 21667 h 2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2" h="22138">
                  <a:moveTo>
                    <a:pt x="20595" y="21667"/>
                  </a:moveTo>
                  <a:cubicBezTo>
                    <a:pt x="24048" y="18485"/>
                    <a:pt x="19850" y="6364"/>
                    <a:pt x="17819" y="3723"/>
                  </a:cubicBezTo>
                  <a:cubicBezTo>
                    <a:pt x="15719" y="1082"/>
                    <a:pt x="11386" y="-882"/>
                    <a:pt x="9896" y="405"/>
                  </a:cubicBezTo>
                  <a:cubicBezTo>
                    <a:pt x="8406" y="1691"/>
                    <a:pt x="-329" y="4400"/>
                    <a:pt x="10" y="6702"/>
                  </a:cubicBezTo>
                  <a:cubicBezTo>
                    <a:pt x="687" y="11036"/>
                    <a:pt x="17209" y="24850"/>
                    <a:pt x="20595" y="216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 196">
              <a:extLst>
                <a:ext uri="{FF2B5EF4-FFF2-40B4-BE49-F238E27FC236}">
                  <a16:creationId xmlns:a16="http://schemas.microsoft.com/office/drawing/2014/main" id="{DA94A1D1-960B-5DE1-A335-69231FCEC96C}"/>
                </a:ext>
              </a:extLst>
            </p:cNvPr>
            <p:cNvSpPr/>
            <p:nvPr/>
          </p:nvSpPr>
          <p:spPr bwMode="ltGray">
            <a:xfrm>
              <a:off x="7860406" y="3185653"/>
              <a:ext cx="1936" cy="1489"/>
            </a:xfrm>
            <a:custGeom>
              <a:avLst/>
              <a:gdLst>
                <a:gd name="connsiteX0" fmla="*/ 785 w 1936"/>
                <a:gd name="connsiteY0" fmla="*/ 1490 h 1489"/>
                <a:gd name="connsiteX1" fmla="*/ 1936 w 1936"/>
                <a:gd name="connsiteY1" fmla="*/ 0 h 1489"/>
                <a:gd name="connsiteX2" fmla="*/ 785 w 1936"/>
                <a:gd name="connsiteY2" fmla="*/ 1490 h 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36" h="1489">
                  <a:moveTo>
                    <a:pt x="785" y="1490"/>
                  </a:moveTo>
                  <a:cubicBezTo>
                    <a:pt x="1665" y="1490"/>
                    <a:pt x="1936" y="813"/>
                    <a:pt x="1936" y="0"/>
                  </a:cubicBezTo>
                  <a:cubicBezTo>
                    <a:pt x="446" y="813"/>
                    <a:pt x="-908" y="1490"/>
                    <a:pt x="785" y="149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 197">
              <a:extLst>
                <a:ext uri="{FF2B5EF4-FFF2-40B4-BE49-F238E27FC236}">
                  <a16:creationId xmlns:a16="http://schemas.microsoft.com/office/drawing/2014/main" id="{FD478337-40C2-EFC4-AEF3-30D48732AC28}"/>
                </a:ext>
              </a:extLst>
            </p:cNvPr>
            <p:cNvSpPr/>
            <p:nvPr/>
          </p:nvSpPr>
          <p:spPr bwMode="ltGray">
            <a:xfrm>
              <a:off x="7743688" y="3170645"/>
              <a:ext cx="132147" cy="98636"/>
            </a:xfrm>
            <a:custGeom>
              <a:avLst/>
              <a:gdLst>
                <a:gd name="connsiteX0" fmla="*/ 116149 w 132147"/>
                <a:gd name="connsiteY0" fmla="*/ 7696 h 98636"/>
                <a:gd name="connsiteX1" fmla="*/ 109919 w 132147"/>
                <a:gd name="connsiteY1" fmla="*/ 247 h 98636"/>
                <a:gd name="connsiteX2" fmla="*/ 108565 w 132147"/>
                <a:gd name="connsiteY2" fmla="*/ 9253 h 98636"/>
                <a:gd name="connsiteX3" fmla="*/ 97054 w 132147"/>
                <a:gd name="connsiteY3" fmla="*/ 10878 h 98636"/>
                <a:gd name="connsiteX4" fmla="*/ 85339 w 132147"/>
                <a:gd name="connsiteY4" fmla="*/ 8373 h 98636"/>
                <a:gd name="connsiteX5" fmla="*/ 72405 w 132147"/>
                <a:gd name="connsiteY5" fmla="*/ 16702 h 98636"/>
                <a:gd name="connsiteX6" fmla="*/ 74911 w 132147"/>
                <a:gd name="connsiteY6" fmla="*/ 19952 h 98636"/>
                <a:gd name="connsiteX7" fmla="*/ 71254 w 132147"/>
                <a:gd name="connsiteY7" fmla="*/ 21306 h 98636"/>
                <a:gd name="connsiteX8" fmla="*/ 68884 w 132147"/>
                <a:gd name="connsiteY8" fmla="*/ 29567 h 98636"/>
                <a:gd name="connsiteX9" fmla="*/ 60149 w 132147"/>
                <a:gd name="connsiteY9" fmla="*/ 26046 h 98636"/>
                <a:gd name="connsiteX10" fmla="*/ 40986 w 132147"/>
                <a:gd name="connsiteY10" fmla="*/ 36068 h 98636"/>
                <a:gd name="connsiteX11" fmla="*/ 42002 w 132147"/>
                <a:gd name="connsiteY11" fmla="*/ 37761 h 98636"/>
                <a:gd name="connsiteX12" fmla="*/ 29407 w 132147"/>
                <a:gd name="connsiteY12" fmla="*/ 46428 h 98636"/>
                <a:gd name="connsiteX13" fmla="*/ 17218 w 132147"/>
                <a:gd name="connsiteY13" fmla="*/ 56179 h 98636"/>
                <a:gd name="connsiteX14" fmla="*/ 2795 w 132147"/>
                <a:gd name="connsiteY14" fmla="*/ 65118 h 98636"/>
                <a:gd name="connsiteX15" fmla="*/ 3743 w 132147"/>
                <a:gd name="connsiteY15" fmla="*/ 74394 h 98636"/>
                <a:gd name="connsiteX16" fmla="*/ 560 w 132147"/>
                <a:gd name="connsiteY16" fmla="*/ 89224 h 98636"/>
                <a:gd name="connsiteX17" fmla="*/ 17083 w 132147"/>
                <a:gd name="connsiteY17" fmla="*/ 98636 h 98636"/>
                <a:gd name="connsiteX18" fmla="*/ 18098 w 132147"/>
                <a:gd name="connsiteY18" fmla="*/ 93964 h 98636"/>
                <a:gd name="connsiteX19" fmla="*/ 16609 w 132147"/>
                <a:gd name="connsiteY19" fmla="*/ 89021 h 98636"/>
                <a:gd name="connsiteX20" fmla="*/ 22974 w 132147"/>
                <a:gd name="connsiteY20" fmla="*/ 89562 h 98636"/>
                <a:gd name="connsiteX21" fmla="*/ 21687 w 132147"/>
                <a:gd name="connsiteY21" fmla="*/ 96334 h 98636"/>
                <a:gd name="connsiteX22" fmla="*/ 28933 w 132147"/>
                <a:gd name="connsiteY22" fmla="*/ 92000 h 98636"/>
                <a:gd name="connsiteX23" fmla="*/ 41121 w 132147"/>
                <a:gd name="connsiteY23" fmla="*/ 85025 h 98636"/>
                <a:gd name="connsiteX24" fmla="*/ 46809 w 132147"/>
                <a:gd name="connsiteY24" fmla="*/ 86989 h 98636"/>
                <a:gd name="connsiteX25" fmla="*/ 58524 w 132147"/>
                <a:gd name="connsiteY25" fmla="*/ 80421 h 98636"/>
                <a:gd name="connsiteX26" fmla="*/ 61097 w 132147"/>
                <a:gd name="connsiteY26" fmla="*/ 69993 h 98636"/>
                <a:gd name="connsiteX27" fmla="*/ 61571 w 132147"/>
                <a:gd name="connsiteY27" fmla="*/ 63154 h 98636"/>
                <a:gd name="connsiteX28" fmla="*/ 76942 w 132147"/>
                <a:gd name="connsiteY28" fmla="*/ 67420 h 98636"/>
                <a:gd name="connsiteX29" fmla="*/ 85339 w 132147"/>
                <a:gd name="connsiteY29" fmla="*/ 65050 h 98636"/>
                <a:gd name="connsiteX30" fmla="*/ 70780 w 132147"/>
                <a:gd name="connsiteY30" fmla="*/ 63357 h 98636"/>
                <a:gd name="connsiteX31" fmla="*/ 77484 w 132147"/>
                <a:gd name="connsiteY31" fmla="*/ 62612 h 98636"/>
                <a:gd name="connsiteX32" fmla="*/ 85610 w 132147"/>
                <a:gd name="connsiteY32" fmla="*/ 59836 h 98636"/>
                <a:gd name="connsiteX33" fmla="*/ 94548 w 132147"/>
                <a:gd name="connsiteY33" fmla="*/ 60784 h 98636"/>
                <a:gd name="connsiteX34" fmla="*/ 96241 w 132147"/>
                <a:gd name="connsiteY34" fmla="*/ 48053 h 98636"/>
                <a:gd name="connsiteX35" fmla="*/ 92178 w 132147"/>
                <a:gd name="connsiteY35" fmla="*/ 45006 h 98636"/>
                <a:gd name="connsiteX36" fmla="*/ 100101 w 132147"/>
                <a:gd name="connsiteY36" fmla="*/ 50762 h 98636"/>
                <a:gd name="connsiteX37" fmla="*/ 102064 w 132147"/>
                <a:gd name="connsiteY37" fmla="*/ 30312 h 98636"/>
                <a:gd name="connsiteX38" fmla="*/ 92923 w 132147"/>
                <a:gd name="connsiteY38" fmla="*/ 35662 h 98636"/>
                <a:gd name="connsiteX39" fmla="*/ 77484 w 132147"/>
                <a:gd name="connsiteY39" fmla="*/ 45751 h 98636"/>
                <a:gd name="connsiteX40" fmla="*/ 85813 w 132147"/>
                <a:gd name="connsiteY40" fmla="*/ 28619 h 98636"/>
                <a:gd name="connsiteX41" fmla="*/ 84594 w 132147"/>
                <a:gd name="connsiteY41" fmla="*/ 26926 h 98636"/>
                <a:gd name="connsiteX42" fmla="*/ 96444 w 132147"/>
                <a:gd name="connsiteY42" fmla="*/ 24692 h 98636"/>
                <a:gd name="connsiteX43" fmla="*/ 103757 w 132147"/>
                <a:gd name="connsiteY43" fmla="*/ 18394 h 98636"/>
                <a:gd name="connsiteX44" fmla="*/ 106940 w 132147"/>
                <a:gd name="connsiteY44" fmla="*/ 19952 h 98636"/>
                <a:gd name="connsiteX45" fmla="*/ 115743 w 132147"/>
                <a:gd name="connsiteY45" fmla="*/ 19072 h 98636"/>
                <a:gd name="connsiteX46" fmla="*/ 116420 w 132147"/>
                <a:gd name="connsiteY46" fmla="*/ 12774 h 98636"/>
                <a:gd name="connsiteX47" fmla="*/ 118384 w 132147"/>
                <a:gd name="connsiteY47" fmla="*/ 15009 h 98636"/>
                <a:gd name="connsiteX48" fmla="*/ 120347 w 132147"/>
                <a:gd name="connsiteY48" fmla="*/ 13858 h 98636"/>
                <a:gd name="connsiteX49" fmla="*/ 131926 w 132147"/>
                <a:gd name="connsiteY49" fmla="*/ 8373 h 98636"/>
                <a:gd name="connsiteX50" fmla="*/ 116149 w 132147"/>
                <a:gd name="connsiteY50" fmla="*/ 7696 h 98636"/>
                <a:gd name="connsiteX51" fmla="*/ 19385 w 132147"/>
                <a:gd name="connsiteY51" fmla="*/ 85161 h 98636"/>
                <a:gd name="connsiteX52" fmla="*/ 16338 w 132147"/>
                <a:gd name="connsiteY52" fmla="*/ 88073 h 98636"/>
                <a:gd name="connsiteX53" fmla="*/ 15458 w 132147"/>
                <a:gd name="connsiteY53" fmla="*/ 85432 h 98636"/>
                <a:gd name="connsiteX54" fmla="*/ 15390 w 132147"/>
                <a:gd name="connsiteY54" fmla="*/ 82249 h 98636"/>
                <a:gd name="connsiteX55" fmla="*/ 21281 w 132147"/>
                <a:gd name="connsiteY55" fmla="*/ 78525 h 98636"/>
                <a:gd name="connsiteX56" fmla="*/ 19385 w 132147"/>
                <a:gd name="connsiteY56" fmla="*/ 85161 h 98636"/>
                <a:gd name="connsiteX57" fmla="*/ 44642 w 132147"/>
                <a:gd name="connsiteY57" fmla="*/ 50559 h 98636"/>
                <a:gd name="connsiteX58" fmla="*/ 38616 w 132147"/>
                <a:gd name="connsiteY58" fmla="*/ 55976 h 98636"/>
                <a:gd name="connsiteX59" fmla="*/ 41460 w 132147"/>
                <a:gd name="connsiteY59" fmla="*/ 45480 h 98636"/>
                <a:gd name="connsiteX60" fmla="*/ 44642 w 132147"/>
                <a:gd name="connsiteY60" fmla="*/ 50559 h 98636"/>
                <a:gd name="connsiteX61" fmla="*/ 43424 w 132147"/>
                <a:gd name="connsiteY61" fmla="*/ 41417 h 98636"/>
                <a:gd name="connsiteX62" fmla="*/ 44236 w 132147"/>
                <a:gd name="connsiteY62" fmla="*/ 38980 h 98636"/>
                <a:gd name="connsiteX63" fmla="*/ 50940 w 132147"/>
                <a:gd name="connsiteY63" fmla="*/ 39928 h 98636"/>
                <a:gd name="connsiteX64" fmla="*/ 43424 w 132147"/>
                <a:gd name="connsiteY64" fmla="*/ 41417 h 98636"/>
                <a:gd name="connsiteX65" fmla="*/ 67124 w 132147"/>
                <a:gd name="connsiteY65" fmla="*/ 50356 h 98636"/>
                <a:gd name="connsiteX66" fmla="*/ 68139 w 132147"/>
                <a:gd name="connsiteY66" fmla="*/ 47850 h 98636"/>
                <a:gd name="connsiteX67" fmla="*/ 67124 w 132147"/>
                <a:gd name="connsiteY67" fmla="*/ 50356 h 9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32147" h="98636">
                  <a:moveTo>
                    <a:pt x="116149" y="7696"/>
                  </a:moveTo>
                  <a:cubicBezTo>
                    <a:pt x="112560" y="7899"/>
                    <a:pt x="111206" y="1940"/>
                    <a:pt x="109919" y="247"/>
                  </a:cubicBezTo>
                  <a:cubicBezTo>
                    <a:pt x="108700" y="-1446"/>
                    <a:pt x="111274" y="6003"/>
                    <a:pt x="108565" y="9253"/>
                  </a:cubicBezTo>
                  <a:cubicBezTo>
                    <a:pt x="105924" y="12436"/>
                    <a:pt x="99153" y="8102"/>
                    <a:pt x="97054" y="10878"/>
                  </a:cubicBezTo>
                  <a:cubicBezTo>
                    <a:pt x="94954" y="13722"/>
                    <a:pt x="91704" y="7357"/>
                    <a:pt x="85339" y="8373"/>
                  </a:cubicBezTo>
                  <a:cubicBezTo>
                    <a:pt x="82698" y="8779"/>
                    <a:pt x="72405" y="14061"/>
                    <a:pt x="72405" y="16702"/>
                  </a:cubicBezTo>
                  <a:cubicBezTo>
                    <a:pt x="72405" y="17853"/>
                    <a:pt x="73489" y="18868"/>
                    <a:pt x="74911" y="19952"/>
                  </a:cubicBezTo>
                  <a:cubicBezTo>
                    <a:pt x="73624" y="19884"/>
                    <a:pt x="72338" y="20223"/>
                    <a:pt x="71254" y="21306"/>
                  </a:cubicBezTo>
                  <a:cubicBezTo>
                    <a:pt x="68681" y="23947"/>
                    <a:pt x="68613" y="26994"/>
                    <a:pt x="68884" y="29567"/>
                  </a:cubicBezTo>
                  <a:cubicBezTo>
                    <a:pt x="66243" y="26859"/>
                    <a:pt x="62993" y="24963"/>
                    <a:pt x="60149" y="26046"/>
                  </a:cubicBezTo>
                  <a:cubicBezTo>
                    <a:pt x="53852" y="28484"/>
                    <a:pt x="38887" y="30177"/>
                    <a:pt x="40986" y="36068"/>
                  </a:cubicBezTo>
                  <a:cubicBezTo>
                    <a:pt x="41257" y="36745"/>
                    <a:pt x="41595" y="37355"/>
                    <a:pt x="42002" y="37761"/>
                  </a:cubicBezTo>
                  <a:cubicBezTo>
                    <a:pt x="38345" y="38980"/>
                    <a:pt x="33199" y="44261"/>
                    <a:pt x="29407" y="46428"/>
                  </a:cubicBezTo>
                  <a:cubicBezTo>
                    <a:pt x="25005" y="48866"/>
                    <a:pt x="21213" y="51642"/>
                    <a:pt x="17218" y="56179"/>
                  </a:cubicBezTo>
                  <a:cubicBezTo>
                    <a:pt x="13900" y="59971"/>
                    <a:pt x="3743" y="61190"/>
                    <a:pt x="2795" y="65118"/>
                  </a:cubicBezTo>
                  <a:cubicBezTo>
                    <a:pt x="1847" y="69045"/>
                    <a:pt x="5436" y="71212"/>
                    <a:pt x="3743" y="74394"/>
                  </a:cubicBezTo>
                  <a:cubicBezTo>
                    <a:pt x="2050" y="77577"/>
                    <a:pt x="-1336" y="86041"/>
                    <a:pt x="560" y="89224"/>
                  </a:cubicBezTo>
                  <a:cubicBezTo>
                    <a:pt x="2118" y="91932"/>
                    <a:pt x="12884" y="97350"/>
                    <a:pt x="17083" y="98636"/>
                  </a:cubicBezTo>
                  <a:cubicBezTo>
                    <a:pt x="16135" y="96063"/>
                    <a:pt x="15999" y="93219"/>
                    <a:pt x="18098" y="93964"/>
                  </a:cubicBezTo>
                  <a:cubicBezTo>
                    <a:pt x="17624" y="92271"/>
                    <a:pt x="17083" y="90510"/>
                    <a:pt x="16609" y="89021"/>
                  </a:cubicBezTo>
                  <a:cubicBezTo>
                    <a:pt x="18572" y="89291"/>
                    <a:pt x="25276" y="86854"/>
                    <a:pt x="22974" y="89562"/>
                  </a:cubicBezTo>
                  <a:cubicBezTo>
                    <a:pt x="21620" y="91120"/>
                    <a:pt x="21687" y="93828"/>
                    <a:pt x="21687" y="96334"/>
                  </a:cubicBezTo>
                  <a:cubicBezTo>
                    <a:pt x="24396" y="95860"/>
                    <a:pt x="27511" y="95995"/>
                    <a:pt x="28933" y="92000"/>
                  </a:cubicBezTo>
                  <a:cubicBezTo>
                    <a:pt x="31032" y="86177"/>
                    <a:pt x="37668" y="88411"/>
                    <a:pt x="41121" y="85025"/>
                  </a:cubicBezTo>
                  <a:cubicBezTo>
                    <a:pt x="44575" y="81640"/>
                    <a:pt x="41325" y="86989"/>
                    <a:pt x="46809" y="86989"/>
                  </a:cubicBezTo>
                  <a:cubicBezTo>
                    <a:pt x="52294" y="86989"/>
                    <a:pt x="54326" y="81369"/>
                    <a:pt x="58524" y="80421"/>
                  </a:cubicBezTo>
                  <a:cubicBezTo>
                    <a:pt x="62722" y="79473"/>
                    <a:pt x="63399" y="71889"/>
                    <a:pt x="61097" y="69993"/>
                  </a:cubicBezTo>
                  <a:cubicBezTo>
                    <a:pt x="58795" y="68097"/>
                    <a:pt x="57305" y="63966"/>
                    <a:pt x="61571" y="63154"/>
                  </a:cubicBezTo>
                  <a:cubicBezTo>
                    <a:pt x="65566" y="62477"/>
                    <a:pt x="75859" y="64982"/>
                    <a:pt x="76942" y="67420"/>
                  </a:cubicBezTo>
                  <a:cubicBezTo>
                    <a:pt x="81276" y="67420"/>
                    <a:pt x="85813" y="67420"/>
                    <a:pt x="85339" y="65050"/>
                  </a:cubicBezTo>
                  <a:cubicBezTo>
                    <a:pt x="84594" y="61258"/>
                    <a:pt x="71728" y="63966"/>
                    <a:pt x="70780" y="63357"/>
                  </a:cubicBezTo>
                  <a:cubicBezTo>
                    <a:pt x="69832" y="62815"/>
                    <a:pt x="74031" y="63154"/>
                    <a:pt x="77484" y="62612"/>
                  </a:cubicBezTo>
                  <a:cubicBezTo>
                    <a:pt x="80937" y="62070"/>
                    <a:pt x="83917" y="58752"/>
                    <a:pt x="85610" y="59836"/>
                  </a:cubicBezTo>
                  <a:cubicBezTo>
                    <a:pt x="87303" y="60987"/>
                    <a:pt x="92314" y="63222"/>
                    <a:pt x="94548" y="60784"/>
                  </a:cubicBezTo>
                  <a:cubicBezTo>
                    <a:pt x="96850" y="58346"/>
                    <a:pt x="98002" y="49543"/>
                    <a:pt x="96241" y="48053"/>
                  </a:cubicBezTo>
                  <a:cubicBezTo>
                    <a:pt x="94548" y="46564"/>
                    <a:pt x="88725" y="47241"/>
                    <a:pt x="92178" y="45006"/>
                  </a:cubicBezTo>
                  <a:cubicBezTo>
                    <a:pt x="95631" y="42772"/>
                    <a:pt x="97798" y="50762"/>
                    <a:pt x="100101" y="50762"/>
                  </a:cubicBezTo>
                  <a:cubicBezTo>
                    <a:pt x="102403" y="50762"/>
                    <a:pt x="105112" y="31057"/>
                    <a:pt x="102064" y="30312"/>
                  </a:cubicBezTo>
                  <a:cubicBezTo>
                    <a:pt x="99017" y="29567"/>
                    <a:pt x="95767" y="33766"/>
                    <a:pt x="92923" y="35662"/>
                  </a:cubicBezTo>
                  <a:cubicBezTo>
                    <a:pt x="90079" y="37558"/>
                    <a:pt x="79786" y="48053"/>
                    <a:pt x="77484" y="45751"/>
                  </a:cubicBezTo>
                  <a:cubicBezTo>
                    <a:pt x="75182" y="43517"/>
                    <a:pt x="87506" y="31463"/>
                    <a:pt x="85813" y="28619"/>
                  </a:cubicBezTo>
                  <a:cubicBezTo>
                    <a:pt x="85542" y="28213"/>
                    <a:pt x="85136" y="27604"/>
                    <a:pt x="84594" y="26926"/>
                  </a:cubicBezTo>
                  <a:cubicBezTo>
                    <a:pt x="88522" y="26926"/>
                    <a:pt x="93668" y="25301"/>
                    <a:pt x="96444" y="24692"/>
                  </a:cubicBezTo>
                  <a:cubicBezTo>
                    <a:pt x="100642" y="23744"/>
                    <a:pt x="102403" y="17853"/>
                    <a:pt x="103757" y="18394"/>
                  </a:cubicBezTo>
                  <a:cubicBezTo>
                    <a:pt x="105112" y="18936"/>
                    <a:pt x="105247" y="21306"/>
                    <a:pt x="106940" y="19952"/>
                  </a:cubicBezTo>
                  <a:cubicBezTo>
                    <a:pt x="108633" y="18665"/>
                    <a:pt x="113847" y="18868"/>
                    <a:pt x="115743" y="19072"/>
                  </a:cubicBezTo>
                  <a:cubicBezTo>
                    <a:pt x="117706" y="19275"/>
                    <a:pt x="115133" y="14467"/>
                    <a:pt x="116420" y="12774"/>
                  </a:cubicBezTo>
                  <a:cubicBezTo>
                    <a:pt x="117300" y="11691"/>
                    <a:pt x="118384" y="13519"/>
                    <a:pt x="118384" y="15009"/>
                  </a:cubicBezTo>
                  <a:cubicBezTo>
                    <a:pt x="119128" y="14602"/>
                    <a:pt x="119873" y="14264"/>
                    <a:pt x="120347" y="13858"/>
                  </a:cubicBezTo>
                  <a:cubicBezTo>
                    <a:pt x="121837" y="12706"/>
                    <a:pt x="130030" y="12706"/>
                    <a:pt x="131926" y="8373"/>
                  </a:cubicBezTo>
                  <a:cubicBezTo>
                    <a:pt x="134093" y="4107"/>
                    <a:pt x="119670" y="7560"/>
                    <a:pt x="116149" y="7696"/>
                  </a:cubicBezTo>
                  <a:close/>
                  <a:moveTo>
                    <a:pt x="19385" y="85161"/>
                  </a:moveTo>
                  <a:cubicBezTo>
                    <a:pt x="21484" y="85838"/>
                    <a:pt x="17354" y="86922"/>
                    <a:pt x="16338" y="88073"/>
                  </a:cubicBezTo>
                  <a:cubicBezTo>
                    <a:pt x="15932" y="86786"/>
                    <a:pt x="15525" y="85770"/>
                    <a:pt x="15458" y="85432"/>
                  </a:cubicBezTo>
                  <a:cubicBezTo>
                    <a:pt x="15051" y="84281"/>
                    <a:pt x="14780" y="84687"/>
                    <a:pt x="15390" y="82249"/>
                  </a:cubicBezTo>
                  <a:cubicBezTo>
                    <a:pt x="15932" y="79811"/>
                    <a:pt x="20130" y="76629"/>
                    <a:pt x="21281" y="78525"/>
                  </a:cubicBezTo>
                  <a:cubicBezTo>
                    <a:pt x="22432" y="80421"/>
                    <a:pt x="16880" y="84416"/>
                    <a:pt x="19385" y="85161"/>
                  </a:cubicBezTo>
                  <a:close/>
                  <a:moveTo>
                    <a:pt x="44642" y="50559"/>
                  </a:moveTo>
                  <a:cubicBezTo>
                    <a:pt x="43153" y="52455"/>
                    <a:pt x="39970" y="62206"/>
                    <a:pt x="38616" y="55976"/>
                  </a:cubicBezTo>
                  <a:cubicBezTo>
                    <a:pt x="38006" y="53132"/>
                    <a:pt x="39767" y="49069"/>
                    <a:pt x="41460" y="45480"/>
                  </a:cubicBezTo>
                  <a:cubicBezTo>
                    <a:pt x="42814" y="47647"/>
                    <a:pt x="45794" y="49137"/>
                    <a:pt x="44642" y="50559"/>
                  </a:cubicBezTo>
                  <a:close/>
                  <a:moveTo>
                    <a:pt x="43424" y="41417"/>
                  </a:moveTo>
                  <a:cubicBezTo>
                    <a:pt x="43898" y="40402"/>
                    <a:pt x="44101" y="39657"/>
                    <a:pt x="44236" y="38980"/>
                  </a:cubicBezTo>
                  <a:cubicBezTo>
                    <a:pt x="47283" y="39860"/>
                    <a:pt x="51075" y="38302"/>
                    <a:pt x="50940" y="39928"/>
                  </a:cubicBezTo>
                  <a:cubicBezTo>
                    <a:pt x="50805" y="41485"/>
                    <a:pt x="46335" y="40808"/>
                    <a:pt x="43424" y="41417"/>
                  </a:cubicBezTo>
                  <a:close/>
                  <a:moveTo>
                    <a:pt x="67124" y="50356"/>
                  </a:moveTo>
                  <a:cubicBezTo>
                    <a:pt x="66311" y="50491"/>
                    <a:pt x="66988" y="49408"/>
                    <a:pt x="68139" y="47850"/>
                  </a:cubicBezTo>
                  <a:cubicBezTo>
                    <a:pt x="67936" y="49272"/>
                    <a:pt x="67665" y="50288"/>
                    <a:pt x="67124" y="5035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 198">
              <a:extLst>
                <a:ext uri="{FF2B5EF4-FFF2-40B4-BE49-F238E27FC236}">
                  <a16:creationId xmlns:a16="http://schemas.microsoft.com/office/drawing/2014/main" id="{84494E40-AD6C-A2DA-D120-1D6EFC9C43D2}"/>
                </a:ext>
              </a:extLst>
            </p:cNvPr>
            <p:cNvSpPr/>
            <p:nvPr/>
          </p:nvSpPr>
          <p:spPr bwMode="ltGray">
            <a:xfrm>
              <a:off x="7735920" y="3283501"/>
              <a:ext cx="1713" cy="7719"/>
            </a:xfrm>
            <a:custGeom>
              <a:avLst/>
              <a:gdLst>
                <a:gd name="connsiteX0" fmla="*/ 1693 w 1713"/>
                <a:gd name="connsiteY0" fmla="*/ 3589 h 7719"/>
                <a:gd name="connsiteX1" fmla="*/ 0 w 1713"/>
                <a:gd name="connsiteY1" fmla="*/ 0 h 7719"/>
                <a:gd name="connsiteX2" fmla="*/ 677 w 1713"/>
                <a:gd name="connsiteY2" fmla="*/ 7719 h 7719"/>
                <a:gd name="connsiteX3" fmla="*/ 1693 w 1713"/>
                <a:gd name="connsiteY3" fmla="*/ 3589 h 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3" h="7719">
                  <a:moveTo>
                    <a:pt x="1693" y="3589"/>
                  </a:moveTo>
                  <a:cubicBezTo>
                    <a:pt x="1625" y="2709"/>
                    <a:pt x="948" y="1422"/>
                    <a:pt x="0" y="0"/>
                  </a:cubicBezTo>
                  <a:cubicBezTo>
                    <a:pt x="406" y="2709"/>
                    <a:pt x="948" y="5688"/>
                    <a:pt x="677" y="7719"/>
                  </a:cubicBezTo>
                  <a:cubicBezTo>
                    <a:pt x="1287" y="6501"/>
                    <a:pt x="1828" y="5011"/>
                    <a:pt x="1693" y="358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FCF961C9-37FE-7DD6-F0C9-9120C7645A97}"/>
                </a:ext>
              </a:extLst>
            </p:cNvPr>
            <p:cNvSpPr/>
            <p:nvPr/>
          </p:nvSpPr>
          <p:spPr bwMode="ltGray">
            <a:xfrm>
              <a:off x="7730253" y="3272437"/>
              <a:ext cx="6004" cy="10995"/>
            </a:xfrm>
            <a:custGeom>
              <a:avLst/>
              <a:gdLst>
                <a:gd name="connsiteX0" fmla="*/ 3973 w 6004"/>
                <a:gd name="connsiteY0" fmla="*/ 2532 h 10995"/>
                <a:gd name="connsiteX1" fmla="*/ 588 w 6004"/>
                <a:gd name="connsiteY1" fmla="*/ 26 h 10995"/>
                <a:gd name="connsiteX2" fmla="*/ 5666 w 6004"/>
                <a:gd name="connsiteY2" fmla="*/ 10996 h 10995"/>
                <a:gd name="connsiteX3" fmla="*/ 5666 w 6004"/>
                <a:gd name="connsiteY3" fmla="*/ 5308 h 10995"/>
                <a:gd name="connsiteX4" fmla="*/ 6005 w 6004"/>
                <a:gd name="connsiteY4" fmla="*/ 5240 h 10995"/>
                <a:gd name="connsiteX5" fmla="*/ 3973 w 6004"/>
                <a:gd name="connsiteY5" fmla="*/ 2532 h 10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04" h="10995">
                  <a:moveTo>
                    <a:pt x="3973" y="2532"/>
                  </a:moveTo>
                  <a:cubicBezTo>
                    <a:pt x="3635" y="2735"/>
                    <a:pt x="1062" y="-312"/>
                    <a:pt x="588" y="26"/>
                  </a:cubicBezTo>
                  <a:cubicBezTo>
                    <a:pt x="-1647" y="1448"/>
                    <a:pt x="3025" y="6866"/>
                    <a:pt x="5666" y="10996"/>
                  </a:cubicBezTo>
                  <a:cubicBezTo>
                    <a:pt x="5260" y="8423"/>
                    <a:pt x="4989" y="6121"/>
                    <a:pt x="5666" y="5308"/>
                  </a:cubicBezTo>
                  <a:cubicBezTo>
                    <a:pt x="5734" y="5240"/>
                    <a:pt x="5869" y="5240"/>
                    <a:pt x="6005" y="5240"/>
                  </a:cubicBezTo>
                  <a:cubicBezTo>
                    <a:pt x="5395" y="3344"/>
                    <a:pt x="4989" y="1922"/>
                    <a:pt x="3973" y="253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447D7BE4-18DB-0B40-CD01-E821EA6DC8E3}"/>
                </a:ext>
              </a:extLst>
            </p:cNvPr>
            <p:cNvSpPr/>
            <p:nvPr/>
          </p:nvSpPr>
          <p:spPr bwMode="ltGray">
            <a:xfrm>
              <a:off x="7735021" y="3291153"/>
              <a:ext cx="1575" cy="2606"/>
            </a:xfrm>
            <a:custGeom>
              <a:avLst/>
              <a:gdLst>
                <a:gd name="connsiteX0" fmla="*/ 830 w 1575"/>
                <a:gd name="connsiteY0" fmla="*/ 1964 h 2606"/>
                <a:gd name="connsiteX1" fmla="*/ 1575 w 1575"/>
                <a:gd name="connsiteY1" fmla="*/ 0 h 2606"/>
                <a:gd name="connsiteX2" fmla="*/ 830 w 1575"/>
                <a:gd name="connsiteY2" fmla="*/ 1964 h 2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5" h="2606">
                  <a:moveTo>
                    <a:pt x="830" y="1964"/>
                  </a:moveTo>
                  <a:cubicBezTo>
                    <a:pt x="1304" y="1557"/>
                    <a:pt x="1508" y="880"/>
                    <a:pt x="1575" y="0"/>
                  </a:cubicBezTo>
                  <a:cubicBezTo>
                    <a:pt x="492" y="2167"/>
                    <a:pt x="-930" y="3453"/>
                    <a:pt x="830" y="196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2F347905-EFB6-658A-4CBD-95695A4AC3C3}"/>
                </a:ext>
              </a:extLst>
            </p:cNvPr>
            <p:cNvSpPr/>
            <p:nvPr/>
          </p:nvSpPr>
          <p:spPr bwMode="ltGray">
            <a:xfrm>
              <a:off x="7736258" y="3277585"/>
              <a:ext cx="5924" cy="6654"/>
            </a:xfrm>
            <a:custGeom>
              <a:avLst/>
              <a:gdLst>
                <a:gd name="connsiteX0" fmla="*/ 0 w 5924"/>
                <a:gd name="connsiteY0" fmla="*/ 93 h 6654"/>
                <a:gd name="connsiteX1" fmla="*/ 4401 w 5924"/>
                <a:gd name="connsiteY1" fmla="*/ 6526 h 6654"/>
                <a:gd name="connsiteX2" fmla="*/ 0 w 5924"/>
                <a:gd name="connsiteY2" fmla="*/ 93 h 6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24" h="6654">
                  <a:moveTo>
                    <a:pt x="0" y="93"/>
                  </a:moveTo>
                  <a:cubicBezTo>
                    <a:pt x="745" y="2530"/>
                    <a:pt x="1761" y="5781"/>
                    <a:pt x="4401" y="6526"/>
                  </a:cubicBezTo>
                  <a:cubicBezTo>
                    <a:pt x="8938" y="7812"/>
                    <a:pt x="2099" y="-991"/>
                    <a:pt x="0" y="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09B082E2-C781-A227-228E-31B61F502907}"/>
                </a:ext>
              </a:extLst>
            </p:cNvPr>
            <p:cNvSpPr/>
            <p:nvPr/>
          </p:nvSpPr>
          <p:spPr bwMode="ltGray">
            <a:xfrm>
              <a:off x="7760771" y="3264541"/>
              <a:ext cx="4672" cy="8047"/>
            </a:xfrm>
            <a:custGeom>
              <a:avLst/>
              <a:gdLst>
                <a:gd name="connsiteX0" fmla="*/ 1287 w 4672"/>
                <a:gd name="connsiteY0" fmla="*/ 68 h 8047"/>
                <a:gd name="connsiteX1" fmla="*/ 1016 w 4672"/>
                <a:gd name="connsiteY1" fmla="*/ 0 h 8047"/>
                <a:gd name="connsiteX2" fmla="*/ 1761 w 4672"/>
                <a:gd name="connsiteY2" fmla="*/ 3521 h 8047"/>
                <a:gd name="connsiteX3" fmla="*/ 1287 w 4672"/>
                <a:gd name="connsiteY3" fmla="*/ 3927 h 8047"/>
                <a:gd name="connsiteX4" fmla="*/ 677 w 4672"/>
                <a:gd name="connsiteY4" fmla="*/ 4875 h 8047"/>
                <a:gd name="connsiteX5" fmla="*/ 0 w 4672"/>
                <a:gd name="connsiteY5" fmla="*/ 4672 h 8047"/>
                <a:gd name="connsiteX6" fmla="*/ 3386 w 4672"/>
                <a:gd name="connsiteY6" fmla="*/ 7855 h 8047"/>
                <a:gd name="connsiteX7" fmla="*/ 4672 w 4672"/>
                <a:gd name="connsiteY7" fmla="*/ 2370 h 8047"/>
                <a:gd name="connsiteX8" fmla="*/ 2505 w 4672"/>
                <a:gd name="connsiteY8" fmla="*/ 3047 h 8047"/>
                <a:gd name="connsiteX9" fmla="*/ 1287 w 4672"/>
                <a:gd name="connsiteY9" fmla="*/ 68 h 8047"/>
                <a:gd name="connsiteX10" fmla="*/ 1693 w 4672"/>
                <a:gd name="connsiteY10" fmla="*/ 5011 h 8047"/>
                <a:gd name="connsiteX11" fmla="*/ 813 w 4672"/>
                <a:gd name="connsiteY11" fmla="*/ 4943 h 8047"/>
                <a:gd name="connsiteX12" fmla="*/ 1828 w 4672"/>
                <a:gd name="connsiteY12" fmla="*/ 4063 h 8047"/>
                <a:gd name="connsiteX13" fmla="*/ 1693 w 4672"/>
                <a:gd name="connsiteY13" fmla="*/ 5011 h 8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72" h="8047">
                  <a:moveTo>
                    <a:pt x="1287" y="68"/>
                  </a:moveTo>
                  <a:cubicBezTo>
                    <a:pt x="1151" y="0"/>
                    <a:pt x="1151" y="68"/>
                    <a:pt x="1016" y="0"/>
                  </a:cubicBezTo>
                  <a:cubicBezTo>
                    <a:pt x="1422" y="1422"/>
                    <a:pt x="1693" y="2641"/>
                    <a:pt x="1761" y="3521"/>
                  </a:cubicBezTo>
                  <a:cubicBezTo>
                    <a:pt x="1625" y="3656"/>
                    <a:pt x="1422" y="3724"/>
                    <a:pt x="1287" y="3927"/>
                  </a:cubicBezTo>
                  <a:cubicBezTo>
                    <a:pt x="677" y="4605"/>
                    <a:pt x="609" y="4808"/>
                    <a:pt x="677" y="4875"/>
                  </a:cubicBezTo>
                  <a:cubicBezTo>
                    <a:pt x="474" y="4808"/>
                    <a:pt x="203" y="4740"/>
                    <a:pt x="0" y="4672"/>
                  </a:cubicBezTo>
                  <a:cubicBezTo>
                    <a:pt x="813" y="6771"/>
                    <a:pt x="2167" y="8667"/>
                    <a:pt x="3386" y="7855"/>
                  </a:cubicBezTo>
                  <a:cubicBezTo>
                    <a:pt x="4672" y="6907"/>
                    <a:pt x="4672" y="4740"/>
                    <a:pt x="4672" y="2370"/>
                  </a:cubicBezTo>
                  <a:cubicBezTo>
                    <a:pt x="3927" y="2505"/>
                    <a:pt x="3183" y="2709"/>
                    <a:pt x="2505" y="3047"/>
                  </a:cubicBezTo>
                  <a:cubicBezTo>
                    <a:pt x="2912" y="2031"/>
                    <a:pt x="2912" y="813"/>
                    <a:pt x="1287" y="68"/>
                  </a:cubicBezTo>
                  <a:close/>
                  <a:moveTo>
                    <a:pt x="1693" y="5011"/>
                  </a:moveTo>
                  <a:cubicBezTo>
                    <a:pt x="1557" y="5079"/>
                    <a:pt x="1219" y="5011"/>
                    <a:pt x="813" y="4943"/>
                  </a:cubicBezTo>
                  <a:cubicBezTo>
                    <a:pt x="1016" y="4808"/>
                    <a:pt x="1422" y="4537"/>
                    <a:pt x="1828" y="4063"/>
                  </a:cubicBezTo>
                  <a:cubicBezTo>
                    <a:pt x="1828" y="4469"/>
                    <a:pt x="1828" y="4875"/>
                    <a:pt x="1693" y="501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 203">
              <a:extLst>
                <a:ext uri="{FF2B5EF4-FFF2-40B4-BE49-F238E27FC236}">
                  <a16:creationId xmlns:a16="http://schemas.microsoft.com/office/drawing/2014/main" id="{00EA8896-BE94-ED58-8006-575769CE7060}"/>
                </a:ext>
              </a:extLst>
            </p:cNvPr>
            <p:cNvSpPr/>
            <p:nvPr/>
          </p:nvSpPr>
          <p:spPr bwMode="ltGray">
            <a:xfrm>
              <a:off x="7813405" y="3238064"/>
              <a:ext cx="7441" cy="2093"/>
            </a:xfrm>
            <a:custGeom>
              <a:avLst/>
              <a:gdLst>
                <a:gd name="connsiteX0" fmla="*/ 7428 w 7441"/>
                <a:gd name="connsiteY0" fmla="*/ 609 h 2093"/>
                <a:gd name="connsiteX1" fmla="*/ 7225 w 7441"/>
                <a:gd name="connsiteY1" fmla="*/ 0 h 2093"/>
                <a:gd name="connsiteX2" fmla="*/ 725 w 7441"/>
                <a:gd name="connsiteY2" fmla="*/ 474 h 2093"/>
                <a:gd name="connsiteX3" fmla="*/ 7428 w 7441"/>
                <a:gd name="connsiteY3" fmla="*/ 609 h 2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41" h="2093">
                  <a:moveTo>
                    <a:pt x="7428" y="609"/>
                  </a:moveTo>
                  <a:cubicBezTo>
                    <a:pt x="7496" y="406"/>
                    <a:pt x="7293" y="203"/>
                    <a:pt x="7225" y="0"/>
                  </a:cubicBezTo>
                  <a:cubicBezTo>
                    <a:pt x="4584" y="0"/>
                    <a:pt x="2011" y="0"/>
                    <a:pt x="725" y="474"/>
                  </a:cubicBezTo>
                  <a:cubicBezTo>
                    <a:pt x="-2661" y="1828"/>
                    <a:pt x="6887" y="3250"/>
                    <a:pt x="7428" y="6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 204">
              <a:extLst>
                <a:ext uri="{FF2B5EF4-FFF2-40B4-BE49-F238E27FC236}">
                  <a16:creationId xmlns:a16="http://schemas.microsoft.com/office/drawing/2014/main" id="{2E8B6850-C2E0-3D3B-DD46-4F0073823882}"/>
                </a:ext>
              </a:extLst>
            </p:cNvPr>
            <p:cNvSpPr/>
            <p:nvPr/>
          </p:nvSpPr>
          <p:spPr bwMode="ltGray">
            <a:xfrm>
              <a:off x="7677819" y="3320955"/>
              <a:ext cx="5389" cy="14688"/>
            </a:xfrm>
            <a:custGeom>
              <a:avLst/>
              <a:gdLst>
                <a:gd name="connsiteX0" fmla="*/ 678 w 5389"/>
                <a:gd name="connsiteY0" fmla="*/ 195 h 14688"/>
                <a:gd name="connsiteX1" fmla="*/ 3590 w 5389"/>
                <a:gd name="connsiteY1" fmla="*/ 14686 h 14688"/>
                <a:gd name="connsiteX2" fmla="*/ 4944 w 5389"/>
                <a:gd name="connsiteY2" fmla="*/ 6154 h 14688"/>
                <a:gd name="connsiteX3" fmla="*/ 678 w 5389"/>
                <a:gd name="connsiteY3" fmla="*/ 195 h 1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89" h="14688">
                  <a:moveTo>
                    <a:pt x="678" y="195"/>
                  </a:moveTo>
                  <a:cubicBezTo>
                    <a:pt x="-947" y="5883"/>
                    <a:pt x="475" y="14551"/>
                    <a:pt x="3590" y="14686"/>
                  </a:cubicBezTo>
                  <a:cubicBezTo>
                    <a:pt x="6231" y="14822"/>
                    <a:pt x="5283" y="9472"/>
                    <a:pt x="4944" y="6154"/>
                  </a:cubicBezTo>
                  <a:cubicBezTo>
                    <a:pt x="2236" y="4326"/>
                    <a:pt x="1017" y="-1091"/>
                    <a:pt x="678" y="19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 205">
              <a:extLst>
                <a:ext uri="{FF2B5EF4-FFF2-40B4-BE49-F238E27FC236}">
                  <a16:creationId xmlns:a16="http://schemas.microsoft.com/office/drawing/2014/main" id="{EEDC1B26-B172-A49E-CDB6-2317DF63D931}"/>
                </a:ext>
              </a:extLst>
            </p:cNvPr>
            <p:cNvSpPr/>
            <p:nvPr/>
          </p:nvSpPr>
          <p:spPr bwMode="ltGray">
            <a:xfrm>
              <a:off x="7682628" y="3324687"/>
              <a:ext cx="3114" cy="2969"/>
            </a:xfrm>
            <a:custGeom>
              <a:avLst/>
              <a:gdLst>
                <a:gd name="connsiteX0" fmla="*/ 0 w 3114"/>
                <a:gd name="connsiteY0" fmla="*/ 797 h 2969"/>
                <a:gd name="connsiteX1" fmla="*/ 135 w 3114"/>
                <a:gd name="connsiteY1" fmla="*/ 2355 h 2969"/>
                <a:gd name="connsiteX2" fmla="*/ 1761 w 3114"/>
                <a:gd name="connsiteY2" fmla="*/ 2964 h 2969"/>
                <a:gd name="connsiteX3" fmla="*/ 0 w 3114"/>
                <a:gd name="connsiteY3" fmla="*/ 797 h 2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14" h="2969">
                  <a:moveTo>
                    <a:pt x="0" y="797"/>
                  </a:moveTo>
                  <a:cubicBezTo>
                    <a:pt x="0" y="1204"/>
                    <a:pt x="68" y="1745"/>
                    <a:pt x="135" y="2355"/>
                  </a:cubicBezTo>
                  <a:cubicBezTo>
                    <a:pt x="610" y="2693"/>
                    <a:pt x="1151" y="2964"/>
                    <a:pt x="1761" y="2964"/>
                  </a:cubicBezTo>
                  <a:cubicBezTo>
                    <a:pt x="5620" y="3167"/>
                    <a:pt x="0" y="-1911"/>
                    <a:pt x="0" y="79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940A317F-0D58-4451-C96C-07620D534252}"/>
                </a:ext>
              </a:extLst>
            </p:cNvPr>
            <p:cNvSpPr/>
            <p:nvPr/>
          </p:nvSpPr>
          <p:spPr bwMode="ltGray">
            <a:xfrm>
              <a:off x="7509664" y="3333902"/>
              <a:ext cx="26807" cy="29594"/>
            </a:xfrm>
            <a:custGeom>
              <a:avLst/>
              <a:gdLst>
                <a:gd name="connsiteX0" fmla="*/ 24128 w 26807"/>
                <a:gd name="connsiteY0" fmla="*/ 6953 h 29594"/>
                <a:gd name="connsiteX1" fmla="*/ 11601 w 26807"/>
                <a:gd name="connsiteY1" fmla="*/ 1468 h 29594"/>
                <a:gd name="connsiteX2" fmla="*/ 18034 w 26807"/>
                <a:gd name="connsiteY2" fmla="*/ 5667 h 29594"/>
                <a:gd name="connsiteX3" fmla="*/ 14851 w 26807"/>
                <a:gd name="connsiteY3" fmla="*/ 15756 h 29594"/>
                <a:gd name="connsiteX4" fmla="*/ 22 w 26807"/>
                <a:gd name="connsiteY4" fmla="*/ 20902 h 29594"/>
                <a:gd name="connsiteX5" fmla="*/ 20810 w 26807"/>
                <a:gd name="connsiteY5" fmla="*/ 28825 h 29594"/>
                <a:gd name="connsiteX6" fmla="*/ 20878 w 26807"/>
                <a:gd name="connsiteY6" fmla="*/ 25033 h 29594"/>
                <a:gd name="connsiteX7" fmla="*/ 26701 w 26807"/>
                <a:gd name="connsiteY7" fmla="*/ 10948 h 29594"/>
                <a:gd name="connsiteX8" fmla="*/ 24128 w 26807"/>
                <a:gd name="connsiteY8" fmla="*/ 6953 h 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807" h="29594">
                  <a:moveTo>
                    <a:pt x="24128" y="6953"/>
                  </a:moveTo>
                  <a:cubicBezTo>
                    <a:pt x="23112" y="5531"/>
                    <a:pt x="14038" y="-3475"/>
                    <a:pt x="11601" y="1468"/>
                  </a:cubicBezTo>
                  <a:cubicBezTo>
                    <a:pt x="11398" y="1875"/>
                    <a:pt x="18305" y="5328"/>
                    <a:pt x="18034" y="5667"/>
                  </a:cubicBezTo>
                  <a:cubicBezTo>
                    <a:pt x="15664" y="8917"/>
                    <a:pt x="17560" y="13995"/>
                    <a:pt x="14851" y="15756"/>
                  </a:cubicBezTo>
                  <a:cubicBezTo>
                    <a:pt x="11872" y="17720"/>
                    <a:pt x="-588" y="18397"/>
                    <a:pt x="22" y="20902"/>
                  </a:cubicBezTo>
                  <a:cubicBezTo>
                    <a:pt x="563" y="23475"/>
                    <a:pt x="18575" y="32211"/>
                    <a:pt x="20810" y="28825"/>
                  </a:cubicBezTo>
                  <a:cubicBezTo>
                    <a:pt x="23112" y="25439"/>
                    <a:pt x="18169" y="25913"/>
                    <a:pt x="20878" y="25033"/>
                  </a:cubicBezTo>
                  <a:cubicBezTo>
                    <a:pt x="23586" y="24153"/>
                    <a:pt x="26092" y="13928"/>
                    <a:pt x="26701" y="10948"/>
                  </a:cubicBezTo>
                  <a:cubicBezTo>
                    <a:pt x="27311" y="7969"/>
                    <a:pt x="25144" y="8375"/>
                    <a:pt x="24128" y="695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44DF8885-6247-E785-C1C4-2B828712618E}"/>
                </a:ext>
              </a:extLst>
            </p:cNvPr>
            <p:cNvSpPr/>
            <p:nvPr/>
          </p:nvSpPr>
          <p:spPr bwMode="ltGray">
            <a:xfrm>
              <a:off x="7434861" y="3331375"/>
              <a:ext cx="6365" cy="4268"/>
            </a:xfrm>
            <a:custGeom>
              <a:avLst/>
              <a:gdLst>
                <a:gd name="connsiteX0" fmla="*/ 3927 w 6365"/>
                <a:gd name="connsiteY0" fmla="*/ 1422 h 4268"/>
                <a:gd name="connsiteX1" fmla="*/ 0 w 6365"/>
                <a:gd name="connsiteY1" fmla="*/ 0 h 4268"/>
                <a:gd name="connsiteX2" fmla="*/ 4943 w 6365"/>
                <a:gd name="connsiteY2" fmla="*/ 4266 h 4268"/>
                <a:gd name="connsiteX3" fmla="*/ 6365 w 6365"/>
                <a:gd name="connsiteY3" fmla="*/ 1422 h 4268"/>
                <a:gd name="connsiteX4" fmla="*/ 3927 w 6365"/>
                <a:gd name="connsiteY4" fmla="*/ 1422 h 4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5" h="4268">
                  <a:moveTo>
                    <a:pt x="3927" y="1422"/>
                  </a:moveTo>
                  <a:cubicBezTo>
                    <a:pt x="3047" y="1016"/>
                    <a:pt x="1490" y="338"/>
                    <a:pt x="0" y="0"/>
                  </a:cubicBezTo>
                  <a:cubicBezTo>
                    <a:pt x="1964" y="2370"/>
                    <a:pt x="3792" y="4198"/>
                    <a:pt x="4943" y="4266"/>
                  </a:cubicBezTo>
                  <a:cubicBezTo>
                    <a:pt x="6094" y="4334"/>
                    <a:pt x="6365" y="3115"/>
                    <a:pt x="6365" y="1422"/>
                  </a:cubicBezTo>
                  <a:cubicBezTo>
                    <a:pt x="5417" y="1625"/>
                    <a:pt x="4537" y="1760"/>
                    <a:pt x="3927" y="142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49949859-B917-ECC5-A19C-EE625462ED76}"/>
                </a:ext>
              </a:extLst>
            </p:cNvPr>
            <p:cNvSpPr/>
            <p:nvPr/>
          </p:nvSpPr>
          <p:spPr bwMode="ltGray">
            <a:xfrm>
              <a:off x="7431608" y="3331917"/>
              <a:ext cx="4614" cy="13746"/>
            </a:xfrm>
            <a:custGeom>
              <a:avLst/>
              <a:gdLst>
                <a:gd name="connsiteX0" fmla="*/ 1966 w 4614"/>
                <a:gd name="connsiteY0" fmla="*/ 13746 h 13746"/>
                <a:gd name="connsiteX1" fmla="*/ 4607 w 4614"/>
                <a:gd name="connsiteY1" fmla="*/ 6839 h 13746"/>
                <a:gd name="connsiteX2" fmla="*/ 273 w 4614"/>
                <a:gd name="connsiteY2" fmla="*/ 0 h 13746"/>
                <a:gd name="connsiteX3" fmla="*/ 2 w 4614"/>
                <a:gd name="connsiteY3" fmla="*/ 1083 h 13746"/>
                <a:gd name="connsiteX4" fmla="*/ 1966 w 4614"/>
                <a:gd name="connsiteY4" fmla="*/ 13746 h 1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4" h="13746">
                  <a:moveTo>
                    <a:pt x="1966" y="13746"/>
                  </a:moveTo>
                  <a:cubicBezTo>
                    <a:pt x="3185" y="11308"/>
                    <a:pt x="4742" y="8464"/>
                    <a:pt x="4607" y="6839"/>
                  </a:cubicBezTo>
                  <a:cubicBezTo>
                    <a:pt x="4471" y="5688"/>
                    <a:pt x="2575" y="3047"/>
                    <a:pt x="273" y="0"/>
                  </a:cubicBezTo>
                  <a:cubicBezTo>
                    <a:pt x="70" y="271"/>
                    <a:pt x="2" y="609"/>
                    <a:pt x="2" y="1083"/>
                  </a:cubicBezTo>
                  <a:cubicBezTo>
                    <a:pt x="-66" y="3386"/>
                    <a:pt x="1492" y="9480"/>
                    <a:pt x="1966" y="1374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 209">
              <a:extLst>
                <a:ext uri="{FF2B5EF4-FFF2-40B4-BE49-F238E27FC236}">
                  <a16:creationId xmlns:a16="http://schemas.microsoft.com/office/drawing/2014/main" id="{12DB85CF-71EF-953A-0E10-6BA6FA60AA44}"/>
                </a:ext>
              </a:extLst>
            </p:cNvPr>
            <p:cNvSpPr/>
            <p:nvPr/>
          </p:nvSpPr>
          <p:spPr bwMode="ltGray">
            <a:xfrm>
              <a:off x="7501809" y="3313117"/>
              <a:ext cx="8756" cy="6665"/>
            </a:xfrm>
            <a:custGeom>
              <a:avLst/>
              <a:gdLst>
                <a:gd name="connsiteX0" fmla="*/ 4084 w 8756"/>
                <a:gd name="connsiteY0" fmla="*/ 381 h 6665"/>
                <a:gd name="connsiteX1" fmla="*/ 3813 w 8756"/>
                <a:gd name="connsiteY1" fmla="*/ 787 h 6665"/>
                <a:gd name="connsiteX2" fmla="*/ 3407 w 8756"/>
                <a:gd name="connsiteY2" fmla="*/ 652 h 6665"/>
                <a:gd name="connsiteX3" fmla="*/ 901 w 8756"/>
                <a:gd name="connsiteY3" fmla="*/ 6137 h 6665"/>
                <a:gd name="connsiteX4" fmla="*/ 8756 w 8756"/>
                <a:gd name="connsiteY4" fmla="*/ 3022 h 6665"/>
                <a:gd name="connsiteX5" fmla="*/ 4084 w 8756"/>
                <a:gd name="connsiteY5" fmla="*/ 381 h 6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56" h="6665">
                  <a:moveTo>
                    <a:pt x="4084" y="381"/>
                  </a:moveTo>
                  <a:cubicBezTo>
                    <a:pt x="3949" y="584"/>
                    <a:pt x="3881" y="652"/>
                    <a:pt x="3813" y="787"/>
                  </a:cubicBezTo>
                  <a:cubicBezTo>
                    <a:pt x="3678" y="720"/>
                    <a:pt x="3610" y="720"/>
                    <a:pt x="3407" y="652"/>
                  </a:cubicBezTo>
                  <a:cubicBezTo>
                    <a:pt x="834" y="245"/>
                    <a:pt x="-1266" y="8845"/>
                    <a:pt x="901" y="6137"/>
                  </a:cubicBezTo>
                  <a:cubicBezTo>
                    <a:pt x="2188" y="4579"/>
                    <a:pt x="5777" y="3767"/>
                    <a:pt x="8756" y="3022"/>
                  </a:cubicBezTo>
                  <a:cubicBezTo>
                    <a:pt x="6725" y="855"/>
                    <a:pt x="4964" y="-770"/>
                    <a:pt x="4084" y="38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 210">
              <a:extLst>
                <a:ext uri="{FF2B5EF4-FFF2-40B4-BE49-F238E27FC236}">
                  <a16:creationId xmlns:a16="http://schemas.microsoft.com/office/drawing/2014/main" id="{A11FCDD1-4192-F517-2D74-F0011E0CEFAA}"/>
                </a:ext>
              </a:extLst>
            </p:cNvPr>
            <p:cNvSpPr/>
            <p:nvPr/>
          </p:nvSpPr>
          <p:spPr bwMode="ltGray">
            <a:xfrm>
              <a:off x="7432031" y="3345663"/>
              <a:ext cx="1611" cy="4469"/>
            </a:xfrm>
            <a:custGeom>
              <a:avLst/>
              <a:gdLst>
                <a:gd name="connsiteX0" fmla="*/ 663 w 1611"/>
                <a:gd name="connsiteY0" fmla="*/ 4469 h 4469"/>
                <a:gd name="connsiteX1" fmla="*/ 1476 w 1611"/>
                <a:gd name="connsiteY1" fmla="*/ 0 h 4469"/>
                <a:gd name="connsiteX2" fmla="*/ 663 w 1611"/>
                <a:gd name="connsiteY2" fmla="*/ 4469 h 4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1" h="4469">
                  <a:moveTo>
                    <a:pt x="663" y="4469"/>
                  </a:moveTo>
                  <a:cubicBezTo>
                    <a:pt x="1679" y="4469"/>
                    <a:pt x="1746" y="2573"/>
                    <a:pt x="1476" y="0"/>
                  </a:cubicBezTo>
                  <a:cubicBezTo>
                    <a:pt x="257" y="2438"/>
                    <a:pt x="-691" y="4469"/>
                    <a:pt x="663" y="446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 211">
              <a:extLst>
                <a:ext uri="{FF2B5EF4-FFF2-40B4-BE49-F238E27FC236}">
                  <a16:creationId xmlns:a16="http://schemas.microsoft.com/office/drawing/2014/main" id="{350D81A5-35E5-A1D5-59AD-F413F6765519}"/>
                </a:ext>
              </a:extLst>
            </p:cNvPr>
            <p:cNvSpPr/>
            <p:nvPr/>
          </p:nvSpPr>
          <p:spPr bwMode="ltGray">
            <a:xfrm>
              <a:off x="7445153" y="3332120"/>
              <a:ext cx="1885" cy="472"/>
            </a:xfrm>
            <a:custGeom>
              <a:avLst/>
              <a:gdLst>
                <a:gd name="connsiteX0" fmla="*/ 1490 w 1885"/>
                <a:gd name="connsiteY0" fmla="*/ 203 h 472"/>
                <a:gd name="connsiteX1" fmla="*/ 0 w 1885"/>
                <a:gd name="connsiteY1" fmla="*/ 0 h 472"/>
                <a:gd name="connsiteX2" fmla="*/ 1490 w 1885"/>
                <a:gd name="connsiteY2" fmla="*/ 203 h 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5" h="472">
                  <a:moveTo>
                    <a:pt x="1490" y="203"/>
                  </a:moveTo>
                  <a:cubicBezTo>
                    <a:pt x="1083" y="0"/>
                    <a:pt x="542" y="0"/>
                    <a:pt x="0" y="0"/>
                  </a:cubicBezTo>
                  <a:cubicBezTo>
                    <a:pt x="1219" y="474"/>
                    <a:pt x="2573" y="677"/>
                    <a:pt x="1490" y="2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18A58BCE-B0E3-6EA4-8813-92351C03B3BE}"/>
                </a:ext>
              </a:extLst>
            </p:cNvPr>
            <p:cNvSpPr/>
            <p:nvPr/>
          </p:nvSpPr>
          <p:spPr bwMode="ltGray">
            <a:xfrm>
              <a:off x="7423636" y="3319166"/>
              <a:ext cx="11157" cy="12818"/>
            </a:xfrm>
            <a:custGeom>
              <a:avLst/>
              <a:gdLst>
                <a:gd name="connsiteX0" fmla="*/ 255 w 11157"/>
                <a:gd name="connsiteY0" fmla="*/ 88 h 12818"/>
                <a:gd name="connsiteX1" fmla="*/ 8178 w 11157"/>
                <a:gd name="connsiteY1" fmla="*/ 12819 h 12818"/>
                <a:gd name="connsiteX2" fmla="*/ 11157 w 11157"/>
                <a:gd name="connsiteY2" fmla="*/ 12277 h 12818"/>
                <a:gd name="connsiteX3" fmla="*/ 255 w 11157"/>
                <a:gd name="connsiteY3" fmla="*/ 88 h 1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57" h="12818">
                  <a:moveTo>
                    <a:pt x="255" y="88"/>
                  </a:moveTo>
                  <a:cubicBezTo>
                    <a:pt x="-1235" y="968"/>
                    <a:pt x="4115" y="7469"/>
                    <a:pt x="8178" y="12819"/>
                  </a:cubicBezTo>
                  <a:cubicBezTo>
                    <a:pt x="8719" y="12006"/>
                    <a:pt x="9870" y="11938"/>
                    <a:pt x="11157" y="12277"/>
                  </a:cubicBezTo>
                  <a:cubicBezTo>
                    <a:pt x="6959" y="7063"/>
                    <a:pt x="1812" y="-928"/>
                    <a:pt x="255" y="8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 213">
              <a:extLst>
                <a:ext uri="{FF2B5EF4-FFF2-40B4-BE49-F238E27FC236}">
                  <a16:creationId xmlns:a16="http://schemas.microsoft.com/office/drawing/2014/main" id="{5466AC1B-85F0-49F7-2064-F8481A007A5E}"/>
                </a:ext>
              </a:extLst>
            </p:cNvPr>
            <p:cNvSpPr/>
            <p:nvPr/>
          </p:nvSpPr>
          <p:spPr bwMode="ltGray">
            <a:xfrm>
              <a:off x="7358692" y="3323370"/>
              <a:ext cx="71128" cy="44159"/>
            </a:xfrm>
            <a:custGeom>
              <a:avLst/>
              <a:gdLst>
                <a:gd name="connsiteX0" fmla="*/ 70955 w 71128"/>
                <a:gd name="connsiteY0" fmla="*/ 19381 h 44159"/>
                <a:gd name="connsiteX1" fmla="*/ 65131 w 71128"/>
                <a:gd name="connsiteY1" fmla="*/ 5026 h 44159"/>
                <a:gd name="connsiteX2" fmla="*/ 42244 w 71128"/>
                <a:gd name="connsiteY2" fmla="*/ 760 h 44159"/>
                <a:gd name="connsiteX3" fmla="*/ 31071 w 71128"/>
                <a:gd name="connsiteY3" fmla="*/ 13219 h 44159"/>
                <a:gd name="connsiteX4" fmla="*/ 26331 w 71128"/>
                <a:gd name="connsiteY4" fmla="*/ 9969 h 44159"/>
                <a:gd name="connsiteX5" fmla="*/ 7980 w 71128"/>
                <a:gd name="connsiteY5" fmla="*/ 18772 h 44159"/>
                <a:gd name="connsiteX6" fmla="*/ 3173 w 71128"/>
                <a:gd name="connsiteY6" fmla="*/ 41253 h 44159"/>
                <a:gd name="connsiteX7" fmla="*/ 30191 w 71128"/>
                <a:gd name="connsiteY7" fmla="*/ 39831 h 44159"/>
                <a:gd name="connsiteX8" fmla="*/ 39874 w 71128"/>
                <a:gd name="connsiteY8" fmla="*/ 21751 h 44159"/>
                <a:gd name="connsiteX9" fmla="*/ 59240 w 71128"/>
                <a:gd name="connsiteY9" fmla="*/ 37190 h 44159"/>
                <a:gd name="connsiteX10" fmla="*/ 66079 w 71128"/>
                <a:gd name="connsiteY10" fmla="*/ 23105 h 44159"/>
                <a:gd name="connsiteX11" fmla="*/ 70955 w 71128"/>
                <a:gd name="connsiteY11" fmla="*/ 19381 h 44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128" h="44159">
                  <a:moveTo>
                    <a:pt x="70955" y="19381"/>
                  </a:moveTo>
                  <a:cubicBezTo>
                    <a:pt x="70413" y="13761"/>
                    <a:pt x="73663" y="9969"/>
                    <a:pt x="65131" y="5026"/>
                  </a:cubicBezTo>
                  <a:cubicBezTo>
                    <a:pt x="56599" y="83"/>
                    <a:pt x="46239" y="-933"/>
                    <a:pt x="42244" y="760"/>
                  </a:cubicBezTo>
                  <a:cubicBezTo>
                    <a:pt x="38249" y="2453"/>
                    <a:pt x="35608" y="15521"/>
                    <a:pt x="31071" y="13219"/>
                  </a:cubicBezTo>
                  <a:cubicBezTo>
                    <a:pt x="26534" y="10985"/>
                    <a:pt x="28092" y="6583"/>
                    <a:pt x="26331" y="9969"/>
                  </a:cubicBezTo>
                  <a:cubicBezTo>
                    <a:pt x="22810" y="16740"/>
                    <a:pt x="15361" y="15725"/>
                    <a:pt x="7980" y="18772"/>
                  </a:cubicBezTo>
                  <a:cubicBezTo>
                    <a:pt x="599" y="21819"/>
                    <a:pt x="-3057" y="37258"/>
                    <a:pt x="3173" y="41253"/>
                  </a:cubicBezTo>
                  <a:cubicBezTo>
                    <a:pt x="9470" y="45180"/>
                    <a:pt x="26737" y="45519"/>
                    <a:pt x="30191" y="39831"/>
                  </a:cubicBezTo>
                  <a:cubicBezTo>
                    <a:pt x="33644" y="34211"/>
                    <a:pt x="33035" y="20058"/>
                    <a:pt x="39874" y="21751"/>
                  </a:cubicBezTo>
                  <a:cubicBezTo>
                    <a:pt x="46713" y="23444"/>
                    <a:pt x="53552" y="40508"/>
                    <a:pt x="59240" y="37190"/>
                  </a:cubicBezTo>
                  <a:cubicBezTo>
                    <a:pt x="64928" y="33804"/>
                    <a:pt x="60324" y="28117"/>
                    <a:pt x="66079" y="23105"/>
                  </a:cubicBezTo>
                  <a:cubicBezTo>
                    <a:pt x="70075" y="19381"/>
                    <a:pt x="71497" y="25069"/>
                    <a:pt x="70955" y="1938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71574AF0-EEFE-273A-442E-862DEA67E2DD}"/>
                </a:ext>
              </a:extLst>
            </p:cNvPr>
            <p:cNvSpPr/>
            <p:nvPr/>
          </p:nvSpPr>
          <p:spPr bwMode="ltGray">
            <a:xfrm>
              <a:off x="7420457" y="3358308"/>
              <a:ext cx="25010" cy="9971"/>
            </a:xfrm>
            <a:custGeom>
              <a:avLst/>
              <a:gdLst>
                <a:gd name="connsiteX0" fmla="*/ 319 w 25010"/>
                <a:gd name="connsiteY0" fmla="*/ 1168 h 9971"/>
                <a:gd name="connsiteX1" fmla="*/ 9460 w 25010"/>
                <a:gd name="connsiteY1" fmla="*/ 8075 h 9971"/>
                <a:gd name="connsiteX2" fmla="*/ 9528 w 25010"/>
                <a:gd name="connsiteY2" fmla="*/ 9971 h 9971"/>
                <a:gd name="connsiteX3" fmla="*/ 10070 w 25010"/>
                <a:gd name="connsiteY3" fmla="*/ 9903 h 9971"/>
                <a:gd name="connsiteX4" fmla="*/ 24290 w 25010"/>
                <a:gd name="connsiteY4" fmla="*/ 4689 h 9971"/>
                <a:gd name="connsiteX5" fmla="*/ 319 w 25010"/>
                <a:gd name="connsiteY5" fmla="*/ 1168 h 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010" h="9971">
                  <a:moveTo>
                    <a:pt x="319" y="1168"/>
                  </a:moveTo>
                  <a:cubicBezTo>
                    <a:pt x="-1983" y="3945"/>
                    <a:pt x="8919" y="6382"/>
                    <a:pt x="9460" y="8075"/>
                  </a:cubicBezTo>
                  <a:cubicBezTo>
                    <a:pt x="9731" y="8955"/>
                    <a:pt x="9663" y="9565"/>
                    <a:pt x="9528" y="9971"/>
                  </a:cubicBezTo>
                  <a:cubicBezTo>
                    <a:pt x="9731" y="9971"/>
                    <a:pt x="9799" y="9903"/>
                    <a:pt x="10070" y="9903"/>
                  </a:cubicBezTo>
                  <a:cubicBezTo>
                    <a:pt x="15961" y="9497"/>
                    <a:pt x="28082" y="8481"/>
                    <a:pt x="24290" y="4689"/>
                  </a:cubicBezTo>
                  <a:cubicBezTo>
                    <a:pt x="20430" y="965"/>
                    <a:pt x="2621" y="-1608"/>
                    <a:pt x="319" y="116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75A4C078-DAEA-B22A-6FB1-3503AB039A3B}"/>
                </a:ext>
              </a:extLst>
            </p:cNvPr>
            <p:cNvSpPr/>
            <p:nvPr/>
          </p:nvSpPr>
          <p:spPr bwMode="ltGray">
            <a:xfrm>
              <a:off x="7428109" y="3368347"/>
              <a:ext cx="1876" cy="940"/>
            </a:xfrm>
            <a:custGeom>
              <a:avLst/>
              <a:gdLst>
                <a:gd name="connsiteX0" fmla="*/ 1876 w 1876"/>
                <a:gd name="connsiteY0" fmla="*/ 0 h 940"/>
                <a:gd name="connsiteX1" fmla="*/ 1876 w 1876"/>
                <a:gd name="connsiteY1" fmla="*/ 0 h 940"/>
                <a:gd name="connsiteX2" fmla="*/ 1876 w 1876"/>
                <a:gd name="connsiteY2" fmla="*/ 0 h 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76" h="940">
                  <a:moveTo>
                    <a:pt x="1876" y="0"/>
                  </a:moveTo>
                  <a:cubicBezTo>
                    <a:pt x="-1984" y="406"/>
                    <a:pt x="1199" y="1896"/>
                    <a:pt x="1876" y="0"/>
                  </a:cubicBezTo>
                  <a:lnTo>
                    <a:pt x="1876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39C8AFCE-67F5-7D91-EAF1-05AE7DFB9A41}"/>
                </a:ext>
              </a:extLst>
            </p:cNvPr>
            <p:cNvSpPr/>
            <p:nvPr/>
          </p:nvSpPr>
          <p:spPr bwMode="ltGray">
            <a:xfrm>
              <a:off x="7447128" y="3339991"/>
              <a:ext cx="13395" cy="17318"/>
            </a:xfrm>
            <a:custGeom>
              <a:avLst/>
              <a:gdLst>
                <a:gd name="connsiteX0" fmla="*/ 1275 w 13395"/>
                <a:gd name="connsiteY0" fmla="*/ 1609 h 17318"/>
                <a:gd name="connsiteX1" fmla="*/ 4255 w 13395"/>
                <a:gd name="connsiteY1" fmla="*/ 17319 h 17318"/>
                <a:gd name="connsiteX2" fmla="*/ 13328 w 13395"/>
                <a:gd name="connsiteY2" fmla="*/ 3505 h 17318"/>
                <a:gd name="connsiteX3" fmla="*/ 1275 w 13395"/>
                <a:gd name="connsiteY3" fmla="*/ 1609 h 1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95" h="17318">
                  <a:moveTo>
                    <a:pt x="1275" y="1609"/>
                  </a:moveTo>
                  <a:cubicBezTo>
                    <a:pt x="-1230" y="5875"/>
                    <a:pt x="56" y="17319"/>
                    <a:pt x="4255" y="17319"/>
                  </a:cubicBezTo>
                  <a:cubicBezTo>
                    <a:pt x="8453" y="17319"/>
                    <a:pt x="14073" y="5401"/>
                    <a:pt x="13328" y="3505"/>
                  </a:cubicBezTo>
                  <a:cubicBezTo>
                    <a:pt x="12516" y="1677"/>
                    <a:pt x="3510" y="-2183"/>
                    <a:pt x="1275" y="16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F2477BD4-DD82-B02B-BD7F-EF42E94B5533}"/>
                </a:ext>
              </a:extLst>
            </p:cNvPr>
            <p:cNvSpPr/>
            <p:nvPr/>
          </p:nvSpPr>
          <p:spPr bwMode="ltGray">
            <a:xfrm>
              <a:off x="7494587" y="3324374"/>
              <a:ext cx="20256" cy="17807"/>
            </a:xfrm>
            <a:custGeom>
              <a:avLst/>
              <a:gdLst>
                <a:gd name="connsiteX0" fmla="*/ 16046 w 20256"/>
                <a:gd name="connsiteY0" fmla="*/ 17700 h 17807"/>
                <a:gd name="connsiteX1" fmla="*/ 20244 w 20256"/>
                <a:gd name="connsiteY1" fmla="*/ 5308 h 17807"/>
                <a:gd name="connsiteX2" fmla="*/ 16249 w 20256"/>
                <a:gd name="connsiteY2" fmla="*/ 771 h 17807"/>
                <a:gd name="connsiteX3" fmla="*/ 133 w 20256"/>
                <a:gd name="connsiteY3" fmla="*/ 3209 h 17807"/>
                <a:gd name="connsiteX4" fmla="*/ 16046 w 20256"/>
                <a:gd name="connsiteY4" fmla="*/ 17700 h 17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56" h="17807">
                  <a:moveTo>
                    <a:pt x="16046" y="17700"/>
                  </a:moveTo>
                  <a:cubicBezTo>
                    <a:pt x="18687" y="16481"/>
                    <a:pt x="20109" y="7137"/>
                    <a:pt x="20244" y="5308"/>
                  </a:cubicBezTo>
                  <a:cubicBezTo>
                    <a:pt x="20380" y="3412"/>
                    <a:pt x="19432" y="-786"/>
                    <a:pt x="16249" y="771"/>
                  </a:cubicBezTo>
                  <a:cubicBezTo>
                    <a:pt x="13067" y="2261"/>
                    <a:pt x="1691" y="-3224"/>
                    <a:pt x="133" y="3209"/>
                  </a:cubicBezTo>
                  <a:cubicBezTo>
                    <a:pt x="-1560" y="10522"/>
                    <a:pt x="13405" y="18851"/>
                    <a:pt x="16046" y="177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30CCB093-9311-9A2B-FD90-C6EFECABDF37}"/>
                </a:ext>
              </a:extLst>
            </p:cNvPr>
            <p:cNvSpPr/>
            <p:nvPr/>
          </p:nvSpPr>
          <p:spPr bwMode="ltGray">
            <a:xfrm>
              <a:off x="7319548" y="3360911"/>
              <a:ext cx="22408" cy="19963"/>
            </a:xfrm>
            <a:custGeom>
              <a:avLst/>
              <a:gdLst>
                <a:gd name="connsiteX0" fmla="*/ 9204 w 22408"/>
                <a:gd name="connsiteY0" fmla="*/ 1884 h 19963"/>
                <a:gd name="connsiteX1" fmla="*/ 13403 w 22408"/>
                <a:gd name="connsiteY1" fmla="*/ 12989 h 19963"/>
                <a:gd name="connsiteX2" fmla="*/ 5277 w 22408"/>
                <a:gd name="connsiteY2" fmla="*/ 16849 h 19963"/>
                <a:gd name="connsiteX3" fmla="*/ 198 w 22408"/>
                <a:gd name="connsiteY3" fmla="*/ 11093 h 19963"/>
                <a:gd name="connsiteX4" fmla="*/ 4871 w 22408"/>
                <a:gd name="connsiteY4" fmla="*/ 19964 h 19963"/>
                <a:gd name="connsiteX5" fmla="*/ 18346 w 22408"/>
                <a:gd name="connsiteY5" fmla="*/ 16916 h 19963"/>
                <a:gd name="connsiteX6" fmla="*/ 22409 w 22408"/>
                <a:gd name="connsiteY6" fmla="*/ 11838 h 19963"/>
                <a:gd name="connsiteX7" fmla="*/ 9204 w 22408"/>
                <a:gd name="connsiteY7" fmla="*/ 1884 h 19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408" h="19963">
                  <a:moveTo>
                    <a:pt x="9204" y="1884"/>
                  </a:moveTo>
                  <a:cubicBezTo>
                    <a:pt x="8663" y="5608"/>
                    <a:pt x="10897" y="9942"/>
                    <a:pt x="13403" y="12989"/>
                  </a:cubicBezTo>
                  <a:cubicBezTo>
                    <a:pt x="10626" y="14343"/>
                    <a:pt x="7647" y="17458"/>
                    <a:pt x="5277" y="16849"/>
                  </a:cubicBezTo>
                  <a:cubicBezTo>
                    <a:pt x="1417" y="15833"/>
                    <a:pt x="537" y="8046"/>
                    <a:pt x="198" y="11093"/>
                  </a:cubicBezTo>
                  <a:cubicBezTo>
                    <a:pt x="-343" y="15698"/>
                    <a:pt x="-72" y="19964"/>
                    <a:pt x="4871" y="19964"/>
                  </a:cubicBezTo>
                  <a:cubicBezTo>
                    <a:pt x="8663" y="19964"/>
                    <a:pt x="16518" y="19557"/>
                    <a:pt x="18346" y="16916"/>
                  </a:cubicBezTo>
                  <a:cubicBezTo>
                    <a:pt x="21325" y="17594"/>
                    <a:pt x="22409" y="15901"/>
                    <a:pt x="22409" y="11838"/>
                  </a:cubicBezTo>
                  <a:cubicBezTo>
                    <a:pt x="22341" y="7707"/>
                    <a:pt x="10152" y="-4684"/>
                    <a:pt x="9204" y="188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22515B5B-ABFE-DEDE-3E95-65458D4ACFE1}"/>
                </a:ext>
              </a:extLst>
            </p:cNvPr>
            <p:cNvSpPr/>
            <p:nvPr/>
          </p:nvSpPr>
          <p:spPr bwMode="ltGray">
            <a:xfrm>
              <a:off x="7240042" y="3410872"/>
              <a:ext cx="21605" cy="9372"/>
            </a:xfrm>
            <a:custGeom>
              <a:avLst/>
              <a:gdLst>
                <a:gd name="connsiteX0" fmla="*/ 6776 w 21605"/>
                <a:gd name="connsiteY0" fmla="*/ 9141 h 9372"/>
                <a:gd name="connsiteX1" fmla="*/ 21605 w 21605"/>
                <a:gd name="connsiteY1" fmla="*/ 0 h 9372"/>
                <a:gd name="connsiteX2" fmla="*/ 15240 w 21605"/>
                <a:gd name="connsiteY2" fmla="*/ 2844 h 9372"/>
                <a:gd name="connsiteX3" fmla="*/ 6776 w 21605"/>
                <a:gd name="connsiteY3" fmla="*/ 9141 h 9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05" h="9372">
                  <a:moveTo>
                    <a:pt x="6776" y="9141"/>
                  </a:moveTo>
                  <a:cubicBezTo>
                    <a:pt x="13750" y="8600"/>
                    <a:pt x="18422" y="4401"/>
                    <a:pt x="21605" y="0"/>
                  </a:cubicBezTo>
                  <a:cubicBezTo>
                    <a:pt x="19912" y="880"/>
                    <a:pt x="17881" y="1828"/>
                    <a:pt x="15240" y="2844"/>
                  </a:cubicBezTo>
                  <a:cubicBezTo>
                    <a:pt x="4541" y="6975"/>
                    <a:pt x="-8054" y="10293"/>
                    <a:pt x="6776" y="914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 220">
              <a:extLst>
                <a:ext uri="{FF2B5EF4-FFF2-40B4-BE49-F238E27FC236}">
                  <a16:creationId xmlns:a16="http://schemas.microsoft.com/office/drawing/2014/main" id="{192604D4-44C9-EB2F-D1B5-410CCF7E69E5}"/>
                </a:ext>
              </a:extLst>
            </p:cNvPr>
            <p:cNvSpPr/>
            <p:nvPr/>
          </p:nvSpPr>
          <p:spPr bwMode="ltGray">
            <a:xfrm>
              <a:off x="7261647" y="3385892"/>
              <a:ext cx="21059" cy="38662"/>
            </a:xfrm>
            <a:custGeom>
              <a:avLst/>
              <a:gdLst>
                <a:gd name="connsiteX0" fmla="*/ 10022 w 21059"/>
                <a:gd name="connsiteY0" fmla="*/ 61 h 38662"/>
                <a:gd name="connsiteX1" fmla="*/ 6027 w 21059"/>
                <a:gd name="connsiteY1" fmla="*/ 13807 h 38662"/>
                <a:gd name="connsiteX2" fmla="*/ 0 w 21059"/>
                <a:gd name="connsiteY2" fmla="*/ 24912 h 38662"/>
                <a:gd name="connsiteX3" fmla="*/ 8397 w 21059"/>
                <a:gd name="connsiteY3" fmla="*/ 19360 h 38662"/>
                <a:gd name="connsiteX4" fmla="*/ 18486 w 21059"/>
                <a:gd name="connsiteY4" fmla="*/ 38658 h 38662"/>
                <a:gd name="connsiteX5" fmla="*/ 20585 w 21059"/>
                <a:gd name="connsiteY5" fmla="*/ 10624 h 38662"/>
                <a:gd name="connsiteX6" fmla="*/ 21059 w 21059"/>
                <a:gd name="connsiteY6" fmla="*/ 10624 h 38662"/>
                <a:gd name="connsiteX7" fmla="*/ 10022 w 21059"/>
                <a:gd name="connsiteY7" fmla="*/ 61 h 3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059" h="38662">
                  <a:moveTo>
                    <a:pt x="10022" y="61"/>
                  </a:moveTo>
                  <a:cubicBezTo>
                    <a:pt x="7719" y="1212"/>
                    <a:pt x="7516" y="12317"/>
                    <a:pt x="6027" y="13807"/>
                  </a:cubicBezTo>
                  <a:cubicBezTo>
                    <a:pt x="5214" y="14619"/>
                    <a:pt x="3589" y="19901"/>
                    <a:pt x="0" y="24912"/>
                  </a:cubicBezTo>
                  <a:cubicBezTo>
                    <a:pt x="5214" y="22203"/>
                    <a:pt x="6704" y="20172"/>
                    <a:pt x="8397" y="19360"/>
                  </a:cubicBezTo>
                  <a:cubicBezTo>
                    <a:pt x="10699" y="18208"/>
                    <a:pt x="14694" y="38997"/>
                    <a:pt x="18486" y="38658"/>
                  </a:cubicBezTo>
                  <a:cubicBezTo>
                    <a:pt x="22278" y="38252"/>
                    <a:pt x="15981" y="11708"/>
                    <a:pt x="20585" y="10624"/>
                  </a:cubicBezTo>
                  <a:cubicBezTo>
                    <a:pt x="20721" y="10557"/>
                    <a:pt x="20924" y="10624"/>
                    <a:pt x="21059" y="10624"/>
                  </a:cubicBezTo>
                  <a:cubicBezTo>
                    <a:pt x="16861" y="6765"/>
                    <a:pt x="11647" y="-752"/>
                    <a:pt x="10022" y="6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 221">
              <a:extLst>
                <a:ext uri="{FF2B5EF4-FFF2-40B4-BE49-F238E27FC236}">
                  <a16:creationId xmlns:a16="http://schemas.microsoft.com/office/drawing/2014/main" id="{BE20CE83-73E5-4FA9-A2D8-E72452774EC0}"/>
                </a:ext>
              </a:extLst>
            </p:cNvPr>
            <p:cNvSpPr/>
            <p:nvPr/>
          </p:nvSpPr>
          <p:spPr bwMode="ltGray">
            <a:xfrm>
              <a:off x="7282639" y="3396516"/>
              <a:ext cx="1421" cy="1151"/>
            </a:xfrm>
            <a:custGeom>
              <a:avLst/>
              <a:gdLst>
                <a:gd name="connsiteX0" fmla="*/ 0 w 1421"/>
                <a:gd name="connsiteY0" fmla="*/ 0 h 1151"/>
                <a:gd name="connsiteX1" fmla="*/ 1422 w 1421"/>
                <a:gd name="connsiteY1" fmla="*/ 1151 h 1151"/>
                <a:gd name="connsiteX2" fmla="*/ 0 w 1421"/>
                <a:gd name="connsiteY2" fmla="*/ 0 h 1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" h="1151">
                  <a:moveTo>
                    <a:pt x="0" y="0"/>
                  </a:moveTo>
                  <a:cubicBezTo>
                    <a:pt x="474" y="474"/>
                    <a:pt x="948" y="813"/>
                    <a:pt x="1422" y="1151"/>
                  </a:cubicBezTo>
                  <a:cubicBezTo>
                    <a:pt x="1083" y="474"/>
                    <a:pt x="609" y="68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 222">
              <a:extLst>
                <a:ext uri="{FF2B5EF4-FFF2-40B4-BE49-F238E27FC236}">
                  <a16:creationId xmlns:a16="http://schemas.microsoft.com/office/drawing/2014/main" id="{FAB7F00F-9B0B-3F90-3603-1FB84F19DB02}"/>
                </a:ext>
              </a:extLst>
            </p:cNvPr>
            <p:cNvSpPr/>
            <p:nvPr/>
          </p:nvSpPr>
          <p:spPr bwMode="ltGray">
            <a:xfrm>
              <a:off x="7280582" y="3373973"/>
              <a:ext cx="29584" cy="38982"/>
            </a:xfrm>
            <a:custGeom>
              <a:avLst/>
              <a:gdLst>
                <a:gd name="connsiteX0" fmla="*/ 27585 w 29584"/>
                <a:gd name="connsiteY0" fmla="*/ 14892 h 38982"/>
                <a:gd name="connsiteX1" fmla="*/ 21017 w 29584"/>
                <a:gd name="connsiteY1" fmla="*/ 1010 h 38982"/>
                <a:gd name="connsiteX2" fmla="*/ 8151 w 29584"/>
                <a:gd name="connsiteY2" fmla="*/ 2432 h 38982"/>
                <a:gd name="connsiteX3" fmla="*/ 432 w 29584"/>
                <a:gd name="connsiteY3" fmla="*/ 15840 h 38982"/>
                <a:gd name="connsiteX4" fmla="*/ 6120 w 29584"/>
                <a:gd name="connsiteY4" fmla="*/ 24778 h 38982"/>
                <a:gd name="connsiteX5" fmla="*/ 3547 w 29584"/>
                <a:gd name="connsiteY5" fmla="*/ 23762 h 38982"/>
                <a:gd name="connsiteX6" fmla="*/ 9302 w 29584"/>
                <a:gd name="connsiteY6" fmla="*/ 38930 h 38982"/>
                <a:gd name="connsiteX7" fmla="*/ 27585 w 29584"/>
                <a:gd name="connsiteY7" fmla="*/ 32362 h 38982"/>
                <a:gd name="connsiteX8" fmla="*/ 26773 w 29584"/>
                <a:gd name="connsiteY8" fmla="*/ 18684 h 38982"/>
                <a:gd name="connsiteX9" fmla="*/ 27585 w 29584"/>
                <a:gd name="connsiteY9" fmla="*/ 14892 h 38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84" h="38982">
                  <a:moveTo>
                    <a:pt x="27585" y="14892"/>
                  </a:moveTo>
                  <a:cubicBezTo>
                    <a:pt x="23793" y="13402"/>
                    <a:pt x="26705" y="1755"/>
                    <a:pt x="21017" y="1010"/>
                  </a:cubicBezTo>
                  <a:cubicBezTo>
                    <a:pt x="18512" y="672"/>
                    <a:pt x="13094" y="-1766"/>
                    <a:pt x="8151" y="2432"/>
                  </a:cubicBezTo>
                  <a:cubicBezTo>
                    <a:pt x="3208" y="6631"/>
                    <a:pt x="-1464" y="13605"/>
                    <a:pt x="432" y="15840"/>
                  </a:cubicBezTo>
                  <a:cubicBezTo>
                    <a:pt x="2328" y="18074"/>
                    <a:pt x="9505" y="23627"/>
                    <a:pt x="6120" y="24778"/>
                  </a:cubicBezTo>
                  <a:cubicBezTo>
                    <a:pt x="5443" y="24981"/>
                    <a:pt x="4562" y="24507"/>
                    <a:pt x="3547" y="23762"/>
                  </a:cubicBezTo>
                  <a:cubicBezTo>
                    <a:pt x="5443" y="27757"/>
                    <a:pt x="4359" y="39878"/>
                    <a:pt x="9302" y="38930"/>
                  </a:cubicBezTo>
                  <a:cubicBezTo>
                    <a:pt x="15397" y="37779"/>
                    <a:pt x="21830" y="37237"/>
                    <a:pt x="27585" y="32362"/>
                  </a:cubicBezTo>
                  <a:cubicBezTo>
                    <a:pt x="33273" y="27487"/>
                    <a:pt x="24538" y="23559"/>
                    <a:pt x="26773" y="18684"/>
                  </a:cubicBezTo>
                  <a:cubicBezTo>
                    <a:pt x="29007" y="13741"/>
                    <a:pt x="31377" y="16381"/>
                    <a:pt x="27585" y="1489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 223">
              <a:extLst>
                <a:ext uri="{FF2B5EF4-FFF2-40B4-BE49-F238E27FC236}">
                  <a16:creationId xmlns:a16="http://schemas.microsoft.com/office/drawing/2014/main" id="{CE9AD922-5B83-13F1-CA1A-5A07EBA1474D}"/>
                </a:ext>
              </a:extLst>
            </p:cNvPr>
            <p:cNvSpPr/>
            <p:nvPr/>
          </p:nvSpPr>
          <p:spPr bwMode="ltGray">
            <a:xfrm>
              <a:off x="7191418" y="3397494"/>
              <a:ext cx="58324" cy="51823"/>
            </a:xfrm>
            <a:custGeom>
              <a:avLst/>
              <a:gdLst>
                <a:gd name="connsiteX0" fmla="*/ 57025 w 58324"/>
                <a:gd name="connsiteY0" fmla="*/ 5658 h 51823"/>
                <a:gd name="connsiteX1" fmla="*/ 29668 w 58324"/>
                <a:gd name="connsiteY1" fmla="*/ 2814 h 51823"/>
                <a:gd name="connsiteX2" fmla="*/ 21813 w 58324"/>
                <a:gd name="connsiteY2" fmla="*/ 16695 h 51823"/>
                <a:gd name="connsiteX3" fmla="*/ 11859 w 58324"/>
                <a:gd name="connsiteY3" fmla="*/ 31119 h 51823"/>
                <a:gd name="connsiteX4" fmla="*/ 280 w 58324"/>
                <a:gd name="connsiteY4" fmla="*/ 38567 h 51823"/>
                <a:gd name="connsiteX5" fmla="*/ 11182 w 58324"/>
                <a:gd name="connsiteY5" fmla="*/ 51365 h 51823"/>
                <a:gd name="connsiteX6" fmla="*/ 18698 w 58324"/>
                <a:gd name="connsiteY6" fmla="*/ 29764 h 51823"/>
                <a:gd name="connsiteX7" fmla="*/ 25808 w 58324"/>
                <a:gd name="connsiteY7" fmla="*/ 19743 h 51823"/>
                <a:gd name="connsiteX8" fmla="*/ 42669 w 58324"/>
                <a:gd name="connsiteY8" fmla="*/ 15002 h 51823"/>
                <a:gd name="connsiteX9" fmla="*/ 57025 w 58324"/>
                <a:gd name="connsiteY9" fmla="*/ 5658 h 5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324" h="51823">
                  <a:moveTo>
                    <a:pt x="57025" y="5658"/>
                  </a:moveTo>
                  <a:cubicBezTo>
                    <a:pt x="51337" y="376"/>
                    <a:pt x="33866" y="-2468"/>
                    <a:pt x="29668" y="2814"/>
                  </a:cubicBezTo>
                  <a:cubicBezTo>
                    <a:pt x="24115" y="9856"/>
                    <a:pt x="29058" y="12226"/>
                    <a:pt x="21813" y="16695"/>
                  </a:cubicBezTo>
                  <a:cubicBezTo>
                    <a:pt x="14568" y="21232"/>
                    <a:pt x="14906" y="27733"/>
                    <a:pt x="11859" y="31119"/>
                  </a:cubicBezTo>
                  <a:cubicBezTo>
                    <a:pt x="8812" y="34504"/>
                    <a:pt x="2176" y="35181"/>
                    <a:pt x="280" y="38567"/>
                  </a:cubicBezTo>
                  <a:cubicBezTo>
                    <a:pt x="-1616" y="41953"/>
                    <a:pt x="6577" y="54345"/>
                    <a:pt x="11182" y="51365"/>
                  </a:cubicBezTo>
                  <a:cubicBezTo>
                    <a:pt x="15719" y="48318"/>
                    <a:pt x="13755" y="30171"/>
                    <a:pt x="18698" y="29764"/>
                  </a:cubicBezTo>
                  <a:cubicBezTo>
                    <a:pt x="23641" y="29358"/>
                    <a:pt x="21610" y="23805"/>
                    <a:pt x="25808" y="19743"/>
                  </a:cubicBezTo>
                  <a:cubicBezTo>
                    <a:pt x="30006" y="15680"/>
                    <a:pt x="36913" y="19133"/>
                    <a:pt x="42669" y="15002"/>
                  </a:cubicBezTo>
                  <a:cubicBezTo>
                    <a:pt x="48222" y="10804"/>
                    <a:pt x="62713" y="10940"/>
                    <a:pt x="57025" y="565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 224">
              <a:extLst>
                <a:ext uri="{FF2B5EF4-FFF2-40B4-BE49-F238E27FC236}">
                  <a16:creationId xmlns:a16="http://schemas.microsoft.com/office/drawing/2014/main" id="{ED82DD20-01AB-B1AA-C66F-CD646024E5DA}"/>
                </a:ext>
              </a:extLst>
            </p:cNvPr>
            <p:cNvSpPr/>
            <p:nvPr/>
          </p:nvSpPr>
          <p:spPr bwMode="ltGray">
            <a:xfrm>
              <a:off x="7163688" y="3431459"/>
              <a:ext cx="4242" cy="6769"/>
            </a:xfrm>
            <a:custGeom>
              <a:avLst/>
              <a:gdLst>
                <a:gd name="connsiteX0" fmla="*/ 3294 w 4242"/>
                <a:gd name="connsiteY0" fmla="*/ 6702 h 6769"/>
                <a:gd name="connsiteX1" fmla="*/ 4242 w 4242"/>
                <a:gd name="connsiteY1" fmla="*/ 6769 h 6769"/>
                <a:gd name="connsiteX2" fmla="*/ 2143 w 4242"/>
                <a:gd name="connsiteY2" fmla="*/ 404 h 6769"/>
                <a:gd name="connsiteX3" fmla="*/ 3294 w 4242"/>
                <a:gd name="connsiteY3" fmla="*/ 6702 h 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42" h="6769">
                  <a:moveTo>
                    <a:pt x="3294" y="6702"/>
                  </a:moveTo>
                  <a:cubicBezTo>
                    <a:pt x="3633" y="6702"/>
                    <a:pt x="3904" y="6769"/>
                    <a:pt x="4242" y="6769"/>
                  </a:cubicBezTo>
                  <a:cubicBezTo>
                    <a:pt x="2956" y="2977"/>
                    <a:pt x="3159" y="-1356"/>
                    <a:pt x="2143" y="404"/>
                  </a:cubicBezTo>
                  <a:cubicBezTo>
                    <a:pt x="-159" y="4196"/>
                    <a:pt x="-1649" y="7108"/>
                    <a:pt x="3294" y="670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 225">
              <a:extLst>
                <a:ext uri="{FF2B5EF4-FFF2-40B4-BE49-F238E27FC236}">
                  <a16:creationId xmlns:a16="http://schemas.microsoft.com/office/drawing/2014/main" id="{AFD50AAD-A66C-342A-1D66-86859244E99F}"/>
                </a:ext>
              </a:extLst>
            </p:cNvPr>
            <p:cNvSpPr/>
            <p:nvPr/>
          </p:nvSpPr>
          <p:spPr bwMode="ltGray">
            <a:xfrm>
              <a:off x="7167862" y="3438296"/>
              <a:ext cx="2666" cy="3211"/>
            </a:xfrm>
            <a:custGeom>
              <a:avLst/>
              <a:gdLst>
                <a:gd name="connsiteX0" fmla="*/ 0 w 2666"/>
                <a:gd name="connsiteY0" fmla="*/ 0 h 3211"/>
                <a:gd name="connsiteX1" fmla="*/ 813 w 2666"/>
                <a:gd name="connsiteY1" fmla="*/ 1896 h 3211"/>
                <a:gd name="connsiteX2" fmla="*/ 0 w 2666"/>
                <a:gd name="connsiteY2" fmla="*/ 0 h 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6" h="3211">
                  <a:moveTo>
                    <a:pt x="0" y="0"/>
                  </a:moveTo>
                  <a:cubicBezTo>
                    <a:pt x="203" y="677"/>
                    <a:pt x="474" y="1287"/>
                    <a:pt x="813" y="1896"/>
                  </a:cubicBezTo>
                  <a:cubicBezTo>
                    <a:pt x="2979" y="5553"/>
                    <a:pt x="3860" y="474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A63EF290-6D6F-6D2D-8448-69F7D36EC3DF}"/>
                </a:ext>
              </a:extLst>
            </p:cNvPr>
            <p:cNvSpPr/>
            <p:nvPr/>
          </p:nvSpPr>
          <p:spPr bwMode="ltGray">
            <a:xfrm>
              <a:off x="7136985" y="3431227"/>
              <a:ext cx="12062" cy="19400"/>
            </a:xfrm>
            <a:custGeom>
              <a:avLst/>
              <a:gdLst>
                <a:gd name="connsiteX0" fmla="*/ 7923 w 12062"/>
                <a:gd name="connsiteY0" fmla="*/ 298 h 19400"/>
                <a:gd name="connsiteX1" fmla="*/ 1151 w 12062"/>
                <a:gd name="connsiteY1" fmla="*/ 11200 h 19400"/>
                <a:gd name="connsiteX2" fmla="*/ 0 w 12062"/>
                <a:gd name="connsiteY2" fmla="*/ 12012 h 19400"/>
                <a:gd name="connsiteX3" fmla="*/ 9954 w 12062"/>
                <a:gd name="connsiteY3" fmla="*/ 19190 h 19400"/>
                <a:gd name="connsiteX4" fmla="*/ 7923 w 12062"/>
                <a:gd name="connsiteY4" fmla="*/ 298 h 1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2" h="19400">
                  <a:moveTo>
                    <a:pt x="7923" y="298"/>
                  </a:moveTo>
                  <a:cubicBezTo>
                    <a:pt x="1828" y="-1598"/>
                    <a:pt x="5485" y="5986"/>
                    <a:pt x="1151" y="11200"/>
                  </a:cubicBezTo>
                  <a:cubicBezTo>
                    <a:pt x="813" y="11606"/>
                    <a:pt x="406" y="11809"/>
                    <a:pt x="0" y="12012"/>
                  </a:cubicBezTo>
                  <a:cubicBezTo>
                    <a:pt x="4063" y="15601"/>
                    <a:pt x="8397" y="20477"/>
                    <a:pt x="9954" y="19190"/>
                  </a:cubicBezTo>
                  <a:cubicBezTo>
                    <a:pt x="12189" y="17226"/>
                    <a:pt x="14017" y="2194"/>
                    <a:pt x="7923" y="29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A1991EE4-34C9-087E-ECD4-A495D1FB174D}"/>
                </a:ext>
              </a:extLst>
            </p:cNvPr>
            <p:cNvSpPr/>
            <p:nvPr/>
          </p:nvSpPr>
          <p:spPr bwMode="ltGray">
            <a:xfrm>
              <a:off x="7130134" y="3439603"/>
              <a:ext cx="6782" cy="3801"/>
            </a:xfrm>
            <a:custGeom>
              <a:avLst/>
              <a:gdLst>
                <a:gd name="connsiteX0" fmla="*/ 6783 w 6782"/>
                <a:gd name="connsiteY0" fmla="*/ 3568 h 3801"/>
                <a:gd name="connsiteX1" fmla="*/ 1366 w 6782"/>
                <a:gd name="connsiteY1" fmla="*/ 47 h 3801"/>
                <a:gd name="connsiteX2" fmla="*/ 6783 w 6782"/>
                <a:gd name="connsiteY2" fmla="*/ 3568 h 3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82" h="3801">
                  <a:moveTo>
                    <a:pt x="6783" y="3568"/>
                  </a:moveTo>
                  <a:cubicBezTo>
                    <a:pt x="4819" y="1808"/>
                    <a:pt x="2856" y="318"/>
                    <a:pt x="1366" y="47"/>
                  </a:cubicBezTo>
                  <a:cubicBezTo>
                    <a:pt x="-2697" y="-562"/>
                    <a:pt x="3262" y="4990"/>
                    <a:pt x="6783" y="356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614FFD31-3560-232B-E63C-F6D6C05E3A3E}"/>
                </a:ext>
              </a:extLst>
            </p:cNvPr>
            <p:cNvSpPr/>
            <p:nvPr/>
          </p:nvSpPr>
          <p:spPr bwMode="ltGray">
            <a:xfrm>
              <a:off x="7064503" y="3454131"/>
              <a:ext cx="21358" cy="11484"/>
            </a:xfrm>
            <a:custGeom>
              <a:avLst/>
              <a:gdLst>
                <a:gd name="connsiteX0" fmla="*/ 21290 w 21358"/>
                <a:gd name="connsiteY0" fmla="*/ 6240 h 11484"/>
                <a:gd name="connsiteX1" fmla="*/ 12351 w 21358"/>
                <a:gd name="connsiteY1" fmla="*/ 1365 h 11484"/>
                <a:gd name="connsiteX2" fmla="*/ 3684 w 21358"/>
                <a:gd name="connsiteY2" fmla="*/ 1094 h 11484"/>
                <a:gd name="connsiteX3" fmla="*/ 4700 w 21358"/>
                <a:gd name="connsiteY3" fmla="*/ 11454 h 11484"/>
                <a:gd name="connsiteX4" fmla="*/ 21290 w 21358"/>
                <a:gd name="connsiteY4" fmla="*/ 6240 h 11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58" h="11484">
                  <a:moveTo>
                    <a:pt x="21290" y="6240"/>
                  </a:moveTo>
                  <a:cubicBezTo>
                    <a:pt x="22035" y="3193"/>
                    <a:pt x="16550" y="2110"/>
                    <a:pt x="12351" y="1365"/>
                  </a:cubicBezTo>
                  <a:cubicBezTo>
                    <a:pt x="8153" y="620"/>
                    <a:pt x="7070" y="-1141"/>
                    <a:pt x="3684" y="1094"/>
                  </a:cubicBezTo>
                  <a:cubicBezTo>
                    <a:pt x="-650" y="3938"/>
                    <a:pt x="-2140" y="11048"/>
                    <a:pt x="4700" y="11454"/>
                  </a:cubicBezTo>
                  <a:cubicBezTo>
                    <a:pt x="11539" y="11793"/>
                    <a:pt x="20545" y="9220"/>
                    <a:pt x="21290" y="624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A3A22399-DA38-9328-9AC7-E997A9B8E0FD}"/>
                </a:ext>
              </a:extLst>
            </p:cNvPr>
            <p:cNvSpPr/>
            <p:nvPr/>
          </p:nvSpPr>
          <p:spPr bwMode="ltGray">
            <a:xfrm>
              <a:off x="7024190" y="3453821"/>
              <a:ext cx="28986" cy="24224"/>
            </a:xfrm>
            <a:custGeom>
              <a:avLst/>
              <a:gdLst>
                <a:gd name="connsiteX0" fmla="*/ 23344 w 28986"/>
                <a:gd name="connsiteY0" fmla="*/ 12509 h 24224"/>
                <a:gd name="connsiteX1" fmla="*/ 5128 w 28986"/>
                <a:gd name="connsiteY1" fmla="*/ 49 h 24224"/>
                <a:gd name="connsiteX2" fmla="*/ 388 w 28986"/>
                <a:gd name="connsiteY2" fmla="*/ 11764 h 24224"/>
                <a:gd name="connsiteX3" fmla="*/ 3774 w 28986"/>
                <a:gd name="connsiteY3" fmla="*/ 15623 h 24224"/>
                <a:gd name="connsiteX4" fmla="*/ 12577 w 28986"/>
                <a:gd name="connsiteY4" fmla="*/ 24020 h 24224"/>
                <a:gd name="connsiteX5" fmla="*/ 27610 w 28986"/>
                <a:gd name="connsiteY5" fmla="*/ 13253 h 24224"/>
                <a:gd name="connsiteX6" fmla="*/ 23344 w 28986"/>
                <a:gd name="connsiteY6" fmla="*/ 12509 h 24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986" h="24224">
                  <a:moveTo>
                    <a:pt x="23344" y="12509"/>
                  </a:moveTo>
                  <a:cubicBezTo>
                    <a:pt x="21448" y="11019"/>
                    <a:pt x="13186" y="1539"/>
                    <a:pt x="5128" y="49"/>
                  </a:cubicBezTo>
                  <a:cubicBezTo>
                    <a:pt x="727" y="-763"/>
                    <a:pt x="1540" y="8717"/>
                    <a:pt x="388" y="11764"/>
                  </a:cubicBezTo>
                  <a:cubicBezTo>
                    <a:pt x="-763" y="14811"/>
                    <a:pt x="727" y="15623"/>
                    <a:pt x="3774" y="15623"/>
                  </a:cubicBezTo>
                  <a:cubicBezTo>
                    <a:pt x="6821" y="15623"/>
                    <a:pt x="6483" y="22124"/>
                    <a:pt x="12577" y="24020"/>
                  </a:cubicBezTo>
                  <a:cubicBezTo>
                    <a:pt x="18671" y="25916"/>
                    <a:pt x="23479" y="13998"/>
                    <a:pt x="27610" y="13253"/>
                  </a:cubicBezTo>
                  <a:cubicBezTo>
                    <a:pt x="31808" y="12576"/>
                    <a:pt x="25240" y="13998"/>
                    <a:pt x="23344" y="125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 230">
              <a:extLst>
                <a:ext uri="{FF2B5EF4-FFF2-40B4-BE49-F238E27FC236}">
                  <a16:creationId xmlns:a16="http://schemas.microsoft.com/office/drawing/2014/main" id="{05113A0B-6D43-570F-A754-A44555C6C701}"/>
                </a:ext>
              </a:extLst>
            </p:cNvPr>
            <p:cNvSpPr/>
            <p:nvPr/>
          </p:nvSpPr>
          <p:spPr bwMode="ltGray">
            <a:xfrm>
              <a:off x="6984930" y="3456681"/>
              <a:ext cx="4166" cy="3689"/>
            </a:xfrm>
            <a:custGeom>
              <a:avLst/>
              <a:gdLst>
                <a:gd name="connsiteX0" fmla="*/ 1390 w 4166"/>
                <a:gd name="connsiteY0" fmla="*/ 304 h 3689"/>
                <a:gd name="connsiteX1" fmla="*/ 4166 w 4166"/>
                <a:gd name="connsiteY1" fmla="*/ 3690 h 3689"/>
                <a:gd name="connsiteX2" fmla="*/ 1390 w 4166"/>
                <a:gd name="connsiteY2" fmla="*/ 304 h 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66" h="3689">
                  <a:moveTo>
                    <a:pt x="1390" y="304"/>
                  </a:moveTo>
                  <a:cubicBezTo>
                    <a:pt x="-1319" y="-982"/>
                    <a:pt x="103" y="2132"/>
                    <a:pt x="4166" y="3690"/>
                  </a:cubicBezTo>
                  <a:cubicBezTo>
                    <a:pt x="3218" y="1929"/>
                    <a:pt x="2270" y="710"/>
                    <a:pt x="1390" y="3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 231">
              <a:extLst>
                <a:ext uri="{FF2B5EF4-FFF2-40B4-BE49-F238E27FC236}">
                  <a16:creationId xmlns:a16="http://schemas.microsoft.com/office/drawing/2014/main" id="{68813477-01CF-CC18-4B07-2B054AB840D5}"/>
                </a:ext>
              </a:extLst>
            </p:cNvPr>
            <p:cNvSpPr/>
            <p:nvPr/>
          </p:nvSpPr>
          <p:spPr bwMode="ltGray">
            <a:xfrm>
              <a:off x="6989164" y="3443571"/>
              <a:ext cx="31727" cy="30284"/>
            </a:xfrm>
            <a:custGeom>
              <a:avLst/>
              <a:gdLst>
                <a:gd name="connsiteX0" fmla="*/ 30607 w 31727"/>
                <a:gd name="connsiteY0" fmla="*/ 2106 h 30284"/>
                <a:gd name="connsiteX1" fmla="*/ 16522 w 31727"/>
                <a:gd name="connsiteY1" fmla="*/ 5762 h 30284"/>
                <a:gd name="connsiteX2" fmla="*/ 3724 w 31727"/>
                <a:gd name="connsiteY2" fmla="*/ 17612 h 30284"/>
                <a:gd name="connsiteX3" fmla="*/ 0 w 31727"/>
                <a:gd name="connsiteY3" fmla="*/ 16800 h 30284"/>
                <a:gd name="connsiteX4" fmla="*/ 11376 w 31727"/>
                <a:gd name="connsiteY4" fmla="*/ 30275 h 30284"/>
                <a:gd name="connsiteX5" fmla="*/ 21736 w 31727"/>
                <a:gd name="connsiteY5" fmla="*/ 11924 h 30284"/>
                <a:gd name="connsiteX6" fmla="*/ 31690 w 31727"/>
                <a:gd name="connsiteY6" fmla="*/ 4272 h 30284"/>
                <a:gd name="connsiteX7" fmla="*/ 30607 w 31727"/>
                <a:gd name="connsiteY7" fmla="*/ 2106 h 30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727" h="30284">
                  <a:moveTo>
                    <a:pt x="30607" y="2106"/>
                  </a:moveTo>
                  <a:cubicBezTo>
                    <a:pt x="29253" y="6913"/>
                    <a:pt x="23362" y="4205"/>
                    <a:pt x="16522" y="5762"/>
                  </a:cubicBezTo>
                  <a:cubicBezTo>
                    <a:pt x="9683" y="7252"/>
                    <a:pt x="10563" y="18018"/>
                    <a:pt x="3724" y="17612"/>
                  </a:cubicBezTo>
                  <a:cubicBezTo>
                    <a:pt x="2302" y="17545"/>
                    <a:pt x="1083" y="17206"/>
                    <a:pt x="0" y="16800"/>
                  </a:cubicBezTo>
                  <a:cubicBezTo>
                    <a:pt x="3047" y="21878"/>
                    <a:pt x="6839" y="30613"/>
                    <a:pt x="11376" y="30275"/>
                  </a:cubicBezTo>
                  <a:cubicBezTo>
                    <a:pt x="17470" y="29869"/>
                    <a:pt x="16793" y="15310"/>
                    <a:pt x="21736" y="11924"/>
                  </a:cubicBezTo>
                  <a:cubicBezTo>
                    <a:pt x="26680" y="8538"/>
                    <a:pt x="32232" y="6642"/>
                    <a:pt x="31690" y="4272"/>
                  </a:cubicBezTo>
                  <a:cubicBezTo>
                    <a:pt x="31081" y="1903"/>
                    <a:pt x="31961" y="-2702"/>
                    <a:pt x="30607" y="210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 232">
              <a:extLst>
                <a:ext uri="{FF2B5EF4-FFF2-40B4-BE49-F238E27FC236}">
                  <a16:creationId xmlns:a16="http://schemas.microsoft.com/office/drawing/2014/main" id="{B84CC7DE-4446-252C-31D4-F379E3459BFA}"/>
                </a:ext>
              </a:extLst>
            </p:cNvPr>
            <p:cNvSpPr/>
            <p:nvPr/>
          </p:nvSpPr>
          <p:spPr bwMode="ltGray">
            <a:xfrm>
              <a:off x="7478519" y="2946235"/>
              <a:ext cx="57599" cy="39100"/>
            </a:xfrm>
            <a:custGeom>
              <a:avLst/>
              <a:gdLst>
                <a:gd name="connsiteX0" fmla="*/ 23717 w 57599"/>
                <a:gd name="connsiteY0" fmla="*/ 36478 h 39100"/>
                <a:gd name="connsiteX1" fmla="*/ 39766 w 57599"/>
                <a:gd name="connsiteY1" fmla="*/ 37697 h 39100"/>
                <a:gd name="connsiteX2" fmla="*/ 44235 w 57599"/>
                <a:gd name="connsiteY2" fmla="*/ 30452 h 39100"/>
                <a:gd name="connsiteX3" fmla="*/ 54257 w 57599"/>
                <a:gd name="connsiteY3" fmla="*/ 14471 h 39100"/>
                <a:gd name="connsiteX4" fmla="*/ 54798 w 57599"/>
                <a:gd name="connsiteY4" fmla="*/ 387 h 39100"/>
                <a:gd name="connsiteX5" fmla="*/ 44506 w 57599"/>
                <a:gd name="connsiteY5" fmla="*/ 10612 h 39100"/>
                <a:gd name="connsiteX6" fmla="*/ 29676 w 57599"/>
                <a:gd name="connsiteY6" fmla="*/ 15216 h 39100"/>
                <a:gd name="connsiteX7" fmla="*/ 5841 w 57599"/>
                <a:gd name="connsiteY7" fmla="*/ 4720 h 39100"/>
                <a:gd name="connsiteX8" fmla="*/ 4690 w 57599"/>
                <a:gd name="connsiteY8" fmla="*/ 30113 h 39100"/>
                <a:gd name="connsiteX9" fmla="*/ 23717 w 57599"/>
                <a:gd name="connsiteY9" fmla="*/ 36478 h 3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599" h="39100">
                  <a:moveTo>
                    <a:pt x="23717" y="36478"/>
                  </a:moveTo>
                  <a:cubicBezTo>
                    <a:pt x="27916" y="36478"/>
                    <a:pt x="33671" y="35395"/>
                    <a:pt x="39766" y="37697"/>
                  </a:cubicBezTo>
                  <a:cubicBezTo>
                    <a:pt x="45860" y="39932"/>
                    <a:pt x="44235" y="32686"/>
                    <a:pt x="44235" y="30452"/>
                  </a:cubicBezTo>
                  <a:cubicBezTo>
                    <a:pt x="44235" y="28217"/>
                    <a:pt x="50736" y="21581"/>
                    <a:pt x="54257" y="14471"/>
                  </a:cubicBezTo>
                  <a:cubicBezTo>
                    <a:pt x="57778" y="7293"/>
                    <a:pt x="59335" y="3027"/>
                    <a:pt x="54798" y="387"/>
                  </a:cubicBezTo>
                  <a:cubicBezTo>
                    <a:pt x="50261" y="-2254"/>
                    <a:pt x="50939" y="9460"/>
                    <a:pt x="44506" y="10612"/>
                  </a:cubicBezTo>
                  <a:cubicBezTo>
                    <a:pt x="38073" y="11763"/>
                    <a:pt x="36109" y="13659"/>
                    <a:pt x="29676" y="15216"/>
                  </a:cubicBezTo>
                  <a:cubicBezTo>
                    <a:pt x="23243" y="16774"/>
                    <a:pt x="21415" y="8986"/>
                    <a:pt x="5841" y="4720"/>
                  </a:cubicBezTo>
                  <a:cubicBezTo>
                    <a:pt x="-1743" y="2689"/>
                    <a:pt x="-1743" y="14607"/>
                    <a:pt x="4690" y="30113"/>
                  </a:cubicBezTo>
                  <a:cubicBezTo>
                    <a:pt x="11122" y="45484"/>
                    <a:pt x="19587" y="36478"/>
                    <a:pt x="23717" y="364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 233">
              <a:extLst>
                <a:ext uri="{FF2B5EF4-FFF2-40B4-BE49-F238E27FC236}">
                  <a16:creationId xmlns:a16="http://schemas.microsoft.com/office/drawing/2014/main" id="{4AE0571B-9DBA-CBA1-E9B1-1CAC974CC3CC}"/>
                </a:ext>
              </a:extLst>
            </p:cNvPr>
            <p:cNvSpPr/>
            <p:nvPr/>
          </p:nvSpPr>
          <p:spPr bwMode="ltGray">
            <a:xfrm>
              <a:off x="7333471" y="2879766"/>
              <a:ext cx="17798" cy="31373"/>
            </a:xfrm>
            <a:custGeom>
              <a:avLst/>
              <a:gdLst>
                <a:gd name="connsiteX0" fmla="*/ 1511 w 17798"/>
                <a:gd name="connsiteY0" fmla="*/ 7537 h 31373"/>
                <a:gd name="connsiteX1" fmla="*/ 2052 w 17798"/>
                <a:gd name="connsiteY1" fmla="*/ 156 h 31373"/>
                <a:gd name="connsiteX2" fmla="*/ 969 w 17798"/>
                <a:gd name="connsiteY2" fmla="*/ 7199 h 31373"/>
                <a:gd name="connsiteX3" fmla="*/ 3000 w 17798"/>
                <a:gd name="connsiteY3" fmla="*/ 25820 h 31373"/>
                <a:gd name="connsiteX4" fmla="*/ 15460 w 17798"/>
                <a:gd name="connsiteY4" fmla="*/ 30696 h 31373"/>
                <a:gd name="connsiteX5" fmla="*/ 14918 w 17798"/>
                <a:gd name="connsiteY5" fmla="*/ 17762 h 31373"/>
                <a:gd name="connsiteX6" fmla="*/ 1511 w 17798"/>
                <a:gd name="connsiteY6" fmla="*/ 7537 h 3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98" h="31373">
                  <a:moveTo>
                    <a:pt x="1511" y="7537"/>
                  </a:moveTo>
                  <a:cubicBezTo>
                    <a:pt x="1511" y="4490"/>
                    <a:pt x="5438" y="-995"/>
                    <a:pt x="2052" y="156"/>
                  </a:cubicBezTo>
                  <a:cubicBezTo>
                    <a:pt x="-1401" y="1307"/>
                    <a:pt x="427" y="4016"/>
                    <a:pt x="969" y="7199"/>
                  </a:cubicBezTo>
                  <a:cubicBezTo>
                    <a:pt x="2052" y="13564"/>
                    <a:pt x="-453" y="22434"/>
                    <a:pt x="3000" y="25820"/>
                  </a:cubicBezTo>
                  <a:cubicBezTo>
                    <a:pt x="6454" y="29206"/>
                    <a:pt x="13157" y="32930"/>
                    <a:pt x="15460" y="30696"/>
                  </a:cubicBezTo>
                  <a:cubicBezTo>
                    <a:pt x="17762" y="28461"/>
                    <a:pt x="19523" y="21757"/>
                    <a:pt x="14918" y="17762"/>
                  </a:cubicBezTo>
                  <a:cubicBezTo>
                    <a:pt x="10313" y="13767"/>
                    <a:pt x="1511" y="10584"/>
                    <a:pt x="1511" y="75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 234">
              <a:extLst>
                <a:ext uri="{FF2B5EF4-FFF2-40B4-BE49-F238E27FC236}">
                  <a16:creationId xmlns:a16="http://schemas.microsoft.com/office/drawing/2014/main" id="{298061C9-673B-80F6-2113-0D435AD873B9}"/>
                </a:ext>
              </a:extLst>
            </p:cNvPr>
            <p:cNvSpPr/>
            <p:nvPr/>
          </p:nvSpPr>
          <p:spPr bwMode="ltGray">
            <a:xfrm>
              <a:off x="7488786" y="2653756"/>
              <a:ext cx="84496" cy="69451"/>
            </a:xfrm>
            <a:custGeom>
              <a:avLst/>
              <a:gdLst>
                <a:gd name="connsiteX0" fmla="*/ 19816 w 84496"/>
                <a:gd name="connsiteY0" fmla="*/ 22752 h 69451"/>
                <a:gd name="connsiteX1" fmla="*/ 28145 w 84496"/>
                <a:gd name="connsiteY1" fmla="*/ 40628 h 69451"/>
                <a:gd name="connsiteX2" fmla="*/ 33765 w 84496"/>
                <a:gd name="connsiteY2" fmla="*/ 62974 h 69451"/>
                <a:gd name="connsiteX3" fmla="*/ 43990 w 84496"/>
                <a:gd name="connsiteY3" fmla="*/ 66766 h 69451"/>
                <a:gd name="connsiteX4" fmla="*/ 42094 w 84496"/>
                <a:gd name="connsiteY4" fmla="*/ 69407 h 69451"/>
                <a:gd name="connsiteX5" fmla="*/ 57397 w 84496"/>
                <a:gd name="connsiteY5" fmla="*/ 65886 h 69451"/>
                <a:gd name="connsiteX6" fmla="*/ 73513 w 84496"/>
                <a:gd name="connsiteY6" fmla="*/ 59182 h 69451"/>
                <a:gd name="connsiteX7" fmla="*/ 84212 w 84496"/>
                <a:gd name="connsiteY7" fmla="*/ 61146 h 69451"/>
                <a:gd name="connsiteX8" fmla="*/ 67690 w 84496"/>
                <a:gd name="connsiteY8" fmla="*/ 47738 h 69451"/>
                <a:gd name="connsiteX9" fmla="*/ 59564 w 84496"/>
                <a:gd name="connsiteY9" fmla="*/ 36227 h 69451"/>
                <a:gd name="connsiteX10" fmla="*/ 61867 w 84496"/>
                <a:gd name="connsiteY10" fmla="*/ 28101 h 69451"/>
                <a:gd name="connsiteX11" fmla="*/ 50490 w 84496"/>
                <a:gd name="connsiteY11" fmla="*/ 2708 h 69451"/>
                <a:gd name="connsiteX12" fmla="*/ 28077 w 84496"/>
                <a:gd name="connsiteY12" fmla="*/ 17605 h 69451"/>
                <a:gd name="connsiteX13" fmla="*/ 29702 w 84496"/>
                <a:gd name="connsiteY13" fmla="*/ 2437 h 69451"/>
                <a:gd name="connsiteX14" fmla="*/ 24082 w 84496"/>
                <a:gd name="connsiteY14" fmla="*/ 677 h 69451"/>
                <a:gd name="connsiteX15" fmla="*/ 23811 w 84496"/>
                <a:gd name="connsiteY15" fmla="*/ 541 h 69451"/>
                <a:gd name="connsiteX16" fmla="*/ 4377 w 84496"/>
                <a:gd name="connsiteY16" fmla="*/ 7854 h 69451"/>
                <a:gd name="connsiteX17" fmla="*/ 3632 w 84496"/>
                <a:gd name="connsiteY17" fmla="*/ 28169 h 69451"/>
                <a:gd name="connsiteX18" fmla="*/ 19816 w 84496"/>
                <a:gd name="connsiteY18" fmla="*/ 22752 h 69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4496" h="69451">
                  <a:moveTo>
                    <a:pt x="19816" y="22752"/>
                  </a:moveTo>
                  <a:cubicBezTo>
                    <a:pt x="30108" y="23158"/>
                    <a:pt x="28145" y="34940"/>
                    <a:pt x="28145" y="40628"/>
                  </a:cubicBezTo>
                  <a:cubicBezTo>
                    <a:pt x="28145" y="46249"/>
                    <a:pt x="31530" y="61484"/>
                    <a:pt x="33765" y="62974"/>
                  </a:cubicBezTo>
                  <a:cubicBezTo>
                    <a:pt x="36067" y="64464"/>
                    <a:pt x="46292" y="63313"/>
                    <a:pt x="43990" y="66766"/>
                  </a:cubicBezTo>
                  <a:cubicBezTo>
                    <a:pt x="41688" y="70152"/>
                    <a:pt x="36812" y="69001"/>
                    <a:pt x="42094" y="69407"/>
                  </a:cubicBezTo>
                  <a:cubicBezTo>
                    <a:pt x="47443" y="69813"/>
                    <a:pt x="48662" y="67375"/>
                    <a:pt x="57397" y="65886"/>
                  </a:cubicBezTo>
                  <a:cubicBezTo>
                    <a:pt x="66132" y="64396"/>
                    <a:pt x="68977" y="59182"/>
                    <a:pt x="73513" y="59182"/>
                  </a:cubicBezTo>
                  <a:cubicBezTo>
                    <a:pt x="78050" y="59182"/>
                    <a:pt x="86108" y="66089"/>
                    <a:pt x="84212" y="61146"/>
                  </a:cubicBezTo>
                  <a:cubicBezTo>
                    <a:pt x="82316" y="56270"/>
                    <a:pt x="71482" y="53359"/>
                    <a:pt x="67690" y="47738"/>
                  </a:cubicBezTo>
                  <a:cubicBezTo>
                    <a:pt x="63898" y="42118"/>
                    <a:pt x="63018" y="38529"/>
                    <a:pt x="59564" y="36227"/>
                  </a:cubicBezTo>
                  <a:cubicBezTo>
                    <a:pt x="56111" y="33924"/>
                    <a:pt x="58819" y="30742"/>
                    <a:pt x="61867" y="28101"/>
                  </a:cubicBezTo>
                  <a:cubicBezTo>
                    <a:pt x="64914" y="25460"/>
                    <a:pt x="63018" y="1963"/>
                    <a:pt x="50490" y="2708"/>
                  </a:cubicBezTo>
                  <a:cubicBezTo>
                    <a:pt x="37963" y="3453"/>
                    <a:pt x="34510" y="24783"/>
                    <a:pt x="28077" y="17605"/>
                  </a:cubicBezTo>
                  <a:cubicBezTo>
                    <a:pt x="21644" y="10428"/>
                    <a:pt x="27806" y="6568"/>
                    <a:pt x="29702" y="2437"/>
                  </a:cubicBezTo>
                  <a:cubicBezTo>
                    <a:pt x="31598" y="-1693"/>
                    <a:pt x="26384" y="677"/>
                    <a:pt x="24082" y="677"/>
                  </a:cubicBezTo>
                  <a:cubicBezTo>
                    <a:pt x="23879" y="677"/>
                    <a:pt x="23879" y="609"/>
                    <a:pt x="23811" y="541"/>
                  </a:cubicBezTo>
                  <a:cubicBezTo>
                    <a:pt x="16836" y="5688"/>
                    <a:pt x="8914" y="4266"/>
                    <a:pt x="4377" y="7854"/>
                  </a:cubicBezTo>
                  <a:cubicBezTo>
                    <a:pt x="-973" y="11985"/>
                    <a:pt x="-1650" y="21804"/>
                    <a:pt x="3632" y="28169"/>
                  </a:cubicBezTo>
                  <a:cubicBezTo>
                    <a:pt x="8914" y="34399"/>
                    <a:pt x="9523" y="22413"/>
                    <a:pt x="19816" y="2275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 235">
              <a:extLst>
                <a:ext uri="{FF2B5EF4-FFF2-40B4-BE49-F238E27FC236}">
                  <a16:creationId xmlns:a16="http://schemas.microsoft.com/office/drawing/2014/main" id="{4C3EB697-CA4E-22CD-C38B-718F31748978}"/>
                </a:ext>
              </a:extLst>
            </p:cNvPr>
            <p:cNvSpPr/>
            <p:nvPr/>
          </p:nvSpPr>
          <p:spPr bwMode="ltGray">
            <a:xfrm>
              <a:off x="7512501" y="2650536"/>
              <a:ext cx="3709" cy="3558"/>
            </a:xfrm>
            <a:custGeom>
              <a:avLst/>
              <a:gdLst>
                <a:gd name="connsiteX0" fmla="*/ 3550 w 3709"/>
                <a:gd name="connsiteY0" fmla="*/ 376 h 3558"/>
                <a:gd name="connsiteX1" fmla="*/ 96 w 3709"/>
                <a:gd name="connsiteY1" fmla="*/ 3558 h 3558"/>
                <a:gd name="connsiteX2" fmla="*/ 3550 w 3709"/>
                <a:gd name="connsiteY2" fmla="*/ 376 h 3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09" h="3558">
                  <a:moveTo>
                    <a:pt x="3550" y="376"/>
                  </a:moveTo>
                  <a:cubicBezTo>
                    <a:pt x="4701" y="-1249"/>
                    <a:pt x="-784" y="2881"/>
                    <a:pt x="96" y="3558"/>
                  </a:cubicBezTo>
                  <a:cubicBezTo>
                    <a:pt x="1315" y="2746"/>
                    <a:pt x="2466" y="1730"/>
                    <a:pt x="3550" y="37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 236">
              <a:extLst>
                <a:ext uri="{FF2B5EF4-FFF2-40B4-BE49-F238E27FC236}">
                  <a16:creationId xmlns:a16="http://schemas.microsoft.com/office/drawing/2014/main" id="{0A0E8A61-D9B3-793A-BABA-DFF7E0883B3C}"/>
                </a:ext>
              </a:extLst>
            </p:cNvPr>
            <p:cNvSpPr/>
            <p:nvPr/>
          </p:nvSpPr>
          <p:spPr bwMode="ltGray">
            <a:xfrm>
              <a:off x="7747584" y="2726838"/>
              <a:ext cx="24840" cy="16823"/>
            </a:xfrm>
            <a:custGeom>
              <a:avLst/>
              <a:gdLst>
                <a:gd name="connsiteX0" fmla="*/ 23818 w 24840"/>
                <a:gd name="connsiteY0" fmla="*/ 11290 h 16823"/>
                <a:gd name="connsiteX1" fmla="*/ 9327 w 24840"/>
                <a:gd name="connsiteY1" fmla="*/ 524 h 16823"/>
                <a:gd name="connsiteX2" fmla="*/ 456 w 24840"/>
                <a:gd name="connsiteY2" fmla="*/ 998 h 16823"/>
                <a:gd name="connsiteX3" fmla="*/ 9598 w 24840"/>
                <a:gd name="connsiteY3" fmla="*/ 15286 h 16823"/>
                <a:gd name="connsiteX4" fmla="*/ 23818 w 24840"/>
                <a:gd name="connsiteY4" fmla="*/ 11290 h 1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40" h="16823">
                  <a:moveTo>
                    <a:pt x="23818" y="11290"/>
                  </a:moveTo>
                  <a:cubicBezTo>
                    <a:pt x="19281" y="3029"/>
                    <a:pt x="11629" y="185"/>
                    <a:pt x="9327" y="524"/>
                  </a:cubicBezTo>
                  <a:cubicBezTo>
                    <a:pt x="7025" y="930"/>
                    <a:pt x="1201" y="-1169"/>
                    <a:pt x="456" y="998"/>
                  </a:cubicBezTo>
                  <a:cubicBezTo>
                    <a:pt x="-1440" y="6280"/>
                    <a:pt x="2759" y="14134"/>
                    <a:pt x="9598" y="15286"/>
                  </a:cubicBezTo>
                  <a:cubicBezTo>
                    <a:pt x="16369" y="16369"/>
                    <a:pt x="28422" y="19619"/>
                    <a:pt x="23818" y="1129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 237">
              <a:extLst>
                <a:ext uri="{FF2B5EF4-FFF2-40B4-BE49-F238E27FC236}">
                  <a16:creationId xmlns:a16="http://schemas.microsoft.com/office/drawing/2014/main" id="{B1648980-ADF5-BB27-ABC9-E910924A48DE}"/>
                </a:ext>
              </a:extLst>
            </p:cNvPr>
            <p:cNvSpPr/>
            <p:nvPr/>
          </p:nvSpPr>
          <p:spPr bwMode="ltGray">
            <a:xfrm>
              <a:off x="7656639" y="2578444"/>
              <a:ext cx="6961" cy="12067"/>
            </a:xfrm>
            <a:custGeom>
              <a:avLst/>
              <a:gdLst>
                <a:gd name="connsiteX0" fmla="*/ 4185 w 6961"/>
                <a:gd name="connsiteY0" fmla="*/ 11322 h 12067"/>
                <a:gd name="connsiteX1" fmla="*/ 6961 w 6961"/>
                <a:gd name="connsiteY1" fmla="*/ 12067 h 12067"/>
                <a:gd name="connsiteX2" fmla="*/ 731 w 6961"/>
                <a:gd name="connsiteY2" fmla="*/ 82 h 12067"/>
                <a:gd name="connsiteX3" fmla="*/ 4185 w 6961"/>
                <a:gd name="connsiteY3" fmla="*/ 11322 h 1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61" h="12067">
                  <a:moveTo>
                    <a:pt x="4185" y="11322"/>
                  </a:moveTo>
                  <a:cubicBezTo>
                    <a:pt x="4794" y="10916"/>
                    <a:pt x="5810" y="11322"/>
                    <a:pt x="6961" y="12067"/>
                  </a:cubicBezTo>
                  <a:cubicBezTo>
                    <a:pt x="5065" y="6650"/>
                    <a:pt x="4185" y="-866"/>
                    <a:pt x="731" y="82"/>
                  </a:cubicBezTo>
                  <a:cubicBezTo>
                    <a:pt x="-1503" y="826"/>
                    <a:pt x="1883" y="12880"/>
                    <a:pt x="4185" y="1132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 238">
              <a:extLst>
                <a:ext uri="{FF2B5EF4-FFF2-40B4-BE49-F238E27FC236}">
                  <a16:creationId xmlns:a16="http://schemas.microsoft.com/office/drawing/2014/main" id="{D1347F14-BC81-6FB5-2388-CE0C4ABE4CD6}"/>
                </a:ext>
              </a:extLst>
            </p:cNvPr>
            <p:cNvSpPr/>
            <p:nvPr/>
          </p:nvSpPr>
          <p:spPr bwMode="ltGray">
            <a:xfrm>
              <a:off x="7663600" y="2590511"/>
              <a:ext cx="4750" cy="5467"/>
            </a:xfrm>
            <a:custGeom>
              <a:avLst/>
              <a:gdLst>
                <a:gd name="connsiteX0" fmla="*/ 3250 w 4750"/>
                <a:gd name="connsiteY0" fmla="*/ 5011 h 5467"/>
                <a:gd name="connsiteX1" fmla="*/ 0 w 4750"/>
                <a:gd name="connsiteY1" fmla="*/ 0 h 5467"/>
                <a:gd name="connsiteX2" fmla="*/ 3250 w 4750"/>
                <a:gd name="connsiteY2" fmla="*/ 5011 h 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50" h="5467">
                  <a:moveTo>
                    <a:pt x="3250" y="5011"/>
                  </a:moveTo>
                  <a:cubicBezTo>
                    <a:pt x="6907" y="6975"/>
                    <a:pt x="3115" y="2099"/>
                    <a:pt x="0" y="0"/>
                  </a:cubicBezTo>
                  <a:cubicBezTo>
                    <a:pt x="813" y="2302"/>
                    <a:pt x="1828" y="4266"/>
                    <a:pt x="3250" y="501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 239">
              <a:extLst>
                <a:ext uri="{FF2B5EF4-FFF2-40B4-BE49-F238E27FC236}">
                  <a16:creationId xmlns:a16="http://schemas.microsoft.com/office/drawing/2014/main" id="{F21D474B-3284-6EDA-78ED-9892C11CEDC6}"/>
                </a:ext>
              </a:extLst>
            </p:cNvPr>
            <p:cNvSpPr/>
            <p:nvPr/>
          </p:nvSpPr>
          <p:spPr bwMode="ltGray">
            <a:xfrm>
              <a:off x="9646805" y="2365274"/>
              <a:ext cx="37281" cy="19133"/>
            </a:xfrm>
            <a:custGeom>
              <a:avLst/>
              <a:gdLst>
                <a:gd name="connsiteX0" fmla="*/ 36855 w 37281"/>
                <a:gd name="connsiteY0" fmla="*/ 13155 h 19133"/>
                <a:gd name="connsiteX1" fmla="*/ 15863 w 37281"/>
                <a:gd name="connsiteY1" fmla="*/ 357 h 19133"/>
                <a:gd name="connsiteX2" fmla="*/ 357 w 37281"/>
                <a:gd name="connsiteY2" fmla="*/ 5368 h 19133"/>
                <a:gd name="connsiteX3" fmla="*/ 15796 w 37281"/>
                <a:gd name="connsiteY3" fmla="*/ 17083 h 19133"/>
                <a:gd name="connsiteX4" fmla="*/ 36855 w 37281"/>
                <a:gd name="connsiteY4" fmla="*/ 13155 h 1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81" h="19133">
                  <a:moveTo>
                    <a:pt x="36855" y="13155"/>
                  </a:moveTo>
                  <a:cubicBezTo>
                    <a:pt x="33401" y="2998"/>
                    <a:pt x="21010" y="-1336"/>
                    <a:pt x="15863" y="357"/>
                  </a:cubicBezTo>
                  <a:cubicBezTo>
                    <a:pt x="10717" y="2050"/>
                    <a:pt x="1711" y="967"/>
                    <a:pt x="357" y="5368"/>
                  </a:cubicBezTo>
                  <a:cubicBezTo>
                    <a:pt x="-2216" y="13426"/>
                    <a:pt x="9769" y="16473"/>
                    <a:pt x="15796" y="17083"/>
                  </a:cubicBezTo>
                  <a:cubicBezTo>
                    <a:pt x="21822" y="17557"/>
                    <a:pt x="40308" y="23312"/>
                    <a:pt x="36855" y="1315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 240">
              <a:extLst>
                <a:ext uri="{FF2B5EF4-FFF2-40B4-BE49-F238E27FC236}">
                  <a16:creationId xmlns:a16="http://schemas.microsoft.com/office/drawing/2014/main" id="{F1531F14-5EC4-F2AB-BD27-93D02395D7A9}"/>
                </a:ext>
              </a:extLst>
            </p:cNvPr>
            <p:cNvSpPr/>
            <p:nvPr/>
          </p:nvSpPr>
          <p:spPr bwMode="ltGray">
            <a:xfrm>
              <a:off x="9679011" y="2369172"/>
              <a:ext cx="80113" cy="91592"/>
            </a:xfrm>
            <a:custGeom>
              <a:avLst/>
              <a:gdLst>
                <a:gd name="connsiteX0" fmla="*/ 17853 w 80113"/>
                <a:gd name="connsiteY0" fmla="*/ 44130 h 91592"/>
                <a:gd name="connsiteX1" fmla="*/ 23541 w 80113"/>
                <a:gd name="connsiteY1" fmla="*/ 66679 h 91592"/>
                <a:gd name="connsiteX2" fmla="*/ 29974 w 80113"/>
                <a:gd name="connsiteY2" fmla="*/ 80831 h 91592"/>
                <a:gd name="connsiteX3" fmla="*/ 36610 w 80113"/>
                <a:gd name="connsiteY3" fmla="*/ 90311 h 91592"/>
                <a:gd name="connsiteX4" fmla="*/ 47986 w 80113"/>
                <a:gd name="connsiteY4" fmla="*/ 60314 h 91592"/>
                <a:gd name="connsiteX5" fmla="*/ 78051 w 80113"/>
                <a:gd name="connsiteY5" fmla="*/ 56318 h 91592"/>
                <a:gd name="connsiteX6" fmla="*/ 74327 w 80113"/>
                <a:gd name="connsiteY6" fmla="*/ 26524 h 91592"/>
                <a:gd name="connsiteX7" fmla="*/ 61732 w 80113"/>
                <a:gd name="connsiteY7" fmla="*/ 19143 h 91592"/>
                <a:gd name="connsiteX8" fmla="*/ 37355 w 80113"/>
                <a:gd name="connsiteY8" fmla="*/ 4246 h 91592"/>
                <a:gd name="connsiteX9" fmla="*/ 22661 w 80113"/>
                <a:gd name="connsiteY9" fmla="*/ 454 h 91592"/>
                <a:gd name="connsiteX10" fmla="*/ 23067 w 80113"/>
                <a:gd name="connsiteY10" fmla="*/ 13997 h 91592"/>
                <a:gd name="connsiteX11" fmla="*/ 10675 w 80113"/>
                <a:gd name="connsiteY11" fmla="*/ 26727 h 91592"/>
                <a:gd name="connsiteX12" fmla="*/ 924 w 80113"/>
                <a:gd name="connsiteY12" fmla="*/ 35259 h 91592"/>
                <a:gd name="connsiteX13" fmla="*/ 17853 w 80113"/>
                <a:gd name="connsiteY13" fmla="*/ 44130 h 91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0113" h="91592">
                  <a:moveTo>
                    <a:pt x="17853" y="44130"/>
                  </a:moveTo>
                  <a:cubicBezTo>
                    <a:pt x="19004" y="50901"/>
                    <a:pt x="22661" y="61871"/>
                    <a:pt x="23541" y="66679"/>
                  </a:cubicBezTo>
                  <a:cubicBezTo>
                    <a:pt x="24421" y="71486"/>
                    <a:pt x="29703" y="77716"/>
                    <a:pt x="29974" y="80831"/>
                  </a:cubicBezTo>
                  <a:cubicBezTo>
                    <a:pt x="30245" y="83946"/>
                    <a:pt x="29771" y="95390"/>
                    <a:pt x="36610" y="90311"/>
                  </a:cubicBezTo>
                  <a:cubicBezTo>
                    <a:pt x="43449" y="85232"/>
                    <a:pt x="38845" y="65121"/>
                    <a:pt x="47986" y="60314"/>
                  </a:cubicBezTo>
                  <a:cubicBezTo>
                    <a:pt x="57128" y="55506"/>
                    <a:pt x="73514" y="67627"/>
                    <a:pt x="78051" y="56318"/>
                  </a:cubicBezTo>
                  <a:cubicBezTo>
                    <a:pt x="82588" y="45010"/>
                    <a:pt x="78864" y="37562"/>
                    <a:pt x="74327" y="26524"/>
                  </a:cubicBezTo>
                  <a:cubicBezTo>
                    <a:pt x="69790" y="15487"/>
                    <a:pt x="74259" y="20836"/>
                    <a:pt x="61732" y="19143"/>
                  </a:cubicBezTo>
                  <a:cubicBezTo>
                    <a:pt x="49205" y="17450"/>
                    <a:pt x="43043" y="7361"/>
                    <a:pt x="37355" y="4246"/>
                  </a:cubicBezTo>
                  <a:cubicBezTo>
                    <a:pt x="31667" y="1131"/>
                    <a:pt x="26114" y="-968"/>
                    <a:pt x="22661" y="454"/>
                  </a:cubicBezTo>
                  <a:cubicBezTo>
                    <a:pt x="19207" y="1876"/>
                    <a:pt x="25437" y="11627"/>
                    <a:pt x="23067" y="13997"/>
                  </a:cubicBezTo>
                  <a:cubicBezTo>
                    <a:pt x="15551" y="21378"/>
                    <a:pt x="14400" y="21919"/>
                    <a:pt x="10675" y="26727"/>
                  </a:cubicBezTo>
                  <a:cubicBezTo>
                    <a:pt x="6951" y="31535"/>
                    <a:pt x="-3071" y="29300"/>
                    <a:pt x="924" y="35259"/>
                  </a:cubicBezTo>
                  <a:cubicBezTo>
                    <a:pt x="4920" y="41286"/>
                    <a:pt x="16702" y="37358"/>
                    <a:pt x="17853" y="441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 241">
              <a:extLst>
                <a:ext uri="{FF2B5EF4-FFF2-40B4-BE49-F238E27FC236}">
                  <a16:creationId xmlns:a16="http://schemas.microsoft.com/office/drawing/2014/main" id="{F60EE1C3-FFF0-6DA7-4D0A-C4858FF8E467}"/>
                </a:ext>
              </a:extLst>
            </p:cNvPr>
            <p:cNvSpPr/>
            <p:nvPr/>
          </p:nvSpPr>
          <p:spPr bwMode="ltGray">
            <a:xfrm>
              <a:off x="9529728" y="2073237"/>
              <a:ext cx="311492" cy="213798"/>
            </a:xfrm>
            <a:custGeom>
              <a:avLst/>
              <a:gdLst>
                <a:gd name="connsiteX0" fmla="*/ 249816 w 311492"/>
                <a:gd name="connsiteY0" fmla="*/ 208766 h 213798"/>
                <a:gd name="connsiteX1" fmla="*/ 270739 w 311492"/>
                <a:gd name="connsiteY1" fmla="*/ 184592 h 213798"/>
                <a:gd name="connsiteX2" fmla="*/ 278391 w 311492"/>
                <a:gd name="connsiteY2" fmla="*/ 164819 h 213798"/>
                <a:gd name="connsiteX3" fmla="*/ 297622 w 311492"/>
                <a:gd name="connsiteY3" fmla="*/ 148026 h 213798"/>
                <a:gd name="connsiteX4" fmla="*/ 308050 w 311492"/>
                <a:gd name="connsiteY4" fmla="*/ 120534 h 213798"/>
                <a:gd name="connsiteX5" fmla="*/ 283944 w 311492"/>
                <a:gd name="connsiteY5" fmla="*/ 116268 h 213798"/>
                <a:gd name="connsiteX6" fmla="*/ 279136 w 311492"/>
                <a:gd name="connsiteY6" fmla="*/ 113560 h 213798"/>
                <a:gd name="connsiteX7" fmla="*/ 265390 w 311492"/>
                <a:gd name="connsiteY7" fmla="*/ 102454 h 213798"/>
                <a:gd name="connsiteX8" fmla="*/ 263359 w 311492"/>
                <a:gd name="connsiteY8" fmla="*/ 86203 h 213798"/>
                <a:gd name="connsiteX9" fmla="*/ 265255 w 311492"/>
                <a:gd name="connsiteY9" fmla="*/ 71712 h 213798"/>
                <a:gd name="connsiteX10" fmla="*/ 272161 w 311492"/>
                <a:gd name="connsiteY10" fmla="*/ 43204 h 213798"/>
                <a:gd name="connsiteX11" fmla="*/ 292273 w 311492"/>
                <a:gd name="connsiteY11" fmla="*/ 33115 h 213798"/>
                <a:gd name="connsiteX12" fmla="*/ 270536 w 311492"/>
                <a:gd name="connsiteY12" fmla="*/ 20791 h 213798"/>
                <a:gd name="connsiteX13" fmla="*/ 247039 w 311492"/>
                <a:gd name="connsiteY13" fmla="*/ 32979 h 213798"/>
                <a:gd name="connsiteX14" fmla="*/ 231194 w 311492"/>
                <a:gd name="connsiteY14" fmla="*/ 50924 h 213798"/>
                <a:gd name="connsiteX15" fmla="*/ 230246 w 311492"/>
                <a:gd name="connsiteY15" fmla="*/ 67785 h 213798"/>
                <a:gd name="connsiteX16" fmla="*/ 212911 w 311492"/>
                <a:gd name="connsiteY16" fmla="*/ 82411 h 213798"/>
                <a:gd name="connsiteX17" fmla="*/ 215010 w 311492"/>
                <a:gd name="connsiteY17" fmla="*/ 115862 h 213798"/>
                <a:gd name="connsiteX18" fmla="*/ 199978 w 311492"/>
                <a:gd name="connsiteY18" fmla="*/ 129134 h 213798"/>
                <a:gd name="connsiteX19" fmla="*/ 164360 w 311492"/>
                <a:gd name="connsiteY19" fmla="*/ 119180 h 213798"/>
                <a:gd name="connsiteX20" fmla="*/ 158401 w 311492"/>
                <a:gd name="connsiteY20" fmla="*/ 94803 h 213798"/>
                <a:gd name="connsiteX21" fmla="*/ 168897 w 311492"/>
                <a:gd name="connsiteY21" fmla="*/ 79025 h 213798"/>
                <a:gd name="connsiteX22" fmla="*/ 161584 w 311492"/>
                <a:gd name="connsiteY22" fmla="*/ 61216 h 213798"/>
                <a:gd name="connsiteX23" fmla="*/ 148785 w 311492"/>
                <a:gd name="connsiteY23" fmla="*/ 45371 h 213798"/>
                <a:gd name="connsiteX24" fmla="*/ 140118 w 311492"/>
                <a:gd name="connsiteY24" fmla="*/ 29661 h 213798"/>
                <a:gd name="connsiteX25" fmla="*/ 136123 w 311492"/>
                <a:gd name="connsiteY25" fmla="*/ 14629 h 213798"/>
                <a:gd name="connsiteX26" fmla="*/ 135039 w 311492"/>
                <a:gd name="connsiteY26" fmla="*/ 950 h 213798"/>
                <a:gd name="connsiteX27" fmla="*/ 103484 w 311492"/>
                <a:gd name="connsiteY27" fmla="*/ 13545 h 213798"/>
                <a:gd name="connsiteX28" fmla="*/ 89671 w 311492"/>
                <a:gd name="connsiteY28" fmla="*/ 18895 h 213798"/>
                <a:gd name="connsiteX29" fmla="*/ 86691 w 311492"/>
                <a:gd name="connsiteY29" fmla="*/ 30812 h 213798"/>
                <a:gd name="connsiteX30" fmla="*/ 75180 w 311492"/>
                <a:gd name="connsiteY30" fmla="*/ 26140 h 213798"/>
                <a:gd name="connsiteX31" fmla="*/ 55814 w 311492"/>
                <a:gd name="connsiteY31" fmla="*/ 33047 h 213798"/>
                <a:gd name="connsiteX32" fmla="*/ 55881 w 311492"/>
                <a:gd name="connsiteY32" fmla="*/ 52210 h 213798"/>
                <a:gd name="connsiteX33" fmla="*/ 39359 w 311492"/>
                <a:gd name="connsiteY33" fmla="*/ 68800 h 213798"/>
                <a:gd name="connsiteX34" fmla="*/ 29811 w 311492"/>
                <a:gd name="connsiteY34" fmla="*/ 75639 h 213798"/>
                <a:gd name="connsiteX35" fmla="*/ 9903 w 311492"/>
                <a:gd name="connsiteY35" fmla="*/ 92162 h 213798"/>
                <a:gd name="connsiteX36" fmla="*/ 1642 w 311492"/>
                <a:gd name="connsiteY36" fmla="*/ 110445 h 213798"/>
                <a:gd name="connsiteX37" fmla="*/ 3741 w 311492"/>
                <a:gd name="connsiteY37" fmla="*/ 122701 h 213798"/>
                <a:gd name="connsiteX38" fmla="*/ 6991 w 311492"/>
                <a:gd name="connsiteY38" fmla="*/ 132520 h 213798"/>
                <a:gd name="connsiteX39" fmla="*/ 19518 w 311492"/>
                <a:gd name="connsiteY39" fmla="*/ 147688 h 213798"/>
                <a:gd name="connsiteX40" fmla="*/ 30488 w 311492"/>
                <a:gd name="connsiteY40" fmla="*/ 152157 h 213798"/>
                <a:gd name="connsiteX41" fmla="*/ 49855 w 311492"/>
                <a:gd name="connsiteY41" fmla="*/ 158996 h 213798"/>
                <a:gd name="connsiteX42" fmla="*/ 32113 w 311492"/>
                <a:gd name="connsiteY42" fmla="*/ 180597 h 213798"/>
                <a:gd name="connsiteX43" fmla="*/ 38411 w 311492"/>
                <a:gd name="connsiteY43" fmla="*/ 203281 h 213798"/>
                <a:gd name="connsiteX44" fmla="*/ 67596 w 311492"/>
                <a:gd name="connsiteY44" fmla="*/ 200843 h 213798"/>
                <a:gd name="connsiteX45" fmla="*/ 93057 w 311492"/>
                <a:gd name="connsiteY45" fmla="*/ 213438 h 213798"/>
                <a:gd name="connsiteX46" fmla="*/ 113371 w 311492"/>
                <a:gd name="connsiteY46" fmla="*/ 197119 h 213798"/>
                <a:gd name="connsiteX47" fmla="*/ 134430 w 311492"/>
                <a:gd name="connsiteY47" fmla="*/ 185337 h 213798"/>
                <a:gd name="connsiteX48" fmla="*/ 153526 w 311492"/>
                <a:gd name="connsiteY48" fmla="*/ 181206 h 213798"/>
                <a:gd name="connsiteX49" fmla="*/ 174246 w 311492"/>
                <a:gd name="connsiteY49" fmla="*/ 182222 h 213798"/>
                <a:gd name="connsiteX50" fmla="*/ 199436 w 311492"/>
                <a:gd name="connsiteY50" fmla="*/ 189806 h 213798"/>
                <a:gd name="connsiteX51" fmla="*/ 219886 w 311492"/>
                <a:gd name="connsiteY51" fmla="*/ 194004 h 213798"/>
                <a:gd name="connsiteX52" fmla="*/ 249816 w 311492"/>
                <a:gd name="connsiteY52" fmla="*/ 208766 h 213798"/>
                <a:gd name="connsiteX53" fmla="*/ 74435 w 311492"/>
                <a:gd name="connsiteY53" fmla="*/ 57153 h 213798"/>
                <a:gd name="connsiteX54" fmla="*/ 64345 w 311492"/>
                <a:gd name="connsiteY54" fmla="*/ 56476 h 213798"/>
                <a:gd name="connsiteX55" fmla="*/ 74435 w 311492"/>
                <a:gd name="connsiteY55" fmla="*/ 57153 h 213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11492" h="213798">
                  <a:moveTo>
                    <a:pt x="249816" y="208766"/>
                  </a:moveTo>
                  <a:cubicBezTo>
                    <a:pt x="262952" y="207073"/>
                    <a:pt x="268437" y="188519"/>
                    <a:pt x="270739" y="184592"/>
                  </a:cubicBezTo>
                  <a:cubicBezTo>
                    <a:pt x="273042" y="180665"/>
                    <a:pt x="273245" y="169898"/>
                    <a:pt x="278391" y="164819"/>
                  </a:cubicBezTo>
                  <a:cubicBezTo>
                    <a:pt x="283537" y="159741"/>
                    <a:pt x="292476" y="149719"/>
                    <a:pt x="297622" y="148026"/>
                  </a:cubicBezTo>
                  <a:cubicBezTo>
                    <a:pt x="302768" y="146333"/>
                    <a:pt x="318343" y="151615"/>
                    <a:pt x="308050" y="120534"/>
                  </a:cubicBezTo>
                  <a:cubicBezTo>
                    <a:pt x="297757" y="89453"/>
                    <a:pt x="289564" y="111190"/>
                    <a:pt x="283944" y="116268"/>
                  </a:cubicBezTo>
                  <a:cubicBezTo>
                    <a:pt x="278323" y="121347"/>
                    <a:pt x="281371" y="118638"/>
                    <a:pt x="279136" y="113560"/>
                  </a:cubicBezTo>
                  <a:cubicBezTo>
                    <a:pt x="276834" y="108481"/>
                    <a:pt x="265932" y="105095"/>
                    <a:pt x="265390" y="102454"/>
                  </a:cubicBezTo>
                  <a:cubicBezTo>
                    <a:pt x="264848" y="99881"/>
                    <a:pt x="263968" y="90740"/>
                    <a:pt x="263359" y="86203"/>
                  </a:cubicBezTo>
                  <a:cubicBezTo>
                    <a:pt x="262817" y="81666"/>
                    <a:pt x="263562" y="76791"/>
                    <a:pt x="265255" y="71712"/>
                  </a:cubicBezTo>
                  <a:cubicBezTo>
                    <a:pt x="266947" y="66633"/>
                    <a:pt x="268166" y="60742"/>
                    <a:pt x="272161" y="43204"/>
                  </a:cubicBezTo>
                  <a:cubicBezTo>
                    <a:pt x="276156" y="25666"/>
                    <a:pt x="287736" y="41037"/>
                    <a:pt x="292273" y="33115"/>
                  </a:cubicBezTo>
                  <a:cubicBezTo>
                    <a:pt x="296810" y="25192"/>
                    <a:pt x="280219" y="22484"/>
                    <a:pt x="270536" y="20791"/>
                  </a:cubicBezTo>
                  <a:cubicBezTo>
                    <a:pt x="260853" y="19098"/>
                    <a:pt x="255571" y="23906"/>
                    <a:pt x="247039" y="32979"/>
                  </a:cubicBezTo>
                  <a:cubicBezTo>
                    <a:pt x="238507" y="42053"/>
                    <a:pt x="241961" y="42392"/>
                    <a:pt x="231194" y="50924"/>
                  </a:cubicBezTo>
                  <a:cubicBezTo>
                    <a:pt x="220428" y="59388"/>
                    <a:pt x="229433" y="55393"/>
                    <a:pt x="230246" y="67785"/>
                  </a:cubicBezTo>
                  <a:cubicBezTo>
                    <a:pt x="231059" y="80244"/>
                    <a:pt x="227741" y="76249"/>
                    <a:pt x="212911" y="82411"/>
                  </a:cubicBezTo>
                  <a:cubicBezTo>
                    <a:pt x="198082" y="88641"/>
                    <a:pt x="208713" y="104553"/>
                    <a:pt x="215010" y="115862"/>
                  </a:cubicBezTo>
                  <a:cubicBezTo>
                    <a:pt x="221308" y="127170"/>
                    <a:pt x="207968" y="127983"/>
                    <a:pt x="199978" y="129134"/>
                  </a:cubicBezTo>
                  <a:cubicBezTo>
                    <a:pt x="191987" y="130285"/>
                    <a:pt x="166865" y="122024"/>
                    <a:pt x="164360" y="119180"/>
                  </a:cubicBezTo>
                  <a:cubicBezTo>
                    <a:pt x="161854" y="116336"/>
                    <a:pt x="161787" y="101574"/>
                    <a:pt x="158401" y="94803"/>
                  </a:cubicBezTo>
                  <a:cubicBezTo>
                    <a:pt x="154948" y="88031"/>
                    <a:pt x="160365" y="86948"/>
                    <a:pt x="168897" y="79025"/>
                  </a:cubicBezTo>
                  <a:cubicBezTo>
                    <a:pt x="177429" y="71103"/>
                    <a:pt x="164969" y="66295"/>
                    <a:pt x="161584" y="61216"/>
                  </a:cubicBezTo>
                  <a:cubicBezTo>
                    <a:pt x="158130" y="56138"/>
                    <a:pt x="151088" y="52143"/>
                    <a:pt x="148785" y="45371"/>
                  </a:cubicBezTo>
                  <a:cubicBezTo>
                    <a:pt x="146483" y="38600"/>
                    <a:pt x="147228" y="29661"/>
                    <a:pt x="140118" y="29661"/>
                  </a:cubicBezTo>
                  <a:cubicBezTo>
                    <a:pt x="138899" y="25666"/>
                    <a:pt x="132602" y="20046"/>
                    <a:pt x="136123" y="14629"/>
                  </a:cubicBezTo>
                  <a:cubicBezTo>
                    <a:pt x="140118" y="8399"/>
                    <a:pt x="140186" y="6300"/>
                    <a:pt x="135039" y="950"/>
                  </a:cubicBezTo>
                  <a:cubicBezTo>
                    <a:pt x="129893" y="-4399"/>
                    <a:pt x="106329" y="14629"/>
                    <a:pt x="103484" y="13545"/>
                  </a:cubicBezTo>
                  <a:cubicBezTo>
                    <a:pt x="100641" y="12394"/>
                    <a:pt x="89671" y="9279"/>
                    <a:pt x="89671" y="18895"/>
                  </a:cubicBezTo>
                  <a:cubicBezTo>
                    <a:pt x="89671" y="28510"/>
                    <a:pt x="89535" y="31422"/>
                    <a:pt x="86691" y="30812"/>
                  </a:cubicBezTo>
                  <a:cubicBezTo>
                    <a:pt x="83847" y="30271"/>
                    <a:pt x="80326" y="24989"/>
                    <a:pt x="75180" y="26140"/>
                  </a:cubicBezTo>
                  <a:cubicBezTo>
                    <a:pt x="70033" y="27291"/>
                    <a:pt x="62653" y="26817"/>
                    <a:pt x="55814" y="33047"/>
                  </a:cubicBezTo>
                  <a:cubicBezTo>
                    <a:pt x="50464" y="37922"/>
                    <a:pt x="52495" y="47064"/>
                    <a:pt x="55881" y="52210"/>
                  </a:cubicBezTo>
                  <a:cubicBezTo>
                    <a:pt x="51073" y="52413"/>
                    <a:pt x="48703" y="64399"/>
                    <a:pt x="39359" y="68800"/>
                  </a:cubicBezTo>
                  <a:cubicBezTo>
                    <a:pt x="29676" y="73337"/>
                    <a:pt x="28118" y="70019"/>
                    <a:pt x="29811" y="75639"/>
                  </a:cubicBezTo>
                  <a:cubicBezTo>
                    <a:pt x="31504" y="81327"/>
                    <a:pt x="25342" y="89927"/>
                    <a:pt x="9903" y="92162"/>
                  </a:cubicBezTo>
                  <a:cubicBezTo>
                    <a:pt x="-5468" y="94396"/>
                    <a:pt x="1642" y="105366"/>
                    <a:pt x="1642" y="110445"/>
                  </a:cubicBezTo>
                  <a:cubicBezTo>
                    <a:pt x="1642" y="115523"/>
                    <a:pt x="-1338" y="118774"/>
                    <a:pt x="3741" y="122701"/>
                  </a:cubicBezTo>
                  <a:cubicBezTo>
                    <a:pt x="8887" y="126628"/>
                    <a:pt x="6450" y="128050"/>
                    <a:pt x="6991" y="132520"/>
                  </a:cubicBezTo>
                  <a:cubicBezTo>
                    <a:pt x="7533" y="137056"/>
                    <a:pt x="17758" y="147688"/>
                    <a:pt x="19518" y="147688"/>
                  </a:cubicBezTo>
                  <a:cubicBezTo>
                    <a:pt x="21279" y="147688"/>
                    <a:pt x="28118" y="151615"/>
                    <a:pt x="30488" y="152157"/>
                  </a:cubicBezTo>
                  <a:cubicBezTo>
                    <a:pt x="32858" y="152698"/>
                    <a:pt x="49855" y="153376"/>
                    <a:pt x="49855" y="158996"/>
                  </a:cubicBezTo>
                  <a:cubicBezTo>
                    <a:pt x="49855" y="164616"/>
                    <a:pt x="35567" y="168679"/>
                    <a:pt x="32113" y="180597"/>
                  </a:cubicBezTo>
                  <a:cubicBezTo>
                    <a:pt x="28660" y="192447"/>
                    <a:pt x="31572" y="195900"/>
                    <a:pt x="38411" y="203281"/>
                  </a:cubicBezTo>
                  <a:cubicBezTo>
                    <a:pt x="45250" y="210662"/>
                    <a:pt x="61908" y="200234"/>
                    <a:pt x="67596" y="200843"/>
                  </a:cubicBezTo>
                  <a:cubicBezTo>
                    <a:pt x="73284" y="201385"/>
                    <a:pt x="85675" y="216282"/>
                    <a:pt x="93057" y="213438"/>
                  </a:cubicBezTo>
                  <a:cubicBezTo>
                    <a:pt x="100437" y="210594"/>
                    <a:pt x="106532" y="200505"/>
                    <a:pt x="113371" y="197119"/>
                  </a:cubicBezTo>
                  <a:cubicBezTo>
                    <a:pt x="120210" y="193734"/>
                    <a:pt x="124341" y="189603"/>
                    <a:pt x="134430" y="185337"/>
                  </a:cubicBezTo>
                  <a:cubicBezTo>
                    <a:pt x="151765" y="177956"/>
                    <a:pt x="150411" y="181748"/>
                    <a:pt x="153526" y="181206"/>
                  </a:cubicBezTo>
                  <a:cubicBezTo>
                    <a:pt x="156640" y="180665"/>
                    <a:pt x="167407" y="185608"/>
                    <a:pt x="174246" y="182222"/>
                  </a:cubicBezTo>
                  <a:cubicBezTo>
                    <a:pt x="181085" y="178836"/>
                    <a:pt x="193206" y="191499"/>
                    <a:pt x="199436" y="189806"/>
                  </a:cubicBezTo>
                  <a:cubicBezTo>
                    <a:pt x="205733" y="188113"/>
                    <a:pt x="211286" y="188316"/>
                    <a:pt x="219886" y="194004"/>
                  </a:cubicBezTo>
                  <a:cubicBezTo>
                    <a:pt x="228486" y="199895"/>
                    <a:pt x="236679" y="210459"/>
                    <a:pt x="249816" y="208766"/>
                  </a:cubicBezTo>
                  <a:close/>
                  <a:moveTo>
                    <a:pt x="74435" y="57153"/>
                  </a:moveTo>
                  <a:cubicBezTo>
                    <a:pt x="70982" y="59726"/>
                    <a:pt x="67528" y="58372"/>
                    <a:pt x="64345" y="56476"/>
                  </a:cubicBezTo>
                  <a:cubicBezTo>
                    <a:pt x="70440" y="56409"/>
                    <a:pt x="77821" y="54648"/>
                    <a:pt x="74435" y="5715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 242">
              <a:extLst>
                <a:ext uri="{FF2B5EF4-FFF2-40B4-BE49-F238E27FC236}">
                  <a16:creationId xmlns:a16="http://schemas.microsoft.com/office/drawing/2014/main" id="{DF6FA8C8-2F14-7C82-DB84-F26B36E5E1CC}"/>
                </a:ext>
              </a:extLst>
            </p:cNvPr>
            <p:cNvSpPr/>
            <p:nvPr/>
          </p:nvSpPr>
          <p:spPr bwMode="ltGray">
            <a:xfrm>
              <a:off x="9824940" y="2248558"/>
              <a:ext cx="27909" cy="34940"/>
            </a:xfrm>
            <a:custGeom>
              <a:avLst/>
              <a:gdLst>
                <a:gd name="connsiteX0" fmla="*/ 3291 w 27909"/>
                <a:gd name="connsiteY0" fmla="*/ 34935 h 34940"/>
                <a:gd name="connsiteX1" fmla="*/ 27668 w 27909"/>
                <a:gd name="connsiteY1" fmla="*/ 24710 h 34940"/>
                <a:gd name="connsiteX2" fmla="*/ 18323 w 27909"/>
                <a:gd name="connsiteY2" fmla="*/ 7849 h 34940"/>
                <a:gd name="connsiteX3" fmla="*/ 8708 w 27909"/>
                <a:gd name="connsiteY3" fmla="*/ 3245 h 34940"/>
                <a:gd name="connsiteX4" fmla="*/ 3223 w 27909"/>
                <a:gd name="connsiteY4" fmla="*/ 16110 h 34940"/>
                <a:gd name="connsiteX5" fmla="*/ 3291 w 27909"/>
                <a:gd name="connsiteY5" fmla="*/ 34935 h 3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09" h="34940">
                  <a:moveTo>
                    <a:pt x="3291" y="34935"/>
                  </a:moveTo>
                  <a:cubicBezTo>
                    <a:pt x="9385" y="34529"/>
                    <a:pt x="25704" y="32971"/>
                    <a:pt x="27668" y="24710"/>
                  </a:cubicBezTo>
                  <a:cubicBezTo>
                    <a:pt x="29632" y="16449"/>
                    <a:pt x="19000" y="12725"/>
                    <a:pt x="18323" y="7849"/>
                  </a:cubicBezTo>
                  <a:cubicBezTo>
                    <a:pt x="17646" y="2974"/>
                    <a:pt x="13990" y="-4272"/>
                    <a:pt x="8708" y="3245"/>
                  </a:cubicBezTo>
                  <a:cubicBezTo>
                    <a:pt x="4103" y="9813"/>
                    <a:pt x="5457" y="12318"/>
                    <a:pt x="3223" y="16110"/>
                  </a:cubicBezTo>
                  <a:cubicBezTo>
                    <a:pt x="921" y="19835"/>
                    <a:pt x="-2736" y="35274"/>
                    <a:pt x="3291" y="3493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 243">
              <a:extLst>
                <a:ext uri="{FF2B5EF4-FFF2-40B4-BE49-F238E27FC236}">
                  <a16:creationId xmlns:a16="http://schemas.microsoft.com/office/drawing/2014/main" id="{1DC4B826-DBAF-DD36-CE07-32E07E7EC97E}"/>
                </a:ext>
              </a:extLst>
            </p:cNvPr>
            <p:cNvSpPr/>
            <p:nvPr/>
          </p:nvSpPr>
          <p:spPr bwMode="ltGray">
            <a:xfrm>
              <a:off x="9499592" y="2087699"/>
              <a:ext cx="66051" cy="54234"/>
            </a:xfrm>
            <a:custGeom>
              <a:avLst/>
              <a:gdLst>
                <a:gd name="connsiteX0" fmla="*/ 57983 w 66051"/>
                <a:gd name="connsiteY0" fmla="*/ 21700 h 54234"/>
                <a:gd name="connsiteX1" fmla="*/ 65703 w 66051"/>
                <a:gd name="connsiteY1" fmla="*/ 10324 h 54234"/>
                <a:gd name="connsiteX2" fmla="*/ 50128 w 66051"/>
                <a:gd name="connsiteY2" fmla="*/ 2131 h 54234"/>
                <a:gd name="connsiteX3" fmla="*/ 10718 w 66051"/>
                <a:gd name="connsiteY3" fmla="*/ 37749 h 54234"/>
                <a:gd name="connsiteX4" fmla="*/ 900 w 66051"/>
                <a:gd name="connsiteY4" fmla="*/ 51562 h 54234"/>
                <a:gd name="connsiteX5" fmla="*/ 14985 w 66051"/>
                <a:gd name="connsiteY5" fmla="*/ 52375 h 54234"/>
                <a:gd name="connsiteX6" fmla="*/ 40174 w 66051"/>
                <a:gd name="connsiteY6" fmla="*/ 45197 h 54234"/>
                <a:gd name="connsiteX7" fmla="*/ 57983 w 66051"/>
                <a:gd name="connsiteY7" fmla="*/ 21700 h 54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051" h="54234">
                  <a:moveTo>
                    <a:pt x="57983" y="21700"/>
                  </a:moveTo>
                  <a:cubicBezTo>
                    <a:pt x="64822" y="18315"/>
                    <a:pt x="64552" y="13304"/>
                    <a:pt x="65703" y="10324"/>
                  </a:cubicBezTo>
                  <a:cubicBezTo>
                    <a:pt x="66854" y="7277"/>
                    <a:pt x="65974" y="-4844"/>
                    <a:pt x="50128" y="2131"/>
                  </a:cubicBezTo>
                  <a:cubicBezTo>
                    <a:pt x="38956" y="7074"/>
                    <a:pt x="16813" y="30165"/>
                    <a:pt x="10718" y="37749"/>
                  </a:cubicBezTo>
                  <a:cubicBezTo>
                    <a:pt x="4624" y="45265"/>
                    <a:pt x="-2554" y="47432"/>
                    <a:pt x="900" y="51562"/>
                  </a:cubicBezTo>
                  <a:cubicBezTo>
                    <a:pt x="4353" y="55693"/>
                    <a:pt x="10109" y="54271"/>
                    <a:pt x="14985" y="52375"/>
                  </a:cubicBezTo>
                  <a:cubicBezTo>
                    <a:pt x="19928" y="50479"/>
                    <a:pt x="31033" y="53526"/>
                    <a:pt x="40174" y="45197"/>
                  </a:cubicBezTo>
                  <a:cubicBezTo>
                    <a:pt x="49383" y="36936"/>
                    <a:pt x="51144" y="25086"/>
                    <a:pt x="57983" y="217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 244">
              <a:extLst>
                <a:ext uri="{FF2B5EF4-FFF2-40B4-BE49-F238E27FC236}">
                  <a16:creationId xmlns:a16="http://schemas.microsoft.com/office/drawing/2014/main" id="{AD89BDBD-2A13-F060-6AB7-312892F8F370}"/>
                </a:ext>
              </a:extLst>
            </p:cNvPr>
            <p:cNvSpPr/>
            <p:nvPr/>
          </p:nvSpPr>
          <p:spPr bwMode="ltGray">
            <a:xfrm>
              <a:off x="9653188" y="1965755"/>
              <a:ext cx="410" cy="563"/>
            </a:xfrm>
            <a:custGeom>
              <a:avLst/>
              <a:gdLst>
                <a:gd name="connsiteX0" fmla="*/ 0 w 410"/>
                <a:gd name="connsiteY0" fmla="*/ 563 h 563"/>
                <a:gd name="connsiteX1" fmla="*/ 0 w 410"/>
                <a:gd name="connsiteY1" fmla="*/ 563 h 563"/>
                <a:gd name="connsiteX2" fmla="*/ 0 w 410"/>
                <a:gd name="connsiteY2" fmla="*/ 563 h 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" h="563">
                  <a:moveTo>
                    <a:pt x="0" y="563"/>
                  </a:moveTo>
                  <a:cubicBezTo>
                    <a:pt x="813" y="-46"/>
                    <a:pt x="203" y="-317"/>
                    <a:pt x="0" y="563"/>
                  </a:cubicBezTo>
                  <a:lnTo>
                    <a:pt x="0" y="563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 245">
              <a:extLst>
                <a:ext uri="{FF2B5EF4-FFF2-40B4-BE49-F238E27FC236}">
                  <a16:creationId xmlns:a16="http://schemas.microsoft.com/office/drawing/2014/main" id="{D75882D9-A707-9CA9-0DDE-61F8A8507791}"/>
                </a:ext>
              </a:extLst>
            </p:cNvPr>
            <p:cNvSpPr/>
            <p:nvPr/>
          </p:nvSpPr>
          <p:spPr bwMode="ltGray">
            <a:xfrm>
              <a:off x="9450732" y="1965433"/>
              <a:ext cx="253216" cy="130590"/>
            </a:xfrm>
            <a:custGeom>
              <a:avLst/>
              <a:gdLst>
                <a:gd name="connsiteX0" fmla="*/ 14075 w 253216"/>
                <a:gd name="connsiteY0" fmla="*/ 101442 h 130590"/>
                <a:gd name="connsiteX1" fmla="*/ 30394 w 253216"/>
                <a:gd name="connsiteY1" fmla="*/ 107401 h 130590"/>
                <a:gd name="connsiteX2" fmla="*/ 27143 w 253216"/>
                <a:gd name="connsiteY2" fmla="*/ 120876 h 130590"/>
                <a:gd name="connsiteX3" fmla="*/ 35608 w 253216"/>
                <a:gd name="connsiteY3" fmla="*/ 120605 h 130590"/>
                <a:gd name="connsiteX4" fmla="*/ 48541 w 253216"/>
                <a:gd name="connsiteY4" fmla="*/ 129069 h 130590"/>
                <a:gd name="connsiteX5" fmla="*/ 78539 w 253216"/>
                <a:gd name="connsiteY5" fmla="*/ 127241 h 130590"/>
                <a:gd name="connsiteX6" fmla="*/ 75830 w 253216"/>
                <a:gd name="connsiteY6" fmla="*/ 100358 h 130590"/>
                <a:gd name="connsiteX7" fmla="*/ 84633 w 253216"/>
                <a:gd name="connsiteY7" fmla="*/ 107468 h 130590"/>
                <a:gd name="connsiteX8" fmla="*/ 100275 w 253216"/>
                <a:gd name="connsiteY8" fmla="*/ 98395 h 130590"/>
                <a:gd name="connsiteX9" fmla="*/ 129121 w 253216"/>
                <a:gd name="connsiteY9" fmla="*/ 113834 h 130590"/>
                <a:gd name="connsiteX10" fmla="*/ 147743 w 253216"/>
                <a:gd name="connsiteY10" fmla="*/ 119318 h 130590"/>
                <a:gd name="connsiteX11" fmla="*/ 153499 w 253216"/>
                <a:gd name="connsiteY11" fmla="*/ 99072 h 130590"/>
                <a:gd name="connsiteX12" fmla="*/ 172459 w 253216"/>
                <a:gd name="connsiteY12" fmla="*/ 97040 h 130590"/>
                <a:gd name="connsiteX13" fmla="*/ 193180 w 253216"/>
                <a:gd name="connsiteY13" fmla="*/ 78487 h 130590"/>
                <a:gd name="connsiteX14" fmla="*/ 211462 w 253216"/>
                <a:gd name="connsiteY14" fmla="*/ 73205 h 130590"/>
                <a:gd name="connsiteX15" fmla="*/ 225547 w 253216"/>
                <a:gd name="connsiteY15" fmla="*/ 51943 h 130590"/>
                <a:gd name="connsiteX16" fmla="*/ 223922 w 253216"/>
                <a:gd name="connsiteY16" fmla="*/ 27836 h 130590"/>
                <a:gd name="connsiteX17" fmla="*/ 253107 w 253216"/>
                <a:gd name="connsiteY17" fmla="*/ 30003 h 130590"/>
                <a:gd name="connsiteX18" fmla="*/ 229948 w 253216"/>
                <a:gd name="connsiteY18" fmla="*/ 7115 h 130590"/>
                <a:gd name="connsiteX19" fmla="*/ 202524 w 253216"/>
                <a:gd name="connsiteY19" fmla="*/ 2985 h 130590"/>
                <a:gd name="connsiteX20" fmla="*/ 202321 w 253216"/>
                <a:gd name="connsiteY20" fmla="*/ 954 h 130590"/>
                <a:gd name="connsiteX21" fmla="*/ 191690 w 253216"/>
                <a:gd name="connsiteY21" fmla="*/ 2579 h 130590"/>
                <a:gd name="connsiteX22" fmla="*/ 162776 w 253216"/>
                <a:gd name="connsiteY22" fmla="*/ 2714 h 130590"/>
                <a:gd name="connsiteX23" fmla="*/ 139143 w 253216"/>
                <a:gd name="connsiteY23" fmla="*/ 6777 h 130590"/>
                <a:gd name="connsiteX24" fmla="*/ 115579 w 253216"/>
                <a:gd name="connsiteY24" fmla="*/ 24654 h 130590"/>
                <a:gd name="connsiteX25" fmla="*/ 104406 w 253216"/>
                <a:gd name="connsiteY25" fmla="*/ 33727 h 130590"/>
                <a:gd name="connsiteX26" fmla="*/ 88357 w 253216"/>
                <a:gd name="connsiteY26" fmla="*/ 35759 h 130590"/>
                <a:gd name="connsiteX27" fmla="*/ 76372 w 253216"/>
                <a:gd name="connsiteY27" fmla="*/ 53229 h 130590"/>
                <a:gd name="connsiteX28" fmla="*/ 50437 w 253216"/>
                <a:gd name="connsiteY28" fmla="*/ 49505 h 130590"/>
                <a:gd name="connsiteX29" fmla="*/ 32290 w 253216"/>
                <a:gd name="connsiteY29" fmla="*/ 60475 h 130590"/>
                <a:gd name="connsiteX30" fmla="*/ 25383 w 253216"/>
                <a:gd name="connsiteY30" fmla="*/ 63115 h 130590"/>
                <a:gd name="connsiteX31" fmla="*/ 11028 w 253216"/>
                <a:gd name="connsiteY31" fmla="*/ 68397 h 130590"/>
                <a:gd name="connsiteX32" fmla="*/ 8183 w 253216"/>
                <a:gd name="connsiteY32" fmla="*/ 79773 h 130590"/>
                <a:gd name="connsiteX33" fmla="*/ 7168 w 253216"/>
                <a:gd name="connsiteY33" fmla="*/ 91691 h 130590"/>
                <a:gd name="connsiteX34" fmla="*/ 58 w 253216"/>
                <a:gd name="connsiteY34" fmla="*/ 98936 h 130590"/>
                <a:gd name="connsiteX35" fmla="*/ 14075 w 253216"/>
                <a:gd name="connsiteY35" fmla="*/ 101442 h 130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53216" h="130590">
                  <a:moveTo>
                    <a:pt x="14075" y="101442"/>
                  </a:moveTo>
                  <a:cubicBezTo>
                    <a:pt x="21659" y="102187"/>
                    <a:pt x="30394" y="104760"/>
                    <a:pt x="30394" y="107401"/>
                  </a:cubicBezTo>
                  <a:cubicBezTo>
                    <a:pt x="30394" y="110042"/>
                    <a:pt x="23351" y="120470"/>
                    <a:pt x="27143" y="120876"/>
                  </a:cubicBezTo>
                  <a:cubicBezTo>
                    <a:pt x="30935" y="121282"/>
                    <a:pt x="35608" y="117558"/>
                    <a:pt x="35608" y="120605"/>
                  </a:cubicBezTo>
                  <a:cubicBezTo>
                    <a:pt x="35608" y="123652"/>
                    <a:pt x="42447" y="128324"/>
                    <a:pt x="48541" y="129069"/>
                  </a:cubicBezTo>
                  <a:cubicBezTo>
                    <a:pt x="54635" y="129814"/>
                    <a:pt x="76101" y="132929"/>
                    <a:pt x="78539" y="127241"/>
                  </a:cubicBezTo>
                  <a:cubicBezTo>
                    <a:pt x="80977" y="121621"/>
                    <a:pt x="71293" y="103338"/>
                    <a:pt x="75830" y="100358"/>
                  </a:cubicBezTo>
                  <a:cubicBezTo>
                    <a:pt x="80367" y="97311"/>
                    <a:pt x="84633" y="101780"/>
                    <a:pt x="84633" y="107468"/>
                  </a:cubicBezTo>
                  <a:cubicBezTo>
                    <a:pt x="84633" y="113156"/>
                    <a:pt x="88493" y="118032"/>
                    <a:pt x="100275" y="98395"/>
                  </a:cubicBezTo>
                  <a:cubicBezTo>
                    <a:pt x="112057" y="78825"/>
                    <a:pt x="128783" y="107333"/>
                    <a:pt x="129121" y="113834"/>
                  </a:cubicBezTo>
                  <a:cubicBezTo>
                    <a:pt x="129528" y="120334"/>
                    <a:pt x="142055" y="125345"/>
                    <a:pt x="147743" y="119318"/>
                  </a:cubicBezTo>
                  <a:cubicBezTo>
                    <a:pt x="153431" y="113292"/>
                    <a:pt x="148556" y="102119"/>
                    <a:pt x="153499" y="99072"/>
                  </a:cubicBezTo>
                  <a:cubicBezTo>
                    <a:pt x="158442" y="96025"/>
                    <a:pt x="161828" y="98936"/>
                    <a:pt x="172459" y="97040"/>
                  </a:cubicBezTo>
                  <a:cubicBezTo>
                    <a:pt x="183090" y="95144"/>
                    <a:pt x="190877" y="85664"/>
                    <a:pt x="193180" y="78487"/>
                  </a:cubicBezTo>
                  <a:cubicBezTo>
                    <a:pt x="195482" y="71309"/>
                    <a:pt x="203878" y="73611"/>
                    <a:pt x="211462" y="73205"/>
                  </a:cubicBezTo>
                  <a:cubicBezTo>
                    <a:pt x="219046" y="72799"/>
                    <a:pt x="226631" y="61016"/>
                    <a:pt x="225547" y="51943"/>
                  </a:cubicBezTo>
                  <a:cubicBezTo>
                    <a:pt x="224464" y="42869"/>
                    <a:pt x="216338" y="29732"/>
                    <a:pt x="223922" y="27836"/>
                  </a:cubicBezTo>
                  <a:cubicBezTo>
                    <a:pt x="231506" y="25940"/>
                    <a:pt x="251956" y="35285"/>
                    <a:pt x="253107" y="30003"/>
                  </a:cubicBezTo>
                  <a:cubicBezTo>
                    <a:pt x="254258" y="24721"/>
                    <a:pt x="246335" y="9011"/>
                    <a:pt x="229948" y="7115"/>
                  </a:cubicBezTo>
                  <a:cubicBezTo>
                    <a:pt x="213629" y="5219"/>
                    <a:pt x="204081" y="8673"/>
                    <a:pt x="202524" y="2985"/>
                  </a:cubicBezTo>
                  <a:cubicBezTo>
                    <a:pt x="202253" y="1969"/>
                    <a:pt x="202253" y="1360"/>
                    <a:pt x="202321" y="954"/>
                  </a:cubicBezTo>
                  <a:cubicBezTo>
                    <a:pt x="201441" y="1631"/>
                    <a:pt x="198732" y="2579"/>
                    <a:pt x="191690" y="2579"/>
                  </a:cubicBezTo>
                  <a:cubicBezTo>
                    <a:pt x="175371" y="2579"/>
                    <a:pt x="168870" y="-3313"/>
                    <a:pt x="162776" y="2714"/>
                  </a:cubicBezTo>
                  <a:cubicBezTo>
                    <a:pt x="156681" y="8741"/>
                    <a:pt x="152822" y="4881"/>
                    <a:pt x="139143" y="6777"/>
                  </a:cubicBezTo>
                  <a:cubicBezTo>
                    <a:pt x="125465" y="8673"/>
                    <a:pt x="120522" y="21606"/>
                    <a:pt x="115579" y="24654"/>
                  </a:cubicBezTo>
                  <a:cubicBezTo>
                    <a:pt x="110636" y="27701"/>
                    <a:pt x="107453" y="28513"/>
                    <a:pt x="104406" y="33727"/>
                  </a:cubicBezTo>
                  <a:cubicBezTo>
                    <a:pt x="101359" y="39009"/>
                    <a:pt x="96280" y="35759"/>
                    <a:pt x="88357" y="35759"/>
                  </a:cubicBezTo>
                  <a:cubicBezTo>
                    <a:pt x="80435" y="35759"/>
                    <a:pt x="78877" y="51672"/>
                    <a:pt x="76372" y="53229"/>
                  </a:cubicBezTo>
                  <a:cubicBezTo>
                    <a:pt x="73934" y="54719"/>
                    <a:pt x="57344" y="49099"/>
                    <a:pt x="50437" y="49505"/>
                  </a:cubicBezTo>
                  <a:cubicBezTo>
                    <a:pt x="43463" y="49911"/>
                    <a:pt x="34186" y="59730"/>
                    <a:pt x="32290" y="60475"/>
                  </a:cubicBezTo>
                  <a:cubicBezTo>
                    <a:pt x="30394" y="61219"/>
                    <a:pt x="28972" y="59933"/>
                    <a:pt x="25383" y="63115"/>
                  </a:cubicBezTo>
                  <a:cubicBezTo>
                    <a:pt x="19763" y="68126"/>
                    <a:pt x="14820" y="67652"/>
                    <a:pt x="11028" y="68397"/>
                  </a:cubicBezTo>
                  <a:cubicBezTo>
                    <a:pt x="7235" y="69142"/>
                    <a:pt x="9673" y="75236"/>
                    <a:pt x="8183" y="79773"/>
                  </a:cubicBezTo>
                  <a:cubicBezTo>
                    <a:pt x="6694" y="84310"/>
                    <a:pt x="8251" y="88711"/>
                    <a:pt x="7168" y="91691"/>
                  </a:cubicBezTo>
                  <a:cubicBezTo>
                    <a:pt x="6017" y="94738"/>
                    <a:pt x="-687" y="95144"/>
                    <a:pt x="58" y="98936"/>
                  </a:cubicBezTo>
                  <a:cubicBezTo>
                    <a:pt x="803" y="102593"/>
                    <a:pt x="6491" y="100697"/>
                    <a:pt x="14075" y="10144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 246">
              <a:extLst>
                <a:ext uri="{FF2B5EF4-FFF2-40B4-BE49-F238E27FC236}">
                  <a16:creationId xmlns:a16="http://schemas.microsoft.com/office/drawing/2014/main" id="{5E5BFD3A-160C-C73B-A162-B3B1EE37C1EA}"/>
                </a:ext>
              </a:extLst>
            </p:cNvPr>
            <p:cNvSpPr/>
            <p:nvPr/>
          </p:nvSpPr>
          <p:spPr bwMode="ltGray">
            <a:xfrm>
              <a:off x="9678296" y="2043839"/>
              <a:ext cx="7395" cy="6106"/>
            </a:xfrm>
            <a:custGeom>
              <a:avLst/>
              <a:gdLst>
                <a:gd name="connsiteX0" fmla="*/ 150 w 7395"/>
                <a:gd name="connsiteY0" fmla="*/ 1570 h 6106"/>
                <a:gd name="connsiteX1" fmla="*/ 7395 w 7395"/>
                <a:gd name="connsiteY1" fmla="*/ 6107 h 6106"/>
                <a:gd name="connsiteX2" fmla="*/ 150 w 7395"/>
                <a:gd name="connsiteY2" fmla="*/ 1570 h 6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95" h="6106">
                  <a:moveTo>
                    <a:pt x="150" y="1570"/>
                  </a:moveTo>
                  <a:cubicBezTo>
                    <a:pt x="692" y="4007"/>
                    <a:pt x="3806" y="5226"/>
                    <a:pt x="7395" y="6107"/>
                  </a:cubicBezTo>
                  <a:cubicBezTo>
                    <a:pt x="3468" y="2721"/>
                    <a:pt x="-866" y="-2696"/>
                    <a:pt x="150" y="157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 247">
              <a:extLst>
                <a:ext uri="{FF2B5EF4-FFF2-40B4-BE49-F238E27FC236}">
                  <a16:creationId xmlns:a16="http://schemas.microsoft.com/office/drawing/2014/main" id="{2563A660-1B8B-3714-5F2C-F55F5A65CD71}"/>
                </a:ext>
              </a:extLst>
            </p:cNvPr>
            <p:cNvSpPr/>
            <p:nvPr/>
          </p:nvSpPr>
          <p:spPr bwMode="ltGray">
            <a:xfrm>
              <a:off x="9695442" y="2050837"/>
              <a:ext cx="12751" cy="9509"/>
            </a:xfrm>
            <a:custGeom>
              <a:avLst/>
              <a:gdLst>
                <a:gd name="connsiteX0" fmla="*/ 0 w 12751"/>
                <a:gd name="connsiteY0" fmla="*/ 1005 h 9509"/>
                <a:gd name="connsiteX1" fmla="*/ 4672 w 12751"/>
                <a:gd name="connsiteY1" fmla="*/ 3646 h 9509"/>
                <a:gd name="connsiteX2" fmla="*/ 6704 w 12751"/>
                <a:gd name="connsiteY2" fmla="*/ 7709 h 9509"/>
                <a:gd name="connsiteX3" fmla="*/ 10699 w 12751"/>
                <a:gd name="connsiteY3" fmla="*/ 7776 h 9509"/>
                <a:gd name="connsiteX4" fmla="*/ 9886 w 12751"/>
                <a:gd name="connsiteY4" fmla="*/ 328 h 9509"/>
                <a:gd name="connsiteX5" fmla="*/ 0 w 12751"/>
                <a:gd name="connsiteY5" fmla="*/ 1005 h 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751" h="9509">
                  <a:moveTo>
                    <a:pt x="0" y="1005"/>
                  </a:moveTo>
                  <a:cubicBezTo>
                    <a:pt x="2370" y="1614"/>
                    <a:pt x="4198" y="2359"/>
                    <a:pt x="4672" y="3646"/>
                  </a:cubicBezTo>
                  <a:cubicBezTo>
                    <a:pt x="6162" y="8183"/>
                    <a:pt x="2099" y="8115"/>
                    <a:pt x="6704" y="7709"/>
                  </a:cubicBezTo>
                  <a:cubicBezTo>
                    <a:pt x="11241" y="7302"/>
                    <a:pt x="10360" y="11907"/>
                    <a:pt x="10699" y="7776"/>
                  </a:cubicBezTo>
                  <a:cubicBezTo>
                    <a:pt x="11105" y="3646"/>
                    <a:pt x="15574" y="1817"/>
                    <a:pt x="9886" y="328"/>
                  </a:cubicBezTo>
                  <a:cubicBezTo>
                    <a:pt x="6636" y="-485"/>
                    <a:pt x="3183" y="395"/>
                    <a:pt x="0" y="10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 248">
              <a:extLst>
                <a:ext uri="{FF2B5EF4-FFF2-40B4-BE49-F238E27FC236}">
                  <a16:creationId xmlns:a16="http://schemas.microsoft.com/office/drawing/2014/main" id="{1563E6BC-DE71-E9E1-289E-67ED6318267B}"/>
                </a:ext>
              </a:extLst>
            </p:cNvPr>
            <p:cNvSpPr/>
            <p:nvPr/>
          </p:nvSpPr>
          <p:spPr bwMode="ltGray">
            <a:xfrm>
              <a:off x="9685691" y="2049946"/>
              <a:ext cx="9750" cy="2525"/>
            </a:xfrm>
            <a:custGeom>
              <a:avLst/>
              <a:gdLst>
                <a:gd name="connsiteX0" fmla="*/ 3250 w 9750"/>
                <a:gd name="connsiteY0" fmla="*/ 2167 h 2525"/>
                <a:gd name="connsiteX1" fmla="*/ 9751 w 9750"/>
                <a:gd name="connsiteY1" fmla="*/ 1964 h 2525"/>
                <a:gd name="connsiteX2" fmla="*/ 0 w 9750"/>
                <a:gd name="connsiteY2" fmla="*/ 0 h 2525"/>
                <a:gd name="connsiteX3" fmla="*/ 3250 w 9750"/>
                <a:gd name="connsiteY3" fmla="*/ 2167 h 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" h="2525">
                  <a:moveTo>
                    <a:pt x="3250" y="2167"/>
                  </a:moveTo>
                  <a:cubicBezTo>
                    <a:pt x="5079" y="2844"/>
                    <a:pt x="7313" y="2438"/>
                    <a:pt x="9751" y="1964"/>
                  </a:cubicBezTo>
                  <a:cubicBezTo>
                    <a:pt x="6907" y="1219"/>
                    <a:pt x="3250" y="745"/>
                    <a:pt x="0" y="0"/>
                  </a:cubicBezTo>
                  <a:cubicBezTo>
                    <a:pt x="1151" y="948"/>
                    <a:pt x="2302" y="1828"/>
                    <a:pt x="3250" y="21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 249">
              <a:extLst>
                <a:ext uri="{FF2B5EF4-FFF2-40B4-BE49-F238E27FC236}">
                  <a16:creationId xmlns:a16="http://schemas.microsoft.com/office/drawing/2014/main" id="{875BE295-561F-9199-BCA0-E7C1EDB1C2D0}"/>
                </a:ext>
              </a:extLst>
            </p:cNvPr>
            <p:cNvSpPr/>
            <p:nvPr/>
          </p:nvSpPr>
          <p:spPr bwMode="ltGray">
            <a:xfrm>
              <a:off x="9721598" y="1829163"/>
              <a:ext cx="203340" cy="208120"/>
            </a:xfrm>
            <a:custGeom>
              <a:avLst/>
              <a:gdLst>
                <a:gd name="connsiteX0" fmla="*/ 6347 w 203340"/>
                <a:gd name="connsiteY0" fmla="*/ 195661 h 208120"/>
                <a:gd name="connsiteX1" fmla="*/ 32011 w 203340"/>
                <a:gd name="connsiteY1" fmla="*/ 187400 h 208120"/>
                <a:gd name="connsiteX2" fmla="*/ 45283 w 203340"/>
                <a:gd name="connsiteY2" fmla="*/ 181712 h 208120"/>
                <a:gd name="connsiteX3" fmla="*/ 73114 w 203340"/>
                <a:gd name="connsiteY3" fmla="*/ 185775 h 208120"/>
                <a:gd name="connsiteX4" fmla="*/ 85099 w 203340"/>
                <a:gd name="connsiteY4" fmla="*/ 208120 h 208120"/>
                <a:gd name="connsiteX5" fmla="*/ 112117 w 203340"/>
                <a:gd name="connsiteY5" fmla="*/ 192478 h 208120"/>
                <a:gd name="connsiteX6" fmla="*/ 116519 w 203340"/>
                <a:gd name="connsiteY6" fmla="*/ 172570 h 208120"/>
                <a:gd name="connsiteX7" fmla="*/ 121259 w 203340"/>
                <a:gd name="connsiteY7" fmla="*/ 166476 h 208120"/>
                <a:gd name="connsiteX8" fmla="*/ 145365 w 203340"/>
                <a:gd name="connsiteY8" fmla="*/ 164377 h 208120"/>
                <a:gd name="connsiteX9" fmla="*/ 146516 w 203340"/>
                <a:gd name="connsiteY9" fmla="*/ 128759 h 208120"/>
                <a:gd name="connsiteX10" fmla="*/ 177123 w 203340"/>
                <a:gd name="connsiteY10" fmla="*/ 118940 h 208120"/>
                <a:gd name="connsiteX11" fmla="*/ 199537 w 203340"/>
                <a:gd name="connsiteY11" fmla="*/ 102553 h 208120"/>
                <a:gd name="connsiteX12" fmla="*/ 192494 w 203340"/>
                <a:gd name="connsiteY12" fmla="*/ 79937 h 208120"/>
                <a:gd name="connsiteX13" fmla="*/ 159111 w 203340"/>
                <a:gd name="connsiteY13" fmla="*/ 71743 h 208120"/>
                <a:gd name="connsiteX14" fmla="*/ 134057 w 203340"/>
                <a:gd name="connsiteY14" fmla="*/ 55086 h 208120"/>
                <a:gd name="connsiteX15" fmla="*/ 140828 w 203340"/>
                <a:gd name="connsiteY15" fmla="*/ 13644 h 208120"/>
                <a:gd name="connsiteX16" fmla="*/ 122748 w 203340"/>
                <a:gd name="connsiteY16" fmla="*/ 2133 h 208120"/>
                <a:gd name="connsiteX17" fmla="*/ 87469 w 203340"/>
                <a:gd name="connsiteY17" fmla="*/ 19739 h 208120"/>
                <a:gd name="connsiteX18" fmla="*/ 94985 w 203340"/>
                <a:gd name="connsiteY18" fmla="*/ 56034 h 208120"/>
                <a:gd name="connsiteX19" fmla="*/ 106294 w 203340"/>
                <a:gd name="connsiteY19" fmla="*/ 79734 h 208120"/>
                <a:gd name="connsiteX20" fmla="*/ 89974 w 203340"/>
                <a:gd name="connsiteY20" fmla="*/ 86437 h 208120"/>
                <a:gd name="connsiteX21" fmla="*/ 53409 w 203340"/>
                <a:gd name="connsiteY21" fmla="*/ 98965 h 208120"/>
                <a:gd name="connsiteX22" fmla="*/ 23411 w 203340"/>
                <a:gd name="connsiteY22" fmla="*/ 107903 h 208120"/>
                <a:gd name="connsiteX23" fmla="*/ 22666 w 203340"/>
                <a:gd name="connsiteY23" fmla="*/ 125373 h 208120"/>
                <a:gd name="connsiteX24" fmla="*/ 930 w 203340"/>
                <a:gd name="connsiteY24" fmla="*/ 143114 h 208120"/>
                <a:gd name="connsiteX25" fmla="*/ 3300 w 203340"/>
                <a:gd name="connsiteY25" fmla="*/ 169320 h 208120"/>
                <a:gd name="connsiteX26" fmla="*/ 6347 w 203340"/>
                <a:gd name="connsiteY26" fmla="*/ 195661 h 20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03340" h="208120">
                  <a:moveTo>
                    <a:pt x="6347" y="195661"/>
                  </a:moveTo>
                  <a:cubicBezTo>
                    <a:pt x="14337" y="196067"/>
                    <a:pt x="22531" y="189702"/>
                    <a:pt x="32011" y="187400"/>
                  </a:cubicBezTo>
                  <a:cubicBezTo>
                    <a:pt x="41491" y="185165"/>
                    <a:pt x="42981" y="177987"/>
                    <a:pt x="45283" y="181712"/>
                  </a:cubicBezTo>
                  <a:cubicBezTo>
                    <a:pt x="47585" y="185504"/>
                    <a:pt x="69660" y="179342"/>
                    <a:pt x="73114" y="185775"/>
                  </a:cubicBezTo>
                  <a:cubicBezTo>
                    <a:pt x="76499" y="192207"/>
                    <a:pt x="75619" y="208120"/>
                    <a:pt x="85099" y="208120"/>
                  </a:cubicBezTo>
                  <a:cubicBezTo>
                    <a:pt x="94579" y="208120"/>
                    <a:pt x="105684" y="199250"/>
                    <a:pt x="112117" y="192478"/>
                  </a:cubicBezTo>
                  <a:cubicBezTo>
                    <a:pt x="118550" y="185707"/>
                    <a:pt x="119159" y="175211"/>
                    <a:pt x="116519" y="172570"/>
                  </a:cubicBezTo>
                  <a:cubicBezTo>
                    <a:pt x="113878" y="169929"/>
                    <a:pt x="116248" y="168033"/>
                    <a:pt x="121259" y="166476"/>
                  </a:cubicBezTo>
                  <a:cubicBezTo>
                    <a:pt x="126270" y="164986"/>
                    <a:pt x="136630" y="168507"/>
                    <a:pt x="145365" y="164377"/>
                  </a:cubicBezTo>
                  <a:cubicBezTo>
                    <a:pt x="154100" y="160246"/>
                    <a:pt x="140828" y="137833"/>
                    <a:pt x="146516" y="128759"/>
                  </a:cubicBezTo>
                  <a:cubicBezTo>
                    <a:pt x="152204" y="119685"/>
                    <a:pt x="166086" y="123071"/>
                    <a:pt x="177123" y="118940"/>
                  </a:cubicBezTo>
                  <a:cubicBezTo>
                    <a:pt x="188160" y="114810"/>
                    <a:pt x="193849" y="113862"/>
                    <a:pt x="199537" y="102553"/>
                  </a:cubicBezTo>
                  <a:cubicBezTo>
                    <a:pt x="205225" y="91245"/>
                    <a:pt x="205766" y="85557"/>
                    <a:pt x="192494" y="79937"/>
                  </a:cubicBezTo>
                  <a:cubicBezTo>
                    <a:pt x="179222" y="74316"/>
                    <a:pt x="173602" y="71337"/>
                    <a:pt x="159111" y="71743"/>
                  </a:cubicBezTo>
                  <a:cubicBezTo>
                    <a:pt x="144688" y="72150"/>
                    <a:pt x="136698" y="70186"/>
                    <a:pt x="134057" y="55086"/>
                  </a:cubicBezTo>
                  <a:cubicBezTo>
                    <a:pt x="131483" y="39985"/>
                    <a:pt x="135479" y="20822"/>
                    <a:pt x="140828" y="13644"/>
                  </a:cubicBezTo>
                  <a:cubicBezTo>
                    <a:pt x="146178" y="6467"/>
                    <a:pt x="129587" y="-4706"/>
                    <a:pt x="122748" y="2133"/>
                  </a:cubicBezTo>
                  <a:cubicBezTo>
                    <a:pt x="115909" y="8904"/>
                    <a:pt x="88214" y="914"/>
                    <a:pt x="87469" y="19739"/>
                  </a:cubicBezTo>
                  <a:cubicBezTo>
                    <a:pt x="86724" y="38563"/>
                    <a:pt x="94850" y="49262"/>
                    <a:pt x="94985" y="56034"/>
                  </a:cubicBezTo>
                  <a:cubicBezTo>
                    <a:pt x="95053" y="62805"/>
                    <a:pt x="110831" y="74858"/>
                    <a:pt x="106294" y="79734"/>
                  </a:cubicBezTo>
                  <a:cubicBezTo>
                    <a:pt x="101824" y="84609"/>
                    <a:pt x="101012" y="84948"/>
                    <a:pt x="89974" y="86437"/>
                  </a:cubicBezTo>
                  <a:cubicBezTo>
                    <a:pt x="78937" y="87927"/>
                    <a:pt x="62550" y="96324"/>
                    <a:pt x="53409" y="98965"/>
                  </a:cubicBezTo>
                  <a:cubicBezTo>
                    <a:pt x="44267" y="101605"/>
                    <a:pt x="26865" y="104923"/>
                    <a:pt x="23411" y="107903"/>
                  </a:cubicBezTo>
                  <a:cubicBezTo>
                    <a:pt x="19958" y="110950"/>
                    <a:pt x="27338" y="121243"/>
                    <a:pt x="22666" y="125373"/>
                  </a:cubicBezTo>
                  <a:cubicBezTo>
                    <a:pt x="10478" y="136275"/>
                    <a:pt x="3977" y="132551"/>
                    <a:pt x="930" y="143114"/>
                  </a:cubicBezTo>
                  <a:cubicBezTo>
                    <a:pt x="-2117" y="153678"/>
                    <a:pt x="3300" y="158756"/>
                    <a:pt x="3300" y="169320"/>
                  </a:cubicBezTo>
                  <a:cubicBezTo>
                    <a:pt x="3368" y="179951"/>
                    <a:pt x="-1643" y="195322"/>
                    <a:pt x="6347" y="19566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 250">
              <a:extLst>
                <a:ext uri="{FF2B5EF4-FFF2-40B4-BE49-F238E27FC236}">
                  <a16:creationId xmlns:a16="http://schemas.microsoft.com/office/drawing/2014/main" id="{1B932E5A-DFBB-DE5D-8ADE-29D43DA6C8CD}"/>
                </a:ext>
              </a:extLst>
            </p:cNvPr>
            <p:cNvSpPr/>
            <p:nvPr/>
          </p:nvSpPr>
          <p:spPr bwMode="ltGray">
            <a:xfrm>
              <a:off x="9916736" y="2032131"/>
              <a:ext cx="38050" cy="68489"/>
            </a:xfrm>
            <a:custGeom>
              <a:avLst/>
              <a:gdLst>
                <a:gd name="connsiteX0" fmla="*/ 65 w 38050"/>
                <a:gd name="connsiteY0" fmla="*/ 48761 h 68489"/>
                <a:gd name="connsiteX1" fmla="*/ 19635 w 38050"/>
                <a:gd name="connsiteY1" fmla="*/ 68398 h 68489"/>
                <a:gd name="connsiteX2" fmla="*/ 26948 w 38050"/>
                <a:gd name="connsiteY2" fmla="*/ 55329 h 68489"/>
                <a:gd name="connsiteX3" fmla="*/ 37715 w 38050"/>
                <a:gd name="connsiteY3" fmla="*/ 31155 h 68489"/>
                <a:gd name="connsiteX4" fmla="*/ 33313 w 38050"/>
                <a:gd name="connsiteY4" fmla="*/ 8877 h 68489"/>
                <a:gd name="connsiteX5" fmla="*/ 37105 w 38050"/>
                <a:gd name="connsiteY5" fmla="*/ 74 h 68489"/>
                <a:gd name="connsiteX6" fmla="*/ 32907 w 38050"/>
                <a:gd name="connsiteY6" fmla="*/ 3392 h 68489"/>
                <a:gd name="connsiteX7" fmla="*/ 26813 w 38050"/>
                <a:gd name="connsiteY7" fmla="*/ 28175 h 68489"/>
                <a:gd name="connsiteX8" fmla="*/ 65 w 38050"/>
                <a:gd name="connsiteY8" fmla="*/ 48761 h 68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050" h="68489">
                  <a:moveTo>
                    <a:pt x="65" y="48761"/>
                  </a:moveTo>
                  <a:cubicBezTo>
                    <a:pt x="1555" y="57157"/>
                    <a:pt x="10629" y="69684"/>
                    <a:pt x="19635" y="68398"/>
                  </a:cubicBezTo>
                  <a:cubicBezTo>
                    <a:pt x="28641" y="67179"/>
                    <a:pt x="28099" y="65080"/>
                    <a:pt x="26948" y="55329"/>
                  </a:cubicBezTo>
                  <a:cubicBezTo>
                    <a:pt x="25797" y="45510"/>
                    <a:pt x="35954" y="36437"/>
                    <a:pt x="37715" y="31155"/>
                  </a:cubicBezTo>
                  <a:cubicBezTo>
                    <a:pt x="39543" y="25873"/>
                    <a:pt x="33313" y="15106"/>
                    <a:pt x="33313" y="8877"/>
                  </a:cubicBezTo>
                  <a:cubicBezTo>
                    <a:pt x="33313" y="2647"/>
                    <a:pt x="38189" y="-536"/>
                    <a:pt x="37105" y="74"/>
                  </a:cubicBezTo>
                  <a:cubicBezTo>
                    <a:pt x="35954" y="683"/>
                    <a:pt x="34397" y="-1754"/>
                    <a:pt x="32907" y="3392"/>
                  </a:cubicBezTo>
                  <a:cubicBezTo>
                    <a:pt x="31823" y="7184"/>
                    <a:pt x="30605" y="22149"/>
                    <a:pt x="26813" y="28175"/>
                  </a:cubicBezTo>
                  <a:cubicBezTo>
                    <a:pt x="23021" y="34134"/>
                    <a:pt x="-1424" y="40364"/>
                    <a:pt x="65" y="4876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 251">
              <a:extLst>
                <a:ext uri="{FF2B5EF4-FFF2-40B4-BE49-F238E27FC236}">
                  <a16:creationId xmlns:a16="http://schemas.microsoft.com/office/drawing/2014/main" id="{7276F628-C8FE-B3D1-7AA2-77DC649B899D}"/>
                </a:ext>
              </a:extLst>
            </p:cNvPr>
            <p:cNvSpPr/>
            <p:nvPr/>
          </p:nvSpPr>
          <p:spPr bwMode="ltGray">
            <a:xfrm>
              <a:off x="10020223" y="2035627"/>
              <a:ext cx="36721" cy="42266"/>
            </a:xfrm>
            <a:custGeom>
              <a:avLst/>
              <a:gdLst>
                <a:gd name="connsiteX0" fmla="*/ 8103 w 36721"/>
                <a:gd name="connsiteY0" fmla="*/ 32331 h 42266"/>
                <a:gd name="connsiteX1" fmla="*/ 21850 w 36721"/>
                <a:gd name="connsiteY1" fmla="*/ 31247 h 42266"/>
                <a:gd name="connsiteX2" fmla="*/ 35799 w 36721"/>
                <a:gd name="connsiteY2" fmla="*/ 41337 h 42266"/>
                <a:gd name="connsiteX3" fmla="*/ 27741 w 36721"/>
                <a:gd name="connsiteY3" fmla="*/ 13371 h 42266"/>
                <a:gd name="connsiteX4" fmla="*/ 17245 w 36721"/>
                <a:gd name="connsiteY4" fmla="*/ 1318 h 42266"/>
                <a:gd name="connsiteX5" fmla="*/ 1535 w 36721"/>
                <a:gd name="connsiteY5" fmla="*/ 6396 h 42266"/>
                <a:gd name="connsiteX6" fmla="*/ 4379 w 36721"/>
                <a:gd name="connsiteY6" fmla="*/ 12626 h 42266"/>
                <a:gd name="connsiteX7" fmla="*/ 8103 w 36721"/>
                <a:gd name="connsiteY7" fmla="*/ 32331 h 42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721" h="42266">
                  <a:moveTo>
                    <a:pt x="8103" y="32331"/>
                  </a:moveTo>
                  <a:cubicBezTo>
                    <a:pt x="12640" y="34565"/>
                    <a:pt x="19615" y="30096"/>
                    <a:pt x="21850" y="31247"/>
                  </a:cubicBezTo>
                  <a:cubicBezTo>
                    <a:pt x="24152" y="32398"/>
                    <a:pt x="31601" y="45874"/>
                    <a:pt x="35799" y="41337"/>
                  </a:cubicBezTo>
                  <a:cubicBezTo>
                    <a:pt x="39997" y="36800"/>
                    <a:pt x="28553" y="16418"/>
                    <a:pt x="27741" y="13371"/>
                  </a:cubicBezTo>
                  <a:cubicBezTo>
                    <a:pt x="26996" y="10324"/>
                    <a:pt x="24897" y="3755"/>
                    <a:pt x="17245" y="1318"/>
                  </a:cubicBezTo>
                  <a:cubicBezTo>
                    <a:pt x="9661" y="-1120"/>
                    <a:pt x="4515" y="-578"/>
                    <a:pt x="1535" y="6396"/>
                  </a:cubicBezTo>
                  <a:cubicBezTo>
                    <a:pt x="-767" y="11813"/>
                    <a:pt x="-970" y="8901"/>
                    <a:pt x="4379" y="12626"/>
                  </a:cubicBezTo>
                  <a:cubicBezTo>
                    <a:pt x="9729" y="16350"/>
                    <a:pt x="3499" y="30096"/>
                    <a:pt x="8103" y="323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 252">
              <a:extLst>
                <a:ext uri="{FF2B5EF4-FFF2-40B4-BE49-F238E27FC236}">
                  <a16:creationId xmlns:a16="http://schemas.microsoft.com/office/drawing/2014/main" id="{7B80AE53-A49C-97FB-2598-DE8C37AB0766}"/>
                </a:ext>
              </a:extLst>
            </p:cNvPr>
            <p:cNvSpPr/>
            <p:nvPr/>
          </p:nvSpPr>
          <p:spPr bwMode="ltGray">
            <a:xfrm>
              <a:off x="9886052" y="2120063"/>
              <a:ext cx="185258" cy="206369"/>
            </a:xfrm>
            <a:custGeom>
              <a:avLst/>
              <a:gdLst>
                <a:gd name="connsiteX0" fmla="*/ 48557 w 185258"/>
                <a:gd name="connsiteY0" fmla="*/ 60165 h 206369"/>
                <a:gd name="connsiteX1" fmla="*/ 26821 w 185258"/>
                <a:gd name="connsiteY1" fmla="*/ 24276 h 206369"/>
                <a:gd name="connsiteX2" fmla="*/ 31493 w 185258"/>
                <a:gd name="connsiteY2" fmla="*/ 102 h 206369"/>
                <a:gd name="connsiteX3" fmla="*/ 25331 w 185258"/>
                <a:gd name="connsiteY3" fmla="*/ 17437 h 206369"/>
                <a:gd name="connsiteX4" fmla="*/ 7793 w 185258"/>
                <a:gd name="connsiteY4" fmla="*/ 29287 h 206369"/>
                <a:gd name="connsiteX5" fmla="*/ 19440 w 185258"/>
                <a:gd name="connsiteY5" fmla="*/ 40054 h 206369"/>
                <a:gd name="connsiteX6" fmla="*/ 20185 w 185258"/>
                <a:gd name="connsiteY6" fmla="*/ 49331 h 206369"/>
                <a:gd name="connsiteX7" fmla="*/ 10908 w 185258"/>
                <a:gd name="connsiteY7" fmla="*/ 64499 h 206369"/>
                <a:gd name="connsiteX8" fmla="*/ 5423 w 185258"/>
                <a:gd name="connsiteY8" fmla="*/ 62941 h 206369"/>
                <a:gd name="connsiteX9" fmla="*/ 6574 w 185258"/>
                <a:gd name="connsiteY9" fmla="*/ 66124 h 206369"/>
                <a:gd name="connsiteX10" fmla="*/ 12601 w 185258"/>
                <a:gd name="connsiteY10" fmla="*/ 83527 h 206369"/>
                <a:gd name="connsiteX11" fmla="*/ 14768 w 185258"/>
                <a:gd name="connsiteY11" fmla="*/ 90637 h 206369"/>
                <a:gd name="connsiteX12" fmla="*/ 2647 w 185258"/>
                <a:gd name="connsiteY12" fmla="*/ 83865 h 206369"/>
                <a:gd name="connsiteX13" fmla="*/ 4408 w 185258"/>
                <a:gd name="connsiteY13" fmla="*/ 95986 h 206369"/>
                <a:gd name="connsiteX14" fmla="*/ 2105 w 185258"/>
                <a:gd name="connsiteY14" fmla="*/ 101606 h 206369"/>
                <a:gd name="connsiteX15" fmla="*/ 16258 w 185258"/>
                <a:gd name="connsiteY15" fmla="*/ 110003 h 206369"/>
                <a:gd name="connsiteX16" fmla="*/ 14159 w 185258"/>
                <a:gd name="connsiteY16" fmla="*/ 113660 h 206369"/>
                <a:gd name="connsiteX17" fmla="*/ 14294 w 185258"/>
                <a:gd name="connsiteY17" fmla="*/ 114066 h 206369"/>
                <a:gd name="connsiteX18" fmla="*/ 10096 w 185258"/>
                <a:gd name="connsiteY18" fmla="*/ 126593 h 206369"/>
                <a:gd name="connsiteX19" fmla="*/ 24112 w 185258"/>
                <a:gd name="connsiteY19" fmla="*/ 138782 h 206369"/>
                <a:gd name="connsiteX20" fmla="*/ 49370 w 185258"/>
                <a:gd name="connsiteY20" fmla="*/ 142980 h 206369"/>
                <a:gd name="connsiteX21" fmla="*/ 57428 w 185258"/>
                <a:gd name="connsiteY21" fmla="*/ 154762 h 206369"/>
                <a:gd name="connsiteX22" fmla="*/ 35014 w 185258"/>
                <a:gd name="connsiteY22" fmla="*/ 182390 h 206369"/>
                <a:gd name="connsiteX23" fmla="*/ 54110 w 185258"/>
                <a:gd name="connsiteY23" fmla="*/ 196136 h 206369"/>
                <a:gd name="connsiteX24" fmla="*/ 84988 w 185258"/>
                <a:gd name="connsiteY24" fmla="*/ 205819 h 206369"/>
                <a:gd name="connsiteX25" fmla="*/ 97854 w 185258"/>
                <a:gd name="connsiteY25" fmla="*/ 186182 h 206369"/>
                <a:gd name="connsiteX26" fmla="*/ 99343 w 185258"/>
                <a:gd name="connsiteY26" fmla="*/ 177379 h 206369"/>
                <a:gd name="connsiteX27" fmla="*/ 106859 w 185258"/>
                <a:gd name="connsiteY27" fmla="*/ 165867 h 206369"/>
                <a:gd name="connsiteX28" fmla="*/ 124127 w 185258"/>
                <a:gd name="connsiteY28" fmla="*/ 162211 h 206369"/>
                <a:gd name="connsiteX29" fmla="*/ 117626 w 185258"/>
                <a:gd name="connsiteY29" fmla="*/ 144605 h 206369"/>
                <a:gd name="connsiteX30" fmla="*/ 134216 w 185258"/>
                <a:gd name="connsiteY30" fmla="*/ 136412 h 206369"/>
                <a:gd name="connsiteX31" fmla="*/ 156494 w 185258"/>
                <a:gd name="connsiteY31" fmla="*/ 121040 h 206369"/>
                <a:gd name="connsiteX32" fmla="*/ 165974 w 185258"/>
                <a:gd name="connsiteY32" fmla="*/ 97002 h 206369"/>
                <a:gd name="connsiteX33" fmla="*/ 181007 w 185258"/>
                <a:gd name="connsiteY33" fmla="*/ 89215 h 206369"/>
                <a:gd name="connsiteX34" fmla="*/ 184460 w 185258"/>
                <a:gd name="connsiteY34" fmla="*/ 74521 h 206369"/>
                <a:gd name="connsiteX35" fmla="*/ 174777 w 185258"/>
                <a:gd name="connsiteY35" fmla="*/ 85287 h 206369"/>
                <a:gd name="connsiteX36" fmla="*/ 172746 w 185258"/>
                <a:gd name="connsiteY36" fmla="*/ 63483 h 206369"/>
                <a:gd name="connsiteX37" fmla="*/ 160760 w 185258"/>
                <a:gd name="connsiteY37" fmla="*/ 52242 h 206369"/>
                <a:gd name="connsiteX38" fmla="*/ 149994 w 185258"/>
                <a:gd name="connsiteY38" fmla="*/ 59353 h 206369"/>
                <a:gd name="connsiteX39" fmla="*/ 143019 w 185258"/>
                <a:gd name="connsiteY39" fmla="*/ 66327 h 206369"/>
                <a:gd name="connsiteX40" fmla="*/ 131034 w 185258"/>
                <a:gd name="connsiteY40" fmla="*/ 45200 h 206369"/>
                <a:gd name="connsiteX41" fmla="*/ 101578 w 185258"/>
                <a:gd name="connsiteY41" fmla="*/ 35382 h 206369"/>
                <a:gd name="connsiteX42" fmla="*/ 67924 w 185258"/>
                <a:gd name="connsiteY42" fmla="*/ 50482 h 206369"/>
                <a:gd name="connsiteX43" fmla="*/ 48557 w 185258"/>
                <a:gd name="connsiteY43" fmla="*/ 60165 h 206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85258" h="206369">
                  <a:moveTo>
                    <a:pt x="48557" y="60165"/>
                  </a:moveTo>
                  <a:cubicBezTo>
                    <a:pt x="46255" y="47706"/>
                    <a:pt x="26212" y="33350"/>
                    <a:pt x="26821" y="24276"/>
                  </a:cubicBezTo>
                  <a:cubicBezTo>
                    <a:pt x="27363" y="15203"/>
                    <a:pt x="37791" y="1253"/>
                    <a:pt x="31493" y="102"/>
                  </a:cubicBezTo>
                  <a:cubicBezTo>
                    <a:pt x="25196" y="-1049"/>
                    <a:pt x="28175" y="7686"/>
                    <a:pt x="25331" y="17437"/>
                  </a:cubicBezTo>
                  <a:cubicBezTo>
                    <a:pt x="23706" y="23193"/>
                    <a:pt x="8200" y="25902"/>
                    <a:pt x="7793" y="29287"/>
                  </a:cubicBezTo>
                  <a:cubicBezTo>
                    <a:pt x="7387" y="32673"/>
                    <a:pt x="19034" y="34027"/>
                    <a:pt x="19440" y="40054"/>
                  </a:cubicBezTo>
                  <a:cubicBezTo>
                    <a:pt x="19847" y="46081"/>
                    <a:pt x="18695" y="48180"/>
                    <a:pt x="20185" y="49331"/>
                  </a:cubicBezTo>
                  <a:cubicBezTo>
                    <a:pt x="21675" y="50482"/>
                    <a:pt x="20388" y="65244"/>
                    <a:pt x="10908" y="64499"/>
                  </a:cubicBezTo>
                  <a:cubicBezTo>
                    <a:pt x="7929" y="64296"/>
                    <a:pt x="6371" y="63551"/>
                    <a:pt x="5423" y="62941"/>
                  </a:cubicBezTo>
                  <a:cubicBezTo>
                    <a:pt x="5830" y="63619"/>
                    <a:pt x="6236" y="64499"/>
                    <a:pt x="6574" y="66124"/>
                  </a:cubicBezTo>
                  <a:cubicBezTo>
                    <a:pt x="8470" y="74047"/>
                    <a:pt x="11111" y="83188"/>
                    <a:pt x="12601" y="83527"/>
                  </a:cubicBezTo>
                  <a:cubicBezTo>
                    <a:pt x="14091" y="83933"/>
                    <a:pt x="22352" y="91381"/>
                    <a:pt x="14768" y="90637"/>
                  </a:cubicBezTo>
                  <a:cubicBezTo>
                    <a:pt x="7184" y="89892"/>
                    <a:pt x="3053" y="77839"/>
                    <a:pt x="2647" y="83865"/>
                  </a:cubicBezTo>
                  <a:cubicBezTo>
                    <a:pt x="2444" y="87319"/>
                    <a:pt x="2985" y="92329"/>
                    <a:pt x="4408" y="95986"/>
                  </a:cubicBezTo>
                  <a:cubicBezTo>
                    <a:pt x="-332" y="97611"/>
                    <a:pt x="-1484" y="99372"/>
                    <a:pt x="2105" y="101606"/>
                  </a:cubicBezTo>
                  <a:cubicBezTo>
                    <a:pt x="6304" y="104247"/>
                    <a:pt x="12466" y="110748"/>
                    <a:pt x="16258" y="110003"/>
                  </a:cubicBezTo>
                  <a:cubicBezTo>
                    <a:pt x="20050" y="109258"/>
                    <a:pt x="14159" y="111425"/>
                    <a:pt x="14159" y="113660"/>
                  </a:cubicBezTo>
                  <a:cubicBezTo>
                    <a:pt x="14159" y="113795"/>
                    <a:pt x="14226" y="113930"/>
                    <a:pt x="14294" y="114066"/>
                  </a:cubicBezTo>
                  <a:cubicBezTo>
                    <a:pt x="8335" y="116030"/>
                    <a:pt x="7793" y="122056"/>
                    <a:pt x="10096" y="126593"/>
                  </a:cubicBezTo>
                  <a:cubicBezTo>
                    <a:pt x="12736" y="131875"/>
                    <a:pt x="17951" y="139120"/>
                    <a:pt x="24112" y="138782"/>
                  </a:cubicBezTo>
                  <a:cubicBezTo>
                    <a:pt x="30274" y="138375"/>
                    <a:pt x="38400" y="141897"/>
                    <a:pt x="49370" y="142980"/>
                  </a:cubicBezTo>
                  <a:cubicBezTo>
                    <a:pt x="60407" y="144063"/>
                    <a:pt x="84852" y="141558"/>
                    <a:pt x="57428" y="154762"/>
                  </a:cubicBezTo>
                  <a:cubicBezTo>
                    <a:pt x="29936" y="167967"/>
                    <a:pt x="30004" y="173384"/>
                    <a:pt x="35014" y="182390"/>
                  </a:cubicBezTo>
                  <a:cubicBezTo>
                    <a:pt x="40093" y="191463"/>
                    <a:pt x="42328" y="193901"/>
                    <a:pt x="54110" y="196136"/>
                  </a:cubicBezTo>
                  <a:cubicBezTo>
                    <a:pt x="65892" y="198370"/>
                    <a:pt x="76998" y="208866"/>
                    <a:pt x="84988" y="205819"/>
                  </a:cubicBezTo>
                  <a:cubicBezTo>
                    <a:pt x="92978" y="202772"/>
                    <a:pt x="92166" y="187671"/>
                    <a:pt x="97854" y="186182"/>
                  </a:cubicBezTo>
                  <a:cubicBezTo>
                    <a:pt x="103542" y="184692"/>
                    <a:pt x="98260" y="182254"/>
                    <a:pt x="99343" y="177379"/>
                  </a:cubicBezTo>
                  <a:cubicBezTo>
                    <a:pt x="100495" y="172503"/>
                    <a:pt x="102323" y="169998"/>
                    <a:pt x="106859" y="165867"/>
                  </a:cubicBezTo>
                  <a:cubicBezTo>
                    <a:pt x="111396" y="161737"/>
                    <a:pt x="117626" y="164175"/>
                    <a:pt x="124127" y="162211"/>
                  </a:cubicBezTo>
                  <a:cubicBezTo>
                    <a:pt x="130560" y="160247"/>
                    <a:pt x="115392" y="150632"/>
                    <a:pt x="117626" y="144605"/>
                  </a:cubicBezTo>
                  <a:cubicBezTo>
                    <a:pt x="119929" y="138578"/>
                    <a:pt x="131169" y="141693"/>
                    <a:pt x="134216" y="136412"/>
                  </a:cubicBezTo>
                  <a:cubicBezTo>
                    <a:pt x="137263" y="131130"/>
                    <a:pt x="151145" y="128218"/>
                    <a:pt x="156494" y="121040"/>
                  </a:cubicBezTo>
                  <a:cubicBezTo>
                    <a:pt x="161844" y="113863"/>
                    <a:pt x="160760" y="103028"/>
                    <a:pt x="165974" y="97002"/>
                  </a:cubicBezTo>
                  <a:cubicBezTo>
                    <a:pt x="171188" y="90975"/>
                    <a:pt x="173084" y="91449"/>
                    <a:pt x="181007" y="89215"/>
                  </a:cubicBezTo>
                  <a:cubicBezTo>
                    <a:pt x="187372" y="87386"/>
                    <a:pt x="184799" y="79464"/>
                    <a:pt x="184460" y="74521"/>
                  </a:cubicBezTo>
                  <a:cubicBezTo>
                    <a:pt x="180398" y="80276"/>
                    <a:pt x="176944" y="85964"/>
                    <a:pt x="174777" y="85287"/>
                  </a:cubicBezTo>
                  <a:cubicBezTo>
                    <a:pt x="171324" y="84136"/>
                    <a:pt x="175387" y="70255"/>
                    <a:pt x="172746" y="63483"/>
                  </a:cubicBezTo>
                  <a:cubicBezTo>
                    <a:pt x="170105" y="56712"/>
                    <a:pt x="168209" y="54545"/>
                    <a:pt x="160760" y="52242"/>
                  </a:cubicBezTo>
                  <a:cubicBezTo>
                    <a:pt x="153380" y="50008"/>
                    <a:pt x="151687" y="56779"/>
                    <a:pt x="149994" y="59353"/>
                  </a:cubicBezTo>
                  <a:cubicBezTo>
                    <a:pt x="148301" y="61926"/>
                    <a:pt x="149317" y="66327"/>
                    <a:pt x="143019" y="66327"/>
                  </a:cubicBezTo>
                  <a:cubicBezTo>
                    <a:pt x="136722" y="66327"/>
                    <a:pt x="146337" y="48586"/>
                    <a:pt x="131034" y="45200"/>
                  </a:cubicBezTo>
                  <a:cubicBezTo>
                    <a:pt x="115730" y="41815"/>
                    <a:pt x="116407" y="35923"/>
                    <a:pt x="101578" y="35382"/>
                  </a:cubicBezTo>
                  <a:cubicBezTo>
                    <a:pt x="86748" y="34840"/>
                    <a:pt x="76456" y="39715"/>
                    <a:pt x="67924" y="50482"/>
                  </a:cubicBezTo>
                  <a:cubicBezTo>
                    <a:pt x="59459" y="61384"/>
                    <a:pt x="50860" y="72625"/>
                    <a:pt x="48557" y="6016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 253">
              <a:extLst>
                <a:ext uri="{FF2B5EF4-FFF2-40B4-BE49-F238E27FC236}">
                  <a16:creationId xmlns:a16="http://schemas.microsoft.com/office/drawing/2014/main" id="{CB30E662-0B80-6E0C-7FF5-D734A5FC3060}"/>
                </a:ext>
              </a:extLst>
            </p:cNvPr>
            <p:cNvSpPr/>
            <p:nvPr/>
          </p:nvSpPr>
          <p:spPr bwMode="ltGray">
            <a:xfrm>
              <a:off x="10217718" y="2433539"/>
              <a:ext cx="2240" cy="1321"/>
            </a:xfrm>
            <a:custGeom>
              <a:avLst/>
              <a:gdLst>
                <a:gd name="connsiteX0" fmla="*/ 886 w 2240"/>
                <a:gd name="connsiteY0" fmla="*/ 212 h 1321"/>
                <a:gd name="connsiteX1" fmla="*/ 2241 w 2240"/>
                <a:gd name="connsiteY1" fmla="*/ 145 h 1321"/>
                <a:gd name="connsiteX2" fmla="*/ 886 w 2240"/>
                <a:gd name="connsiteY2" fmla="*/ 212 h 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0" h="1321">
                  <a:moveTo>
                    <a:pt x="886" y="212"/>
                  </a:moveTo>
                  <a:cubicBezTo>
                    <a:pt x="-1348" y="1702"/>
                    <a:pt x="1225" y="1702"/>
                    <a:pt x="2241" y="145"/>
                  </a:cubicBezTo>
                  <a:cubicBezTo>
                    <a:pt x="1767" y="-58"/>
                    <a:pt x="1293" y="-58"/>
                    <a:pt x="886" y="21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 254">
              <a:extLst>
                <a:ext uri="{FF2B5EF4-FFF2-40B4-BE49-F238E27FC236}">
                  <a16:creationId xmlns:a16="http://schemas.microsoft.com/office/drawing/2014/main" id="{9AE2C7FC-1540-521A-5E81-E1DD3E6E2D5E}"/>
                </a:ext>
              </a:extLst>
            </p:cNvPr>
            <p:cNvSpPr/>
            <p:nvPr/>
          </p:nvSpPr>
          <p:spPr bwMode="ltGray">
            <a:xfrm>
              <a:off x="10616156" y="1719803"/>
              <a:ext cx="1549" cy="1523"/>
            </a:xfrm>
            <a:custGeom>
              <a:avLst/>
              <a:gdLst>
                <a:gd name="connsiteX0" fmla="*/ 0 w 1549"/>
                <a:gd name="connsiteY0" fmla="*/ 1524 h 1523"/>
                <a:gd name="connsiteX1" fmla="*/ 0 w 1549"/>
                <a:gd name="connsiteY1" fmla="*/ 1524 h 1523"/>
                <a:gd name="connsiteX2" fmla="*/ 0 w 1549"/>
                <a:gd name="connsiteY2" fmla="*/ 1524 h 1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49" h="1523">
                  <a:moveTo>
                    <a:pt x="0" y="1524"/>
                  </a:moveTo>
                  <a:cubicBezTo>
                    <a:pt x="2573" y="-440"/>
                    <a:pt x="1490" y="-575"/>
                    <a:pt x="0" y="1524"/>
                  </a:cubicBezTo>
                  <a:lnTo>
                    <a:pt x="0" y="1524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 255">
              <a:extLst>
                <a:ext uri="{FF2B5EF4-FFF2-40B4-BE49-F238E27FC236}">
                  <a16:creationId xmlns:a16="http://schemas.microsoft.com/office/drawing/2014/main" id="{BDC80F7E-2A6E-DCF3-20B5-436C8BC2611F}"/>
                </a:ext>
              </a:extLst>
            </p:cNvPr>
            <p:cNvSpPr/>
            <p:nvPr/>
          </p:nvSpPr>
          <p:spPr bwMode="ltGray">
            <a:xfrm>
              <a:off x="9890578" y="2182092"/>
              <a:ext cx="897" cy="981"/>
            </a:xfrm>
            <a:custGeom>
              <a:avLst/>
              <a:gdLst>
                <a:gd name="connsiteX0" fmla="*/ 897 w 897"/>
                <a:gd name="connsiteY0" fmla="*/ 981 h 981"/>
                <a:gd name="connsiteX1" fmla="*/ 897 w 897"/>
                <a:gd name="connsiteY1" fmla="*/ 981 h 981"/>
                <a:gd name="connsiteX2" fmla="*/ 897 w 897"/>
                <a:gd name="connsiteY2" fmla="*/ 981 h 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7" h="981">
                  <a:moveTo>
                    <a:pt x="897" y="981"/>
                  </a:moveTo>
                  <a:cubicBezTo>
                    <a:pt x="-51" y="-644"/>
                    <a:pt x="-524" y="33"/>
                    <a:pt x="897" y="981"/>
                  </a:cubicBezTo>
                  <a:lnTo>
                    <a:pt x="897" y="981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 256">
              <a:extLst>
                <a:ext uri="{FF2B5EF4-FFF2-40B4-BE49-F238E27FC236}">
                  <a16:creationId xmlns:a16="http://schemas.microsoft.com/office/drawing/2014/main" id="{BBA92182-936F-DCB6-A611-4BA212143CD2}"/>
                </a:ext>
              </a:extLst>
            </p:cNvPr>
            <p:cNvSpPr/>
            <p:nvPr/>
          </p:nvSpPr>
          <p:spPr bwMode="ltGray">
            <a:xfrm>
              <a:off x="10070479" y="2181718"/>
              <a:ext cx="12357" cy="13001"/>
            </a:xfrm>
            <a:custGeom>
              <a:avLst/>
              <a:gdLst>
                <a:gd name="connsiteX0" fmla="*/ 7617 w 12357"/>
                <a:gd name="connsiteY0" fmla="*/ 4469 h 13001"/>
                <a:gd name="connsiteX1" fmla="*/ 12357 w 12357"/>
                <a:gd name="connsiteY1" fmla="*/ 0 h 13001"/>
                <a:gd name="connsiteX2" fmla="*/ 372 w 12357"/>
                <a:gd name="connsiteY2" fmla="*/ 9954 h 13001"/>
                <a:gd name="connsiteX3" fmla="*/ 33 w 12357"/>
                <a:gd name="connsiteY3" fmla="*/ 13001 h 13001"/>
                <a:gd name="connsiteX4" fmla="*/ 7617 w 12357"/>
                <a:gd name="connsiteY4" fmla="*/ 4469 h 1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57" h="13001">
                  <a:moveTo>
                    <a:pt x="7617" y="4469"/>
                  </a:moveTo>
                  <a:cubicBezTo>
                    <a:pt x="10055" y="2641"/>
                    <a:pt x="11409" y="1219"/>
                    <a:pt x="12357" y="0"/>
                  </a:cubicBezTo>
                  <a:cubicBezTo>
                    <a:pt x="7482" y="1896"/>
                    <a:pt x="1930" y="7178"/>
                    <a:pt x="372" y="9954"/>
                  </a:cubicBezTo>
                  <a:cubicBezTo>
                    <a:pt x="-34" y="10631"/>
                    <a:pt x="-34" y="11715"/>
                    <a:pt x="33" y="13001"/>
                  </a:cubicBezTo>
                  <a:cubicBezTo>
                    <a:pt x="2404" y="9751"/>
                    <a:pt x="4977" y="6501"/>
                    <a:pt x="7617" y="446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 257">
              <a:extLst>
                <a:ext uri="{FF2B5EF4-FFF2-40B4-BE49-F238E27FC236}">
                  <a16:creationId xmlns:a16="http://schemas.microsoft.com/office/drawing/2014/main" id="{2398CCEC-D5C0-EC9F-7325-A95C911DAD54}"/>
                </a:ext>
              </a:extLst>
            </p:cNvPr>
            <p:cNvSpPr/>
            <p:nvPr/>
          </p:nvSpPr>
          <p:spPr bwMode="ltGray">
            <a:xfrm>
              <a:off x="10082295" y="1641547"/>
              <a:ext cx="1070824" cy="831118"/>
            </a:xfrm>
            <a:custGeom>
              <a:avLst/>
              <a:gdLst>
                <a:gd name="connsiteX0" fmla="*/ 27492 w 1070824"/>
                <a:gd name="connsiteY0" fmla="*/ 547484 h 831118"/>
                <a:gd name="connsiteX1" fmla="*/ 24716 w 1070824"/>
                <a:gd name="connsiteY1" fmla="*/ 564345 h 831118"/>
                <a:gd name="connsiteX2" fmla="*/ 29117 w 1070824"/>
                <a:gd name="connsiteY2" fmla="*/ 589671 h 831118"/>
                <a:gd name="connsiteX3" fmla="*/ 47129 w 1070824"/>
                <a:gd name="connsiteY3" fmla="*/ 600234 h 831118"/>
                <a:gd name="connsiteX4" fmla="*/ 69543 w 1070824"/>
                <a:gd name="connsiteY4" fmla="*/ 594884 h 831118"/>
                <a:gd name="connsiteX5" fmla="*/ 68594 w 1070824"/>
                <a:gd name="connsiteY5" fmla="*/ 632263 h 831118"/>
                <a:gd name="connsiteX6" fmla="*/ 61959 w 1070824"/>
                <a:gd name="connsiteY6" fmla="*/ 668016 h 831118"/>
                <a:gd name="connsiteX7" fmla="*/ 45301 w 1070824"/>
                <a:gd name="connsiteY7" fmla="*/ 686367 h 831118"/>
                <a:gd name="connsiteX8" fmla="*/ 28440 w 1070824"/>
                <a:gd name="connsiteY8" fmla="*/ 702889 h 831118"/>
                <a:gd name="connsiteX9" fmla="*/ 33722 w 1070824"/>
                <a:gd name="connsiteY9" fmla="*/ 718734 h 831118"/>
                <a:gd name="connsiteX10" fmla="*/ 39003 w 1070824"/>
                <a:gd name="connsiteY10" fmla="*/ 735324 h 831118"/>
                <a:gd name="connsiteX11" fmla="*/ 39003 w 1070824"/>
                <a:gd name="connsiteY11" fmla="*/ 755774 h 831118"/>
                <a:gd name="connsiteX12" fmla="*/ 57286 w 1070824"/>
                <a:gd name="connsiteY12" fmla="*/ 757399 h 831118"/>
                <a:gd name="connsiteX13" fmla="*/ 82205 w 1070824"/>
                <a:gd name="connsiteY13" fmla="*/ 777714 h 831118"/>
                <a:gd name="connsiteX14" fmla="*/ 93175 w 1070824"/>
                <a:gd name="connsiteY14" fmla="*/ 760785 h 831118"/>
                <a:gd name="connsiteX15" fmla="*/ 94055 w 1070824"/>
                <a:gd name="connsiteY15" fmla="*/ 774599 h 831118"/>
                <a:gd name="connsiteX16" fmla="*/ 101978 w 1070824"/>
                <a:gd name="connsiteY16" fmla="*/ 793220 h 831118"/>
                <a:gd name="connsiteX17" fmla="*/ 136851 w 1070824"/>
                <a:gd name="connsiteY17" fmla="*/ 788074 h 831118"/>
                <a:gd name="connsiteX18" fmla="*/ 137663 w 1070824"/>
                <a:gd name="connsiteY18" fmla="*/ 792137 h 831118"/>
                <a:gd name="connsiteX19" fmla="*/ 158722 w 1070824"/>
                <a:gd name="connsiteY19" fmla="*/ 804122 h 831118"/>
                <a:gd name="connsiteX20" fmla="*/ 182626 w 1070824"/>
                <a:gd name="connsiteY20" fmla="*/ 803784 h 831118"/>
                <a:gd name="connsiteX21" fmla="*/ 201857 w 1070824"/>
                <a:gd name="connsiteY21" fmla="*/ 799585 h 831118"/>
                <a:gd name="connsiteX22" fmla="*/ 229146 w 1070824"/>
                <a:gd name="connsiteY22" fmla="*/ 795252 h 831118"/>
                <a:gd name="connsiteX23" fmla="*/ 235240 w 1070824"/>
                <a:gd name="connsiteY23" fmla="*/ 810691 h 831118"/>
                <a:gd name="connsiteX24" fmla="*/ 244585 w 1070824"/>
                <a:gd name="connsiteY24" fmla="*/ 818681 h 831118"/>
                <a:gd name="connsiteX25" fmla="*/ 267811 w 1070824"/>
                <a:gd name="connsiteY25" fmla="*/ 828093 h 831118"/>
                <a:gd name="connsiteX26" fmla="*/ 282843 w 1070824"/>
                <a:gd name="connsiteY26" fmla="*/ 807169 h 831118"/>
                <a:gd name="connsiteX27" fmla="*/ 302616 w 1070824"/>
                <a:gd name="connsiteY27" fmla="*/ 830802 h 831118"/>
                <a:gd name="connsiteX28" fmla="*/ 317716 w 1070824"/>
                <a:gd name="connsiteY28" fmla="*/ 817462 h 831118"/>
                <a:gd name="connsiteX29" fmla="*/ 324488 w 1070824"/>
                <a:gd name="connsiteY29" fmla="*/ 793491 h 831118"/>
                <a:gd name="connsiteX30" fmla="*/ 328144 w 1070824"/>
                <a:gd name="connsiteY30" fmla="*/ 789496 h 831118"/>
                <a:gd name="connsiteX31" fmla="*/ 339588 w 1070824"/>
                <a:gd name="connsiteY31" fmla="*/ 783334 h 831118"/>
                <a:gd name="connsiteX32" fmla="*/ 345208 w 1070824"/>
                <a:gd name="connsiteY32" fmla="*/ 764916 h 831118"/>
                <a:gd name="connsiteX33" fmla="*/ 342568 w 1070824"/>
                <a:gd name="connsiteY33" fmla="*/ 748529 h 831118"/>
                <a:gd name="connsiteX34" fmla="*/ 335254 w 1070824"/>
                <a:gd name="connsiteY34" fmla="*/ 735663 h 831118"/>
                <a:gd name="connsiteX35" fmla="*/ 321982 w 1070824"/>
                <a:gd name="connsiteY35" fmla="*/ 742976 h 831118"/>
                <a:gd name="connsiteX36" fmla="*/ 318665 w 1070824"/>
                <a:gd name="connsiteY36" fmla="*/ 718531 h 831118"/>
                <a:gd name="connsiteX37" fmla="*/ 289547 w 1070824"/>
                <a:gd name="connsiteY37" fmla="*/ 707358 h 831118"/>
                <a:gd name="connsiteX38" fmla="*/ 258940 w 1070824"/>
                <a:gd name="connsiteY38" fmla="*/ 712572 h 831118"/>
                <a:gd name="connsiteX39" fmla="*/ 228604 w 1070824"/>
                <a:gd name="connsiteY39" fmla="*/ 696998 h 831118"/>
                <a:gd name="connsiteX40" fmla="*/ 192986 w 1070824"/>
                <a:gd name="connsiteY40" fmla="*/ 712234 h 831118"/>
                <a:gd name="connsiteX41" fmla="*/ 185741 w 1070824"/>
                <a:gd name="connsiteY41" fmla="*/ 715145 h 831118"/>
                <a:gd name="connsiteX42" fmla="*/ 179376 w 1070824"/>
                <a:gd name="connsiteY42" fmla="*/ 713656 h 831118"/>
                <a:gd name="connsiteX43" fmla="*/ 170572 w 1070824"/>
                <a:gd name="connsiteY43" fmla="*/ 702347 h 831118"/>
                <a:gd name="connsiteX44" fmla="*/ 145992 w 1070824"/>
                <a:gd name="connsiteY44" fmla="*/ 701738 h 831118"/>
                <a:gd name="connsiteX45" fmla="*/ 142471 w 1070824"/>
                <a:gd name="connsiteY45" fmla="*/ 676751 h 831118"/>
                <a:gd name="connsiteX46" fmla="*/ 128861 w 1070824"/>
                <a:gd name="connsiteY46" fmla="*/ 679934 h 831118"/>
                <a:gd name="connsiteX47" fmla="*/ 129673 w 1070824"/>
                <a:gd name="connsiteY47" fmla="*/ 659010 h 831118"/>
                <a:gd name="connsiteX48" fmla="*/ 121683 w 1070824"/>
                <a:gd name="connsiteY48" fmla="*/ 649665 h 831118"/>
                <a:gd name="connsiteX49" fmla="*/ 123240 w 1070824"/>
                <a:gd name="connsiteY49" fmla="*/ 638628 h 831118"/>
                <a:gd name="connsiteX50" fmla="*/ 145586 w 1070824"/>
                <a:gd name="connsiteY50" fmla="*/ 639373 h 831118"/>
                <a:gd name="connsiteX51" fmla="*/ 157571 w 1070824"/>
                <a:gd name="connsiteY51" fmla="*/ 630502 h 831118"/>
                <a:gd name="connsiteX52" fmla="*/ 174297 w 1070824"/>
                <a:gd name="connsiteY52" fmla="*/ 638357 h 831118"/>
                <a:gd name="connsiteX53" fmla="*/ 189533 w 1070824"/>
                <a:gd name="connsiteY53" fmla="*/ 644452 h 831118"/>
                <a:gd name="connsiteX54" fmla="*/ 212420 w 1070824"/>
                <a:gd name="connsiteY54" fmla="*/ 640795 h 831118"/>
                <a:gd name="connsiteX55" fmla="*/ 241876 w 1070824"/>
                <a:gd name="connsiteY55" fmla="*/ 668287 h 831118"/>
                <a:gd name="connsiteX56" fmla="*/ 272077 w 1070824"/>
                <a:gd name="connsiteY56" fmla="*/ 658671 h 831118"/>
                <a:gd name="connsiteX57" fmla="*/ 302481 w 1070824"/>
                <a:gd name="connsiteY57" fmla="*/ 652510 h 831118"/>
                <a:gd name="connsiteX58" fmla="*/ 322863 w 1070824"/>
                <a:gd name="connsiteY58" fmla="*/ 657723 h 831118"/>
                <a:gd name="connsiteX59" fmla="*/ 343312 w 1070824"/>
                <a:gd name="connsiteY59" fmla="*/ 657723 h 831118"/>
                <a:gd name="connsiteX60" fmla="*/ 361189 w 1070824"/>
                <a:gd name="connsiteY60" fmla="*/ 675397 h 831118"/>
                <a:gd name="connsiteX61" fmla="*/ 352183 w 1070824"/>
                <a:gd name="connsiteY61" fmla="*/ 686841 h 831118"/>
                <a:gd name="connsiteX62" fmla="*/ 373513 w 1070824"/>
                <a:gd name="connsiteY62" fmla="*/ 694018 h 831118"/>
                <a:gd name="connsiteX63" fmla="*/ 398568 w 1070824"/>
                <a:gd name="connsiteY63" fmla="*/ 678918 h 831118"/>
                <a:gd name="connsiteX64" fmla="*/ 410688 w 1070824"/>
                <a:gd name="connsiteY64" fmla="*/ 670522 h 831118"/>
                <a:gd name="connsiteX65" fmla="*/ 410959 w 1070824"/>
                <a:gd name="connsiteY65" fmla="*/ 675939 h 831118"/>
                <a:gd name="connsiteX66" fmla="*/ 432154 w 1070824"/>
                <a:gd name="connsiteY66" fmla="*/ 677902 h 831118"/>
                <a:gd name="connsiteX67" fmla="*/ 446306 w 1070824"/>
                <a:gd name="connsiteY67" fmla="*/ 652035 h 831118"/>
                <a:gd name="connsiteX68" fmla="*/ 429987 w 1070824"/>
                <a:gd name="connsiteY68" fmla="*/ 637815 h 831118"/>
                <a:gd name="connsiteX69" fmla="*/ 427549 w 1070824"/>
                <a:gd name="connsiteY69" fmla="*/ 632669 h 831118"/>
                <a:gd name="connsiteX70" fmla="*/ 416579 w 1070824"/>
                <a:gd name="connsiteY70" fmla="*/ 615808 h 831118"/>
                <a:gd name="connsiteX71" fmla="*/ 427617 w 1070824"/>
                <a:gd name="connsiteY71" fmla="*/ 594275 h 831118"/>
                <a:gd name="connsiteX72" fmla="*/ 453822 w 1070824"/>
                <a:gd name="connsiteY72" fmla="*/ 601453 h 831118"/>
                <a:gd name="connsiteX73" fmla="*/ 477794 w 1070824"/>
                <a:gd name="connsiteY73" fmla="*/ 578633 h 831118"/>
                <a:gd name="connsiteX74" fmla="*/ 481315 w 1070824"/>
                <a:gd name="connsiteY74" fmla="*/ 560215 h 831118"/>
                <a:gd name="connsiteX75" fmla="*/ 500342 w 1070824"/>
                <a:gd name="connsiteY75" fmla="*/ 560079 h 831118"/>
                <a:gd name="connsiteX76" fmla="*/ 531491 w 1070824"/>
                <a:gd name="connsiteY76" fmla="*/ 549177 h 831118"/>
                <a:gd name="connsiteX77" fmla="*/ 545305 w 1070824"/>
                <a:gd name="connsiteY77" fmla="*/ 549109 h 831118"/>
                <a:gd name="connsiteX78" fmla="*/ 546795 w 1070824"/>
                <a:gd name="connsiteY78" fmla="*/ 536244 h 831118"/>
                <a:gd name="connsiteX79" fmla="*/ 556952 w 1070824"/>
                <a:gd name="connsiteY79" fmla="*/ 538546 h 831118"/>
                <a:gd name="connsiteX80" fmla="*/ 566838 w 1070824"/>
                <a:gd name="connsiteY80" fmla="*/ 523581 h 831118"/>
                <a:gd name="connsiteX81" fmla="*/ 571578 w 1070824"/>
                <a:gd name="connsiteY81" fmla="*/ 510174 h 831118"/>
                <a:gd name="connsiteX82" fmla="*/ 592163 w 1070824"/>
                <a:gd name="connsiteY82" fmla="*/ 498798 h 831118"/>
                <a:gd name="connsiteX83" fmla="*/ 599341 w 1070824"/>
                <a:gd name="connsiteY83" fmla="*/ 474691 h 831118"/>
                <a:gd name="connsiteX84" fmla="*/ 612681 w 1070824"/>
                <a:gd name="connsiteY84" fmla="*/ 459997 h 831118"/>
                <a:gd name="connsiteX85" fmla="*/ 631573 w 1070824"/>
                <a:gd name="connsiteY85" fmla="*/ 442256 h 831118"/>
                <a:gd name="connsiteX86" fmla="*/ 626359 w 1070824"/>
                <a:gd name="connsiteY86" fmla="*/ 418624 h 831118"/>
                <a:gd name="connsiteX87" fmla="*/ 655002 w 1070824"/>
                <a:gd name="connsiteY87" fmla="*/ 425463 h 831118"/>
                <a:gd name="connsiteX88" fmla="*/ 669561 w 1070824"/>
                <a:gd name="connsiteY88" fmla="*/ 418082 h 831118"/>
                <a:gd name="connsiteX89" fmla="*/ 702741 w 1070824"/>
                <a:gd name="connsiteY89" fmla="*/ 419707 h 831118"/>
                <a:gd name="connsiteX90" fmla="*/ 731926 w 1070824"/>
                <a:gd name="connsiteY90" fmla="*/ 400544 h 831118"/>
                <a:gd name="connsiteX91" fmla="*/ 738833 w 1070824"/>
                <a:gd name="connsiteY91" fmla="*/ 372916 h 831118"/>
                <a:gd name="connsiteX92" fmla="*/ 754137 w 1070824"/>
                <a:gd name="connsiteY92" fmla="*/ 376438 h 831118"/>
                <a:gd name="connsiteX93" fmla="*/ 757725 w 1070824"/>
                <a:gd name="connsiteY93" fmla="*/ 361202 h 831118"/>
                <a:gd name="connsiteX94" fmla="*/ 782170 w 1070824"/>
                <a:gd name="connsiteY94" fmla="*/ 363707 h 831118"/>
                <a:gd name="connsiteX95" fmla="*/ 782780 w 1070824"/>
                <a:gd name="connsiteY95" fmla="*/ 338924 h 831118"/>
                <a:gd name="connsiteX96" fmla="*/ 801469 w 1070824"/>
                <a:gd name="connsiteY96" fmla="*/ 325449 h 831118"/>
                <a:gd name="connsiteX97" fmla="*/ 831534 w 1070824"/>
                <a:gd name="connsiteY97" fmla="*/ 324704 h 831118"/>
                <a:gd name="connsiteX98" fmla="*/ 853000 w 1070824"/>
                <a:gd name="connsiteY98" fmla="*/ 308452 h 831118"/>
                <a:gd name="connsiteX99" fmla="*/ 881982 w 1070824"/>
                <a:gd name="connsiteY99" fmla="*/ 304728 h 831118"/>
                <a:gd name="connsiteX100" fmla="*/ 899317 w 1070824"/>
                <a:gd name="connsiteY100" fmla="*/ 285023 h 831118"/>
                <a:gd name="connsiteX101" fmla="*/ 927147 w 1070824"/>
                <a:gd name="connsiteY101" fmla="*/ 277168 h 831118"/>
                <a:gd name="connsiteX102" fmla="*/ 936288 w 1070824"/>
                <a:gd name="connsiteY102" fmla="*/ 238571 h 831118"/>
                <a:gd name="connsiteX103" fmla="*/ 962494 w 1070824"/>
                <a:gd name="connsiteY103" fmla="*/ 233154 h 831118"/>
                <a:gd name="connsiteX104" fmla="*/ 1010910 w 1070824"/>
                <a:gd name="connsiteY104" fmla="*/ 224283 h 831118"/>
                <a:gd name="connsiteX105" fmla="*/ 1070296 w 1070824"/>
                <a:gd name="connsiteY105" fmla="*/ 159277 h 831118"/>
                <a:gd name="connsiteX106" fmla="*/ 1032172 w 1070824"/>
                <a:gd name="connsiteY106" fmla="*/ 136931 h 831118"/>
                <a:gd name="connsiteX107" fmla="*/ 1031698 w 1070824"/>
                <a:gd name="connsiteY107" fmla="*/ 114992 h 831118"/>
                <a:gd name="connsiteX108" fmla="*/ 1032511 w 1070824"/>
                <a:gd name="connsiteY108" fmla="*/ 98944 h 831118"/>
                <a:gd name="connsiteX109" fmla="*/ 1012738 w 1070824"/>
                <a:gd name="connsiteY109" fmla="*/ 104293 h 831118"/>
                <a:gd name="connsiteX110" fmla="*/ 998586 w 1070824"/>
                <a:gd name="connsiteY110" fmla="*/ 93459 h 831118"/>
                <a:gd name="connsiteX111" fmla="*/ 986871 w 1070824"/>
                <a:gd name="connsiteY111" fmla="*/ 87026 h 831118"/>
                <a:gd name="connsiteX112" fmla="*/ 981589 w 1070824"/>
                <a:gd name="connsiteY112" fmla="*/ 66644 h 831118"/>
                <a:gd name="connsiteX113" fmla="*/ 964119 w 1070824"/>
                <a:gd name="connsiteY113" fmla="*/ 59331 h 831118"/>
                <a:gd name="connsiteX114" fmla="*/ 939674 w 1070824"/>
                <a:gd name="connsiteY114" fmla="*/ 54523 h 831118"/>
                <a:gd name="connsiteX115" fmla="*/ 930262 w 1070824"/>
                <a:gd name="connsiteY115" fmla="*/ 50054 h 831118"/>
                <a:gd name="connsiteX116" fmla="*/ 922543 w 1070824"/>
                <a:gd name="connsiteY116" fmla="*/ 25947 h 831118"/>
                <a:gd name="connsiteX117" fmla="*/ 884081 w 1070824"/>
                <a:gd name="connsiteY117" fmla="*/ 25812 h 831118"/>
                <a:gd name="connsiteX118" fmla="*/ 857807 w 1070824"/>
                <a:gd name="connsiteY118" fmla="*/ 27437 h 831118"/>
                <a:gd name="connsiteX119" fmla="*/ 845686 w 1070824"/>
                <a:gd name="connsiteY119" fmla="*/ 39693 h 831118"/>
                <a:gd name="connsiteX120" fmla="*/ 832347 w 1070824"/>
                <a:gd name="connsiteY120" fmla="*/ 22697 h 831118"/>
                <a:gd name="connsiteX121" fmla="*/ 811084 w 1070824"/>
                <a:gd name="connsiteY121" fmla="*/ 15113 h 831118"/>
                <a:gd name="connsiteX122" fmla="*/ 791853 w 1070824"/>
                <a:gd name="connsiteY122" fmla="*/ 12878 h 831118"/>
                <a:gd name="connsiteX123" fmla="*/ 783728 w 1070824"/>
                <a:gd name="connsiteY123" fmla="*/ 10847 h 831118"/>
                <a:gd name="connsiteX124" fmla="*/ 784811 w 1070824"/>
                <a:gd name="connsiteY124" fmla="*/ 38542 h 831118"/>
                <a:gd name="connsiteX125" fmla="*/ 768289 w 1070824"/>
                <a:gd name="connsiteY125" fmla="*/ 45178 h 831118"/>
                <a:gd name="connsiteX126" fmla="*/ 757048 w 1070824"/>
                <a:gd name="connsiteY126" fmla="*/ 37730 h 831118"/>
                <a:gd name="connsiteX127" fmla="*/ 764158 w 1070824"/>
                <a:gd name="connsiteY127" fmla="*/ 21275 h 831118"/>
                <a:gd name="connsiteX128" fmla="*/ 748042 w 1070824"/>
                <a:gd name="connsiteY128" fmla="*/ 17889 h 831118"/>
                <a:gd name="connsiteX129" fmla="*/ 734364 w 1070824"/>
                <a:gd name="connsiteY129" fmla="*/ 13962 h 831118"/>
                <a:gd name="connsiteX130" fmla="*/ 717164 w 1070824"/>
                <a:gd name="connsiteY130" fmla="*/ 825 h 831118"/>
                <a:gd name="connsiteX131" fmla="*/ 709648 w 1070824"/>
                <a:gd name="connsiteY131" fmla="*/ 10712 h 831118"/>
                <a:gd name="connsiteX132" fmla="*/ 718315 w 1070824"/>
                <a:gd name="connsiteY132" fmla="*/ 28250 h 831118"/>
                <a:gd name="connsiteX133" fmla="*/ 711070 w 1070824"/>
                <a:gd name="connsiteY133" fmla="*/ 47142 h 831118"/>
                <a:gd name="connsiteX134" fmla="*/ 695157 w 1070824"/>
                <a:gd name="connsiteY134" fmla="*/ 34412 h 831118"/>
                <a:gd name="connsiteX135" fmla="*/ 684323 w 1070824"/>
                <a:gd name="connsiteY135" fmla="*/ 5565 h 831118"/>
                <a:gd name="connsiteX136" fmla="*/ 666920 w 1070824"/>
                <a:gd name="connsiteY136" fmla="*/ 12134 h 831118"/>
                <a:gd name="connsiteX137" fmla="*/ 664618 w 1070824"/>
                <a:gd name="connsiteY137" fmla="*/ 25947 h 831118"/>
                <a:gd name="connsiteX138" fmla="*/ 652429 w 1070824"/>
                <a:gd name="connsiteY138" fmla="*/ 46194 h 831118"/>
                <a:gd name="connsiteX139" fmla="*/ 627172 w 1070824"/>
                <a:gd name="connsiteY139" fmla="*/ 48090 h 831118"/>
                <a:gd name="connsiteX140" fmla="*/ 626427 w 1070824"/>
                <a:gd name="connsiteY140" fmla="*/ 62716 h 831118"/>
                <a:gd name="connsiteX141" fmla="*/ 614780 w 1070824"/>
                <a:gd name="connsiteY141" fmla="*/ 67930 h 831118"/>
                <a:gd name="connsiteX142" fmla="*/ 609972 w 1070824"/>
                <a:gd name="connsiteY142" fmla="*/ 58721 h 831118"/>
                <a:gd name="connsiteX143" fmla="*/ 600425 w 1070824"/>
                <a:gd name="connsiteY143" fmla="*/ 43553 h 831118"/>
                <a:gd name="connsiteX144" fmla="*/ 589319 w 1070824"/>
                <a:gd name="connsiteY144" fmla="*/ 34005 h 831118"/>
                <a:gd name="connsiteX145" fmla="*/ 559186 w 1070824"/>
                <a:gd name="connsiteY145" fmla="*/ 36849 h 831118"/>
                <a:gd name="connsiteX146" fmla="*/ 570698 w 1070824"/>
                <a:gd name="connsiteY146" fmla="*/ 50054 h 831118"/>
                <a:gd name="connsiteX147" fmla="*/ 542055 w 1070824"/>
                <a:gd name="connsiteY147" fmla="*/ 49580 h 831118"/>
                <a:gd name="connsiteX148" fmla="*/ 545034 w 1070824"/>
                <a:gd name="connsiteY148" fmla="*/ 85401 h 831118"/>
                <a:gd name="connsiteX149" fmla="*/ 550654 w 1070824"/>
                <a:gd name="connsiteY149" fmla="*/ 90005 h 831118"/>
                <a:gd name="connsiteX150" fmla="*/ 531085 w 1070824"/>
                <a:gd name="connsiteY150" fmla="*/ 94000 h 831118"/>
                <a:gd name="connsiteX151" fmla="*/ 533455 w 1070824"/>
                <a:gd name="connsiteY151" fmla="*/ 79713 h 831118"/>
                <a:gd name="connsiteX152" fmla="*/ 532439 w 1070824"/>
                <a:gd name="connsiteY152" fmla="*/ 80457 h 831118"/>
                <a:gd name="connsiteX153" fmla="*/ 523501 w 1070824"/>
                <a:gd name="connsiteY153" fmla="*/ 76665 h 831118"/>
                <a:gd name="connsiteX154" fmla="*/ 505489 w 1070824"/>
                <a:gd name="connsiteY154" fmla="*/ 66237 h 831118"/>
                <a:gd name="connsiteX155" fmla="*/ 489237 w 1070824"/>
                <a:gd name="connsiteY155" fmla="*/ 73889 h 831118"/>
                <a:gd name="connsiteX156" fmla="*/ 483955 w 1070824"/>
                <a:gd name="connsiteY156" fmla="*/ 81812 h 831118"/>
                <a:gd name="connsiteX157" fmla="*/ 463303 w 1070824"/>
                <a:gd name="connsiteY157" fmla="*/ 66576 h 831118"/>
                <a:gd name="connsiteX158" fmla="*/ 413397 w 1070824"/>
                <a:gd name="connsiteY158" fmla="*/ 113231 h 831118"/>
                <a:gd name="connsiteX159" fmla="*/ 413397 w 1070824"/>
                <a:gd name="connsiteY159" fmla="*/ 155824 h 831118"/>
                <a:gd name="connsiteX160" fmla="*/ 403443 w 1070824"/>
                <a:gd name="connsiteY160" fmla="*/ 195504 h 831118"/>
                <a:gd name="connsiteX161" fmla="*/ 429581 w 1070824"/>
                <a:gd name="connsiteY161" fmla="*/ 233357 h 831118"/>
                <a:gd name="connsiteX162" fmla="*/ 455515 w 1070824"/>
                <a:gd name="connsiteY162" fmla="*/ 245478 h 831118"/>
                <a:gd name="connsiteX163" fmla="*/ 452130 w 1070824"/>
                <a:gd name="connsiteY163" fmla="*/ 276694 h 831118"/>
                <a:gd name="connsiteX164" fmla="*/ 417324 w 1070824"/>
                <a:gd name="connsiteY164" fmla="*/ 266266 h 831118"/>
                <a:gd name="connsiteX165" fmla="*/ 408047 w 1070824"/>
                <a:gd name="connsiteY165" fmla="*/ 268365 h 831118"/>
                <a:gd name="connsiteX166" fmla="*/ 399177 w 1070824"/>
                <a:gd name="connsiteY166" fmla="*/ 217579 h 831118"/>
                <a:gd name="connsiteX167" fmla="*/ 363356 w 1070824"/>
                <a:gd name="connsiteY167" fmla="*/ 174851 h 831118"/>
                <a:gd name="connsiteX168" fmla="*/ 362069 w 1070824"/>
                <a:gd name="connsiteY168" fmla="*/ 117226 h 831118"/>
                <a:gd name="connsiteX169" fmla="*/ 337353 w 1070824"/>
                <a:gd name="connsiteY169" fmla="*/ 107814 h 831118"/>
                <a:gd name="connsiteX170" fmla="*/ 321034 w 1070824"/>
                <a:gd name="connsiteY170" fmla="*/ 110726 h 831118"/>
                <a:gd name="connsiteX171" fmla="*/ 347172 w 1070824"/>
                <a:gd name="connsiteY171" fmla="*/ 122305 h 831118"/>
                <a:gd name="connsiteX172" fmla="*/ 349813 w 1070824"/>
                <a:gd name="connsiteY172" fmla="*/ 155147 h 831118"/>
                <a:gd name="connsiteX173" fmla="*/ 322118 w 1070824"/>
                <a:gd name="connsiteY173" fmla="*/ 136728 h 831118"/>
                <a:gd name="connsiteX174" fmla="*/ 303835 w 1070824"/>
                <a:gd name="connsiteY174" fmla="*/ 150474 h 831118"/>
                <a:gd name="connsiteX175" fmla="*/ 291375 w 1070824"/>
                <a:gd name="connsiteY175" fmla="*/ 159480 h 831118"/>
                <a:gd name="connsiteX176" fmla="*/ 295912 w 1070824"/>
                <a:gd name="connsiteY176" fmla="*/ 188868 h 831118"/>
                <a:gd name="connsiteX177" fmla="*/ 277697 w 1070824"/>
                <a:gd name="connsiteY177" fmla="*/ 189952 h 831118"/>
                <a:gd name="connsiteX178" fmla="*/ 256976 w 1070824"/>
                <a:gd name="connsiteY178" fmla="*/ 183925 h 831118"/>
                <a:gd name="connsiteX179" fmla="*/ 242418 w 1070824"/>
                <a:gd name="connsiteY179" fmla="*/ 217512 h 831118"/>
                <a:gd name="connsiteX180" fmla="*/ 229146 w 1070824"/>
                <a:gd name="connsiteY180" fmla="*/ 217918 h 831118"/>
                <a:gd name="connsiteX181" fmla="*/ 226098 w 1070824"/>
                <a:gd name="connsiteY181" fmla="*/ 240670 h 831118"/>
                <a:gd name="connsiteX182" fmla="*/ 224270 w 1070824"/>
                <a:gd name="connsiteY182" fmla="*/ 253739 h 831118"/>
                <a:gd name="connsiteX183" fmla="*/ 223119 w 1070824"/>
                <a:gd name="connsiteY183" fmla="*/ 272699 h 831118"/>
                <a:gd name="connsiteX184" fmla="*/ 205378 w 1070824"/>
                <a:gd name="connsiteY184" fmla="*/ 299514 h 831118"/>
                <a:gd name="connsiteX185" fmla="*/ 205175 w 1070824"/>
                <a:gd name="connsiteY185" fmla="*/ 327345 h 831118"/>
                <a:gd name="connsiteX186" fmla="*/ 218312 w 1070824"/>
                <a:gd name="connsiteY186" fmla="*/ 344883 h 831118"/>
                <a:gd name="connsiteX187" fmla="*/ 199080 w 1070824"/>
                <a:gd name="connsiteY187" fmla="*/ 345086 h 831118"/>
                <a:gd name="connsiteX188" fmla="*/ 193257 w 1070824"/>
                <a:gd name="connsiteY188" fmla="*/ 372781 h 831118"/>
                <a:gd name="connsiteX189" fmla="*/ 200029 w 1070824"/>
                <a:gd name="connsiteY189" fmla="*/ 387069 h 831118"/>
                <a:gd name="connsiteX190" fmla="*/ 186418 w 1070824"/>
                <a:gd name="connsiteY190" fmla="*/ 418217 h 831118"/>
                <a:gd name="connsiteX191" fmla="*/ 189397 w 1070824"/>
                <a:gd name="connsiteY191" fmla="*/ 452616 h 831118"/>
                <a:gd name="connsiteX192" fmla="*/ 215332 w 1070824"/>
                <a:gd name="connsiteY192" fmla="*/ 464128 h 831118"/>
                <a:gd name="connsiteX193" fmla="*/ 226708 w 1070824"/>
                <a:gd name="connsiteY193" fmla="*/ 448418 h 831118"/>
                <a:gd name="connsiteX194" fmla="*/ 241266 w 1070824"/>
                <a:gd name="connsiteY194" fmla="*/ 457559 h 831118"/>
                <a:gd name="connsiteX195" fmla="*/ 248580 w 1070824"/>
                <a:gd name="connsiteY195" fmla="*/ 451127 h 831118"/>
                <a:gd name="connsiteX196" fmla="*/ 253116 w 1070824"/>
                <a:gd name="connsiteY196" fmla="*/ 462367 h 831118"/>
                <a:gd name="connsiteX197" fmla="*/ 268420 w 1070824"/>
                <a:gd name="connsiteY197" fmla="*/ 448553 h 831118"/>
                <a:gd name="connsiteX198" fmla="*/ 285958 w 1070824"/>
                <a:gd name="connsiteY198" fmla="*/ 461351 h 831118"/>
                <a:gd name="connsiteX199" fmla="*/ 271264 w 1070824"/>
                <a:gd name="connsiteY199" fmla="*/ 504079 h 831118"/>
                <a:gd name="connsiteX200" fmla="*/ 260836 w 1070824"/>
                <a:gd name="connsiteY200" fmla="*/ 546333 h 831118"/>
                <a:gd name="connsiteX201" fmla="*/ 236933 w 1070824"/>
                <a:gd name="connsiteY201" fmla="*/ 560824 h 831118"/>
                <a:gd name="connsiteX202" fmla="*/ 166442 w 1070824"/>
                <a:gd name="connsiteY202" fmla="*/ 580055 h 831118"/>
                <a:gd name="connsiteX203" fmla="*/ 153915 w 1070824"/>
                <a:gd name="connsiteY203" fmla="*/ 604635 h 831118"/>
                <a:gd name="connsiteX204" fmla="*/ 156285 w 1070824"/>
                <a:gd name="connsiteY204" fmla="*/ 583441 h 831118"/>
                <a:gd name="connsiteX205" fmla="*/ 148159 w 1070824"/>
                <a:gd name="connsiteY205" fmla="*/ 584660 h 831118"/>
                <a:gd name="connsiteX206" fmla="*/ 118636 w 1070824"/>
                <a:gd name="connsiteY206" fmla="*/ 588858 h 831118"/>
                <a:gd name="connsiteX207" fmla="*/ 107801 w 1070824"/>
                <a:gd name="connsiteY207" fmla="*/ 574096 h 831118"/>
                <a:gd name="connsiteX208" fmla="*/ 95410 w 1070824"/>
                <a:gd name="connsiteY208" fmla="*/ 560621 h 831118"/>
                <a:gd name="connsiteX209" fmla="*/ 96358 w 1070824"/>
                <a:gd name="connsiteY209" fmla="*/ 537056 h 831118"/>
                <a:gd name="connsiteX210" fmla="*/ 84101 w 1070824"/>
                <a:gd name="connsiteY210" fmla="*/ 509767 h 831118"/>
                <a:gd name="connsiteX211" fmla="*/ 35415 w 1070824"/>
                <a:gd name="connsiteY211" fmla="*/ 511189 h 831118"/>
                <a:gd name="connsiteX212" fmla="*/ 8667 w 1070824"/>
                <a:gd name="connsiteY212" fmla="*/ 518435 h 831118"/>
                <a:gd name="connsiteX213" fmla="*/ 3250 w 1070824"/>
                <a:gd name="connsiteY213" fmla="*/ 535160 h 831118"/>
                <a:gd name="connsiteX214" fmla="*/ 0 w 1070824"/>
                <a:gd name="connsiteY214" fmla="*/ 540036 h 831118"/>
                <a:gd name="connsiteX215" fmla="*/ 3115 w 1070824"/>
                <a:gd name="connsiteY215" fmla="*/ 539291 h 831118"/>
                <a:gd name="connsiteX216" fmla="*/ 27492 w 1070824"/>
                <a:gd name="connsiteY216" fmla="*/ 547484 h 83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1070824" h="831118">
                  <a:moveTo>
                    <a:pt x="27492" y="547484"/>
                  </a:moveTo>
                  <a:cubicBezTo>
                    <a:pt x="30539" y="550870"/>
                    <a:pt x="24716" y="559808"/>
                    <a:pt x="24716" y="564345"/>
                  </a:cubicBezTo>
                  <a:cubicBezTo>
                    <a:pt x="24716" y="568882"/>
                    <a:pt x="24919" y="588181"/>
                    <a:pt x="29117" y="589671"/>
                  </a:cubicBezTo>
                  <a:cubicBezTo>
                    <a:pt x="33315" y="591160"/>
                    <a:pt x="41848" y="597593"/>
                    <a:pt x="47129" y="600234"/>
                  </a:cubicBezTo>
                  <a:cubicBezTo>
                    <a:pt x="52479" y="602875"/>
                    <a:pt x="66902" y="594478"/>
                    <a:pt x="69543" y="594884"/>
                  </a:cubicBezTo>
                  <a:cubicBezTo>
                    <a:pt x="72183" y="595291"/>
                    <a:pt x="70084" y="616824"/>
                    <a:pt x="68594" y="632263"/>
                  </a:cubicBezTo>
                  <a:cubicBezTo>
                    <a:pt x="67105" y="647702"/>
                    <a:pt x="69543" y="661583"/>
                    <a:pt x="61959" y="668016"/>
                  </a:cubicBezTo>
                  <a:cubicBezTo>
                    <a:pt x="54375" y="674449"/>
                    <a:pt x="49906" y="677699"/>
                    <a:pt x="45301" y="686367"/>
                  </a:cubicBezTo>
                  <a:cubicBezTo>
                    <a:pt x="40764" y="695034"/>
                    <a:pt x="26950" y="695034"/>
                    <a:pt x="28440" y="702889"/>
                  </a:cubicBezTo>
                  <a:cubicBezTo>
                    <a:pt x="29930" y="710812"/>
                    <a:pt x="39003" y="712708"/>
                    <a:pt x="33722" y="718734"/>
                  </a:cubicBezTo>
                  <a:cubicBezTo>
                    <a:pt x="28372" y="724761"/>
                    <a:pt x="38258" y="726251"/>
                    <a:pt x="39003" y="735324"/>
                  </a:cubicBezTo>
                  <a:cubicBezTo>
                    <a:pt x="39748" y="744398"/>
                    <a:pt x="31013" y="755774"/>
                    <a:pt x="39003" y="755774"/>
                  </a:cubicBezTo>
                  <a:cubicBezTo>
                    <a:pt x="46993" y="755774"/>
                    <a:pt x="51937" y="742299"/>
                    <a:pt x="57286" y="757399"/>
                  </a:cubicBezTo>
                  <a:cubicBezTo>
                    <a:pt x="62636" y="772500"/>
                    <a:pt x="74215" y="780761"/>
                    <a:pt x="82205" y="777714"/>
                  </a:cubicBezTo>
                  <a:cubicBezTo>
                    <a:pt x="90195" y="774666"/>
                    <a:pt x="89789" y="759295"/>
                    <a:pt x="93175" y="760785"/>
                  </a:cubicBezTo>
                  <a:cubicBezTo>
                    <a:pt x="96628" y="762275"/>
                    <a:pt x="93649" y="769656"/>
                    <a:pt x="94055" y="774599"/>
                  </a:cubicBezTo>
                  <a:cubicBezTo>
                    <a:pt x="94461" y="779474"/>
                    <a:pt x="90534" y="789090"/>
                    <a:pt x="101978" y="793220"/>
                  </a:cubicBezTo>
                  <a:cubicBezTo>
                    <a:pt x="113354" y="797351"/>
                    <a:pt x="132720" y="782792"/>
                    <a:pt x="136851" y="788074"/>
                  </a:cubicBezTo>
                  <a:cubicBezTo>
                    <a:pt x="138341" y="789970"/>
                    <a:pt x="138205" y="791256"/>
                    <a:pt x="137663" y="792137"/>
                  </a:cubicBezTo>
                  <a:cubicBezTo>
                    <a:pt x="141252" y="793627"/>
                    <a:pt x="147076" y="805747"/>
                    <a:pt x="158722" y="804122"/>
                  </a:cubicBezTo>
                  <a:cubicBezTo>
                    <a:pt x="171995" y="802226"/>
                    <a:pt x="178428" y="798502"/>
                    <a:pt x="182626" y="803784"/>
                  </a:cubicBezTo>
                  <a:cubicBezTo>
                    <a:pt x="186824" y="809065"/>
                    <a:pt x="191632" y="800330"/>
                    <a:pt x="201857" y="799585"/>
                  </a:cubicBezTo>
                  <a:cubicBezTo>
                    <a:pt x="212149" y="798841"/>
                    <a:pt x="226911" y="795658"/>
                    <a:pt x="229146" y="795252"/>
                  </a:cubicBezTo>
                  <a:cubicBezTo>
                    <a:pt x="231448" y="794845"/>
                    <a:pt x="231448" y="806492"/>
                    <a:pt x="235240" y="810691"/>
                  </a:cubicBezTo>
                  <a:cubicBezTo>
                    <a:pt x="239032" y="814821"/>
                    <a:pt x="235105" y="818275"/>
                    <a:pt x="244585" y="818681"/>
                  </a:cubicBezTo>
                  <a:cubicBezTo>
                    <a:pt x="254065" y="819087"/>
                    <a:pt x="262461" y="830734"/>
                    <a:pt x="267811" y="828093"/>
                  </a:cubicBezTo>
                  <a:cubicBezTo>
                    <a:pt x="273160" y="825452"/>
                    <a:pt x="276343" y="806018"/>
                    <a:pt x="282843" y="807169"/>
                  </a:cubicBezTo>
                  <a:cubicBezTo>
                    <a:pt x="289276" y="808321"/>
                    <a:pt x="293881" y="834255"/>
                    <a:pt x="302616" y="830802"/>
                  </a:cubicBezTo>
                  <a:cubicBezTo>
                    <a:pt x="311351" y="827416"/>
                    <a:pt x="312367" y="823150"/>
                    <a:pt x="317716" y="817462"/>
                  </a:cubicBezTo>
                  <a:cubicBezTo>
                    <a:pt x="323066" y="811842"/>
                    <a:pt x="319138" y="795387"/>
                    <a:pt x="324488" y="793491"/>
                  </a:cubicBezTo>
                  <a:cubicBezTo>
                    <a:pt x="329837" y="791595"/>
                    <a:pt x="330853" y="792137"/>
                    <a:pt x="328144" y="789496"/>
                  </a:cubicBezTo>
                  <a:cubicBezTo>
                    <a:pt x="325503" y="786855"/>
                    <a:pt x="336947" y="785230"/>
                    <a:pt x="339588" y="783334"/>
                  </a:cubicBezTo>
                  <a:cubicBezTo>
                    <a:pt x="342229" y="781438"/>
                    <a:pt x="343312" y="769046"/>
                    <a:pt x="345208" y="764916"/>
                  </a:cubicBezTo>
                  <a:cubicBezTo>
                    <a:pt x="347104" y="760785"/>
                    <a:pt x="344464" y="752321"/>
                    <a:pt x="342568" y="748529"/>
                  </a:cubicBezTo>
                  <a:cubicBezTo>
                    <a:pt x="340672" y="744737"/>
                    <a:pt x="337218" y="737559"/>
                    <a:pt x="335254" y="735663"/>
                  </a:cubicBezTo>
                  <a:cubicBezTo>
                    <a:pt x="333358" y="733767"/>
                    <a:pt x="327332" y="745617"/>
                    <a:pt x="321982" y="742976"/>
                  </a:cubicBezTo>
                  <a:cubicBezTo>
                    <a:pt x="316633" y="740335"/>
                    <a:pt x="333833" y="724151"/>
                    <a:pt x="318665" y="718531"/>
                  </a:cubicBezTo>
                  <a:cubicBezTo>
                    <a:pt x="303496" y="712911"/>
                    <a:pt x="300178" y="706613"/>
                    <a:pt x="289547" y="707358"/>
                  </a:cubicBezTo>
                  <a:cubicBezTo>
                    <a:pt x="278916" y="708103"/>
                    <a:pt x="268420" y="719005"/>
                    <a:pt x="258940" y="712572"/>
                  </a:cubicBezTo>
                  <a:cubicBezTo>
                    <a:pt x="249460" y="706139"/>
                    <a:pt x="251017" y="695508"/>
                    <a:pt x="228604" y="696998"/>
                  </a:cubicBezTo>
                  <a:cubicBezTo>
                    <a:pt x="206190" y="698488"/>
                    <a:pt x="196778" y="709254"/>
                    <a:pt x="192986" y="712234"/>
                  </a:cubicBezTo>
                  <a:cubicBezTo>
                    <a:pt x="189194" y="715281"/>
                    <a:pt x="191767" y="715145"/>
                    <a:pt x="185741" y="715145"/>
                  </a:cubicBezTo>
                  <a:cubicBezTo>
                    <a:pt x="179646" y="715145"/>
                    <a:pt x="180527" y="718599"/>
                    <a:pt x="179376" y="713656"/>
                  </a:cubicBezTo>
                  <a:cubicBezTo>
                    <a:pt x="178224" y="708780"/>
                    <a:pt x="175516" y="708035"/>
                    <a:pt x="170572" y="702347"/>
                  </a:cubicBezTo>
                  <a:cubicBezTo>
                    <a:pt x="165629" y="696659"/>
                    <a:pt x="153238" y="706207"/>
                    <a:pt x="145992" y="701738"/>
                  </a:cubicBezTo>
                  <a:cubicBezTo>
                    <a:pt x="138747" y="697201"/>
                    <a:pt x="147076" y="677496"/>
                    <a:pt x="142471" y="676751"/>
                  </a:cubicBezTo>
                  <a:cubicBezTo>
                    <a:pt x="137934" y="676006"/>
                    <a:pt x="131163" y="691242"/>
                    <a:pt x="128861" y="679934"/>
                  </a:cubicBezTo>
                  <a:cubicBezTo>
                    <a:pt x="126558" y="668626"/>
                    <a:pt x="130079" y="663953"/>
                    <a:pt x="129673" y="659010"/>
                  </a:cubicBezTo>
                  <a:cubicBezTo>
                    <a:pt x="129267" y="654067"/>
                    <a:pt x="123985" y="653796"/>
                    <a:pt x="121683" y="649665"/>
                  </a:cubicBezTo>
                  <a:cubicBezTo>
                    <a:pt x="119380" y="645535"/>
                    <a:pt x="113354" y="640185"/>
                    <a:pt x="123240" y="638628"/>
                  </a:cubicBezTo>
                  <a:cubicBezTo>
                    <a:pt x="133127" y="637138"/>
                    <a:pt x="138747" y="642352"/>
                    <a:pt x="145586" y="639373"/>
                  </a:cubicBezTo>
                  <a:cubicBezTo>
                    <a:pt x="152425" y="636326"/>
                    <a:pt x="148092" y="634294"/>
                    <a:pt x="157571" y="630502"/>
                  </a:cubicBezTo>
                  <a:cubicBezTo>
                    <a:pt x="167052" y="626710"/>
                    <a:pt x="170911" y="636461"/>
                    <a:pt x="174297" y="638357"/>
                  </a:cubicBezTo>
                  <a:cubicBezTo>
                    <a:pt x="177751" y="640253"/>
                    <a:pt x="184183" y="644858"/>
                    <a:pt x="189533" y="644452"/>
                  </a:cubicBezTo>
                  <a:cubicBezTo>
                    <a:pt x="194882" y="644045"/>
                    <a:pt x="209035" y="638154"/>
                    <a:pt x="212420" y="640795"/>
                  </a:cubicBezTo>
                  <a:cubicBezTo>
                    <a:pt x="215874" y="643436"/>
                    <a:pt x="226302" y="667136"/>
                    <a:pt x="241876" y="668287"/>
                  </a:cubicBezTo>
                  <a:cubicBezTo>
                    <a:pt x="257450" y="669438"/>
                    <a:pt x="264831" y="661312"/>
                    <a:pt x="272077" y="658671"/>
                  </a:cubicBezTo>
                  <a:cubicBezTo>
                    <a:pt x="279322" y="656031"/>
                    <a:pt x="292256" y="649936"/>
                    <a:pt x="302481" y="652510"/>
                  </a:cubicBezTo>
                  <a:cubicBezTo>
                    <a:pt x="312773" y="655083"/>
                    <a:pt x="315685" y="656166"/>
                    <a:pt x="322863" y="657723"/>
                  </a:cubicBezTo>
                  <a:cubicBezTo>
                    <a:pt x="330108" y="659213"/>
                    <a:pt x="330311" y="656234"/>
                    <a:pt x="343312" y="657723"/>
                  </a:cubicBezTo>
                  <a:cubicBezTo>
                    <a:pt x="356314" y="659213"/>
                    <a:pt x="368028" y="667474"/>
                    <a:pt x="361189" y="675397"/>
                  </a:cubicBezTo>
                  <a:cubicBezTo>
                    <a:pt x="354350" y="683320"/>
                    <a:pt x="349881" y="683049"/>
                    <a:pt x="352183" y="686841"/>
                  </a:cubicBezTo>
                  <a:cubicBezTo>
                    <a:pt x="354485" y="690633"/>
                    <a:pt x="358345" y="698894"/>
                    <a:pt x="373513" y="694018"/>
                  </a:cubicBezTo>
                  <a:cubicBezTo>
                    <a:pt x="388681" y="689143"/>
                    <a:pt x="394369" y="684538"/>
                    <a:pt x="398568" y="678918"/>
                  </a:cubicBezTo>
                  <a:cubicBezTo>
                    <a:pt x="402766" y="673298"/>
                    <a:pt x="409605" y="665578"/>
                    <a:pt x="410688" y="670522"/>
                  </a:cubicBezTo>
                  <a:cubicBezTo>
                    <a:pt x="411839" y="675397"/>
                    <a:pt x="405678" y="675194"/>
                    <a:pt x="410959" y="675939"/>
                  </a:cubicBezTo>
                  <a:cubicBezTo>
                    <a:pt x="416309" y="676684"/>
                    <a:pt x="428768" y="682439"/>
                    <a:pt x="432154" y="677902"/>
                  </a:cubicBezTo>
                  <a:cubicBezTo>
                    <a:pt x="435607" y="673366"/>
                    <a:pt x="447119" y="672350"/>
                    <a:pt x="446306" y="652035"/>
                  </a:cubicBezTo>
                  <a:cubicBezTo>
                    <a:pt x="445561" y="631653"/>
                    <a:pt x="435675" y="634091"/>
                    <a:pt x="429987" y="637815"/>
                  </a:cubicBezTo>
                  <a:cubicBezTo>
                    <a:pt x="424299" y="641608"/>
                    <a:pt x="429852" y="638696"/>
                    <a:pt x="427549" y="632669"/>
                  </a:cubicBezTo>
                  <a:cubicBezTo>
                    <a:pt x="425247" y="626643"/>
                    <a:pt x="414684" y="623731"/>
                    <a:pt x="416579" y="615808"/>
                  </a:cubicBezTo>
                  <a:cubicBezTo>
                    <a:pt x="418476" y="607886"/>
                    <a:pt x="420033" y="594681"/>
                    <a:pt x="427617" y="594275"/>
                  </a:cubicBezTo>
                  <a:cubicBezTo>
                    <a:pt x="435201" y="593869"/>
                    <a:pt x="444343" y="606328"/>
                    <a:pt x="453822" y="601453"/>
                  </a:cubicBezTo>
                  <a:cubicBezTo>
                    <a:pt x="463303" y="596577"/>
                    <a:pt x="472850" y="584998"/>
                    <a:pt x="477794" y="578633"/>
                  </a:cubicBezTo>
                  <a:cubicBezTo>
                    <a:pt x="482737" y="572200"/>
                    <a:pt x="480570" y="566580"/>
                    <a:pt x="481315" y="560215"/>
                  </a:cubicBezTo>
                  <a:cubicBezTo>
                    <a:pt x="482059" y="553782"/>
                    <a:pt x="477523" y="551412"/>
                    <a:pt x="500342" y="560079"/>
                  </a:cubicBezTo>
                  <a:cubicBezTo>
                    <a:pt x="523162" y="568747"/>
                    <a:pt x="522756" y="549922"/>
                    <a:pt x="531491" y="549177"/>
                  </a:cubicBezTo>
                  <a:cubicBezTo>
                    <a:pt x="540226" y="548432"/>
                    <a:pt x="547201" y="554391"/>
                    <a:pt x="545305" y="549109"/>
                  </a:cubicBezTo>
                  <a:cubicBezTo>
                    <a:pt x="543409" y="543828"/>
                    <a:pt x="545305" y="539291"/>
                    <a:pt x="546795" y="536244"/>
                  </a:cubicBezTo>
                  <a:cubicBezTo>
                    <a:pt x="548284" y="533197"/>
                    <a:pt x="548961" y="539697"/>
                    <a:pt x="556952" y="538546"/>
                  </a:cubicBezTo>
                  <a:cubicBezTo>
                    <a:pt x="564942" y="537395"/>
                    <a:pt x="568734" y="530420"/>
                    <a:pt x="566838" y="523581"/>
                  </a:cubicBezTo>
                  <a:cubicBezTo>
                    <a:pt x="564942" y="516742"/>
                    <a:pt x="565348" y="510919"/>
                    <a:pt x="571578" y="510174"/>
                  </a:cubicBezTo>
                  <a:cubicBezTo>
                    <a:pt x="577808" y="509429"/>
                    <a:pt x="586408" y="508210"/>
                    <a:pt x="592163" y="498798"/>
                  </a:cubicBezTo>
                  <a:cubicBezTo>
                    <a:pt x="597851" y="489385"/>
                    <a:pt x="601237" y="480718"/>
                    <a:pt x="599341" y="474691"/>
                  </a:cubicBezTo>
                  <a:cubicBezTo>
                    <a:pt x="597445" y="468665"/>
                    <a:pt x="602794" y="459591"/>
                    <a:pt x="612681" y="459997"/>
                  </a:cubicBezTo>
                  <a:cubicBezTo>
                    <a:pt x="622567" y="460403"/>
                    <a:pt x="633469" y="453226"/>
                    <a:pt x="631573" y="442256"/>
                  </a:cubicBezTo>
                  <a:cubicBezTo>
                    <a:pt x="629677" y="431354"/>
                    <a:pt x="615728" y="420858"/>
                    <a:pt x="626359" y="418624"/>
                  </a:cubicBezTo>
                  <a:cubicBezTo>
                    <a:pt x="636990" y="416389"/>
                    <a:pt x="645861" y="426208"/>
                    <a:pt x="655002" y="425463"/>
                  </a:cubicBezTo>
                  <a:cubicBezTo>
                    <a:pt x="664144" y="424718"/>
                    <a:pt x="656966" y="418420"/>
                    <a:pt x="669561" y="418082"/>
                  </a:cubicBezTo>
                  <a:cubicBezTo>
                    <a:pt x="682088" y="417676"/>
                    <a:pt x="687912" y="423499"/>
                    <a:pt x="702741" y="419707"/>
                  </a:cubicBezTo>
                  <a:cubicBezTo>
                    <a:pt x="717571" y="415915"/>
                    <a:pt x="724342" y="406909"/>
                    <a:pt x="731926" y="400544"/>
                  </a:cubicBezTo>
                  <a:cubicBezTo>
                    <a:pt x="739510" y="394111"/>
                    <a:pt x="738833" y="375896"/>
                    <a:pt x="738833" y="372916"/>
                  </a:cubicBezTo>
                  <a:cubicBezTo>
                    <a:pt x="738833" y="369869"/>
                    <a:pt x="749193" y="367364"/>
                    <a:pt x="754137" y="376438"/>
                  </a:cubicBezTo>
                  <a:cubicBezTo>
                    <a:pt x="759080" y="385511"/>
                    <a:pt x="761517" y="366822"/>
                    <a:pt x="757725" y="361202"/>
                  </a:cubicBezTo>
                  <a:cubicBezTo>
                    <a:pt x="753933" y="355581"/>
                    <a:pt x="772690" y="366348"/>
                    <a:pt x="782170" y="363707"/>
                  </a:cubicBezTo>
                  <a:cubicBezTo>
                    <a:pt x="791650" y="361066"/>
                    <a:pt x="781696" y="342309"/>
                    <a:pt x="782780" y="338924"/>
                  </a:cubicBezTo>
                  <a:cubicBezTo>
                    <a:pt x="783931" y="335538"/>
                    <a:pt x="794630" y="327683"/>
                    <a:pt x="801469" y="325449"/>
                  </a:cubicBezTo>
                  <a:cubicBezTo>
                    <a:pt x="808308" y="323214"/>
                    <a:pt x="824356" y="329241"/>
                    <a:pt x="831534" y="324704"/>
                  </a:cubicBezTo>
                  <a:cubicBezTo>
                    <a:pt x="838780" y="320167"/>
                    <a:pt x="840879" y="309942"/>
                    <a:pt x="853000" y="308452"/>
                  </a:cubicBezTo>
                  <a:cubicBezTo>
                    <a:pt x="865188" y="306962"/>
                    <a:pt x="875887" y="310348"/>
                    <a:pt x="881982" y="304728"/>
                  </a:cubicBezTo>
                  <a:cubicBezTo>
                    <a:pt x="888076" y="299108"/>
                    <a:pt x="887534" y="286919"/>
                    <a:pt x="899317" y="285023"/>
                  </a:cubicBezTo>
                  <a:cubicBezTo>
                    <a:pt x="911099" y="283127"/>
                    <a:pt x="921053" y="289289"/>
                    <a:pt x="927147" y="277168"/>
                  </a:cubicBezTo>
                  <a:cubicBezTo>
                    <a:pt x="933241" y="265115"/>
                    <a:pt x="937846" y="244259"/>
                    <a:pt x="936288" y="238571"/>
                  </a:cubicBezTo>
                  <a:cubicBezTo>
                    <a:pt x="934799" y="232950"/>
                    <a:pt x="938929" y="220356"/>
                    <a:pt x="962494" y="233154"/>
                  </a:cubicBezTo>
                  <a:cubicBezTo>
                    <a:pt x="986059" y="245952"/>
                    <a:pt x="1006373" y="227669"/>
                    <a:pt x="1010910" y="224283"/>
                  </a:cubicBezTo>
                  <a:cubicBezTo>
                    <a:pt x="1015447" y="220897"/>
                    <a:pt x="1077135" y="194286"/>
                    <a:pt x="1070296" y="159277"/>
                  </a:cubicBezTo>
                  <a:cubicBezTo>
                    <a:pt x="1063456" y="124201"/>
                    <a:pt x="1037318" y="135780"/>
                    <a:pt x="1032172" y="136931"/>
                  </a:cubicBezTo>
                  <a:cubicBezTo>
                    <a:pt x="1027026" y="138082"/>
                    <a:pt x="1030547" y="125758"/>
                    <a:pt x="1031698" y="114992"/>
                  </a:cubicBezTo>
                  <a:cubicBezTo>
                    <a:pt x="1032849" y="104225"/>
                    <a:pt x="1045647" y="94407"/>
                    <a:pt x="1032511" y="98944"/>
                  </a:cubicBezTo>
                  <a:cubicBezTo>
                    <a:pt x="1019374" y="103480"/>
                    <a:pt x="1019577" y="109913"/>
                    <a:pt x="1012738" y="104293"/>
                  </a:cubicBezTo>
                  <a:cubicBezTo>
                    <a:pt x="1005899" y="98673"/>
                    <a:pt x="1010030" y="94068"/>
                    <a:pt x="998586" y="93459"/>
                  </a:cubicBezTo>
                  <a:cubicBezTo>
                    <a:pt x="987210" y="92917"/>
                    <a:pt x="990866" y="94948"/>
                    <a:pt x="986871" y="87026"/>
                  </a:cubicBezTo>
                  <a:cubicBezTo>
                    <a:pt x="982876" y="79103"/>
                    <a:pt x="982673" y="70571"/>
                    <a:pt x="981589" y="66644"/>
                  </a:cubicBezTo>
                  <a:cubicBezTo>
                    <a:pt x="980438" y="62716"/>
                    <a:pt x="973261" y="59940"/>
                    <a:pt x="964119" y="59331"/>
                  </a:cubicBezTo>
                  <a:cubicBezTo>
                    <a:pt x="954978" y="58789"/>
                    <a:pt x="943128" y="56757"/>
                    <a:pt x="939674" y="54523"/>
                  </a:cubicBezTo>
                  <a:cubicBezTo>
                    <a:pt x="936221" y="52288"/>
                    <a:pt x="929720" y="55132"/>
                    <a:pt x="930262" y="50054"/>
                  </a:cubicBezTo>
                  <a:cubicBezTo>
                    <a:pt x="930804" y="44975"/>
                    <a:pt x="931142" y="27640"/>
                    <a:pt x="922543" y="25947"/>
                  </a:cubicBezTo>
                  <a:cubicBezTo>
                    <a:pt x="914010" y="24254"/>
                    <a:pt x="892612" y="29739"/>
                    <a:pt x="884081" y="25812"/>
                  </a:cubicBezTo>
                  <a:cubicBezTo>
                    <a:pt x="875549" y="21884"/>
                    <a:pt x="862953" y="21207"/>
                    <a:pt x="857807" y="27437"/>
                  </a:cubicBezTo>
                  <a:cubicBezTo>
                    <a:pt x="852661" y="33667"/>
                    <a:pt x="850765" y="41996"/>
                    <a:pt x="845686" y="39693"/>
                  </a:cubicBezTo>
                  <a:cubicBezTo>
                    <a:pt x="840540" y="37459"/>
                    <a:pt x="840879" y="25541"/>
                    <a:pt x="832347" y="22697"/>
                  </a:cubicBezTo>
                  <a:cubicBezTo>
                    <a:pt x="823815" y="19853"/>
                    <a:pt x="816772" y="18499"/>
                    <a:pt x="811084" y="15113"/>
                  </a:cubicBezTo>
                  <a:cubicBezTo>
                    <a:pt x="805396" y="11727"/>
                    <a:pt x="800995" y="12337"/>
                    <a:pt x="791853" y="12878"/>
                  </a:cubicBezTo>
                  <a:cubicBezTo>
                    <a:pt x="782712" y="13420"/>
                    <a:pt x="783728" y="2924"/>
                    <a:pt x="783728" y="10847"/>
                  </a:cubicBezTo>
                  <a:cubicBezTo>
                    <a:pt x="783728" y="18770"/>
                    <a:pt x="784811" y="34615"/>
                    <a:pt x="784811" y="38542"/>
                  </a:cubicBezTo>
                  <a:cubicBezTo>
                    <a:pt x="784811" y="42470"/>
                    <a:pt x="773435" y="44095"/>
                    <a:pt x="768289" y="45178"/>
                  </a:cubicBezTo>
                  <a:cubicBezTo>
                    <a:pt x="763142" y="46329"/>
                    <a:pt x="756439" y="49580"/>
                    <a:pt x="757048" y="37730"/>
                  </a:cubicBezTo>
                  <a:cubicBezTo>
                    <a:pt x="757590" y="25880"/>
                    <a:pt x="775602" y="17889"/>
                    <a:pt x="764158" y="21275"/>
                  </a:cubicBezTo>
                  <a:cubicBezTo>
                    <a:pt x="752782" y="24661"/>
                    <a:pt x="752647" y="21275"/>
                    <a:pt x="748042" y="17889"/>
                  </a:cubicBezTo>
                  <a:cubicBezTo>
                    <a:pt x="743505" y="14504"/>
                    <a:pt x="742964" y="19650"/>
                    <a:pt x="734364" y="13962"/>
                  </a:cubicBezTo>
                  <a:cubicBezTo>
                    <a:pt x="725832" y="8342"/>
                    <a:pt x="723394" y="-3170"/>
                    <a:pt x="717164" y="825"/>
                  </a:cubicBezTo>
                  <a:cubicBezTo>
                    <a:pt x="710867" y="4888"/>
                    <a:pt x="709106" y="6716"/>
                    <a:pt x="709648" y="10712"/>
                  </a:cubicBezTo>
                  <a:cubicBezTo>
                    <a:pt x="710190" y="14639"/>
                    <a:pt x="718925" y="24322"/>
                    <a:pt x="718315" y="28250"/>
                  </a:cubicBezTo>
                  <a:cubicBezTo>
                    <a:pt x="717774" y="32177"/>
                    <a:pt x="713914" y="44907"/>
                    <a:pt x="711070" y="47142"/>
                  </a:cubicBezTo>
                  <a:cubicBezTo>
                    <a:pt x="708226" y="49376"/>
                    <a:pt x="697460" y="46871"/>
                    <a:pt x="695157" y="34412"/>
                  </a:cubicBezTo>
                  <a:cubicBezTo>
                    <a:pt x="692855" y="21952"/>
                    <a:pt x="691162" y="6107"/>
                    <a:pt x="684323" y="5565"/>
                  </a:cubicBezTo>
                  <a:cubicBezTo>
                    <a:pt x="677484" y="5024"/>
                    <a:pt x="665160" y="5904"/>
                    <a:pt x="666920" y="12134"/>
                  </a:cubicBezTo>
                  <a:cubicBezTo>
                    <a:pt x="668613" y="18363"/>
                    <a:pt x="671457" y="26489"/>
                    <a:pt x="664618" y="25947"/>
                  </a:cubicBezTo>
                  <a:cubicBezTo>
                    <a:pt x="657779" y="25406"/>
                    <a:pt x="642136" y="22494"/>
                    <a:pt x="652429" y="46194"/>
                  </a:cubicBezTo>
                  <a:cubicBezTo>
                    <a:pt x="662722" y="69962"/>
                    <a:pt x="630016" y="43553"/>
                    <a:pt x="627172" y="48090"/>
                  </a:cubicBezTo>
                  <a:cubicBezTo>
                    <a:pt x="624328" y="52627"/>
                    <a:pt x="632657" y="58721"/>
                    <a:pt x="626427" y="62716"/>
                  </a:cubicBezTo>
                  <a:cubicBezTo>
                    <a:pt x="620129" y="66644"/>
                    <a:pt x="621619" y="69623"/>
                    <a:pt x="614780" y="67930"/>
                  </a:cubicBezTo>
                  <a:cubicBezTo>
                    <a:pt x="607941" y="66237"/>
                    <a:pt x="610514" y="66576"/>
                    <a:pt x="609972" y="58721"/>
                  </a:cubicBezTo>
                  <a:cubicBezTo>
                    <a:pt x="609431" y="50798"/>
                    <a:pt x="600966" y="54861"/>
                    <a:pt x="600425" y="43553"/>
                  </a:cubicBezTo>
                  <a:cubicBezTo>
                    <a:pt x="599883" y="32245"/>
                    <a:pt x="601305" y="33464"/>
                    <a:pt x="589319" y="34005"/>
                  </a:cubicBezTo>
                  <a:cubicBezTo>
                    <a:pt x="577334" y="34547"/>
                    <a:pt x="556342" y="27776"/>
                    <a:pt x="559186" y="36849"/>
                  </a:cubicBezTo>
                  <a:cubicBezTo>
                    <a:pt x="562031" y="45923"/>
                    <a:pt x="585527" y="50054"/>
                    <a:pt x="570698" y="50054"/>
                  </a:cubicBezTo>
                  <a:cubicBezTo>
                    <a:pt x="555868" y="50054"/>
                    <a:pt x="546050" y="45652"/>
                    <a:pt x="542055" y="49580"/>
                  </a:cubicBezTo>
                  <a:cubicBezTo>
                    <a:pt x="538059" y="53507"/>
                    <a:pt x="541039" y="82015"/>
                    <a:pt x="545034" y="85401"/>
                  </a:cubicBezTo>
                  <a:cubicBezTo>
                    <a:pt x="549029" y="88786"/>
                    <a:pt x="552347" y="85468"/>
                    <a:pt x="550654" y="90005"/>
                  </a:cubicBezTo>
                  <a:cubicBezTo>
                    <a:pt x="548961" y="94542"/>
                    <a:pt x="533387" y="109846"/>
                    <a:pt x="531085" y="94000"/>
                  </a:cubicBezTo>
                  <a:cubicBezTo>
                    <a:pt x="530001" y="86416"/>
                    <a:pt x="531965" y="81879"/>
                    <a:pt x="533455" y="79713"/>
                  </a:cubicBezTo>
                  <a:cubicBezTo>
                    <a:pt x="533184" y="79916"/>
                    <a:pt x="532845" y="80187"/>
                    <a:pt x="532439" y="80457"/>
                  </a:cubicBezTo>
                  <a:cubicBezTo>
                    <a:pt x="525058" y="85536"/>
                    <a:pt x="531491" y="83979"/>
                    <a:pt x="523501" y="76665"/>
                  </a:cubicBezTo>
                  <a:cubicBezTo>
                    <a:pt x="515510" y="69285"/>
                    <a:pt x="515714" y="68540"/>
                    <a:pt x="505489" y="66237"/>
                  </a:cubicBezTo>
                  <a:cubicBezTo>
                    <a:pt x="495196" y="64003"/>
                    <a:pt x="486935" y="66508"/>
                    <a:pt x="489237" y="73889"/>
                  </a:cubicBezTo>
                  <a:cubicBezTo>
                    <a:pt x="491539" y="81270"/>
                    <a:pt x="494180" y="90276"/>
                    <a:pt x="483955" y="81812"/>
                  </a:cubicBezTo>
                  <a:cubicBezTo>
                    <a:pt x="473663" y="73347"/>
                    <a:pt x="476439" y="63732"/>
                    <a:pt x="463303" y="66576"/>
                  </a:cubicBezTo>
                  <a:cubicBezTo>
                    <a:pt x="450166" y="69420"/>
                    <a:pt x="389426" y="73686"/>
                    <a:pt x="413397" y="113231"/>
                  </a:cubicBezTo>
                  <a:cubicBezTo>
                    <a:pt x="437368" y="152777"/>
                    <a:pt x="416783" y="147901"/>
                    <a:pt x="413397" y="155824"/>
                  </a:cubicBezTo>
                  <a:cubicBezTo>
                    <a:pt x="409944" y="163746"/>
                    <a:pt x="393218" y="179659"/>
                    <a:pt x="403443" y="195504"/>
                  </a:cubicBezTo>
                  <a:cubicBezTo>
                    <a:pt x="413736" y="211350"/>
                    <a:pt x="419153" y="229971"/>
                    <a:pt x="429581" y="233357"/>
                  </a:cubicBezTo>
                  <a:cubicBezTo>
                    <a:pt x="440009" y="236742"/>
                    <a:pt x="453822" y="242634"/>
                    <a:pt x="455515" y="245478"/>
                  </a:cubicBezTo>
                  <a:cubicBezTo>
                    <a:pt x="457208" y="248322"/>
                    <a:pt x="461813" y="276085"/>
                    <a:pt x="452130" y="276694"/>
                  </a:cubicBezTo>
                  <a:cubicBezTo>
                    <a:pt x="442446" y="277236"/>
                    <a:pt x="426466" y="257802"/>
                    <a:pt x="417324" y="266266"/>
                  </a:cubicBezTo>
                  <a:cubicBezTo>
                    <a:pt x="408183" y="274730"/>
                    <a:pt x="403511" y="294909"/>
                    <a:pt x="408047" y="268365"/>
                  </a:cubicBezTo>
                  <a:cubicBezTo>
                    <a:pt x="412585" y="241821"/>
                    <a:pt x="411704" y="222048"/>
                    <a:pt x="399177" y="217579"/>
                  </a:cubicBezTo>
                  <a:cubicBezTo>
                    <a:pt x="386650" y="213042"/>
                    <a:pt x="357668" y="221168"/>
                    <a:pt x="363356" y="174851"/>
                  </a:cubicBezTo>
                  <a:cubicBezTo>
                    <a:pt x="369044" y="128535"/>
                    <a:pt x="369518" y="124066"/>
                    <a:pt x="362069" y="117226"/>
                  </a:cubicBezTo>
                  <a:cubicBezTo>
                    <a:pt x="354688" y="110455"/>
                    <a:pt x="347037" y="104428"/>
                    <a:pt x="337353" y="107814"/>
                  </a:cubicBezTo>
                  <a:cubicBezTo>
                    <a:pt x="327670" y="111200"/>
                    <a:pt x="308507" y="96032"/>
                    <a:pt x="321034" y="110726"/>
                  </a:cubicBezTo>
                  <a:cubicBezTo>
                    <a:pt x="333561" y="125420"/>
                    <a:pt x="340875" y="122305"/>
                    <a:pt x="347172" y="122305"/>
                  </a:cubicBezTo>
                  <a:cubicBezTo>
                    <a:pt x="353469" y="122305"/>
                    <a:pt x="357194" y="151219"/>
                    <a:pt x="349813" y="155147"/>
                  </a:cubicBezTo>
                  <a:cubicBezTo>
                    <a:pt x="342432" y="159074"/>
                    <a:pt x="327264" y="136728"/>
                    <a:pt x="322118" y="136728"/>
                  </a:cubicBezTo>
                  <a:cubicBezTo>
                    <a:pt x="316972" y="136728"/>
                    <a:pt x="313518" y="144854"/>
                    <a:pt x="303835" y="150474"/>
                  </a:cubicBezTo>
                  <a:cubicBezTo>
                    <a:pt x="294151" y="156095"/>
                    <a:pt x="281692" y="148781"/>
                    <a:pt x="291375" y="159480"/>
                  </a:cubicBezTo>
                  <a:cubicBezTo>
                    <a:pt x="301058" y="170247"/>
                    <a:pt x="297605" y="183180"/>
                    <a:pt x="295912" y="188868"/>
                  </a:cubicBezTo>
                  <a:cubicBezTo>
                    <a:pt x="294219" y="194489"/>
                    <a:pt x="285687" y="193338"/>
                    <a:pt x="277697" y="189952"/>
                  </a:cubicBezTo>
                  <a:cubicBezTo>
                    <a:pt x="269707" y="186566"/>
                    <a:pt x="267269" y="180539"/>
                    <a:pt x="256976" y="183925"/>
                  </a:cubicBezTo>
                  <a:cubicBezTo>
                    <a:pt x="246684" y="187311"/>
                    <a:pt x="237272" y="192660"/>
                    <a:pt x="242418" y="217512"/>
                  </a:cubicBezTo>
                  <a:cubicBezTo>
                    <a:pt x="247564" y="242363"/>
                    <a:pt x="233141" y="217918"/>
                    <a:pt x="229146" y="217918"/>
                  </a:cubicBezTo>
                  <a:cubicBezTo>
                    <a:pt x="225151" y="217918"/>
                    <a:pt x="224406" y="234440"/>
                    <a:pt x="226098" y="240670"/>
                  </a:cubicBezTo>
                  <a:cubicBezTo>
                    <a:pt x="227791" y="246900"/>
                    <a:pt x="232193" y="250353"/>
                    <a:pt x="224270" y="253739"/>
                  </a:cubicBezTo>
                  <a:cubicBezTo>
                    <a:pt x="216280" y="257125"/>
                    <a:pt x="221426" y="265927"/>
                    <a:pt x="223119" y="272699"/>
                  </a:cubicBezTo>
                  <a:cubicBezTo>
                    <a:pt x="224812" y="279470"/>
                    <a:pt x="208222" y="277507"/>
                    <a:pt x="205378" y="299514"/>
                  </a:cubicBezTo>
                  <a:cubicBezTo>
                    <a:pt x="202534" y="321589"/>
                    <a:pt x="201180" y="321724"/>
                    <a:pt x="205175" y="327345"/>
                  </a:cubicBezTo>
                  <a:cubicBezTo>
                    <a:pt x="209170" y="332965"/>
                    <a:pt x="220072" y="338111"/>
                    <a:pt x="218312" y="344883"/>
                  </a:cubicBezTo>
                  <a:cubicBezTo>
                    <a:pt x="216619" y="351654"/>
                    <a:pt x="202534" y="344544"/>
                    <a:pt x="199080" y="345086"/>
                  </a:cubicBezTo>
                  <a:cubicBezTo>
                    <a:pt x="195627" y="345627"/>
                    <a:pt x="191022" y="367161"/>
                    <a:pt x="193257" y="372781"/>
                  </a:cubicBezTo>
                  <a:cubicBezTo>
                    <a:pt x="195559" y="378401"/>
                    <a:pt x="204633" y="381448"/>
                    <a:pt x="200029" y="387069"/>
                  </a:cubicBezTo>
                  <a:cubicBezTo>
                    <a:pt x="195492" y="392689"/>
                    <a:pt x="184183" y="405216"/>
                    <a:pt x="186418" y="418217"/>
                  </a:cubicBezTo>
                  <a:cubicBezTo>
                    <a:pt x="188720" y="431219"/>
                    <a:pt x="184251" y="449231"/>
                    <a:pt x="189397" y="452616"/>
                  </a:cubicBezTo>
                  <a:cubicBezTo>
                    <a:pt x="194544" y="456002"/>
                    <a:pt x="209035" y="463044"/>
                    <a:pt x="215332" y="464128"/>
                  </a:cubicBezTo>
                  <a:cubicBezTo>
                    <a:pt x="221629" y="465279"/>
                    <a:pt x="225557" y="451804"/>
                    <a:pt x="226708" y="448418"/>
                  </a:cubicBezTo>
                  <a:cubicBezTo>
                    <a:pt x="227859" y="445032"/>
                    <a:pt x="235037" y="455325"/>
                    <a:pt x="241266" y="457559"/>
                  </a:cubicBezTo>
                  <a:cubicBezTo>
                    <a:pt x="247564" y="459794"/>
                    <a:pt x="245194" y="452278"/>
                    <a:pt x="248580" y="451127"/>
                  </a:cubicBezTo>
                  <a:cubicBezTo>
                    <a:pt x="252033" y="449975"/>
                    <a:pt x="245668" y="461758"/>
                    <a:pt x="253116" y="462367"/>
                  </a:cubicBezTo>
                  <a:cubicBezTo>
                    <a:pt x="260498" y="462909"/>
                    <a:pt x="261581" y="453632"/>
                    <a:pt x="268420" y="448553"/>
                  </a:cubicBezTo>
                  <a:cubicBezTo>
                    <a:pt x="275259" y="443475"/>
                    <a:pt x="280812" y="448892"/>
                    <a:pt x="285958" y="461351"/>
                  </a:cubicBezTo>
                  <a:cubicBezTo>
                    <a:pt x="291105" y="473811"/>
                    <a:pt x="299230" y="500694"/>
                    <a:pt x="271264" y="504079"/>
                  </a:cubicBezTo>
                  <a:cubicBezTo>
                    <a:pt x="243366" y="507465"/>
                    <a:pt x="264831" y="537327"/>
                    <a:pt x="260836" y="546333"/>
                  </a:cubicBezTo>
                  <a:cubicBezTo>
                    <a:pt x="256841" y="555407"/>
                    <a:pt x="249460" y="561908"/>
                    <a:pt x="236933" y="560824"/>
                  </a:cubicBezTo>
                  <a:cubicBezTo>
                    <a:pt x="224406" y="559673"/>
                    <a:pt x="171521" y="566512"/>
                    <a:pt x="166442" y="580055"/>
                  </a:cubicBezTo>
                  <a:cubicBezTo>
                    <a:pt x="161296" y="593598"/>
                    <a:pt x="158452" y="613100"/>
                    <a:pt x="153915" y="604635"/>
                  </a:cubicBezTo>
                  <a:cubicBezTo>
                    <a:pt x="149378" y="596171"/>
                    <a:pt x="168812" y="590212"/>
                    <a:pt x="156285" y="583441"/>
                  </a:cubicBezTo>
                  <a:cubicBezTo>
                    <a:pt x="143758" y="576669"/>
                    <a:pt x="149852" y="575044"/>
                    <a:pt x="148159" y="584660"/>
                  </a:cubicBezTo>
                  <a:cubicBezTo>
                    <a:pt x="146466" y="594275"/>
                    <a:pt x="122089" y="593936"/>
                    <a:pt x="118636" y="588858"/>
                  </a:cubicBezTo>
                  <a:cubicBezTo>
                    <a:pt x="115182" y="583779"/>
                    <a:pt x="114641" y="577482"/>
                    <a:pt x="107801" y="574096"/>
                  </a:cubicBezTo>
                  <a:cubicBezTo>
                    <a:pt x="100962" y="570710"/>
                    <a:pt x="90873" y="571388"/>
                    <a:pt x="95410" y="560621"/>
                  </a:cubicBezTo>
                  <a:cubicBezTo>
                    <a:pt x="99946" y="549854"/>
                    <a:pt x="96358" y="550057"/>
                    <a:pt x="96358" y="537056"/>
                  </a:cubicBezTo>
                  <a:cubicBezTo>
                    <a:pt x="96358" y="524055"/>
                    <a:pt x="106311" y="514304"/>
                    <a:pt x="84101" y="509767"/>
                  </a:cubicBezTo>
                  <a:cubicBezTo>
                    <a:pt x="61891" y="505231"/>
                    <a:pt x="47400" y="502657"/>
                    <a:pt x="35415" y="511189"/>
                  </a:cubicBezTo>
                  <a:cubicBezTo>
                    <a:pt x="23429" y="519654"/>
                    <a:pt x="12121" y="514440"/>
                    <a:pt x="8667" y="518435"/>
                  </a:cubicBezTo>
                  <a:cubicBezTo>
                    <a:pt x="5214" y="522362"/>
                    <a:pt x="5485" y="533467"/>
                    <a:pt x="3250" y="535160"/>
                  </a:cubicBezTo>
                  <a:cubicBezTo>
                    <a:pt x="1693" y="536311"/>
                    <a:pt x="1964" y="537598"/>
                    <a:pt x="0" y="540036"/>
                  </a:cubicBezTo>
                  <a:cubicBezTo>
                    <a:pt x="1083" y="539629"/>
                    <a:pt x="2167" y="539291"/>
                    <a:pt x="3115" y="539291"/>
                  </a:cubicBezTo>
                  <a:cubicBezTo>
                    <a:pt x="9006" y="539494"/>
                    <a:pt x="24445" y="544099"/>
                    <a:pt x="27492" y="54748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 258">
              <a:extLst>
                <a:ext uri="{FF2B5EF4-FFF2-40B4-BE49-F238E27FC236}">
                  <a16:creationId xmlns:a16="http://schemas.microsoft.com/office/drawing/2014/main" id="{E738AB7F-1229-986E-8BD1-085384298B7C}"/>
                </a:ext>
              </a:extLst>
            </p:cNvPr>
            <p:cNvSpPr/>
            <p:nvPr/>
          </p:nvSpPr>
          <p:spPr bwMode="ltGray">
            <a:xfrm>
              <a:off x="9995208" y="1872912"/>
              <a:ext cx="238280" cy="285497"/>
            </a:xfrm>
            <a:custGeom>
              <a:avLst/>
              <a:gdLst>
                <a:gd name="connsiteX0" fmla="*/ 36843 w 238280"/>
                <a:gd name="connsiteY0" fmla="*/ 126993 h 285497"/>
                <a:gd name="connsiteX1" fmla="*/ 43276 w 238280"/>
                <a:gd name="connsiteY1" fmla="*/ 148933 h 285497"/>
                <a:gd name="connsiteX2" fmla="*/ 79842 w 238280"/>
                <a:gd name="connsiteY2" fmla="*/ 152996 h 285497"/>
                <a:gd name="connsiteX3" fmla="*/ 74830 w 238280"/>
                <a:gd name="connsiteY3" fmla="*/ 175748 h 285497"/>
                <a:gd name="connsiteX4" fmla="*/ 83701 w 238280"/>
                <a:gd name="connsiteY4" fmla="*/ 195182 h 285497"/>
                <a:gd name="connsiteX5" fmla="*/ 109704 w 238280"/>
                <a:gd name="connsiteY5" fmla="*/ 205407 h 285497"/>
                <a:gd name="connsiteX6" fmla="*/ 139362 w 238280"/>
                <a:gd name="connsiteY6" fmla="*/ 197958 h 285497"/>
                <a:gd name="connsiteX7" fmla="*/ 167058 w 238280"/>
                <a:gd name="connsiteY7" fmla="*/ 221320 h 285497"/>
                <a:gd name="connsiteX8" fmla="*/ 182226 w 238280"/>
                <a:gd name="connsiteY8" fmla="*/ 222877 h 285497"/>
                <a:gd name="connsiteX9" fmla="*/ 152905 w 238280"/>
                <a:gd name="connsiteY9" fmla="*/ 227685 h 285497"/>
                <a:gd name="connsiteX10" fmla="*/ 143087 w 238280"/>
                <a:gd name="connsiteY10" fmla="*/ 256667 h 285497"/>
                <a:gd name="connsiteX11" fmla="*/ 180397 w 238280"/>
                <a:gd name="connsiteY11" fmla="*/ 262355 h 285497"/>
                <a:gd name="connsiteX12" fmla="*/ 217573 w 238280"/>
                <a:gd name="connsiteY12" fmla="*/ 284768 h 285497"/>
                <a:gd name="connsiteX13" fmla="*/ 238023 w 238280"/>
                <a:gd name="connsiteY13" fmla="*/ 268720 h 285497"/>
                <a:gd name="connsiteX14" fmla="*/ 197529 w 238280"/>
                <a:gd name="connsiteY14" fmla="*/ 225044 h 285497"/>
                <a:gd name="connsiteX15" fmla="*/ 214323 w 238280"/>
                <a:gd name="connsiteY15" fmla="*/ 224367 h 285497"/>
                <a:gd name="connsiteX16" fmla="*/ 221568 w 238280"/>
                <a:gd name="connsiteY16" fmla="*/ 191999 h 285497"/>
                <a:gd name="connsiteX17" fmla="*/ 228001 w 238280"/>
                <a:gd name="connsiteY17" fmla="*/ 166877 h 285497"/>
                <a:gd name="connsiteX18" fmla="*/ 211343 w 238280"/>
                <a:gd name="connsiteY18" fmla="*/ 106137 h 285497"/>
                <a:gd name="connsiteX19" fmla="*/ 172746 w 238280"/>
                <a:gd name="connsiteY19" fmla="*/ 126722 h 285497"/>
                <a:gd name="connsiteX20" fmla="*/ 151077 w 238280"/>
                <a:gd name="connsiteY20" fmla="*/ 90698 h 285497"/>
                <a:gd name="connsiteX21" fmla="*/ 136586 w 238280"/>
                <a:gd name="connsiteY21" fmla="*/ 49867 h 285497"/>
                <a:gd name="connsiteX22" fmla="*/ 105573 w 238280"/>
                <a:gd name="connsiteY22" fmla="*/ 35308 h 285497"/>
                <a:gd name="connsiteX23" fmla="*/ 103542 w 238280"/>
                <a:gd name="connsiteY23" fmla="*/ 15129 h 285497"/>
                <a:gd name="connsiteX24" fmla="*/ 49844 w 238280"/>
                <a:gd name="connsiteY24" fmla="*/ 2670 h 285497"/>
                <a:gd name="connsiteX25" fmla="*/ 49302 w 238280"/>
                <a:gd name="connsiteY25" fmla="*/ 25760 h 285497"/>
                <a:gd name="connsiteX26" fmla="*/ 44359 w 238280"/>
                <a:gd name="connsiteY26" fmla="*/ 40116 h 285497"/>
                <a:gd name="connsiteX27" fmla="*/ 31493 w 238280"/>
                <a:gd name="connsiteY27" fmla="*/ 69233 h 285497"/>
                <a:gd name="connsiteX28" fmla="*/ 52756 w 238280"/>
                <a:gd name="connsiteY28" fmla="*/ 58737 h 285497"/>
                <a:gd name="connsiteX29" fmla="*/ 65351 w 238280"/>
                <a:gd name="connsiteY29" fmla="*/ 82844 h 285497"/>
                <a:gd name="connsiteX30" fmla="*/ 59527 w 238280"/>
                <a:gd name="connsiteY30" fmla="*/ 93136 h 285497"/>
                <a:gd name="connsiteX31" fmla="*/ 30071 w 238280"/>
                <a:gd name="connsiteY31" fmla="*/ 87516 h 285497"/>
                <a:gd name="connsiteX32" fmla="*/ 2241 w 238280"/>
                <a:gd name="connsiteY32" fmla="*/ 115346 h 285497"/>
                <a:gd name="connsiteX33" fmla="*/ 36843 w 238280"/>
                <a:gd name="connsiteY33" fmla="*/ 126993 h 285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8280" h="285497">
                  <a:moveTo>
                    <a:pt x="36843" y="126993"/>
                  </a:moveTo>
                  <a:cubicBezTo>
                    <a:pt x="40161" y="129228"/>
                    <a:pt x="33592" y="142161"/>
                    <a:pt x="43276" y="148933"/>
                  </a:cubicBezTo>
                  <a:cubicBezTo>
                    <a:pt x="52959" y="155704"/>
                    <a:pt x="77675" y="145209"/>
                    <a:pt x="79842" y="152996"/>
                  </a:cubicBezTo>
                  <a:cubicBezTo>
                    <a:pt x="82008" y="160783"/>
                    <a:pt x="74830" y="168976"/>
                    <a:pt x="74830" y="175748"/>
                  </a:cubicBezTo>
                  <a:cubicBezTo>
                    <a:pt x="74830" y="182519"/>
                    <a:pt x="83160" y="192947"/>
                    <a:pt x="83701" y="195182"/>
                  </a:cubicBezTo>
                  <a:cubicBezTo>
                    <a:pt x="84243" y="197416"/>
                    <a:pt x="101104" y="210959"/>
                    <a:pt x="109704" y="205407"/>
                  </a:cubicBezTo>
                  <a:cubicBezTo>
                    <a:pt x="118236" y="199854"/>
                    <a:pt x="127377" y="189426"/>
                    <a:pt x="139362" y="197958"/>
                  </a:cubicBezTo>
                  <a:cubicBezTo>
                    <a:pt x="151348" y="206490"/>
                    <a:pt x="146540" y="220236"/>
                    <a:pt x="167058" y="221320"/>
                  </a:cubicBezTo>
                  <a:cubicBezTo>
                    <a:pt x="172339" y="221591"/>
                    <a:pt x="177418" y="222200"/>
                    <a:pt x="182226" y="222877"/>
                  </a:cubicBezTo>
                  <a:cubicBezTo>
                    <a:pt x="172543" y="222403"/>
                    <a:pt x="162182" y="223283"/>
                    <a:pt x="152905" y="227685"/>
                  </a:cubicBezTo>
                  <a:cubicBezTo>
                    <a:pt x="145998" y="230935"/>
                    <a:pt x="132794" y="249895"/>
                    <a:pt x="143087" y="256667"/>
                  </a:cubicBezTo>
                  <a:cubicBezTo>
                    <a:pt x="153379" y="263438"/>
                    <a:pt x="169563" y="257818"/>
                    <a:pt x="180397" y="262355"/>
                  </a:cubicBezTo>
                  <a:cubicBezTo>
                    <a:pt x="191232" y="266892"/>
                    <a:pt x="208431" y="289847"/>
                    <a:pt x="217573" y="284768"/>
                  </a:cubicBezTo>
                  <a:cubicBezTo>
                    <a:pt x="226714" y="279690"/>
                    <a:pt x="240325" y="285107"/>
                    <a:pt x="238023" y="268720"/>
                  </a:cubicBezTo>
                  <a:cubicBezTo>
                    <a:pt x="235923" y="253755"/>
                    <a:pt x="211343" y="230326"/>
                    <a:pt x="197529" y="225044"/>
                  </a:cubicBezTo>
                  <a:cubicBezTo>
                    <a:pt x="204572" y="225924"/>
                    <a:pt x="210463" y="226127"/>
                    <a:pt x="214323" y="224367"/>
                  </a:cubicBezTo>
                  <a:cubicBezTo>
                    <a:pt x="222855" y="220439"/>
                    <a:pt x="213578" y="194572"/>
                    <a:pt x="221568" y="191999"/>
                  </a:cubicBezTo>
                  <a:cubicBezTo>
                    <a:pt x="229558" y="189426"/>
                    <a:pt x="239986" y="190442"/>
                    <a:pt x="228001" y="166877"/>
                  </a:cubicBezTo>
                  <a:cubicBezTo>
                    <a:pt x="216015" y="143245"/>
                    <a:pt x="243304" y="115685"/>
                    <a:pt x="211343" y="106137"/>
                  </a:cubicBezTo>
                  <a:cubicBezTo>
                    <a:pt x="179449" y="96590"/>
                    <a:pt x="181887" y="119883"/>
                    <a:pt x="172746" y="126722"/>
                  </a:cubicBezTo>
                  <a:cubicBezTo>
                    <a:pt x="163604" y="133494"/>
                    <a:pt x="154463" y="108778"/>
                    <a:pt x="151077" y="90698"/>
                  </a:cubicBezTo>
                  <a:cubicBezTo>
                    <a:pt x="147691" y="72619"/>
                    <a:pt x="145728" y="57789"/>
                    <a:pt x="136586" y="49867"/>
                  </a:cubicBezTo>
                  <a:cubicBezTo>
                    <a:pt x="127445" y="41944"/>
                    <a:pt x="107266" y="53455"/>
                    <a:pt x="105573" y="35308"/>
                  </a:cubicBezTo>
                  <a:cubicBezTo>
                    <a:pt x="103880" y="17228"/>
                    <a:pt x="123517" y="18515"/>
                    <a:pt x="103542" y="15129"/>
                  </a:cubicBezTo>
                  <a:cubicBezTo>
                    <a:pt x="83566" y="11743"/>
                    <a:pt x="59730" y="-6810"/>
                    <a:pt x="49844" y="2670"/>
                  </a:cubicBezTo>
                  <a:cubicBezTo>
                    <a:pt x="44968" y="7410"/>
                    <a:pt x="47068" y="14452"/>
                    <a:pt x="49302" y="25760"/>
                  </a:cubicBezTo>
                  <a:cubicBezTo>
                    <a:pt x="51604" y="37069"/>
                    <a:pt x="46661" y="32193"/>
                    <a:pt x="44359" y="40116"/>
                  </a:cubicBezTo>
                  <a:cubicBezTo>
                    <a:pt x="42125" y="48038"/>
                    <a:pt x="25331" y="62461"/>
                    <a:pt x="31493" y="69233"/>
                  </a:cubicBezTo>
                  <a:cubicBezTo>
                    <a:pt x="37655" y="76004"/>
                    <a:pt x="52214" y="49596"/>
                    <a:pt x="52756" y="58737"/>
                  </a:cubicBezTo>
                  <a:cubicBezTo>
                    <a:pt x="53297" y="67879"/>
                    <a:pt x="63590" y="81760"/>
                    <a:pt x="65351" y="82844"/>
                  </a:cubicBezTo>
                  <a:cubicBezTo>
                    <a:pt x="67043" y="83995"/>
                    <a:pt x="63387" y="88599"/>
                    <a:pt x="59527" y="93136"/>
                  </a:cubicBezTo>
                  <a:cubicBezTo>
                    <a:pt x="55600" y="97673"/>
                    <a:pt x="43208" y="81828"/>
                    <a:pt x="30071" y="87516"/>
                  </a:cubicBezTo>
                  <a:cubicBezTo>
                    <a:pt x="16935" y="93204"/>
                    <a:pt x="-7510" y="102345"/>
                    <a:pt x="2241" y="115346"/>
                  </a:cubicBezTo>
                  <a:cubicBezTo>
                    <a:pt x="11924" y="128348"/>
                    <a:pt x="33525" y="124691"/>
                    <a:pt x="36843" y="1269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 259">
              <a:extLst>
                <a:ext uri="{FF2B5EF4-FFF2-40B4-BE49-F238E27FC236}">
                  <a16:creationId xmlns:a16="http://schemas.microsoft.com/office/drawing/2014/main" id="{F3A0DDC1-2F46-3B81-C647-581CACD69137}"/>
                </a:ext>
              </a:extLst>
            </p:cNvPr>
            <p:cNvSpPr/>
            <p:nvPr/>
          </p:nvSpPr>
          <p:spPr bwMode="ltGray">
            <a:xfrm>
              <a:off x="10248271" y="2147832"/>
              <a:ext cx="28644" cy="46808"/>
            </a:xfrm>
            <a:custGeom>
              <a:avLst/>
              <a:gdLst>
                <a:gd name="connsiteX0" fmla="*/ 26266 w 28644"/>
                <a:gd name="connsiteY0" fmla="*/ 503 h 46808"/>
                <a:gd name="connsiteX1" fmla="*/ 15093 w 28644"/>
                <a:gd name="connsiteY1" fmla="*/ 14859 h 46808"/>
                <a:gd name="connsiteX2" fmla="*/ 399 w 28644"/>
                <a:gd name="connsiteY2" fmla="*/ 26980 h 46808"/>
                <a:gd name="connsiteX3" fmla="*/ 20172 w 28644"/>
                <a:gd name="connsiteY3" fmla="*/ 45195 h 46808"/>
                <a:gd name="connsiteX4" fmla="*/ 22880 w 28644"/>
                <a:gd name="connsiteY4" fmla="*/ 25625 h 46808"/>
                <a:gd name="connsiteX5" fmla="*/ 26266 w 28644"/>
                <a:gd name="connsiteY5" fmla="*/ 503 h 4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44" h="46808">
                  <a:moveTo>
                    <a:pt x="26266" y="503"/>
                  </a:moveTo>
                  <a:cubicBezTo>
                    <a:pt x="18276" y="-2882"/>
                    <a:pt x="18344" y="11812"/>
                    <a:pt x="15093" y="14859"/>
                  </a:cubicBezTo>
                  <a:cubicBezTo>
                    <a:pt x="10692" y="18989"/>
                    <a:pt x="-2445" y="18177"/>
                    <a:pt x="399" y="26980"/>
                  </a:cubicBezTo>
                  <a:cubicBezTo>
                    <a:pt x="3243" y="35782"/>
                    <a:pt x="9947" y="51966"/>
                    <a:pt x="20172" y="45195"/>
                  </a:cubicBezTo>
                  <a:cubicBezTo>
                    <a:pt x="30464" y="38423"/>
                    <a:pt x="26266" y="36324"/>
                    <a:pt x="22880" y="25625"/>
                  </a:cubicBezTo>
                  <a:cubicBezTo>
                    <a:pt x="19495" y="14926"/>
                    <a:pt x="34189" y="3889"/>
                    <a:pt x="26266" y="5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 260">
              <a:extLst>
                <a:ext uri="{FF2B5EF4-FFF2-40B4-BE49-F238E27FC236}">
                  <a16:creationId xmlns:a16="http://schemas.microsoft.com/office/drawing/2014/main" id="{52FC3927-566D-E1E4-7FBF-20A44E621D23}"/>
                </a:ext>
              </a:extLst>
            </p:cNvPr>
            <p:cNvSpPr/>
            <p:nvPr/>
          </p:nvSpPr>
          <p:spPr bwMode="ltGray">
            <a:xfrm>
              <a:off x="10238616" y="2182505"/>
              <a:ext cx="6723" cy="7520"/>
            </a:xfrm>
            <a:custGeom>
              <a:avLst/>
              <a:gdLst>
                <a:gd name="connsiteX0" fmla="*/ 845 w 6723"/>
                <a:gd name="connsiteY0" fmla="*/ 1313 h 7520"/>
                <a:gd name="connsiteX1" fmla="*/ 5923 w 6723"/>
                <a:gd name="connsiteY1" fmla="*/ 7136 h 7520"/>
                <a:gd name="connsiteX2" fmla="*/ 845 w 6723"/>
                <a:gd name="connsiteY2" fmla="*/ 1313 h 7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7520">
                  <a:moveTo>
                    <a:pt x="845" y="1313"/>
                  </a:moveTo>
                  <a:cubicBezTo>
                    <a:pt x="-2270" y="3818"/>
                    <a:pt x="4095" y="8965"/>
                    <a:pt x="5923" y="7136"/>
                  </a:cubicBezTo>
                  <a:cubicBezTo>
                    <a:pt x="7752" y="5308"/>
                    <a:pt x="6601" y="-3224"/>
                    <a:pt x="845" y="13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 261">
              <a:extLst>
                <a:ext uri="{FF2B5EF4-FFF2-40B4-BE49-F238E27FC236}">
                  <a16:creationId xmlns:a16="http://schemas.microsoft.com/office/drawing/2014/main" id="{26354EDB-8ABE-9F9A-1427-70721BB9F000}"/>
                </a:ext>
              </a:extLst>
            </p:cNvPr>
            <p:cNvSpPr/>
            <p:nvPr/>
          </p:nvSpPr>
          <p:spPr bwMode="ltGray">
            <a:xfrm>
              <a:off x="10218469" y="1850555"/>
              <a:ext cx="44939" cy="49228"/>
            </a:xfrm>
            <a:custGeom>
              <a:avLst/>
              <a:gdLst>
                <a:gd name="connsiteX0" fmla="*/ 8803 w 44939"/>
                <a:gd name="connsiteY0" fmla="*/ 11144 h 49228"/>
                <a:gd name="connsiteX1" fmla="*/ 11647 w 44939"/>
                <a:gd name="connsiteY1" fmla="*/ 26177 h 49228"/>
                <a:gd name="connsiteX2" fmla="*/ 20247 w 44939"/>
                <a:gd name="connsiteY2" fmla="*/ 48861 h 49228"/>
                <a:gd name="connsiteX3" fmla="*/ 32503 w 44939"/>
                <a:gd name="connsiteY3" fmla="*/ 15884 h 49228"/>
                <a:gd name="connsiteX4" fmla="*/ 44014 w 44939"/>
                <a:gd name="connsiteY4" fmla="*/ 5998 h 49228"/>
                <a:gd name="connsiteX5" fmla="*/ 32977 w 44939"/>
                <a:gd name="connsiteY5" fmla="*/ 378 h 49228"/>
                <a:gd name="connsiteX6" fmla="*/ 22616 w 44939"/>
                <a:gd name="connsiteY6" fmla="*/ 648 h 49228"/>
                <a:gd name="connsiteX7" fmla="*/ 20111 w 44939"/>
                <a:gd name="connsiteY7" fmla="*/ 3357 h 49228"/>
                <a:gd name="connsiteX8" fmla="*/ 0 w 44939"/>
                <a:gd name="connsiteY8" fmla="*/ 8639 h 49228"/>
                <a:gd name="connsiteX9" fmla="*/ 8803 w 44939"/>
                <a:gd name="connsiteY9" fmla="*/ 11144 h 4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39" h="49228">
                  <a:moveTo>
                    <a:pt x="8803" y="11144"/>
                  </a:moveTo>
                  <a:cubicBezTo>
                    <a:pt x="14220" y="11144"/>
                    <a:pt x="13069" y="21098"/>
                    <a:pt x="11647" y="26177"/>
                  </a:cubicBezTo>
                  <a:cubicBezTo>
                    <a:pt x="10225" y="31255"/>
                    <a:pt x="11105" y="52247"/>
                    <a:pt x="20247" y="48861"/>
                  </a:cubicBezTo>
                  <a:cubicBezTo>
                    <a:pt x="29388" y="45475"/>
                    <a:pt x="26273" y="20692"/>
                    <a:pt x="32503" y="15884"/>
                  </a:cubicBezTo>
                  <a:cubicBezTo>
                    <a:pt x="38800" y="11076"/>
                    <a:pt x="47874" y="13920"/>
                    <a:pt x="44014" y="5998"/>
                  </a:cubicBezTo>
                  <a:cubicBezTo>
                    <a:pt x="40155" y="-1925"/>
                    <a:pt x="40967" y="919"/>
                    <a:pt x="32977" y="378"/>
                  </a:cubicBezTo>
                  <a:cubicBezTo>
                    <a:pt x="24987" y="-164"/>
                    <a:pt x="24716" y="-164"/>
                    <a:pt x="22616" y="648"/>
                  </a:cubicBezTo>
                  <a:cubicBezTo>
                    <a:pt x="21533" y="1055"/>
                    <a:pt x="21127" y="2951"/>
                    <a:pt x="20111" y="3357"/>
                  </a:cubicBezTo>
                  <a:cubicBezTo>
                    <a:pt x="10428" y="7217"/>
                    <a:pt x="0" y="3018"/>
                    <a:pt x="0" y="8639"/>
                  </a:cubicBezTo>
                  <a:cubicBezTo>
                    <a:pt x="0" y="15004"/>
                    <a:pt x="3454" y="11144"/>
                    <a:pt x="8803" y="111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 262">
              <a:extLst>
                <a:ext uri="{FF2B5EF4-FFF2-40B4-BE49-F238E27FC236}">
                  <a16:creationId xmlns:a16="http://schemas.microsoft.com/office/drawing/2014/main" id="{2DD72205-6870-ADDA-FE57-25EC57FC5FC6}"/>
                </a:ext>
              </a:extLst>
            </p:cNvPr>
            <p:cNvSpPr/>
            <p:nvPr/>
          </p:nvSpPr>
          <p:spPr bwMode="ltGray">
            <a:xfrm>
              <a:off x="10011928" y="2288302"/>
              <a:ext cx="68888" cy="83264"/>
            </a:xfrm>
            <a:custGeom>
              <a:avLst/>
              <a:gdLst>
                <a:gd name="connsiteX0" fmla="*/ 29197 w 68888"/>
                <a:gd name="connsiteY0" fmla="*/ 70151 h 83264"/>
                <a:gd name="connsiteX1" fmla="*/ 46464 w 68888"/>
                <a:gd name="connsiteY1" fmla="*/ 83017 h 83264"/>
                <a:gd name="connsiteX2" fmla="*/ 63799 w 68888"/>
                <a:gd name="connsiteY2" fmla="*/ 65953 h 83264"/>
                <a:gd name="connsiteX3" fmla="*/ 68268 w 68888"/>
                <a:gd name="connsiteY3" fmla="*/ 37445 h 83264"/>
                <a:gd name="connsiteX4" fmla="*/ 62716 w 68888"/>
                <a:gd name="connsiteY4" fmla="*/ 18418 h 83264"/>
                <a:gd name="connsiteX5" fmla="*/ 24863 w 68888"/>
                <a:gd name="connsiteY5" fmla="*/ 5349 h 83264"/>
                <a:gd name="connsiteX6" fmla="*/ 14570 w 68888"/>
                <a:gd name="connsiteY6" fmla="*/ 5755 h 83264"/>
                <a:gd name="connsiteX7" fmla="*/ 14367 w 68888"/>
                <a:gd name="connsiteY7" fmla="*/ 6364 h 83264"/>
                <a:gd name="connsiteX8" fmla="*/ 6783 w 68888"/>
                <a:gd name="connsiteY8" fmla="*/ 20449 h 83264"/>
                <a:gd name="connsiteX9" fmla="*/ 24795 w 68888"/>
                <a:gd name="connsiteY9" fmla="*/ 12730 h 83264"/>
                <a:gd name="connsiteX10" fmla="*/ 27436 w 68888"/>
                <a:gd name="connsiteY10" fmla="*/ 31013 h 83264"/>
                <a:gd name="connsiteX11" fmla="*/ 2924 w 68888"/>
                <a:gd name="connsiteY11" fmla="*/ 29184 h 83264"/>
                <a:gd name="connsiteX12" fmla="*/ 7934 w 68888"/>
                <a:gd name="connsiteY12" fmla="*/ 48144 h 83264"/>
                <a:gd name="connsiteX13" fmla="*/ 29197 w 68888"/>
                <a:gd name="connsiteY13" fmla="*/ 70151 h 83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888" h="83264">
                  <a:moveTo>
                    <a:pt x="29197" y="70151"/>
                  </a:moveTo>
                  <a:cubicBezTo>
                    <a:pt x="37187" y="75433"/>
                    <a:pt x="34682" y="84913"/>
                    <a:pt x="46464" y="83017"/>
                  </a:cubicBezTo>
                  <a:cubicBezTo>
                    <a:pt x="58246" y="81121"/>
                    <a:pt x="59939" y="73131"/>
                    <a:pt x="63799" y="65953"/>
                  </a:cubicBezTo>
                  <a:cubicBezTo>
                    <a:pt x="67591" y="58775"/>
                    <a:pt x="67929" y="46925"/>
                    <a:pt x="68268" y="37445"/>
                  </a:cubicBezTo>
                  <a:cubicBezTo>
                    <a:pt x="68674" y="28033"/>
                    <a:pt x="71044" y="24106"/>
                    <a:pt x="62716" y="18418"/>
                  </a:cubicBezTo>
                  <a:cubicBezTo>
                    <a:pt x="54386" y="12797"/>
                    <a:pt x="29197" y="-10293"/>
                    <a:pt x="24863" y="5349"/>
                  </a:cubicBezTo>
                  <a:cubicBezTo>
                    <a:pt x="22290" y="3182"/>
                    <a:pt x="17482" y="5146"/>
                    <a:pt x="14570" y="5755"/>
                  </a:cubicBezTo>
                  <a:cubicBezTo>
                    <a:pt x="14570" y="5958"/>
                    <a:pt x="14503" y="6161"/>
                    <a:pt x="14367" y="6364"/>
                  </a:cubicBezTo>
                  <a:cubicBezTo>
                    <a:pt x="11929" y="10901"/>
                    <a:pt x="1095" y="21600"/>
                    <a:pt x="6783" y="20449"/>
                  </a:cubicBezTo>
                  <a:cubicBezTo>
                    <a:pt x="11117" y="19569"/>
                    <a:pt x="20868" y="17131"/>
                    <a:pt x="24795" y="12730"/>
                  </a:cubicBezTo>
                  <a:cubicBezTo>
                    <a:pt x="26488" y="20720"/>
                    <a:pt x="32108" y="28101"/>
                    <a:pt x="27436" y="31013"/>
                  </a:cubicBezTo>
                  <a:cubicBezTo>
                    <a:pt x="21342" y="34805"/>
                    <a:pt x="8611" y="24715"/>
                    <a:pt x="2924" y="29184"/>
                  </a:cubicBezTo>
                  <a:cubicBezTo>
                    <a:pt x="-2764" y="33721"/>
                    <a:pt x="350" y="36497"/>
                    <a:pt x="7934" y="48144"/>
                  </a:cubicBezTo>
                  <a:cubicBezTo>
                    <a:pt x="15518" y="59994"/>
                    <a:pt x="21206" y="64937"/>
                    <a:pt x="29197" y="701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 263">
              <a:extLst>
                <a:ext uri="{FF2B5EF4-FFF2-40B4-BE49-F238E27FC236}">
                  <a16:creationId xmlns:a16="http://schemas.microsoft.com/office/drawing/2014/main" id="{72C940E8-6ABF-5FC0-A6AE-FDFD2ABD4ED4}"/>
                </a:ext>
              </a:extLst>
            </p:cNvPr>
            <p:cNvSpPr/>
            <p:nvPr/>
          </p:nvSpPr>
          <p:spPr bwMode="ltGray">
            <a:xfrm>
              <a:off x="10071314" y="2260730"/>
              <a:ext cx="18047" cy="28113"/>
            </a:xfrm>
            <a:custGeom>
              <a:avLst/>
              <a:gdLst>
                <a:gd name="connsiteX0" fmla="*/ 17956 w 18047"/>
                <a:gd name="connsiteY0" fmla="*/ 17210 h 28113"/>
                <a:gd name="connsiteX1" fmla="*/ 2653 w 18047"/>
                <a:gd name="connsiteY1" fmla="*/ 2516 h 28113"/>
                <a:gd name="connsiteX2" fmla="*/ 7122 w 18047"/>
                <a:gd name="connsiteY2" fmla="*/ 28112 h 28113"/>
                <a:gd name="connsiteX3" fmla="*/ 17956 w 18047"/>
                <a:gd name="connsiteY3" fmla="*/ 17210 h 28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47" h="28113">
                  <a:moveTo>
                    <a:pt x="17956" y="17210"/>
                  </a:moveTo>
                  <a:cubicBezTo>
                    <a:pt x="19107" y="8475"/>
                    <a:pt x="9086" y="-5813"/>
                    <a:pt x="2653" y="2516"/>
                  </a:cubicBezTo>
                  <a:cubicBezTo>
                    <a:pt x="-3239" y="10100"/>
                    <a:pt x="1772" y="28315"/>
                    <a:pt x="7122" y="28112"/>
                  </a:cubicBezTo>
                  <a:cubicBezTo>
                    <a:pt x="12403" y="27909"/>
                    <a:pt x="16805" y="25945"/>
                    <a:pt x="17956" y="1721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 264">
              <a:extLst>
                <a:ext uri="{FF2B5EF4-FFF2-40B4-BE49-F238E27FC236}">
                  <a16:creationId xmlns:a16="http://schemas.microsoft.com/office/drawing/2014/main" id="{16397EF4-326B-55BA-2254-30F7C677DB29}"/>
                </a:ext>
              </a:extLst>
            </p:cNvPr>
            <p:cNvSpPr/>
            <p:nvPr/>
          </p:nvSpPr>
          <p:spPr bwMode="ltGray">
            <a:xfrm>
              <a:off x="10024087" y="2293095"/>
              <a:ext cx="2431" cy="1170"/>
            </a:xfrm>
            <a:custGeom>
              <a:avLst/>
              <a:gdLst>
                <a:gd name="connsiteX0" fmla="*/ 583 w 2431"/>
                <a:gd name="connsiteY0" fmla="*/ 1097 h 1170"/>
                <a:gd name="connsiteX1" fmla="*/ 2412 w 2431"/>
                <a:gd name="connsiteY1" fmla="*/ 1029 h 1170"/>
                <a:gd name="connsiteX2" fmla="*/ 583 w 2431"/>
                <a:gd name="connsiteY2" fmla="*/ 1097 h 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1" h="1170">
                  <a:moveTo>
                    <a:pt x="583" y="1097"/>
                  </a:moveTo>
                  <a:cubicBezTo>
                    <a:pt x="990" y="1232"/>
                    <a:pt x="1667" y="1165"/>
                    <a:pt x="2412" y="1029"/>
                  </a:cubicBezTo>
                  <a:cubicBezTo>
                    <a:pt x="2750" y="-867"/>
                    <a:pt x="-1516" y="284"/>
                    <a:pt x="583" y="109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 265">
              <a:extLst>
                <a:ext uri="{FF2B5EF4-FFF2-40B4-BE49-F238E27FC236}">
                  <a16:creationId xmlns:a16="http://schemas.microsoft.com/office/drawing/2014/main" id="{0809E3DD-3FCB-23EC-3F89-72790BD960AC}"/>
                </a:ext>
              </a:extLst>
            </p:cNvPr>
            <p:cNvSpPr/>
            <p:nvPr/>
          </p:nvSpPr>
          <p:spPr bwMode="ltGray">
            <a:xfrm>
              <a:off x="10034474" y="2271982"/>
              <a:ext cx="421" cy="970"/>
            </a:xfrm>
            <a:custGeom>
              <a:avLst/>
              <a:gdLst>
                <a:gd name="connsiteX0" fmla="*/ 421 w 421"/>
                <a:gd name="connsiteY0" fmla="*/ 0 h 970"/>
                <a:gd name="connsiteX1" fmla="*/ 421 w 421"/>
                <a:gd name="connsiteY1" fmla="*/ 0 h 970"/>
                <a:gd name="connsiteX2" fmla="*/ 421 w 421"/>
                <a:gd name="connsiteY2" fmla="*/ 0 h 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1" h="970">
                  <a:moveTo>
                    <a:pt x="421" y="0"/>
                  </a:moveTo>
                  <a:cubicBezTo>
                    <a:pt x="-527" y="1490"/>
                    <a:pt x="421" y="1083"/>
                    <a:pt x="421" y="0"/>
                  </a:cubicBezTo>
                  <a:lnTo>
                    <a:pt x="421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 266">
              <a:extLst>
                <a:ext uri="{FF2B5EF4-FFF2-40B4-BE49-F238E27FC236}">
                  <a16:creationId xmlns:a16="http://schemas.microsoft.com/office/drawing/2014/main" id="{D88DA139-EBF1-7199-9A9B-737B03F46166}"/>
                </a:ext>
              </a:extLst>
            </p:cNvPr>
            <p:cNvSpPr/>
            <p:nvPr/>
          </p:nvSpPr>
          <p:spPr bwMode="ltGray">
            <a:xfrm>
              <a:off x="10036317" y="2266249"/>
              <a:ext cx="6518" cy="3836"/>
            </a:xfrm>
            <a:custGeom>
              <a:avLst/>
              <a:gdLst>
                <a:gd name="connsiteX0" fmla="*/ 0 w 6518"/>
                <a:gd name="connsiteY0" fmla="*/ 3837 h 3836"/>
                <a:gd name="connsiteX1" fmla="*/ 4605 w 6518"/>
                <a:gd name="connsiteY1" fmla="*/ 2280 h 3836"/>
                <a:gd name="connsiteX2" fmla="*/ 0 w 6518"/>
                <a:gd name="connsiteY2" fmla="*/ 3837 h 3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8" h="3836">
                  <a:moveTo>
                    <a:pt x="0" y="3837"/>
                  </a:moveTo>
                  <a:cubicBezTo>
                    <a:pt x="1219" y="3837"/>
                    <a:pt x="2844" y="3566"/>
                    <a:pt x="4605" y="2280"/>
                  </a:cubicBezTo>
                  <a:cubicBezTo>
                    <a:pt x="9548" y="-1309"/>
                    <a:pt x="3792" y="-564"/>
                    <a:pt x="0" y="38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 267">
              <a:extLst>
                <a:ext uri="{FF2B5EF4-FFF2-40B4-BE49-F238E27FC236}">
                  <a16:creationId xmlns:a16="http://schemas.microsoft.com/office/drawing/2014/main" id="{57AFF8B2-0296-D7BE-5D9B-B4732DCBE669}"/>
                </a:ext>
              </a:extLst>
            </p:cNvPr>
            <p:cNvSpPr/>
            <p:nvPr/>
          </p:nvSpPr>
          <p:spPr bwMode="ltGray">
            <a:xfrm>
              <a:off x="10033872" y="2269754"/>
              <a:ext cx="2444" cy="2227"/>
            </a:xfrm>
            <a:custGeom>
              <a:avLst/>
              <a:gdLst>
                <a:gd name="connsiteX0" fmla="*/ 2445 w 2444"/>
                <a:gd name="connsiteY0" fmla="*/ 331 h 2227"/>
                <a:gd name="connsiteX1" fmla="*/ 481 w 2444"/>
                <a:gd name="connsiteY1" fmla="*/ 805 h 2227"/>
                <a:gd name="connsiteX2" fmla="*/ 1023 w 2444"/>
                <a:gd name="connsiteY2" fmla="*/ 2227 h 2227"/>
                <a:gd name="connsiteX3" fmla="*/ 2310 w 2444"/>
                <a:gd name="connsiteY3" fmla="*/ 534 h 2227"/>
                <a:gd name="connsiteX4" fmla="*/ 2445 w 2444"/>
                <a:gd name="connsiteY4" fmla="*/ 331 h 2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4" h="2227">
                  <a:moveTo>
                    <a:pt x="2445" y="331"/>
                  </a:moveTo>
                  <a:cubicBezTo>
                    <a:pt x="346" y="264"/>
                    <a:pt x="-670" y="-617"/>
                    <a:pt x="481" y="805"/>
                  </a:cubicBezTo>
                  <a:cubicBezTo>
                    <a:pt x="888" y="1347"/>
                    <a:pt x="1023" y="1821"/>
                    <a:pt x="1023" y="2227"/>
                  </a:cubicBezTo>
                  <a:cubicBezTo>
                    <a:pt x="1294" y="1821"/>
                    <a:pt x="1632" y="1279"/>
                    <a:pt x="2310" y="534"/>
                  </a:cubicBezTo>
                  <a:cubicBezTo>
                    <a:pt x="2310" y="467"/>
                    <a:pt x="2377" y="399"/>
                    <a:pt x="2445" y="3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 268">
              <a:extLst>
                <a:ext uri="{FF2B5EF4-FFF2-40B4-BE49-F238E27FC236}">
                  <a16:creationId xmlns:a16="http://schemas.microsoft.com/office/drawing/2014/main" id="{0EF678F1-1827-E43A-1A46-1584E8598CA5}"/>
                </a:ext>
              </a:extLst>
            </p:cNvPr>
            <p:cNvSpPr/>
            <p:nvPr/>
          </p:nvSpPr>
          <p:spPr bwMode="ltGray">
            <a:xfrm>
              <a:off x="9947039" y="2354067"/>
              <a:ext cx="22643" cy="15504"/>
            </a:xfrm>
            <a:custGeom>
              <a:avLst/>
              <a:gdLst>
                <a:gd name="connsiteX0" fmla="*/ 16214 w 22643"/>
                <a:gd name="connsiteY0" fmla="*/ 8178 h 15504"/>
                <a:gd name="connsiteX1" fmla="*/ 6463 w 22643"/>
                <a:gd name="connsiteY1" fmla="*/ 323 h 15504"/>
                <a:gd name="connsiteX2" fmla="*/ 3077 w 22643"/>
                <a:gd name="connsiteY2" fmla="*/ 14137 h 15504"/>
                <a:gd name="connsiteX3" fmla="*/ 22579 w 22643"/>
                <a:gd name="connsiteY3" fmla="*/ 11225 h 15504"/>
                <a:gd name="connsiteX4" fmla="*/ 16214 w 22643"/>
                <a:gd name="connsiteY4" fmla="*/ 8178 h 1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43" h="15504">
                  <a:moveTo>
                    <a:pt x="16214" y="8178"/>
                  </a:moveTo>
                  <a:cubicBezTo>
                    <a:pt x="12422" y="8178"/>
                    <a:pt x="9375" y="-1912"/>
                    <a:pt x="6463" y="323"/>
                  </a:cubicBezTo>
                  <a:cubicBezTo>
                    <a:pt x="910" y="4657"/>
                    <a:pt x="-3017" y="13053"/>
                    <a:pt x="3077" y="14137"/>
                  </a:cubicBezTo>
                  <a:cubicBezTo>
                    <a:pt x="9172" y="15288"/>
                    <a:pt x="23730" y="17590"/>
                    <a:pt x="22579" y="11225"/>
                  </a:cubicBezTo>
                  <a:cubicBezTo>
                    <a:pt x="21496" y="4792"/>
                    <a:pt x="20006" y="8178"/>
                    <a:pt x="16214" y="81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 269">
              <a:extLst>
                <a:ext uri="{FF2B5EF4-FFF2-40B4-BE49-F238E27FC236}">
                  <a16:creationId xmlns:a16="http://schemas.microsoft.com/office/drawing/2014/main" id="{B574B935-DE41-CF3F-2761-34AEB5D0F958}"/>
                </a:ext>
              </a:extLst>
            </p:cNvPr>
            <p:cNvSpPr/>
            <p:nvPr/>
          </p:nvSpPr>
          <p:spPr bwMode="ltGray">
            <a:xfrm>
              <a:off x="10013707" y="2368769"/>
              <a:ext cx="4571" cy="9118"/>
            </a:xfrm>
            <a:custGeom>
              <a:avLst/>
              <a:gdLst>
                <a:gd name="connsiteX0" fmla="*/ 4395 w 4571"/>
                <a:gd name="connsiteY0" fmla="*/ 1263 h 9118"/>
                <a:gd name="connsiteX1" fmla="*/ 941 w 4571"/>
                <a:gd name="connsiteY1" fmla="*/ 8644 h 9118"/>
                <a:gd name="connsiteX2" fmla="*/ 2905 w 4571"/>
                <a:gd name="connsiteY2" fmla="*/ 9118 h 9118"/>
                <a:gd name="connsiteX3" fmla="*/ 4395 w 4571"/>
                <a:gd name="connsiteY3" fmla="*/ 1263 h 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1" h="9118">
                  <a:moveTo>
                    <a:pt x="4395" y="1263"/>
                  </a:moveTo>
                  <a:cubicBezTo>
                    <a:pt x="3108" y="-3612"/>
                    <a:pt x="-2106" y="7087"/>
                    <a:pt x="941" y="8644"/>
                  </a:cubicBezTo>
                  <a:cubicBezTo>
                    <a:pt x="1754" y="9051"/>
                    <a:pt x="2431" y="9118"/>
                    <a:pt x="2905" y="9118"/>
                  </a:cubicBezTo>
                  <a:cubicBezTo>
                    <a:pt x="3921" y="6816"/>
                    <a:pt x="5004" y="3769"/>
                    <a:pt x="4395" y="126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 270">
              <a:extLst>
                <a:ext uri="{FF2B5EF4-FFF2-40B4-BE49-F238E27FC236}">
                  <a16:creationId xmlns:a16="http://schemas.microsoft.com/office/drawing/2014/main" id="{F32BCDA0-E526-299B-B435-1A63BDC0428B}"/>
                </a:ext>
              </a:extLst>
            </p:cNvPr>
            <p:cNvSpPr/>
            <p:nvPr/>
          </p:nvSpPr>
          <p:spPr bwMode="ltGray">
            <a:xfrm>
              <a:off x="10014784" y="2377791"/>
              <a:ext cx="2525" cy="3278"/>
            </a:xfrm>
            <a:custGeom>
              <a:avLst/>
              <a:gdLst>
                <a:gd name="connsiteX0" fmla="*/ 609 w 2525"/>
                <a:gd name="connsiteY0" fmla="*/ 2398 h 3278"/>
                <a:gd name="connsiteX1" fmla="*/ 1761 w 2525"/>
                <a:gd name="connsiteY1" fmla="*/ 96 h 3278"/>
                <a:gd name="connsiteX2" fmla="*/ 0 w 2525"/>
                <a:gd name="connsiteY2" fmla="*/ 3279 h 3278"/>
                <a:gd name="connsiteX3" fmla="*/ 609 w 2525"/>
                <a:gd name="connsiteY3" fmla="*/ 2398 h 3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25" h="3278">
                  <a:moveTo>
                    <a:pt x="609" y="2398"/>
                  </a:moveTo>
                  <a:cubicBezTo>
                    <a:pt x="2844" y="-581"/>
                    <a:pt x="2979" y="28"/>
                    <a:pt x="1761" y="96"/>
                  </a:cubicBezTo>
                  <a:cubicBezTo>
                    <a:pt x="1016" y="1586"/>
                    <a:pt x="338" y="2805"/>
                    <a:pt x="0" y="3279"/>
                  </a:cubicBezTo>
                  <a:cubicBezTo>
                    <a:pt x="135" y="3076"/>
                    <a:pt x="271" y="2872"/>
                    <a:pt x="609" y="239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 271">
              <a:extLst>
                <a:ext uri="{FF2B5EF4-FFF2-40B4-BE49-F238E27FC236}">
                  <a16:creationId xmlns:a16="http://schemas.microsoft.com/office/drawing/2014/main" id="{3A8F1C9C-80F2-0946-A3FA-AD676BFE720E}"/>
                </a:ext>
              </a:extLst>
            </p:cNvPr>
            <p:cNvSpPr/>
            <p:nvPr/>
          </p:nvSpPr>
          <p:spPr bwMode="ltGray">
            <a:xfrm>
              <a:off x="10443558" y="2335821"/>
              <a:ext cx="35663" cy="32939"/>
            </a:xfrm>
            <a:custGeom>
              <a:avLst/>
              <a:gdLst>
                <a:gd name="connsiteX0" fmla="*/ 28367 w 35663"/>
                <a:gd name="connsiteY0" fmla="*/ 21346 h 32939"/>
                <a:gd name="connsiteX1" fmla="*/ 35206 w 35663"/>
                <a:gd name="connsiteY1" fmla="*/ 1031 h 32939"/>
                <a:gd name="connsiteX2" fmla="*/ 18887 w 35663"/>
                <a:gd name="connsiteY2" fmla="*/ 4011 h 32939"/>
                <a:gd name="connsiteX3" fmla="*/ 8865 w 35663"/>
                <a:gd name="connsiteY3" fmla="*/ 20736 h 32939"/>
                <a:gd name="connsiteX4" fmla="*/ 3313 w 35663"/>
                <a:gd name="connsiteY4" fmla="*/ 32857 h 32939"/>
                <a:gd name="connsiteX5" fmla="*/ 18819 w 35663"/>
                <a:gd name="connsiteY5" fmla="*/ 22226 h 32939"/>
                <a:gd name="connsiteX6" fmla="*/ 20783 w 35663"/>
                <a:gd name="connsiteY6" fmla="*/ 28659 h 32939"/>
                <a:gd name="connsiteX7" fmla="*/ 28367 w 35663"/>
                <a:gd name="connsiteY7" fmla="*/ 21346 h 3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63" h="32939">
                  <a:moveTo>
                    <a:pt x="28367" y="21346"/>
                  </a:moveTo>
                  <a:cubicBezTo>
                    <a:pt x="32768" y="17012"/>
                    <a:pt x="37102" y="2386"/>
                    <a:pt x="35206" y="1031"/>
                  </a:cubicBezTo>
                  <a:cubicBezTo>
                    <a:pt x="33310" y="-255"/>
                    <a:pt x="24236" y="-1271"/>
                    <a:pt x="18887" y="4011"/>
                  </a:cubicBezTo>
                  <a:cubicBezTo>
                    <a:pt x="14486" y="8344"/>
                    <a:pt x="13605" y="14913"/>
                    <a:pt x="8865" y="20736"/>
                  </a:cubicBezTo>
                  <a:cubicBezTo>
                    <a:pt x="4125" y="26560"/>
                    <a:pt x="-4881" y="31774"/>
                    <a:pt x="3313" y="32857"/>
                  </a:cubicBezTo>
                  <a:cubicBezTo>
                    <a:pt x="11506" y="34008"/>
                    <a:pt x="15772" y="22768"/>
                    <a:pt x="18819" y="22226"/>
                  </a:cubicBezTo>
                  <a:cubicBezTo>
                    <a:pt x="20647" y="21887"/>
                    <a:pt x="21054" y="25679"/>
                    <a:pt x="20783" y="28659"/>
                  </a:cubicBezTo>
                  <a:cubicBezTo>
                    <a:pt x="22747" y="26560"/>
                    <a:pt x="25929" y="23783"/>
                    <a:pt x="28367" y="2134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 272">
              <a:extLst>
                <a:ext uri="{FF2B5EF4-FFF2-40B4-BE49-F238E27FC236}">
                  <a16:creationId xmlns:a16="http://schemas.microsoft.com/office/drawing/2014/main" id="{C15DBE80-E42B-86D6-AB71-EB9E8F2C798D}"/>
                </a:ext>
              </a:extLst>
            </p:cNvPr>
            <p:cNvSpPr/>
            <p:nvPr/>
          </p:nvSpPr>
          <p:spPr bwMode="ltGray">
            <a:xfrm>
              <a:off x="10462463" y="2364547"/>
              <a:ext cx="1877" cy="3378"/>
            </a:xfrm>
            <a:custGeom>
              <a:avLst/>
              <a:gdLst>
                <a:gd name="connsiteX0" fmla="*/ 320 w 1877"/>
                <a:gd name="connsiteY0" fmla="*/ 3318 h 3378"/>
                <a:gd name="connsiteX1" fmla="*/ 1878 w 1877"/>
                <a:gd name="connsiteY1" fmla="*/ 0 h 3378"/>
                <a:gd name="connsiteX2" fmla="*/ 320 w 1877"/>
                <a:gd name="connsiteY2" fmla="*/ 3318 h 3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77" h="3378">
                  <a:moveTo>
                    <a:pt x="320" y="3318"/>
                  </a:moveTo>
                  <a:cubicBezTo>
                    <a:pt x="1065" y="3724"/>
                    <a:pt x="1674" y="2031"/>
                    <a:pt x="1878" y="0"/>
                  </a:cubicBezTo>
                  <a:cubicBezTo>
                    <a:pt x="320" y="1625"/>
                    <a:pt x="-492" y="2912"/>
                    <a:pt x="320" y="331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 273">
              <a:extLst>
                <a:ext uri="{FF2B5EF4-FFF2-40B4-BE49-F238E27FC236}">
                  <a16:creationId xmlns:a16="http://schemas.microsoft.com/office/drawing/2014/main" id="{E7EFD452-1A44-6DC5-CDBB-2749D9AF68CE}"/>
                </a:ext>
              </a:extLst>
            </p:cNvPr>
            <p:cNvSpPr/>
            <p:nvPr/>
          </p:nvSpPr>
          <p:spPr bwMode="ltGray">
            <a:xfrm>
              <a:off x="10249376" y="2931927"/>
              <a:ext cx="91055" cy="90334"/>
            </a:xfrm>
            <a:custGeom>
              <a:avLst/>
              <a:gdLst>
                <a:gd name="connsiteX0" fmla="*/ 86645 w 91055"/>
                <a:gd name="connsiteY0" fmla="*/ 30878 h 90334"/>
                <a:gd name="connsiteX1" fmla="*/ 63893 w 91055"/>
                <a:gd name="connsiteY1" fmla="*/ 203 h 90334"/>
                <a:gd name="connsiteX2" fmla="*/ 39855 w 91055"/>
                <a:gd name="connsiteY2" fmla="*/ 15303 h 90334"/>
                <a:gd name="connsiteX3" fmla="*/ 13581 w 91055"/>
                <a:gd name="connsiteY3" fmla="*/ 32097 h 90334"/>
                <a:gd name="connsiteX4" fmla="*/ 1257 w 91055"/>
                <a:gd name="connsiteY4" fmla="*/ 64599 h 90334"/>
                <a:gd name="connsiteX5" fmla="*/ 31661 w 91055"/>
                <a:gd name="connsiteY5" fmla="*/ 72793 h 90334"/>
                <a:gd name="connsiteX6" fmla="*/ 54007 w 91055"/>
                <a:gd name="connsiteY6" fmla="*/ 89586 h 90334"/>
                <a:gd name="connsiteX7" fmla="*/ 75946 w 91055"/>
                <a:gd name="connsiteY7" fmla="*/ 64870 h 90334"/>
                <a:gd name="connsiteX8" fmla="*/ 83056 w 91055"/>
                <a:gd name="connsiteY8" fmla="*/ 37717 h 90334"/>
                <a:gd name="connsiteX9" fmla="*/ 86645 w 91055"/>
                <a:gd name="connsiteY9" fmla="*/ 30878 h 90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055" h="90334">
                  <a:moveTo>
                    <a:pt x="86645" y="30878"/>
                  </a:moveTo>
                  <a:cubicBezTo>
                    <a:pt x="76352" y="25257"/>
                    <a:pt x="83801" y="-2641"/>
                    <a:pt x="63893" y="203"/>
                  </a:cubicBezTo>
                  <a:cubicBezTo>
                    <a:pt x="43917" y="3047"/>
                    <a:pt x="49267" y="8870"/>
                    <a:pt x="39855" y="15303"/>
                  </a:cubicBezTo>
                  <a:cubicBezTo>
                    <a:pt x="31661" y="20924"/>
                    <a:pt x="21572" y="21872"/>
                    <a:pt x="13581" y="32097"/>
                  </a:cubicBezTo>
                  <a:cubicBezTo>
                    <a:pt x="5591" y="42254"/>
                    <a:pt x="-3347" y="53833"/>
                    <a:pt x="1257" y="64599"/>
                  </a:cubicBezTo>
                  <a:cubicBezTo>
                    <a:pt x="5794" y="75366"/>
                    <a:pt x="24280" y="68798"/>
                    <a:pt x="31661" y="72793"/>
                  </a:cubicBezTo>
                  <a:cubicBezTo>
                    <a:pt x="39042" y="76720"/>
                    <a:pt x="44324" y="94123"/>
                    <a:pt x="54007" y="89586"/>
                  </a:cubicBezTo>
                  <a:cubicBezTo>
                    <a:pt x="63690" y="85049"/>
                    <a:pt x="63961" y="78413"/>
                    <a:pt x="75946" y="64870"/>
                  </a:cubicBezTo>
                  <a:cubicBezTo>
                    <a:pt x="87932" y="51327"/>
                    <a:pt x="79603" y="43405"/>
                    <a:pt x="83056" y="37717"/>
                  </a:cubicBezTo>
                  <a:cubicBezTo>
                    <a:pt x="86442" y="32029"/>
                    <a:pt x="96938" y="36566"/>
                    <a:pt x="86645" y="308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 274">
              <a:extLst>
                <a:ext uri="{FF2B5EF4-FFF2-40B4-BE49-F238E27FC236}">
                  <a16:creationId xmlns:a16="http://schemas.microsoft.com/office/drawing/2014/main" id="{5F64D535-344A-3ED6-5823-C6CE8ECE20EB}"/>
                </a:ext>
              </a:extLst>
            </p:cNvPr>
            <p:cNvSpPr/>
            <p:nvPr/>
          </p:nvSpPr>
          <p:spPr bwMode="ltGray">
            <a:xfrm>
              <a:off x="10221870" y="2855068"/>
              <a:ext cx="55685" cy="51798"/>
            </a:xfrm>
            <a:custGeom>
              <a:avLst/>
              <a:gdLst>
                <a:gd name="connsiteX0" fmla="*/ 52599 w 55685"/>
                <a:gd name="connsiteY0" fmla="*/ 71 h 51798"/>
                <a:gd name="connsiteX1" fmla="*/ 36144 w 55685"/>
                <a:gd name="connsiteY1" fmla="*/ 13208 h 51798"/>
                <a:gd name="connsiteX2" fmla="*/ 12851 w 55685"/>
                <a:gd name="connsiteY2" fmla="*/ 18557 h 51798"/>
                <a:gd name="connsiteX3" fmla="*/ 459 w 55685"/>
                <a:gd name="connsiteY3" fmla="*/ 42867 h 51798"/>
                <a:gd name="connsiteX4" fmla="*/ 35332 w 55685"/>
                <a:gd name="connsiteY4" fmla="*/ 49164 h 51798"/>
                <a:gd name="connsiteX5" fmla="*/ 45692 w 55685"/>
                <a:gd name="connsiteY5" fmla="*/ 22485 h 51798"/>
                <a:gd name="connsiteX6" fmla="*/ 52599 w 55685"/>
                <a:gd name="connsiteY6" fmla="*/ 71 h 5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685" h="51798">
                  <a:moveTo>
                    <a:pt x="52599" y="71"/>
                  </a:moveTo>
                  <a:cubicBezTo>
                    <a:pt x="45218" y="-470"/>
                    <a:pt x="46979" y="1900"/>
                    <a:pt x="36144" y="13208"/>
                  </a:cubicBezTo>
                  <a:cubicBezTo>
                    <a:pt x="26665" y="23094"/>
                    <a:pt x="20841" y="14562"/>
                    <a:pt x="12851" y="18557"/>
                  </a:cubicBezTo>
                  <a:cubicBezTo>
                    <a:pt x="4860" y="22485"/>
                    <a:pt x="-1843" y="37788"/>
                    <a:pt x="459" y="42867"/>
                  </a:cubicBezTo>
                  <a:cubicBezTo>
                    <a:pt x="2761" y="47946"/>
                    <a:pt x="26800" y="56004"/>
                    <a:pt x="35332" y="49164"/>
                  </a:cubicBezTo>
                  <a:cubicBezTo>
                    <a:pt x="43864" y="42393"/>
                    <a:pt x="38853" y="28715"/>
                    <a:pt x="45692" y="22485"/>
                  </a:cubicBezTo>
                  <a:cubicBezTo>
                    <a:pt x="52532" y="16323"/>
                    <a:pt x="60048" y="681"/>
                    <a:pt x="52599" y="7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 275">
              <a:extLst>
                <a:ext uri="{FF2B5EF4-FFF2-40B4-BE49-F238E27FC236}">
                  <a16:creationId xmlns:a16="http://schemas.microsoft.com/office/drawing/2014/main" id="{D59ABF05-E775-A669-799E-B3AB5FA9B688}"/>
                </a:ext>
              </a:extLst>
            </p:cNvPr>
            <p:cNvSpPr/>
            <p:nvPr/>
          </p:nvSpPr>
          <p:spPr bwMode="ltGray">
            <a:xfrm>
              <a:off x="9946915" y="3259781"/>
              <a:ext cx="83691" cy="40868"/>
            </a:xfrm>
            <a:custGeom>
              <a:avLst/>
              <a:gdLst>
                <a:gd name="connsiteX0" fmla="*/ 82157 w 83691"/>
                <a:gd name="connsiteY0" fmla="*/ 3474 h 40868"/>
                <a:gd name="connsiteX1" fmla="*/ 32590 w 83691"/>
                <a:gd name="connsiteY1" fmla="*/ 2255 h 40868"/>
                <a:gd name="connsiteX2" fmla="*/ 10041 w 83691"/>
                <a:gd name="connsiteY2" fmla="*/ 7401 h 40868"/>
                <a:gd name="connsiteX3" fmla="*/ 1170 w 83691"/>
                <a:gd name="connsiteY3" fmla="*/ 39633 h 40868"/>
                <a:gd name="connsiteX4" fmla="*/ 27918 w 83691"/>
                <a:gd name="connsiteY4" fmla="*/ 28122 h 40868"/>
                <a:gd name="connsiteX5" fmla="*/ 62723 w 83691"/>
                <a:gd name="connsiteY5" fmla="*/ 25345 h 40868"/>
                <a:gd name="connsiteX6" fmla="*/ 82157 w 83691"/>
                <a:gd name="connsiteY6" fmla="*/ 3474 h 40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691" h="40868">
                  <a:moveTo>
                    <a:pt x="82157" y="3474"/>
                  </a:moveTo>
                  <a:cubicBezTo>
                    <a:pt x="75318" y="-3907"/>
                    <a:pt x="45659" y="2864"/>
                    <a:pt x="32590" y="2255"/>
                  </a:cubicBezTo>
                  <a:cubicBezTo>
                    <a:pt x="21823" y="1781"/>
                    <a:pt x="17963" y="3406"/>
                    <a:pt x="10041" y="7401"/>
                  </a:cubicBezTo>
                  <a:cubicBezTo>
                    <a:pt x="2051" y="11329"/>
                    <a:pt x="-2216" y="33403"/>
                    <a:pt x="1170" y="39633"/>
                  </a:cubicBezTo>
                  <a:cubicBezTo>
                    <a:pt x="4624" y="45863"/>
                    <a:pt x="11937" y="26429"/>
                    <a:pt x="27918" y="28122"/>
                  </a:cubicBezTo>
                  <a:cubicBezTo>
                    <a:pt x="43898" y="29814"/>
                    <a:pt x="54191" y="30424"/>
                    <a:pt x="62723" y="25345"/>
                  </a:cubicBezTo>
                  <a:cubicBezTo>
                    <a:pt x="71255" y="20199"/>
                    <a:pt x="88996" y="10787"/>
                    <a:pt x="82157" y="34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 276">
              <a:extLst>
                <a:ext uri="{FF2B5EF4-FFF2-40B4-BE49-F238E27FC236}">
                  <a16:creationId xmlns:a16="http://schemas.microsoft.com/office/drawing/2014/main" id="{067A2A9C-CDB4-E741-6A86-08691A69BCDF}"/>
                </a:ext>
              </a:extLst>
            </p:cNvPr>
            <p:cNvSpPr/>
            <p:nvPr/>
          </p:nvSpPr>
          <p:spPr bwMode="ltGray">
            <a:xfrm>
              <a:off x="10046651" y="3285009"/>
              <a:ext cx="42578" cy="64796"/>
            </a:xfrm>
            <a:custGeom>
              <a:avLst/>
              <a:gdLst>
                <a:gd name="connsiteX0" fmla="*/ 18987 w 42578"/>
                <a:gd name="connsiteY0" fmla="*/ 12779 h 64796"/>
                <a:gd name="connsiteX1" fmla="*/ 704 w 42578"/>
                <a:gd name="connsiteY1" fmla="*/ 37698 h 64796"/>
                <a:gd name="connsiteX2" fmla="*/ 12283 w 42578"/>
                <a:gd name="connsiteY2" fmla="*/ 64784 h 64796"/>
                <a:gd name="connsiteX3" fmla="*/ 27790 w 42578"/>
                <a:gd name="connsiteY3" fmla="*/ 46163 h 64796"/>
                <a:gd name="connsiteX4" fmla="*/ 34223 w 42578"/>
                <a:gd name="connsiteY4" fmla="*/ 21311 h 64796"/>
                <a:gd name="connsiteX5" fmla="*/ 40655 w 42578"/>
                <a:gd name="connsiteY5" fmla="*/ 726 h 64796"/>
                <a:gd name="connsiteX6" fmla="*/ 18987 w 42578"/>
                <a:gd name="connsiteY6" fmla="*/ 12779 h 64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578" h="64796">
                  <a:moveTo>
                    <a:pt x="18987" y="12779"/>
                  </a:moveTo>
                  <a:cubicBezTo>
                    <a:pt x="10658" y="23004"/>
                    <a:pt x="-3291" y="27541"/>
                    <a:pt x="704" y="37698"/>
                  </a:cubicBezTo>
                  <a:cubicBezTo>
                    <a:pt x="4699" y="47856"/>
                    <a:pt x="5986" y="65326"/>
                    <a:pt x="12283" y="64784"/>
                  </a:cubicBezTo>
                  <a:cubicBezTo>
                    <a:pt x="18580" y="64242"/>
                    <a:pt x="20950" y="52934"/>
                    <a:pt x="27790" y="46163"/>
                  </a:cubicBezTo>
                  <a:cubicBezTo>
                    <a:pt x="34629" y="39391"/>
                    <a:pt x="32530" y="26390"/>
                    <a:pt x="34223" y="21311"/>
                  </a:cubicBezTo>
                  <a:cubicBezTo>
                    <a:pt x="35915" y="16233"/>
                    <a:pt x="46953" y="4112"/>
                    <a:pt x="40655" y="726"/>
                  </a:cubicBezTo>
                  <a:cubicBezTo>
                    <a:pt x="34358" y="-2660"/>
                    <a:pt x="24065" y="6550"/>
                    <a:pt x="18987" y="127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 277">
              <a:extLst>
                <a:ext uri="{FF2B5EF4-FFF2-40B4-BE49-F238E27FC236}">
                  <a16:creationId xmlns:a16="http://schemas.microsoft.com/office/drawing/2014/main" id="{C0FD6056-121C-E4D8-5B06-A95C73D4897C}"/>
                </a:ext>
              </a:extLst>
            </p:cNvPr>
            <p:cNvSpPr/>
            <p:nvPr/>
          </p:nvSpPr>
          <p:spPr bwMode="ltGray">
            <a:xfrm>
              <a:off x="10477206" y="3388278"/>
              <a:ext cx="23930" cy="20600"/>
            </a:xfrm>
            <a:custGeom>
              <a:avLst/>
              <a:gdLst>
                <a:gd name="connsiteX0" fmla="*/ 9954 w 23930"/>
                <a:gd name="connsiteY0" fmla="*/ 519 h 20600"/>
                <a:gd name="connsiteX1" fmla="*/ 1151 w 23930"/>
                <a:gd name="connsiteY1" fmla="*/ 5733 h 20600"/>
                <a:gd name="connsiteX2" fmla="*/ 0 w 23930"/>
                <a:gd name="connsiteY2" fmla="*/ 6275 h 20600"/>
                <a:gd name="connsiteX3" fmla="*/ 5756 w 23930"/>
                <a:gd name="connsiteY3" fmla="*/ 20562 h 20600"/>
                <a:gd name="connsiteX4" fmla="*/ 23836 w 23930"/>
                <a:gd name="connsiteY4" fmla="*/ 11082 h 20600"/>
                <a:gd name="connsiteX5" fmla="*/ 9954 w 23930"/>
                <a:gd name="connsiteY5" fmla="*/ 519 h 2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930" h="20600">
                  <a:moveTo>
                    <a:pt x="9954" y="519"/>
                  </a:moveTo>
                  <a:cubicBezTo>
                    <a:pt x="5756" y="-1377"/>
                    <a:pt x="6704" y="2279"/>
                    <a:pt x="1151" y="5733"/>
                  </a:cubicBezTo>
                  <a:cubicBezTo>
                    <a:pt x="677" y="6004"/>
                    <a:pt x="339" y="6071"/>
                    <a:pt x="0" y="6275"/>
                  </a:cubicBezTo>
                  <a:cubicBezTo>
                    <a:pt x="3589" y="10947"/>
                    <a:pt x="2438" y="21307"/>
                    <a:pt x="5756" y="20562"/>
                  </a:cubicBezTo>
                  <a:cubicBezTo>
                    <a:pt x="9209" y="19818"/>
                    <a:pt x="22752" y="16364"/>
                    <a:pt x="23836" y="11082"/>
                  </a:cubicBezTo>
                  <a:cubicBezTo>
                    <a:pt x="25054" y="5665"/>
                    <a:pt x="14153" y="2347"/>
                    <a:pt x="9954" y="5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 278">
              <a:extLst>
                <a:ext uri="{FF2B5EF4-FFF2-40B4-BE49-F238E27FC236}">
                  <a16:creationId xmlns:a16="http://schemas.microsoft.com/office/drawing/2014/main" id="{C171D668-9A66-FD6D-A311-EF81EF605C77}"/>
                </a:ext>
              </a:extLst>
            </p:cNvPr>
            <p:cNvSpPr/>
            <p:nvPr/>
          </p:nvSpPr>
          <p:spPr bwMode="ltGray">
            <a:xfrm>
              <a:off x="10474242" y="3392739"/>
              <a:ext cx="2964" cy="2031"/>
            </a:xfrm>
            <a:custGeom>
              <a:avLst/>
              <a:gdLst>
                <a:gd name="connsiteX0" fmla="*/ 2964 w 2964"/>
                <a:gd name="connsiteY0" fmla="*/ 1746 h 2031"/>
                <a:gd name="connsiteX1" fmla="*/ 2829 w 2964"/>
                <a:gd name="connsiteY1" fmla="*/ 1475 h 2031"/>
                <a:gd name="connsiteX2" fmla="*/ 2964 w 2964"/>
                <a:gd name="connsiteY2" fmla="*/ 1746 h 2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4" h="2031">
                  <a:moveTo>
                    <a:pt x="2964" y="1746"/>
                  </a:moveTo>
                  <a:cubicBezTo>
                    <a:pt x="2897" y="1679"/>
                    <a:pt x="2897" y="1543"/>
                    <a:pt x="2829" y="1475"/>
                  </a:cubicBezTo>
                  <a:cubicBezTo>
                    <a:pt x="-692" y="-2655"/>
                    <a:pt x="-1234" y="3371"/>
                    <a:pt x="2964" y="174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 279">
              <a:extLst>
                <a:ext uri="{FF2B5EF4-FFF2-40B4-BE49-F238E27FC236}">
                  <a16:creationId xmlns:a16="http://schemas.microsoft.com/office/drawing/2014/main" id="{0A5A111C-855B-64F1-90C7-092871C0632B}"/>
                </a:ext>
              </a:extLst>
            </p:cNvPr>
            <p:cNvSpPr/>
            <p:nvPr/>
          </p:nvSpPr>
          <p:spPr bwMode="ltGray">
            <a:xfrm>
              <a:off x="10365016" y="3433526"/>
              <a:ext cx="27261" cy="20901"/>
            </a:xfrm>
            <a:custGeom>
              <a:avLst/>
              <a:gdLst>
                <a:gd name="connsiteX0" fmla="*/ 22874 w 27261"/>
                <a:gd name="connsiteY0" fmla="*/ 30 h 20901"/>
                <a:gd name="connsiteX1" fmla="*/ 15697 w 27261"/>
                <a:gd name="connsiteY1" fmla="*/ 8495 h 20901"/>
                <a:gd name="connsiteX2" fmla="*/ 123 w 27261"/>
                <a:gd name="connsiteY2" fmla="*/ 19194 h 20901"/>
                <a:gd name="connsiteX3" fmla="*/ 6555 w 27261"/>
                <a:gd name="connsiteY3" fmla="*/ 14724 h 20901"/>
                <a:gd name="connsiteX4" fmla="*/ 27005 w 27261"/>
                <a:gd name="connsiteY4" fmla="*/ 9646 h 20901"/>
                <a:gd name="connsiteX5" fmla="*/ 22874 w 27261"/>
                <a:gd name="connsiteY5" fmla="*/ 30 h 20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261" h="20901">
                  <a:moveTo>
                    <a:pt x="22874" y="30"/>
                  </a:moveTo>
                  <a:cubicBezTo>
                    <a:pt x="17525" y="437"/>
                    <a:pt x="21995" y="2265"/>
                    <a:pt x="15697" y="8495"/>
                  </a:cubicBezTo>
                  <a:cubicBezTo>
                    <a:pt x="10618" y="13506"/>
                    <a:pt x="123" y="15402"/>
                    <a:pt x="123" y="19194"/>
                  </a:cubicBezTo>
                  <a:cubicBezTo>
                    <a:pt x="123" y="22986"/>
                    <a:pt x="-1435" y="20006"/>
                    <a:pt x="6555" y="14724"/>
                  </a:cubicBezTo>
                  <a:cubicBezTo>
                    <a:pt x="14546" y="9443"/>
                    <a:pt x="26599" y="17230"/>
                    <a:pt x="27005" y="9646"/>
                  </a:cubicBezTo>
                  <a:cubicBezTo>
                    <a:pt x="27344" y="2130"/>
                    <a:pt x="28156" y="-308"/>
                    <a:pt x="22874" y="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 280">
              <a:extLst>
                <a:ext uri="{FF2B5EF4-FFF2-40B4-BE49-F238E27FC236}">
                  <a16:creationId xmlns:a16="http://schemas.microsoft.com/office/drawing/2014/main" id="{0F2FA55F-AEAD-C6A8-5F21-16EA9A4EABBB}"/>
                </a:ext>
              </a:extLst>
            </p:cNvPr>
            <p:cNvSpPr/>
            <p:nvPr/>
          </p:nvSpPr>
          <p:spPr bwMode="ltGray">
            <a:xfrm>
              <a:off x="10496996" y="3334594"/>
              <a:ext cx="25902" cy="20026"/>
            </a:xfrm>
            <a:custGeom>
              <a:avLst/>
              <a:gdLst>
                <a:gd name="connsiteX0" fmla="*/ 25241 w 25902"/>
                <a:gd name="connsiteY0" fmla="*/ 979 h 20026"/>
                <a:gd name="connsiteX1" fmla="*/ 13187 w 25902"/>
                <a:gd name="connsiteY1" fmla="*/ 11746 h 20026"/>
                <a:gd name="connsiteX2" fmla="*/ 728 w 25902"/>
                <a:gd name="connsiteY2" fmla="*/ 19059 h 20026"/>
                <a:gd name="connsiteX3" fmla="*/ 13458 w 25902"/>
                <a:gd name="connsiteY3" fmla="*/ 16012 h 20026"/>
                <a:gd name="connsiteX4" fmla="*/ 25241 w 25902"/>
                <a:gd name="connsiteY4" fmla="*/ 979 h 20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02" h="20026">
                  <a:moveTo>
                    <a:pt x="25241" y="979"/>
                  </a:moveTo>
                  <a:cubicBezTo>
                    <a:pt x="21787" y="-2813"/>
                    <a:pt x="18808" y="5178"/>
                    <a:pt x="13187" y="11746"/>
                  </a:cubicBezTo>
                  <a:cubicBezTo>
                    <a:pt x="8989" y="16689"/>
                    <a:pt x="-3064" y="16825"/>
                    <a:pt x="728" y="19059"/>
                  </a:cubicBezTo>
                  <a:cubicBezTo>
                    <a:pt x="4520" y="21294"/>
                    <a:pt x="9328" y="19398"/>
                    <a:pt x="13458" y="16012"/>
                  </a:cubicBezTo>
                  <a:cubicBezTo>
                    <a:pt x="17724" y="12559"/>
                    <a:pt x="28694" y="4704"/>
                    <a:pt x="25241" y="9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 281">
              <a:extLst>
                <a:ext uri="{FF2B5EF4-FFF2-40B4-BE49-F238E27FC236}">
                  <a16:creationId xmlns:a16="http://schemas.microsoft.com/office/drawing/2014/main" id="{968624D7-5821-0624-9DAF-8F2AEEB5987E}"/>
                </a:ext>
              </a:extLst>
            </p:cNvPr>
            <p:cNvSpPr/>
            <p:nvPr/>
          </p:nvSpPr>
          <p:spPr bwMode="ltGray">
            <a:xfrm>
              <a:off x="9859260" y="3800162"/>
              <a:ext cx="15286" cy="4184"/>
            </a:xfrm>
            <a:custGeom>
              <a:avLst/>
              <a:gdLst>
                <a:gd name="connsiteX0" fmla="*/ 11901 w 15286"/>
                <a:gd name="connsiteY0" fmla="*/ 1896 h 4184"/>
                <a:gd name="connsiteX1" fmla="*/ 15287 w 15286"/>
                <a:gd name="connsiteY1" fmla="*/ 0 h 4184"/>
                <a:gd name="connsiteX2" fmla="*/ 5197 w 15286"/>
                <a:gd name="connsiteY2" fmla="*/ 948 h 4184"/>
                <a:gd name="connsiteX3" fmla="*/ 11901 w 15286"/>
                <a:gd name="connsiteY3" fmla="*/ 1896 h 4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86" h="4184">
                  <a:moveTo>
                    <a:pt x="11901" y="1896"/>
                  </a:moveTo>
                  <a:cubicBezTo>
                    <a:pt x="13052" y="1490"/>
                    <a:pt x="14204" y="813"/>
                    <a:pt x="15287" y="0"/>
                  </a:cubicBezTo>
                  <a:cubicBezTo>
                    <a:pt x="11563" y="0"/>
                    <a:pt x="8041" y="339"/>
                    <a:pt x="5197" y="948"/>
                  </a:cubicBezTo>
                  <a:cubicBezTo>
                    <a:pt x="-3538" y="2844"/>
                    <a:pt x="-1235" y="6636"/>
                    <a:pt x="11901" y="189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 282">
              <a:extLst>
                <a:ext uri="{FF2B5EF4-FFF2-40B4-BE49-F238E27FC236}">
                  <a16:creationId xmlns:a16="http://schemas.microsoft.com/office/drawing/2014/main" id="{7B8FE090-DE73-3837-9FFC-70962A726EE6}"/>
                </a:ext>
              </a:extLst>
            </p:cNvPr>
            <p:cNvSpPr/>
            <p:nvPr/>
          </p:nvSpPr>
          <p:spPr bwMode="ltGray">
            <a:xfrm>
              <a:off x="9874547" y="3786863"/>
              <a:ext cx="36171" cy="21261"/>
            </a:xfrm>
            <a:custGeom>
              <a:avLst/>
              <a:gdLst>
                <a:gd name="connsiteX0" fmla="*/ 0 w 36171"/>
                <a:gd name="connsiteY0" fmla="*/ 13367 h 21261"/>
                <a:gd name="connsiteX1" fmla="*/ 22075 w 36171"/>
                <a:gd name="connsiteY1" fmla="*/ 16076 h 21261"/>
                <a:gd name="connsiteX2" fmla="*/ 36160 w 36171"/>
                <a:gd name="connsiteY2" fmla="*/ 18852 h 21261"/>
                <a:gd name="connsiteX3" fmla="*/ 19908 w 36171"/>
                <a:gd name="connsiteY3" fmla="*/ 569 h 21261"/>
                <a:gd name="connsiteX4" fmla="*/ 0 w 36171"/>
                <a:gd name="connsiteY4" fmla="*/ 13367 h 21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71" h="21261">
                  <a:moveTo>
                    <a:pt x="0" y="13367"/>
                  </a:moveTo>
                  <a:cubicBezTo>
                    <a:pt x="7652" y="13300"/>
                    <a:pt x="16184" y="14316"/>
                    <a:pt x="22075" y="16076"/>
                  </a:cubicBezTo>
                  <a:cubicBezTo>
                    <a:pt x="30810" y="18717"/>
                    <a:pt x="35821" y="24540"/>
                    <a:pt x="36160" y="18852"/>
                  </a:cubicBezTo>
                  <a:cubicBezTo>
                    <a:pt x="36566" y="13232"/>
                    <a:pt x="26747" y="4361"/>
                    <a:pt x="19908" y="569"/>
                  </a:cubicBezTo>
                  <a:cubicBezTo>
                    <a:pt x="14085" y="-2613"/>
                    <a:pt x="7042" y="8357"/>
                    <a:pt x="0" y="133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 283">
              <a:extLst>
                <a:ext uri="{FF2B5EF4-FFF2-40B4-BE49-F238E27FC236}">
                  <a16:creationId xmlns:a16="http://schemas.microsoft.com/office/drawing/2014/main" id="{128E59AA-A937-B322-16E9-8059D8CBF8BA}"/>
                </a:ext>
              </a:extLst>
            </p:cNvPr>
            <p:cNvSpPr/>
            <p:nvPr/>
          </p:nvSpPr>
          <p:spPr bwMode="ltGray">
            <a:xfrm>
              <a:off x="9964771" y="3612932"/>
              <a:ext cx="39887" cy="43102"/>
            </a:xfrm>
            <a:custGeom>
              <a:avLst/>
              <a:gdLst>
                <a:gd name="connsiteX0" fmla="*/ 26245 w 39887"/>
                <a:gd name="connsiteY0" fmla="*/ 0 h 43102"/>
                <a:gd name="connsiteX1" fmla="*/ 14395 w 39887"/>
                <a:gd name="connsiteY1" fmla="*/ 11918 h 43102"/>
                <a:gd name="connsiteX2" fmla="*/ 2545 w 39887"/>
                <a:gd name="connsiteY2" fmla="*/ 32774 h 43102"/>
                <a:gd name="connsiteX3" fmla="*/ 1326 w 39887"/>
                <a:gd name="connsiteY3" fmla="*/ 43067 h 43102"/>
                <a:gd name="connsiteX4" fmla="*/ 8436 w 39887"/>
                <a:gd name="connsiteY4" fmla="*/ 36227 h 43102"/>
                <a:gd name="connsiteX5" fmla="*/ 21708 w 39887"/>
                <a:gd name="connsiteY5" fmla="*/ 36092 h 43102"/>
                <a:gd name="connsiteX6" fmla="*/ 32475 w 39887"/>
                <a:gd name="connsiteY6" fmla="*/ 34534 h 43102"/>
                <a:gd name="connsiteX7" fmla="*/ 39382 w 39887"/>
                <a:gd name="connsiteY7" fmla="*/ 13882 h 43102"/>
                <a:gd name="connsiteX8" fmla="*/ 26245 w 39887"/>
                <a:gd name="connsiteY8" fmla="*/ 0 h 43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887" h="43102">
                  <a:moveTo>
                    <a:pt x="26245" y="0"/>
                  </a:moveTo>
                  <a:cubicBezTo>
                    <a:pt x="20896" y="0"/>
                    <a:pt x="21370" y="5146"/>
                    <a:pt x="14395" y="11918"/>
                  </a:cubicBezTo>
                  <a:cubicBezTo>
                    <a:pt x="7488" y="18621"/>
                    <a:pt x="5186" y="26747"/>
                    <a:pt x="2545" y="32774"/>
                  </a:cubicBezTo>
                  <a:cubicBezTo>
                    <a:pt x="-96" y="38800"/>
                    <a:pt x="-976" y="42728"/>
                    <a:pt x="1326" y="43067"/>
                  </a:cubicBezTo>
                  <a:cubicBezTo>
                    <a:pt x="3628" y="43473"/>
                    <a:pt x="3087" y="40358"/>
                    <a:pt x="8436" y="36227"/>
                  </a:cubicBezTo>
                  <a:cubicBezTo>
                    <a:pt x="13786" y="32097"/>
                    <a:pt x="20219" y="36092"/>
                    <a:pt x="21708" y="36092"/>
                  </a:cubicBezTo>
                  <a:cubicBezTo>
                    <a:pt x="23198" y="36092"/>
                    <a:pt x="29021" y="37175"/>
                    <a:pt x="32475" y="34534"/>
                  </a:cubicBezTo>
                  <a:cubicBezTo>
                    <a:pt x="35928" y="31893"/>
                    <a:pt x="41616" y="17606"/>
                    <a:pt x="39382" y="13882"/>
                  </a:cubicBezTo>
                  <a:cubicBezTo>
                    <a:pt x="37012" y="10157"/>
                    <a:pt x="31527" y="0"/>
                    <a:pt x="26245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 284">
              <a:extLst>
                <a:ext uri="{FF2B5EF4-FFF2-40B4-BE49-F238E27FC236}">
                  <a16:creationId xmlns:a16="http://schemas.microsoft.com/office/drawing/2014/main" id="{B47F346F-95B3-DAE5-D082-42A4E30169D0}"/>
                </a:ext>
              </a:extLst>
            </p:cNvPr>
            <p:cNvSpPr/>
            <p:nvPr/>
          </p:nvSpPr>
          <p:spPr bwMode="ltGray">
            <a:xfrm>
              <a:off x="10372601" y="3975835"/>
              <a:ext cx="2898" cy="5802"/>
            </a:xfrm>
            <a:custGeom>
              <a:avLst/>
              <a:gdLst>
                <a:gd name="connsiteX0" fmla="*/ 2899 w 2898"/>
                <a:gd name="connsiteY0" fmla="*/ 5802 h 5802"/>
                <a:gd name="connsiteX1" fmla="*/ 2899 w 2898"/>
                <a:gd name="connsiteY1" fmla="*/ 5802 h 5802"/>
                <a:gd name="connsiteX2" fmla="*/ 2899 w 2898"/>
                <a:gd name="connsiteY2" fmla="*/ 5802 h 5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8" h="5802">
                  <a:moveTo>
                    <a:pt x="2899" y="5802"/>
                  </a:moveTo>
                  <a:cubicBezTo>
                    <a:pt x="-1232" y="-3745"/>
                    <a:pt x="-691" y="114"/>
                    <a:pt x="2899" y="5802"/>
                  </a:cubicBezTo>
                  <a:lnTo>
                    <a:pt x="2899" y="5802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 285">
              <a:extLst>
                <a:ext uri="{FF2B5EF4-FFF2-40B4-BE49-F238E27FC236}">
                  <a16:creationId xmlns:a16="http://schemas.microsoft.com/office/drawing/2014/main" id="{7E3759B7-4714-76AE-1898-02E4D90597D8}"/>
                </a:ext>
              </a:extLst>
            </p:cNvPr>
            <p:cNvSpPr/>
            <p:nvPr/>
          </p:nvSpPr>
          <p:spPr bwMode="ltGray">
            <a:xfrm>
              <a:off x="10375499" y="3981637"/>
              <a:ext cx="72250" cy="39584"/>
            </a:xfrm>
            <a:custGeom>
              <a:avLst/>
              <a:gdLst>
                <a:gd name="connsiteX0" fmla="*/ 65209 w 72250"/>
                <a:gd name="connsiteY0" fmla="*/ 39342 h 39584"/>
                <a:gd name="connsiteX1" fmla="*/ 59995 w 72250"/>
                <a:gd name="connsiteY1" fmla="*/ 14288 h 39584"/>
                <a:gd name="connsiteX2" fmla="*/ 12121 w 72250"/>
                <a:gd name="connsiteY2" fmla="*/ 10699 h 39584"/>
                <a:gd name="connsiteX3" fmla="*/ 0 w 72250"/>
                <a:gd name="connsiteY3" fmla="*/ 0 h 39584"/>
                <a:gd name="connsiteX4" fmla="*/ 406 w 72250"/>
                <a:gd name="connsiteY4" fmla="*/ 1016 h 39584"/>
                <a:gd name="connsiteX5" fmla="*/ 21804 w 72250"/>
                <a:gd name="connsiteY5" fmla="*/ 18757 h 39584"/>
                <a:gd name="connsiteX6" fmla="*/ 41238 w 72250"/>
                <a:gd name="connsiteY6" fmla="*/ 35482 h 39584"/>
                <a:gd name="connsiteX7" fmla="*/ 65209 w 72250"/>
                <a:gd name="connsiteY7" fmla="*/ 39342 h 3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250" h="39584">
                  <a:moveTo>
                    <a:pt x="65209" y="39342"/>
                  </a:moveTo>
                  <a:cubicBezTo>
                    <a:pt x="71507" y="38191"/>
                    <a:pt x="79361" y="22752"/>
                    <a:pt x="59995" y="14288"/>
                  </a:cubicBezTo>
                  <a:cubicBezTo>
                    <a:pt x="40629" y="5823"/>
                    <a:pt x="24648" y="14085"/>
                    <a:pt x="12121" y="10699"/>
                  </a:cubicBezTo>
                  <a:cubicBezTo>
                    <a:pt x="6907" y="9277"/>
                    <a:pt x="2641" y="4198"/>
                    <a:pt x="0" y="0"/>
                  </a:cubicBezTo>
                  <a:cubicBezTo>
                    <a:pt x="135" y="338"/>
                    <a:pt x="271" y="609"/>
                    <a:pt x="406" y="1016"/>
                  </a:cubicBezTo>
                  <a:cubicBezTo>
                    <a:pt x="7313" y="17199"/>
                    <a:pt x="16658" y="13069"/>
                    <a:pt x="21804" y="18757"/>
                  </a:cubicBezTo>
                  <a:cubicBezTo>
                    <a:pt x="26950" y="24377"/>
                    <a:pt x="31013" y="33248"/>
                    <a:pt x="41238" y="35482"/>
                  </a:cubicBezTo>
                  <a:cubicBezTo>
                    <a:pt x="51531" y="37649"/>
                    <a:pt x="58912" y="40426"/>
                    <a:pt x="65209" y="3934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 286">
              <a:extLst>
                <a:ext uri="{FF2B5EF4-FFF2-40B4-BE49-F238E27FC236}">
                  <a16:creationId xmlns:a16="http://schemas.microsoft.com/office/drawing/2014/main" id="{B0DA4AD5-BFD9-A345-0405-085E8608466E}"/>
                </a:ext>
              </a:extLst>
            </p:cNvPr>
            <p:cNvSpPr/>
            <p:nvPr/>
          </p:nvSpPr>
          <p:spPr bwMode="ltGray">
            <a:xfrm>
              <a:off x="10651348" y="4079914"/>
              <a:ext cx="62204" cy="66524"/>
            </a:xfrm>
            <a:custGeom>
              <a:avLst/>
              <a:gdLst>
                <a:gd name="connsiteX0" fmla="*/ 48978 w 62204"/>
                <a:gd name="connsiteY0" fmla="*/ 3701 h 66524"/>
                <a:gd name="connsiteX1" fmla="*/ 35029 w 62204"/>
                <a:gd name="connsiteY1" fmla="*/ 15416 h 66524"/>
                <a:gd name="connsiteX2" fmla="*/ 24804 w 62204"/>
                <a:gd name="connsiteY2" fmla="*/ 16905 h 66524"/>
                <a:gd name="connsiteX3" fmla="*/ 16678 w 62204"/>
                <a:gd name="connsiteY3" fmla="*/ 21104 h 66524"/>
                <a:gd name="connsiteX4" fmla="*/ 1239 w 62204"/>
                <a:gd name="connsiteY4" fmla="*/ 40741 h 66524"/>
                <a:gd name="connsiteX5" fmla="*/ 8485 w 62204"/>
                <a:gd name="connsiteY5" fmla="*/ 51237 h 66524"/>
                <a:gd name="connsiteX6" fmla="*/ 22569 w 62204"/>
                <a:gd name="connsiteY6" fmla="*/ 30855 h 66524"/>
                <a:gd name="connsiteX7" fmla="*/ 30018 w 62204"/>
                <a:gd name="connsiteY7" fmla="*/ 38100 h 66524"/>
                <a:gd name="connsiteX8" fmla="*/ 28935 w 62204"/>
                <a:gd name="connsiteY8" fmla="*/ 57196 h 66524"/>
                <a:gd name="connsiteX9" fmla="*/ 39092 w 62204"/>
                <a:gd name="connsiteY9" fmla="*/ 58347 h 66524"/>
                <a:gd name="connsiteX10" fmla="*/ 54328 w 62204"/>
                <a:gd name="connsiteY10" fmla="*/ 61258 h 66524"/>
                <a:gd name="connsiteX11" fmla="*/ 55207 w 62204"/>
                <a:gd name="connsiteY11" fmla="*/ 35256 h 66524"/>
                <a:gd name="connsiteX12" fmla="*/ 59948 w 62204"/>
                <a:gd name="connsiteY12" fmla="*/ 19208 h 66524"/>
                <a:gd name="connsiteX13" fmla="*/ 58932 w 62204"/>
                <a:gd name="connsiteY13" fmla="*/ 8035 h 66524"/>
                <a:gd name="connsiteX14" fmla="*/ 61912 w 62204"/>
                <a:gd name="connsiteY14" fmla="*/ 3362 h 66524"/>
                <a:gd name="connsiteX15" fmla="*/ 48978 w 62204"/>
                <a:gd name="connsiteY15" fmla="*/ 3701 h 66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204" h="66524">
                  <a:moveTo>
                    <a:pt x="48978" y="3701"/>
                  </a:moveTo>
                  <a:cubicBezTo>
                    <a:pt x="41732" y="8983"/>
                    <a:pt x="39972" y="13181"/>
                    <a:pt x="35029" y="15416"/>
                  </a:cubicBezTo>
                  <a:cubicBezTo>
                    <a:pt x="30086" y="17650"/>
                    <a:pt x="27106" y="16905"/>
                    <a:pt x="24804" y="16905"/>
                  </a:cubicBezTo>
                  <a:cubicBezTo>
                    <a:pt x="22502" y="16905"/>
                    <a:pt x="17220" y="18937"/>
                    <a:pt x="16678" y="21104"/>
                  </a:cubicBezTo>
                  <a:cubicBezTo>
                    <a:pt x="14172" y="30990"/>
                    <a:pt x="4625" y="33970"/>
                    <a:pt x="1239" y="40741"/>
                  </a:cubicBezTo>
                  <a:cubicBezTo>
                    <a:pt x="-2214" y="47512"/>
                    <a:pt x="1984" y="51982"/>
                    <a:pt x="8485" y="51237"/>
                  </a:cubicBezTo>
                  <a:cubicBezTo>
                    <a:pt x="14918" y="50492"/>
                    <a:pt x="17220" y="33089"/>
                    <a:pt x="22569" y="30855"/>
                  </a:cubicBezTo>
                  <a:cubicBezTo>
                    <a:pt x="27919" y="28620"/>
                    <a:pt x="34961" y="30178"/>
                    <a:pt x="30018" y="38100"/>
                  </a:cubicBezTo>
                  <a:cubicBezTo>
                    <a:pt x="25075" y="46090"/>
                    <a:pt x="27445" y="53471"/>
                    <a:pt x="28935" y="57196"/>
                  </a:cubicBezTo>
                  <a:cubicBezTo>
                    <a:pt x="30424" y="60920"/>
                    <a:pt x="37196" y="53878"/>
                    <a:pt x="39092" y="58347"/>
                  </a:cubicBezTo>
                  <a:cubicBezTo>
                    <a:pt x="40988" y="62816"/>
                    <a:pt x="52025" y="72567"/>
                    <a:pt x="54328" y="61258"/>
                  </a:cubicBezTo>
                  <a:cubicBezTo>
                    <a:pt x="56630" y="49950"/>
                    <a:pt x="51077" y="41689"/>
                    <a:pt x="55207" y="35256"/>
                  </a:cubicBezTo>
                  <a:cubicBezTo>
                    <a:pt x="59406" y="28823"/>
                    <a:pt x="59948" y="22594"/>
                    <a:pt x="59948" y="19208"/>
                  </a:cubicBezTo>
                  <a:cubicBezTo>
                    <a:pt x="59948" y="15822"/>
                    <a:pt x="63265" y="5733"/>
                    <a:pt x="58932" y="8035"/>
                  </a:cubicBezTo>
                  <a:cubicBezTo>
                    <a:pt x="60219" y="6274"/>
                    <a:pt x="61302" y="4717"/>
                    <a:pt x="61912" y="3362"/>
                  </a:cubicBezTo>
                  <a:cubicBezTo>
                    <a:pt x="63807" y="-768"/>
                    <a:pt x="56156" y="-1581"/>
                    <a:pt x="48978" y="370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 287">
              <a:extLst>
                <a:ext uri="{FF2B5EF4-FFF2-40B4-BE49-F238E27FC236}">
                  <a16:creationId xmlns:a16="http://schemas.microsoft.com/office/drawing/2014/main" id="{9C3BEB5A-DBC4-31F2-25B1-E668E8FB0176}"/>
                </a:ext>
              </a:extLst>
            </p:cNvPr>
            <p:cNvSpPr/>
            <p:nvPr/>
          </p:nvSpPr>
          <p:spPr bwMode="ltGray">
            <a:xfrm>
              <a:off x="10475378" y="4158440"/>
              <a:ext cx="1289" cy="817"/>
            </a:xfrm>
            <a:custGeom>
              <a:avLst/>
              <a:gdLst>
                <a:gd name="connsiteX0" fmla="*/ 0 w 1289"/>
                <a:gd name="connsiteY0" fmla="*/ 0 h 817"/>
                <a:gd name="connsiteX1" fmla="*/ 271 w 1289"/>
                <a:gd name="connsiteY1" fmla="*/ 271 h 817"/>
                <a:gd name="connsiteX2" fmla="*/ 0 w 1289"/>
                <a:gd name="connsiteY2" fmla="*/ 0 h 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9" h="817">
                  <a:moveTo>
                    <a:pt x="0" y="0"/>
                  </a:moveTo>
                  <a:cubicBezTo>
                    <a:pt x="68" y="68"/>
                    <a:pt x="135" y="203"/>
                    <a:pt x="271" y="271"/>
                  </a:cubicBezTo>
                  <a:cubicBezTo>
                    <a:pt x="1828" y="1490"/>
                    <a:pt x="1490" y="339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 288">
              <a:extLst>
                <a:ext uri="{FF2B5EF4-FFF2-40B4-BE49-F238E27FC236}">
                  <a16:creationId xmlns:a16="http://schemas.microsoft.com/office/drawing/2014/main" id="{E38C4A26-BE80-20B1-91AB-4DC28044437A}"/>
                </a:ext>
              </a:extLst>
            </p:cNvPr>
            <p:cNvSpPr/>
            <p:nvPr/>
          </p:nvSpPr>
          <p:spPr bwMode="ltGray">
            <a:xfrm>
              <a:off x="10342454" y="4113729"/>
              <a:ext cx="67466" cy="44743"/>
            </a:xfrm>
            <a:custGeom>
              <a:avLst/>
              <a:gdLst>
                <a:gd name="connsiteX0" fmla="*/ 66766 w 67466"/>
                <a:gd name="connsiteY0" fmla="*/ 33606 h 44743"/>
                <a:gd name="connsiteX1" fmla="*/ 46520 w 67466"/>
                <a:gd name="connsiteY1" fmla="*/ 20401 h 44743"/>
                <a:gd name="connsiteX2" fmla="*/ 25528 w 67466"/>
                <a:gd name="connsiteY2" fmla="*/ 14036 h 44743"/>
                <a:gd name="connsiteX3" fmla="*/ 4807 w 67466"/>
                <a:gd name="connsiteY3" fmla="*/ 3202 h 44743"/>
                <a:gd name="connsiteX4" fmla="*/ 2167 w 67466"/>
                <a:gd name="connsiteY4" fmla="*/ 8416 h 44743"/>
                <a:gd name="connsiteX5" fmla="*/ 14829 w 67466"/>
                <a:gd name="connsiteY5" fmla="*/ 22636 h 44743"/>
                <a:gd name="connsiteX6" fmla="*/ 25731 w 67466"/>
                <a:gd name="connsiteY6" fmla="*/ 35705 h 44743"/>
                <a:gd name="connsiteX7" fmla="*/ 45504 w 67466"/>
                <a:gd name="connsiteY7" fmla="*/ 34215 h 44743"/>
                <a:gd name="connsiteX8" fmla="*/ 49093 w 67466"/>
                <a:gd name="connsiteY8" fmla="*/ 44575 h 44743"/>
                <a:gd name="connsiteX9" fmla="*/ 64938 w 67466"/>
                <a:gd name="connsiteY9" fmla="*/ 38820 h 44743"/>
                <a:gd name="connsiteX10" fmla="*/ 66766 w 67466"/>
                <a:gd name="connsiteY10" fmla="*/ 33606 h 44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7466" h="44743">
                  <a:moveTo>
                    <a:pt x="66766" y="33606"/>
                  </a:moveTo>
                  <a:cubicBezTo>
                    <a:pt x="69881" y="32522"/>
                    <a:pt x="62500" y="21552"/>
                    <a:pt x="46520" y="20401"/>
                  </a:cubicBezTo>
                  <a:cubicBezTo>
                    <a:pt x="30539" y="19250"/>
                    <a:pt x="28575" y="20875"/>
                    <a:pt x="25528" y="14036"/>
                  </a:cubicBezTo>
                  <a:cubicBezTo>
                    <a:pt x="22481" y="7265"/>
                    <a:pt x="5959" y="6587"/>
                    <a:pt x="4807" y="3202"/>
                  </a:cubicBezTo>
                  <a:cubicBezTo>
                    <a:pt x="3656" y="-184"/>
                    <a:pt x="-3521" y="-3637"/>
                    <a:pt x="2167" y="8416"/>
                  </a:cubicBezTo>
                  <a:cubicBezTo>
                    <a:pt x="4605" y="13562"/>
                    <a:pt x="7245" y="18505"/>
                    <a:pt x="14829" y="22636"/>
                  </a:cubicBezTo>
                  <a:cubicBezTo>
                    <a:pt x="22413" y="26766"/>
                    <a:pt x="20788" y="33538"/>
                    <a:pt x="25731" y="35705"/>
                  </a:cubicBezTo>
                  <a:cubicBezTo>
                    <a:pt x="30674" y="37872"/>
                    <a:pt x="42863" y="31236"/>
                    <a:pt x="45504" y="34215"/>
                  </a:cubicBezTo>
                  <a:cubicBezTo>
                    <a:pt x="48145" y="37262"/>
                    <a:pt x="44488" y="46065"/>
                    <a:pt x="49093" y="44575"/>
                  </a:cubicBezTo>
                  <a:cubicBezTo>
                    <a:pt x="53630" y="43086"/>
                    <a:pt x="62297" y="43763"/>
                    <a:pt x="64938" y="38820"/>
                  </a:cubicBezTo>
                  <a:cubicBezTo>
                    <a:pt x="67647" y="33944"/>
                    <a:pt x="63651" y="34689"/>
                    <a:pt x="66766" y="3360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 289">
              <a:extLst>
                <a:ext uri="{FF2B5EF4-FFF2-40B4-BE49-F238E27FC236}">
                  <a16:creationId xmlns:a16="http://schemas.microsoft.com/office/drawing/2014/main" id="{560A3679-64CB-14E6-46BF-7B926CCA02EB}"/>
                </a:ext>
              </a:extLst>
            </p:cNvPr>
            <p:cNvSpPr/>
            <p:nvPr/>
          </p:nvSpPr>
          <p:spPr bwMode="ltGray">
            <a:xfrm>
              <a:off x="11413334" y="1841806"/>
              <a:ext cx="1244" cy="2964"/>
            </a:xfrm>
            <a:custGeom>
              <a:avLst/>
              <a:gdLst>
                <a:gd name="connsiteX0" fmla="*/ 1244 w 1244"/>
                <a:gd name="connsiteY0" fmla="*/ 2965 h 2964"/>
                <a:gd name="connsiteX1" fmla="*/ 1244 w 1244"/>
                <a:gd name="connsiteY1" fmla="*/ 2965 h 2964"/>
                <a:gd name="connsiteX2" fmla="*/ 1244 w 1244"/>
                <a:gd name="connsiteY2" fmla="*/ 2965 h 2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4" h="2964">
                  <a:moveTo>
                    <a:pt x="1244" y="2965"/>
                  </a:moveTo>
                  <a:cubicBezTo>
                    <a:pt x="702" y="-2453"/>
                    <a:pt x="-1262" y="798"/>
                    <a:pt x="1244" y="2965"/>
                  </a:cubicBezTo>
                  <a:lnTo>
                    <a:pt x="1244" y="2965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 290">
              <a:extLst>
                <a:ext uri="{FF2B5EF4-FFF2-40B4-BE49-F238E27FC236}">
                  <a16:creationId xmlns:a16="http://schemas.microsoft.com/office/drawing/2014/main" id="{48E7179C-E2D7-88BF-7945-07E7F75E484E}"/>
                </a:ext>
              </a:extLst>
            </p:cNvPr>
            <p:cNvSpPr/>
            <p:nvPr/>
          </p:nvSpPr>
          <p:spPr bwMode="ltGray">
            <a:xfrm>
              <a:off x="11916358" y="2022940"/>
              <a:ext cx="7883" cy="11770"/>
            </a:xfrm>
            <a:custGeom>
              <a:avLst/>
              <a:gdLst>
                <a:gd name="connsiteX0" fmla="*/ 53 w 7883"/>
                <a:gd name="connsiteY0" fmla="*/ 8114 h 11770"/>
                <a:gd name="connsiteX1" fmla="*/ 2423 w 7883"/>
                <a:gd name="connsiteY1" fmla="*/ 11771 h 11770"/>
                <a:gd name="connsiteX2" fmla="*/ 7637 w 7883"/>
                <a:gd name="connsiteY2" fmla="*/ 3103 h 11770"/>
                <a:gd name="connsiteX3" fmla="*/ 53 w 7883"/>
                <a:gd name="connsiteY3" fmla="*/ 8114 h 11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83" h="11770">
                  <a:moveTo>
                    <a:pt x="53" y="8114"/>
                  </a:moveTo>
                  <a:cubicBezTo>
                    <a:pt x="256" y="9197"/>
                    <a:pt x="1136" y="10416"/>
                    <a:pt x="2423" y="11771"/>
                  </a:cubicBezTo>
                  <a:cubicBezTo>
                    <a:pt x="5199" y="9130"/>
                    <a:pt x="6757" y="6421"/>
                    <a:pt x="7637" y="3103"/>
                  </a:cubicBezTo>
                  <a:cubicBezTo>
                    <a:pt x="9600" y="-4210"/>
                    <a:pt x="-827" y="3035"/>
                    <a:pt x="53" y="81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 291">
              <a:extLst>
                <a:ext uri="{FF2B5EF4-FFF2-40B4-BE49-F238E27FC236}">
                  <a16:creationId xmlns:a16="http://schemas.microsoft.com/office/drawing/2014/main" id="{040FEFD4-BC93-4920-A437-BA55DA0951CC}"/>
                </a:ext>
              </a:extLst>
            </p:cNvPr>
            <p:cNvSpPr/>
            <p:nvPr/>
          </p:nvSpPr>
          <p:spPr bwMode="ltGray">
            <a:xfrm>
              <a:off x="11268147" y="1900499"/>
              <a:ext cx="2236" cy="8600"/>
            </a:xfrm>
            <a:custGeom>
              <a:avLst/>
              <a:gdLst>
                <a:gd name="connsiteX0" fmla="*/ 236 w 2236"/>
                <a:gd name="connsiteY0" fmla="*/ 8601 h 8600"/>
                <a:gd name="connsiteX1" fmla="*/ 1929 w 2236"/>
                <a:gd name="connsiteY1" fmla="*/ 3251 h 8600"/>
                <a:gd name="connsiteX2" fmla="*/ 236 w 2236"/>
                <a:gd name="connsiteY2" fmla="*/ 8601 h 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6" h="8600">
                  <a:moveTo>
                    <a:pt x="236" y="8601"/>
                  </a:moveTo>
                  <a:cubicBezTo>
                    <a:pt x="980" y="7111"/>
                    <a:pt x="1522" y="5283"/>
                    <a:pt x="1929" y="3251"/>
                  </a:cubicBezTo>
                  <a:cubicBezTo>
                    <a:pt x="3418" y="-4874"/>
                    <a:pt x="-1051" y="4267"/>
                    <a:pt x="236" y="860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 292">
              <a:extLst>
                <a:ext uri="{FF2B5EF4-FFF2-40B4-BE49-F238E27FC236}">
                  <a16:creationId xmlns:a16="http://schemas.microsoft.com/office/drawing/2014/main" id="{57EEE2AB-C729-465B-3C62-3AE4D9B0E77F}"/>
                </a:ext>
              </a:extLst>
            </p:cNvPr>
            <p:cNvSpPr/>
            <p:nvPr/>
          </p:nvSpPr>
          <p:spPr bwMode="ltGray">
            <a:xfrm>
              <a:off x="11981214" y="2153211"/>
              <a:ext cx="1081" cy="2567"/>
            </a:xfrm>
            <a:custGeom>
              <a:avLst/>
              <a:gdLst>
                <a:gd name="connsiteX0" fmla="*/ 0 w 1081"/>
                <a:gd name="connsiteY0" fmla="*/ 0 h 2567"/>
                <a:gd name="connsiteX1" fmla="*/ 0 w 1081"/>
                <a:gd name="connsiteY1" fmla="*/ 0 h 2567"/>
                <a:gd name="connsiteX2" fmla="*/ 0 w 1081"/>
                <a:gd name="connsiteY2" fmla="*/ 0 h 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" h="2567">
                  <a:moveTo>
                    <a:pt x="0" y="0"/>
                  </a:moveTo>
                  <a:cubicBezTo>
                    <a:pt x="0" y="68"/>
                    <a:pt x="0" y="68"/>
                    <a:pt x="0" y="0"/>
                  </a:cubicBezTo>
                  <a:cubicBezTo>
                    <a:pt x="1083" y="4537"/>
                    <a:pt x="1760" y="2099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 293">
              <a:extLst>
                <a:ext uri="{FF2B5EF4-FFF2-40B4-BE49-F238E27FC236}">
                  <a16:creationId xmlns:a16="http://schemas.microsoft.com/office/drawing/2014/main" id="{621BC64B-2A09-9F8E-20B4-DD5489C27D28}"/>
                </a:ext>
              </a:extLst>
            </p:cNvPr>
            <p:cNvSpPr/>
            <p:nvPr/>
          </p:nvSpPr>
          <p:spPr bwMode="ltGray">
            <a:xfrm>
              <a:off x="10687700" y="1735609"/>
              <a:ext cx="1396104" cy="1783874"/>
            </a:xfrm>
            <a:custGeom>
              <a:avLst/>
              <a:gdLst>
                <a:gd name="connsiteX0" fmla="*/ 1011685 w 1396104"/>
                <a:gd name="connsiteY0" fmla="*/ 1278049 h 1783874"/>
                <a:gd name="connsiteX1" fmla="*/ 1026515 w 1396104"/>
                <a:gd name="connsiteY1" fmla="*/ 1269517 h 1783874"/>
                <a:gd name="connsiteX2" fmla="*/ 1031458 w 1396104"/>
                <a:gd name="connsiteY2" fmla="*/ 1250490 h 1783874"/>
                <a:gd name="connsiteX3" fmla="*/ 1052585 w 1396104"/>
                <a:gd name="connsiteY3" fmla="*/ 1252047 h 1783874"/>
                <a:gd name="connsiteX4" fmla="*/ 1060237 w 1396104"/>
                <a:gd name="connsiteY4" fmla="*/ 1237353 h 1783874"/>
                <a:gd name="connsiteX5" fmla="*/ 1071342 w 1396104"/>
                <a:gd name="connsiteY5" fmla="*/ 1226045 h 1783874"/>
                <a:gd name="connsiteX6" fmla="*/ 1079738 w 1396104"/>
                <a:gd name="connsiteY6" fmla="*/ 1183046 h 1783874"/>
                <a:gd name="connsiteX7" fmla="*/ 1072019 w 1396104"/>
                <a:gd name="connsiteY7" fmla="*/ 1164154 h 1783874"/>
                <a:gd name="connsiteX8" fmla="*/ 1073915 w 1396104"/>
                <a:gd name="connsiteY8" fmla="*/ 1155419 h 1783874"/>
                <a:gd name="connsiteX9" fmla="*/ 1081634 w 1396104"/>
                <a:gd name="connsiteY9" fmla="*/ 1138828 h 1783874"/>
                <a:gd name="connsiteX10" fmla="*/ 1070326 w 1396104"/>
                <a:gd name="connsiteY10" fmla="*/ 1129213 h 1783874"/>
                <a:gd name="connsiteX11" fmla="*/ 1059424 w 1396104"/>
                <a:gd name="connsiteY11" fmla="*/ 1100164 h 1783874"/>
                <a:gd name="connsiteX12" fmla="*/ 1063690 w 1396104"/>
                <a:gd name="connsiteY12" fmla="*/ 1088720 h 1783874"/>
                <a:gd name="connsiteX13" fmla="*/ 1083937 w 1396104"/>
                <a:gd name="connsiteY13" fmla="*/ 1086959 h 1783874"/>
                <a:gd name="connsiteX14" fmla="*/ 1074321 w 1396104"/>
                <a:gd name="connsiteY14" fmla="*/ 1071859 h 1783874"/>
                <a:gd name="connsiteX15" fmla="*/ 1080077 w 1396104"/>
                <a:gd name="connsiteY15" fmla="*/ 1060754 h 1783874"/>
                <a:gd name="connsiteX16" fmla="*/ 1084343 w 1396104"/>
                <a:gd name="connsiteY16" fmla="*/ 1046466 h 1783874"/>
                <a:gd name="connsiteX17" fmla="*/ 1084546 w 1396104"/>
                <a:gd name="connsiteY17" fmla="*/ 1009832 h 1783874"/>
                <a:gd name="connsiteX18" fmla="*/ 1107569 w 1396104"/>
                <a:gd name="connsiteY18" fmla="*/ 1012406 h 1783874"/>
                <a:gd name="connsiteX19" fmla="*/ 1134519 w 1396104"/>
                <a:gd name="connsiteY19" fmla="*/ 1002384 h 1783874"/>
                <a:gd name="connsiteX20" fmla="*/ 1128493 w 1396104"/>
                <a:gd name="connsiteY20" fmla="*/ 980851 h 1783874"/>
                <a:gd name="connsiteX21" fmla="*/ 1133639 w 1396104"/>
                <a:gd name="connsiteY21" fmla="*/ 957421 h 1783874"/>
                <a:gd name="connsiteX22" fmla="*/ 1119148 w 1396104"/>
                <a:gd name="connsiteY22" fmla="*/ 965412 h 1783874"/>
                <a:gd name="connsiteX23" fmla="*/ 1111767 w 1396104"/>
                <a:gd name="connsiteY23" fmla="*/ 959859 h 1783874"/>
                <a:gd name="connsiteX24" fmla="*/ 1125242 w 1396104"/>
                <a:gd name="connsiteY24" fmla="*/ 951530 h 1783874"/>
                <a:gd name="connsiteX25" fmla="*/ 1140681 w 1396104"/>
                <a:gd name="connsiteY25" fmla="*/ 951395 h 1783874"/>
                <a:gd name="connsiteX26" fmla="*/ 1171153 w 1396104"/>
                <a:gd name="connsiteY26" fmla="*/ 948212 h 1783874"/>
                <a:gd name="connsiteX27" fmla="*/ 1165736 w 1396104"/>
                <a:gd name="connsiteY27" fmla="*/ 919907 h 1783874"/>
                <a:gd name="connsiteX28" fmla="*/ 1157272 w 1396104"/>
                <a:gd name="connsiteY28" fmla="*/ 922684 h 1783874"/>
                <a:gd name="connsiteX29" fmla="*/ 1145692 w 1396104"/>
                <a:gd name="connsiteY29" fmla="*/ 905281 h 1783874"/>
                <a:gd name="connsiteX30" fmla="*/ 1156188 w 1396104"/>
                <a:gd name="connsiteY30" fmla="*/ 889639 h 1783874"/>
                <a:gd name="connsiteX31" fmla="*/ 1153886 w 1396104"/>
                <a:gd name="connsiteY31" fmla="*/ 883206 h 1783874"/>
                <a:gd name="connsiteX32" fmla="*/ 1162892 w 1396104"/>
                <a:gd name="connsiteY32" fmla="*/ 870408 h 1783874"/>
                <a:gd name="connsiteX33" fmla="*/ 1169731 w 1396104"/>
                <a:gd name="connsiteY33" fmla="*/ 830795 h 1783874"/>
                <a:gd name="connsiteX34" fmla="*/ 1162553 w 1396104"/>
                <a:gd name="connsiteY34" fmla="*/ 809194 h 1783874"/>
                <a:gd name="connsiteX35" fmla="*/ 1165871 w 1396104"/>
                <a:gd name="connsiteY35" fmla="*/ 809127 h 1783874"/>
                <a:gd name="connsiteX36" fmla="*/ 1157068 w 1396104"/>
                <a:gd name="connsiteY36" fmla="*/ 792469 h 1783874"/>
                <a:gd name="connsiteX37" fmla="*/ 1135671 w 1396104"/>
                <a:gd name="connsiteY37" fmla="*/ 779671 h 1783874"/>
                <a:gd name="connsiteX38" fmla="*/ 1118809 w 1396104"/>
                <a:gd name="connsiteY38" fmla="*/ 771139 h 1783874"/>
                <a:gd name="connsiteX39" fmla="*/ 1124972 w 1396104"/>
                <a:gd name="connsiteY39" fmla="*/ 758205 h 1783874"/>
                <a:gd name="connsiteX40" fmla="*/ 1149214 w 1396104"/>
                <a:gd name="connsiteY40" fmla="*/ 746017 h 1783874"/>
                <a:gd name="connsiteX41" fmla="*/ 1159167 w 1396104"/>
                <a:gd name="connsiteY41" fmla="*/ 728343 h 1783874"/>
                <a:gd name="connsiteX42" fmla="*/ 1169663 w 1396104"/>
                <a:gd name="connsiteY42" fmla="*/ 742631 h 1783874"/>
                <a:gd name="connsiteX43" fmla="*/ 1184764 w 1396104"/>
                <a:gd name="connsiteY43" fmla="*/ 749673 h 1783874"/>
                <a:gd name="connsiteX44" fmla="*/ 1202166 w 1396104"/>
                <a:gd name="connsiteY44" fmla="*/ 755090 h 1783874"/>
                <a:gd name="connsiteX45" fmla="*/ 1205958 w 1396104"/>
                <a:gd name="connsiteY45" fmla="*/ 750147 h 1783874"/>
                <a:gd name="connsiteX46" fmla="*/ 1213881 w 1396104"/>
                <a:gd name="connsiteY46" fmla="*/ 724145 h 1783874"/>
                <a:gd name="connsiteX47" fmla="*/ 1202776 w 1396104"/>
                <a:gd name="connsiteY47" fmla="*/ 701325 h 1783874"/>
                <a:gd name="connsiteX48" fmla="*/ 1189571 w 1396104"/>
                <a:gd name="connsiteY48" fmla="*/ 683855 h 1783874"/>
                <a:gd name="connsiteX49" fmla="*/ 1177450 w 1396104"/>
                <a:gd name="connsiteY49" fmla="*/ 650268 h 1783874"/>
                <a:gd name="connsiteX50" fmla="*/ 1158964 w 1396104"/>
                <a:gd name="connsiteY50" fmla="*/ 632460 h 1783874"/>
                <a:gd name="connsiteX51" fmla="*/ 1172846 w 1396104"/>
                <a:gd name="connsiteY51" fmla="*/ 639028 h 1783874"/>
                <a:gd name="connsiteX52" fmla="*/ 1196478 w 1396104"/>
                <a:gd name="connsiteY52" fmla="*/ 623386 h 1783874"/>
                <a:gd name="connsiteX53" fmla="*/ 1207786 w 1396104"/>
                <a:gd name="connsiteY53" fmla="*/ 567928 h 1783874"/>
                <a:gd name="connsiteX54" fmla="*/ 1219840 w 1396104"/>
                <a:gd name="connsiteY54" fmla="*/ 533190 h 1783874"/>
                <a:gd name="connsiteX55" fmla="*/ 1237378 w 1396104"/>
                <a:gd name="connsiteY55" fmla="*/ 488702 h 1783874"/>
                <a:gd name="connsiteX56" fmla="*/ 1264599 w 1396104"/>
                <a:gd name="connsiteY56" fmla="*/ 459652 h 1783874"/>
                <a:gd name="connsiteX57" fmla="*/ 1257624 w 1396104"/>
                <a:gd name="connsiteY57" fmla="*/ 442588 h 1783874"/>
                <a:gd name="connsiteX58" fmla="*/ 1282408 w 1396104"/>
                <a:gd name="connsiteY58" fmla="*/ 439202 h 1783874"/>
                <a:gd name="connsiteX59" fmla="*/ 1287893 w 1396104"/>
                <a:gd name="connsiteY59" fmla="*/ 415773 h 1783874"/>
                <a:gd name="connsiteX60" fmla="*/ 1293513 w 1396104"/>
                <a:gd name="connsiteY60" fmla="*/ 417601 h 1783874"/>
                <a:gd name="connsiteX61" fmla="*/ 1283153 w 1396104"/>
                <a:gd name="connsiteY61" fmla="*/ 403111 h 1783874"/>
                <a:gd name="connsiteX62" fmla="*/ 1308343 w 1396104"/>
                <a:gd name="connsiteY62" fmla="*/ 387604 h 1783874"/>
                <a:gd name="connsiteX63" fmla="*/ 1330147 w 1396104"/>
                <a:gd name="connsiteY63" fmla="*/ 395188 h 1783874"/>
                <a:gd name="connsiteX64" fmla="*/ 1338205 w 1396104"/>
                <a:gd name="connsiteY64" fmla="*/ 369592 h 1783874"/>
                <a:gd name="connsiteX65" fmla="*/ 1354321 w 1396104"/>
                <a:gd name="connsiteY65" fmla="*/ 358283 h 1783874"/>
                <a:gd name="connsiteX66" fmla="*/ 1375922 w 1396104"/>
                <a:gd name="connsiteY66" fmla="*/ 347178 h 1783874"/>
                <a:gd name="connsiteX67" fmla="*/ 1395762 w 1396104"/>
                <a:gd name="connsiteY67" fmla="*/ 322666 h 1783874"/>
                <a:gd name="connsiteX68" fmla="*/ 1361431 w 1396104"/>
                <a:gd name="connsiteY68" fmla="*/ 269239 h 1783874"/>
                <a:gd name="connsiteX69" fmla="*/ 1320531 w 1396104"/>
                <a:gd name="connsiteY69" fmla="*/ 275807 h 1783874"/>
                <a:gd name="connsiteX70" fmla="*/ 1289247 w 1396104"/>
                <a:gd name="connsiteY70" fmla="*/ 279396 h 1783874"/>
                <a:gd name="connsiteX71" fmla="*/ 1268052 w 1396104"/>
                <a:gd name="connsiteY71" fmla="*/ 272151 h 1783874"/>
                <a:gd name="connsiteX72" fmla="*/ 1261552 w 1396104"/>
                <a:gd name="connsiteY72" fmla="*/ 290027 h 1783874"/>
                <a:gd name="connsiteX73" fmla="*/ 1254306 w 1396104"/>
                <a:gd name="connsiteY73" fmla="*/ 312576 h 1783874"/>
                <a:gd name="connsiteX74" fmla="*/ 1231148 w 1396104"/>
                <a:gd name="connsiteY74" fmla="*/ 299101 h 1783874"/>
                <a:gd name="connsiteX75" fmla="*/ 1214355 w 1396104"/>
                <a:gd name="connsiteY75" fmla="*/ 309055 h 1783874"/>
                <a:gd name="connsiteX76" fmla="*/ 1159506 w 1396104"/>
                <a:gd name="connsiteY76" fmla="*/ 335802 h 1783874"/>
                <a:gd name="connsiteX77" fmla="*/ 1156662 w 1396104"/>
                <a:gd name="connsiteY77" fmla="*/ 326390 h 1783874"/>
                <a:gd name="connsiteX78" fmla="*/ 1184493 w 1396104"/>
                <a:gd name="connsiteY78" fmla="*/ 302690 h 1783874"/>
                <a:gd name="connsiteX79" fmla="*/ 1196275 w 1396104"/>
                <a:gd name="connsiteY79" fmla="*/ 273911 h 1783874"/>
                <a:gd name="connsiteX80" fmla="*/ 1207109 w 1396104"/>
                <a:gd name="connsiteY80" fmla="*/ 258879 h 1783874"/>
                <a:gd name="connsiteX81" fmla="*/ 1190181 w 1396104"/>
                <a:gd name="connsiteY81" fmla="*/ 243507 h 1783874"/>
                <a:gd name="connsiteX82" fmla="*/ 1163772 w 1396104"/>
                <a:gd name="connsiteY82" fmla="*/ 238903 h 1783874"/>
                <a:gd name="connsiteX83" fmla="*/ 1169731 w 1396104"/>
                <a:gd name="connsiteY83" fmla="*/ 272557 h 1783874"/>
                <a:gd name="connsiteX84" fmla="*/ 1149755 w 1396104"/>
                <a:gd name="connsiteY84" fmla="*/ 280276 h 1783874"/>
                <a:gd name="connsiteX85" fmla="*/ 1102897 w 1396104"/>
                <a:gd name="connsiteY85" fmla="*/ 268088 h 1783874"/>
                <a:gd name="connsiteX86" fmla="*/ 1101407 w 1396104"/>
                <a:gd name="connsiteY86" fmla="*/ 256509 h 1783874"/>
                <a:gd name="connsiteX87" fmla="*/ 1128696 w 1396104"/>
                <a:gd name="connsiteY87" fmla="*/ 253055 h 1783874"/>
                <a:gd name="connsiteX88" fmla="*/ 1130863 w 1396104"/>
                <a:gd name="connsiteY88" fmla="*/ 232876 h 1783874"/>
                <a:gd name="connsiteX89" fmla="*/ 1120570 w 1396104"/>
                <a:gd name="connsiteY89" fmla="*/ 209718 h 1783874"/>
                <a:gd name="connsiteX90" fmla="*/ 1170747 w 1396104"/>
                <a:gd name="connsiteY90" fmla="*/ 222448 h 1783874"/>
                <a:gd name="connsiteX91" fmla="*/ 1222413 w 1396104"/>
                <a:gd name="connsiteY91" fmla="*/ 205994 h 1783874"/>
                <a:gd name="connsiteX92" fmla="*/ 1242388 w 1396104"/>
                <a:gd name="connsiteY92" fmla="*/ 166313 h 1783874"/>
                <a:gd name="connsiteX93" fmla="*/ 1193973 w 1396104"/>
                <a:gd name="connsiteY93" fmla="*/ 131982 h 1783874"/>
                <a:gd name="connsiteX94" fmla="*/ 1162418 w 1396104"/>
                <a:gd name="connsiteY94" fmla="*/ 130966 h 1783874"/>
                <a:gd name="connsiteX95" fmla="*/ 1154224 w 1396104"/>
                <a:gd name="connsiteY95" fmla="*/ 115392 h 1783874"/>
                <a:gd name="connsiteX96" fmla="*/ 1154157 w 1396104"/>
                <a:gd name="connsiteY96" fmla="*/ 92369 h 1783874"/>
                <a:gd name="connsiteX97" fmla="*/ 1142577 w 1396104"/>
                <a:gd name="connsiteY97" fmla="*/ 71310 h 1783874"/>
                <a:gd name="connsiteX98" fmla="*/ 1120367 w 1396104"/>
                <a:gd name="connsiteY98" fmla="*/ 60340 h 1783874"/>
                <a:gd name="connsiteX99" fmla="*/ 1098360 w 1396104"/>
                <a:gd name="connsiteY99" fmla="*/ 45172 h 1783874"/>
                <a:gd name="connsiteX100" fmla="*/ 1059559 w 1396104"/>
                <a:gd name="connsiteY100" fmla="*/ 28311 h 1783874"/>
                <a:gd name="connsiteX101" fmla="*/ 1038703 w 1396104"/>
                <a:gd name="connsiteY101" fmla="*/ 21675 h 1783874"/>
                <a:gd name="connsiteX102" fmla="*/ 1008638 w 1396104"/>
                <a:gd name="connsiteY102" fmla="*/ 20862 h 1783874"/>
                <a:gd name="connsiteX103" fmla="*/ 975390 w 1396104"/>
                <a:gd name="connsiteY103" fmla="*/ 9825 h 1783874"/>
                <a:gd name="connsiteX104" fmla="*/ 954602 w 1396104"/>
                <a:gd name="connsiteY104" fmla="*/ 5085 h 1783874"/>
                <a:gd name="connsiteX105" fmla="*/ 953857 w 1396104"/>
                <a:gd name="connsiteY105" fmla="*/ 19440 h 1783874"/>
                <a:gd name="connsiteX106" fmla="*/ 936048 w 1396104"/>
                <a:gd name="connsiteY106" fmla="*/ 18695 h 1783874"/>
                <a:gd name="connsiteX107" fmla="*/ 927787 w 1396104"/>
                <a:gd name="connsiteY107" fmla="*/ 345 h 1783874"/>
                <a:gd name="connsiteX108" fmla="*/ 923589 w 1396104"/>
                <a:gd name="connsiteY108" fmla="*/ 21810 h 1783874"/>
                <a:gd name="connsiteX109" fmla="*/ 919932 w 1396104"/>
                <a:gd name="connsiteY109" fmla="*/ 20794 h 1783874"/>
                <a:gd name="connsiteX110" fmla="*/ 920271 w 1396104"/>
                <a:gd name="connsiteY110" fmla="*/ 38807 h 1783874"/>
                <a:gd name="connsiteX111" fmla="*/ 907473 w 1396104"/>
                <a:gd name="connsiteY111" fmla="*/ 52079 h 1783874"/>
                <a:gd name="connsiteX112" fmla="*/ 881538 w 1396104"/>
                <a:gd name="connsiteY112" fmla="*/ 41109 h 1783874"/>
                <a:gd name="connsiteX113" fmla="*/ 892305 w 1396104"/>
                <a:gd name="connsiteY113" fmla="*/ 62574 h 1783874"/>
                <a:gd name="connsiteX114" fmla="*/ 888174 w 1396104"/>
                <a:gd name="connsiteY114" fmla="*/ 68736 h 1783874"/>
                <a:gd name="connsiteX115" fmla="*/ 869282 w 1396104"/>
                <a:gd name="connsiteY115" fmla="*/ 64877 h 1783874"/>
                <a:gd name="connsiteX116" fmla="*/ 854384 w 1396104"/>
                <a:gd name="connsiteY116" fmla="*/ 65418 h 1783874"/>
                <a:gd name="connsiteX117" fmla="*/ 849915 w 1396104"/>
                <a:gd name="connsiteY117" fmla="*/ 37791 h 1783874"/>
                <a:gd name="connsiteX118" fmla="*/ 826757 w 1396104"/>
                <a:gd name="connsiteY118" fmla="*/ 30816 h 1783874"/>
                <a:gd name="connsiteX119" fmla="*/ 812537 w 1396104"/>
                <a:gd name="connsiteY119" fmla="*/ 47000 h 1783874"/>
                <a:gd name="connsiteX120" fmla="*/ 800280 w 1396104"/>
                <a:gd name="connsiteY120" fmla="*/ 48490 h 1783874"/>
                <a:gd name="connsiteX121" fmla="*/ 793238 w 1396104"/>
                <a:gd name="connsiteY121" fmla="*/ 57496 h 1783874"/>
                <a:gd name="connsiteX122" fmla="*/ 780711 w 1396104"/>
                <a:gd name="connsiteY122" fmla="*/ 69549 h 1783874"/>
                <a:gd name="connsiteX123" fmla="*/ 791952 w 1396104"/>
                <a:gd name="connsiteY123" fmla="*/ 79029 h 1783874"/>
                <a:gd name="connsiteX124" fmla="*/ 787347 w 1396104"/>
                <a:gd name="connsiteY124" fmla="*/ 89796 h 1783874"/>
                <a:gd name="connsiteX125" fmla="*/ 774955 w 1396104"/>
                <a:gd name="connsiteY125" fmla="*/ 107401 h 1783874"/>
                <a:gd name="connsiteX126" fmla="*/ 768726 w 1396104"/>
                <a:gd name="connsiteY126" fmla="*/ 119319 h 1783874"/>
                <a:gd name="connsiteX127" fmla="*/ 755386 w 1396104"/>
                <a:gd name="connsiteY127" fmla="*/ 109162 h 1783874"/>
                <a:gd name="connsiteX128" fmla="*/ 732837 w 1396104"/>
                <a:gd name="connsiteY128" fmla="*/ 110516 h 1783874"/>
                <a:gd name="connsiteX129" fmla="*/ 726945 w 1396104"/>
                <a:gd name="connsiteY129" fmla="*/ 109162 h 1783874"/>
                <a:gd name="connsiteX130" fmla="*/ 727081 w 1396104"/>
                <a:gd name="connsiteY130" fmla="*/ 110787 h 1783874"/>
                <a:gd name="connsiteX131" fmla="*/ 732972 w 1396104"/>
                <a:gd name="connsiteY131" fmla="*/ 147217 h 1783874"/>
                <a:gd name="connsiteX132" fmla="*/ 736629 w 1396104"/>
                <a:gd name="connsiteY132" fmla="*/ 182497 h 1783874"/>
                <a:gd name="connsiteX133" fmla="*/ 736764 w 1396104"/>
                <a:gd name="connsiteY133" fmla="*/ 213645 h 1783874"/>
                <a:gd name="connsiteX134" fmla="*/ 716788 w 1396104"/>
                <a:gd name="connsiteY134" fmla="*/ 237007 h 1783874"/>
                <a:gd name="connsiteX135" fmla="*/ 696542 w 1396104"/>
                <a:gd name="connsiteY135" fmla="*/ 224886 h 1783874"/>
                <a:gd name="connsiteX136" fmla="*/ 696271 w 1396104"/>
                <a:gd name="connsiteY136" fmla="*/ 197936 h 1783874"/>
                <a:gd name="connsiteX137" fmla="*/ 700876 w 1396104"/>
                <a:gd name="connsiteY137" fmla="*/ 155343 h 1783874"/>
                <a:gd name="connsiteX138" fmla="*/ 673248 w 1396104"/>
                <a:gd name="connsiteY138" fmla="*/ 129747 h 1783874"/>
                <a:gd name="connsiteX139" fmla="*/ 657132 w 1396104"/>
                <a:gd name="connsiteY139" fmla="*/ 117491 h 1783874"/>
                <a:gd name="connsiteX140" fmla="*/ 648397 w 1396104"/>
                <a:gd name="connsiteY140" fmla="*/ 130289 h 1783874"/>
                <a:gd name="connsiteX141" fmla="*/ 644943 w 1396104"/>
                <a:gd name="connsiteY141" fmla="*/ 162724 h 1783874"/>
                <a:gd name="connsiteX142" fmla="*/ 641558 w 1396104"/>
                <a:gd name="connsiteY142" fmla="*/ 204843 h 1783874"/>
                <a:gd name="connsiteX143" fmla="*/ 615962 w 1396104"/>
                <a:gd name="connsiteY143" fmla="*/ 190013 h 1783874"/>
                <a:gd name="connsiteX144" fmla="*/ 604856 w 1396104"/>
                <a:gd name="connsiteY144" fmla="*/ 202743 h 1783874"/>
                <a:gd name="connsiteX145" fmla="*/ 595241 w 1396104"/>
                <a:gd name="connsiteY145" fmla="*/ 192518 h 1783874"/>
                <a:gd name="connsiteX146" fmla="*/ 580818 w 1396104"/>
                <a:gd name="connsiteY146" fmla="*/ 173694 h 1783874"/>
                <a:gd name="connsiteX147" fmla="*/ 580750 w 1396104"/>
                <a:gd name="connsiteY147" fmla="*/ 173423 h 1783874"/>
                <a:gd name="connsiteX148" fmla="*/ 570796 w 1396104"/>
                <a:gd name="connsiteY148" fmla="*/ 177960 h 1783874"/>
                <a:gd name="connsiteX149" fmla="*/ 567681 w 1396104"/>
                <a:gd name="connsiteY149" fmla="*/ 166177 h 1783874"/>
                <a:gd name="connsiteX150" fmla="*/ 582714 w 1396104"/>
                <a:gd name="connsiteY150" fmla="*/ 142342 h 1783874"/>
                <a:gd name="connsiteX151" fmla="*/ 574588 w 1396104"/>
                <a:gd name="connsiteY151" fmla="*/ 106927 h 1783874"/>
                <a:gd name="connsiteX152" fmla="*/ 549195 w 1396104"/>
                <a:gd name="connsiteY152" fmla="*/ 108756 h 1783874"/>
                <a:gd name="connsiteX153" fmla="*/ 523531 w 1396104"/>
                <a:gd name="connsiteY153" fmla="*/ 118845 h 1783874"/>
                <a:gd name="connsiteX154" fmla="*/ 527459 w 1396104"/>
                <a:gd name="connsiteY154" fmla="*/ 144644 h 1783874"/>
                <a:gd name="connsiteX155" fmla="*/ 515609 w 1396104"/>
                <a:gd name="connsiteY155" fmla="*/ 127174 h 1783874"/>
                <a:gd name="connsiteX156" fmla="*/ 486018 w 1396104"/>
                <a:gd name="connsiteY156" fmla="*/ 112344 h 1783874"/>
                <a:gd name="connsiteX157" fmla="*/ 459676 w 1396104"/>
                <a:gd name="connsiteY157" fmla="*/ 122705 h 1783874"/>
                <a:gd name="connsiteX158" fmla="*/ 437195 w 1396104"/>
                <a:gd name="connsiteY158" fmla="*/ 132456 h 1783874"/>
                <a:gd name="connsiteX159" fmla="*/ 409568 w 1396104"/>
                <a:gd name="connsiteY159" fmla="*/ 141800 h 1783874"/>
                <a:gd name="connsiteX160" fmla="*/ 383768 w 1396104"/>
                <a:gd name="connsiteY160" fmla="*/ 155953 h 1783874"/>
                <a:gd name="connsiteX161" fmla="*/ 394264 w 1396104"/>
                <a:gd name="connsiteY161" fmla="*/ 187237 h 1783874"/>
                <a:gd name="connsiteX162" fmla="*/ 371851 w 1396104"/>
                <a:gd name="connsiteY162" fmla="*/ 197936 h 1783874"/>
                <a:gd name="connsiteX163" fmla="*/ 365756 w 1396104"/>
                <a:gd name="connsiteY163" fmla="*/ 225834 h 1783874"/>
                <a:gd name="connsiteX164" fmla="*/ 336165 w 1396104"/>
                <a:gd name="connsiteY164" fmla="*/ 203691 h 1783874"/>
                <a:gd name="connsiteX165" fmla="*/ 287275 w 1396104"/>
                <a:gd name="connsiteY165" fmla="*/ 220010 h 1783874"/>
                <a:gd name="connsiteX166" fmla="*/ 268247 w 1396104"/>
                <a:gd name="connsiteY166" fmla="*/ 253529 h 1783874"/>
                <a:gd name="connsiteX167" fmla="*/ 236015 w 1396104"/>
                <a:gd name="connsiteY167" fmla="*/ 267004 h 1783874"/>
                <a:gd name="connsiteX168" fmla="*/ 209336 w 1396104"/>
                <a:gd name="connsiteY168" fmla="*/ 307633 h 1783874"/>
                <a:gd name="connsiteX169" fmla="*/ 237708 w 1396104"/>
                <a:gd name="connsiteY169" fmla="*/ 314066 h 1783874"/>
                <a:gd name="connsiteX170" fmla="*/ 262627 w 1396104"/>
                <a:gd name="connsiteY170" fmla="*/ 312305 h 1783874"/>
                <a:gd name="connsiteX171" fmla="*/ 263643 w 1396104"/>
                <a:gd name="connsiteY171" fmla="*/ 336547 h 1783874"/>
                <a:gd name="connsiteX172" fmla="*/ 244480 w 1396104"/>
                <a:gd name="connsiteY172" fmla="*/ 341490 h 1783874"/>
                <a:gd name="connsiteX173" fmla="*/ 242516 w 1396104"/>
                <a:gd name="connsiteY173" fmla="*/ 359231 h 1783874"/>
                <a:gd name="connsiteX174" fmla="*/ 219358 w 1396104"/>
                <a:gd name="connsiteY174" fmla="*/ 367425 h 1783874"/>
                <a:gd name="connsiteX175" fmla="*/ 205950 w 1396104"/>
                <a:gd name="connsiteY175" fmla="*/ 394240 h 1783874"/>
                <a:gd name="connsiteX176" fmla="*/ 185162 w 1396104"/>
                <a:gd name="connsiteY176" fmla="*/ 390313 h 1783874"/>
                <a:gd name="connsiteX177" fmla="*/ 141012 w 1396104"/>
                <a:gd name="connsiteY177" fmla="*/ 385505 h 1783874"/>
                <a:gd name="connsiteX178" fmla="*/ 79391 w 1396104"/>
                <a:gd name="connsiteY178" fmla="*/ 414080 h 1783874"/>
                <a:gd name="connsiteX179" fmla="*/ 39846 w 1396104"/>
                <a:gd name="connsiteY179" fmla="*/ 414961 h 1783874"/>
                <a:gd name="connsiteX180" fmla="*/ 13438 w 1396104"/>
                <a:gd name="connsiteY180" fmla="*/ 418279 h 1783874"/>
                <a:gd name="connsiteX181" fmla="*/ 7072 w 1396104"/>
                <a:gd name="connsiteY181" fmla="*/ 438187 h 1783874"/>
                <a:gd name="connsiteX182" fmla="*/ 3822 w 1396104"/>
                <a:gd name="connsiteY182" fmla="*/ 456808 h 1783874"/>
                <a:gd name="connsiteX183" fmla="*/ 25897 w 1396104"/>
                <a:gd name="connsiteY183" fmla="*/ 478883 h 1783874"/>
                <a:gd name="connsiteX184" fmla="*/ 28064 w 1396104"/>
                <a:gd name="connsiteY184" fmla="*/ 504411 h 1783874"/>
                <a:gd name="connsiteX185" fmla="*/ 52238 w 1396104"/>
                <a:gd name="connsiteY185" fmla="*/ 514772 h 1783874"/>
                <a:gd name="connsiteX186" fmla="*/ 40388 w 1396104"/>
                <a:gd name="connsiteY186" fmla="*/ 538065 h 1783874"/>
                <a:gd name="connsiteX187" fmla="*/ 16417 w 1396104"/>
                <a:gd name="connsiteY187" fmla="*/ 541993 h 1783874"/>
                <a:gd name="connsiteX188" fmla="*/ 9036 w 1396104"/>
                <a:gd name="connsiteY188" fmla="*/ 581064 h 1783874"/>
                <a:gd name="connsiteX189" fmla="*/ 11000 w 1396104"/>
                <a:gd name="connsiteY189" fmla="*/ 609030 h 1783874"/>
                <a:gd name="connsiteX190" fmla="*/ 20209 w 1396104"/>
                <a:gd name="connsiteY190" fmla="*/ 622573 h 1783874"/>
                <a:gd name="connsiteX191" fmla="*/ 5989 w 1396104"/>
                <a:gd name="connsiteY191" fmla="*/ 633611 h 1783874"/>
                <a:gd name="connsiteX192" fmla="*/ 28199 w 1396104"/>
                <a:gd name="connsiteY192" fmla="*/ 662660 h 1783874"/>
                <a:gd name="connsiteX193" fmla="*/ 50274 w 1396104"/>
                <a:gd name="connsiteY193" fmla="*/ 675661 h 1783874"/>
                <a:gd name="connsiteX194" fmla="*/ 64698 w 1396104"/>
                <a:gd name="connsiteY194" fmla="*/ 694554 h 1783874"/>
                <a:gd name="connsiteX195" fmla="*/ 70792 w 1396104"/>
                <a:gd name="connsiteY195" fmla="*/ 668416 h 1783874"/>
                <a:gd name="connsiteX196" fmla="*/ 76006 w 1396104"/>
                <a:gd name="connsiteY196" fmla="*/ 655821 h 1783874"/>
                <a:gd name="connsiteX197" fmla="*/ 88533 w 1396104"/>
                <a:gd name="connsiteY197" fmla="*/ 676135 h 1783874"/>
                <a:gd name="connsiteX198" fmla="*/ 89278 w 1396104"/>
                <a:gd name="connsiteY198" fmla="*/ 675458 h 1783874"/>
                <a:gd name="connsiteX199" fmla="*/ 98826 w 1396104"/>
                <a:gd name="connsiteY199" fmla="*/ 684397 h 1783874"/>
                <a:gd name="connsiteX200" fmla="*/ 115009 w 1396104"/>
                <a:gd name="connsiteY200" fmla="*/ 669296 h 1783874"/>
                <a:gd name="connsiteX201" fmla="*/ 120291 w 1396104"/>
                <a:gd name="connsiteY201" fmla="*/ 659004 h 1783874"/>
                <a:gd name="connsiteX202" fmla="*/ 121307 w 1396104"/>
                <a:gd name="connsiteY202" fmla="*/ 679386 h 1783874"/>
                <a:gd name="connsiteX203" fmla="*/ 145142 w 1396104"/>
                <a:gd name="connsiteY203" fmla="*/ 684193 h 1783874"/>
                <a:gd name="connsiteX204" fmla="*/ 141689 w 1396104"/>
                <a:gd name="connsiteY204" fmla="*/ 659274 h 1783874"/>
                <a:gd name="connsiteX205" fmla="*/ 155232 w 1396104"/>
                <a:gd name="connsiteY205" fmla="*/ 670244 h 1783874"/>
                <a:gd name="connsiteX206" fmla="*/ 185500 w 1396104"/>
                <a:gd name="connsiteY206" fmla="*/ 676474 h 1783874"/>
                <a:gd name="connsiteX207" fmla="*/ 216649 w 1396104"/>
                <a:gd name="connsiteY207" fmla="*/ 696247 h 1783874"/>
                <a:gd name="connsiteX208" fmla="*/ 226061 w 1396104"/>
                <a:gd name="connsiteY208" fmla="*/ 714665 h 1783874"/>
                <a:gd name="connsiteX209" fmla="*/ 251522 w 1396104"/>
                <a:gd name="connsiteY209" fmla="*/ 731594 h 1783874"/>
                <a:gd name="connsiteX210" fmla="*/ 244818 w 1396104"/>
                <a:gd name="connsiteY210" fmla="*/ 754887 h 1783874"/>
                <a:gd name="connsiteX211" fmla="*/ 240959 w 1396104"/>
                <a:gd name="connsiteY211" fmla="*/ 773035 h 1783874"/>
                <a:gd name="connsiteX212" fmla="*/ 240688 w 1396104"/>
                <a:gd name="connsiteY212" fmla="*/ 799917 h 1783874"/>
                <a:gd name="connsiteX213" fmla="*/ 260663 w 1396104"/>
                <a:gd name="connsiteY213" fmla="*/ 808720 h 1783874"/>
                <a:gd name="connsiteX214" fmla="*/ 258090 w 1396104"/>
                <a:gd name="connsiteY214" fmla="*/ 832691 h 1783874"/>
                <a:gd name="connsiteX215" fmla="*/ 264117 w 1396104"/>
                <a:gd name="connsiteY215" fmla="*/ 853547 h 1783874"/>
                <a:gd name="connsiteX216" fmla="*/ 250235 w 1396104"/>
                <a:gd name="connsiteY216" fmla="*/ 860725 h 1783874"/>
                <a:gd name="connsiteX217" fmla="*/ 269805 w 1396104"/>
                <a:gd name="connsiteY217" fmla="*/ 863908 h 1783874"/>
                <a:gd name="connsiteX218" fmla="*/ 269670 w 1396104"/>
                <a:gd name="connsiteY218" fmla="*/ 876435 h 1783874"/>
                <a:gd name="connsiteX219" fmla="*/ 257481 w 1396104"/>
                <a:gd name="connsiteY219" fmla="*/ 887743 h 1783874"/>
                <a:gd name="connsiteX220" fmla="*/ 260325 w 1396104"/>
                <a:gd name="connsiteY220" fmla="*/ 913746 h 1783874"/>
                <a:gd name="connsiteX221" fmla="*/ 259512 w 1396104"/>
                <a:gd name="connsiteY221" fmla="*/ 935143 h 1783874"/>
                <a:gd name="connsiteX222" fmla="*/ 249423 w 1396104"/>
                <a:gd name="connsiteY222" fmla="*/ 948348 h 1783874"/>
                <a:gd name="connsiteX223" fmla="*/ 273462 w 1396104"/>
                <a:gd name="connsiteY223" fmla="*/ 954442 h 1783874"/>
                <a:gd name="connsiteX224" fmla="*/ 273055 w 1396104"/>
                <a:gd name="connsiteY224" fmla="*/ 980444 h 1783874"/>
                <a:gd name="connsiteX225" fmla="*/ 255179 w 1396104"/>
                <a:gd name="connsiteY225" fmla="*/ 1008546 h 1783874"/>
                <a:gd name="connsiteX226" fmla="*/ 238521 w 1396104"/>
                <a:gd name="connsiteY226" fmla="*/ 1021005 h 1783874"/>
                <a:gd name="connsiteX227" fmla="*/ 229109 w 1396104"/>
                <a:gd name="connsiteY227" fmla="*/ 1032788 h 1783874"/>
                <a:gd name="connsiteX228" fmla="*/ 243938 w 1396104"/>
                <a:gd name="connsiteY228" fmla="*/ 1042335 h 1783874"/>
                <a:gd name="connsiteX229" fmla="*/ 229515 w 1396104"/>
                <a:gd name="connsiteY229" fmla="*/ 1041117 h 1783874"/>
                <a:gd name="connsiteX230" fmla="*/ 225249 w 1396104"/>
                <a:gd name="connsiteY230" fmla="*/ 1052967 h 1783874"/>
                <a:gd name="connsiteX231" fmla="*/ 225113 w 1396104"/>
                <a:gd name="connsiteY231" fmla="*/ 1079443 h 1783874"/>
                <a:gd name="connsiteX232" fmla="*/ 246714 w 1396104"/>
                <a:gd name="connsiteY232" fmla="*/ 1075448 h 1783874"/>
                <a:gd name="connsiteX233" fmla="*/ 268044 w 1396104"/>
                <a:gd name="connsiteY233" fmla="*/ 1068338 h 1783874"/>
                <a:gd name="connsiteX234" fmla="*/ 285921 w 1396104"/>
                <a:gd name="connsiteY234" fmla="*/ 1075989 h 1783874"/>
                <a:gd name="connsiteX235" fmla="*/ 300547 w 1396104"/>
                <a:gd name="connsiteY235" fmla="*/ 1112217 h 1783874"/>
                <a:gd name="connsiteX236" fmla="*/ 296688 w 1396104"/>
                <a:gd name="connsiteY236" fmla="*/ 1128197 h 1783874"/>
                <a:gd name="connsiteX237" fmla="*/ 282671 w 1396104"/>
                <a:gd name="connsiteY237" fmla="*/ 1130906 h 1783874"/>
                <a:gd name="connsiteX238" fmla="*/ 252538 w 1396104"/>
                <a:gd name="connsiteY238" fmla="*/ 1114113 h 1783874"/>
                <a:gd name="connsiteX239" fmla="*/ 220847 w 1396104"/>
                <a:gd name="connsiteY239" fmla="*/ 1123186 h 1783874"/>
                <a:gd name="connsiteX240" fmla="*/ 226671 w 1396104"/>
                <a:gd name="connsiteY240" fmla="*/ 1142214 h 1783874"/>
                <a:gd name="connsiteX241" fmla="*/ 226874 w 1396104"/>
                <a:gd name="connsiteY241" fmla="*/ 1148850 h 1783874"/>
                <a:gd name="connsiteX242" fmla="*/ 204799 w 1396104"/>
                <a:gd name="connsiteY242" fmla="*/ 1157111 h 1783874"/>
                <a:gd name="connsiteX243" fmla="*/ 211232 w 1396104"/>
                <a:gd name="connsiteY243" fmla="*/ 1175394 h 1783874"/>
                <a:gd name="connsiteX244" fmla="*/ 202361 w 1396104"/>
                <a:gd name="connsiteY244" fmla="*/ 1189750 h 1783874"/>
                <a:gd name="connsiteX245" fmla="*/ 215092 w 1396104"/>
                <a:gd name="connsiteY245" fmla="*/ 1209184 h 1783874"/>
                <a:gd name="connsiteX246" fmla="*/ 253689 w 1396104"/>
                <a:gd name="connsiteY246" fmla="*/ 1224487 h 1783874"/>
                <a:gd name="connsiteX247" fmla="*/ 275831 w 1396104"/>
                <a:gd name="connsiteY247" fmla="*/ 1218055 h 1783874"/>
                <a:gd name="connsiteX248" fmla="*/ 285312 w 1396104"/>
                <a:gd name="connsiteY248" fmla="*/ 1213585 h 1783874"/>
                <a:gd name="connsiteX249" fmla="*/ 308199 w 1396104"/>
                <a:gd name="connsiteY249" fmla="*/ 1205663 h 1783874"/>
                <a:gd name="connsiteX250" fmla="*/ 303323 w 1396104"/>
                <a:gd name="connsiteY250" fmla="*/ 1227941 h 1783874"/>
                <a:gd name="connsiteX251" fmla="*/ 280301 w 1396104"/>
                <a:gd name="connsiteY251" fmla="*/ 1262475 h 1783874"/>
                <a:gd name="connsiteX252" fmla="*/ 261002 w 1396104"/>
                <a:gd name="connsiteY252" fmla="*/ 1269856 h 1783874"/>
                <a:gd name="connsiteX253" fmla="*/ 232968 w 1396104"/>
                <a:gd name="connsiteY253" fmla="*/ 1275476 h 1783874"/>
                <a:gd name="connsiteX254" fmla="*/ 231478 w 1396104"/>
                <a:gd name="connsiteY254" fmla="*/ 1290306 h 1783874"/>
                <a:gd name="connsiteX255" fmla="*/ 224030 w 1396104"/>
                <a:gd name="connsiteY255" fmla="*/ 1298906 h 1783874"/>
                <a:gd name="connsiteX256" fmla="*/ 224639 w 1396104"/>
                <a:gd name="connsiteY256" fmla="*/ 1300328 h 1783874"/>
                <a:gd name="connsiteX257" fmla="*/ 218951 w 1396104"/>
                <a:gd name="connsiteY257" fmla="*/ 1308250 h 1783874"/>
                <a:gd name="connsiteX258" fmla="*/ 209065 w 1396104"/>
                <a:gd name="connsiteY258" fmla="*/ 1325924 h 1783874"/>
                <a:gd name="connsiteX259" fmla="*/ 190241 w 1396104"/>
                <a:gd name="connsiteY259" fmla="*/ 1330934 h 1783874"/>
                <a:gd name="connsiteX260" fmla="*/ 201752 w 1396104"/>
                <a:gd name="connsiteY260" fmla="*/ 1352197 h 1783874"/>
                <a:gd name="connsiteX261" fmla="*/ 188683 w 1396104"/>
                <a:gd name="connsiteY261" fmla="*/ 1353280 h 1783874"/>
                <a:gd name="connsiteX262" fmla="*/ 192272 w 1396104"/>
                <a:gd name="connsiteY262" fmla="*/ 1366214 h 1783874"/>
                <a:gd name="connsiteX263" fmla="*/ 194845 w 1396104"/>
                <a:gd name="connsiteY263" fmla="*/ 1393096 h 1783874"/>
                <a:gd name="connsiteX264" fmla="*/ 173379 w 1396104"/>
                <a:gd name="connsiteY264" fmla="*/ 1411176 h 1783874"/>
                <a:gd name="connsiteX265" fmla="*/ 191459 w 1396104"/>
                <a:gd name="connsiteY265" fmla="*/ 1419505 h 1783874"/>
                <a:gd name="connsiteX266" fmla="*/ 191730 w 1396104"/>
                <a:gd name="connsiteY266" fmla="*/ 1428646 h 1783874"/>
                <a:gd name="connsiteX267" fmla="*/ 188548 w 1396104"/>
                <a:gd name="connsiteY267" fmla="*/ 1451670 h 1783874"/>
                <a:gd name="connsiteX268" fmla="*/ 194033 w 1396104"/>
                <a:gd name="connsiteY268" fmla="*/ 1476588 h 1783874"/>
                <a:gd name="connsiteX269" fmla="*/ 200262 w 1396104"/>
                <a:gd name="connsiteY269" fmla="*/ 1502049 h 1783874"/>
                <a:gd name="connsiteX270" fmla="*/ 204799 w 1396104"/>
                <a:gd name="connsiteY270" fmla="*/ 1536719 h 1783874"/>
                <a:gd name="connsiteX271" fmla="*/ 198772 w 1396104"/>
                <a:gd name="connsiteY271" fmla="*/ 1561502 h 1783874"/>
                <a:gd name="connsiteX272" fmla="*/ 204393 w 1396104"/>
                <a:gd name="connsiteY272" fmla="*/ 1586083 h 1783874"/>
                <a:gd name="connsiteX273" fmla="*/ 223488 w 1396104"/>
                <a:gd name="connsiteY273" fmla="*/ 1611611 h 1783874"/>
                <a:gd name="connsiteX274" fmla="*/ 236083 w 1396104"/>
                <a:gd name="connsiteY274" fmla="*/ 1629217 h 1783874"/>
                <a:gd name="connsiteX275" fmla="*/ 230056 w 1396104"/>
                <a:gd name="connsiteY275" fmla="*/ 1656709 h 1783874"/>
                <a:gd name="connsiteX276" fmla="*/ 248136 w 1396104"/>
                <a:gd name="connsiteY276" fmla="*/ 1673773 h 1783874"/>
                <a:gd name="connsiteX277" fmla="*/ 242245 w 1396104"/>
                <a:gd name="connsiteY277" fmla="*/ 1691447 h 1783874"/>
                <a:gd name="connsiteX278" fmla="*/ 244277 w 1396104"/>
                <a:gd name="connsiteY278" fmla="*/ 1705531 h 1783874"/>
                <a:gd name="connsiteX279" fmla="*/ 258768 w 1396104"/>
                <a:gd name="connsiteY279" fmla="*/ 1717110 h 1783874"/>
                <a:gd name="connsiteX280" fmla="*/ 269466 w 1396104"/>
                <a:gd name="connsiteY280" fmla="*/ 1728080 h 1783874"/>
                <a:gd name="connsiteX281" fmla="*/ 294995 w 1396104"/>
                <a:gd name="connsiteY281" fmla="*/ 1737154 h 1783874"/>
                <a:gd name="connsiteX282" fmla="*/ 310840 w 1396104"/>
                <a:gd name="connsiteY282" fmla="*/ 1742232 h 1783874"/>
                <a:gd name="connsiteX283" fmla="*/ 326821 w 1396104"/>
                <a:gd name="connsiteY283" fmla="*/ 1753405 h 1783874"/>
                <a:gd name="connsiteX284" fmla="*/ 330680 w 1396104"/>
                <a:gd name="connsiteY284" fmla="*/ 1764984 h 1783874"/>
                <a:gd name="connsiteX285" fmla="*/ 342598 w 1396104"/>
                <a:gd name="connsiteY285" fmla="*/ 1767558 h 1783874"/>
                <a:gd name="connsiteX286" fmla="*/ 347948 w 1396104"/>
                <a:gd name="connsiteY286" fmla="*/ 1782590 h 1783874"/>
                <a:gd name="connsiteX287" fmla="*/ 359933 w 1396104"/>
                <a:gd name="connsiteY287" fmla="*/ 1779475 h 1783874"/>
                <a:gd name="connsiteX288" fmla="*/ 379976 w 1396104"/>
                <a:gd name="connsiteY288" fmla="*/ 1774261 h 1783874"/>
                <a:gd name="connsiteX289" fmla="*/ 388102 w 1396104"/>
                <a:gd name="connsiteY289" fmla="*/ 1778324 h 1783874"/>
                <a:gd name="connsiteX290" fmla="*/ 398395 w 1396104"/>
                <a:gd name="connsiteY290" fmla="*/ 1766136 h 1783874"/>
                <a:gd name="connsiteX291" fmla="*/ 415459 w 1396104"/>
                <a:gd name="connsiteY291" fmla="*/ 1743451 h 1783874"/>
                <a:gd name="connsiteX292" fmla="*/ 436315 w 1396104"/>
                <a:gd name="connsiteY292" fmla="*/ 1733836 h 1783874"/>
                <a:gd name="connsiteX293" fmla="*/ 411802 w 1396104"/>
                <a:gd name="connsiteY293" fmla="*/ 1716907 h 1783874"/>
                <a:gd name="connsiteX294" fmla="*/ 434419 w 1396104"/>
                <a:gd name="connsiteY294" fmla="*/ 1712303 h 1783874"/>
                <a:gd name="connsiteX295" fmla="*/ 448775 w 1396104"/>
                <a:gd name="connsiteY295" fmla="*/ 1692733 h 1783874"/>
                <a:gd name="connsiteX296" fmla="*/ 442883 w 1396104"/>
                <a:gd name="connsiteY296" fmla="*/ 1667950 h 1783874"/>
                <a:gd name="connsiteX297" fmla="*/ 459067 w 1396104"/>
                <a:gd name="connsiteY297" fmla="*/ 1637275 h 1783874"/>
                <a:gd name="connsiteX298" fmla="*/ 467667 w 1396104"/>
                <a:gd name="connsiteY298" fmla="*/ 1620617 h 1783874"/>
                <a:gd name="connsiteX299" fmla="*/ 509040 w 1396104"/>
                <a:gd name="connsiteY299" fmla="*/ 1605991 h 1783874"/>
                <a:gd name="connsiteX300" fmla="*/ 512561 w 1396104"/>
                <a:gd name="connsiteY300" fmla="*/ 1572337 h 1783874"/>
                <a:gd name="connsiteX301" fmla="*/ 502743 w 1396104"/>
                <a:gd name="connsiteY301" fmla="*/ 1562857 h 1783874"/>
                <a:gd name="connsiteX302" fmla="*/ 503420 w 1396104"/>
                <a:gd name="connsiteY302" fmla="*/ 1548840 h 1783874"/>
                <a:gd name="connsiteX303" fmla="*/ 512426 w 1396104"/>
                <a:gd name="connsiteY303" fmla="*/ 1526900 h 1783874"/>
                <a:gd name="connsiteX304" fmla="*/ 525834 w 1396104"/>
                <a:gd name="connsiteY304" fmla="*/ 1514170 h 1783874"/>
                <a:gd name="connsiteX305" fmla="*/ 543846 w 1396104"/>
                <a:gd name="connsiteY305" fmla="*/ 1492704 h 1783874"/>
                <a:gd name="connsiteX306" fmla="*/ 559217 w 1396104"/>
                <a:gd name="connsiteY306" fmla="*/ 1486949 h 1783874"/>
                <a:gd name="connsiteX307" fmla="*/ 582511 w 1396104"/>
                <a:gd name="connsiteY307" fmla="*/ 1489251 h 1783874"/>
                <a:gd name="connsiteX308" fmla="*/ 603231 w 1396104"/>
                <a:gd name="connsiteY308" fmla="*/ 1477401 h 1783874"/>
                <a:gd name="connsiteX309" fmla="*/ 631062 w 1396104"/>
                <a:gd name="connsiteY309" fmla="*/ 1483157 h 1783874"/>
                <a:gd name="connsiteX310" fmla="*/ 660924 w 1396104"/>
                <a:gd name="connsiteY310" fmla="*/ 1460675 h 1783874"/>
                <a:gd name="connsiteX311" fmla="*/ 683811 w 1396104"/>
                <a:gd name="connsiteY311" fmla="*/ 1448284 h 1783874"/>
                <a:gd name="connsiteX312" fmla="*/ 695865 w 1396104"/>
                <a:gd name="connsiteY312" fmla="*/ 1440090 h 1783874"/>
                <a:gd name="connsiteX313" fmla="*/ 718414 w 1396104"/>
                <a:gd name="connsiteY313" fmla="*/ 1430339 h 1783874"/>
                <a:gd name="connsiteX314" fmla="*/ 721258 w 1396104"/>
                <a:gd name="connsiteY314" fmla="*/ 1409619 h 1783874"/>
                <a:gd name="connsiteX315" fmla="*/ 741369 w 1396104"/>
                <a:gd name="connsiteY315" fmla="*/ 1404269 h 1783874"/>
                <a:gd name="connsiteX316" fmla="*/ 760261 w 1396104"/>
                <a:gd name="connsiteY316" fmla="*/ 1373121 h 1783874"/>
                <a:gd name="connsiteX317" fmla="*/ 779492 w 1396104"/>
                <a:gd name="connsiteY317" fmla="*/ 1372579 h 1783874"/>
                <a:gd name="connsiteX318" fmla="*/ 792900 w 1396104"/>
                <a:gd name="connsiteY318" fmla="*/ 1362083 h 1783874"/>
                <a:gd name="connsiteX319" fmla="*/ 828856 w 1396104"/>
                <a:gd name="connsiteY319" fmla="*/ 1341159 h 1783874"/>
                <a:gd name="connsiteX320" fmla="*/ 848561 w 1396104"/>
                <a:gd name="connsiteY320" fmla="*/ 1347660 h 1783874"/>
                <a:gd name="connsiteX321" fmla="*/ 868333 w 1396104"/>
                <a:gd name="connsiteY321" fmla="*/ 1347796 h 1783874"/>
                <a:gd name="connsiteX322" fmla="*/ 882486 w 1396104"/>
                <a:gd name="connsiteY322" fmla="*/ 1334523 h 1783874"/>
                <a:gd name="connsiteX323" fmla="*/ 925823 w 1396104"/>
                <a:gd name="connsiteY323" fmla="*/ 1331544 h 1783874"/>
                <a:gd name="connsiteX324" fmla="*/ 960561 w 1396104"/>
                <a:gd name="connsiteY324" fmla="*/ 1311297 h 1783874"/>
                <a:gd name="connsiteX325" fmla="*/ 981281 w 1396104"/>
                <a:gd name="connsiteY325" fmla="*/ 1286446 h 1783874"/>
                <a:gd name="connsiteX326" fmla="*/ 1011685 w 1396104"/>
                <a:gd name="connsiteY326" fmla="*/ 1278049 h 1783874"/>
                <a:gd name="connsiteX327" fmla="*/ 751391 w 1396104"/>
                <a:gd name="connsiteY327" fmla="*/ 241205 h 1783874"/>
                <a:gd name="connsiteX328" fmla="*/ 743333 w 1396104"/>
                <a:gd name="connsiteY328" fmla="*/ 236871 h 1783874"/>
                <a:gd name="connsiteX329" fmla="*/ 743062 w 1396104"/>
                <a:gd name="connsiteY329" fmla="*/ 222110 h 1783874"/>
                <a:gd name="connsiteX330" fmla="*/ 754573 w 1396104"/>
                <a:gd name="connsiteY330" fmla="*/ 229423 h 1783874"/>
                <a:gd name="connsiteX331" fmla="*/ 751391 w 1396104"/>
                <a:gd name="connsiteY331" fmla="*/ 241205 h 178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</a:cxnLst>
              <a:rect l="l" t="t" r="r" b="b"/>
              <a:pathLst>
                <a:path w="1396104" h="1783874">
                  <a:moveTo>
                    <a:pt x="1011685" y="1278049"/>
                  </a:moveTo>
                  <a:cubicBezTo>
                    <a:pt x="1016831" y="1271820"/>
                    <a:pt x="1023129" y="1270940"/>
                    <a:pt x="1026515" y="1269517"/>
                  </a:cubicBezTo>
                  <a:cubicBezTo>
                    <a:pt x="1029968" y="1268095"/>
                    <a:pt x="1026853" y="1255297"/>
                    <a:pt x="1031458" y="1250490"/>
                  </a:cubicBezTo>
                  <a:cubicBezTo>
                    <a:pt x="1035995" y="1245682"/>
                    <a:pt x="1048928" y="1254282"/>
                    <a:pt x="1052585" y="1252047"/>
                  </a:cubicBezTo>
                  <a:cubicBezTo>
                    <a:pt x="1056309" y="1249813"/>
                    <a:pt x="1058002" y="1240739"/>
                    <a:pt x="1060237" y="1237353"/>
                  </a:cubicBezTo>
                  <a:cubicBezTo>
                    <a:pt x="1062539" y="1233967"/>
                    <a:pt x="1064503" y="1230514"/>
                    <a:pt x="1071342" y="1226045"/>
                  </a:cubicBezTo>
                  <a:cubicBezTo>
                    <a:pt x="1078181" y="1221508"/>
                    <a:pt x="1082040" y="1192052"/>
                    <a:pt x="1079738" y="1183046"/>
                  </a:cubicBezTo>
                  <a:cubicBezTo>
                    <a:pt x="1077436" y="1173972"/>
                    <a:pt x="1070868" y="1169842"/>
                    <a:pt x="1072019" y="1164154"/>
                  </a:cubicBezTo>
                  <a:cubicBezTo>
                    <a:pt x="1073170" y="1158533"/>
                    <a:pt x="1076623" y="1159685"/>
                    <a:pt x="1073915" y="1155419"/>
                  </a:cubicBezTo>
                  <a:cubicBezTo>
                    <a:pt x="1071206" y="1151153"/>
                    <a:pt x="1081634" y="1144787"/>
                    <a:pt x="1081634" y="1138828"/>
                  </a:cubicBezTo>
                  <a:cubicBezTo>
                    <a:pt x="1081634" y="1132870"/>
                    <a:pt x="1078046" y="1135104"/>
                    <a:pt x="1070326" y="1129213"/>
                  </a:cubicBezTo>
                  <a:cubicBezTo>
                    <a:pt x="1062606" y="1123322"/>
                    <a:pt x="1061929" y="1102940"/>
                    <a:pt x="1059424" y="1100164"/>
                  </a:cubicBezTo>
                  <a:cubicBezTo>
                    <a:pt x="1056851" y="1097319"/>
                    <a:pt x="1058002" y="1088178"/>
                    <a:pt x="1063690" y="1088720"/>
                  </a:cubicBezTo>
                  <a:cubicBezTo>
                    <a:pt x="1069378" y="1089261"/>
                    <a:pt x="1083395" y="1095220"/>
                    <a:pt x="1083937" y="1086959"/>
                  </a:cubicBezTo>
                  <a:cubicBezTo>
                    <a:pt x="1084478" y="1078766"/>
                    <a:pt x="1077436" y="1076938"/>
                    <a:pt x="1074321" y="1071859"/>
                  </a:cubicBezTo>
                  <a:cubicBezTo>
                    <a:pt x="1071206" y="1066780"/>
                    <a:pt x="1074660" y="1062108"/>
                    <a:pt x="1080077" y="1060754"/>
                  </a:cubicBezTo>
                  <a:cubicBezTo>
                    <a:pt x="1085494" y="1059332"/>
                    <a:pt x="1098901" y="1056962"/>
                    <a:pt x="1084343" y="1046466"/>
                  </a:cubicBezTo>
                  <a:cubicBezTo>
                    <a:pt x="1069784" y="1036038"/>
                    <a:pt x="1070597" y="1013760"/>
                    <a:pt x="1084546" y="1009832"/>
                  </a:cubicBezTo>
                  <a:cubicBezTo>
                    <a:pt x="1098495" y="1005905"/>
                    <a:pt x="1095922" y="1012135"/>
                    <a:pt x="1107569" y="1012406"/>
                  </a:cubicBezTo>
                  <a:cubicBezTo>
                    <a:pt x="1119283" y="1012676"/>
                    <a:pt x="1133097" y="1007462"/>
                    <a:pt x="1134519" y="1002384"/>
                  </a:cubicBezTo>
                  <a:cubicBezTo>
                    <a:pt x="1135941" y="997305"/>
                    <a:pt x="1122737" y="985658"/>
                    <a:pt x="1128493" y="980851"/>
                  </a:cubicBezTo>
                  <a:cubicBezTo>
                    <a:pt x="1134181" y="976043"/>
                    <a:pt x="1139598" y="958302"/>
                    <a:pt x="1133639" y="957421"/>
                  </a:cubicBezTo>
                  <a:cubicBezTo>
                    <a:pt x="1127680" y="956541"/>
                    <a:pt x="1127139" y="968865"/>
                    <a:pt x="1119148" y="965412"/>
                  </a:cubicBezTo>
                  <a:cubicBezTo>
                    <a:pt x="1111158" y="962026"/>
                    <a:pt x="1105741" y="960401"/>
                    <a:pt x="1111767" y="959859"/>
                  </a:cubicBezTo>
                  <a:cubicBezTo>
                    <a:pt x="1117726" y="959317"/>
                    <a:pt x="1119555" y="956067"/>
                    <a:pt x="1125242" y="951530"/>
                  </a:cubicBezTo>
                  <a:cubicBezTo>
                    <a:pt x="1130931" y="946993"/>
                    <a:pt x="1134451" y="948551"/>
                    <a:pt x="1140681" y="951395"/>
                  </a:cubicBezTo>
                  <a:cubicBezTo>
                    <a:pt x="1146979" y="954239"/>
                    <a:pt x="1164856" y="960672"/>
                    <a:pt x="1171153" y="948212"/>
                  </a:cubicBezTo>
                  <a:cubicBezTo>
                    <a:pt x="1177450" y="935753"/>
                    <a:pt x="1166887" y="922751"/>
                    <a:pt x="1165736" y="919907"/>
                  </a:cubicBezTo>
                  <a:cubicBezTo>
                    <a:pt x="1164584" y="917064"/>
                    <a:pt x="1162418" y="920382"/>
                    <a:pt x="1157272" y="922684"/>
                  </a:cubicBezTo>
                  <a:cubicBezTo>
                    <a:pt x="1152125" y="924918"/>
                    <a:pt x="1141697" y="912594"/>
                    <a:pt x="1145692" y="905281"/>
                  </a:cubicBezTo>
                  <a:cubicBezTo>
                    <a:pt x="1149687" y="897900"/>
                    <a:pt x="1156730" y="895259"/>
                    <a:pt x="1156188" y="889639"/>
                  </a:cubicBezTo>
                  <a:cubicBezTo>
                    <a:pt x="1155646" y="884019"/>
                    <a:pt x="1147588" y="881513"/>
                    <a:pt x="1153886" y="883206"/>
                  </a:cubicBezTo>
                  <a:cubicBezTo>
                    <a:pt x="1160183" y="884899"/>
                    <a:pt x="1162282" y="886253"/>
                    <a:pt x="1162892" y="870408"/>
                  </a:cubicBezTo>
                  <a:cubicBezTo>
                    <a:pt x="1163501" y="854563"/>
                    <a:pt x="1172507" y="839869"/>
                    <a:pt x="1169731" y="830795"/>
                  </a:cubicBezTo>
                  <a:cubicBezTo>
                    <a:pt x="1167361" y="823279"/>
                    <a:pt x="1165668" y="814070"/>
                    <a:pt x="1162553" y="809194"/>
                  </a:cubicBezTo>
                  <a:cubicBezTo>
                    <a:pt x="1163501" y="809262"/>
                    <a:pt x="1164584" y="809262"/>
                    <a:pt x="1165871" y="809127"/>
                  </a:cubicBezTo>
                  <a:cubicBezTo>
                    <a:pt x="1177857" y="807975"/>
                    <a:pt x="1163907" y="792469"/>
                    <a:pt x="1157068" y="792469"/>
                  </a:cubicBezTo>
                  <a:cubicBezTo>
                    <a:pt x="1150229" y="792469"/>
                    <a:pt x="1147047" y="784749"/>
                    <a:pt x="1135671" y="779671"/>
                  </a:cubicBezTo>
                  <a:cubicBezTo>
                    <a:pt x="1124294" y="774592"/>
                    <a:pt x="1119351" y="781364"/>
                    <a:pt x="1118809" y="771139"/>
                  </a:cubicBezTo>
                  <a:cubicBezTo>
                    <a:pt x="1118268" y="760982"/>
                    <a:pt x="1115830" y="756513"/>
                    <a:pt x="1124972" y="758205"/>
                  </a:cubicBezTo>
                  <a:cubicBezTo>
                    <a:pt x="1134113" y="759898"/>
                    <a:pt x="1144676" y="752179"/>
                    <a:pt x="1149214" y="746017"/>
                  </a:cubicBezTo>
                  <a:cubicBezTo>
                    <a:pt x="1153750" y="739787"/>
                    <a:pt x="1150026" y="725499"/>
                    <a:pt x="1159167" y="728343"/>
                  </a:cubicBezTo>
                  <a:cubicBezTo>
                    <a:pt x="1168309" y="731187"/>
                    <a:pt x="1166819" y="736401"/>
                    <a:pt x="1169663" y="742631"/>
                  </a:cubicBezTo>
                  <a:cubicBezTo>
                    <a:pt x="1172507" y="748861"/>
                    <a:pt x="1177924" y="746897"/>
                    <a:pt x="1184764" y="749673"/>
                  </a:cubicBezTo>
                  <a:cubicBezTo>
                    <a:pt x="1191602" y="752517"/>
                    <a:pt x="1199932" y="752856"/>
                    <a:pt x="1202166" y="755090"/>
                  </a:cubicBezTo>
                  <a:cubicBezTo>
                    <a:pt x="1204468" y="757325"/>
                    <a:pt x="1203724" y="759763"/>
                    <a:pt x="1205958" y="750147"/>
                  </a:cubicBezTo>
                  <a:cubicBezTo>
                    <a:pt x="1208260" y="740532"/>
                    <a:pt x="1213881" y="733151"/>
                    <a:pt x="1213881" y="724145"/>
                  </a:cubicBezTo>
                  <a:cubicBezTo>
                    <a:pt x="1213881" y="715071"/>
                    <a:pt x="1210157" y="709248"/>
                    <a:pt x="1202776" y="701325"/>
                  </a:cubicBezTo>
                  <a:cubicBezTo>
                    <a:pt x="1195394" y="693403"/>
                    <a:pt x="1194108" y="694012"/>
                    <a:pt x="1189571" y="683855"/>
                  </a:cubicBezTo>
                  <a:cubicBezTo>
                    <a:pt x="1185034" y="673698"/>
                    <a:pt x="1184290" y="653654"/>
                    <a:pt x="1177450" y="650268"/>
                  </a:cubicBezTo>
                  <a:cubicBezTo>
                    <a:pt x="1170611" y="646883"/>
                    <a:pt x="1156120" y="641533"/>
                    <a:pt x="1158964" y="632460"/>
                  </a:cubicBezTo>
                  <a:cubicBezTo>
                    <a:pt x="1161808" y="623386"/>
                    <a:pt x="1168851" y="632256"/>
                    <a:pt x="1172846" y="639028"/>
                  </a:cubicBezTo>
                  <a:cubicBezTo>
                    <a:pt x="1176841" y="645799"/>
                    <a:pt x="1189639" y="644310"/>
                    <a:pt x="1196478" y="623386"/>
                  </a:cubicBezTo>
                  <a:cubicBezTo>
                    <a:pt x="1203317" y="602462"/>
                    <a:pt x="1199796" y="580387"/>
                    <a:pt x="1207786" y="567928"/>
                  </a:cubicBezTo>
                  <a:cubicBezTo>
                    <a:pt x="1215777" y="555468"/>
                    <a:pt x="1217605" y="548426"/>
                    <a:pt x="1219840" y="533190"/>
                  </a:cubicBezTo>
                  <a:cubicBezTo>
                    <a:pt x="1222142" y="517954"/>
                    <a:pt x="1227153" y="501161"/>
                    <a:pt x="1237378" y="488702"/>
                  </a:cubicBezTo>
                  <a:cubicBezTo>
                    <a:pt x="1247670" y="476242"/>
                    <a:pt x="1263448" y="465272"/>
                    <a:pt x="1264599" y="459652"/>
                  </a:cubicBezTo>
                  <a:cubicBezTo>
                    <a:pt x="1265750" y="453964"/>
                    <a:pt x="1249092" y="447667"/>
                    <a:pt x="1257624" y="442588"/>
                  </a:cubicBezTo>
                  <a:cubicBezTo>
                    <a:pt x="1266156" y="437510"/>
                    <a:pt x="1275569" y="441505"/>
                    <a:pt x="1282408" y="439202"/>
                  </a:cubicBezTo>
                  <a:cubicBezTo>
                    <a:pt x="1289247" y="436900"/>
                    <a:pt x="1279902" y="416924"/>
                    <a:pt x="1287893" y="415773"/>
                  </a:cubicBezTo>
                  <a:cubicBezTo>
                    <a:pt x="1290804" y="415367"/>
                    <a:pt x="1292565" y="416450"/>
                    <a:pt x="1293513" y="417601"/>
                  </a:cubicBezTo>
                  <a:cubicBezTo>
                    <a:pt x="1291753" y="410559"/>
                    <a:pt x="1281189" y="410424"/>
                    <a:pt x="1283153" y="403111"/>
                  </a:cubicBezTo>
                  <a:cubicBezTo>
                    <a:pt x="1285116" y="395730"/>
                    <a:pt x="1300962" y="387333"/>
                    <a:pt x="1308343" y="387604"/>
                  </a:cubicBezTo>
                  <a:cubicBezTo>
                    <a:pt x="1315723" y="387875"/>
                    <a:pt x="1325610" y="396610"/>
                    <a:pt x="1330147" y="395188"/>
                  </a:cubicBezTo>
                  <a:cubicBezTo>
                    <a:pt x="1334683" y="393766"/>
                    <a:pt x="1343351" y="381171"/>
                    <a:pt x="1338205" y="369592"/>
                  </a:cubicBezTo>
                  <a:cubicBezTo>
                    <a:pt x="1333058" y="358013"/>
                    <a:pt x="1344299" y="348939"/>
                    <a:pt x="1354321" y="358283"/>
                  </a:cubicBezTo>
                  <a:cubicBezTo>
                    <a:pt x="1364275" y="367628"/>
                    <a:pt x="1365900" y="350835"/>
                    <a:pt x="1375922" y="347178"/>
                  </a:cubicBezTo>
                  <a:cubicBezTo>
                    <a:pt x="1385875" y="343522"/>
                    <a:pt x="1398335" y="335667"/>
                    <a:pt x="1395762" y="322666"/>
                  </a:cubicBezTo>
                  <a:cubicBezTo>
                    <a:pt x="1393189" y="309665"/>
                    <a:pt x="1380188" y="274318"/>
                    <a:pt x="1361431" y="269239"/>
                  </a:cubicBezTo>
                  <a:cubicBezTo>
                    <a:pt x="1342606" y="264160"/>
                    <a:pt x="1336782" y="273776"/>
                    <a:pt x="1320531" y="275807"/>
                  </a:cubicBezTo>
                  <a:cubicBezTo>
                    <a:pt x="1304280" y="277771"/>
                    <a:pt x="1296628" y="279396"/>
                    <a:pt x="1289247" y="279396"/>
                  </a:cubicBezTo>
                  <a:cubicBezTo>
                    <a:pt x="1281866" y="279396"/>
                    <a:pt x="1270626" y="266801"/>
                    <a:pt x="1268052" y="272151"/>
                  </a:cubicBezTo>
                  <a:cubicBezTo>
                    <a:pt x="1265479" y="277500"/>
                    <a:pt x="1263786" y="286303"/>
                    <a:pt x="1261552" y="290027"/>
                  </a:cubicBezTo>
                  <a:cubicBezTo>
                    <a:pt x="1259250" y="293684"/>
                    <a:pt x="1263109" y="315420"/>
                    <a:pt x="1254306" y="312576"/>
                  </a:cubicBezTo>
                  <a:cubicBezTo>
                    <a:pt x="1247332" y="310342"/>
                    <a:pt x="1236023" y="304112"/>
                    <a:pt x="1231148" y="299101"/>
                  </a:cubicBezTo>
                  <a:cubicBezTo>
                    <a:pt x="1227762" y="302284"/>
                    <a:pt x="1222616" y="305331"/>
                    <a:pt x="1214355" y="309055"/>
                  </a:cubicBezTo>
                  <a:cubicBezTo>
                    <a:pt x="1199254" y="315827"/>
                    <a:pt x="1168038" y="342574"/>
                    <a:pt x="1159506" y="335802"/>
                  </a:cubicBezTo>
                  <a:cubicBezTo>
                    <a:pt x="1150974" y="329031"/>
                    <a:pt x="1141562" y="333161"/>
                    <a:pt x="1156662" y="326390"/>
                  </a:cubicBezTo>
                  <a:cubicBezTo>
                    <a:pt x="1171762" y="319619"/>
                    <a:pt x="1177044" y="314811"/>
                    <a:pt x="1184493" y="302690"/>
                  </a:cubicBezTo>
                  <a:cubicBezTo>
                    <a:pt x="1191874" y="290501"/>
                    <a:pt x="1192009" y="280141"/>
                    <a:pt x="1196275" y="273911"/>
                  </a:cubicBezTo>
                  <a:cubicBezTo>
                    <a:pt x="1200541" y="267682"/>
                    <a:pt x="1208193" y="267952"/>
                    <a:pt x="1207109" y="258879"/>
                  </a:cubicBezTo>
                  <a:cubicBezTo>
                    <a:pt x="1205958" y="249805"/>
                    <a:pt x="1197291" y="244929"/>
                    <a:pt x="1190181" y="243507"/>
                  </a:cubicBezTo>
                  <a:cubicBezTo>
                    <a:pt x="1183071" y="242085"/>
                    <a:pt x="1168918" y="231793"/>
                    <a:pt x="1163772" y="238903"/>
                  </a:cubicBezTo>
                  <a:cubicBezTo>
                    <a:pt x="1158626" y="245945"/>
                    <a:pt x="1173997" y="267140"/>
                    <a:pt x="1169731" y="272557"/>
                  </a:cubicBezTo>
                  <a:cubicBezTo>
                    <a:pt x="1165465" y="277906"/>
                    <a:pt x="1169189" y="280006"/>
                    <a:pt x="1149755" y="280276"/>
                  </a:cubicBezTo>
                  <a:cubicBezTo>
                    <a:pt x="1130389" y="280547"/>
                    <a:pt x="1115965" y="268968"/>
                    <a:pt x="1102897" y="268088"/>
                  </a:cubicBezTo>
                  <a:cubicBezTo>
                    <a:pt x="1089760" y="267208"/>
                    <a:pt x="1085426" y="260775"/>
                    <a:pt x="1101407" y="256509"/>
                  </a:cubicBezTo>
                  <a:cubicBezTo>
                    <a:pt x="1117388" y="252243"/>
                    <a:pt x="1125581" y="256712"/>
                    <a:pt x="1128696" y="253055"/>
                  </a:cubicBezTo>
                  <a:cubicBezTo>
                    <a:pt x="1131811" y="249399"/>
                    <a:pt x="1136280" y="238293"/>
                    <a:pt x="1130863" y="232876"/>
                  </a:cubicBezTo>
                  <a:cubicBezTo>
                    <a:pt x="1125446" y="227527"/>
                    <a:pt x="1116033" y="211682"/>
                    <a:pt x="1120570" y="209718"/>
                  </a:cubicBezTo>
                  <a:cubicBezTo>
                    <a:pt x="1125107" y="207754"/>
                    <a:pt x="1153953" y="223870"/>
                    <a:pt x="1170747" y="222448"/>
                  </a:cubicBezTo>
                  <a:cubicBezTo>
                    <a:pt x="1187540" y="221026"/>
                    <a:pt x="1212188" y="211682"/>
                    <a:pt x="1222413" y="205994"/>
                  </a:cubicBezTo>
                  <a:cubicBezTo>
                    <a:pt x="1232705" y="200373"/>
                    <a:pt x="1261349" y="183648"/>
                    <a:pt x="1242388" y="166313"/>
                  </a:cubicBezTo>
                  <a:cubicBezTo>
                    <a:pt x="1223361" y="148978"/>
                    <a:pt x="1206906" y="135706"/>
                    <a:pt x="1193973" y="131982"/>
                  </a:cubicBezTo>
                  <a:cubicBezTo>
                    <a:pt x="1181039" y="128190"/>
                    <a:pt x="1171491" y="127987"/>
                    <a:pt x="1162418" y="130966"/>
                  </a:cubicBezTo>
                  <a:cubicBezTo>
                    <a:pt x="1153276" y="134013"/>
                    <a:pt x="1148198" y="123721"/>
                    <a:pt x="1154224" y="115392"/>
                  </a:cubicBezTo>
                  <a:cubicBezTo>
                    <a:pt x="1160318" y="107130"/>
                    <a:pt x="1161741" y="97650"/>
                    <a:pt x="1154157" y="92369"/>
                  </a:cubicBezTo>
                  <a:cubicBezTo>
                    <a:pt x="1146573" y="87087"/>
                    <a:pt x="1144812" y="80383"/>
                    <a:pt x="1142577" y="71310"/>
                  </a:cubicBezTo>
                  <a:cubicBezTo>
                    <a:pt x="1140275" y="62236"/>
                    <a:pt x="1127206" y="64877"/>
                    <a:pt x="1120367" y="60340"/>
                  </a:cubicBezTo>
                  <a:cubicBezTo>
                    <a:pt x="1113528" y="55803"/>
                    <a:pt x="1107433" y="48964"/>
                    <a:pt x="1098360" y="45172"/>
                  </a:cubicBezTo>
                  <a:cubicBezTo>
                    <a:pt x="1089218" y="41380"/>
                    <a:pt x="1067956" y="32103"/>
                    <a:pt x="1059559" y="28311"/>
                  </a:cubicBezTo>
                  <a:cubicBezTo>
                    <a:pt x="1051230" y="24519"/>
                    <a:pt x="1046355" y="23909"/>
                    <a:pt x="1038703" y="21675"/>
                  </a:cubicBezTo>
                  <a:cubicBezTo>
                    <a:pt x="1031119" y="19440"/>
                    <a:pt x="1017035" y="22352"/>
                    <a:pt x="1008638" y="20862"/>
                  </a:cubicBezTo>
                  <a:cubicBezTo>
                    <a:pt x="1000309" y="19372"/>
                    <a:pt x="984532" y="9825"/>
                    <a:pt x="975390" y="9825"/>
                  </a:cubicBezTo>
                  <a:cubicBezTo>
                    <a:pt x="966249" y="9825"/>
                    <a:pt x="956836" y="2105"/>
                    <a:pt x="954602" y="5085"/>
                  </a:cubicBezTo>
                  <a:cubicBezTo>
                    <a:pt x="952300" y="8132"/>
                    <a:pt x="958800" y="20185"/>
                    <a:pt x="953857" y="19440"/>
                  </a:cubicBezTo>
                  <a:cubicBezTo>
                    <a:pt x="948914" y="18695"/>
                    <a:pt x="939095" y="22826"/>
                    <a:pt x="936048" y="18695"/>
                  </a:cubicBezTo>
                  <a:cubicBezTo>
                    <a:pt x="933001" y="14565"/>
                    <a:pt x="931579" y="-2635"/>
                    <a:pt x="927787" y="345"/>
                  </a:cubicBezTo>
                  <a:cubicBezTo>
                    <a:pt x="923995" y="3392"/>
                    <a:pt x="926974" y="21404"/>
                    <a:pt x="923589" y="21810"/>
                  </a:cubicBezTo>
                  <a:cubicBezTo>
                    <a:pt x="920135" y="22217"/>
                    <a:pt x="916952" y="13684"/>
                    <a:pt x="919932" y="20794"/>
                  </a:cubicBezTo>
                  <a:cubicBezTo>
                    <a:pt x="922979" y="27972"/>
                    <a:pt x="923656" y="34676"/>
                    <a:pt x="920271" y="38807"/>
                  </a:cubicBezTo>
                  <a:cubicBezTo>
                    <a:pt x="917765" y="41854"/>
                    <a:pt x="910723" y="48151"/>
                    <a:pt x="907473" y="52079"/>
                  </a:cubicBezTo>
                  <a:cubicBezTo>
                    <a:pt x="899482" y="48016"/>
                    <a:pt x="884585" y="37791"/>
                    <a:pt x="881538" y="41109"/>
                  </a:cubicBezTo>
                  <a:cubicBezTo>
                    <a:pt x="878084" y="44901"/>
                    <a:pt x="889257" y="57699"/>
                    <a:pt x="892305" y="62574"/>
                  </a:cubicBezTo>
                  <a:cubicBezTo>
                    <a:pt x="895351" y="67450"/>
                    <a:pt x="893862" y="71377"/>
                    <a:pt x="888174" y="68736"/>
                  </a:cubicBezTo>
                  <a:cubicBezTo>
                    <a:pt x="882486" y="66095"/>
                    <a:pt x="874225" y="69346"/>
                    <a:pt x="869282" y="64877"/>
                  </a:cubicBezTo>
                  <a:cubicBezTo>
                    <a:pt x="864338" y="60340"/>
                    <a:pt x="861223" y="66502"/>
                    <a:pt x="854384" y="65418"/>
                  </a:cubicBezTo>
                  <a:cubicBezTo>
                    <a:pt x="847545" y="64267"/>
                    <a:pt x="854114" y="43073"/>
                    <a:pt x="849915" y="37791"/>
                  </a:cubicBezTo>
                  <a:cubicBezTo>
                    <a:pt x="845717" y="32509"/>
                    <a:pt x="837049" y="28514"/>
                    <a:pt x="826757" y="30816"/>
                  </a:cubicBezTo>
                  <a:cubicBezTo>
                    <a:pt x="816464" y="33051"/>
                    <a:pt x="816329" y="43614"/>
                    <a:pt x="812537" y="47000"/>
                  </a:cubicBezTo>
                  <a:cubicBezTo>
                    <a:pt x="808745" y="50386"/>
                    <a:pt x="807120" y="48490"/>
                    <a:pt x="800280" y="48490"/>
                  </a:cubicBezTo>
                  <a:cubicBezTo>
                    <a:pt x="793441" y="48490"/>
                    <a:pt x="796692" y="52959"/>
                    <a:pt x="793238" y="57496"/>
                  </a:cubicBezTo>
                  <a:cubicBezTo>
                    <a:pt x="789785" y="62033"/>
                    <a:pt x="777664" y="65012"/>
                    <a:pt x="780711" y="69549"/>
                  </a:cubicBezTo>
                  <a:cubicBezTo>
                    <a:pt x="783758" y="74086"/>
                    <a:pt x="795405" y="73341"/>
                    <a:pt x="791952" y="79029"/>
                  </a:cubicBezTo>
                  <a:cubicBezTo>
                    <a:pt x="788498" y="84649"/>
                    <a:pt x="784706" y="85665"/>
                    <a:pt x="787347" y="89796"/>
                  </a:cubicBezTo>
                  <a:cubicBezTo>
                    <a:pt x="789988" y="93926"/>
                    <a:pt x="780846" y="106250"/>
                    <a:pt x="774955" y="107401"/>
                  </a:cubicBezTo>
                  <a:cubicBezTo>
                    <a:pt x="769064" y="108552"/>
                    <a:pt x="772179" y="116340"/>
                    <a:pt x="768726" y="119319"/>
                  </a:cubicBezTo>
                  <a:cubicBezTo>
                    <a:pt x="765272" y="122366"/>
                    <a:pt x="761142" y="117423"/>
                    <a:pt x="755386" y="109162"/>
                  </a:cubicBezTo>
                  <a:cubicBezTo>
                    <a:pt x="749698" y="100901"/>
                    <a:pt x="743874" y="109771"/>
                    <a:pt x="732837" y="110516"/>
                  </a:cubicBezTo>
                  <a:cubicBezTo>
                    <a:pt x="729790" y="110719"/>
                    <a:pt x="728029" y="110042"/>
                    <a:pt x="726945" y="109162"/>
                  </a:cubicBezTo>
                  <a:cubicBezTo>
                    <a:pt x="727013" y="109636"/>
                    <a:pt x="727013" y="110178"/>
                    <a:pt x="727081" y="110787"/>
                  </a:cubicBezTo>
                  <a:cubicBezTo>
                    <a:pt x="727487" y="121351"/>
                    <a:pt x="728435" y="131034"/>
                    <a:pt x="732972" y="147217"/>
                  </a:cubicBezTo>
                  <a:cubicBezTo>
                    <a:pt x="737509" y="163401"/>
                    <a:pt x="731686" y="169292"/>
                    <a:pt x="736629" y="182497"/>
                  </a:cubicBezTo>
                  <a:cubicBezTo>
                    <a:pt x="740488" y="192857"/>
                    <a:pt x="736290" y="205994"/>
                    <a:pt x="736764" y="213645"/>
                  </a:cubicBezTo>
                  <a:cubicBezTo>
                    <a:pt x="726201" y="212833"/>
                    <a:pt x="722341" y="239241"/>
                    <a:pt x="716788" y="237007"/>
                  </a:cubicBezTo>
                  <a:cubicBezTo>
                    <a:pt x="711101" y="234772"/>
                    <a:pt x="699521" y="235856"/>
                    <a:pt x="696542" y="224886"/>
                  </a:cubicBezTo>
                  <a:cubicBezTo>
                    <a:pt x="693494" y="213984"/>
                    <a:pt x="695865" y="205046"/>
                    <a:pt x="696271" y="197936"/>
                  </a:cubicBezTo>
                  <a:cubicBezTo>
                    <a:pt x="696677" y="190758"/>
                    <a:pt x="706225" y="163672"/>
                    <a:pt x="700876" y="155343"/>
                  </a:cubicBezTo>
                  <a:cubicBezTo>
                    <a:pt x="695526" y="147082"/>
                    <a:pt x="680426" y="135367"/>
                    <a:pt x="673248" y="129747"/>
                  </a:cubicBezTo>
                  <a:cubicBezTo>
                    <a:pt x="666002" y="124127"/>
                    <a:pt x="663971" y="119048"/>
                    <a:pt x="657132" y="117491"/>
                  </a:cubicBezTo>
                  <a:cubicBezTo>
                    <a:pt x="650293" y="116001"/>
                    <a:pt x="648397" y="116746"/>
                    <a:pt x="648397" y="130289"/>
                  </a:cubicBezTo>
                  <a:cubicBezTo>
                    <a:pt x="648397" y="143832"/>
                    <a:pt x="644943" y="151754"/>
                    <a:pt x="644943" y="162724"/>
                  </a:cubicBezTo>
                  <a:cubicBezTo>
                    <a:pt x="644943" y="173626"/>
                    <a:pt x="647584" y="202269"/>
                    <a:pt x="641558" y="204843"/>
                  </a:cubicBezTo>
                  <a:cubicBezTo>
                    <a:pt x="635464" y="207483"/>
                    <a:pt x="622056" y="191164"/>
                    <a:pt x="615962" y="190013"/>
                  </a:cubicBezTo>
                  <a:cubicBezTo>
                    <a:pt x="609867" y="188862"/>
                    <a:pt x="610544" y="203082"/>
                    <a:pt x="604856" y="202743"/>
                  </a:cubicBezTo>
                  <a:cubicBezTo>
                    <a:pt x="599168" y="202337"/>
                    <a:pt x="594496" y="199358"/>
                    <a:pt x="595241" y="192518"/>
                  </a:cubicBezTo>
                  <a:cubicBezTo>
                    <a:pt x="595986" y="185747"/>
                    <a:pt x="582375" y="177824"/>
                    <a:pt x="580818" y="173694"/>
                  </a:cubicBezTo>
                  <a:cubicBezTo>
                    <a:pt x="580818" y="173626"/>
                    <a:pt x="580750" y="173491"/>
                    <a:pt x="580750" y="173423"/>
                  </a:cubicBezTo>
                  <a:cubicBezTo>
                    <a:pt x="578515" y="178028"/>
                    <a:pt x="574791" y="179924"/>
                    <a:pt x="570796" y="177960"/>
                  </a:cubicBezTo>
                  <a:cubicBezTo>
                    <a:pt x="565447" y="175319"/>
                    <a:pt x="563483" y="172949"/>
                    <a:pt x="567681" y="166177"/>
                  </a:cubicBezTo>
                  <a:cubicBezTo>
                    <a:pt x="571879" y="159406"/>
                    <a:pt x="580412" y="154801"/>
                    <a:pt x="582714" y="142342"/>
                  </a:cubicBezTo>
                  <a:cubicBezTo>
                    <a:pt x="585016" y="129883"/>
                    <a:pt x="585219" y="106927"/>
                    <a:pt x="574588" y="106927"/>
                  </a:cubicBezTo>
                  <a:cubicBezTo>
                    <a:pt x="563957" y="106927"/>
                    <a:pt x="559420" y="104625"/>
                    <a:pt x="549195" y="108756"/>
                  </a:cubicBezTo>
                  <a:cubicBezTo>
                    <a:pt x="538903" y="112886"/>
                    <a:pt x="525427" y="112480"/>
                    <a:pt x="523531" y="118845"/>
                  </a:cubicBezTo>
                  <a:cubicBezTo>
                    <a:pt x="521635" y="125278"/>
                    <a:pt x="530506" y="143561"/>
                    <a:pt x="527459" y="144644"/>
                  </a:cubicBezTo>
                  <a:cubicBezTo>
                    <a:pt x="524412" y="145795"/>
                    <a:pt x="522448" y="131711"/>
                    <a:pt x="515609" y="127174"/>
                  </a:cubicBezTo>
                  <a:cubicBezTo>
                    <a:pt x="508769" y="122637"/>
                    <a:pt x="497461" y="110042"/>
                    <a:pt x="486018" y="112344"/>
                  </a:cubicBezTo>
                  <a:cubicBezTo>
                    <a:pt x="474642" y="114579"/>
                    <a:pt x="468411" y="123788"/>
                    <a:pt x="459676" y="122705"/>
                  </a:cubicBezTo>
                  <a:cubicBezTo>
                    <a:pt x="450941" y="121554"/>
                    <a:pt x="448977" y="126429"/>
                    <a:pt x="437195" y="132456"/>
                  </a:cubicBezTo>
                  <a:cubicBezTo>
                    <a:pt x="425413" y="138482"/>
                    <a:pt x="416001" y="138008"/>
                    <a:pt x="409568" y="141800"/>
                  </a:cubicBezTo>
                  <a:cubicBezTo>
                    <a:pt x="403135" y="145592"/>
                    <a:pt x="385326" y="140852"/>
                    <a:pt x="383768" y="155953"/>
                  </a:cubicBezTo>
                  <a:cubicBezTo>
                    <a:pt x="382279" y="171053"/>
                    <a:pt x="398056" y="180059"/>
                    <a:pt x="394264" y="187237"/>
                  </a:cubicBezTo>
                  <a:cubicBezTo>
                    <a:pt x="390472" y="194414"/>
                    <a:pt x="374491" y="193060"/>
                    <a:pt x="371851" y="197936"/>
                  </a:cubicBezTo>
                  <a:cubicBezTo>
                    <a:pt x="369210" y="202811"/>
                    <a:pt x="376794" y="224683"/>
                    <a:pt x="365756" y="225834"/>
                  </a:cubicBezTo>
                  <a:cubicBezTo>
                    <a:pt x="354719" y="226985"/>
                    <a:pt x="353229" y="206332"/>
                    <a:pt x="336165" y="203691"/>
                  </a:cubicBezTo>
                  <a:cubicBezTo>
                    <a:pt x="319033" y="201051"/>
                    <a:pt x="297568" y="213239"/>
                    <a:pt x="287275" y="220010"/>
                  </a:cubicBezTo>
                  <a:cubicBezTo>
                    <a:pt x="276983" y="226782"/>
                    <a:pt x="287207" y="247096"/>
                    <a:pt x="268247" y="253529"/>
                  </a:cubicBezTo>
                  <a:cubicBezTo>
                    <a:pt x="249220" y="259962"/>
                    <a:pt x="240213" y="254545"/>
                    <a:pt x="236015" y="267004"/>
                  </a:cubicBezTo>
                  <a:cubicBezTo>
                    <a:pt x="231817" y="279464"/>
                    <a:pt x="197553" y="295174"/>
                    <a:pt x="209336" y="307633"/>
                  </a:cubicBezTo>
                  <a:cubicBezTo>
                    <a:pt x="221118" y="320093"/>
                    <a:pt x="230056" y="312915"/>
                    <a:pt x="237708" y="314066"/>
                  </a:cubicBezTo>
                  <a:cubicBezTo>
                    <a:pt x="245292" y="315217"/>
                    <a:pt x="256939" y="306076"/>
                    <a:pt x="262627" y="312305"/>
                  </a:cubicBezTo>
                  <a:cubicBezTo>
                    <a:pt x="268315" y="318603"/>
                    <a:pt x="269737" y="333094"/>
                    <a:pt x="263643" y="336547"/>
                  </a:cubicBezTo>
                  <a:cubicBezTo>
                    <a:pt x="257548" y="339933"/>
                    <a:pt x="249017" y="338105"/>
                    <a:pt x="244480" y="341490"/>
                  </a:cubicBezTo>
                  <a:cubicBezTo>
                    <a:pt x="239943" y="344876"/>
                    <a:pt x="243667" y="354288"/>
                    <a:pt x="242516" y="359231"/>
                  </a:cubicBezTo>
                  <a:cubicBezTo>
                    <a:pt x="241365" y="364107"/>
                    <a:pt x="224707" y="359909"/>
                    <a:pt x="219358" y="367425"/>
                  </a:cubicBezTo>
                  <a:cubicBezTo>
                    <a:pt x="214008" y="374941"/>
                    <a:pt x="211300" y="392682"/>
                    <a:pt x="205950" y="394240"/>
                  </a:cubicBezTo>
                  <a:cubicBezTo>
                    <a:pt x="200601" y="395730"/>
                    <a:pt x="195048" y="400876"/>
                    <a:pt x="185162" y="390313"/>
                  </a:cubicBezTo>
                  <a:cubicBezTo>
                    <a:pt x="175275" y="379749"/>
                    <a:pt x="154352" y="383270"/>
                    <a:pt x="141012" y="385505"/>
                  </a:cubicBezTo>
                  <a:cubicBezTo>
                    <a:pt x="127740" y="387739"/>
                    <a:pt x="99503" y="414080"/>
                    <a:pt x="79391" y="414080"/>
                  </a:cubicBezTo>
                  <a:cubicBezTo>
                    <a:pt x="59280" y="414080"/>
                    <a:pt x="45940" y="414961"/>
                    <a:pt x="39846" y="414961"/>
                  </a:cubicBezTo>
                  <a:cubicBezTo>
                    <a:pt x="33752" y="414961"/>
                    <a:pt x="19532" y="411439"/>
                    <a:pt x="13438" y="418279"/>
                  </a:cubicBezTo>
                  <a:cubicBezTo>
                    <a:pt x="7344" y="425050"/>
                    <a:pt x="11203" y="431754"/>
                    <a:pt x="7072" y="438187"/>
                  </a:cubicBezTo>
                  <a:cubicBezTo>
                    <a:pt x="2874" y="444619"/>
                    <a:pt x="-4574" y="444755"/>
                    <a:pt x="3822" y="456808"/>
                  </a:cubicBezTo>
                  <a:cubicBezTo>
                    <a:pt x="12151" y="468861"/>
                    <a:pt x="24746" y="471773"/>
                    <a:pt x="25897" y="478883"/>
                  </a:cubicBezTo>
                  <a:cubicBezTo>
                    <a:pt x="27048" y="486061"/>
                    <a:pt x="16688" y="499942"/>
                    <a:pt x="28064" y="504411"/>
                  </a:cubicBezTo>
                  <a:cubicBezTo>
                    <a:pt x="39440" y="508948"/>
                    <a:pt x="52238" y="508000"/>
                    <a:pt x="52238" y="514772"/>
                  </a:cubicBezTo>
                  <a:cubicBezTo>
                    <a:pt x="52238" y="521543"/>
                    <a:pt x="43029" y="531294"/>
                    <a:pt x="40388" y="538065"/>
                  </a:cubicBezTo>
                  <a:cubicBezTo>
                    <a:pt x="37747" y="544837"/>
                    <a:pt x="43029" y="538201"/>
                    <a:pt x="16417" y="541993"/>
                  </a:cubicBezTo>
                  <a:cubicBezTo>
                    <a:pt x="-10195" y="545785"/>
                    <a:pt x="2942" y="575038"/>
                    <a:pt x="9036" y="581064"/>
                  </a:cubicBezTo>
                  <a:cubicBezTo>
                    <a:pt x="15130" y="587091"/>
                    <a:pt x="1926" y="595081"/>
                    <a:pt x="11000" y="609030"/>
                  </a:cubicBezTo>
                  <a:cubicBezTo>
                    <a:pt x="20141" y="622980"/>
                    <a:pt x="26304" y="620677"/>
                    <a:pt x="20209" y="622573"/>
                  </a:cubicBezTo>
                  <a:cubicBezTo>
                    <a:pt x="14115" y="624469"/>
                    <a:pt x="2536" y="620813"/>
                    <a:pt x="5989" y="633611"/>
                  </a:cubicBezTo>
                  <a:cubicBezTo>
                    <a:pt x="9443" y="646409"/>
                    <a:pt x="22444" y="658123"/>
                    <a:pt x="28199" y="662660"/>
                  </a:cubicBezTo>
                  <a:cubicBezTo>
                    <a:pt x="33888" y="667197"/>
                    <a:pt x="43841" y="669635"/>
                    <a:pt x="50274" y="675661"/>
                  </a:cubicBezTo>
                  <a:cubicBezTo>
                    <a:pt x="56707" y="681688"/>
                    <a:pt x="58265" y="697939"/>
                    <a:pt x="64698" y="694554"/>
                  </a:cubicBezTo>
                  <a:cubicBezTo>
                    <a:pt x="71131" y="691168"/>
                    <a:pt x="70386" y="675932"/>
                    <a:pt x="70792" y="668416"/>
                  </a:cubicBezTo>
                  <a:cubicBezTo>
                    <a:pt x="71198" y="660900"/>
                    <a:pt x="71469" y="646002"/>
                    <a:pt x="76006" y="655821"/>
                  </a:cubicBezTo>
                  <a:cubicBezTo>
                    <a:pt x="80543" y="665640"/>
                    <a:pt x="80543" y="682907"/>
                    <a:pt x="88533" y="676135"/>
                  </a:cubicBezTo>
                  <a:cubicBezTo>
                    <a:pt x="88804" y="675932"/>
                    <a:pt x="89007" y="675661"/>
                    <a:pt x="89278" y="675458"/>
                  </a:cubicBezTo>
                  <a:cubicBezTo>
                    <a:pt x="88195" y="684735"/>
                    <a:pt x="96388" y="693267"/>
                    <a:pt x="98826" y="684397"/>
                  </a:cubicBezTo>
                  <a:cubicBezTo>
                    <a:pt x="101466" y="674578"/>
                    <a:pt x="112775" y="666317"/>
                    <a:pt x="115009" y="669296"/>
                  </a:cubicBezTo>
                  <a:cubicBezTo>
                    <a:pt x="117312" y="672343"/>
                    <a:pt x="114197" y="660087"/>
                    <a:pt x="120291" y="659004"/>
                  </a:cubicBezTo>
                  <a:cubicBezTo>
                    <a:pt x="126385" y="657852"/>
                    <a:pt x="121646" y="674510"/>
                    <a:pt x="121307" y="679386"/>
                  </a:cubicBezTo>
                  <a:cubicBezTo>
                    <a:pt x="120901" y="684261"/>
                    <a:pt x="141350" y="690220"/>
                    <a:pt x="145142" y="684193"/>
                  </a:cubicBezTo>
                  <a:cubicBezTo>
                    <a:pt x="148934" y="678167"/>
                    <a:pt x="139048" y="660764"/>
                    <a:pt x="141689" y="659274"/>
                  </a:cubicBezTo>
                  <a:cubicBezTo>
                    <a:pt x="144330" y="657785"/>
                    <a:pt x="151846" y="668281"/>
                    <a:pt x="155232" y="670244"/>
                  </a:cubicBezTo>
                  <a:cubicBezTo>
                    <a:pt x="167691" y="677625"/>
                    <a:pt x="170400" y="672817"/>
                    <a:pt x="185500" y="676474"/>
                  </a:cubicBezTo>
                  <a:cubicBezTo>
                    <a:pt x="200601" y="680131"/>
                    <a:pt x="211570" y="690626"/>
                    <a:pt x="216649" y="696247"/>
                  </a:cubicBezTo>
                  <a:cubicBezTo>
                    <a:pt x="221795" y="701867"/>
                    <a:pt x="218884" y="711008"/>
                    <a:pt x="226061" y="714665"/>
                  </a:cubicBezTo>
                  <a:cubicBezTo>
                    <a:pt x="233171" y="718322"/>
                    <a:pt x="251251" y="720285"/>
                    <a:pt x="251522" y="731594"/>
                  </a:cubicBezTo>
                  <a:cubicBezTo>
                    <a:pt x="251793" y="742902"/>
                    <a:pt x="249084" y="746965"/>
                    <a:pt x="244818" y="754887"/>
                  </a:cubicBezTo>
                  <a:cubicBezTo>
                    <a:pt x="240552" y="762810"/>
                    <a:pt x="240959" y="765925"/>
                    <a:pt x="240959" y="773035"/>
                  </a:cubicBezTo>
                  <a:cubicBezTo>
                    <a:pt x="240959" y="780077"/>
                    <a:pt x="238385" y="796532"/>
                    <a:pt x="240688" y="799917"/>
                  </a:cubicBezTo>
                  <a:cubicBezTo>
                    <a:pt x="242990" y="803303"/>
                    <a:pt x="259783" y="803574"/>
                    <a:pt x="260663" y="808720"/>
                  </a:cubicBezTo>
                  <a:cubicBezTo>
                    <a:pt x="261544" y="813799"/>
                    <a:pt x="255517" y="823347"/>
                    <a:pt x="258090" y="832691"/>
                  </a:cubicBezTo>
                  <a:cubicBezTo>
                    <a:pt x="260663" y="842036"/>
                    <a:pt x="271227" y="849620"/>
                    <a:pt x="264117" y="853547"/>
                  </a:cubicBezTo>
                  <a:cubicBezTo>
                    <a:pt x="257007" y="857475"/>
                    <a:pt x="247662" y="854766"/>
                    <a:pt x="250235" y="860725"/>
                  </a:cubicBezTo>
                  <a:cubicBezTo>
                    <a:pt x="252809" y="866684"/>
                    <a:pt x="268992" y="857949"/>
                    <a:pt x="269805" y="863908"/>
                  </a:cubicBezTo>
                  <a:cubicBezTo>
                    <a:pt x="270685" y="869866"/>
                    <a:pt x="268247" y="872507"/>
                    <a:pt x="269670" y="876435"/>
                  </a:cubicBezTo>
                  <a:cubicBezTo>
                    <a:pt x="271091" y="880362"/>
                    <a:pt x="258361" y="883545"/>
                    <a:pt x="257481" y="887743"/>
                  </a:cubicBezTo>
                  <a:cubicBezTo>
                    <a:pt x="256668" y="892009"/>
                    <a:pt x="256059" y="895056"/>
                    <a:pt x="260325" y="913746"/>
                  </a:cubicBezTo>
                  <a:cubicBezTo>
                    <a:pt x="264591" y="932435"/>
                    <a:pt x="264659" y="929455"/>
                    <a:pt x="259512" y="935143"/>
                  </a:cubicBezTo>
                  <a:cubicBezTo>
                    <a:pt x="254366" y="940764"/>
                    <a:pt x="248881" y="941576"/>
                    <a:pt x="249423" y="948348"/>
                  </a:cubicBezTo>
                  <a:cubicBezTo>
                    <a:pt x="249964" y="955119"/>
                    <a:pt x="270347" y="948483"/>
                    <a:pt x="273462" y="954442"/>
                  </a:cubicBezTo>
                  <a:cubicBezTo>
                    <a:pt x="276577" y="960401"/>
                    <a:pt x="274003" y="966563"/>
                    <a:pt x="273055" y="980444"/>
                  </a:cubicBezTo>
                  <a:cubicBezTo>
                    <a:pt x="272107" y="994326"/>
                    <a:pt x="261137" y="999269"/>
                    <a:pt x="255179" y="1008546"/>
                  </a:cubicBezTo>
                  <a:cubicBezTo>
                    <a:pt x="249220" y="1017890"/>
                    <a:pt x="243396" y="1017890"/>
                    <a:pt x="238521" y="1021005"/>
                  </a:cubicBezTo>
                  <a:cubicBezTo>
                    <a:pt x="233645" y="1024120"/>
                    <a:pt x="229109" y="1027980"/>
                    <a:pt x="229109" y="1032788"/>
                  </a:cubicBezTo>
                  <a:cubicBezTo>
                    <a:pt x="229109" y="1037595"/>
                    <a:pt x="244480" y="1039221"/>
                    <a:pt x="243938" y="1042335"/>
                  </a:cubicBezTo>
                  <a:cubicBezTo>
                    <a:pt x="243396" y="1045450"/>
                    <a:pt x="232901" y="1040304"/>
                    <a:pt x="229515" y="1041117"/>
                  </a:cubicBezTo>
                  <a:cubicBezTo>
                    <a:pt x="226061" y="1041997"/>
                    <a:pt x="225858" y="1044231"/>
                    <a:pt x="225249" y="1052967"/>
                  </a:cubicBezTo>
                  <a:cubicBezTo>
                    <a:pt x="224707" y="1061702"/>
                    <a:pt x="221118" y="1076396"/>
                    <a:pt x="225113" y="1079443"/>
                  </a:cubicBezTo>
                  <a:cubicBezTo>
                    <a:pt x="229109" y="1082558"/>
                    <a:pt x="236421" y="1077141"/>
                    <a:pt x="246714" y="1075448"/>
                  </a:cubicBezTo>
                  <a:cubicBezTo>
                    <a:pt x="257007" y="1073755"/>
                    <a:pt x="261747" y="1071182"/>
                    <a:pt x="268044" y="1068338"/>
                  </a:cubicBezTo>
                  <a:cubicBezTo>
                    <a:pt x="274342" y="1065494"/>
                    <a:pt x="283077" y="1069218"/>
                    <a:pt x="285921" y="1075989"/>
                  </a:cubicBezTo>
                  <a:cubicBezTo>
                    <a:pt x="288765" y="1082761"/>
                    <a:pt x="300886" y="1102601"/>
                    <a:pt x="300547" y="1112217"/>
                  </a:cubicBezTo>
                  <a:cubicBezTo>
                    <a:pt x="300277" y="1121832"/>
                    <a:pt x="299803" y="1125353"/>
                    <a:pt x="296688" y="1128197"/>
                  </a:cubicBezTo>
                  <a:cubicBezTo>
                    <a:pt x="293573" y="1131041"/>
                    <a:pt x="292963" y="1134292"/>
                    <a:pt x="282671" y="1130906"/>
                  </a:cubicBezTo>
                  <a:cubicBezTo>
                    <a:pt x="272378" y="1127520"/>
                    <a:pt x="268247" y="1114113"/>
                    <a:pt x="252538" y="1114113"/>
                  </a:cubicBezTo>
                  <a:cubicBezTo>
                    <a:pt x="236828" y="1114113"/>
                    <a:pt x="220847" y="1115873"/>
                    <a:pt x="220847" y="1123186"/>
                  </a:cubicBezTo>
                  <a:cubicBezTo>
                    <a:pt x="220847" y="1130567"/>
                    <a:pt x="224098" y="1139167"/>
                    <a:pt x="226671" y="1142214"/>
                  </a:cubicBezTo>
                  <a:cubicBezTo>
                    <a:pt x="229244" y="1145329"/>
                    <a:pt x="236828" y="1146887"/>
                    <a:pt x="226874" y="1148850"/>
                  </a:cubicBezTo>
                  <a:cubicBezTo>
                    <a:pt x="216920" y="1150814"/>
                    <a:pt x="205679" y="1146954"/>
                    <a:pt x="204799" y="1157111"/>
                  </a:cubicBezTo>
                  <a:cubicBezTo>
                    <a:pt x="203919" y="1167269"/>
                    <a:pt x="215498" y="1170858"/>
                    <a:pt x="211232" y="1175394"/>
                  </a:cubicBezTo>
                  <a:cubicBezTo>
                    <a:pt x="206966" y="1179931"/>
                    <a:pt x="201210" y="1178442"/>
                    <a:pt x="202361" y="1189750"/>
                  </a:cubicBezTo>
                  <a:cubicBezTo>
                    <a:pt x="203512" y="1201058"/>
                    <a:pt x="205409" y="1207762"/>
                    <a:pt x="215092" y="1209184"/>
                  </a:cubicBezTo>
                  <a:cubicBezTo>
                    <a:pt x="224775" y="1210606"/>
                    <a:pt x="243464" y="1225571"/>
                    <a:pt x="253689" y="1224487"/>
                  </a:cubicBezTo>
                  <a:cubicBezTo>
                    <a:pt x="263981" y="1223336"/>
                    <a:pt x="272987" y="1224555"/>
                    <a:pt x="275831" y="1218055"/>
                  </a:cubicBezTo>
                  <a:cubicBezTo>
                    <a:pt x="278676" y="1211554"/>
                    <a:pt x="278472" y="1214127"/>
                    <a:pt x="285312" y="1213585"/>
                  </a:cubicBezTo>
                  <a:cubicBezTo>
                    <a:pt x="292151" y="1213044"/>
                    <a:pt x="305084" y="1203157"/>
                    <a:pt x="308199" y="1205663"/>
                  </a:cubicBezTo>
                  <a:cubicBezTo>
                    <a:pt x="311314" y="1208236"/>
                    <a:pt x="309892" y="1220831"/>
                    <a:pt x="303323" y="1227941"/>
                  </a:cubicBezTo>
                  <a:cubicBezTo>
                    <a:pt x="296755" y="1234983"/>
                    <a:pt x="285989" y="1258751"/>
                    <a:pt x="280301" y="1262475"/>
                  </a:cubicBezTo>
                  <a:cubicBezTo>
                    <a:pt x="274613" y="1266132"/>
                    <a:pt x="269263" y="1268773"/>
                    <a:pt x="261002" y="1269856"/>
                  </a:cubicBezTo>
                  <a:cubicBezTo>
                    <a:pt x="252741" y="1271007"/>
                    <a:pt x="236354" y="1265252"/>
                    <a:pt x="232968" y="1275476"/>
                  </a:cubicBezTo>
                  <a:cubicBezTo>
                    <a:pt x="229515" y="1285633"/>
                    <a:pt x="234661" y="1287191"/>
                    <a:pt x="231478" y="1290306"/>
                  </a:cubicBezTo>
                  <a:cubicBezTo>
                    <a:pt x="229515" y="1292270"/>
                    <a:pt x="226671" y="1296739"/>
                    <a:pt x="224030" y="1298906"/>
                  </a:cubicBezTo>
                  <a:cubicBezTo>
                    <a:pt x="224233" y="1299312"/>
                    <a:pt x="224436" y="1299786"/>
                    <a:pt x="224639" y="1300328"/>
                  </a:cubicBezTo>
                  <a:cubicBezTo>
                    <a:pt x="226061" y="1303984"/>
                    <a:pt x="224369" y="1303984"/>
                    <a:pt x="218951" y="1308250"/>
                  </a:cubicBezTo>
                  <a:cubicBezTo>
                    <a:pt x="213534" y="1312516"/>
                    <a:pt x="213941" y="1325382"/>
                    <a:pt x="209065" y="1325924"/>
                  </a:cubicBezTo>
                  <a:cubicBezTo>
                    <a:pt x="204190" y="1326465"/>
                    <a:pt x="188548" y="1324163"/>
                    <a:pt x="190241" y="1330934"/>
                  </a:cubicBezTo>
                  <a:cubicBezTo>
                    <a:pt x="191933" y="1337706"/>
                    <a:pt x="213128" y="1346577"/>
                    <a:pt x="201752" y="1352197"/>
                  </a:cubicBezTo>
                  <a:cubicBezTo>
                    <a:pt x="190376" y="1357817"/>
                    <a:pt x="187532" y="1348202"/>
                    <a:pt x="188683" y="1353280"/>
                  </a:cubicBezTo>
                  <a:cubicBezTo>
                    <a:pt x="189834" y="1358359"/>
                    <a:pt x="188548" y="1363438"/>
                    <a:pt x="192272" y="1366214"/>
                  </a:cubicBezTo>
                  <a:cubicBezTo>
                    <a:pt x="195996" y="1369058"/>
                    <a:pt x="200871" y="1380908"/>
                    <a:pt x="194845" y="1393096"/>
                  </a:cubicBezTo>
                  <a:cubicBezTo>
                    <a:pt x="188886" y="1405217"/>
                    <a:pt x="173650" y="1405217"/>
                    <a:pt x="173379" y="1411176"/>
                  </a:cubicBezTo>
                  <a:cubicBezTo>
                    <a:pt x="173109" y="1417135"/>
                    <a:pt x="190579" y="1417812"/>
                    <a:pt x="191459" y="1419505"/>
                  </a:cubicBezTo>
                  <a:cubicBezTo>
                    <a:pt x="192340" y="1421198"/>
                    <a:pt x="189428" y="1422958"/>
                    <a:pt x="191730" y="1428646"/>
                  </a:cubicBezTo>
                  <a:cubicBezTo>
                    <a:pt x="194033" y="1434267"/>
                    <a:pt x="187667" y="1443747"/>
                    <a:pt x="188548" y="1451670"/>
                  </a:cubicBezTo>
                  <a:cubicBezTo>
                    <a:pt x="189428" y="1459592"/>
                    <a:pt x="193694" y="1468395"/>
                    <a:pt x="194033" y="1476588"/>
                  </a:cubicBezTo>
                  <a:cubicBezTo>
                    <a:pt x="194303" y="1484782"/>
                    <a:pt x="203986" y="1492704"/>
                    <a:pt x="200262" y="1502049"/>
                  </a:cubicBezTo>
                  <a:cubicBezTo>
                    <a:pt x="196538" y="1511394"/>
                    <a:pt x="201075" y="1531911"/>
                    <a:pt x="204799" y="1536719"/>
                  </a:cubicBezTo>
                  <a:cubicBezTo>
                    <a:pt x="208523" y="1541527"/>
                    <a:pt x="198231" y="1549111"/>
                    <a:pt x="198772" y="1561502"/>
                  </a:cubicBezTo>
                  <a:cubicBezTo>
                    <a:pt x="199314" y="1573962"/>
                    <a:pt x="201210" y="1574774"/>
                    <a:pt x="204393" y="1586083"/>
                  </a:cubicBezTo>
                  <a:cubicBezTo>
                    <a:pt x="207508" y="1597391"/>
                    <a:pt x="218071" y="1603418"/>
                    <a:pt x="223488" y="1611611"/>
                  </a:cubicBezTo>
                  <a:cubicBezTo>
                    <a:pt x="228905" y="1619805"/>
                    <a:pt x="243735" y="1620414"/>
                    <a:pt x="236083" y="1629217"/>
                  </a:cubicBezTo>
                  <a:cubicBezTo>
                    <a:pt x="228363" y="1637952"/>
                    <a:pt x="222879" y="1645671"/>
                    <a:pt x="230056" y="1656709"/>
                  </a:cubicBezTo>
                  <a:cubicBezTo>
                    <a:pt x="237167" y="1667746"/>
                    <a:pt x="256397" y="1662803"/>
                    <a:pt x="248136" y="1673773"/>
                  </a:cubicBezTo>
                  <a:cubicBezTo>
                    <a:pt x="239875" y="1684810"/>
                    <a:pt x="239943" y="1685488"/>
                    <a:pt x="242245" y="1691447"/>
                  </a:cubicBezTo>
                  <a:cubicBezTo>
                    <a:pt x="244547" y="1697405"/>
                    <a:pt x="240620" y="1696525"/>
                    <a:pt x="244277" y="1705531"/>
                  </a:cubicBezTo>
                  <a:cubicBezTo>
                    <a:pt x="248001" y="1714605"/>
                    <a:pt x="253892" y="1711693"/>
                    <a:pt x="258768" y="1717110"/>
                  </a:cubicBezTo>
                  <a:cubicBezTo>
                    <a:pt x="263643" y="1722460"/>
                    <a:pt x="260122" y="1718735"/>
                    <a:pt x="269466" y="1728080"/>
                  </a:cubicBezTo>
                  <a:cubicBezTo>
                    <a:pt x="278879" y="1737425"/>
                    <a:pt x="288697" y="1737154"/>
                    <a:pt x="294995" y="1737154"/>
                  </a:cubicBezTo>
                  <a:cubicBezTo>
                    <a:pt x="301292" y="1737154"/>
                    <a:pt x="301698" y="1737425"/>
                    <a:pt x="310840" y="1742232"/>
                  </a:cubicBezTo>
                  <a:cubicBezTo>
                    <a:pt x="319981" y="1747040"/>
                    <a:pt x="325128" y="1751103"/>
                    <a:pt x="326821" y="1753405"/>
                  </a:cubicBezTo>
                  <a:cubicBezTo>
                    <a:pt x="328513" y="1755640"/>
                    <a:pt x="328378" y="1762750"/>
                    <a:pt x="330680" y="1764984"/>
                  </a:cubicBezTo>
                  <a:cubicBezTo>
                    <a:pt x="332982" y="1767219"/>
                    <a:pt x="340905" y="1763359"/>
                    <a:pt x="342598" y="1767558"/>
                  </a:cubicBezTo>
                  <a:cubicBezTo>
                    <a:pt x="344291" y="1771824"/>
                    <a:pt x="343681" y="1780017"/>
                    <a:pt x="347948" y="1782590"/>
                  </a:cubicBezTo>
                  <a:cubicBezTo>
                    <a:pt x="352214" y="1785163"/>
                    <a:pt x="357698" y="1783741"/>
                    <a:pt x="359933" y="1779475"/>
                  </a:cubicBezTo>
                  <a:cubicBezTo>
                    <a:pt x="362235" y="1775209"/>
                    <a:pt x="376252" y="1771688"/>
                    <a:pt x="379976" y="1774261"/>
                  </a:cubicBezTo>
                  <a:cubicBezTo>
                    <a:pt x="383701" y="1776834"/>
                    <a:pt x="382414" y="1778121"/>
                    <a:pt x="388102" y="1778324"/>
                  </a:cubicBezTo>
                  <a:cubicBezTo>
                    <a:pt x="393790" y="1778527"/>
                    <a:pt x="394400" y="1786247"/>
                    <a:pt x="398395" y="1766136"/>
                  </a:cubicBezTo>
                  <a:cubicBezTo>
                    <a:pt x="402390" y="1746092"/>
                    <a:pt x="409703" y="1745144"/>
                    <a:pt x="415459" y="1743451"/>
                  </a:cubicBezTo>
                  <a:cubicBezTo>
                    <a:pt x="421147" y="1741758"/>
                    <a:pt x="436924" y="1741217"/>
                    <a:pt x="436315" y="1733836"/>
                  </a:cubicBezTo>
                  <a:cubicBezTo>
                    <a:pt x="435773" y="1726455"/>
                    <a:pt x="410651" y="1724288"/>
                    <a:pt x="411802" y="1716907"/>
                  </a:cubicBezTo>
                  <a:cubicBezTo>
                    <a:pt x="412953" y="1709526"/>
                    <a:pt x="428731" y="1715688"/>
                    <a:pt x="434419" y="1712303"/>
                  </a:cubicBezTo>
                  <a:cubicBezTo>
                    <a:pt x="440107" y="1708917"/>
                    <a:pt x="447352" y="1698421"/>
                    <a:pt x="448775" y="1692733"/>
                  </a:cubicBezTo>
                  <a:cubicBezTo>
                    <a:pt x="450196" y="1687113"/>
                    <a:pt x="441732" y="1675330"/>
                    <a:pt x="442883" y="1667950"/>
                  </a:cubicBezTo>
                  <a:cubicBezTo>
                    <a:pt x="444034" y="1660569"/>
                    <a:pt x="449722" y="1643234"/>
                    <a:pt x="459067" y="1637275"/>
                  </a:cubicBezTo>
                  <a:cubicBezTo>
                    <a:pt x="468479" y="1631316"/>
                    <a:pt x="469698" y="1635040"/>
                    <a:pt x="467667" y="1620617"/>
                  </a:cubicBezTo>
                  <a:cubicBezTo>
                    <a:pt x="465703" y="1606194"/>
                    <a:pt x="504233" y="1609106"/>
                    <a:pt x="509040" y="1605991"/>
                  </a:cubicBezTo>
                  <a:cubicBezTo>
                    <a:pt x="513916" y="1602876"/>
                    <a:pt x="513103" y="1578837"/>
                    <a:pt x="512561" y="1572337"/>
                  </a:cubicBezTo>
                  <a:cubicBezTo>
                    <a:pt x="512020" y="1565836"/>
                    <a:pt x="507009" y="1563398"/>
                    <a:pt x="502743" y="1562857"/>
                  </a:cubicBezTo>
                  <a:cubicBezTo>
                    <a:pt x="498477" y="1562315"/>
                    <a:pt x="488591" y="1552767"/>
                    <a:pt x="503420" y="1548840"/>
                  </a:cubicBezTo>
                  <a:cubicBezTo>
                    <a:pt x="518249" y="1544912"/>
                    <a:pt x="516218" y="1533130"/>
                    <a:pt x="512426" y="1526900"/>
                  </a:cubicBezTo>
                  <a:cubicBezTo>
                    <a:pt x="508702" y="1520671"/>
                    <a:pt x="505045" y="1509904"/>
                    <a:pt x="525834" y="1514170"/>
                  </a:cubicBezTo>
                  <a:cubicBezTo>
                    <a:pt x="546622" y="1518436"/>
                    <a:pt x="541882" y="1496903"/>
                    <a:pt x="543846" y="1492704"/>
                  </a:cubicBezTo>
                  <a:cubicBezTo>
                    <a:pt x="545809" y="1488438"/>
                    <a:pt x="546961" y="1483021"/>
                    <a:pt x="559217" y="1486949"/>
                  </a:cubicBezTo>
                  <a:cubicBezTo>
                    <a:pt x="571473" y="1490876"/>
                    <a:pt x="572489" y="1493179"/>
                    <a:pt x="582511" y="1489251"/>
                  </a:cubicBezTo>
                  <a:cubicBezTo>
                    <a:pt x="592465" y="1485324"/>
                    <a:pt x="590162" y="1476317"/>
                    <a:pt x="603231" y="1477401"/>
                  </a:cubicBezTo>
                  <a:cubicBezTo>
                    <a:pt x="616368" y="1478552"/>
                    <a:pt x="622259" y="1488506"/>
                    <a:pt x="631062" y="1483157"/>
                  </a:cubicBezTo>
                  <a:cubicBezTo>
                    <a:pt x="639865" y="1477807"/>
                    <a:pt x="653814" y="1469411"/>
                    <a:pt x="660924" y="1460675"/>
                  </a:cubicBezTo>
                  <a:cubicBezTo>
                    <a:pt x="668034" y="1451940"/>
                    <a:pt x="675212" y="1449638"/>
                    <a:pt x="683811" y="1448284"/>
                  </a:cubicBezTo>
                  <a:cubicBezTo>
                    <a:pt x="692343" y="1446862"/>
                    <a:pt x="689296" y="1447674"/>
                    <a:pt x="695865" y="1440090"/>
                  </a:cubicBezTo>
                  <a:cubicBezTo>
                    <a:pt x="702433" y="1432439"/>
                    <a:pt x="717533" y="1439075"/>
                    <a:pt x="718414" y="1430339"/>
                  </a:cubicBezTo>
                  <a:cubicBezTo>
                    <a:pt x="719294" y="1421604"/>
                    <a:pt x="718414" y="1413004"/>
                    <a:pt x="721258" y="1409619"/>
                  </a:cubicBezTo>
                  <a:cubicBezTo>
                    <a:pt x="724102" y="1406233"/>
                    <a:pt x="734529" y="1407926"/>
                    <a:pt x="741369" y="1404269"/>
                  </a:cubicBezTo>
                  <a:cubicBezTo>
                    <a:pt x="748208" y="1400613"/>
                    <a:pt x="755724" y="1376777"/>
                    <a:pt x="760261" y="1373121"/>
                  </a:cubicBezTo>
                  <a:cubicBezTo>
                    <a:pt x="764798" y="1369464"/>
                    <a:pt x="772044" y="1376506"/>
                    <a:pt x="779492" y="1372579"/>
                  </a:cubicBezTo>
                  <a:cubicBezTo>
                    <a:pt x="786873" y="1368651"/>
                    <a:pt x="778883" y="1363505"/>
                    <a:pt x="792900" y="1362083"/>
                  </a:cubicBezTo>
                  <a:cubicBezTo>
                    <a:pt x="806849" y="1360661"/>
                    <a:pt x="821137" y="1345967"/>
                    <a:pt x="828856" y="1341159"/>
                  </a:cubicBezTo>
                  <a:cubicBezTo>
                    <a:pt x="836575" y="1336352"/>
                    <a:pt x="841112" y="1344545"/>
                    <a:pt x="848561" y="1347660"/>
                  </a:cubicBezTo>
                  <a:cubicBezTo>
                    <a:pt x="855942" y="1350775"/>
                    <a:pt x="862104" y="1353145"/>
                    <a:pt x="868333" y="1347796"/>
                  </a:cubicBezTo>
                  <a:cubicBezTo>
                    <a:pt x="874631" y="1342446"/>
                    <a:pt x="870771" y="1337300"/>
                    <a:pt x="882486" y="1334523"/>
                  </a:cubicBezTo>
                  <a:cubicBezTo>
                    <a:pt x="894200" y="1331679"/>
                    <a:pt x="917562" y="1334997"/>
                    <a:pt x="925823" y="1331544"/>
                  </a:cubicBezTo>
                  <a:cubicBezTo>
                    <a:pt x="934084" y="1328158"/>
                    <a:pt x="948914" y="1317527"/>
                    <a:pt x="960561" y="1311297"/>
                  </a:cubicBezTo>
                  <a:cubicBezTo>
                    <a:pt x="972275" y="1305067"/>
                    <a:pt x="974713" y="1290983"/>
                    <a:pt x="981281" y="1286446"/>
                  </a:cubicBezTo>
                  <a:cubicBezTo>
                    <a:pt x="987917" y="1281774"/>
                    <a:pt x="1006539" y="1284279"/>
                    <a:pt x="1011685" y="1278049"/>
                  </a:cubicBezTo>
                  <a:close/>
                  <a:moveTo>
                    <a:pt x="751391" y="241205"/>
                  </a:moveTo>
                  <a:cubicBezTo>
                    <a:pt x="749901" y="243846"/>
                    <a:pt x="747125" y="244794"/>
                    <a:pt x="743333" y="236871"/>
                  </a:cubicBezTo>
                  <a:cubicBezTo>
                    <a:pt x="741301" y="232673"/>
                    <a:pt x="742859" y="226850"/>
                    <a:pt x="743062" y="222110"/>
                  </a:cubicBezTo>
                  <a:cubicBezTo>
                    <a:pt x="747666" y="225157"/>
                    <a:pt x="752610" y="227459"/>
                    <a:pt x="754573" y="229423"/>
                  </a:cubicBezTo>
                  <a:cubicBezTo>
                    <a:pt x="757282" y="231996"/>
                    <a:pt x="752948" y="238564"/>
                    <a:pt x="751391" y="2412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 294">
              <a:extLst>
                <a:ext uri="{FF2B5EF4-FFF2-40B4-BE49-F238E27FC236}">
                  <a16:creationId xmlns:a16="http://schemas.microsoft.com/office/drawing/2014/main" id="{BDA07586-94ED-A832-D46E-29F0EE035562}"/>
                </a:ext>
              </a:extLst>
            </p:cNvPr>
            <p:cNvSpPr/>
            <p:nvPr/>
          </p:nvSpPr>
          <p:spPr bwMode="ltGray">
            <a:xfrm>
              <a:off x="10906720" y="3022694"/>
              <a:ext cx="4943" cy="13045"/>
            </a:xfrm>
            <a:custGeom>
              <a:avLst/>
              <a:gdLst>
                <a:gd name="connsiteX0" fmla="*/ 3724 w 4943"/>
                <a:gd name="connsiteY0" fmla="*/ 2137 h 13045"/>
                <a:gd name="connsiteX1" fmla="*/ 813 w 4943"/>
                <a:gd name="connsiteY1" fmla="*/ 12227 h 13045"/>
                <a:gd name="connsiteX2" fmla="*/ 4943 w 4943"/>
                <a:gd name="connsiteY2" fmla="*/ 11888 h 13045"/>
                <a:gd name="connsiteX3" fmla="*/ 3724 w 4943"/>
                <a:gd name="connsiteY3" fmla="*/ 2137 h 13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3" h="13045">
                  <a:moveTo>
                    <a:pt x="3724" y="2137"/>
                  </a:moveTo>
                  <a:cubicBezTo>
                    <a:pt x="4605" y="-5244"/>
                    <a:pt x="-2302" y="8570"/>
                    <a:pt x="813" y="12227"/>
                  </a:cubicBezTo>
                  <a:cubicBezTo>
                    <a:pt x="1964" y="13581"/>
                    <a:pt x="3386" y="13107"/>
                    <a:pt x="4943" y="11888"/>
                  </a:cubicBezTo>
                  <a:cubicBezTo>
                    <a:pt x="3859" y="9450"/>
                    <a:pt x="3047" y="8367"/>
                    <a:pt x="3724" y="21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 295">
              <a:extLst>
                <a:ext uri="{FF2B5EF4-FFF2-40B4-BE49-F238E27FC236}">
                  <a16:creationId xmlns:a16="http://schemas.microsoft.com/office/drawing/2014/main" id="{40437945-2DD3-9D86-F92B-2EB956BCC5EB}"/>
                </a:ext>
              </a:extLst>
            </p:cNvPr>
            <p:cNvSpPr/>
            <p:nvPr/>
          </p:nvSpPr>
          <p:spPr bwMode="ltGray">
            <a:xfrm>
              <a:off x="11869004" y="2489143"/>
              <a:ext cx="20579" cy="69736"/>
            </a:xfrm>
            <a:custGeom>
              <a:avLst/>
              <a:gdLst>
                <a:gd name="connsiteX0" fmla="*/ 15445 w 20579"/>
                <a:gd name="connsiteY0" fmla="*/ 337 h 69736"/>
                <a:gd name="connsiteX1" fmla="*/ 7 w 20579"/>
                <a:gd name="connsiteY1" fmla="*/ 6905 h 69736"/>
                <a:gd name="connsiteX2" fmla="*/ 14430 w 20579"/>
                <a:gd name="connsiteY2" fmla="*/ 23970 h 69736"/>
                <a:gd name="connsiteX3" fmla="*/ 11721 w 20579"/>
                <a:gd name="connsiteY3" fmla="*/ 36226 h 69736"/>
                <a:gd name="connsiteX4" fmla="*/ 11654 w 20579"/>
                <a:gd name="connsiteY4" fmla="*/ 54712 h 69736"/>
                <a:gd name="connsiteX5" fmla="*/ 18290 w 20579"/>
                <a:gd name="connsiteY5" fmla="*/ 69406 h 69736"/>
                <a:gd name="connsiteX6" fmla="*/ 17342 w 20579"/>
                <a:gd name="connsiteY6" fmla="*/ 49092 h 69736"/>
                <a:gd name="connsiteX7" fmla="*/ 16191 w 20579"/>
                <a:gd name="connsiteY7" fmla="*/ 33246 h 69736"/>
                <a:gd name="connsiteX8" fmla="*/ 20253 w 20579"/>
                <a:gd name="connsiteY8" fmla="*/ 22548 h 69736"/>
                <a:gd name="connsiteX9" fmla="*/ 15445 w 20579"/>
                <a:gd name="connsiteY9" fmla="*/ 337 h 6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579" h="69736">
                  <a:moveTo>
                    <a:pt x="15445" y="337"/>
                  </a:moveTo>
                  <a:cubicBezTo>
                    <a:pt x="12060" y="-1559"/>
                    <a:pt x="-332" y="5077"/>
                    <a:pt x="7" y="6905"/>
                  </a:cubicBezTo>
                  <a:cubicBezTo>
                    <a:pt x="1632" y="15167"/>
                    <a:pt x="15581" y="19771"/>
                    <a:pt x="14430" y="23970"/>
                  </a:cubicBezTo>
                  <a:cubicBezTo>
                    <a:pt x="13279" y="28100"/>
                    <a:pt x="10977" y="30606"/>
                    <a:pt x="11721" y="36226"/>
                  </a:cubicBezTo>
                  <a:cubicBezTo>
                    <a:pt x="12534" y="41846"/>
                    <a:pt x="11044" y="51326"/>
                    <a:pt x="11654" y="54712"/>
                  </a:cubicBezTo>
                  <a:cubicBezTo>
                    <a:pt x="12263" y="58098"/>
                    <a:pt x="15987" y="72047"/>
                    <a:pt x="18290" y="69406"/>
                  </a:cubicBezTo>
                  <a:cubicBezTo>
                    <a:pt x="20592" y="66765"/>
                    <a:pt x="16191" y="55457"/>
                    <a:pt x="17342" y="49092"/>
                  </a:cubicBezTo>
                  <a:cubicBezTo>
                    <a:pt x="18493" y="42659"/>
                    <a:pt x="17748" y="36226"/>
                    <a:pt x="16191" y="33246"/>
                  </a:cubicBezTo>
                  <a:cubicBezTo>
                    <a:pt x="14701" y="30199"/>
                    <a:pt x="19102" y="27829"/>
                    <a:pt x="20253" y="22548"/>
                  </a:cubicBezTo>
                  <a:cubicBezTo>
                    <a:pt x="21540" y="17198"/>
                    <a:pt x="18831" y="2233"/>
                    <a:pt x="15445" y="3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 296">
              <a:extLst>
                <a:ext uri="{FF2B5EF4-FFF2-40B4-BE49-F238E27FC236}">
                  <a16:creationId xmlns:a16="http://schemas.microsoft.com/office/drawing/2014/main" id="{70C9740A-EA0E-10C3-4FBA-64E1091B5A12}"/>
                </a:ext>
              </a:extLst>
            </p:cNvPr>
            <p:cNvSpPr/>
            <p:nvPr/>
          </p:nvSpPr>
          <p:spPr bwMode="ltGray">
            <a:xfrm>
              <a:off x="11864322" y="2590002"/>
              <a:ext cx="44131" cy="47992"/>
            </a:xfrm>
            <a:custGeom>
              <a:avLst/>
              <a:gdLst>
                <a:gd name="connsiteX0" fmla="*/ 11188 w 44131"/>
                <a:gd name="connsiteY0" fmla="*/ 33012 h 47992"/>
                <a:gd name="connsiteX1" fmla="*/ 23310 w 44131"/>
                <a:gd name="connsiteY1" fmla="*/ 36127 h 47992"/>
                <a:gd name="connsiteX2" fmla="*/ 43014 w 44131"/>
                <a:gd name="connsiteY2" fmla="*/ 46758 h 47992"/>
                <a:gd name="connsiteX3" fmla="*/ 35769 w 44131"/>
                <a:gd name="connsiteY3" fmla="*/ 27933 h 47992"/>
                <a:gd name="connsiteX4" fmla="*/ 30623 w 44131"/>
                <a:gd name="connsiteY4" fmla="*/ 19605 h 47992"/>
                <a:gd name="connsiteX5" fmla="*/ 19653 w 44131"/>
                <a:gd name="connsiteY5" fmla="*/ 26308 h 47992"/>
                <a:gd name="connsiteX6" fmla="*/ 28591 w 44131"/>
                <a:gd name="connsiteY6" fmla="*/ 8025 h 47992"/>
                <a:gd name="connsiteX7" fmla="*/ 21075 w 44131"/>
                <a:gd name="connsiteY7" fmla="*/ 1931 h 47992"/>
                <a:gd name="connsiteX8" fmla="*/ 16 w 44131"/>
                <a:gd name="connsiteY8" fmla="*/ 6197 h 47992"/>
                <a:gd name="connsiteX9" fmla="*/ 1505 w 44131"/>
                <a:gd name="connsiteY9" fmla="*/ 20282 h 47992"/>
                <a:gd name="connsiteX10" fmla="*/ 11188 w 44131"/>
                <a:gd name="connsiteY10" fmla="*/ 33012 h 47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131" h="47992">
                  <a:moveTo>
                    <a:pt x="11188" y="33012"/>
                  </a:moveTo>
                  <a:cubicBezTo>
                    <a:pt x="15048" y="35247"/>
                    <a:pt x="18637" y="33080"/>
                    <a:pt x="23310" y="36127"/>
                  </a:cubicBezTo>
                  <a:cubicBezTo>
                    <a:pt x="27982" y="39174"/>
                    <a:pt x="38816" y="51972"/>
                    <a:pt x="43014" y="46758"/>
                  </a:cubicBezTo>
                  <a:cubicBezTo>
                    <a:pt x="47213" y="41612"/>
                    <a:pt x="38410" y="33215"/>
                    <a:pt x="35769" y="27933"/>
                  </a:cubicBezTo>
                  <a:cubicBezTo>
                    <a:pt x="33128" y="22652"/>
                    <a:pt x="32925" y="14323"/>
                    <a:pt x="30623" y="19605"/>
                  </a:cubicBezTo>
                  <a:cubicBezTo>
                    <a:pt x="28320" y="24886"/>
                    <a:pt x="20804" y="31929"/>
                    <a:pt x="19653" y="26308"/>
                  </a:cubicBezTo>
                  <a:cubicBezTo>
                    <a:pt x="18502" y="20688"/>
                    <a:pt x="29743" y="15542"/>
                    <a:pt x="28591" y="8025"/>
                  </a:cubicBezTo>
                  <a:cubicBezTo>
                    <a:pt x="27440" y="509"/>
                    <a:pt x="27914" y="-2199"/>
                    <a:pt x="21075" y="1931"/>
                  </a:cubicBezTo>
                  <a:cubicBezTo>
                    <a:pt x="14236" y="6062"/>
                    <a:pt x="761" y="-2877"/>
                    <a:pt x="16" y="6197"/>
                  </a:cubicBezTo>
                  <a:cubicBezTo>
                    <a:pt x="-255" y="9583"/>
                    <a:pt x="3063" y="16151"/>
                    <a:pt x="1505" y="20282"/>
                  </a:cubicBezTo>
                  <a:cubicBezTo>
                    <a:pt x="16" y="24412"/>
                    <a:pt x="7329" y="30778"/>
                    <a:pt x="11188" y="3301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 297">
              <a:extLst>
                <a:ext uri="{FF2B5EF4-FFF2-40B4-BE49-F238E27FC236}">
                  <a16:creationId xmlns:a16="http://schemas.microsoft.com/office/drawing/2014/main" id="{3C260DDF-AB1A-40B8-E41D-B8E9D80B47FE}"/>
                </a:ext>
              </a:extLst>
            </p:cNvPr>
            <p:cNvSpPr/>
            <p:nvPr/>
          </p:nvSpPr>
          <p:spPr bwMode="ltGray">
            <a:xfrm>
              <a:off x="11908962" y="2394781"/>
              <a:ext cx="13081" cy="10394"/>
            </a:xfrm>
            <a:custGeom>
              <a:avLst/>
              <a:gdLst>
                <a:gd name="connsiteX0" fmla="*/ 13001 w 13081"/>
                <a:gd name="connsiteY0" fmla="*/ 1389 h 10394"/>
                <a:gd name="connsiteX1" fmla="*/ 1490 w 13081"/>
                <a:gd name="connsiteY1" fmla="*/ 5723 h 10394"/>
                <a:gd name="connsiteX2" fmla="*/ 0 w 13081"/>
                <a:gd name="connsiteY2" fmla="*/ 10395 h 10394"/>
                <a:gd name="connsiteX3" fmla="*/ 13001 w 13081"/>
                <a:gd name="connsiteY3" fmla="*/ 1389 h 10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1" h="10394">
                  <a:moveTo>
                    <a:pt x="13001" y="1389"/>
                  </a:moveTo>
                  <a:cubicBezTo>
                    <a:pt x="14220" y="-1794"/>
                    <a:pt x="1084" y="847"/>
                    <a:pt x="1490" y="5723"/>
                  </a:cubicBezTo>
                  <a:cubicBezTo>
                    <a:pt x="1761" y="9244"/>
                    <a:pt x="1084" y="9108"/>
                    <a:pt x="0" y="10395"/>
                  </a:cubicBezTo>
                  <a:cubicBezTo>
                    <a:pt x="5553" y="8634"/>
                    <a:pt x="11173" y="6129"/>
                    <a:pt x="13001" y="138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 298">
              <a:extLst>
                <a:ext uri="{FF2B5EF4-FFF2-40B4-BE49-F238E27FC236}">
                  <a16:creationId xmlns:a16="http://schemas.microsoft.com/office/drawing/2014/main" id="{EFB5A3E8-FFB1-A54A-8EB9-45ED1B509BEB}"/>
                </a:ext>
              </a:extLst>
            </p:cNvPr>
            <p:cNvSpPr/>
            <p:nvPr/>
          </p:nvSpPr>
          <p:spPr bwMode="ltGray">
            <a:xfrm>
              <a:off x="11895621" y="2405244"/>
              <a:ext cx="15294" cy="23231"/>
            </a:xfrm>
            <a:custGeom>
              <a:avLst/>
              <a:gdLst>
                <a:gd name="connsiteX0" fmla="*/ 13341 w 15294"/>
                <a:gd name="connsiteY0" fmla="*/ 0 h 23231"/>
                <a:gd name="connsiteX1" fmla="*/ 69 w 15294"/>
                <a:gd name="connsiteY1" fmla="*/ 5282 h 23231"/>
                <a:gd name="connsiteX2" fmla="*/ 14831 w 15294"/>
                <a:gd name="connsiteY2" fmla="*/ 23226 h 23231"/>
                <a:gd name="connsiteX3" fmla="*/ 11919 w 15294"/>
                <a:gd name="connsiteY3" fmla="*/ 2573 h 23231"/>
                <a:gd name="connsiteX4" fmla="*/ 13341 w 15294"/>
                <a:gd name="connsiteY4" fmla="*/ 0 h 23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94" h="23231">
                  <a:moveTo>
                    <a:pt x="13341" y="0"/>
                  </a:moveTo>
                  <a:cubicBezTo>
                    <a:pt x="6976" y="2031"/>
                    <a:pt x="678" y="3047"/>
                    <a:pt x="69" y="5282"/>
                  </a:cubicBezTo>
                  <a:cubicBezTo>
                    <a:pt x="-1082" y="9412"/>
                    <a:pt x="12528" y="23565"/>
                    <a:pt x="14831" y="23226"/>
                  </a:cubicBezTo>
                  <a:cubicBezTo>
                    <a:pt x="17133" y="22820"/>
                    <a:pt x="10023" y="7110"/>
                    <a:pt x="11919" y="2573"/>
                  </a:cubicBezTo>
                  <a:cubicBezTo>
                    <a:pt x="12393" y="1219"/>
                    <a:pt x="12867" y="474"/>
                    <a:pt x="13341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 299">
              <a:extLst>
                <a:ext uri="{FF2B5EF4-FFF2-40B4-BE49-F238E27FC236}">
                  <a16:creationId xmlns:a16="http://schemas.microsoft.com/office/drawing/2014/main" id="{C73FBAF0-8A7A-1A32-5509-8CAE3B139667}"/>
                </a:ext>
              </a:extLst>
            </p:cNvPr>
            <p:cNvSpPr/>
            <p:nvPr/>
          </p:nvSpPr>
          <p:spPr bwMode="ltGray">
            <a:xfrm>
              <a:off x="11911855" y="2265481"/>
              <a:ext cx="23245" cy="27637"/>
            </a:xfrm>
            <a:custGeom>
              <a:avLst/>
              <a:gdLst>
                <a:gd name="connsiteX0" fmla="*/ 23245 w 23245"/>
                <a:gd name="connsiteY0" fmla="*/ 8600 h 27637"/>
                <a:gd name="connsiteX1" fmla="*/ 13359 w 23245"/>
                <a:gd name="connsiteY1" fmla="*/ 542 h 27637"/>
                <a:gd name="connsiteX2" fmla="*/ 87 w 23245"/>
                <a:gd name="connsiteY2" fmla="*/ 17335 h 27637"/>
                <a:gd name="connsiteX3" fmla="*/ 13223 w 23245"/>
                <a:gd name="connsiteY3" fmla="*/ 24851 h 27637"/>
                <a:gd name="connsiteX4" fmla="*/ 23245 w 23245"/>
                <a:gd name="connsiteY4" fmla="*/ 8600 h 2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45" h="27637">
                  <a:moveTo>
                    <a:pt x="23245" y="8600"/>
                  </a:moveTo>
                  <a:cubicBezTo>
                    <a:pt x="23245" y="5214"/>
                    <a:pt x="14916" y="-2031"/>
                    <a:pt x="13359" y="542"/>
                  </a:cubicBezTo>
                  <a:cubicBezTo>
                    <a:pt x="9567" y="6771"/>
                    <a:pt x="-1064" y="9819"/>
                    <a:pt x="87" y="17335"/>
                  </a:cubicBezTo>
                  <a:cubicBezTo>
                    <a:pt x="1238" y="24851"/>
                    <a:pt x="8280" y="31623"/>
                    <a:pt x="13223" y="24851"/>
                  </a:cubicBezTo>
                  <a:cubicBezTo>
                    <a:pt x="18167" y="18147"/>
                    <a:pt x="23245" y="11985"/>
                    <a:pt x="23245" y="86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 300">
              <a:extLst>
                <a:ext uri="{FF2B5EF4-FFF2-40B4-BE49-F238E27FC236}">
                  <a16:creationId xmlns:a16="http://schemas.microsoft.com/office/drawing/2014/main" id="{F905EDD2-D89D-70FA-0510-3A6C6C6EBF36}"/>
                </a:ext>
              </a:extLst>
            </p:cNvPr>
            <p:cNvSpPr/>
            <p:nvPr/>
          </p:nvSpPr>
          <p:spPr bwMode="ltGray">
            <a:xfrm>
              <a:off x="13818398" y="2859879"/>
              <a:ext cx="59905" cy="59206"/>
            </a:xfrm>
            <a:custGeom>
              <a:avLst/>
              <a:gdLst>
                <a:gd name="connsiteX0" fmla="*/ 15349 w 59905"/>
                <a:gd name="connsiteY0" fmla="*/ 0 h 59206"/>
                <a:gd name="connsiteX1" fmla="*/ 1332 w 59905"/>
                <a:gd name="connsiteY1" fmla="*/ 10293 h 59206"/>
                <a:gd name="connsiteX2" fmla="*/ 14401 w 59905"/>
                <a:gd name="connsiteY2" fmla="*/ 33925 h 59206"/>
                <a:gd name="connsiteX3" fmla="*/ 38846 w 59905"/>
                <a:gd name="connsiteY3" fmla="*/ 48280 h 59206"/>
                <a:gd name="connsiteX4" fmla="*/ 51238 w 59905"/>
                <a:gd name="connsiteY4" fmla="*/ 59115 h 59206"/>
                <a:gd name="connsiteX5" fmla="*/ 59905 w 59905"/>
                <a:gd name="connsiteY5" fmla="*/ 51666 h 59206"/>
                <a:gd name="connsiteX6" fmla="*/ 30585 w 59905"/>
                <a:gd name="connsiteY6" fmla="*/ 33857 h 59206"/>
                <a:gd name="connsiteX7" fmla="*/ 15349 w 59905"/>
                <a:gd name="connsiteY7" fmla="*/ 0 h 59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905" h="59206">
                  <a:moveTo>
                    <a:pt x="15349" y="0"/>
                  </a:moveTo>
                  <a:cubicBezTo>
                    <a:pt x="10812" y="0"/>
                    <a:pt x="3702" y="6365"/>
                    <a:pt x="1332" y="10293"/>
                  </a:cubicBezTo>
                  <a:cubicBezTo>
                    <a:pt x="-3204" y="16319"/>
                    <a:pt x="4514" y="21872"/>
                    <a:pt x="14401" y="33925"/>
                  </a:cubicBezTo>
                  <a:cubicBezTo>
                    <a:pt x="24287" y="45978"/>
                    <a:pt x="31194" y="45301"/>
                    <a:pt x="38846" y="48280"/>
                  </a:cubicBezTo>
                  <a:cubicBezTo>
                    <a:pt x="46430" y="51327"/>
                    <a:pt x="46701" y="58370"/>
                    <a:pt x="51238" y="59115"/>
                  </a:cubicBezTo>
                  <a:cubicBezTo>
                    <a:pt x="54759" y="59724"/>
                    <a:pt x="57807" y="57286"/>
                    <a:pt x="59905" y="51666"/>
                  </a:cubicBezTo>
                  <a:cubicBezTo>
                    <a:pt x="52525" y="44014"/>
                    <a:pt x="40200" y="41238"/>
                    <a:pt x="30585" y="33857"/>
                  </a:cubicBezTo>
                  <a:cubicBezTo>
                    <a:pt x="19683" y="25596"/>
                    <a:pt x="19886" y="0"/>
                    <a:pt x="15349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 301">
              <a:extLst>
                <a:ext uri="{FF2B5EF4-FFF2-40B4-BE49-F238E27FC236}">
                  <a16:creationId xmlns:a16="http://schemas.microsoft.com/office/drawing/2014/main" id="{F9D3072A-CC83-A199-183E-7EB53F86F2D8}"/>
                </a:ext>
              </a:extLst>
            </p:cNvPr>
            <p:cNvSpPr/>
            <p:nvPr/>
          </p:nvSpPr>
          <p:spPr bwMode="ltGray">
            <a:xfrm>
              <a:off x="13878235" y="2911206"/>
              <a:ext cx="1625" cy="2302"/>
            </a:xfrm>
            <a:custGeom>
              <a:avLst/>
              <a:gdLst>
                <a:gd name="connsiteX0" fmla="*/ 0 w 1625"/>
                <a:gd name="connsiteY0" fmla="*/ 406 h 2302"/>
                <a:gd name="connsiteX1" fmla="*/ 1625 w 1625"/>
                <a:gd name="connsiteY1" fmla="*/ 2302 h 2302"/>
                <a:gd name="connsiteX2" fmla="*/ 203 w 1625"/>
                <a:gd name="connsiteY2" fmla="*/ 0 h 2302"/>
                <a:gd name="connsiteX3" fmla="*/ 0 w 1625"/>
                <a:gd name="connsiteY3" fmla="*/ 406 h 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5" h="2302">
                  <a:moveTo>
                    <a:pt x="0" y="406"/>
                  </a:moveTo>
                  <a:cubicBezTo>
                    <a:pt x="609" y="1016"/>
                    <a:pt x="1084" y="1693"/>
                    <a:pt x="1625" y="2302"/>
                  </a:cubicBezTo>
                  <a:cubicBezTo>
                    <a:pt x="948" y="1354"/>
                    <a:pt x="339" y="542"/>
                    <a:pt x="203" y="0"/>
                  </a:cubicBezTo>
                  <a:cubicBezTo>
                    <a:pt x="68" y="203"/>
                    <a:pt x="0" y="271"/>
                    <a:pt x="0" y="40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 302">
              <a:extLst>
                <a:ext uri="{FF2B5EF4-FFF2-40B4-BE49-F238E27FC236}">
                  <a16:creationId xmlns:a16="http://schemas.microsoft.com/office/drawing/2014/main" id="{6A9DC4CD-04BA-FBB3-9B6F-91475AEE33F1}"/>
                </a:ext>
              </a:extLst>
            </p:cNvPr>
            <p:cNvSpPr/>
            <p:nvPr/>
          </p:nvSpPr>
          <p:spPr bwMode="ltGray">
            <a:xfrm>
              <a:off x="14174333" y="2641727"/>
              <a:ext cx="11732" cy="18055"/>
            </a:xfrm>
            <a:custGeom>
              <a:avLst/>
              <a:gdLst>
                <a:gd name="connsiteX0" fmla="*/ 3471 w 11732"/>
                <a:gd name="connsiteY0" fmla="*/ 10200 h 18055"/>
                <a:gd name="connsiteX1" fmla="*/ 11732 w 11732"/>
                <a:gd name="connsiteY1" fmla="*/ 18055 h 18055"/>
                <a:gd name="connsiteX2" fmla="*/ 8414 w 11732"/>
                <a:gd name="connsiteY2" fmla="*/ 6611 h 18055"/>
                <a:gd name="connsiteX3" fmla="*/ 3471 w 11732"/>
                <a:gd name="connsiteY3" fmla="*/ 10200 h 18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32" h="18055">
                  <a:moveTo>
                    <a:pt x="3471" y="10200"/>
                  </a:moveTo>
                  <a:cubicBezTo>
                    <a:pt x="7128" y="15414"/>
                    <a:pt x="9905" y="17039"/>
                    <a:pt x="11732" y="18055"/>
                  </a:cubicBezTo>
                  <a:cubicBezTo>
                    <a:pt x="10988" y="13721"/>
                    <a:pt x="9972" y="9794"/>
                    <a:pt x="8414" y="6611"/>
                  </a:cubicBezTo>
                  <a:cubicBezTo>
                    <a:pt x="3065" y="-4020"/>
                    <a:pt x="-4519" y="-1108"/>
                    <a:pt x="3471" y="102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 303">
              <a:extLst>
                <a:ext uri="{FF2B5EF4-FFF2-40B4-BE49-F238E27FC236}">
                  <a16:creationId xmlns:a16="http://schemas.microsoft.com/office/drawing/2014/main" id="{062A3DC3-7639-A74E-F3C2-BE11C0B999CD}"/>
                </a:ext>
              </a:extLst>
            </p:cNvPr>
            <p:cNvSpPr/>
            <p:nvPr/>
          </p:nvSpPr>
          <p:spPr bwMode="ltGray">
            <a:xfrm>
              <a:off x="16236190" y="4966003"/>
              <a:ext cx="1805" cy="783"/>
            </a:xfrm>
            <a:custGeom>
              <a:avLst/>
              <a:gdLst>
                <a:gd name="connsiteX0" fmla="*/ 0 w 1805"/>
                <a:gd name="connsiteY0" fmla="*/ 0 h 783"/>
                <a:gd name="connsiteX1" fmla="*/ 0 w 1805"/>
                <a:gd name="connsiteY1" fmla="*/ 0 h 783"/>
                <a:gd name="connsiteX2" fmla="*/ 0 w 1805"/>
                <a:gd name="connsiteY2" fmla="*/ 0 h 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5" h="783">
                  <a:moveTo>
                    <a:pt x="0" y="0"/>
                  </a:moveTo>
                  <a:cubicBezTo>
                    <a:pt x="1084" y="1693"/>
                    <a:pt x="3454" y="13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 304">
              <a:extLst>
                <a:ext uri="{FF2B5EF4-FFF2-40B4-BE49-F238E27FC236}">
                  <a16:creationId xmlns:a16="http://schemas.microsoft.com/office/drawing/2014/main" id="{527C4C90-607D-46EC-B344-8873F0A7EE40}"/>
                </a:ext>
              </a:extLst>
            </p:cNvPr>
            <p:cNvSpPr/>
            <p:nvPr/>
          </p:nvSpPr>
          <p:spPr bwMode="ltGray">
            <a:xfrm>
              <a:off x="12613396" y="3679351"/>
              <a:ext cx="5003" cy="8675"/>
            </a:xfrm>
            <a:custGeom>
              <a:avLst/>
              <a:gdLst>
                <a:gd name="connsiteX0" fmla="*/ 0 w 5003"/>
                <a:gd name="connsiteY0" fmla="*/ 8676 h 8675"/>
                <a:gd name="connsiteX1" fmla="*/ 3454 w 5003"/>
                <a:gd name="connsiteY1" fmla="*/ 5087 h 8675"/>
                <a:gd name="connsiteX2" fmla="*/ 0 w 5003"/>
                <a:gd name="connsiteY2" fmla="*/ 8676 h 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03" h="8675">
                  <a:moveTo>
                    <a:pt x="0" y="8676"/>
                  </a:moveTo>
                  <a:cubicBezTo>
                    <a:pt x="1151" y="7660"/>
                    <a:pt x="2302" y="6441"/>
                    <a:pt x="3454" y="5087"/>
                  </a:cubicBezTo>
                  <a:cubicBezTo>
                    <a:pt x="8194" y="-533"/>
                    <a:pt x="609" y="-4054"/>
                    <a:pt x="0" y="867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 305">
              <a:extLst>
                <a:ext uri="{FF2B5EF4-FFF2-40B4-BE49-F238E27FC236}">
                  <a16:creationId xmlns:a16="http://schemas.microsoft.com/office/drawing/2014/main" id="{D822663C-C4B7-CC65-A6C7-E13E8472167B}"/>
                </a:ext>
              </a:extLst>
            </p:cNvPr>
            <p:cNvSpPr/>
            <p:nvPr/>
          </p:nvSpPr>
          <p:spPr bwMode="ltGray">
            <a:xfrm>
              <a:off x="13890345" y="4233132"/>
              <a:ext cx="5090" cy="2705"/>
            </a:xfrm>
            <a:custGeom>
              <a:avLst/>
              <a:gdLst>
                <a:gd name="connsiteX0" fmla="*/ 5090 w 5090"/>
                <a:gd name="connsiteY0" fmla="*/ 2706 h 2705"/>
                <a:gd name="connsiteX1" fmla="*/ 2382 w 5090"/>
                <a:gd name="connsiteY1" fmla="*/ 606 h 2705"/>
                <a:gd name="connsiteX2" fmla="*/ 5090 w 5090"/>
                <a:gd name="connsiteY2" fmla="*/ 2706 h 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90" h="2705">
                  <a:moveTo>
                    <a:pt x="5090" y="2706"/>
                  </a:moveTo>
                  <a:cubicBezTo>
                    <a:pt x="4074" y="1690"/>
                    <a:pt x="3194" y="877"/>
                    <a:pt x="2382" y="606"/>
                  </a:cubicBezTo>
                  <a:cubicBezTo>
                    <a:pt x="-1681" y="-1019"/>
                    <a:pt x="-395" y="945"/>
                    <a:pt x="5090" y="270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 306">
              <a:extLst>
                <a:ext uri="{FF2B5EF4-FFF2-40B4-BE49-F238E27FC236}">
                  <a16:creationId xmlns:a16="http://schemas.microsoft.com/office/drawing/2014/main" id="{92F5D38A-CF33-7FBC-BF6E-E1F97F20652D}"/>
                </a:ext>
              </a:extLst>
            </p:cNvPr>
            <p:cNvSpPr/>
            <p:nvPr/>
          </p:nvSpPr>
          <p:spPr bwMode="ltGray">
            <a:xfrm>
              <a:off x="13609870" y="3070276"/>
              <a:ext cx="6580" cy="5735"/>
            </a:xfrm>
            <a:custGeom>
              <a:avLst/>
              <a:gdLst>
                <a:gd name="connsiteX0" fmla="*/ 3534 w 6580"/>
                <a:gd name="connsiteY0" fmla="*/ 2565 h 5735"/>
                <a:gd name="connsiteX1" fmla="*/ 2518 w 6580"/>
                <a:gd name="connsiteY1" fmla="*/ 4935 h 5735"/>
                <a:gd name="connsiteX2" fmla="*/ 6581 w 6580"/>
                <a:gd name="connsiteY2" fmla="*/ 5341 h 5735"/>
                <a:gd name="connsiteX3" fmla="*/ 3534 w 6580"/>
                <a:gd name="connsiteY3" fmla="*/ 2565 h 5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0" h="5735">
                  <a:moveTo>
                    <a:pt x="3534" y="2565"/>
                  </a:moveTo>
                  <a:cubicBezTo>
                    <a:pt x="-1206" y="-2717"/>
                    <a:pt x="-800" y="1211"/>
                    <a:pt x="2518" y="4935"/>
                  </a:cubicBezTo>
                  <a:cubicBezTo>
                    <a:pt x="3398" y="5883"/>
                    <a:pt x="4820" y="5951"/>
                    <a:pt x="6581" y="5341"/>
                  </a:cubicBezTo>
                  <a:cubicBezTo>
                    <a:pt x="5768" y="4732"/>
                    <a:pt x="4685" y="3852"/>
                    <a:pt x="3534" y="256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 307">
              <a:extLst>
                <a:ext uri="{FF2B5EF4-FFF2-40B4-BE49-F238E27FC236}">
                  <a16:creationId xmlns:a16="http://schemas.microsoft.com/office/drawing/2014/main" id="{7AE2C1D8-9912-A78D-B05D-A31C1ABAD197}"/>
                </a:ext>
              </a:extLst>
            </p:cNvPr>
            <p:cNvSpPr/>
            <p:nvPr/>
          </p:nvSpPr>
          <p:spPr bwMode="ltGray">
            <a:xfrm>
              <a:off x="12859032" y="2967731"/>
              <a:ext cx="1860" cy="761"/>
            </a:xfrm>
            <a:custGeom>
              <a:avLst/>
              <a:gdLst>
                <a:gd name="connsiteX0" fmla="*/ 1861 w 1860"/>
                <a:gd name="connsiteY0" fmla="*/ 762 h 761"/>
                <a:gd name="connsiteX1" fmla="*/ 1861 w 1860"/>
                <a:gd name="connsiteY1" fmla="*/ 762 h 761"/>
                <a:gd name="connsiteX2" fmla="*/ 1861 w 1860"/>
                <a:gd name="connsiteY2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60" h="761">
                  <a:moveTo>
                    <a:pt x="1861" y="762"/>
                  </a:moveTo>
                  <a:cubicBezTo>
                    <a:pt x="-306" y="-254"/>
                    <a:pt x="-915" y="-254"/>
                    <a:pt x="1861" y="762"/>
                  </a:cubicBezTo>
                  <a:lnTo>
                    <a:pt x="1861" y="762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 308">
              <a:extLst>
                <a:ext uri="{FF2B5EF4-FFF2-40B4-BE49-F238E27FC236}">
                  <a16:creationId xmlns:a16="http://schemas.microsoft.com/office/drawing/2014/main" id="{57E7407F-DC85-BF32-FE4E-73920DB35B56}"/>
                </a:ext>
              </a:extLst>
            </p:cNvPr>
            <p:cNvSpPr/>
            <p:nvPr userDrawn="1"/>
          </p:nvSpPr>
          <p:spPr bwMode="ltGray">
            <a:xfrm>
              <a:off x="11746368" y="2043047"/>
              <a:ext cx="5684844" cy="5004654"/>
            </a:xfrm>
            <a:custGeom>
              <a:avLst/>
              <a:gdLst>
                <a:gd name="connsiteX0" fmla="*/ 3812203 w 5684844"/>
                <a:gd name="connsiteY0" fmla="*/ 3232885 h 5004654"/>
                <a:gd name="connsiteX1" fmla="*/ 3819448 w 5684844"/>
                <a:gd name="connsiteY1" fmla="*/ 3257872 h 5004654"/>
                <a:gd name="connsiteX2" fmla="*/ 3834346 w 5684844"/>
                <a:gd name="connsiteY2" fmla="*/ 3287328 h 5004654"/>
                <a:gd name="connsiteX3" fmla="*/ 3836242 w 5684844"/>
                <a:gd name="connsiteY3" fmla="*/ 3317799 h 5004654"/>
                <a:gd name="connsiteX4" fmla="*/ 3854254 w 5684844"/>
                <a:gd name="connsiteY4" fmla="*/ 3342854 h 5004654"/>
                <a:gd name="connsiteX5" fmla="*/ 3871114 w 5684844"/>
                <a:gd name="connsiteY5" fmla="*/ 3369195 h 5004654"/>
                <a:gd name="connsiteX6" fmla="*/ 3869760 w 5684844"/>
                <a:gd name="connsiteY6" fmla="*/ 3400546 h 5004654"/>
                <a:gd name="connsiteX7" fmla="*/ 3875380 w 5684844"/>
                <a:gd name="connsiteY7" fmla="*/ 3438669 h 5004654"/>
                <a:gd name="connsiteX8" fmla="*/ 3863734 w 5684844"/>
                <a:gd name="connsiteY8" fmla="*/ 3460812 h 5004654"/>
                <a:gd name="connsiteX9" fmla="*/ 3873214 w 5684844"/>
                <a:gd name="connsiteY9" fmla="*/ 3477741 h 5004654"/>
                <a:gd name="connsiteX10" fmla="*/ 3856895 w 5684844"/>
                <a:gd name="connsiteY10" fmla="*/ 3492706 h 5004654"/>
                <a:gd name="connsiteX11" fmla="*/ 3867255 w 5684844"/>
                <a:gd name="connsiteY11" fmla="*/ 3517218 h 5004654"/>
                <a:gd name="connsiteX12" fmla="*/ 3864953 w 5684844"/>
                <a:gd name="connsiteY12" fmla="*/ 3538819 h 5004654"/>
                <a:gd name="connsiteX13" fmla="*/ 3864953 w 5684844"/>
                <a:gd name="connsiteY13" fmla="*/ 3539767 h 5004654"/>
                <a:gd name="connsiteX14" fmla="*/ 3865021 w 5684844"/>
                <a:gd name="connsiteY14" fmla="*/ 3539564 h 5004654"/>
                <a:gd name="connsiteX15" fmla="*/ 3868812 w 5684844"/>
                <a:gd name="connsiteY15" fmla="*/ 3524735 h 5004654"/>
                <a:gd name="connsiteX16" fmla="*/ 3893189 w 5684844"/>
                <a:gd name="connsiteY16" fmla="*/ 3538752 h 5004654"/>
                <a:gd name="connsiteX17" fmla="*/ 3924406 w 5684844"/>
                <a:gd name="connsiteY17" fmla="*/ 3580193 h 5004654"/>
                <a:gd name="connsiteX18" fmla="*/ 3935308 w 5684844"/>
                <a:gd name="connsiteY18" fmla="*/ 3601455 h 5004654"/>
                <a:gd name="connsiteX19" fmla="*/ 3941267 w 5684844"/>
                <a:gd name="connsiteY19" fmla="*/ 3628947 h 5004654"/>
                <a:gd name="connsiteX20" fmla="*/ 3935308 w 5684844"/>
                <a:gd name="connsiteY20" fmla="*/ 3660434 h 5004654"/>
                <a:gd name="connsiteX21" fmla="*/ 3958060 w 5684844"/>
                <a:gd name="connsiteY21" fmla="*/ 3673639 h 5004654"/>
                <a:gd name="connsiteX22" fmla="*/ 3970045 w 5684844"/>
                <a:gd name="connsiteY22" fmla="*/ 3702011 h 5004654"/>
                <a:gd name="connsiteX23" fmla="*/ 3974718 w 5684844"/>
                <a:gd name="connsiteY23" fmla="*/ 3718669 h 5004654"/>
                <a:gd name="connsiteX24" fmla="*/ 3994491 w 5684844"/>
                <a:gd name="connsiteY24" fmla="*/ 3723003 h 5004654"/>
                <a:gd name="connsiteX25" fmla="*/ 4009727 w 5684844"/>
                <a:gd name="connsiteY25" fmla="*/ 3732076 h 5004654"/>
                <a:gd name="connsiteX26" fmla="*/ 4045615 w 5684844"/>
                <a:gd name="connsiteY26" fmla="*/ 3758553 h 5004654"/>
                <a:gd name="connsiteX27" fmla="*/ 4072497 w 5684844"/>
                <a:gd name="connsiteY27" fmla="*/ 3762954 h 5004654"/>
                <a:gd name="connsiteX28" fmla="*/ 4064304 w 5684844"/>
                <a:gd name="connsiteY28" fmla="*/ 3737290 h 5004654"/>
                <a:gd name="connsiteX29" fmla="*/ 4044464 w 5684844"/>
                <a:gd name="connsiteY29" fmla="*/ 3711559 h 5004654"/>
                <a:gd name="connsiteX30" fmla="*/ 4039724 w 5684844"/>
                <a:gd name="connsiteY30" fmla="*/ 3663279 h 5004654"/>
                <a:gd name="connsiteX31" fmla="*/ 4021306 w 5684844"/>
                <a:gd name="connsiteY31" fmla="*/ 3622379 h 5004654"/>
                <a:gd name="connsiteX32" fmla="*/ 4008711 w 5684844"/>
                <a:gd name="connsiteY32" fmla="*/ 3593939 h 5004654"/>
                <a:gd name="connsiteX33" fmla="*/ 3983386 w 5684844"/>
                <a:gd name="connsiteY33" fmla="*/ 3596173 h 5004654"/>
                <a:gd name="connsiteX34" fmla="*/ 3973567 w 5684844"/>
                <a:gd name="connsiteY34" fmla="*/ 3579989 h 5004654"/>
                <a:gd name="connsiteX35" fmla="*/ 3951492 w 5684844"/>
                <a:gd name="connsiteY35" fmla="*/ 3562993 h 5004654"/>
                <a:gd name="connsiteX36" fmla="*/ 3934495 w 5684844"/>
                <a:gd name="connsiteY36" fmla="*/ 3552565 h 5004654"/>
                <a:gd name="connsiteX37" fmla="*/ 3935511 w 5684844"/>
                <a:gd name="connsiteY37" fmla="*/ 3536855 h 5004654"/>
                <a:gd name="connsiteX38" fmla="*/ 3928266 w 5684844"/>
                <a:gd name="connsiteY38" fmla="*/ 3521417 h 5004654"/>
                <a:gd name="connsiteX39" fmla="*/ 3909238 w 5684844"/>
                <a:gd name="connsiteY39" fmla="*/ 3495008 h 5004654"/>
                <a:gd name="connsiteX40" fmla="*/ 3892851 w 5684844"/>
                <a:gd name="connsiteY40" fmla="*/ 3465891 h 5004654"/>
                <a:gd name="connsiteX41" fmla="*/ 3894679 w 5684844"/>
                <a:gd name="connsiteY41" fmla="*/ 3439143 h 5004654"/>
                <a:gd name="connsiteX42" fmla="*/ 3901450 w 5684844"/>
                <a:gd name="connsiteY42" fmla="*/ 3420116 h 5004654"/>
                <a:gd name="connsiteX43" fmla="*/ 3916009 w 5684844"/>
                <a:gd name="connsiteY43" fmla="*/ 3403593 h 5004654"/>
                <a:gd name="connsiteX44" fmla="*/ 3917973 w 5684844"/>
                <a:gd name="connsiteY44" fmla="*/ 3376575 h 5004654"/>
                <a:gd name="connsiteX45" fmla="*/ 3925557 w 5684844"/>
                <a:gd name="connsiteY45" fmla="*/ 3354026 h 5004654"/>
                <a:gd name="connsiteX46" fmla="*/ 3938693 w 5684844"/>
                <a:gd name="connsiteY46" fmla="*/ 3364657 h 5004654"/>
                <a:gd name="connsiteX47" fmla="*/ 3965779 w 5684844"/>
                <a:gd name="connsiteY47" fmla="*/ 3369533 h 5004654"/>
                <a:gd name="connsiteX48" fmla="*/ 3979187 w 5684844"/>
                <a:gd name="connsiteY48" fmla="*/ 3396213 h 5004654"/>
                <a:gd name="connsiteX49" fmla="*/ 3995913 w 5684844"/>
                <a:gd name="connsiteY49" fmla="*/ 3395197 h 5004654"/>
                <a:gd name="connsiteX50" fmla="*/ 4006543 w 5684844"/>
                <a:gd name="connsiteY50" fmla="*/ 3400546 h 5004654"/>
                <a:gd name="connsiteX51" fmla="*/ 4009794 w 5684844"/>
                <a:gd name="connsiteY51" fmla="*/ 3419032 h 5004654"/>
                <a:gd name="connsiteX52" fmla="*/ 4028213 w 5684844"/>
                <a:gd name="connsiteY52" fmla="*/ 3431763 h 5004654"/>
                <a:gd name="connsiteX53" fmla="*/ 4039386 w 5684844"/>
                <a:gd name="connsiteY53" fmla="*/ 3422689 h 5004654"/>
                <a:gd name="connsiteX54" fmla="*/ 4042636 w 5684844"/>
                <a:gd name="connsiteY54" fmla="*/ 3448014 h 5004654"/>
                <a:gd name="connsiteX55" fmla="*/ 4050897 w 5684844"/>
                <a:gd name="connsiteY55" fmla="*/ 3454582 h 5004654"/>
                <a:gd name="connsiteX56" fmla="*/ 4062543 w 5684844"/>
                <a:gd name="connsiteY56" fmla="*/ 3463047 h 5004654"/>
                <a:gd name="connsiteX57" fmla="*/ 4078254 w 5684844"/>
                <a:gd name="connsiteY57" fmla="*/ 3470563 h 5004654"/>
                <a:gd name="connsiteX58" fmla="*/ 4074597 w 5684844"/>
                <a:gd name="connsiteY58" fmla="*/ 3482210 h 5004654"/>
                <a:gd name="connsiteX59" fmla="*/ 4084009 w 5684844"/>
                <a:gd name="connsiteY59" fmla="*/ 3498868 h 5004654"/>
                <a:gd name="connsiteX60" fmla="*/ 4083061 w 5684844"/>
                <a:gd name="connsiteY60" fmla="*/ 3513629 h 5004654"/>
                <a:gd name="connsiteX61" fmla="*/ 4080420 w 5684844"/>
                <a:gd name="connsiteY61" fmla="*/ 3527511 h 5004654"/>
                <a:gd name="connsiteX62" fmla="*/ 4108319 w 5684844"/>
                <a:gd name="connsiteY62" fmla="*/ 3517353 h 5004654"/>
                <a:gd name="connsiteX63" fmla="*/ 4125315 w 5684844"/>
                <a:gd name="connsiteY63" fmla="*/ 3492841 h 5004654"/>
                <a:gd name="connsiteX64" fmla="*/ 4132967 w 5684844"/>
                <a:gd name="connsiteY64" fmla="*/ 3469547 h 5004654"/>
                <a:gd name="connsiteX65" fmla="*/ 4154974 w 5684844"/>
                <a:gd name="connsiteY65" fmla="*/ 3459119 h 5004654"/>
                <a:gd name="connsiteX66" fmla="*/ 4198989 w 5684844"/>
                <a:gd name="connsiteY66" fmla="*/ 3443748 h 5004654"/>
                <a:gd name="connsiteX67" fmla="*/ 4223705 w 5684844"/>
                <a:gd name="connsiteY67" fmla="*/ 3416121 h 5004654"/>
                <a:gd name="connsiteX68" fmla="*/ 4221267 w 5684844"/>
                <a:gd name="connsiteY68" fmla="*/ 3382670 h 5004654"/>
                <a:gd name="connsiteX69" fmla="*/ 4232101 w 5684844"/>
                <a:gd name="connsiteY69" fmla="*/ 3343734 h 5004654"/>
                <a:gd name="connsiteX70" fmla="*/ 4224923 w 5684844"/>
                <a:gd name="connsiteY70" fmla="*/ 3315564 h 5004654"/>
                <a:gd name="connsiteX71" fmla="*/ 4209213 w 5684844"/>
                <a:gd name="connsiteY71" fmla="*/ 3270467 h 5004654"/>
                <a:gd name="connsiteX72" fmla="*/ 4164860 w 5684844"/>
                <a:gd name="connsiteY72" fmla="*/ 3235187 h 5004654"/>
                <a:gd name="connsiteX73" fmla="*/ 4133508 w 5684844"/>
                <a:gd name="connsiteY73" fmla="*/ 3199434 h 5004654"/>
                <a:gd name="connsiteX74" fmla="*/ 4121997 w 5684844"/>
                <a:gd name="connsiteY74" fmla="*/ 3178375 h 5004654"/>
                <a:gd name="connsiteX75" fmla="*/ 4092202 w 5684844"/>
                <a:gd name="connsiteY75" fmla="*/ 3172484 h 5004654"/>
                <a:gd name="connsiteX76" fmla="*/ 4086988 w 5684844"/>
                <a:gd name="connsiteY76" fmla="*/ 3142622 h 5004654"/>
                <a:gd name="connsiteX77" fmla="*/ 4096672 w 5684844"/>
                <a:gd name="connsiteY77" fmla="*/ 3110931 h 5004654"/>
                <a:gd name="connsiteX78" fmla="*/ 4105542 w 5684844"/>
                <a:gd name="connsiteY78" fmla="*/ 3091565 h 5004654"/>
                <a:gd name="connsiteX79" fmla="*/ 4112788 w 5684844"/>
                <a:gd name="connsiteY79" fmla="*/ 3077548 h 5004654"/>
                <a:gd name="connsiteX80" fmla="*/ 4136420 w 5684844"/>
                <a:gd name="connsiteY80" fmla="*/ 3079376 h 5004654"/>
                <a:gd name="connsiteX81" fmla="*/ 4143259 w 5684844"/>
                <a:gd name="connsiteY81" fmla="*/ 3063463 h 5004654"/>
                <a:gd name="connsiteX82" fmla="*/ 4148947 w 5684844"/>
                <a:gd name="connsiteY82" fmla="*/ 3053306 h 5004654"/>
                <a:gd name="connsiteX83" fmla="*/ 4170549 w 5684844"/>
                <a:gd name="connsiteY83" fmla="*/ 3048837 h 5004654"/>
                <a:gd name="connsiteX84" fmla="*/ 4181112 w 5684844"/>
                <a:gd name="connsiteY84" fmla="*/ 3051410 h 5004654"/>
                <a:gd name="connsiteX85" fmla="*/ 4201968 w 5684844"/>
                <a:gd name="connsiteY85" fmla="*/ 3051681 h 5004654"/>
                <a:gd name="connsiteX86" fmla="*/ 4207453 w 5684844"/>
                <a:gd name="connsiteY86" fmla="*/ 3063463 h 5004654"/>
                <a:gd name="connsiteX87" fmla="*/ 4217610 w 5684844"/>
                <a:gd name="connsiteY87" fmla="*/ 3087570 h 5004654"/>
                <a:gd name="connsiteX88" fmla="*/ 4224585 w 5684844"/>
                <a:gd name="connsiteY88" fmla="*/ 3096102 h 5004654"/>
                <a:gd name="connsiteX89" fmla="*/ 4222621 w 5684844"/>
                <a:gd name="connsiteY89" fmla="*/ 3096711 h 5004654"/>
                <a:gd name="connsiteX90" fmla="*/ 4188899 w 5684844"/>
                <a:gd name="connsiteY90" fmla="*/ 3107275 h 5004654"/>
                <a:gd name="connsiteX91" fmla="*/ 4187003 w 5684844"/>
                <a:gd name="connsiteY91" fmla="*/ 3135308 h 5004654"/>
                <a:gd name="connsiteX92" fmla="*/ 4201697 w 5684844"/>
                <a:gd name="connsiteY92" fmla="*/ 3181354 h 5004654"/>
                <a:gd name="connsiteX93" fmla="*/ 4241378 w 5684844"/>
                <a:gd name="connsiteY93" fmla="*/ 3157925 h 5004654"/>
                <a:gd name="connsiteX94" fmla="*/ 4259864 w 5684844"/>
                <a:gd name="connsiteY94" fmla="*/ 3135444 h 5004654"/>
                <a:gd name="connsiteX95" fmla="*/ 4255327 w 5684844"/>
                <a:gd name="connsiteY95" fmla="*/ 3106259 h 5004654"/>
                <a:gd name="connsiteX96" fmla="*/ 4239076 w 5684844"/>
                <a:gd name="connsiteY96" fmla="*/ 3096170 h 5004654"/>
                <a:gd name="connsiteX97" fmla="*/ 4229799 w 5684844"/>
                <a:gd name="connsiteY97" fmla="*/ 3084455 h 5004654"/>
                <a:gd name="connsiteX98" fmla="*/ 4225397 w 5684844"/>
                <a:gd name="connsiteY98" fmla="*/ 3068948 h 5004654"/>
                <a:gd name="connsiteX99" fmla="*/ 4239685 w 5684844"/>
                <a:gd name="connsiteY99" fmla="*/ 3055473 h 5004654"/>
                <a:gd name="connsiteX100" fmla="*/ 4271308 w 5684844"/>
                <a:gd name="connsiteY100" fmla="*/ 3062380 h 5004654"/>
                <a:gd name="connsiteX101" fmla="*/ 4278892 w 5684844"/>
                <a:gd name="connsiteY101" fmla="*/ 3035633 h 5004654"/>
                <a:gd name="connsiteX102" fmla="*/ 4295617 w 5684844"/>
                <a:gd name="connsiteY102" fmla="*/ 3036648 h 5004654"/>
                <a:gd name="connsiteX103" fmla="*/ 4313087 w 5684844"/>
                <a:gd name="connsiteY103" fmla="*/ 3031773 h 5004654"/>
                <a:gd name="connsiteX104" fmla="*/ 4320198 w 5684844"/>
                <a:gd name="connsiteY104" fmla="*/ 3010104 h 5004654"/>
                <a:gd name="connsiteX105" fmla="*/ 4335027 w 5684844"/>
                <a:gd name="connsiteY105" fmla="*/ 3012339 h 5004654"/>
                <a:gd name="connsiteX106" fmla="*/ 4345794 w 5684844"/>
                <a:gd name="connsiteY106" fmla="*/ 3011188 h 5004654"/>
                <a:gd name="connsiteX107" fmla="*/ 4357847 w 5684844"/>
                <a:gd name="connsiteY107" fmla="*/ 3006109 h 5004654"/>
                <a:gd name="connsiteX108" fmla="*/ 4370441 w 5684844"/>
                <a:gd name="connsiteY108" fmla="*/ 3005635 h 5004654"/>
                <a:gd name="connsiteX109" fmla="*/ 4390823 w 5684844"/>
                <a:gd name="connsiteY109" fmla="*/ 3012407 h 5004654"/>
                <a:gd name="connsiteX110" fmla="*/ 4410123 w 5684844"/>
                <a:gd name="connsiteY110" fmla="*/ 2994530 h 5004654"/>
                <a:gd name="connsiteX111" fmla="*/ 4427931 w 5684844"/>
                <a:gd name="connsiteY111" fmla="*/ 2976721 h 5004654"/>
                <a:gd name="connsiteX112" fmla="*/ 4435854 w 5684844"/>
                <a:gd name="connsiteY112" fmla="*/ 2962637 h 5004654"/>
                <a:gd name="connsiteX113" fmla="*/ 4457252 w 5684844"/>
                <a:gd name="connsiteY113" fmla="*/ 2969273 h 5004654"/>
                <a:gd name="connsiteX114" fmla="*/ 4461111 w 5684844"/>
                <a:gd name="connsiteY114" fmla="*/ 2962840 h 5004654"/>
                <a:gd name="connsiteX115" fmla="*/ 4468560 w 5684844"/>
                <a:gd name="connsiteY115" fmla="*/ 2949297 h 5004654"/>
                <a:gd name="connsiteX116" fmla="*/ 4474722 w 5684844"/>
                <a:gd name="connsiteY116" fmla="*/ 2940020 h 5004654"/>
                <a:gd name="connsiteX117" fmla="*/ 4460909 w 5684844"/>
                <a:gd name="connsiteY117" fmla="*/ 2940223 h 5004654"/>
                <a:gd name="connsiteX118" fmla="*/ 4466393 w 5684844"/>
                <a:gd name="connsiteY118" fmla="*/ 2927086 h 5004654"/>
                <a:gd name="connsiteX119" fmla="*/ 4487452 w 5684844"/>
                <a:gd name="connsiteY119" fmla="*/ 2923294 h 5004654"/>
                <a:gd name="connsiteX120" fmla="*/ 4489822 w 5684844"/>
                <a:gd name="connsiteY120" fmla="*/ 2923227 h 5004654"/>
                <a:gd name="connsiteX121" fmla="*/ 4489348 w 5684844"/>
                <a:gd name="connsiteY121" fmla="*/ 2921060 h 5004654"/>
                <a:gd name="connsiteX122" fmla="*/ 4494563 w 5684844"/>
                <a:gd name="connsiteY122" fmla="*/ 2912799 h 5004654"/>
                <a:gd name="connsiteX123" fmla="*/ 4502959 w 5684844"/>
                <a:gd name="connsiteY123" fmla="*/ 2903319 h 5004654"/>
                <a:gd name="connsiteX124" fmla="*/ 4500183 w 5684844"/>
                <a:gd name="connsiteY124" fmla="*/ 2893703 h 5004654"/>
                <a:gd name="connsiteX125" fmla="*/ 4512913 w 5684844"/>
                <a:gd name="connsiteY125" fmla="*/ 2905418 h 5004654"/>
                <a:gd name="connsiteX126" fmla="*/ 4506751 w 5684844"/>
                <a:gd name="connsiteY126" fmla="*/ 2880905 h 5004654"/>
                <a:gd name="connsiteX127" fmla="*/ 4510204 w 5684844"/>
                <a:gd name="connsiteY127" fmla="*/ 2870409 h 5004654"/>
                <a:gd name="connsiteX128" fmla="*/ 4504449 w 5684844"/>
                <a:gd name="connsiteY128" fmla="*/ 2866414 h 5004654"/>
                <a:gd name="connsiteX129" fmla="*/ 4519007 w 5684844"/>
                <a:gd name="connsiteY129" fmla="*/ 2868852 h 5004654"/>
                <a:gd name="connsiteX130" fmla="*/ 4515080 w 5684844"/>
                <a:gd name="connsiteY130" fmla="*/ 2858085 h 5004654"/>
                <a:gd name="connsiteX131" fmla="*/ 4503907 w 5684844"/>
                <a:gd name="connsiteY131" fmla="*/ 2851856 h 5004654"/>
                <a:gd name="connsiteX132" fmla="*/ 4509054 w 5684844"/>
                <a:gd name="connsiteY132" fmla="*/ 2843730 h 5004654"/>
                <a:gd name="connsiteX133" fmla="*/ 4517518 w 5684844"/>
                <a:gd name="connsiteY133" fmla="*/ 2842037 h 5004654"/>
                <a:gd name="connsiteX134" fmla="*/ 4526795 w 5684844"/>
                <a:gd name="connsiteY134" fmla="*/ 2818675 h 5004654"/>
                <a:gd name="connsiteX135" fmla="*/ 4547989 w 5684844"/>
                <a:gd name="connsiteY135" fmla="*/ 2785496 h 5004654"/>
                <a:gd name="connsiteX136" fmla="*/ 4559297 w 5684844"/>
                <a:gd name="connsiteY136" fmla="*/ 2775135 h 5004654"/>
                <a:gd name="connsiteX137" fmla="*/ 4567288 w 5684844"/>
                <a:gd name="connsiteY137" fmla="*/ 2761660 h 5004654"/>
                <a:gd name="connsiteX138" fmla="*/ 4556454 w 5684844"/>
                <a:gd name="connsiteY138" fmla="*/ 2756514 h 5004654"/>
                <a:gd name="connsiteX139" fmla="*/ 4549343 w 5684844"/>
                <a:gd name="connsiteY139" fmla="*/ 2746830 h 5004654"/>
                <a:gd name="connsiteX140" fmla="*/ 4563495 w 5684844"/>
                <a:gd name="connsiteY140" fmla="*/ 2743648 h 5004654"/>
                <a:gd name="connsiteX141" fmla="*/ 4574127 w 5684844"/>
                <a:gd name="connsiteY141" fmla="*/ 2735116 h 5004654"/>
                <a:gd name="connsiteX142" fmla="*/ 4566001 w 5684844"/>
                <a:gd name="connsiteY142" fmla="*/ 2727193 h 5004654"/>
                <a:gd name="connsiteX143" fmla="*/ 4542369 w 5684844"/>
                <a:gd name="connsiteY143" fmla="*/ 2740127 h 5004654"/>
                <a:gd name="connsiteX144" fmla="*/ 4551172 w 5684844"/>
                <a:gd name="connsiteY144" fmla="*/ 2725704 h 5004654"/>
                <a:gd name="connsiteX145" fmla="*/ 4571486 w 5684844"/>
                <a:gd name="connsiteY145" fmla="*/ 2715817 h 5004654"/>
                <a:gd name="connsiteX146" fmla="*/ 4544333 w 5684844"/>
                <a:gd name="connsiteY146" fmla="*/ 2712567 h 5004654"/>
                <a:gd name="connsiteX147" fmla="*/ 4532279 w 5684844"/>
                <a:gd name="connsiteY147" fmla="*/ 2703155 h 5004654"/>
                <a:gd name="connsiteX148" fmla="*/ 4518398 w 5684844"/>
                <a:gd name="connsiteY148" fmla="*/ 2704509 h 5004654"/>
                <a:gd name="connsiteX149" fmla="*/ 4518804 w 5684844"/>
                <a:gd name="connsiteY149" fmla="*/ 2700311 h 5004654"/>
                <a:gd name="connsiteX150" fmla="*/ 4532076 w 5684844"/>
                <a:gd name="connsiteY150" fmla="*/ 2691440 h 5004654"/>
                <a:gd name="connsiteX151" fmla="*/ 4538306 w 5684844"/>
                <a:gd name="connsiteY151" fmla="*/ 2678574 h 5004654"/>
                <a:gd name="connsiteX152" fmla="*/ 4546499 w 5684844"/>
                <a:gd name="connsiteY152" fmla="*/ 2666453 h 5004654"/>
                <a:gd name="connsiteX153" fmla="*/ 4543384 w 5684844"/>
                <a:gd name="connsiteY153" fmla="*/ 2652910 h 5004654"/>
                <a:gd name="connsiteX154" fmla="*/ 4520497 w 5684844"/>
                <a:gd name="connsiteY154" fmla="*/ 2641196 h 5004654"/>
                <a:gd name="connsiteX155" fmla="*/ 4511085 w 5684844"/>
                <a:gd name="connsiteY155" fmla="*/ 2630565 h 5004654"/>
                <a:gd name="connsiteX156" fmla="*/ 4517653 w 5684844"/>
                <a:gd name="connsiteY156" fmla="*/ 2632664 h 5004654"/>
                <a:gd name="connsiteX157" fmla="*/ 4527607 w 5684844"/>
                <a:gd name="connsiteY157" fmla="*/ 2627179 h 5004654"/>
                <a:gd name="connsiteX158" fmla="*/ 4548395 w 5684844"/>
                <a:gd name="connsiteY158" fmla="*/ 2632596 h 5004654"/>
                <a:gd name="connsiteX159" fmla="*/ 4550901 w 5684844"/>
                <a:gd name="connsiteY159" fmla="*/ 2623590 h 5004654"/>
                <a:gd name="connsiteX160" fmla="*/ 4537900 w 5684844"/>
                <a:gd name="connsiteY160" fmla="*/ 2604562 h 5004654"/>
                <a:gd name="connsiteX161" fmla="*/ 4519684 w 5684844"/>
                <a:gd name="connsiteY161" fmla="*/ 2593593 h 5004654"/>
                <a:gd name="connsiteX162" fmla="*/ 4512574 w 5684844"/>
                <a:gd name="connsiteY162" fmla="*/ 2575377 h 5004654"/>
                <a:gd name="connsiteX163" fmla="*/ 4484947 w 5684844"/>
                <a:gd name="connsiteY163" fmla="*/ 2567319 h 5004654"/>
                <a:gd name="connsiteX164" fmla="*/ 4462736 w 5684844"/>
                <a:gd name="connsiteY164" fmla="*/ 2522154 h 5004654"/>
                <a:gd name="connsiteX165" fmla="*/ 4436599 w 5684844"/>
                <a:gd name="connsiteY165" fmla="*/ 2495474 h 5004654"/>
                <a:gd name="connsiteX166" fmla="*/ 4426306 w 5684844"/>
                <a:gd name="connsiteY166" fmla="*/ 2469065 h 5004654"/>
                <a:gd name="connsiteX167" fmla="*/ 4454882 w 5684844"/>
                <a:gd name="connsiteY167" fmla="*/ 2470014 h 5004654"/>
                <a:gd name="connsiteX168" fmla="*/ 4444657 w 5684844"/>
                <a:gd name="connsiteY168" fmla="*/ 2450647 h 5004654"/>
                <a:gd name="connsiteX169" fmla="*/ 4464632 w 5684844"/>
                <a:gd name="connsiteY169" fmla="*/ 2446855 h 5004654"/>
                <a:gd name="connsiteX170" fmla="*/ 4489754 w 5684844"/>
                <a:gd name="connsiteY170" fmla="*/ 2425593 h 5004654"/>
                <a:gd name="connsiteX171" fmla="*/ 4520023 w 5684844"/>
                <a:gd name="connsiteY171" fmla="*/ 2427624 h 5004654"/>
                <a:gd name="connsiteX172" fmla="*/ 4535191 w 5684844"/>
                <a:gd name="connsiteY172" fmla="*/ 2390178 h 5004654"/>
                <a:gd name="connsiteX173" fmla="*/ 4502282 w 5684844"/>
                <a:gd name="connsiteY173" fmla="*/ 2380292 h 5004654"/>
                <a:gd name="connsiteX174" fmla="*/ 4468627 w 5684844"/>
                <a:gd name="connsiteY174" fmla="*/ 2369390 h 5004654"/>
                <a:gd name="connsiteX175" fmla="*/ 4429557 w 5684844"/>
                <a:gd name="connsiteY175" fmla="*/ 2386928 h 5004654"/>
                <a:gd name="connsiteX176" fmla="*/ 4403757 w 5684844"/>
                <a:gd name="connsiteY176" fmla="*/ 2392887 h 5004654"/>
                <a:gd name="connsiteX177" fmla="*/ 4383646 w 5684844"/>
                <a:gd name="connsiteY177" fmla="*/ 2382730 h 5004654"/>
                <a:gd name="connsiteX178" fmla="*/ 4355816 w 5684844"/>
                <a:gd name="connsiteY178" fmla="*/ 2358149 h 5004654"/>
                <a:gd name="connsiteX179" fmla="*/ 4351685 w 5684844"/>
                <a:gd name="connsiteY179" fmla="*/ 2324698 h 5004654"/>
                <a:gd name="connsiteX180" fmla="*/ 4384865 w 5684844"/>
                <a:gd name="connsiteY180" fmla="*/ 2311291 h 5004654"/>
                <a:gd name="connsiteX181" fmla="*/ 4394074 w 5684844"/>
                <a:gd name="connsiteY181" fmla="*/ 2281903 h 5004654"/>
                <a:gd name="connsiteX182" fmla="*/ 4427525 w 5684844"/>
                <a:gd name="connsiteY182" fmla="*/ 2256713 h 5004654"/>
                <a:gd name="connsiteX183" fmla="*/ 4453527 w 5684844"/>
                <a:gd name="connsiteY183" fmla="*/ 2219538 h 5004654"/>
                <a:gd name="connsiteX184" fmla="*/ 4453595 w 5684844"/>
                <a:gd name="connsiteY184" fmla="*/ 2264907 h 5004654"/>
                <a:gd name="connsiteX185" fmla="*/ 4465581 w 5684844"/>
                <a:gd name="connsiteY185" fmla="*/ 2288200 h 5004654"/>
                <a:gd name="connsiteX186" fmla="*/ 4472691 w 5684844"/>
                <a:gd name="connsiteY186" fmla="*/ 2308650 h 5004654"/>
                <a:gd name="connsiteX187" fmla="*/ 4450006 w 5684844"/>
                <a:gd name="connsiteY187" fmla="*/ 2313661 h 5004654"/>
                <a:gd name="connsiteX188" fmla="*/ 4463211 w 5684844"/>
                <a:gd name="connsiteY188" fmla="*/ 2334381 h 5004654"/>
                <a:gd name="connsiteX189" fmla="*/ 4492531 w 5684844"/>
                <a:gd name="connsiteY189" fmla="*/ 2310208 h 5004654"/>
                <a:gd name="connsiteX190" fmla="*/ 4531602 w 5684844"/>
                <a:gd name="connsiteY190" fmla="*/ 2276215 h 5004654"/>
                <a:gd name="connsiteX191" fmla="*/ 4561667 w 5684844"/>
                <a:gd name="connsiteY191" fmla="*/ 2278517 h 5004654"/>
                <a:gd name="connsiteX192" fmla="*/ 4587940 w 5684844"/>
                <a:gd name="connsiteY192" fmla="*/ 2289758 h 5004654"/>
                <a:gd name="connsiteX193" fmla="*/ 4588144 w 5684844"/>
                <a:gd name="connsiteY193" fmla="*/ 2325850 h 5004654"/>
                <a:gd name="connsiteX194" fmla="*/ 4603583 w 5684844"/>
                <a:gd name="connsiteY194" fmla="*/ 2357878 h 5004654"/>
                <a:gd name="connsiteX195" fmla="*/ 4609745 w 5684844"/>
                <a:gd name="connsiteY195" fmla="*/ 2361197 h 5004654"/>
                <a:gd name="connsiteX196" fmla="*/ 4629992 w 5684844"/>
                <a:gd name="connsiteY196" fmla="*/ 2361670 h 5004654"/>
                <a:gd name="connsiteX197" fmla="*/ 4652472 w 5684844"/>
                <a:gd name="connsiteY197" fmla="*/ 2382933 h 5004654"/>
                <a:gd name="connsiteX198" fmla="*/ 4645565 w 5684844"/>
                <a:gd name="connsiteY198" fmla="*/ 2398778 h 5004654"/>
                <a:gd name="connsiteX199" fmla="*/ 4648478 w 5684844"/>
                <a:gd name="connsiteY199" fmla="*/ 2412050 h 5004654"/>
                <a:gd name="connsiteX200" fmla="*/ 4668183 w 5684844"/>
                <a:gd name="connsiteY200" fmla="*/ 2425051 h 5004654"/>
                <a:gd name="connsiteX201" fmla="*/ 4670553 w 5684844"/>
                <a:gd name="connsiteY201" fmla="*/ 2453221 h 5004654"/>
                <a:gd name="connsiteX202" fmla="*/ 4660192 w 5684844"/>
                <a:gd name="connsiteY202" fmla="*/ 2499131 h 5004654"/>
                <a:gd name="connsiteX203" fmla="*/ 4689445 w 5684844"/>
                <a:gd name="connsiteY203" fmla="*/ 2500282 h 5004654"/>
                <a:gd name="connsiteX204" fmla="*/ 4699060 w 5684844"/>
                <a:gd name="connsiteY204" fmla="*/ 2480983 h 5004654"/>
                <a:gd name="connsiteX205" fmla="*/ 4739824 w 5684844"/>
                <a:gd name="connsiteY205" fmla="*/ 2496016 h 5004654"/>
                <a:gd name="connsiteX206" fmla="*/ 4758785 w 5684844"/>
                <a:gd name="connsiteY206" fmla="*/ 2441100 h 5004654"/>
                <a:gd name="connsiteX207" fmla="*/ 4743617 w 5684844"/>
                <a:gd name="connsiteY207" fmla="*/ 2407716 h 5004654"/>
                <a:gd name="connsiteX208" fmla="*/ 4733121 w 5684844"/>
                <a:gd name="connsiteY208" fmla="*/ 2371218 h 5004654"/>
                <a:gd name="connsiteX209" fmla="*/ 4714770 w 5684844"/>
                <a:gd name="connsiteY209" fmla="*/ 2335465 h 5004654"/>
                <a:gd name="connsiteX210" fmla="*/ 4685992 w 5684844"/>
                <a:gd name="connsiteY210" fmla="*/ 2309869 h 5004654"/>
                <a:gd name="connsiteX211" fmla="*/ 4674819 w 5684844"/>
                <a:gd name="connsiteY211" fmla="*/ 2301269 h 5004654"/>
                <a:gd name="connsiteX212" fmla="*/ 4652811 w 5684844"/>
                <a:gd name="connsiteY212" fmla="*/ 2293956 h 5004654"/>
                <a:gd name="connsiteX213" fmla="*/ 4650576 w 5684844"/>
                <a:gd name="connsiteY213" fmla="*/ 2274183 h 5004654"/>
                <a:gd name="connsiteX214" fmla="*/ 4654640 w 5684844"/>
                <a:gd name="connsiteY214" fmla="*/ 2253937 h 5004654"/>
                <a:gd name="connsiteX215" fmla="*/ 4687278 w 5684844"/>
                <a:gd name="connsiteY215" fmla="*/ 2229356 h 5004654"/>
                <a:gd name="connsiteX216" fmla="*/ 4699331 w 5684844"/>
                <a:gd name="connsiteY216" fmla="*/ 2197869 h 5004654"/>
                <a:gd name="connsiteX217" fmla="*/ 4703665 w 5684844"/>
                <a:gd name="connsiteY217" fmla="*/ 2173560 h 5004654"/>
                <a:gd name="connsiteX218" fmla="*/ 4695742 w 5684844"/>
                <a:gd name="connsiteY218" fmla="*/ 2150198 h 5004654"/>
                <a:gd name="connsiteX219" fmla="*/ 4720932 w 5684844"/>
                <a:gd name="connsiteY219" fmla="*/ 2129274 h 5004654"/>
                <a:gd name="connsiteX220" fmla="*/ 4735762 w 5684844"/>
                <a:gd name="connsiteY220" fmla="*/ 2110044 h 5004654"/>
                <a:gd name="connsiteX221" fmla="*/ 4743346 w 5684844"/>
                <a:gd name="connsiteY221" fmla="*/ 2090880 h 5004654"/>
                <a:gd name="connsiteX222" fmla="*/ 4759258 w 5684844"/>
                <a:gd name="connsiteY222" fmla="*/ 2078895 h 5004654"/>
                <a:gd name="connsiteX223" fmla="*/ 4785261 w 5684844"/>
                <a:gd name="connsiteY223" fmla="*/ 2116002 h 5004654"/>
                <a:gd name="connsiteX224" fmla="*/ 4825619 w 5684844"/>
                <a:gd name="connsiteY224" fmla="*/ 2073816 h 5004654"/>
                <a:gd name="connsiteX225" fmla="*/ 4843225 w 5684844"/>
                <a:gd name="connsiteY225" fmla="*/ 2036370 h 5004654"/>
                <a:gd name="connsiteX226" fmla="*/ 4857716 w 5684844"/>
                <a:gd name="connsiteY226" fmla="*/ 1995538 h 5004654"/>
                <a:gd name="connsiteX227" fmla="*/ 4885749 w 5684844"/>
                <a:gd name="connsiteY227" fmla="*/ 1961478 h 5004654"/>
                <a:gd name="connsiteX228" fmla="*/ 4899225 w 5684844"/>
                <a:gd name="connsiteY228" fmla="*/ 1929990 h 5004654"/>
                <a:gd name="connsiteX229" fmla="*/ 4891708 w 5684844"/>
                <a:gd name="connsiteY229" fmla="*/ 1905342 h 5004654"/>
                <a:gd name="connsiteX230" fmla="*/ 4903693 w 5684844"/>
                <a:gd name="connsiteY230" fmla="*/ 1889565 h 5004654"/>
                <a:gd name="connsiteX231" fmla="*/ 4909178 w 5684844"/>
                <a:gd name="connsiteY231" fmla="*/ 1860651 h 5004654"/>
                <a:gd name="connsiteX232" fmla="*/ 4913648 w 5684844"/>
                <a:gd name="connsiteY232" fmla="*/ 1807631 h 5004654"/>
                <a:gd name="connsiteX233" fmla="*/ 4918929 w 5684844"/>
                <a:gd name="connsiteY233" fmla="*/ 1761178 h 5004654"/>
                <a:gd name="connsiteX234" fmla="*/ 4905318 w 5684844"/>
                <a:gd name="connsiteY234" fmla="*/ 1727660 h 5004654"/>
                <a:gd name="connsiteX235" fmla="*/ 4894078 w 5684844"/>
                <a:gd name="connsiteY235" fmla="*/ 1684255 h 5004654"/>
                <a:gd name="connsiteX236" fmla="*/ 4883176 w 5684844"/>
                <a:gd name="connsiteY236" fmla="*/ 1639089 h 5004654"/>
                <a:gd name="connsiteX237" fmla="*/ 4912903 w 5684844"/>
                <a:gd name="connsiteY237" fmla="*/ 1624192 h 5004654"/>
                <a:gd name="connsiteX238" fmla="*/ 4952584 w 5684844"/>
                <a:gd name="connsiteY238" fmla="*/ 1677280 h 5004654"/>
                <a:gd name="connsiteX239" fmla="*/ 4956850 w 5684844"/>
                <a:gd name="connsiteY239" fmla="*/ 1742421 h 5004654"/>
                <a:gd name="connsiteX240" fmla="*/ 4981565 w 5684844"/>
                <a:gd name="connsiteY240" fmla="*/ 1787655 h 5004654"/>
                <a:gd name="connsiteX241" fmla="*/ 4974455 w 5684844"/>
                <a:gd name="connsiteY241" fmla="*/ 1823408 h 5004654"/>
                <a:gd name="connsiteX242" fmla="*/ 4981768 w 5684844"/>
                <a:gd name="connsiteY242" fmla="*/ 1855843 h 5004654"/>
                <a:gd name="connsiteX243" fmla="*/ 4997952 w 5684844"/>
                <a:gd name="connsiteY243" fmla="*/ 1892747 h 5004654"/>
                <a:gd name="connsiteX244" fmla="*/ 5018943 w 5684844"/>
                <a:gd name="connsiteY244" fmla="*/ 1913604 h 5004654"/>
                <a:gd name="connsiteX245" fmla="*/ 5029643 w 5684844"/>
                <a:gd name="connsiteY245" fmla="*/ 1898029 h 5004654"/>
                <a:gd name="connsiteX246" fmla="*/ 5038784 w 5684844"/>
                <a:gd name="connsiteY246" fmla="*/ 1887398 h 5004654"/>
                <a:gd name="connsiteX247" fmla="*/ 5064718 w 5684844"/>
                <a:gd name="connsiteY247" fmla="*/ 1885367 h 5004654"/>
                <a:gd name="connsiteX248" fmla="*/ 5067427 w 5684844"/>
                <a:gd name="connsiteY248" fmla="*/ 1902160 h 5004654"/>
                <a:gd name="connsiteX249" fmla="*/ 5071558 w 5684844"/>
                <a:gd name="connsiteY249" fmla="*/ 1875616 h 5004654"/>
                <a:gd name="connsiteX250" fmla="*/ 5053343 w 5684844"/>
                <a:gd name="connsiteY250" fmla="*/ 1863021 h 5004654"/>
                <a:gd name="connsiteX251" fmla="*/ 5037972 w 5684844"/>
                <a:gd name="connsiteY251" fmla="*/ 1855775 h 5004654"/>
                <a:gd name="connsiteX252" fmla="*/ 5028220 w 5684844"/>
                <a:gd name="connsiteY252" fmla="*/ 1831534 h 5004654"/>
                <a:gd name="connsiteX253" fmla="*/ 5009802 w 5684844"/>
                <a:gd name="connsiteY253" fmla="*/ 1811964 h 5004654"/>
                <a:gd name="connsiteX254" fmla="*/ 5008380 w 5684844"/>
                <a:gd name="connsiteY254" fmla="*/ 1757115 h 5004654"/>
                <a:gd name="connsiteX255" fmla="*/ 5007974 w 5684844"/>
                <a:gd name="connsiteY255" fmla="*/ 1728337 h 5004654"/>
                <a:gd name="connsiteX256" fmla="*/ 5024970 w 5684844"/>
                <a:gd name="connsiteY256" fmla="*/ 1728201 h 5004654"/>
                <a:gd name="connsiteX257" fmla="*/ 5021652 w 5684844"/>
                <a:gd name="connsiteY257" fmla="*/ 1723664 h 5004654"/>
                <a:gd name="connsiteX258" fmla="*/ 5013256 w 5684844"/>
                <a:gd name="connsiteY258" fmla="*/ 1659607 h 5004654"/>
                <a:gd name="connsiteX259" fmla="*/ 4983258 w 5684844"/>
                <a:gd name="connsiteY259" fmla="*/ 1601101 h 5004654"/>
                <a:gd name="connsiteX260" fmla="*/ 4935519 w 5684844"/>
                <a:gd name="connsiteY260" fmla="*/ 1556613 h 5004654"/>
                <a:gd name="connsiteX261" fmla="*/ 4922992 w 5684844"/>
                <a:gd name="connsiteY261" fmla="*/ 1535080 h 5004654"/>
                <a:gd name="connsiteX262" fmla="*/ 4924143 w 5684844"/>
                <a:gd name="connsiteY262" fmla="*/ 1515239 h 5004654"/>
                <a:gd name="connsiteX263" fmla="*/ 4932879 w 5684844"/>
                <a:gd name="connsiteY263" fmla="*/ 1517609 h 5004654"/>
                <a:gd name="connsiteX264" fmla="*/ 4918049 w 5684844"/>
                <a:gd name="connsiteY264" fmla="*/ 1491472 h 5004654"/>
                <a:gd name="connsiteX265" fmla="*/ 4893536 w 5684844"/>
                <a:gd name="connsiteY265" fmla="*/ 1481721 h 5004654"/>
                <a:gd name="connsiteX266" fmla="*/ 4890218 w 5684844"/>
                <a:gd name="connsiteY266" fmla="*/ 1467568 h 5004654"/>
                <a:gd name="connsiteX267" fmla="*/ 4886630 w 5684844"/>
                <a:gd name="connsiteY267" fmla="*/ 1451859 h 5004654"/>
                <a:gd name="connsiteX268" fmla="*/ 4869023 w 5684844"/>
                <a:gd name="connsiteY268" fmla="*/ 1453077 h 5004654"/>
                <a:gd name="connsiteX269" fmla="*/ 4862387 w 5684844"/>
                <a:gd name="connsiteY269" fmla="*/ 1440347 h 5004654"/>
                <a:gd name="connsiteX270" fmla="*/ 4858934 w 5684844"/>
                <a:gd name="connsiteY270" fmla="*/ 1455786 h 5004654"/>
                <a:gd name="connsiteX271" fmla="*/ 4848303 w 5684844"/>
                <a:gd name="connsiteY271" fmla="*/ 1444749 h 5004654"/>
                <a:gd name="connsiteX272" fmla="*/ 4858393 w 5684844"/>
                <a:gd name="connsiteY272" fmla="*/ 1462693 h 5004654"/>
                <a:gd name="connsiteX273" fmla="*/ 4869294 w 5684844"/>
                <a:gd name="connsiteY273" fmla="*/ 1474137 h 5004654"/>
                <a:gd name="connsiteX274" fmla="*/ 4887036 w 5684844"/>
                <a:gd name="connsiteY274" fmla="*/ 1487747 h 5004654"/>
                <a:gd name="connsiteX275" fmla="*/ 4888593 w 5684844"/>
                <a:gd name="connsiteY275" fmla="*/ 1500952 h 5004654"/>
                <a:gd name="connsiteX276" fmla="*/ 4862320 w 5684844"/>
                <a:gd name="connsiteY276" fmla="*/ 1495873 h 5004654"/>
                <a:gd name="connsiteX277" fmla="*/ 4848574 w 5684844"/>
                <a:gd name="connsiteY277" fmla="*/ 1509822 h 5004654"/>
                <a:gd name="connsiteX278" fmla="*/ 4793387 w 5684844"/>
                <a:gd name="connsiteY278" fmla="*/ 1485987 h 5004654"/>
                <a:gd name="connsiteX279" fmla="*/ 4772124 w 5684844"/>
                <a:gd name="connsiteY279" fmla="*/ 1471157 h 5004654"/>
                <a:gd name="connsiteX280" fmla="*/ 4762373 w 5684844"/>
                <a:gd name="connsiteY280" fmla="*/ 1465334 h 5004654"/>
                <a:gd name="connsiteX281" fmla="*/ 4737048 w 5684844"/>
                <a:gd name="connsiteY281" fmla="*/ 1474543 h 5004654"/>
                <a:gd name="connsiteX282" fmla="*/ 4741924 w 5684844"/>
                <a:gd name="connsiteY282" fmla="*/ 1490388 h 5004654"/>
                <a:gd name="connsiteX283" fmla="*/ 4727094 w 5684844"/>
                <a:gd name="connsiteY283" fmla="*/ 1511447 h 5004654"/>
                <a:gd name="connsiteX284" fmla="*/ 4722692 w 5684844"/>
                <a:gd name="connsiteY284" fmla="*/ 1490185 h 5004654"/>
                <a:gd name="connsiteX285" fmla="*/ 4709760 w 5684844"/>
                <a:gd name="connsiteY285" fmla="*/ 1498988 h 5004654"/>
                <a:gd name="connsiteX286" fmla="*/ 4691747 w 5684844"/>
                <a:gd name="connsiteY286" fmla="*/ 1488221 h 5004654"/>
                <a:gd name="connsiteX287" fmla="*/ 4687142 w 5684844"/>
                <a:gd name="connsiteY287" fmla="*/ 1461000 h 5004654"/>
                <a:gd name="connsiteX288" fmla="*/ 4660463 w 5684844"/>
                <a:gd name="connsiteY288" fmla="*/ 1448541 h 5004654"/>
                <a:gd name="connsiteX289" fmla="*/ 4634054 w 5684844"/>
                <a:gd name="connsiteY289" fmla="*/ 1468110 h 5004654"/>
                <a:gd name="connsiteX290" fmla="*/ 4632633 w 5684844"/>
                <a:gd name="connsiteY290" fmla="*/ 1434117 h 5004654"/>
                <a:gd name="connsiteX291" fmla="*/ 4654369 w 5684844"/>
                <a:gd name="connsiteY291" fmla="*/ 1388613 h 5004654"/>
                <a:gd name="connsiteX292" fmla="*/ 4668521 w 5684844"/>
                <a:gd name="connsiteY292" fmla="*/ 1337218 h 5004654"/>
                <a:gd name="connsiteX293" fmla="*/ 4675631 w 5684844"/>
                <a:gd name="connsiteY293" fmla="*/ 1293000 h 5004654"/>
                <a:gd name="connsiteX294" fmla="*/ 4704139 w 5684844"/>
                <a:gd name="connsiteY294" fmla="*/ 1267337 h 5004654"/>
                <a:gd name="connsiteX295" fmla="*/ 4706712 w 5684844"/>
                <a:gd name="connsiteY295" fmla="*/ 1216348 h 5004654"/>
                <a:gd name="connsiteX296" fmla="*/ 4709149 w 5684844"/>
                <a:gd name="connsiteY296" fmla="*/ 1175854 h 5004654"/>
                <a:gd name="connsiteX297" fmla="*/ 4760545 w 5684844"/>
                <a:gd name="connsiteY297" fmla="*/ 1135496 h 5004654"/>
                <a:gd name="connsiteX298" fmla="*/ 4805169 w 5684844"/>
                <a:gd name="connsiteY298" fmla="*/ 1118026 h 5004654"/>
                <a:gd name="connsiteX299" fmla="*/ 4826634 w 5684844"/>
                <a:gd name="connsiteY299" fmla="*/ 1124459 h 5004654"/>
                <a:gd name="connsiteX300" fmla="*/ 4833000 w 5684844"/>
                <a:gd name="connsiteY300" fmla="*/ 1109020 h 5004654"/>
                <a:gd name="connsiteX301" fmla="*/ 4896109 w 5684844"/>
                <a:gd name="connsiteY301" fmla="*/ 1081866 h 5004654"/>
                <a:gd name="connsiteX302" fmla="*/ 4931050 w 5684844"/>
                <a:gd name="connsiteY302" fmla="*/ 1059047 h 5004654"/>
                <a:gd name="connsiteX303" fmla="*/ 4980820 w 5684844"/>
                <a:gd name="connsiteY303" fmla="*/ 1081257 h 5004654"/>
                <a:gd name="connsiteX304" fmla="*/ 5025918 w 5684844"/>
                <a:gd name="connsiteY304" fmla="*/ 1092024 h 5004654"/>
                <a:gd name="connsiteX305" fmla="*/ 5050160 w 5684844"/>
                <a:gd name="connsiteY305" fmla="*/ 1071709 h 5004654"/>
                <a:gd name="connsiteX306" fmla="*/ 5074063 w 5684844"/>
                <a:gd name="connsiteY306" fmla="*/ 1072048 h 5004654"/>
                <a:gd name="connsiteX307" fmla="*/ 5082189 w 5684844"/>
                <a:gd name="connsiteY307" fmla="*/ 1043540 h 5004654"/>
                <a:gd name="connsiteX308" fmla="*/ 5045081 w 5684844"/>
                <a:gd name="connsiteY308" fmla="*/ 1037175 h 5004654"/>
                <a:gd name="connsiteX309" fmla="*/ 5053545 w 5684844"/>
                <a:gd name="connsiteY309" fmla="*/ 999729 h 5004654"/>
                <a:gd name="connsiteX310" fmla="*/ 5056999 w 5684844"/>
                <a:gd name="connsiteY310" fmla="*/ 926529 h 5004654"/>
                <a:gd name="connsiteX311" fmla="*/ 5083747 w 5684844"/>
                <a:gd name="connsiteY311" fmla="*/ 880619 h 5004654"/>
                <a:gd name="connsiteX312" fmla="*/ 5112051 w 5684844"/>
                <a:gd name="connsiteY312" fmla="*/ 861117 h 5004654"/>
                <a:gd name="connsiteX313" fmla="*/ 5137173 w 5684844"/>
                <a:gd name="connsiteY313" fmla="*/ 865383 h 5004654"/>
                <a:gd name="connsiteX314" fmla="*/ 5144080 w 5684844"/>
                <a:gd name="connsiteY314" fmla="*/ 863352 h 5004654"/>
                <a:gd name="connsiteX315" fmla="*/ 5155321 w 5684844"/>
                <a:gd name="connsiteY315" fmla="*/ 895448 h 5004654"/>
                <a:gd name="connsiteX316" fmla="*/ 5166832 w 5684844"/>
                <a:gd name="connsiteY316" fmla="*/ 912513 h 5004654"/>
                <a:gd name="connsiteX317" fmla="*/ 5179495 w 5684844"/>
                <a:gd name="connsiteY317" fmla="*/ 933165 h 5004654"/>
                <a:gd name="connsiteX318" fmla="*/ 5201773 w 5684844"/>
                <a:gd name="connsiteY318" fmla="*/ 903777 h 5004654"/>
                <a:gd name="connsiteX319" fmla="*/ 5221681 w 5684844"/>
                <a:gd name="connsiteY319" fmla="*/ 850757 h 5004654"/>
                <a:gd name="connsiteX320" fmla="*/ 5200622 w 5684844"/>
                <a:gd name="connsiteY320" fmla="*/ 801122 h 5004654"/>
                <a:gd name="connsiteX321" fmla="*/ 5226083 w 5684844"/>
                <a:gd name="connsiteY321" fmla="*/ 745055 h 5004654"/>
                <a:gd name="connsiteX322" fmla="*/ 5247683 w 5684844"/>
                <a:gd name="connsiteY322" fmla="*/ 777354 h 5004654"/>
                <a:gd name="connsiteX323" fmla="*/ 5235833 w 5684844"/>
                <a:gd name="connsiteY323" fmla="*/ 798752 h 5004654"/>
                <a:gd name="connsiteX324" fmla="*/ 5253710 w 5684844"/>
                <a:gd name="connsiteY324" fmla="*/ 829291 h 5004654"/>
                <a:gd name="connsiteX325" fmla="*/ 5257705 w 5684844"/>
                <a:gd name="connsiteY325" fmla="*/ 850621 h 5004654"/>
                <a:gd name="connsiteX326" fmla="*/ 5257299 w 5684844"/>
                <a:gd name="connsiteY326" fmla="*/ 875676 h 5004654"/>
                <a:gd name="connsiteX327" fmla="*/ 5263596 w 5684844"/>
                <a:gd name="connsiteY327" fmla="*/ 898902 h 5004654"/>
                <a:gd name="connsiteX328" fmla="*/ 5241860 w 5684844"/>
                <a:gd name="connsiteY328" fmla="*/ 936213 h 5004654"/>
                <a:gd name="connsiteX329" fmla="*/ 5247615 w 5684844"/>
                <a:gd name="connsiteY329" fmla="*/ 982733 h 5004654"/>
                <a:gd name="connsiteX330" fmla="*/ 5246126 w 5684844"/>
                <a:gd name="connsiteY330" fmla="*/ 1035821 h 5004654"/>
                <a:gd name="connsiteX331" fmla="*/ 5237933 w 5684844"/>
                <a:gd name="connsiteY331" fmla="*/ 1098998 h 5004654"/>
                <a:gd name="connsiteX332" fmla="*/ 5223510 w 5684844"/>
                <a:gd name="connsiteY332" fmla="*/ 1127912 h 5004654"/>
                <a:gd name="connsiteX333" fmla="*/ 5192699 w 5684844"/>
                <a:gd name="connsiteY333" fmla="*/ 1137460 h 5004654"/>
                <a:gd name="connsiteX334" fmla="*/ 5202653 w 5684844"/>
                <a:gd name="connsiteY334" fmla="*/ 1163937 h 5004654"/>
                <a:gd name="connsiteX335" fmla="*/ 5214639 w 5684844"/>
                <a:gd name="connsiteY335" fmla="*/ 1201180 h 5004654"/>
                <a:gd name="connsiteX336" fmla="*/ 5205971 w 5684844"/>
                <a:gd name="connsiteY336" fmla="*/ 1256096 h 5004654"/>
                <a:gd name="connsiteX337" fmla="*/ 5211253 w 5684844"/>
                <a:gd name="connsiteY337" fmla="*/ 1302142 h 5004654"/>
                <a:gd name="connsiteX338" fmla="*/ 5245246 w 5684844"/>
                <a:gd name="connsiteY338" fmla="*/ 1350761 h 5004654"/>
                <a:gd name="connsiteX339" fmla="*/ 5273753 w 5684844"/>
                <a:gd name="connsiteY339" fmla="*/ 1403849 h 5004654"/>
                <a:gd name="connsiteX340" fmla="*/ 5290276 w 5684844"/>
                <a:gd name="connsiteY340" fmla="*/ 1447525 h 5004654"/>
                <a:gd name="connsiteX341" fmla="*/ 5330769 w 5684844"/>
                <a:gd name="connsiteY341" fmla="*/ 1484835 h 5004654"/>
                <a:gd name="connsiteX342" fmla="*/ 5350948 w 5684844"/>
                <a:gd name="connsiteY342" fmla="*/ 1524245 h 5004654"/>
                <a:gd name="connsiteX343" fmla="*/ 5370585 w 5684844"/>
                <a:gd name="connsiteY343" fmla="*/ 1557629 h 5004654"/>
                <a:gd name="connsiteX344" fmla="*/ 5385550 w 5684844"/>
                <a:gd name="connsiteY344" fmla="*/ 1588709 h 5004654"/>
                <a:gd name="connsiteX345" fmla="*/ 5383654 w 5684844"/>
                <a:gd name="connsiteY345" fmla="*/ 1561962 h 5004654"/>
                <a:gd name="connsiteX346" fmla="*/ 5410537 w 5684844"/>
                <a:gd name="connsiteY346" fmla="*/ 1541242 h 5004654"/>
                <a:gd name="connsiteX347" fmla="*/ 5408573 w 5684844"/>
                <a:gd name="connsiteY347" fmla="*/ 1474949 h 5004654"/>
                <a:gd name="connsiteX348" fmla="*/ 5404916 w 5684844"/>
                <a:gd name="connsiteY348" fmla="*/ 1445967 h 5004654"/>
                <a:gd name="connsiteX349" fmla="*/ 5426788 w 5684844"/>
                <a:gd name="connsiteY349" fmla="*/ 1427413 h 5004654"/>
                <a:gd name="connsiteX350" fmla="*/ 5399770 w 5684844"/>
                <a:gd name="connsiteY350" fmla="*/ 1393150 h 5004654"/>
                <a:gd name="connsiteX351" fmla="*/ 5430986 w 5684844"/>
                <a:gd name="connsiteY351" fmla="*/ 1337489 h 5004654"/>
                <a:gd name="connsiteX352" fmla="*/ 5441889 w 5684844"/>
                <a:gd name="connsiteY352" fmla="*/ 1305324 h 5004654"/>
                <a:gd name="connsiteX353" fmla="*/ 5411688 w 5684844"/>
                <a:gd name="connsiteY353" fmla="*/ 1253658 h 5004654"/>
                <a:gd name="connsiteX354" fmla="*/ 5423402 w 5684844"/>
                <a:gd name="connsiteY354" fmla="*/ 1220546 h 5004654"/>
                <a:gd name="connsiteX355" fmla="*/ 5440060 w 5684844"/>
                <a:gd name="connsiteY355" fmla="*/ 1201383 h 5004654"/>
                <a:gd name="connsiteX356" fmla="*/ 5416496 w 5684844"/>
                <a:gd name="connsiteY356" fmla="*/ 1173620 h 5004654"/>
                <a:gd name="connsiteX357" fmla="*/ 5398551 w 5684844"/>
                <a:gd name="connsiteY357" fmla="*/ 1167119 h 5004654"/>
                <a:gd name="connsiteX358" fmla="*/ 5390223 w 5684844"/>
                <a:gd name="connsiteY358" fmla="*/ 1150935 h 5004654"/>
                <a:gd name="connsiteX359" fmla="*/ 5394691 w 5684844"/>
                <a:gd name="connsiteY359" fmla="*/ 1119854 h 5004654"/>
                <a:gd name="connsiteX360" fmla="*/ 5359616 w 5684844"/>
                <a:gd name="connsiteY360" fmla="*/ 1087690 h 5004654"/>
                <a:gd name="connsiteX361" fmla="*/ 5358261 w 5684844"/>
                <a:gd name="connsiteY361" fmla="*/ 1117213 h 5004654"/>
                <a:gd name="connsiteX362" fmla="*/ 5339233 w 5684844"/>
                <a:gd name="connsiteY362" fmla="*/ 1081325 h 5004654"/>
                <a:gd name="connsiteX363" fmla="*/ 5326029 w 5684844"/>
                <a:gd name="connsiteY363" fmla="*/ 987811 h 5004654"/>
                <a:gd name="connsiteX364" fmla="*/ 5319190 w 5684844"/>
                <a:gd name="connsiteY364" fmla="*/ 955985 h 5004654"/>
                <a:gd name="connsiteX365" fmla="*/ 5339233 w 5684844"/>
                <a:gd name="connsiteY365" fmla="*/ 951381 h 5004654"/>
                <a:gd name="connsiteX366" fmla="*/ 5354875 w 5684844"/>
                <a:gd name="connsiteY366" fmla="*/ 932691 h 5004654"/>
                <a:gd name="connsiteX367" fmla="*/ 5369637 w 5684844"/>
                <a:gd name="connsiteY367" fmla="*/ 914409 h 5004654"/>
                <a:gd name="connsiteX368" fmla="*/ 5385008 w 5684844"/>
                <a:gd name="connsiteY368" fmla="*/ 955173 h 5004654"/>
                <a:gd name="connsiteX369" fmla="*/ 5401192 w 5684844"/>
                <a:gd name="connsiteY369" fmla="*/ 903100 h 5004654"/>
                <a:gd name="connsiteX370" fmla="*/ 5434711 w 5684844"/>
                <a:gd name="connsiteY370" fmla="*/ 874592 h 5004654"/>
                <a:gd name="connsiteX371" fmla="*/ 5457802 w 5684844"/>
                <a:gd name="connsiteY371" fmla="*/ 892672 h 5004654"/>
                <a:gd name="connsiteX372" fmla="*/ 5508249 w 5684844"/>
                <a:gd name="connsiteY372" fmla="*/ 899579 h 5004654"/>
                <a:gd name="connsiteX373" fmla="*/ 5497618 w 5684844"/>
                <a:gd name="connsiteY373" fmla="*/ 859560 h 5004654"/>
                <a:gd name="connsiteX374" fmla="*/ 5514749 w 5684844"/>
                <a:gd name="connsiteY374" fmla="*/ 780469 h 5004654"/>
                <a:gd name="connsiteX375" fmla="*/ 5544273 w 5684844"/>
                <a:gd name="connsiteY375" fmla="*/ 703207 h 5004654"/>
                <a:gd name="connsiteX376" fmla="*/ 5610497 w 5684844"/>
                <a:gd name="connsiteY376" fmla="*/ 669147 h 5004654"/>
                <a:gd name="connsiteX377" fmla="*/ 5640224 w 5684844"/>
                <a:gd name="connsiteY377" fmla="*/ 649171 h 5004654"/>
                <a:gd name="connsiteX378" fmla="*/ 5645438 w 5684844"/>
                <a:gd name="connsiteY378" fmla="*/ 608678 h 5004654"/>
                <a:gd name="connsiteX379" fmla="*/ 5619572 w 5684844"/>
                <a:gd name="connsiteY379" fmla="*/ 590462 h 5004654"/>
                <a:gd name="connsiteX380" fmla="*/ 5595465 w 5684844"/>
                <a:gd name="connsiteY380" fmla="*/ 568252 h 5004654"/>
                <a:gd name="connsiteX381" fmla="*/ 5559373 w 5684844"/>
                <a:gd name="connsiteY381" fmla="*/ 547667 h 5004654"/>
                <a:gd name="connsiteX382" fmla="*/ 5551179 w 5684844"/>
                <a:gd name="connsiteY382" fmla="*/ 532025 h 5004654"/>
                <a:gd name="connsiteX383" fmla="*/ 5539059 w 5684844"/>
                <a:gd name="connsiteY383" fmla="*/ 519768 h 5004654"/>
                <a:gd name="connsiteX384" fmla="*/ 5532152 w 5684844"/>
                <a:gd name="connsiteY384" fmla="*/ 508257 h 5004654"/>
                <a:gd name="connsiteX385" fmla="*/ 5501545 w 5684844"/>
                <a:gd name="connsiteY385" fmla="*/ 501012 h 5004654"/>
                <a:gd name="connsiteX386" fmla="*/ 5509400 w 5684844"/>
                <a:gd name="connsiteY386" fmla="*/ 484015 h 5004654"/>
                <a:gd name="connsiteX387" fmla="*/ 5522063 w 5684844"/>
                <a:gd name="connsiteY387" fmla="*/ 443522 h 5004654"/>
                <a:gd name="connsiteX388" fmla="*/ 5523349 w 5684844"/>
                <a:gd name="connsiteY388" fmla="*/ 388538 h 5004654"/>
                <a:gd name="connsiteX389" fmla="*/ 5526329 w 5684844"/>
                <a:gd name="connsiteY389" fmla="*/ 351295 h 5004654"/>
                <a:gd name="connsiteX390" fmla="*/ 5543663 w 5684844"/>
                <a:gd name="connsiteY390" fmla="*/ 318860 h 5004654"/>
                <a:gd name="connsiteX391" fmla="*/ 5597361 w 5684844"/>
                <a:gd name="connsiteY391" fmla="*/ 309244 h 5004654"/>
                <a:gd name="connsiteX392" fmla="*/ 5629525 w 5684844"/>
                <a:gd name="connsiteY392" fmla="*/ 340122 h 5004654"/>
                <a:gd name="connsiteX393" fmla="*/ 5667581 w 5684844"/>
                <a:gd name="connsiteY393" fmla="*/ 333757 h 5004654"/>
                <a:gd name="connsiteX394" fmla="*/ 5676858 w 5684844"/>
                <a:gd name="connsiteY394" fmla="*/ 293941 h 5004654"/>
                <a:gd name="connsiteX395" fmla="*/ 5657153 w 5684844"/>
                <a:gd name="connsiteY395" fmla="*/ 265975 h 5004654"/>
                <a:gd name="connsiteX396" fmla="*/ 5658981 w 5684844"/>
                <a:gd name="connsiteY396" fmla="*/ 237602 h 5004654"/>
                <a:gd name="connsiteX397" fmla="*/ 5640089 w 5684844"/>
                <a:gd name="connsiteY397" fmla="*/ 196770 h 5004654"/>
                <a:gd name="connsiteX398" fmla="*/ 5662976 w 5684844"/>
                <a:gd name="connsiteY398" fmla="*/ 158038 h 5004654"/>
                <a:gd name="connsiteX399" fmla="*/ 5630947 w 5684844"/>
                <a:gd name="connsiteY399" fmla="*/ 137656 h 5004654"/>
                <a:gd name="connsiteX400" fmla="*/ 5623092 w 5684844"/>
                <a:gd name="connsiteY400" fmla="*/ 113549 h 5004654"/>
                <a:gd name="connsiteX401" fmla="*/ 5570208 w 5684844"/>
                <a:gd name="connsiteY401" fmla="*/ 107049 h 5004654"/>
                <a:gd name="connsiteX402" fmla="*/ 5535673 w 5684844"/>
                <a:gd name="connsiteY402" fmla="*/ 98178 h 5004654"/>
                <a:gd name="connsiteX403" fmla="*/ 5503441 w 5684844"/>
                <a:gd name="connsiteY403" fmla="*/ 123706 h 5004654"/>
                <a:gd name="connsiteX404" fmla="*/ 5462880 w 5684844"/>
                <a:gd name="connsiteY404" fmla="*/ 122284 h 5004654"/>
                <a:gd name="connsiteX405" fmla="*/ 5406677 w 5684844"/>
                <a:gd name="connsiteY405" fmla="*/ 115987 h 5004654"/>
                <a:gd name="connsiteX406" fmla="*/ 5337946 w 5684844"/>
                <a:gd name="connsiteY406" fmla="*/ 103731 h 5004654"/>
                <a:gd name="connsiteX407" fmla="*/ 5280254 w 5684844"/>
                <a:gd name="connsiteY407" fmla="*/ 107252 h 5004654"/>
                <a:gd name="connsiteX408" fmla="*/ 5220733 w 5684844"/>
                <a:gd name="connsiteY408" fmla="*/ 77931 h 5004654"/>
                <a:gd name="connsiteX409" fmla="*/ 5139001 w 5684844"/>
                <a:gd name="connsiteY409" fmla="*/ 73056 h 5004654"/>
                <a:gd name="connsiteX410" fmla="*/ 5075282 w 5684844"/>
                <a:gd name="connsiteY410" fmla="*/ 71837 h 5004654"/>
                <a:gd name="connsiteX411" fmla="*/ 5017183 w 5684844"/>
                <a:gd name="connsiteY411" fmla="*/ 98855 h 5004654"/>
                <a:gd name="connsiteX412" fmla="*/ 4973575 w 5684844"/>
                <a:gd name="connsiteY412" fmla="*/ 101496 h 5004654"/>
                <a:gd name="connsiteX413" fmla="*/ 4994025 w 5684844"/>
                <a:gd name="connsiteY413" fmla="*/ 144698 h 5004654"/>
                <a:gd name="connsiteX414" fmla="*/ 5049686 w 5684844"/>
                <a:gd name="connsiteY414" fmla="*/ 185327 h 5004654"/>
                <a:gd name="connsiteX415" fmla="*/ 5004791 w 5684844"/>
                <a:gd name="connsiteY415" fmla="*/ 219590 h 5004654"/>
                <a:gd name="connsiteX416" fmla="*/ 4989014 w 5684844"/>
                <a:gd name="connsiteY416" fmla="*/ 198260 h 5004654"/>
                <a:gd name="connsiteX417" fmla="*/ 4943375 w 5684844"/>
                <a:gd name="connsiteY417" fmla="*/ 183295 h 5004654"/>
                <a:gd name="connsiteX418" fmla="*/ 4962470 w 5684844"/>
                <a:gd name="connsiteY418" fmla="*/ 148964 h 5004654"/>
                <a:gd name="connsiteX419" fmla="*/ 4920554 w 5684844"/>
                <a:gd name="connsiteY419" fmla="*/ 128040 h 5004654"/>
                <a:gd name="connsiteX420" fmla="*/ 4916966 w 5684844"/>
                <a:gd name="connsiteY420" fmla="*/ 173409 h 5004654"/>
                <a:gd name="connsiteX421" fmla="*/ 4884191 w 5684844"/>
                <a:gd name="connsiteY421" fmla="*/ 188780 h 5004654"/>
                <a:gd name="connsiteX422" fmla="*/ 4845255 w 5684844"/>
                <a:gd name="connsiteY422" fmla="*/ 196906 h 5004654"/>
                <a:gd name="connsiteX423" fmla="*/ 4811805 w 5684844"/>
                <a:gd name="connsiteY423" fmla="*/ 216678 h 5004654"/>
                <a:gd name="connsiteX424" fmla="*/ 4749778 w 5684844"/>
                <a:gd name="connsiteY424" fmla="*/ 245186 h 5004654"/>
                <a:gd name="connsiteX425" fmla="*/ 4686397 w 5684844"/>
                <a:gd name="connsiteY425" fmla="*/ 194265 h 5004654"/>
                <a:gd name="connsiteX426" fmla="*/ 4647665 w 5684844"/>
                <a:gd name="connsiteY426" fmla="*/ 155803 h 5004654"/>
                <a:gd name="connsiteX427" fmla="*/ 4592749 w 5684844"/>
                <a:gd name="connsiteY427" fmla="*/ 149438 h 5004654"/>
                <a:gd name="connsiteX428" fmla="*/ 4562006 w 5684844"/>
                <a:gd name="connsiteY428" fmla="*/ 163861 h 5004654"/>
                <a:gd name="connsiteX429" fmla="*/ 4520429 w 5684844"/>
                <a:gd name="connsiteY429" fmla="*/ 181873 h 5004654"/>
                <a:gd name="connsiteX430" fmla="*/ 4460502 w 5684844"/>
                <a:gd name="connsiteY430" fmla="*/ 210652 h 5004654"/>
                <a:gd name="connsiteX431" fmla="*/ 4442896 w 5684844"/>
                <a:gd name="connsiteY431" fmla="*/ 196567 h 5004654"/>
                <a:gd name="connsiteX432" fmla="*/ 4397730 w 5684844"/>
                <a:gd name="connsiteY432" fmla="*/ 176795 h 5004654"/>
                <a:gd name="connsiteX433" fmla="*/ 4379109 w 5684844"/>
                <a:gd name="connsiteY433" fmla="*/ 200292 h 5004654"/>
                <a:gd name="connsiteX434" fmla="*/ 4367868 w 5684844"/>
                <a:gd name="connsiteY434" fmla="*/ 185056 h 5004654"/>
                <a:gd name="connsiteX435" fmla="*/ 4357576 w 5684844"/>
                <a:gd name="connsiteY435" fmla="*/ 187155 h 5004654"/>
                <a:gd name="connsiteX436" fmla="*/ 4328120 w 5684844"/>
                <a:gd name="connsiteY436" fmla="*/ 167992 h 5004654"/>
                <a:gd name="connsiteX437" fmla="*/ 4330625 w 5684844"/>
                <a:gd name="connsiteY437" fmla="*/ 149167 h 5004654"/>
                <a:gd name="connsiteX438" fmla="*/ 4316948 w 5684844"/>
                <a:gd name="connsiteY438" fmla="*/ 135895 h 5004654"/>
                <a:gd name="connsiteX439" fmla="*/ 4251671 w 5684844"/>
                <a:gd name="connsiteY439" fmla="*/ 142396 h 5004654"/>
                <a:gd name="connsiteX440" fmla="*/ 4220251 w 5684844"/>
                <a:gd name="connsiteY440" fmla="*/ 150657 h 5004654"/>
                <a:gd name="connsiteX441" fmla="*/ 4216053 w 5684844"/>
                <a:gd name="connsiteY441" fmla="*/ 145307 h 5004654"/>
                <a:gd name="connsiteX442" fmla="*/ 4115429 w 5684844"/>
                <a:gd name="connsiteY442" fmla="*/ 146865 h 5004654"/>
                <a:gd name="connsiteX443" fmla="*/ 4063086 w 5684844"/>
                <a:gd name="connsiteY443" fmla="*/ 142328 h 5004654"/>
                <a:gd name="connsiteX444" fmla="*/ 4070399 w 5684844"/>
                <a:gd name="connsiteY444" fmla="*/ 161017 h 5004654"/>
                <a:gd name="connsiteX445" fmla="*/ 4052725 w 5684844"/>
                <a:gd name="connsiteY445" fmla="*/ 182483 h 5004654"/>
                <a:gd name="connsiteX446" fmla="*/ 4056585 w 5684844"/>
                <a:gd name="connsiteY446" fmla="*/ 227377 h 5004654"/>
                <a:gd name="connsiteX447" fmla="*/ 4075409 w 5684844"/>
                <a:gd name="connsiteY447" fmla="*/ 214038 h 5004654"/>
                <a:gd name="connsiteX448" fmla="*/ 4075748 w 5684844"/>
                <a:gd name="connsiteY448" fmla="*/ 246744 h 5004654"/>
                <a:gd name="connsiteX449" fmla="*/ 4099515 w 5684844"/>
                <a:gd name="connsiteY449" fmla="*/ 246676 h 5004654"/>
                <a:gd name="connsiteX450" fmla="*/ 4104188 w 5684844"/>
                <a:gd name="connsiteY450" fmla="*/ 282023 h 5004654"/>
                <a:gd name="connsiteX451" fmla="*/ 4090713 w 5684844"/>
                <a:gd name="connsiteY451" fmla="*/ 265162 h 5004654"/>
                <a:gd name="connsiteX452" fmla="*/ 4051980 w 5684844"/>
                <a:gd name="connsiteY452" fmla="*/ 275522 h 5004654"/>
                <a:gd name="connsiteX453" fmla="*/ 4021711 w 5684844"/>
                <a:gd name="connsiteY453" fmla="*/ 297665 h 5004654"/>
                <a:gd name="connsiteX454" fmla="*/ 3990157 w 5684844"/>
                <a:gd name="connsiteY454" fmla="*/ 312833 h 5004654"/>
                <a:gd name="connsiteX455" fmla="*/ 3958331 w 5684844"/>
                <a:gd name="connsiteY455" fmla="*/ 318589 h 5004654"/>
                <a:gd name="connsiteX456" fmla="*/ 3922239 w 5684844"/>
                <a:gd name="connsiteY456" fmla="*/ 304301 h 5004654"/>
                <a:gd name="connsiteX457" fmla="*/ 3899487 w 5684844"/>
                <a:gd name="connsiteY457" fmla="*/ 296311 h 5004654"/>
                <a:gd name="connsiteX458" fmla="*/ 3901518 w 5684844"/>
                <a:gd name="connsiteY458" fmla="*/ 323735 h 5004654"/>
                <a:gd name="connsiteX459" fmla="*/ 3924068 w 5684844"/>
                <a:gd name="connsiteY459" fmla="*/ 364770 h 5004654"/>
                <a:gd name="connsiteX460" fmla="*/ 3912488 w 5684844"/>
                <a:gd name="connsiteY460" fmla="*/ 391043 h 5004654"/>
                <a:gd name="connsiteX461" fmla="*/ 3890414 w 5684844"/>
                <a:gd name="connsiteY461" fmla="*/ 387387 h 5004654"/>
                <a:gd name="connsiteX462" fmla="*/ 3843691 w 5684844"/>
                <a:gd name="connsiteY462" fmla="*/ 355696 h 5004654"/>
                <a:gd name="connsiteX463" fmla="*/ 3793649 w 5684844"/>
                <a:gd name="connsiteY463" fmla="*/ 345539 h 5004654"/>
                <a:gd name="connsiteX464" fmla="*/ 3795816 w 5684844"/>
                <a:gd name="connsiteY464" fmla="*/ 323058 h 5004654"/>
                <a:gd name="connsiteX465" fmla="*/ 3815792 w 5684844"/>
                <a:gd name="connsiteY465" fmla="*/ 307551 h 5004654"/>
                <a:gd name="connsiteX466" fmla="*/ 3797171 w 5684844"/>
                <a:gd name="connsiteY466" fmla="*/ 280059 h 5004654"/>
                <a:gd name="connsiteX467" fmla="*/ 3766360 w 5684844"/>
                <a:gd name="connsiteY467" fmla="*/ 238957 h 5004654"/>
                <a:gd name="connsiteX468" fmla="*/ 3682869 w 5684844"/>
                <a:gd name="connsiteY468" fmla="*/ 218168 h 5004654"/>
                <a:gd name="connsiteX469" fmla="*/ 3674810 w 5684844"/>
                <a:gd name="connsiteY469" fmla="*/ 228393 h 5004654"/>
                <a:gd name="connsiteX470" fmla="*/ 3619013 w 5684844"/>
                <a:gd name="connsiteY470" fmla="*/ 227310 h 5004654"/>
                <a:gd name="connsiteX471" fmla="*/ 3619013 w 5684844"/>
                <a:gd name="connsiteY471" fmla="*/ 262860 h 5004654"/>
                <a:gd name="connsiteX472" fmla="*/ 3612784 w 5684844"/>
                <a:gd name="connsiteY472" fmla="*/ 286898 h 5004654"/>
                <a:gd name="connsiteX473" fmla="*/ 3584479 w 5684844"/>
                <a:gd name="connsiteY473" fmla="*/ 294889 h 5004654"/>
                <a:gd name="connsiteX474" fmla="*/ 3506946 w 5684844"/>
                <a:gd name="connsiteY474" fmla="*/ 316693 h 5004654"/>
                <a:gd name="connsiteX475" fmla="*/ 3486361 w 5684844"/>
                <a:gd name="connsiteY475" fmla="*/ 277012 h 5004654"/>
                <a:gd name="connsiteX476" fmla="*/ 3444039 w 5684844"/>
                <a:gd name="connsiteY476" fmla="*/ 274913 h 5004654"/>
                <a:gd name="connsiteX477" fmla="*/ 3393389 w 5684844"/>
                <a:gd name="connsiteY477" fmla="*/ 283106 h 5004654"/>
                <a:gd name="connsiteX478" fmla="*/ 3348088 w 5684844"/>
                <a:gd name="connsiteY478" fmla="*/ 305114 h 5004654"/>
                <a:gd name="connsiteX479" fmla="*/ 3337795 w 5684844"/>
                <a:gd name="connsiteY479" fmla="*/ 301389 h 5004654"/>
                <a:gd name="connsiteX480" fmla="*/ 3307053 w 5684844"/>
                <a:gd name="connsiteY480" fmla="*/ 310395 h 5004654"/>
                <a:gd name="connsiteX481" fmla="*/ 3284842 w 5684844"/>
                <a:gd name="connsiteY481" fmla="*/ 317844 h 5004654"/>
                <a:gd name="connsiteX482" fmla="*/ 3282811 w 5684844"/>
                <a:gd name="connsiteY482" fmla="*/ 298884 h 5004654"/>
                <a:gd name="connsiteX483" fmla="*/ 3277191 w 5684844"/>
                <a:gd name="connsiteY483" fmla="*/ 295092 h 5004654"/>
                <a:gd name="connsiteX484" fmla="*/ 3265950 w 5684844"/>
                <a:gd name="connsiteY484" fmla="*/ 291774 h 5004654"/>
                <a:gd name="connsiteX485" fmla="*/ 3246855 w 5684844"/>
                <a:gd name="connsiteY485" fmla="*/ 299900 h 5004654"/>
                <a:gd name="connsiteX486" fmla="*/ 3228233 w 5684844"/>
                <a:gd name="connsiteY486" fmla="*/ 320349 h 5004654"/>
                <a:gd name="connsiteX487" fmla="*/ 3259382 w 5684844"/>
                <a:gd name="connsiteY487" fmla="*/ 325699 h 5004654"/>
                <a:gd name="connsiteX488" fmla="*/ 3271028 w 5684844"/>
                <a:gd name="connsiteY488" fmla="*/ 323532 h 5004654"/>
                <a:gd name="connsiteX489" fmla="*/ 3273534 w 5684844"/>
                <a:gd name="connsiteY489" fmla="*/ 335721 h 5004654"/>
                <a:gd name="connsiteX490" fmla="*/ 3253829 w 5684844"/>
                <a:gd name="connsiteY490" fmla="*/ 358540 h 5004654"/>
                <a:gd name="connsiteX491" fmla="*/ 3210628 w 5684844"/>
                <a:gd name="connsiteY491" fmla="*/ 384543 h 5004654"/>
                <a:gd name="connsiteX492" fmla="*/ 3185844 w 5684844"/>
                <a:gd name="connsiteY492" fmla="*/ 378448 h 5004654"/>
                <a:gd name="connsiteX493" fmla="*/ 3195053 w 5684844"/>
                <a:gd name="connsiteY493" fmla="*/ 343575 h 5004654"/>
                <a:gd name="connsiteX494" fmla="*/ 3209408 w 5684844"/>
                <a:gd name="connsiteY494" fmla="*/ 332335 h 5004654"/>
                <a:gd name="connsiteX495" fmla="*/ 3222951 w 5684844"/>
                <a:gd name="connsiteY495" fmla="*/ 307551 h 5004654"/>
                <a:gd name="connsiteX496" fmla="*/ 3211237 w 5684844"/>
                <a:gd name="connsiteY496" fmla="*/ 282497 h 5004654"/>
                <a:gd name="connsiteX497" fmla="*/ 3225457 w 5684844"/>
                <a:gd name="connsiteY497" fmla="*/ 253989 h 5004654"/>
                <a:gd name="connsiteX498" fmla="*/ 3235276 w 5684844"/>
                <a:gd name="connsiteY498" fmla="*/ 232185 h 5004654"/>
                <a:gd name="connsiteX499" fmla="*/ 3237307 w 5684844"/>
                <a:gd name="connsiteY499" fmla="*/ 212954 h 5004654"/>
                <a:gd name="connsiteX500" fmla="*/ 3257418 w 5684844"/>
                <a:gd name="connsiteY500" fmla="*/ 184717 h 5004654"/>
                <a:gd name="connsiteX501" fmla="*/ 3254506 w 5684844"/>
                <a:gd name="connsiteY501" fmla="*/ 142734 h 5004654"/>
                <a:gd name="connsiteX502" fmla="*/ 3241505 w 5684844"/>
                <a:gd name="connsiteY502" fmla="*/ 134879 h 5004654"/>
                <a:gd name="connsiteX503" fmla="*/ 3228910 w 5684844"/>
                <a:gd name="connsiteY503" fmla="*/ 126009 h 5004654"/>
                <a:gd name="connsiteX504" fmla="*/ 3215503 w 5684844"/>
                <a:gd name="connsiteY504" fmla="*/ 96891 h 5004654"/>
                <a:gd name="connsiteX505" fmla="*/ 3191194 w 5684844"/>
                <a:gd name="connsiteY505" fmla="*/ 74546 h 5004654"/>
                <a:gd name="connsiteX506" fmla="*/ 3186250 w 5684844"/>
                <a:gd name="connsiteY506" fmla="*/ 86802 h 5004654"/>
                <a:gd name="connsiteX507" fmla="*/ 3166613 w 5684844"/>
                <a:gd name="connsiteY507" fmla="*/ 79489 h 5004654"/>
                <a:gd name="connsiteX508" fmla="*/ 3146095 w 5684844"/>
                <a:gd name="connsiteY508" fmla="*/ 58700 h 5004654"/>
                <a:gd name="connsiteX509" fmla="*/ 3124969 w 5684844"/>
                <a:gd name="connsiteY509" fmla="*/ 42923 h 5004654"/>
                <a:gd name="connsiteX510" fmla="*/ 3089892 w 5684844"/>
                <a:gd name="connsiteY510" fmla="*/ 62831 h 5004654"/>
                <a:gd name="connsiteX511" fmla="*/ 3049534 w 5684844"/>
                <a:gd name="connsiteY511" fmla="*/ 64253 h 5004654"/>
                <a:gd name="connsiteX512" fmla="*/ 3038226 w 5684844"/>
                <a:gd name="connsiteY512" fmla="*/ 82062 h 5004654"/>
                <a:gd name="connsiteX513" fmla="*/ 3042899 w 5684844"/>
                <a:gd name="connsiteY513" fmla="*/ 110773 h 5004654"/>
                <a:gd name="connsiteX514" fmla="*/ 3022720 w 5684844"/>
                <a:gd name="connsiteY514" fmla="*/ 101022 h 5004654"/>
                <a:gd name="connsiteX515" fmla="*/ 2993263 w 5684844"/>
                <a:gd name="connsiteY515" fmla="*/ 58091 h 5004654"/>
                <a:gd name="connsiteX516" fmla="*/ 2951754 w 5684844"/>
                <a:gd name="connsiteY516" fmla="*/ 71431 h 5004654"/>
                <a:gd name="connsiteX517" fmla="*/ 2945931 w 5684844"/>
                <a:gd name="connsiteY517" fmla="*/ 38522 h 5004654"/>
                <a:gd name="connsiteX518" fmla="*/ 2945863 w 5684844"/>
                <a:gd name="connsiteY518" fmla="*/ 18343 h 5004654"/>
                <a:gd name="connsiteX519" fmla="*/ 2919725 w 5684844"/>
                <a:gd name="connsiteY519" fmla="*/ 737 h 5004654"/>
                <a:gd name="connsiteX520" fmla="*/ 2882686 w 5684844"/>
                <a:gd name="connsiteY520" fmla="*/ 15295 h 5004654"/>
                <a:gd name="connsiteX521" fmla="*/ 2869211 w 5684844"/>
                <a:gd name="connsiteY521" fmla="*/ 69129 h 5004654"/>
                <a:gd name="connsiteX522" fmla="*/ 2864471 w 5684844"/>
                <a:gd name="connsiteY522" fmla="*/ 97704 h 5004654"/>
                <a:gd name="connsiteX523" fmla="*/ 2879707 w 5684844"/>
                <a:gd name="connsiteY523" fmla="*/ 131358 h 5004654"/>
                <a:gd name="connsiteX524" fmla="*/ 2876389 w 5684844"/>
                <a:gd name="connsiteY524" fmla="*/ 172799 h 5004654"/>
                <a:gd name="connsiteX525" fmla="*/ 2854652 w 5684844"/>
                <a:gd name="connsiteY525" fmla="*/ 178758 h 5004654"/>
                <a:gd name="connsiteX526" fmla="*/ 2857970 w 5684844"/>
                <a:gd name="connsiteY526" fmla="*/ 184988 h 5004654"/>
                <a:gd name="connsiteX527" fmla="*/ 2856819 w 5684844"/>
                <a:gd name="connsiteY527" fmla="*/ 185597 h 5004654"/>
                <a:gd name="connsiteX528" fmla="*/ 2842802 w 5684844"/>
                <a:gd name="connsiteY528" fmla="*/ 205438 h 5004654"/>
                <a:gd name="connsiteX529" fmla="*/ 2831426 w 5684844"/>
                <a:gd name="connsiteY529" fmla="*/ 214173 h 5004654"/>
                <a:gd name="connsiteX530" fmla="*/ 2823842 w 5684844"/>
                <a:gd name="connsiteY530" fmla="*/ 232795 h 5004654"/>
                <a:gd name="connsiteX531" fmla="*/ 2819508 w 5684844"/>
                <a:gd name="connsiteY531" fmla="*/ 226023 h 5004654"/>
                <a:gd name="connsiteX532" fmla="*/ 2800345 w 5684844"/>
                <a:gd name="connsiteY532" fmla="*/ 233878 h 5004654"/>
                <a:gd name="connsiteX533" fmla="*/ 2814565 w 5684844"/>
                <a:gd name="connsiteY533" fmla="*/ 213767 h 5004654"/>
                <a:gd name="connsiteX534" fmla="*/ 2768248 w 5684844"/>
                <a:gd name="connsiteY534" fmla="*/ 209704 h 5004654"/>
                <a:gd name="connsiteX535" fmla="*/ 2733375 w 5684844"/>
                <a:gd name="connsiteY535" fmla="*/ 240920 h 5004654"/>
                <a:gd name="connsiteX536" fmla="*/ 2725114 w 5684844"/>
                <a:gd name="connsiteY536" fmla="*/ 265027 h 5004654"/>
                <a:gd name="connsiteX537" fmla="*/ 2670333 w 5684844"/>
                <a:gd name="connsiteY537" fmla="*/ 311817 h 5004654"/>
                <a:gd name="connsiteX538" fmla="*/ 2654014 w 5684844"/>
                <a:gd name="connsiteY538" fmla="*/ 344930 h 5004654"/>
                <a:gd name="connsiteX539" fmla="*/ 2653133 w 5684844"/>
                <a:gd name="connsiteY539" fmla="*/ 388944 h 5004654"/>
                <a:gd name="connsiteX540" fmla="*/ 2666947 w 5684844"/>
                <a:gd name="connsiteY540" fmla="*/ 403300 h 5004654"/>
                <a:gd name="connsiteX541" fmla="*/ 2674058 w 5684844"/>
                <a:gd name="connsiteY541" fmla="*/ 430115 h 5004654"/>
                <a:gd name="connsiteX542" fmla="*/ 2677511 w 5684844"/>
                <a:gd name="connsiteY542" fmla="*/ 457945 h 5004654"/>
                <a:gd name="connsiteX543" fmla="*/ 2637424 w 5684844"/>
                <a:gd name="connsiteY543" fmla="*/ 474129 h 5004654"/>
                <a:gd name="connsiteX544" fmla="*/ 2605327 w 5684844"/>
                <a:gd name="connsiteY544" fmla="*/ 496610 h 5004654"/>
                <a:gd name="connsiteX545" fmla="*/ 2557453 w 5684844"/>
                <a:gd name="connsiteY545" fmla="*/ 499657 h 5004654"/>
                <a:gd name="connsiteX546" fmla="*/ 2555422 w 5684844"/>
                <a:gd name="connsiteY546" fmla="*/ 536426 h 5004654"/>
                <a:gd name="connsiteX547" fmla="*/ 2566120 w 5684844"/>
                <a:gd name="connsiteY547" fmla="*/ 576242 h 5004654"/>
                <a:gd name="connsiteX548" fmla="*/ 2607765 w 5684844"/>
                <a:gd name="connsiteY548" fmla="*/ 590936 h 5004654"/>
                <a:gd name="connsiteX549" fmla="*/ 2641758 w 5684844"/>
                <a:gd name="connsiteY549" fmla="*/ 619647 h 5004654"/>
                <a:gd name="connsiteX550" fmla="*/ 2630856 w 5684844"/>
                <a:gd name="connsiteY550" fmla="*/ 657635 h 5004654"/>
                <a:gd name="connsiteX551" fmla="*/ 2609932 w 5684844"/>
                <a:gd name="connsiteY551" fmla="*/ 630143 h 5004654"/>
                <a:gd name="connsiteX552" fmla="*/ 2588060 w 5684844"/>
                <a:gd name="connsiteY552" fmla="*/ 618158 h 5004654"/>
                <a:gd name="connsiteX553" fmla="*/ 2562193 w 5684844"/>
                <a:gd name="connsiteY553" fmla="*/ 609558 h 5004654"/>
                <a:gd name="connsiteX554" fmla="*/ 2519262 w 5684844"/>
                <a:gd name="connsiteY554" fmla="*/ 615043 h 5004654"/>
                <a:gd name="connsiteX555" fmla="*/ 2522986 w 5684844"/>
                <a:gd name="connsiteY555" fmla="*/ 631430 h 5004654"/>
                <a:gd name="connsiteX556" fmla="*/ 2513845 w 5684844"/>
                <a:gd name="connsiteY556" fmla="*/ 650457 h 5004654"/>
                <a:gd name="connsiteX557" fmla="*/ 2478024 w 5684844"/>
                <a:gd name="connsiteY557" fmla="*/ 657026 h 5004654"/>
                <a:gd name="connsiteX558" fmla="*/ 2506329 w 5684844"/>
                <a:gd name="connsiteY558" fmla="*/ 696029 h 5004654"/>
                <a:gd name="connsiteX559" fmla="*/ 2487707 w 5684844"/>
                <a:gd name="connsiteY559" fmla="*/ 716208 h 5004654"/>
                <a:gd name="connsiteX560" fmla="*/ 2475586 w 5684844"/>
                <a:gd name="connsiteY560" fmla="*/ 675715 h 5004654"/>
                <a:gd name="connsiteX561" fmla="*/ 2465158 w 5684844"/>
                <a:gd name="connsiteY561" fmla="*/ 657974 h 5004654"/>
                <a:gd name="connsiteX562" fmla="*/ 2463668 w 5684844"/>
                <a:gd name="connsiteY562" fmla="*/ 639894 h 5004654"/>
                <a:gd name="connsiteX563" fmla="*/ 2441729 w 5684844"/>
                <a:gd name="connsiteY563" fmla="*/ 623439 h 5004654"/>
                <a:gd name="connsiteX564" fmla="*/ 2439359 w 5684844"/>
                <a:gd name="connsiteY564" fmla="*/ 617277 h 5004654"/>
                <a:gd name="connsiteX565" fmla="*/ 2441526 w 5684844"/>
                <a:gd name="connsiteY565" fmla="*/ 649442 h 5004654"/>
                <a:gd name="connsiteX566" fmla="*/ 2419248 w 5684844"/>
                <a:gd name="connsiteY566" fmla="*/ 675647 h 5004654"/>
                <a:gd name="connsiteX567" fmla="*/ 2422972 w 5684844"/>
                <a:gd name="connsiteY567" fmla="*/ 710385 h 5004654"/>
                <a:gd name="connsiteX568" fmla="*/ 2400897 w 5684844"/>
                <a:gd name="connsiteY568" fmla="*/ 705442 h 5004654"/>
                <a:gd name="connsiteX569" fmla="*/ 2392907 w 5684844"/>
                <a:gd name="connsiteY569" fmla="*/ 686278 h 5004654"/>
                <a:gd name="connsiteX570" fmla="*/ 2391823 w 5684844"/>
                <a:gd name="connsiteY570" fmla="*/ 627435 h 5004654"/>
                <a:gd name="connsiteX571" fmla="*/ 2365686 w 5684844"/>
                <a:gd name="connsiteY571" fmla="*/ 610845 h 5004654"/>
                <a:gd name="connsiteX572" fmla="*/ 2334402 w 5684844"/>
                <a:gd name="connsiteY572" fmla="*/ 612537 h 5004654"/>
                <a:gd name="connsiteX573" fmla="*/ 2291809 w 5684844"/>
                <a:gd name="connsiteY573" fmla="*/ 617616 h 5004654"/>
                <a:gd name="connsiteX574" fmla="*/ 2276235 w 5684844"/>
                <a:gd name="connsiteY574" fmla="*/ 626554 h 5004654"/>
                <a:gd name="connsiteX575" fmla="*/ 2285037 w 5684844"/>
                <a:gd name="connsiteY575" fmla="*/ 667995 h 5004654"/>
                <a:gd name="connsiteX576" fmla="*/ 2276235 w 5684844"/>
                <a:gd name="connsiteY576" fmla="*/ 747086 h 5004654"/>
                <a:gd name="connsiteX577" fmla="*/ 2291200 w 5684844"/>
                <a:gd name="connsiteY577" fmla="*/ 789272 h 5004654"/>
                <a:gd name="connsiteX578" fmla="*/ 2296278 w 5684844"/>
                <a:gd name="connsiteY578" fmla="*/ 822182 h 5004654"/>
                <a:gd name="connsiteX579" fmla="*/ 2305216 w 5684844"/>
                <a:gd name="connsiteY579" fmla="*/ 849606 h 5004654"/>
                <a:gd name="connsiteX580" fmla="*/ 2328916 w 5684844"/>
                <a:gd name="connsiteY580" fmla="*/ 867550 h 5004654"/>
                <a:gd name="connsiteX581" fmla="*/ 2344491 w 5684844"/>
                <a:gd name="connsiteY581" fmla="*/ 881635 h 5004654"/>
                <a:gd name="connsiteX582" fmla="*/ 2376316 w 5684844"/>
                <a:gd name="connsiteY582" fmla="*/ 906621 h 5004654"/>
                <a:gd name="connsiteX583" fmla="*/ 2380786 w 5684844"/>
                <a:gd name="connsiteY583" fmla="*/ 946302 h 5004654"/>
                <a:gd name="connsiteX584" fmla="*/ 2347064 w 5684844"/>
                <a:gd name="connsiteY584" fmla="*/ 936551 h 5004654"/>
                <a:gd name="connsiteX585" fmla="*/ 2328578 w 5684844"/>
                <a:gd name="connsiteY585" fmla="*/ 913935 h 5004654"/>
                <a:gd name="connsiteX586" fmla="*/ 2296887 w 5684844"/>
                <a:gd name="connsiteY586" fmla="*/ 893079 h 5004654"/>
                <a:gd name="connsiteX587" fmla="*/ 2271156 w 5684844"/>
                <a:gd name="connsiteY587" fmla="*/ 882921 h 5004654"/>
                <a:gd name="connsiteX588" fmla="*/ 2241632 w 5684844"/>
                <a:gd name="connsiteY588" fmla="*/ 876150 h 5004654"/>
                <a:gd name="connsiteX589" fmla="*/ 2178252 w 5684844"/>
                <a:gd name="connsiteY589" fmla="*/ 858002 h 5004654"/>
                <a:gd name="connsiteX590" fmla="*/ 2145681 w 5684844"/>
                <a:gd name="connsiteY590" fmla="*/ 872832 h 5004654"/>
                <a:gd name="connsiteX591" fmla="*/ 2143040 w 5684844"/>
                <a:gd name="connsiteY591" fmla="*/ 870191 h 5004654"/>
                <a:gd name="connsiteX592" fmla="*/ 2133967 w 5684844"/>
                <a:gd name="connsiteY592" fmla="*/ 872019 h 5004654"/>
                <a:gd name="connsiteX593" fmla="*/ 2133019 w 5684844"/>
                <a:gd name="connsiteY593" fmla="*/ 870868 h 5004654"/>
                <a:gd name="connsiteX594" fmla="*/ 2135592 w 5684844"/>
                <a:gd name="connsiteY594" fmla="*/ 876488 h 5004654"/>
                <a:gd name="connsiteX595" fmla="*/ 2155432 w 5684844"/>
                <a:gd name="connsiteY595" fmla="*/ 897074 h 5004654"/>
                <a:gd name="connsiteX596" fmla="*/ 2164371 w 5684844"/>
                <a:gd name="connsiteY596" fmla="*/ 926191 h 5004654"/>
                <a:gd name="connsiteX597" fmla="*/ 2156244 w 5684844"/>
                <a:gd name="connsiteY597" fmla="*/ 941359 h 5004654"/>
                <a:gd name="connsiteX598" fmla="*/ 2147239 w 5684844"/>
                <a:gd name="connsiteY598" fmla="*/ 940208 h 5004654"/>
                <a:gd name="connsiteX599" fmla="*/ 2153333 w 5684844"/>
                <a:gd name="connsiteY599" fmla="*/ 952396 h 5004654"/>
                <a:gd name="connsiteX600" fmla="*/ 2135117 w 5684844"/>
                <a:gd name="connsiteY600" fmla="*/ 967429 h 5004654"/>
                <a:gd name="connsiteX601" fmla="*/ 2124622 w 5684844"/>
                <a:gd name="connsiteY601" fmla="*/ 937499 h 5004654"/>
                <a:gd name="connsiteX602" fmla="*/ 2107287 w 5684844"/>
                <a:gd name="connsiteY602" fmla="*/ 945219 h 5004654"/>
                <a:gd name="connsiteX603" fmla="*/ 2071060 w 5684844"/>
                <a:gd name="connsiteY603" fmla="*/ 954970 h 5004654"/>
                <a:gd name="connsiteX604" fmla="*/ 2026504 w 5684844"/>
                <a:gd name="connsiteY604" fmla="*/ 965939 h 5004654"/>
                <a:gd name="connsiteX605" fmla="*/ 2006122 w 5684844"/>
                <a:gd name="connsiteY605" fmla="*/ 990655 h 5004654"/>
                <a:gd name="connsiteX606" fmla="*/ 2002872 w 5684844"/>
                <a:gd name="connsiteY606" fmla="*/ 977451 h 5004654"/>
                <a:gd name="connsiteX607" fmla="*/ 1989261 w 5684844"/>
                <a:gd name="connsiteY607" fmla="*/ 966887 h 5004654"/>
                <a:gd name="connsiteX608" fmla="*/ 1985807 w 5684844"/>
                <a:gd name="connsiteY608" fmla="*/ 952735 h 5004654"/>
                <a:gd name="connsiteX609" fmla="*/ 1996032 w 5684844"/>
                <a:gd name="connsiteY609" fmla="*/ 943323 h 5004654"/>
                <a:gd name="connsiteX610" fmla="*/ 1973822 w 5684844"/>
                <a:gd name="connsiteY610" fmla="*/ 944541 h 5004654"/>
                <a:gd name="connsiteX611" fmla="*/ 1949579 w 5684844"/>
                <a:gd name="connsiteY611" fmla="*/ 954631 h 5004654"/>
                <a:gd name="connsiteX612" fmla="*/ 1932786 w 5684844"/>
                <a:gd name="connsiteY612" fmla="*/ 981581 h 5004654"/>
                <a:gd name="connsiteX613" fmla="*/ 1907732 w 5684844"/>
                <a:gd name="connsiteY613" fmla="*/ 998916 h 5004654"/>
                <a:gd name="connsiteX614" fmla="*/ 1886673 w 5684844"/>
                <a:gd name="connsiteY614" fmla="*/ 1020653 h 5004654"/>
                <a:gd name="connsiteX615" fmla="*/ 1869609 w 5684844"/>
                <a:gd name="connsiteY615" fmla="*/ 1033180 h 5004654"/>
                <a:gd name="connsiteX616" fmla="*/ 1861280 w 5684844"/>
                <a:gd name="connsiteY616" fmla="*/ 1034534 h 5004654"/>
                <a:gd name="connsiteX617" fmla="*/ 1851123 w 5684844"/>
                <a:gd name="connsiteY617" fmla="*/ 1050989 h 5004654"/>
                <a:gd name="connsiteX618" fmla="*/ 1845232 w 5684844"/>
                <a:gd name="connsiteY618" fmla="*/ 1089315 h 5004654"/>
                <a:gd name="connsiteX619" fmla="*/ 1811578 w 5684844"/>
                <a:gd name="connsiteY619" fmla="*/ 1104145 h 5004654"/>
                <a:gd name="connsiteX620" fmla="*/ 1782460 w 5684844"/>
                <a:gd name="connsiteY620" fmla="*/ 1086539 h 5004654"/>
                <a:gd name="connsiteX621" fmla="*/ 1767766 w 5684844"/>
                <a:gd name="connsiteY621" fmla="*/ 1065683 h 5004654"/>
                <a:gd name="connsiteX622" fmla="*/ 1775215 w 5684844"/>
                <a:gd name="connsiteY622" fmla="*/ 1048822 h 5004654"/>
                <a:gd name="connsiteX623" fmla="*/ 1784221 w 5684844"/>
                <a:gd name="connsiteY623" fmla="*/ 1035753 h 5004654"/>
                <a:gd name="connsiteX624" fmla="*/ 1804264 w 5684844"/>
                <a:gd name="connsiteY624" fmla="*/ 1034060 h 5004654"/>
                <a:gd name="connsiteX625" fmla="*/ 1790586 w 5684844"/>
                <a:gd name="connsiteY625" fmla="*/ 1018757 h 5004654"/>
                <a:gd name="connsiteX626" fmla="*/ 1773184 w 5684844"/>
                <a:gd name="connsiteY626" fmla="*/ 1003656 h 5004654"/>
                <a:gd name="connsiteX627" fmla="*/ 1760589 w 5684844"/>
                <a:gd name="connsiteY627" fmla="*/ 998645 h 5004654"/>
                <a:gd name="connsiteX628" fmla="*/ 1721246 w 5684844"/>
                <a:gd name="connsiteY628" fmla="*/ 983613 h 5004654"/>
                <a:gd name="connsiteX629" fmla="*/ 1719621 w 5684844"/>
                <a:gd name="connsiteY629" fmla="*/ 1008667 h 5004654"/>
                <a:gd name="connsiteX630" fmla="*/ 1745759 w 5684844"/>
                <a:gd name="connsiteY630" fmla="*/ 1049634 h 5004654"/>
                <a:gd name="connsiteX631" fmla="*/ 1751989 w 5684844"/>
                <a:gd name="connsiteY631" fmla="*/ 1078210 h 5004654"/>
                <a:gd name="connsiteX632" fmla="*/ 1769256 w 5684844"/>
                <a:gd name="connsiteY632" fmla="*/ 1115182 h 5004654"/>
                <a:gd name="connsiteX633" fmla="*/ 1741222 w 5684844"/>
                <a:gd name="connsiteY633" fmla="*/ 1125813 h 5004654"/>
                <a:gd name="connsiteX634" fmla="*/ 1701203 w 5684844"/>
                <a:gd name="connsiteY634" fmla="*/ 1121276 h 5004654"/>
                <a:gd name="connsiteX635" fmla="*/ 1654954 w 5684844"/>
                <a:gd name="connsiteY635" fmla="*/ 1160348 h 5004654"/>
                <a:gd name="connsiteX636" fmla="*/ 1667346 w 5684844"/>
                <a:gd name="connsiteY636" fmla="*/ 1212488 h 5004654"/>
                <a:gd name="connsiteX637" fmla="*/ 1645813 w 5684844"/>
                <a:gd name="connsiteY637" fmla="*/ 1259008 h 5004654"/>
                <a:gd name="connsiteX638" fmla="*/ 1636874 w 5684844"/>
                <a:gd name="connsiteY638" fmla="*/ 1228807 h 5004654"/>
                <a:gd name="connsiteX639" fmla="*/ 1607080 w 5684844"/>
                <a:gd name="connsiteY639" fmla="*/ 1217837 h 5004654"/>
                <a:gd name="connsiteX640" fmla="*/ 1587510 w 5684844"/>
                <a:gd name="connsiteY640" fmla="*/ 1207951 h 5004654"/>
                <a:gd name="connsiteX641" fmla="*/ 1567535 w 5684844"/>
                <a:gd name="connsiteY641" fmla="*/ 1214316 h 5004654"/>
                <a:gd name="connsiteX642" fmla="*/ 1565910 w 5684844"/>
                <a:gd name="connsiteY642" fmla="*/ 1233412 h 5004654"/>
                <a:gd name="connsiteX643" fmla="*/ 1562795 w 5684844"/>
                <a:gd name="connsiteY643" fmla="*/ 1253997 h 5004654"/>
                <a:gd name="connsiteX644" fmla="*/ 1591302 w 5684844"/>
                <a:gd name="connsiteY644" fmla="*/ 1258737 h 5004654"/>
                <a:gd name="connsiteX645" fmla="*/ 1613919 w 5684844"/>
                <a:gd name="connsiteY645" fmla="*/ 1281015 h 5004654"/>
                <a:gd name="connsiteX646" fmla="*/ 1554669 w 5684844"/>
                <a:gd name="connsiteY646" fmla="*/ 1282098 h 5004654"/>
                <a:gd name="connsiteX647" fmla="*/ 1522572 w 5684844"/>
                <a:gd name="connsiteY647" fmla="*/ 1257112 h 5004654"/>
                <a:gd name="connsiteX648" fmla="*/ 1511738 w 5684844"/>
                <a:gd name="connsiteY648" fmla="*/ 1230771 h 5004654"/>
                <a:gd name="connsiteX649" fmla="*/ 1516545 w 5684844"/>
                <a:gd name="connsiteY649" fmla="*/ 1188585 h 5004654"/>
                <a:gd name="connsiteX650" fmla="*/ 1476120 w 5684844"/>
                <a:gd name="connsiteY650" fmla="*/ 1149987 h 5004654"/>
                <a:gd name="connsiteX651" fmla="*/ 1476188 w 5684844"/>
                <a:gd name="connsiteY651" fmla="*/ 1132855 h 5004654"/>
                <a:gd name="connsiteX652" fmla="*/ 1491491 w 5684844"/>
                <a:gd name="connsiteY652" fmla="*/ 1127371 h 5004654"/>
                <a:gd name="connsiteX653" fmla="*/ 1497111 w 5684844"/>
                <a:gd name="connsiteY653" fmla="*/ 1141320 h 5004654"/>
                <a:gd name="connsiteX654" fmla="*/ 1517493 w 5684844"/>
                <a:gd name="connsiteY654" fmla="*/ 1147008 h 5004654"/>
                <a:gd name="connsiteX655" fmla="*/ 1543496 w 5684844"/>
                <a:gd name="connsiteY655" fmla="*/ 1149581 h 5004654"/>
                <a:gd name="connsiteX656" fmla="*/ 1591912 w 5684844"/>
                <a:gd name="connsiteY656" fmla="*/ 1159332 h 5004654"/>
                <a:gd name="connsiteX657" fmla="*/ 1652381 w 5684844"/>
                <a:gd name="connsiteY657" fmla="*/ 1120464 h 5004654"/>
                <a:gd name="connsiteX658" fmla="*/ 1661590 w 5684844"/>
                <a:gd name="connsiteY658" fmla="*/ 1068798 h 5004654"/>
                <a:gd name="connsiteX659" fmla="*/ 1638838 w 5684844"/>
                <a:gd name="connsiteY659" fmla="*/ 1055458 h 5004654"/>
                <a:gd name="connsiteX660" fmla="*/ 1573155 w 5684844"/>
                <a:gd name="connsiteY660" fmla="*/ 1013543 h 5004654"/>
                <a:gd name="connsiteX661" fmla="*/ 1479235 w 5684844"/>
                <a:gd name="connsiteY661" fmla="*/ 976570 h 5004654"/>
                <a:gd name="connsiteX662" fmla="*/ 1436710 w 5684844"/>
                <a:gd name="connsiteY662" fmla="*/ 964585 h 5004654"/>
                <a:gd name="connsiteX663" fmla="*/ 1416802 w 5684844"/>
                <a:gd name="connsiteY663" fmla="*/ 960725 h 5004654"/>
                <a:gd name="connsiteX664" fmla="*/ 1391748 w 5684844"/>
                <a:gd name="connsiteY664" fmla="*/ 954970 h 5004654"/>
                <a:gd name="connsiteX665" fmla="*/ 1378205 w 5684844"/>
                <a:gd name="connsiteY665" fmla="*/ 944948 h 5004654"/>
                <a:gd name="connsiteX666" fmla="*/ 1349494 w 5684844"/>
                <a:gd name="connsiteY666" fmla="*/ 947860 h 5004654"/>
                <a:gd name="connsiteX667" fmla="*/ 1336357 w 5684844"/>
                <a:gd name="connsiteY667" fmla="*/ 945083 h 5004654"/>
                <a:gd name="connsiteX668" fmla="*/ 1327216 w 5684844"/>
                <a:gd name="connsiteY668" fmla="*/ 942781 h 5004654"/>
                <a:gd name="connsiteX669" fmla="*/ 1315501 w 5684844"/>
                <a:gd name="connsiteY669" fmla="*/ 928899 h 5004654"/>
                <a:gd name="connsiteX670" fmla="*/ 1339201 w 5684844"/>
                <a:gd name="connsiteY670" fmla="*/ 930051 h 5004654"/>
                <a:gd name="connsiteX671" fmla="*/ 1353218 w 5684844"/>
                <a:gd name="connsiteY671" fmla="*/ 911768 h 5004654"/>
                <a:gd name="connsiteX672" fmla="*/ 1380168 w 5684844"/>
                <a:gd name="connsiteY672" fmla="*/ 904590 h 5004654"/>
                <a:gd name="connsiteX673" fmla="*/ 1354979 w 5684844"/>
                <a:gd name="connsiteY673" fmla="*/ 905132 h 5004654"/>
                <a:gd name="connsiteX674" fmla="*/ 1323898 w 5684844"/>
                <a:gd name="connsiteY674" fmla="*/ 884817 h 5004654"/>
                <a:gd name="connsiteX675" fmla="*/ 1293223 w 5684844"/>
                <a:gd name="connsiteY675" fmla="*/ 879536 h 5004654"/>
                <a:gd name="connsiteX676" fmla="*/ 1286113 w 5684844"/>
                <a:gd name="connsiteY676" fmla="*/ 884140 h 5004654"/>
                <a:gd name="connsiteX677" fmla="*/ 1260314 w 5684844"/>
                <a:gd name="connsiteY677" fmla="*/ 890234 h 5004654"/>
                <a:gd name="connsiteX678" fmla="*/ 1241963 w 5684844"/>
                <a:gd name="connsiteY678" fmla="*/ 892943 h 5004654"/>
                <a:gd name="connsiteX679" fmla="*/ 1206616 w 5684844"/>
                <a:gd name="connsiteY679" fmla="*/ 892672 h 5004654"/>
                <a:gd name="connsiteX680" fmla="*/ 1163482 w 5684844"/>
                <a:gd name="connsiteY680" fmla="*/ 908991 h 5004654"/>
                <a:gd name="connsiteX681" fmla="*/ 1124749 w 5684844"/>
                <a:gd name="connsiteY681" fmla="*/ 929306 h 5004654"/>
                <a:gd name="connsiteX682" fmla="*/ 1114186 w 5684844"/>
                <a:gd name="connsiteY682" fmla="*/ 925920 h 5004654"/>
                <a:gd name="connsiteX683" fmla="*/ 1124207 w 5684844"/>
                <a:gd name="connsiteY683" fmla="*/ 932285 h 5004654"/>
                <a:gd name="connsiteX684" fmla="*/ 1108904 w 5684844"/>
                <a:gd name="connsiteY684" fmla="*/ 945083 h 5004654"/>
                <a:gd name="connsiteX685" fmla="*/ 1100846 w 5684844"/>
                <a:gd name="connsiteY685" fmla="*/ 966684 h 5004654"/>
                <a:gd name="connsiteX686" fmla="*/ 1072067 w 5684844"/>
                <a:gd name="connsiteY686" fmla="*/ 975622 h 5004654"/>
                <a:gd name="connsiteX687" fmla="*/ 1059540 w 5684844"/>
                <a:gd name="connsiteY687" fmla="*/ 968445 h 5004654"/>
                <a:gd name="connsiteX688" fmla="*/ 1052769 w 5684844"/>
                <a:gd name="connsiteY688" fmla="*/ 976096 h 5004654"/>
                <a:gd name="connsiteX689" fmla="*/ 1043560 w 5684844"/>
                <a:gd name="connsiteY689" fmla="*/ 977045 h 5004654"/>
                <a:gd name="connsiteX690" fmla="*/ 1040648 w 5684844"/>
                <a:gd name="connsiteY690" fmla="*/ 992551 h 5004654"/>
                <a:gd name="connsiteX691" fmla="*/ 1029813 w 5684844"/>
                <a:gd name="connsiteY691" fmla="*/ 987676 h 5004654"/>
                <a:gd name="connsiteX692" fmla="*/ 1026631 w 5684844"/>
                <a:gd name="connsiteY692" fmla="*/ 994718 h 5004654"/>
                <a:gd name="connsiteX693" fmla="*/ 1027376 w 5684844"/>
                <a:gd name="connsiteY693" fmla="*/ 1011579 h 5004654"/>
                <a:gd name="connsiteX694" fmla="*/ 1016542 w 5684844"/>
                <a:gd name="connsiteY694" fmla="*/ 1025731 h 5004654"/>
                <a:gd name="connsiteX695" fmla="*/ 1008077 w 5684844"/>
                <a:gd name="connsiteY695" fmla="*/ 1036836 h 5004654"/>
                <a:gd name="connsiteX696" fmla="*/ 992096 w 5684844"/>
                <a:gd name="connsiteY696" fmla="*/ 1056135 h 5004654"/>
                <a:gd name="connsiteX697" fmla="*/ 965011 w 5684844"/>
                <a:gd name="connsiteY697" fmla="*/ 1081528 h 5004654"/>
                <a:gd name="connsiteX698" fmla="*/ 955801 w 5684844"/>
                <a:gd name="connsiteY698" fmla="*/ 1091956 h 5004654"/>
                <a:gd name="connsiteX699" fmla="*/ 957698 w 5684844"/>
                <a:gd name="connsiteY699" fmla="*/ 1121276 h 5004654"/>
                <a:gd name="connsiteX700" fmla="*/ 931492 w 5684844"/>
                <a:gd name="connsiteY700" fmla="*/ 1139153 h 5004654"/>
                <a:gd name="connsiteX701" fmla="*/ 922080 w 5684844"/>
                <a:gd name="connsiteY701" fmla="*/ 1151477 h 5004654"/>
                <a:gd name="connsiteX702" fmla="*/ 923773 w 5684844"/>
                <a:gd name="connsiteY702" fmla="*/ 1170640 h 5004654"/>
                <a:gd name="connsiteX703" fmla="*/ 915443 w 5684844"/>
                <a:gd name="connsiteY703" fmla="*/ 1171656 h 5004654"/>
                <a:gd name="connsiteX704" fmla="*/ 906979 w 5684844"/>
                <a:gd name="connsiteY704" fmla="*/ 1181339 h 5004654"/>
                <a:gd name="connsiteX705" fmla="*/ 906031 w 5684844"/>
                <a:gd name="connsiteY705" fmla="*/ 1191429 h 5004654"/>
                <a:gd name="connsiteX706" fmla="*/ 906438 w 5684844"/>
                <a:gd name="connsiteY706" fmla="*/ 1200028 h 5004654"/>
                <a:gd name="connsiteX707" fmla="*/ 894520 w 5684844"/>
                <a:gd name="connsiteY707" fmla="*/ 1222374 h 5004654"/>
                <a:gd name="connsiteX708" fmla="*/ 895739 w 5684844"/>
                <a:gd name="connsiteY708" fmla="*/ 1249934 h 5004654"/>
                <a:gd name="connsiteX709" fmla="*/ 886733 w 5684844"/>
                <a:gd name="connsiteY709" fmla="*/ 1272686 h 5004654"/>
                <a:gd name="connsiteX710" fmla="*/ 870278 w 5684844"/>
                <a:gd name="connsiteY710" fmla="*/ 1276478 h 5004654"/>
                <a:gd name="connsiteX711" fmla="*/ 859579 w 5684844"/>
                <a:gd name="connsiteY711" fmla="*/ 1274379 h 5004654"/>
                <a:gd name="connsiteX712" fmla="*/ 852605 w 5684844"/>
                <a:gd name="connsiteY712" fmla="*/ 1295032 h 5004654"/>
                <a:gd name="connsiteX713" fmla="*/ 825519 w 5684844"/>
                <a:gd name="connsiteY713" fmla="*/ 1321914 h 5004654"/>
                <a:gd name="connsiteX714" fmla="*/ 816174 w 5684844"/>
                <a:gd name="connsiteY714" fmla="*/ 1353469 h 5004654"/>
                <a:gd name="connsiteX715" fmla="*/ 794167 w 5684844"/>
                <a:gd name="connsiteY715" fmla="*/ 1381842 h 5004654"/>
                <a:gd name="connsiteX716" fmla="*/ 764846 w 5684844"/>
                <a:gd name="connsiteY716" fmla="*/ 1386311 h 5004654"/>
                <a:gd name="connsiteX717" fmla="*/ 744397 w 5684844"/>
                <a:gd name="connsiteY717" fmla="*/ 1383128 h 5004654"/>
                <a:gd name="connsiteX718" fmla="*/ 742569 w 5684844"/>
                <a:gd name="connsiteY718" fmla="*/ 1413667 h 5004654"/>
                <a:gd name="connsiteX719" fmla="*/ 711894 w 5684844"/>
                <a:gd name="connsiteY719" fmla="*/ 1452671 h 5004654"/>
                <a:gd name="connsiteX720" fmla="*/ 703294 w 5684844"/>
                <a:gd name="connsiteY720" fmla="*/ 1475085 h 5004654"/>
                <a:gd name="connsiteX721" fmla="*/ 713722 w 5684844"/>
                <a:gd name="connsiteY721" fmla="*/ 1493638 h 5004654"/>
                <a:gd name="connsiteX722" fmla="*/ 720900 w 5684844"/>
                <a:gd name="connsiteY722" fmla="*/ 1496618 h 5004654"/>
                <a:gd name="connsiteX723" fmla="*/ 732682 w 5684844"/>
                <a:gd name="connsiteY723" fmla="*/ 1507114 h 5004654"/>
                <a:gd name="connsiteX724" fmla="*/ 735797 w 5684844"/>
                <a:gd name="connsiteY724" fmla="*/ 1540091 h 5004654"/>
                <a:gd name="connsiteX725" fmla="*/ 736474 w 5684844"/>
                <a:gd name="connsiteY725" fmla="*/ 1545575 h 5004654"/>
                <a:gd name="connsiteX726" fmla="*/ 732141 w 5684844"/>
                <a:gd name="connsiteY726" fmla="*/ 1546659 h 5004654"/>
                <a:gd name="connsiteX727" fmla="*/ 718665 w 5684844"/>
                <a:gd name="connsiteY727" fmla="*/ 1541580 h 5004654"/>
                <a:gd name="connsiteX728" fmla="*/ 716160 w 5684844"/>
                <a:gd name="connsiteY728" fmla="*/ 1551534 h 5004654"/>
                <a:gd name="connsiteX729" fmla="*/ 726046 w 5684844"/>
                <a:gd name="connsiteY729" fmla="*/ 1568395 h 5004654"/>
                <a:gd name="connsiteX730" fmla="*/ 731870 w 5684844"/>
                <a:gd name="connsiteY730" fmla="*/ 1553972 h 5004654"/>
                <a:gd name="connsiteX731" fmla="*/ 737016 w 5684844"/>
                <a:gd name="connsiteY731" fmla="*/ 1551466 h 5004654"/>
                <a:gd name="connsiteX732" fmla="*/ 732411 w 5684844"/>
                <a:gd name="connsiteY732" fmla="*/ 1579500 h 5004654"/>
                <a:gd name="connsiteX733" fmla="*/ 717446 w 5684844"/>
                <a:gd name="connsiteY733" fmla="*/ 1590741 h 5004654"/>
                <a:gd name="connsiteX734" fmla="*/ 739928 w 5684844"/>
                <a:gd name="connsiteY734" fmla="*/ 1601981 h 5004654"/>
                <a:gd name="connsiteX735" fmla="*/ 765998 w 5684844"/>
                <a:gd name="connsiteY735" fmla="*/ 1638751 h 5004654"/>
                <a:gd name="connsiteX736" fmla="*/ 806017 w 5684844"/>
                <a:gd name="connsiteY736" fmla="*/ 1623109 h 5004654"/>
                <a:gd name="connsiteX737" fmla="*/ 851115 w 5684844"/>
                <a:gd name="connsiteY737" fmla="*/ 1583428 h 5004654"/>
                <a:gd name="connsiteX738" fmla="*/ 894249 w 5684844"/>
                <a:gd name="connsiteY738" fmla="*/ 1572661 h 5004654"/>
                <a:gd name="connsiteX739" fmla="*/ 891202 w 5684844"/>
                <a:gd name="connsiteY739" fmla="*/ 1610378 h 5004654"/>
                <a:gd name="connsiteX740" fmla="*/ 916189 w 5684844"/>
                <a:gd name="connsiteY740" fmla="*/ 1642543 h 5004654"/>
                <a:gd name="connsiteX741" fmla="*/ 929732 w 5684844"/>
                <a:gd name="connsiteY741" fmla="*/ 1696443 h 5004654"/>
                <a:gd name="connsiteX742" fmla="*/ 939685 w 5684844"/>
                <a:gd name="connsiteY742" fmla="*/ 1702538 h 5004654"/>
                <a:gd name="connsiteX743" fmla="*/ 937518 w 5684844"/>
                <a:gd name="connsiteY743" fmla="*/ 1705314 h 5004654"/>
                <a:gd name="connsiteX744" fmla="*/ 941717 w 5684844"/>
                <a:gd name="connsiteY744" fmla="*/ 1706668 h 5004654"/>
                <a:gd name="connsiteX745" fmla="*/ 938196 w 5684844"/>
                <a:gd name="connsiteY745" fmla="*/ 1733009 h 5004654"/>
                <a:gd name="connsiteX746" fmla="*/ 937180 w 5684844"/>
                <a:gd name="connsiteY746" fmla="*/ 1728879 h 5004654"/>
                <a:gd name="connsiteX747" fmla="*/ 920996 w 5684844"/>
                <a:gd name="connsiteY747" fmla="*/ 1722446 h 5004654"/>
                <a:gd name="connsiteX748" fmla="*/ 915241 w 5684844"/>
                <a:gd name="connsiteY748" fmla="*/ 1729285 h 5004654"/>
                <a:gd name="connsiteX749" fmla="*/ 896755 w 5684844"/>
                <a:gd name="connsiteY749" fmla="*/ 1739103 h 5004654"/>
                <a:gd name="connsiteX750" fmla="*/ 873461 w 5684844"/>
                <a:gd name="connsiteY750" fmla="*/ 1727457 h 5004654"/>
                <a:gd name="connsiteX751" fmla="*/ 874747 w 5684844"/>
                <a:gd name="connsiteY751" fmla="*/ 1716893 h 5004654"/>
                <a:gd name="connsiteX752" fmla="*/ 888832 w 5684844"/>
                <a:gd name="connsiteY752" fmla="*/ 1706126 h 5004654"/>
                <a:gd name="connsiteX753" fmla="*/ 873529 w 5684844"/>
                <a:gd name="connsiteY753" fmla="*/ 1702944 h 5004654"/>
                <a:gd name="connsiteX754" fmla="*/ 857480 w 5684844"/>
                <a:gd name="connsiteY754" fmla="*/ 1692583 h 5004654"/>
                <a:gd name="connsiteX755" fmla="*/ 862897 w 5684844"/>
                <a:gd name="connsiteY755" fmla="*/ 1669831 h 5004654"/>
                <a:gd name="connsiteX756" fmla="*/ 866418 w 5684844"/>
                <a:gd name="connsiteY756" fmla="*/ 1645183 h 5004654"/>
                <a:gd name="connsiteX757" fmla="*/ 866418 w 5684844"/>
                <a:gd name="connsiteY757" fmla="*/ 1645116 h 5004654"/>
                <a:gd name="connsiteX758" fmla="*/ 854162 w 5684844"/>
                <a:gd name="connsiteY758" fmla="*/ 1650871 h 5004654"/>
                <a:gd name="connsiteX759" fmla="*/ 840010 w 5684844"/>
                <a:gd name="connsiteY759" fmla="*/ 1661977 h 5004654"/>
                <a:gd name="connsiteX760" fmla="*/ 812924 w 5684844"/>
                <a:gd name="connsiteY760" fmla="*/ 1668410 h 5004654"/>
                <a:gd name="connsiteX761" fmla="*/ 813059 w 5684844"/>
                <a:gd name="connsiteY761" fmla="*/ 1680733 h 5004654"/>
                <a:gd name="connsiteX762" fmla="*/ 814143 w 5684844"/>
                <a:gd name="connsiteY762" fmla="*/ 1694209 h 5004654"/>
                <a:gd name="connsiteX763" fmla="*/ 806762 w 5684844"/>
                <a:gd name="connsiteY763" fmla="*/ 1700167 h 5004654"/>
                <a:gd name="connsiteX764" fmla="*/ 812247 w 5684844"/>
                <a:gd name="connsiteY764" fmla="*/ 1711137 h 5004654"/>
                <a:gd name="connsiteX765" fmla="*/ 802361 w 5684844"/>
                <a:gd name="connsiteY765" fmla="*/ 1720820 h 5004654"/>
                <a:gd name="connsiteX766" fmla="*/ 792610 w 5684844"/>
                <a:gd name="connsiteY766" fmla="*/ 1730030 h 5004654"/>
                <a:gd name="connsiteX767" fmla="*/ 808116 w 5684844"/>
                <a:gd name="connsiteY767" fmla="*/ 1757589 h 5004654"/>
                <a:gd name="connsiteX768" fmla="*/ 825315 w 5684844"/>
                <a:gd name="connsiteY768" fmla="*/ 1777633 h 5004654"/>
                <a:gd name="connsiteX769" fmla="*/ 826873 w 5684844"/>
                <a:gd name="connsiteY769" fmla="*/ 1796390 h 5004654"/>
                <a:gd name="connsiteX770" fmla="*/ 818680 w 5684844"/>
                <a:gd name="connsiteY770" fmla="*/ 1820632 h 5004654"/>
                <a:gd name="connsiteX771" fmla="*/ 798704 w 5684844"/>
                <a:gd name="connsiteY771" fmla="*/ 1832143 h 5004654"/>
                <a:gd name="connsiteX772" fmla="*/ 771821 w 5684844"/>
                <a:gd name="connsiteY772" fmla="*/ 1824559 h 5004654"/>
                <a:gd name="connsiteX773" fmla="*/ 764711 w 5684844"/>
                <a:gd name="connsiteY773" fmla="*/ 1836951 h 5004654"/>
                <a:gd name="connsiteX774" fmla="*/ 737558 w 5684844"/>
                <a:gd name="connsiteY774" fmla="*/ 1843654 h 5004654"/>
                <a:gd name="connsiteX775" fmla="*/ 706070 w 5684844"/>
                <a:gd name="connsiteY775" fmla="*/ 1850358 h 5004654"/>
                <a:gd name="connsiteX776" fmla="*/ 688600 w 5684844"/>
                <a:gd name="connsiteY776" fmla="*/ 1879272 h 5004654"/>
                <a:gd name="connsiteX777" fmla="*/ 691444 w 5684844"/>
                <a:gd name="connsiteY777" fmla="*/ 1899790 h 5004654"/>
                <a:gd name="connsiteX778" fmla="*/ 688668 w 5684844"/>
                <a:gd name="connsiteY778" fmla="*/ 1922474 h 5004654"/>
                <a:gd name="connsiteX779" fmla="*/ 698080 w 5684844"/>
                <a:gd name="connsiteY779" fmla="*/ 1937778 h 5004654"/>
                <a:gd name="connsiteX780" fmla="*/ 677698 w 5684844"/>
                <a:gd name="connsiteY780" fmla="*/ 1924709 h 5004654"/>
                <a:gd name="connsiteX781" fmla="*/ 657519 w 5684844"/>
                <a:gd name="connsiteY781" fmla="*/ 1928162 h 5004654"/>
                <a:gd name="connsiteX782" fmla="*/ 647023 w 5684844"/>
                <a:gd name="connsiteY782" fmla="*/ 1948883 h 5004654"/>
                <a:gd name="connsiteX783" fmla="*/ 637475 w 5684844"/>
                <a:gd name="connsiteY783" fmla="*/ 1959311 h 5004654"/>
                <a:gd name="connsiteX784" fmla="*/ 632058 w 5684844"/>
                <a:gd name="connsiteY784" fmla="*/ 1976578 h 5004654"/>
                <a:gd name="connsiteX785" fmla="*/ 608426 w 5684844"/>
                <a:gd name="connsiteY785" fmla="*/ 1986126 h 5004654"/>
                <a:gd name="connsiteX786" fmla="*/ 588382 w 5684844"/>
                <a:gd name="connsiteY786" fmla="*/ 2002919 h 5004654"/>
                <a:gd name="connsiteX787" fmla="*/ 576465 w 5684844"/>
                <a:gd name="connsiteY787" fmla="*/ 2013415 h 5004654"/>
                <a:gd name="connsiteX788" fmla="*/ 567188 w 5684844"/>
                <a:gd name="connsiteY788" fmla="*/ 2017004 h 5004654"/>
                <a:gd name="connsiteX789" fmla="*/ 553780 w 5684844"/>
                <a:gd name="connsiteY789" fmla="*/ 2014024 h 5004654"/>
                <a:gd name="connsiteX790" fmla="*/ 538138 w 5684844"/>
                <a:gd name="connsiteY790" fmla="*/ 2011316 h 5004654"/>
                <a:gd name="connsiteX791" fmla="*/ 531841 w 5684844"/>
                <a:gd name="connsiteY791" fmla="*/ 2010503 h 5004654"/>
                <a:gd name="connsiteX792" fmla="*/ 528252 w 5684844"/>
                <a:gd name="connsiteY792" fmla="*/ 2013753 h 5004654"/>
                <a:gd name="connsiteX793" fmla="*/ 523580 w 5684844"/>
                <a:gd name="connsiteY793" fmla="*/ 2025874 h 5004654"/>
                <a:gd name="connsiteX794" fmla="*/ 535091 w 5684844"/>
                <a:gd name="connsiteY794" fmla="*/ 2035016 h 5004654"/>
                <a:gd name="connsiteX795" fmla="*/ 527846 w 5684844"/>
                <a:gd name="connsiteY795" fmla="*/ 2049033 h 5004654"/>
                <a:gd name="connsiteX796" fmla="*/ 506177 w 5684844"/>
                <a:gd name="connsiteY796" fmla="*/ 2043142 h 5004654"/>
                <a:gd name="connsiteX797" fmla="*/ 499677 w 5684844"/>
                <a:gd name="connsiteY797" fmla="*/ 2047543 h 5004654"/>
                <a:gd name="connsiteX798" fmla="*/ 497171 w 5684844"/>
                <a:gd name="connsiteY798" fmla="*/ 2038605 h 5004654"/>
                <a:gd name="connsiteX799" fmla="*/ 473539 w 5684844"/>
                <a:gd name="connsiteY799" fmla="*/ 2036641 h 5004654"/>
                <a:gd name="connsiteX800" fmla="*/ 462230 w 5684844"/>
                <a:gd name="connsiteY800" fmla="*/ 2045850 h 5004654"/>
                <a:gd name="connsiteX801" fmla="*/ 442796 w 5684844"/>
                <a:gd name="connsiteY801" fmla="*/ 2041246 h 5004654"/>
                <a:gd name="connsiteX802" fmla="*/ 437515 w 5684844"/>
                <a:gd name="connsiteY802" fmla="*/ 2058851 h 5004654"/>
                <a:gd name="connsiteX803" fmla="*/ 441713 w 5684844"/>
                <a:gd name="connsiteY803" fmla="*/ 2059867 h 5004654"/>
                <a:gd name="connsiteX804" fmla="*/ 438124 w 5684844"/>
                <a:gd name="connsiteY804" fmla="*/ 2073884 h 5004654"/>
                <a:gd name="connsiteX805" fmla="*/ 453360 w 5684844"/>
                <a:gd name="connsiteY805" fmla="*/ 2087427 h 5004654"/>
                <a:gd name="connsiteX806" fmla="*/ 466903 w 5684844"/>
                <a:gd name="connsiteY806" fmla="*/ 2092370 h 5004654"/>
                <a:gd name="connsiteX807" fmla="*/ 494734 w 5684844"/>
                <a:gd name="connsiteY807" fmla="*/ 2087765 h 5004654"/>
                <a:gd name="connsiteX808" fmla="*/ 509292 w 5684844"/>
                <a:gd name="connsiteY808" fmla="*/ 2104829 h 5004654"/>
                <a:gd name="connsiteX809" fmla="*/ 509224 w 5684844"/>
                <a:gd name="connsiteY809" fmla="*/ 2105236 h 5004654"/>
                <a:gd name="connsiteX810" fmla="*/ 508818 w 5684844"/>
                <a:gd name="connsiteY810" fmla="*/ 2106454 h 5004654"/>
                <a:gd name="connsiteX811" fmla="*/ 509156 w 5684844"/>
                <a:gd name="connsiteY811" fmla="*/ 2105913 h 5004654"/>
                <a:gd name="connsiteX812" fmla="*/ 508886 w 5684844"/>
                <a:gd name="connsiteY812" fmla="*/ 2107470 h 5004654"/>
                <a:gd name="connsiteX813" fmla="*/ 509766 w 5684844"/>
                <a:gd name="connsiteY813" fmla="*/ 2119591 h 5004654"/>
                <a:gd name="connsiteX814" fmla="*/ 526221 w 5684844"/>
                <a:gd name="connsiteY814" fmla="*/ 2135030 h 5004654"/>
                <a:gd name="connsiteX815" fmla="*/ 545722 w 5684844"/>
                <a:gd name="connsiteY815" fmla="*/ 2151146 h 5004654"/>
                <a:gd name="connsiteX816" fmla="*/ 548702 w 5684844"/>
                <a:gd name="connsiteY816" fmla="*/ 2171934 h 5004654"/>
                <a:gd name="connsiteX817" fmla="*/ 562042 w 5684844"/>
                <a:gd name="connsiteY817" fmla="*/ 2181008 h 5004654"/>
                <a:gd name="connsiteX818" fmla="*/ 563057 w 5684844"/>
                <a:gd name="connsiteY818" fmla="*/ 2185410 h 5004654"/>
                <a:gd name="connsiteX819" fmla="*/ 547077 w 5684844"/>
                <a:gd name="connsiteY819" fmla="*/ 2183581 h 5004654"/>
                <a:gd name="connsiteX820" fmla="*/ 537800 w 5684844"/>
                <a:gd name="connsiteY820" fmla="*/ 2179180 h 5004654"/>
                <a:gd name="connsiteX821" fmla="*/ 537394 w 5684844"/>
                <a:gd name="connsiteY821" fmla="*/ 2242628 h 5004654"/>
                <a:gd name="connsiteX822" fmla="*/ 510646 w 5684844"/>
                <a:gd name="connsiteY822" fmla="*/ 2254682 h 5004654"/>
                <a:gd name="connsiteX823" fmla="*/ 497645 w 5684844"/>
                <a:gd name="connsiteY823" fmla="*/ 2259422 h 5004654"/>
                <a:gd name="connsiteX824" fmla="*/ 476518 w 5684844"/>
                <a:gd name="connsiteY824" fmla="*/ 2268089 h 5004654"/>
                <a:gd name="connsiteX825" fmla="*/ 457423 w 5684844"/>
                <a:gd name="connsiteY825" fmla="*/ 2263214 h 5004654"/>
                <a:gd name="connsiteX826" fmla="*/ 438192 w 5684844"/>
                <a:gd name="connsiteY826" fmla="*/ 2264907 h 5004654"/>
                <a:gd name="connsiteX827" fmla="*/ 416929 w 5684844"/>
                <a:gd name="connsiteY827" fmla="*/ 2262740 h 5004654"/>
                <a:gd name="connsiteX828" fmla="*/ 394922 w 5684844"/>
                <a:gd name="connsiteY828" fmla="*/ 2261115 h 5004654"/>
                <a:gd name="connsiteX829" fmla="*/ 378129 w 5684844"/>
                <a:gd name="connsiteY829" fmla="*/ 2265245 h 5004654"/>
                <a:gd name="connsiteX830" fmla="*/ 357679 w 5684844"/>
                <a:gd name="connsiteY830" fmla="*/ 2247504 h 5004654"/>
                <a:gd name="connsiteX831" fmla="*/ 339464 w 5684844"/>
                <a:gd name="connsiteY831" fmla="*/ 2251499 h 5004654"/>
                <a:gd name="connsiteX832" fmla="*/ 315764 w 5684844"/>
                <a:gd name="connsiteY832" fmla="*/ 2262333 h 5004654"/>
                <a:gd name="connsiteX833" fmla="*/ 300934 w 5684844"/>
                <a:gd name="connsiteY833" fmla="*/ 2273371 h 5004654"/>
                <a:gd name="connsiteX834" fmla="*/ 291590 w 5684844"/>
                <a:gd name="connsiteY834" fmla="*/ 2290638 h 5004654"/>
                <a:gd name="connsiteX835" fmla="*/ 309060 w 5684844"/>
                <a:gd name="connsiteY835" fmla="*/ 2294091 h 5004654"/>
                <a:gd name="connsiteX836" fmla="*/ 308112 w 5684844"/>
                <a:gd name="connsiteY836" fmla="*/ 2313864 h 5004654"/>
                <a:gd name="connsiteX837" fmla="*/ 314816 w 5684844"/>
                <a:gd name="connsiteY837" fmla="*/ 2328490 h 5004654"/>
                <a:gd name="connsiteX838" fmla="*/ 305539 w 5684844"/>
                <a:gd name="connsiteY838" fmla="*/ 2348534 h 5004654"/>
                <a:gd name="connsiteX839" fmla="*/ 315967 w 5684844"/>
                <a:gd name="connsiteY839" fmla="*/ 2367900 h 5004654"/>
                <a:gd name="connsiteX840" fmla="*/ 313258 w 5684844"/>
                <a:gd name="connsiteY840" fmla="*/ 2387063 h 5004654"/>
                <a:gd name="connsiteX841" fmla="*/ 308045 w 5684844"/>
                <a:gd name="connsiteY841" fmla="*/ 2400674 h 5004654"/>
                <a:gd name="connsiteX842" fmla="*/ 290913 w 5684844"/>
                <a:gd name="connsiteY842" fmla="*/ 2415029 h 5004654"/>
                <a:gd name="connsiteX843" fmla="*/ 285360 w 5684844"/>
                <a:gd name="connsiteY843" fmla="*/ 2438594 h 5004654"/>
                <a:gd name="connsiteX844" fmla="*/ 287662 w 5684844"/>
                <a:gd name="connsiteY844" fmla="*/ 2444892 h 5004654"/>
                <a:gd name="connsiteX845" fmla="*/ 293012 w 5684844"/>
                <a:gd name="connsiteY845" fmla="*/ 2453491 h 5004654"/>
                <a:gd name="connsiteX846" fmla="*/ 296195 w 5684844"/>
                <a:gd name="connsiteY846" fmla="*/ 2470149 h 5004654"/>
                <a:gd name="connsiteX847" fmla="*/ 302086 w 5684844"/>
                <a:gd name="connsiteY847" fmla="*/ 2465138 h 5004654"/>
                <a:gd name="connsiteX848" fmla="*/ 292809 w 5684844"/>
                <a:gd name="connsiteY848" fmla="*/ 2477462 h 5004654"/>
                <a:gd name="connsiteX849" fmla="*/ 307096 w 5684844"/>
                <a:gd name="connsiteY849" fmla="*/ 2491276 h 5004654"/>
                <a:gd name="connsiteX850" fmla="*/ 305878 w 5684844"/>
                <a:gd name="connsiteY850" fmla="*/ 2514908 h 5004654"/>
                <a:gd name="connsiteX851" fmla="*/ 308315 w 5684844"/>
                <a:gd name="connsiteY851" fmla="*/ 2515315 h 5004654"/>
                <a:gd name="connsiteX852" fmla="*/ 317931 w 5684844"/>
                <a:gd name="connsiteY852" fmla="*/ 2508746 h 5004654"/>
                <a:gd name="connsiteX853" fmla="*/ 336146 w 5684844"/>
                <a:gd name="connsiteY853" fmla="*/ 2521612 h 5004654"/>
                <a:gd name="connsiteX854" fmla="*/ 360320 w 5684844"/>
                <a:gd name="connsiteY854" fmla="*/ 2505767 h 5004654"/>
                <a:gd name="connsiteX855" fmla="*/ 385916 w 5684844"/>
                <a:gd name="connsiteY855" fmla="*/ 2544703 h 5004654"/>
                <a:gd name="connsiteX856" fmla="*/ 421399 w 5684844"/>
                <a:gd name="connsiteY856" fmla="*/ 2541182 h 5004654"/>
                <a:gd name="connsiteX857" fmla="*/ 430675 w 5684844"/>
                <a:gd name="connsiteY857" fmla="*/ 2537390 h 5004654"/>
                <a:gd name="connsiteX858" fmla="*/ 448349 w 5684844"/>
                <a:gd name="connsiteY858" fmla="*/ 2530550 h 5004654"/>
                <a:gd name="connsiteX859" fmla="*/ 486878 w 5684844"/>
                <a:gd name="connsiteY859" fmla="*/ 2537593 h 5004654"/>
                <a:gd name="connsiteX860" fmla="*/ 514777 w 5684844"/>
                <a:gd name="connsiteY860" fmla="*/ 2526217 h 5004654"/>
                <a:gd name="connsiteX861" fmla="*/ 521413 w 5684844"/>
                <a:gd name="connsiteY861" fmla="*/ 2517075 h 5004654"/>
                <a:gd name="connsiteX862" fmla="*/ 544842 w 5684844"/>
                <a:gd name="connsiteY862" fmla="*/ 2513419 h 5004654"/>
                <a:gd name="connsiteX863" fmla="*/ 551952 w 5684844"/>
                <a:gd name="connsiteY863" fmla="*/ 2490463 h 5004654"/>
                <a:gd name="connsiteX864" fmla="*/ 572131 w 5684844"/>
                <a:gd name="connsiteY864" fmla="*/ 2471165 h 5004654"/>
                <a:gd name="connsiteX865" fmla="*/ 581949 w 5684844"/>
                <a:gd name="connsiteY865" fmla="*/ 2448142 h 5004654"/>
                <a:gd name="connsiteX866" fmla="*/ 578429 w 5684844"/>
                <a:gd name="connsiteY866" fmla="*/ 2425593 h 5004654"/>
                <a:gd name="connsiteX867" fmla="*/ 579783 w 5684844"/>
                <a:gd name="connsiteY867" fmla="*/ 2407513 h 5004654"/>
                <a:gd name="connsiteX868" fmla="*/ 599691 w 5684844"/>
                <a:gd name="connsiteY868" fmla="*/ 2372979 h 5004654"/>
                <a:gd name="connsiteX869" fmla="*/ 660566 w 5684844"/>
                <a:gd name="connsiteY869" fmla="*/ 2355982 h 5004654"/>
                <a:gd name="connsiteX870" fmla="*/ 663004 w 5684844"/>
                <a:gd name="connsiteY870" fmla="*/ 2316369 h 5004654"/>
                <a:gd name="connsiteX871" fmla="*/ 680610 w 5684844"/>
                <a:gd name="connsiteY871" fmla="*/ 2280075 h 5004654"/>
                <a:gd name="connsiteX872" fmla="*/ 700992 w 5684844"/>
                <a:gd name="connsiteY872" fmla="*/ 2265042 h 5004654"/>
                <a:gd name="connsiteX873" fmla="*/ 747715 w 5684844"/>
                <a:gd name="connsiteY873" fmla="*/ 2270391 h 5004654"/>
                <a:gd name="connsiteX874" fmla="*/ 786380 w 5684844"/>
                <a:gd name="connsiteY874" fmla="*/ 2264568 h 5004654"/>
                <a:gd name="connsiteX875" fmla="*/ 805137 w 5684844"/>
                <a:gd name="connsiteY875" fmla="*/ 2250416 h 5004654"/>
                <a:gd name="connsiteX876" fmla="*/ 816648 w 5684844"/>
                <a:gd name="connsiteY876" fmla="*/ 2234435 h 5004654"/>
                <a:gd name="connsiteX877" fmla="*/ 858022 w 5684844"/>
                <a:gd name="connsiteY877" fmla="*/ 2223872 h 5004654"/>
                <a:gd name="connsiteX878" fmla="*/ 894114 w 5684844"/>
                <a:gd name="connsiteY878" fmla="*/ 2274183 h 5004654"/>
                <a:gd name="connsiteX879" fmla="*/ 929664 w 5684844"/>
                <a:gd name="connsiteY879" fmla="*/ 2305738 h 5004654"/>
                <a:gd name="connsiteX880" fmla="*/ 967652 w 5684844"/>
                <a:gd name="connsiteY880" fmla="*/ 2349482 h 5004654"/>
                <a:gd name="connsiteX881" fmla="*/ 1023719 w 5684844"/>
                <a:gd name="connsiteY881" fmla="*/ 2367155 h 5004654"/>
                <a:gd name="connsiteX882" fmla="*/ 1045591 w 5684844"/>
                <a:gd name="connsiteY882" fmla="*/ 2373453 h 5004654"/>
                <a:gd name="connsiteX883" fmla="*/ 1057644 w 5684844"/>
                <a:gd name="connsiteY883" fmla="*/ 2394444 h 5004654"/>
                <a:gd name="connsiteX884" fmla="*/ 1066041 w 5684844"/>
                <a:gd name="connsiteY884" fmla="*/ 2413878 h 5004654"/>
                <a:gd name="connsiteX885" fmla="*/ 1078229 w 5684844"/>
                <a:gd name="connsiteY885" fmla="*/ 2439610 h 5004654"/>
                <a:gd name="connsiteX886" fmla="*/ 1067734 w 5684844"/>
                <a:gd name="connsiteY886" fmla="*/ 2464326 h 5004654"/>
                <a:gd name="connsiteX887" fmla="*/ 1064551 w 5684844"/>
                <a:gd name="connsiteY887" fmla="*/ 2477462 h 5004654"/>
                <a:gd name="connsiteX888" fmla="*/ 1052701 w 5684844"/>
                <a:gd name="connsiteY888" fmla="*/ 2474821 h 5004654"/>
                <a:gd name="connsiteX889" fmla="*/ 1031236 w 5684844"/>
                <a:gd name="connsiteY889" fmla="*/ 2487078 h 5004654"/>
                <a:gd name="connsiteX890" fmla="*/ 981194 w 5684844"/>
                <a:gd name="connsiteY890" fmla="*/ 2486671 h 5004654"/>
                <a:gd name="connsiteX891" fmla="*/ 973746 w 5684844"/>
                <a:gd name="connsiteY891" fmla="*/ 2488093 h 5004654"/>
                <a:gd name="connsiteX892" fmla="*/ 980788 w 5684844"/>
                <a:gd name="connsiteY892" fmla="*/ 2514096 h 5004654"/>
                <a:gd name="connsiteX893" fmla="*/ 1025209 w 5684844"/>
                <a:gd name="connsiteY893" fmla="*/ 2526894 h 5004654"/>
                <a:gd name="connsiteX894" fmla="*/ 1051550 w 5684844"/>
                <a:gd name="connsiteY894" fmla="*/ 2534681 h 5004654"/>
                <a:gd name="connsiteX895" fmla="*/ 1052430 w 5684844"/>
                <a:gd name="connsiteY895" fmla="*/ 2506918 h 5004654"/>
                <a:gd name="connsiteX896" fmla="*/ 1069427 w 5684844"/>
                <a:gd name="connsiteY896" fmla="*/ 2491005 h 5004654"/>
                <a:gd name="connsiteX897" fmla="*/ 1072677 w 5684844"/>
                <a:gd name="connsiteY897" fmla="*/ 2494052 h 5004654"/>
                <a:gd name="connsiteX898" fmla="*/ 1107076 w 5684844"/>
                <a:gd name="connsiteY898" fmla="*/ 2476447 h 5004654"/>
                <a:gd name="connsiteX899" fmla="*/ 1105586 w 5684844"/>
                <a:gd name="connsiteY899" fmla="*/ 2439271 h 5004654"/>
                <a:gd name="connsiteX900" fmla="*/ 1096715 w 5684844"/>
                <a:gd name="connsiteY900" fmla="*/ 2423020 h 5004654"/>
                <a:gd name="connsiteX901" fmla="*/ 1100237 w 5684844"/>
                <a:gd name="connsiteY901" fmla="*/ 2393158 h 5004654"/>
                <a:gd name="connsiteX902" fmla="*/ 1119197 w 5684844"/>
                <a:gd name="connsiteY902" fmla="*/ 2396069 h 5004654"/>
                <a:gd name="connsiteX903" fmla="*/ 1146486 w 5684844"/>
                <a:gd name="connsiteY903" fmla="*/ 2404128 h 5004654"/>
                <a:gd name="connsiteX904" fmla="*/ 1150955 w 5684844"/>
                <a:gd name="connsiteY904" fmla="*/ 2397221 h 5004654"/>
                <a:gd name="connsiteX905" fmla="*/ 1141407 w 5684844"/>
                <a:gd name="connsiteY905" fmla="*/ 2382865 h 5004654"/>
                <a:gd name="connsiteX906" fmla="*/ 1124749 w 5684844"/>
                <a:gd name="connsiteY906" fmla="*/ 2359707 h 5004654"/>
                <a:gd name="connsiteX907" fmla="*/ 1093871 w 5684844"/>
                <a:gd name="connsiteY907" fmla="*/ 2339189 h 5004654"/>
                <a:gd name="connsiteX908" fmla="*/ 1075859 w 5684844"/>
                <a:gd name="connsiteY908" fmla="*/ 2340340 h 5004654"/>
                <a:gd name="connsiteX909" fmla="*/ 1071796 w 5684844"/>
                <a:gd name="connsiteY909" fmla="*/ 2333163 h 5004654"/>
                <a:gd name="connsiteX910" fmla="*/ 1039158 w 5684844"/>
                <a:gd name="connsiteY910" fmla="*/ 2317792 h 5004654"/>
                <a:gd name="connsiteX911" fmla="*/ 1013494 w 5684844"/>
                <a:gd name="connsiteY911" fmla="*/ 2296529 h 5004654"/>
                <a:gd name="connsiteX912" fmla="*/ 989320 w 5684844"/>
                <a:gd name="connsiteY912" fmla="*/ 2269917 h 5004654"/>
                <a:gd name="connsiteX913" fmla="*/ 972392 w 5684844"/>
                <a:gd name="connsiteY913" fmla="*/ 2234774 h 5004654"/>
                <a:gd name="connsiteX914" fmla="*/ 952416 w 5684844"/>
                <a:gd name="connsiteY914" fmla="*/ 2208094 h 5004654"/>
                <a:gd name="connsiteX915" fmla="*/ 970157 w 5684844"/>
                <a:gd name="connsiteY915" fmla="*/ 2172815 h 5004654"/>
                <a:gd name="connsiteX916" fmla="*/ 977809 w 5684844"/>
                <a:gd name="connsiteY916" fmla="*/ 2189202 h 5004654"/>
                <a:gd name="connsiteX917" fmla="*/ 1006655 w 5684844"/>
                <a:gd name="connsiteY917" fmla="*/ 2205385 h 5004654"/>
                <a:gd name="connsiteX918" fmla="*/ 1016000 w 5684844"/>
                <a:gd name="connsiteY918" fmla="*/ 2189947 h 5004654"/>
                <a:gd name="connsiteX919" fmla="*/ 1034079 w 5684844"/>
                <a:gd name="connsiteY919" fmla="*/ 2200442 h 5004654"/>
                <a:gd name="connsiteX920" fmla="*/ 1045591 w 5684844"/>
                <a:gd name="connsiteY920" fmla="*/ 2223059 h 5004654"/>
                <a:gd name="connsiteX921" fmla="*/ 1043560 w 5684844"/>
                <a:gd name="connsiteY921" fmla="*/ 2244118 h 5004654"/>
                <a:gd name="connsiteX922" fmla="*/ 1076537 w 5684844"/>
                <a:gd name="connsiteY922" fmla="*/ 2263281 h 5004654"/>
                <a:gd name="connsiteX923" fmla="*/ 1101252 w 5684844"/>
                <a:gd name="connsiteY923" fmla="*/ 2273371 h 5004654"/>
                <a:gd name="connsiteX924" fmla="*/ 1133417 w 5684844"/>
                <a:gd name="connsiteY924" fmla="*/ 2287997 h 5004654"/>
                <a:gd name="connsiteX925" fmla="*/ 1167545 w 5684844"/>
                <a:gd name="connsiteY925" fmla="*/ 2314609 h 5004654"/>
                <a:gd name="connsiteX926" fmla="*/ 1186369 w 5684844"/>
                <a:gd name="connsiteY926" fmla="*/ 2344336 h 5004654"/>
                <a:gd name="connsiteX927" fmla="*/ 1178989 w 5684844"/>
                <a:gd name="connsiteY927" fmla="*/ 2394986 h 5004654"/>
                <a:gd name="connsiteX928" fmla="*/ 1182103 w 5684844"/>
                <a:gd name="connsiteY928" fmla="*/ 2402096 h 5004654"/>
                <a:gd name="connsiteX929" fmla="*/ 1185354 w 5684844"/>
                <a:gd name="connsiteY929" fmla="*/ 2429791 h 5004654"/>
                <a:gd name="connsiteX930" fmla="*/ 1225711 w 5684844"/>
                <a:gd name="connsiteY930" fmla="*/ 2435276 h 5004654"/>
                <a:gd name="connsiteX931" fmla="*/ 1233093 w 5684844"/>
                <a:gd name="connsiteY931" fmla="*/ 2457689 h 5004654"/>
                <a:gd name="connsiteX932" fmla="*/ 1242369 w 5684844"/>
                <a:gd name="connsiteY932" fmla="*/ 2474957 h 5004654"/>
                <a:gd name="connsiteX933" fmla="*/ 1237155 w 5684844"/>
                <a:gd name="connsiteY933" fmla="*/ 2485656 h 5004654"/>
                <a:gd name="connsiteX934" fmla="*/ 1237087 w 5684844"/>
                <a:gd name="connsiteY934" fmla="*/ 2485656 h 5004654"/>
                <a:gd name="connsiteX935" fmla="*/ 1224696 w 5684844"/>
                <a:gd name="connsiteY935" fmla="*/ 2492969 h 5004654"/>
                <a:gd name="connsiteX936" fmla="*/ 1232822 w 5684844"/>
                <a:gd name="connsiteY936" fmla="*/ 2511320 h 5004654"/>
                <a:gd name="connsiteX937" fmla="*/ 1238645 w 5684844"/>
                <a:gd name="connsiteY937" fmla="*/ 2498724 h 5004654"/>
                <a:gd name="connsiteX938" fmla="*/ 1257605 w 5684844"/>
                <a:gd name="connsiteY938" fmla="*/ 2517075 h 5004654"/>
                <a:gd name="connsiteX939" fmla="*/ 1278800 w 5684844"/>
                <a:gd name="connsiteY939" fmla="*/ 2549104 h 5004654"/>
                <a:gd name="connsiteX940" fmla="*/ 1284352 w 5684844"/>
                <a:gd name="connsiteY940" fmla="*/ 2530212 h 5004654"/>
                <a:gd name="connsiteX941" fmla="*/ 1309542 w 5684844"/>
                <a:gd name="connsiteY941" fmla="*/ 2526826 h 5004654"/>
                <a:gd name="connsiteX942" fmla="*/ 1311100 w 5684844"/>
                <a:gd name="connsiteY942" fmla="*/ 2521341 h 5004654"/>
                <a:gd name="connsiteX943" fmla="*/ 1303109 w 5684844"/>
                <a:gd name="connsiteY943" fmla="*/ 2509288 h 5004654"/>
                <a:gd name="connsiteX944" fmla="*/ 1315501 w 5684844"/>
                <a:gd name="connsiteY944" fmla="*/ 2496151 h 5004654"/>
                <a:gd name="connsiteX945" fmla="*/ 1310355 w 5684844"/>
                <a:gd name="connsiteY945" fmla="*/ 2490531 h 5004654"/>
                <a:gd name="connsiteX946" fmla="*/ 1328773 w 5684844"/>
                <a:gd name="connsiteY946" fmla="*/ 2500824 h 5004654"/>
                <a:gd name="connsiteX947" fmla="*/ 1327554 w 5684844"/>
                <a:gd name="connsiteY947" fmla="*/ 2484708 h 5004654"/>
                <a:gd name="connsiteX948" fmla="*/ 1342181 w 5684844"/>
                <a:gd name="connsiteY948" fmla="*/ 2475566 h 5004654"/>
                <a:gd name="connsiteX949" fmla="*/ 1343332 w 5684844"/>
                <a:gd name="connsiteY949" fmla="*/ 2479020 h 5004654"/>
                <a:gd name="connsiteX950" fmla="*/ 1347462 w 5684844"/>
                <a:gd name="connsiteY950" fmla="*/ 2455116 h 5004654"/>
                <a:gd name="connsiteX951" fmla="*/ 1316585 w 5684844"/>
                <a:gd name="connsiteY951" fmla="*/ 2445095 h 5004654"/>
                <a:gd name="connsiteX952" fmla="*/ 1312860 w 5684844"/>
                <a:gd name="connsiteY952" fmla="*/ 2434734 h 5004654"/>
                <a:gd name="connsiteX953" fmla="*/ 1280357 w 5684844"/>
                <a:gd name="connsiteY953" fmla="*/ 2406430 h 5004654"/>
                <a:gd name="connsiteX954" fmla="*/ 1301890 w 5684844"/>
                <a:gd name="connsiteY954" fmla="*/ 2385438 h 5004654"/>
                <a:gd name="connsiteX955" fmla="*/ 1313808 w 5684844"/>
                <a:gd name="connsiteY955" fmla="*/ 2404195 h 5004654"/>
                <a:gd name="connsiteX956" fmla="*/ 1317126 w 5684844"/>
                <a:gd name="connsiteY956" fmla="*/ 2390923 h 5004654"/>
                <a:gd name="connsiteX957" fmla="*/ 1328502 w 5684844"/>
                <a:gd name="connsiteY957" fmla="*/ 2396273 h 5004654"/>
                <a:gd name="connsiteX958" fmla="*/ 1329653 w 5684844"/>
                <a:gd name="connsiteY958" fmla="*/ 2393564 h 5004654"/>
                <a:gd name="connsiteX959" fmla="*/ 1347462 w 5684844"/>
                <a:gd name="connsiteY959" fmla="*/ 2383678 h 5004654"/>
                <a:gd name="connsiteX960" fmla="*/ 1332971 w 5684844"/>
                <a:gd name="connsiteY960" fmla="*/ 2373724 h 5004654"/>
                <a:gd name="connsiteX961" fmla="*/ 1336560 w 5684844"/>
                <a:gd name="connsiteY961" fmla="*/ 2358623 h 5004654"/>
                <a:gd name="connsiteX962" fmla="*/ 1352202 w 5684844"/>
                <a:gd name="connsiteY962" fmla="*/ 2360587 h 5004654"/>
                <a:gd name="connsiteX963" fmla="*/ 1391680 w 5684844"/>
                <a:gd name="connsiteY963" fmla="*/ 2371083 h 5004654"/>
                <a:gd name="connsiteX964" fmla="*/ 1407051 w 5684844"/>
                <a:gd name="connsiteY964" fmla="*/ 2395595 h 5004654"/>
                <a:gd name="connsiteX965" fmla="*/ 1417953 w 5684844"/>
                <a:gd name="connsiteY965" fmla="*/ 2409883 h 5004654"/>
                <a:gd name="connsiteX966" fmla="*/ 1415312 w 5684844"/>
                <a:gd name="connsiteY966" fmla="*/ 2444688 h 5004654"/>
                <a:gd name="connsiteX967" fmla="*/ 1417141 w 5684844"/>
                <a:gd name="connsiteY967" fmla="*/ 2467305 h 5004654"/>
                <a:gd name="connsiteX968" fmla="*/ 1435152 w 5684844"/>
                <a:gd name="connsiteY968" fmla="*/ 2480103 h 5004654"/>
                <a:gd name="connsiteX969" fmla="*/ 1444294 w 5684844"/>
                <a:gd name="connsiteY969" fmla="*/ 2523373 h 5004654"/>
                <a:gd name="connsiteX970" fmla="*/ 1491762 w 5684844"/>
                <a:gd name="connsiteY970" fmla="*/ 2540708 h 5004654"/>
                <a:gd name="connsiteX971" fmla="*/ 1551080 w 5684844"/>
                <a:gd name="connsiteY971" fmla="*/ 2549714 h 5004654"/>
                <a:gd name="connsiteX972" fmla="*/ 1568753 w 5684844"/>
                <a:gd name="connsiteY972" fmla="*/ 2519581 h 5004654"/>
                <a:gd name="connsiteX973" fmla="*/ 1605725 w 5684844"/>
                <a:gd name="connsiteY973" fmla="*/ 2540505 h 5004654"/>
                <a:gd name="connsiteX974" fmla="*/ 1648656 w 5684844"/>
                <a:gd name="connsiteY974" fmla="*/ 2537322 h 5004654"/>
                <a:gd name="connsiteX975" fmla="*/ 1671002 w 5684844"/>
                <a:gd name="connsiteY975" fmla="*/ 2531024 h 5004654"/>
                <a:gd name="connsiteX976" fmla="*/ 1688947 w 5684844"/>
                <a:gd name="connsiteY976" fmla="*/ 2525878 h 5004654"/>
                <a:gd name="connsiteX977" fmla="*/ 1714949 w 5684844"/>
                <a:gd name="connsiteY977" fmla="*/ 2525675 h 5004654"/>
                <a:gd name="connsiteX978" fmla="*/ 1720163 w 5684844"/>
                <a:gd name="connsiteY978" fmla="*/ 2535697 h 5004654"/>
                <a:gd name="connsiteX979" fmla="*/ 1722398 w 5684844"/>
                <a:gd name="connsiteY979" fmla="*/ 2550729 h 5004654"/>
                <a:gd name="connsiteX980" fmla="*/ 1724226 w 5684844"/>
                <a:gd name="connsiteY980" fmla="*/ 2577476 h 5004654"/>
                <a:gd name="connsiteX981" fmla="*/ 1733638 w 5684844"/>
                <a:gd name="connsiteY981" fmla="*/ 2596640 h 5004654"/>
                <a:gd name="connsiteX982" fmla="*/ 1714610 w 5684844"/>
                <a:gd name="connsiteY982" fmla="*/ 2636524 h 5004654"/>
                <a:gd name="connsiteX983" fmla="*/ 1698224 w 5684844"/>
                <a:gd name="connsiteY983" fmla="*/ 2659546 h 5004654"/>
                <a:gd name="connsiteX984" fmla="*/ 1705604 w 5684844"/>
                <a:gd name="connsiteY984" fmla="*/ 2694420 h 5004654"/>
                <a:gd name="connsiteX985" fmla="*/ 1675810 w 5684844"/>
                <a:gd name="connsiteY985" fmla="*/ 2720963 h 5004654"/>
                <a:gd name="connsiteX986" fmla="*/ 1679264 w 5684844"/>
                <a:gd name="connsiteY986" fmla="*/ 2712228 h 5004654"/>
                <a:gd name="connsiteX987" fmla="*/ 1652787 w 5684844"/>
                <a:gd name="connsiteY987" fmla="*/ 2720219 h 5004654"/>
                <a:gd name="connsiteX988" fmla="*/ 1626514 w 5684844"/>
                <a:gd name="connsiteY988" fmla="*/ 2733762 h 5004654"/>
                <a:gd name="connsiteX989" fmla="*/ 1607824 w 5684844"/>
                <a:gd name="connsiteY989" fmla="*/ 2722386 h 5004654"/>
                <a:gd name="connsiteX990" fmla="*/ 1568956 w 5684844"/>
                <a:gd name="connsiteY990" fmla="*/ 2711754 h 5004654"/>
                <a:gd name="connsiteX991" fmla="*/ 1548236 w 5684844"/>
                <a:gd name="connsiteY991" fmla="*/ 2732272 h 5004654"/>
                <a:gd name="connsiteX992" fmla="*/ 1472937 w 5684844"/>
                <a:gd name="connsiteY992" fmla="*/ 2738705 h 5004654"/>
                <a:gd name="connsiteX993" fmla="*/ 1414161 w 5684844"/>
                <a:gd name="connsiteY993" fmla="*/ 2710197 h 5004654"/>
                <a:gd name="connsiteX994" fmla="*/ 1385044 w 5684844"/>
                <a:gd name="connsiteY994" fmla="*/ 2703019 h 5004654"/>
                <a:gd name="connsiteX995" fmla="*/ 1320038 w 5684844"/>
                <a:gd name="connsiteY995" fmla="*/ 2698618 h 5004654"/>
                <a:gd name="connsiteX996" fmla="*/ 1310626 w 5684844"/>
                <a:gd name="connsiteY996" fmla="*/ 2678168 h 5004654"/>
                <a:gd name="connsiteX997" fmla="*/ 1235124 w 5684844"/>
                <a:gd name="connsiteY997" fmla="*/ 2687851 h 5004654"/>
                <a:gd name="connsiteX998" fmla="*/ 1208580 w 5684844"/>
                <a:gd name="connsiteY998" fmla="*/ 2730647 h 5004654"/>
                <a:gd name="connsiteX999" fmla="*/ 1205465 w 5684844"/>
                <a:gd name="connsiteY999" fmla="*/ 2763759 h 5004654"/>
                <a:gd name="connsiteX1000" fmla="*/ 1145741 w 5684844"/>
                <a:gd name="connsiteY1000" fmla="*/ 2744664 h 5004654"/>
                <a:gd name="connsiteX1001" fmla="*/ 1074031 w 5684844"/>
                <a:gd name="connsiteY1001" fmla="*/ 2729022 h 5004654"/>
                <a:gd name="connsiteX1002" fmla="*/ 1071594 w 5684844"/>
                <a:gd name="connsiteY1002" fmla="*/ 2685346 h 5004654"/>
                <a:gd name="connsiteX1003" fmla="*/ 997717 w 5684844"/>
                <a:gd name="connsiteY1003" fmla="*/ 2664490 h 5004654"/>
                <a:gd name="connsiteX1004" fmla="*/ 942462 w 5684844"/>
                <a:gd name="connsiteY1004" fmla="*/ 2654468 h 5004654"/>
                <a:gd name="connsiteX1005" fmla="*/ 902375 w 5684844"/>
                <a:gd name="connsiteY1005" fmla="*/ 2644311 h 5004654"/>
                <a:gd name="connsiteX1006" fmla="*/ 898786 w 5684844"/>
                <a:gd name="connsiteY1006" fmla="*/ 2609370 h 5004654"/>
                <a:gd name="connsiteX1007" fmla="*/ 921402 w 5684844"/>
                <a:gd name="connsiteY1007" fmla="*/ 2582284 h 5004654"/>
                <a:gd name="connsiteX1008" fmla="*/ 911855 w 5684844"/>
                <a:gd name="connsiteY1008" fmla="*/ 2558110 h 5004654"/>
                <a:gd name="connsiteX1009" fmla="*/ 924043 w 5684844"/>
                <a:gd name="connsiteY1009" fmla="*/ 2538947 h 5004654"/>
                <a:gd name="connsiteX1010" fmla="*/ 917340 w 5684844"/>
                <a:gd name="connsiteY1010" fmla="*/ 2527029 h 5004654"/>
                <a:gd name="connsiteX1011" fmla="*/ 913683 w 5684844"/>
                <a:gd name="connsiteY1011" fmla="*/ 2536239 h 5004654"/>
                <a:gd name="connsiteX1012" fmla="*/ 893843 w 5684844"/>
                <a:gd name="connsiteY1012" fmla="*/ 2523847 h 5004654"/>
                <a:gd name="connsiteX1013" fmla="*/ 862288 w 5684844"/>
                <a:gd name="connsiteY1013" fmla="*/ 2512267 h 5004654"/>
                <a:gd name="connsiteX1014" fmla="*/ 818883 w 5684844"/>
                <a:gd name="connsiteY1014" fmla="*/ 2520732 h 5004654"/>
                <a:gd name="connsiteX1015" fmla="*/ 804256 w 5684844"/>
                <a:gd name="connsiteY1015" fmla="*/ 2525133 h 5004654"/>
                <a:gd name="connsiteX1016" fmla="*/ 787395 w 5684844"/>
                <a:gd name="connsiteY1016" fmla="*/ 2531837 h 5004654"/>
                <a:gd name="connsiteX1017" fmla="*/ 777103 w 5684844"/>
                <a:gd name="connsiteY1017" fmla="*/ 2518158 h 5004654"/>
                <a:gd name="connsiteX1018" fmla="*/ 758955 w 5684844"/>
                <a:gd name="connsiteY1018" fmla="*/ 2529738 h 5004654"/>
                <a:gd name="connsiteX1019" fmla="*/ 738979 w 5684844"/>
                <a:gd name="connsiteY1019" fmla="*/ 2533462 h 5004654"/>
                <a:gd name="connsiteX1020" fmla="*/ 717785 w 5684844"/>
                <a:gd name="connsiteY1020" fmla="*/ 2535020 h 5004654"/>
                <a:gd name="connsiteX1021" fmla="*/ 691579 w 5684844"/>
                <a:gd name="connsiteY1021" fmla="*/ 2531160 h 5004654"/>
                <a:gd name="connsiteX1022" fmla="*/ 662868 w 5684844"/>
                <a:gd name="connsiteY1022" fmla="*/ 2543213 h 5004654"/>
                <a:gd name="connsiteX1023" fmla="*/ 604837 w 5684844"/>
                <a:gd name="connsiteY1023" fmla="*/ 2536916 h 5004654"/>
                <a:gd name="connsiteX1024" fmla="*/ 582221 w 5684844"/>
                <a:gd name="connsiteY1024" fmla="*/ 2548021 h 5004654"/>
                <a:gd name="connsiteX1025" fmla="*/ 575652 w 5684844"/>
                <a:gd name="connsiteY1025" fmla="*/ 2566236 h 5004654"/>
                <a:gd name="connsiteX1026" fmla="*/ 538545 w 5684844"/>
                <a:gd name="connsiteY1026" fmla="*/ 2571924 h 5004654"/>
                <a:gd name="connsiteX1027" fmla="*/ 522361 w 5684844"/>
                <a:gd name="connsiteY1027" fmla="*/ 2598739 h 5004654"/>
                <a:gd name="connsiteX1028" fmla="*/ 490129 w 5684844"/>
                <a:gd name="connsiteY1028" fmla="*/ 2588175 h 5004654"/>
                <a:gd name="connsiteX1029" fmla="*/ 461621 w 5684844"/>
                <a:gd name="connsiteY1029" fmla="*/ 2578763 h 5004654"/>
                <a:gd name="connsiteX1030" fmla="*/ 432978 w 5684844"/>
                <a:gd name="connsiteY1030" fmla="*/ 2579643 h 5004654"/>
                <a:gd name="connsiteX1031" fmla="*/ 418758 w 5684844"/>
                <a:gd name="connsiteY1031" fmla="*/ 2569825 h 5004654"/>
                <a:gd name="connsiteX1032" fmla="*/ 392823 w 5684844"/>
                <a:gd name="connsiteY1032" fmla="*/ 2578831 h 5004654"/>
                <a:gd name="connsiteX1033" fmla="*/ 374947 w 5684844"/>
                <a:gd name="connsiteY1033" fmla="*/ 2607000 h 5004654"/>
                <a:gd name="connsiteX1034" fmla="*/ 367701 w 5684844"/>
                <a:gd name="connsiteY1034" fmla="*/ 2634560 h 5004654"/>
                <a:gd name="connsiteX1035" fmla="*/ 335469 w 5684844"/>
                <a:gd name="connsiteY1035" fmla="*/ 2650608 h 5004654"/>
                <a:gd name="connsiteX1036" fmla="*/ 293824 w 5684844"/>
                <a:gd name="connsiteY1036" fmla="*/ 2674850 h 5004654"/>
                <a:gd name="connsiteX1037" fmla="*/ 290574 w 5684844"/>
                <a:gd name="connsiteY1037" fmla="*/ 2700717 h 5004654"/>
                <a:gd name="connsiteX1038" fmla="*/ 267619 w 5684844"/>
                <a:gd name="connsiteY1038" fmla="*/ 2722453 h 5004654"/>
                <a:gd name="connsiteX1039" fmla="*/ 270598 w 5684844"/>
                <a:gd name="connsiteY1039" fmla="*/ 2752722 h 5004654"/>
                <a:gd name="connsiteX1040" fmla="*/ 259154 w 5684844"/>
                <a:gd name="connsiteY1040" fmla="*/ 2775203 h 5004654"/>
                <a:gd name="connsiteX1041" fmla="*/ 244528 w 5684844"/>
                <a:gd name="connsiteY1041" fmla="*/ 2800866 h 5004654"/>
                <a:gd name="connsiteX1042" fmla="*/ 240059 w 5684844"/>
                <a:gd name="connsiteY1042" fmla="*/ 2834521 h 5004654"/>
                <a:gd name="connsiteX1043" fmla="*/ 207420 w 5684844"/>
                <a:gd name="connsiteY1043" fmla="*/ 2831338 h 5004654"/>
                <a:gd name="connsiteX1044" fmla="*/ 190424 w 5684844"/>
                <a:gd name="connsiteY1044" fmla="*/ 2848199 h 5004654"/>
                <a:gd name="connsiteX1045" fmla="*/ 162323 w 5684844"/>
                <a:gd name="connsiteY1045" fmla="*/ 2857205 h 5004654"/>
                <a:gd name="connsiteX1046" fmla="*/ 145191 w 5684844"/>
                <a:gd name="connsiteY1046" fmla="*/ 2892146 h 5004654"/>
                <a:gd name="connsiteX1047" fmla="*/ 99484 w 5684844"/>
                <a:gd name="connsiteY1047" fmla="*/ 2914018 h 5004654"/>
                <a:gd name="connsiteX1048" fmla="*/ 80591 w 5684844"/>
                <a:gd name="connsiteY1048" fmla="*/ 2964939 h 5004654"/>
                <a:gd name="connsiteX1049" fmla="*/ 40843 w 5684844"/>
                <a:gd name="connsiteY1049" fmla="*/ 3041118 h 5004654"/>
                <a:gd name="connsiteX1050" fmla="*/ 19716 w 5684844"/>
                <a:gd name="connsiteY1050" fmla="*/ 3091768 h 5004654"/>
                <a:gd name="connsiteX1051" fmla="*/ 44635 w 5684844"/>
                <a:gd name="connsiteY1051" fmla="*/ 3107952 h 5004654"/>
                <a:gd name="connsiteX1052" fmla="*/ 44432 w 5684844"/>
                <a:gd name="connsiteY1052" fmla="*/ 3150274 h 5004654"/>
                <a:gd name="connsiteX1053" fmla="*/ 56891 w 5684844"/>
                <a:gd name="connsiteY1053" fmla="*/ 3193001 h 5004654"/>
                <a:gd name="connsiteX1054" fmla="*/ 36035 w 5684844"/>
                <a:gd name="connsiteY1054" fmla="*/ 3230041 h 5004654"/>
                <a:gd name="connsiteX1055" fmla="*/ 38067 w 5684844"/>
                <a:gd name="connsiteY1055" fmla="*/ 3273243 h 5004654"/>
                <a:gd name="connsiteX1056" fmla="*/ 2517 w 5684844"/>
                <a:gd name="connsiteY1056" fmla="*/ 3318679 h 5004654"/>
                <a:gd name="connsiteX1057" fmla="*/ 26826 w 5684844"/>
                <a:gd name="connsiteY1057" fmla="*/ 3333306 h 5004654"/>
                <a:gd name="connsiteX1058" fmla="*/ 37389 w 5684844"/>
                <a:gd name="connsiteY1058" fmla="*/ 3348541 h 5004654"/>
                <a:gd name="connsiteX1059" fmla="*/ 35900 w 5684844"/>
                <a:gd name="connsiteY1059" fmla="*/ 3354230 h 5004654"/>
                <a:gd name="connsiteX1060" fmla="*/ 25946 w 5684844"/>
                <a:gd name="connsiteY1060" fmla="*/ 3358970 h 5004654"/>
                <a:gd name="connsiteX1061" fmla="*/ 24659 w 5684844"/>
                <a:gd name="connsiteY1061" fmla="*/ 3374679 h 5004654"/>
                <a:gd name="connsiteX1062" fmla="*/ 33530 w 5684844"/>
                <a:gd name="connsiteY1062" fmla="*/ 3379622 h 5004654"/>
                <a:gd name="connsiteX1063" fmla="*/ 35426 w 5684844"/>
                <a:gd name="connsiteY1063" fmla="*/ 3381992 h 5004654"/>
                <a:gd name="connsiteX1064" fmla="*/ 38338 w 5684844"/>
                <a:gd name="connsiteY1064" fmla="*/ 3382805 h 5004654"/>
                <a:gd name="connsiteX1065" fmla="*/ 40640 w 5684844"/>
                <a:gd name="connsiteY1065" fmla="*/ 3386868 h 5004654"/>
                <a:gd name="connsiteX1066" fmla="*/ 42604 w 5684844"/>
                <a:gd name="connsiteY1066" fmla="*/ 3387342 h 5004654"/>
                <a:gd name="connsiteX1067" fmla="*/ 40707 w 5684844"/>
                <a:gd name="connsiteY1067" fmla="*/ 3410636 h 5004654"/>
                <a:gd name="connsiteX1068" fmla="*/ 66033 w 5684844"/>
                <a:gd name="connsiteY1068" fmla="*/ 3404948 h 5004654"/>
                <a:gd name="connsiteX1069" fmla="*/ 71721 w 5684844"/>
                <a:gd name="connsiteY1069" fmla="*/ 3416188 h 5004654"/>
                <a:gd name="connsiteX1070" fmla="*/ 79237 w 5684844"/>
                <a:gd name="connsiteY1070" fmla="*/ 3424585 h 5004654"/>
                <a:gd name="connsiteX1071" fmla="*/ 94134 w 5684844"/>
                <a:gd name="connsiteY1071" fmla="*/ 3425262 h 5004654"/>
                <a:gd name="connsiteX1072" fmla="*/ 95759 w 5684844"/>
                <a:gd name="connsiteY1072" fmla="*/ 3446727 h 5004654"/>
                <a:gd name="connsiteX1073" fmla="*/ 118918 w 5684844"/>
                <a:gd name="connsiteY1073" fmla="*/ 3457697 h 5004654"/>
                <a:gd name="connsiteX1074" fmla="*/ 137065 w 5684844"/>
                <a:gd name="connsiteY1074" fmla="*/ 3471240 h 5004654"/>
                <a:gd name="connsiteX1075" fmla="*/ 135373 w 5684844"/>
                <a:gd name="connsiteY1075" fmla="*/ 3492096 h 5004654"/>
                <a:gd name="connsiteX1076" fmla="*/ 158937 w 5684844"/>
                <a:gd name="connsiteY1076" fmla="*/ 3501779 h 5004654"/>
                <a:gd name="connsiteX1077" fmla="*/ 154671 w 5684844"/>
                <a:gd name="connsiteY1077" fmla="*/ 3534282 h 5004654"/>
                <a:gd name="connsiteX1078" fmla="*/ 187377 w 5684844"/>
                <a:gd name="connsiteY1078" fmla="*/ 3563467 h 5004654"/>
                <a:gd name="connsiteX1079" fmla="*/ 216901 w 5684844"/>
                <a:gd name="connsiteY1079" fmla="*/ 3568681 h 5004654"/>
                <a:gd name="connsiteX1080" fmla="*/ 238095 w 5684844"/>
                <a:gd name="connsiteY1080" fmla="*/ 3605924 h 5004654"/>
                <a:gd name="connsiteX1081" fmla="*/ 273713 w 5684844"/>
                <a:gd name="connsiteY1081" fmla="*/ 3614456 h 5004654"/>
                <a:gd name="connsiteX1082" fmla="*/ 289152 w 5684844"/>
                <a:gd name="connsiteY1082" fmla="*/ 3635786 h 5004654"/>
                <a:gd name="connsiteX1083" fmla="*/ 318066 w 5684844"/>
                <a:gd name="connsiteY1083" fmla="*/ 3649532 h 5004654"/>
                <a:gd name="connsiteX1084" fmla="*/ 344475 w 5684844"/>
                <a:gd name="connsiteY1084" fmla="*/ 3653054 h 5004654"/>
                <a:gd name="connsiteX1085" fmla="*/ 376572 w 5684844"/>
                <a:gd name="connsiteY1085" fmla="*/ 3644454 h 5004654"/>
                <a:gd name="connsiteX1086" fmla="*/ 423024 w 5684844"/>
                <a:gd name="connsiteY1086" fmla="*/ 3626374 h 5004654"/>
                <a:gd name="connsiteX1087" fmla="*/ 459996 w 5684844"/>
                <a:gd name="connsiteY1087" fmla="*/ 3633213 h 5004654"/>
                <a:gd name="connsiteX1088" fmla="*/ 484644 w 5684844"/>
                <a:gd name="connsiteY1088" fmla="*/ 3621295 h 5004654"/>
                <a:gd name="connsiteX1089" fmla="*/ 503671 w 5684844"/>
                <a:gd name="connsiteY1089" fmla="*/ 3637547 h 5004654"/>
                <a:gd name="connsiteX1090" fmla="*/ 534753 w 5684844"/>
                <a:gd name="connsiteY1090" fmla="*/ 3629556 h 5004654"/>
                <a:gd name="connsiteX1091" fmla="*/ 572944 w 5684844"/>
                <a:gd name="connsiteY1091" fmla="*/ 3618587 h 5004654"/>
                <a:gd name="connsiteX1092" fmla="*/ 615536 w 5684844"/>
                <a:gd name="connsiteY1092" fmla="*/ 3603689 h 5004654"/>
                <a:gd name="connsiteX1093" fmla="*/ 636866 w 5684844"/>
                <a:gd name="connsiteY1093" fmla="*/ 3599830 h 5004654"/>
                <a:gd name="connsiteX1094" fmla="*/ 670046 w 5684844"/>
                <a:gd name="connsiteY1094" fmla="*/ 3601997 h 5004654"/>
                <a:gd name="connsiteX1095" fmla="*/ 704649 w 5684844"/>
                <a:gd name="connsiteY1095" fmla="*/ 3584933 h 5004654"/>
                <a:gd name="connsiteX1096" fmla="*/ 732885 w 5684844"/>
                <a:gd name="connsiteY1096" fmla="*/ 3613102 h 5004654"/>
                <a:gd name="connsiteX1097" fmla="*/ 780827 w 5684844"/>
                <a:gd name="connsiteY1097" fmla="*/ 3657997 h 5004654"/>
                <a:gd name="connsiteX1098" fmla="*/ 829853 w 5684844"/>
                <a:gd name="connsiteY1098" fmla="*/ 3662263 h 5004654"/>
                <a:gd name="connsiteX1099" fmla="*/ 864251 w 5684844"/>
                <a:gd name="connsiteY1099" fmla="*/ 3645537 h 5004654"/>
                <a:gd name="connsiteX1100" fmla="*/ 870278 w 5684844"/>
                <a:gd name="connsiteY1100" fmla="*/ 3666529 h 5004654"/>
                <a:gd name="connsiteX1101" fmla="*/ 885920 w 5684844"/>
                <a:gd name="connsiteY1101" fmla="*/ 3678108 h 5004654"/>
                <a:gd name="connsiteX1102" fmla="*/ 897025 w 5684844"/>
                <a:gd name="connsiteY1102" fmla="*/ 3688400 h 5004654"/>
                <a:gd name="connsiteX1103" fmla="*/ 899666 w 5684844"/>
                <a:gd name="connsiteY1103" fmla="*/ 3712507 h 5004654"/>
                <a:gd name="connsiteX1104" fmla="*/ 906031 w 5684844"/>
                <a:gd name="connsiteY1104" fmla="*/ 3746093 h 5004654"/>
                <a:gd name="connsiteX1105" fmla="*/ 895806 w 5684844"/>
                <a:gd name="connsiteY1105" fmla="*/ 3761600 h 5004654"/>
                <a:gd name="connsiteX1106" fmla="*/ 881654 w 5684844"/>
                <a:gd name="connsiteY1106" fmla="*/ 3779206 h 5004654"/>
                <a:gd name="connsiteX1107" fmla="*/ 895671 w 5684844"/>
                <a:gd name="connsiteY1107" fmla="*/ 3782727 h 5004654"/>
                <a:gd name="connsiteX1108" fmla="*/ 887342 w 5684844"/>
                <a:gd name="connsiteY1108" fmla="*/ 3801145 h 5004654"/>
                <a:gd name="connsiteX1109" fmla="*/ 883889 w 5684844"/>
                <a:gd name="connsiteY1109" fmla="*/ 3810219 h 5004654"/>
                <a:gd name="connsiteX1110" fmla="*/ 875492 w 5684844"/>
                <a:gd name="connsiteY1110" fmla="*/ 3816245 h 5004654"/>
                <a:gd name="connsiteX1111" fmla="*/ 875831 w 5684844"/>
                <a:gd name="connsiteY1111" fmla="*/ 3832700 h 5004654"/>
                <a:gd name="connsiteX1112" fmla="*/ 884905 w 5684844"/>
                <a:gd name="connsiteY1112" fmla="*/ 3860260 h 5004654"/>
                <a:gd name="connsiteX1113" fmla="*/ 904067 w 5684844"/>
                <a:gd name="connsiteY1113" fmla="*/ 3899873 h 5004654"/>
                <a:gd name="connsiteX1114" fmla="*/ 964875 w 5684844"/>
                <a:gd name="connsiteY1114" fmla="*/ 3977880 h 5004654"/>
                <a:gd name="connsiteX1115" fmla="*/ 974829 w 5684844"/>
                <a:gd name="connsiteY1115" fmla="*/ 4010586 h 5004654"/>
                <a:gd name="connsiteX1116" fmla="*/ 992503 w 5684844"/>
                <a:gd name="connsiteY1116" fmla="*/ 4015665 h 5004654"/>
                <a:gd name="connsiteX1117" fmla="*/ 988034 w 5684844"/>
                <a:gd name="connsiteY1117" fmla="*/ 4036385 h 5004654"/>
                <a:gd name="connsiteX1118" fmla="*/ 1000493 w 5684844"/>
                <a:gd name="connsiteY1118" fmla="*/ 4054600 h 5004654"/>
                <a:gd name="connsiteX1119" fmla="*/ 1004827 w 5684844"/>
                <a:gd name="connsiteY1119" fmla="*/ 4070784 h 5004654"/>
                <a:gd name="connsiteX1120" fmla="*/ 1010786 w 5684844"/>
                <a:gd name="connsiteY1120" fmla="*/ 4095771 h 5004654"/>
                <a:gd name="connsiteX1121" fmla="*/ 1019453 w 5684844"/>
                <a:gd name="connsiteY1121" fmla="*/ 4123060 h 5004654"/>
                <a:gd name="connsiteX1122" fmla="*/ 1022365 w 5684844"/>
                <a:gd name="connsiteY1122" fmla="*/ 4216032 h 5004654"/>
                <a:gd name="connsiteX1123" fmla="*/ 980246 w 5684844"/>
                <a:gd name="connsiteY1123" fmla="*/ 4251988 h 5004654"/>
                <a:gd name="connsiteX1124" fmla="*/ 972595 w 5684844"/>
                <a:gd name="connsiteY1124" fmla="*/ 4289434 h 5004654"/>
                <a:gd name="connsiteX1125" fmla="*/ 969818 w 5684844"/>
                <a:gd name="connsiteY1125" fmla="*/ 4318687 h 5004654"/>
                <a:gd name="connsiteX1126" fmla="*/ 953025 w 5684844"/>
                <a:gd name="connsiteY1126" fmla="*/ 4414842 h 5004654"/>
                <a:gd name="connsiteX1127" fmla="*/ 989117 w 5684844"/>
                <a:gd name="connsiteY1127" fmla="*/ 4453371 h 5004654"/>
                <a:gd name="connsiteX1128" fmla="*/ 1023584 w 5684844"/>
                <a:gd name="connsiteY1128" fmla="*/ 4544921 h 5004654"/>
                <a:gd name="connsiteX1129" fmla="*/ 1048029 w 5684844"/>
                <a:gd name="connsiteY1129" fmla="*/ 4592592 h 5004654"/>
                <a:gd name="connsiteX1130" fmla="*/ 1054394 w 5684844"/>
                <a:gd name="connsiteY1130" fmla="*/ 4665588 h 5004654"/>
                <a:gd name="connsiteX1131" fmla="*/ 1053717 w 5684844"/>
                <a:gd name="connsiteY1131" fmla="*/ 4695518 h 5004654"/>
                <a:gd name="connsiteX1132" fmla="*/ 1066650 w 5684844"/>
                <a:gd name="connsiteY1132" fmla="*/ 4738923 h 5004654"/>
                <a:gd name="connsiteX1133" fmla="*/ 1106399 w 5684844"/>
                <a:gd name="connsiteY1133" fmla="*/ 4803455 h 5004654"/>
                <a:gd name="connsiteX1134" fmla="*/ 1130437 w 5684844"/>
                <a:gd name="connsiteY1134" fmla="*/ 4834265 h 5004654"/>
                <a:gd name="connsiteX1135" fmla="*/ 1134500 w 5684844"/>
                <a:gd name="connsiteY1135" fmla="*/ 4871034 h 5004654"/>
                <a:gd name="connsiteX1136" fmla="*/ 1149397 w 5684844"/>
                <a:gd name="connsiteY1136" fmla="*/ 4902589 h 5004654"/>
                <a:gd name="connsiteX1137" fmla="*/ 1138495 w 5684844"/>
                <a:gd name="connsiteY1137" fmla="*/ 4919315 h 5004654"/>
                <a:gd name="connsiteX1138" fmla="*/ 1128203 w 5684844"/>
                <a:gd name="connsiteY1138" fmla="*/ 4942609 h 5004654"/>
                <a:gd name="connsiteX1139" fmla="*/ 1153731 w 5684844"/>
                <a:gd name="connsiteY1139" fmla="*/ 4952766 h 5004654"/>
                <a:gd name="connsiteX1140" fmla="*/ 1148991 w 5684844"/>
                <a:gd name="connsiteY1140" fmla="*/ 4975315 h 5004654"/>
                <a:gd name="connsiteX1141" fmla="*/ 1151971 w 5684844"/>
                <a:gd name="connsiteY1141" fmla="*/ 5004635 h 5004654"/>
                <a:gd name="connsiteX1142" fmla="*/ 1173707 w 5684844"/>
                <a:gd name="connsiteY1142" fmla="*/ 4981544 h 5004654"/>
                <a:gd name="connsiteX1143" fmla="*/ 1184676 w 5684844"/>
                <a:gd name="connsiteY1143" fmla="*/ 5002807 h 5004654"/>
                <a:gd name="connsiteX1144" fmla="*/ 1212846 w 5684844"/>
                <a:gd name="connsiteY1144" fmla="*/ 4991972 h 5004654"/>
                <a:gd name="connsiteX1145" fmla="*/ 1242776 w 5684844"/>
                <a:gd name="connsiteY1145" fmla="*/ 4981544 h 5004654"/>
                <a:gd name="connsiteX1146" fmla="*/ 1288686 w 5684844"/>
                <a:gd name="connsiteY1146" fmla="*/ 4970642 h 5004654"/>
                <a:gd name="connsiteX1147" fmla="*/ 1322137 w 5684844"/>
                <a:gd name="connsiteY1147" fmla="*/ 4980190 h 5004654"/>
                <a:gd name="connsiteX1148" fmla="*/ 1345973 w 5684844"/>
                <a:gd name="connsiteY1148" fmla="*/ 4976127 h 5004654"/>
                <a:gd name="connsiteX1149" fmla="*/ 1366355 w 5684844"/>
                <a:gd name="connsiteY1149" fmla="*/ 4978971 h 5004654"/>
                <a:gd name="connsiteX1150" fmla="*/ 1382606 w 5684844"/>
                <a:gd name="connsiteY1150" fmla="*/ 4980800 h 5004654"/>
                <a:gd name="connsiteX1151" fmla="*/ 1397706 w 5684844"/>
                <a:gd name="connsiteY1151" fmla="*/ 4957979 h 5004654"/>
                <a:gd name="connsiteX1152" fmla="*/ 1428652 w 5684844"/>
                <a:gd name="connsiteY1152" fmla="*/ 4954391 h 5004654"/>
                <a:gd name="connsiteX1153" fmla="*/ 1501242 w 5684844"/>
                <a:gd name="connsiteY1153" fmla="*/ 4924190 h 5004654"/>
                <a:gd name="connsiteX1154" fmla="*/ 1555481 w 5684844"/>
                <a:gd name="connsiteY1154" fmla="*/ 4865820 h 5004654"/>
                <a:gd name="connsiteX1155" fmla="*/ 1587239 w 5684844"/>
                <a:gd name="connsiteY1155" fmla="*/ 4808331 h 5004654"/>
                <a:gd name="connsiteX1156" fmla="*/ 1630645 w 5684844"/>
                <a:gd name="connsiteY1156" fmla="*/ 4730594 h 5004654"/>
                <a:gd name="connsiteX1157" fmla="*/ 1647708 w 5684844"/>
                <a:gd name="connsiteY1157" fmla="*/ 4678860 h 5004654"/>
                <a:gd name="connsiteX1158" fmla="*/ 1670934 w 5684844"/>
                <a:gd name="connsiteY1158" fmla="*/ 4643378 h 5004654"/>
                <a:gd name="connsiteX1159" fmla="*/ 1726190 w 5684844"/>
                <a:gd name="connsiteY1159" fmla="*/ 4604239 h 5004654"/>
                <a:gd name="connsiteX1160" fmla="*/ 1736211 w 5684844"/>
                <a:gd name="connsiteY1160" fmla="*/ 4548239 h 5004654"/>
                <a:gd name="connsiteX1161" fmla="*/ 1730930 w 5684844"/>
                <a:gd name="connsiteY1161" fmla="*/ 4499553 h 5004654"/>
                <a:gd name="connsiteX1162" fmla="*/ 1736618 w 5684844"/>
                <a:gd name="connsiteY1162" fmla="*/ 4471315 h 5004654"/>
                <a:gd name="connsiteX1163" fmla="*/ 1768105 w 5684844"/>
                <a:gd name="connsiteY1163" fmla="*/ 4433937 h 5004654"/>
                <a:gd name="connsiteX1164" fmla="*/ 1859993 w 5684844"/>
                <a:gd name="connsiteY1164" fmla="*/ 4381391 h 5004654"/>
                <a:gd name="connsiteX1165" fmla="*/ 1907461 w 5684844"/>
                <a:gd name="connsiteY1165" fmla="*/ 4324375 h 5004654"/>
                <a:gd name="connsiteX1166" fmla="*/ 1922968 w 5684844"/>
                <a:gd name="connsiteY1166" fmla="*/ 4301691 h 5004654"/>
                <a:gd name="connsiteX1167" fmla="*/ 1924525 w 5684844"/>
                <a:gd name="connsiteY1167" fmla="*/ 4270677 h 5004654"/>
                <a:gd name="connsiteX1168" fmla="*/ 1915045 w 5684844"/>
                <a:gd name="connsiteY1168" fmla="*/ 4240883 h 5004654"/>
                <a:gd name="connsiteX1169" fmla="*/ 1924796 w 5684844"/>
                <a:gd name="connsiteY1169" fmla="*/ 4194431 h 5004654"/>
                <a:gd name="connsiteX1170" fmla="*/ 1921411 w 5684844"/>
                <a:gd name="connsiteY1170" fmla="*/ 4165652 h 5004654"/>
                <a:gd name="connsiteX1171" fmla="*/ 1906107 w 5684844"/>
                <a:gd name="connsiteY1171" fmla="*/ 4145812 h 5004654"/>
                <a:gd name="connsiteX1172" fmla="*/ 1896966 w 5684844"/>
                <a:gd name="connsiteY1172" fmla="*/ 4099563 h 5004654"/>
                <a:gd name="connsiteX1173" fmla="*/ 1880714 w 5684844"/>
                <a:gd name="connsiteY1173" fmla="*/ 4055887 h 5004654"/>
                <a:gd name="connsiteX1174" fmla="*/ 1884845 w 5684844"/>
                <a:gd name="connsiteY1174" fmla="*/ 4039297 h 5004654"/>
                <a:gd name="connsiteX1175" fmla="*/ 1883355 w 5684844"/>
                <a:gd name="connsiteY1175" fmla="*/ 4008216 h 5004654"/>
                <a:gd name="connsiteX1176" fmla="*/ 1879902 w 5684844"/>
                <a:gd name="connsiteY1176" fmla="*/ 3971854 h 5004654"/>
                <a:gd name="connsiteX1177" fmla="*/ 1910644 w 5684844"/>
                <a:gd name="connsiteY1177" fmla="*/ 3906915 h 5004654"/>
                <a:gd name="connsiteX1178" fmla="*/ 1936443 w 5684844"/>
                <a:gd name="connsiteY1178" fmla="*/ 3880913 h 5004654"/>
                <a:gd name="connsiteX1179" fmla="*/ 1973686 w 5684844"/>
                <a:gd name="connsiteY1179" fmla="*/ 3863443 h 5004654"/>
                <a:gd name="connsiteX1180" fmla="*/ 2009981 w 5684844"/>
                <a:gd name="connsiteY1180" fmla="*/ 3818548 h 5004654"/>
                <a:gd name="connsiteX1181" fmla="*/ 2050339 w 5684844"/>
                <a:gd name="connsiteY1181" fmla="*/ 3778325 h 5004654"/>
                <a:gd name="connsiteX1182" fmla="*/ 2104443 w 5684844"/>
                <a:gd name="connsiteY1182" fmla="*/ 3741082 h 5004654"/>
                <a:gd name="connsiteX1183" fmla="*/ 2148525 w 5684844"/>
                <a:gd name="connsiteY1183" fmla="*/ 3689213 h 5004654"/>
                <a:gd name="connsiteX1184" fmla="*/ 2183262 w 5684844"/>
                <a:gd name="connsiteY1184" fmla="*/ 3643709 h 5004654"/>
                <a:gd name="connsiteX1185" fmla="*/ 2216239 w 5684844"/>
                <a:gd name="connsiteY1185" fmla="*/ 3612154 h 5004654"/>
                <a:gd name="connsiteX1186" fmla="*/ 2228089 w 5684844"/>
                <a:gd name="connsiteY1186" fmla="*/ 3574640 h 5004654"/>
                <a:gd name="connsiteX1187" fmla="*/ 2249352 w 5684844"/>
                <a:gd name="connsiteY1187" fmla="*/ 3544710 h 5004654"/>
                <a:gd name="connsiteX1188" fmla="*/ 2266348 w 5684844"/>
                <a:gd name="connsiteY1188" fmla="*/ 3494873 h 5004654"/>
                <a:gd name="connsiteX1189" fmla="*/ 2273526 w 5684844"/>
                <a:gd name="connsiteY1189" fmla="*/ 3456885 h 5004654"/>
                <a:gd name="connsiteX1190" fmla="*/ 2285309 w 5684844"/>
                <a:gd name="connsiteY1190" fmla="*/ 3434200 h 5004654"/>
                <a:gd name="connsiteX1191" fmla="*/ 2254837 w 5684844"/>
                <a:gd name="connsiteY1191" fmla="*/ 3420928 h 5004654"/>
                <a:gd name="connsiteX1192" fmla="*/ 2199717 w 5684844"/>
                <a:gd name="connsiteY1192" fmla="*/ 3425398 h 5004654"/>
                <a:gd name="connsiteX1193" fmla="*/ 2143379 w 5684844"/>
                <a:gd name="connsiteY1193" fmla="*/ 3433862 h 5004654"/>
                <a:gd name="connsiteX1194" fmla="*/ 2122049 w 5684844"/>
                <a:gd name="connsiteY1194" fmla="*/ 3442665 h 5004654"/>
                <a:gd name="connsiteX1195" fmla="*/ 2083587 w 5684844"/>
                <a:gd name="connsiteY1195" fmla="*/ 3441175 h 5004654"/>
                <a:gd name="connsiteX1196" fmla="*/ 2066252 w 5684844"/>
                <a:gd name="connsiteY1196" fmla="*/ 3457156 h 5004654"/>
                <a:gd name="connsiteX1197" fmla="*/ 2027926 w 5684844"/>
                <a:gd name="connsiteY1197" fmla="*/ 3443409 h 5004654"/>
                <a:gd name="connsiteX1198" fmla="*/ 2011471 w 5684844"/>
                <a:gd name="connsiteY1198" fmla="*/ 3422757 h 5004654"/>
                <a:gd name="connsiteX1199" fmla="*/ 2011877 w 5684844"/>
                <a:gd name="connsiteY1199" fmla="*/ 3404745 h 5004654"/>
                <a:gd name="connsiteX1200" fmla="*/ 2012013 w 5684844"/>
                <a:gd name="connsiteY1200" fmla="*/ 3379216 h 5004654"/>
                <a:gd name="connsiteX1201" fmla="*/ 1974499 w 5684844"/>
                <a:gd name="connsiteY1201" fmla="*/ 3329988 h 5004654"/>
                <a:gd name="connsiteX1202" fmla="*/ 1927640 w 5684844"/>
                <a:gd name="connsiteY1202" fmla="*/ 3310554 h 5004654"/>
                <a:gd name="connsiteX1203" fmla="*/ 1877667 w 5684844"/>
                <a:gd name="connsiteY1203" fmla="*/ 3270060 h 5004654"/>
                <a:gd name="connsiteX1204" fmla="*/ 1874959 w 5684844"/>
                <a:gd name="connsiteY1204" fmla="*/ 3235458 h 5004654"/>
                <a:gd name="connsiteX1205" fmla="*/ 1853832 w 5684844"/>
                <a:gd name="connsiteY1205" fmla="*/ 3203633 h 5004654"/>
                <a:gd name="connsiteX1206" fmla="*/ 1799930 w 5684844"/>
                <a:gd name="connsiteY1206" fmla="*/ 3159821 h 5004654"/>
                <a:gd name="connsiteX1207" fmla="*/ 1814286 w 5684844"/>
                <a:gd name="connsiteY1207" fmla="*/ 3118177 h 5004654"/>
                <a:gd name="connsiteX1208" fmla="*/ 1801285 w 5684844"/>
                <a:gd name="connsiteY1208" fmla="*/ 3091226 h 5004654"/>
                <a:gd name="connsiteX1209" fmla="*/ 1791264 w 5684844"/>
                <a:gd name="connsiteY1209" fmla="*/ 3059536 h 5004654"/>
                <a:gd name="connsiteX1210" fmla="*/ 1761130 w 5684844"/>
                <a:gd name="connsiteY1210" fmla="*/ 3037800 h 5004654"/>
                <a:gd name="connsiteX1211" fmla="*/ 1739326 w 5684844"/>
                <a:gd name="connsiteY1211" fmla="*/ 3004010 h 5004654"/>
                <a:gd name="connsiteX1212" fmla="*/ 1728221 w 5684844"/>
                <a:gd name="connsiteY1212" fmla="*/ 2974554 h 5004654"/>
                <a:gd name="connsiteX1213" fmla="*/ 1698020 w 5684844"/>
                <a:gd name="connsiteY1213" fmla="*/ 2895125 h 5004654"/>
                <a:gd name="connsiteX1214" fmla="*/ 1671341 w 5684844"/>
                <a:gd name="connsiteY1214" fmla="*/ 2857679 h 5004654"/>
                <a:gd name="connsiteX1215" fmla="*/ 1654006 w 5684844"/>
                <a:gd name="connsiteY1215" fmla="*/ 2842105 h 5004654"/>
                <a:gd name="connsiteX1216" fmla="*/ 1629493 w 5684844"/>
                <a:gd name="connsiteY1216" fmla="*/ 2813529 h 5004654"/>
                <a:gd name="connsiteX1217" fmla="*/ 1630915 w 5684844"/>
                <a:gd name="connsiteY1217" fmla="*/ 2790913 h 5004654"/>
                <a:gd name="connsiteX1218" fmla="*/ 1636197 w 5684844"/>
                <a:gd name="connsiteY1218" fmla="*/ 2801070 h 5004654"/>
                <a:gd name="connsiteX1219" fmla="*/ 1670596 w 5684844"/>
                <a:gd name="connsiteY1219" fmla="*/ 2828562 h 5004654"/>
                <a:gd name="connsiteX1220" fmla="*/ 1684342 w 5684844"/>
                <a:gd name="connsiteY1220" fmla="*/ 2854632 h 5004654"/>
                <a:gd name="connsiteX1221" fmla="*/ 1698088 w 5684844"/>
                <a:gd name="connsiteY1221" fmla="*/ 2834927 h 5004654"/>
                <a:gd name="connsiteX1222" fmla="*/ 1709735 w 5684844"/>
                <a:gd name="connsiteY1222" fmla="*/ 2804388 h 5004654"/>
                <a:gd name="connsiteX1223" fmla="*/ 1716303 w 5684844"/>
                <a:gd name="connsiteY1223" fmla="*/ 2792944 h 5004654"/>
                <a:gd name="connsiteX1224" fmla="*/ 1723142 w 5684844"/>
                <a:gd name="connsiteY1224" fmla="*/ 2790371 h 5004654"/>
                <a:gd name="connsiteX1225" fmla="*/ 1701812 w 5684844"/>
                <a:gd name="connsiteY1225" fmla="*/ 2823077 h 5004654"/>
                <a:gd name="connsiteX1226" fmla="*/ 1704521 w 5684844"/>
                <a:gd name="connsiteY1226" fmla="*/ 2850772 h 5004654"/>
                <a:gd name="connsiteX1227" fmla="*/ 1722465 w 5684844"/>
                <a:gd name="connsiteY1227" fmla="*/ 2858221 h 5004654"/>
                <a:gd name="connsiteX1228" fmla="*/ 1751515 w 5684844"/>
                <a:gd name="connsiteY1228" fmla="*/ 2887744 h 5004654"/>
                <a:gd name="connsiteX1229" fmla="*/ 1773455 w 5684844"/>
                <a:gd name="connsiteY1229" fmla="*/ 2930675 h 5004654"/>
                <a:gd name="connsiteX1230" fmla="*/ 1797696 w 5684844"/>
                <a:gd name="connsiteY1230" fmla="*/ 2961350 h 5004654"/>
                <a:gd name="connsiteX1231" fmla="*/ 1823292 w 5684844"/>
                <a:gd name="connsiteY1231" fmla="*/ 2991754 h 5004654"/>
                <a:gd name="connsiteX1232" fmla="*/ 1866223 w 5684844"/>
                <a:gd name="connsiteY1232" fmla="*/ 3057775 h 5004654"/>
                <a:gd name="connsiteX1233" fmla="*/ 1901570 w 5684844"/>
                <a:gd name="connsiteY1233" fmla="*/ 3110593 h 5004654"/>
                <a:gd name="connsiteX1234" fmla="*/ 1929401 w 5684844"/>
                <a:gd name="connsiteY1234" fmla="*/ 3160973 h 5004654"/>
                <a:gd name="connsiteX1235" fmla="*/ 1960482 w 5684844"/>
                <a:gd name="connsiteY1235" fmla="*/ 3207289 h 5004654"/>
                <a:gd name="connsiteX1236" fmla="*/ 1983302 w 5684844"/>
                <a:gd name="connsiteY1236" fmla="*/ 3227400 h 5004654"/>
                <a:gd name="connsiteX1237" fmla="*/ 1994677 w 5684844"/>
                <a:gd name="connsiteY1237" fmla="*/ 3251303 h 5004654"/>
                <a:gd name="connsiteX1238" fmla="*/ 1984047 w 5684844"/>
                <a:gd name="connsiteY1238" fmla="*/ 3287057 h 5004654"/>
                <a:gd name="connsiteX1239" fmla="*/ 2007815 w 5684844"/>
                <a:gd name="connsiteY1239" fmla="*/ 3299855 h 5004654"/>
                <a:gd name="connsiteX1240" fmla="*/ 2005377 w 5684844"/>
                <a:gd name="connsiteY1240" fmla="*/ 3325993 h 5004654"/>
                <a:gd name="connsiteX1241" fmla="*/ 2007205 w 5684844"/>
                <a:gd name="connsiteY1241" fmla="*/ 3344411 h 5004654"/>
                <a:gd name="connsiteX1242" fmla="*/ 2016685 w 5684844"/>
                <a:gd name="connsiteY1242" fmla="*/ 3368246 h 5004654"/>
                <a:gd name="connsiteX1243" fmla="*/ 2048511 w 5684844"/>
                <a:gd name="connsiteY1243" fmla="*/ 3371158 h 5004654"/>
                <a:gd name="connsiteX1244" fmla="*/ 2092999 w 5684844"/>
                <a:gd name="connsiteY1244" fmla="*/ 3360256 h 5004654"/>
                <a:gd name="connsiteX1245" fmla="*/ 2117038 w 5684844"/>
                <a:gd name="connsiteY1245" fmla="*/ 3351453 h 5004654"/>
                <a:gd name="connsiteX1246" fmla="*/ 2148728 w 5684844"/>
                <a:gd name="connsiteY1246" fmla="*/ 3345291 h 5004654"/>
                <a:gd name="connsiteX1247" fmla="*/ 2167959 w 5684844"/>
                <a:gd name="connsiteY1247" fmla="*/ 3334389 h 5004654"/>
                <a:gd name="connsiteX1248" fmla="*/ 2194368 w 5684844"/>
                <a:gd name="connsiteY1248" fmla="*/ 3320711 h 5004654"/>
                <a:gd name="connsiteX1249" fmla="*/ 2229037 w 5684844"/>
                <a:gd name="connsiteY1249" fmla="*/ 3305678 h 5004654"/>
                <a:gd name="connsiteX1250" fmla="*/ 2284089 w 5684844"/>
                <a:gd name="connsiteY1250" fmla="*/ 3303985 h 5004654"/>
                <a:gd name="connsiteX1251" fmla="*/ 2302305 w 5684844"/>
                <a:gd name="connsiteY1251" fmla="*/ 3266945 h 5004654"/>
                <a:gd name="connsiteX1252" fmla="*/ 2344288 w 5684844"/>
                <a:gd name="connsiteY1252" fmla="*/ 3238099 h 5004654"/>
                <a:gd name="connsiteX1253" fmla="*/ 2370223 w 5684844"/>
                <a:gd name="connsiteY1253" fmla="*/ 3233494 h 5004654"/>
                <a:gd name="connsiteX1254" fmla="*/ 2398663 w 5684844"/>
                <a:gd name="connsiteY1254" fmla="*/ 3226791 h 5004654"/>
                <a:gd name="connsiteX1255" fmla="*/ 2413086 w 5684844"/>
                <a:gd name="connsiteY1255" fmla="*/ 3216769 h 5004654"/>
                <a:gd name="connsiteX1256" fmla="*/ 2422227 w 5684844"/>
                <a:gd name="connsiteY1256" fmla="*/ 3193069 h 5004654"/>
                <a:gd name="connsiteX1257" fmla="*/ 2452699 w 5684844"/>
                <a:gd name="connsiteY1257" fmla="*/ 3195710 h 5004654"/>
                <a:gd name="connsiteX1258" fmla="*/ 2459741 w 5684844"/>
                <a:gd name="connsiteY1258" fmla="*/ 3161379 h 5004654"/>
                <a:gd name="connsiteX1259" fmla="*/ 2493666 w 5684844"/>
                <a:gd name="connsiteY1259" fmla="*/ 3162326 h 5004654"/>
                <a:gd name="connsiteX1260" fmla="*/ 2477820 w 5684844"/>
                <a:gd name="connsiteY1260" fmla="*/ 3142554 h 5004654"/>
                <a:gd name="connsiteX1261" fmla="*/ 2499557 w 5684844"/>
                <a:gd name="connsiteY1261" fmla="*/ 3117432 h 5004654"/>
                <a:gd name="connsiteX1262" fmla="*/ 2504162 w 5684844"/>
                <a:gd name="connsiteY1262" fmla="*/ 3107613 h 5004654"/>
                <a:gd name="connsiteX1263" fmla="*/ 2505381 w 5684844"/>
                <a:gd name="connsiteY1263" fmla="*/ 3100436 h 5004654"/>
                <a:gd name="connsiteX1264" fmla="*/ 2525492 w 5684844"/>
                <a:gd name="connsiteY1264" fmla="*/ 3081340 h 5004654"/>
                <a:gd name="connsiteX1265" fmla="*/ 2544113 w 5684844"/>
                <a:gd name="connsiteY1265" fmla="*/ 3047821 h 5004654"/>
                <a:gd name="connsiteX1266" fmla="*/ 2534836 w 5684844"/>
                <a:gd name="connsiteY1266" fmla="*/ 3029945 h 5004654"/>
                <a:gd name="connsiteX1267" fmla="*/ 2512761 w 5684844"/>
                <a:gd name="connsiteY1267" fmla="*/ 3014438 h 5004654"/>
                <a:gd name="connsiteX1268" fmla="*/ 2507479 w 5684844"/>
                <a:gd name="connsiteY1268" fmla="*/ 2986337 h 5004654"/>
                <a:gd name="connsiteX1269" fmla="*/ 2468002 w 5684844"/>
                <a:gd name="connsiteY1269" fmla="*/ 2998525 h 5004654"/>
                <a:gd name="connsiteX1270" fmla="*/ 2446875 w 5684844"/>
                <a:gd name="connsiteY1270" fmla="*/ 2965819 h 5004654"/>
                <a:gd name="connsiteX1271" fmla="*/ 2422498 w 5684844"/>
                <a:gd name="connsiteY1271" fmla="*/ 2958980 h 5004654"/>
                <a:gd name="connsiteX1272" fmla="*/ 2422904 w 5684844"/>
                <a:gd name="connsiteY1272" fmla="*/ 2928034 h 5004654"/>
                <a:gd name="connsiteX1273" fmla="*/ 2390402 w 5684844"/>
                <a:gd name="connsiteY1273" fmla="*/ 2927358 h 5004654"/>
                <a:gd name="connsiteX1274" fmla="*/ 2378416 w 5684844"/>
                <a:gd name="connsiteY1274" fmla="*/ 2939072 h 5004654"/>
                <a:gd name="connsiteX1275" fmla="*/ 2364738 w 5684844"/>
                <a:gd name="connsiteY1275" fmla="*/ 2953698 h 5004654"/>
                <a:gd name="connsiteX1276" fmla="*/ 2357086 w 5684844"/>
                <a:gd name="connsiteY1276" fmla="*/ 2969544 h 5004654"/>
                <a:gd name="connsiteX1277" fmla="*/ 2337178 w 5684844"/>
                <a:gd name="connsiteY1277" fmla="*/ 2979497 h 5004654"/>
                <a:gd name="connsiteX1278" fmla="*/ 2314019 w 5684844"/>
                <a:gd name="connsiteY1278" fmla="*/ 2973674 h 5004654"/>
                <a:gd name="connsiteX1279" fmla="*/ 2286459 w 5684844"/>
                <a:gd name="connsiteY1279" fmla="*/ 2975502 h 5004654"/>
                <a:gd name="connsiteX1280" fmla="*/ 2280230 w 5684844"/>
                <a:gd name="connsiteY1280" fmla="*/ 2979362 h 5004654"/>
                <a:gd name="connsiteX1281" fmla="*/ 2265603 w 5684844"/>
                <a:gd name="connsiteY1281" fmla="*/ 2982883 h 5004654"/>
                <a:gd name="connsiteX1282" fmla="*/ 2257748 w 5684844"/>
                <a:gd name="connsiteY1282" fmla="*/ 2955391 h 5004654"/>
                <a:gd name="connsiteX1283" fmla="*/ 2266145 w 5684844"/>
                <a:gd name="connsiteY1283" fmla="*/ 2923904 h 5004654"/>
                <a:gd name="connsiteX1284" fmla="*/ 2250707 w 5684844"/>
                <a:gd name="connsiteY1284" fmla="*/ 2906704 h 5004654"/>
                <a:gd name="connsiteX1285" fmla="*/ 2240820 w 5684844"/>
                <a:gd name="connsiteY1285" fmla="*/ 2915914 h 5004654"/>
                <a:gd name="connsiteX1286" fmla="*/ 2240752 w 5684844"/>
                <a:gd name="connsiteY1286" fmla="*/ 2935483 h 5004654"/>
                <a:gd name="connsiteX1287" fmla="*/ 2250639 w 5684844"/>
                <a:gd name="connsiteY1287" fmla="*/ 2956542 h 5004654"/>
                <a:gd name="connsiteX1288" fmla="*/ 2244071 w 5684844"/>
                <a:gd name="connsiteY1288" fmla="*/ 2942322 h 5004654"/>
                <a:gd name="connsiteX1289" fmla="*/ 2224365 w 5684844"/>
                <a:gd name="connsiteY1289" fmla="*/ 2930066 h 5004654"/>
                <a:gd name="connsiteX1290" fmla="*/ 2219219 w 5684844"/>
                <a:gd name="connsiteY1290" fmla="*/ 2920044 h 5004654"/>
                <a:gd name="connsiteX1291" fmla="*/ 2225110 w 5684844"/>
                <a:gd name="connsiteY1291" fmla="*/ 2896141 h 5004654"/>
                <a:gd name="connsiteX1292" fmla="*/ 2213599 w 5684844"/>
                <a:gd name="connsiteY1292" fmla="*/ 2884426 h 5004654"/>
                <a:gd name="connsiteX1293" fmla="*/ 2203035 w 5684844"/>
                <a:gd name="connsiteY1293" fmla="*/ 2877519 h 5004654"/>
                <a:gd name="connsiteX1294" fmla="*/ 2200056 w 5684844"/>
                <a:gd name="connsiteY1294" fmla="*/ 2861607 h 5004654"/>
                <a:gd name="connsiteX1295" fmla="*/ 2181705 w 5684844"/>
                <a:gd name="connsiteY1295" fmla="*/ 2862622 h 5004654"/>
                <a:gd name="connsiteX1296" fmla="*/ 2180825 w 5684844"/>
                <a:gd name="connsiteY1296" fmla="*/ 2842443 h 5004654"/>
                <a:gd name="connsiteX1297" fmla="*/ 2172767 w 5684844"/>
                <a:gd name="connsiteY1297" fmla="*/ 2838381 h 5004654"/>
                <a:gd name="connsiteX1298" fmla="*/ 2155838 w 5684844"/>
                <a:gd name="connsiteY1298" fmla="*/ 2829036 h 5004654"/>
                <a:gd name="connsiteX1299" fmla="*/ 2154823 w 5684844"/>
                <a:gd name="connsiteY1299" fmla="*/ 2810482 h 5004654"/>
                <a:gd name="connsiteX1300" fmla="*/ 2152249 w 5684844"/>
                <a:gd name="connsiteY1300" fmla="*/ 2797142 h 5004654"/>
                <a:gd name="connsiteX1301" fmla="*/ 2133967 w 5684844"/>
                <a:gd name="connsiteY1301" fmla="*/ 2777438 h 5004654"/>
                <a:gd name="connsiteX1302" fmla="*/ 2145749 w 5684844"/>
                <a:gd name="connsiteY1302" fmla="*/ 2759629 h 5004654"/>
                <a:gd name="connsiteX1303" fmla="*/ 2145613 w 5684844"/>
                <a:gd name="connsiteY1303" fmla="*/ 2770463 h 5004654"/>
                <a:gd name="connsiteX1304" fmla="*/ 2169517 w 5684844"/>
                <a:gd name="connsiteY1304" fmla="*/ 2754279 h 5004654"/>
                <a:gd name="connsiteX1305" fmla="*/ 2195993 w 5684844"/>
                <a:gd name="connsiteY1305" fmla="*/ 2756988 h 5004654"/>
                <a:gd name="connsiteX1306" fmla="*/ 2213125 w 5684844"/>
                <a:gd name="connsiteY1306" fmla="*/ 2775406 h 5004654"/>
                <a:gd name="connsiteX1307" fmla="*/ 2233710 w 5684844"/>
                <a:gd name="connsiteY1307" fmla="*/ 2817592 h 5004654"/>
                <a:gd name="connsiteX1308" fmla="*/ 2246576 w 5684844"/>
                <a:gd name="connsiteY1308" fmla="*/ 2846167 h 5004654"/>
                <a:gd name="connsiteX1309" fmla="*/ 2284632 w 5684844"/>
                <a:gd name="connsiteY1309" fmla="*/ 2858153 h 5004654"/>
                <a:gd name="connsiteX1310" fmla="*/ 2307248 w 5684844"/>
                <a:gd name="connsiteY1310" fmla="*/ 2866008 h 5004654"/>
                <a:gd name="connsiteX1311" fmla="*/ 2328849 w 5684844"/>
                <a:gd name="connsiteY1311" fmla="*/ 2887880 h 5004654"/>
                <a:gd name="connsiteX1312" fmla="*/ 2357289 w 5684844"/>
                <a:gd name="connsiteY1312" fmla="*/ 2878806 h 5004654"/>
                <a:gd name="connsiteX1313" fmla="*/ 2388099 w 5684844"/>
                <a:gd name="connsiteY1313" fmla="*/ 2887406 h 5004654"/>
                <a:gd name="connsiteX1314" fmla="*/ 2429743 w 5684844"/>
                <a:gd name="connsiteY1314" fmla="*/ 2879483 h 5004654"/>
                <a:gd name="connsiteX1315" fmla="*/ 2454527 w 5684844"/>
                <a:gd name="connsiteY1315" fmla="*/ 2916523 h 5004654"/>
                <a:gd name="connsiteX1316" fmla="*/ 2484457 w 5684844"/>
                <a:gd name="connsiteY1316" fmla="*/ 2925461 h 5004654"/>
                <a:gd name="connsiteX1317" fmla="*/ 2495562 w 5684844"/>
                <a:gd name="connsiteY1317" fmla="*/ 2927290 h 5004654"/>
                <a:gd name="connsiteX1318" fmla="*/ 2538019 w 5684844"/>
                <a:gd name="connsiteY1318" fmla="*/ 2936634 h 5004654"/>
                <a:gd name="connsiteX1319" fmla="*/ 2596321 w 5684844"/>
                <a:gd name="connsiteY1319" fmla="*/ 2944895 h 5004654"/>
                <a:gd name="connsiteX1320" fmla="*/ 2651103 w 5684844"/>
                <a:gd name="connsiteY1320" fmla="*/ 2933587 h 5004654"/>
                <a:gd name="connsiteX1321" fmla="*/ 2670875 w 5684844"/>
                <a:gd name="connsiteY1321" fmla="*/ 2926951 h 5004654"/>
                <a:gd name="connsiteX1322" fmla="*/ 2690512 w 5684844"/>
                <a:gd name="connsiteY1322" fmla="*/ 2936295 h 5004654"/>
                <a:gd name="connsiteX1323" fmla="*/ 2721187 w 5684844"/>
                <a:gd name="connsiteY1323" fmla="*/ 2938192 h 5004654"/>
                <a:gd name="connsiteX1324" fmla="*/ 2755721 w 5684844"/>
                <a:gd name="connsiteY1324" fmla="*/ 2944828 h 5004654"/>
                <a:gd name="connsiteX1325" fmla="*/ 2781589 w 5684844"/>
                <a:gd name="connsiteY1325" fmla="*/ 2945099 h 5004654"/>
                <a:gd name="connsiteX1326" fmla="*/ 2792625 w 5684844"/>
                <a:gd name="connsiteY1326" fmla="*/ 2985863 h 5004654"/>
                <a:gd name="connsiteX1327" fmla="*/ 2822014 w 5684844"/>
                <a:gd name="connsiteY1327" fmla="*/ 2988165 h 5004654"/>
                <a:gd name="connsiteX1328" fmla="*/ 2840229 w 5684844"/>
                <a:gd name="connsiteY1328" fmla="*/ 2991889 h 5004654"/>
                <a:gd name="connsiteX1329" fmla="*/ 2841312 w 5684844"/>
                <a:gd name="connsiteY1329" fmla="*/ 3007735 h 5004654"/>
                <a:gd name="connsiteX1330" fmla="*/ 2878826 w 5684844"/>
                <a:gd name="connsiteY1330" fmla="*/ 3021480 h 5004654"/>
                <a:gd name="connsiteX1331" fmla="*/ 2887359 w 5684844"/>
                <a:gd name="connsiteY1331" fmla="*/ 3037394 h 5004654"/>
                <a:gd name="connsiteX1332" fmla="*/ 2873612 w 5684844"/>
                <a:gd name="connsiteY1332" fmla="*/ 3058927 h 5004654"/>
                <a:gd name="connsiteX1333" fmla="*/ 2923247 w 5684844"/>
                <a:gd name="connsiteY1333" fmla="*/ 3095086 h 5004654"/>
                <a:gd name="connsiteX1334" fmla="*/ 2948775 w 5684844"/>
                <a:gd name="connsiteY1334" fmla="*/ 3082491 h 5004654"/>
                <a:gd name="connsiteX1335" fmla="*/ 2970579 w 5684844"/>
                <a:gd name="connsiteY1335" fmla="*/ 3070980 h 5004654"/>
                <a:gd name="connsiteX1336" fmla="*/ 2960625 w 5684844"/>
                <a:gd name="connsiteY1336" fmla="*/ 3046873 h 5004654"/>
                <a:gd name="connsiteX1337" fmla="*/ 2969767 w 5684844"/>
                <a:gd name="connsiteY1337" fmla="*/ 3037326 h 5004654"/>
                <a:gd name="connsiteX1338" fmla="*/ 2985002 w 5684844"/>
                <a:gd name="connsiteY1338" fmla="*/ 3035768 h 5004654"/>
                <a:gd name="connsiteX1339" fmla="*/ 2977622 w 5684844"/>
                <a:gd name="connsiteY1339" fmla="*/ 3052087 h 5004654"/>
                <a:gd name="connsiteX1340" fmla="*/ 2970579 w 5684844"/>
                <a:gd name="connsiteY1340" fmla="*/ 3059604 h 5004654"/>
                <a:gd name="connsiteX1341" fmla="*/ 2979247 w 5684844"/>
                <a:gd name="connsiteY1341" fmla="*/ 3062854 h 5004654"/>
                <a:gd name="connsiteX1342" fmla="*/ 2983919 w 5684844"/>
                <a:gd name="connsiteY1342" fmla="*/ 3075923 h 5004654"/>
                <a:gd name="connsiteX1343" fmla="*/ 2990826 w 5684844"/>
                <a:gd name="connsiteY1343" fmla="*/ 3107546 h 5004654"/>
                <a:gd name="connsiteX1344" fmla="*/ 2988456 w 5684844"/>
                <a:gd name="connsiteY1344" fmla="*/ 3139372 h 5004654"/>
                <a:gd name="connsiteX1345" fmla="*/ 2987914 w 5684844"/>
                <a:gd name="connsiteY1345" fmla="*/ 3181219 h 5004654"/>
                <a:gd name="connsiteX1346" fmla="*/ 3013578 w 5684844"/>
                <a:gd name="connsiteY1346" fmla="*/ 3224895 h 5004654"/>
                <a:gd name="connsiteX1347" fmla="*/ 3031252 w 5684844"/>
                <a:gd name="connsiteY1347" fmla="*/ 3261935 h 5004654"/>
                <a:gd name="connsiteX1348" fmla="*/ 3063416 w 5684844"/>
                <a:gd name="connsiteY1348" fmla="*/ 3334321 h 5004654"/>
                <a:gd name="connsiteX1349" fmla="*/ 3084204 w 5684844"/>
                <a:gd name="connsiteY1349" fmla="*/ 3399531 h 5004654"/>
                <a:gd name="connsiteX1350" fmla="*/ 3134449 w 5684844"/>
                <a:gd name="connsiteY1350" fmla="*/ 3468464 h 5004654"/>
                <a:gd name="connsiteX1351" fmla="*/ 3159774 w 5684844"/>
                <a:gd name="connsiteY1351" fmla="*/ 3522839 h 5004654"/>
                <a:gd name="connsiteX1352" fmla="*/ 3186183 w 5684844"/>
                <a:gd name="connsiteY1352" fmla="*/ 3517421 h 5004654"/>
                <a:gd name="connsiteX1353" fmla="*/ 3210018 w 5684844"/>
                <a:gd name="connsiteY1353" fmla="*/ 3512343 h 5004654"/>
                <a:gd name="connsiteX1354" fmla="*/ 3229655 w 5684844"/>
                <a:gd name="connsiteY1354" fmla="*/ 3486882 h 5004654"/>
                <a:gd name="connsiteX1355" fmla="*/ 3243062 w 5684844"/>
                <a:gd name="connsiteY1355" fmla="*/ 3463250 h 5004654"/>
                <a:gd name="connsiteX1356" fmla="*/ 3248953 w 5684844"/>
                <a:gd name="connsiteY1356" fmla="*/ 3427158 h 5004654"/>
                <a:gd name="connsiteX1357" fmla="*/ 3252001 w 5684844"/>
                <a:gd name="connsiteY1357" fmla="*/ 3403932 h 5004654"/>
                <a:gd name="connsiteX1358" fmla="*/ 3258298 w 5684844"/>
                <a:gd name="connsiteY1358" fmla="*/ 3357615 h 5004654"/>
                <a:gd name="connsiteX1359" fmla="*/ 3235546 w 5684844"/>
                <a:gd name="connsiteY1359" fmla="*/ 3319356 h 5004654"/>
                <a:gd name="connsiteX1360" fmla="*/ 3270013 w 5684844"/>
                <a:gd name="connsiteY1360" fmla="*/ 3263357 h 5004654"/>
                <a:gd name="connsiteX1361" fmla="*/ 3303464 w 5684844"/>
                <a:gd name="connsiteY1361" fmla="*/ 3235526 h 5004654"/>
                <a:gd name="connsiteX1362" fmla="*/ 3321814 w 5684844"/>
                <a:gd name="connsiteY1362" fmla="*/ 3215957 h 5004654"/>
                <a:gd name="connsiteX1363" fmla="*/ 3349984 w 5684844"/>
                <a:gd name="connsiteY1363" fmla="*/ 3205867 h 5004654"/>
                <a:gd name="connsiteX1364" fmla="*/ 3369959 w 5684844"/>
                <a:gd name="connsiteY1364" fmla="*/ 3172077 h 5004654"/>
                <a:gd name="connsiteX1365" fmla="*/ 3382284 w 5684844"/>
                <a:gd name="connsiteY1365" fmla="*/ 3153795 h 5004654"/>
                <a:gd name="connsiteX1366" fmla="*/ 3398129 w 5684844"/>
                <a:gd name="connsiteY1366" fmla="*/ 3131720 h 5004654"/>
                <a:gd name="connsiteX1367" fmla="*/ 3436997 w 5684844"/>
                <a:gd name="connsiteY1367" fmla="*/ 3116687 h 5004654"/>
                <a:gd name="connsiteX1368" fmla="*/ 3457243 w 5684844"/>
                <a:gd name="connsiteY1368" fmla="*/ 3081814 h 5004654"/>
                <a:gd name="connsiteX1369" fmla="*/ 3460155 w 5684844"/>
                <a:gd name="connsiteY1369" fmla="*/ 3055744 h 5004654"/>
                <a:gd name="connsiteX1370" fmla="*/ 3491439 w 5684844"/>
                <a:gd name="connsiteY1370" fmla="*/ 3047009 h 5004654"/>
                <a:gd name="connsiteX1371" fmla="*/ 3512838 w 5684844"/>
                <a:gd name="connsiteY1371" fmla="*/ 3049244 h 5004654"/>
                <a:gd name="connsiteX1372" fmla="*/ 3530713 w 5684844"/>
                <a:gd name="connsiteY1372" fmla="*/ 3055473 h 5004654"/>
                <a:gd name="connsiteX1373" fmla="*/ 3554888 w 5684844"/>
                <a:gd name="connsiteY1373" fmla="*/ 3056828 h 5004654"/>
                <a:gd name="connsiteX1374" fmla="*/ 3566197 w 5684844"/>
                <a:gd name="connsiteY1374" fmla="*/ 3032179 h 5004654"/>
                <a:gd name="connsiteX1375" fmla="*/ 3563623 w 5684844"/>
                <a:gd name="connsiteY1375" fmla="*/ 3010172 h 5004654"/>
                <a:gd name="connsiteX1376" fmla="*/ 3586240 w 5684844"/>
                <a:gd name="connsiteY1376" fmla="*/ 3006651 h 5004654"/>
                <a:gd name="connsiteX1377" fmla="*/ 3591928 w 5684844"/>
                <a:gd name="connsiteY1377" fmla="*/ 3015319 h 5004654"/>
                <a:gd name="connsiteX1378" fmla="*/ 3613529 w 5684844"/>
                <a:gd name="connsiteY1378" fmla="*/ 3031773 h 5004654"/>
                <a:gd name="connsiteX1379" fmla="*/ 3617524 w 5684844"/>
                <a:gd name="connsiteY1379" fmla="*/ 3061838 h 5004654"/>
                <a:gd name="connsiteX1380" fmla="*/ 3633233 w 5684844"/>
                <a:gd name="connsiteY1380" fmla="*/ 3108290 h 5004654"/>
                <a:gd name="connsiteX1381" fmla="*/ 3679618 w 5684844"/>
                <a:gd name="connsiteY1381" fmla="*/ 3114656 h 5004654"/>
                <a:gd name="connsiteX1382" fmla="*/ 3696208 w 5684844"/>
                <a:gd name="connsiteY1382" fmla="*/ 3148174 h 5004654"/>
                <a:gd name="connsiteX1383" fmla="*/ 3708803 w 5684844"/>
                <a:gd name="connsiteY1383" fmla="*/ 3192324 h 5004654"/>
                <a:gd name="connsiteX1384" fmla="*/ 3721466 w 5684844"/>
                <a:gd name="connsiteY1384" fmla="*/ 3213654 h 5004654"/>
                <a:gd name="connsiteX1385" fmla="*/ 3708397 w 5684844"/>
                <a:gd name="connsiteY1385" fmla="*/ 3244396 h 5004654"/>
                <a:gd name="connsiteX1386" fmla="*/ 3729185 w 5684844"/>
                <a:gd name="connsiteY1386" fmla="*/ 3270873 h 5004654"/>
                <a:gd name="connsiteX1387" fmla="*/ 3774757 w 5684844"/>
                <a:gd name="connsiteY1387" fmla="*/ 3232817 h 5004654"/>
                <a:gd name="connsiteX1388" fmla="*/ 3812203 w 5684844"/>
                <a:gd name="connsiteY1388" fmla="*/ 3232885 h 5004654"/>
                <a:gd name="connsiteX1389" fmla="*/ 510714 w 5684844"/>
                <a:gd name="connsiteY1389" fmla="*/ 2104829 h 5004654"/>
                <a:gd name="connsiteX1390" fmla="*/ 513558 w 5684844"/>
                <a:gd name="connsiteY1390" fmla="*/ 2102933 h 5004654"/>
                <a:gd name="connsiteX1391" fmla="*/ 525408 w 5684844"/>
                <a:gd name="connsiteY1391" fmla="*/ 2108418 h 5004654"/>
                <a:gd name="connsiteX1392" fmla="*/ 510714 w 5684844"/>
                <a:gd name="connsiteY1392" fmla="*/ 2104829 h 5004654"/>
                <a:gd name="connsiteX1393" fmla="*/ 1385518 w 5684844"/>
                <a:gd name="connsiteY1393" fmla="*/ 1476303 h 5004654"/>
                <a:gd name="connsiteX1394" fmla="*/ 1379221 w 5684844"/>
                <a:gd name="connsiteY1394" fmla="*/ 1482059 h 5004654"/>
                <a:gd name="connsiteX1395" fmla="*/ 1385518 w 5684844"/>
                <a:gd name="connsiteY1395" fmla="*/ 1476303 h 5004654"/>
                <a:gd name="connsiteX1396" fmla="*/ 1405900 w 5684844"/>
                <a:gd name="connsiteY1396" fmla="*/ 1521063 h 5004654"/>
                <a:gd name="connsiteX1397" fmla="*/ 1378340 w 5684844"/>
                <a:gd name="connsiteY1397" fmla="*/ 1513140 h 5004654"/>
                <a:gd name="connsiteX1398" fmla="*/ 1376106 w 5684844"/>
                <a:gd name="connsiteY1398" fmla="*/ 1528985 h 5004654"/>
                <a:gd name="connsiteX1399" fmla="*/ 1351796 w 5684844"/>
                <a:gd name="connsiteY1399" fmla="*/ 1544086 h 5004654"/>
                <a:gd name="connsiteX1400" fmla="*/ 1337508 w 5684844"/>
                <a:gd name="connsiteY1400" fmla="*/ 1531762 h 5004654"/>
                <a:gd name="connsiteX1401" fmla="*/ 1316314 w 5684844"/>
                <a:gd name="connsiteY1401" fmla="*/ 1523907 h 5004654"/>
                <a:gd name="connsiteX1402" fmla="*/ 1294374 w 5684844"/>
                <a:gd name="connsiteY1402" fmla="*/ 1525870 h 5004654"/>
                <a:gd name="connsiteX1403" fmla="*/ 1285774 w 5684844"/>
                <a:gd name="connsiteY1403" fmla="*/ 1541851 h 5004654"/>
                <a:gd name="connsiteX1404" fmla="*/ 1254152 w 5684844"/>
                <a:gd name="connsiteY1404" fmla="*/ 1540226 h 5004654"/>
                <a:gd name="connsiteX1405" fmla="*/ 1232144 w 5684844"/>
                <a:gd name="connsiteY1405" fmla="*/ 1550519 h 5004654"/>
                <a:gd name="connsiteX1406" fmla="*/ 1231806 w 5684844"/>
                <a:gd name="connsiteY1406" fmla="*/ 1565280 h 5004654"/>
                <a:gd name="connsiteX1407" fmla="*/ 1208174 w 5684844"/>
                <a:gd name="connsiteY1407" fmla="*/ 1559728 h 5004654"/>
                <a:gd name="connsiteX1408" fmla="*/ 1198016 w 5684844"/>
                <a:gd name="connsiteY1408" fmla="*/ 1572797 h 5004654"/>
                <a:gd name="connsiteX1409" fmla="*/ 1209934 w 5684844"/>
                <a:gd name="connsiteY1409" fmla="*/ 1590335 h 5004654"/>
                <a:gd name="connsiteX1410" fmla="*/ 1229233 w 5684844"/>
                <a:gd name="connsiteY1410" fmla="*/ 1578078 h 5004654"/>
                <a:gd name="connsiteX1411" fmla="*/ 1233770 w 5684844"/>
                <a:gd name="connsiteY1411" fmla="*/ 1574828 h 5004654"/>
                <a:gd name="connsiteX1412" fmla="*/ 1235462 w 5684844"/>
                <a:gd name="connsiteY1412" fmla="*/ 1580584 h 5004654"/>
                <a:gd name="connsiteX1413" fmla="*/ 1236410 w 5684844"/>
                <a:gd name="connsiteY1413" fmla="*/ 1582277 h 5004654"/>
                <a:gd name="connsiteX1414" fmla="*/ 1234988 w 5684844"/>
                <a:gd name="connsiteY1414" fmla="*/ 1584714 h 5004654"/>
                <a:gd name="connsiteX1415" fmla="*/ 1240677 w 5684844"/>
                <a:gd name="connsiteY1415" fmla="*/ 1583766 h 5004654"/>
                <a:gd name="connsiteX1416" fmla="*/ 1240947 w 5684844"/>
                <a:gd name="connsiteY1416" fmla="*/ 1588642 h 5004654"/>
                <a:gd name="connsiteX1417" fmla="*/ 1242234 w 5684844"/>
                <a:gd name="connsiteY1417" fmla="*/ 1605841 h 5004654"/>
                <a:gd name="connsiteX1418" fmla="*/ 1259434 w 5684844"/>
                <a:gd name="connsiteY1418" fmla="*/ 1618098 h 5004654"/>
                <a:gd name="connsiteX1419" fmla="*/ 1264377 w 5684844"/>
                <a:gd name="connsiteY1419" fmla="*/ 1618098 h 5004654"/>
                <a:gd name="connsiteX1420" fmla="*/ 1275617 w 5684844"/>
                <a:gd name="connsiteY1420" fmla="*/ 1650330 h 5004654"/>
                <a:gd name="connsiteX1421" fmla="*/ 1249479 w 5684844"/>
                <a:gd name="connsiteY1421" fmla="*/ 1667055 h 5004654"/>
                <a:gd name="connsiteX1422" fmla="*/ 1235869 w 5684844"/>
                <a:gd name="connsiteY1422" fmla="*/ 1659742 h 5004654"/>
                <a:gd name="connsiteX1423" fmla="*/ 1223816 w 5684844"/>
                <a:gd name="connsiteY1423" fmla="*/ 1646335 h 5004654"/>
                <a:gd name="connsiteX1424" fmla="*/ 1214471 w 5684844"/>
                <a:gd name="connsiteY1424" fmla="*/ 1628593 h 5004654"/>
                <a:gd name="connsiteX1425" fmla="*/ 1206616 w 5684844"/>
                <a:gd name="connsiteY1425" fmla="*/ 1630828 h 5004654"/>
                <a:gd name="connsiteX1426" fmla="*/ 1201267 w 5684844"/>
                <a:gd name="connsiteY1426" fmla="*/ 1623786 h 5004654"/>
                <a:gd name="connsiteX1427" fmla="*/ 1217112 w 5684844"/>
                <a:gd name="connsiteY1427" fmla="*/ 1620874 h 5004654"/>
                <a:gd name="connsiteX1428" fmla="*/ 1212981 w 5684844"/>
                <a:gd name="connsiteY1428" fmla="*/ 1606722 h 5004654"/>
                <a:gd name="connsiteX1429" fmla="*/ 1226457 w 5684844"/>
                <a:gd name="connsiteY1429" fmla="*/ 1607331 h 5004654"/>
                <a:gd name="connsiteX1430" fmla="*/ 1227878 w 5684844"/>
                <a:gd name="connsiteY1430" fmla="*/ 1598325 h 5004654"/>
                <a:gd name="connsiteX1431" fmla="*/ 1236885 w 5684844"/>
                <a:gd name="connsiteY1431" fmla="*/ 1591621 h 5004654"/>
                <a:gd name="connsiteX1432" fmla="*/ 1229165 w 5684844"/>
                <a:gd name="connsiteY1432" fmla="*/ 1588235 h 5004654"/>
                <a:gd name="connsiteX1433" fmla="*/ 1229301 w 5684844"/>
                <a:gd name="connsiteY1433" fmla="*/ 1588100 h 5004654"/>
                <a:gd name="connsiteX1434" fmla="*/ 1218331 w 5684844"/>
                <a:gd name="connsiteY1434" fmla="*/ 1588709 h 5004654"/>
                <a:gd name="connsiteX1435" fmla="*/ 1212101 w 5684844"/>
                <a:gd name="connsiteY1435" fmla="*/ 1593991 h 5004654"/>
                <a:gd name="connsiteX1436" fmla="*/ 1205533 w 5684844"/>
                <a:gd name="connsiteY1436" fmla="*/ 1601711 h 5004654"/>
                <a:gd name="connsiteX1437" fmla="*/ 1191719 w 5684844"/>
                <a:gd name="connsiteY1437" fmla="*/ 1598867 h 5004654"/>
                <a:gd name="connsiteX1438" fmla="*/ 1195646 w 5684844"/>
                <a:gd name="connsiteY1438" fmla="*/ 1613425 h 5004654"/>
                <a:gd name="connsiteX1439" fmla="*/ 1205126 w 5684844"/>
                <a:gd name="connsiteY1439" fmla="*/ 1618707 h 5004654"/>
                <a:gd name="connsiteX1440" fmla="*/ 1195850 w 5684844"/>
                <a:gd name="connsiteY1440" fmla="*/ 1625275 h 5004654"/>
                <a:gd name="connsiteX1441" fmla="*/ 1201605 w 5684844"/>
                <a:gd name="connsiteY1441" fmla="*/ 1633943 h 5004654"/>
                <a:gd name="connsiteX1442" fmla="*/ 1184406 w 5684844"/>
                <a:gd name="connsiteY1442" fmla="*/ 1647960 h 5004654"/>
                <a:gd name="connsiteX1443" fmla="*/ 1192870 w 5684844"/>
                <a:gd name="connsiteY1443" fmla="*/ 1659945 h 5004654"/>
                <a:gd name="connsiteX1444" fmla="*/ 1188198 w 5684844"/>
                <a:gd name="connsiteY1444" fmla="*/ 1682426 h 5004654"/>
                <a:gd name="connsiteX1445" fmla="*/ 1174723 w 5684844"/>
                <a:gd name="connsiteY1445" fmla="*/ 1711814 h 5004654"/>
                <a:gd name="connsiteX1446" fmla="*/ 1203975 w 5684844"/>
                <a:gd name="connsiteY1446" fmla="*/ 1750141 h 5004654"/>
                <a:gd name="connsiteX1447" fmla="*/ 1233837 w 5684844"/>
                <a:gd name="connsiteY1447" fmla="*/ 1760840 h 5004654"/>
                <a:gd name="connsiteX1448" fmla="*/ 1225983 w 5684844"/>
                <a:gd name="connsiteY1448" fmla="*/ 1779326 h 5004654"/>
                <a:gd name="connsiteX1449" fmla="*/ 1154341 w 5684844"/>
                <a:gd name="connsiteY1449" fmla="*/ 1773976 h 5004654"/>
                <a:gd name="connsiteX1450" fmla="*/ 1130640 w 5684844"/>
                <a:gd name="connsiteY1450" fmla="*/ 1782170 h 5004654"/>
                <a:gd name="connsiteX1451" fmla="*/ 1111680 w 5684844"/>
                <a:gd name="connsiteY1451" fmla="*/ 1778175 h 5004654"/>
                <a:gd name="connsiteX1452" fmla="*/ 1097866 w 5684844"/>
                <a:gd name="connsiteY1452" fmla="*/ 1772013 h 5004654"/>
                <a:gd name="connsiteX1453" fmla="*/ 1067869 w 5684844"/>
                <a:gd name="connsiteY1453" fmla="*/ 1766663 h 5004654"/>
                <a:gd name="connsiteX1454" fmla="*/ 1055071 w 5684844"/>
                <a:gd name="connsiteY1454" fmla="*/ 1775805 h 5004654"/>
                <a:gd name="connsiteX1455" fmla="*/ 1052701 w 5684844"/>
                <a:gd name="connsiteY1455" fmla="*/ 1789618 h 5004654"/>
                <a:gd name="connsiteX1456" fmla="*/ 1031574 w 5684844"/>
                <a:gd name="connsiteY1456" fmla="*/ 1789009 h 5004654"/>
                <a:gd name="connsiteX1457" fmla="*/ 1007129 w 5684844"/>
                <a:gd name="connsiteY1457" fmla="*/ 1802078 h 5004654"/>
                <a:gd name="connsiteX1458" fmla="*/ 1003337 w 5684844"/>
                <a:gd name="connsiteY1458" fmla="*/ 1828283 h 5004654"/>
                <a:gd name="connsiteX1459" fmla="*/ 986273 w 5684844"/>
                <a:gd name="connsiteY1459" fmla="*/ 1817314 h 5004654"/>
                <a:gd name="connsiteX1460" fmla="*/ 964875 w 5684844"/>
                <a:gd name="connsiteY1460" fmla="*/ 1795984 h 5004654"/>
                <a:gd name="connsiteX1461" fmla="*/ 910433 w 5684844"/>
                <a:gd name="connsiteY1461" fmla="*/ 1796390 h 5004654"/>
                <a:gd name="connsiteX1462" fmla="*/ 891947 w 5684844"/>
                <a:gd name="connsiteY1462" fmla="*/ 1822460 h 5004654"/>
                <a:gd name="connsiteX1463" fmla="*/ 891270 w 5684844"/>
                <a:gd name="connsiteY1463" fmla="*/ 1804448 h 5004654"/>
                <a:gd name="connsiteX1464" fmla="*/ 893640 w 5684844"/>
                <a:gd name="connsiteY1464" fmla="*/ 1802958 h 5004654"/>
                <a:gd name="connsiteX1465" fmla="*/ 892082 w 5684844"/>
                <a:gd name="connsiteY1465" fmla="*/ 1803229 h 5004654"/>
                <a:gd name="connsiteX1466" fmla="*/ 886800 w 5684844"/>
                <a:gd name="connsiteY1466" fmla="*/ 1789822 h 5004654"/>
                <a:gd name="connsiteX1467" fmla="*/ 864184 w 5684844"/>
                <a:gd name="connsiteY1467" fmla="*/ 1798353 h 5004654"/>
                <a:gd name="connsiteX1468" fmla="*/ 864251 w 5684844"/>
                <a:gd name="connsiteY1468" fmla="*/ 1764970 h 5004654"/>
                <a:gd name="connsiteX1469" fmla="*/ 889374 w 5684844"/>
                <a:gd name="connsiteY1469" fmla="*/ 1783253 h 5004654"/>
                <a:gd name="connsiteX1470" fmla="*/ 919507 w 5684844"/>
                <a:gd name="connsiteY1470" fmla="*/ 1791379 h 5004654"/>
                <a:gd name="connsiteX1471" fmla="*/ 929122 w 5684844"/>
                <a:gd name="connsiteY1471" fmla="*/ 1762330 h 5004654"/>
                <a:gd name="connsiteX1472" fmla="*/ 934201 w 5684844"/>
                <a:gd name="connsiteY1472" fmla="*/ 1745943 h 5004654"/>
                <a:gd name="connsiteX1473" fmla="*/ 938534 w 5684844"/>
                <a:gd name="connsiteY1473" fmla="*/ 1741812 h 5004654"/>
                <a:gd name="connsiteX1474" fmla="*/ 938941 w 5684844"/>
                <a:gd name="connsiteY1474" fmla="*/ 1744114 h 5004654"/>
                <a:gd name="connsiteX1475" fmla="*/ 976928 w 5684844"/>
                <a:gd name="connsiteY1475" fmla="*/ 1734228 h 5004654"/>
                <a:gd name="connsiteX1476" fmla="*/ 1028392 w 5684844"/>
                <a:gd name="connsiteY1476" fmla="*/ 1723732 h 5004654"/>
                <a:gd name="connsiteX1477" fmla="*/ 1040715 w 5684844"/>
                <a:gd name="connsiteY1477" fmla="*/ 1714049 h 5004654"/>
                <a:gd name="connsiteX1478" fmla="*/ 1047419 w 5684844"/>
                <a:gd name="connsiteY1478" fmla="*/ 1702944 h 5004654"/>
                <a:gd name="connsiteX1479" fmla="*/ 1061030 w 5684844"/>
                <a:gd name="connsiteY1479" fmla="*/ 1683713 h 5004654"/>
                <a:gd name="connsiteX1480" fmla="*/ 1060962 w 5684844"/>
                <a:gd name="connsiteY1480" fmla="*/ 1666310 h 5004654"/>
                <a:gd name="connsiteX1481" fmla="*/ 1052024 w 5684844"/>
                <a:gd name="connsiteY1481" fmla="*/ 1663060 h 5004654"/>
                <a:gd name="connsiteX1482" fmla="*/ 1043289 w 5684844"/>
                <a:gd name="connsiteY1482" fmla="*/ 1681478 h 5004654"/>
                <a:gd name="connsiteX1483" fmla="*/ 1041325 w 5684844"/>
                <a:gd name="connsiteY1483" fmla="*/ 1633740 h 5004654"/>
                <a:gd name="connsiteX1484" fmla="*/ 1057780 w 5684844"/>
                <a:gd name="connsiteY1484" fmla="*/ 1607399 h 5004654"/>
                <a:gd name="connsiteX1485" fmla="*/ 1077688 w 5684844"/>
                <a:gd name="connsiteY1485" fmla="*/ 1569682 h 5004654"/>
                <a:gd name="connsiteX1486" fmla="*/ 1108633 w 5684844"/>
                <a:gd name="connsiteY1486" fmla="*/ 1523094 h 5004654"/>
                <a:gd name="connsiteX1487" fmla="*/ 1051685 w 5684844"/>
                <a:gd name="connsiteY1487" fmla="*/ 1490523 h 5004654"/>
                <a:gd name="connsiteX1488" fmla="*/ 1056967 w 5684844"/>
                <a:gd name="connsiteY1488" fmla="*/ 1449014 h 5004654"/>
                <a:gd name="connsiteX1489" fmla="*/ 1050060 w 5684844"/>
                <a:gd name="connsiteY1489" fmla="*/ 1427075 h 5004654"/>
                <a:gd name="connsiteX1490" fmla="*/ 1057915 w 5684844"/>
                <a:gd name="connsiteY1490" fmla="*/ 1395046 h 5004654"/>
                <a:gd name="connsiteX1491" fmla="*/ 1070713 w 5684844"/>
                <a:gd name="connsiteY1491" fmla="*/ 1380961 h 5004654"/>
                <a:gd name="connsiteX1492" fmla="*/ 1088590 w 5684844"/>
                <a:gd name="connsiteY1492" fmla="*/ 1368908 h 5004654"/>
                <a:gd name="connsiteX1493" fmla="*/ 1088251 w 5684844"/>
                <a:gd name="connsiteY1493" fmla="*/ 1339385 h 5004654"/>
                <a:gd name="connsiteX1494" fmla="*/ 1107753 w 5684844"/>
                <a:gd name="connsiteY1494" fmla="*/ 1340401 h 5004654"/>
                <a:gd name="connsiteX1495" fmla="*/ 1118858 w 5684844"/>
                <a:gd name="connsiteY1495" fmla="*/ 1327061 h 5004654"/>
                <a:gd name="connsiteX1496" fmla="*/ 1138089 w 5684844"/>
                <a:gd name="connsiteY1496" fmla="*/ 1306882 h 5004654"/>
                <a:gd name="connsiteX1497" fmla="*/ 1151429 w 5684844"/>
                <a:gd name="connsiteY1497" fmla="*/ 1286364 h 5004654"/>
                <a:gd name="connsiteX1498" fmla="*/ 1156710 w 5684844"/>
                <a:gd name="connsiteY1498" fmla="*/ 1269368 h 5004654"/>
                <a:gd name="connsiteX1499" fmla="*/ 1135922 w 5684844"/>
                <a:gd name="connsiteY1499" fmla="*/ 1258534 h 5004654"/>
                <a:gd name="connsiteX1500" fmla="*/ 1152241 w 5684844"/>
                <a:gd name="connsiteY1500" fmla="*/ 1241402 h 5004654"/>
                <a:gd name="connsiteX1501" fmla="*/ 1153934 w 5684844"/>
                <a:gd name="connsiteY1501" fmla="*/ 1219598 h 5004654"/>
                <a:gd name="connsiteX1502" fmla="*/ 1166935 w 5684844"/>
                <a:gd name="connsiteY1502" fmla="*/ 1196304 h 5004654"/>
                <a:gd name="connsiteX1503" fmla="*/ 1218940 w 5684844"/>
                <a:gd name="connsiteY1503" fmla="*/ 1192173 h 5004654"/>
                <a:gd name="connsiteX1504" fmla="*/ 1256928 w 5684844"/>
                <a:gd name="connsiteY1504" fmla="*/ 1211472 h 5004654"/>
                <a:gd name="connsiteX1505" fmla="*/ 1247042 w 5684844"/>
                <a:gd name="connsiteY1505" fmla="*/ 1251220 h 5004654"/>
                <a:gd name="connsiteX1506" fmla="*/ 1204788 w 5684844"/>
                <a:gd name="connsiteY1506" fmla="*/ 1279999 h 5004654"/>
                <a:gd name="connsiteX1507" fmla="*/ 1194631 w 5684844"/>
                <a:gd name="connsiteY1507" fmla="*/ 1315211 h 5004654"/>
                <a:gd name="connsiteX1508" fmla="*/ 1179666 w 5684844"/>
                <a:gd name="connsiteY1508" fmla="*/ 1328415 h 5004654"/>
                <a:gd name="connsiteX1509" fmla="*/ 1171879 w 5684844"/>
                <a:gd name="connsiteY1509" fmla="*/ 1350151 h 5004654"/>
                <a:gd name="connsiteX1510" fmla="*/ 1153189 w 5684844"/>
                <a:gd name="connsiteY1510" fmla="*/ 1373784 h 5004654"/>
                <a:gd name="connsiteX1511" fmla="*/ 1159487 w 5684844"/>
                <a:gd name="connsiteY1511" fmla="*/ 1389967 h 5004654"/>
                <a:gd name="connsiteX1512" fmla="*/ 1164024 w 5684844"/>
                <a:gd name="connsiteY1512" fmla="*/ 1412720 h 5004654"/>
                <a:gd name="connsiteX1513" fmla="*/ 1171540 w 5684844"/>
                <a:gd name="connsiteY1513" fmla="*/ 1463641 h 5004654"/>
                <a:gd name="connsiteX1514" fmla="*/ 1184067 w 5684844"/>
                <a:gd name="connsiteY1514" fmla="*/ 1490185 h 5004654"/>
                <a:gd name="connsiteX1515" fmla="*/ 1202689 w 5684844"/>
                <a:gd name="connsiteY1515" fmla="*/ 1484971 h 5004654"/>
                <a:gd name="connsiteX1516" fmla="*/ 1214607 w 5684844"/>
                <a:gd name="connsiteY1516" fmla="*/ 1498717 h 5004654"/>
                <a:gd name="connsiteX1517" fmla="*/ 1236140 w 5684844"/>
                <a:gd name="connsiteY1517" fmla="*/ 1511312 h 5004654"/>
                <a:gd name="connsiteX1518" fmla="*/ 1255980 w 5684844"/>
                <a:gd name="connsiteY1518" fmla="*/ 1500071 h 5004654"/>
                <a:gd name="connsiteX1519" fmla="*/ 1302364 w 5684844"/>
                <a:gd name="connsiteY1519" fmla="*/ 1507858 h 5004654"/>
                <a:gd name="connsiteX1520" fmla="*/ 1315839 w 5684844"/>
                <a:gd name="connsiteY1520" fmla="*/ 1484632 h 5004654"/>
                <a:gd name="connsiteX1521" fmla="*/ 1356401 w 5684844"/>
                <a:gd name="connsiteY1521" fmla="*/ 1489169 h 5004654"/>
                <a:gd name="connsiteX1522" fmla="*/ 1371569 w 5684844"/>
                <a:gd name="connsiteY1522" fmla="*/ 1487070 h 5004654"/>
                <a:gd name="connsiteX1523" fmla="*/ 1369605 w 5684844"/>
                <a:gd name="connsiteY1523" fmla="*/ 1490049 h 5004654"/>
                <a:gd name="connsiteX1524" fmla="*/ 1380913 w 5684844"/>
                <a:gd name="connsiteY1524" fmla="*/ 1496076 h 5004654"/>
                <a:gd name="connsiteX1525" fmla="*/ 1401431 w 5684844"/>
                <a:gd name="connsiteY1525" fmla="*/ 1506572 h 5004654"/>
                <a:gd name="connsiteX1526" fmla="*/ 1405900 w 5684844"/>
                <a:gd name="connsiteY1526" fmla="*/ 1521063 h 5004654"/>
                <a:gd name="connsiteX1527" fmla="*/ 1596922 w 5684844"/>
                <a:gd name="connsiteY1527" fmla="*/ 4091369 h 5004654"/>
                <a:gd name="connsiteX1528" fmla="*/ 1591167 w 5684844"/>
                <a:gd name="connsiteY1528" fmla="*/ 4078165 h 5004654"/>
                <a:gd name="connsiteX1529" fmla="*/ 1582161 w 5684844"/>
                <a:gd name="connsiteY1529" fmla="*/ 4060153 h 5004654"/>
                <a:gd name="connsiteX1530" fmla="*/ 1579723 w 5684844"/>
                <a:gd name="connsiteY1530" fmla="*/ 4035031 h 5004654"/>
                <a:gd name="connsiteX1531" fmla="*/ 1558190 w 5684844"/>
                <a:gd name="connsiteY1531" fmla="*/ 4024671 h 5004654"/>
                <a:gd name="connsiteX1532" fmla="*/ 1543496 w 5684844"/>
                <a:gd name="connsiteY1532" fmla="*/ 4001648 h 5004654"/>
                <a:gd name="connsiteX1533" fmla="*/ 1549184 w 5684844"/>
                <a:gd name="connsiteY1533" fmla="*/ 3979776 h 5004654"/>
                <a:gd name="connsiteX1534" fmla="*/ 1536589 w 5684844"/>
                <a:gd name="connsiteY1534" fmla="*/ 3959258 h 5004654"/>
                <a:gd name="connsiteX1535" fmla="*/ 1543970 w 5684844"/>
                <a:gd name="connsiteY1535" fmla="*/ 3924250 h 5004654"/>
                <a:gd name="connsiteX1536" fmla="*/ 1562795 w 5684844"/>
                <a:gd name="connsiteY1536" fmla="*/ 3944226 h 5004654"/>
                <a:gd name="connsiteX1537" fmla="*/ 1558731 w 5684844"/>
                <a:gd name="connsiteY1537" fmla="*/ 3974697 h 5004654"/>
                <a:gd name="connsiteX1538" fmla="*/ 1573087 w 5684844"/>
                <a:gd name="connsiteY1538" fmla="*/ 4001174 h 5004654"/>
                <a:gd name="connsiteX1539" fmla="*/ 1578775 w 5684844"/>
                <a:gd name="connsiteY1539" fmla="*/ 4022098 h 5004654"/>
                <a:gd name="connsiteX1540" fmla="*/ 1598819 w 5684844"/>
                <a:gd name="connsiteY1540" fmla="*/ 4043021 h 5004654"/>
                <a:gd name="connsiteX1541" fmla="*/ 1604032 w 5684844"/>
                <a:gd name="connsiteY1541" fmla="*/ 4064284 h 5004654"/>
                <a:gd name="connsiteX1542" fmla="*/ 1620149 w 5684844"/>
                <a:gd name="connsiteY1542" fmla="*/ 4089406 h 5004654"/>
                <a:gd name="connsiteX1543" fmla="*/ 1596922 w 5684844"/>
                <a:gd name="connsiteY1543" fmla="*/ 4091369 h 5004654"/>
                <a:gd name="connsiteX1544" fmla="*/ 1731471 w 5684844"/>
                <a:gd name="connsiteY1544" fmla="*/ 4165517 h 5004654"/>
                <a:gd name="connsiteX1545" fmla="*/ 1734112 w 5684844"/>
                <a:gd name="connsiteY1545" fmla="*/ 4182648 h 5004654"/>
                <a:gd name="connsiteX1546" fmla="*/ 1738108 w 5684844"/>
                <a:gd name="connsiteY1546" fmla="*/ 4201541 h 5004654"/>
                <a:gd name="connsiteX1547" fmla="*/ 1723684 w 5684844"/>
                <a:gd name="connsiteY1547" fmla="*/ 4225850 h 5004654"/>
                <a:gd name="connsiteX1548" fmla="*/ 1738514 w 5684844"/>
                <a:gd name="connsiteY1548" fmla="*/ 4258895 h 5004654"/>
                <a:gd name="connsiteX1549" fmla="*/ 1726257 w 5684844"/>
                <a:gd name="connsiteY1549" fmla="*/ 4271693 h 5004654"/>
                <a:gd name="connsiteX1550" fmla="*/ 1714001 w 5684844"/>
                <a:gd name="connsiteY1550" fmla="*/ 4260927 h 5004654"/>
                <a:gd name="connsiteX1551" fmla="*/ 1701541 w 5684844"/>
                <a:gd name="connsiteY1551" fmla="*/ 4237159 h 5004654"/>
                <a:gd name="connsiteX1552" fmla="*/ 1704927 w 5684844"/>
                <a:gd name="connsiteY1552" fmla="*/ 4210818 h 5004654"/>
                <a:gd name="connsiteX1553" fmla="*/ 1703438 w 5684844"/>
                <a:gd name="connsiteY1553" fmla="*/ 4181768 h 5004654"/>
                <a:gd name="connsiteX1554" fmla="*/ 1708584 w 5684844"/>
                <a:gd name="connsiteY1554" fmla="*/ 4151974 h 5004654"/>
                <a:gd name="connsiteX1555" fmla="*/ 1703031 w 5684844"/>
                <a:gd name="connsiteY1555" fmla="*/ 4126039 h 5004654"/>
                <a:gd name="connsiteX1556" fmla="*/ 1712376 w 5684844"/>
                <a:gd name="connsiteY1556" fmla="*/ 4138905 h 5004654"/>
                <a:gd name="connsiteX1557" fmla="*/ 1731471 w 5684844"/>
                <a:gd name="connsiteY1557" fmla="*/ 4165517 h 5004654"/>
                <a:gd name="connsiteX1558" fmla="*/ 1660507 w 5684844"/>
                <a:gd name="connsiteY1558" fmla="*/ 3742437 h 5004654"/>
                <a:gd name="connsiteX1559" fmla="*/ 1673169 w 5684844"/>
                <a:gd name="connsiteY1559" fmla="*/ 3748666 h 5004654"/>
                <a:gd name="connsiteX1560" fmla="*/ 1688066 w 5684844"/>
                <a:gd name="connsiteY1560" fmla="*/ 3746635 h 5004654"/>
                <a:gd name="connsiteX1561" fmla="*/ 1690098 w 5684844"/>
                <a:gd name="connsiteY1561" fmla="*/ 3762006 h 5004654"/>
                <a:gd name="connsiteX1562" fmla="*/ 1703167 w 5684844"/>
                <a:gd name="connsiteY1562" fmla="*/ 3763564 h 5004654"/>
                <a:gd name="connsiteX1563" fmla="*/ 1713730 w 5684844"/>
                <a:gd name="connsiteY1563" fmla="*/ 3779476 h 5004654"/>
                <a:gd name="connsiteX1564" fmla="*/ 1700729 w 5684844"/>
                <a:gd name="connsiteY1564" fmla="*/ 3773992 h 5004654"/>
                <a:gd name="connsiteX1565" fmla="*/ 1685764 w 5684844"/>
                <a:gd name="connsiteY1565" fmla="*/ 3772773 h 5004654"/>
                <a:gd name="connsiteX1566" fmla="*/ 1672966 w 5684844"/>
                <a:gd name="connsiteY1566" fmla="*/ 3757605 h 5004654"/>
                <a:gd name="connsiteX1567" fmla="*/ 1657798 w 5684844"/>
                <a:gd name="connsiteY1567" fmla="*/ 3750630 h 5004654"/>
                <a:gd name="connsiteX1568" fmla="*/ 1660507 w 5684844"/>
                <a:gd name="connsiteY1568" fmla="*/ 3742437 h 5004654"/>
                <a:gd name="connsiteX1569" fmla="*/ 1639718 w 5684844"/>
                <a:gd name="connsiteY1569" fmla="*/ 3843873 h 5004654"/>
                <a:gd name="connsiteX1570" fmla="*/ 1646354 w 5684844"/>
                <a:gd name="connsiteY1570" fmla="*/ 3824100 h 5004654"/>
                <a:gd name="connsiteX1571" fmla="*/ 1643036 w 5684844"/>
                <a:gd name="connsiteY1571" fmla="*/ 3801551 h 5004654"/>
                <a:gd name="connsiteX1572" fmla="*/ 1646828 w 5684844"/>
                <a:gd name="connsiteY1572" fmla="*/ 3808932 h 5004654"/>
                <a:gd name="connsiteX1573" fmla="*/ 1657933 w 5684844"/>
                <a:gd name="connsiteY1573" fmla="*/ 3800129 h 5004654"/>
                <a:gd name="connsiteX1574" fmla="*/ 1665991 w 5684844"/>
                <a:gd name="connsiteY1574" fmla="*/ 3791394 h 5004654"/>
                <a:gd name="connsiteX1575" fmla="*/ 1682920 w 5684844"/>
                <a:gd name="connsiteY1575" fmla="*/ 3802838 h 5004654"/>
                <a:gd name="connsiteX1576" fmla="*/ 1692671 w 5684844"/>
                <a:gd name="connsiteY1576" fmla="*/ 3791462 h 5004654"/>
                <a:gd name="connsiteX1577" fmla="*/ 1712511 w 5684844"/>
                <a:gd name="connsiteY1577" fmla="*/ 3804395 h 5004654"/>
                <a:gd name="connsiteX1578" fmla="*/ 1721653 w 5684844"/>
                <a:gd name="connsiteY1578" fmla="*/ 3812589 h 5004654"/>
                <a:gd name="connsiteX1579" fmla="*/ 1714610 w 5684844"/>
                <a:gd name="connsiteY1579" fmla="*/ 3833784 h 5004654"/>
                <a:gd name="connsiteX1580" fmla="*/ 1702218 w 5684844"/>
                <a:gd name="connsiteY1580" fmla="*/ 3848342 h 5004654"/>
                <a:gd name="connsiteX1581" fmla="*/ 1690233 w 5684844"/>
                <a:gd name="connsiteY1581" fmla="*/ 3873126 h 5004654"/>
                <a:gd name="connsiteX1582" fmla="*/ 1702218 w 5684844"/>
                <a:gd name="connsiteY1582" fmla="*/ 3875699 h 5004654"/>
                <a:gd name="connsiteX1583" fmla="*/ 1682920 w 5684844"/>
                <a:gd name="connsiteY1583" fmla="*/ 3895201 h 5004654"/>
                <a:gd name="connsiteX1584" fmla="*/ 1652923 w 5684844"/>
                <a:gd name="connsiteY1584" fmla="*/ 3892289 h 5004654"/>
                <a:gd name="connsiteX1585" fmla="*/ 1639244 w 5684844"/>
                <a:gd name="connsiteY1585" fmla="*/ 3894117 h 5004654"/>
                <a:gd name="connsiteX1586" fmla="*/ 1633759 w 5684844"/>
                <a:gd name="connsiteY1586" fmla="*/ 3870755 h 5004654"/>
                <a:gd name="connsiteX1587" fmla="*/ 1639718 w 5684844"/>
                <a:gd name="connsiteY1587" fmla="*/ 3843873 h 5004654"/>
                <a:gd name="connsiteX1588" fmla="*/ 1694432 w 5684844"/>
                <a:gd name="connsiteY1588" fmla="*/ 2737351 h 5004654"/>
                <a:gd name="connsiteX1589" fmla="*/ 1703370 w 5684844"/>
                <a:gd name="connsiteY1589" fmla="*/ 2754212 h 5004654"/>
                <a:gd name="connsiteX1590" fmla="*/ 1694432 w 5684844"/>
                <a:gd name="connsiteY1590" fmla="*/ 2737351 h 5004654"/>
                <a:gd name="connsiteX1591" fmla="*/ 1878547 w 5684844"/>
                <a:gd name="connsiteY1591" fmla="*/ 2333840 h 5004654"/>
                <a:gd name="connsiteX1592" fmla="*/ 1834939 w 5684844"/>
                <a:gd name="connsiteY1592" fmla="*/ 2346367 h 5004654"/>
                <a:gd name="connsiteX1593" fmla="*/ 1761739 w 5684844"/>
                <a:gd name="connsiteY1593" fmla="*/ 2346435 h 5004654"/>
                <a:gd name="connsiteX1594" fmla="*/ 1722872 w 5684844"/>
                <a:gd name="connsiteY1594" fmla="*/ 2319146 h 5004654"/>
                <a:gd name="connsiteX1595" fmla="*/ 1682378 w 5684844"/>
                <a:gd name="connsiteY1595" fmla="*/ 2315692 h 5004654"/>
                <a:gd name="connsiteX1596" fmla="*/ 1617982 w 5684844"/>
                <a:gd name="connsiteY1596" fmla="*/ 2317859 h 5004654"/>
                <a:gd name="connsiteX1597" fmla="*/ 1568212 w 5684844"/>
                <a:gd name="connsiteY1597" fmla="*/ 2333230 h 5004654"/>
                <a:gd name="connsiteX1598" fmla="*/ 1539433 w 5684844"/>
                <a:gd name="connsiteY1598" fmla="*/ 2357472 h 5004654"/>
                <a:gd name="connsiteX1599" fmla="*/ 1507404 w 5684844"/>
                <a:gd name="connsiteY1599" fmla="*/ 2343997 h 5004654"/>
                <a:gd name="connsiteX1600" fmla="*/ 1474630 w 5684844"/>
                <a:gd name="connsiteY1600" fmla="*/ 2340137 h 5004654"/>
                <a:gd name="connsiteX1601" fmla="*/ 1457634 w 5684844"/>
                <a:gd name="connsiteY1601" fmla="*/ 2305264 h 5004654"/>
                <a:gd name="connsiteX1602" fmla="*/ 1436845 w 5684844"/>
                <a:gd name="connsiteY1602" fmla="*/ 2280345 h 5004654"/>
                <a:gd name="connsiteX1603" fmla="*/ 1458108 w 5684844"/>
                <a:gd name="connsiteY1603" fmla="*/ 2256374 h 5004654"/>
                <a:gd name="connsiteX1604" fmla="*/ 1466369 w 5684844"/>
                <a:gd name="connsiteY1604" fmla="*/ 2220147 h 5004654"/>
                <a:gd name="connsiteX1605" fmla="*/ 1470974 w 5684844"/>
                <a:gd name="connsiteY1605" fmla="*/ 2200984 h 5004654"/>
                <a:gd name="connsiteX1606" fmla="*/ 1488783 w 5684844"/>
                <a:gd name="connsiteY1606" fmla="*/ 2184123 h 5004654"/>
                <a:gd name="connsiteX1607" fmla="*/ 1487090 w 5684844"/>
                <a:gd name="connsiteY1607" fmla="*/ 2169226 h 5004654"/>
                <a:gd name="connsiteX1608" fmla="*/ 1506794 w 5684844"/>
                <a:gd name="connsiteY1608" fmla="*/ 2161913 h 5004654"/>
                <a:gd name="connsiteX1609" fmla="*/ 1526229 w 5684844"/>
                <a:gd name="connsiteY1609" fmla="*/ 2131035 h 5004654"/>
                <a:gd name="connsiteX1610" fmla="*/ 1549658 w 5684844"/>
                <a:gd name="connsiteY1610" fmla="*/ 2141124 h 5004654"/>
                <a:gd name="connsiteX1611" fmla="*/ 1572681 w 5684844"/>
                <a:gd name="connsiteY1611" fmla="*/ 2133811 h 5004654"/>
                <a:gd name="connsiteX1612" fmla="*/ 1600376 w 5684844"/>
                <a:gd name="connsiteY1612" fmla="*/ 2154464 h 5004654"/>
                <a:gd name="connsiteX1613" fmla="*/ 1583109 w 5684844"/>
                <a:gd name="connsiteY1613" fmla="*/ 2165976 h 5004654"/>
                <a:gd name="connsiteX1614" fmla="*/ 1583312 w 5684844"/>
                <a:gd name="connsiteY1614" fmla="*/ 2174711 h 5004654"/>
                <a:gd name="connsiteX1615" fmla="*/ 1609044 w 5684844"/>
                <a:gd name="connsiteY1615" fmla="*/ 2201255 h 5004654"/>
                <a:gd name="connsiteX1616" fmla="*/ 1629222 w 5684844"/>
                <a:gd name="connsiteY1616" fmla="*/ 2208636 h 5004654"/>
                <a:gd name="connsiteX1617" fmla="*/ 1648047 w 5684844"/>
                <a:gd name="connsiteY1617" fmla="*/ 2201119 h 5004654"/>
                <a:gd name="connsiteX1618" fmla="*/ 1667481 w 5684844"/>
                <a:gd name="connsiteY1618" fmla="*/ 2196041 h 5004654"/>
                <a:gd name="connsiteX1619" fmla="*/ 1677435 w 5684844"/>
                <a:gd name="connsiteY1619" fmla="*/ 2181211 h 5004654"/>
                <a:gd name="connsiteX1620" fmla="*/ 1707703 w 5684844"/>
                <a:gd name="connsiteY1620" fmla="*/ 2179112 h 5004654"/>
                <a:gd name="connsiteX1621" fmla="*/ 1707297 w 5684844"/>
                <a:gd name="connsiteY1621" fmla="*/ 2170309 h 5004654"/>
                <a:gd name="connsiteX1622" fmla="*/ 1690098 w 5684844"/>
                <a:gd name="connsiteY1622" fmla="*/ 2159069 h 5004654"/>
                <a:gd name="connsiteX1623" fmla="*/ 1666465 w 5684844"/>
                <a:gd name="connsiteY1623" fmla="*/ 2170513 h 5004654"/>
                <a:gd name="connsiteX1624" fmla="*/ 1651907 w 5684844"/>
                <a:gd name="connsiteY1624" fmla="*/ 2149724 h 5004654"/>
                <a:gd name="connsiteX1625" fmla="*/ 1654751 w 5684844"/>
                <a:gd name="connsiteY1625" fmla="*/ 2139702 h 5004654"/>
                <a:gd name="connsiteX1626" fmla="*/ 1662809 w 5684844"/>
                <a:gd name="connsiteY1626" fmla="*/ 2123112 h 5004654"/>
                <a:gd name="connsiteX1627" fmla="*/ 1709329 w 5684844"/>
                <a:gd name="connsiteY1627" fmla="*/ 2101782 h 5004654"/>
                <a:gd name="connsiteX1628" fmla="*/ 1735669 w 5684844"/>
                <a:gd name="connsiteY1628" fmla="*/ 2093792 h 5004654"/>
                <a:gd name="connsiteX1629" fmla="*/ 1759370 w 5684844"/>
                <a:gd name="connsiteY1629" fmla="*/ 2101173 h 5004654"/>
                <a:gd name="connsiteX1630" fmla="*/ 1736076 w 5684844"/>
                <a:gd name="connsiteY1630" fmla="*/ 2122097 h 5004654"/>
                <a:gd name="connsiteX1631" fmla="*/ 1745962 w 5684844"/>
                <a:gd name="connsiteY1631" fmla="*/ 2134691 h 5004654"/>
                <a:gd name="connsiteX1632" fmla="*/ 1745488 w 5684844"/>
                <a:gd name="connsiteY1632" fmla="*/ 2150740 h 5004654"/>
                <a:gd name="connsiteX1633" fmla="*/ 1721246 w 5684844"/>
                <a:gd name="connsiteY1633" fmla="*/ 2161506 h 5004654"/>
                <a:gd name="connsiteX1634" fmla="*/ 1718064 w 5684844"/>
                <a:gd name="connsiteY1634" fmla="*/ 2186155 h 5004654"/>
                <a:gd name="connsiteX1635" fmla="*/ 1737701 w 5684844"/>
                <a:gd name="connsiteY1635" fmla="*/ 2207146 h 5004654"/>
                <a:gd name="connsiteX1636" fmla="*/ 1781241 w 5684844"/>
                <a:gd name="connsiteY1636" fmla="*/ 2221569 h 5004654"/>
                <a:gd name="connsiteX1637" fmla="*/ 1827016 w 5684844"/>
                <a:gd name="connsiteY1637" fmla="*/ 2239581 h 5004654"/>
                <a:gd name="connsiteX1638" fmla="*/ 1865884 w 5684844"/>
                <a:gd name="connsiteY1638" fmla="*/ 2291247 h 5004654"/>
                <a:gd name="connsiteX1639" fmla="*/ 1878547 w 5684844"/>
                <a:gd name="connsiteY1639" fmla="*/ 2333840 h 5004654"/>
                <a:gd name="connsiteX1640" fmla="*/ 2287205 w 5684844"/>
                <a:gd name="connsiteY1640" fmla="*/ 2512809 h 5004654"/>
                <a:gd name="connsiteX1641" fmla="*/ 2232491 w 5684844"/>
                <a:gd name="connsiteY1641" fmla="*/ 2511455 h 5004654"/>
                <a:gd name="connsiteX1642" fmla="*/ 2179944 w 5684844"/>
                <a:gd name="connsiteY1642" fmla="*/ 2493714 h 5004654"/>
                <a:gd name="connsiteX1643" fmla="*/ 2144530 w 5684844"/>
                <a:gd name="connsiteY1643" fmla="*/ 2471639 h 5004654"/>
                <a:gd name="connsiteX1644" fmla="*/ 2124012 w 5684844"/>
                <a:gd name="connsiteY1644" fmla="*/ 2454304 h 5004654"/>
                <a:gd name="connsiteX1645" fmla="*/ 2120694 w 5684844"/>
                <a:gd name="connsiteY1645" fmla="*/ 2418957 h 5004654"/>
                <a:gd name="connsiteX1646" fmla="*/ 2135727 w 5684844"/>
                <a:gd name="connsiteY1646" fmla="*/ 2427354 h 5004654"/>
                <a:gd name="connsiteX1647" fmla="*/ 2132003 w 5684844"/>
                <a:gd name="connsiteY1647" fmla="*/ 2408258 h 5004654"/>
                <a:gd name="connsiteX1648" fmla="*/ 2144056 w 5684844"/>
                <a:gd name="connsiteY1648" fmla="*/ 2382391 h 5004654"/>
                <a:gd name="connsiteX1649" fmla="*/ 2167417 w 5684844"/>
                <a:gd name="connsiteY1649" fmla="*/ 2367359 h 5004654"/>
                <a:gd name="connsiteX1650" fmla="*/ 2149270 w 5684844"/>
                <a:gd name="connsiteY1650" fmla="*/ 2342033 h 5004654"/>
                <a:gd name="connsiteX1651" fmla="*/ 2103766 w 5684844"/>
                <a:gd name="connsiteY1651" fmla="*/ 2302150 h 5004654"/>
                <a:gd name="connsiteX1652" fmla="*/ 2068960 w 5684844"/>
                <a:gd name="connsiteY1652" fmla="*/ 2265245 h 5004654"/>
                <a:gd name="connsiteX1653" fmla="*/ 2051965 w 5684844"/>
                <a:gd name="connsiteY1653" fmla="*/ 2225497 h 5004654"/>
                <a:gd name="connsiteX1654" fmla="*/ 2033749 w 5684844"/>
                <a:gd name="connsiteY1654" fmla="*/ 2180196 h 5004654"/>
                <a:gd name="connsiteX1655" fmla="*/ 2055621 w 5684844"/>
                <a:gd name="connsiteY1655" fmla="*/ 2138822 h 5004654"/>
                <a:gd name="connsiteX1656" fmla="*/ 2086431 w 5684844"/>
                <a:gd name="connsiteY1656" fmla="*/ 2117695 h 5004654"/>
                <a:gd name="connsiteX1657" fmla="*/ 2131664 w 5684844"/>
                <a:gd name="connsiteY1657" fmla="*/ 2092031 h 5004654"/>
                <a:gd name="connsiteX1658" fmla="*/ 2170735 w 5684844"/>
                <a:gd name="connsiteY1658" fmla="*/ 2089526 h 5004654"/>
                <a:gd name="connsiteX1659" fmla="*/ 2198769 w 5684844"/>
                <a:gd name="connsiteY1659" fmla="*/ 2088239 h 5004654"/>
                <a:gd name="connsiteX1660" fmla="*/ 2225381 w 5684844"/>
                <a:gd name="connsiteY1660" fmla="*/ 2114580 h 5004654"/>
                <a:gd name="connsiteX1661" fmla="*/ 2201816 w 5684844"/>
                <a:gd name="connsiteY1661" fmla="*/ 2147760 h 5004654"/>
                <a:gd name="connsiteX1662" fmla="*/ 2163964 w 5684844"/>
                <a:gd name="connsiteY1662" fmla="*/ 2161506 h 5004654"/>
                <a:gd name="connsiteX1663" fmla="*/ 2158005 w 5684844"/>
                <a:gd name="connsiteY1663" fmla="*/ 2194280 h 5004654"/>
                <a:gd name="connsiteX1664" fmla="*/ 2149135 w 5684844"/>
                <a:gd name="connsiteY1664" fmla="*/ 2192587 h 5004654"/>
                <a:gd name="connsiteX1665" fmla="*/ 2168027 w 5684844"/>
                <a:gd name="connsiteY1665" fmla="*/ 2223398 h 5004654"/>
                <a:gd name="connsiteX1666" fmla="*/ 2175814 w 5684844"/>
                <a:gd name="connsiteY1666" fmla="*/ 2251025 h 5004654"/>
                <a:gd name="connsiteX1667" fmla="*/ 2219625 w 5684844"/>
                <a:gd name="connsiteY1667" fmla="*/ 2265584 h 5004654"/>
                <a:gd name="connsiteX1668" fmla="*/ 2220505 w 5684844"/>
                <a:gd name="connsiteY1668" fmla="*/ 2304384 h 5004654"/>
                <a:gd name="connsiteX1669" fmla="*/ 2241362 w 5684844"/>
                <a:gd name="connsiteY1669" fmla="*/ 2334246 h 5004654"/>
                <a:gd name="connsiteX1670" fmla="*/ 2239059 w 5684844"/>
                <a:gd name="connsiteY1670" fmla="*/ 2359978 h 5004654"/>
                <a:gd name="connsiteX1671" fmla="*/ 2252060 w 5684844"/>
                <a:gd name="connsiteY1671" fmla="*/ 2395121 h 5004654"/>
                <a:gd name="connsiteX1672" fmla="*/ 2271630 w 5684844"/>
                <a:gd name="connsiteY1672" fmla="*/ 2381714 h 5004654"/>
                <a:gd name="connsiteX1673" fmla="*/ 2271698 w 5684844"/>
                <a:gd name="connsiteY1673" fmla="*/ 2407445 h 5004654"/>
                <a:gd name="connsiteX1674" fmla="*/ 2279756 w 5684844"/>
                <a:gd name="connsiteY1674" fmla="*/ 2423832 h 5004654"/>
                <a:gd name="connsiteX1675" fmla="*/ 2287137 w 5684844"/>
                <a:gd name="connsiteY1675" fmla="*/ 2453085 h 5004654"/>
                <a:gd name="connsiteX1676" fmla="*/ 2307316 w 5684844"/>
                <a:gd name="connsiteY1676" fmla="*/ 2490938 h 5004654"/>
                <a:gd name="connsiteX1677" fmla="*/ 2287205 w 5684844"/>
                <a:gd name="connsiteY1677" fmla="*/ 2512809 h 500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</a:cxnLst>
              <a:rect l="l" t="t" r="r" b="b"/>
              <a:pathLst>
                <a:path w="5684844" h="5004654">
                  <a:moveTo>
                    <a:pt x="3812203" y="3232885"/>
                  </a:moveTo>
                  <a:cubicBezTo>
                    <a:pt x="3815928" y="3237964"/>
                    <a:pt x="3817214" y="3246293"/>
                    <a:pt x="3819448" y="3257872"/>
                  </a:cubicBezTo>
                  <a:cubicBezTo>
                    <a:pt x="3821751" y="3269451"/>
                    <a:pt x="3834955" y="3272972"/>
                    <a:pt x="3834346" y="3287328"/>
                  </a:cubicBezTo>
                  <a:cubicBezTo>
                    <a:pt x="3833804" y="3301751"/>
                    <a:pt x="3837122" y="3308793"/>
                    <a:pt x="3836242" y="3317799"/>
                  </a:cubicBezTo>
                  <a:cubicBezTo>
                    <a:pt x="3835362" y="3326873"/>
                    <a:pt x="3845180" y="3335744"/>
                    <a:pt x="3854254" y="3342854"/>
                  </a:cubicBezTo>
                  <a:cubicBezTo>
                    <a:pt x="3863395" y="3349896"/>
                    <a:pt x="3865359" y="3353417"/>
                    <a:pt x="3871114" y="3369195"/>
                  </a:cubicBezTo>
                  <a:cubicBezTo>
                    <a:pt x="3876803" y="3385040"/>
                    <a:pt x="3866307" y="3387274"/>
                    <a:pt x="3869760" y="3400546"/>
                  </a:cubicBezTo>
                  <a:cubicBezTo>
                    <a:pt x="3873214" y="3413818"/>
                    <a:pt x="3878766" y="3429664"/>
                    <a:pt x="3875380" y="3438669"/>
                  </a:cubicBezTo>
                  <a:cubicBezTo>
                    <a:pt x="3871927" y="3447743"/>
                    <a:pt x="3863192" y="3449775"/>
                    <a:pt x="3863734" y="3460812"/>
                  </a:cubicBezTo>
                  <a:cubicBezTo>
                    <a:pt x="3864275" y="3471850"/>
                    <a:pt x="3871250" y="3466094"/>
                    <a:pt x="3873214" y="3477741"/>
                  </a:cubicBezTo>
                  <a:cubicBezTo>
                    <a:pt x="3875178" y="3489320"/>
                    <a:pt x="3857504" y="3490200"/>
                    <a:pt x="3856895" y="3492706"/>
                  </a:cubicBezTo>
                  <a:cubicBezTo>
                    <a:pt x="3856353" y="3495279"/>
                    <a:pt x="3868407" y="3503946"/>
                    <a:pt x="3867255" y="3517218"/>
                  </a:cubicBezTo>
                  <a:cubicBezTo>
                    <a:pt x="3866104" y="3530490"/>
                    <a:pt x="3864682" y="3524396"/>
                    <a:pt x="3864953" y="3538819"/>
                  </a:cubicBezTo>
                  <a:cubicBezTo>
                    <a:pt x="3864953" y="3539158"/>
                    <a:pt x="3864953" y="3539428"/>
                    <a:pt x="3864953" y="3539767"/>
                  </a:cubicBezTo>
                  <a:cubicBezTo>
                    <a:pt x="3865021" y="3539700"/>
                    <a:pt x="3865021" y="3539632"/>
                    <a:pt x="3865021" y="3539564"/>
                  </a:cubicBezTo>
                  <a:cubicBezTo>
                    <a:pt x="3867864" y="3534215"/>
                    <a:pt x="3867391" y="3528730"/>
                    <a:pt x="3868812" y="3524735"/>
                  </a:cubicBezTo>
                  <a:cubicBezTo>
                    <a:pt x="3870234" y="3520807"/>
                    <a:pt x="3882084" y="3523177"/>
                    <a:pt x="3893189" y="3538752"/>
                  </a:cubicBezTo>
                  <a:cubicBezTo>
                    <a:pt x="3904295" y="3554326"/>
                    <a:pt x="3918177" y="3571999"/>
                    <a:pt x="3924406" y="3580193"/>
                  </a:cubicBezTo>
                  <a:cubicBezTo>
                    <a:pt x="3930704" y="3588386"/>
                    <a:pt x="3928807" y="3589605"/>
                    <a:pt x="3935308" y="3601455"/>
                  </a:cubicBezTo>
                  <a:cubicBezTo>
                    <a:pt x="3941877" y="3613305"/>
                    <a:pt x="3938693" y="3621905"/>
                    <a:pt x="3941267" y="3628947"/>
                  </a:cubicBezTo>
                  <a:cubicBezTo>
                    <a:pt x="3943840" y="3635989"/>
                    <a:pt x="3935308" y="3651970"/>
                    <a:pt x="3935308" y="3660434"/>
                  </a:cubicBezTo>
                  <a:cubicBezTo>
                    <a:pt x="3935308" y="3668899"/>
                    <a:pt x="3953252" y="3669102"/>
                    <a:pt x="3958060" y="3673639"/>
                  </a:cubicBezTo>
                  <a:cubicBezTo>
                    <a:pt x="3962936" y="3678175"/>
                    <a:pt x="3960634" y="3691786"/>
                    <a:pt x="3970045" y="3702011"/>
                  </a:cubicBezTo>
                  <a:cubicBezTo>
                    <a:pt x="3979458" y="3712168"/>
                    <a:pt x="3970723" y="3714945"/>
                    <a:pt x="3974718" y="3718669"/>
                  </a:cubicBezTo>
                  <a:cubicBezTo>
                    <a:pt x="3978713" y="3722325"/>
                    <a:pt x="3987381" y="3718195"/>
                    <a:pt x="3994491" y="3723003"/>
                  </a:cubicBezTo>
                  <a:cubicBezTo>
                    <a:pt x="4001600" y="3727810"/>
                    <a:pt x="3999434" y="3730654"/>
                    <a:pt x="4009727" y="3732076"/>
                  </a:cubicBezTo>
                  <a:cubicBezTo>
                    <a:pt x="4020019" y="3733498"/>
                    <a:pt x="4027941" y="3749817"/>
                    <a:pt x="4045615" y="3758553"/>
                  </a:cubicBezTo>
                  <a:cubicBezTo>
                    <a:pt x="4063288" y="3767288"/>
                    <a:pt x="4068502" y="3767491"/>
                    <a:pt x="4072497" y="3762954"/>
                  </a:cubicBezTo>
                  <a:cubicBezTo>
                    <a:pt x="4076493" y="3758417"/>
                    <a:pt x="4069179" y="3746906"/>
                    <a:pt x="4064304" y="3737290"/>
                  </a:cubicBezTo>
                  <a:cubicBezTo>
                    <a:pt x="4059429" y="3727675"/>
                    <a:pt x="4050693" y="3721513"/>
                    <a:pt x="4044464" y="3711559"/>
                  </a:cubicBezTo>
                  <a:cubicBezTo>
                    <a:pt x="4038166" y="3701673"/>
                    <a:pt x="4039724" y="3682509"/>
                    <a:pt x="4039724" y="3663279"/>
                  </a:cubicBezTo>
                  <a:cubicBezTo>
                    <a:pt x="4039724" y="3644047"/>
                    <a:pt x="4026181" y="3630843"/>
                    <a:pt x="4021306" y="3622379"/>
                  </a:cubicBezTo>
                  <a:cubicBezTo>
                    <a:pt x="4016430" y="3613914"/>
                    <a:pt x="4014127" y="3597866"/>
                    <a:pt x="4008711" y="3593939"/>
                  </a:cubicBezTo>
                  <a:cubicBezTo>
                    <a:pt x="4003293" y="3590011"/>
                    <a:pt x="3985349" y="3599830"/>
                    <a:pt x="3983386" y="3596173"/>
                  </a:cubicBezTo>
                  <a:cubicBezTo>
                    <a:pt x="3981422" y="3592517"/>
                    <a:pt x="3985552" y="3583375"/>
                    <a:pt x="3973567" y="3579989"/>
                  </a:cubicBezTo>
                  <a:cubicBezTo>
                    <a:pt x="3961581" y="3576604"/>
                    <a:pt x="3960634" y="3566988"/>
                    <a:pt x="3951492" y="3562993"/>
                  </a:cubicBezTo>
                  <a:cubicBezTo>
                    <a:pt x="3942350" y="3559066"/>
                    <a:pt x="3937949" y="3556831"/>
                    <a:pt x="3934495" y="3552565"/>
                  </a:cubicBezTo>
                  <a:cubicBezTo>
                    <a:pt x="3931042" y="3548299"/>
                    <a:pt x="3934089" y="3543627"/>
                    <a:pt x="3935511" y="3536855"/>
                  </a:cubicBezTo>
                  <a:cubicBezTo>
                    <a:pt x="3936934" y="3530084"/>
                    <a:pt x="3934563" y="3523380"/>
                    <a:pt x="3928266" y="3521417"/>
                  </a:cubicBezTo>
                  <a:cubicBezTo>
                    <a:pt x="3921968" y="3519453"/>
                    <a:pt x="3918650" y="3509431"/>
                    <a:pt x="3909238" y="3495008"/>
                  </a:cubicBezTo>
                  <a:cubicBezTo>
                    <a:pt x="3899825" y="3480585"/>
                    <a:pt x="3894273" y="3482277"/>
                    <a:pt x="3892851" y="3465891"/>
                  </a:cubicBezTo>
                  <a:cubicBezTo>
                    <a:pt x="3891429" y="3449504"/>
                    <a:pt x="3891497" y="3445102"/>
                    <a:pt x="3894679" y="3439143"/>
                  </a:cubicBezTo>
                  <a:cubicBezTo>
                    <a:pt x="3897794" y="3433184"/>
                    <a:pt x="3899148" y="3426616"/>
                    <a:pt x="3901450" y="3420116"/>
                  </a:cubicBezTo>
                  <a:cubicBezTo>
                    <a:pt x="3903753" y="3413615"/>
                    <a:pt x="3912827" y="3409823"/>
                    <a:pt x="3916009" y="3403593"/>
                  </a:cubicBezTo>
                  <a:cubicBezTo>
                    <a:pt x="3919125" y="3397364"/>
                    <a:pt x="3916009" y="3387883"/>
                    <a:pt x="3917973" y="3376575"/>
                  </a:cubicBezTo>
                  <a:cubicBezTo>
                    <a:pt x="3919937" y="3365267"/>
                    <a:pt x="3917296" y="3357141"/>
                    <a:pt x="3925557" y="3354026"/>
                  </a:cubicBezTo>
                  <a:cubicBezTo>
                    <a:pt x="3933818" y="3350912"/>
                    <a:pt x="3932193" y="3348812"/>
                    <a:pt x="3938693" y="3364657"/>
                  </a:cubicBezTo>
                  <a:cubicBezTo>
                    <a:pt x="3945262" y="3380503"/>
                    <a:pt x="3955825" y="3368991"/>
                    <a:pt x="3965779" y="3369533"/>
                  </a:cubicBezTo>
                  <a:cubicBezTo>
                    <a:pt x="3975734" y="3370074"/>
                    <a:pt x="3975463" y="3392827"/>
                    <a:pt x="3979187" y="3396213"/>
                  </a:cubicBezTo>
                  <a:cubicBezTo>
                    <a:pt x="3982911" y="3399598"/>
                    <a:pt x="3990766" y="3392624"/>
                    <a:pt x="3995913" y="3395197"/>
                  </a:cubicBezTo>
                  <a:cubicBezTo>
                    <a:pt x="4001059" y="3397770"/>
                    <a:pt x="4001397" y="3403661"/>
                    <a:pt x="4006543" y="3400546"/>
                  </a:cubicBezTo>
                  <a:cubicBezTo>
                    <a:pt x="4011690" y="3397431"/>
                    <a:pt x="4007492" y="3410839"/>
                    <a:pt x="4009794" y="3419032"/>
                  </a:cubicBezTo>
                  <a:cubicBezTo>
                    <a:pt x="4011622" y="3425600"/>
                    <a:pt x="4023202" y="3426752"/>
                    <a:pt x="4028213" y="3431763"/>
                  </a:cubicBezTo>
                  <a:cubicBezTo>
                    <a:pt x="4031327" y="3427700"/>
                    <a:pt x="4036541" y="3422080"/>
                    <a:pt x="4039386" y="3422689"/>
                  </a:cubicBezTo>
                  <a:cubicBezTo>
                    <a:pt x="4043381" y="3423569"/>
                    <a:pt x="4042636" y="3438128"/>
                    <a:pt x="4042636" y="3448014"/>
                  </a:cubicBezTo>
                  <a:cubicBezTo>
                    <a:pt x="4042636" y="3457900"/>
                    <a:pt x="4044870" y="3453702"/>
                    <a:pt x="4050897" y="3454582"/>
                  </a:cubicBezTo>
                  <a:cubicBezTo>
                    <a:pt x="4056923" y="3455463"/>
                    <a:pt x="4059970" y="3458781"/>
                    <a:pt x="4062543" y="3463047"/>
                  </a:cubicBezTo>
                  <a:cubicBezTo>
                    <a:pt x="4065117" y="3467313"/>
                    <a:pt x="4076493" y="3464604"/>
                    <a:pt x="4078254" y="3470563"/>
                  </a:cubicBezTo>
                  <a:cubicBezTo>
                    <a:pt x="4079947" y="3476522"/>
                    <a:pt x="4077170" y="3476251"/>
                    <a:pt x="4074597" y="3482210"/>
                  </a:cubicBezTo>
                  <a:cubicBezTo>
                    <a:pt x="4072024" y="3488169"/>
                    <a:pt x="4080556" y="3495482"/>
                    <a:pt x="4084009" y="3498868"/>
                  </a:cubicBezTo>
                  <a:cubicBezTo>
                    <a:pt x="4087463" y="3502253"/>
                    <a:pt x="4088208" y="3509160"/>
                    <a:pt x="4083061" y="3513629"/>
                  </a:cubicBezTo>
                  <a:cubicBezTo>
                    <a:pt x="4077915" y="3518166"/>
                    <a:pt x="4075545" y="3526969"/>
                    <a:pt x="4080420" y="3527511"/>
                  </a:cubicBezTo>
                  <a:cubicBezTo>
                    <a:pt x="4085295" y="3528053"/>
                    <a:pt x="4099448" y="3522974"/>
                    <a:pt x="4108319" y="3517353"/>
                  </a:cubicBezTo>
                  <a:cubicBezTo>
                    <a:pt x="4117122" y="3511733"/>
                    <a:pt x="4117595" y="3500222"/>
                    <a:pt x="4125315" y="3492841"/>
                  </a:cubicBezTo>
                  <a:cubicBezTo>
                    <a:pt x="4133035" y="3485460"/>
                    <a:pt x="4129513" y="3474626"/>
                    <a:pt x="4132967" y="3469547"/>
                  </a:cubicBezTo>
                  <a:cubicBezTo>
                    <a:pt x="4136420" y="3464468"/>
                    <a:pt x="4142108" y="3458239"/>
                    <a:pt x="4154974" y="3459119"/>
                  </a:cubicBezTo>
                  <a:cubicBezTo>
                    <a:pt x="4167772" y="3460000"/>
                    <a:pt x="4185039" y="3451332"/>
                    <a:pt x="4198989" y="3443748"/>
                  </a:cubicBezTo>
                  <a:cubicBezTo>
                    <a:pt x="4212937" y="3436096"/>
                    <a:pt x="4216323" y="3424043"/>
                    <a:pt x="4223705" y="3416121"/>
                  </a:cubicBezTo>
                  <a:cubicBezTo>
                    <a:pt x="4231085" y="3408198"/>
                    <a:pt x="4217001" y="3396551"/>
                    <a:pt x="4221267" y="3382670"/>
                  </a:cubicBezTo>
                  <a:cubicBezTo>
                    <a:pt x="4225533" y="3368788"/>
                    <a:pt x="4238398" y="3358157"/>
                    <a:pt x="4232101" y="3343734"/>
                  </a:cubicBezTo>
                  <a:cubicBezTo>
                    <a:pt x="4225803" y="3329311"/>
                    <a:pt x="4226074" y="3330868"/>
                    <a:pt x="4224923" y="3315564"/>
                  </a:cubicBezTo>
                  <a:cubicBezTo>
                    <a:pt x="4223772" y="3300329"/>
                    <a:pt x="4212937" y="3280353"/>
                    <a:pt x="4209213" y="3270467"/>
                  </a:cubicBezTo>
                  <a:cubicBezTo>
                    <a:pt x="4205489" y="3260580"/>
                    <a:pt x="4174272" y="3242027"/>
                    <a:pt x="4164860" y="3235187"/>
                  </a:cubicBezTo>
                  <a:cubicBezTo>
                    <a:pt x="4155448" y="3228416"/>
                    <a:pt x="4144343" y="3210201"/>
                    <a:pt x="4133508" y="3199434"/>
                  </a:cubicBezTo>
                  <a:cubicBezTo>
                    <a:pt x="4122674" y="3188668"/>
                    <a:pt x="4123690" y="3192527"/>
                    <a:pt x="4121997" y="3178375"/>
                  </a:cubicBezTo>
                  <a:cubicBezTo>
                    <a:pt x="4120304" y="3164223"/>
                    <a:pt x="4101344" y="3178104"/>
                    <a:pt x="4092202" y="3172484"/>
                  </a:cubicBezTo>
                  <a:cubicBezTo>
                    <a:pt x="4083061" y="3166864"/>
                    <a:pt x="4088072" y="3156165"/>
                    <a:pt x="4086988" y="3142622"/>
                  </a:cubicBezTo>
                  <a:cubicBezTo>
                    <a:pt x="4085838" y="3129079"/>
                    <a:pt x="4085838" y="3117703"/>
                    <a:pt x="4096672" y="3110931"/>
                  </a:cubicBezTo>
                  <a:cubicBezTo>
                    <a:pt x="4107506" y="3104160"/>
                    <a:pt x="4105542" y="3100639"/>
                    <a:pt x="4105542" y="3091565"/>
                  </a:cubicBezTo>
                  <a:cubicBezTo>
                    <a:pt x="4105542" y="3082491"/>
                    <a:pt x="4108183" y="3078699"/>
                    <a:pt x="4112788" y="3077548"/>
                  </a:cubicBezTo>
                  <a:cubicBezTo>
                    <a:pt x="4117324" y="3076397"/>
                    <a:pt x="4129581" y="3084997"/>
                    <a:pt x="4136420" y="3079376"/>
                  </a:cubicBezTo>
                  <a:cubicBezTo>
                    <a:pt x="4143259" y="3073756"/>
                    <a:pt x="4133576" y="3063463"/>
                    <a:pt x="4143259" y="3063463"/>
                  </a:cubicBezTo>
                  <a:cubicBezTo>
                    <a:pt x="4152942" y="3063463"/>
                    <a:pt x="4146645" y="3061229"/>
                    <a:pt x="4148947" y="3053306"/>
                  </a:cubicBezTo>
                  <a:cubicBezTo>
                    <a:pt x="4151249" y="3045384"/>
                    <a:pt x="4165673" y="3051613"/>
                    <a:pt x="4170549" y="3048837"/>
                  </a:cubicBezTo>
                  <a:cubicBezTo>
                    <a:pt x="4175424" y="3045993"/>
                    <a:pt x="4174272" y="3045452"/>
                    <a:pt x="4181112" y="3051410"/>
                  </a:cubicBezTo>
                  <a:cubicBezTo>
                    <a:pt x="4187951" y="3057369"/>
                    <a:pt x="4193097" y="3054525"/>
                    <a:pt x="4201968" y="3051681"/>
                  </a:cubicBezTo>
                  <a:cubicBezTo>
                    <a:pt x="4210771" y="3048837"/>
                    <a:pt x="4211177" y="3058656"/>
                    <a:pt x="4207453" y="3063463"/>
                  </a:cubicBezTo>
                  <a:cubicBezTo>
                    <a:pt x="4203728" y="3068271"/>
                    <a:pt x="4213344" y="3077954"/>
                    <a:pt x="4217610" y="3087570"/>
                  </a:cubicBezTo>
                  <a:cubicBezTo>
                    <a:pt x="4219371" y="3091565"/>
                    <a:pt x="4221808" y="3094341"/>
                    <a:pt x="4224585" y="3096102"/>
                  </a:cubicBezTo>
                  <a:cubicBezTo>
                    <a:pt x="4223908" y="3096305"/>
                    <a:pt x="4223298" y="3096440"/>
                    <a:pt x="4222621" y="3096711"/>
                  </a:cubicBezTo>
                  <a:cubicBezTo>
                    <a:pt x="4204135" y="3103483"/>
                    <a:pt x="4201426" y="3099284"/>
                    <a:pt x="4188899" y="3107275"/>
                  </a:cubicBezTo>
                  <a:cubicBezTo>
                    <a:pt x="4183414" y="3110796"/>
                    <a:pt x="4176372" y="3120208"/>
                    <a:pt x="4187003" y="3135308"/>
                  </a:cubicBezTo>
                  <a:cubicBezTo>
                    <a:pt x="4197635" y="3150409"/>
                    <a:pt x="4175898" y="3179120"/>
                    <a:pt x="4201697" y="3181354"/>
                  </a:cubicBezTo>
                  <a:cubicBezTo>
                    <a:pt x="4227564" y="3183589"/>
                    <a:pt x="4233794" y="3163952"/>
                    <a:pt x="4241378" y="3157925"/>
                  </a:cubicBezTo>
                  <a:cubicBezTo>
                    <a:pt x="4248962" y="3151899"/>
                    <a:pt x="4255327" y="3144518"/>
                    <a:pt x="4259864" y="3135444"/>
                  </a:cubicBezTo>
                  <a:cubicBezTo>
                    <a:pt x="4264401" y="3126370"/>
                    <a:pt x="4262911" y="3108494"/>
                    <a:pt x="4255327" y="3106259"/>
                  </a:cubicBezTo>
                  <a:cubicBezTo>
                    <a:pt x="4250587" y="3104837"/>
                    <a:pt x="4246185" y="3098810"/>
                    <a:pt x="4239076" y="3096170"/>
                  </a:cubicBezTo>
                  <a:cubicBezTo>
                    <a:pt x="4240294" y="3093122"/>
                    <a:pt x="4233049" y="3087908"/>
                    <a:pt x="4229799" y="3084455"/>
                  </a:cubicBezTo>
                  <a:cubicBezTo>
                    <a:pt x="4225803" y="3080189"/>
                    <a:pt x="4225126" y="3072876"/>
                    <a:pt x="4225397" y="3068948"/>
                  </a:cubicBezTo>
                  <a:cubicBezTo>
                    <a:pt x="4225668" y="3065021"/>
                    <a:pt x="4236570" y="3053780"/>
                    <a:pt x="4239685" y="3055473"/>
                  </a:cubicBezTo>
                  <a:cubicBezTo>
                    <a:pt x="4242800" y="3057166"/>
                    <a:pt x="4256207" y="3065495"/>
                    <a:pt x="4271308" y="3062380"/>
                  </a:cubicBezTo>
                  <a:cubicBezTo>
                    <a:pt x="4286408" y="3059265"/>
                    <a:pt x="4273746" y="3037055"/>
                    <a:pt x="4278892" y="3035633"/>
                  </a:cubicBezTo>
                  <a:cubicBezTo>
                    <a:pt x="4284038" y="3034211"/>
                    <a:pt x="4289658" y="3038680"/>
                    <a:pt x="4295617" y="3036648"/>
                  </a:cubicBezTo>
                  <a:cubicBezTo>
                    <a:pt x="4301576" y="3034685"/>
                    <a:pt x="4303946" y="3032586"/>
                    <a:pt x="4313087" y="3031773"/>
                  </a:cubicBezTo>
                  <a:cubicBezTo>
                    <a:pt x="4322229" y="3030893"/>
                    <a:pt x="4318166" y="3026491"/>
                    <a:pt x="4320198" y="3010104"/>
                  </a:cubicBezTo>
                  <a:cubicBezTo>
                    <a:pt x="4322161" y="2993718"/>
                    <a:pt x="4325953" y="3002723"/>
                    <a:pt x="4335027" y="3012339"/>
                  </a:cubicBezTo>
                  <a:cubicBezTo>
                    <a:pt x="4344168" y="3021954"/>
                    <a:pt x="4341528" y="3015454"/>
                    <a:pt x="4345794" y="3011188"/>
                  </a:cubicBezTo>
                  <a:cubicBezTo>
                    <a:pt x="4350059" y="3006922"/>
                    <a:pt x="4353852" y="3006380"/>
                    <a:pt x="4357847" y="3006109"/>
                  </a:cubicBezTo>
                  <a:cubicBezTo>
                    <a:pt x="4361842" y="3005838"/>
                    <a:pt x="4367327" y="3008209"/>
                    <a:pt x="4370441" y="3005635"/>
                  </a:cubicBezTo>
                  <a:cubicBezTo>
                    <a:pt x="4373557" y="3003062"/>
                    <a:pt x="4381411" y="3013490"/>
                    <a:pt x="4390823" y="3012407"/>
                  </a:cubicBezTo>
                  <a:cubicBezTo>
                    <a:pt x="4400236" y="3011255"/>
                    <a:pt x="4394684" y="2999609"/>
                    <a:pt x="4410123" y="2994530"/>
                  </a:cubicBezTo>
                  <a:cubicBezTo>
                    <a:pt x="4425493" y="2989452"/>
                    <a:pt x="4425223" y="2988029"/>
                    <a:pt x="4427931" y="2976721"/>
                  </a:cubicBezTo>
                  <a:cubicBezTo>
                    <a:pt x="4430572" y="2965413"/>
                    <a:pt x="4431250" y="2964126"/>
                    <a:pt x="4435854" y="2962637"/>
                  </a:cubicBezTo>
                  <a:cubicBezTo>
                    <a:pt x="4440391" y="2961147"/>
                    <a:pt x="4454204" y="2973403"/>
                    <a:pt x="4457252" y="2969273"/>
                  </a:cubicBezTo>
                  <a:cubicBezTo>
                    <a:pt x="4460299" y="2965142"/>
                    <a:pt x="4457320" y="2965074"/>
                    <a:pt x="4461111" y="2962840"/>
                  </a:cubicBezTo>
                  <a:cubicBezTo>
                    <a:pt x="4464904" y="2960605"/>
                    <a:pt x="4463617" y="2952344"/>
                    <a:pt x="4468560" y="2949297"/>
                  </a:cubicBezTo>
                  <a:cubicBezTo>
                    <a:pt x="4473503" y="2946250"/>
                    <a:pt x="4476618" y="2940765"/>
                    <a:pt x="4474722" y="2940020"/>
                  </a:cubicBezTo>
                  <a:cubicBezTo>
                    <a:pt x="4472826" y="2939275"/>
                    <a:pt x="4464700" y="2942119"/>
                    <a:pt x="4460909" y="2940223"/>
                  </a:cubicBezTo>
                  <a:cubicBezTo>
                    <a:pt x="4457116" y="2938327"/>
                    <a:pt x="4460705" y="2929727"/>
                    <a:pt x="4466393" y="2927086"/>
                  </a:cubicBezTo>
                  <a:cubicBezTo>
                    <a:pt x="4472081" y="2924445"/>
                    <a:pt x="4479123" y="2924039"/>
                    <a:pt x="4487452" y="2923294"/>
                  </a:cubicBezTo>
                  <a:cubicBezTo>
                    <a:pt x="4488468" y="2923227"/>
                    <a:pt x="4489213" y="2923227"/>
                    <a:pt x="4489822" y="2923227"/>
                  </a:cubicBezTo>
                  <a:cubicBezTo>
                    <a:pt x="4489552" y="2922753"/>
                    <a:pt x="4489281" y="2922143"/>
                    <a:pt x="4489348" y="2921060"/>
                  </a:cubicBezTo>
                  <a:cubicBezTo>
                    <a:pt x="4489754" y="2915440"/>
                    <a:pt x="4491515" y="2914627"/>
                    <a:pt x="4494563" y="2912799"/>
                  </a:cubicBezTo>
                  <a:cubicBezTo>
                    <a:pt x="4497609" y="2910903"/>
                    <a:pt x="4501808" y="2908600"/>
                    <a:pt x="4502959" y="2903319"/>
                  </a:cubicBezTo>
                  <a:cubicBezTo>
                    <a:pt x="4504110" y="2898037"/>
                    <a:pt x="4498286" y="2893974"/>
                    <a:pt x="4500183" y="2893703"/>
                  </a:cubicBezTo>
                  <a:cubicBezTo>
                    <a:pt x="4502079" y="2893432"/>
                    <a:pt x="4510204" y="2906434"/>
                    <a:pt x="4512913" y="2905418"/>
                  </a:cubicBezTo>
                  <a:cubicBezTo>
                    <a:pt x="4515554" y="2904402"/>
                    <a:pt x="4506751" y="2885848"/>
                    <a:pt x="4506751" y="2880905"/>
                  </a:cubicBezTo>
                  <a:cubicBezTo>
                    <a:pt x="4506751" y="2876030"/>
                    <a:pt x="4511761" y="2871899"/>
                    <a:pt x="4510204" y="2870409"/>
                  </a:cubicBezTo>
                  <a:cubicBezTo>
                    <a:pt x="4508715" y="2868920"/>
                    <a:pt x="4501808" y="2868310"/>
                    <a:pt x="4504449" y="2866414"/>
                  </a:cubicBezTo>
                  <a:cubicBezTo>
                    <a:pt x="4507090" y="2864518"/>
                    <a:pt x="4517518" y="2870342"/>
                    <a:pt x="4519007" y="2868852"/>
                  </a:cubicBezTo>
                  <a:cubicBezTo>
                    <a:pt x="4520497" y="2867362"/>
                    <a:pt x="4516976" y="2859237"/>
                    <a:pt x="4515080" y="2858085"/>
                  </a:cubicBezTo>
                  <a:cubicBezTo>
                    <a:pt x="4513184" y="2856934"/>
                    <a:pt x="4507361" y="2853751"/>
                    <a:pt x="4503907" y="2851856"/>
                  </a:cubicBezTo>
                  <a:cubicBezTo>
                    <a:pt x="4500454" y="2849959"/>
                    <a:pt x="4504110" y="2845965"/>
                    <a:pt x="4509054" y="2843730"/>
                  </a:cubicBezTo>
                  <a:cubicBezTo>
                    <a:pt x="4513997" y="2841495"/>
                    <a:pt x="4512981" y="2843933"/>
                    <a:pt x="4517518" y="2842037"/>
                  </a:cubicBezTo>
                  <a:cubicBezTo>
                    <a:pt x="4522054" y="2840141"/>
                    <a:pt x="4523002" y="2827343"/>
                    <a:pt x="4526795" y="2818675"/>
                  </a:cubicBezTo>
                  <a:cubicBezTo>
                    <a:pt x="4530586" y="2810008"/>
                    <a:pt x="4543791" y="2794908"/>
                    <a:pt x="4547989" y="2785496"/>
                  </a:cubicBezTo>
                  <a:cubicBezTo>
                    <a:pt x="4552188" y="2776083"/>
                    <a:pt x="4555506" y="2780417"/>
                    <a:pt x="4559297" y="2775135"/>
                  </a:cubicBezTo>
                  <a:cubicBezTo>
                    <a:pt x="4563090" y="2769854"/>
                    <a:pt x="4567694" y="2768770"/>
                    <a:pt x="4567288" y="2761660"/>
                  </a:cubicBezTo>
                  <a:cubicBezTo>
                    <a:pt x="4566881" y="2754482"/>
                    <a:pt x="4557943" y="2759493"/>
                    <a:pt x="4556454" y="2756514"/>
                  </a:cubicBezTo>
                  <a:cubicBezTo>
                    <a:pt x="4554963" y="2753466"/>
                    <a:pt x="4552797" y="2750622"/>
                    <a:pt x="4549343" y="2746830"/>
                  </a:cubicBezTo>
                  <a:cubicBezTo>
                    <a:pt x="4545890" y="2743038"/>
                    <a:pt x="4554761" y="2743648"/>
                    <a:pt x="4563495" y="2743648"/>
                  </a:cubicBezTo>
                  <a:cubicBezTo>
                    <a:pt x="4572231" y="2743648"/>
                    <a:pt x="4573382" y="2741007"/>
                    <a:pt x="4574127" y="2735116"/>
                  </a:cubicBezTo>
                  <a:cubicBezTo>
                    <a:pt x="4574872" y="2729225"/>
                    <a:pt x="4569049" y="2723063"/>
                    <a:pt x="4566001" y="2727193"/>
                  </a:cubicBezTo>
                  <a:cubicBezTo>
                    <a:pt x="4562954" y="2731324"/>
                    <a:pt x="4550020" y="2742361"/>
                    <a:pt x="4542369" y="2740127"/>
                  </a:cubicBezTo>
                  <a:cubicBezTo>
                    <a:pt x="4534785" y="2737892"/>
                    <a:pt x="4545822" y="2727600"/>
                    <a:pt x="4551172" y="2725704"/>
                  </a:cubicBezTo>
                  <a:cubicBezTo>
                    <a:pt x="4556522" y="2723808"/>
                    <a:pt x="4569997" y="2723334"/>
                    <a:pt x="4571486" y="2715817"/>
                  </a:cubicBezTo>
                  <a:cubicBezTo>
                    <a:pt x="4572976" y="2708301"/>
                    <a:pt x="4547718" y="2716020"/>
                    <a:pt x="4544333" y="2712567"/>
                  </a:cubicBezTo>
                  <a:cubicBezTo>
                    <a:pt x="4540879" y="2709113"/>
                    <a:pt x="4542911" y="2701665"/>
                    <a:pt x="4532279" y="2703155"/>
                  </a:cubicBezTo>
                  <a:cubicBezTo>
                    <a:pt x="4521648" y="2704644"/>
                    <a:pt x="4525576" y="2706405"/>
                    <a:pt x="4518398" y="2704509"/>
                  </a:cubicBezTo>
                  <a:cubicBezTo>
                    <a:pt x="4511152" y="2702613"/>
                    <a:pt x="4512304" y="2703696"/>
                    <a:pt x="4518804" y="2700311"/>
                  </a:cubicBezTo>
                  <a:cubicBezTo>
                    <a:pt x="4525237" y="2696925"/>
                    <a:pt x="4529774" y="2694826"/>
                    <a:pt x="4532076" y="2691440"/>
                  </a:cubicBezTo>
                  <a:cubicBezTo>
                    <a:pt x="4534379" y="2688054"/>
                    <a:pt x="4535259" y="2681215"/>
                    <a:pt x="4538306" y="2678574"/>
                  </a:cubicBezTo>
                  <a:cubicBezTo>
                    <a:pt x="4541353" y="2675934"/>
                    <a:pt x="4543046" y="2669839"/>
                    <a:pt x="4546499" y="2666453"/>
                  </a:cubicBezTo>
                  <a:cubicBezTo>
                    <a:pt x="4549953" y="2663068"/>
                    <a:pt x="4549479" y="2657854"/>
                    <a:pt x="4543384" y="2652910"/>
                  </a:cubicBezTo>
                  <a:cubicBezTo>
                    <a:pt x="4537290" y="2648035"/>
                    <a:pt x="4529638" y="2644582"/>
                    <a:pt x="4520497" y="2641196"/>
                  </a:cubicBezTo>
                  <a:cubicBezTo>
                    <a:pt x="4511356" y="2637810"/>
                    <a:pt x="4508850" y="2633612"/>
                    <a:pt x="4511085" y="2630565"/>
                  </a:cubicBezTo>
                  <a:cubicBezTo>
                    <a:pt x="4513387" y="2627518"/>
                    <a:pt x="4514267" y="2630429"/>
                    <a:pt x="4517653" y="2632664"/>
                  </a:cubicBezTo>
                  <a:cubicBezTo>
                    <a:pt x="4521106" y="2634899"/>
                    <a:pt x="4524966" y="2627518"/>
                    <a:pt x="4527607" y="2627179"/>
                  </a:cubicBezTo>
                  <a:cubicBezTo>
                    <a:pt x="4530248" y="2626773"/>
                    <a:pt x="4537764" y="2631851"/>
                    <a:pt x="4548395" y="2632596"/>
                  </a:cubicBezTo>
                  <a:cubicBezTo>
                    <a:pt x="4559027" y="2633341"/>
                    <a:pt x="4553203" y="2631513"/>
                    <a:pt x="4550901" y="2623590"/>
                  </a:cubicBezTo>
                  <a:cubicBezTo>
                    <a:pt x="4548599" y="2615668"/>
                    <a:pt x="4543588" y="2609709"/>
                    <a:pt x="4537900" y="2604562"/>
                  </a:cubicBezTo>
                  <a:cubicBezTo>
                    <a:pt x="4532211" y="2599484"/>
                    <a:pt x="4525372" y="2598671"/>
                    <a:pt x="4519684" y="2593593"/>
                  </a:cubicBezTo>
                  <a:cubicBezTo>
                    <a:pt x="4513997" y="2588514"/>
                    <a:pt x="4515418" y="2579914"/>
                    <a:pt x="4512574" y="2575377"/>
                  </a:cubicBezTo>
                  <a:cubicBezTo>
                    <a:pt x="4509731" y="2570841"/>
                    <a:pt x="4490093" y="2574091"/>
                    <a:pt x="4484947" y="2567319"/>
                  </a:cubicBezTo>
                  <a:cubicBezTo>
                    <a:pt x="4479800" y="2560548"/>
                    <a:pt x="4486640" y="2529467"/>
                    <a:pt x="4462736" y="2522154"/>
                  </a:cubicBezTo>
                  <a:cubicBezTo>
                    <a:pt x="4438766" y="2514773"/>
                    <a:pt x="4439240" y="2500756"/>
                    <a:pt x="4436599" y="2495474"/>
                  </a:cubicBezTo>
                  <a:cubicBezTo>
                    <a:pt x="4433958" y="2490193"/>
                    <a:pt x="4423666" y="2477733"/>
                    <a:pt x="4426306" y="2469065"/>
                  </a:cubicBezTo>
                  <a:cubicBezTo>
                    <a:pt x="4428947" y="2460398"/>
                    <a:pt x="4448449" y="2472316"/>
                    <a:pt x="4454882" y="2470014"/>
                  </a:cubicBezTo>
                  <a:cubicBezTo>
                    <a:pt x="4461315" y="2467779"/>
                    <a:pt x="4447704" y="2456674"/>
                    <a:pt x="4444657" y="2450647"/>
                  </a:cubicBezTo>
                  <a:cubicBezTo>
                    <a:pt x="4441609" y="2444621"/>
                    <a:pt x="4456236" y="2447194"/>
                    <a:pt x="4464632" y="2446855"/>
                  </a:cubicBezTo>
                  <a:cubicBezTo>
                    <a:pt x="4472961" y="2446449"/>
                    <a:pt x="4476821" y="2431620"/>
                    <a:pt x="4489754" y="2425593"/>
                  </a:cubicBezTo>
                  <a:cubicBezTo>
                    <a:pt x="4502688" y="2419566"/>
                    <a:pt x="4512439" y="2426135"/>
                    <a:pt x="4520023" y="2427624"/>
                  </a:cubicBezTo>
                  <a:cubicBezTo>
                    <a:pt x="4527607" y="2429114"/>
                    <a:pt x="4534447" y="2401893"/>
                    <a:pt x="4535191" y="2390178"/>
                  </a:cubicBezTo>
                  <a:cubicBezTo>
                    <a:pt x="4535936" y="2378464"/>
                    <a:pt x="4518263" y="2379953"/>
                    <a:pt x="4502282" y="2380292"/>
                  </a:cubicBezTo>
                  <a:cubicBezTo>
                    <a:pt x="4486302" y="2380698"/>
                    <a:pt x="4479259" y="2375078"/>
                    <a:pt x="4468627" y="2369390"/>
                  </a:cubicBezTo>
                  <a:cubicBezTo>
                    <a:pt x="4457997" y="2363770"/>
                    <a:pt x="4443234" y="2362822"/>
                    <a:pt x="4429557" y="2386928"/>
                  </a:cubicBezTo>
                  <a:cubicBezTo>
                    <a:pt x="4415878" y="2411034"/>
                    <a:pt x="4408294" y="2400471"/>
                    <a:pt x="4403757" y="2392887"/>
                  </a:cubicBezTo>
                  <a:cubicBezTo>
                    <a:pt x="4399220" y="2385370"/>
                    <a:pt x="4393939" y="2382323"/>
                    <a:pt x="4383646" y="2382730"/>
                  </a:cubicBezTo>
                  <a:cubicBezTo>
                    <a:pt x="4373353" y="2383136"/>
                    <a:pt x="4372880" y="2369458"/>
                    <a:pt x="4355816" y="2358149"/>
                  </a:cubicBezTo>
                  <a:cubicBezTo>
                    <a:pt x="4338684" y="2346841"/>
                    <a:pt x="4339902" y="2323615"/>
                    <a:pt x="4351685" y="2324698"/>
                  </a:cubicBezTo>
                  <a:cubicBezTo>
                    <a:pt x="4363467" y="2325850"/>
                    <a:pt x="4383714" y="2317724"/>
                    <a:pt x="4384865" y="2311291"/>
                  </a:cubicBezTo>
                  <a:cubicBezTo>
                    <a:pt x="4386016" y="2304858"/>
                    <a:pt x="4391027" y="2286846"/>
                    <a:pt x="4394074" y="2281903"/>
                  </a:cubicBezTo>
                  <a:cubicBezTo>
                    <a:pt x="4397121" y="2277027"/>
                    <a:pt x="4425629" y="2266464"/>
                    <a:pt x="4427525" y="2256713"/>
                  </a:cubicBezTo>
                  <a:cubicBezTo>
                    <a:pt x="4429421" y="2246894"/>
                    <a:pt x="4424275" y="2216491"/>
                    <a:pt x="4453527" y="2219538"/>
                  </a:cubicBezTo>
                  <a:cubicBezTo>
                    <a:pt x="4482780" y="2222585"/>
                    <a:pt x="4457387" y="2256984"/>
                    <a:pt x="4453595" y="2264907"/>
                  </a:cubicBezTo>
                  <a:cubicBezTo>
                    <a:pt x="4449803" y="2272829"/>
                    <a:pt x="4461788" y="2285153"/>
                    <a:pt x="4465581" y="2288200"/>
                  </a:cubicBezTo>
                  <a:cubicBezTo>
                    <a:pt x="4469373" y="2291247"/>
                    <a:pt x="4471133" y="2298087"/>
                    <a:pt x="4472691" y="2308650"/>
                  </a:cubicBezTo>
                  <a:cubicBezTo>
                    <a:pt x="4474180" y="2319213"/>
                    <a:pt x="4456033" y="2309192"/>
                    <a:pt x="4450006" y="2313661"/>
                  </a:cubicBezTo>
                  <a:cubicBezTo>
                    <a:pt x="4443912" y="2318198"/>
                    <a:pt x="4456371" y="2334381"/>
                    <a:pt x="4463211" y="2334381"/>
                  </a:cubicBezTo>
                  <a:cubicBezTo>
                    <a:pt x="4470050" y="2334381"/>
                    <a:pt x="4482983" y="2328626"/>
                    <a:pt x="4492531" y="2310208"/>
                  </a:cubicBezTo>
                  <a:cubicBezTo>
                    <a:pt x="4502011" y="2291721"/>
                    <a:pt x="4518669" y="2278856"/>
                    <a:pt x="4531602" y="2276215"/>
                  </a:cubicBezTo>
                  <a:cubicBezTo>
                    <a:pt x="4544536" y="2273574"/>
                    <a:pt x="4547245" y="2273235"/>
                    <a:pt x="4561667" y="2278517"/>
                  </a:cubicBezTo>
                  <a:cubicBezTo>
                    <a:pt x="4576090" y="2283799"/>
                    <a:pt x="4581102" y="2283731"/>
                    <a:pt x="4587940" y="2289758"/>
                  </a:cubicBezTo>
                  <a:cubicBezTo>
                    <a:pt x="4594780" y="2295784"/>
                    <a:pt x="4588550" y="2312645"/>
                    <a:pt x="4588144" y="2325850"/>
                  </a:cubicBezTo>
                  <a:cubicBezTo>
                    <a:pt x="4587738" y="2339054"/>
                    <a:pt x="4599790" y="2344336"/>
                    <a:pt x="4603583" y="2357878"/>
                  </a:cubicBezTo>
                  <a:cubicBezTo>
                    <a:pt x="4607374" y="2371421"/>
                    <a:pt x="4603989" y="2365327"/>
                    <a:pt x="4609745" y="2361197"/>
                  </a:cubicBezTo>
                  <a:cubicBezTo>
                    <a:pt x="4615433" y="2357066"/>
                    <a:pt x="4616313" y="2360926"/>
                    <a:pt x="4629992" y="2361670"/>
                  </a:cubicBezTo>
                  <a:cubicBezTo>
                    <a:pt x="4643670" y="2362415"/>
                    <a:pt x="4639945" y="2368239"/>
                    <a:pt x="4652472" y="2382933"/>
                  </a:cubicBezTo>
                  <a:cubicBezTo>
                    <a:pt x="4664999" y="2397627"/>
                    <a:pt x="4659651" y="2397695"/>
                    <a:pt x="4645565" y="2398778"/>
                  </a:cubicBezTo>
                  <a:cubicBezTo>
                    <a:pt x="4631481" y="2399861"/>
                    <a:pt x="4642451" y="2406430"/>
                    <a:pt x="4648478" y="2412050"/>
                  </a:cubicBezTo>
                  <a:cubicBezTo>
                    <a:pt x="4654504" y="2417670"/>
                    <a:pt x="4661343" y="2416790"/>
                    <a:pt x="4668183" y="2425051"/>
                  </a:cubicBezTo>
                  <a:cubicBezTo>
                    <a:pt x="4675022" y="2433312"/>
                    <a:pt x="4676240" y="2446043"/>
                    <a:pt x="4670553" y="2453221"/>
                  </a:cubicBezTo>
                  <a:cubicBezTo>
                    <a:pt x="4664865" y="2460398"/>
                    <a:pt x="4651457" y="2474686"/>
                    <a:pt x="4660192" y="2499131"/>
                  </a:cubicBezTo>
                  <a:cubicBezTo>
                    <a:pt x="4668927" y="2523643"/>
                    <a:pt x="4681454" y="2503262"/>
                    <a:pt x="4689445" y="2500282"/>
                  </a:cubicBezTo>
                  <a:cubicBezTo>
                    <a:pt x="4697435" y="2497235"/>
                    <a:pt x="4688090" y="2487755"/>
                    <a:pt x="4699060" y="2480983"/>
                  </a:cubicBezTo>
                  <a:cubicBezTo>
                    <a:pt x="4710098" y="2474212"/>
                    <a:pt x="4714364" y="2499740"/>
                    <a:pt x="4739824" y="2496016"/>
                  </a:cubicBezTo>
                  <a:cubicBezTo>
                    <a:pt x="4765285" y="2492224"/>
                    <a:pt x="4756889" y="2457283"/>
                    <a:pt x="4758785" y="2441100"/>
                  </a:cubicBezTo>
                  <a:cubicBezTo>
                    <a:pt x="4760680" y="2424916"/>
                    <a:pt x="4746664" y="2425864"/>
                    <a:pt x="4743617" y="2407716"/>
                  </a:cubicBezTo>
                  <a:cubicBezTo>
                    <a:pt x="4740569" y="2389569"/>
                    <a:pt x="4744496" y="2378735"/>
                    <a:pt x="4733121" y="2371218"/>
                  </a:cubicBezTo>
                  <a:cubicBezTo>
                    <a:pt x="4721744" y="2363702"/>
                    <a:pt x="4721676" y="2347518"/>
                    <a:pt x="4714770" y="2335465"/>
                  </a:cubicBezTo>
                  <a:cubicBezTo>
                    <a:pt x="4707931" y="2323412"/>
                    <a:pt x="4692424" y="2313593"/>
                    <a:pt x="4685992" y="2309869"/>
                  </a:cubicBezTo>
                  <a:cubicBezTo>
                    <a:pt x="4679558" y="2306077"/>
                    <a:pt x="4677053" y="2305400"/>
                    <a:pt x="4674819" y="2301269"/>
                  </a:cubicBezTo>
                  <a:cubicBezTo>
                    <a:pt x="4672517" y="2297138"/>
                    <a:pt x="4657348" y="2296597"/>
                    <a:pt x="4652811" y="2293956"/>
                  </a:cubicBezTo>
                  <a:cubicBezTo>
                    <a:pt x="4648274" y="2291315"/>
                    <a:pt x="4652067" y="2281361"/>
                    <a:pt x="4650576" y="2274183"/>
                  </a:cubicBezTo>
                  <a:cubicBezTo>
                    <a:pt x="4649087" y="2267006"/>
                    <a:pt x="4651592" y="2257729"/>
                    <a:pt x="4654640" y="2253937"/>
                  </a:cubicBezTo>
                  <a:cubicBezTo>
                    <a:pt x="4657687" y="2250145"/>
                    <a:pt x="4671703" y="2235383"/>
                    <a:pt x="4687278" y="2229356"/>
                  </a:cubicBezTo>
                  <a:cubicBezTo>
                    <a:pt x="4702852" y="2223330"/>
                    <a:pt x="4701227" y="2204031"/>
                    <a:pt x="4699331" y="2197869"/>
                  </a:cubicBezTo>
                  <a:cubicBezTo>
                    <a:pt x="4697435" y="2191639"/>
                    <a:pt x="4706712" y="2182566"/>
                    <a:pt x="4703665" y="2173560"/>
                  </a:cubicBezTo>
                  <a:cubicBezTo>
                    <a:pt x="4700617" y="2164486"/>
                    <a:pt x="4692356" y="2157782"/>
                    <a:pt x="4695742" y="2150198"/>
                  </a:cubicBezTo>
                  <a:cubicBezTo>
                    <a:pt x="4699196" y="2142682"/>
                    <a:pt x="4712603" y="2134217"/>
                    <a:pt x="4720932" y="2129274"/>
                  </a:cubicBezTo>
                  <a:cubicBezTo>
                    <a:pt x="4729260" y="2124399"/>
                    <a:pt x="4735762" y="2114987"/>
                    <a:pt x="4735762" y="2110044"/>
                  </a:cubicBezTo>
                  <a:cubicBezTo>
                    <a:pt x="4735762" y="2105100"/>
                    <a:pt x="4739215" y="2098058"/>
                    <a:pt x="4743346" y="2090880"/>
                  </a:cubicBezTo>
                  <a:cubicBezTo>
                    <a:pt x="4747544" y="2083702"/>
                    <a:pt x="4751607" y="2077744"/>
                    <a:pt x="4759258" y="2078895"/>
                  </a:cubicBezTo>
                  <a:cubicBezTo>
                    <a:pt x="4766842" y="2080046"/>
                    <a:pt x="4764744" y="2112617"/>
                    <a:pt x="4785261" y="2116002"/>
                  </a:cubicBezTo>
                  <a:cubicBezTo>
                    <a:pt x="4805778" y="2119388"/>
                    <a:pt x="4810383" y="2087765"/>
                    <a:pt x="4825619" y="2073816"/>
                  </a:cubicBezTo>
                  <a:cubicBezTo>
                    <a:pt x="4840787" y="2059867"/>
                    <a:pt x="4838282" y="2049913"/>
                    <a:pt x="4843225" y="2036370"/>
                  </a:cubicBezTo>
                  <a:cubicBezTo>
                    <a:pt x="4848168" y="2022827"/>
                    <a:pt x="4852773" y="2009487"/>
                    <a:pt x="4857716" y="1995538"/>
                  </a:cubicBezTo>
                  <a:cubicBezTo>
                    <a:pt x="4862659" y="1981589"/>
                    <a:pt x="4881957" y="1971296"/>
                    <a:pt x="4885749" y="1961478"/>
                  </a:cubicBezTo>
                  <a:cubicBezTo>
                    <a:pt x="4889541" y="1951659"/>
                    <a:pt x="4895026" y="1937507"/>
                    <a:pt x="4899225" y="1929990"/>
                  </a:cubicBezTo>
                  <a:cubicBezTo>
                    <a:pt x="4903423" y="1922474"/>
                    <a:pt x="4887510" y="1911775"/>
                    <a:pt x="4891708" y="1905342"/>
                  </a:cubicBezTo>
                  <a:cubicBezTo>
                    <a:pt x="4895907" y="1898910"/>
                    <a:pt x="4902543" y="1897420"/>
                    <a:pt x="4903693" y="1889565"/>
                  </a:cubicBezTo>
                  <a:cubicBezTo>
                    <a:pt x="4904845" y="1881642"/>
                    <a:pt x="4908027" y="1869657"/>
                    <a:pt x="4909178" y="1860651"/>
                  </a:cubicBezTo>
                  <a:cubicBezTo>
                    <a:pt x="4910330" y="1851577"/>
                    <a:pt x="4907147" y="1818194"/>
                    <a:pt x="4913648" y="1807631"/>
                  </a:cubicBezTo>
                  <a:cubicBezTo>
                    <a:pt x="4920080" y="1797067"/>
                    <a:pt x="4920893" y="1768356"/>
                    <a:pt x="4918929" y="1761178"/>
                  </a:cubicBezTo>
                  <a:cubicBezTo>
                    <a:pt x="4917034" y="1754001"/>
                    <a:pt x="4905318" y="1734499"/>
                    <a:pt x="4905318" y="1727660"/>
                  </a:cubicBezTo>
                  <a:cubicBezTo>
                    <a:pt x="4905318" y="1720888"/>
                    <a:pt x="4905860" y="1696308"/>
                    <a:pt x="4894078" y="1684255"/>
                  </a:cubicBezTo>
                  <a:cubicBezTo>
                    <a:pt x="4882296" y="1672202"/>
                    <a:pt x="4880129" y="1673759"/>
                    <a:pt x="4883176" y="1639089"/>
                  </a:cubicBezTo>
                  <a:cubicBezTo>
                    <a:pt x="4886223" y="1604419"/>
                    <a:pt x="4896922" y="1601981"/>
                    <a:pt x="4912903" y="1624192"/>
                  </a:cubicBezTo>
                  <a:cubicBezTo>
                    <a:pt x="4928884" y="1646402"/>
                    <a:pt x="4932811" y="1653174"/>
                    <a:pt x="4952584" y="1677280"/>
                  </a:cubicBezTo>
                  <a:cubicBezTo>
                    <a:pt x="4972356" y="1701386"/>
                    <a:pt x="4956511" y="1712966"/>
                    <a:pt x="4956850" y="1742421"/>
                  </a:cubicBezTo>
                  <a:cubicBezTo>
                    <a:pt x="4957256" y="1771810"/>
                    <a:pt x="4965246" y="1765851"/>
                    <a:pt x="4981565" y="1787655"/>
                  </a:cubicBezTo>
                  <a:cubicBezTo>
                    <a:pt x="4997884" y="1809527"/>
                    <a:pt x="4985086" y="1807969"/>
                    <a:pt x="4974455" y="1823408"/>
                  </a:cubicBezTo>
                  <a:cubicBezTo>
                    <a:pt x="4963824" y="1838847"/>
                    <a:pt x="4968834" y="1852051"/>
                    <a:pt x="4981768" y="1855843"/>
                  </a:cubicBezTo>
                  <a:cubicBezTo>
                    <a:pt x="4994702" y="1859635"/>
                    <a:pt x="4991520" y="1883335"/>
                    <a:pt x="4997952" y="1892747"/>
                  </a:cubicBezTo>
                  <a:cubicBezTo>
                    <a:pt x="5004385" y="1902160"/>
                    <a:pt x="5012104" y="1909405"/>
                    <a:pt x="5018943" y="1913604"/>
                  </a:cubicBezTo>
                  <a:cubicBezTo>
                    <a:pt x="5025783" y="1917734"/>
                    <a:pt x="5030726" y="1906290"/>
                    <a:pt x="5029643" y="1898029"/>
                  </a:cubicBezTo>
                  <a:cubicBezTo>
                    <a:pt x="5028491" y="1889768"/>
                    <a:pt x="5031945" y="1889633"/>
                    <a:pt x="5038784" y="1887398"/>
                  </a:cubicBezTo>
                  <a:cubicBezTo>
                    <a:pt x="5045623" y="1885163"/>
                    <a:pt x="5062822" y="1880085"/>
                    <a:pt x="5064718" y="1885367"/>
                  </a:cubicBezTo>
                  <a:cubicBezTo>
                    <a:pt x="5066615" y="1890648"/>
                    <a:pt x="5067427" y="1907103"/>
                    <a:pt x="5067427" y="1902160"/>
                  </a:cubicBezTo>
                  <a:cubicBezTo>
                    <a:pt x="5067427" y="1897284"/>
                    <a:pt x="5073454" y="1881642"/>
                    <a:pt x="5071558" y="1875616"/>
                  </a:cubicBezTo>
                  <a:cubicBezTo>
                    <a:pt x="5069661" y="1869589"/>
                    <a:pt x="5060182" y="1865662"/>
                    <a:pt x="5053343" y="1863021"/>
                  </a:cubicBezTo>
                  <a:cubicBezTo>
                    <a:pt x="5046504" y="1860380"/>
                    <a:pt x="5037972" y="1860651"/>
                    <a:pt x="5037972" y="1855775"/>
                  </a:cubicBezTo>
                  <a:cubicBezTo>
                    <a:pt x="5037972" y="1850900"/>
                    <a:pt x="5040409" y="1841691"/>
                    <a:pt x="5028220" y="1831534"/>
                  </a:cubicBezTo>
                  <a:cubicBezTo>
                    <a:pt x="5016032" y="1821377"/>
                    <a:pt x="5014339" y="1824017"/>
                    <a:pt x="5009802" y="1811964"/>
                  </a:cubicBezTo>
                  <a:cubicBezTo>
                    <a:pt x="5005265" y="1799911"/>
                    <a:pt x="5007974" y="1787248"/>
                    <a:pt x="5008380" y="1757115"/>
                  </a:cubicBezTo>
                  <a:cubicBezTo>
                    <a:pt x="5008786" y="1726983"/>
                    <a:pt x="4999577" y="1733618"/>
                    <a:pt x="5007974" y="1728337"/>
                  </a:cubicBezTo>
                  <a:cubicBezTo>
                    <a:pt x="5012104" y="1725696"/>
                    <a:pt x="5018538" y="1726102"/>
                    <a:pt x="5024970" y="1728201"/>
                  </a:cubicBezTo>
                  <a:cubicBezTo>
                    <a:pt x="5023684" y="1726779"/>
                    <a:pt x="5022465" y="1725357"/>
                    <a:pt x="5021652" y="1723664"/>
                  </a:cubicBezTo>
                  <a:cubicBezTo>
                    <a:pt x="5017115" y="1714591"/>
                    <a:pt x="5028424" y="1707074"/>
                    <a:pt x="5013256" y="1659607"/>
                  </a:cubicBezTo>
                  <a:cubicBezTo>
                    <a:pt x="5006823" y="1639495"/>
                    <a:pt x="4995243" y="1617421"/>
                    <a:pt x="4983258" y="1601101"/>
                  </a:cubicBezTo>
                  <a:cubicBezTo>
                    <a:pt x="4966939" y="1578823"/>
                    <a:pt x="4944729" y="1563113"/>
                    <a:pt x="4935519" y="1556613"/>
                  </a:cubicBezTo>
                  <a:cubicBezTo>
                    <a:pt x="4919539" y="1545304"/>
                    <a:pt x="4922992" y="1544153"/>
                    <a:pt x="4922992" y="1535080"/>
                  </a:cubicBezTo>
                  <a:cubicBezTo>
                    <a:pt x="4922992" y="1526886"/>
                    <a:pt x="4927325" y="1520115"/>
                    <a:pt x="4924143" y="1515239"/>
                  </a:cubicBezTo>
                  <a:cubicBezTo>
                    <a:pt x="4928748" y="1516932"/>
                    <a:pt x="4933284" y="1518219"/>
                    <a:pt x="4932879" y="1517609"/>
                  </a:cubicBezTo>
                  <a:cubicBezTo>
                    <a:pt x="4932134" y="1516458"/>
                    <a:pt x="4926784" y="1501222"/>
                    <a:pt x="4918049" y="1491472"/>
                  </a:cubicBezTo>
                  <a:cubicBezTo>
                    <a:pt x="4909314" y="1481653"/>
                    <a:pt x="4897734" y="1485174"/>
                    <a:pt x="4893536" y="1481721"/>
                  </a:cubicBezTo>
                  <a:cubicBezTo>
                    <a:pt x="4889338" y="1478335"/>
                    <a:pt x="4890218" y="1472444"/>
                    <a:pt x="4890218" y="1467568"/>
                  </a:cubicBezTo>
                  <a:cubicBezTo>
                    <a:pt x="4890218" y="1462693"/>
                    <a:pt x="4890082" y="1454838"/>
                    <a:pt x="4886630" y="1451859"/>
                  </a:cubicBezTo>
                  <a:cubicBezTo>
                    <a:pt x="4883176" y="1448811"/>
                    <a:pt x="4872409" y="1456869"/>
                    <a:pt x="4869023" y="1453077"/>
                  </a:cubicBezTo>
                  <a:cubicBezTo>
                    <a:pt x="4865570" y="1449285"/>
                    <a:pt x="4868075" y="1439602"/>
                    <a:pt x="4862387" y="1440347"/>
                  </a:cubicBezTo>
                  <a:cubicBezTo>
                    <a:pt x="4856700" y="1441092"/>
                    <a:pt x="4861575" y="1456531"/>
                    <a:pt x="4858934" y="1455786"/>
                  </a:cubicBezTo>
                  <a:cubicBezTo>
                    <a:pt x="4856293" y="1455041"/>
                    <a:pt x="4852095" y="1443259"/>
                    <a:pt x="4848303" y="1444749"/>
                  </a:cubicBezTo>
                  <a:cubicBezTo>
                    <a:pt x="4844511" y="1446238"/>
                    <a:pt x="4851553" y="1457411"/>
                    <a:pt x="4858393" y="1462693"/>
                  </a:cubicBezTo>
                  <a:cubicBezTo>
                    <a:pt x="4865232" y="1467975"/>
                    <a:pt x="4865841" y="1471089"/>
                    <a:pt x="4869294" y="1474137"/>
                  </a:cubicBezTo>
                  <a:cubicBezTo>
                    <a:pt x="4872748" y="1477184"/>
                    <a:pt x="4887848" y="1480976"/>
                    <a:pt x="4887036" y="1487747"/>
                  </a:cubicBezTo>
                  <a:cubicBezTo>
                    <a:pt x="4886291" y="1494519"/>
                    <a:pt x="4890489" y="1495670"/>
                    <a:pt x="4888593" y="1500952"/>
                  </a:cubicBezTo>
                  <a:cubicBezTo>
                    <a:pt x="4886697" y="1506233"/>
                    <a:pt x="4872207" y="1496211"/>
                    <a:pt x="4862320" y="1495873"/>
                  </a:cubicBezTo>
                  <a:cubicBezTo>
                    <a:pt x="4852434" y="1495467"/>
                    <a:pt x="4858121" y="1509822"/>
                    <a:pt x="4848574" y="1509822"/>
                  </a:cubicBezTo>
                  <a:cubicBezTo>
                    <a:pt x="4839094" y="1509822"/>
                    <a:pt x="4800971" y="1494248"/>
                    <a:pt x="4793387" y="1485987"/>
                  </a:cubicBezTo>
                  <a:cubicBezTo>
                    <a:pt x="4785803" y="1477726"/>
                    <a:pt x="4783839" y="1468923"/>
                    <a:pt x="4772124" y="1471157"/>
                  </a:cubicBezTo>
                  <a:cubicBezTo>
                    <a:pt x="4760342" y="1473392"/>
                    <a:pt x="4766571" y="1470209"/>
                    <a:pt x="4762373" y="1465334"/>
                  </a:cubicBezTo>
                  <a:cubicBezTo>
                    <a:pt x="4758175" y="1460458"/>
                    <a:pt x="4736303" y="1470006"/>
                    <a:pt x="4737048" y="1474543"/>
                  </a:cubicBezTo>
                  <a:cubicBezTo>
                    <a:pt x="4737793" y="1479080"/>
                    <a:pt x="4743819" y="1482804"/>
                    <a:pt x="4741924" y="1490388"/>
                  </a:cubicBezTo>
                  <a:cubicBezTo>
                    <a:pt x="4740028" y="1497904"/>
                    <a:pt x="4733188" y="1513005"/>
                    <a:pt x="4727094" y="1511447"/>
                  </a:cubicBezTo>
                  <a:cubicBezTo>
                    <a:pt x="4721000" y="1509957"/>
                    <a:pt x="4721542" y="1497701"/>
                    <a:pt x="4722692" y="1490185"/>
                  </a:cubicBezTo>
                  <a:cubicBezTo>
                    <a:pt x="4723844" y="1482669"/>
                    <a:pt x="4717343" y="1494045"/>
                    <a:pt x="4709760" y="1498988"/>
                  </a:cubicBezTo>
                  <a:cubicBezTo>
                    <a:pt x="4702175" y="1503931"/>
                    <a:pt x="4694794" y="1499123"/>
                    <a:pt x="4691747" y="1488221"/>
                  </a:cubicBezTo>
                  <a:cubicBezTo>
                    <a:pt x="4688700" y="1477319"/>
                    <a:pt x="4690596" y="1471902"/>
                    <a:pt x="4687142" y="1461000"/>
                  </a:cubicBezTo>
                  <a:cubicBezTo>
                    <a:pt x="4683689" y="1450098"/>
                    <a:pt x="4672651" y="1442852"/>
                    <a:pt x="4660463" y="1448541"/>
                  </a:cubicBezTo>
                  <a:cubicBezTo>
                    <a:pt x="4648274" y="1454229"/>
                    <a:pt x="4647733" y="1470412"/>
                    <a:pt x="4634054" y="1468110"/>
                  </a:cubicBezTo>
                  <a:cubicBezTo>
                    <a:pt x="4620376" y="1465875"/>
                    <a:pt x="4623490" y="1451046"/>
                    <a:pt x="4632633" y="1434117"/>
                  </a:cubicBezTo>
                  <a:cubicBezTo>
                    <a:pt x="4641774" y="1417189"/>
                    <a:pt x="4642992" y="1414616"/>
                    <a:pt x="4654369" y="1388613"/>
                  </a:cubicBezTo>
                  <a:cubicBezTo>
                    <a:pt x="4665745" y="1362611"/>
                    <a:pt x="4669333" y="1354553"/>
                    <a:pt x="4668521" y="1337218"/>
                  </a:cubicBezTo>
                  <a:cubicBezTo>
                    <a:pt x="4667776" y="1319883"/>
                    <a:pt x="4667302" y="1304647"/>
                    <a:pt x="4675631" y="1293000"/>
                  </a:cubicBezTo>
                  <a:cubicBezTo>
                    <a:pt x="4683960" y="1281286"/>
                    <a:pt x="4698451" y="1277494"/>
                    <a:pt x="4704139" y="1267337"/>
                  </a:cubicBezTo>
                  <a:cubicBezTo>
                    <a:pt x="4709826" y="1257179"/>
                    <a:pt x="4704816" y="1231786"/>
                    <a:pt x="4706712" y="1216348"/>
                  </a:cubicBezTo>
                  <a:cubicBezTo>
                    <a:pt x="4708608" y="1200909"/>
                    <a:pt x="4707660" y="1191699"/>
                    <a:pt x="4709149" y="1175854"/>
                  </a:cubicBezTo>
                  <a:cubicBezTo>
                    <a:pt x="4710639" y="1160009"/>
                    <a:pt x="4739283" y="1142268"/>
                    <a:pt x="4760545" y="1135496"/>
                  </a:cubicBezTo>
                  <a:cubicBezTo>
                    <a:pt x="4781807" y="1128725"/>
                    <a:pt x="4795689" y="1110103"/>
                    <a:pt x="4805169" y="1118026"/>
                  </a:cubicBezTo>
                  <a:cubicBezTo>
                    <a:pt x="4814649" y="1125949"/>
                    <a:pt x="4822504" y="1130486"/>
                    <a:pt x="4826634" y="1124459"/>
                  </a:cubicBezTo>
                  <a:cubicBezTo>
                    <a:pt x="4830832" y="1118432"/>
                    <a:pt x="4814784" y="1110171"/>
                    <a:pt x="4833000" y="1109020"/>
                  </a:cubicBezTo>
                  <a:cubicBezTo>
                    <a:pt x="4851214" y="1107869"/>
                    <a:pt x="4901798" y="1099405"/>
                    <a:pt x="4896109" y="1081866"/>
                  </a:cubicBezTo>
                  <a:cubicBezTo>
                    <a:pt x="4890421" y="1064328"/>
                    <a:pt x="4913377" y="1059047"/>
                    <a:pt x="4931050" y="1059047"/>
                  </a:cubicBezTo>
                  <a:cubicBezTo>
                    <a:pt x="4948723" y="1059047"/>
                    <a:pt x="4968834" y="1072793"/>
                    <a:pt x="4980820" y="1081257"/>
                  </a:cubicBezTo>
                  <a:cubicBezTo>
                    <a:pt x="4992806" y="1089721"/>
                    <a:pt x="5013391" y="1089180"/>
                    <a:pt x="5025918" y="1092024"/>
                  </a:cubicBezTo>
                  <a:cubicBezTo>
                    <a:pt x="5038445" y="1094868"/>
                    <a:pt x="5050160" y="1078481"/>
                    <a:pt x="5050160" y="1071709"/>
                  </a:cubicBezTo>
                  <a:cubicBezTo>
                    <a:pt x="5050160" y="1064938"/>
                    <a:pt x="5067833" y="1072590"/>
                    <a:pt x="5074063" y="1072048"/>
                  </a:cubicBezTo>
                  <a:cubicBezTo>
                    <a:pt x="5080361" y="1071506"/>
                    <a:pt x="5090788" y="1051463"/>
                    <a:pt x="5082189" y="1043540"/>
                  </a:cubicBezTo>
                  <a:cubicBezTo>
                    <a:pt x="5073657" y="1035618"/>
                    <a:pt x="5051920" y="1043946"/>
                    <a:pt x="5045081" y="1037175"/>
                  </a:cubicBezTo>
                  <a:cubicBezTo>
                    <a:pt x="5038242" y="1030404"/>
                    <a:pt x="5053004" y="1014423"/>
                    <a:pt x="5053545" y="999729"/>
                  </a:cubicBezTo>
                  <a:cubicBezTo>
                    <a:pt x="5054088" y="985035"/>
                    <a:pt x="5055848" y="985373"/>
                    <a:pt x="5056999" y="926529"/>
                  </a:cubicBezTo>
                  <a:cubicBezTo>
                    <a:pt x="5058150" y="867753"/>
                    <a:pt x="5074605" y="884614"/>
                    <a:pt x="5083747" y="880619"/>
                  </a:cubicBezTo>
                  <a:cubicBezTo>
                    <a:pt x="5092888" y="876692"/>
                    <a:pt x="5101826" y="858341"/>
                    <a:pt x="5112051" y="861117"/>
                  </a:cubicBezTo>
                  <a:cubicBezTo>
                    <a:pt x="5122344" y="863961"/>
                    <a:pt x="5133178" y="872155"/>
                    <a:pt x="5137173" y="865383"/>
                  </a:cubicBezTo>
                  <a:cubicBezTo>
                    <a:pt x="5141168" y="858612"/>
                    <a:pt x="5134397" y="854820"/>
                    <a:pt x="5144080" y="863352"/>
                  </a:cubicBezTo>
                  <a:cubicBezTo>
                    <a:pt x="5153763" y="871816"/>
                    <a:pt x="5157555" y="886443"/>
                    <a:pt x="5155321" y="895448"/>
                  </a:cubicBezTo>
                  <a:cubicBezTo>
                    <a:pt x="5153018" y="904522"/>
                    <a:pt x="5153763" y="910278"/>
                    <a:pt x="5166832" y="912513"/>
                  </a:cubicBezTo>
                  <a:cubicBezTo>
                    <a:pt x="5179969" y="914747"/>
                    <a:pt x="5171504" y="925785"/>
                    <a:pt x="5179495" y="933165"/>
                  </a:cubicBezTo>
                  <a:cubicBezTo>
                    <a:pt x="5187485" y="940546"/>
                    <a:pt x="5197778" y="916237"/>
                    <a:pt x="5201773" y="903777"/>
                  </a:cubicBezTo>
                  <a:cubicBezTo>
                    <a:pt x="5205768" y="891318"/>
                    <a:pt x="5217144" y="860305"/>
                    <a:pt x="5221681" y="850757"/>
                  </a:cubicBezTo>
                  <a:cubicBezTo>
                    <a:pt x="5226217" y="841141"/>
                    <a:pt x="5217144" y="837282"/>
                    <a:pt x="5200622" y="801122"/>
                  </a:cubicBezTo>
                  <a:cubicBezTo>
                    <a:pt x="5184099" y="764963"/>
                    <a:pt x="5206106" y="748982"/>
                    <a:pt x="5226083" y="745055"/>
                  </a:cubicBezTo>
                  <a:cubicBezTo>
                    <a:pt x="5246058" y="741127"/>
                    <a:pt x="5255674" y="775661"/>
                    <a:pt x="5247683" y="777354"/>
                  </a:cubicBezTo>
                  <a:cubicBezTo>
                    <a:pt x="5239693" y="779047"/>
                    <a:pt x="5233599" y="780605"/>
                    <a:pt x="5235833" y="798752"/>
                  </a:cubicBezTo>
                  <a:cubicBezTo>
                    <a:pt x="5238135" y="816832"/>
                    <a:pt x="5253710" y="823603"/>
                    <a:pt x="5253710" y="829291"/>
                  </a:cubicBezTo>
                  <a:cubicBezTo>
                    <a:pt x="5253710" y="834979"/>
                    <a:pt x="5250256" y="844392"/>
                    <a:pt x="5257705" y="850621"/>
                  </a:cubicBezTo>
                  <a:cubicBezTo>
                    <a:pt x="5265085" y="856851"/>
                    <a:pt x="5258450" y="863826"/>
                    <a:pt x="5257299" y="875676"/>
                  </a:cubicBezTo>
                  <a:cubicBezTo>
                    <a:pt x="5256148" y="887526"/>
                    <a:pt x="5267591" y="892130"/>
                    <a:pt x="5263596" y="898902"/>
                  </a:cubicBezTo>
                  <a:cubicBezTo>
                    <a:pt x="5259601" y="905673"/>
                    <a:pt x="5246938" y="917523"/>
                    <a:pt x="5241860" y="936213"/>
                  </a:cubicBezTo>
                  <a:cubicBezTo>
                    <a:pt x="5236781" y="954902"/>
                    <a:pt x="5252762" y="973117"/>
                    <a:pt x="5247615" y="982733"/>
                  </a:cubicBezTo>
                  <a:cubicBezTo>
                    <a:pt x="5242469" y="992348"/>
                    <a:pt x="5244974" y="1010360"/>
                    <a:pt x="5246126" y="1035821"/>
                  </a:cubicBezTo>
                  <a:cubicBezTo>
                    <a:pt x="5247277" y="1061281"/>
                    <a:pt x="5241385" y="1075840"/>
                    <a:pt x="5237933" y="1098998"/>
                  </a:cubicBezTo>
                  <a:cubicBezTo>
                    <a:pt x="5234479" y="1122157"/>
                    <a:pt x="5228588" y="1109223"/>
                    <a:pt x="5223510" y="1127912"/>
                  </a:cubicBezTo>
                  <a:cubicBezTo>
                    <a:pt x="5218363" y="1146601"/>
                    <a:pt x="5206378" y="1136309"/>
                    <a:pt x="5192699" y="1137460"/>
                  </a:cubicBezTo>
                  <a:cubicBezTo>
                    <a:pt x="5179021" y="1138611"/>
                    <a:pt x="5194053" y="1158248"/>
                    <a:pt x="5202653" y="1163937"/>
                  </a:cubicBezTo>
                  <a:cubicBezTo>
                    <a:pt x="5211185" y="1169557"/>
                    <a:pt x="5216331" y="1187027"/>
                    <a:pt x="5214639" y="1201180"/>
                  </a:cubicBezTo>
                  <a:cubicBezTo>
                    <a:pt x="5212946" y="1215332"/>
                    <a:pt x="5197439" y="1231177"/>
                    <a:pt x="5205971" y="1256096"/>
                  </a:cubicBezTo>
                  <a:cubicBezTo>
                    <a:pt x="5214503" y="1280947"/>
                    <a:pt x="5208408" y="1284062"/>
                    <a:pt x="5211253" y="1302142"/>
                  </a:cubicBezTo>
                  <a:cubicBezTo>
                    <a:pt x="5212675" y="1311012"/>
                    <a:pt x="5231432" y="1329498"/>
                    <a:pt x="5245246" y="1350761"/>
                  </a:cubicBezTo>
                  <a:cubicBezTo>
                    <a:pt x="5259601" y="1372836"/>
                    <a:pt x="5272264" y="1396942"/>
                    <a:pt x="5273753" y="1403849"/>
                  </a:cubicBezTo>
                  <a:cubicBezTo>
                    <a:pt x="5276597" y="1417392"/>
                    <a:pt x="5289192" y="1432221"/>
                    <a:pt x="5290276" y="1447525"/>
                  </a:cubicBezTo>
                  <a:cubicBezTo>
                    <a:pt x="5291427" y="1462760"/>
                    <a:pt x="5320476" y="1476913"/>
                    <a:pt x="5330769" y="1484835"/>
                  </a:cubicBezTo>
                  <a:cubicBezTo>
                    <a:pt x="5341062" y="1492758"/>
                    <a:pt x="5348714" y="1511244"/>
                    <a:pt x="5350948" y="1524245"/>
                  </a:cubicBezTo>
                  <a:cubicBezTo>
                    <a:pt x="5353250" y="1537246"/>
                    <a:pt x="5358058" y="1555936"/>
                    <a:pt x="5370585" y="1557629"/>
                  </a:cubicBezTo>
                  <a:cubicBezTo>
                    <a:pt x="5383112" y="1559321"/>
                    <a:pt x="5382706" y="1590402"/>
                    <a:pt x="5385550" y="1588709"/>
                  </a:cubicBezTo>
                  <a:cubicBezTo>
                    <a:pt x="5388394" y="1587017"/>
                    <a:pt x="5381352" y="1570968"/>
                    <a:pt x="5383654" y="1561962"/>
                  </a:cubicBezTo>
                  <a:cubicBezTo>
                    <a:pt x="5385957" y="1552888"/>
                    <a:pt x="5404239" y="1550857"/>
                    <a:pt x="5410537" y="1541242"/>
                  </a:cubicBezTo>
                  <a:cubicBezTo>
                    <a:pt x="5416834" y="1531626"/>
                    <a:pt x="5420559" y="1486867"/>
                    <a:pt x="5408573" y="1474949"/>
                  </a:cubicBezTo>
                  <a:cubicBezTo>
                    <a:pt x="5396587" y="1463099"/>
                    <a:pt x="5401463" y="1455583"/>
                    <a:pt x="5404916" y="1445967"/>
                  </a:cubicBezTo>
                  <a:cubicBezTo>
                    <a:pt x="5408370" y="1436352"/>
                    <a:pt x="5432544" y="1433643"/>
                    <a:pt x="5426788" y="1427413"/>
                  </a:cubicBezTo>
                  <a:cubicBezTo>
                    <a:pt x="5421100" y="1421184"/>
                    <a:pt x="5409453" y="1411230"/>
                    <a:pt x="5399770" y="1393150"/>
                  </a:cubicBezTo>
                  <a:cubicBezTo>
                    <a:pt x="5390087" y="1375070"/>
                    <a:pt x="5409927" y="1343718"/>
                    <a:pt x="5430986" y="1337489"/>
                  </a:cubicBezTo>
                  <a:cubicBezTo>
                    <a:pt x="5452046" y="1331259"/>
                    <a:pt x="5449879" y="1319477"/>
                    <a:pt x="5441889" y="1305324"/>
                  </a:cubicBezTo>
                  <a:cubicBezTo>
                    <a:pt x="5433898" y="1291172"/>
                    <a:pt x="5416293" y="1268352"/>
                    <a:pt x="5411688" y="1253658"/>
                  </a:cubicBezTo>
                  <a:cubicBezTo>
                    <a:pt x="5407151" y="1238964"/>
                    <a:pt x="5411417" y="1217160"/>
                    <a:pt x="5423402" y="1220546"/>
                  </a:cubicBezTo>
                  <a:cubicBezTo>
                    <a:pt x="5435388" y="1223932"/>
                    <a:pt x="5439518" y="1217228"/>
                    <a:pt x="5440060" y="1201383"/>
                  </a:cubicBezTo>
                  <a:cubicBezTo>
                    <a:pt x="5440602" y="1185537"/>
                    <a:pt x="5418798" y="1187704"/>
                    <a:pt x="5416496" y="1173620"/>
                  </a:cubicBezTo>
                  <a:cubicBezTo>
                    <a:pt x="5414193" y="1159467"/>
                    <a:pt x="5405932" y="1163124"/>
                    <a:pt x="5398551" y="1167119"/>
                  </a:cubicBezTo>
                  <a:cubicBezTo>
                    <a:pt x="5391170" y="1171047"/>
                    <a:pt x="5394218" y="1163937"/>
                    <a:pt x="5390223" y="1150935"/>
                  </a:cubicBezTo>
                  <a:cubicBezTo>
                    <a:pt x="5386227" y="1137934"/>
                    <a:pt x="5395233" y="1132314"/>
                    <a:pt x="5394691" y="1119854"/>
                  </a:cubicBezTo>
                  <a:cubicBezTo>
                    <a:pt x="5394150" y="1107395"/>
                    <a:pt x="5370991" y="1090534"/>
                    <a:pt x="5359616" y="1087690"/>
                  </a:cubicBezTo>
                  <a:cubicBezTo>
                    <a:pt x="5348239" y="1084846"/>
                    <a:pt x="5366251" y="1118906"/>
                    <a:pt x="5358261" y="1117213"/>
                  </a:cubicBezTo>
                  <a:cubicBezTo>
                    <a:pt x="5350271" y="1115521"/>
                    <a:pt x="5348916" y="1101639"/>
                    <a:pt x="5339233" y="1081325"/>
                  </a:cubicBezTo>
                  <a:cubicBezTo>
                    <a:pt x="5329550" y="1060943"/>
                    <a:pt x="5332868" y="1002505"/>
                    <a:pt x="5326029" y="987811"/>
                  </a:cubicBezTo>
                  <a:cubicBezTo>
                    <a:pt x="5319190" y="973117"/>
                    <a:pt x="5316278" y="970679"/>
                    <a:pt x="5319190" y="955985"/>
                  </a:cubicBezTo>
                  <a:cubicBezTo>
                    <a:pt x="5322034" y="941291"/>
                    <a:pt x="5328399" y="948537"/>
                    <a:pt x="5339233" y="951381"/>
                  </a:cubicBezTo>
                  <a:cubicBezTo>
                    <a:pt x="5350068" y="954225"/>
                    <a:pt x="5353724" y="946844"/>
                    <a:pt x="5354875" y="932691"/>
                  </a:cubicBezTo>
                  <a:cubicBezTo>
                    <a:pt x="5356026" y="918539"/>
                    <a:pt x="5359954" y="912174"/>
                    <a:pt x="5369637" y="914409"/>
                  </a:cubicBezTo>
                  <a:cubicBezTo>
                    <a:pt x="5379320" y="916643"/>
                    <a:pt x="5374174" y="951787"/>
                    <a:pt x="5385008" y="955173"/>
                  </a:cubicBezTo>
                  <a:cubicBezTo>
                    <a:pt x="5395843" y="958558"/>
                    <a:pt x="5403427" y="927410"/>
                    <a:pt x="5401192" y="903100"/>
                  </a:cubicBezTo>
                  <a:cubicBezTo>
                    <a:pt x="5398889" y="878791"/>
                    <a:pt x="5416428" y="881364"/>
                    <a:pt x="5434711" y="874592"/>
                  </a:cubicBezTo>
                  <a:cubicBezTo>
                    <a:pt x="5452926" y="867821"/>
                    <a:pt x="5450962" y="883666"/>
                    <a:pt x="5457802" y="892672"/>
                  </a:cubicBezTo>
                  <a:cubicBezTo>
                    <a:pt x="5464641" y="901746"/>
                    <a:pt x="5495722" y="899037"/>
                    <a:pt x="5508249" y="899579"/>
                  </a:cubicBezTo>
                  <a:cubicBezTo>
                    <a:pt x="5520776" y="900121"/>
                    <a:pt x="5500665" y="888203"/>
                    <a:pt x="5497618" y="859560"/>
                  </a:cubicBezTo>
                  <a:cubicBezTo>
                    <a:pt x="5494570" y="830917"/>
                    <a:pt x="5511702" y="803086"/>
                    <a:pt x="5514749" y="780469"/>
                  </a:cubicBezTo>
                  <a:cubicBezTo>
                    <a:pt x="5517797" y="757853"/>
                    <a:pt x="5532084" y="736387"/>
                    <a:pt x="5544273" y="703207"/>
                  </a:cubicBezTo>
                  <a:cubicBezTo>
                    <a:pt x="5556461" y="670027"/>
                    <a:pt x="5585985" y="669147"/>
                    <a:pt x="5610497" y="669147"/>
                  </a:cubicBezTo>
                  <a:cubicBezTo>
                    <a:pt x="5635010" y="669147"/>
                    <a:pt x="5639683" y="661563"/>
                    <a:pt x="5640224" y="649171"/>
                  </a:cubicBezTo>
                  <a:cubicBezTo>
                    <a:pt x="5640766" y="636711"/>
                    <a:pt x="5653970" y="616600"/>
                    <a:pt x="5645438" y="608678"/>
                  </a:cubicBezTo>
                  <a:cubicBezTo>
                    <a:pt x="5636906" y="600755"/>
                    <a:pt x="5626411" y="603464"/>
                    <a:pt x="5619572" y="590462"/>
                  </a:cubicBezTo>
                  <a:cubicBezTo>
                    <a:pt x="5612732" y="577461"/>
                    <a:pt x="5610836" y="573872"/>
                    <a:pt x="5595465" y="568252"/>
                  </a:cubicBezTo>
                  <a:cubicBezTo>
                    <a:pt x="5580094" y="562632"/>
                    <a:pt x="5559915" y="561210"/>
                    <a:pt x="5559373" y="547667"/>
                  </a:cubicBezTo>
                  <a:cubicBezTo>
                    <a:pt x="5558831" y="534124"/>
                    <a:pt x="5559711" y="532025"/>
                    <a:pt x="5551179" y="532025"/>
                  </a:cubicBezTo>
                  <a:cubicBezTo>
                    <a:pt x="5542648" y="532025"/>
                    <a:pt x="5537975" y="529993"/>
                    <a:pt x="5539059" y="519768"/>
                  </a:cubicBezTo>
                  <a:cubicBezTo>
                    <a:pt x="5540210" y="509611"/>
                    <a:pt x="5532152" y="501418"/>
                    <a:pt x="5532152" y="508257"/>
                  </a:cubicBezTo>
                  <a:cubicBezTo>
                    <a:pt x="5532152" y="515096"/>
                    <a:pt x="5522604" y="511778"/>
                    <a:pt x="5501545" y="501012"/>
                  </a:cubicBezTo>
                  <a:cubicBezTo>
                    <a:pt x="5480486" y="490245"/>
                    <a:pt x="5483195" y="485166"/>
                    <a:pt x="5509400" y="484015"/>
                  </a:cubicBezTo>
                  <a:cubicBezTo>
                    <a:pt x="5535605" y="482864"/>
                    <a:pt x="5524906" y="458216"/>
                    <a:pt x="5522063" y="443522"/>
                  </a:cubicBezTo>
                  <a:cubicBezTo>
                    <a:pt x="5519218" y="428828"/>
                    <a:pt x="5526802" y="398695"/>
                    <a:pt x="5523349" y="388538"/>
                  </a:cubicBezTo>
                  <a:cubicBezTo>
                    <a:pt x="5519895" y="378381"/>
                    <a:pt x="5512650" y="363145"/>
                    <a:pt x="5526329" y="351295"/>
                  </a:cubicBezTo>
                  <a:cubicBezTo>
                    <a:pt x="5540007" y="339445"/>
                    <a:pt x="5543663" y="330168"/>
                    <a:pt x="5543663" y="318860"/>
                  </a:cubicBezTo>
                  <a:cubicBezTo>
                    <a:pt x="5543663" y="307551"/>
                    <a:pt x="5583073" y="288930"/>
                    <a:pt x="5597361" y="309244"/>
                  </a:cubicBezTo>
                  <a:cubicBezTo>
                    <a:pt x="5611581" y="329626"/>
                    <a:pt x="5606163" y="346352"/>
                    <a:pt x="5629525" y="340122"/>
                  </a:cubicBezTo>
                  <a:cubicBezTo>
                    <a:pt x="5652887" y="333892"/>
                    <a:pt x="5640834" y="332673"/>
                    <a:pt x="5667581" y="333757"/>
                  </a:cubicBezTo>
                  <a:cubicBezTo>
                    <a:pt x="5694396" y="334908"/>
                    <a:pt x="5683697" y="308635"/>
                    <a:pt x="5676858" y="293941"/>
                  </a:cubicBezTo>
                  <a:cubicBezTo>
                    <a:pt x="5670019" y="279247"/>
                    <a:pt x="5652616" y="277283"/>
                    <a:pt x="5657153" y="265975"/>
                  </a:cubicBezTo>
                  <a:cubicBezTo>
                    <a:pt x="5661690" y="254666"/>
                    <a:pt x="5668461" y="242681"/>
                    <a:pt x="5658981" y="237602"/>
                  </a:cubicBezTo>
                  <a:cubicBezTo>
                    <a:pt x="5649569" y="232524"/>
                    <a:pt x="5632099" y="206995"/>
                    <a:pt x="5640089" y="196770"/>
                  </a:cubicBezTo>
                  <a:cubicBezTo>
                    <a:pt x="5648079" y="186613"/>
                    <a:pt x="5670425" y="172732"/>
                    <a:pt x="5662976" y="158038"/>
                  </a:cubicBezTo>
                  <a:cubicBezTo>
                    <a:pt x="5655595" y="143344"/>
                    <a:pt x="5631556" y="151808"/>
                    <a:pt x="5630947" y="137656"/>
                  </a:cubicBezTo>
                  <a:cubicBezTo>
                    <a:pt x="5630406" y="123503"/>
                    <a:pt x="5635688" y="116935"/>
                    <a:pt x="5623092" y="113549"/>
                  </a:cubicBezTo>
                  <a:cubicBezTo>
                    <a:pt x="5610565" y="110164"/>
                    <a:pt x="5575895" y="111044"/>
                    <a:pt x="5570208" y="107049"/>
                  </a:cubicBezTo>
                  <a:cubicBezTo>
                    <a:pt x="5564520" y="103054"/>
                    <a:pt x="5537366" y="95402"/>
                    <a:pt x="5535673" y="98178"/>
                  </a:cubicBezTo>
                  <a:cubicBezTo>
                    <a:pt x="5533980" y="101022"/>
                    <a:pt x="5525652" y="97095"/>
                    <a:pt x="5503441" y="123706"/>
                  </a:cubicBezTo>
                  <a:cubicBezTo>
                    <a:pt x="5481231" y="150251"/>
                    <a:pt x="5479402" y="135286"/>
                    <a:pt x="5462880" y="122284"/>
                  </a:cubicBezTo>
                  <a:cubicBezTo>
                    <a:pt x="5446357" y="109283"/>
                    <a:pt x="5419746" y="118222"/>
                    <a:pt x="5406677" y="115987"/>
                  </a:cubicBezTo>
                  <a:cubicBezTo>
                    <a:pt x="5393541" y="113752"/>
                    <a:pt x="5371601" y="108268"/>
                    <a:pt x="5337946" y="103731"/>
                  </a:cubicBezTo>
                  <a:cubicBezTo>
                    <a:pt x="5304292" y="99194"/>
                    <a:pt x="5294542" y="107252"/>
                    <a:pt x="5280254" y="107252"/>
                  </a:cubicBezTo>
                  <a:cubicBezTo>
                    <a:pt x="5266034" y="107252"/>
                    <a:pt x="5253845" y="87005"/>
                    <a:pt x="5220733" y="77931"/>
                  </a:cubicBezTo>
                  <a:cubicBezTo>
                    <a:pt x="5187688" y="68858"/>
                    <a:pt x="5170895" y="78744"/>
                    <a:pt x="5139001" y="73056"/>
                  </a:cubicBezTo>
                  <a:cubicBezTo>
                    <a:pt x="5123495" y="70280"/>
                    <a:pt x="5098238" y="65269"/>
                    <a:pt x="5075282" y="71837"/>
                  </a:cubicBezTo>
                  <a:cubicBezTo>
                    <a:pt x="5051108" y="78744"/>
                    <a:pt x="5030049" y="97095"/>
                    <a:pt x="5017183" y="98855"/>
                  </a:cubicBezTo>
                  <a:cubicBezTo>
                    <a:pt x="4992129" y="102241"/>
                    <a:pt x="4963350" y="94725"/>
                    <a:pt x="4973575" y="101496"/>
                  </a:cubicBezTo>
                  <a:cubicBezTo>
                    <a:pt x="4983868" y="108268"/>
                    <a:pt x="4983800" y="127160"/>
                    <a:pt x="4994025" y="144698"/>
                  </a:cubicBezTo>
                  <a:cubicBezTo>
                    <a:pt x="5004318" y="162236"/>
                    <a:pt x="5023481" y="146932"/>
                    <a:pt x="5049686" y="185327"/>
                  </a:cubicBezTo>
                  <a:cubicBezTo>
                    <a:pt x="5075892" y="223721"/>
                    <a:pt x="5015625" y="229747"/>
                    <a:pt x="5004791" y="219590"/>
                  </a:cubicBezTo>
                  <a:cubicBezTo>
                    <a:pt x="4993957" y="209433"/>
                    <a:pt x="5000390" y="198869"/>
                    <a:pt x="4989014" y="198260"/>
                  </a:cubicBezTo>
                  <a:cubicBezTo>
                    <a:pt x="4977638" y="197718"/>
                    <a:pt x="4949062" y="199140"/>
                    <a:pt x="4943375" y="183295"/>
                  </a:cubicBezTo>
                  <a:cubicBezTo>
                    <a:pt x="4937686" y="167450"/>
                    <a:pt x="4959084" y="165960"/>
                    <a:pt x="4962470" y="148964"/>
                  </a:cubicBezTo>
                  <a:cubicBezTo>
                    <a:pt x="4965923" y="132035"/>
                    <a:pt x="4938228" y="128040"/>
                    <a:pt x="4920554" y="128040"/>
                  </a:cubicBezTo>
                  <a:cubicBezTo>
                    <a:pt x="4902881" y="128040"/>
                    <a:pt x="4916966" y="150792"/>
                    <a:pt x="4916966" y="173409"/>
                  </a:cubicBezTo>
                  <a:cubicBezTo>
                    <a:pt x="4916966" y="196025"/>
                    <a:pt x="4895636" y="187629"/>
                    <a:pt x="4884191" y="188780"/>
                  </a:cubicBezTo>
                  <a:cubicBezTo>
                    <a:pt x="4872816" y="189931"/>
                    <a:pt x="4858393" y="200292"/>
                    <a:pt x="4845255" y="196906"/>
                  </a:cubicBezTo>
                  <a:cubicBezTo>
                    <a:pt x="4832119" y="193520"/>
                    <a:pt x="4823791" y="201917"/>
                    <a:pt x="4811805" y="216678"/>
                  </a:cubicBezTo>
                  <a:cubicBezTo>
                    <a:pt x="4799819" y="231372"/>
                    <a:pt x="4781672" y="238415"/>
                    <a:pt x="4749778" y="245186"/>
                  </a:cubicBezTo>
                  <a:cubicBezTo>
                    <a:pt x="4717885" y="251958"/>
                    <a:pt x="4702920" y="242342"/>
                    <a:pt x="4686397" y="194265"/>
                  </a:cubicBezTo>
                  <a:cubicBezTo>
                    <a:pt x="4679152" y="173206"/>
                    <a:pt x="4663307" y="161559"/>
                    <a:pt x="4647665" y="155803"/>
                  </a:cubicBezTo>
                  <a:cubicBezTo>
                    <a:pt x="4627554" y="148422"/>
                    <a:pt x="4604937" y="149438"/>
                    <a:pt x="4592749" y="149438"/>
                  </a:cubicBezTo>
                  <a:cubicBezTo>
                    <a:pt x="4571079" y="149438"/>
                    <a:pt x="4572840" y="162710"/>
                    <a:pt x="4562006" y="163861"/>
                  </a:cubicBezTo>
                  <a:cubicBezTo>
                    <a:pt x="4551172" y="165012"/>
                    <a:pt x="4535800" y="171174"/>
                    <a:pt x="4520429" y="181873"/>
                  </a:cubicBezTo>
                  <a:cubicBezTo>
                    <a:pt x="4505058" y="192640"/>
                    <a:pt x="4476482" y="207266"/>
                    <a:pt x="4460502" y="210652"/>
                  </a:cubicBezTo>
                  <a:cubicBezTo>
                    <a:pt x="4444521" y="214038"/>
                    <a:pt x="4446350" y="207876"/>
                    <a:pt x="4442896" y="196567"/>
                  </a:cubicBezTo>
                  <a:cubicBezTo>
                    <a:pt x="4439443" y="185259"/>
                    <a:pt x="4402877" y="171716"/>
                    <a:pt x="4397730" y="176795"/>
                  </a:cubicBezTo>
                  <a:cubicBezTo>
                    <a:pt x="4392584" y="181873"/>
                    <a:pt x="4383104" y="204422"/>
                    <a:pt x="4379109" y="200292"/>
                  </a:cubicBezTo>
                  <a:cubicBezTo>
                    <a:pt x="4375114" y="196161"/>
                    <a:pt x="4381141" y="190879"/>
                    <a:pt x="4367868" y="185056"/>
                  </a:cubicBezTo>
                  <a:cubicBezTo>
                    <a:pt x="4354596" y="179232"/>
                    <a:pt x="4360284" y="192437"/>
                    <a:pt x="4357576" y="187155"/>
                  </a:cubicBezTo>
                  <a:cubicBezTo>
                    <a:pt x="4354935" y="181873"/>
                    <a:pt x="4335162" y="169278"/>
                    <a:pt x="4328120" y="167992"/>
                  </a:cubicBezTo>
                  <a:cubicBezTo>
                    <a:pt x="4321078" y="166705"/>
                    <a:pt x="4315661" y="152756"/>
                    <a:pt x="4330625" y="149167"/>
                  </a:cubicBezTo>
                  <a:cubicBezTo>
                    <a:pt x="4345658" y="145578"/>
                    <a:pt x="4333064" y="145307"/>
                    <a:pt x="4316948" y="135895"/>
                  </a:cubicBezTo>
                  <a:cubicBezTo>
                    <a:pt x="4300764" y="126483"/>
                    <a:pt x="4268396" y="129936"/>
                    <a:pt x="4251671" y="142396"/>
                  </a:cubicBezTo>
                  <a:cubicBezTo>
                    <a:pt x="4234945" y="154855"/>
                    <a:pt x="4223501" y="154652"/>
                    <a:pt x="4220251" y="150657"/>
                  </a:cubicBezTo>
                  <a:cubicBezTo>
                    <a:pt x="4217001" y="146729"/>
                    <a:pt x="4228783" y="144901"/>
                    <a:pt x="4216053" y="145307"/>
                  </a:cubicBezTo>
                  <a:cubicBezTo>
                    <a:pt x="4203322" y="145714"/>
                    <a:pt x="4128362" y="144969"/>
                    <a:pt x="4115429" y="146865"/>
                  </a:cubicBezTo>
                  <a:cubicBezTo>
                    <a:pt x="4102495" y="148761"/>
                    <a:pt x="4080962" y="143140"/>
                    <a:pt x="4063086" y="142328"/>
                  </a:cubicBezTo>
                  <a:cubicBezTo>
                    <a:pt x="4045209" y="141583"/>
                    <a:pt x="4043448" y="157631"/>
                    <a:pt x="4070399" y="161017"/>
                  </a:cubicBezTo>
                  <a:cubicBezTo>
                    <a:pt x="4097349" y="164403"/>
                    <a:pt x="4071685" y="177404"/>
                    <a:pt x="4052725" y="182483"/>
                  </a:cubicBezTo>
                  <a:cubicBezTo>
                    <a:pt x="4033697" y="187561"/>
                    <a:pt x="4051777" y="221012"/>
                    <a:pt x="4056585" y="227377"/>
                  </a:cubicBezTo>
                  <a:cubicBezTo>
                    <a:pt x="4061325" y="233810"/>
                    <a:pt x="4070263" y="212886"/>
                    <a:pt x="4075409" y="214038"/>
                  </a:cubicBezTo>
                  <a:cubicBezTo>
                    <a:pt x="4080556" y="215189"/>
                    <a:pt x="4067351" y="244103"/>
                    <a:pt x="4075748" y="246744"/>
                  </a:cubicBezTo>
                  <a:cubicBezTo>
                    <a:pt x="4084077" y="249385"/>
                    <a:pt x="4084145" y="237602"/>
                    <a:pt x="4099515" y="246676"/>
                  </a:cubicBezTo>
                  <a:cubicBezTo>
                    <a:pt x="4114887" y="255750"/>
                    <a:pt x="4111027" y="275793"/>
                    <a:pt x="4104188" y="282023"/>
                  </a:cubicBezTo>
                  <a:cubicBezTo>
                    <a:pt x="4097349" y="288253"/>
                    <a:pt x="4098094" y="275861"/>
                    <a:pt x="4090713" y="265162"/>
                  </a:cubicBezTo>
                  <a:cubicBezTo>
                    <a:pt x="4083332" y="254395"/>
                    <a:pt x="4056111" y="271053"/>
                    <a:pt x="4051980" y="275522"/>
                  </a:cubicBezTo>
                  <a:cubicBezTo>
                    <a:pt x="4047782" y="280059"/>
                    <a:pt x="4048663" y="298003"/>
                    <a:pt x="4021711" y="297665"/>
                  </a:cubicBezTo>
                  <a:cubicBezTo>
                    <a:pt x="3994761" y="297259"/>
                    <a:pt x="3990902" y="295904"/>
                    <a:pt x="3990157" y="312833"/>
                  </a:cubicBezTo>
                  <a:cubicBezTo>
                    <a:pt x="3989412" y="329762"/>
                    <a:pt x="3973499" y="318589"/>
                    <a:pt x="3958331" y="318589"/>
                  </a:cubicBezTo>
                  <a:cubicBezTo>
                    <a:pt x="3943163" y="318589"/>
                    <a:pt x="3933615" y="313713"/>
                    <a:pt x="3922239" y="304301"/>
                  </a:cubicBezTo>
                  <a:cubicBezTo>
                    <a:pt x="3910863" y="294889"/>
                    <a:pt x="3902128" y="292180"/>
                    <a:pt x="3899487" y="296311"/>
                  </a:cubicBezTo>
                  <a:cubicBezTo>
                    <a:pt x="3896846" y="300441"/>
                    <a:pt x="3898471" y="309041"/>
                    <a:pt x="3901518" y="323735"/>
                  </a:cubicBezTo>
                  <a:cubicBezTo>
                    <a:pt x="3904566" y="338429"/>
                    <a:pt x="3912691" y="343643"/>
                    <a:pt x="3924068" y="364770"/>
                  </a:cubicBezTo>
                  <a:cubicBezTo>
                    <a:pt x="3935443" y="385897"/>
                    <a:pt x="3928063" y="389147"/>
                    <a:pt x="3912488" y="391043"/>
                  </a:cubicBezTo>
                  <a:cubicBezTo>
                    <a:pt x="3896914" y="392939"/>
                    <a:pt x="3905243" y="396054"/>
                    <a:pt x="3890414" y="387387"/>
                  </a:cubicBezTo>
                  <a:cubicBezTo>
                    <a:pt x="3875584" y="378719"/>
                    <a:pt x="3861161" y="362061"/>
                    <a:pt x="3843691" y="355696"/>
                  </a:cubicBezTo>
                  <a:cubicBezTo>
                    <a:pt x="3826220" y="349263"/>
                    <a:pt x="3809291" y="354951"/>
                    <a:pt x="3793649" y="345539"/>
                  </a:cubicBezTo>
                  <a:cubicBezTo>
                    <a:pt x="3778075" y="336127"/>
                    <a:pt x="3772658" y="317776"/>
                    <a:pt x="3795816" y="323058"/>
                  </a:cubicBezTo>
                  <a:cubicBezTo>
                    <a:pt x="3818975" y="328340"/>
                    <a:pt x="3818839" y="319604"/>
                    <a:pt x="3815792" y="307551"/>
                  </a:cubicBezTo>
                  <a:cubicBezTo>
                    <a:pt x="3812745" y="295498"/>
                    <a:pt x="3808546" y="285341"/>
                    <a:pt x="3797171" y="280059"/>
                  </a:cubicBezTo>
                  <a:cubicBezTo>
                    <a:pt x="3785794" y="274777"/>
                    <a:pt x="3785727" y="262318"/>
                    <a:pt x="3766360" y="238957"/>
                  </a:cubicBezTo>
                  <a:cubicBezTo>
                    <a:pt x="3746994" y="215595"/>
                    <a:pt x="3701083" y="217017"/>
                    <a:pt x="3682869" y="218168"/>
                  </a:cubicBezTo>
                  <a:cubicBezTo>
                    <a:pt x="3664653" y="219319"/>
                    <a:pt x="3684290" y="228799"/>
                    <a:pt x="3674810" y="228393"/>
                  </a:cubicBezTo>
                  <a:cubicBezTo>
                    <a:pt x="3665330" y="227987"/>
                    <a:pt x="3662351" y="233743"/>
                    <a:pt x="3619013" y="227310"/>
                  </a:cubicBezTo>
                  <a:cubicBezTo>
                    <a:pt x="3575676" y="220877"/>
                    <a:pt x="3599647" y="243629"/>
                    <a:pt x="3619013" y="262860"/>
                  </a:cubicBezTo>
                  <a:cubicBezTo>
                    <a:pt x="3638380" y="282091"/>
                    <a:pt x="3618472" y="287643"/>
                    <a:pt x="3612784" y="286898"/>
                  </a:cubicBezTo>
                  <a:cubicBezTo>
                    <a:pt x="3607096" y="286153"/>
                    <a:pt x="3595110" y="283174"/>
                    <a:pt x="3584479" y="294889"/>
                  </a:cubicBezTo>
                  <a:cubicBezTo>
                    <a:pt x="3573848" y="306603"/>
                    <a:pt x="3545340" y="316693"/>
                    <a:pt x="3506946" y="316693"/>
                  </a:cubicBezTo>
                  <a:cubicBezTo>
                    <a:pt x="3468552" y="316693"/>
                    <a:pt x="3482568" y="292519"/>
                    <a:pt x="3486361" y="277012"/>
                  </a:cubicBezTo>
                  <a:cubicBezTo>
                    <a:pt x="3490152" y="261573"/>
                    <a:pt x="3452775" y="270782"/>
                    <a:pt x="3444039" y="274913"/>
                  </a:cubicBezTo>
                  <a:cubicBezTo>
                    <a:pt x="3435304" y="279044"/>
                    <a:pt x="3408963" y="275590"/>
                    <a:pt x="3393389" y="283106"/>
                  </a:cubicBezTo>
                  <a:cubicBezTo>
                    <a:pt x="3377814" y="290623"/>
                    <a:pt x="3349645" y="322787"/>
                    <a:pt x="3348088" y="305114"/>
                  </a:cubicBezTo>
                  <a:cubicBezTo>
                    <a:pt x="3346598" y="287372"/>
                    <a:pt x="3337050" y="297665"/>
                    <a:pt x="3337795" y="301389"/>
                  </a:cubicBezTo>
                  <a:cubicBezTo>
                    <a:pt x="3338540" y="305181"/>
                    <a:pt x="3321476" y="308906"/>
                    <a:pt x="3307053" y="310395"/>
                  </a:cubicBezTo>
                  <a:cubicBezTo>
                    <a:pt x="3292630" y="311885"/>
                    <a:pt x="3291275" y="320078"/>
                    <a:pt x="3284842" y="317844"/>
                  </a:cubicBezTo>
                  <a:cubicBezTo>
                    <a:pt x="3278410" y="315609"/>
                    <a:pt x="3279764" y="305723"/>
                    <a:pt x="3282811" y="298884"/>
                  </a:cubicBezTo>
                  <a:cubicBezTo>
                    <a:pt x="3285858" y="292112"/>
                    <a:pt x="3281389" y="293196"/>
                    <a:pt x="3277191" y="295092"/>
                  </a:cubicBezTo>
                  <a:cubicBezTo>
                    <a:pt x="3272992" y="296988"/>
                    <a:pt x="3279628" y="300035"/>
                    <a:pt x="3265950" y="291774"/>
                  </a:cubicBezTo>
                  <a:cubicBezTo>
                    <a:pt x="3252271" y="283513"/>
                    <a:pt x="3246855" y="295769"/>
                    <a:pt x="3246855" y="299900"/>
                  </a:cubicBezTo>
                  <a:cubicBezTo>
                    <a:pt x="3246855" y="304030"/>
                    <a:pt x="3232025" y="305317"/>
                    <a:pt x="3228233" y="320349"/>
                  </a:cubicBezTo>
                  <a:cubicBezTo>
                    <a:pt x="3224441" y="335450"/>
                    <a:pt x="3253694" y="332877"/>
                    <a:pt x="3259382" y="325699"/>
                  </a:cubicBezTo>
                  <a:cubicBezTo>
                    <a:pt x="3265070" y="318521"/>
                    <a:pt x="3267237" y="322448"/>
                    <a:pt x="3271028" y="323532"/>
                  </a:cubicBezTo>
                  <a:cubicBezTo>
                    <a:pt x="3274821" y="324683"/>
                    <a:pt x="3279222" y="330033"/>
                    <a:pt x="3273534" y="335721"/>
                  </a:cubicBezTo>
                  <a:cubicBezTo>
                    <a:pt x="3267846" y="341341"/>
                    <a:pt x="3262971" y="346149"/>
                    <a:pt x="3253829" y="358540"/>
                  </a:cubicBezTo>
                  <a:cubicBezTo>
                    <a:pt x="3244687" y="371000"/>
                    <a:pt x="3234937" y="371000"/>
                    <a:pt x="3210628" y="384543"/>
                  </a:cubicBezTo>
                  <a:cubicBezTo>
                    <a:pt x="3186317" y="398086"/>
                    <a:pt x="3183610" y="385965"/>
                    <a:pt x="3185844" y="378448"/>
                  </a:cubicBezTo>
                  <a:cubicBezTo>
                    <a:pt x="3188146" y="370932"/>
                    <a:pt x="3188620" y="346216"/>
                    <a:pt x="3195053" y="343575"/>
                  </a:cubicBezTo>
                  <a:cubicBezTo>
                    <a:pt x="3201485" y="340935"/>
                    <a:pt x="3204465" y="341747"/>
                    <a:pt x="3209408" y="332335"/>
                  </a:cubicBezTo>
                  <a:cubicBezTo>
                    <a:pt x="3214351" y="322922"/>
                    <a:pt x="3219904" y="318860"/>
                    <a:pt x="3222951" y="307551"/>
                  </a:cubicBezTo>
                  <a:cubicBezTo>
                    <a:pt x="3225998" y="296243"/>
                    <a:pt x="3213539" y="289675"/>
                    <a:pt x="3211237" y="282497"/>
                  </a:cubicBezTo>
                  <a:cubicBezTo>
                    <a:pt x="3208935" y="275319"/>
                    <a:pt x="3219024" y="263401"/>
                    <a:pt x="3225457" y="253989"/>
                  </a:cubicBezTo>
                  <a:cubicBezTo>
                    <a:pt x="3231890" y="244577"/>
                    <a:pt x="3229994" y="243493"/>
                    <a:pt x="3235276" y="232185"/>
                  </a:cubicBezTo>
                  <a:cubicBezTo>
                    <a:pt x="3240625" y="220877"/>
                    <a:pt x="3236901" y="222028"/>
                    <a:pt x="3237307" y="212954"/>
                  </a:cubicBezTo>
                  <a:cubicBezTo>
                    <a:pt x="3237713" y="203880"/>
                    <a:pt x="3257012" y="193723"/>
                    <a:pt x="3257418" y="184717"/>
                  </a:cubicBezTo>
                  <a:cubicBezTo>
                    <a:pt x="3257824" y="175643"/>
                    <a:pt x="3256809" y="149506"/>
                    <a:pt x="3254506" y="142734"/>
                  </a:cubicBezTo>
                  <a:cubicBezTo>
                    <a:pt x="3252204" y="135963"/>
                    <a:pt x="3242995" y="137926"/>
                    <a:pt x="3241505" y="134879"/>
                  </a:cubicBezTo>
                  <a:cubicBezTo>
                    <a:pt x="3240015" y="131832"/>
                    <a:pt x="3229655" y="132035"/>
                    <a:pt x="3228910" y="126009"/>
                  </a:cubicBezTo>
                  <a:cubicBezTo>
                    <a:pt x="3228165" y="119982"/>
                    <a:pt x="3226540" y="105559"/>
                    <a:pt x="3215503" y="96891"/>
                  </a:cubicBezTo>
                  <a:cubicBezTo>
                    <a:pt x="3204465" y="88224"/>
                    <a:pt x="3200673" y="76848"/>
                    <a:pt x="3191194" y="74546"/>
                  </a:cubicBezTo>
                  <a:cubicBezTo>
                    <a:pt x="3181713" y="72311"/>
                    <a:pt x="3189230" y="83823"/>
                    <a:pt x="3186250" y="86802"/>
                  </a:cubicBezTo>
                  <a:cubicBezTo>
                    <a:pt x="3183203" y="89849"/>
                    <a:pt x="3171556" y="87750"/>
                    <a:pt x="3166613" y="79489"/>
                  </a:cubicBezTo>
                  <a:cubicBezTo>
                    <a:pt x="3161669" y="71228"/>
                    <a:pt x="3160180" y="62831"/>
                    <a:pt x="3146095" y="58700"/>
                  </a:cubicBezTo>
                  <a:cubicBezTo>
                    <a:pt x="3132011" y="54570"/>
                    <a:pt x="3126865" y="53825"/>
                    <a:pt x="3124969" y="42923"/>
                  </a:cubicBezTo>
                  <a:cubicBezTo>
                    <a:pt x="3123072" y="32021"/>
                    <a:pt x="3106212" y="50372"/>
                    <a:pt x="3089892" y="62831"/>
                  </a:cubicBezTo>
                  <a:cubicBezTo>
                    <a:pt x="3073573" y="75291"/>
                    <a:pt x="3062468" y="62696"/>
                    <a:pt x="3049534" y="64253"/>
                  </a:cubicBezTo>
                  <a:cubicBezTo>
                    <a:pt x="3036601" y="65743"/>
                    <a:pt x="3033622" y="76848"/>
                    <a:pt x="3038226" y="82062"/>
                  </a:cubicBezTo>
                  <a:cubicBezTo>
                    <a:pt x="3042763" y="87344"/>
                    <a:pt x="3048993" y="97230"/>
                    <a:pt x="3042899" y="110773"/>
                  </a:cubicBezTo>
                  <a:cubicBezTo>
                    <a:pt x="3036804" y="124316"/>
                    <a:pt x="3032945" y="119508"/>
                    <a:pt x="3022720" y="101022"/>
                  </a:cubicBezTo>
                  <a:cubicBezTo>
                    <a:pt x="3012427" y="82536"/>
                    <a:pt x="3011072" y="59242"/>
                    <a:pt x="2993263" y="58091"/>
                  </a:cubicBezTo>
                  <a:cubicBezTo>
                    <a:pt x="2975387" y="56940"/>
                    <a:pt x="2960084" y="71431"/>
                    <a:pt x="2951754" y="71431"/>
                  </a:cubicBezTo>
                  <a:cubicBezTo>
                    <a:pt x="2943426" y="71431"/>
                    <a:pt x="2940650" y="51387"/>
                    <a:pt x="2945931" y="38522"/>
                  </a:cubicBezTo>
                  <a:cubicBezTo>
                    <a:pt x="2951281" y="25724"/>
                    <a:pt x="2953447" y="25520"/>
                    <a:pt x="2945863" y="18343"/>
                  </a:cubicBezTo>
                  <a:cubicBezTo>
                    <a:pt x="2938279" y="11165"/>
                    <a:pt x="2934149" y="3716"/>
                    <a:pt x="2919725" y="737"/>
                  </a:cubicBezTo>
                  <a:cubicBezTo>
                    <a:pt x="2905302" y="-2310"/>
                    <a:pt x="2897177" y="4393"/>
                    <a:pt x="2882686" y="15295"/>
                  </a:cubicBezTo>
                  <a:cubicBezTo>
                    <a:pt x="2868263" y="26198"/>
                    <a:pt x="2875711" y="55924"/>
                    <a:pt x="2869211" y="69129"/>
                  </a:cubicBezTo>
                  <a:cubicBezTo>
                    <a:pt x="2862778" y="82333"/>
                    <a:pt x="2862913" y="90594"/>
                    <a:pt x="2864471" y="97704"/>
                  </a:cubicBezTo>
                  <a:cubicBezTo>
                    <a:pt x="2865961" y="104882"/>
                    <a:pt x="2853095" y="110638"/>
                    <a:pt x="2879707" y="131358"/>
                  </a:cubicBezTo>
                  <a:cubicBezTo>
                    <a:pt x="2906318" y="152079"/>
                    <a:pt x="2883973" y="170497"/>
                    <a:pt x="2876389" y="172799"/>
                  </a:cubicBezTo>
                  <a:cubicBezTo>
                    <a:pt x="2868804" y="175034"/>
                    <a:pt x="2853568" y="168601"/>
                    <a:pt x="2854652" y="178758"/>
                  </a:cubicBezTo>
                  <a:cubicBezTo>
                    <a:pt x="2855261" y="184108"/>
                    <a:pt x="2857022" y="184988"/>
                    <a:pt x="2857970" y="184988"/>
                  </a:cubicBezTo>
                  <a:cubicBezTo>
                    <a:pt x="2857700" y="185123"/>
                    <a:pt x="2857293" y="185259"/>
                    <a:pt x="2856819" y="185597"/>
                  </a:cubicBezTo>
                  <a:cubicBezTo>
                    <a:pt x="2852282" y="188238"/>
                    <a:pt x="2846255" y="198666"/>
                    <a:pt x="2842802" y="205438"/>
                  </a:cubicBezTo>
                  <a:cubicBezTo>
                    <a:pt x="2839348" y="212209"/>
                    <a:pt x="2835625" y="211871"/>
                    <a:pt x="2831426" y="214173"/>
                  </a:cubicBezTo>
                  <a:cubicBezTo>
                    <a:pt x="2827228" y="216475"/>
                    <a:pt x="2827702" y="236925"/>
                    <a:pt x="2823842" y="232795"/>
                  </a:cubicBezTo>
                  <a:cubicBezTo>
                    <a:pt x="2820050" y="228664"/>
                    <a:pt x="2820253" y="222637"/>
                    <a:pt x="2819508" y="226023"/>
                  </a:cubicBezTo>
                  <a:cubicBezTo>
                    <a:pt x="2818764" y="229409"/>
                    <a:pt x="2800345" y="238415"/>
                    <a:pt x="2800345" y="233878"/>
                  </a:cubicBezTo>
                  <a:cubicBezTo>
                    <a:pt x="2800345" y="229341"/>
                    <a:pt x="2816868" y="222840"/>
                    <a:pt x="2814565" y="213767"/>
                  </a:cubicBezTo>
                  <a:cubicBezTo>
                    <a:pt x="2812263" y="204693"/>
                    <a:pt x="2787682" y="203677"/>
                    <a:pt x="2768248" y="209704"/>
                  </a:cubicBezTo>
                  <a:cubicBezTo>
                    <a:pt x="2748882" y="215730"/>
                    <a:pt x="2733782" y="230695"/>
                    <a:pt x="2733375" y="240920"/>
                  </a:cubicBezTo>
                  <a:cubicBezTo>
                    <a:pt x="2732969" y="251077"/>
                    <a:pt x="2734594" y="254802"/>
                    <a:pt x="2725114" y="265027"/>
                  </a:cubicBezTo>
                  <a:cubicBezTo>
                    <a:pt x="2715634" y="275184"/>
                    <a:pt x="2671078" y="303556"/>
                    <a:pt x="2670333" y="311817"/>
                  </a:cubicBezTo>
                  <a:cubicBezTo>
                    <a:pt x="2669588" y="320078"/>
                    <a:pt x="2657467" y="334773"/>
                    <a:pt x="2654014" y="344930"/>
                  </a:cubicBezTo>
                  <a:cubicBezTo>
                    <a:pt x="2650560" y="355087"/>
                    <a:pt x="2653540" y="372354"/>
                    <a:pt x="2653133" y="388944"/>
                  </a:cubicBezTo>
                  <a:cubicBezTo>
                    <a:pt x="2652728" y="405534"/>
                    <a:pt x="2661598" y="399575"/>
                    <a:pt x="2666947" y="403300"/>
                  </a:cubicBezTo>
                  <a:cubicBezTo>
                    <a:pt x="2672297" y="407092"/>
                    <a:pt x="2651238" y="429776"/>
                    <a:pt x="2674058" y="430115"/>
                  </a:cubicBezTo>
                  <a:cubicBezTo>
                    <a:pt x="2696878" y="430521"/>
                    <a:pt x="2682115" y="456049"/>
                    <a:pt x="2677511" y="457945"/>
                  </a:cubicBezTo>
                  <a:cubicBezTo>
                    <a:pt x="2672974" y="459841"/>
                    <a:pt x="2648462" y="472978"/>
                    <a:pt x="2637424" y="474129"/>
                  </a:cubicBezTo>
                  <a:cubicBezTo>
                    <a:pt x="2626387" y="475280"/>
                    <a:pt x="2620157" y="490584"/>
                    <a:pt x="2605327" y="496610"/>
                  </a:cubicBezTo>
                  <a:cubicBezTo>
                    <a:pt x="2590498" y="502637"/>
                    <a:pt x="2584471" y="489906"/>
                    <a:pt x="2557453" y="499657"/>
                  </a:cubicBezTo>
                  <a:cubicBezTo>
                    <a:pt x="2530503" y="509476"/>
                    <a:pt x="2547431" y="525863"/>
                    <a:pt x="2555422" y="536426"/>
                  </a:cubicBezTo>
                  <a:cubicBezTo>
                    <a:pt x="2563412" y="546990"/>
                    <a:pt x="2561922" y="561548"/>
                    <a:pt x="2566120" y="576242"/>
                  </a:cubicBezTo>
                  <a:cubicBezTo>
                    <a:pt x="2570319" y="590936"/>
                    <a:pt x="2587992" y="591749"/>
                    <a:pt x="2607765" y="590936"/>
                  </a:cubicBezTo>
                  <a:cubicBezTo>
                    <a:pt x="2627538" y="590124"/>
                    <a:pt x="2625438" y="598182"/>
                    <a:pt x="2641758" y="619647"/>
                  </a:cubicBezTo>
                  <a:cubicBezTo>
                    <a:pt x="2658076" y="641113"/>
                    <a:pt x="2641893" y="658786"/>
                    <a:pt x="2630856" y="657635"/>
                  </a:cubicBezTo>
                  <a:cubicBezTo>
                    <a:pt x="2619818" y="656484"/>
                    <a:pt x="2617922" y="636170"/>
                    <a:pt x="2609932" y="630143"/>
                  </a:cubicBezTo>
                  <a:cubicBezTo>
                    <a:pt x="2601942" y="624117"/>
                    <a:pt x="2595238" y="618902"/>
                    <a:pt x="2588060" y="618158"/>
                  </a:cubicBezTo>
                  <a:cubicBezTo>
                    <a:pt x="2580815" y="617413"/>
                    <a:pt x="2572824" y="620054"/>
                    <a:pt x="2562193" y="609558"/>
                  </a:cubicBezTo>
                  <a:cubicBezTo>
                    <a:pt x="2551562" y="598995"/>
                    <a:pt x="2525356" y="614298"/>
                    <a:pt x="2519262" y="615043"/>
                  </a:cubicBezTo>
                  <a:cubicBezTo>
                    <a:pt x="2513168" y="615788"/>
                    <a:pt x="2496713" y="624252"/>
                    <a:pt x="2522986" y="631430"/>
                  </a:cubicBezTo>
                  <a:cubicBezTo>
                    <a:pt x="2549192" y="638607"/>
                    <a:pt x="2532872" y="661766"/>
                    <a:pt x="2513845" y="650457"/>
                  </a:cubicBezTo>
                  <a:cubicBezTo>
                    <a:pt x="2494817" y="639149"/>
                    <a:pt x="2482561" y="647613"/>
                    <a:pt x="2478024" y="657026"/>
                  </a:cubicBezTo>
                  <a:cubicBezTo>
                    <a:pt x="2473487" y="666438"/>
                    <a:pt x="2483915" y="677950"/>
                    <a:pt x="2506329" y="696029"/>
                  </a:cubicBezTo>
                  <a:cubicBezTo>
                    <a:pt x="2528742" y="714109"/>
                    <a:pt x="2493802" y="719255"/>
                    <a:pt x="2487707" y="716208"/>
                  </a:cubicBezTo>
                  <a:cubicBezTo>
                    <a:pt x="2481613" y="713161"/>
                    <a:pt x="2477888" y="678762"/>
                    <a:pt x="2475586" y="675715"/>
                  </a:cubicBezTo>
                  <a:cubicBezTo>
                    <a:pt x="2473284" y="672668"/>
                    <a:pt x="2463668" y="666303"/>
                    <a:pt x="2465158" y="657974"/>
                  </a:cubicBezTo>
                  <a:cubicBezTo>
                    <a:pt x="2466648" y="649713"/>
                    <a:pt x="2461772" y="647410"/>
                    <a:pt x="2463668" y="639894"/>
                  </a:cubicBezTo>
                  <a:cubicBezTo>
                    <a:pt x="2465565" y="632378"/>
                    <a:pt x="2440645" y="631701"/>
                    <a:pt x="2441729" y="623439"/>
                  </a:cubicBezTo>
                  <a:cubicBezTo>
                    <a:pt x="2442338" y="618970"/>
                    <a:pt x="2441526" y="618496"/>
                    <a:pt x="2439359" y="617277"/>
                  </a:cubicBezTo>
                  <a:cubicBezTo>
                    <a:pt x="2441052" y="627435"/>
                    <a:pt x="2440984" y="639691"/>
                    <a:pt x="2441526" y="649442"/>
                  </a:cubicBezTo>
                  <a:cubicBezTo>
                    <a:pt x="2442270" y="663391"/>
                    <a:pt x="2425274" y="666574"/>
                    <a:pt x="2419248" y="675647"/>
                  </a:cubicBezTo>
                  <a:cubicBezTo>
                    <a:pt x="2413154" y="684721"/>
                    <a:pt x="2427170" y="688581"/>
                    <a:pt x="2422972" y="710385"/>
                  </a:cubicBezTo>
                  <a:cubicBezTo>
                    <a:pt x="2418774" y="732257"/>
                    <a:pt x="2402996" y="712958"/>
                    <a:pt x="2400897" y="705442"/>
                  </a:cubicBezTo>
                  <a:cubicBezTo>
                    <a:pt x="2398798" y="697925"/>
                    <a:pt x="2391756" y="692644"/>
                    <a:pt x="2392907" y="686278"/>
                  </a:cubicBezTo>
                  <a:cubicBezTo>
                    <a:pt x="2394058" y="679846"/>
                    <a:pt x="2395616" y="639149"/>
                    <a:pt x="2391823" y="627435"/>
                  </a:cubicBezTo>
                  <a:cubicBezTo>
                    <a:pt x="2388031" y="615720"/>
                    <a:pt x="2375572" y="615720"/>
                    <a:pt x="2365686" y="610845"/>
                  </a:cubicBezTo>
                  <a:cubicBezTo>
                    <a:pt x="2355800" y="605969"/>
                    <a:pt x="2343882" y="611522"/>
                    <a:pt x="2334402" y="612537"/>
                  </a:cubicBezTo>
                  <a:cubicBezTo>
                    <a:pt x="2324921" y="613553"/>
                    <a:pt x="2300612" y="620257"/>
                    <a:pt x="2291809" y="617616"/>
                  </a:cubicBezTo>
                  <a:cubicBezTo>
                    <a:pt x="2283073" y="614975"/>
                    <a:pt x="2277725" y="614501"/>
                    <a:pt x="2276235" y="626554"/>
                  </a:cubicBezTo>
                  <a:cubicBezTo>
                    <a:pt x="2274745" y="638607"/>
                    <a:pt x="2280433" y="640910"/>
                    <a:pt x="2285037" y="667995"/>
                  </a:cubicBezTo>
                  <a:cubicBezTo>
                    <a:pt x="2289575" y="695149"/>
                    <a:pt x="2290658" y="724808"/>
                    <a:pt x="2276235" y="747086"/>
                  </a:cubicBezTo>
                  <a:cubicBezTo>
                    <a:pt x="2261812" y="769297"/>
                    <a:pt x="2281314" y="781756"/>
                    <a:pt x="2291200" y="789272"/>
                  </a:cubicBezTo>
                  <a:cubicBezTo>
                    <a:pt x="2301086" y="796789"/>
                    <a:pt x="2289845" y="812431"/>
                    <a:pt x="2296278" y="822182"/>
                  </a:cubicBezTo>
                  <a:cubicBezTo>
                    <a:pt x="2302711" y="832000"/>
                    <a:pt x="2302982" y="834912"/>
                    <a:pt x="2305216" y="849606"/>
                  </a:cubicBezTo>
                  <a:cubicBezTo>
                    <a:pt x="2307519" y="864300"/>
                    <a:pt x="2311785" y="865248"/>
                    <a:pt x="2328916" y="867550"/>
                  </a:cubicBezTo>
                  <a:cubicBezTo>
                    <a:pt x="2346048" y="869785"/>
                    <a:pt x="2343340" y="871071"/>
                    <a:pt x="2344491" y="881635"/>
                  </a:cubicBezTo>
                  <a:cubicBezTo>
                    <a:pt x="2345642" y="892198"/>
                    <a:pt x="2359591" y="897209"/>
                    <a:pt x="2376316" y="906621"/>
                  </a:cubicBezTo>
                  <a:cubicBezTo>
                    <a:pt x="2393043" y="916034"/>
                    <a:pt x="2388370" y="941765"/>
                    <a:pt x="2380786" y="946302"/>
                  </a:cubicBezTo>
                  <a:cubicBezTo>
                    <a:pt x="2373202" y="950839"/>
                    <a:pt x="2353497" y="943729"/>
                    <a:pt x="2347064" y="936551"/>
                  </a:cubicBezTo>
                  <a:cubicBezTo>
                    <a:pt x="2340631" y="929373"/>
                    <a:pt x="2338464" y="919961"/>
                    <a:pt x="2328578" y="913935"/>
                  </a:cubicBezTo>
                  <a:cubicBezTo>
                    <a:pt x="2318691" y="907908"/>
                    <a:pt x="2310227" y="897209"/>
                    <a:pt x="2296887" y="893079"/>
                  </a:cubicBezTo>
                  <a:cubicBezTo>
                    <a:pt x="2283616" y="888948"/>
                    <a:pt x="2279553" y="889693"/>
                    <a:pt x="2271156" y="882921"/>
                  </a:cubicBezTo>
                  <a:cubicBezTo>
                    <a:pt x="2262827" y="876150"/>
                    <a:pt x="2254905" y="883734"/>
                    <a:pt x="2241632" y="876150"/>
                  </a:cubicBezTo>
                  <a:cubicBezTo>
                    <a:pt x="2228360" y="868634"/>
                    <a:pt x="2205270" y="856513"/>
                    <a:pt x="2178252" y="858002"/>
                  </a:cubicBezTo>
                  <a:cubicBezTo>
                    <a:pt x="2151301" y="859492"/>
                    <a:pt x="2154078" y="869446"/>
                    <a:pt x="2145681" y="872832"/>
                  </a:cubicBezTo>
                  <a:cubicBezTo>
                    <a:pt x="2143649" y="873644"/>
                    <a:pt x="2143514" y="869243"/>
                    <a:pt x="2143040" y="870191"/>
                  </a:cubicBezTo>
                  <a:cubicBezTo>
                    <a:pt x="2143040" y="870191"/>
                    <a:pt x="2134035" y="872087"/>
                    <a:pt x="2133967" y="872019"/>
                  </a:cubicBezTo>
                  <a:cubicBezTo>
                    <a:pt x="2133696" y="871613"/>
                    <a:pt x="2133357" y="871275"/>
                    <a:pt x="2133019" y="870868"/>
                  </a:cubicBezTo>
                  <a:cubicBezTo>
                    <a:pt x="2134440" y="872832"/>
                    <a:pt x="2136201" y="875337"/>
                    <a:pt x="2135592" y="876488"/>
                  </a:cubicBezTo>
                  <a:cubicBezTo>
                    <a:pt x="2132951" y="881770"/>
                    <a:pt x="2150489" y="887255"/>
                    <a:pt x="2155432" y="897074"/>
                  </a:cubicBezTo>
                  <a:cubicBezTo>
                    <a:pt x="2160375" y="906892"/>
                    <a:pt x="2161730" y="917117"/>
                    <a:pt x="2164371" y="926191"/>
                  </a:cubicBezTo>
                  <a:cubicBezTo>
                    <a:pt x="2167011" y="935265"/>
                    <a:pt x="2157735" y="935739"/>
                    <a:pt x="2156244" y="941359"/>
                  </a:cubicBezTo>
                  <a:cubicBezTo>
                    <a:pt x="2154755" y="946979"/>
                    <a:pt x="2152994" y="941698"/>
                    <a:pt x="2147239" y="940208"/>
                  </a:cubicBezTo>
                  <a:cubicBezTo>
                    <a:pt x="2141551" y="938718"/>
                    <a:pt x="2149135" y="947521"/>
                    <a:pt x="2153333" y="952396"/>
                  </a:cubicBezTo>
                  <a:cubicBezTo>
                    <a:pt x="2157531" y="957272"/>
                    <a:pt x="2144259" y="966684"/>
                    <a:pt x="2135117" y="967429"/>
                  </a:cubicBezTo>
                  <a:cubicBezTo>
                    <a:pt x="2125976" y="968174"/>
                    <a:pt x="2125773" y="951042"/>
                    <a:pt x="2124622" y="937499"/>
                  </a:cubicBezTo>
                  <a:cubicBezTo>
                    <a:pt x="2123471" y="923956"/>
                    <a:pt x="2120153" y="934994"/>
                    <a:pt x="2107287" y="945219"/>
                  </a:cubicBezTo>
                  <a:cubicBezTo>
                    <a:pt x="2094353" y="955376"/>
                    <a:pt x="2082097" y="954631"/>
                    <a:pt x="2071060" y="954970"/>
                  </a:cubicBezTo>
                  <a:cubicBezTo>
                    <a:pt x="2060022" y="955376"/>
                    <a:pt x="2036390" y="960658"/>
                    <a:pt x="2026504" y="965939"/>
                  </a:cubicBezTo>
                  <a:cubicBezTo>
                    <a:pt x="2016617" y="971221"/>
                    <a:pt x="2014722" y="990249"/>
                    <a:pt x="2006122" y="990655"/>
                  </a:cubicBezTo>
                  <a:cubicBezTo>
                    <a:pt x="1997590" y="991061"/>
                    <a:pt x="2004361" y="981446"/>
                    <a:pt x="2002872" y="977451"/>
                  </a:cubicBezTo>
                  <a:cubicBezTo>
                    <a:pt x="2001381" y="973456"/>
                    <a:pt x="1990411" y="972304"/>
                    <a:pt x="1989261" y="966887"/>
                  </a:cubicBezTo>
                  <a:cubicBezTo>
                    <a:pt x="1988109" y="961402"/>
                    <a:pt x="1980254" y="955511"/>
                    <a:pt x="1985807" y="952735"/>
                  </a:cubicBezTo>
                  <a:cubicBezTo>
                    <a:pt x="1991292" y="949891"/>
                    <a:pt x="2000027" y="945015"/>
                    <a:pt x="1996032" y="943323"/>
                  </a:cubicBezTo>
                  <a:cubicBezTo>
                    <a:pt x="1992037" y="941630"/>
                    <a:pt x="1987297" y="939598"/>
                    <a:pt x="1973822" y="944541"/>
                  </a:cubicBezTo>
                  <a:cubicBezTo>
                    <a:pt x="1960347" y="949417"/>
                    <a:pt x="1954658" y="950636"/>
                    <a:pt x="1949579" y="954631"/>
                  </a:cubicBezTo>
                  <a:cubicBezTo>
                    <a:pt x="1944434" y="958558"/>
                    <a:pt x="1950799" y="979279"/>
                    <a:pt x="1932786" y="981581"/>
                  </a:cubicBezTo>
                  <a:cubicBezTo>
                    <a:pt x="1914707" y="983816"/>
                    <a:pt x="1913217" y="991197"/>
                    <a:pt x="1907732" y="998916"/>
                  </a:cubicBezTo>
                  <a:cubicBezTo>
                    <a:pt x="1902247" y="1006636"/>
                    <a:pt x="1892768" y="1014762"/>
                    <a:pt x="1886673" y="1020653"/>
                  </a:cubicBezTo>
                  <a:cubicBezTo>
                    <a:pt x="1882136" y="1024986"/>
                    <a:pt x="1874620" y="1031555"/>
                    <a:pt x="1869609" y="1033180"/>
                  </a:cubicBezTo>
                  <a:cubicBezTo>
                    <a:pt x="1872250" y="1035347"/>
                    <a:pt x="1872182" y="1035008"/>
                    <a:pt x="1861280" y="1034534"/>
                  </a:cubicBezTo>
                  <a:cubicBezTo>
                    <a:pt x="1847060" y="1033992"/>
                    <a:pt x="1849362" y="1044217"/>
                    <a:pt x="1851123" y="1050989"/>
                  </a:cubicBezTo>
                  <a:cubicBezTo>
                    <a:pt x="1852816" y="1057760"/>
                    <a:pt x="1849836" y="1077397"/>
                    <a:pt x="1845232" y="1089315"/>
                  </a:cubicBezTo>
                  <a:cubicBezTo>
                    <a:pt x="1840695" y="1101165"/>
                    <a:pt x="1819500" y="1103603"/>
                    <a:pt x="1811578" y="1104145"/>
                  </a:cubicBezTo>
                  <a:cubicBezTo>
                    <a:pt x="1803587" y="1104686"/>
                    <a:pt x="1788148" y="1093852"/>
                    <a:pt x="1782460" y="1086539"/>
                  </a:cubicBezTo>
                  <a:cubicBezTo>
                    <a:pt x="1776773" y="1079158"/>
                    <a:pt x="1771762" y="1070761"/>
                    <a:pt x="1767766" y="1065683"/>
                  </a:cubicBezTo>
                  <a:cubicBezTo>
                    <a:pt x="1763771" y="1060604"/>
                    <a:pt x="1772980" y="1053968"/>
                    <a:pt x="1775215" y="1048822"/>
                  </a:cubicBezTo>
                  <a:cubicBezTo>
                    <a:pt x="1777517" y="1043743"/>
                    <a:pt x="1780226" y="1036362"/>
                    <a:pt x="1784221" y="1035753"/>
                  </a:cubicBezTo>
                  <a:cubicBezTo>
                    <a:pt x="1788216" y="1035211"/>
                    <a:pt x="1797425" y="1038055"/>
                    <a:pt x="1804264" y="1034060"/>
                  </a:cubicBezTo>
                  <a:cubicBezTo>
                    <a:pt x="1811104" y="1030133"/>
                    <a:pt x="1796816" y="1027221"/>
                    <a:pt x="1790586" y="1018757"/>
                  </a:cubicBezTo>
                  <a:cubicBezTo>
                    <a:pt x="1784289" y="1010292"/>
                    <a:pt x="1777178" y="1013272"/>
                    <a:pt x="1773184" y="1003656"/>
                  </a:cubicBezTo>
                  <a:cubicBezTo>
                    <a:pt x="1769189" y="994041"/>
                    <a:pt x="1774267" y="996953"/>
                    <a:pt x="1760589" y="998645"/>
                  </a:cubicBezTo>
                  <a:cubicBezTo>
                    <a:pt x="1746910" y="1000338"/>
                    <a:pt x="1740071" y="988150"/>
                    <a:pt x="1721246" y="983613"/>
                  </a:cubicBezTo>
                  <a:cubicBezTo>
                    <a:pt x="1702422" y="979076"/>
                    <a:pt x="1706485" y="1003047"/>
                    <a:pt x="1719621" y="1008667"/>
                  </a:cubicBezTo>
                  <a:cubicBezTo>
                    <a:pt x="1732758" y="1014287"/>
                    <a:pt x="1746910" y="1028169"/>
                    <a:pt x="1745759" y="1049634"/>
                  </a:cubicBezTo>
                  <a:cubicBezTo>
                    <a:pt x="1744608" y="1071100"/>
                    <a:pt x="1740071" y="1070897"/>
                    <a:pt x="1751989" y="1078210"/>
                  </a:cubicBezTo>
                  <a:cubicBezTo>
                    <a:pt x="1763974" y="1085591"/>
                    <a:pt x="1765261" y="1092565"/>
                    <a:pt x="1769256" y="1115182"/>
                  </a:cubicBezTo>
                  <a:cubicBezTo>
                    <a:pt x="1773251" y="1137799"/>
                    <a:pt x="1750364" y="1129199"/>
                    <a:pt x="1741222" y="1125813"/>
                  </a:cubicBezTo>
                  <a:cubicBezTo>
                    <a:pt x="1732081" y="1122428"/>
                    <a:pt x="1714881" y="1120735"/>
                    <a:pt x="1701203" y="1121276"/>
                  </a:cubicBezTo>
                  <a:cubicBezTo>
                    <a:pt x="1687525" y="1121818"/>
                    <a:pt x="1671747" y="1143080"/>
                    <a:pt x="1654954" y="1160348"/>
                  </a:cubicBezTo>
                  <a:cubicBezTo>
                    <a:pt x="1638161" y="1177615"/>
                    <a:pt x="1652246" y="1190210"/>
                    <a:pt x="1667346" y="1212488"/>
                  </a:cubicBezTo>
                  <a:cubicBezTo>
                    <a:pt x="1682446" y="1234834"/>
                    <a:pt x="1654615" y="1259008"/>
                    <a:pt x="1645813" y="1259008"/>
                  </a:cubicBezTo>
                  <a:cubicBezTo>
                    <a:pt x="1637010" y="1259008"/>
                    <a:pt x="1645135" y="1236459"/>
                    <a:pt x="1636874" y="1228807"/>
                  </a:cubicBezTo>
                  <a:cubicBezTo>
                    <a:pt x="1628613" y="1221155"/>
                    <a:pt x="1615612" y="1221223"/>
                    <a:pt x="1607080" y="1217837"/>
                  </a:cubicBezTo>
                  <a:cubicBezTo>
                    <a:pt x="1598548" y="1214452"/>
                    <a:pt x="1594349" y="1211337"/>
                    <a:pt x="1587510" y="1207951"/>
                  </a:cubicBezTo>
                  <a:cubicBezTo>
                    <a:pt x="1580671" y="1204565"/>
                    <a:pt x="1570379" y="1209170"/>
                    <a:pt x="1567535" y="1214316"/>
                  </a:cubicBezTo>
                  <a:cubicBezTo>
                    <a:pt x="1564690" y="1219395"/>
                    <a:pt x="1569904" y="1228604"/>
                    <a:pt x="1565910" y="1233412"/>
                  </a:cubicBezTo>
                  <a:cubicBezTo>
                    <a:pt x="1561914" y="1238219"/>
                    <a:pt x="1556565" y="1247767"/>
                    <a:pt x="1562795" y="1253997"/>
                  </a:cubicBezTo>
                  <a:cubicBezTo>
                    <a:pt x="1569092" y="1260227"/>
                    <a:pt x="1577624" y="1254809"/>
                    <a:pt x="1591302" y="1258737"/>
                  </a:cubicBezTo>
                  <a:cubicBezTo>
                    <a:pt x="1604981" y="1262664"/>
                    <a:pt x="1618185" y="1261513"/>
                    <a:pt x="1613919" y="1281015"/>
                  </a:cubicBezTo>
                  <a:cubicBezTo>
                    <a:pt x="1609653" y="1300517"/>
                    <a:pt x="1569160" y="1294829"/>
                    <a:pt x="1554669" y="1282098"/>
                  </a:cubicBezTo>
                  <a:cubicBezTo>
                    <a:pt x="1540110" y="1269368"/>
                    <a:pt x="1528802" y="1265034"/>
                    <a:pt x="1522572" y="1257112"/>
                  </a:cubicBezTo>
                  <a:cubicBezTo>
                    <a:pt x="1516275" y="1249189"/>
                    <a:pt x="1515733" y="1237000"/>
                    <a:pt x="1511738" y="1230771"/>
                  </a:cubicBezTo>
                  <a:cubicBezTo>
                    <a:pt x="1507743" y="1224541"/>
                    <a:pt x="1513092" y="1211540"/>
                    <a:pt x="1516545" y="1188585"/>
                  </a:cubicBezTo>
                  <a:cubicBezTo>
                    <a:pt x="1519999" y="1165697"/>
                    <a:pt x="1484381" y="1154524"/>
                    <a:pt x="1476120" y="1149987"/>
                  </a:cubicBezTo>
                  <a:cubicBezTo>
                    <a:pt x="1467859" y="1145450"/>
                    <a:pt x="1475307" y="1140440"/>
                    <a:pt x="1476188" y="1132855"/>
                  </a:cubicBezTo>
                  <a:cubicBezTo>
                    <a:pt x="1477068" y="1125204"/>
                    <a:pt x="1488376" y="1121412"/>
                    <a:pt x="1491491" y="1127371"/>
                  </a:cubicBezTo>
                  <a:cubicBezTo>
                    <a:pt x="1494606" y="1133330"/>
                    <a:pt x="1488309" y="1141320"/>
                    <a:pt x="1497111" y="1141320"/>
                  </a:cubicBezTo>
                  <a:cubicBezTo>
                    <a:pt x="1505914" y="1141320"/>
                    <a:pt x="1508352" y="1140507"/>
                    <a:pt x="1517493" y="1147008"/>
                  </a:cubicBezTo>
                  <a:cubicBezTo>
                    <a:pt x="1526635" y="1153509"/>
                    <a:pt x="1531781" y="1146466"/>
                    <a:pt x="1543496" y="1149581"/>
                  </a:cubicBezTo>
                  <a:cubicBezTo>
                    <a:pt x="1555211" y="1152696"/>
                    <a:pt x="1564555" y="1156217"/>
                    <a:pt x="1591912" y="1159332"/>
                  </a:cubicBezTo>
                  <a:cubicBezTo>
                    <a:pt x="1619268" y="1162447"/>
                    <a:pt x="1628410" y="1148159"/>
                    <a:pt x="1652381" y="1120464"/>
                  </a:cubicBezTo>
                  <a:cubicBezTo>
                    <a:pt x="1676352" y="1092769"/>
                    <a:pt x="1666398" y="1075027"/>
                    <a:pt x="1661590" y="1068798"/>
                  </a:cubicBezTo>
                  <a:cubicBezTo>
                    <a:pt x="1656715" y="1062568"/>
                    <a:pt x="1646490" y="1059724"/>
                    <a:pt x="1638838" y="1055458"/>
                  </a:cubicBezTo>
                  <a:cubicBezTo>
                    <a:pt x="1631118" y="1051192"/>
                    <a:pt x="1614799" y="1042118"/>
                    <a:pt x="1573155" y="1013543"/>
                  </a:cubicBezTo>
                  <a:cubicBezTo>
                    <a:pt x="1531510" y="984967"/>
                    <a:pt x="1487835" y="976029"/>
                    <a:pt x="1479235" y="976570"/>
                  </a:cubicBezTo>
                  <a:cubicBezTo>
                    <a:pt x="1470703" y="977112"/>
                    <a:pt x="1442601" y="963434"/>
                    <a:pt x="1436710" y="964585"/>
                  </a:cubicBezTo>
                  <a:cubicBezTo>
                    <a:pt x="1430819" y="965736"/>
                    <a:pt x="1430345" y="965398"/>
                    <a:pt x="1416802" y="960725"/>
                  </a:cubicBezTo>
                  <a:cubicBezTo>
                    <a:pt x="1403327" y="955985"/>
                    <a:pt x="1400686" y="957407"/>
                    <a:pt x="1391748" y="954970"/>
                  </a:cubicBezTo>
                  <a:cubicBezTo>
                    <a:pt x="1382809" y="952532"/>
                    <a:pt x="1381794" y="949078"/>
                    <a:pt x="1378205" y="944948"/>
                  </a:cubicBezTo>
                  <a:cubicBezTo>
                    <a:pt x="1374616" y="940817"/>
                    <a:pt x="1355588" y="942239"/>
                    <a:pt x="1349494" y="947860"/>
                  </a:cubicBezTo>
                  <a:cubicBezTo>
                    <a:pt x="1343399" y="953480"/>
                    <a:pt x="1338659" y="947724"/>
                    <a:pt x="1336357" y="945083"/>
                  </a:cubicBezTo>
                  <a:cubicBezTo>
                    <a:pt x="1334055" y="942442"/>
                    <a:pt x="1337305" y="945625"/>
                    <a:pt x="1327216" y="942781"/>
                  </a:cubicBezTo>
                  <a:cubicBezTo>
                    <a:pt x="1317126" y="939937"/>
                    <a:pt x="1313063" y="931134"/>
                    <a:pt x="1315501" y="928899"/>
                  </a:cubicBezTo>
                  <a:cubicBezTo>
                    <a:pt x="1317939" y="926665"/>
                    <a:pt x="1332159" y="930389"/>
                    <a:pt x="1339201" y="930051"/>
                  </a:cubicBezTo>
                  <a:cubicBezTo>
                    <a:pt x="1346244" y="929644"/>
                    <a:pt x="1347869" y="915492"/>
                    <a:pt x="1353218" y="911768"/>
                  </a:cubicBezTo>
                  <a:cubicBezTo>
                    <a:pt x="1358567" y="907976"/>
                    <a:pt x="1379965" y="911361"/>
                    <a:pt x="1380168" y="904590"/>
                  </a:cubicBezTo>
                  <a:cubicBezTo>
                    <a:pt x="1380372" y="897818"/>
                    <a:pt x="1361073" y="907569"/>
                    <a:pt x="1354979" y="905132"/>
                  </a:cubicBezTo>
                  <a:cubicBezTo>
                    <a:pt x="1348884" y="902694"/>
                    <a:pt x="1338524" y="892740"/>
                    <a:pt x="1323898" y="884817"/>
                  </a:cubicBezTo>
                  <a:cubicBezTo>
                    <a:pt x="1309271" y="876895"/>
                    <a:pt x="1299317" y="868972"/>
                    <a:pt x="1293223" y="879536"/>
                  </a:cubicBezTo>
                  <a:cubicBezTo>
                    <a:pt x="1287129" y="890099"/>
                    <a:pt x="1292004" y="886781"/>
                    <a:pt x="1286113" y="884140"/>
                  </a:cubicBezTo>
                  <a:cubicBezTo>
                    <a:pt x="1280222" y="881499"/>
                    <a:pt x="1265054" y="883057"/>
                    <a:pt x="1260314" y="890234"/>
                  </a:cubicBezTo>
                  <a:cubicBezTo>
                    <a:pt x="1255574" y="897412"/>
                    <a:pt x="1251240" y="898428"/>
                    <a:pt x="1241963" y="892943"/>
                  </a:cubicBezTo>
                  <a:cubicBezTo>
                    <a:pt x="1232686" y="887458"/>
                    <a:pt x="1217112" y="889828"/>
                    <a:pt x="1206616" y="892672"/>
                  </a:cubicBezTo>
                  <a:cubicBezTo>
                    <a:pt x="1196188" y="895516"/>
                    <a:pt x="1171269" y="900324"/>
                    <a:pt x="1163482" y="908991"/>
                  </a:cubicBezTo>
                  <a:cubicBezTo>
                    <a:pt x="1155695" y="917659"/>
                    <a:pt x="1146621" y="935739"/>
                    <a:pt x="1124749" y="929306"/>
                  </a:cubicBezTo>
                  <a:cubicBezTo>
                    <a:pt x="1119400" y="927748"/>
                    <a:pt x="1116014" y="926597"/>
                    <a:pt x="1114186" y="925920"/>
                  </a:cubicBezTo>
                  <a:cubicBezTo>
                    <a:pt x="1116488" y="926936"/>
                    <a:pt x="1120483" y="929103"/>
                    <a:pt x="1124207" y="932285"/>
                  </a:cubicBezTo>
                  <a:cubicBezTo>
                    <a:pt x="1133891" y="940546"/>
                    <a:pt x="1122447" y="945286"/>
                    <a:pt x="1108904" y="945083"/>
                  </a:cubicBezTo>
                  <a:cubicBezTo>
                    <a:pt x="1095429" y="944880"/>
                    <a:pt x="1106196" y="953886"/>
                    <a:pt x="1100846" y="966684"/>
                  </a:cubicBezTo>
                  <a:cubicBezTo>
                    <a:pt x="1095497" y="979482"/>
                    <a:pt x="1078162" y="978060"/>
                    <a:pt x="1072067" y="975622"/>
                  </a:cubicBezTo>
                  <a:cubicBezTo>
                    <a:pt x="1065973" y="973185"/>
                    <a:pt x="1064280" y="964450"/>
                    <a:pt x="1059540" y="968445"/>
                  </a:cubicBezTo>
                  <a:cubicBezTo>
                    <a:pt x="1054800" y="972372"/>
                    <a:pt x="1054800" y="975555"/>
                    <a:pt x="1052769" y="976096"/>
                  </a:cubicBezTo>
                  <a:cubicBezTo>
                    <a:pt x="1050670" y="976638"/>
                    <a:pt x="1047148" y="973591"/>
                    <a:pt x="1043560" y="977045"/>
                  </a:cubicBezTo>
                  <a:cubicBezTo>
                    <a:pt x="1039971" y="980430"/>
                    <a:pt x="1044237" y="994583"/>
                    <a:pt x="1040648" y="992551"/>
                  </a:cubicBezTo>
                  <a:cubicBezTo>
                    <a:pt x="1037059" y="990452"/>
                    <a:pt x="1031100" y="983748"/>
                    <a:pt x="1029813" y="987676"/>
                  </a:cubicBezTo>
                  <a:cubicBezTo>
                    <a:pt x="1028459" y="991603"/>
                    <a:pt x="1031032" y="992077"/>
                    <a:pt x="1026631" y="994718"/>
                  </a:cubicBezTo>
                  <a:cubicBezTo>
                    <a:pt x="1022229" y="997359"/>
                    <a:pt x="1028730" y="1006297"/>
                    <a:pt x="1027376" y="1011579"/>
                  </a:cubicBezTo>
                  <a:cubicBezTo>
                    <a:pt x="1026021" y="1016861"/>
                    <a:pt x="1020537" y="1020991"/>
                    <a:pt x="1016542" y="1025731"/>
                  </a:cubicBezTo>
                  <a:cubicBezTo>
                    <a:pt x="1012546" y="1030471"/>
                    <a:pt x="1009770" y="1027763"/>
                    <a:pt x="1008077" y="1036836"/>
                  </a:cubicBezTo>
                  <a:cubicBezTo>
                    <a:pt x="1006384" y="1045910"/>
                    <a:pt x="996362" y="1052749"/>
                    <a:pt x="992096" y="1056135"/>
                  </a:cubicBezTo>
                  <a:cubicBezTo>
                    <a:pt x="987830" y="1059521"/>
                    <a:pt x="979299" y="1075027"/>
                    <a:pt x="965011" y="1081528"/>
                  </a:cubicBezTo>
                  <a:cubicBezTo>
                    <a:pt x="950791" y="1088028"/>
                    <a:pt x="954379" y="1085455"/>
                    <a:pt x="955801" y="1091956"/>
                  </a:cubicBezTo>
                  <a:cubicBezTo>
                    <a:pt x="957224" y="1098457"/>
                    <a:pt x="957156" y="1110848"/>
                    <a:pt x="957698" y="1121276"/>
                  </a:cubicBezTo>
                  <a:cubicBezTo>
                    <a:pt x="958239" y="1131704"/>
                    <a:pt x="938331" y="1138341"/>
                    <a:pt x="931492" y="1139153"/>
                  </a:cubicBezTo>
                  <a:cubicBezTo>
                    <a:pt x="924653" y="1140033"/>
                    <a:pt x="923231" y="1145518"/>
                    <a:pt x="922080" y="1151477"/>
                  </a:cubicBezTo>
                  <a:cubicBezTo>
                    <a:pt x="920929" y="1157436"/>
                    <a:pt x="925736" y="1165291"/>
                    <a:pt x="923773" y="1170640"/>
                  </a:cubicBezTo>
                  <a:cubicBezTo>
                    <a:pt x="921809" y="1175990"/>
                    <a:pt x="917407" y="1171656"/>
                    <a:pt x="915443" y="1171656"/>
                  </a:cubicBezTo>
                  <a:cubicBezTo>
                    <a:pt x="913480" y="1171656"/>
                    <a:pt x="912667" y="1178495"/>
                    <a:pt x="906979" y="1181339"/>
                  </a:cubicBezTo>
                  <a:cubicBezTo>
                    <a:pt x="901291" y="1184183"/>
                    <a:pt x="902916" y="1189126"/>
                    <a:pt x="906031" y="1191429"/>
                  </a:cubicBezTo>
                  <a:cubicBezTo>
                    <a:pt x="909146" y="1193663"/>
                    <a:pt x="909552" y="1190751"/>
                    <a:pt x="906438" y="1200028"/>
                  </a:cubicBezTo>
                  <a:cubicBezTo>
                    <a:pt x="903323" y="1209373"/>
                    <a:pt x="894249" y="1210795"/>
                    <a:pt x="894520" y="1222374"/>
                  </a:cubicBezTo>
                  <a:cubicBezTo>
                    <a:pt x="894791" y="1233953"/>
                    <a:pt x="899463" y="1246819"/>
                    <a:pt x="895739" y="1249934"/>
                  </a:cubicBezTo>
                  <a:cubicBezTo>
                    <a:pt x="892015" y="1253049"/>
                    <a:pt x="891270" y="1266185"/>
                    <a:pt x="886733" y="1272686"/>
                  </a:cubicBezTo>
                  <a:cubicBezTo>
                    <a:pt x="882196" y="1279187"/>
                    <a:pt x="874273" y="1274514"/>
                    <a:pt x="870278" y="1276478"/>
                  </a:cubicBezTo>
                  <a:cubicBezTo>
                    <a:pt x="866283" y="1278442"/>
                    <a:pt x="863913" y="1271603"/>
                    <a:pt x="859579" y="1274379"/>
                  </a:cubicBezTo>
                  <a:cubicBezTo>
                    <a:pt x="855313" y="1277223"/>
                    <a:pt x="858022" y="1291104"/>
                    <a:pt x="852605" y="1295032"/>
                  </a:cubicBezTo>
                  <a:cubicBezTo>
                    <a:pt x="847188" y="1298959"/>
                    <a:pt x="830327" y="1312028"/>
                    <a:pt x="825519" y="1321914"/>
                  </a:cubicBezTo>
                  <a:cubicBezTo>
                    <a:pt x="820643" y="1331801"/>
                    <a:pt x="823623" y="1346969"/>
                    <a:pt x="816174" y="1353469"/>
                  </a:cubicBezTo>
                  <a:cubicBezTo>
                    <a:pt x="808793" y="1359970"/>
                    <a:pt x="800464" y="1373919"/>
                    <a:pt x="794167" y="1381842"/>
                  </a:cubicBezTo>
                  <a:cubicBezTo>
                    <a:pt x="787870" y="1389764"/>
                    <a:pt x="770264" y="1384076"/>
                    <a:pt x="764846" y="1386311"/>
                  </a:cubicBezTo>
                  <a:cubicBezTo>
                    <a:pt x="759429" y="1388545"/>
                    <a:pt x="747850" y="1379133"/>
                    <a:pt x="744397" y="1383128"/>
                  </a:cubicBezTo>
                  <a:cubicBezTo>
                    <a:pt x="740943" y="1387056"/>
                    <a:pt x="756788" y="1403510"/>
                    <a:pt x="742569" y="1413667"/>
                  </a:cubicBezTo>
                  <a:cubicBezTo>
                    <a:pt x="728349" y="1423825"/>
                    <a:pt x="715347" y="1431206"/>
                    <a:pt x="711894" y="1452671"/>
                  </a:cubicBezTo>
                  <a:cubicBezTo>
                    <a:pt x="708441" y="1474137"/>
                    <a:pt x="706951" y="1466079"/>
                    <a:pt x="703294" y="1475085"/>
                  </a:cubicBezTo>
                  <a:cubicBezTo>
                    <a:pt x="699705" y="1484158"/>
                    <a:pt x="710540" y="1496076"/>
                    <a:pt x="713722" y="1493638"/>
                  </a:cubicBezTo>
                  <a:cubicBezTo>
                    <a:pt x="716972" y="1491201"/>
                    <a:pt x="720358" y="1491742"/>
                    <a:pt x="720900" y="1496618"/>
                  </a:cubicBezTo>
                  <a:cubicBezTo>
                    <a:pt x="721442" y="1501493"/>
                    <a:pt x="730651" y="1503322"/>
                    <a:pt x="732682" y="1507114"/>
                  </a:cubicBezTo>
                  <a:cubicBezTo>
                    <a:pt x="734781" y="1510906"/>
                    <a:pt x="732208" y="1517271"/>
                    <a:pt x="735797" y="1540091"/>
                  </a:cubicBezTo>
                  <a:cubicBezTo>
                    <a:pt x="736068" y="1541987"/>
                    <a:pt x="736271" y="1543747"/>
                    <a:pt x="736474" y="1545575"/>
                  </a:cubicBezTo>
                  <a:cubicBezTo>
                    <a:pt x="734646" y="1546049"/>
                    <a:pt x="733021" y="1546523"/>
                    <a:pt x="732141" y="1546659"/>
                  </a:cubicBezTo>
                  <a:cubicBezTo>
                    <a:pt x="729500" y="1547065"/>
                    <a:pt x="723473" y="1539210"/>
                    <a:pt x="718665" y="1541580"/>
                  </a:cubicBezTo>
                  <a:cubicBezTo>
                    <a:pt x="712707" y="1544560"/>
                    <a:pt x="713858" y="1544763"/>
                    <a:pt x="716160" y="1551534"/>
                  </a:cubicBezTo>
                  <a:cubicBezTo>
                    <a:pt x="718462" y="1558306"/>
                    <a:pt x="721442" y="1570630"/>
                    <a:pt x="726046" y="1568395"/>
                  </a:cubicBezTo>
                  <a:cubicBezTo>
                    <a:pt x="730583" y="1566161"/>
                    <a:pt x="729974" y="1555123"/>
                    <a:pt x="731870" y="1553972"/>
                  </a:cubicBezTo>
                  <a:cubicBezTo>
                    <a:pt x="732614" y="1553498"/>
                    <a:pt x="734714" y="1552618"/>
                    <a:pt x="737016" y="1551466"/>
                  </a:cubicBezTo>
                  <a:cubicBezTo>
                    <a:pt x="738100" y="1567379"/>
                    <a:pt x="735526" y="1577063"/>
                    <a:pt x="732411" y="1579500"/>
                  </a:cubicBezTo>
                  <a:cubicBezTo>
                    <a:pt x="728619" y="1582547"/>
                    <a:pt x="716905" y="1581532"/>
                    <a:pt x="717446" y="1590741"/>
                  </a:cubicBezTo>
                  <a:cubicBezTo>
                    <a:pt x="717988" y="1599950"/>
                    <a:pt x="729635" y="1596700"/>
                    <a:pt x="739928" y="1601981"/>
                  </a:cubicBezTo>
                  <a:cubicBezTo>
                    <a:pt x="750220" y="1607263"/>
                    <a:pt x="745142" y="1631573"/>
                    <a:pt x="765998" y="1638751"/>
                  </a:cubicBezTo>
                  <a:cubicBezTo>
                    <a:pt x="786921" y="1645928"/>
                    <a:pt x="799990" y="1624395"/>
                    <a:pt x="806017" y="1623109"/>
                  </a:cubicBezTo>
                  <a:cubicBezTo>
                    <a:pt x="812111" y="1621822"/>
                    <a:pt x="830394" y="1606247"/>
                    <a:pt x="851115" y="1583428"/>
                  </a:cubicBezTo>
                  <a:cubicBezTo>
                    <a:pt x="871836" y="1560608"/>
                    <a:pt x="887071" y="1560405"/>
                    <a:pt x="894249" y="1572661"/>
                  </a:cubicBezTo>
                  <a:cubicBezTo>
                    <a:pt x="901494" y="1584917"/>
                    <a:pt x="889103" y="1597580"/>
                    <a:pt x="891202" y="1610378"/>
                  </a:cubicBezTo>
                  <a:cubicBezTo>
                    <a:pt x="893301" y="1623176"/>
                    <a:pt x="906506" y="1633130"/>
                    <a:pt x="916189" y="1642543"/>
                  </a:cubicBezTo>
                  <a:cubicBezTo>
                    <a:pt x="925872" y="1651955"/>
                    <a:pt x="921606" y="1691703"/>
                    <a:pt x="929732" y="1696443"/>
                  </a:cubicBezTo>
                  <a:cubicBezTo>
                    <a:pt x="937925" y="1701183"/>
                    <a:pt x="942529" y="1696714"/>
                    <a:pt x="939685" y="1702538"/>
                  </a:cubicBezTo>
                  <a:cubicBezTo>
                    <a:pt x="938805" y="1704433"/>
                    <a:pt x="937993" y="1705043"/>
                    <a:pt x="937518" y="1705314"/>
                  </a:cubicBezTo>
                  <a:cubicBezTo>
                    <a:pt x="938128" y="1705246"/>
                    <a:pt x="939347" y="1705449"/>
                    <a:pt x="941717" y="1706668"/>
                  </a:cubicBezTo>
                  <a:cubicBezTo>
                    <a:pt x="946931" y="1709445"/>
                    <a:pt x="939956" y="1720753"/>
                    <a:pt x="938196" y="1733009"/>
                  </a:cubicBezTo>
                  <a:cubicBezTo>
                    <a:pt x="937925" y="1731790"/>
                    <a:pt x="937586" y="1730436"/>
                    <a:pt x="937180" y="1728879"/>
                  </a:cubicBezTo>
                  <a:cubicBezTo>
                    <a:pt x="934878" y="1719263"/>
                    <a:pt x="927091" y="1722242"/>
                    <a:pt x="920996" y="1722446"/>
                  </a:cubicBezTo>
                  <a:cubicBezTo>
                    <a:pt x="914902" y="1722649"/>
                    <a:pt x="917881" y="1726305"/>
                    <a:pt x="915241" y="1729285"/>
                  </a:cubicBezTo>
                  <a:cubicBezTo>
                    <a:pt x="912600" y="1732332"/>
                    <a:pt x="899937" y="1737072"/>
                    <a:pt x="896755" y="1739103"/>
                  </a:cubicBezTo>
                  <a:cubicBezTo>
                    <a:pt x="893504" y="1741203"/>
                    <a:pt x="876169" y="1728608"/>
                    <a:pt x="873461" y="1727457"/>
                  </a:cubicBezTo>
                  <a:cubicBezTo>
                    <a:pt x="870820" y="1726305"/>
                    <a:pt x="865606" y="1717299"/>
                    <a:pt x="874747" y="1716893"/>
                  </a:cubicBezTo>
                  <a:cubicBezTo>
                    <a:pt x="883889" y="1716487"/>
                    <a:pt x="888223" y="1711205"/>
                    <a:pt x="888832" y="1706126"/>
                  </a:cubicBezTo>
                  <a:cubicBezTo>
                    <a:pt x="889374" y="1701048"/>
                    <a:pt x="880503" y="1704095"/>
                    <a:pt x="873529" y="1702944"/>
                  </a:cubicBezTo>
                  <a:cubicBezTo>
                    <a:pt x="866554" y="1701793"/>
                    <a:pt x="859376" y="1698001"/>
                    <a:pt x="857480" y="1692583"/>
                  </a:cubicBezTo>
                  <a:cubicBezTo>
                    <a:pt x="855584" y="1687099"/>
                    <a:pt x="859308" y="1673623"/>
                    <a:pt x="862897" y="1669831"/>
                  </a:cubicBezTo>
                  <a:cubicBezTo>
                    <a:pt x="866486" y="1666039"/>
                    <a:pt x="865877" y="1657981"/>
                    <a:pt x="866418" y="1645183"/>
                  </a:cubicBezTo>
                  <a:lnTo>
                    <a:pt x="866418" y="1645116"/>
                  </a:lnTo>
                  <a:cubicBezTo>
                    <a:pt x="862897" y="1648231"/>
                    <a:pt x="859308" y="1649856"/>
                    <a:pt x="854162" y="1650871"/>
                  </a:cubicBezTo>
                  <a:cubicBezTo>
                    <a:pt x="847323" y="1652158"/>
                    <a:pt x="844953" y="1655137"/>
                    <a:pt x="840010" y="1661977"/>
                  </a:cubicBezTo>
                  <a:cubicBezTo>
                    <a:pt x="835066" y="1668748"/>
                    <a:pt x="817664" y="1666310"/>
                    <a:pt x="812924" y="1668410"/>
                  </a:cubicBezTo>
                  <a:cubicBezTo>
                    <a:pt x="808184" y="1670509"/>
                    <a:pt x="811163" y="1675655"/>
                    <a:pt x="813059" y="1680733"/>
                  </a:cubicBezTo>
                  <a:cubicBezTo>
                    <a:pt x="814955" y="1685812"/>
                    <a:pt x="814955" y="1691771"/>
                    <a:pt x="814143" y="1694209"/>
                  </a:cubicBezTo>
                  <a:cubicBezTo>
                    <a:pt x="813398" y="1696646"/>
                    <a:pt x="806965" y="1695834"/>
                    <a:pt x="806762" y="1700167"/>
                  </a:cubicBezTo>
                  <a:cubicBezTo>
                    <a:pt x="806559" y="1704501"/>
                    <a:pt x="813059" y="1708496"/>
                    <a:pt x="812247" y="1711137"/>
                  </a:cubicBezTo>
                  <a:cubicBezTo>
                    <a:pt x="811502" y="1713778"/>
                    <a:pt x="800058" y="1715742"/>
                    <a:pt x="802361" y="1720820"/>
                  </a:cubicBezTo>
                  <a:cubicBezTo>
                    <a:pt x="804663" y="1725899"/>
                    <a:pt x="797756" y="1722649"/>
                    <a:pt x="792610" y="1730030"/>
                  </a:cubicBezTo>
                  <a:cubicBezTo>
                    <a:pt x="787463" y="1737410"/>
                    <a:pt x="798230" y="1753053"/>
                    <a:pt x="808116" y="1757589"/>
                  </a:cubicBezTo>
                  <a:cubicBezTo>
                    <a:pt x="818003" y="1762126"/>
                    <a:pt x="820914" y="1768965"/>
                    <a:pt x="825315" y="1777633"/>
                  </a:cubicBezTo>
                  <a:cubicBezTo>
                    <a:pt x="829717" y="1786300"/>
                    <a:pt x="824368" y="1788264"/>
                    <a:pt x="826873" y="1796390"/>
                  </a:cubicBezTo>
                  <a:cubicBezTo>
                    <a:pt x="829311" y="1804516"/>
                    <a:pt x="822133" y="1810474"/>
                    <a:pt x="818680" y="1820632"/>
                  </a:cubicBezTo>
                  <a:cubicBezTo>
                    <a:pt x="815226" y="1830789"/>
                    <a:pt x="806153" y="1834174"/>
                    <a:pt x="798704" y="1832143"/>
                  </a:cubicBezTo>
                  <a:cubicBezTo>
                    <a:pt x="791323" y="1830044"/>
                    <a:pt x="776764" y="1820090"/>
                    <a:pt x="771821" y="1824559"/>
                  </a:cubicBezTo>
                  <a:cubicBezTo>
                    <a:pt x="766878" y="1829096"/>
                    <a:pt x="770399" y="1836951"/>
                    <a:pt x="764711" y="1836951"/>
                  </a:cubicBezTo>
                  <a:cubicBezTo>
                    <a:pt x="759023" y="1836951"/>
                    <a:pt x="754621" y="1843451"/>
                    <a:pt x="737558" y="1843654"/>
                  </a:cubicBezTo>
                  <a:cubicBezTo>
                    <a:pt x="720426" y="1843858"/>
                    <a:pt x="715550" y="1846228"/>
                    <a:pt x="706070" y="1850358"/>
                  </a:cubicBezTo>
                  <a:cubicBezTo>
                    <a:pt x="696591" y="1854489"/>
                    <a:pt x="688600" y="1873788"/>
                    <a:pt x="688600" y="1879272"/>
                  </a:cubicBezTo>
                  <a:cubicBezTo>
                    <a:pt x="688600" y="1884757"/>
                    <a:pt x="694288" y="1897352"/>
                    <a:pt x="691444" y="1899790"/>
                  </a:cubicBezTo>
                  <a:cubicBezTo>
                    <a:pt x="688600" y="1902228"/>
                    <a:pt x="675531" y="1913807"/>
                    <a:pt x="688668" y="1922474"/>
                  </a:cubicBezTo>
                  <a:cubicBezTo>
                    <a:pt x="701804" y="1931142"/>
                    <a:pt x="699773" y="1936627"/>
                    <a:pt x="698080" y="1937778"/>
                  </a:cubicBezTo>
                  <a:cubicBezTo>
                    <a:pt x="696387" y="1938929"/>
                    <a:pt x="681490" y="1924912"/>
                    <a:pt x="677698" y="1924709"/>
                  </a:cubicBezTo>
                  <a:cubicBezTo>
                    <a:pt x="673906" y="1924506"/>
                    <a:pt x="665306" y="1922745"/>
                    <a:pt x="657519" y="1928162"/>
                  </a:cubicBezTo>
                  <a:cubicBezTo>
                    <a:pt x="649732" y="1933647"/>
                    <a:pt x="652915" y="1947596"/>
                    <a:pt x="647023" y="1948883"/>
                  </a:cubicBezTo>
                  <a:cubicBezTo>
                    <a:pt x="641132" y="1950169"/>
                    <a:pt x="643570" y="1954368"/>
                    <a:pt x="637475" y="1959311"/>
                  </a:cubicBezTo>
                  <a:cubicBezTo>
                    <a:pt x="631381" y="1964186"/>
                    <a:pt x="633006" y="1970010"/>
                    <a:pt x="632058" y="1976578"/>
                  </a:cubicBezTo>
                  <a:cubicBezTo>
                    <a:pt x="631110" y="1983146"/>
                    <a:pt x="614723" y="1982605"/>
                    <a:pt x="608426" y="1986126"/>
                  </a:cubicBezTo>
                  <a:cubicBezTo>
                    <a:pt x="602129" y="1989715"/>
                    <a:pt x="595966" y="2000075"/>
                    <a:pt x="588382" y="2002919"/>
                  </a:cubicBezTo>
                  <a:cubicBezTo>
                    <a:pt x="583304" y="2004815"/>
                    <a:pt x="577887" y="2009352"/>
                    <a:pt x="576465" y="2013415"/>
                  </a:cubicBezTo>
                  <a:cubicBezTo>
                    <a:pt x="575585" y="2014634"/>
                    <a:pt x="574027" y="2016597"/>
                    <a:pt x="567188" y="2017004"/>
                  </a:cubicBezTo>
                  <a:cubicBezTo>
                    <a:pt x="558046" y="2017545"/>
                    <a:pt x="559672" y="2014430"/>
                    <a:pt x="553780" y="2014024"/>
                  </a:cubicBezTo>
                  <a:cubicBezTo>
                    <a:pt x="547889" y="2013618"/>
                    <a:pt x="538680" y="2018696"/>
                    <a:pt x="538138" y="2011316"/>
                  </a:cubicBezTo>
                  <a:cubicBezTo>
                    <a:pt x="537597" y="2003935"/>
                    <a:pt x="538883" y="2010300"/>
                    <a:pt x="531841" y="2010503"/>
                  </a:cubicBezTo>
                  <a:cubicBezTo>
                    <a:pt x="524799" y="2010706"/>
                    <a:pt x="530148" y="2010503"/>
                    <a:pt x="528252" y="2013753"/>
                  </a:cubicBezTo>
                  <a:cubicBezTo>
                    <a:pt x="526356" y="2016936"/>
                    <a:pt x="518434" y="2023233"/>
                    <a:pt x="523580" y="2025874"/>
                  </a:cubicBezTo>
                  <a:cubicBezTo>
                    <a:pt x="528726" y="2028515"/>
                    <a:pt x="533398" y="2027499"/>
                    <a:pt x="535091" y="2035016"/>
                  </a:cubicBezTo>
                  <a:cubicBezTo>
                    <a:pt x="536784" y="2042532"/>
                    <a:pt x="532992" y="2048288"/>
                    <a:pt x="527846" y="2049033"/>
                  </a:cubicBezTo>
                  <a:cubicBezTo>
                    <a:pt x="522699" y="2049777"/>
                    <a:pt x="512813" y="2042397"/>
                    <a:pt x="506177" y="2043142"/>
                  </a:cubicBezTo>
                  <a:cubicBezTo>
                    <a:pt x="499541" y="2043886"/>
                    <a:pt x="502724" y="2047543"/>
                    <a:pt x="499677" y="2047543"/>
                  </a:cubicBezTo>
                  <a:cubicBezTo>
                    <a:pt x="496629" y="2047543"/>
                    <a:pt x="501708" y="2044970"/>
                    <a:pt x="497171" y="2038605"/>
                  </a:cubicBezTo>
                  <a:cubicBezTo>
                    <a:pt x="492634" y="2032172"/>
                    <a:pt x="476721" y="2033052"/>
                    <a:pt x="473539" y="2036641"/>
                  </a:cubicBezTo>
                  <a:cubicBezTo>
                    <a:pt x="470288" y="2040230"/>
                    <a:pt x="470559" y="2046189"/>
                    <a:pt x="462230" y="2045850"/>
                  </a:cubicBezTo>
                  <a:cubicBezTo>
                    <a:pt x="453901" y="2045444"/>
                    <a:pt x="445641" y="2040094"/>
                    <a:pt x="442796" y="2041246"/>
                  </a:cubicBezTo>
                  <a:cubicBezTo>
                    <a:pt x="439952" y="2042397"/>
                    <a:pt x="440765" y="2056752"/>
                    <a:pt x="437515" y="2058851"/>
                  </a:cubicBezTo>
                  <a:cubicBezTo>
                    <a:pt x="434264" y="2060950"/>
                    <a:pt x="438327" y="2057429"/>
                    <a:pt x="441713" y="2059867"/>
                  </a:cubicBezTo>
                  <a:cubicBezTo>
                    <a:pt x="445166" y="2062305"/>
                    <a:pt x="437176" y="2069008"/>
                    <a:pt x="438124" y="2073884"/>
                  </a:cubicBezTo>
                  <a:cubicBezTo>
                    <a:pt x="439072" y="2078759"/>
                    <a:pt x="446317" y="2088375"/>
                    <a:pt x="453360" y="2087427"/>
                  </a:cubicBezTo>
                  <a:cubicBezTo>
                    <a:pt x="460402" y="2086479"/>
                    <a:pt x="464465" y="2088036"/>
                    <a:pt x="466903" y="2092370"/>
                  </a:cubicBezTo>
                  <a:cubicBezTo>
                    <a:pt x="469341" y="2096704"/>
                    <a:pt x="483696" y="2087765"/>
                    <a:pt x="494734" y="2087765"/>
                  </a:cubicBezTo>
                  <a:cubicBezTo>
                    <a:pt x="505771" y="2087765"/>
                    <a:pt x="509495" y="2098464"/>
                    <a:pt x="509292" y="2104829"/>
                  </a:cubicBezTo>
                  <a:cubicBezTo>
                    <a:pt x="509292" y="2105033"/>
                    <a:pt x="509292" y="2105100"/>
                    <a:pt x="509224" y="2105236"/>
                  </a:cubicBezTo>
                  <a:cubicBezTo>
                    <a:pt x="508953" y="2105507"/>
                    <a:pt x="508818" y="2105981"/>
                    <a:pt x="508818" y="2106454"/>
                  </a:cubicBezTo>
                  <a:cubicBezTo>
                    <a:pt x="508886" y="2106319"/>
                    <a:pt x="509021" y="2106116"/>
                    <a:pt x="509156" y="2105913"/>
                  </a:cubicBezTo>
                  <a:cubicBezTo>
                    <a:pt x="509089" y="2106658"/>
                    <a:pt x="508953" y="2107199"/>
                    <a:pt x="508886" y="2107470"/>
                  </a:cubicBezTo>
                  <a:cubicBezTo>
                    <a:pt x="509292" y="2110382"/>
                    <a:pt x="511120" y="2115054"/>
                    <a:pt x="509766" y="2119591"/>
                  </a:cubicBezTo>
                  <a:cubicBezTo>
                    <a:pt x="507870" y="2125821"/>
                    <a:pt x="518027" y="2128868"/>
                    <a:pt x="526221" y="2135030"/>
                  </a:cubicBezTo>
                  <a:cubicBezTo>
                    <a:pt x="534414" y="2141260"/>
                    <a:pt x="537122" y="2144307"/>
                    <a:pt x="545722" y="2151146"/>
                  </a:cubicBezTo>
                  <a:cubicBezTo>
                    <a:pt x="553171" y="2157037"/>
                    <a:pt x="550665" y="2168075"/>
                    <a:pt x="548702" y="2171934"/>
                  </a:cubicBezTo>
                  <a:cubicBezTo>
                    <a:pt x="553374" y="2173289"/>
                    <a:pt x="559604" y="2175591"/>
                    <a:pt x="562042" y="2181008"/>
                  </a:cubicBezTo>
                  <a:cubicBezTo>
                    <a:pt x="565089" y="2187780"/>
                    <a:pt x="564953" y="2188795"/>
                    <a:pt x="563057" y="2185410"/>
                  </a:cubicBezTo>
                  <a:cubicBezTo>
                    <a:pt x="561161" y="2182024"/>
                    <a:pt x="548634" y="2186561"/>
                    <a:pt x="547077" y="2183581"/>
                  </a:cubicBezTo>
                  <a:cubicBezTo>
                    <a:pt x="545587" y="2180534"/>
                    <a:pt x="542201" y="2174440"/>
                    <a:pt x="537800" y="2179180"/>
                  </a:cubicBezTo>
                  <a:cubicBezTo>
                    <a:pt x="533398" y="2183920"/>
                    <a:pt x="538545" y="2216626"/>
                    <a:pt x="537394" y="2242628"/>
                  </a:cubicBezTo>
                  <a:cubicBezTo>
                    <a:pt x="536242" y="2268631"/>
                    <a:pt x="515251" y="2254343"/>
                    <a:pt x="510646" y="2254682"/>
                  </a:cubicBezTo>
                  <a:cubicBezTo>
                    <a:pt x="506110" y="2255088"/>
                    <a:pt x="504484" y="2261724"/>
                    <a:pt x="497645" y="2259422"/>
                  </a:cubicBezTo>
                  <a:cubicBezTo>
                    <a:pt x="490806" y="2257187"/>
                    <a:pt x="481800" y="2268495"/>
                    <a:pt x="476518" y="2268089"/>
                  </a:cubicBezTo>
                  <a:cubicBezTo>
                    <a:pt x="471169" y="2267683"/>
                    <a:pt x="469205" y="2263620"/>
                    <a:pt x="457423" y="2263214"/>
                  </a:cubicBezTo>
                  <a:cubicBezTo>
                    <a:pt x="445641" y="2262807"/>
                    <a:pt x="444286" y="2265651"/>
                    <a:pt x="438192" y="2264907"/>
                  </a:cubicBezTo>
                  <a:cubicBezTo>
                    <a:pt x="432098" y="2264162"/>
                    <a:pt x="425055" y="2263349"/>
                    <a:pt x="416929" y="2262740"/>
                  </a:cubicBezTo>
                  <a:cubicBezTo>
                    <a:pt x="408736" y="2262198"/>
                    <a:pt x="401965" y="2262604"/>
                    <a:pt x="394922" y="2261115"/>
                  </a:cubicBezTo>
                  <a:cubicBezTo>
                    <a:pt x="387880" y="2259625"/>
                    <a:pt x="384968" y="2263214"/>
                    <a:pt x="378129" y="2265245"/>
                  </a:cubicBezTo>
                  <a:cubicBezTo>
                    <a:pt x="371290" y="2267344"/>
                    <a:pt x="361065" y="2246962"/>
                    <a:pt x="357679" y="2247504"/>
                  </a:cubicBezTo>
                  <a:cubicBezTo>
                    <a:pt x="354226" y="2248045"/>
                    <a:pt x="350163" y="2253395"/>
                    <a:pt x="339464" y="2251499"/>
                  </a:cubicBezTo>
                  <a:cubicBezTo>
                    <a:pt x="328833" y="2249603"/>
                    <a:pt x="316103" y="2254208"/>
                    <a:pt x="315764" y="2262333"/>
                  </a:cubicBezTo>
                  <a:cubicBezTo>
                    <a:pt x="315357" y="2270459"/>
                    <a:pt x="316103" y="2271136"/>
                    <a:pt x="300934" y="2273371"/>
                  </a:cubicBezTo>
                  <a:cubicBezTo>
                    <a:pt x="285766" y="2275605"/>
                    <a:pt x="286105" y="2287388"/>
                    <a:pt x="291590" y="2290638"/>
                  </a:cubicBezTo>
                  <a:cubicBezTo>
                    <a:pt x="297075" y="2293821"/>
                    <a:pt x="305065" y="2290299"/>
                    <a:pt x="309060" y="2294091"/>
                  </a:cubicBezTo>
                  <a:cubicBezTo>
                    <a:pt x="313055" y="2297883"/>
                    <a:pt x="312107" y="2307296"/>
                    <a:pt x="308112" y="2313864"/>
                  </a:cubicBezTo>
                  <a:cubicBezTo>
                    <a:pt x="304117" y="2320432"/>
                    <a:pt x="312175" y="2322667"/>
                    <a:pt x="314816" y="2328490"/>
                  </a:cubicBezTo>
                  <a:cubicBezTo>
                    <a:pt x="317457" y="2334314"/>
                    <a:pt x="306893" y="2342169"/>
                    <a:pt x="305539" y="2348534"/>
                  </a:cubicBezTo>
                  <a:cubicBezTo>
                    <a:pt x="304185" y="2354967"/>
                    <a:pt x="313326" y="2359233"/>
                    <a:pt x="315967" y="2367900"/>
                  </a:cubicBezTo>
                  <a:cubicBezTo>
                    <a:pt x="318608" y="2376568"/>
                    <a:pt x="315357" y="2382865"/>
                    <a:pt x="313258" y="2387063"/>
                  </a:cubicBezTo>
                  <a:cubicBezTo>
                    <a:pt x="311159" y="2391262"/>
                    <a:pt x="310144" y="2395054"/>
                    <a:pt x="308045" y="2400674"/>
                  </a:cubicBezTo>
                  <a:cubicBezTo>
                    <a:pt x="305945" y="2406294"/>
                    <a:pt x="294366" y="2404060"/>
                    <a:pt x="290913" y="2415029"/>
                  </a:cubicBezTo>
                  <a:cubicBezTo>
                    <a:pt x="287459" y="2425932"/>
                    <a:pt x="288475" y="2428166"/>
                    <a:pt x="285360" y="2438594"/>
                  </a:cubicBezTo>
                  <a:cubicBezTo>
                    <a:pt x="282245" y="2449022"/>
                    <a:pt x="282922" y="2448954"/>
                    <a:pt x="287662" y="2444892"/>
                  </a:cubicBezTo>
                  <a:cubicBezTo>
                    <a:pt x="292335" y="2440761"/>
                    <a:pt x="302560" y="2445433"/>
                    <a:pt x="293012" y="2453491"/>
                  </a:cubicBezTo>
                  <a:cubicBezTo>
                    <a:pt x="283464" y="2461549"/>
                    <a:pt x="293215" y="2471165"/>
                    <a:pt x="296195" y="2470149"/>
                  </a:cubicBezTo>
                  <a:cubicBezTo>
                    <a:pt x="299174" y="2469133"/>
                    <a:pt x="301273" y="2462091"/>
                    <a:pt x="302086" y="2465138"/>
                  </a:cubicBezTo>
                  <a:cubicBezTo>
                    <a:pt x="302966" y="2468253"/>
                    <a:pt x="293960" y="2471097"/>
                    <a:pt x="292809" y="2477462"/>
                  </a:cubicBezTo>
                  <a:cubicBezTo>
                    <a:pt x="291657" y="2483828"/>
                    <a:pt x="306148" y="2486536"/>
                    <a:pt x="307096" y="2491276"/>
                  </a:cubicBezTo>
                  <a:cubicBezTo>
                    <a:pt x="308045" y="2496016"/>
                    <a:pt x="308383" y="2506173"/>
                    <a:pt x="305878" y="2514908"/>
                  </a:cubicBezTo>
                  <a:cubicBezTo>
                    <a:pt x="303440" y="2523643"/>
                    <a:pt x="304727" y="2518362"/>
                    <a:pt x="308315" y="2515315"/>
                  </a:cubicBezTo>
                  <a:cubicBezTo>
                    <a:pt x="311904" y="2512267"/>
                    <a:pt x="312988" y="2508408"/>
                    <a:pt x="317931" y="2508746"/>
                  </a:cubicBezTo>
                  <a:cubicBezTo>
                    <a:pt x="322874" y="2509153"/>
                    <a:pt x="328765" y="2522966"/>
                    <a:pt x="336146" y="2521612"/>
                  </a:cubicBezTo>
                  <a:cubicBezTo>
                    <a:pt x="343527" y="2520325"/>
                    <a:pt x="346439" y="2505767"/>
                    <a:pt x="360320" y="2505767"/>
                  </a:cubicBezTo>
                  <a:cubicBezTo>
                    <a:pt x="374201" y="2505767"/>
                    <a:pt x="372847" y="2525133"/>
                    <a:pt x="385916" y="2544703"/>
                  </a:cubicBezTo>
                  <a:cubicBezTo>
                    <a:pt x="399053" y="2564272"/>
                    <a:pt x="415507" y="2541723"/>
                    <a:pt x="421399" y="2541182"/>
                  </a:cubicBezTo>
                  <a:cubicBezTo>
                    <a:pt x="425191" y="2540775"/>
                    <a:pt x="427628" y="2536645"/>
                    <a:pt x="430675" y="2537390"/>
                  </a:cubicBezTo>
                  <a:cubicBezTo>
                    <a:pt x="433723" y="2538134"/>
                    <a:pt x="437379" y="2540369"/>
                    <a:pt x="448349" y="2530550"/>
                  </a:cubicBezTo>
                  <a:cubicBezTo>
                    <a:pt x="459386" y="2520732"/>
                    <a:pt x="475502" y="2534207"/>
                    <a:pt x="486878" y="2537593"/>
                  </a:cubicBezTo>
                  <a:cubicBezTo>
                    <a:pt x="498254" y="2540979"/>
                    <a:pt x="510646" y="2524727"/>
                    <a:pt x="514777" y="2526217"/>
                  </a:cubicBezTo>
                  <a:cubicBezTo>
                    <a:pt x="518975" y="2527706"/>
                    <a:pt x="520329" y="2526149"/>
                    <a:pt x="521413" y="2517075"/>
                  </a:cubicBezTo>
                  <a:cubicBezTo>
                    <a:pt x="522564" y="2508001"/>
                    <a:pt x="535362" y="2515315"/>
                    <a:pt x="544842" y="2513419"/>
                  </a:cubicBezTo>
                  <a:cubicBezTo>
                    <a:pt x="554322" y="2511523"/>
                    <a:pt x="552291" y="2498386"/>
                    <a:pt x="551952" y="2490463"/>
                  </a:cubicBezTo>
                  <a:cubicBezTo>
                    <a:pt x="551546" y="2482541"/>
                    <a:pt x="563735" y="2477530"/>
                    <a:pt x="572131" y="2471165"/>
                  </a:cubicBezTo>
                  <a:cubicBezTo>
                    <a:pt x="580460" y="2464732"/>
                    <a:pt x="581611" y="2458367"/>
                    <a:pt x="581949" y="2448142"/>
                  </a:cubicBezTo>
                  <a:cubicBezTo>
                    <a:pt x="582356" y="2437985"/>
                    <a:pt x="583778" y="2433854"/>
                    <a:pt x="578429" y="2425593"/>
                  </a:cubicBezTo>
                  <a:cubicBezTo>
                    <a:pt x="573079" y="2417332"/>
                    <a:pt x="575246" y="2416181"/>
                    <a:pt x="579783" y="2407513"/>
                  </a:cubicBezTo>
                  <a:cubicBezTo>
                    <a:pt x="584320" y="2398846"/>
                    <a:pt x="594409" y="2388824"/>
                    <a:pt x="599691" y="2372979"/>
                  </a:cubicBezTo>
                  <a:cubicBezTo>
                    <a:pt x="605040" y="2357134"/>
                    <a:pt x="646482" y="2363566"/>
                    <a:pt x="660566" y="2355982"/>
                  </a:cubicBezTo>
                  <a:cubicBezTo>
                    <a:pt x="674651" y="2348466"/>
                    <a:pt x="663004" y="2325782"/>
                    <a:pt x="663004" y="2316369"/>
                  </a:cubicBezTo>
                  <a:cubicBezTo>
                    <a:pt x="663004" y="2306957"/>
                    <a:pt x="675260" y="2294836"/>
                    <a:pt x="680610" y="2280075"/>
                  </a:cubicBezTo>
                  <a:cubicBezTo>
                    <a:pt x="685959" y="2265380"/>
                    <a:pt x="687314" y="2266125"/>
                    <a:pt x="700992" y="2265042"/>
                  </a:cubicBezTo>
                  <a:cubicBezTo>
                    <a:pt x="714670" y="2263891"/>
                    <a:pt x="729838" y="2256104"/>
                    <a:pt x="747715" y="2270391"/>
                  </a:cubicBezTo>
                  <a:cubicBezTo>
                    <a:pt x="765592" y="2284747"/>
                    <a:pt x="776900" y="2279262"/>
                    <a:pt x="786380" y="2264568"/>
                  </a:cubicBezTo>
                  <a:cubicBezTo>
                    <a:pt x="795860" y="2249874"/>
                    <a:pt x="798297" y="2250822"/>
                    <a:pt x="805137" y="2250416"/>
                  </a:cubicBezTo>
                  <a:cubicBezTo>
                    <a:pt x="811976" y="2250009"/>
                    <a:pt x="811705" y="2240123"/>
                    <a:pt x="816648" y="2234435"/>
                  </a:cubicBezTo>
                  <a:cubicBezTo>
                    <a:pt x="821591" y="2228815"/>
                    <a:pt x="832967" y="2224616"/>
                    <a:pt x="858022" y="2223872"/>
                  </a:cubicBezTo>
                  <a:cubicBezTo>
                    <a:pt x="883076" y="2223127"/>
                    <a:pt x="881925" y="2251567"/>
                    <a:pt x="894114" y="2274183"/>
                  </a:cubicBezTo>
                  <a:cubicBezTo>
                    <a:pt x="906302" y="2296800"/>
                    <a:pt x="923637" y="2295920"/>
                    <a:pt x="929664" y="2305738"/>
                  </a:cubicBezTo>
                  <a:cubicBezTo>
                    <a:pt x="935758" y="2315557"/>
                    <a:pt x="948285" y="2347586"/>
                    <a:pt x="967652" y="2349482"/>
                  </a:cubicBezTo>
                  <a:cubicBezTo>
                    <a:pt x="987018" y="2351378"/>
                    <a:pt x="1019182" y="2363770"/>
                    <a:pt x="1023719" y="2367155"/>
                  </a:cubicBezTo>
                  <a:cubicBezTo>
                    <a:pt x="1028256" y="2370541"/>
                    <a:pt x="1039497" y="2365530"/>
                    <a:pt x="1045591" y="2373453"/>
                  </a:cubicBezTo>
                  <a:cubicBezTo>
                    <a:pt x="1051685" y="2381375"/>
                    <a:pt x="1052362" y="2391465"/>
                    <a:pt x="1057644" y="2394444"/>
                  </a:cubicBezTo>
                  <a:cubicBezTo>
                    <a:pt x="1062994" y="2397491"/>
                    <a:pt x="1062994" y="2403653"/>
                    <a:pt x="1066041" y="2413878"/>
                  </a:cubicBezTo>
                  <a:cubicBezTo>
                    <a:pt x="1069088" y="2424036"/>
                    <a:pt x="1074437" y="2429791"/>
                    <a:pt x="1078229" y="2439610"/>
                  </a:cubicBezTo>
                  <a:cubicBezTo>
                    <a:pt x="1082021" y="2449429"/>
                    <a:pt x="1075724" y="2447329"/>
                    <a:pt x="1067734" y="2464326"/>
                  </a:cubicBezTo>
                  <a:cubicBezTo>
                    <a:pt x="1065364" y="2469337"/>
                    <a:pt x="1064483" y="2473670"/>
                    <a:pt x="1064551" y="2477462"/>
                  </a:cubicBezTo>
                  <a:cubicBezTo>
                    <a:pt x="1061097" y="2475770"/>
                    <a:pt x="1056764" y="2474821"/>
                    <a:pt x="1052701" y="2474821"/>
                  </a:cubicBezTo>
                  <a:cubicBezTo>
                    <a:pt x="1042408" y="2474821"/>
                    <a:pt x="1040919" y="2480239"/>
                    <a:pt x="1031236" y="2487078"/>
                  </a:cubicBezTo>
                  <a:cubicBezTo>
                    <a:pt x="1021552" y="2493849"/>
                    <a:pt x="1004420" y="2492969"/>
                    <a:pt x="981194" y="2486671"/>
                  </a:cubicBezTo>
                  <a:cubicBezTo>
                    <a:pt x="969954" y="2483624"/>
                    <a:pt x="977132" y="2483556"/>
                    <a:pt x="973746" y="2488093"/>
                  </a:cubicBezTo>
                  <a:cubicBezTo>
                    <a:pt x="970292" y="2492630"/>
                    <a:pt x="966568" y="2506782"/>
                    <a:pt x="980788" y="2514096"/>
                  </a:cubicBezTo>
                  <a:cubicBezTo>
                    <a:pt x="995008" y="2521477"/>
                    <a:pt x="1013223" y="2517888"/>
                    <a:pt x="1025209" y="2526894"/>
                  </a:cubicBezTo>
                  <a:cubicBezTo>
                    <a:pt x="1037194" y="2535967"/>
                    <a:pt x="1043627" y="2535764"/>
                    <a:pt x="1051550" y="2534681"/>
                  </a:cubicBezTo>
                  <a:cubicBezTo>
                    <a:pt x="1059540" y="2533530"/>
                    <a:pt x="1055884" y="2521071"/>
                    <a:pt x="1052430" y="2506918"/>
                  </a:cubicBezTo>
                  <a:cubicBezTo>
                    <a:pt x="1049045" y="2493037"/>
                    <a:pt x="1063536" y="2500011"/>
                    <a:pt x="1069427" y="2491005"/>
                  </a:cubicBezTo>
                  <a:cubicBezTo>
                    <a:pt x="1070578" y="2492359"/>
                    <a:pt x="1071729" y="2493375"/>
                    <a:pt x="1072677" y="2494052"/>
                  </a:cubicBezTo>
                  <a:cubicBezTo>
                    <a:pt x="1076875" y="2497099"/>
                    <a:pt x="1106737" y="2485859"/>
                    <a:pt x="1107076" y="2476447"/>
                  </a:cubicBezTo>
                  <a:cubicBezTo>
                    <a:pt x="1107482" y="2467034"/>
                    <a:pt x="1099898" y="2451392"/>
                    <a:pt x="1105586" y="2439271"/>
                  </a:cubicBezTo>
                  <a:cubicBezTo>
                    <a:pt x="1111274" y="2427218"/>
                    <a:pt x="1103148" y="2432026"/>
                    <a:pt x="1096715" y="2423020"/>
                  </a:cubicBezTo>
                  <a:cubicBezTo>
                    <a:pt x="1090282" y="2413946"/>
                    <a:pt x="1097528" y="2410831"/>
                    <a:pt x="1100237" y="2393158"/>
                  </a:cubicBezTo>
                  <a:cubicBezTo>
                    <a:pt x="1102878" y="2375416"/>
                    <a:pt x="1116149" y="2393429"/>
                    <a:pt x="1119197" y="2396069"/>
                  </a:cubicBezTo>
                  <a:cubicBezTo>
                    <a:pt x="1122244" y="2398710"/>
                    <a:pt x="1138901" y="2399591"/>
                    <a:pt x="1146486" y="2404128"/>
                  </a:cubicBezTo>
                  <a:cubicBezTo>
                    <a:pt x="1154070" y="2408664"/>
                    <a:pt x="1149397" y="2403992"/>
                    <a:pt x="1150955" y="2397221"/>
                  </a:cubicBezTo>
                  <a:cubicBezTo>
                    <a:pt x="1152444" y="2390449"/>
                    <a:pt x="1145199" y="2385167"/>
                    <a:pt x="1141407" y="2382865"/>
                  </a:cubicBezTo>
                  <a:cubicBezTo>
                    <a:pt x="1137615" y="2380631"/>
                    <a:pt x="1131589" y="2364244"/>
                    <a:pt x="1124749" y="2359707"/>
                  </a:cubicBezTo>
                  <a:cubicBezTo>
                    <a:pt x="1117910" y="2355170"/>
                    <a:pt x="1104503" y="2341424"/>
                    <a:pt x="1093871" y="2339189"/>
                  </a:cubicBezTo>
                  <a:cubicBezTo>
                    <a:pt x="1083240" y="2336955"/>
                    <a:pt x="1075114" y="2344877"/>
                    <a:pt x="1075859" y="2340340"/>
                  </a:cubicBezTo>
                  <a:cubicBezTo>
                    <a:pt x="1076604" y="2335804"/>
                    <a:pt x="1076333" y="2333163"/>
                    <a:pt x="1071796" y="2333163"/>
                  </a:cubicBezTo>
                  <a:cubicBezTo>
                    <a:pt x="1067260" y="2333163"/>
                    <a:pt x="1052092" y="2321584"/>
                    <a:pt x="1039158" y="2317792"/>
                  </a:cubicBezTo>
                  <a:cubicBezTo>
                    <a:pt x="1026225" y="2314000"/>
                    <a:pt x="1019588" y="2303368"/>
                    <a:pt x="1013494" y="2296529"/>
                  </a:cubicBezTo>
                  <a:cubicBezTo>
                    <a:pt x="1007400" y="2289758"/>
                    <a:pt x="997649" y="2279736"/>
                    <a:pt x="989320" y="2269917"/>
                  </a:cubicBezTo>
                  <a:cubicBezTo>
                    <a:pt x="980991" y="2260099"/>
                    <a:pt x="980720" y="2243035"/>
                    <a:pt x="972392" y="2234774"/>
                  </a:cubicBezTo>
                  <a:cubicBezTo>
                    <a:pt x="964063" y="2226512"/>
                    <a:pt x="954650" y="2217913"/>
                    <a:pt x="952416" y="2208094"/>
                  </a:cubicBezTo>
                  <a:cubicBezTo>
                    <a:pt x="950114" y="2198276"/>
                    <a:pt x="953499" y="2183310"/>
                    <a:pt x="970157" y="2172815"/>
                  </a:cubicBezTo>
                  <a:cubicBezTo>
                    <a:pt x="986883" y="2162251"/>
                    <a:pt x="980111" y="2174169"/>
                    <a:pt x="977809" y="2189202"/>
                  </a:cubicBezTo>
                  <a:cubicBezTo>
                    <a:pt x="975507" y="2204302"/>
                    <a:pt x="1000561" y="2210667"/>
                    <a:pt x="1006655" y="2205385"/>
                  </a:cubicBezTo>
                  <a:cubicBezTo>
                    <a:pt x="1012750" y="2200104"/>
                    <a:pt x="1010718" y="2192181"/>
                    <a:pt x="1016000" y="2189947"/>
                  </a:cubicBezTo>
                  <a:cubicBezTo>
                    <a:pt x="1021349" y="2187712"/>
                    <a:pt x="1030287" y="2190624"/>
                    <a:pt x="1034079" y="2200442"/>
                  </a:cubicBezTo>
                  <a:cubicBezTo>
                    <a:pt x="1037871" y="2210261"/>
                    <a:pt x="1044846" y="2215543"/>
                    <a:pt x="1045591" y="2223059"/>
                  </a:cubicBezTo>
                  <a:cubicBezTo>
                    <a:pt x="1046336" y="2230575"/>
                    <a:pt x="1037465" y="2238091"/>
                    <a:pt x="1043560" y="2244118"/>
                  </a:cubicBezTo>
                  <a:cubicBezTo>
                    <a:pt x="1049654" y="2250145"/>
                    <a:pt x="1062113" y="2260979"/>
                    <a:pt x="1076537" y="2263281"/>
                  </a:cubicBezTo>
                  <a:cubicBezTo>
                    <a:pt x="1090960" y="2265516"/>
                    <a:pt x="1092179" y="2263552"/>
                    <a:pt x="1101252" y="2273371"/>
                  </a:cubicBezTo>
                  <a:cubicBezTo>
                    <a:pt x="1110394" y="2283189"/>
                    <a:pt x="1115946" y="2283054"/>
                    <a:pt x="1133417" y="2287997"/>
                  </a:cubicBezTo>
                  <a:cubicBezTo>
                    <a:pt x="1150887" y="2292873"/>
                    <a:pt x="1156507" y="2302894"/>
                    <a:pt x="1167545" y="2314609"/>
                  </a:cubicBezTo>
                  <a:cubicBezTo>
                    <a:pt x="1178582" y="2326323"/>
                    <a:pt x="1187115" y="2334517"/>
                    <a:pt x="1186369" y="2344336"/>
                  </a:cubicBezTo>
                  <a:cubicBezTo>
                    <a:pt x="1185625" y="2354154"/>
                    <a:pt x="1173842" y="2385912"/>
                    <a:pt x="1178989" y="2394986"/>
                  </a:cubicBezTo>
                  <a:cubicBezTo>
                    <a:pt x="1184135" y="2404060"/>
                    <a:pt x="1185557" y="2398710"/>
                    <a:pt x="1182103" y="2402096"/>
                  </a:cubicBezTo>
                  <a:cubicBezTo>
                    <a:pt x="1178650" y="2405482"/>
                    <a:pt x="1179666" y="2421259"/>
                    <a:pt x="1185354" y="2429791"/>
                  </a:cubicBezTo>
                  <a:cubicBezTo>
                    <a:pt x="1191042" y="2438255"/>
                    <a:pt x="1217112" y="2425661"/>
                    <a:pt x="1225711" y="2435276"/>
                  </a:cubicBezTo>
                  <a:cubicBezTo>
                    <a:pt x="1234244" y="2444892"/>
                    <a:pt x="1224560" y="2454304"/>
                    <a:pt x="1233093" y="2457689"/>
                  </a:cubicBezTo>
                  <a:cubicBezTo>
                    <a:pt x="1241625" y="2461075"/>
                    <a:pt x="1241218" y="2463648"/>
                    <a:pt x="1242369" y="2474957"/>
                  </a:cubicBezTo>
                  <a:cubicBezTo>
                    <a:pt x="1242979" y="2481119"/>
                    <a:pt x="1239932" y="2483489"/>
                    <a:pt x="1237155" y="2485656"/>
                  </a:cubicBezTo>
                  <a:cubicBezTo>
                    <a:pt x="1237155" y="2485656"/>
                    <a:pt x="1237155" y="2485656"/>
                    <a:pt x="1237087" y="2485656"/>
                  </a:cubicBezTo>
                  <a:cubicBezTo>
                    <a:pt x="1231941" y="2485114"/>
                    <a:pt x="1229503" y="2487620"/>
                    <a:pt x="1224696" y="2492969"/>
                  </a:cubicBezTo>
                  <a:cubicBezTo>
                    <a:pt x="1224154" y="2498589"/>
                    <a:pt x="1227675" y="2513757"/>
                    <a:pt x="1232822" y="2511320"/>
                  </a:cubicBezTo>
                  <a:cubicBezTo>
                    <a:pt x="1235259" y="2510168"/>
                    <a:pt x="1237494" y="2504413"/>
                    <a:pt x="1238645" y="2498724"/>
                  </a:cubicBezTo>
                  <a:cubicBezTo>
                    <a:pt x="1245349" y="2503465"/>
                    <a:pt x="1256048" y="2508408"/>
                    <a:pt x="1257605" y="2517075"/>
                  </a:cubicBezTo>
                  <a:cubicBezTo>
                    <a:pt x="1259908" y="2529535"/>
                    <a:pt x="1273653" y="2543484"/>
                    <a:pt x="1278800" y="2549104"/>
                  </a:cubicBezTo>
                  <a:cubicBezTo>
                    <a:pt x="1283946" y="2554724"/>
                    <a:pt x="1283201" y="2540979"/>
                    <a:pt x="1284352" y="2530212"/>
                  </a:cubicBezTo>
                  <a:cubicBezTo>
                    <a:pt x="1285503" y="2519445"/>
                    <a:pt x="1302703" y="2527368"/>
                    <a:pt x="1309542" y="2526826"/>
                  </a:cubicBezTo>
                  <a:cubicBezTo>
                    <a:pt x="1316381" y="2526284"/>
                    <a:pt x="1313944" y="2524117"/>
                    <a:pt x="1311100" y="2521341"/>
                  </a:cubicBezTo>
                  <a:cubicBezTo>
                    <a:pt x="1308255" y="2518497"/>
                    <a:pt x="1299114" y="2513215"/>
                    <a:pt x="1303109" y="2509288"/>
                  </a:cubicBezTo>
                  <a:cubicBezTo>
                    <a:pt x="1307104" y="2505361"/>
                    <a:pt x="1322950" y="2498996"/>
                    <a:pt x="1315501" y="2496151"/>
                  </a:cubicBezTo>
                  <a:cubicBezTo>
                    <a:pt x="1308120" y="2493307"/>
                    <a:pt x="1308662" y="2497303"/>
                    <a:pt x="1310355" y="2490531"/>
                  </a:cubicBezTo>
                  <a:cubicBezTo>
                    <a:pt x="1312047" y="2483760"/>
                    <a:pt x="1319090" y="2496896"/>
                    <a:pt x="1328773" y="2500824"/>
                  </a:cubicBezTo>
                  <a:cubicBezTo>
                    <a:pt x="1338456" y="2504751"/>
                    <a:pt x="1329856" y="2490870"/>
                    <a:pt x="1327554" y="2484708"/>
                  </a:cubicBezTo>
                  <a:cubicBezTo>
                    <a:pt x="1325252" y="2478478"/>
                    <a:pt x="1339878" y="2470488"/>
                    <a:pt x="1342181" y="2475566"/>
                  </a:cubicBezTo>
                  <a:cubicBezTo>
                    <a:pt x="1342519" y="2476379"/>
                    <a:pt x="1342925" y="2477598"/>
                    <a:pt x="1343332" y="2479020"/>
                  </a:cubicBezTo>
                  <a:cubicBezTo>
                    <a:pt x="1343941" y="2473467"/>
                    <a:pt x="1348275" y="2464867"/>
                    <a:pt x="1347462" y="2455116"/>
                  </a:cubicBezTo>
                  <a:cubicBezTo>
                    <a:pt x="1346311" y="2441574"/>
                    <a:pt x="1324033" y="2445637"/>
                    <a:pt x="1316585" y="2445095"/>
                  </a:cubicBezTo>
                  <a:cubicBezTo>
                    <a:pt x="1309204" y="2444553"/>
                    <a:pt x="1315162" y="2449496"/>
                    <a:pt x="1312860" y="2434734"/>
                  </a:cubicBezTo>
                  <a:cubicBezTo>
                    <a:pt x="1310558" y="2420040"/>
                    <a:pt x="1284894" y="2415436"/>
                    <a:pt x="1280357" y="2406430"/>
                  </a:cubicBezTo>
                  <a:cubicBezTo>
                    <a:pt x="1275820" y="2397356"/>
                    <a:pt x="1288754" y="2382053"/>
                    <a:pt x="1301890" y="2385438"/>
                  </a:cubicBezTo>
                  <a:cubicBezTo>
                    <a:pt x="1315027" y="2388824"/>
                    <a:pt x="1306427" y="2404737"/>
                    <a:pt x="1313808" y="2404195"/>
                  </a:cubicBezTo>
                  <a:cubicBezTo>
                    <a:pt x="1321189" y="2403653"/>
                    <a:pt x="1314824" y="2390923"/>
                    <a:pt x="1317126" y="2390923"/>
                  </a:cubicBezTo>
                  <a:cubicBezTo>
                    <a:pt x="1319429" y="2390923"/>
                    <a:pt x="1321663" y="2400809"/>
                    <a:pt x="1328502" y="2396273"/>
                  </a:cubicBezTo>
                  <a:cubicBezTo>
                    <a:pt x="1331075" y="2394580"/>
                    <a:pt x="1330805" y="2393835"/>
                    <a:pt x="1329653" y="2393564"/>
                  </a:cubicBezTo>
                  <a:cubicBezTo>
                    <a:pt x="1336763" y="2391600"/>
                    <a:pt x="1348275" y="2386996"/>
                    <a:pt x="1347462" y="2383678"/>
                  </a:cubicBezTo>
                  <a:cubicBezTo>
                    <a:pt x="1346311" y="2379141"/>
                    <a:pt x="1332430" y="2377719"/>
                    <a:pt x="1332971" y="2373724"/>
                  </a:cubicBezTo>
                  <a:cubicBezTo>
                    <a:pt x="1333513" y="2369796"/>
                    <a:pt x="1332565" y="2360858"/>
                    <a:pt x="1336560" y="2358623"/>
                  </a:cubicBezTo>
                  <a:cubicBezTo>
                    <a:pt x="1340555" y="2356389"/>
                    <a:pt x="1347598" y="2366275"/>
                    <a:pt x="1352202" y="2360587"/>
                  </a:cubicBezTo>
                  <a:cubicBezTo>
                    <a:pt x="1356807" y="2354899"/>
                    <a:pt x="1373397" y="2367697"/>
                    <a:pt x="1391680" y="2371083"/>
                  </a:cubicBezTo>
                  <a:cubicBezTo>
                    <a:pt x="1409895" y="2374469"/>
                    <a:pt x="1412739" y="2381985"/>
                    <a:pt x="1407051" y="2395595"/>
                  </a:cubicBezTo>
                  <a:cubicBezTo>
                    <a:pt x="1401363" y="2409138"/>
                    <a:pt x="1407728" y="2408190"/>
                    <a:pt x="1417953" y="2409883"/>
                  </a:cubicBezTo>
                  <a:cubicBezTo>
                    <a:pt x="1428246" y="2411576"/>
                    <a:pt x="1424386" y="2440152"/>
                    <a:pt x="1415312" y="2444688"/>
                  </a:cubicBezTo>
                  <a:cubicBezTo>
                    <a:pt x="1406171" y="2449225"/>
                    <a:pt x="1413145" y="2463920"/>
                    <a:pt x="1417141" y="2467305"/>
                  </a:cubicBezTo>
                  <a:cubicBezTo>
                    <a:pt x="1421136" y="2470691"/>
                    <a:pt x="1430006" y="2473873"/>
                    <a:pt x="1435152" y="2480103"/>
                  </a:cubicBezTo>
                  <a:cubicBezTo>
                    <a:pt x="1440299" y="2486333"/>
                    <a:pt x="1433460" y="2518836"/>
                    <a:pt x="1444294" y="2523373"/>
                  </a:cubicBezTo>
                  <a:cubicBezTo>
                    <a:pt x="1455128" y="2527909"/>
                    <a:pt x="1483772" y="2526623"/>
                    <a:pt x="1491762" y="2540708"/>
                  </a:cubicBezTo>
                  <a:cubicBezTo>
                    <a:pt x="1499752" y="2554860"/>
                    <a:pt x="1536860" y="2562715"/>
                    <a:pt x="1551080" y="2549714"/>
                  </a:cubicBezTo>
                  <a:cubicBezTo>
                    <a:pt x="1565300" y="2536713"/>
                    <a:pt x="1557919" y="2518971"/>
                    <a:pt x="1568753" y="2519581"/>
                  </a:cubicBezTo>
                  <a:cubicBezTo>
                    <a:pt x="1579588" y="2520122"/>
                    <a:pt x="1593740" y="2529196"/>
                    <a:pt x="1605725" y="2540505"/>
                  </a:cubicBezTo>
                  <a:cubicBezTo>
                    <a:pt x="1617711" y="2551813"/>
                    <a:pt x="1632676" y="2539624"/>
                    <a:pt x="1648656" y="2537322"/>
                  </a:cubicBezTo>
                  <a:cubicBezTo>
                    <a:pt x="1664637" y="2535087"/>
                    <a:pt x="1666398" y="2540031"/>
                    <a:pt x="1671002" y="2531024"/>
                  </a:cubicBezTo>
                  <a:cubicBezTo>
                    <a:pt x="1675539" y="2521950"/>
                    <a:pt x="1682717" y="2524727"/>
                    <a:pt x="1688947" y="2525878"/>
                  </a:cubicBezTo>
                  <a:cubicBezTo>
                    <a:pt x="1695244" y="2527029"/>
                    <a:pt x="1699036" y="2530212"/>
                    <a:pt x="1714949" y="2525675"/>
                  </a:cubicBezTo>
                  <a:cubicBezTo>
                    <a:pt x="1730930" y="2521138"/>
                    <a:pt x="1722465" y="2532243"/>
                    <a:pt x="1720163" y="2535697"/>
                  </a:cubicBezTo>
                  <a:cubicBezTo>
                    <a:pt x="1717861" y="2539082"/>
                    <a:pt x="1723549" y="2546734"/>
                    <a:pt x="1722398" y="2550729"/>
                  </a:cubicBezTo>
                  <a:cubicBezTo>
                    <a:pt x="1721246" y="2554657"/>
                    <a:pt x="1723616" y="2570164"/>
                    <a:pt x="1724226" y="2577476"/>
                  </a:cubicBezTo>
                  <a:cubicBezTo>
                    <a:pt x="1724768" y="2584858"/>
                    <a:pt x="1735331" y="2589259"/>
                    <a:pt x="1733638" y="2596640"/>
                  </a:cubicBezTo>
                  <a:cubicBezTo>
                    <a:pt x="1731945" y="2604021"/>
                    <a:pt x="1717454" y="2631445"/>
                    <a:pt x="1714610" y="2636524"/>
                  </a:cubicBezTo>
                  <a:cubicBezTo>
                    <a:pt x="1711766" y="2641602"/>
                    <a:pt x="1703370" y="2652775"/>
                    <a:pt x="1698224" y="2659546"/>
                  </a:cubicBezTo>
                  <a:cubicBezTo>
                    <a:pt x="1693077" y="2666318"/>
                    <a:pt x="1708449" y="2680809"/>
                    <a:pt x="1705604" y="2694420"/>
                  </a:cubicBezTo>
                  <a:cubicBezTo>
                    <a:pt x="1702896" y="2707421"/>
                    <a:pt x="1674998" y="2717036"/>
                    <a:pt x="1675810" y="2720963"/>
                  </a:cubicBezTo>
                  <a:cubicBezTo>
                    <a:pt x="1675268" y="2720761"/>
                    <a:pt x="1679670" y="2712228"/>
                    <a:pt x="1679264" y="2712228"/>
                  </a:cubicBezTo>
                  <a:cubicBezTo>
                    <a:pt x="1675472" y="2712228"/>
                    <a:pt x="1666872" y="2718729"/>
                    <a:pt x="1652787" y="2720219"/>
                  </a:cubicBezTo>
                  <a:cubicBezTo>
                    <a:pt x="1638703" y="2721708"/>
                    <a:pt x="1637145" y="2735658"/>
                    <a:pt x="1626514" y="2733762"/>
                  </a:cubicBezTo>
                  <a:cubicBezTo>
                    <a:pt x="1615882" y="2731865"/>
                    <a:pt x="1614664" y="2728412"/>
                    <a:pt x="1607824" y="2722386"/>
                  </a:cubicBezTo>
                  <a:cubicBezTo>
                    <a:pt x="1600986" y="2716359"/>
                    <a:pt x="1581484" y="2709113"/>
                    <a:pt x="1568956" y="2711754"/>
                  </a:cubicBezTo>
                  <a:cubicBezTo>
                    <a:pt x="1556429" y="2714395"/>
                    <a:pt x="1564623" y="2721708"/>
                    <a:pt x="1548236" y="2732272"/>
                  </a:cubicBezTo>
                  <a:cubicBezTo>
                    <a:pt x="1531917" y="2742836"/>
                    <a:pt x="1509435" y="2750013"/>
                    <a:pt x="1472937" y="2738705"/>
                  </a:cubicBezTo>
                  <a:cubicBezTo>
                    <a:pt x="1436439" y="2727396"/>
                    <a:pt x="1427433" y="2713244"/>
                    <a:pt x="1414161" y="2710197"/>
                  </a:cubicBezTo>
                  <a:cubicBezTo>
                    <a:pt x="1400889" y="2707150"/>
                    <a:pt x="1387279" y="2710129"/>
                    <a:pt x="1385044" y="2703019"/>
                  </a:cubicBezTo>
                  <a:cubicBezTo>
                    <a:pt x="1382741" y="2695842"/>
                    <a:pt x="1326877" y="2708436"/>
                    <a:pt x="1320038" y="2698618"/>
                  </a:cubicBezTo>
                  <a:cubicBezTo>
                    <a:pt x="1313199" y="2688799"/>
                    <a:pt x="1323153" y="2681621"/>
                    <a:pt x="1310626" y="2678168"/>
                  </a:cubicBezTo>
                  <a:cubicBezTo>
                    <a:pt x="1298098" y="2674782"/>
                    <a:pt x="1243859" y="2667130"/>
                    <a:pt x="1235124" y="2687851"/>
                  </a:cubicBezTo>
                  <a:cubicBezTo>
                    <a:pt x="1226389" y="2708572"/>
                    <a:pt x="1203637" y="2720828"/>
                    <a:pt x="1208580" y="2730647"/>
                  </a:cubicBezTo>
                  <a:cubicBezTo>
                    <a:pt x="1213523" y="2740465"/>
                    <a:pt x="1222191" y="2756581"/>
                    <a:pt x="1205465" y="2763759"/>
                  </a:cubicBezTo>
                  <a:cubicBezTo>
                    <a:pt x="1188740" y="2770937"/>
                    <a:pt x="1163753" y="2768431"/>
                    <a:pt x="1145741" y="2744664"/>
                  </a:cubicBezTo>
                  <a:cubicBezTo>
                    <a:pt x="1127729" y="2720896"/>
                    <a:pt x="1077891" y="2735454"/>
                    <a:pt x="1074031" y="2729022"/>
                  </a:cubicBezTo>
                  <a:cubicBezTo>
                    <a:pt x="1070239" y="2722589"/>
                    <a:pt x="1087913" y="2696993"/>
                    <a:pt x="1071594" y="2685346"/>
                  </a:cubicBezTo>
                  <a:cubicBezTo>
                    <a:pt x="1055274" y="2673631"/>
                    <a:pt x="1010650" y="2664896"/>
                    <a:pt x="997717" y="2664490"/>
                  </a:cubicBezTo>
                  <a:cubicBezTo>
                    <a:pt x="984783" y="2664084"/>
                    <a:pt x="955801" y="2668011"/>
                    <a:pt x="942462" y="2654468"/>
                  </a:cubicBezTo>
                  <a:cubicBezTo>
                    <a:pt x="929190" y="2640925"/>
                    <a:pt x="907318" y="2648509"/>
                    <a:pt x="902375" y="2644311"/>
                  </a:cubicBezTo>
                  <a:cubicBezTo>
                    <a:pt x="897432" y="2640180"/>
                    <a:pt x="883212" y="2622168"/>
                    <a:pt x="898786" y="2609370"/>
                  </a:cubicBezTo>
                  <a:cubicBezTo>
                    <a:pt x="914360" y="2596572"/>
                    <a:pt x="930950" y="2599958"/>
                    <a:pt x="921402" y="2582284"/>
                  </a:cubicBezTo>
                  <a:cubicBezTo>
                    <a:pt x="911923" y="2564543"/>
                    <a:pt x="908401" y="2563731"/>
                    <a:pt x="911855" y="2558110"/>
                  </a:cubicBezTo>
                  <a:cubicBezTo>
                    <a:pt x="915308" y="2552490"/>
                    <a:pt x="921402" y="2543823"/>
                    <a:pt x="924043" y="2538947"/>
                  </a:cubicBezTo>
                  <a:cubicBezTo>
                    <a:pt x="926684" y="2534072"/>
                    <a:pt x="921132" y="2528857"/>
                    <a:pt x="917340" y="2527029"/>
                  </a:cubicBezTo>
                  <a:cubicBezTo>
                    <a:pt x="913548" y="2525133"/>
                    <a:pt x="917475" y="2532447"/>
                    <a:pt x="913683" y="2536239"/>
                  </a:cubicBezTo>
                  <a:cubicBezTo>
                    <a:pt x="909891" y="2540031"/>
                    <a:pt x="900682" y="2536306"/>
                    <a:pt x="893843" y="2523847"/>
                  </a:cubicBezTo>
                  <a:cubicBezTo>
                    <a:pt x="887004" y="2511387"/>
                    <a:pt x="877862" y="2497167"/>
                    <a:pt x="862288" y="2512267"/>
                  </a:cubicBezTo>
                  <a:cubicBezTo>
                    <a:pt x="846713" y="2527368"/>
                    <a:pt x="821117" y="2521138"/>
                    <a:pt x="818883" y="2520732"/>
                  </a:cubicBezTo>
                  <a:cubicBezTo>
                    <a:pt x="816580" y="2520325"/>
                    <a:pt x="811840" y="2525540"/>
                    <a:pt x="804256" y="2525133"/>
                  </a:cubicBezTo>
                  <a:cubicBezTo>
                    <a:pt x="796672" y="2524727"/>
                    <a:pt x="791526" y="2532243"/>
                    <a:pt x="787395" y="2531837"/>
                  </a:cubicBezTo>
                  <a:cubicBezTo>
                    <a:pt x="783197" y="2531431"/>
                    <a:pt x="787734" y="2518565"/>
                    <a:pt x="777103" y="2518158"/>
                  </a:cubicBezTo>
                  <a:cubicBezTo>
                    <a:pt x="766472" y="2517752"/>
                    <a:pt x="767284" y="2525946"/>
                    <a:pt x="758955" y="2529738"/>
                  </a:cubicBezTo>
                  <a:cubicBezTo>
                    <a:pt x="750627" y="2533530"/>
                    <a:pt x="744668" y="2534275"/>
                    <a:pt x="738979" y="2533462"/>
                  </a:cubicBezTo>
                  <a:cubicBezTo>
                    <a:pt x="733292" y="2532717"/>
                    <a:pt x="736813" y="2535764"/>
                    <a:pt x="717785" y="2535020"/>
                  </a:cubicBezTo>
                  <a:cubicBezTo>
                    <a:pt x="698757" y="2534275"/>
                    <a:pt x="703023" y="2527029"/>
                    <a:pt x="691579" y="2531160"/>
                  </a:cubicBezTo>
                  <a:cubicBezTo>
                    <a:pt x="680203" y="2535290"/>
                    <a:pt x="676547" y="2541994"/>
                    <a:pt x="662868" y="2543213"/>
                  </a:cubicBezTo>
                  <a:cubicBezTo>
                    <a:pt x="649190" y="2544364"/>
                    <a:pt x="612083" y="2526691"/>
                    <a:pt x="604837" y="2536916"/>
                  </a:cubicBezTo>
                  <a:cubicBezTo>
                    <a:pt x="597592" y="2547073"/>
                    <a:pt x="587908" y="2543823"/>
                    <a:pt x="582221" y="2548021"/>
                  </a:cubicBezTo>
                  <a:cubicBezTo>
                    <a:pt x="576532" y="2552151"/>
                    <a:pt x="585539" y="2565491"/>
                    <a:pt x="575652" y="2566236"/>
                  </a:cubicBezTo>
                  <a:cubicBezTo>
                    <a:pt x="565766" y="2566981"/>
                    <a:pt x="543081" y="2561360"/>
                    <a:pt x="538545" y="2571924"/>
                  </a:cubicBezTo>
                  <a:cubicBezTo>
                    <a:pt x="534008" y="2582487"/>
                    <a:pt x="537190" y="2598739"/>
                    <a:pt x="522361" y="2598739"/>
                  </a:cubicBezTo>
                  <a:cubicBezTo>
                    <a:pt x="507531" y="2598739"/>
                    <a:pt x="495478" y="2593864"/>
                    <a:pt x="490129" y="2588175"/>
                  </a:cubicBezTo>
                  <a:cubicBezTo>
                    <a:pt x="484779" y="2582555"/>
                    <a:pt x="472659" y="2577274"/>
                    <a:pt x="461621" y="2578763"/>
                  </a:cubicBezTo>
                  <a:cubicBezTo>
                    <a:pt x="450584" y="2580253"/>
                    <a:pt x="439072" y="2582284"/>
                    <a:pt x="432978" y="2579643"/>
                  </a:cubicBezTo>
                  <a:cubicBezTo>
                    <a:pt x="426883" y="2577002"/>
                    <a:pt x="421060" y="2575445"/>
                    <a:pt x="418758" y="2569825"/>
                  </a:cubicBezTo>
                  <a:cubicBezTo>
                    <a:pt x="416456" y="2564205"/>
                    <a:pt x="404267" y="2557704"/>
                    <a:pt x="392823" y="2578831"/>
                  </a:cubicBezTo>
                  <a:cubicBezTo>
                    <a:pt x="381447" y="2599958"/>
                    <a:pt x="377587" y="2600974"/>
                    <a:pt x="374947" y="2607000"/>
                  </a:cubicBezTo>
                  <a:cubicBezTo>
                    <a:pt x="372306" y="2613027"/>
                    <a:pt x="384088" y="2625554"/>
                    <a:pt x="367701" y="2634560"/>
                  </a:cubicBezTo>
                  <a:cubicBezTo>
                    <a:pt x="351382" y="2643634"/>
                    <a:pt x="341698" y="2647222"/>
                    <a:pt x="335469" y="2650608"/>
                  </a:cubicBezTo>
                  <a:cubicBezTo>
                    <a:pt x="314003" y="2662187"/>
                    <a:pt x="299512" y="2669162"/>
                    <a:pt x="293824" y="2674850"/>
                  </a:cubicBezTo>
                  <a:cubicBezTo>
                    <a:pt x="288136" y="2680470"/>
                    <a:pt x="291048" y="2693945"/>
                    <a:pt x="290574" y="2700717"/>
                  </a:cubicBezTo>
                  <a:cubicBezTo>
                    <a:pt x="290100" y="2707488"/>
                    <a:pt x="269921" y="2714598"/>
                    <a:pt x="267619" y="2722453"/>
                  </a:cubicBezTo>
                  <a:cubicBezTo>
                    <a:pt x="265317" y="2730376"/>
                    <a:pt x="269447" y="2744799"/>
                    <a:pt x="270598" y="2752722"/>
                  </a:cubicBezTo>
                  <a:cubicBezTo>
                    <a:pt x="271749" y="2760644"/>
                    <a:pt x="260103" y="2763895"/>
                    <a:pt x="259154" y="2775203"/>
                  </a:cubicBezTo>
                  <a:cubicBezTo>
                    <a:pt x="258206" y="2786511"/>
                    <a:pt x="246830" y="2796398"/>
                    <a:pt x="244528" y="2800866"/>
                  </a:cubicBezTo>
                  <a:cubicBezTo>
                    <a:pt x="242226" y="2805404"/>
                    <a:pt x="248049" y="2832218"/>
                    <a:pt x="240059" y="2834521"/>
                  </a:cubicBezTo>
                  <a:cubicBezTo>
                    <a:pt x="232069" y="2836755"/>
                    <a:pt x="210874" y="2826869"/>
                    <a:pt x="207420" y="2831338"/>
                  </a:cubicBezTo>
                  <a:cubicBezTo>
                    <a:pt x="203967" y="2835875"/>
                    <a:pt x="197263" y="2848199"/>
                    <a:pt x="190424" y="2848199"/>
                  </a:cubicBezTo>
                  <a:cubicBezTo>
                    <a:pt x="183585" y="2848199"/>
                    <a:pt x="165776" y="2849283"/>
                    <a:pt x="162323" y="2857205"/>
                  </a:cubicBezTo>
                  <a:cubicBezTo>
                    <a:pt x="158869" y="2865128"/>
                    <a:pt x="153181" y="2886458"/>
                    <a:pt x="145191" y="2892146"/>
                  </a:cubicBezTo>
                  <a:cubicBezTo>
                    <a:pt x="137201" y="2897766"/>
                    <a:pt x="100635" y="2902709"/>
                    <a:pt x="99484" y="2914018"/>
                  </a:cubicBezTo>
                  <a:cubicBezTo>
                    <a:pt x="98332" y="2925326"/>
                    <a:pt x="90884" y="2951328"/>
                    <a:pt x="80591" y="2964939"/>
                  </a:cubicBezTo>
                  <a:cubicBezTo>
                    <a:pt x="70299" y="2978482"/>
                    <a:pt x="61361" y="3014032"/>
                    <a:pt x="40843" y="3041118"/>
                  </a:cubicBezTo>
                  <a:cubicBezTo>
                    <a:pt x="20326" y="3068271"/>
                    <a:pt x="12877" y="3077074"/>
                    <a:pt x="19716" y="3091768"/>
                  </a:cubicBezTo>
                  <a:cubicBezTo>
                    <a:pt x="26555" y="3106462"/>
                    <a:pt x="40098" y="3092174"/>
                    <a:pt x="44635" y="3107952"/>
                  </a:cubicBezTo>
                  <a:cubicBezTo>
                    <a:pt x="49172" y="3123797"/>
                    <a:pt x="42197" y="3141200"/>
                    <a:pt x="44432" y="3150274"/>
                  </a:cubicBezTo>
                  <a:cubicBezTo>
                    <a:pt x="46734" y="3159347"/>
                    <a:pt x="56891" y="3180542"/>
                    <a:pt x="56891" y="3193001"/>
                  </a:cubicBezTo>
                  <a:cubicBezTo>
                    <a:pt x="56891" y="3205461"/>
                    <a:pt x="41723" y="3216431"/>
                    <a:pt x="36035" y="3230041"/>
                  </a:cubicBezTo>
                  <a:cubicBezTo>
                    <a:pt x="30347" y="3243584"/>
                    <a:pt x="48359" y="3257398"/>
                    <a:pt x="38067" y="3273243"/>
                  </a:cubicBezTo>
                  <a:cubicBezTo>
                    <a:pt x="27774" y="3289088"/>
                    <a:pt x="-10011" y="3307371"/>
                    <a:pt x="2517" y="3318679"/>
                  </a:cubicBezTo>
                  <a:cubicBezTo>
                    <a:pt x="15044" y="3329988"/>
                    <a:pt x="25675" y="3316377"/>
                    <a:pt x="26826" y="3333306"/>
                  </a:cubicBezTo>
                  <a:cubicBezTo>
                    <a:pt x="27977" y="3350234"/>
                    <a:pt x="34004" y="3346646"/>
                    <a:pt x="37389" y="3348541"/>
                  </a:cubicBezTo>
                  <a:cubicBezTo>
                    <a:pt x="40843" y="3350438"/>
                    <a:pt x="38202" y="3352672"/>
                    <a:pt x="35900" y="3354230"/>
                  </a:cubicBezTo>
                  <a:cubicBezTo>
                    <a:pt x="33597" y="3355719"/>
                    <a:pt x="27436" y="3356329"/>
                    <a:pt x="25946" y="3358970"/>
                  </a:cubicBezTo>
                  <a:cubicBezTo>
                    <a:pt x="24456" y="3361610"/>
                    <a:pt x="21612" y="3371700"/>
                    <a:pt x="24659" y="3374679"/>
                  </a:cubicBezTo>
                  <a:cubicBezTo>
                    <a:pt x="27706" y="3377726"/>
                    <a:pt x="32040" y="3377726"/>
                    <a:pt x="33530" y="3379622"/>
                  </a:cubicBezTo>
                  <a:cubicBezTo>
                    <a:pt x="34139" y="3380367"/>
                    <a:pt x="34884" y="3381248"/>
                    <a:pt x="35426" y="3381992"/>
                  </a:cubicBezTo>
                  <a:cubicBezTo>
                    <a:pt x="36171" y="3381451"/>
                    <a:pt x="37254" y="3381451"/>
                    <a:pt x="38338" y="3382805"/>
                  </a:cubicBezTo>
                  <a:cubicBezTo>
                    <a:pt x="40978" y="3386191"/>
                    <a:pt x="37999" y="3387680"/>
                    <a:pt x="40640" y="3386868"/>
                  </a:cubicBezTo>
                  <a:cubicBezTo>
                    <a:pt x="43281" y="3386123"/>
                    <a:pt x="47953" y="3382466"/>
                    <a:pt x="42604" y="3387342"/>
                  </a:cubicBezTo>
                  <a:cubicBezTo>
                    <a:pt x="37254" y="3392217"/>
                    <a:pt x="34275" y="3409891"/>
                    <a:pt x="40707" y="3410636"/>
                  </a:cubicBezTo>
                  <a:cubicBezTo>
                    <a:pt x="47140" y="3411381"/>
                    <a:pt x="62986" y="3402307"/>
                    <a:pt x="66033" y="3404948"/>
                  </a:cubicBezTo>
                  <a:cubicBezTo>
                    <a:pt x="69080" y="3407589"/>
                    <a:pt x="69825" y="3413954"/>
                    <a:pt x="71721" y="3416188"/>
                  </a:cubicBezTo>
                  <a:cubicBezTo>
                    <a:pt x="73617" y="3418423"/>
                    <a:pt x="78424" y="3421944"/>
                    <a:pt x="79237" y="3424585"/>
                  </a:cubicBezTo>
                  <a:cubicBezTo>
                    <a:pt x="79982" y="3427226"/>
                    <a:pt x="89191" y="3421876"/>
                    <a:pt x="94134" y="3425262"/>
                  </a:cubicBezTo>
                  <a:cubicBezTo>
                    <a:pt x="99077" y="3428648"/>
                    <a:pt x="94947" y="3442935"/>
                    <a:pt x="95759" y="3446727"/>
                  </a:cubicBezTo>
                  <a:cubicBezTo>
                    <a:pt x="96504" y="3450519"/>
                    <a:pt x="106323" y="3452754"/>
                    <a:pt x="118918" y="3457697"/>
                  </a:cubicBezTo>
                  <a:cubicBezTo>
                    <a:pt x="131445" y="3462573"/>
                    <a:pt x="134018" y="3466771"/>
                    <a:pt x="137065" y="3471240"/>
                  </a:cubicBezTo>
                  <a:cubicBezTo>
                    <a:pt x="140112" y="3475777"/>
                    <a:pt x="131174" y="3489049"/>
                    <a:pt x="135373" y="3492096"/>
                  </a:cubicBezTo>
                  <a:cubicBezTo>
                    <a:pt x="139571" y="3495143"/>
                    <a:pt x="157380" y="3487085"/>
                    <a:pt x="158937" y="3501779"/>
                  </a:cubicBezTo>
                  <a:cubicBezTo>
                    <a:pt x="160427" y="3516474"/>
                    <a:pt x="147832" y="3521078"/>
                    <a:pt x="154671" y="3534282"/>
                  </a:cubicBezTo>
                  <a:cubicBezTo>
                    <a:pt x="161510" y="3547487"/>
                    <a:pt x="176340" y="3558592"/>
                    <a:pt x="187377" y="3563467"/>
                  </a:cubicBezTo>
                  <a:cubicBezTo>
                    <a:pt x="198415" y="3568343"/>
                    <a:pt x="214598" y="3567869"/>
                    <a:pt x="216901" y="3568681"/>
                  </a:cubicBezTo>
                  <a:cubicBezTo>
                    <a:pt x="219203" y="3569426"/>
                    <a:pt x="225975" y="3598002"/>
                    <a:pt x="238095" y="3605924"/>
                  </a:cubicBezTo>
                  <a:cubicBezTo>
                    <a:pt x="250284" y="3613847"/>
                    <a:pt x="269109" y="3606534"/>
                    <a:pt x="273713" y="3614456"/>
                  </a:cubicBezTo>
                  <a:cubicBezTo>
                    <a:pt x="278250" y="3622379"/>
                    <a:pt x="277370" y="3628202"/>
                    <a:pt x="289152" y="3635786"/>
                  </a:cubicBezTo>
                  <a:cubicBezTo>
                    <a:pt x="300934" y="3643303"/>
                    <a:pt x="310076" y="3645740"/>
                    <a:pt x="318066" y="3649532"/>
                  </a:cubicBezTo>
                  <a:cubicBezTo>
                    <a:pt x="326056" y="3653324"/>
                    <a:pt x="334250" y="3659825"/>
                    <a:pt x="344475" y="3653054"/>
                  </a:cubicBezTo>
                  <a:cubicBezTo>
                    <a:pt x="354767" y="3646282"/>
                    <a:pt x="374337" y="3649329"/>
                    <a:pt x="376572" y="3644454"/>
                  </a:cubicBezTo>
                  <a:cubicBezTo>
                    <a:pt x="378874" y="3639578"/>
                    <a:pt x="408533" y="3626780"/>
                    <a:pt x="423024" y="3626374"/>
                  </a:cubicBezTo>
                  <a:cubicBezTo>
                    <a:pt x="437447" y="3625968"/>
                    <a:pt x="446317" y="3631656"/>
                    <a:pt x="459996" y="3633213"/>
                  </a:cubicBezTo>
                  <a:cubicBezTo>
                    <a:pt x="473674" y="3634703"/>
                    <a:pt x="477399" y="3618655"/>
                    <a:pt x="484644" y="3621295"/>
                  </a:cubicBezTo>
                  <a:cubicBezTo>
                    <a:pt x="491889" y="3623936"/>
                    <a:pt x="493379" y="3633416"/>
                    <a:pt x="503671" y="3637547"/>
                  </a:cubicBezTo>
                  <a:cubicBezTo>
                    <a:pt x="513964" y="3641678"/>
                    <a:pt x="518027" y="3636734"/>
                    <a:pt x="534753" y="3629556"/>
                  </a:cubicBezTo>
                  <a:cubicBezTo>
                    <a:pt x="551478" y="3622379"/>
                    <a:pt x="565360" y="3629895"/>
                    <a:pt x="572944" y="3618587"/>
                  </a:cubicBezTo>
                  <a:cubicBezTo>
                    <a:pt x="580528" y="3607279"/>
                    <a:pt x="605650" y="3604841"/>
                    <a:pt x="615536" y="3603689"/>
                  </a:cubicBezTo>
                  <a:cubicBezTo>
                    <a:pt x="625422" y="3602538"/>
                    <a:pt x="620547" y="3600913"/>
                    <a:pt x="636866" y="3599830"/>
                  </a:cubicBezTo>
                  <a:cubicBezTo>
                    <a:pt x="653185" y="3598679"/>
                    <a:pt x="661311" y="3606466"/>
                    <a:pt x="670046" y="3601997"/>
                  </a:cubicBezTo>
                  <a:cubicBezTo>
                    <a:pt x="678782" y="3597460"/>
                    <a:pt x="684469" y="3581886"/>
                    <a:pt x="704649" y="3584933"/>
                  </a:cubicBezTo>
                  <a:cubicBezTo>
                    <a:pt x="724760" y="3587980"/>
                    <a:pt x="724557" y="3598002"/>
                    <a:pt x="732885" y="3613102"/>
                  </a:cubicBezTo>
                  <a:cubicBezTo>
                    <a:pt x="741214" y="3628202"/>
                    <a:pt x="740199" y="3657252"/>
                    <a:pt x="780827" y="3657997"/>
                  </a:cubicBezTo>
                  <a:cubicBezTo>
                    <a:pt x="821456" y="3658741"/>
                    <a:pt x="810486" y="3664904"/>
                    <a:pt x="829853" y="3662263"/>
                  </a:cubicBezTo>
                  <a:cubicBezTo>
                    <a:pt x="849219" y="3659622"/>
                    <a:pt x="852131" y="3641000"/>
                    <a:pt x="864251" y="3645537"/>
                  </a:cubicBezTo>
                  <a:cubicBezTo>
                    <a:pt x="876440" y="3650074"/>
                    <a:pt x="870278" y="3662398"/>
                    <a:pt x="870278" y="3666529"/>
                  </a:cubicBezTo>
                  <a:cubicBezTo>
                    <a:pt x="870278" y="3670659"/>
                    <a:pt x="878336" y="3675467"/>
                    <a:pt x="885920" y="3678108"/>
                  </a:cubicBezTo>
                  <a:cubicBezTo>
                    <a:pt x="893504" y="3680749"/>
                    <a:pt x="897025" y="3678988"/>
                    <a:pt x="897025" y="3688400"/>
                  </a:cubicBezTo>
                  <a:cubicBezTo>
                    <a:pt x="897025" y="3697813"/>
                    <a:pt x="902307" y="3698219"/>
                    <a:pt x="899666" y="3712507"/>
                  </a:cubicBezTo>
                  <a:cubicBezTo>
                    <a:pt x="897025" y="3726862"/>
                    <a:pt x="910568" y="3740405"/>
                    <a:pt x="906031" y="3746093"/>
                  </a:cubicBezTo>
                  <a:cubicBezTo>
                    <a:pt x="901494" y="3751714"/>
                    <a:pt x="897296" y="3756318"/>
                    <a:pt x="895806" y="3761600"/>
                  </a:cubicBezTo>
                  <a:cubicBezTo>
                    <a:pt x="894317" y="3766882"/>
                    <a:pt x="880503" y="3776903"/>
                    <a:pt x="881654" y="3779206"/>
                  </a:cubicBezTo>
                  <a:cubicBezTo>
                    <a:pt x="882805" y="3781440"/>
                    <a:pt x="893775" y="3778935"/>
                    <a:pt x="895671" y="3782727"/>
                  </a:cubicBezTo>
                  <a:cubicBezTo>
                    <a:pt x="897567" y="3786519"/>
                    <a:pt x="891540" y="3799588"/>
                    <a:pt x="887342" y="3801145"/>
                  </a:cubicBezTo>
                  <a:cubicBezTo>
                    <a:pt x="883144" y="3802635"/>
                    <a:pt x="883889" y="3803854"/>
                    <a:pt x="883889" y="3810219"/>
                  </a:cubicBezTo>
                  <a:cubicBezTo>
                    <a:pt x="883889" y="3816652"/>
                    <a:pt x="878878" y="3815839"/>
                    <a:pt x="875492" y="3816245"/>
                  </a:cubicBezTo>
                  <a:cubicBezTo>
                    <a:pt x="872039" y="3816652"/>
                    <a:pt x="874680" y="3819563"/>
                    <a:pt x="875831" y="3832700"/>
                  </a:cubicBezTo>
                  <a:cubicBezTo>
                    <a:pt x="876982" y="3845904"/>
                    <a:pt x="875018" y="3845904"/>
                    <a:pt x="884905" y="3860260"/>
                  </a:cubicBezTo>
                  <a:cubicBezTo>
                    <a:pt x="894791" y="3874615"/>
                    <a:pt x="897770" y="3891544"/>
                    <a:pt x="904067" y="3899873"/>
                  </a:cubicBezTo>
                  <a:cubicBezTo>
                    <a:pt x="910298" y="3908134"/>
                    <a:pt x="958036" y="3955263"/>
                    <a:pt x="964875" y="3977880"/>
                  </a:cubicBezTo>
                  <a:cubicBezTo>
                    <a:pt x="971715" y="4000497"/>
                    <a:pt x="969886" y="4007539"/>
                    <a:pt x="974829" y="4010586"/>
                  </a:cubicBezTo>
                  <a:cubicBezTo>
                    <a:pt x="979772" y="4013633"/>
                    <a:pt x="992503" y="4010383"/>
                    <a:pt x="992503" y="4015665"/>
                  </a:cubicBezTo>
                  <a:cubicBezTo>
                    <a:pt x="992503" y="4020947"/>
                    <a:pt x="980788" y="4027312"/>
                    <a:pt x="988034" y="4036385"/>
                  </a:cubicBezTo>
                  <a:cubicBezTo>
                    <a:pt x="995279" y="4045459"/>
                    <a:pt x="1000900" y="4048574"/>
                    <a:pt x="1000493" y="4054600"/>
                  </a:cubicBezTo>
                  <a:cubicBezTo>
                    <a:pt x="1000087" y="4060627"/>
                    <a:pt x="1002525" y="4065909"/>
                    <a:pt x="1004827" y="4070784"/>
                  </a:cubicBezTo>
                  <a:cubicBezTo>
                    <a:pt x="1007061" y="4075660"/>
                    <a:pt x="1016880" y="4080670"/>
                    <a:pt x="1010786" y="4095771"/>
                  </a:cubicBezTo>
                  <a:cubicBezTo>
                    <a:pt x="1004692" y="4110871"/>
                    <a:pt x="1013359" y="4111345"/>
                    <a:pt x="1019453" y="4123060"/>
                  </a:cubicBezTo>
                  <a:cubicBezTo>
                    <a:pt x="1025547" y="4134775"/>
                    <a:pt x="1050466" y="4186237"/>
                    <a:pt x="1022365" y="4216032"/>
                  </a:cubicBezTo>
                  <a:cubicBezTo>
                    <a:pt x="994263" y="4245826"/>
                    <a:pt x="984783" y="4236888"/>
                    <a:pt x="980246" y="4251988"/>
                  </a:cubicBezTo>
                  <a:cubicBezTo>
                    <a:pt x="975710" y="4267089"/>
                    <a:pt x="974152" y="4277720"/>
                    <a:pt x="972595" y="4289434"/>
                  </a:cubicBezTo>
                  <a:cubicBezTo>
                    <a:pt x="971105" y="4301149"/>
                    <a:pt x="974017" y="4306634"/>
                    <a:pt x="969818" y="4318687"/>
                  </a:cubicBezTo>
                  <a:cubicBezTo>
                    <a:pt x="965620" y="4330740"/>
                    <a:pt x="938534" y="4388839"/>
                    <a:pt x="953025" y="4414842"/>
                  </a:cubicBezTo>
                  <a:cubicBezTo>
                    <a:pt x="967449" y="4440844"/>
                    <a:pt x="981872" y="4436036"/>
                    <a:pt x="989117" y="4453371"/>
                  </a:cubicBezTo>
                  <a:cubicBezTo>
                    <a:pt x="996362" y="4470706"/>
                    <a:pt x="1015255" y="4523794"/>
                    <a:pt x="1023584" y="4544921"/>
                  </a:cubicBezTo>
                  <a:cubicBezTo>
                    <a:pt x="1031913" y="4566048"/>
                    <a:pt x="1047622" y="4574513"/>
                    <a:pt x="1048029" y="4592592"/>
                  </a:cubicBezTo>
                  <a:cubicBezTo>
                    <a:pt x="1048435" y="4610672"/>
                    <a:pt x="1051685" y="4652791"/>
                    <a:pt x="1054394" y="4665588"/>
                  </a:cubicBezTo>
                  <a:cubicBezTo>
                    <a:pt x="1057035" y="4678386"/>
                    <a:pt x="1051076" y="4676626"/>
                    <a:pt x="1053717" y="4695518"/>
                  </a:cubicBezTo>
                  <a:cubicBezTo>
                    <a:pt x="1056358" y="4714343"/>
                    <a:pt x="1060962" y="4723078"/>
                    <a:pt x="1066650" y="4738923"/>
                  </a:cubicBezTo>
                  <a:cubicBezTo>
                    <a:pt x="1072338" y="4754769"/>
                    <a:pt x="1101455" y="4793298"/>
                    <a:pt x="1106399" y="4803455"/>
                  </a:cubicBezTo>
                  <a:cubicBezTo>
                    <a:pt x="1111342" y="4813612"/>
                    <a:pt x="1126645" y="4822212"/>
                    <a:pt x="1130437" y="4834265"/>
                  </a:cubicBezTo>
                  <a:cubicBezTo>
                    <a:pt x="1134229" y="4846318"/>
                    <a:pt x="1129557" y="4857491"/>
                    <a:pt x="1134500" y="4871034"/>
                  </a:cubicBezTo>
                  <a:cubicBezTo>
                    <a:pt x="1139443" y="4884577"/>
                    <a:pt x="1149804" y="4893177"/>
                    <a:pt x="1149397" y="4902589"/>
                  </a:cubicBezTo>
                  <a:cubicBezTo>
                    <a:pt x="1148991" y="4912001"/>
                    <a:pt x="1144928" y="4916674"/>
                    <a:pt x="1138495" y="4919315"/>
                  </a:cubicBezTo>
                  <a:cubicBezTo>
                    <a:pt x="1132063" y="4921956"/>
                    <a:pt x="1124005" y="4938478"/>
                    <a:pt x="1128203" y="4942609"/>
                  </a:cubicBezTo>
                  <a:cubicBezTo>
                    <a:pt x="1132401" y="4946739"/>
                    <a:pt x="1150684" y="4942947"/>
                    <a:pt x="1153731" y="4952766"/>
                  </a:cubicBezTo>
                  <a:cubicBezTo>
                    <a:pt x="1156778" y="4962584"/>
                    <a:pt x="1150887" y="4965835"/>
                    <a:pt x="1148991" y="4975315"/>
                  </a:cubicBezTo>
                  <a:cubicBezTo>
                    <a:pt x="1147095" y="4984727"/>
                    <a:pt x="1144725" y="5005380"/>
                    <a:pt x="1151971" y="5004635"/>
                  </a:cubicBezTo>
                  <a:cubicBezTo>
                    <a:pt x="1159216" y="5003890"/>
                    <a:pt x="1171066" y="4976262"/>
                    <a:pt x="1173707" y="4981544"/>
                  </a:cubicBezTo>
                  <a:cubicBezTo>
                    <a:pt x="1176348" y="4986826"/>
                    <a:pt x="1173639" y="5000166"/>
                    <a:pt x="1184676" y="5002807"/>
                  </a:cubicBezTo>
                  <a:cubicBezTo>
                    <a:pt x="1195714" y="5005447"/>
                    <a:pt x="1204111" y="4997999"/>
                    <a:pt x="1212846" y="4991972"/>
                  </a:cubicBezTo>
                  <a:cubicBezTo>
                    <a:pt x="1221581" y="4985946"/>
                    <a:pt x="1230249" y="4983779"/>
                    <a:pt x="1242776" y="4981544"/>
                  </a:cubicBezTo>
                  <a:cubicBezTo>
                    <a:pt x="1255303" y="4979310"/>
                    <a:pt x="1273518" y="4970304"/>
                    <a:pt x="1288686" y="4970642"/>
                  </a:cubicBezTo>
                  <a:cubicBezTo>
                    <a:pt x="1303854" y="4971049"/>
                    <a:pt x="1308459" y="4980935"/>
                    <a:pt x="1322137" y="4980190"/>
                  </a:cubicBezTo>
                  <a:cubicBezTo>
                    <a:pt x="1335815" y="4979445"/>
                    <a:pt x="1335273" y="4973486"/>
                    <a:pt x="1345973" y="4976127"/>
                  </a:cubicBezTo>
                  <a:cubicBezTo>
                    <a:pt x="1356672" y="4978768"/>
                    <a:pt x="1359515" y="4980122"/>
                    <a:pt x="1366355" y="4978971"/>
                  </a:cubicBezTo>
                  <a:cubicBezTo>
                    <a:pt x="1373194" y="4977820"/>
                    <a:pt x="1377663" y="4982628"/>
                    <a:pt x="1382606" y="4980800"/>
                  </a:cubicBezTo>
                  <a:cubicBezTo>
                    <a:pt x="1387549" y="4978903"/>
                    <a:pt x="1387075" y="4958725"/>
                    <a:pt x="1397706" y="4957979"/>
                  </a:cubicBezTo>
                  <a:cubicBezTo>
                    <a:pt x="1408338" y="4957235"/>
                    <a:pt x="1411588" y="4964548"/>
                    <a:pt x="1428652" y="4954391"/>
                  </a:cubicBezTo>
                  <a:cubicBezTo>
                    <a:pt x="1437997" y="4948838"/>
                    <a:pt x="1474969" y="4945182"/>
                    <a:pt x="1501242" y="4924190"/>
                  </a:cubicBezTo>
                  <a:cubicBezTo>
                    <a:pt x="1523046" y="4906787"/>
                    <a:pt x="1545324" y="4883291"/>
                    <a:pt x="1555481" y="4865820"/>
                  </a:cubicBezTo>
                  <a:cubicBezTo>
                    <a:pt x="1577895" y="4827358"/>
                    <a:pt x="1576608" y="4819300"/>
                    <a:pt x="1587239" y="4808331"/>
                  </a:cubicBezTo>
                  <a:cubicBezTo>
                    <a:pt x="1597871" y="4797429"/>
                    <a:pt x="1634030" y="4768650"/>
                    <a:pt x="1630645" y="4730594"/>
                  </a:cubicBezTo>
                  <a:cubicBezTo>
                    <a:pt x="1627191" y="4692539"/>
                    <a:pt x="1637822" y="4688611"/>
                    <a:pt x="1647708" y="4678860"/>
                  </a:cubicBezTo>
                  <a:cubicBezTo>
                    <a:pt x="1657595" y="4669042"/>
                    <a:pt x="1645474" y="4650962"/>
                    <a:pt x="1670934" y="4643378"/>
                  </a:cubicBezTo>
                  <a:cubicBezTo>
                    <a:pt x="1696395" y="4635862"/>
                    <a:pt x="1725445" y="4641956"/>
                    <a:pt x="1726190" y="4604239"/>
                  </a:cubicBezTo>
                  <a:cubicBezTo>
                    <a:pt x="1726934" y="4566522"/>
                    <a:pt x="1741899" y="4565235"/>
                    <a:pt x="1736211" y="4548239"/>
                  </a:cubicBezTo>
                  <a:cubicBezTo>
                    <a:pt x="1730524" y="4531243"/>
                    <a:pt x="1732081" y="4513096"/>
                    <a:pt x="1730930" y="4499553"/>
                  </a:cubicBezTo>
                  <a:cubicBezTo>
                    <a:pt x="1729778" y="4486010"/>
                    <a:pt x="1714949" y="4489734"/>
                    <a:pt x="1736618" y="4471315"/>
                  </a:cubicBezTo>
                  <a:cubicBezTo>
                    <a:pt x="1758286" y="4452829"/>
                    <a:pt x="1761266" y="4438068"/>
                    <a:pt x="1768105" y="4433937"/>
                  </a:cubicBezTo>
                  <a:cubicBezTo>
                    <a:pt x="1774944" y="4429806"/>
                    <a:pt x="1818214" y="4399877"/>
                    <a:pt x="1859993" y="4381391"/>
                  </a:cubicBezTo>
                  <a:cubicBezTo>
                    <a:pt x="1901773" y="4362905"/>
                    <a:pt x="1903670" y="4333043"/>
                    <a:pt x="1907461" y="4324375"/>
                  </a:cubicBezTo>
                  <a:cubicBezTo>
                    <a:pt x="1911254" y="4315708"/>
                    <a:pt x="1918838" y="4305889"/>
                    <a:pt x="1922968" y="4301691"/>
                  </a:cubicBezTo>
                  <a:cubicBezTo>
                    <a:pt x="1927166" y="4297560"/>
                    <a:pt x="1928318" y="4280902"/>
                    <a:pt x="1924525" y="4270677"/>
                  </a:cubicBezTo>
                  <a:cubicBezTo>
                    <a:pt x="1920734" y="4260520"/>
                    <a:pt x="1914300" y="4251040"/>
                    <a:pt x="1915045" y="4240883"/>
                  </a:cubicBezTo>
                  <a:cubicBezTo>
                    <a:pt x="1915790" y="4230726"/>
                    <a:pt x="1923713" y="4202692"/>
                    <a:pt x="1924796" y="4194431"/>
                  </a:cubicBezTo>
                  <a:cubicBezTo>
                    <a:pt x="1925947" y="4186170"/>
                    <a:pt x="1921411" y="4174320"/>
                    <a:pt x="1921411" y="4165652"/>
                  </a:cubicBezTo>
                  <a:cubicBezTo>
                    <a:pt x="1921411" y="4156985"/>
                    <a:pt x="1919041" y="4159016"/>
                    <a:pt x="1906107" y="4145812"/>
                  </a:cubicBezTo>
                  <a:cubicBezTo>
                    <a:pt x="1893173" y="4132608"/>
                    <a:pt x="1898523" y="4106741"/>
                    <a:pt x="1896966" y="4099563"/>
                  </a:cubicBezTo>
                  <a:cubicBezTo>
                    <a:pt x="1895476" y="4092385"/>
                    <a:pt x="1874688" y="4067534"/>
                    <a:pt x="1880714" y="4055887"/>
                  </a:cubicBezTo>
                  <a:cubicBezTo>
                    <a:pt x="1886809" y="4044173"/>
                    <a:pt x="1885251" y="4051757"/>
                    <a:pt x="1884845" y="4039297"/>
                  </a:cubicBezTo>
                  <a:cubicBezTo>
                    <a:pt x="1884438" y="4026838"/>
                    <a:pt x="1885251" y="4017290"/>
                    <a:pt x="1883355" y="4008216"/>
                  </a:cubicBezTo>
                  <a:cubicBezTo>
                    <a:pt x="1881459" y="3999142"/>
                    <a:pt x="1870015" y="3986547"/>
                    <a:pt x="1879902" y="3971854"/>
                  </a:cubicBezTo>
                  <a:cubicBezTo>
                    <a:pt x="1889788" y="3957159"/>
                    <a:pt x="1909154" y="3919713"/>
                    <a:pt x="1910644" y="3906915"/>
                  </a:cubicBezTo>
                  <a:cubicBezTo>
                    <a:pt x="1912134" y="3894117"/>
                    <a:pt x="1928452" y="3885788"/>
                    <a:pt x="1936443" y="3880913"/>
                  </a:cubicBezTo>
                  <a:cubicBezTo>
                    <a:pt x="1944434" y="3876037"/>
                    <a:pt x="1958111" y="3879626"/>
                    <a:pt x="1973686" y="3863443"/>
                  </a:cubicBezTo>
                  <a:cubicBezTo>
                    <a:pt x="1981744" y="3855113"/>
                    <a:pt x="1994136" y="3835409"/>
                    <a:pt x="2009981" y="3818548"/>
                  </a:cubicBezTo>
                  <a:cubicBezTo>
                    <a:pt x="2024879" y="3802702"/>
                    <a:pt x="2039301" y="3786383"/>
                    <a:pt x="2050339" y="3778325"/>
                  </a:cubicBezTo>
                  <a:cubicBezTo>
                    <a:pt x="2073158" y="3761735"/>
                    <a:pt x="2089274" y="3748599"/>
                    <a:pt x="2104443" y="3741082"/>
                  </a:cubicBezTo>
                  <a:cubicBezTo>
                    <a:pt x="2119611" y="3733566"/>
                    <a:pt x="2133289" y="3705803"/>
                    <a:pt x="2148525" y="3689213"/>
                  </a:cubicBezTo>
                  <a:cubicBezTo>
                    <a:pt x="2163694" y="3672623"/>
                    <a:pt x="2177981" y="3653460"/>
                    <a:pt x="2183262" y="3643709"/>
                  </a:cubicBezTo>
                  <a:cubicBezTo>
                    <a:pt x="2188612" y="3633890"/>
                    <a:pt x="2210958" y="3623462"/>
                    <a:pt x="2216239" y="3612154"/>
                  </a:cubicBezTo>
                  <a:cubicBezTo>
                    <a:pt x="2221589" y="3600846"/>
                    <a:pt x="2221996" y="3585948"/>
                    <a:pt x="2228089" y="3574640"/>
                  </a:cubicBezTo>
                  <a:cubicBezTo>
                    <a:pt x="2234184" y="3563332"/>
                    <a:pt x="2239466" y="3553784"/>
                    <a:pt x="2249352" y="3544710"/>
                  </a:cubicBezTo>
                  <a:cubicBezTo>
                    <a:pt x="2259239" y="3535636"/>
                    <a:pt x="2261812" y="3506181"/>
                    <a:pt x="2266348" y="3494873"/>
                  </a:cubicBezTo>
                  <a:cubicBezTo>
                    <a:pt x="2270885" y="3483564"/>
                    <a:pt x="2269328" y="3467787"/>
                    <a:pt x="2273526" y="3456885"/>
                  </a:cubicBezTo>
                  <a:cubicBezTo>
                    <a:pt x="2277725" y="3445983"/>
                    <a:pt x="2282668" y="3445102"/>
                    <a:pt x="2285309" y="3434200"/>
                  </a:cubicBezTo>
                  <a:cubicBezTo>
                    <a:pt x="2287950" y="3423298"/>
                    <a:pt x="2297768" y="3405828"/>
                    <a:pt x="2254837" y="3420928"/>
                  </a:cubicBezTo>
                  <a:cubicBezTo>
                    <a:pt x="2211906" y="3436029"/>
                    <a:pt x="2218000" y="3423908"/>
                    <a:pt x="2199717" y="3425398"/>
                  </a:cubicBezTo>
                  <a:cubicBezTo>
                    <a:pt x="2181435" y="3426887"/>
                    <a:pt x="2150557" y="3429325"/>
                    <a:pt x="2143379" y="3433862"/>
                  </a:cubicBezTo>
                  <a:cubicBezTo>
                    <a:pt x="2136133" y="3438399"/>
                    <a:pt x="2133086" y="3442665"/>
                    <a:pt x="2122049" y="3442665"/>
                  </a:cubicBezTo>
                  <a:cubicBezTo>
                    <a:pt x="2111011" y="3442665"/>
                    <a:pt x="2093473" y="3436638"/>
                    <a:pt x="2083587" y="3441175"/>
                  </a:cubicBezTo>
                  <a:cubicBezTo>
                    <a:pt x="2073701" y="3445712"/>
                    <a:pt x="2074987" y="3461692"/>
                    <a:pt x="2066252" y="3457156"/>
                  </a:cubicBezTo>
                  <a:cubicBezTo>
                    <a:pt x="2057517" y="3452618"/>
                    <a:pt x="2035915" y="3452077"/>
                    <a:pt x="2027926" y="3443409"/>
                  </a:cubicBezTo>
                  <a:cubicBezTo>
                    <a:pt x="2019935" y="3434742"/>
                    <a:pt x="2020613" y="3421199"/>
                    <a:pt x="2011471" y="3422757"/>
                  </a:cubicBezTo>
                  <a:cubicBezTo>
                    <a:pt x="2002329" y="3424246"/>
                    <a:pt x="2008830" y="3412329"/>
                    <a:pt x="2011877" y="3404745"/>
                  </a:cubicBezTo>
                  <a:cubicBezTo>
                    <a:pt x="2014924" y="3397228"/>
                    <a:pt x="2025691" y="3383753"/>
                    <a:pt x="2012013" y="3379216"/>
                  </a:cubicBezTo>
                  <a:cubicBezTo>
                    <a:pt x="1998334" y="3374679"/>
                    <a:pt x="1982489" y="3337504"/>
                    <a:pt x="1974499" y="3329988"/>
                  </a:cubicBezTo>
                  <a:cubicBezTo>
                    <a:pt x="1966508" y="3322471"/>
                    <a:pt x="1940236" y="3317393"/>
                    <a:pt x="1927640" y="3310554"/>
                  </a:cubicBezTo>
                  <a:cubicBezTo>
                    <a:pt x="1915113" y="3303782"/>
                    <a:pt x="1883355" y="3284754"/>
                    <a:pt x="1877667" y="3270060"/>
                  </a:cubicBezTo>
                  <a:cubicBezTo>
                    <a:pt x="1871979" y="3255367"/>
                    <a:pt x="1877261" y="3245209"/>
                    <a:pt x="1874959" y="3235458"/>
                  </a:cubicBezTo>
                  <a:cubicBezTo>
                    <a:pt x="1872656" y="3225640"/>
                    <a:pt x="1863718" y="3213045"/>
                    <a:pt x="1853832" y="3203633"/>
                  </a:cubicBezTo>
                  <a:cubicBezTo>
                    <a:pt x="1843945" y="3194220"/>
                    <a:pt x="1803723" y="3183927"/>
                    <a:pt x="1799930" y="3159821"/>
                  </a:cubicBezTo>
                  <a:cubicBezTo>
                    <a:pt x="1796139" y="3135715"/>
                    <a:pt x="1816589" y="3130975"/>
                    <a:pt x="1814286" y="3118177"/>
                  </a:cubicBezTo>
                  <a:cubicBezTo>
                    <a:pt x="1811984" y="3105379"/>
                    <a:pt x="1801285" y="3104024"/>
                    <a:pt x="1801285" y="3091226"/>
                  </a:cubicBezTo>
                  <a:cubicBezTo>
                    <a:pt x="1801285" y="3078429"/>
                    <a:pt x="1795394" y="3064412"/>
                    <a:pt x="1791264" y="3059536"/>
                  </a:cubicBezTo>
                  <a:cubicBezTo>
                    <a:pt x="1787065" y="3054661"/>
                    <a:pt x="1771355" y="3040847"/>
                    <a:pt x="1761130" y="3037800"/>
                  </a:cubicBezTo>
                  <a:cubicBezTo>
                    <a:pt x="1750838" y="3034753"/>
                    <a:pt x="1737836" y="3015319"/>
                    <a:pt x="1739326" y="3004010"/>
                  </a:cubicBezTo>
                  <a:cubicBezTo>
                    <a:pt x="1740816" y="2992702"/>
                    <a:pt x="1735805" y="2983560"/>
                    <a:pt x="1728221" y="2974554"/>
                  </a:cubicBezTo>
                  <a:cubicBezTo>
                    <a:pt x="1720637" y="2965480"/>
                    <a:pt x="1699578" y="2920451"/>
                    <a:pt x="1698020" y="2895125"/>
                  </a:cubicBezTo>
                  <a:cubicBezTo>
                    <a:pt x="1696531" y="2869732"/>
                    <a:pt x="1672898" y="2867498"/>
                    <a:pt x="1671341" y="2857679"/>
                  </a:cubicBezTo>
                  <a:cubicBezTo>
                    <a:pt x="1669783" y="2847860"/>
                    <a:pt x="1657798" y="2847048"/>
                    <a:pt x="1654006" y="2842105"/>
                  </a:cubicBezTo>
                  <a:cubicBezTo>
                    <a:pt x="1650214" y="2837230"/>
                    <a:pt x="1631389" y="2818066"/>
                    <a:pt x="1629493" y="2813529"/>
                  </a:cubicBezTo>
                  <a:cubicBezTo>
                    <a:pt x="1627665" y="2809128"/>
                    <a:pt x="1630103" y="2795382"/>
                    <a:pt x="1630915" y="2790913"/>
                  </a:cubicBezTo>
                  <a:cubicBezTo>
                    <a:pt x="1631322" y="2792876"/>
                    <a:pt x="1632540" y="2796194"/>
                    <a:pt x="1636197" y="2801070"/>
                  </a:cubicBezTo>
                  <a:cubicBezTo>
                    <a:pt x="1644526" y="2812378"/>
                    <a:pt x="1660710" y="2819556"/>
                    <a:pt x="1670596" y="2828562"/>
                  </a:cubicBezTo>
                  <a:cubicBezTo>
                    <a:pt x="1680482" y="2837636"/>
                    <a:pt x="1677097" y="2853142"/>
                    <a:pt x="1684342" y="2854632"/>
                  </a:cubicBezTo>
                  <a:cubicBezTo>
                    <a:pt x="1691588" y="2856122"/>
                    <a:pt x="1695786" y="2856799"/>
                    <a:pt x="1698088" y="2834927"/>
                  </a:cubicBezTo>
                  <a:cubicBezTo>
                    <a:pt x="1700390" y="2813055"/>
                    <a:pt x="1708177" y="2807435"/>
                    <a:pt x="1709735" y="2804388"/>
                  </a:cubicBezTo>
                  <a:cubicBezTo>
                    <a:pt x="1710683" y="2802559"/>
                    <a:pt x="1714881" y="2798361"/>
                    <a:pt x="1716303" y="2792944"/>
                  </a:cubicBezTo>
                  <a:cubicBezTo>
                    <a:pt x="1716371" y="2793215"/>
                    <a:pt x="1723075" y="2790100"/>
                    <a:pt x="1723142" y="2790371"/>
                  </a:cubicBezTo>
                  <a:cubicBezTo>
                    <a:pt x="1724835" y="2796601"/>
                    <a:pt x="1702422" y="2811769"/>
                    <a:pt x="1701812" y="2823077"/>
                  </a:cubicBezTo>
                  <a:cubicBezTo>
                    <a:pt x="1701271" y="2834385"/>
                    <a:pt x="1701677" y="2849080"/>
                    <a:pt x="1704521" y="2850772"/>
                  </a:cubicBezTo>
                  <a:cubicBezTo>
                    <a:pt x="1707365" y="2852465"/>
                    <a:pt x="1715626" y="2852194"/>
                    <a:pt x="1722465" y="2858221"/>
                  </a:cubicBezTo>
                  <a:cubicBezTo>
                    <a:pt x="1729304" y="2864248"/>
                    <a:pt x="1744676" y="2874946"/>
                    <a:pt x="1751515" y="2887744"/>
                  </a:cubicBezTo>
                  <a:cubicBezTo>
                    <a:pt x="1758354" y="2900542"/>
                    <a:pt x="1759776" y="2919367"/>
                    <a:pt x="1773455" y="2930675"/>
                  </a:cubicBezTo>
                  <a:cubicBezTo>
                    <a:pt x="1787132" y="2941984"/>
                    <a:pt x="1796139" y="2949297"/>
                    <a:pt x="1797696" y="2961350"/>
                  </a:cubicBezTo>
                  <a:cubicBezTo>
                    <a:pt x="1799186" y="2973403"/>
                    <a:pt x="1804264" y="2980445"/>
                    <a:pt x="1823292" y="2991754"/>
                  </a:cubicBezTo>
                  <a:cubicBezTo>
                    <a:pt x="1842320" y="3003062"/>
                    <a:pt x="1863379" y="3024460"/>
                    <a:pt x="1866223" y="3057775"/>
                  </a:cubicBezTo>
                  <a:cubicBezTo>
                    <a:pt x="1869068" y="3091159"/>
                    <a:pt x="1886199" y="3102670"/>
                    <a:pt x="1901570" y="3110593"/>
                  </a:cubicBezTo>
                  <a:cubicBezTo>
                    <a:pt x="1916941" y="3118515"/>
                    <a:pt x="1919108" y="3136663"/>
                    <a:pt x="1929401" y="3160973"/>
                  </a:cubicBezTo>
                  <a:cubicBezTo>
                    <a:pt x="1939693" y="3185282"/>
                    <a:pt x="1949106" y="3198825"/>
                    <a:pt x="1960482" y="3207289"/>
                  </a:cubicBezTo>
                  <a:cubicBezTo>
                    <a:pt x="1971858" y="3215753"/>
                    <a:pt x="1974702" y="3217175"/>
                    <a:pt x="1983302" y="3227400"/>
                  </a:cubicBezTo>
                  <a:cubicBezTo>
                    <a:pt x="1991834" y="3237558"/>
                    <a:pt x="1987838" y="3240537"/>
                    <a:pt x="1994677" y="3251303"/>
                  </a:cubicBezTo>
                  <a:cubicBezTo>
                    <a:pt x="2001517" y="3262070"/>
                    <a:pt x="1984047" y="3276900"/>
                    <a:pt x="1984047" y="3287057"/>
                  </a:cubicBezTo>
                  <a:cubicBezTo>
                    <a:pt x="1984047" y="3297214"/>
                    <a:pt x="2004361" y="3291323"/>
                    <a:pt x="2007815" y="3299855"/>
                  </a:cubicBezTo>
                  <a:cubicBezTo>
                    <a:pt x="2011268" y="3308319"/>
                    <a:pt x="2003684" y="3319763"/>
                    <a:pt x="2005377" y="3325993"/>
                  </a:cubicBezTo>
                  <a:cubicBezTo>
                    <a:pt x="2007070" y="3332222"/>
                    <a:pt x="2008356" y="3333103"/>
                    <a:pt x="2007205" y="3344411"/>
                  </a:cubicBezTo>
                  <a:cubicBezTo>
                    <a:pt x="2006054" y="3355719"/>
                    <a:pt x="2011538" y="3358631"/>
                    <a:pt x="2016685" y="3368246"/>
                  </a:cubicBezTo>
                  <a:cubicBezTo>
                    <a:pt x="2021831" y="3377862"/>
                    <a:pt x="2020003" y="3370616"/>
                    <a:pt x="2048511" y="3371158"/>
                  </a:cubicBezTo>
                  <a:cubicBezTo>
                    <a:pt x="2077019" y="3371700"/>
                    <a:pt x="2081556" y="3371564"/>
                    <a:pt x="2092999" y="3360256"/>
                  </a:cubicBezTo>
                  <a:cubicBezTo>
                    <a:pt x="2104443" y="3348948"/>
                    <a:pt x="2103360" y="3345223"/>
                    <a:pt x="2117038" y="3351453"/>
                  </a:cubicBezTo>
                  <a:cubicBezTo>
                    <a:pt x="2130716" y="3357683"/>
                    <a:pt x="2140738" y="3349286"/>
                    <a:pt x="2148728" y="3345291"/>
                  </a:cubicBezTo>
                  <a:cubicBezTo>
                    <a:pt x="2156719" y="3341364"/>
                    <a:pt x="2157735" y="3335540"/>
                    <a:pt x="2167959" y="3334389"/>
                  </a:cubicBezTo>
                  <a:cubicBezTo>
                    <a:pt x="2178252" y="3333238"/>
                    <a:pt x="2185768" y="3329785"/>
                    <a:pt x="2194368" y="3320711"/>
                  </a:cubicBezTo>
                  <a:cubicBezTo>
                    <a:pt x="2202900" y="3311637"/>
                    <a:pt x="2215901" y="3310757"/>
                    <a:pt x="2229037" y="3305678"/>
                  </a:cubicBezTo>
                  <a:cubicBezTo>
                    <a:pt x="2242174" y="3300600"/>
                    <a:pt x="2269260" y="3308522"/>
                    <a:pt x="2284089" y="3303985"/>
                  </a:cubicBezTo>
                  <a:cubicBezTo>
                    <a:pt x="2298919" y="3299448"/>
                    <a:pt x="2292621" y="3286177"/>
                    <a:pt x="2302305" y="3266945"/>
                  </a:cubicBezTo>
                  <a:cubicBezTo>
                    <a:pt x="2311988" y="3247715"/>
                    <a:pt x="2334807" y="3239657"/>
                    <a:pt x="2344288" y="3238099"/>
                  </a:cubicBezTo>
                  <a:cubicBezTo>
                    <a:pt x="2353768" y="3236609"/>
                    <a:pt x="2360404" y="3239521"/>
                    <a:pt x="2370223" y="3233494"/>
                  </a:cubicBezTo>
                  <a:cubicBezTo>
                    <a:pt x="2380109" y="3227468"/>
                    <a:pt x="2386541" y="3226046"/>
                    <a:pt x="2398663" y="3226791"/>
                  </a:cubicBezTo>
                  <a:cubicBezTo>
                    <a:pt x="2410852" y="3227536"/>
                    <a:pt x="2411596" y="3225030"/>
                    <a:pt x="2413086" y="3216769"/>
                  </a:cubicBezTo>
                  <a:cubicBezTo>
                    <a:pt x="2414575" y="3208508"/>
                    <a:pt x="2414237" y="3193069"/>
                    <a:pt x="2422227" y="3193069"/>
                  </a:cubicBezTo>
                  <a:cubicBezTo>
                    <a:pt x="2430218" y="3193069"/>
                    <a:pt x="2440916" y="3204039"/>
                    <a:pt x="2452699" y="3195710"/>
                  </a:cubicBezTo>
                  <a:cubicBezTo>
                    <a:pt x="2464481" y="3187449"/>
                    <a:pt x="2452563" y="3167067"/>
                    <a:pt x="2459741" y="3161379"/>
                  </a:cubicBezTo>
                  <a:cubicBezTo>
                    <a:pt x="2466986" y="3155758"/>
                    <a:pt x="2479988" y="3164561"/>
                    <a:pt x="2493666" y="3162326"/>
                  </a:cubicBezTo>
                  <a:cubicBezTo>
                    <a:pt x="2507345" y="3160092"/>
                    <a:pt x="2482764" y="3151966"/>
                    <a:pt x="2477820" y="3142554"/>
                  </a:cubicBezTo>
                  <a:cubicBezTo>
                    <a:pt x="2472877" y="3133142"/>
                    <a:pt x="2495359" y="3128740"/>
                    <a:pt x="2499557" y="3117432"/>
                  </a:cubicBezTo>
                  <a:cubicBezTo>
                    <a:pt x="2503756" y="3106124"/>
                    <a:pt x="2499625" y="3100097"/>
                    <a:pt x="2504162" y="3107613"/>
                  </a:cubicBezTo>
                  <a:cubicBezTo>
                    <a:pt x="2508699" y="3115130"/>
                    <a:pt x="2502401" y="3106056"/>
                    <a:pt x="2505381" y="3100436"/>
                  </a:cubicBezTo>
                  <a:cubicBezTo>
                    <a:pt x="2508428" y="3094815"/>
                    <a:pt x="2514861" y="3093799"/>
                    <a:pt x="2525492" y="3081340"/>
                  </a:cubicBezTo>
                  <a:cubicBezTo>
                    <a:pt x="2536123" y="3068881"/>
                    <a:pt x="2538425" y="3067391"/>
                    <a:pt x="2544113" y="3047821"/>
                  </a:cubicBezTo>
                  <a:cubicBezTo>
                    <a:pt x="2549801" y="3028252"/>
                    <a:pt x="2542420" y="3034414"/>
                    <a:pt x="2534836" y="3029945"/>
                  </a:cubicBezTo>
                  <a:cubicBezTo>
                    <a:pt x="2527252" y="3025408"/>
                    <a:pt x="2517704" y="3019720"/>
                    <a:pt x="2512761" y="3014438"/>
                  </a:cubicBezTo>
                  <a:cubicBezTo>
                    <a:pt x="2507818" y="3009156"/>
                    <a:pt x="2512829" y="2987081"/>
                    <a:pt x="2507479" y="2986337"/>
                  </a:cubicBezTo>
                  <a:cubicBezTo>
                    <a:pt x="2502131" y="2985592"/>
                    <a:pt x="2485066" y="3000760"/>
                    <a:pt x="2468002" y="2998525"/>
                  </a:cubicBezTo>
                  <a:cubicBezTo>
                    <a:pt x="2450870" y="2996291"/>
                    <a:pt x="2452970" y="2971846"/>
                    <a:pt x="2446875" y="2965819"/>
                  </a:cubicBezTo>
                  <a:cubicBezTo>
                    <a:pt x="2440781" y="2959793"/>
                    <a:pt x="2425545" y="2965345"/>
                    <a:pt x="2422498" y="2958980"/>
                  </a:cubicBezTo>
                  <a:cubicBezTo>
                    <a:pt x="2419451" y="2952547"/>
                    <a:pt x="2429743" y="2945369"/>
                    <a:pt x="2422904" y="2928034"/>
                  </a:cubicBezTo>
                  <a:cubicBezTo>
                    <a:pt x="2416065" y="2910700"/>
                    <a:pt x="2393381" y="2922076"/>
                    <a:pt x="2390402" y="2927358"/>
                  </a:cubicBezTo>
                  <a:cubicBezTo>
                    <a:pt x="2387422" y="2932639"/>
                    <a:pt x="2383020" y="2934942"/>
                    <a:pt x="2378416" y="2939072"/>
                  </a:cubicBezTo>
                  <a:cubicBezTo>
                    <a:pt x="2373879" y="2943202"/>
                    <a:pt x="2364331" y="2949161"/>
                    <a:pt x="2364738" y="2953698"/>
                  </a:cubicBezTo>
                  <a:cubicBezTo>
                    <a:pt x="2365144" y="2958235"/>
                    <a:pt x="2362435" y="2964262"/>
                    <a:pt x="2357086" y="2969544"/>
                  </a:cubicBezTo>
                  <a:cubicBezTo>
                    <a:pt x="2351736" y="2974825"/>
                    <a:pt x="2347064" y="2978414"/>
                    <a:pt x="2337178" y="2979497"/>
                  </a:cubicBezTo>
                  <a:cubicBezTo>
                    <a:pt x="2327291" y="2980649"/>
                    <a:pt x="2322009" y="2975164"/>
                    <a:pt x="2314019" y="2973674"/>
                  </a:cubicBezTo>
                  <a:cubicBezTo>
                    <a:pt x="2306029" y="2972184"/>
                    <a:pt x="2291809" y="2971304"/>
                    <a:pt x="2286459" y="2975502"/>
                  </a:cubicBezTo>
                  <a:cubicBezTo>
                    <a:pt x="2281110" y="2979633"/>
                    <a:pt x="2282126" y="2982342"/>
                    <a:pt x="2280230" y="2979362"/>
                  </a:cubicBezTo>
                  <a:cubicBezTo>
                    <a:pt x="2278334" y="2976315"/>
                    <a:pt x="2270546" y="2984779"/>
                    <a:pt x="2265603" y="2982883"/>
                  </a:cubicBezTo>
                  <a:cubicBezTo>
                    <a:pt x="2260660" y="2980987"/>
                    <a:pt x="2255853" y="2965548"/>
                    <a:pt x="2257748" y="2955391"/>
                  </a:cubicBezTo>
                  <a:cubicBezTo>
                    <a:pt x="2259644" y="2945234"/>
                    <a:pt x="2269192" y="2942051"/>
                    <a:pt x="2266145" y="2923904"/>
                  </a:cubicBezTo>
                  <a:cubicBezTo>
                    <a:pt x="2263098" y="2905824"/>
                    <a:pt x="2256055" y="2908600"/>
                    <a:pt x="2250707" y="2906704"/>
                  </a:cubicBezTo>
                  <a:cubicBezTo>
                    <a:pt x="2245357" y="2904808"/>
                    <a:pt x="2242716" y="2911783"/>
                    <a:pt x="2240820" y="2915914"/>
                  </a:cubicBezTo>
                  <a:cubicBezTo>
                    <a:pt x="2238924" y="2920044"/>
                    <a:pt x="2237705" y="2929457"/>
                    <a:pt x="2240752" y="2935483"/>
                  </a:cubicBezTo>
                  <a:cubicBezTo>
                    <a:pt x="2243800" y="2941510"/>
                    <a:pt x="2252941" y="2953563"/>
                    <a:pt x="2250639" y="2956542"/>
                  </a:cubicBezTo>
                  <a:cubicBezTo>
                    <a:pt x="2248337" y="2959589"/>
                    <a:pt x="2245221" y="2946453"/>
                    <a:pt x="2244071" y="2942322"/>
                  </a:cubicBezTo>
                  <a:cubicBezTo>
                    <a:pt x="2242919" y="2938192"/>
                    <a:pt x="2225855" y="2934196"/>
                    <a:pt x="2224365" y="2930066"/>
                  </a:cubicBezTo>
                  <a:cubicBezTo>
                    <a:pt x="2222876" y="2925935"/>
                    <a:pt x="2221521" y="2922279"/>
                    <a:pt x="2219219" y="2920044"/>
                  </a:cubicBezTo>
                  <a:cubicBezTo>
                    <a:pt x="2216917" y="2917810"/>
                    <a:pt x="2226262" y="2905960"/>
                    <a:pt x="2225110" y="2896141"/>
                  </a:cubicBezTo>
                  <a:cubicBezTo>
                    <a:pt x="2223959" y="2886323"/>
                    <a:pt x="2214005" y="2888151"/>
                    <a:pt x="2213599" y="2884426"/>
                  </a:cubicBezTo>
                  <a:cubicBezTo>
                    <a:pt x="2213192" y="2880634"/>
                    <a:pt x="2207978" y="2881718"/>
                    <a:pt x="2203035" y="2877519"/>
                  </a:cubicBezTo>
                  <a:cubicBezTo>
                    <a:pt x="2198092" y="2873389"/>
                    <a:pt x="2203509" y="2865060"/>
                    <a:pt x="2200056" y="2861607"/>
                  </a:cubicBezTo>
                  <a:cubicBezTo>
                    <a:pt x="2196603" y="2858221"/>
                    <a:pt x="2183601" y="2864925"/>
                    <a:pt x="2181705" y="2862622"/>
                  </a:cubicBezTo>
                  <a:cubicBezTo>
                    <a:pt x="2179809" y="2860388"/>
                    <a:pt x="2184955" y="2844339"/>
                    <a:pt x="2180825" y="2842443"/>
                  </a:cubicBezTo>
                  <a:cubicBezTo>
                    <a:pt x="2176626" y="2840547"/>
                    <a:pt x="2174663" y="2841022"/>
                    <a:pt x="2172767" y="2838381"/>
                  </a:cubicBezTo>
                  <a:cubicBezTo>
                    <a:pt x="2170871" y="2835740"/>
                    <a:pt x="2158479" y="2834317"/>
                    <a:pt x="2155838" y="2829036"/>
                  </a:cubicBezTo>
                  <a:cubicBezTo>
                    <a:pt x="2153197" y="2823754"/>
                    <a:pt x="2159360" y="2813868"/>
                    <a:pt x="2154823" y="2810482"/>
                  </a:cubicBezTo>
                  <a:cubicBezTo>
                    <a:pt x="2150285" y="2807097"/>
                    <a:pt x="2152994" y="2803169"/>
                    <a:pt x="2152249" y="2797142"/>
                  </a:cubicBezTo>
                  <a:cubicBezTo>
                    <a:pt x="2151505" y="2791116"/>
                    <a:pt x="2134712" y="2783464"/>
                    <a:pt x="2133967" y="2777438"/>
                  </a:cubicBezTo>
                  <a:cubicBezTo>
                    <a:pt x="2133222" y="2771411"/>
                    <a:pt x="2142296" y="2762676"/>
                    <a:pt x="2145749" y="2759629"/>
                  </a:cubicBezTo>
                  <a:cubicBezTo>
                    <a:pt x="2149203" y="2756581"/>
                    <a:pt x="2144869" y="2766332"/>
                    <a:pt x="2145613" y="2770463"/>
                  </a:cubicBezTo>
                  <a:cubicBezTo>
                    <a:pt x="2146358" y="2774594"/>
                    <a:pt x="2163084" y="2755769"/>
                    <a:pt x="2169517" y="2754279"/>
                  </a:cubicBezTo>
                  <a:cubicBezTo>
                    <a:pt x="2175949" y="2752789"/>
                    <a:pt x="2185023" y="2755498"/>
                    <a:pt x="2195993" y="2756988"/>
                  </a:cubicBezTo>
                  <a:cubicBezTo>
                    <a:pt x="2207030" y="2758478"/>
                    <a:pt x="2207775" y="2767822"/>
                    <a:pt x="2213125" y="2775406"/>
                  </a:cubicBezTo>
                  <a:cubicBezTo>
                    <a:pt x="2218474" y="2782922"/>
                    <a:pt x="2223078" y="2804049"/>
                    <a:pt x="2233710" y="2817592"/>
                  </a:cubicBezTo>
                  <a:cubicBezTo>
                    <a:pt x="2244341" y="2831135"/>
                    <a:pt x="2242378" y="2842782"/>
                    <a:pt x="2246576" y="2846167"/>
                  </a:cubicBezTo>
                  <a:cubicBezTo>
                    <a:pt x="2250774" y="2849553"/>
                    <a:pt x="2269057" y="2854361"/>
                    <a:pt x="2284632" y="2858153"/>
                  </a:cubicBezTo>
                  <a:cubicBezTo>
                    <a:pt x="2300205" y="2861945"/>
                    <a:pt x="2301560" y="2860388"/>
                    <a:pt x="2307248" y="2866008"/>
                  </a:cubicBezTo>
                  <a:cubicBezTo>
                    <a:pt x="2312936" y="2871628"/>
                    <a:pt x="2318962" y="2884494"/>
                    <a:pt x="2328849" y="2887880"/>
                  </a:cubicBezTo>
                  <a:cubicBezTo>
                    <a:pt x="2338735" y="2891266"/>
                    <a:pt x="2343611" y="2875826"/>
                    <a:pt x="2357289" y="2878806"/>
                  </a:cubicBezTo>
                  <a:cubicBezTo>
                    <a:pt x="2370968" y="2881853"/>
                    <a:pt x="2372118" y="2901355"/>
                    <a:pt x="2388099" y="2887406"/>
                  </a:cubicBezTo>
                  <a:cubicBezTo>
                    <a:pt x="2404080" y="2873457"/>
                    <a:pt x="2417961" y="2871967"/>
                    <a:pt x="2429743" y="2879483"/>
                  </a:cubicBezTo>
                  <a:cubicBezTo>
                    <a:pt x="2441526" y="2887000"/>
                    <a:pt x="2451074" y="2906366"/>
                    <a:pt x="2454527" y="2916523"/>
                  </a:cubicBezTo>
                  <a:cubicBezTo>
                    <a:pt x="2457981" y="2926680"/>
                    <a:pt x="2476467" y="2926951"/>
                    <a:pt x="2484457" y="2925461"/>
                  </a:cubicBezTo>
                  <a:cubicBezTo>
                    <a:pt x="2492447" y="2923972"/>
                    <a:pt x="2494004" y="2922346"/>
                    <a:pt x="2495562" y="2927290"/>
                  </a:cubicBezTo>
                  <a:cubicBezTo>
                    <a:pt x="2497052" y="2932165"/>
                    <a:pt x="2522445" y="2935551"/>
                    <a:pt x="2538019" y="2936634"/>
                  </a:cubicBezTo>
                  <a:cubicBezTo>
                    <a:pt x="2553593" y="2937785"/>
                    <a:pt x="2577699" y="2952073"/>
                    <a:pt x="2596321" y="2944895"/>
                  </a:cubicBezTo>
                  <a:cubicBezTo>
                    <a:pt x="2614942" y="2937718"/>
                    <a:pt x="2636612" y="2934670"/>
                    <a:pt x="2651103" y="2933587"/>
                  </a:cubicBezTo>
                  <a:cubicBezTo>
                    <a:pt x="2665526" y="2932436"/>
                    <a:pt x="2665594" y="2926951"/>
                    <a:pt x="2670875" y="2926951"/>
                  </a:cubicBezTo>
                  <a:cubicBezTo>
                    <a:pt x="2676224" y="2926951"/>
                    <a:pt x="2684012" y="2936702"/>
                    <a:pt x="2690512" y="2936295"/>
                  </a:cubicBezTo>
                  <a:cubicBezTo>
                    <a:pt x="2696945" y="2935889"/>
                    <a:pt x="2710149" y="2940426"/>
                    <a:pt x="2721187" y="2938192"/>
                  </a:cubicBezTo>
                  <a:cubicBezTo>
                    <a:pt x="2732224" y="2935957"/>
                    <a:pt x="2745835" y="2936905"/>
                    <a:pt x="2755721" y="2944828"/>
                  </a:cubicBezTo>
                  <a:cubicBezTo>
                    <a:pt x="2765607" y="2952750"/>
                    <a:pt x="2770144" y="2939072"/>
                    <a:pt x="2781589" y="2945099"/>
                  </a:cubicBezTo>
                  <a:cubicBezTo>
                    <a:pt x="2792964" y="2951125"/>
                    <a:pt x="2789239" y="2980243"/>
                    <a:pt x="2792625" y="2985863"/>
                  </a:cubicBezTo>
                  <a:cubicBezTo>
                    <a:pt x="2796079" y="2991483"/>
                    <a:pt x="2812127" y="2994936"/>
                    <a:pt x="2822014" y="2988165"/>
                  </a:cubicBezTo>
                  <a:cubicBezTo>
                    <a:pt x="2831900" y="2981394"/>
                    <a:pt x="2841786" y="2987352"/>
                    <a:pt x="2840229" y="2991889"/>
                  </a:cubicBezTo>
                  <a:cubicBezTo>
                    <a:pt x="2838739" y="2996426"/>
                    <a:pt x="2835963" y="2997916"/>
                    <a:pt x="2841312" y="3007735"/>
                  </a:cubicBezTo>
                  <a:cubicBezTo>
                    <a:pt x="2846662" y="3017553"/>
                    <a:pt x="2862100" y="3024121"/>
                    <a:pt x="2878826" y="3021480"/>
                  </a:cubicBezTo>
                  <a:cubicBezTo>
                    <a:pt x="2895552" y="3018839"/>
                    <a:pt x="2897989" y="3032856"/>
                    <a:pt x="2887359" y="3037394"/>
                  </a:cubicBezTo>
                  <a:cubicBezTo>
                    <a:pt x="2876727" y="3041930"/>
                    <a:pt x="2856480" y="3030283"/>
                    <a:pt x="2873612" y="3058927"/>
                  </a:cubicBezTo>
                  <a:cubicBezTo>
                    <a:pt x="2890744" y="3087570"/>
                    <a:pt x="2917965" y="3094680"/>
                    <a:pt x="2923247" y="3095086"/>
                  </a:cubicBezTo>
                  <a:cubicBezTo>
                    <a:pt x="2928596" y="3095492"/>
                    <a:pt x="2937941" y="3084929"/>
                    <a:pt x="2948775" y="3082491"/>
                  </a:cubicBezTo>
                  <a:cubicBezTo>
                    <a:pt x="2959609" y="3080054"/>
                    <a:pt x="2968480" y="3078293"/>
                    <a:pt x="2970579" y="3070980"/>
                  </a:cubicBezTo>
                  <a:cubicBezTo>
                    <a:pt x="2972679" y="3063599"/>
                    <a:pt x="2964620" y="3056286"/>
                    <a:pt x="2960625" y="3046873"/>
                  </a:cubicBezTo>
                  <a:cubicBezTo>
                    <a:pt x="2956630" y="3037461"/>
                    <a:pt x="2966178" y="3040373"/>
                    <a:pt x="2969767" y="3037326"/>
                  </a:cubicBezTo>
                  <a:cubicBezTo>
                    <a:pt x="2973356" y="3034279"/>
                    <a:pt x="2982361" y="3031435"/>
                    <a:pt x="2985002" y="3035768"/>
                  </a:cubicBezTo>
                  <a:cubicBezTo>
                    <a:pt x="2987643" y="3040102"/>
                    <a:pt x="2980804" y="3050801"/>
                    <a:pt x="2977622" y="3052087"/>
                  </a:cubicBezTo>
                  <a:cubicBezTo>
                    <a:pt x="2974372" y="3053374"/>
                    <a:pt x="2969631" y="3055270"/>
                    <a:pt x="2970579" y="3059604"/>
                  </a:cubicBezTo>
                  <a:cubicBezTo>
                    <a:pt x="2971527" y="3063938"/>
                    <a:pt x="2981346" y="3060416"/>
                    <a:pt x="2979247" y="3062854"/>
                  </a:cubicBezTo>
                  <a:cubicBezTo>
                    <a:pt x="2977147" y="3065292"/>
                    <a:pt x="2983309" y="3068000"/>
                    <a:pt x="2983919" y="3075923"/>
                  </a:cubicBezTo>
                  <a:cubicBezTo>
                    <a:pt x="2984461" y="3083846"/>
                    <a:pt x="2990826" y="3088315"/>
                    <a:pt x="2990826" y="3107546"/>
                  </a:cubicBezTo>
                  <a:cubicBezTo>
                    <a:pt x="2990826" y="3126776"/>
                    <a:pt x="2982768" y="3128605"/>
                    <a:pt x="2988456" y="3139372"/>
                  </a:cubicBezTo>
                  <a:cubicBezTo>
                    <a:pt x="2994144" y="3150138"/>
                    <a:pt x="2986154" y="3164290"/>
                    <a:pt x="2987914" y="3181219"/>
                  </a:cubicBezTo>
                  <a:cubicBezTo>
                    <a:pt x="2989607" y="3198148"/>
                    <a:pt x="3007890" y="3212435"/>
                    <a:pt x="3013578" y="3224895"/>
                  </a:cubicBezTo>
                  <a:cubicBezTo>
                    <a:pt x="3019266" y="3237354"/>
                    <a:pt x="3021027" y="3246089"/>
                    <a:pt x="3031252" y="3261935"/>
                  </a:cubicBezTo>
                  <a:cubicBezTo>
                    <a:pt x="3041544" y="3277780"/>
                    <a:pt x="3057322" y="3307980"/>
                    <a:pt x="3063416" y="3334321"/>
                  </a:cubicBezTo>
                  <a:cubicBezTo>
                    <a:pt x="3069510" y="3360730"/>
                    <a:pt x="3070526" y="3389306"/>
                    <a:pt x="3084204" y="3399531"/>
                  </a:cubicBezTo>
                  <a:cubicBezTo>
                    <a:pt x="3097883" y="3409688"/>
                    <a:pt x="3130656" y="3455666"/>
                    <a:pt x="3134449" y="3468464"/>
                  </a:cubicBezTo>
                  <a:cubicBezTo>
                    <a:pt x="3138240" y="3481262"/>
                    <a:pt x="3136276" y="3500628"/>
                    <a:pt x="3159774" y="3522839"/>
                  </a:cubicBezTo>
                  <a:cubicBezTo>
                    <a:pt x="3183338" y="3545049"/>
                    <a:pt x="3186183" y="3523854"/>
                    <a:pt x="3186183" y="3517421"/>
                  </a:cubicBezTo>
                  <a:cubicBezTo>
                    <a:pt x="3186183" y="3510989"/>
                    <a:pt x="3195188" y="3515390"/>
                    <a:pt x="3210018" y="3512343"/>
                  </a:cubicBezTo>
                  <a:cubicBezTo>
                    <a:pt x="3224847" y="3509296"/>
                    <a:pt x="3226201" y="3498191"/>
                    <a:pt x="3229655" y="3486882"/>
                  </a:cubicBezTo>
                  <a:cubicBezTo>
                    <a:pt x="3233108" y="3475574"/>
                    <a:pt x="3233176" y="3468532"/>
                    <a:pt x="3243062" y="3463250"/>
                  </a:cubicBezTo>
                  <a:cubicBezTo>
                    <a:pt x="3252949" y="3457968"/>
                    <a:pt x="3250512" y="3442935"/>
                    <a:pt x="3248953" y="3427158"/>
                  </a:cubicBezTo>
                  <a:cubicBezTo>
                    <a:pt x="3247464" y="3411313"/>
                    <a:pt x="3245907" y="3413750"/>
                    <a:pt x="3252001" y="3403932"/>
                  </a:cubicBezTo>
                  <a:cubicBezTo>
                    <a:pt x="3258096" y="3394113"/>
                    <a:pt x="3259449" y="3369262"/>
                    <a:pt x="3258298" y="3357615"/>
                  </a:cubicBezTo>
                  <a:cubicBezTo>
                    <a:pt x="3257147" y="3345901"/>
                    <a:pt x="3239338" y="3344208"/>
                    <a:pt x="3235546" y="3319356"/>
                  </a:cubicBezTo>
                  <a:cubicBezTo>
                    <a:pt x="3231754" y="3294505"/>
                    <a:pt x="3249496" y="3285567"/>
                    <a:pt x="3270013" y="3263357"/>
                  </a:cubicBezTo>
                  <a:cubicBezTo>
                    <a:pt x="3290530" y="3241146"/>
                    <a:pt x="3299333" y="3241891"/>
                    <a:pt x="3303464" y="3235526"/>
                  </a:cubicBezTo>
                  <a:cubicBezTo>
                    <a:pt x="3307662" y="3229093"/>
                    <a:pt x="3318429" y="3223134"/>
                    <a:pt x="3321814" y="3215957"/>
                  </a:cubicBezTo>
                  <a:cubicBezTo>
                    <a:pt x="3325268" y="3208779"/>
                    <a:pt x="3342739" y="3213045"/>
                    <a:pt x="3349984" y="3205867"/>
                  </a:cubicBezTo>
                  <a:cubicBezTo>
                    <a:pt x="3357229" y="3198689"/>
                    <a:pt x="3360073" y="3177698"/>
                    <a:pt x="3369959" y="3172077"/>
                  </a:cubicBezTo>
                  <a:cubicBezTo>
                    <a:pt x="3379846" y="3166457"/>
                    <a:pt x="3375444" y="3163275"/>
                    <a:pt x="3382284" y="3153795"/>
                  </a:cubicBezTo>
                  <a:cubicBezTo>
                    <a:pt x="3389123" y="3144382"/>
                    <a:pt x="3391628" y="3140793"/>
                    <a:pt x="3398129" y="3131720"/>
                  </a:cubicBezTo>
                  <a:cubicBezTo>
                    <a:pt x="3404562" y="3122646"/>
                    <a:pt x="3416412" y="3131788"/>
                    <a:pt x="3436997" y="3116687"/>
                  </a:cubicBezTo>
                  <a:cubicBezTo>
                    <a:pt x="3457514" y="3101587"/>
                    <a:pt x="3457243" y="3091971"/>
                    <a:pt x="3457243" y="3081814"/>
                  </a:cubicBezTo>
                  <a:cubicBezTo>
                    <a:pt x="3457243" y="3071657"/>
                    <a:pt x="3453858" y="3060552"/>
                    <a:pt x="3460155" y="3055744"/>
                  </a:cubicBezTo>
                  <a:cubicBezTo>
                    <a:pt x="3466452" y="3050936"/>
                    <a:pt x="3482907" y="3048702"/>
                    <a:pt x="3491439" y="3047009"/>
                  </a:cubicBezTo>
                  <a:cubicBezTo>
                    <a:pt x="3499972" y="3045316"/>
                    <a:pt x="3510874" y="3047551"/>
                    <a:pt x="3512838" y="3049244"/>
                  </a:cubicBezTo>
                  <a:cubicBezTo>
                    <a:pt x="3514801" y="3050936"/>
                    <a:pt x="3524416" y="3055135"/>
                    <a:pt x="3530713" y="3055473"/>
                  </a:cubicBezTo>
                  <a:cubicBezTo>
                    <a:pt x="3537011" y="3055744"/>
                    <a:pt x="3550283" y="3059942"/>
                    <a:pt x="3554888" y="3056828"/>
                  </a:cubicBezTo>
                  <a:cubicBezTo>
                    <a:pt x="3559425" y="3053713"/>
                    <a:pt x="3560238" y="3036648"/>
                    <a:pt x="3566197" y="3032179"/>
                  </a:cubicBezTo>
                  <a:cubicBezTo>
                    <a:pt x="3572155" y="3027643"/>
                    <a:pt x="3562675" y="3017282"/>
                    <a:pt x="3563623" y="3010172"/>
                  </a:cubicBezTo>
                  <a:cubicBezTo>
                    <a:pt x="3564638" y="3003130"/>
                    <a:pt x="3581703" y="3002791"/>
                    <a:pt x="3586240" y="3006651"/>
                  </a:cubicBezTo>
                  <a:cubicBezTo>
                    <a:pt x="3590777" y="3010443"/>
                    <a:pt x="3586578" y="3021006"/>
                    <a:pt x="3591928" y="3015319"/>
                  </a:cubicBezTo>
                  <a:cubicBezTo>
                    <a:pt x="3597277" y="3009698"/>
                    <a:pt x="3610888" y="3023512"/>
                    <a:pt x="3613529" y="3031773"/>
                  </a:cubicBezTo>
                  <a:cubicBezTo>
                    <a:pt x="3616170" y="3040034"/>
                    <a:pt x="3616372" y="3047889"/>
                    <a:pt x="3617524" y="3061838"/>
                  </a:cubicBezTo>
                  <a:cubicBezTo>
                    <a:pt x="3618675" y="3075788"/>
                    <a:pt x="3620300" y="3093597"/>
                    <a:pt x="3633233" y="3108290"/>
                  </a:cubicBezTo>
                  <a:cubicBezTo>
                    <a:pt x="3646167" y="3122984"/>
                    <a:pt x="3673727" y="3112218"/>
                    <a:pt x="3679618" y="3114656"/>
                  </a:cubicBezTo>
                  <a:cubicBezTo>
                    <a:pt x="3685510" y="3117093"/>
                    <a:pt x="3691807" y="3141606"/>
                    <a:pt x="3696208" y="3148174"/>
                  </a:cubicBezTo>
                  <a:cubicBezTo>
                    <a:pt x="3700610" y="3154742"/>
                    <a:pt x="3707042" y="3188668"/>
                    <a:pt x="3708803" y="3192324"/>
                  </a:cubicBezTo>
                  <a:cubicBezTo>
                    <a:pt x="3710496" y="3195981"/>
                    <a:pt x="3722007" y="3209659"/>
                    <a:pt x="3721466" y="3213654"/>
                  </a:cubicBezTo>
                  <a:cubicBezTo>
                    <a:pt x="3720924" y="3217582"/>
                    <a:pt x="3709006" y="3222593"/>
                    <a:pt x="3708397" y="3244396"/>
                  </a:cubicBezTo>
                  <a:cubicBezTo>
                    <a:pt x="3707855" y="3266133"/>
                    <a:pt x="3716387" y="3269722"/>
                    <a:pt x="3729185" y="3270873"/>
                  </a:cubicBezTo>
                  <a:cubicBezTo>
                    <a:pt x="3741983" y="3272024"/>
                    <a:pt x="3755119" y="3253741"/>
                    <a:pt x="3774757" y="3232817"/>
                  </a:cubicBezTo>
                  <a:cubicBezTo>
                    <a:pt x="3796019" y="3212097"/>
                    <a:pt x="3808478" y="3227807"/>
                    <a:pt x="3812203" y="3232885"/>
                  </a:cubicBezTo>
                  <a:close/>
                  <a:moveTo>
                    <a:pt x="510714" y="2104829"/>
                  </a:moveTo>
                  <a:cubicBezTo>
                    <a:pt x="511391" y="2104152"/>
                    <a:pt x="512204" y="2103475"/>
                    <a:pt x="513558" y="2102933"/>
                  </a:cubicBezTo>
                  <a:cubicBezTo>
                    <a:pt x="520194" y="2099886"/>
                    <a:pt x="526018" y="2106522"/>
                    <a:pt x="525408" y="2108418"/>
                  </a:cubicBezTo>
                  <a:cubicBezTo>
                    <a:pt x="524934" y="2110179"/>
                    <a:pt x="513896" y="2104423"/>
                    <a:pt x="510714" y="2104829"/>
                  </a:cubicBezTo>
                  <a:close/>
                  <a:moveTo>
                    <a:pt x="1385518" y="1476303"/>
                  </a:moveTo>
                  <a:cubicBezTo>
                    <a:pt x="1386263" y="1477996"/>
                    <a:pt x="1383013" y="1479892"/>
                    <a:pt x="1379221" y="1482059"/>
                  </a:cubicBezTo>
                  <a:cubicBezTo>
                    <a:pt x="1382945" y="1477793"/>
                    <a:pt x="1384164" y="1473189"/>
                    <a:pt x="1385518" y="1476303"/>
                  </a:cubicBezTo>
                  <a:close/>
                  <a:moveTo>
                    <a:pt x="1405900" y="1521063"/>
                  </a:moveTo>
                  <a:cubicBezTo>
                    <a:pt x="1401228" y="1526886"/>
                    <a:pt x="1385179" y="1511312"/>
                    <a:pt x="1378340" y="1513140"/>
                  </a:cubicBezTo>
                  <a:cubicBezTo>
                    <a:pt x="1371501" y="1514968"/>
                    <a:pt x="1376580" y="1523297"/>
                    <a:pt x="1376106" y="1528985"/>
                  </a:cubicBezTo>
                  <a:cubicBezTo>
                    <a:pt x="1375699" y="1534606"/>
                    <a:pt x="1363781" y="1544357"/>
                    <a:pt x="1351796" y="1544086"/>
                  </a:cubicBezTo>
                  <a:cubicBezTo>
                    <a:pt x="1339811" y="1543815"/>
                    <a:pt x="1341910" y="1534199"/>
                    <a:pt x="1337508" y="1531762"/>
                  </a:cubicBezTo>
                  <a:cubicBezTo>
                    <a:pt x="1333107" y="1529392"/>
                    <a:pt x="1325320" y="1524584"/>
                    <a:pt x="1316314" y="1523907"/>
                  </a:cubicBezTo>
                  <a:cubicBezTo>
                    <a:pt x="1307308" y="1523230"/>
                    <a:pt x="1298234" y="1522891"/>
                    <a:pt x="1294374" y="1525870"/>
                  </a:cubicBezTo>
                  <a:cubicBezTo>
                    <a:pt x="1290514" y="1528850"/>
                    <a:pt x="1289160" y="1541851"/>
                    <a:pt x="1285774" y="1541851"/>
                  </a:cubicBezTo>
                  <a:cubicBezTo>
                    <a:pt x="1282388" y="1541851"/>
                    <a:pt x="1260449" y="1536163"/>
                    <a:pt x="1254152" y="1540226"/>
                  </a:cubicBezTo>
                  <a:cubicBezTo>
                    <a:pt x="1247854" y="1544357"/>
                    <a:pt x="1235395" y="1545846"/>
                    <a:pt x="1232144" y="1550519"/>
                  </a:cubicBezTo>
                  <a:cubicBezTo>
                    <a:pt x="1230452" y="1552888"/>
                    <a:pt x="1230790" y="1558983"/>
                    <a:pt x="1231806" y="1565280"/>
                  </a:cubicBezTo>
                  <a:cubicBezTo>
                    <a:pt x="1224019" y="1561691"/>
                    <a:pt x="1211695" y="1557832"/>
                    <a:pt x="1208174" y="1559728"/>
                  </a:cubicBezTo>
                  <a:cubicBezTo>
                    <a:pt x="1199844" y="1564197"/>
                    <a:pt x="1201131" y="1567718"/>
                    <a:pt x="1198016" y="1572797"/>
                  </a:cubicBezTo>
                  <a:cubicBezTo>
                    <a:pt x="1194901" y="1577875"/>
                    <a:pt x="1202282" y="1591486"/>
                    <a:pt x="1209934" y="1590335"/>
                  </a:cubicBezTo>
                  <a:cubicBezTo>
                    <a:pt x="1217653" y="1589184"/>
                    <a:pt x="1224357" y="1580584"/>
                    <a:pt x="1229233" y="1578078"/>
                  </a:cubicBezTo>
                  <a:cubicBezTo>
                    <a:pt x="1230723" y="1577266"/>
                    <a:pt x="1232416" y="1576115"/>
                    <a:pt x="1233770" y="1574828"/>
                  </a:cubicBezTo>
                  <a:cubicBezTo>
                    <a:pt x="1234379" y="1577130"/>
                    <a:pt x="1234921" y="1579162"/>
                    <a:pt x="1235462" y="1580584"/>
                  </a:cubicBezTo>
                  <a:cubicBezTo>
                    <a:pt x="1235733" y="1581464"/>
                    <a:pt x="1236072" y="1581938"/>
                    <a:pt x="1236410" y="1582277"/>
                  </a:cubicBezTo>
                  <a:cubicBezTo>
                    <a:pt x="1236004" y="1583157"/>
                    <a:pt x="1235530" y="1583970"/>
                    <a:pt x="1234988" y="1584714"/>
                  </a:cubicBezTo>
                  <a:cubicBezTo>
                    <a:pt x="1237359" y="1583699"/>
                    <a:pt x="1239728" y="1583021"/>
                    <a:pt x="1240677" y="1583766"/>
                  </a:cubicBezTo>
                  <a:cubicBezTo>
                    <a:pt x="1242573" y="1585256"/>
                    <a:pt x="1236614" y="1588845"/>
                    <a:pt x="1240947" y="1588642"/>
                  </a:cubicBezTo>
                  <a:cubicBezTo>
                    <a:pt x="1245349" y="1588439"/>
                    <a:pt x="1239932" y="1603742"/>
                    <a:pt x="1242234" y="1605841"/>
                  </a:cubicBezTo>
                  <a:cubicBezTo>
                    <a:pt x="1244536" y="1607940"/>
                    <a:pt x="1253136" y="1615795"/>
                    <a:pt x="1259434" y="1618098"/>
                  </a:cubicBezTo>
                  <a:cubicBezTo>
                    <a:pt x="1265731" y="1620332"/>
                    <a:pt x="1263226" y="1613561"/>
                    <a:pt x="1264377" y="1618098"/>
                  </a:cubicBezTo>
                  <a:cubicBezTo>
                    <a:pt x="1265528" y="1622634"/>
                    <a:pt x="1277378" y="1629203"/>
                    <a:pt x="1275617" y="1650330"/>
                  </a:cubicBezTo>
                  <a:cubicBezTo>
                    <a:pt x="1273857" y="1671457"/>
                    <a:pt x="1254016" y="1667665"/>
                    <a:pt x="1249479" y="1667055"/>
                  </a:cubicBezTo>
                  <a:cubicBezTo>
                    <a:pt x="1244943" y="1666514"/>
                    <a:pt x="1237765" y="1665430"/>
                    <a:pt x="1235869" y="1659742"/>
                  </a:cubicBezTo>
                  <a:cubicBezTo>
                    <a:pt x="1233973" y="1654122"/>
                    <a:pt x="1228217" y="1653512"/>
                    <a:pt x="1223816" y="1646335"/>
                  </a:cubicBezTo>
                  <a:cubicBezTo>
                    <a:pt x="1219414" y="1639157"/>
                    <a:pt x="1223951" y="1628729"/>
                    <a:pt x="1214471" y="1628593"/>
                  </a:cubicBezTo>
                  <a:cubicBezTo>
                    <a:pt x="1212033" y="1628526"/>
                    <a:pt x="1209325" y="1629406"/>
                    <a:pt x="1206616" y="1630828"/>
                  </a:cubicBezTo>
                  <a:cubicBezTo>
                    <a:pt x="1204517" y="1627848"/>
                    <a:pt x="1201470" y="1624463"/>
                    <a:pt x="1201267" y="1623786"/>
                  </a:cubicBezTo>
                  <a:cubicBezTo>
                    <a:pt x="1200860" y="1622499"/>
                    <a:pt x="1214877" y="1622770"/>
                    <a:pt x="1217112" y="1620874"/>
                  </a:cubicBezTo>
                  <a:cubicBezTo>
                    <a:pt x="1219414" y="1618978"/>
                    <a:pt x="1211830" y="1609363"/>
                    <a:pt x="1212981" y="1606722"/>
                  </a:cubicBezTo>
                  <a:cubicBezTo>
                    <a:pt x="1214133" y="1604081"/>
                    <a:pt x="1224560" y="1608821"/>
                    <a:pt x="1226457" y="1607331"/>
                  </a:cubicBezTo>
                  <a:cubicBezTo>
                    <a:pt x="1228352" y="1605841"/>
                    <a:pt x="1225644" y="1599476"/>
                    <a:pt x="1227878" y="1598325"/>
                  </a:cubicBezTo>
                  <a:cubicBezTo>
                    <a:pt x="1230181" y="1597174"/>
                    <a:pt x="1237833" y="1593856"/>
                    <a:pt x="1236885" y="1591621"/>
                  </a:cubicBezTo>
                  <a:cubicBezTo>
                    <a:pt x="1235936" y="1589387"/>
                    <a:pt x="1227404" y="1589928"/>
                    <a:pt x="1229165" y="1588235"/>
                  </a:cubicBezTo>
                  <a:cubicBezTo>
                    <a:pt x="1229165" y="1588235"/>
                    <a:pt x="1229233" y="1588168"/>
                    <a:pt x="1229301" y="1588100"/>
                  </a:cubicBezTo>
                  <a:cubicBezTo>
                    <a:pt x="1223612" y="1587017"/>
                    <a:pt x="1223206" y="1586813"/>
                    <a:pt x="1218331" y="1588709"/>
                  </a:cubicBezTo>
                  <a:cubicBezTo>
                    <a:pt x="1213387" y="1590605"/>
                    <a:pt x="1214945" y="1592095"/>
                    <a:pt x="1212101" y="1593991"/>
                  </a:cubicBezTo>
                  <a:cubicBezTo>
                    <a:pt x="1209257" y="1595887"/>
                    <a:pt x="1207835" y="1600763"/>
                    <a:pt x="1205533" y="1601711"/>
                  </a:cubicBezTo>
                  <a:cubicBezTo>
                    <a:pt x="1203230" y="1602659"/>
                    <a:pt x="1192328" y="1596023"/>
                    <a:pt x="1191719" y="1598867"/>
                  </a:cubicBezTo>
                  <a:cubicBezTo>
                    <a:pt x="1191177" y="1601711"/>
                    <a:pt x="1194360" y="1611732"/>
                    <a:pt x="1195646" y="1613425"/>
                  </a:cubicBezTo>
                  <a:cubicBezTo>
                    <a:pt x="1197001" y="1615118"/>
                    <a:pt x="1206142" y="1616608"/>
                    <a:pt x="1205126" y="1618707"/>
                  </a:cubicBezTo>
                  <a:cubicBezTo>
                    <a:pt x="1204178" y="1620806"/>
                    <a:pt x="1195037" y="1622093"/>
                    <a:pt x="1195850" y="1625275"/>
                  </a:cubicBezTo>
                  <a:cubicBezTo>
                    <a:pt x="1196391" y="1627578"/>
                    <a:pt x="1198152" y="1631573"/>
                    <a:pt x="1201605" y="1633943"/>
                  </a:cubicBezTo>
                  <a:cubicBezTo>
                    <a:pt x="1195308" y="1638344"/>
                    <a:pt x="1189010" y="1644439"/>
                    <a:pt x="1184406" y="1647960"/>
                  </a:cubicBezTo>
                  <a:cubicBezTo>
                    <a:pt x="1176618" y="1653986"/>
                    <a:pt x="1191516" y="1656560"/>
                    <a:pt x="1192870" y="1659945"/>
                  </a:cubicBezTo>
                  <a:cubicBezTo>
                    <a:pt x="1194224" y="1663331"/>
                    <a:pt x="1191990" y="1675858"/>
                    <a:pt x="1188198" y="1682426"/>
                  </a:cubicBezTo>
                  <a:cubicBezTo>
                    <a:pt x="1184406" y="1688995"/>
                    <a:pt x="1172420" y="1704298"/>
                    <a:pt x="1174723" y="1711814"/>
                  </a:cubicBezTo>
                  <a:cubicBezTo>
                    <a:pt x="1177025" y="1719331"/>
                    <a:pt x="1198829" y="1745807"/>
                    <a:pt x="1203975" y="1750141"/>
                  </a:cubicBezTo>
                  <a:cubicBezTo>
                    <a:pt x="1209122" y="1754475"/>
                    <a:pt x="1220159" y="1753527"/>
                    <a:pt x="1233837" y="1760840"/>
                  </a:cubicBezTo>
                  <a:cubicBezTo>
                    <a:pt x="1247516" y="1768221"/>
                    <a:pt x="1233228" y="1777836"/>
                    <a:pt x="1225983" y="1779326"/>
                  </a:cubicBezTo>
                  <a:cubicBezTo>
                    <a:pt x="1218737" y="1780815"/>
                    <a:pt x="1168019" y="1772080"/>
                    <a:pt x="1154341" y="1773976"/>
                  </a:cubicBezTo>
                  <a:cubicBezTo>
                    <a:pt x="1140662" y="1775872"/>
                    <a:pt x="1136125" y="1780477"/>
                    <a:pt x="1130640" y="1782170"/>
                  </a:cubicBezTo>
                  <a:cubicBezTo>
                    <a:pt x="1125156" y="1783863"/>
                    <a:pt x="1113576" y="1789280"/>
                    <a:pt x="1111680" y="1778175"/>
                  </a:cubicBezTo>
                  <a:cubicBezTo>
                    <a:pt x="1109784" y="1767069"/>
                    <a:pt x="1104503" y="1768627"/>
                    <a:pt x="1097866" y="1772013"/>
                  </a:cubicBezTo>
                  <a:cubicBezTo>
                    <a:pt x="1091231" y="1775398"/>
                    <a:pt x="1075250" y="1765377"/>
                    <a:pt x="1067869" y="1766663"/>
                  </a:cubicBezTo>
                  <a:cubicBezTo>
                    <a:pt x="1060488" y="1767950"/>
                    <a:pt x="1059676" y="1772622"/>
                    <a:pt x="1055071" y="1775805"/>
                  </a:cubicBezTo>
                  <a:cubicBezTo>
                    <a:pt x="1050534" y="1778987"/>
                    <a:pt x="1054055" y="1786030"/>
                    <a:pt x="1052701" y="1789618"/>
                  </a:cubicBezTo>
                  <a:cubicBezTo>
                    <a:pt x="1051347" y="1793207"/>
                    <a:pt x="1040445" y="1788264"/>
                    <a:pt x="1031574" y="1789009"/>
                  </a:cubicBezTo>
                  <a:cubicBezTo>
                    <a:pt x="1022636" y="1789754"/>
                    <a:pt x="1015255" y="1798489"/>
                    <a:pt x="1007129" y="1802078"/>
                  </a:cubicBezTo>
                  <a:cubicBezTo>
                    <a:pt x="998936" y="1805667"/>
                    <a:pt x="1005843" y="1824898"/>
                    <a:pt x="1003337" y="1828283"/>
                  </a:cubicBezTo>
                  <a:cubicBezTo>
                    <a:pt x="1000900" y="1831669"/>
                    <a:pt x="991216" y="1821647"/>
                    <a:pt x="986273" y="1817314"/>
                  </a:cubicBezTo>
                  <a:cubicBezTo>
                    <a:pt x="981330" y="1812980"/>
                    <a:pt x="971511" y="1799369"/>
                    <a:pt x="964875" y="1795984"/>
                  </a:cubicBezTo>
                  <a:cubicBezTo>
                    <a:pt x="958239" y="1792598"/>
                    <a:pt x="917678" y="1788129"/>
                    <a:pt x="910433" y="1796390"/>
                  </a:cubicBezTo>
                  <a:cubicBezTo>
                    <a:pt x="903187" y="1804651"/>
                    <a:pt x="895806" y="1822257"/>
                    <a:pt x="891947" y="1822460"/>
                  </a:cubicBezTo>
                  <a:cubicBezTo>
                    <a:pt x="888155" y="1822663"/>
                    <a:pt x="886530" y="1807631"/>
                    <a:pt x="891270" y="1804448"/>
                  </a:cubicBezTo>
                  <a:cubicBezTo>
                    <a:pt x="892489" y="1803635"/>
                    <a:pt x="893166" y="1803161"/>
                    <a:pt x="893640" y="1802958"/>
                  </a:cubicBezTo>
                  <a:cubicBezTo>
                    <a:pt x="893233" y="1803161"/>
                    <a:pt x="892624" y="1803297"/>
                    <a:pt x="892082" y="1803229"/>
                  </a:cubicBezTo>
                  <a:cubicBezTo>
                    <a:pt x="890592" y="1802823"/>
                    <a:pt x="892895" y="1793817"/>
                    <a:pt x="886800" y="1789822"/>
                  </a:cubicBezTo>
                  <a:cubicBezTo>
                    <a:pt x="880706" y="1785894"/>
                    <a:pt x="871158" y="1800453"/>
                    <a:pt x="864184" y="1798353"/>
                  </a:cubicBezTo>
                  <a:cubicBezTo>
                    <a:pt x="857141" y="1796254"/>
                    <a:pt x="853823" y="1770658"/>
                    <a:pt x="864251" y="1764970"/>
                  </a:cubicBezTo>
                  <a:cubicBezTo>
                    <a:pt x="874680" y="1759350"/>
                    <a:pt x="888425" y="1776820"/>
                    <a:pt x="889374" y="1783253"/>
                  </a:cubicBezTo>
                  <a:cubicBezTo>
                    <a:pt x="890322" y="1789686"/>
                    <a:pt x="905828" y="1795510"/>
                    <a:pt x="919507" y="1791379"/>
                  </a:cubicBezTo>
                  <a:cubicBezTo>
                    <a:pt x="933185" y="1787248"/>
                    <a:pt x="929664" y="1766054"/>
                    <a:pt x="929122" y="1762330"/>
                  </a:cubicBezTo>
                  <a:cubicBezTo>
                    <a:pt x="928580" y="1758538"/>
                    <a:pt x="927023" y="1750818"/>
                    <a:pt x="934201" y="1745943"/>
                  </a:cubicBezTo>
                  <a:cubicBezTo>
                    <a:pt x="936435" y="1744453"/>
                    <a:pt x="937722" y="1743166"/>
                    <a:pt x="938534" y="1741812"/>
                  </a:cubicBezTo>
                  <a:cubicBezTo>
                    <a:pt x="938670" y="1742625"/>
                    <a:pt x="938737" y="1743369"/>
                    <a:pt x="938941" y="1744114"/>
                  </a:cubicBezTo>
                  <a:cubicBezTo>
                    <a:pt x="942936" y="1759959"/>
                    <a:pt x="965891" y="1744927"/>
                    <a:pt x="976928" y="1734228"/>
                  </a:cubicBezTo>
                  <a:cubicBezTo>
                    <a:pt x="987966" y="1723461"/>
                    <a:pt x="1008280" y="1726170"/>
                    <a:pt x="1028392" y="1723732"/>
                  </a:cubicBezTo>
                  <a:cubicBezTo>
                    <a:pt x="1035502" y="1722852"/>
                    <a:pt x="1039022" y="1718992"/>
                    <a:pt x="1040715" y="1714049"/>
                  </a:cubicBezTo>
                  <a:cubicBezTo>
                    <a:pt x="1043356" y="1713575"/>
                    <a:pt x="1047216" y="1707955"/>
                    <a:pt x="1047419" y="1702944"/>
                  </a:cubicBezTo>
                  <a:cubicBezTo>
                    <a:pt x="1047690" y="1696172"/>
                    <a:pt x="1058186" y="1689943"/>
                    <a:pt x="1061030" y="1683713"/>
                  </a:cubicBezTo>
                  <a:cubicBezTo>
                    <a:pt x="1063874" y="1677483"/>
                    <a:pt x="1063536" y="1671931"/>
                    <a:pt x="1060962" y="1666310"/>
                  </a:cubicBezTo>
                  <a:cubicBezTo>
                    <a:pt x="1058389" y="1660690"/>
                    <a:pt x="1052633" y="1660148"/>
                    <a:pt x="1052024" y="1663060"/>
                  </a:cubicBezTo>
                  <a:cubicBezTo>
                    <a:pt x="1050128" y="1672472"/>
                    <a:pt x="1046336" y="1677551"/>
                    <a:pt x="1043289" y="1681478"/>
                  </a:cubicBezTo>
                  <a:cubicBezTo>
                    <a:pt x="1043221" y="1669154"/>
                    <a:pt x="1038684" y="1644845"/>
                    <a:pt x="1041325" y="1633740"/>
                  </a:cubicBezTo>
                  <a:cubicBezTo>
                    <a:pt x="1044575" y="1620332"/>
                    <a:pt x="1057644" y="1618368"/>
                    <a:pt x="1057780" y="1607399"/>
                  </a:cubicBezTo>
                  <a:cubicBezTo>
                    <a:pt x="1057915" y="1596361"/>
                    <a:pt x="1053175" y="1579771"/>
                    <a:pt x="1077688" y="1569682"/>
                  </a:cubicBezTo>
                  <a:cubicBezTo>
                    <a:pt x="1102200" y="1559660"/>
                    <a:pt x="1109310" y="1538804"/>
                    <a:pt x="1108633" y="1523094"/>
                  </a:cubicBezTo>
                  <a:cubicBezTo>
                    <a:pt x="1107888" y="1507384"/>
                    <a:pt x="1065228" y="1500681"/>
                    <a:pt x="1051685" y="1490523"/>
                  </a:cubicBezTo>
                  <a:cubicBezTo>
                    <a:pt x="1038143" y="1480366"/>
                    <a:pt x="1055071" y="1458630"/>
                    <a:pt x="1056967" y="1449014"/>
                  </a:cubicBezTo>
                  <a:cubicBezTo>
                    <a:pt x="1058795" y="1439399"/>
                    <a:pt x="1050602" y="1432628"/>
                    <a:pt x="1050060" y="1427075"/>
                  </a:cubicBezTo>
                  <a:cubicBezTo>
                    <a:pt x="1049519" y="1421590"/>
                    <a:pt x="1054529" y="1414819"/>
                    <a:pt x="1057915" y="1395046"/>
                  </a:cubicBezTo>
                  <a:cubicBezTo>
                    <a:pt x="1061369" y="1375273"/>
                    <a:pt x="1067260" y="1381571"/>
                    <a:pt x="1070713" y="1380961"/>
                  </a:cubicBezTo>
                  <a:cubicBezTo>
                    <a:pt x="1074166" y="1380420"/>
                    <a:pt x="1087642" y="1370736"/>
                    <a:pt x="1088590" y="1368908"/>
                  </a:cubicBezTo>
                  <a:cubicBezTo>
                    <a:pt x="1089605" y="1367080"/>
                    <a:pt x="1077281" y="1340942"/>
                    <a:pt x="1088251" y="1339385"/>
                  </a:cubicBezTo>
                  <a:cubicBezTo>
                    <a:pt x="1099221" y="1337827"/>
                    <a:pt x="1104773" y="1343786"/>
                    <a:pt x="1107753" y="1340401"/>
                  </a:cubicBezTo>
                  <a:cubicBezTo>
                    <a:pt x="1110732" y="1337015"/>
                    <a:pt x="1113712" y="1328483"/>
                    <a:pt x="1118858" y="1327061"/>
                  </a:cubicBezTo>
                  <a:cubicBezTo>
                    <a:pt x="1124005" y="1325639"/>
                    <a:pt x="1134906" y="1324149"/>
                    <a:pt x="1138089" y="1306882"/>
                  </a:cubicBezTo>
                  <a:cubicBezTo>
                    <a:pt x="1141204" y="1289615"/>
                    <a:pt x="1149330" y="1288193"/>
                    <a:pt x="1151429" y="1286364"/>
                  </a:cubicBezTo>
                  <a:cubicBezTo>
                    <a:pt x="1153596" y="1284536"/>
                    <a:pt x="1156710" y="1273499"/>
                    <a:pt x="1156710" y="1269368"/>
                  </a:cubicBezTo>
                  <a:cubicBezTo>
                    <a:pt x="1156710" y="1265237"/>
                    <a:pt x="1137750" y="1264763"/>
                    <a:pt x="1135922" y="1258534"/>
                  </a:cubicBezTo>
                  <a:cubicBezTo>
                    <a:pt x="1134094" y="1252304"/>
                    <a:pt x="1149939" y="1244923"/>
                    <a:pt x="1152241" y="1241402"/>
                  </a:cubicBezTo>
                  <a:cubicBezTo>
                    <a:pt x="1154544" y="1237881"/>
                    <a:pt x="1151225" y="1226369"/>
                    <a:pt x="1153934" y="1219598"/>
                  </a:cubicBezTo>
                  <a:cubicBezTo>
                    <a:pt x="1156643" y="1212826"/>
                    <a:pt x="1162128" y="1200367"/>
                    <a:pt x="1166935" y="1196304"/>
                  </a:cubicBezTo>
                  <a:cubicBezTo>
                    <a:pt x="1171811" y="1192173"/>
                    <a:pt x="1207023" y="1190751"/>
                    <a:pt x="1218940" y="1192173"/>
                  </a:cubicBezTo>
                  <a:cubicBezTo>
                    <a:pt x="1230926" y="1193595"/>
                    <a:pt x="1248667" y="1200028"/>
                    <a:pt x="1256928" y="1211472"/>
                  </a:cubicBezTo>
                  <a:cubicBezTo>
                    <a:pt x="1265189" y="1222916"/>
                    <a:pt x="1249750" y="1247428"/>
                    <a:pt x="1247042" y="1251220"/>
                  </a:cubicBezTo>
                  <a:cubicBezTo>
                    <a:pt x="1244333" y="1255012"/>
                    <a:pt x="1209866" y="1272212"/>
                    <a:pt x="1204788" y="1279999"/>
                  </a:cubicBezTo>
                  <a:cubicBezTo>
                    <a:pt x="1199642" y="1287786"/>
                    <a:pt x="1198084" y="1312096"/>
                    <a:pt x="1194631" y="1315211"/>
                  </a:cubicBezTo>
                  <a:cubicBezTo>
                    <a:pt x="1191177" y="1318326"/>
                    <a:pt x="1181968" y="1319206"/>
                    <a:pt x="1179666" y="1328415"/>
                  </a:cubicBezTo>
                  <a:cubicBezTo>
                    <a:pt x="1177364" y="1337624"/>
                    <a:pt x="1178176" y="1346427"/>
                    <a:pt x="1171879" y="1350151"/>
                  </a:cubicBezTo>
                  <a:cubicBezTo>
                    <a:pt x="1165581" y="1353808"/>
                    <a:pt x="1152580" y="1358616"/>
                    <a:pt x="1153189" y="1373784"/>
                  </a:cubicBezTo>
                  <a:cubicBezTo>
                    <a:pt x="1153731" y="1388884"/>
                    <a:pt x="1158065" y="1386853"/>
                    <a:pt x="1159487" y="1389967"/>
                  </a:cubicBezTo>
                  <a:cubicBezTo>
                    <a:pt x="1160909" y="1393082"/>
                    <a:pt x="1159622" y="1403917"/>
                    <a:pt x="1164024" y="1412720"/>
                  </a:cubicBezTo>
                  <a:cubicBezTo>
                    <a:pt x="1168425" y="1421455"/>
                    <a:pt x="1171743" y="1441295"/>
                    <a:pt x="1171540" y="1463641"/>
                  </a:cubicBezTo>
                  <a:cubicBezTo>
                    <a:pt x="1171405" y="1485987"/>
                    <a:pt x="1174113" y="1489643"/>
                    <a:pt x="1184067" y="1490185"/>
                  </a:cubicBezTo>
                  <a:cubicBezTo>
                    <a:pt x="1194021" y="1490727"/>
                    <a:pt x="1197678" y="1481992"/>
                    <a:pt x="1202689" y="1484971"/>
                  </a:cubicBezTo>
                  <a:cubicBezTo>
                    <a:pt x="1207700" y="1487950"/>
                    <a:pt x="1208309" y="1494925"/>
                    <a:pt x="1214607" y="1498717"/>
                  </a:cubicBezTo>
                  <a:cubicBezTo>
                    <a:pt x="1220904" y="1502509"/>
                    <a:pt x="1231129" y="1509890"/>
                    <a:pt x="1236140" y="1511312"/>
                  </a:cubicBezTo>
                  <a:cubicBezTo>
                    <a:pt x="1241151" y="1512734"/>
                    <a:pt x="1241015" y="1512802"/>
                    <a:pt x="1255980" y="1500071"/>
                  </a:cubicBezTo>
                  <a:cubicBezTo>
                    <a:pt x="1270945" y="1487341"/>
                    <a:pt x="1294645" y="1509551"/>
                    <a:pt x="1302364" y="1507858"/>
                  </a:cubicBezTo>
                  <a:cubicBezTo>
                    <a:pt x="1310084" y="1506165"/>
                    <a:pt x="1308459" y="1483752"/>
                    <a:pt x="1315839" y="1484632"/>
                  </a:cubicBezTo>
                  <a:cubicBezTo>
                    <a:pt x="1323221" y="1485513"/>
                    <a:pt x="1350036" y="1488357"/>
                    <a:pt x="1356401" y="1489169"/>
                  </a:cubicBezTo>
                  <a:cubicBezTo>
                    <a:pt x="1360938" y="1489779"/>
                    <a:pt x="1366693" y="1489102"/>
                    <a:pt x="1371569" y="1487070"/>
                  </a:cubicBezTo>
                  <a:cubicBezTo>
                    <a:pt x="1370621" y="1488018"/>
                    <a:pt x="1369876" y="1489034"/>
                    <a:pt x="1369605" y="1490049"/>
                  </a:cubicBezTo>
                  <a:cubicBezTo>
                    <a:pt x="1367912" y="1496144"/>
                    <a:pt x="1378069" y="1498514"/>
                    <a:pt x="1380913" y="1496076"/>
                  </a:cubicBezTo>
                  <a:cubicBezTo>
                    <a:pt x="1383757" y="1493706"/>
                    <a:pt x="1383622" y="1499394"/>
                    <a:pt x="1401431" y="1506572"/>
                  </a:cubicBezTo>
                  <a:cubicBezTo>
                    <a:pt x="1419578" y="1513749"/>
                    <a:pt x="1410640" y="1515239"/>
                    <a:pt x="1405900" y="1521063"/>
                  </a:cubicBezTo>
                  <a:close/>
                  <a:moveTo>
                    <a:pt x="1596922" y="4091369"/>
                  </a:moveTo>
                  <a:cubicBezTo>
                    <a:pt x="1593130" y="4087984"/>
                    <a:pt x="1592250" y="4082702"/>
                    <a:pt x="1591167" y="4078165"/>
                  </a:cubicBezTo>
                  <a:cubicBezTo>
                    <a:pt x="1590016" y="4073628"/>
                    <a:pt x="1582567" y="4066925"/>
                    <a:pt x="1582161" y="4060153"/>
                  </a:cubicBezTo>
                  <a:cubicBezTo>
                    <a:pt x="1581755" y="4053382"/>
                    <a:pt x="1583921" y="4043360"/>
                    <a:pt x="1579723" y="4035031"/>
                  </a:cubicBezTo>
                  <a:cubicBezTo>
                    <a:pt x="1575525" y="4026770"/>
                    <a:pt x="1562320" y="4028056"/>
                    <a:pt x="1558190" y="4024671"/>
                  </a:cubicBezTo>
                  <a:cubicBezTo>
                    <a:pt x="1553992" y="4021285"/>
                    <a:pt x="1544986" y="4012617"/>
                    <a:pt x="1543496" y="4001648"/>
                  </a:cubicBezTo>
                  <a:cubicBezTo>
                    <a:pt x="1542006" y="3990746"/>
                    <a:pt x="1550674" y="3985803"/>
                    <a:pt x="1549184" y="3979776"/>
                  </a:cubicBezTo>
                  <a:cubicBezTo>
                    <a:pt x="1547694" y="3973749"/>
                    <a:pt x="1537334" y="3967587"/>
                    <a:pt x="1536589" y="3959258"/>
                  </a:cubicBezTo>
                  <a:cubicBezTo>
                    <a:pt x="1535844" y="3950997"/>
                    <a:pt x="1533271" y="3937454"/>
                    <a:pt x="1543970" y="3924250"/>
                  </a:cubicBezTo>
                  <a:cubicBezTo>
                    <a:pt x="1547017" y="3920458"/>
                    <a:pt x="1558258" y="3936303"/>
                    <a:pt x="1562795" y="3944226"/>
                  </a:cubicBezTo>
                  <a:cubicBezTo>
                    <a:pt x="1567331" y="3952148"/>
                    <a:pt x="1558325" y="3960816"/>
                    <a:pt x="1558731" y="3974697"/>
                  </a:cubicBezTo>
                  <a:cubicBezTo>
                    <a:pt x="1559138" y="3988647"/>
                    <a:pt x="1575728" y="3994402"/>
                    <a:pt x="1573087" y="4001174"/>
                  </a:cubicBezTo>
                  <a:cubicBezTo>
                    <a:pt x="1570446" y="4007945"/>
                    <a:pt x="1573087" y="4016409"/>
                    <a:pt x="1578775" y="4022098"/>
                  </a:cubicBezTo>
                  <a:cubicBezTo>
                    <a:pt x="1584463" y="4027718"/>
                    <a:pt x="1596516" y="4033948"/>
                    <a:pt x="1598819" y="4043021"/>
                  </a:cubicBezTo>
                  <a:cubicBezTo>
                    <a:pt x="1601121" y="4052095"/>
                    <a:pt x="1600647" y="4056361"/>
                    <a:pt x="1604032" y="4064284"/>
                  </a:cubicBezTo>
                  <a:cubicBezTo>
                    <a:pt x="1607486" y="4072206"/>
                    <a:pt x="1620149" y="4086765"/>
                    <a:pt x="1620149" y="4089406"/>
                  </a:cubicBezTo>
                  <a:cubicBezTo>
                    <a:pt x="1620149" y="4092047"/>
                    <a:pt x="1600714" y="4094755"/>
                    <a:pt x="1596922" y="4091369"/>
                  </a:cubicBezTo>
                  <a:close/>
                  <a:moveTo>
                    <a:pt x="1731471" y="4165517"/>
                  </a:moveTo>
                  <a:cubicBezTo>
                    <a:pt x="1730726" y="4177231"/>
                    <a:pt x="1728424" y="4177773"/>
                    <a:pt x="1734112" y="4182648"/>
                  </a:cubicBezTo>
                  <a:cubicBezTo>
                    <a:pt x="1739800" y="4187524"/>
                    <a:pt x="1738446" y="4194702"/>
                    <a:pt x="1738108" y="4201541"/>
                  </a:cubicBezTo>
                  <a:cubicBezTo>
                    <a:pt x="1737701" y="4208313"/>
                    <a:pt x="1727070" y="4213459"/>
                    <a:pt x="1723684" y="4225850"/>
                  </a:cubicBezTo>
                  <a:cubicBezTo>
                    <a:pt x="1720231" y="4238310"/>
                    <a:pt x="1729778" y="4240815"/>
                    <a:pt x="1738514" y="4258895"/>
                  </a:cubicBezTo>
                  <a:cubicBezTo>
                    <a:pt x="1747249" y="4276975"/>
                    <a:pt x="1733096" y="4272777"/>
                    <a:pt x="1726257" y="4271693"/>
                  </a:cubicBezTo>
                  <a:cubicBezTo>
                    <a:pt x="1719418" y="4270542"/>
                    <a:pt x="1717048" y="4266547"/>
                    <a:pt x="1714001" y="4260927"/>
                  </a:cubicBezTo>
                  <a:cubicBezTo>
                    <a:pt x="1710954" y="4255306"/>
                    <a:pt x="1704385" y="4248129"/>
                    <a:pt x="1701541" y="4237159"/>
                  </a:cubicBezTo>
                  <a:cubicBezTo>
                    <a:pt x="1698698" y="4226257"/>
                    <a:pt x="1704182" y="4219824"/>
                    <a:pt x="1704927" y="4210818"/>
                  </a:cubicBezTo>
                  <a:cubicBezTo>
                    <a:pt x="1705672" y="4201744"/>
                    <a:pt x="1701135" y="4195311"/>
                    <a:pt x="1703438" y="4181768"/>
                  </a:cubicBezTo>
                  <a:cubicBezTo>
                    <a:pt x="1705740" y="4168226"/>
                    <a:pt x="1710074" y="4160980"/>
                    <a:pt x="1708584" y="4151974"/>
                  </a:cubicBezTo>
                  <a:cubicBezTo>
                    <a:pt x="1707094" y="4142900"/>
                    <a:pt x="1703979" y="4134707"/>
                    <a:pt x="1703031" y="4126039"/>
                  </a:cubicBezTo>
                  <a:cubicBezTo>
                    <a:pt x="1702083" y="4117575"/>
                    <a:pt x="1708177" y="4133623"/>
                    <a:pt x="1712376" y="4138905"/>
                  </a:cubicBezTo>
                  <a:cubicBezTo>
                    <a:pt x="1716439" y="4144119"/>
                    <a:pt x="1732216" y="4153802"/>
                    <a:pt x="1731471" y="4165517"/>
                  </a:cubicBezTo>
                  <a:close/>
                  <a:moveTo>
                    <a:pt x="1660507" y="3742437"/>
                  </a:moveTo>
                  <a:cubicBezTo>
                    <a:pt x="1663215" y="3741489"/>
                    <a:pt x="1669377" y="3746432"/>
                    <a:pt x="1673169" y="3748666"/>
                  </a:cubicBezTo>
                  <a:cubicBezTo>
                    <a:pt x="1676961" y="3750901"/>
                    <a:pt x="1682378" y="3745145"/>
                    <a:pt x="1688066" y="3746635"/>
                  </a:cubicBezTo>
                  <a:cubicBezTo>
                    <a:pt x="1693754" y="3748125"/>
                    <a:pt x="1687050" y="3757875"/>
                    <a:pt x="1690098" y="3762006"/>
                  </a:cubicBezTo>
                  <a:cubicBezTo>
                    <a:pt x="1693145" y="3766137"/>
                    <a:pt x="1700119" y="3761667"/>
                    <a:pt x="1703167" y="3763564"/>
                  </a:cubicBezTo>
                  <a:cubicBezTo>
                    <a:pt x="1706214" y="3765459"/>
                    <a:pt x="1714475" y="3776497"/>
                    <a:pt x="1713730" y="3779476"/>
                  </a:cubicBezTo>
                  <a:cubicBezTo>
                    <a:pt x="1712985" y="3782524"/>
                    <a:pt x="1702625" y="3776633"/>
                    <a:pt x="1700729" y="3773992"/>
                  </a:cubicBezTo>
                  <a:cubicBezTo>
                    <a:pt x="1698833" y="3771351"/>
                    <a:pt x="1691452" y="3775414"/>
                    <a:pt x="1685764" y="3772773"/>
                  </a:cubicBezTo>
                  <a:cubicBezTo>
                    <a:pt x="1680076" y="3770132"/>
                    <a:pt x="1679399" y="3760652"/>
                    <a:pt x="1672966" y="3757605"/>
                  </a:cubicBezTo>
                  <a:cubicBezTo>
                    <a:pt x="1666533" y="3754558"/>
                    <a:pt x="1661590" y="3754761"/>
                    <a:pt x="1657798" y="3750630"/>
                  </a:cubicBezTo>
                  <a:cubicBezTo>
                    <a:pt x="1654006" y="3746500"/>
                    <a:pt x="1658543" y="3743114"/>
                    <a:pt x="1660507" y="3742437"/>
                  </a:cubicBezTo>
                  <a:close/>
                  <a:moveTo>
                    <a:pt x="1639718" y="3843873"/>
                  </a:moveTo>
                  <a:cubicBezTo>
                    <a:pt x="1645067" y="3834799"/>
                    <a:pt x="1646354" y="3832361"/>
                    <a:pt x="1646354" y="3824100"/>
                  </a:cubicBezTo>
                  <a:cubicBezTo>
                    <a:pt x="1646354" y="3815839"/>
                    <a:pt x="1640328" y="3809203"/>
                    <a:pt x="1643036" y="3801551"/>
                  </a:cubicBezTo>
                  <a:cubicBezTo>
                    <a:pt x="1644120" y="3798504"/>
                    <a:pt x="1643442" y="3807781"/>
                    <a:pt x="1646828" y="3808932"/>
                  </a:cubicBezTo>
                  <a:cubicBezTo>
                    <a:pt x="1650282" y="3810084"/>
                    <a:pt x="1655699" y="3801281"/>
                    <a:pt x="1657933" y="3800129"/>
                  </a:cubicBezTo>
                  <a:cubicBezTo>
                    <a:pt x="1660236" y="3798978"/>
                    <a:pt x="1661793" y="3793019"/>
                    <a:pt x="1665991" y="3791394"/>
                  </a:cubicBezTo>
                  <a:cubicBezTo>
                    <a:pt x="1670190" y="3789769"/>
                    <a:pt x="1676893" y="3800942"/>
                    <a:pt x="1682920" y="3802838"/>
                  </a:cubicBezTo>
                  <a:cubicBezTo>
                    <a:pt x="1688947" y="3804734"/>
                    <a:pt x="1684342" y="3794441"/>
                    <a:pt x="1692671" y="3791462"/>
                  </a:cubicBezTo>
                  <a:cubicBezTo>
                    <a:pt x="1701000" y="3788415"/>
                    <a:pt x="1708719" y="3797962"/>
                    <a:pt x="1712511" y="3804395"/>
                  </a:cubicBezTo>
                  <a:cubicBezTo>
                    <a:pt x="1715829" y="3810016"/>
                    <a:pt x="1716845" y="3812995"/>
                    <a:pt x="1721653" y="3812589"/>
                  </a:cubicBezTo>
                  <a:cubicBezTo>
                    <a:pt x="1719012" y="3818142"/>
                    <a:pt x="1718876" y="3829585"/>
                    <a:pt x="1714610" y="3833784"/>
                  </a:cubicBezTo>
                  <a:cubicBezTo>
                    <a:pt x="1709261" y="3839065"/>
                    <a:pt x="1704927" y="3842586"/>
                    <a:pt x="1702218" y="3848342"/>
                  </a:cubicBezTo>
                  <a:cubicBezTo>
                    <a:pt x="1699510" y="3854098"/>
                    <a:pt x="1698630" y="3861817"/>
                    <a:pt x="1690233" y="3873126"/>
                  </a:cubicBezTo>
                  <a:cubicBezTo>
                    <a:pt x="1681904" y="3884434"/>
                    <a:pt x="1699172" y="3872719"/>
                    <a:pt x="1702218" y="3875699"/>
                  </a:cubicBezTo>
                  <a:cubicBezTo>
                    <a:pt x="1705266" y="3878746"/>
                    <a:pt x="1690504" y="3891476"/>
                    <a:pt x="1682920" y="3895201"/>
                  </a:cubicBezTo>
                  <a:cubicBezTo>
                    <a:pt x="1675336" y="3898993"/>
                    <a:pt x="1662064" y="3894591"/>
                    <a:pt x="1652923" y="3892289"/>
                  </a:cubicBezTo>
                  <a:cubicBezTo>
                    <a:pt x="1643781" y="3890054"/>
                    <a:pt x="1641953" y="3896419"/>
                    <a:pt x="1639244" y="3894117"/>
                  </a:cubicBezTo>
                  <a:cubicBezTo>
                    <a:pt x="1636603" y="3891883"/>
                    <a:pt x="1633759" y="3879829"/>
                    <a:pt x="1633759" y="3870755"/>
                  </a:cubicBezTo>
                  <a:cubicBezTo>
                    <a:pt x="1634030" y="3861750"/>
                    <a:pt x="1634369" y="3852879"/>
                    <a:pt x="1639718" y="3843873"/>
                  </a:cubicBezTo>
                  <a:close/>
                  <a:moveTo>
                    <a:pt x="1694432" y="2737351"/>
                  </a:moveTo>
                  <a:cubicBezTo>
                    <a:pt x="1695583" y="2742700"/>
                    <a:pt x="1700119" y="2748185"/>
                    <a:pt x="1703370" y="2754212"/>
                  </a:cubicBezTo>
                  <a:cubicBezTo>
                    <a:pt x="1699578" y="2747711"/>
                    <a:pt x="1694770" y="2742361"/>
                    <a:pt x="1694432" y="2737351"/>
                  </a:cubicBezTo>
                  <a:close/>
                  <a:moveTo>
                    <a:pt x="1878547" y="2333840"/>
                  </a:moveTo>
                  <a:cubicBezTo>
                    <a:pt x="1873198" y="2351175"/>
                    <a:pt x="1852409" y="2343117"/>
                    <a:pt x="1834939" y="2346367"/>
                  </a:cubicBezTo>
                  <a:cubicBezTo>
                    <a:pt x="1817469" y="2349617"/>
                    <a:pt x="1795191" y="2350972"/>
                    <a:pt x="1761739" y="2346435"/>
                  </a:cubicBezTo>
                  <a:cubicBezTo>
                    <a:pt x="1728289" y="2341898"/>
                    <a:pt x="1730524" y="2325917"/>
                    <a:pt x="1722872" y="2319146"/>
                  </a:cubicBezTo>
                  <a:cubicBezTo>
                    <a:pt x="1715288" y="2312374"/>
                    <a:pt x="1698359" y="2321719"/>
                    <a:pt x="1682378" y="2315692"/>
                  </a:cubicBezTo>
                  <a:cubicBezTo>
                    <a:pt x="1666398" y="2309666"/>
                    <a:pt x="1658272" y="2314812"/>
                    <a:pt x="1617982" y="2317859"/>
                  </a:cubicBezTo>
                  <a:cubicBezTo>
                    <a:pt x="1577692" y="2320906"/>
                    <a:pt x="1578911" y="2324969"/>
                    <a:pt x="1568212" y="2333230"/>
                  </a:cubicBezTo>
                  <a:cubicBezTo>
                    <a:pt x="1557580" y="2341492"/>
                    <a:pt x="1550809" y="2355915"/>
                    <a:pt x="1539433" y="2357472"/>
                  </a:cubicBezTo>
                  <a:cubicBezTo>
                    <a:pt x="1528057" y="2358962"/>
                    <a:pt x="1521827" y="2345487"/>
                    <a:pt x="1507404" y="2343997"/>
                  </a:cubicBezTo>
                  <a:cubicBezTo>
                    <a:pt x="1492981" y="2342507"/>
                    <a:pt x="1490611" y="2344606"/>
                    <a:pt x="1474630" y="2340137"/>
                  </a:cubicBezTo>
                  <a:cubicBezTo>
                    <a:pt x="1458650" y="2335600"/>
                    <a:pt x="1465218" y="2318875"/>
                    <a:pt x="1457634" y="2305264"/>
                  </a:cubicBezTo>
                  <a:cubicBezTo>
                    <a:pt x="1450050" y="2291721"/>
                    <a:pt x="1436845" y="2297680"/>
                    <a:pt x="1436845" y="2280345"/>
                  </a:cubicBezTo>
                  <a:cubicBezTo>
                    <a:pt x="1436845" y="2263011"/>
                    <a:pt x="1450524" y="2263958"/>
                    <a:pt x="1458108" y="2256374"/>
                  </a:cubicBezTo>
                  <a:cubicBezTo>
                    <a:pt x="1465692" y="2248858"/>
                    <a:pt x="1461019" y="2235248"/>
                    <a:pt x="1466369" y="2220147"/>
                  </a:cubicBezTo>
                  <a:cubicBezTo>
                    <a:pt x="1471718" y="2205047"/>
                    <a:pt x="1467994" y="2205521"/>
                    <a:pt x="1470974" y="2200984"/>
                  </a:cubicBezTo>
                  <a:cubicBezTo>
                    <a:pt x="1474021" y="2196447"/>
                    <a:pt x="1481943" y="2193129"/>
                    <a:pt x="1488783" y="2184123"/>
                  </a:cubicBezTo>
                  <a:cubicBezTo>
                    <a:pt x="1495622" y="2175049"/>
                    <a:pt x="1486277" y="2174508"/>
                    <a:pt x="1487090" y="2169226"/>
                  </a:cubicBezTo>
                  <a:cubicBezTo>
                    <a:pt x="1487835" y="2163944"/>
                    <a:pt x="1500768" y="2165705"/>
                    <a:pt x="1506794" y="2161913"/>
                  </a:cubicBezTo>
                  <a:cubicBezTo>
                    <a:pt x="1512889" y="2158121"/>
                    <a:pt x="1514853" y="2143088"/>
                    <a:pt x="1526229" y="2131035"/>
                  </a:cubicBezTo>
                  <a:cubicBezTo>
                    <a:pt x="1537605" y="2118982"/>
                    <a:pt x="1533677" y="2133540"/>
                    <a:pt x="1549658" y="2141124"/>
                  </a:cubicBezTo>
                  <a:cubicBezTo>
                    <a:pt x="1565638" y="2148641"/>
                    <a:pt x="1560492" y="2133811"/>
                    <a:pt x="1572681" y="2133811"/>
                  </a:cubicBezTo>
                  <a:cubicBezTo>
                    <a:pt x="1584870" y="2133811"/>
                    <a:pt x="1600376" y="2146948"/>
                    <a:pt x="1600376" y="2154464"/>
                  </a:cubicBezTo>
                  <a:cubicBezTo>
                    <a:pt x="1600376" y="2161980"/>
                    <a:pt x="1592250" y="2159475"/>
                    <a:pt x="1583109" y="2165976"/>
                  </a:cubicBezTo>
                  <a:cubicBezTo>
                    <a:pt x="1573967" y="2172476"/>
                    <a:pt x="1577963" y="2174711"/>
                    <a:pt x="1583312" y="2174711"/>
                  </a:cubicBezTo>
                  <a:cubicBezTo>
                    <a:pt x="1588662" y="2174711"/>
                    <a:pt x="1612836" y="2191436"/>
                    <a:pt x="1609044" y="2201255"/>
                  </a:cubicBezTo>
                  <a:cubicBezTo>
                    <a:pt x="1605252" y="2211073"/>
                    <a:pt x="1613242" y="2207146"/>
                    <a:pt x="1629222" y="2208636"/>
                  </a:cubicBezTo>
                  <a:cubicBezTo>
                    <a:pt x="1645203" y="2210126"/>
                    <a:pt x="1644255" y="2202677"/>
                    <a:pt x="1648047" y="2201119"/>
                  </a:cubicBezTo>
                  <a:cubicBezTo>
                    <a:pt x="1651839" y="2199562"/>
                    <a:pt x="1660642" y="2201323"/>
                    <a:pt x="1667481" y="2196041"/>
                  </a:cubicBezTo>
                  <a:cubicBezTo>
                    <a:pt x="1674320" y="2190759"/>
                    <a:pt x="1671341" y="2184259"/>
                    <a:pt x="1677435" y="2181211"/>
                  </a:cubicBezTo>
                  <a:cubicBezTo>
                    <a:pt x="1683530" y="2178164"/>
                    <a:pt x="1696260" y="2180602"/>
                    <a:pt x="1707703" y="2179112"/>
                  </a:cubicBezTo>
                  <a:cubicBezTo>
                    <a:pt x="1719080" y="2177622"/>
                    <a:pt x="1707297" y="2173289"/>
                    <a:pt x="1707297" y="2170309"/>
                  </a:cubicBezTo>
                  <a:cubicBezTo>
                    <a:pt x="1707297" y="2167262"/>
                    <a:pt x="1700729" y="2156834"/>
                    <a:pt x="1690098" y="2159069"/>
                  </a:cubicBezTo>
                  <a:cubicBezTo>
                    <a:pt x="1679467" y="2161303"/>
                    <a:pt x="1675539" y="2172747"/>
                    <a:pt x="1666465" y="2170513"/>
                  </a:cubicBezTo>
                  <a:cubicBezTo>
                    <a:pt x="1657324" y="2168278"/>
                    <a:pt x="1658001" y="2156496"/>
                    <a:pt x="1651907" y="2149724"/>
                  </a:cubicBezTo>
                  <a:cubicBezTo>
                    <a:pt x="1645813" y="2142953"/>
                    <a:pt x="1650959" y="2142005"/>
                    <a:pt x="1654751" y="2139702"/>
                  </a:cubicBezTo>
                  <a:cubicBezTo>
                    <a:pt x="1658543" y="2137468"/>
                    <a:pt x="1655699" y="2121961"/>
                    <a:pt x="1662809" y="2123112"/>
                  </a:cubicBezTo>
                  <a:cubicBezTo>
                    <a:pt x="1685629" y="2126904"/>
                    <a:pt x="1694093" y="2112346"/>
                    <a:pt x="1709329" y="2101782"/>
                  </a:cubicBezTo>
                  <a:cubicBezTo>
                    <a:pt x="1724497" y="2091219"/>
                    <a:pt x="1727273" y="2095282"/>
                    <a:pt x="1735669" y="2093792"/>
                  </a:cubicBezTo>
                  <a:cubicBezTo>
                    <a:pt x="1743999" y="2092302"/>
                    <a:pt x="1757067" y="2096636"/>
                    <a:pt x="1759370" y="2101173"/>
                  </a:cubicBezTo>
                  <a:cubicBezTo>
                    <a:pt x="1761672" y="2105710"/>
                    <a:pt x="1746775" y="2112278"/>
                    <a:pt x="1736076" y="2122097"/>
                  </a:cubicBezTo>
                  <a:cubicBezTo>
                    <a:pt x="1725445" y="2131915"/>
                    <a:pt x="1745217" y="2130155"/>
                    <a:pt x="1745962" y="2134691"/>
                  </a:cubicBezTo>
                  <a:cubicBezTo>
                    <a:pt x="1746707" y="2139228"/>
                    <a:pt x="1745488" y="2147016"/>
                    <a:pt x="1745488" y="2150740"/>
                  </a:cubicBezTo>
                  <a:cubicBezTo>
                    <a:pt x="1745488" y="2154532"/>
                    <a:pt x="1735669" y="2160017"/>
                    <a:pt x="1721246" y="2161506"/>
                  </a:cubicBezTo>
                  <a:cubicBezTo>
                    <a:pt x="1706823" y="2162996"/>
                    <a:pt x="1715017" y="2177081"/>
                    <a:pt x="1718064" y="2186155"/>
                  </a:cubicBezTo>
                  <a:cubicBezTo>
                    <a:pt x="1721111" y="2195228"/>
                    <a:pt x="1724768" y="2198072"/>
                    <a:pt x="1737701" y="2207146"/>
                  </a:cubicBezTo>
                  <a:cubicBezTo>
                    <a:pt x="1750635" y="2216220"/>
                    <a:pt x="1758421" y="2214798"/>
                    <a:pt x="1781241" y="2221569"/>
                  </a:cubicBezTo>
                  <a:cubicBezTo>
                    <a:pt x="1804061" y="2228341"/>
                    <a:pt x="1806499" y="2227528"/>
                    <a:pt x="1827016" y="2239581"/>
                  </a:cubicBezTo>
                  <a:cubicBezTo>
                    <a:pt x="1847534" y="2251634"/>
                    <a:pt x="1846112" y="2268631"/>
                    <a:pt x="1865884" y="2291247"/>
                  </a:cubicBezTo>
                  <a:cubicBezTo>
                    <a:pt x="1885657" y="2313729"/>
                    <a:pt x="1883897" y="2316505"/>
                    <a:pt x="1878547" y="2333840"/>
                  </a:cubicBezTo>
                  <a:close/>
                  <a:moveTo>
                    <a:pt x="2287205" y="2512809"/>
                  </a:moveTo>
                  <a:cubicBezTo>
                    <a:pt x="2276912" y="2512809"/>
                    <a:pt x="2243867" y="2511455"/>
                    <a:pt x="2232491" y="2511455"/>
                  </a:cubicBezTo>
                  <a:cubicBezTo>
                    <a:pt x="2221115" y="2511455"/>
                    <a:pt x="2194774" y="2505022"/>
                    <a:pt x="2179944" y="2493714"/>
                  </a:cubicBezTo>
                  <a:cubicBezTo>
                    <a:pt x="2165115" y="2482405"/>
                    <a:pt x="2163964" y="2479562"/>
                    <a:pt x="2144530" y="2471639"/>
                  </a:cubicBezTo>
                  <a:cubicBezTo>
                    <a:pt x="2125164" y="2463716"/>
                    <a:pt x="2129701" y="2464529"/>
                    <a:pt x="2124012" y="2454304"/>
                  </a:cubicBezTo>
                  <a:cubicBezTo>
                    <a:pt x="2118324" y="2444147"/>
                    <a:pt x="2119544" y="2429182"/>
                    <a:pt x="2120694" y="2418957"/>
                  </a:cubicBezTo>
                  <a:cubicBezTo>
                    <a:pt x="2121846" y="2408732"/>
                    <a:pt x="2127601" y="2424171"/>
                    <a:pt x="2135727" y="2427354"/>
                  </a:cubicBezTo>
                  <a:cubicBezTo>
                    <a:pt x="2144801" y="2430942"/>
                    <a:pt x="2132003" y="2413946"/>
                    <a:pt x="2132003" y="2408258"/>
                  </a:cubicBezTo>
                  <a:cubicBezTo>
                    <a:pt x="2132003" y="2402570"/>
                    <a:pt x="2141753" y="2389162"/>
                    <a:pt x="2144056" y="2382391"/>
                  </a:cubicBezTo>
                  <a:cubicBezTo>
                    <a:pt x="2146358" y="2375620"/>
                    <a:pt x="2162880" y="2370812"/>
                    <a:pt x="2167417" y="2367359"/>
                  </a:cubicBezTo>
                  <a:cubicBezTo>
                    <a:pt x="2171955" y="2363973"/>
                    <a:pt x="2160646" y="2346502"/>
                    <a:pt x="2149270" y="2342033"/>
                  </a:cubicBezTo>
                  <a:cubicBezTo>
                    <a:pt x="2137894" y="2337496"/>
                    <a:pt x="2112840" y="2319078"/>
                    <a:pt x="2103766" y="2302150"/>
                  </a:cubicBezTo>
                  <a:cubicBezTo>
                    <a:pt x="2094624" y="2285221"/>
                    <a:pt x="2082639" y="2278856"/>
                    <a:pt x="2068960" y="2265245"/>
                  </a:cubicBezTo>
                  <a:cubicBezTo>
                    <a:pt x="2055282" y="2251702"/>
                    <a:pt x="2054267" y="2234570"/>
                    <a:pt x="2051965" y="2225497"/>
                  </a:cubicBezTo>
                  <a:cubicBezTo>
                    <a:pt x="2049662" y="2216423"/>
                    <a:pt x="2038286" y="2200578"/>
                    <a:pt x="2033749" y="2180196"/>
                  </a:cubicBezTo>
                  <a:cubicBezTo>
                    <a:pt x="2029212" y="2159814"/>
                    <a:pt x="2046479" y="2144442"/>
                    <a:pt x="2055621" y="2138822"/>
                  </a:cubicBezTo>
                  <a:cubicBezTo>
                    <a:pt x="2064762" y="2133202"/>
                    <a:pt x="2078508" y="2124467"/>
                    <a:pt x="2086431" y="2117695"/>
                  </a:cubicBezTo>
                  <a:cubicBezTo>
                    <a:pt x="2094421" y="2110924"/>
                    <a:pt x="2115413" y="2105236"/>
                    <a:pt x="2131664" y="2092031"/>
                  </a:cubicBezTo>
                  <a:cubicBezTo>
                    <a:pt x="2138842" y="2086208"/>
                    <a:pt x="2164776" y="2086140"/>
                    <a:pt x="2170735" y="2089526"/>
                  </a:cubicBezTo>
                  <a:cubicBezTo>
                    <a:pt x="2176694" y="2092912"/>
                    <a:pt x="2187394" y="2091625"/>
                    <a:pt x="2198769" y="2088239"/>
                  </a:cubicBezTo>
                  <a:cubicBezTo>
                    <a:pt x="2210146" y="2084854"/>
                    <a:pt x="2221928" y="2101037"/>
                    <a:pt x="2225381" y="2114580"/>
                  </a:cubicBezTo>
                  <a:cubicBezTo>
                    <a:pt x="2228835" y="2128123"/>
                    <a:pt x="2213192" y="2147760"/>
                    <a:pt x="2201816" y="2147760"/>
                  </a:cubicBezTo>
                  <a:cubicBezTo>
                    <a:pt x="2190440" y="2147760"/>
                    <a:pt x="2170803" y="2153651"/>
                    <a:pt x="2163964" y="2161506"/>
                  </a:cubicBezTo>
                  <a:cubicBezTo>
                    <a:pt x="2157125" y="2169429"/>
                    <a:pt x="2170532" y="2195364"/>
                    <a:pt x="2158005" y="2194280"/>
                  </a:cubicBezTo>
                  <a:cubicBezTo>
                    <a:pt x="2154349" y="2193942"/>
                    <a:pt x="2151369" y="2193264"/>
                    <a:pt x="2149135" y="2192587"/>
                  </a:cubicBezTo>
                  <a:cubicBezTo>
                    <a:pt x="2154958" y="2198749"/>
                    <a:pt x="2163151" y="2215678"/>
                    <a:pt x="2168027" y="2223398"/>
                  </a:cubicBezTo>
                  <a:cubicBezTo>
                    <a:pt x="2173715" y="2232471"/>
                    <a:pt x="2172360" y="2244253"/>
                    <a:pt x="2175814" y="2251025"/>
                  </a:cubicBezTo>
                  <a:cubicBezTo>
                    <a:pt x="2179267" y="2257796"/>
                    <a:pt x="2204796" y="2262198"/>
                    <a:pt x="2219625" y="2265584"/>
                  </a:cubicBezTo>
                  <a:cubicBezTo>
                    <a:pt x="2234455" y="2268969"/>
                    <a:pt x="2226194" y="2282919"/>
                    <a:pt x="2220505" y="2304384"/>
                  </a:cubicBezTo>
                  <a:cubicBezTo>
                    <a:pt x="2214818" y="2325850"/>
                    <a:pt x="2229918" y="2321787"/>
                    <a:pt x="2241362" y="2334246"/>
                  </a:cubicBezTo>
                  <a:cubicBezTo>
                    <a:pt x="2252737" y="2346706"/>
                    <a:pt x="2243596" y="2349820"/>
                    <a:pt x="2239059" y="2359978"/>
                  </a:cubicBezTo>
                  <a:cubicBezTo>
                    <a:pt x="2234523" y="2370135"/>
                    <a:pt x="2247456" y="2395121"/>
                    <a:pt x="2252060" y="2395121"/>
                  </a:cubicBezTo>
                  <a:cubicBezTo>
                    <a:pt x="2256598" y="2395121"/>
                    <a:pt x="2262557" y="2377245"/>
                    <a:pt x="2271630" y="2381714"/>
                  </a:cubicBezTo>
                  <a:cubicBezTo>
                    <a:pt x="2280771" y="2386251"/>
                    <a:pt x="2276302" y="2399523"/>
                    <a:pt x="2271698" y="2407445"/>
                  </a:cubicBezTo>
                  <a:cubicBezTo>
                    <a:pt x="2267161" y="2415368"/>
                    <a:pt x="2270614" y="2415910"/>
                    <a:pt x="2279756" y="2423832"/>
                  </a:cubicBezTo>
                  <a:cubicBezTo>
                    <a:pt x="2288898" y="2431755"/>
                    <a:pt x="2289371" y="2438391"/>
                    <a:pt x="2287137" y="2453085"/>
                  </a:cubicBezTo>
                  <a:cubicBezTo>
                    <a:pt x="2284834" y="2467779"/>
                    <a:pt x="2297159" y="2472248"/>
                    <a:pt x="2307316" y="2490938"/>
                  </a:cubicBezTo>
                  <a:cubicBezTo>
                    <a:pt x="2315103" y="2510304"/>
                    <a:pt x="2297497" y="2512809"/>
                    <a:pt x="2287205" y="25128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 309">
              <a:extLst>
                <a:ext uri="{FF2B5EF4-FFF2-40B4-BE49-F238E27FC236}">
                  <a16:creationId xmlns:a16="http://schemas.microsoft.com/office/drawing/2014/main" id="{B52DBEA0-C598-CEF6-073B-1027578AB6F7}"/>
                </a:ext>
              </a:extLst>
            </p:cNvPr>
            <p:cNvSpPr/>
            <p:nvPr/>
          </p:nvSpPr>
          <p:spPr bwMode="ltGray">
            <a:xfrm>
              <a:off x="12290709" y="4213731"/>
              <a:ext cx="5038" cy="2681"/>
            </a:xfrm>
            <a:custGeom>
              <a:avLst/>
              <a:gdLst>
                <a:gd name="connsiteX0" fmla="*/ 4158 w 5038"/>
                <a:gd name="connsiteY0" fmla="*/ 2402 h 2681"/>
                <a:gd name="connsiteX1" fmla="*/ 5038 w 5038"/>
                <a:gd name="connsiteY1" fmla="*/ 1183 h 2681"/>
                <a:gd name="connsiteX2" fmla="*/ 1788 w 5038"/>
                <a:gd name="connsiteY2" fmla="*/ 235 h 2681"/>
                <a:gd name="connsiteX3" fmla="*/ 4158 w 5038"/>
                <a:gd name="connsiteY3" fmla="*/ 2402 h 2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8" h="2681">
                  <a:moveTo>
                    <a:pt x="4158" y="2402"/>
                  </a:moveTo>
                  <a:cubicBezTo>
                    <a:pt x="4429" y="2199"/>
                    <a:pt x="4700" y="1792"/>
                    <a:pt x="5038" y="1183"/>
                  </a:cubicBezTo>
                  <a:cubicBezTo>
                    <a:pt x="3819" y="844"/>
                    <a:pt x="2668" y="506"/>
                    <a:pt x="1788" y="235"/>
                  </a:cubicBezTo>
                  <a:cubicBezTo>
                    <a:pt x="-2613" y="-1120"/>
                    <a:pt x="2262" y="3891"/>
                    <a:pt x="4158" y="240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 310">
              <a:extLst>
                <a:ext uri="{FF2B5EF4-FFF2-40B4-BE49-F238E27FC236}">
                  <a16:creationId xmlns:a16="http://schemas.microsoft.com/office/drawing/2014/main" id="{69732150-A1BE-D4A4-76ED-2C13FC18A7C5}"/>
                </a:ext>
              </a:extLst>
            </p:cNvPr>
            <p:cNvSpPr/>
            <p:nvPr/>
          </p:nvSpPr>
          <p:spPr bwMode="ltGray">
            <a:xfrm>
              <a:off x="15610275" y="5582814"/>
              <a:ext cx="1119" cy="7060"/>
            </a:xfrm>
            <a:custGeom>
              <a:avLst/>
              <a:gdLst>
                <a:gd name="connsiteX0" fmla="*/ 1114 w 1119"/>
                <a:gd name="connsiteY0" fmla="*/ 0 h 7060"/>
                <a:gd name="connsiteX1" fmla="*/ 1114 w 1119"/>
                <a:gd name="connsiteY1" fmla="*/ 0 h 7060"/>
                <a:gd name="connsiteX2" fmla="*/ 1114 w 1119"/>
                <a:gd name="connsiteY2" fmla="*/ 0 h 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9" h="7060">
                  <a:moveTo>
                    <a:pt x="1114" y="0"/>
                  </a:moveTo>
                  <a:cubicBezTo>
                    <a:pt x="-1459" y="5214"/>
                    <a:pt x="1249" y="12866"/>
                    <a:pt x="1114" y="0"/>
                  </a:cubicBezTo>
                  <a:lnTo>
                    <a:pt x="1114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 311">
              <a:extLst>
                <a:ext uri="{FF2B5EF4-FFF2-40B4-BE49-F238E27FC236}">
                  <a16:creationId xmlns:a16="http://schemas.microsoft.com/office/drawing/2014/main" id="{9E5A9CE2-60AB-9700-240F-F66C28EC5BBB}"/>
                </a:ext>
              </a:extLst>
            </p:cNvPr>
            <p:cNvSpPr/>
            <p:nvPr/>
          </p:nvSpPr>
          <p:spPr bwMode="ltGray">
            <a:xfrm>
              <a:off x="12975737" y="3627693"/>
              <a:ext cx="5687" cy="3448"/>
            </a:xfrm>
            <a:custGeom>
              <a:avLst/>
              <a:gdLst>
                <a:gd name="connsiteX0" fmla="*/ 203 w 5687"/>
                <a:gd name="connsiteY0" fmla="*/ 3386 h 3448"/>
                <a:gd name="connsiteX1" fmla="*/ 5688 w 5687"/>
                <a:gd name="connsiteY1" fmla="*/ 0 h 3448"/>
                <a:gd name="connsiteX2" fmla="*/ 0 w 5687"/>
                <a:gd name="connsiteY2" fmla="*/ 3318 h 3448"/>
                <a:gd name="connsiteX3" fmla="*/ 203 w 5687"/>
                <a:gd name="connsiteY3" fmla="*/ 3386 h 3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87" h="3448">
                  <a:moveTo>
                    <a:pt x="203" y="3386"/>
                  </a:moveTo>
                  <a:cubicBezTo>
                    <a:pt x="2438" y="3792"/>
                    <a:pt x="4198" y="2167"/>
                    <a:pt x="5688" y="0"/>
                  </a:cubicBezTo>
                  <a:cubicBezTo>
                    <a:pt x="3318" y="1016"/>
                    <a:pt x="948" y="2438"/>
                    <a:pt x="0" y="3318"/>
                  </a:cubicBezTo>
                  <a:cubicBezTo>
                    <a:pt x="68" y="3318"/>
                    <a:pt x="135" y="3318"/>
                    <a:pt x="203" y="338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 312">
              <a:extLst>
                <a:ext uri="{FF2B5EF4-FFF2-40B4-BE49-F238E27FC236}">
                  <a16:creationId xmlns:a16="http://schemas.microsoft.com/office/drawing/2014/main" id="{16273555-6DB8-B426-B1CD-3F9CE6B1DB9F}"/>
                </a:ext>
              </a:extLst>
            </p:cNvPr>
            <p:cNvSpPr/>
            <p:nvPr/>
          </p:nvSpPr>
          <p:spPr bwMode="ltGray">
            <a:xfrm>
              <a:off x="15771959" y="5474674"/>
              <a:ext cx="5070" cy="9002"/>
            </a:xfrm>
            <a:custGeom>
              <a:avLst/>
              <a:gdLst>
                <a:gd name="connsiteX0" fmla="*/ 4992 w 5070"/>
                <a:gd name="connsiteY0" fmla="*/ 4605 h 9002"/>
                <a:gd name="connsiteX1" fmla="*/ 2690 w 5070"/>
                <a:gd name="connsiteY1" fmla="*/ 0 h 9002"/>
                <a:gd name="connsiteX2" fmla="*/ 117 w 5070"/>
                <a:gd name="connsiteY2" fmla="*/ 3656 h 9002"/>
                <a:gd name="connsiteX3" fmla="*/ 4992 w 5070"/>
                <a:gd name="connsiteY3" fmla="*/ 4605 h 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70" h="9002">
                  <a:moveTo>
                    <a:pt x="4992" y="4605"/>
                  </a:moveTo>
                  <a:cubicBezTo>
                    <a:pt x="4789" y="2776"/>
                    <a:pt x="3976" y="1287"/>
                    <a:pt x="2690" y="0"/>
                  </a:cubicBezTo>
                  <a:cubicBezTo>
                    <a:pt x="1403" y="1625"/>
                    <a:pt x="455" y="3047"/>
                    <a:pt x="117" y="3656"/>
                  </a:cubicBezTo>
                  <a:cubicBezTo>
                    <a:pt x="-967" y="5959"/>
                    <a:pt x="5872" y="13881"/>
                    <a:pt x="4992" y="46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 313">
              <a:extLst>
                <a:ext uri="{FF2B5EF4-FFF2-40B4-BE49-F238E27FC236}">
                  <a16:creationId xmlns:a16="http://schemas.microsoft.com/office/drawing/2014/main" id="{A7949E21-6336-43C3-A433-898C48E95E6D}"/>
                </a:ext>
              </a:extLst>
            </p:cNvPr>
            <p:cNvSpPr/>
            <p:nvPr/>
          </p:nvSpPr>
          <p:spPr bwMode="ltGray">
            <a:xfrm>
              <a:off x="12255636" y="4149366"/>
              <a:ext cx="362" cy="1372"/>
            </a:xfrm>
            <a:custGeom>
              <a:avLst/>
              <a:gdLst>
                <a:gd name="connsiteX0" fmla="*/ 362 w 362"/>
                <a:gd name="connsiteY0" fmla="*/ 1016 h 1372"/>
                <a:gd name="connsiteX1" fmla="*/ 362 w 362"/>
                <a:gd name="connsiteY1" fmla="*/ 0 h 1372"/>
                <a:gd name="connsiteX2" fmla="*/ 362 w 362"/>
                <a:gd name="connsiteY2" fmla="*/ 1016 h 1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2" h="1372">
                  <a:moveTo>
                    <a:pt x="362" y="1016"/>
                  </a:moveTo>
                  <a:cubicBezTo>
                    <a:pt x="295" y="609"/>
                    <a:pt x="295" y="271"/>
                    <a:pt x="362" y="0"/>
                  </a:cubicBezTo>
                  <a:cubicBezTo>
                    <a:pt x="-247" y="1151"/>
                    <a:pt x="24" y="1828"/>
                    <a:pt x="362" y="101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 314">
              <a:extLst>
                <a:ext uri="{FF2B5EF4-FFF2-40B4-BE49-F238E27FC236}">
                  <a16:creationId xmlns:a16="http://schemas.microsoft.com/office/drawing/2014/main" id="{46F77700-82D3-7DD8-E166-355BE1DFBC6F}"/>
                </a:ext>
              </a:extLst>
            </p:cNvPr>
            <p:cNvSpPr/>
            <p:nvPr/>
          </p:nvSpPr>
          <p:spPr bwMode="ltGray">
            <a:xfrm>
              <a:off x="16771338" y="3770977"/>
              <a:ext cx="21701" cy="29816"/>
            </a:xfrm>
            <a:custGeom>
              <a:avLst/>
              <a:gdLst>
                <a:gd name="connsiteX0" fmla="*/ 17809 w 21701"/>
                <a:gd name="connsiteY0" fmla="*/ 14017 h 29816"/>
                <a:gd name="connsiteX1" fmla="*/ 19976 w 21701"/>
                <a:gd name="connsiteY1" fmla="*/ 28711 h 29816"/>
                <a:gd name="connsiteX2" fmla="*/ 17064 w 21701"/>
                <a:gd name="connsiteY2" fmla="*/ 10428 h 29816"/>
                <a:gd name="connsiteX3" fmla="*/ 0 w 21701"/>
                <a:gd name="connsiteY3" fmla="*/ 0 h 29816"/>
                <a:gd name="connsiteX4" fmla="*/ 17809 w 21701"/>
                <a:gd name="connsiteY4" fmla="*/ 14017 h 29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01" h="29816">
                  <a:moveTo>
                    <a:pt x="17809" y="14017"/>
                  </a:moveTo>
                  <a:cubicBezTo>
                    <a:pt x="21262" y="18892"/>
                    <a:pt x="19570" y="23429"/>
                    <a:pt x="19976" y="28711"/>
                  </a:cubicBezTo>
                  <a:cubicBezTo>
                    <a:pt x="20382" y="33993"/>
                    <a:pt x="25055" y="19096"/>
                    <a:pt x="17064" y="10428"/>
                  </a:cubicBezTo>
                  <a:cubicBezTo>
                    <a:pt x="13069" y="6027"/>
                    <a:pt x="6568" y="2167"/>
                    <a:pt x="0" y="0"/>
                  </a:cubicBezTo>
                  <a:cubicBezTo>
                    <a:pt x="5756" y="6162"/>
                    <a:pt x="14965" y="10022"/>
                    <a:pt x="17809" y="1401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 315">
              <a:extLst>
                <a:ext uri="{FF2B5EF4-FFF2-40B4-BE49-F238E27FC236}">
                  <a16:creationId xmlns:a16="http://schemas.microsoft.com/office/drawing/2014/main" id="{77D3559C-0021-C912-3A8D-CD8C056D9950}"/>
                </a:ext>
              </a:extLst>
            </p:cNvPr>
            <p:cNvSpPr/>
            <p:nvPr/>
          </p:nvSpPr>
          <p:spPr bwMode="ltGray">
            <a:xfrm>
              <a:off x="13090722" y="4521999"/>
              <a:ext cx="1347" cy="4740"/>
            </a:xfrm>
            <a:custGeom>
              <a:avLst/>
              <a:gdLst>
                <a:gd name="connsiteX0" fmla="*/ 61 w 1347"/>
                <a:gd name="connsiteY0" fmla="*/ 0 h 4740"/>
                <a:gd name="connsiteX1" fmla="*/ 1348 w 1347"/>
                <a:gd name="connsiteY1" fmla="*/ 4740 h 4740"/>
                <a:gd name="connsiteX2" fmla="*/ 61 w 1347"/>
                <a:gd name="connsiteY2" fmla="*/ 0 h 4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7" h="4740">
                  <a:moveTo>
                    <a:pt x="61" y="0"/>
                  </a:moveTo>
                  <a:cubicBezTo>
                    <a:pt x="-142" y="2031"/>
                    <a:pt x="129" y="3656"/>
                    <a:pt x="1348" y="4740"/>
                  </a:cubicBezTo>
                  <a:cubicBezTo>
                    <a:pt x="806" y="3047"/>
                    <a:pt x="400" y="1422"/>
                    <a:pt x="61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 316">
              <a:extLst>
                <a:ext uri="{FF2B5EF4-FFF2-40B4-BE49-F238E27FC236}">
                  <a16:creationId xmlns:a16="http://schemas.microsoft.com/office/drawing/2014/main" id="{929224C5-1815-5230-4D92-B861A4C8EDE4}"/>
                </a:ext>
              </a:extLst>
            </p:cNvPr>
            <p:cNvSpPr/>
            <p:nvPr/>
          </p:nvSpPr>
          <p:spPr bwMode="ltGray">
            <a:xfrm>
              <a:off x="11782251" y="5425242"/>
              <a:ext cx="1744" cy="2251"/>
            </a:xfrm>
            <a:custGeom>
              <a:avLst/>
              <a:gdLst>
                <a:gd name="connsiteX0" fmla="*/ 830 w 1744"/>
                <a:gd name="connsiteY0" fmla="*/ 2235 h 2251"/>
                <a:gd name="connsiteX1" fmla="*/ 1033 w 1744"/>
                <a:gd name="connsiteY1" fmla="*/ 0 h 2251"/>
                <a:gd name="connsiteX2" fmla="*/ 830 w 1744"/>
                <a:gd name="connsiteY2" fmla="*/ 2235 h 2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44" h="2251">
                  <a:moveTo>
                    <a:pt x="830" y="2235"/>
                  </a:moveTo>
                  <a:cubicBezTo>
                    <a:pt x="2184" y="2031"/>
                    <a:pt x="1845" y="1083"/>
                    <a:pt x="1033" y="0"/>
                  </a:cubicBezTo>
                  <a:cubicBezTo>
                    <a:pt x="-50" y="745"/>
                    <a:pt x="-524" y="2438"/>
                    <a:pt x="830" y="223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 317">
              <a:extLst>
                <a:ext uri="{FF2B5EF4-FFF2-40B4-BE49-F238E27FC236}">
                  <a16:creationId xmlns:a16="http://schemas.microsoft.com/office/drawing/2014/main" id="{C68F29D2-3E92-B2A4-4E61-9693BA006BAD}"/>
                </a:ext>
              </a:extLst>
            </p:cNvPr>
            <p:cNvSpPr/>
            <p:nvPr/>
          </p:nvSpPr>
          <p:spPr bwMode="ltGray">
            <a:xfrm>
              <a:off x="13092002" y="4526807"/>
              <a:ext cx="14186" cy="16331"/>
            </a:xfrm>
            <a:custGeom>
              <a:avLst/>
              <a:gdLst>
                <a:gd name="connsiteX0" fmla="*/ 11308 w 14186"/>
                <a:gd name="connsiteY0" fmla="*/ 16319 h 16331"/>
                <a:gd name="connsiteX1" fmla="*/ 203 w 14186"/>
                <a:gd name="connsiteY1" fmla="*/ 271 h 16331"/>
                <a:gd name="connsiteX2" fmla="*/ 0 w 14186"/>
                <a:gd name="connsiteY2" fmla="*/ 0 h 16331"/>
                <a:gd name="connsiteX3" fmla="*/ 11308 w 14186"/>
                <a:gd name="connsiteY3" fmla="*/ 16319 h 1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86" h="16331">
                  <a:moveTo>
                    <a:pt x="11308" y="16319"/>
                  </a:moveTo>
                  <a:cubicBezTo>
                    <a:pt x="20450" y="15777"/>
                    <a:pt x="5349" y="4198"/>
                    <a:pt x="203" y="271"/>
                  </a:cubicBezTo>
                  <a:cubicBezTo>
                    <a:pt x="136" y="203"/>
                    <a:pt x="68" y="68"/>
                    <a:pt x="0" y="0"/>
                  </a:cubicBezTo>
                  <a:cubicBezTo>
                    <a:pt x="2031" y="7448"/>
                    <a:pt x="5079" y="16725"/>
                    <a:pt x="11308" y="163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 318">
              <a:extLst>
                <a:ext uri="{FF2B5EF4-FFF2-40B4-BE49-F238E27FC236}">
                  <a16:creationId xmlns:a16="http://schemas.microsoft.com/office/drawing/2014/main" id="{10C7B693-03DE-EE59-EBFC-29C2D8A9356A}"/>
                </a:ext>
              </a:extLst>
            </p:cNvPr>
            <p:cNvSpPr/>
            <p:nvPr/>
          </p:nvSpPr>
          <p:spPr bwMode="ltGray">
            <a:xfrm>
              <a:off x="11668613" y="3189989"/>
              <a:ext cx="272490" cy="180660"/>
            </a:xfrm>
            <a:custGeom>
              <a:avLst/>
              <a:gdLst>
                <a:gd name="connsiteX0" fmla="*/ 98217 w 272490"/>
                <a:gd name="connsiteY0" fmla="*/ 176801 h 180660"/>
                <a:gd name="connsiteX1" fmla="*/ 125167 w 272490"/>
                <a:gd name="connsiteY1" fmla="*/ 180660 h 180660"/>
                <a:gd name="connsiteX2" fmla="*/ 149138 w 272490"/>
                <a:gd name="connsiteY2" fmla="*/ 171993 h 180660"/>
                <a:gd name="connsiteX3" fmla="*/ 173786 w 272490"/>
                <a:gd name="connsiteY3" fmla="*/ 177139 h 180660"/>
                <a:gd name="connsiteX4" fmla="*/ 188074 w 272490"/>
                <a:gd name="connsiteY4" fmla="*/ 156554 h 180660"/>
                <a:gd name="connsiteX5" fmla="*/ 216378 w 272490"/>
                <a:gd name="connsiteY5" fmla="*/ 145517 h 180660"/>
                <a:gd name="connsiteX6" fmla="*/ 234390 w 272490"/>
                <a:gd name="connsiteY6" fmla="*/ 139287 h 180660"/>
                <a:gd name="connsiteX7" fmla="*/ 240417 w 272490"/>
                <a:gd name="connsiteY7" fmla="*/ 129130 h 180660"/>
                <a:gd name="connsiteX8" fmla="*/ 256465 w 272490"/>
                <a:gd name="connsiteY8" fmla="*/ 119785 h 180660"/>
                <a:gd name="connsiteX9" fmla="*/ 261003 w 272490"/>
                <a:gd name="connsiteY9" fmla="*/ 110915 h 180660"/>
                <a:gd name="connsiteX10" fmla="*/ 272243 w 272490"/>
                <a:gd name="connsiteY10" fmla="*/ 116535 h 180660"/>
                <a:gd name="connsiteX11" fmla="*/ 260054 w 272490"/>
                <a:gd name="connsiteY11" fmla="*/ 104279 h 180660"/>
                <a:gd name="connsiteX12" fmla="*/ 267029 w 272490"/>
                <a:gd name="connsiteY12" fmla="*/ 75364 h 180660"/>
                <a:gd name="connsiteX13" fmla="*/ 250100 w 272490"/>
                <a:gd name="connsiteY13" fmla="*/ 58707 h 180660"/>
                <a:gd name="connsiteX14" fmla="*/ 259851 w 272490"/>
                <a:gd name="connsiteY14" fmla="*/ 46112 h 180660"/>
                <a:gd name="connsiteX15" fmla="*/ 250845 w 272490"/>
                <a:gd name="connsiteY15" fmla="*/ 28303 h 180660"/>
                <a:gd name="connsiteX16" fmla="*/ 242313 w 272490"/>
                <a:gd name="connsiteY16" fmla="*/ 29996 h 180660"/>
                <a:gd name="connsiteX17" fmla="*/ 255247 w 272490"/>
                <a:gd name="connsiteY17" fmla="*/ 10426 h 180660"/>
                <a:gd name="connsiteX18" fmla="*/ 232088 w 272490"/>
                <a:gd name="connsiteY18" fmla="*/ 19161 h 180660"/>
                <a:gd name="connsiteX19" fmla="*/ 217055 w 272490"/>
                <a:gd name="connsiteY19" fmla="*/ 8395 h 180660"/>
                <a:gd name="connsiteX20" fmla="*/ 191798 w 272490"/>
                <a:gd name="connsiteY20" fmla="*/ 21802 h 180660"/>
                <a:gd name="connsiteX21" fmla="*/ 184417 w 272490"/>
                <a:gd name="connsiteY21" fmla="*/ 44148 h 180660"/>
                <a:gd name="connsiteX22" fmla="*/ 164780 w 272490"/>
                <a:gd name="connsiteY22" fmla="*/ 30470 h 180660"/>
                <a:gd name="connsiteX23" fmla="*/ 153268 w 272490"/>
                <a:gd name="connsiteY23" fmla="*/ 35277 h 180660"/>
                <a:gd name="connsiteX24" fmla="*/ 153607 w 272490"/>
                <a:gd name="connsiteY24" fmla="*/ 51664 h 180660"/>
                <a:gd name="connsiteX25" fmla="*/ 149070 w 272490"/>
                <a:gd name="connsiteY25" fmla="*/ 37173 h 180660"/>
                <a:gd name="connsiteX26" fmla="*/ 124558 w 272490"/>
                <a:gd name="connsiteY26" fmla="*/ 39814 h 180660"/>
                <a:gd name="connsiteX27" fmla="*/ 110608 w 272490"/>
                <a:gd name="connsiteY27" fmla="*/ 59316 h 180660"/>
                <a:gd name="connsiteX28" fmla="*/ 107832 w 272490"/>
                <a:gd name="connsiteY28" fmla="*/ 37173 h 180660"/>
                <a:gd name="connsiteX29" fmla="*/ 103227 w 272490"/>
                <a:gd name="connsiteY29" fmla="*/ 33788 h 180660"/>
                <a:gd name="connsiteX30" fmla="*/ 104175 w 272490"/>
                <a:gd name="connsiteY30" fmla="*/ 40356 h 180660"/>
                <a:gd name="connsiteX31" fmla="*/ 98014 w 272490"/>
                <a:gd name="connsiteY31" fmla="*/ 67713 h 180660"/>
                <a:gd name="connsiteX32" fmla="*/ 90768 w 272490"/>
                <a:gd name="connsiteY32" fmla="*/ 63988 h 180660"/>
                <a:gd name="connsiteX33" fmla="*/ 78715 w 272490"/>
                <a:gd name="connsiteY33" fmla="*/ 70218 h 180660"/>
                <a:gd name="connsiteX34" fmla="*/ 75871 w 272490"/>
                <a:gd name="connsiteY34" fmla="*/ 58165 h 180660"/>
                <a:gd name="connsiteX35" fmla="*/ 77225 w 272490"/>
                <a:gd name="connsiteY35" fmla="*/ 33111 h 180660"/>
                <a:gd name="connsiteX36" fmla="*/ 50952 w 272490"/>
                <a:gd name="connsiteY36" fmla="*/ 22683 h 180660"/>
                <a:gd name="connsiteX37" fmla="*/ 31856 w 272490"/>
                <a:gd name="connsiteY37" fmla="*/ 269 h 180660"/>
                <a:gd name="connsiteX38" fmla="*/ 18449 w 272490"/>
                <a:gd name="connsiteY38" fmla="*/ 21057 h 180660"/>
                <a:gd name="connsiteX39" fmla="*/ 47363 w 272490"/>
                <a:gd name="connsiteY39" fmla="*/ 26068 h 180660"/>
                <a:gd name="connsiteX40" fmla="*/ 42758 w 272490"/>
                <a:gd name="connsiteY40" fmla="*/ 32975 h 180660"/>
                <a:gd name="connsiteX41" fmla="*/ 21429 w 272490"/>
                <a:gd name="connsiteY41" fmla="*/ 30808 h 180660"/>
                <a:gd name="connsiteX42" fmla="*/ 30 w 272490"/>
                <a:gd name="connsiteY42" fmla="*/ 31824 h 180660"/>
                <a:gd name="connsiteX43" fmla="*/ 5583 w 272490"/>
                <a:gd name="connsiteY43" fmla="*/ 41236 h 180660"/>
                <a:gd name="connsiteX44" fmla="*/ 3958 w 272490"/>
                <a:gd name="connsiteY44" fmla="*/ 58368 h 180660"/>
                <a:gd name="connsiteX45" fmla="*/ 2739 w 272490"/>
                <a:gd name="connsiteY45" fmla="*/ 58503 h 180660"/>
                <a:gd name="connsiteX46" fmla="*/ 10053 w 272490"/>
                <a:gd name="connsiteY46" fmla="*/ 75906 h 180660"/>
                <a:gd name="connsiteX47" fmla="*/ 29960 w 272490"/>
                <a:gd name="connsiteY47" fmla="*/ 66291 h 180660"/>
                <a:gd name="connsiteX48" fmla="*/ 58604 w 272490"/>
                <a:gd name="connsiteY48" fmla="*/ 64192 h 180660"/>
                <a:gd name="connsiteX49" fmla="*/ 52577 w 272490"/>
                <a:gd name="connsiteY49" fmla="*/ 76583 h 180660"/>
                <a:gd name="connsiteX50" fmla="*/ 39982 w 272490"/>
                <a:gd name="connsiteY50" fmla="*/ 74010 h 180660"/>
                <a:gd name="connsiteX51" fmla="*/ 47296 w 272490"/>
                <a:gd name="connsiteY51" fmla="*/ 77531 h 180660"/>
                <a:gd name="connsiteX52" fmla="*/ 59146 w 272490"/>
                <a:gd name="connsiteY52" fmla="*/ 82339 h 180660"/>
                <a:gd name="connsiteX53" fmla="*/ 51290 w 272490"/>
                <a:gd name="connsiteY53" fmla="*/ 97710 h 180660"/>
                <a:gd name="connsiteX54" fmla="*/ 34836 w 272490"/>
                <a:gd name="connsiteY54" fmla="*/ 89381 h 180660"/>
                <a:gd name="connsiteX55" fmla="*/ 4229 w 272490"/>
                <a:gd name="connsiteY55" fmla="*/ 99335 h 180660"/>
                <a:gd name="connsiteX56" fmla="*/ 22715 w 272490"/>
                <a:gd name="connsiteY56" fmla="*/ 111659 h 180660"/>
                <a:gd name="connsiteX57" fmla="*/ 52035 w 272490"/>
                <a:gd name="connsiteY57" fmla="*/ 122494 h 180660"/>
                <a:gd name="connsiteX58" fmla="*/ 35242 w 272490"/>
                <a:gd name="connsiteY58" fmla="*/ 141454 h 180660"/>
                <a:gd name="connsiteX59" fmla="*/ 29825 w 272490"/>
                <a:gd name="connsiteY59" fmla="*/ 154523 h 180660"/>
                <a:gd name="connsiteX60" fmla="*/ 61041 w 272490"/>
                <a:gd name="connsiteY60" fmla="*/ 173618 h 180660"/>
                <a:gd name="connsiteX61" fmla="*/ 98217 w 272490"/>
                <a:gd name="connsiteY61" fmla="*/ 176801 h 180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72490" h="180660">
                  <a:moveTo>
                    <a:pt x="98217" y="176801"/>
                  </a:moveTo>
                  <a:cubicBezTo>
                    <a:pt x="103566" y="177546"/>
                    <a:pt x="116025" y="180660"/>
                    <a:pt x="125167" y="180660"/>
                  </a:cubicBezTo>
                  <a:cubicBezTo>
                    <a:pt x="134308" y="180660"/>
                    <a:pt x="140809" y="176530"/>
                    <a:pt x="149138" y="171993"/>
                  </a:cubicBezTo>
                  <a:cubicBezTo>
                    <a:pt x="157467" y="167456"/>
                    <a:pt x="167692" y="177139"/>
                    <a:pt x="173786" y="177139"/>
                  </a:cubicBezTo>
                  <a:cubicBezTo>
                    <a:pt x="179880" y="177139"/>
                    <a:pt x="178932" y="160346"/>
                    <a:pt x="188074" y="156554"/>
                  </a:cubicBezTo>
                  <a:cubicBezTo>
                    <a:pt x="197215" y="152762"/>
                    <a:pt x="211842" y="148564"/>
                    <a:pt x="216378" y="145517"/>
                  </a:cubicBezTo>
                  <a:cubicBezTo>
                    <a:pt x="220915" y="142470"/>
                    <a:pt x="230598" y="142266"/>
                    <a:pt x="234390" y="139287"/>
                  </a:cubicBezTo>
                  <a:cubicBezTo>
                    <a:pt x="238182" y="136240"/>
                    <a:pt x="235068" y="129130"/>
                    <a:pt x="240417" y="129130"/>
                  </a:cubicBezTo>
                  <a:cubicBezTo>
                    <a:pt x="249762" y="132041"/>
                    <a:pt x="254772" y="134073"/>
                    <a:pt x="256465" y="119785"/>
                  </a:cubicBezTo>
                  <a:cubicBezTo>
                    <a:pt x="258158" y="105430"/>
                    <a:pt x="259851" y="105294"/>
                    <a:pt x="261003" y="110915"/>
                  </a:cubicBezTo>
                  <a:cubicBezTo>
                    <a:pt x="262154" y="116535"/>
                    <a:pt x="270144" y="123306"/>
                    <a:pt x="272243" y="116535"/>
                  </a:cubicBezTo>
                  <a:cubicBezTo>
                    <a:pt x="274342" y="109763"/>
                    <a:pt x="262492" y="107258"/>
                    <a:pt x="260054" y="104279"/>
                  </a:cubicBezTo>
                  <a:cubicBezTo>
                    <a:pt x="257820" y="101502"/>
                    <a:pt x="260257" y="80646"/>
                    <a:pt x="267029" y="75364"/>
                  </a:cubicBezTo>
                  <a:cubicBezTo>
                    <a:pt x="254298" y="72317"/>
                    <a:pt x="247188" y="66900"/>
                    <a:pt x="250100" y="58707"/>
                  </a:cubicBezTo>
                  <a:cubicBezTo>
                    <a:pt x="253147" y="50242"/>
                    <a:pt x="259513" y="50445"/>
                    <a:pt x="259851" y="46112"/>
                  </a:cubicBezTo>
                  <a:cubicBezTo>
                    <a:pt x="260257" y="41778"/>
                    <a:pt x="255788" y="26407"/>
                    <a:pt x="250845" y="28303"/>
                  </a:cubicBezTo>
                  <a:cubicBezTo>
                    <a:pt x="245902" y="30199"/>
                    <a:pt x="239469" y="35074"/>
                    <a:pt x="242313" y="29996"/>
                  </a:cubicBezTo>
                  <a:cubicBezTo>
                    <a:pt x="245157" y="24917"/>
                    <a:pt x="263237" y="12661"/>
                    <a:pt x="255247" y="10426"/>
                  </a:cubicBezTo>
                  <a:cubicBezTo>
                    <a:pt x="249152" y="8733"/>
                    <a:pt x="238047" y="14286"/>
                    <a:pt x="232088" y="19161"/>
                  </a:cubicBezTo>
                  <a:cubicBezTo>
                    <a:pt x="228499" y="13541"/>
                    <a:pt x="223150" y="7921"/>
                    <a:pt x="217055" y="8395"/>
                  </a:cubicBezTo>
                  <a:cubicBezTo>
                    <a:pt x="207372" y="9140"/>
                    <a:pt x="196741" y="17672"/>
                    <a:pt x="191798" y="21802"/>
                  </a:cubicBezTo>
                  <a:cubicBezTo>
                    <a:pt x="186855" y="25933"/>
                    <a:pt x="190105" y="42455"/>
                    <a:pt x="184417" y="44148"/>
                  </a:cubicBezTo>
                  <a:cubicBezTo>
                    <a:pt x="178729" y="45841"/>
                    <a:pt x="173583" y="31892"/>
                    <a:pt x="164780" y="30470"/>
                  </a:cubicBezTo>
                  <a:cubicBezTo>
                    <a:pt x="155977" y="29048"/>
                    <a:pt x="150153" y="29319"/>
                    <a:pt x="153268" y="35277"/>
                  </a:cubicBezTo>
                  <a:cubicBezTo>
                    <a:pt x="156383" y="41236"/>
                    <a:pt x="155571" y="47127"/>
                    <a:pt x="153607" y="51664"/>
                  </a:cubicBezTo>
                  <a:cubicBezTo>
                    <a:pt x="151643" y="56201"/>
                    <a:pt x="151914" y="50784"/>
                    <a:pt x="149070" y="37173"/>
                  </a:cubicBezTo>
                  <a:cubicBezTo>
                    <a:pt x="146226" y="23631"/>
                    <a:pt x="126521" y="27084"/>
                    <a:pt x="124558" y="39814"/>
                  </a:cubicBezTo>
                  <a:cubicBezTo>
                    <a:pt x="122594" y="52545"/>
                    <a:pt x="113452" y="62973"/>
                    <a:pt x="110608" y="59316"/>
                  </a:cubicBezTo>
                  <a:cubicBezTo>
                    <a:pt x="107765" y="55660"/>
                    <a:pt x="116906" y="39747"/>
                    <a:pt x="107832" y="37173"/>
                  </a:cubicBezTo>
                  <a:cubicBezTo>
                    <a:pt x="105665" y="36564"/>
                    <a:pt x="104243" y="35210"/>
                    <a:pt x="103227" y="33788"/>
                  </a:cubicBezTo>
                  <a:cubicBezTo>
                    <a:pt x="103566" y="35481"/>
                    <a:pt x="103837" y="37580"/>
                    <a:pt x="104175" y="40356"/>
                  </a:cubicBezTo>
                  <a:cubicBezTo>
                    <a:pt x="106749" y="62431"/>
                    <a:pt x="103160" y="67984"/>
                    <a:pt x="98014" y="67713"/>
                  </a:cubicBezTo>
                  <a:cubicBezTo>
                    <a:pt x="92867" y="67442"/>
                    <a:pt x="94763" y="59722"/>
                    <a:pt x="90768" y="63988"/>
                  </a:cubicBezTo>
                  <a:cubicBezTo>
                    <a:pt x="86773" y="68254"/>
                    <a:pt x="83319" y="71911"/>
                    <a:pt x="78715" y="70218"/>
                  </a:cubicBezTo>
                  <a:cubicBezTo>
                    <a:pt x="74178" y="68525"/>
                    <a:pt x="75329" y="69202"/>
                    <a:pt x="75871" y="58165"/>
                  </a:cubicBezTo>
                  <a:cubicBezTo>
                    <a:pt x="76413" y="47127"/>
                    <a:pt x="84674" y="43268"/>
                    <a:pt x="77225" y="33111"/>
                  </a:cubicBezTo>
                  <a:cubicBezTo>
                    <a:pt x="69844" y="22953"/>
                    <a:pt x="57453" y="32027"/>
                    <a:pt x="50952" y="22683"/>
                  </a:cubicBezTo>
                  <a:cubicBezTo>
                    <a:pt x="44383" y="13338"/>
                    <a:pt x="37815" y="-2236"/>
                    <a:pt x="31856" y="269"/>
                  </a:cubicBezTo>
                  <a:cubicBezTo>
                    <a:pt x="25897" y="2842"/>
                    <a:pt x="12152" y="12864"/>
                    <a:pt x="18449" y="21057"/>
                  </a:cubicBezTo>
                  <a:cubicBezTo>
                    <a:pt x="24746" y="29251"/>
                    <a:pt x="44248" y="22953"/>
                    <a:pt x="47363" y="26068"/>
                  </a:cubicBezTo>
                  <a:cubicBezTo>
                    <a:pt x="50478" y="29183"/>
                    <a:pt x="50749" y="38054"/>
                    <a:pt x="42758" y="32975"/>
                  </a:cubicBezTo>
                  <a:cubicBezTo>
                    <a:pt x="34768" y="27897"/>
                    <a:pt x="27929" y="29657"/>
                    <a:pt x="21429" y="30808"/>
                  </a:cubicBezTo>
                  <a:cubicBezTo>
                    <a:pt x="14860" y="31959"/>
                    <a:pt x="-782" y="24714"/>
                    <a:pt x="30" y="31824"/>
                  </a:cubicBezTo>
                  <a:cubicBezTo>
                    <a:pt x="911" y="38866"/>
                    <a:pt x="8156" y="38663"/>
                    <a:pt x="5583" y="41236"/>
                  </a:cubicBezTo>
                  <a:cubicBezTo>
                    <a:pt x="3010" y="43810"/>
                    <a:pt x="8833" y="56946"/>
                    <a:pt x="3958" y="58368"/>
                  </a:cubicBezTo>
                  <a:cubicBezTo>
                    <a:pt x="3484" y="58503"/>
                    <a:pt x="3146" y="58503"/>
                    <a:pt x="2739" y="58503"/>
                  </a:cubicBezTo>
                  <a:cubicBezTo>
                    <a:pt x="4229" y="64665"/>
                    <a:pt x="3348" y="79698"/>
                    <a:pt x="10053" y="75906"/>
                  </a:cubicBezTo>
                  <a:cubicBezTo>
                    <a:pt x="17433" y="71640"/>
                    <a:pt x="16282" y="65681"/>
                    <a:pt x="29960" y="66291"/>
                  </a:cubicBezTo>
                  <a:cubicBezTo>
                    <a:pt x="43639" y="66832"/>
                    <a:pt x="55150" y="61348"/>
                    <a:pt x="58604" y="64192"/>
                  </a:cubicBezTo>
                  <a:cubicBezTo>
                    <a:pt x="62057" y="67036"/>
                    <a:pt x="60838" y="75161"/>
                    <a:pt x="52577" y="76583"/>
                  </a:cubicBezTo>
                  <a:cubicBezTo>
                    <a:pt x="44316" y="78005"/>
                    <a:pt x="36529" y="71505"/>
                    <a:pt x="39982" y="74010"/>
                  </a:cubicBezTo>
                  <a:cubicBezTo>
                    <a:pt x="43436" y="76583"/>
                    <a:pt x="43300" y="79766"/>
                    <a:pt x="47296" y="77531"/>
                  </a:cubicBezTo>
                  <a:cubicBezTo>
                    <a:pt x="51290" y="75297"/>
                    <a:pt x="60025" y="78344"/>
                    <a:pt x="59146" y="82339"/>
                  </a:cubicBezTo>
                  <a:cubicBezTo>
                    <a:pt x="58265" y="86266"/>
                    <a:pt x="58400" y="97710"/>
                    <a:pt x="51290" y="97710"/>
                  </a:cubicBezTo>
                  <a:cubicBezTo>
                    <a:pt x="44180" y="97710"/>
                    <a:pt x="37071" y="89246"/>
                    <a:pt x="34836" y="89381"/>
                  </a:cubicBezTo>
                  <a:cubicBezTo>
                    <a:pt x="5177" y="91007"/>
                    <a:pt x="4229" y="93309"/>
                    <a:pt x="4229" y="99335"/>
                  </a:cubicBezTo>
                  <a:cubicBezTo>
                    <a:pt x="4229" y="105362"/>
                    <a:pt x="10526" y="112404"/>
                    <a:pt x="22715" y="111659"/>
                  </a:cubicBezTo>
                  <a:cubicBezTo>
                    <a:pt x="34904" y="110915"/>
                    <a:pt x="48988" y="113488"/>
                    <a:pt x="52035" y="122494"/>
                  </a:cubicBezTo>
                  <a:cubicBezTo>
                    <a:pt x="55082" y="131567"/>
                    <a:pt x="43639" y="139964"/>
                    <a:pt x="35242" y="141454"/>
                  </a:cubicBezTo>
                  <a:cubicBezTo>
                    <a:pt x="26913" y="142943"/>
                    <a:pt x="13845" y="151543"/>
                    <a:pt x="29825" y="154523"/>
                  </a:cubicBezTo>
                  <a:cubicBezTo>
                    <a:pt x="45806" y="157570"/>
                    <a:pt x="39779" y="167592"/>
                    <a:pt x="61041" y="173618"/>
                  </a:cubicBezTo>
                  <a:cubicBezTo>
                    <a:pt x="82168" y="179509"/>
                    <a:pt x="92935" y="176056"/>
                    <a:pt x="98217" y="17680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 319">
              <a:extLst>
                <a:ext uri="{FF2B5EF4-FFF2-40B4-BE49-F238E27FC236}">
                  <a16:creationId xmlns:a16="http://schemas.microsoft.com/office/drawing/2014/main" id="{888624FC-993F-3804-73D5-D619F715372B}"/>
                </a:ext>
              </a:extLst>
            </p:cNvPr>
            <p:cNvSpPr/>
            <p:nvPr/>
          </p:nvSpPr>
          <p:spPr bwMode="ltGray">
            <a:xfrm>
              <a:off x="11770308" y="3218876"/>
              <a:ext cx="1599" cy="4764"/>
            </a:xfrm>
            <a:custGeom>
              <a:avLst/>
              <a:gdLst>
                <a:gd name="connsiteX0" fmla="*/ 1600 w 1599"/>
                <a:gd name="connsiteY0" fmla="*/ 4765 h 4764"/>
                <a:gd name="connsiteX1" fmla="*/ 1600 w 1599"/>
                <a:gd name="connsiteY1" fmla="*/ 4765 h 4764"/>
                <a:gd name="connsiteX2" fmla="*/ 1600 w 1599"/>
                <a:gd name="connsiteY2" fmla="*/ 4765 h 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9" h="4764">
                  <a:moveTo>
                    <a:pt x="1600" y="4765"/>
                  </a:moveTo>
                  <a:cubicBezTo>
                    <a:pt x="42" y="-3632"/>
                    <a:pt x="-1041" y="837"/>
                    <a:pt x="1600" y="4765"/>
                  </a:cubicBezTo>
                  <a:lnTo>
                    <a:pt x="1600" y="4765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 320">
              <a:extLst>
                <a:ext uri="{FF2B5EF4-FFF2-40B4-BE49-F238E27FC236}">
                  <a16:creationId xmlns:a16="http://schemas.microsoft.com/office/drawing/2014/main" id="{3978C774-B3B7-FF8E-E7E3-8F23F96E1DFC}"/>
                </a:ext>
              </a:extLst>
            </p:cNvPr>
            <p:cNvSpPr/>
            <p:nvPr/>
          </p:nvSpPr>
          <p:spPr bwMode="ltGray">
            <a:xfrm>
              <a:off x="11935709" y="3263737"/>
              <a:ext cx="9896" cy="2696"/>
            </a:xfrm>
            <a:custGeom>
              <a:avLst/>
              <a:gdLst>
                <a:gd name="connsiteX0" fmla="*/ 2031 w 9896"/>
                <a:gd name="connsiteY0" fmla="*/ 465 h 2696"/>
                <a:gd name="connsiteX1" fmla="*/ 0 w 9896"/>
                <a:gd name="connsiteY1" fmla="*/ 1549 h 2696"/>
                <a:gd name="connsiteX2" fmla="*/ 1287 w 9896"/>
                <a:gd name="connsiteY2" fmla="*/ 1887 h 2696"/>
                <a:gd name="connsiteX3" fmla="*/ 2031 w 9896"/>
                <a:gd name="connsiteY3" fmla="*/ 465 h 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96" h="2696">
                  <a:moveTo>
                    <a:pt x="2031" y="465"/>
                  </a:moveTo>
                  <a:cubicBezTo>
                    <a:pt x="1287" y="668"/>
                    <a:pt x="677" y="1075"/>
                    <a:pt x="0" y="1549"/>
                  </a:cubicBezTo>
                  <a:cubicBezTo>
                    <a:pt x="474" y="1684"/>
                    <a:pt x="813" y="1752"/>
                    <a:pt x="1287" y="1887"/>
                  </a:cubicBezTo>
                  <a:cubicBezTo>
                    <a:pt x="14829" y="4935"/>
                    <a:pt x="10293" y="-1769"/>
                    <a:pt x="2031" y="46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 321">
              <a:extLst>
                <a:ext uri="{FF2B5EF4-FFF2-40B4-BE49-F238E27FC236}">
                  <a16:creationId xmlns:a16="http://schemas.microsoft.com/office/drawing/2014/main" id="{0AF2D996-C92A-460D-B1FD-5A3DE993A34B}"/>
                </a:ext>
              </a:extLst>
            </p:cNvPr>
            <p:cNvSpPr/>
            <p:nvPr/>
          </p:nvSpPr>
          <p:spPr bwMode="ltGray">
            <a:xfrm>
              <a:off x="11669032" y="3245194"/>
              <a:ext cx="2387" cy="3095"/>
            </a:xfrm>
            <a:custGeom>
              <a:avLst/>
              <a:gdLst>
                <a:gd name="connsiteX0" fmla="*/ 2387 w 2387"/>
                <a:gd name="connsiteY0" fmla="*/ 3095 h 3095"/>
                <a:gd name="connsiteX1" fmla="*/ 1778 w 2387"/>
                <a:gd name="connsiteY1" fmla="*/ 1335 h 3095"/>
                <a:gd name="connsiteX2" fmla="*/ 2387 w 2387"/>
                <a:gd name="connsiteY2" fmla="*/ 3095 h 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7" h="3095">
                  <a:moveTo>
                    <a:pt x="2387" y="3095"/>
                  </a:moveTo>
                  <a:cubicBezTo>
                    <a:pt x="2252" y="2418"/>
                    <a:pt x="2048" y="1809"/>
                    <a:pt x="1778" y="1335"/>
                  </a:cubicBezTo>
                  <a:cubicBezTo>
                    <a:pt x="-321" y="-2457"/>
                    <a:pt x="-1066" y="3028"/>
                    <a:pt x="2387" y="309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 322">
              <a:extLst>
                <a:ext uri="{FF2B5EF4-FFF2-40B4-BE49-F238E27FC236}">
                  <a16:creationId xmlns:a16="http://schemas.microsoft.com/office/drawing/2014/main" id="{8C98BFC5-6308-7406-C178-C4AE1229EADC}"/>
                </a:ext>
              </a:extLst>
            </p:cNvPr>
            <p:cNvSpPr/>
            <p:nvPr/>
          </p:nvSpPr>
          <p:spPr bwMode="ltGray">
            <a:xfrm>
              <a:off x="12113427" y="3441799"/>
              <a:ext cx="15965" cy="15587"/>
            </a:xfrm>
            <a:custGeom>
              <a:avLst/>
              <a:gdLst>
                <a:gd name="connsiteX0" fmla="*/ 15471 w 15965"/>
                <a:gd name="connsiteY0" fmla="*/ 15525 h 15587"/>
                <a:gd name="connsiteX1" fmla="*/ 9106 w 15965"/>
                <a:gd name="connsiteY1" fmla="*/ 10176 h 15587"/>
                <a:gd name="connsiteX2" fmla="*/ 2741 w 15965"/>
                <a:gd name="connsiteY2" fmla="*/ 18 h 15587"/>
                <a:gd name="connsiteX3" fmla="*/ 15471 w 15965"/>
                <a:gd name="connsiteY3" fmla="*/ 15525 h 15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65" h="15587">
                  <a:moveTo>
                    <a:pt x="15471" y="15525"/>
                  </a:moveTo>
                  <a:cubicBezTo>
                    <a:pt x="17774" y="15931"/>
                    <a:pt x="11408" y="14374"/>
                    <a:pt x="9106" y="10176"/>
                  </a:cubicBezTo>
                  <a:cubicBezTo>
                    <a:pt x="6804" y="6045"/>
                    <a:pt x="5449" y="-388"/>
                    <a:pt x="2741" y="18"/>
                  </a:cubicBezTo>
                  <a:cubicBezTo>
                    <a:pt x="-7281" y="1440"/>
                    <a:pt x="13237" y="15186"/>
                    <a:pt x="15471" y="1552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 323">
              <a:extLst>
                <a:ext uri="{FF2B5EF4-FFF2-40B4-BE49-F238E27FC236}">
                  <a16:creationId xmlns:a16="http://schemas.microsoft.com/office/drawing/2014/main" id="{042CCDC4-FCD5-81BA-7288-09D904CDF836}"/>
                </a:ext>
              </a:extLst>
            </p:cNvPr>
            <p:cNvSpPr/>
            <p:nvPr/>
          </p:nvSpPr>
          <p:spPr bwMode="ltGray">
            <a:xfrm>
              <a:off x="12118665" y="3434042"/>
              <a:ext cx="11694" cy="18916"/>
            </a:xfrm>
            <a:custGeom>
              <a:avLst/>
              <a:gdLst>
                <a:gd name="connsiteX0" fmla="*/ 10979 w 11694"/>
                <a:gd name="connsiteY0" fmla="*/ 18338 h 18916"/>
                <a:gd name="connsiteX1" fmla="*/ 9082 w 11694"/>
                <a:gd name="connsiteY1" fmla="*/ 15020 h 18916"/>
                <a:gd name="connsiteX2" fmla="*/ 1295 w 11694"/>
                <a:gd name="connsiteY2" fmla="*/ 258 h 18916"/>
                <a:gd name="connsiteX3" fmla="*/ 10979 w 11694"/>
                <a:gd name="connsiteY3" fmla="*/ 18338 h 18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94" h="18916">
                  <a:moveTo>
                    <a:pt x="10979" y="18338"/>
                  </a:moveTo>
                  <a:cubicBezTo>
                    <a:pt x="12874" y="19828"/>
                    <a:pt x="10572" y="18338"/>
                    <a:pt x="9082" y="15020"/>
                  </a:cubicBezTo>
                  <a:cubicBezTo>
                    <a:pt x="7593" y="11702"/>
                    <a:pt x="4681" y="-2044"/>
                    <a:pt x="1295" y="258"/>
                  </a:cubicBezTo>
                  <a:cubicBezTo>
                    <a:pt x="-4122" y="3712"/>
                    <a:pt x="9082" y="16781"/>
                    <a:pt x="10979" y="1833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 324">
              <a:extLst>
                <a:ext uri="{FF2B5EF4-FFF2-40B4-BE49-F238E27FC236}">
                  <a16:creationId xmlns:a16="http://schemas.microsoft.com/office/drawing/2014/main" id="{81E414D6-665D-E8FF-5288-1550EC0715FD}"/>
                </a:ext>
              </a:extLst>
            </p:cNvPr>
            <p:cNvSpPr/>
            <p:nvPr/>
          </p:nvSpPr>
          <p:spPr bwMode="ltGray">
            <a:xfrm>
              <a:off x="12128899" y="3469496"/>
              <a:ext cx="7401" cy="4845"/>
            </a:xfrm>
            <a:custGeom>
              <a:avLst/>
              <a:gdLst>
                <a:gd name="connsiteX0" fmla="*/ 271 w 7401"/>
                <a:gd name="connsiteY0" fmla="*/ 3131 h 4845"/>
                <a:gd name="connsiteX1" fmla="*/ 7381 w 7401"/>
                <a:gd name="connsiteY1" fmla="*/ 1641 h 4845"/>
                <a:gd name="connsiteX2" fmla="*/ 271 w 7401"/>
                <a:gd name="connsiteY2" fmla="*/ 3131 h 4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01" h="4845">
                  <a:moveTo>
                    <a:pt x="271" y="3131"/>
                  </a:moveTo>
                  <a:cubicBezTo>
                    <a:pt x="-1625" y="6517"/>
                    <a:pt x="7042" y="4282"/>
                    <a:pt x="7381" y="1641"/>
                  </a:cubicBezTo>
                  <a:cubicBezTo>
                    <a:pt x="7787" y="-1067"/>
                    <a:pt x="2167" y="-322"/>
                    <a:pt x="271" y="31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 325">
              <a:extLst>
                <a:ext uri="{FF2B5EF4-FFF2-40B4-BE49-F238E27FC236}">
                  <a16:creationId xmlns:a16="http://schemas.microsoft.com/office/drawing/2014/main" id="{1CE0735F-1356-181C-85DA-99DBF6BFB9BA}"/>
                </a:ext>
              </a:extLst>
            </p:cNvPr>
            <p:cNvSpPr/>
            <p:nvPr/>
          </p:nvSpPr>
          <p:spPr bwMode="ltGray">
            <a:xfrm>
              <a:off x="12120774" y="3473483"/>
              <a:ext cx="5313" cy="9157"/>
            </a:xfrm>
            <a:custGeom>
              <a:avLst/>
              <a:gdLst>
                <a:gd name="connsiteX0" fmla="*/ 4198 w 5313"/>
                <a:gd name="connsiteY0" fmla="*/ 25 h 9157"/>
                <a:gd name="connsiteX1" fmla="*/ 406 w 5313"/>
                <a:gd name="connsiteY1" fmla="*/ 8625 h 9157"/>
                <a:gd name="connsiteX2" fmla="*/ 4198 w 5313"/>
                <a:gd name="connsiteY2" fmla="*/ 25 h 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13" h="9157">
                  <a:moveTo>
                    <a:pt x="4198" y="25"/>
                  </a:moveTo>
                  <a:cubicBezTo>
                    <a:pt x="3859" y="3411"/>
                    <a:pt x="-1491" y="11265"/>
                    <a:pt x="406" y="8625"/>
                  </a:cubicBezTo>
                  <a:cubicBezTo>
                    <a:pt x="2369" y="5984"/>
                    <a:pt x="7583" y="-449"/>
                    <a:pt x="4198" y="2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 326">
              <a:extLst>
                <a:ext uri="{FF2B5EF4-FFF2-40B4-BE49-F238E27FC236}">
                  <a16:creationId xmlns:a16="http://schemas.microsoft.com/office/drawing/2014/main" id="{1B24B3BB-D32D-101D-A4F4-8F7801948125}"/>
                </a:ext>
              </a:extLst>
            </p:cNvPr>
            <p:cNvSpPr/>
            <p:nvPr/>
          </p:nvSpPr>
          <p:spPr bwMode="ltGray">
            <a:xfrm>
              <a:off x="12272574" y="3542803"/>
              <a:ext cx="14462" cy="36343"/>
            </a:xfrm>
            <a:custGeom>
              <a:avLst/>
              <a:gdLst>
                <a:gd name="connsiteX0" fmla="*/ 2453 w 14462"/>
                <a:gd name="connsiteY0" fmla="*/ 15550 h 36343"/>
                <a:gd name="connsiteX1" fmla="*/ 11933 w 14462"/>
                <a:gd name="connsiteY1" fmla="*/ 36339 h 36343"/>
                <a:gd name="connsiteX2" fmla="*/ 13220 w 14462"/>
                <a:gd name="connsiteY2" fmla="*/ 19207 h 36343"/>
                <a:gd name="connsiteX3" fmla="*/ 9902 w 14462"/>
                <a:gd name="connsiteY3" fmla="*/ 17108 h 36343"/>
                <a:gd name="connsiteX4" fmla="*/ 12881 w 14462"/>
                <a:gd name="connsiteY4" fmla="*/ 12774 h 36343"/>
                <a:gd name="connsiteX5" fmla="*/ 12949 w 14462"/>
                <a:gd name="connsiteY5" fmla="*/ 1330 h 36343"/>
                <a:gd name="connsiteX6" fmla="*/ 7329 w 14462"/>
                <a:gd name="connsiteY6" fmla="*/ 2549 h 36343"/>
                <a:gd name="connsiteX7" fmla="*/ 354 w 14462"/>
                <a:gd name="connsiteY7" fmla="*/ 8508 h 36343"/>
                <a:gd name="connsiteX8" fmla="*/ 2453 w 14462"/>
                <a:gd name="connsiteY8" fmla="*/ 15550 h 3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62" h="36343">
                  <a:moveTo>
                    <a:pt x="2453" y="15550"/>
                  </a:moveTo>
                  <a:cubicBezTo>
                    <a:pt x="3062" y="19952"/>
                    <a:pt x="9766" y="36677"/>
                    <a:pt x="11933" y="36339"/>
                  </a:cubicBezTo>
                  <a:cubicBezTo>
                    <a:pt x="14236" y="35933"/>
                    <a:pt x="15115" y="19952"/>
                    <a:pt x="13220" y="19207"/>
                  </a:cubicBezTo>
                  <a:cubicBezTo>
                    <a:pt x="12543" y="18936"/>
                    <a:pt x="11323" y="18056"/>
                    <a:pt x="9902" y="17108"/>
                  </a:cubicBezTo>
                  <a:cubicBezTo>
                    <a:pt x="11459" y="17108"/>
                    <a:pt x="12475" y="16295"/>
                    <a:pt x="12881" y="12774"/>
                  </a:cubicBezTo>
                  <a:cubicBezTo>
                    <a:pt x="13626" y="6341"/>
                    <a:pt x="15996" y="3971"/>
                    <a:pt x="12949" y="1330"/>
                  </a:cubicBezTo>
                  <a:cubicBezTo>
                    <a:pt x="9902" y="-1310"/>
                    <a:pt x="10376" y="450"/>
                    <a:pt x="7329" y="2549"/>
                  </a:cubicBezTo>
                  <a:cubicBezTo>
                    <a:pt x="1776" y="6409"/>
                    <a:pt x="1505" y="5461"/>
                    <a:pt x="354" y="8508"/>
                  </a:cubicBezTo>
                  <a:cubicBezTo>
                    <a:pt x="-459" y="10810"/>
                    <a:pt x="83" y="13993"/>
                    <a:pt x="2453" y="1555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 327">
              <a:extLst>
                <a:ext uri="{FF2B5EF4-FFF2-40B4-BE49-F238E27FC236}">
                  <a16:creationId xmlns:a16="http://schemas.microsoft.com/office/drawing/2014/main" id="{399B09C8-D42D-8A0A-835D-A225B99C6E1E}"/>
                </a:ext>
              </a:extLst>
            </p:cNvPr>
            <p:cNvSpPr/>
            <p:nvPr/>
          </p:nvSpPr>
          <p:spPr bwMode="ltGray">
            <a:xfrm>
              <a:off x="12278591" y="3525590"/>
              <a:ext cx="10960" cy="4963"/>
            </a:xfrm>
            <a:custGeom>
              <a:avLst/>
              <a:gdLst>
                <a:gd name="connsiteX0" fmla="*/ 3004 w 10960"/>
                <a:gd name="connsiteY0" fmla="*/ 3917 h 4963"/>
                <a:gd name="connsiteX1" fmla="*/ 10791 w 10960"/>
                <a:gd name="connsiteY1" fmla="*/ 3714 h 4963"/>
                <a:gd name="connsiteX2" fmla="*/ 702 w 10960"/>
                <a:gd name="connsiteY2" fmla="*/ 2224 h 4963"/>
                <a:gd name="connsiteX3" fmla="*/ 3004 w 10960"/>
                <a:gd name="connsiteY3" fmla="*/ 3917 h 4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60" h="4963">
                  <a:moveTo>
                    <a:pt x="3004" y="3917"/>
                  </a:moveTo>
                  <a:cubicBezTo>
                    <a:pt x="5713" y="2427"/>
                    <a:pt x="12078" y="6355"/>
                    <a:pt x="10791" y="3714"/>
                  </a:cubicBezTo>
                  <a:cubicBezTo>
                    <a:pt x="9505" y="1073"/>
                    <a:pt x="2666" y="-2313"/>
                    <a:pt x="702" y="2224"/>
                  </a:cubicBezTo>
                  <a:cubicBezTo>
                    <a:pt x="-856" y="5678"/>
                    <a:pt x="296" y="5407"/>
                    <a:pt x="3004" y="391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 328">
              <a:extLst>
                <a:ext uri="{FF2B5EF4-FFF2-40B4-BE49-F238E27FC236}">
                  <a16:creationId xmlns:a16="http://schemas.microsoft.com/office/drawing/2014/main" id="{76EF66AE-1925-1B57-3799-0E4726FEA87C}"/>
                </a:ext>
              </a:extLst>
            </p:cNvPr>
            <p:cNvSpPr/>
            <p:nvPr/>
          </p:nvSpPr>
          <p:spPr bwMode="ltGray">
            <a:xfrm>
              <a:off x="12839390" y="3671428"/>
              <a:ext cx="32960" cy="45700"/>
            </a:xfrm>
            <a:custGeom>
              <a:avLst/>
              <a:gdLst>
                <a:gd name="connsiteX0" fmla="*/ 15611 w 32960"/>
                <a:gd name="connsiteY0" fmla="*/ 13145 h 45700"/>
                <a:gd name="connsiteX1" fmla="*/ 3152 w 32960"/>
                <a:gd name="connsiteY1" fmla="*/ 20662 h 45700"/>
                <a:gd name="connsiteX2" fmla="*/ 714 w 32960"/>
                <a:gd name="connsiteY2" fmla="*/ 34950 h 45700"/>
                <a:gd name="connsiteX3" fmla="*/ 6673 w 32960"/>
                <a:gd name="connsiteY3" fmla="*/ 42398 h 45700"/>
                <a:gd name="connsiteX4" fmla="*/ 6673 w 32960"/>
                <a:gd name="connsiteY4" fmla="*/ 42466 h 45700"/>
                <a:gd name="connsiteX5" fmla="*/ 8027 w 32960"/>
                <a:gd name="connsiteY5" fmla="*/ 42195 h 45700"/>
                <a:gd name="connsiteX6" fmla="*/ 15273 w 32960"/>
                <a:gd name="connsiteY6" fmla="*/ 44768 h 45700"/>
                <a:gd name="connsiteX7" fmla="*/ 14122 w 32960"/>
                <a:gd name="connsiteY7" fmla="*/ 29939 h 45700"/>
                <a:gd name="connsiteX8" fmla="*/ 32946 w 32960"/>
                <a:gd name="connsiteY8" fmla="*/ 20729 h 45700"/>
                <a:gd name="connsiteX9" fmla="*/ 28342 w 32960"/>
                <a:gd name="connsiteY9" fmla="*/ 415 h 45700"/>
                <a:gd name="connsiteX10" fmla="*/ 15611 w 32960"/>
                <a:gd name="connsiteY10" fmla="*/ 13145 h 4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960" h="45700">
                  <a:moveTo>
                    <a:pt x="15611" y="13145"/>
                  </a:moveTo>
                  <a:cubicBezTo>
                    <a:pt x="9923" y="18021"/>
                    <a:pt x="4845" y="14771"/>
                    <a:pt x="3152" y="20662"/>
                  </a:cubicBezTo>
                  <a:cubicBezTo>
                    <a:pt x="1459" y="26621"/>
                    <a:pt x="-1317" y="32715"/>
                    <a:pt x="714" y="34950"/>
                  </a:cubicBezTo>
                  <a:cubicBezTo>
                    <a:pt x="2678" y="37184"/>
                    <a:pt x="6944" y="37590"/>
                    <a:pt x="6673" y="42398"/>
                  </a:cubicBezTo>
                  <a:cubicBezTo>
                    <a:pt x="6673" y="42398"/>
                    <a:pt x="6673" y="42398"/>
                    <a:pt x="6673" y="42466"/>
                  </a:cubicBezTo>
                  <a:cubicBezTo>
                    <a:pt x="7012" y="42330"/>
                    <a:pt x="7486" y="42195"/>
                    <a:pt x="8027" y="42195"/>
                  </a:cubicBezTo>
                  <a:cubicBezTo>
                    <a:pt x="12293" y="42195"/>
                    <a:pt x="15273" y="47883"/>
                    <a:pt x="15273" y="44768"/>
                  </a:cubicBezTo>
                  <a:cubicBezTo>
                    <a:pt x="15273" y="41653"/>
                    <a:pt x="10127" y="34137"/>
                    <a:pt x="14122" y="29939"/>
                  </a:cubicBezTo>
                  <a:cubicBezTo>
                    <a:pt x="18117" y="25672"/>
                    <a:pt x="33488" y="28043"/>
                    <a:pt x="32946" y="20729"/>
                  </a:cubicBezTo>
                  <a:cubicBezTo>
                    <a:pt x="32405" y="13349"/>
                    <a:pt x="31998" y="3259"/>
                    <a:pt x="28342" y="415"/>
                  </a:cubicBezTo>
                  <a:cubicBezTo>
                    <a:pt x="24618" y="-2429"/>
                    <a:pt x="19133" y="10166"/>
                    <a:pt x="15611" y="1314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 329">
              <a:extLst>
                <a:ext uri="{FF2B5EF4-FFF2-40B4-BE49-F238E27FC236}">
                  <a16:creationId xmlns:a16="http://schemas.microsoft.com/office/drawing/2014/main" id="{4D02F685-A5E5-AD2A-1221-22EBB6FFCCB2}"/>
                </a:ext>
              </a:extLst>
            </p:cNvPr>
            <p:cNvSpPr/>
            <p:nvPr/>
          </p:nvSpPr>
          <p:spPr bwMode="ltGray">
            <a:xfrm>
              <a:off x="12844969" y="3713962"/>
              <a:ext cx="1026" cy="1987"/>
            </a:xfrm>
            <a:custGeom>
              <a:avLst/>
              <a:gdLst>
                <a:gd name="connsiteX0" fmla="*/ 1026 w 1026"/>
                <a:gd name="connsiteY0" fmla="*/ 0 h 1987"/>
                <a:gd name="connsiteX1" fmla="*/ 1026 w 1026"/>
                <a:gd name="connsiteY1" fmla="*/ 0 h 1987"/>
                <a:gd name="connsiteX2" fmla="*/ 1026 w 1026"/>
                <a:gd name="connsiteY2" fmla="*/ 0 h 1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6" h="1987">
                  <a:moveTo>
                    <a:pt x="1026" y="0"/>
                  </a:moveTo>
                  <a:cubicBezTo>
                    <a:pt x="-1141" y="880"/>
                    <a:pt x="755" y="3995"/>
                    <a:pt x="1026" y="0"/>
                  </a:cubicBezTo>
                  <a:lnTo>
                    <a:pt x="1026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 330">
              <a:extLst>
                <a:ext uri="{FF2B5EF4-FFF2-40B4-BE49-F238E27FC236}">
                  <a16:creationId xmlns:a16="http://schemas.microsoft.com/office/drawing/2014/main" id="{BF12D785-4657-D003-23EA-C188CC84597D}"/>
                </a:ext>
              </a:extLst>
            </p:cNvPr>
            <p:cNvSpPr/>
            <p:nvPr/>
          </p:nvSpPr>
          <p:spPr bwMode="ltGray">
            <a:xfrm>
              <a:off x="12870930" y="3523938"/>
              <a:ext cx="23747" cy="39498"/>
            </a:xfrm>
            <a:custGeom>
              <a:avLst/>
              <a:gdLst>
                <a:gd name="connsiteX0" fmla="*/ 17725 w 23747"/>
                <a:gd name="connsiteY0" fmla="*/ 22904 h 39498"/>
                <a:gd name="connsiteX1" fmla="*/ 21179 w 23747"/>
                <a:gd name="connsiteY1" fmla="*/ 4351 h 39498"/>
                <a:gd name="connsiteX2" fmla="*/ 2896 w 23747"/>
                <a:gd name="connsiteY2" fmla="*/ 8143 h 39498"/>
                <a:gd name="connsiteX3" fmla="*/ 1880 w 23747"/>
                <a:gd name="connsiteY3" fmla="*/ 13424 h 39498"/>
                <a:gd name="connsiteX4" fmla="*/ 3979 w 23747"/>
                <a:gd name="connsiteY4" fmla="*/ 17893 h 39498"/>
                <a:gd name="connsiteX5" fmla="*/ 3370 w 23747"/>
                <a:gd name="connsiteY5" fmla="*/ 39088 h 39498"/>
                <a:gd name="connsiteX6" fmla="*/ 23481 w 23747"/>
                <a:gd name="connsiteY6" fmla="*/ 35364 h 39498"/>
                <a:gd name="connsiteX7" fmla="*/ 9803 w 23747"/>
                <a:gd name="connsiteY7" fmla="*/ 28186 h 39498"/>
                <a:gd name="connsiteX8" fmla="*/ 17725 w 23747"/>
                <a:gd name="connsiteY8" fmla="*/ 22904 h 39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47" h="39498">
                  <a:moveTo>
                    <a:pt x="17725" y="22904"/>
                  </a:moveTo>
                  <a:cubicBezTo>
                    <a:pt x="20569" y="22024"/>
                    <a:pt x="27476" y="8888"/>
                    <a:pt x="21179" y="4351"/>
                  </a:cubicBezTo>
                  <a:cubicBezTo>
                    <a:pt x="14881" y="-186"/>
                    <a:pt x="661" y="-3978"/>
                    <a:pt x="2896" y="8143"/>
                  </a:cubicBezTo>
                  <a:cubicBezTo>
                    <a:pt x="3979" y="14034"/>
                    <a:pt x="6485" y="12815"/>
                    <a:pt x="1880" y="13424"/>
                  </a:cubicBezTo>
                  <a:cubicBezTo>
                    <a:pt x="-2657" y="13966"/>
                    <a:pt x="2219" y="12544"/>
                    <a:pt x="3979" y="17893"/>
                  </a:cubicBezTo>
                  <a:cubicBezTo>
                    <a:pt x="5672" y="23243"/>
                    <a:pt x="-355" y="37395"/>
                    <a:pt x="3370" y="39088"/>
                  </a:cubicBezTo>
                  <a:cubicBezTo>
                    <a:pt x="7094" y="40781"/>
                    <a:pt x="22601" y="36786"/>
                    <a:pt x="23481" y="35364"/>
                  </a:cubicBezTo>
                  <a:cubicBezTo>
                    <a:pt x="24361" y="33942"/>
                    <a:pt x="11293" y="29879"/>
                    <a:pt x="9803" y="28186"/>
                  </a:cubicBezTo>
                  <a:cubicBezTo>
                    <a:pt x="8381" y="26493"/>
                    <a:pt x="14813" y="23785"/>
                    <a:pt x="17725" y="229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 331">
              <a:extLst>
                <a:ext uri="{FF2B5EF4-FFF2-40B4-BE49-F238E27FC236}">
                  <a16:creationId xmlns:a16="http://schemas.microsoft.com/office/drawing/2014/main" id="{65F6EE7C-5718-A8AB-0A6A-17A680285BA6}"/>
                </a:ext>
              </a:extLst>
            </p:cNvPr>
            <p:cNvSpPr/>
            <p:nvPr/>
          </p:nvSpPr>
          <p:spPr bwMode="ltGray">
            <a:xfrm>
              <a:off x="12744620" y="3794570"/>
              <a:ext cx="15805" cy="24091"/>
            </a:xfrm>
            <a:custGeom>
              <a:avLst/>
              <a:gdLst>
                <a:gd name="connsiteX0" fmla="*/ 4341 w 15805"/>
                <a:gd name="connsiteY0" fmla="*/ 4305 h 24091"/>
                <a:gd name="connsiteX1" fmla="*/ 278 w 15805"/>
                <a:gd name="connsiteY1" fmla="*/ 649 h 24091"/>
                <a:gd name="connsiteX2" fmla="*/ 3731 w 15805"/>
                <a:gd name="connsiteY2" fmla="*/ 9926 h 24091"/>
                <a:gd name="connsiteX3" fmla="*/ 13279 w 15805"/>
                <a:gd name="connsiteY3" fmla="*/ 23943 h 24091"/>
                <a:gd name="connsiteX4" fmla="*/ 11451 w 15805"/>
                <a:gd name="connsiteY4" fmla="*/ 9926 h 24091"/>
                <a:gd name="connsiteX5" fmla="*/ 4341 w 15805"/>
                <a:gd name="connsiteY5" fmla="*/ 4305 h 24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05" h="24091">
                  <a:moveTo>
                    <a:pt x="4341" y="4305"/>
                  </a:moveTo>
                  <a:cubicBezTo>
                    <a:pt x="346" y="3358"/>
                    <a:pt x="684" y="-1789"/>
                    <a:pt x="278" y="649"/>
                  </a:cubicBezTo>
                  <a:cubicBezTo>
                    <a:pt x="-670" y="6676"/>
                    <a:pt x="888" y="7421"/>
                    <a:pt x="3731" y="9926"/>
                  </a:cubicBezTo>
                  <a:cubicBezTo>
                    <a:pt x="6575" y="12364"/>
                    <a:pt x="8742" y="25636"/>
                    <a:pt x="13279" y="23943"/>
                  </a:cubicBezTo>
                  <a:cubicBezTo>
                    <a:pt x="17816" y="22250"/>
                    <a:pt x="15649" y="16359"/>
                    <a:pt x="11451" y="9926"/>
                  </a:cubicBezTo>
                  <a:cubicBezTo>
                    <a:pt x="7388" y="3561"/>
                    <a:pt x="8336" y="5254"/>
                    <a:pt x="4341" y="43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 332">
              <a:extLst>
                <a:ext uri="{FF2B5EF4-FFF2-40B4-BE49-F238E27FC236}">
                  <a16:creationId xmlns:a16="http://schemas.microsoft.com/office/drawing/2014/main" id="{EC45D472-DBE3-F328-BE77-FA298F82E5E3}"/>
                </a:ext>
              </a:extLst>
            </p:cNvPr>
            <p:cNvSpPr/>
            <p:nvPr/>
          </p:nvSpPr>
          <p:spPr bwMode="ltGray">
            <a:xfrm>
              <a:off x="12007249" y="3790018"/>
              <a:ext cx="143486" cy="179917"/>
            </a:xfrm>
            <a:custGeom>
              <a:avLst/>
              <a:gdLst>
                <a:gd name="connsiteX0" fmla="*/ 63957 w 143486"/>
                <a:gd name="connsiteY0" fmla="*/ 23687 h 179917"/>
                <a:gd name="connsiteX1" fmla="*/ 69306 w 143486"/>
                <a:gd name="connsiteY1" fmla="*/ 38178 h 179917"/>
                <a:gd name="connsiteX2" fmla="*/ 63618 w 143486"/>
                <a:gd name="connsiteY2" fmla="*/ 55648 h 179917"/>
                <a:gd name="connsiteX3" fmla="*/ 27188 w 143486"/>
                <a:gd name="connsiteY3" fmla="*/ 46507 h 179917"/>
                <a:gd name="connsiteX4" fmla="*/ 16015 w 143486"/>
                <a:gd name="connsiteY4" fmla="*/ 50028 h 179917"/>
                <a:gd name="connsiteX5" fmla="*/ 28610 w 143486"/>
                <a:gd name="connsiteY5" fmla="*/ 68514 h 179917"/>
                <a:gd name="connsiteX6" fmla="*/ 26782 w 143486"/>
                <a:gd name="connsiteY6" fmla="*/ 84427 h 179917"/>
                <a:gd name="connsiteX7" fmla="*/ 21297 w 143486"/>
                <a:gd name="connsiteY7" fmla="*/ 87136 h 179917"/>
                <a:gd name="connsiteX8" fmla="*/ 24276 w 143486"/>
                <a:gd name="connsiteY8" fmla="*/ 87881 h 179917"/>
                <a:gd name="connsiteX9" fmla="*/ 41679 w 143486"/>
                <a:gd name="connsiteY9" fmla="*/ 87406 h 179917"/>
                <a:gd name="connsiteX10" fmla="*/ 26443 w 143486"/>
                <a:gd name="connsiteY10" fmla="*/ 119436 h 179917"/>
                <a:gd name="connsiteX11" fmla="*/ 3488 w 143486"/>
                <a:gd name="connsiteY11" fmla="*/ 136906 h 179917"/>
                <a:gd name="connsiteX12" fmla="*/ 4503 w 143486"/>
                <a:gd name="connsiteY12" fmla="*/ 162231 h 179917"/>
                <a:gd name="connsiteX13" fmla="*/ 48721 w 143486"/>
                <a:gd name="connsiteY13" fmla="*/ 178415 h 179917"/>
                <a:gd name="connsiteX14" fmla="*/ 95579 w 143486"/>
                <a:gd name="connsiteY14" fmla="*/ 161689 h 179917"/>
                <a:gd name="connsiteX15" fmla="*/ 136818 w 143486"/>
                <a:gd name="connsiteY15" fmla="*/ 138937 h 179917"/>
                <a:gd name="connsiteX16" fmla="*/ 127609 w 143486"/>
                <a:gd name="connsiteY16" fmla="*/ 81922 h 179917"/>
                <a:gd name="connsiteX17" fmla="*/ 141016 w 143486"/>
                <a:gd name="connsiteY17" fmla="*/ 52060 h 179917"/>
                <a:gd name="connsiteX18" fmla="*/ 132213 w 143486"/>
                <a:gd name="connsiteY18" fmla="*/ 15900 h 179917"/>
                <a:gd name="connsiteX19" fmla="*/ 108919 w 143486"/>
                <a:gd name="connsiteY19" fmla="*/ 3779 h 179917"/>
                <a:gd name="connsiteX20" fmla="*/ 97882 w 143486"/>
                <a:gd name="connsiteY20" fmla="*/ 1003 h 179917"/>
                <a:gd name="connsiteX21" fmla="*/ 83933 w 143486"/>
                <a:gd name="connsiteY21" fmla="*/ 8790 h 179917"/>
                <a:gd name="connsiteX22" fmla="*/ 63957 w 143486"/>
                <a:gd name="connsiteY22" fmla="*/ 23687 h 179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3486" h="179917">
                  <a:moveTo>
                    <a:pt x="63957" y="23687"/>
                  </a:moveTo>
                  <a:cubicBezTo>
                    <a:pt x="63212" y="27615"/>
                    <a:pt x="64228" y="32287"/>
                    <a:pt x="69306" y="38178"/>
                  </a:cubicBezTo>
                  <a:cubicBezTo>
                    <a:pt x="74927" y="44679"/>
                    <a:pt x="78042" y="52669"/>
                    <a:pt x="63618" y="55648"/>
                  </a:cubicBezTo>
                  <a:cubicBezTo>
                    <a:pt x="49195" y="58696"/>
                    <a:pt x="34840" y="47252"/>
                    <a:pt x="27188" y="46507"/>
                  </a:cubicBezTo>
                  <a:cubicBezTo>
                    <a:pt x="19604" y="45762"/>
                    <a:pt x="16015" y="40954"/>
                    <a:pt x="16015" y="50028"/>
                  </a:cubicBezTo>
                  <a:cubicBezTo>
                    <a:pt x="16015" y="59102"/>
                    <a:pt x="26308" y="66212"/>
                    <a:pt x="28610" y="68514"/>
                  </a:cubicBezTo>
                  <a:cubicBezTo>
                    <a:pt x="30912" y="70749"/>
                    <a:pt x="34840" y="79145"/>
                    <a:pt x="26782" y="84427"/>
                  </a:cubicBezTo>
                  <a:cubicBezTo>
                    <a:pt x="24073" y="86255"/>
                    <a:pt x="22312" y="86865"/>
                    <a:pt x="21297" y="87136"/>
                  </a:cubicBezTo>
                  <a:cubicBezTo>
                    <a:pt x="21974" y="87136"/>
                    <a:pt x="22922" y="87339"/>
                    <a:pt x="24276" y="87881"/>
                  </a:cubicBezTo>
                  <a:cubicBezTo>
                    <a:pt x="29896" y="90115"/>
                    <a:pt x="36397" y="85104"/>
                    <a:pt x="41679" y="87406"/>
                  </a:cubicBezTo>
                  <a:cubicBezTo>
                    <a:pt x="56441" y="93704"/>
                    <a:pt x="31792" y="116388"/>
                    <a:pt x="26443" y="119436"/>
                  </a:cubicBezTo>
                  <a:cubicBezTo>
                    <a:pt x="21093" y="122483"/>
                    <a:pt x="7280" y="129390"/>
                    <a:pt x="3488" y="136906"/>
                  </a:cubicBezTo>
                  <a:cubicBezTo>
                    <a:pt x="-304" y="144422"/>
                    <a:pt x="-2336" y="150178"/>
                    <a:pt x="4503" y="162231"/>
                  </a:cubicBezTo>
                  <a:cubicBezTo>
                    <a:pt x="11343" y="174284"/>
                    <a:pt x="31251" y="183697"/>
                    <a:pt x="48721" y="178415"/>
                  </a:cubicBezTo>
                  <a:cubicBezTo>
                    <a:pt x="66192" y="173133"/>
                    <a:pt x="74250" y="166226"/>
                    <a:pt x="95579" y="161689"/>
                  </a:cubicBezTo>
                  <a:cubicBezTo>
                    <a:pt x="116842" y="157153"/>
                    <a:pt x="129978" y="155866"/>
                    <a:pt x="136818" y="138937"/>
                  </a:cubicBezTo>
                  <a:cubicBezTo>
                    <a:pt x="143657" y="122009"/>
                    <a:pt x="126119" y="95532"/>
                    <a:pt x="127609" y="81922"/>
                  </a:cubicBezTo>
                  <a:cubicBezTo>
                    <a:pt x="129098" y="68379"/>
                    <a:pt x="135667" y="64858"/>
                    <a:pt x="141016" y="52060"/>
                  </a:cubicBezTo>
                  <a:cubicBezTo>
                    <a:pt x="146365" y="39262"/>
                    <a:pt x="142844" y="28021"/>
                    <a:pt x="132213" y="15900"/>
                  </a:cubicBezTo>
                  <a:cubicBezTo>
                    <a:pt x="121582" y="3779"/>
                    <a:pt x="111221" y="732"/>
                    <a:pt x="108919" y="3779"/>
                  </a:cubicBezTo>
                  <a:cubicBezTo>
                    <a:pt x="106549" y="6826"/>
                    <a:pt x="107023" y="3508"/>
                    <a:pt x="97882" y="1003"/>
                  </a:cubicBezTo>
                  <a:cubicBezTo>
                    <a:pt x="88740" y="-1570"/>
                    <a:pt x="89824" y="732"/>
                    <a:pt x="83933" y="8790"/>
                  </a:cubicBezTo>
                  <a:cubicBezTo>
                    <a:pt x="78042" y="16848"/>
                    <a:pt x="64702" y="19760"/>
                    <a:pt x="63957" y="2368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 333">
              <a:extLst>
                <a:ext uri="{FF2B5EF4-FFF2-40B4-BE49-F238E27FC236}">
                  <a16:creationId xmlns:a16="http://schemas.microsoft.com/office/drawing/2014/main" id="{8E63B8D0-6D1F-2005-911D-E11487A1EC30}"/>
                </a:ext>
              </a:extLst>
            </p:cNvPr>
            <p:cNvSpPr/>
            <p:nvPr/>
          </p:nvSpPr>
          <p:spPr bwMode="ltGray">
            <a:xfrm>
              <a:off x="12027725" y="3877212"/>
              <a:ext cx="889" cy="115"/>
            </a:xfrm>
            <a:custGeom>
              <a:avLst/>
              <a:gdLst>
                <a:gd name="connsiteX0" fmla="*/ 889 w 889"/>
                <a:gd name="connsiteY0" fmla="*/ 9 h 115"/>
                <a:gd name="connsiteX1" fmla="*/ 889 w 889"/>
                <a:gd name="connsiteY1" fmla="*/ 9 h 115"/>
                <a:gd name="connsiteX2" fmla="*/ 889 w 889"/>
                <a:gd name="connsiteY2" fmla="*/ 9 h 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" h="115">
                  <a:moveTo>
                    <a:pt x="889" y="9"/>
                  </a:moveTo>
                  <a:cubicBezTo>
                    <a:pt x="-262" y="-58"/>
                    <a:pt x="-330" y="280"/>
                    <a:pt x="889" y="9"/>
                  </a:cubicBezTo>
                  <a:lnTo>
                    <a:pt x="889" y="9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 334">
              <a:extLst>
                <a:ext uri="{FF2B5EF4-FFF2-40B4-BE49-F238E27FC236}">
                  <a16:creationId xmlns:a16="http://schemas.microsoft.com/office/drawing/2014/main" id="{3B1AB2A9-2CAB-08CB-FEDE-B89213B80D98}"/>
                </a:ext>
              </a:extLst>
            </p:cNvPr>
            <p:cNvSpPr/>
            <p:nvPr/>
          </p:nvSpPr>
          <p:spPr bwMode="ltGray">
            <a:xfrm>
              <a:off x="12131454" y="3637515"/>
              <a:ext cx="241743" cy="401803"/>
            </a:xfrm>
            <a:custGeom>
              <a:avLst/>
              <a:gdLst>
                <a:gd name="connsiteX0" fmla="*/ 6316 w 241743"/>
                <a:gd name="connsiteY0" fmla="*/ 69336 h 401803"/>
                <a:gd name="connsiteX1" fmla="*/ 19859 w 241743"/>
                <a:gd name="connsiteY1" fmla="*/ 84640 h 401803"/>
                <a:gd name="connsiteX2" fmla="*/ 17827 w 241743"/>
                <a:gd name="connsiteY2" fmla="*/ 99402 h 401803"/>
                <a:gd name="connsiteX3" fmla="*/ 26901 w 241743"/>
                <a:gd name="connsiteY3" fmla="*/ 98183 h 401803"/>
                <a:gd name="connsiteX4" fmla="*/ 22703 w 241743"/>
                <a:gd name="connsiteY4" fmla="*/ 110371 h 401803"/>
                <a:gd name="connsiteX5" fmla="*/ 27985 w 241743"/>
                <a:gd name="connsiteY5" fmla="*/ 120664 h 401803"/>
                <a:gd name="connsiteX6" fmla="*/ 17353 w 241743"/>
                <a:gd name="connsiteY6" fmla="*/ 127503 h 401803"/>
                <a:gd name="connsiteX7" fmla="*/ 7399 w 241743"/>
                <a:gd name="connsiteY7" fmla="*/ 138134 h 401803"/>
                <a:gd name="connsiteX8" fmla="*/ 1982 w 241743"/>
                <a:gd name="connsiteY8" fmla="*/ 149849 h 401803"/>
                <a:gd name="connsiteX9" fmla="*/ 13290 w 241743"/>
                <a:gd name="connsiteY9" fmla="*/ 137796 h 401803"/>
                <a:gd name="connsiteX10" fmla="*/ 29948 w 241743"/>
                <a:gd name="connsiteY10" fmla="*/ 123034 h 401803"/>
                <a:gd name="connsiteX11" fmla="*/ 33943 w 241743"/>
                <a:gd name="connsiteY11" fmla="*/ 132988 h 401803"/>
                <a:gd name="connsiteX12" fmla="*/ 18978 w 241743"/>
                <a:gd name="connsiteY12" fmla="*/ 151880 h 401803"/>
                <a:gd name="connsiteX13" fmla="*/ 39022 w 241743"/>
                <a:gd name="connsiteY13" fmla="*/ 143213 h 401803"/>
                <a:gd name="connsiteX14" fmla="*/ 43423 w 241743"/>
                <a:gd name="connsiteY14" fmla="*/ 132446 h 401803"/>
                <a:gd name="connsiteX15" fmla="*/ 53784 w 241743"/>
                <a:gd name="connsiteY15" fmla="*/ 148156 h 401803"/>
                <a:gd name="connsiteX16" fmla="*/ 42204 w 241743"/>
                <a:gd name="connsiteY16" fmla="*/ 164272 h 401803"/>
                <a:gd name="connsiteX17" fmla="*/ 44236 w 241743"/>
                <a:gd name="connsiteY17" fmla="*/ 173143 h 401803"/>
                <a:gd name="connsiteX18" fmla="*/ 61368 w 241743"/>
                <a:gd name="connsiteY18" fmla="*/ 176393 h 401803"/>
                <a:gd name="connsiteX19" fmla="*/ 87099 w 241743"/>
                <a:gd name="connsiteY19" fmla="*/ 180862 h 401803"/>
                <a:gd name="connsiteX20" fmla="*/ 82833 w 241743"/>
                <a:gd name="connsiteY20" fmla="*/ 193457 h 401803"/>
                <a:gd name="connsiteX21" fmla="*/ 95563 w 241743"/>
                <a:gd name="connsiteY21" fmla="*/ 222574 h 401803"/>
                <a:gd name="connsiteX22" fmla="*/ 93803 w 241743"/>
                <a:gd name="connsiteY22" fmla="*/ 257380 h 401803"/>
                <a:gd name="connsiteX23" fmla="*/ 70577 w 241743"/>
                <a:gd name="connsiteY23" fmla="*/ 251827 h 401803"/>
                <a:gd name="connsiteX24" fmla="*/ 60081 w 241743"/>
                <a:gd name="connsiteY24" fmla="*/ 254806 h 401803"/>
                <a:gd name="connsiteX25" fmla="*/ 58320 w 241743"/>
                <a:gd name="connsiteY25" fmla="*/ 254671 h 401803"/>
                <a:gd name="connsiteX26" fmla="*/ 52632 w 241743"/>
                <a:gd name="connsiteY26" fmla="*/ 264693 h 401803"/>
                <a:gd name="connsiteX27" fmla="*/ 75046 w 241743"/>
                <a:gd name="connsiteY27" fmla="*/ 279657 h 401803"/>
                <a:gd name="connsiteX28" fmla="*/ 59810 w 241743"/>
                <a:gd name="connsiteY28" fmla="*/ 305254 h 401803"/>
                <a:gd name="connsiteX29" fmla="*/ 41392 w 241743"/>
                <a:gd name="connsiteY29" fmla="*/ 314531 h 401803"/>
                <a:gd name="connsiteX30" fmla="*/ 40579 w 241743"/>
                <a:gd name="connsiteY30" fmla="*/ 334980 h 401803"/>
                <a:gd name="connsiteX31" fmla="*/ 66514 w 241743"/>
                <a:gd name="connsiteY31" fmla="*/ 325636 h 401803"/>
                <a:gd name="connsiteX32" fmla="*/ 80666 w 241743"/>
                <a:gd name="connsiteY32" fmla="*/ 330646 h 401803"/>
                <a:gd name="connsiteX33" fmla="*/ 101590 w 241743"/>
                <a:gd name="connsiteY33" fmla="*/ 333829 h 401803"/>
                <a:gd name="connsiteX34" fmla="*/ 93803 w 241743"/>
                <a:gd name="connsiteY34" fmla="*/ 350825 h 401803"/>
                <a:gd name="connsiteX35" fmla="*/ 66581 w 241743"/>
                <a:gd name="connsiteY35" fmla="*/ 346492 h 401803"/>
                <a:gd name="connsiteX36" fmla="*/ 55341 w 241743"/>
                <a:gd name="connsiteY36" fmla="*/ 354076 h 401803"/>
                <a:gd name="connsiteX37" fmla="*/ 52768 w 241743"/>
                <a:gd name="connsiteY37" fmla="*/ 378859 h 401803"/>
                <a:gd name="connsiteX38" fmla="*/ 32860 w 241743"/>
                <a:gd name="connsiteY38" fmla="*/ 389626 h 401803"/>
                <a:gd name="connsiteX39" fmla="*/ 8821 w 241743"/>
                <a:gd name="connsiteY39" fmla="*/ 397752 h 401803"/>
                <a:gd name="connsiteX40" fmla="*/ 30557 w 241743"/>
                <a:gd name="connsiteY40" fmla="*/ 400325 h 401803"/>
                <a:gd name="connsiteX41" fmla="*/ 35162 w 241743"/>
                <a:gd name="connsiteY41" fmla="*/ 393215 h 401803"/>
                <a:gd name="connsiteX42" fmla="*/ 54257 w 241743"/>
                <a:gd name="connsiteY42" fmla="*/ 383870 h 401803"/>
                <a:gd name="connsiteX43" fmla="*/ 76874 w 241743"/>
                <a:gd name="connsiteY43" fmla="*/ 384886 h 401803"/>
                <a:gd name="connsiteX44" fmla="*/ 100507 w 241743"/>
                <a:gd name="connsiteY44" fmla="*/ 384886 h 401803"/>
                <a:gd name="connsiteX45" fmla="*/ 110528 w 241743"/>
                <a:gd name="connsiteY45" fmla="*/ 371614 h 401803"/>
                <a:gd name="connsiteX46" fmla="*/ 132942 w 241743"/>
                <a:gd name="connsiteY46" fmla="*/ 375812 h 401803"/>
                <a:gd name="connsiteX47" fmla="*/ 151699 w 241743"/>
                <a:gd name="connsiteY47" fmla="*/ 368228 h 401803"/>
                <a:gd name="connsiteX48" fmla="*/ 155152 w 241743"/>
                <a:gd name="connsiteY48" fmla="*/ 371411 h 401803"/>
                <a:gd name="connsiteX49" fmla="*/ 161043 w 241743"/>
                <a:gd name="connsiteY49" fmla="*/ 371614 h 401803"/>
                <a:gd name="connsiteX50" fmla="*/ 170794 w 241743"/>
                <a:gd name="connsiteY50" fmla="*/ 373036 h 401803"/>
                <a:gd name="connsiteX51" fmla="*/ 193750 w 241743"/>
                <a:gd name="connsiteY51" fmla="*/ 358545 h 401803"/>
                <a:gd name="connsiteX52" fmla="*/ 225778 w 241743"/>
                <a:gd name="connsiteY52" fmla="*/ 360170 h 401803"/>
                <a:gd name="connsiteX53" fmla="*/ 234040 w 241743"/>
                <a:gd name="connsiteY53" fmla="*/ 351841 h 401803"/>
                <a:gd name="connsiteX54" fmla="*/ 217517 w 241743"/>
                <a:gd name="connsiteY54" fmla="*/ 329631 h 401803"/>
                <a:gd name="connsiteX55" fmla="*/ 220700 w 241743"/>
                <a:gd name="connsiteY55" fmla="*/ 313718 h 401803"/>
                <a:gd name="connsiteX56" fmla="*/ 236071 w 241743"/>
                <a:gd name="connsiteY56" fmla="*/ 291507 h 401803"/>
                <a:gd name="connsiteX57" fmla="*/ 234514 w 241743"/>
                <a:gd name="connsiteY57" fmla="*/ 259479 h 401803"/>
                <a:gd name="connsiteX58" fmla="*/ 206480 w 241743"/>
                <a:gd name="connsiteY58" fmla="*/ 252369 h 401803"/>
                <a:gd name="connsiteX59" fmla="*/ 181493 w 241743"/>
                <a:gd name="connsiteY59" fmla="*/ 218308 h 401803"/>
                <a:gd name="connsiteX60" fmla="*/ 169711 w 241743"/>
                <a:gd name="connsiteY60" fmla="*/ 187092 h 401803"/>
                <a:gd name="connsiteX61" fmla="*/ 150412 w 241743"/>
                <a:gd name="connsiteY61" fmla="*/ 174903 h 401803"/>
                <a:gd name="connsiteX62" fmla="*/ 129895 w 241743"/>
                <a:gd name="connsiteY62" fmla="*/ 133259 h 401803"/>
                <a:gd name="connsiteX63" fmla="*/ 104637 w 241743"/>
                <a:gd name="connsiteY63" fmla="*/ 121138 h 401803"/>
                <a:gd name="connsiteX64" fmla="*/ 90011 w 241743"/>
                <a:gd name="connsiteY64" fmla="*/ 137051 h 401803"/>
                <a:gd name="connsiteX65" fmla="*/ 96444 w 241743"/>
                <a:gd name="connsiteY65" fmla="*/ 108746 h 401803"/>
                <a:gd name="connsiteX66" fmla="*/ 117774 w 241743"/>
                <a:gd name="connsiteY66" fmla="*/ 98995 h 401803"/>
                <a:gd name="connsiteX67" fmla="*/ 112628 w 241743"/>
                <a:gd name="connsiteY67" fmla="*/ 66560 h 401803"/>
                <a:gd name="connsiteX68" fmla="*/ 129150 w 241743"/>
                <a:gd name="connsiteY68" fmla="*/ 44756 h 401803"/>
                <a:gd name="connsiteX69" fmla="*/ 79650 w 241743"/>
                <a:gd name="connsiteY69" fmla="*/ 43537 h 401803"/>
                <a:gd name="connsiteX70" fmla="*/ 81547 w 241743"/>
                <a:gd name="connsiteY70" fmla="*/ 22139 h 401803"/>
                <a:gd name="connsiteX71" fmla="*/ 100778 w 241743"/>
                <a:gd name="connsiteY71" fmla="*/ 538 h 401803"/>
                <a:gd name="connsiteX72" fmla="*/ 75520 w 241743"/>
                <a:gd name="connsiteY72" fmla="*/ 14623 h 401803"/>
                <a:gd name="connsiteX73" fmla="*/ 49585 w 241743"/>
                <a:gd name="connsiteY73" fmla="*/ 5956 h 401803"/>
                <a:gd name="connsiteX74" fmla="*/ 30557 w 241743"/>
                <a:gd name="connsiteY74" fmla="*/ 18957 h 401803"/>
                <a:gd name="connsiteX75" fmla="*/ 30490 w 241743"/>
                <a:gd name="connsiteY75" fmla="*/ 41573 h 401803"/>
                <a:gd name="connsiteX76" fmla="*/ 19249 w 241743"/>
                <a:gd name="connsiteY76" fmla="*/ 54168 h 401803"/>
                <a:gd name="connsiteX77" fmla="*/ 18098 w 241743"/>
                <a:gd name="connsiteY77" fmla="*/ 70758 h 401803"/>
                <a:gd name="connsiteX78" fmla="*/ 16608 w 241743"/>
                <a:gd name="connsiteY78" fmla="*/ 46991 h 401803"/>
                <a:gd name="connsiteX79" fmla="*/ 11665 w 241743"/>
                <a:gd name="connsiteY79" fmla="*/ 50038 h 401803"/>
                <a:gd name="connsiteX80" fmla="*/ 6316 w 241743"/>
                <a:gd name="connsiteY80" fmla="*/ 69336 h 401803"/>
                <a:gd name="connsiteX81" fmla="*/ 45387 w 241743"/>
                <a:gd name="connsiteY81" fmla="*/ 127503 h 401803"/>
                <a:gd name="connsiteX82" fmla="*/ 44642 w 241743"/>
                <a:gd name="connsiteY82" fmla="*/ 129128 h 401803"/>
                <a:gd name="connsiteX83" fmla="*/ 45387 w 241743"/>
                <a:gd name="connsiteY83" fmla="*/ 127503 h 401803"/>
                <a:gd name="connsiteX84" fmla="*/ 42272 w 241743"/>
                <a:gd name="connsiteY84" fmla="*/ 132378 h 401803"/>
                <a:gd name="connsiteX85" fmla="*/ 37194 w 241743"/>
                <a:gd name="connsiteY85" fmla="*/ 137457 h 401803"/>
                <a:gd name="connsiteX86" fmla="*/ 42272 w 241743"/>
                <a:gd name="connsiteY86" fmla="*/ 132378 h 40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1743" h="401803">
                  <a:moveTo>
                    <a:pt x="6316" y="69336"/>
                  </a:moveTo>
                  <a:cubicBezTo>
                    <a:pt x="7467" y="74212"/>
                    <a:pt x="21348" y="77056"/>
                    <a:pt x="19859" y="84640"/>
                  </a:cubicBezTo>
                  <a:cubicBezTo>
                    <a:pt x="18369" y="92156"/>
                    <a:pt x="14442" y="87687"/>
                    <a:pt x="17827" y="99402"/>
                  </a:cubicBezTo>
                  <a:cubicBezTo>
                    <a:pt x="21280" y="111116"/>
                    <a:pt x="21552" y="98521"/>
                    <a:pt x="26901" y="98183"/>
                  </a:cubicBezTo>
                  <a:cubicBezTo>
                    <a:pt x="32250" y="97776"/>
                    <a:pt x="25750" y="105157"/>
                    <a:pt x="22703" y="110371"/>
                  </a:cubicBezTo>
                  <a:cubicBezTo>
                    <a:pt x="21145" y="113080"/>
                    <a:pt x="24531" y="116669"/>
                    <a:pt x="27985" y="120664"/>
                  </a:cubicBezTo>
                  <a:cubicBezTo>
                    <a:pt x="24057" y="122289"/>
                    <a:pt x="18234" y="126420"/>
                    <a:pt x="17353" y="127503"/>
                  </a:cubicBezTo>
                  <a:cubicBezTo>
                    <a:pt x="15322" y="130076"/>
                    <a:pt x="10243" y="134139"/>
                    <a:pt x="7399" y="138134"/>
                  </a:cubicBezTo>
                  <a:cubicBezTo>
                    <a:pt x="4555" y="142062"/>
                    <a:pt x="-3774" y="148427"/>
                    <a:pt x="1982" y="149849"/>
                  </a:cubicBezTo>
                  <a:cubicBezTo>
                    <a:pt x="7738" y="151271"/>
                    <a:pt x="10988" y="143484"/>
                    <a:pt x="13290" y="137796"/>
                  </a:cubicBezTo>
                  <a:cubicBezTo>
                    <a:pt x="15119" y="133327"/>
                    <a:pt x="25885" y="126894"/>
                    <a:pt x="29948" y="123034"/>
                  </a:cubicBezTo>
                  <a:cubicBezTo>
                    <a:pt x="32521" y="126217"/>
                    <a:pt x="34553" y="129602"/>
                    <a:pt x="33943" y="132988"/>
                  </a:cubicBezTo>
                  <a:cubicBezTo>
                    <a:pt x="32453" y="141655"/>
                    <a:pt x="17827" y="147614"/>
                    <a:pt x="18978" y="151880"/>
                  </a:cubicBezTo>
                  <a:cubicBezTo>
                    <a:pt x="20129" y="156146"/>
                    <a:pt x="34417" y="153709"/>
                    <a:pt x="39022" y="143213"/>
                  </a:cubicBezTo>
                  <a:cubicBezTo>
                    <a:pt x="40647" y="139489"/>
                    <a:pt x="42204" y="135629"/>
                    <a:pt x="43423" y="132446"/>
                  </a:cubicBezTo>
                  <a:cubicBezTo>
                    <a:pt x="47351" y="133394"/>
                    <a:pt x="54867" y="142671"/>
                    <a:pt x="53784" y="148156"/>
                  </a:cubicBezTo>
                  <a:cubicBezTo>
                    <a:pt x="52632" y="154183"/>
                    <a:pt x="47147" y="160141"/>
                    <a:pt x="42204" y="164272"/>
                  </a:cubicBezTo>
                  <a:cubicBezTo>
                    <a:pt x="37261" y="168403"/>
                    <a:pt x="36990" y="167116"/>
                    <a:pt x="44236" y="173143"/>
                  </a:cubicBezTo>
                  <a:cubicBezTo>
                    <a:pt x="51481" y="179169"/>
                    <a:pt x="53039" y="181336"/>
                    <a:pt x="61368" y="176393"/>
                  </a:cubicBezTo>
                  <a:cubicBezTo>
                    <a:pt x="69696" y="171517"/>
                    <a:pt x="88995" y="174091"/>
                    <a:pt x="87099" y="180862"/>
                  </a:cubicBezTo>
                  <a:cubicBezTo>
                    <a:pt x="85203" y="187633"/>
                    <a:pt x="78703" y="191764"/>
                    <a:pt x="82833" y="193457"/>
                  </a:cubicBezTo>
                  <a:cubicBezTo>
                    <a:pt x="87031" y="195150"/>
                    <a:pt x="98611" y="204088"/>
                    <a:pt x="95563" y="222574"/>
                  </a:cubicBezTo>
                  <a:cubicBezTo>
                    <a:pt x="92516" y="241060"/>
                    <a:pt x="102944" y="255077"/>
                    <a:pt x="93803" y="257380"/>
                  </a:cubicBezTo>
                  <a:cubicBezTo>
                    <a:pt x="84662" y="259614"/>
                    <a:pt x="75926" y="256770"/>
                    <a:pt x="70577" y="251827"/>
                  </a:cubicBezTo>
                  <a:cubicBezTo>
                    <a:pt x="65228" y="246951"/>
                    <a:pt x="66107" y="254400"/>
                    <a:pt x="60081" y="254806"/>
                  </a:cubicBezTo>
                  <a:cubicBezTo>
                    <a:pt x="59404" y="254874"/>
                    <a:pt x="58795" y="254806"/>
                    <a:pt x="58320" y="254671"/>
                  </a:cubicBezTo>
                  <a:cubicBezTo>
                    <a:pt x="56695" y="256905"/>
                    <a:pt x="52362" y="259682"/>
                    <a:pt x="52632" y="264693"/>
                  </a:cubicBezTo>
                  <a:cubicBezTo>
                    <a:pt x="53039" y="271870"/>
                    <a:pt x="74233" y="269839"/>
                    <a:pt x="75046" y="279657"/>
                  </a:cubicBezTo>
                  <a:cubicBezTo>
                    <a:pt x="75791" y="289476"/>
                    <a:pt x="72744" y="298482"/>
                    <a:pt x="59810" y="305254"/>
                  </a:cubicBezTo>
                  <a:cubicBezTo>
                    <a:pt x="46877" y="312025"/>
                    <a:pt x="42881" y="307353"/>
                    <a:pt x="41392" y="314531"/>
                  </a:cubicBezTo>
                  <a:cubicBezTo>
                    <a:pt x="39902" y="321708"/>
                    <a:pt x="31031" y="334980"/>
                    <a:pt x="40579" y="334980"/>
                  </a:cubicBezTo>
                  <a:cubicBezTo>
                    <a:pt x="50059" y="334980"/>
                    <a:pt x="62315" y="319203"/>
                    <a:pt x="66514" y="325636"/>
                  </a:cubicBezTo>
                  <a:cubicBezTo>
                    <a:pt x="70712" y="332069"/>
                    <a:pt x="72337" y="329902"/>
                    <a:pt x="80666" y="330646"/>
                  </a:cubicBezTo>
                  <a:cubicBezTo>
                    <a:pt x="88995" y="331391"/>
                    <a:pt x="97392" y="332001"/>
                    <a:pt x="101590" y="333829"/>
                  </a:cubicBezTo>
                  <a:cubicBezTo>
                    <a:pt x="105788" y="335725"/>
                    <a:pt x="105179" y="350825"/>
                    <a:pt x="93803" y="350825"/>
                  </a:cubicBezTo>
                  <a:cubicBezTo>
                    <a:pt x="82427" y="350825"/>
                    <a:pt x="72676" y="343851"/>
                    <a:pt x="66581" y="346492"/>
                  </a:cubicBezTo>
                  <a:cubicBezTo>
                    <a:pt x="60487" y="349133"/>
                    <a:pt x="56898" y="349336"/>
                    <a:pt x="55341" y="354076"/>
                  </a:cubicBezTo>
                  <a:cubicBezTo>
                    <a:pt x="52632" y="362066"/>
                    <a:pt x="61909" y="373578"/>
                    <a:pt x="52768" y="378859"/>
                  </a:cubicBezTo>
                  <a:cubicBezTo>
                    <a:pt x="43627" y="384141"/>
                    <a:pt x="38548" y="385834"/>
                    <a:pt x="32860" y="389626"/>
                  </a:cubicBezTo>
                  <a:cubicBezTo>
                    <a:pt x="27172" y="393418"/>
                    <a:pt x="8483" y="394298"/>
                    <a:pt x="8821" y="397752"/>
                  </a:cubicBezTo>
                  <a:cubicBezTo>
                    <a:pt x="9227" y="401137"/>
                    <a:pt x="27510" y="396194"/>
                    <a:pt x="30557" y="400325"/>
                  </a:cubicBezTo>
                  <a:cubicBezTo>
                    <a:pt x="33605" y="404455"/>
                    <a:pt x="31031" y="399241"/>
                    <a:pt x="35162" y="393215"/>
                  </a:cubicBezTo>
                  <a:cubicBezTo>
                    <a:pt x="39361" y="387188"/>
                    <a:pt x="47012" y="383870"/>
                    <a:pt x="54257" y="383870"/>
                  </a:cubicBezTo>
                  <a:cubicBezTo>
                    <a:pt x="61503" y="383870"/>
                    <a:pt x="68478" y="383802"/>
                    <a:pt x="76874" y="384886"/>
                  </a:cubicBezTo>
                  <a:cubicBezTo>
                    <a:pt x="85203" y="386037"/>
                    <a:pt x="95157" y="391386"/>
                    <a:pt x="100507" y="384886"/>
                  </a:cubicBezTo>
                  <a:cubicBezTo>
                    <a:pt x="105856" y="378453"/>
                    <a:pt x="101793" y="369718"/>
                    <a:pt x="110528" y="371614"/>
                  </a:cubicBezTo>
                  <a:cubicBezTo>
                    <a:pt x="119264" y="373510"/>
                    <a:pt x="126103" y="378859"/>
                    <a:pt x="132942" y="375812"/>
                  </a:cubicBezTo>
                  <a:cubicBezTo>
                    <a:pt x="139781" y="372765"/>
                    <a:pt x="149397" y="366332"/>
                    <a:pt x="151699" y="368228"/>
                  </a:cubicBezTo>
                  <a:cubicBezTo>
                    <a:pt x="154001" y="370124"/>
                    <a:pt x="148719" y="372223"/>
                    <a:pt x="155152" y="371411"/>
                  </a:cubicBezTo>
                  <a:cubicBezTo>
                    <a:pt x="161585" y="370598"/>
                    <a:pt x="163684" y="375000"/>
                    <a:pt x="161043" y="371614"/>
                  </a:cubicBezTo>
                  <a:cubicBezTo>
                    <a:pt x="158402" y="368228"/>
                    <a:pt x="162398" y="372223"/>
                    <a:pt x="170794" y="373036"/>
                  </a:cubicBezTo>
                  <a:cubicBezTo>
                    <a:pt x="179123" y="373781"/>
                    <a:pt x="185014" y="361186"/>
                    <a:pt x="193750" y="358545"/>
                  </a:cubicBezTo>
                  <a:cubicBezTo>
                    <a:pt x="202485" y="355904"/>
                    <a:pt x="214741" y="363556"/>
                    <a:pt x="225778" y="360170"/>
                  </a:cubicBezTo>
                  <a:cubicBezTo>
                    <a:pt x="236816" y="356784"/>
                    <a:pt x="239321" y="357868"/>
                    <a:pt x="234040" y="351841"/>
                  </a:cubicBezTo>
                  <a:cubicBezTo>
                    <a:pt x="228690" y="345815"/>
                    <a:pt x="222867" y="331121"/>
                    <a:pt x="217517" y="329631"/>
                  </a:cubicBezTo>
                  <a:cubicBezTo>
                    <a:pt x="212168" y="328141"/>
                    <a:pt x="211626" y="323537"/>
                    <a:pt x="220700" y="313718"/>
                  </a:cubicBezTo>
                  <a:cubicBezTo>
                    <a:pt x="229841" y="303899"/>
                    <a:pt x="239457" y="307353"/>
                    <a:pt x="236071" y="291507"/>
                  </a:cubicBezTo>
                  <a:cubicBezTo>
                    <a:pt x="232618" y="275662"/>
                    <a:pt x="251578" y="261713"/>
                    <a:pt x="234514" y="259479"/>
                  </a:cubicBezTo>
                  <a:cubicBezTo>
                    <a:pt x="217382" y="257244"/>
                    <a:pt x="216705" y="273902"/>
                    <a:pt x="206480" y="252369"/>
                  </a:cubicBezTo>
                  <a:cubicBezTo>
                    <a:pt x="196187" y="230903"/>
                    <a:pt x="182644" y="226569"/>
                    <a:pt x="181493" y="218308"/>
                  </a:cubicBezTo>
                  <a:cubicBezTo>
                    <a:pt x="180342" y="210047"/>
                    <a:pt x="183389" y="190478"/>
                    <a:pt x="169711" y="187092"/>
                  </a:cubicBezTo>
                  <a:cubicBezTo>
                    <a:pt x="156032" y="183706"/>
                    <a:pt x="151902" y="184722"/>
                    <a:pt x="150412" y="174903"/>
                  </a:cubicBezTo>
                  <a:cubicBezTo>
                    <a:pt x="148923" y="165085"/>
                    <a:pt x="139375" y="140775"/>
                    <a:pt x="129895" y="133259"/>
                  </a:cubicBezTo>
                  <a:cubicBezTo>
                    <a:pt x="120415" y="125743"/>
                    <a:pt x="108023" y="120055"/>
                    <a:pt x="104637" y="121138"/>
                  </a:cubicBezTo>
                  <a:cubicBezTo>
                    <a:pt x="101184" y="122289"/>
                    <a:pt x="93803" y="138540"/>
                    <a:pt x="90011" y="137051"/>
                  </a:cubicBezTo>
                  <a:cubicBezTo>
                    <a:pt x="86219" y="135561"/>
                    <a:pt x="90011" y="114773"/>
                    <a:pt x="96444" y="108746"/>
                  </a:cubicBezTo>
                  <a:cubicBezTo>
                    <a:pt x="102877" y="102720"/>
                    <a:pt x="112831" y="104616"/>
                    <a:pt x="117774" y="98995"/>
                  </a:cubicBezTo>
                  <a:cubicBezTo>
                    <a:pt x="122717" y="93375"/>
                    <a:pt x="109174" y="71503"/>
                    <a:pt x="112628" y="66560"/>
                  </a:cubicBezTo>
                  <a:cubicBezTo>
                    <a:pt x="116081" y="61684"/>
                    <a:pt x="139442" y="56471"/>
                    <a:pt x="129150" y="44756"/>
                  </a:cubicBezTo>
                  <a:cubicBezTo>
                    <a:pt x="118857" y="33041"/>
                    <a:pt x="84932" y="45772"/>
                    <a:pt x="79650" y="43537"/>
                  </a:cubicBezTo>
                  <a:cubicBezTo>
                    <a:pt x="74301" y="41303"/>
                    <a:pt x="73556" y="30807"/>
                    <a:pt x="81547" y="22139"/>
                  </a:cubicBezTo>
                  <a:cubicBezTo>
                    <a:pt x="89537" y="13472"/>
                    <a:pt x="101929" y="4331"/>
                    <a:pt x="100778" y="538"/>
                  </a:cubicBezTo>
                  <a:cubicBezTo>
                    <a:pt x="99626" y="-3254"/>
                    <a:pt x="85000" y="14217"/>
                    <a:pt x="75520" y="14623"/>
                  </a:cubicBezTo>
                  <a:cubicBezTo>
                    <a:pt x="66040" y="15029"/>
                    <a:pt x="55273" y="8190"/>
                    <a:pt x="49585" y="5956"/>
                  </a:cubicBezTo>
                  <a:cubicBezTo>
                    <a:pt x="43897" y="3721"/>
                    <a:pt x="30557" y="8799"/>
                    <a:pt x="30557" y="18957"/>
                  </a:cubicBezTo>
                  <a:cubicBezTo>
                    <a:pt x="30557" y="29114"/>
                    <a:pt x="36178" y="40422"/>
                    <a:pt x="30490" y="41573"/>
                  </a:cubicBezTo>
                  <a:cubicBezTo>
                    <a:pt x="24802" y="42725"/>
                    <a:pt x="19994" y="49293"/>
                    <a:pt x="19249" y="54168"/>
                  </a:cubicBezTo>
                  <a:cubicBezTo>
                    <a:pt x="18572" y="59044"/>
                    <a:pt x="23380" y="71165"/>
                    <a:pt x="18098" y="70758"/>
                  </a:cubicBezTo>
                  <a:cubicBezTo>
                    <a:pt x="12749" y="70352"/>
                    <a:pt x="21958" y="52679"/>
                    <a:pt x="16608" y="46991"/>
                  </a:cubicBezTo>
                  <a:cubicBezTo>
                    <a:pt x="11327" y="41370"/>
                    <a:pt x="11327" y="45907"/>
                    <a:pt x="11665" y="50038"/>
                  </a:cubicBezTo>
                  <a:cubicBezTo>
                    <a:pt x="11936" y="54304"/>
                    <a:pt x="5164" y="64461"/>
                    <a:pt x="6316" y="69336"/>
                  </a:cubicBezTo>
                  <a:close/>
                  <a:moveTo>
                    <a:pt x="45387" y="127503"/>
                  </a:moveTo>
                  <a:cubicBezTo>
                    <a:pt x="45184" y="128045"/>
                    <a:pt x="44913" y="128586"/>
                    <a:pt x="44642" y="129128"/>
                  </a:cubicBezTo>
                  <a:cubicBezTo>
                    <a:pt x="46064" y="125472"/>
                    <a:pt x="46606" y="124050"/>
                    <a:pt x="45387" y="127503"/>
                  </a:cubicBezTo>
                  <a:close/>
                  <a:moveTo>
                    <a:pt x="42272" y="132378"/>
                  </a:moveTo>
                  <a:cubicBezTo>
                    <a:pt x="40782" y="134071"/>
                    <a:pt x="39022" y="135764"/>
                    <a:pt x="37194" y="137457"/>
                  </a:cubicBezTo>
                  <a:cubicBezTo>
                    <a:pt x="39225" y="134816"/>
                    <a:pt x="41121" y="132717"/>
                    <a:pt x="42272" y="1323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 335">
              <a:extLst>
                <a:ext uri="{FF2B5EF4-FFF2-40B4-BE49-F238E27FC236}">
                  <a16:creationId xmlns:a16="http://schemas.microsoft.com/office/drawing/2014/main" id="{CD1223D6-92FF-404E-8709-A22224EF86D4}"/>
                </a:ext>
              </a:extLst>
            </p:cNvPr>
            <p:cNvSpPr/>
            <p:nvPr/>
          </p:nvSpPr>
          <p:spPr bwMode="ltGray">
            <a:xfrm>
              <a:off x="12187237" y="3888593"/>
              <a:ext cx="3150" cy="3525"/>
            </a:xfrm>
            <a:custGeom>
              <a:avLst/>
              <a:gdLst>
                <a:gd name="connsiteX0" fmla="*/ 2537 w 3150"/>
                <a:gd name="connsiteY0" fmla="*/ 817 h 3525"/>
                <a:gd name="connsiteX1" fmla="*/ 2537 w 3150"/>
                <a:gd name="connsiteY1" fmla="*/ 3525 h 3525"/>
                <a:gd name="connsiteX2" fmla="*/ 2537 w 3150"/>
                <a:gd name="connsiteY2" fmla="*/ 817 h 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0" h="3525">
                  <a:moveTo>
                    <a:pt x="2537" y="817"/>
                  </a:moveTo>
                  <a:cubicBezTo>
                    <a:pt x="-172" y="-1824"/>
                    <a:pt x="-1459" y="2713"/>
                    <a:pt x="2537" y="3525"/>
                  </a:cubicBezTo>
                  <a:cubicBezTo>
                    <a:pt x="3214" y="2577"/>
                    <a:pt x="3485" y="1697"/>
                    <a:pt x="2537" y="81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 336">
              <a:extLst>
                <a:ext uri="{FF2B5EF4-FFF2-40B4-BE49-F238E27FC236}">
                  <a16:creationId xmlns:a16="http://schemas.microsoft.com/office/drawing/2014/main" id="{75D7B213-A358-7536-6B7D-B16D93505559}"/>
                </a:ext>
              </a:extLst>
            </p:cNvPr>
            <p:cNvSpPr/>
            <p:nvPr/>
          </p:nvSpPr>
          <p:spPr bwMode="ltGray">
            <a:xfrm>
              <a:off x="12099457" y="3678170"/>
              <a:ext cx="22104" cy="49601"/>
            </a:xfrm>
            <a:custGeom>
              <a:avLst/>
              <a:gdLst>
                <a:gd name="connsiteX0" fmla="*/ 14206 w 22104"/>
                <a:gd name="connsiteY0" fmla="*/ 44730 h 49601"/>
                <a:gd name="connsiteX1" fmla="*/ 9398 w 22104"/>
                <a:gd name="connsiteY1" fmla="*/ 30172 h 49601"/>
                <a:gd name="connsiteX2" fmla="*/ 21858 w 22104"/>
                <a:gd name="connsiteY2" fmla="*/ 14462 h 49601"/>
                <a:gd name="connsiteX3" fmla="*/ 15696 w 22104"/>
                <a:gd name="connsiteY3" fmla="*/ 9180 h 49601"/>
                <a:gd name="connsiteX4" fmla="*/ 7163 w 22104"/>
                <a:gd name="connsiteY4" fmla="*/ 106 h 49601"/>
                <a:gd name="connsiteX5" fmla="*/ 9263 w 22104"/>
                <a:gd name="connsiteY5" fmla="*/ 17983 h 49601"/>
                <a:gd name="connsiteX6" fmla="*/ 528 w 22104"/>
                <a:gd name="connsiteY6" fmla="*/ 35656 h 49601"/>
                <a:gd name="connsiteX7" fmla="*/ 14206 w 22104"/>
                <a:gd name="connsiteY7" fmla="*/ 44730 h 49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04" h="49601">
                  <a:moveTo>
                    <a:pt x="14206" y="44730"/>
                  </a:moveTo>
                  <a:cubicBezTo>
                    <a:pt x="17388" y="37959"/>
                    <a:pt x="7705" y="35860"/>
                    <a:pt x="9398" y="30172"/>
                  </a:cubicBezTo>
                  <a:cubicBezTo>
                    <a:pt x="11091" y="24551"/>
                    <a:pt x="20436" y="20692"/>
                    <a:pt x="21858" y="14462"/>
                  </a:cubicBezTo>
                  <a:cubicBezTo>
                    <a:pt x="23279" y="8232"/>
                    <a:pt x="18201" y="10873"/>
                    <a:pt x="15696" y="9180"/>
                  </a:cubicBezTo>
                  <a:cubicBezTo>
                    <a:pt x="13122" y="7487"/>
                    <a:pt x="10617" y="-1045"/>
                    <a:pt x="7163" y="106"/>
                  </a:cubicBezTo>
                  <a:cubicBezTo>
                    <a:pt x="3710" y="1258"/>
                    <a:pt x="5538" y="11753"/>
                    <a:pt x="9263" y="17983"/>
                  </a:cubicBezTo>
                  <a:cubicBezTo>
                    <a:pt x="12987" y="24213"/>
                    <a:pt x="2830" y="24077"/>
                    <a:pt x="528" y="35656"/>
                  </a:cubicBezTo>
                  <a:cubicBezTo>
                    <a:pt x="-2790" y="51773"/>
                    <a:pt x="10481" y="52653"/>
                    <a:pt x="14206" y="447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 337">
              <a:extLst>
                <a:ext uri="{FF2B5EF4-FFF2-40B4-BE49-F238E27FC236}">
                  <a16:creationId xmlns:a16="http://schemas.microsoft.com/office/drawing/2014/main" id="{FCA97BD1-6603-50CA-A8F5-A880DCDD83C0}"/>
                </a:ext>
              </a:extLst>
            </p:cNvPr>
            <p:cNvSpPr/>
            <p:nvPr/>
          </p:nvSpPr>
          <p:spPr bwMode="ltGray">
            <a:xfrm>
              <a:off x="12117685" y="3651656"/>
              <a:ext cx="22860" cy="31628"/>
            </a:xfrm>
            <a:custGeom>
              <a:avLst/>
              <a:gdLst>
                <a:gd name="connsiteX0" fmla="*/ 13381 w 22860"/>
                <a:gd name="connsiteY0" fmla="*/ 1634 h 31628"/>
                <a:gd name="connsiteX1" fmla="*/ 1937 w 22860"/>
                <a:gd name="connsiteY1" fmla="*/ 17817 h 31628"/>
                <a:gd name="connsiteX2" fmla="*/ 718 w 22860"/>
                <a:gd name="connsiteY2" fmla="*/ 31225 h 31628"/>
                <a:gd name="connsiteX3" fmla="*/ 9860 w 22860"/>
                <a:gd name="connsiteY3" fmla="*/ 19443 h 31628"/>
                <a:gd name="connsiteX4" fmla="*/ 20288 w 22860"/>
                <a:gd name="connsiteY4" fmla="*/ 12197 h 31628"/>
                <a:gd name="connsiteX5" fmla="*/ 22861 w 22860"/>
                <a:gd name="connsiteY5" fmla="*/ 9963 h 31628"/>
                <a:gd name="connsiteX6" fmla="*/ 21236 w 22860"/>
                <a:gd name="connsiteY6" fmla="*/ 7999 h 31628"/>
                <a:gd name="connsiteX7" fmla="*/ 13381 w 22860"/>
                <a:gd name="connsiteY7" fmla="*/ 1634 h 3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60" h="31628">
                  <a:moveTo>
                    <a:pt x="13381" y="1634"/>
                  </a:moveTo>
                  <a:cubicBezTo>
                    <a:pt x="6677" y="8812"/>
                    <a:pt x="447" y="14703"/>
                    <a:pt x="1937" y="17817"/>
                  </a:cubicBezTo>
                  <a:cubicBezTo>
                    <a:pt x="3427" y="20932"/>
                    <a:pt x="-1855" y="28652"/>
                    <a:pt x="718" y="31225"/>
                  </a:cubicBezTo>
                  <a:cubicBezTo>
                    <a:pt x="3291" y="33798"/>
                    <a:pt x="6677" y="23370"/>
                    <a:pt x="9860" y="19443"/>
                  </a:cubicBezTo>
                  <a:cubicBezTo>
                    <a:pt x="12975" y="15515"/>
                    <a:pt x="16834" y="17208"/>
                    <a:pt x="20288" y="12197"/>
                  </a:cubicBezTo>
                  <a:cubicBezTo>
                    <a:pt x="21507" y="10369"/>
                    <a:pt x="22387" y="10030"/>
                    <a:pt x="22861" y="9963"/>
                  </a:cubicBezTo>
                  <a:cubicBezTo>
                    <a:pt x="22522" y="9759"/>
                    <a:pt x="21981" y="9150"/>
                    <a:pt x="21236" y="7999"/>
                  </a:cubicBezTo>
                  <a:cubicBezTo>
                    <a:pt x="18054" y="3123"/>
                    <a:pt x="17647" y="-2971"/>
                    <a:pt x="13381" y="163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 338">
              <a:extLst>
                <a:ext uri="{FF2B5EF4-FFF2-40B4-BE49-F238E27FC236}">
                  <a16:creationId xmlns:a16="http://schemas.microsoft.com/office/drawing/2014/main" id="{BD13C897-92D1-2953-7F5E-B7BADD507A85}"/>
                </a:ext>
              </a:extLst>
            </p:cNvPr>
            <p:cNvSpPr/>
            <p:nvPr/>
          </p:nvSpPr>
          <p:spPr bwMode="ltGray">
            <a:xfrm>
              <a:off x="12232231" y="3628912"/>
              <a:ext cx="2150" cy="2664"/>
            </a:xfrm>
            <a:custGeom>
              <a:avLst/>
              <a:gdLst>
                <a:gd name="connsiteX0" fmla="*/ 0 w 2150"/>
                <a:gd name="connsiteY0" fmla="*/ 0 h 2664"/>
                <a:gd name="connsiteX1" fmla="*/ 609 w 2150"/>
                <a:gd name="connsiteY1" fmla="*/ 1151 h 2664"/>
                <a:gd name="connsiteX2" fmla="*/ 0 w 2150"/>
                <a:gd name="connsiteY2" fmla="*/ 0 h 2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0" h="2664">
                  <a:moveTo>
                    <a:pt x="0" y="0"/>
                  </a:moveTo>
                  <a:cubicBezTo>
                    <a:pt x="135" y="338"/>
                    <a:pt x="338" y="745"/>
                    <a:pt x="609" y="1151"/>
                  </a:cubicBezTo>
                  <a:cubicBezTo>
                    <a:pt x="2912" y="4198"/>
                    <a:pt x="2573" y="2031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 339">
              <a:extLst>
                <a:ext uri="{FF2B5EF4-FFF2-40B4-BE49-F238E27FC236}">
                  <a16:creationId xmlns:a16="http://schemas.microsoft.com/office/drawing/2014/main" id="{F12FE813-130E-50C0-ACED-750C2ACEE701}"/>
                </a:ext>
              </a:extLst>
            </p:cNvPr>
            <p:cNvSpPr/>
            <p:nvPr/>
          </p:nvSpPr>
          <p:spPr bwMode="ltGray">
            <a:xfrm>
              <a:off x="12214871" y="3599660"/>
              <a:ext cx="19412" cy="29252"/>
            </a:xfrm>
            <a:custGeom>
              <a:avLst/>
              <a:gdLst>
                <a:gd name="connsiteX0" fmla="*/ 1989 w 19412"/>
                <a:gd name="connsiteY0" fmla="*/ 24919 h 29252"/>
                <a:gd name="connsiteX1" fmla="*/ 13636 w 19412"/>
                <a:gd name="connsiteY1" fmla="*/ 27221 h 29252"/>
                <a:gd name="connsiteX2" fmla="*/ 17428 w 19412"/>
                <a:gd name="connsiteY2" fmla="*/ 29253 h 29252"/>
                <a:gd name="connsiteX3" fmla="*/ 19256 w 19412"/>
                <a:gd name="connsiteY3" fmla="*/ 18621 h 29252"/>
                <a:gd name="connsiteX4" fmla="*/ 5239 w 19412"/>
                <a:gd name="connsiteY4" fmla="*/ 0 h 29252"/>
                <a:gd name="connsiteX5" fmla="*/ 6932 w 19412"/>
                <a:gd name="connsiteY5" fmla="*/ 16996 h 29252"/>
                <a:gd name="connsiteX6" fmla="*/ 1989 w 19412"/>
                <a:gd name="connsiteY6" fmla="*/ 24919 h 29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12" h="29252">
                  <a:moveTo>
                    <a:pt x="1989" y="24919"/>
                  </a:moveTo>
                  <a:cubicBezTo>
                    <a:pt x="7677" y="29185"/>
                    <a:pt x="7948" y="25528"/>
                    <a:pt x="13636" y="27221"/>
                  </a:cubicBezTo>
                  <a:cubicBezTo>
                    <a:pt x="15194" y="27695"/>
                    <a:pt x="16412" y="28440"/>
                    <a:pt x="17428" y="29253"/>
                  </a:cubicBezTo>
                  <a:cubicBezTo>
                    <a:pt x="15938" y="25799"/>
                    <a:pt x="20272" y="23768"/>
                    <a:pt x="19256" y="18621"/>
                  </a:cubicBezTo>
                  <a:cubicBezTo>
                    <a:pt x="18105" y="13001"/>
                    <a:pt x="9776" y="0"/>
                    <a:pt x="5239" y="0"/>
                  </a:cubicBezTo>
                  <a:cubicBezTo>
                    <a:pt x="703" y="0"/>
                    <a:pt x="7948" y="14897"/>
                    <a:pt x="6932" y="16996"/>
                  </a:cubicBezTo>
                  <a:cubicBezTo>
                    <a:pt x="4359" y="22210"/>
                    <a:pt x="-3699" y="20653"/>
                    <a:pt x="1989" y="249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 340">
              <a:extLst>
                <a:ext uri="{FF2B5EF4-FFF2-40B4-BE49-F238E27FC236}">
                  <a16:creationId xmlns:a16="http://schemas.microsoft.com/office/drawing/2014/main" id="{1FCCCE7C-0C41-F67C-8A63-A1950E8A650B}"/>
                </a:ext>
              </a:extLst>
            </p:cNvPr>
            <p:cNvSpPr/>
            <p:nvPr/>
          </p:nvSpPr>
          <p:spPr bwMode="ltGray">
            <a:xfrm>
              <a:off x="12571877" y="4322300"/>
              <a:ext cx="48162" cy="65760"/>
            </a:xfrm>
            <a:custGeom>
              <a:avLst/>
              <a:gdLst>
                <a:gd name="connsiteX0" fmla="*/ 22288 w 48162"/>
                <a:gd name="connsiteY0" fmla="*/ 53165 h 65760"/>
                <a:gd name="connsiteX1" fmla="*/ 38540 w 48162"/>
                <a:gd name="connsiteY1" fmla="*/ 57228 h 65760"/>
                <a:gd name="connsiteX2" fmla="*/ 47140 w 48162"/>
                <a:gd name="connsiteY2" fmla="*/ 28246 h 65760"/>
                <a:gd name="connsiteX3" fmla="*/ 42196 w 48162"/>
                <a:gd name="connsiteY3" fmla="*/ 754 h 65760"/>
                <a:gd name="connsiteX4" fmla="*/ 10709 w 48162"/>
                <a:gd name="connsiteY4" fmla="*/ 14974 h 65760"/>
                <a:gd name="connsiteX5" fmla="*/ 1093 w 48162"/>
                <a:gd name="connsiteY5" fmla="*/ 39148 h 65760"/>
                <a:gd name="connsiteX6" fmla="*/ 22288 w 48162"/>
                <a:gd name="connsiteY6" fmla="*/ 53165 h 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62" h="65760">
                  <a:moveTo>
                    <a:pt x="22288" y="53165"/>
                  </a:moveTo>
                  <a:cubicBezTo>
                    <a:pt x="23981" y="56551"/>
                    <a:pt x="34003" y="77068"/>
                    <a:pt x="38540" y="57228"/>
                  </a:cubicBezTo>
                  <a:cubicBezTo>
                    <a:pt x="43077" y="37455"/>
                    <a:pt x="44905" y="36778"/>
                    <a:pt x="47140" y="28246"/>
                  </a:cubicBezTo>
                  <a:cubicBezTo>
                    <a:pt x="49442" y="19782"/>
                    <a:pt x="47884" y="4140"/>
                    <a:pt x="42196" y="754"/>
                  </a:cubicBezTo>
                  <a:cubicBezTo>
                    <a:pt x="36508" y="-2632"/>
                    <a:pt x="14095" y="5968"/>
                    <a:pt x="10709" y="14974"/>
                  </a:cubicBezTo>
                  <a:cubicBezTo>
                    <a:pt x="7730" y="22829"/>
                    <a:pt x="-3511" y="30074"/>
                    <a:pt x="1093" y="39148"/>
                  </a:cubicBezTo>
                  <a:cubicBezTo>
                    <a:pt x="5631" y="48222"/>
                    <a:pt x="20527" y="49779"/>
                    <a:pt x="22288" y="5316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 341">
              <a:extLst>
                <a:ext uri="{FF2B5EF4-FFF2-40B4-BE49-F238E27FC236}">
                  <a16:creationId xmlns:a16="http://schemas.microsoft.com/office/drawing/2014/main" id="{0ED3C19C-484A-B491-646F-0A273137F8AA}"/>
                </a:ext>
              </a:extLst>
            </p:cNvPr>
            <p:cNvSpPr/>
            <p:nvPr/>
          </p:nvSpPr>
          <p:spPr bwMode="ltGray">
            <a:xfrm>
              <a:off x="12570928" y="4400970"/>
              <a:ext cx="62030" cy="93434"/>
            </a:xfrm>
            <a:custGeom>
              <a:avLst/>
              <a:gdLst>
                <a:gd name="connsiteX0" fmla="*/ 6174 w 62030"/>
                <a:gd name="connsiteY0" fmla="*/ 93062 h 93434"/>
                <a:gd name="connsiteX1" fmla="*/ 36916 w 62030"/>
                <a:gd name="connsiteY1" fmla="*/ 69566 h 93434"/>
                <a:gd name="connsiteX2" fmla="*/ 59194 w 62030"/>
                <a:gd name="connsiteY2" fmla="*/ 52163 h 93434"/>
                <a:gd name="connsiteX3" fmla="*/ 61970 w 62030"/>
                <a:gd name="connsiteY3" fmla="*/ 26499 h 93434"/>
                <a:gd name="connsiteX4" fmla="*/ 42401 w 62030"/>
                <a:gd name="connsiteY4" fmla="*/ 1039 h 93434"/>
                <a:gd name="connsiteX5" fmla="*/ 23305 w 62030"/>
                <a:gd name="connsiteY5" fmla="*/ 9300 h 93434"/>
                <a:gd name="connsiteX6" fmla="*/ 2855 w 62030"/>
                <a:gd name="connsiteY6" fmla="*/ 9774 h 93434"/>
                <a:gd name="connsiteX7" fmla="*/ 2720 w 62030"/>
                <a:gd name="connsiteY7" fmla="*/ 54668 h 93434"/>
                <a:gd name="connsiteX8" fmla="*/ 6174 w 62030"/>
                <a:gd name="connsiteY8" fmla="*/ 93062 h 93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030" h="93434">
                  <a:moveTo>
                    <a:pt x="6174" y="93062"/>
                  </a:moveTo>
                  <a:cubicBezTo>
                    <a:pt x="15315" y="96990"/>
                    <a:pt x="25540" y="68482"/>
                    <a:pt x="36916" y="69566"/>
                  </a:cubicBezTo>
                  <a:cubicBezTo>
                    <a:pt x="48292" y="70717"/>
                    <a:pt x="59194" y="69701"/>
                    <a:pt x="59194" y="52163"/>
                  </a:cubicBezTo>
                  <a:cubicBezTo>
                    <a:pt x="59194" y="34625"/>
                    <a:pt x="62512" y="40110"/>
                    <a:pt x="61970" y="26499"/>
                  </a:cubicBezTo>
                  <a:cubicBezTo>
                    <a:pt x="61429" y="12956"/>
                    <a:pt x="54454" y="5034"/>
                    <a:pt x="42401" y="1039"/>
                  </a:cubicBezTo>
                  <a:cubicBezTo>
                    <a:pt x="30348" y="-2889"/>
                    <a:pt x="26691" y="5305"/>
                    <a:pt x="23305" y="9300"/>
                  </a:cubicBezTo>
                  <a:cubicBezTo>
                    <a:pt x="19852" y="13227"/>
                    <a:pt x="4007" y="2460"/>
                    <a:pt x="2855" y="9774"/>
                  </a:cubicBezTo>
                  <a:cubicBezTo>
                    <a:pt x="-327" y="29682"/>
                    <a:pt x="5496" y="40516"/>
                    <a:pt x="2720" y="54668"/>
                  </a:cubicBezTo>
                  <a:cubicBezTo>
                    <a:pt x="-56" y="68821"/>
                    <a:pt x="-2900" y="89067"/>
                    <a:pt x="6174" y="9306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 342">
              <a:extLst>
                <a:ext uri="{FF2B5EF4-FFF2-40B4-BE49-F238E27FC236}">
                  <a16:creationId xmlns:a16="http://schemas.microsoft.com/office/drawing/2014/main" id="{3220E62C-4C83-30B7-02F7-6B27280F0623}"/>
                </a:ext>
              </a:extLst>
            </p:cNvPr>
            <p:cNvSpPr/>
            <p:nvPr/>
          </p:nvSpPr>
          <p:spPr bwMode="ltGray">
            <a:xfrm>
              <a:off x="12369624" y="4483601"/>
              <a:ext cx="11240" cy="6574"/>
            </a:xfrm>
            <a:custGeom>
              <a:avLst/>
              <a:gdLst>
                <a:gd name="connsiteX0" fmla="*/ 10428 w 11240"/>
                <a:gd name="connsiteY0" fmla="*/ 4676 h 6574"/>
                <a:gd name="connsiteX1" fmla="*/ 1557 w 11240"/>
                <a:gd name="connsiteY1" fmla="*/ 1764 h 6574"/>
                <a:gd name="connsiteX2" fmla="*/ 0 w 11240"/>
                <a:gd name="connsiteY2" fmla="*/ 3050 h 6574"/>
                <a:gd name="connsiteX3" fmla="*/ 10428 w 11240"/>
                <a:gd name="connsiteY3" fmla="*/ 4676 h 6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40" h="6574">
                  <a:moveTo>
                    <a:pt x="10428" y="4676"/>
                  </a:moveTo>
                  <a:cubicBezTo>
                    <a:pt x="8126" y="-742"/>
                    <a:pt x="8261" y="-1080"/>
                    <a:pt x="1557" y="1764"/>
                  </a:cubicBezTo>
                  <a:cubicBezTo>
                    <a:pt x="1083" y="2306"/>
                    <a:pt x="542" y="2712"/>
                    <a:pt x="0" y="3050"/>
                  </a:cubicBezTo>
                  <a:cubicBezTo>
                    <a:pt x="10631" y="2102"/>
                    <a:pt x="12663" y="10093"/>
                    <a:pt x="10428" y="467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 343">
              <a:extLst>
                <a:ext uri="{FF2B5EF4-FFF2-40B4-BE49-F238E27FC236}">
                  <a16:creationId xmlns:a16="http://schemas.microsoft.com/office/drawing/2014/main" id="{2642D8D9-6EE5-5FF6-7A32-60CE3CD01B51}"/>
                </a:ext>
              </a:extLst>
            </p:cNvPr>
            <p:cNvSpPr/>
            <p:nvPr/>
          </p:nvSpPr>
          <p:spPr bwMode="ltGray">
            <a:xfrm>
              <a:off x="12364114" y="4486652"/>
              <a:ext cx="5509" cy="1462"/>
            </a:xfrm>
            <a:custGeom>
              <a:avLst/>
              <a:gdLst>
                <a:gd name="connsiteX0" fmla="*/ 5510 w 5509"/>
                <a:gd name="connsiteY0" fmla="*/ 0 h 1462"/>
                <a:gd name="connsiteX1" fmla="*/ 5239 w 5509"/>
                <a:gd name="connsiteY1" fmla="*/ 0 h 1462"/>
                <a:gd name="connsiteX2" fmla="*/ 5510 w 5509"/>
                <a:gd name="connsiteY2" fmla="*/ 0 h 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9" h="1462">
                  <a:moveTo>
                    <a:pt x="5510" y="0"/>
                  </a:moveTo>
                  <a:cubicBezTo>
                    <a:pt x="5442" y="0"/>
                    <a:pt x="5374" y="0"/>
                    <a:pt x="5239" y="0"/>
                  </a:cubicBezTo>
                  <a:cubicBezTo>
                    <a:pt x="-4309" y="1016"/>
                    <a:pt x="1311" y="2709"/>
                    <a:pt x="551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 344">
              <a:extLst>
                <a:ext uri="{FF2B5EF4-FFF2-40B4-BE49-F238E27FC236}">
                  <a16:creationId xmlns:a16="http://schemas.microsoft.com/office/drawing/2014/main" id="{36B5AA32-D131-AEF3-DD7D-774A70E7F858}"/>
                </a:ext>
              </a:extLst>
            </p:cNvPr>
            <p:cNvSpPr/>
            <p:nvPr/>
          </p:nvSpPr>
          <p:spPr bwMode="ltGray">
            <a:xfrm>
              <a:off x="12402514" y="4443043"/>
              <a:ext cx="24066" cy="23911"/>
            </a:xfrm>
            <a:custGeom>
              <a:avLst/>
              <a:gdLst>
                <a:gd name="connsiteX0" fmla="*/ 18844 w 24066"/>
                <a:gd name="connsiteY0" fmla="*/ 20180 h 23911"/>
                <a:gd name="connsiteX1" fmla="*/ 21078 w 24066"/>
                <a:gd name="connsiteY1" fmla="*/ 204 h 23911"/>
                <a:gd name="connsiteX2" fmla="*/ 154 w 24066"/>
                <a:gd name="connsiteY2" fmla="*/ 11851 h 23911"/>
                <a:gd name="connsiteX3" fmla="*/ 7874 w 24066"/>
                <a:gd name="connsiteY3" fmla="*/ 23430 h 23911"/>
                <a:gd name="connsiteX4" fmla="*/ 18844 w 24066"/>
                <a:gd name="connsiteY4" fmla="*/ 20180 h 2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66" h="23911">
                  <a:moveTo>
                    <a:pt x="18844" y="20180"/>
                  </a:moveTo>
                  <a:cubicBezTo>
                    <a:pt x="23380" y="18487"/>
                    <a:pt x="26766" y="1897"/>
                    <a:pt x="21078" y="204"/>
                  </a:cubicBezTo>
                  <a:cubicBezTo>
                    <a:pt x="15390" y="-1489"/>
                    <a:pt x="764" y="7788"/>
                    <a:pt x="154" y="11851"/>
                  </a:cubicBezTo>
                  <a:cubicBezTo>
                    <a:pt x="-794" y="18690"/>
                    <a:pt x="2728" y="21737"/>
                    <a:pt x="7874" y="23430"/>
                  </a:cubicBezTo>
                  <a:cubicBezTo>
                    <a:pt x="13020" y="25123"/>
                    <a:pt x="14307" y="21941"/>
                    <a:pt x="18844" y="2018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 345">
              <a:extLst>
                <a:ext uri="{FF2B5EF4-FFF2-40B4-BE49-F238E27FC236}">
                  <a16:creationId xmlns:a16="http://schemas.microsoft.com/office/drawing/2014/main" id="{1E1A1856-FA9A-2CE2-09D0-F0DEF0AAA5C7}"/>
                </a:ext>
              </a:extLst>
            </p:cNvPr>
            <p:cNvSpPr/>
            <p:nvPr/>
          </p:nvSpPr>
          <p:spPr bwMode="ltGray">
            <a:xfrm>
              <a:off x="12444855" y="4445007"/>
              <a:ext cx="7593" cy="11337"/>
            </a:xfrm>
            <a:custGeom>
              <a:avLst/>
              <a:gdLst>
                <a:gd name="connsiteX0" fmla="*/ 338 w 7593"/>
                <a:gd name="connsiteY0" fmla="*/ 0 h 11337"/>
                <a:gd name="connsiteX1" fmla="*/ 0 w 7593"/>
                <a:gd name="connsiteY1" fmla="*/ 0 h 11337"/>
                <a:gd name="connsiteX2" fmla="*/ 5688 w 7593"/>
                <a:gd name="connsiteY2" fmla="*/ 9954 h 11337"/>
                <a:gd name="connsiteX3" fmla="*/ 338 w 7593"/>
                <a:gd name="connsiteY3" fmla="*/ 0 h 11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93" h="11337">
                  <a:moveTo>
                    <a:pt x="338" y="0"/>
                  </a:moveTo>
                  <a:cubicBezTo>
                    <a:pt x="203" y="0"/>
                    <a:pt x="136" y="0"/>
                    <a:pt x="0" y="0"/>
                  </a:cubicBezTo>
                  <a:cubicBezTo>
                    <a:pt x="1557" y="2031"/>
                    <a:pt x="3656" y="6365"/>
                    <a:pt x="5688" y="9954"/>
                  </a:cubicBezTo>
                  <a:cubicBezTo>
                    <a:pt x="9074" y="15845"/>
                    <a:pt x="8329" y="1083"/>
                    <a:pt x="338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 346">
              <a:extLst>
                <a:ext uri="{FF2B5EF4-FFF2-40B4-BE49-F238E27FC236}">
                  <a16:creationId xmlns:a16="http://schemas.microsoft.com/office/drawing/2014/main" id="{35B4ED1C-11AC-27DC-0850-2C57EEBE9AB4}"/>
                </a:ext>
              </a:extLst>
            </p:cNvPr>
            <p:cNvSpPr/>
            <p:nvPr/>
          </p:nvSpPr>
          <p:spPr bwMode="ltGray">
            <a:xfrm>
              <a:off x="12442485" y="4443871"/>
              <a:ext cx="2369" cy="1068"/>
            </a:xfrm>
            <a:custGeom>
              <a:avLst/>
              <a:gdLst>
                <a:gd name="connsiteX0" fmla="*/ 0 w 2369"/>
                <a:gd name="connsiteY0" fmla="*/ 1069 h 1068"/>
                <a:gd name="connsiteX1" fmla="*/ 2370 w 2369"/>
                <a:gd name="connsiteY1" fmla="*/ 1069 h 1068"/>
                <a:gd name="connsiteX2" fmla="*/ 0 w 2369"/>
                <a:gd name="connsiteY2" fmla="*/ 1069 h 1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69" h="1068">
                  <a:moveTo>
                    <a:pt x="0" y="1069"/>
                  </a:moveTo>
                  <a:cubicBezTo>
                    <a:pt x="609" y="1001"/>
                    <a:pt x="1422" y="1001"/>
                    <a:pt x="2370" y="1069"/>
                  </a:cubicBezTo>
                  <a:cubicBezTo>
                    <a:pt x="1354" y="-218"/>
                    <a:pt x="541" y="-488"/>
                    <a:pt x="0" y="106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 347">
              <a:extLst>
                <a:ext uri="{FF2B5EF4-FFF2-40B4-BE49-F238E27FC236}">
                  <a16:creationId xmlns:a16="http://schemas.microsoft.com/office/drawing/2014/main" id="{DCA790B2-23C4-909F-2654-3F58AA78FF23}"/>
                </a:ext>
              </a:extLst>
            </p:cNvPr>
            <p:cNvSpPr/>
            <p:nvPr/>
          </p:nvSpPr>
          <p:spPr bwMode="ltGray">
            <a:xfrm>
              <a:off x="12440343" y="4444940"/>
              <a:ext cx="2141" cy="2209"/>
            </a:xfrm>
            <a:custGeom>
              <a:avLst/>
              <a:gdLst>
                <a:gd name="connsiteX0" fmla="*/ 2074 w 2141"/>
                <a:gd name="connsiteY0" fmla="*/ 136 h 2209"/>
                <a:gd name="connsiteX1" fmla="*/ 2142 w 2141"/>
                <a:gd name="connsiteY1" fmla="*/ 0 h 2209"/>
                <a:gd name="connsiteX2" fmla="*/ 2074 w 2141"/>
                <a:gd name="connsiteY2" fmla="*/ 136 h 2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41" h="2209">
                  <a:moveTo>
                    <a:pt x="2074" y="136"/>
                  </a:moveTo>
                  <a:cubicBezTo>
                    <a:pt x="2074" y="68"/>
                    <a:pt x="2142" y="68"/>
                    <a:pt x="2142" y="0"/>
                  </a:cubicBezTo>
                  <a:cubicBezTo>
                    <a:pt x="-1989" y="542"/>
                    <a:pt x="923" y="4605"/>
                    <a:pt x="2074" y="13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 348">
              <a:extLst>
                <a:ext uri="{FF2B5EF4-FFF2-40B4-BE49-F238E27FC236}">
                  <a16:creationId xmlns:a16="http://schemas.microsoft.com/office/drawing/2014/main" id="{88AF3EA0-05A9-634B-8325-2E2710809C3E}"/>
                </a:ext>
              </a:extLst>
            </p:cNvPr>
            <p:cNvSpPr/>
            <p:nvPr/>
          </p:nvSpPr>
          <p:spPr bwMode="ltGray">
            <a:xfrm>
              <a:off x="12957051" y="4508191"/>
              <a:ext cx="26591" cy="20502"/>
            </a:xfrm>
            <a:custGeom>
              <a:avLst/>
              <a:gdLst>
                <a:gd name="connsiteX0" fmla="*/ 25660 w 26591"/>
                <a:gd name="connsiteY0" fmla="*/ 19699 h 20502"/>
                <a:gd name="connsiteX1" fmla="*/ 19363 w 26591"/>
                <a:gd name="connsiteY1" fmla="*/ 265 h 20502"/>
                <a:gd name="connsiteX2" fmla="*/ 132 w 26591"/>
                <a:gd name="connsiteY2" fmla="*/ 6359 h 20502"/>
                <a:gd name="connsiteX3" fmla="*/ 25660 w 26591"/>
                <a:gd name="connsiteY3" fmla="*/ 19699 h 2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591" h="20502">
                  <a:moveTo>
                    <a:pt x="25660" y="19699"/>
                  </a:moveTo>
                  <a:cubicBezTo>
                    <a:pt x="28301" y="16313"/>
                    <a:pt x="25051" y="1416"/>
                    <a:pt x="19363" y="265"/>
                  </a:cubicBezTo>
                  <a:cubicBezTo>
                    <a:pt x="13675" y="-886"/>
                    <a:pt x="1283" y="1822"/>
                    <a:pt x="132" y="6359"/>
                  </a:cubicBezTo>
                  <a:cubicBezTo>
                    <a:pt x="-2035" y="15230"/>
                    <a:pt x="23087" y="23084"/>
                    <a:pt x="25660" y="1969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 349">
              <a:extLst>
                <a:ext uri="{FF2B5EF4-FFF2-40B4-BE49-F238E27FC236}">
                  <a16:creationId xmlns:a16="http://schemas.microsoft.com/office/drawing/2014/main" id="{89CBC51F-27F1-82B4-1119-88CA9E6177F5}"/>
                </a:ext>
              </a:extLst>
            </p:cNvPr>
            <p:cNvSpPr/>
            <p:nvPr/>
          </p:nvSpPr>
          <p:spPr bwMode="ltGray">
            <a:xfrm>
              <a:off x="12773771" y="4603152"/>
              <a:ext cx="16338" cy="16519"/>
            </a:xfrm>
            <a:custGeom>
              <a:avLst/>
              <a:gdLst>
                <a:gd name="connsiteX0" fmla="*/ 16292 w 16338"/>
                <a:gd name="connsiteY0" fmla="*/ 13309 h 16519"/>
                <a:gd name="connsiteX1" fmla="*/ 41 w 16338"/>
                <a:gd name="connsiteY1" fmla="*/ 4235 h 16519"/>
                <a:gd name="connsiteX2" fmla="*/ 16292 w 16338"/>
                <a:gd name="connsiteY2" fmla="*/ 13309 h 16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38" h="16519">
                  <a:moveTo>
                    <a:pt x="16292" y="13309"/>
                  </a:moveTo>
                  <a:cubicBezTo>
                    <a:pt x="15141" y="4235"/>
                    <a:pt x="1734" y="-5922"/>
                    <a:pt x="41" y="4235"/>
                  </a:cubicBezTo>
                  <a:cubicBezTo>
                    <a:pt x="-975" y="9923"/>
                    <a:pt x="17376" y="22382"/>
                    <a:pt x="16292" y="133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 350">
              <a:extLst>
                <a:ext uri="{FF2B5EF4-FFF2-40B4-BE49-F238E27FC236}">
                  <a16:creationId xmlns:a16="http://schemas.microsoft.com/office/drawing/2014/main" id="{A39C57ED-2BAE-71C5-6622-4BC9DE8E880D}"/>
                </a:ext>
              </a:extLst>
            </p:cNvPr>
            <p:cNvSpPr/>
            <p:nvPr/>
          </p:nvSpPr>
          <p:spPr bwMode="ltGray">
            <a:xfrm>
              <a:off x="13070751" y="4611444"/>
              <a:ext cx="86866" cy="38534"/>
            </a:xfrm>
            <a:custGeom>
              <a:avLst/>
              <a:gdLst>
                <a:gd name="connsiteX0" fmla="*/ 2833 w 86866"/>
                <a:gd name="connsiteY0" fmla="*/ 7183 h 38534"/>
                <a:gd name="connsiteX1" fmla="*/ 8521 w 86866"/>
                <a:gd name="connsiteY1" fmla="*/ 20320 h 38534"/>
                <a:gd name="connsiteX2" fmla="*/ 30326 w 86866"/>
                <a:gd name="connsiteY2" fmla="*/ 28039 h 38534"/>
                <a:gd name="connsiteX3" fmla="*/ 49624 w 86866"/>
                <a:gd name="connsiteY3" fmla="*/ 38535 h 38534"/>
                <a:gd name="connsiteX4" fmla="*/ 69532 w 86866"/>
                <a:gd name="connsiteY4" fmla="*/ 32847 h 38534"/>
                <a:gd name="connsiteX5" fmla="*/ 86867 w 86866"/>
                <a:gd name="connsiteY5" fmla="*/ 16460 h 38534"/>
                <a:gd name="connsiteX6" fmla="*/ 76642 w 86866"/>
                <a:gd name="connsiteY6" fmla="*/ 20726 h 38534"/>
                <a:gd name="connsiteX7" fmla="*/ 47525 w 86866"/>
                <a:gd name="connsiteY7" fmla="*/ 6099 h 38534"/>
                <a:gd name="connsiteX8" fmla="*/ 28159 w 86866"/>
                <a:gd name="connsiteY8" fmla="*/ 1021 h 38534"/>
                <a:gd name="connsiteX9" fmla="*/ 2833 w 86866"/>
                <a:gd name="connsiteY9" fmla="*/ 7183 h 38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6866" h="38534">
                  <a:moveTo>
                    <a:pt x="2833" y="7183"/>
                  </a:moveTo>
                  <a:cubicBezTo>
                    <a:pt x="-4615" y="11584"/>
                    <a:pt x="4526" y="19778"/>
                    <a:pt x="8521" y="20320"/>
                  </a:cubicBezTo>
                  <a:cubicBezTo>
                    <a:pt x="12517" y="20861"/>
                    <a:pt x="23486" y="28039"/>
                    <a:pt x="30326" y="28039"/>
                  </a:cubicBezTo>
                  <a:cubicBezTo>
                    <a:pt x="37164" y="28039"/>
                    <a:pt x="42311" y="38535"/>
                    <a:pt x="49624" y="38535"/>
                  </a:cubicBezTo>
                  <a:cubicBezTo>
                    <a:pt x="56937" y="38535"/>
                    <a:pt x="58698" y="33998"/>
                    <a:pt x="69532" y="32847"/>
                  </a:cubicBezTo>
                  <a:cubicBezTo>
                    <a:pt x="79419" y="31831"/>
                    <a:pt x="82804" y="22351"/>
                    <a:pt x="86867" y="16460"/>
                  </a:cubicBezTo>
                  <a:cubicBezTo>
                    <a:pt x="84429" y="18830"/>
                    <a:pt x="80570" y="21606"/>
                    <a:pt x="76642" y="20726"/>
                  </a:cubicBezTo>
                  <a:cubicBezTo>
                    <a:pt x="68652" y="19033"/>
                    <a:pt x="66349" y="10027"/>
                    <a:pt x="47525" y="6099"/>
                  </a:cubicBezTo>
                  <a:cubicBezTo>
                    <a:pt x="28700" y="2172"/>
                    <a:pt x="36149" y="2917"/>
                    <a:pt x="28159" y="1021"/>
                  </a:cubicBezTo>
                  <a:cubicBezTo>
                    <a:pt x="20033" y="-807"/>
                    <a:pt x="16647" y="-943"/>
                    <a:pt x="2833" y="718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 351">
              <a:extLst>
                <a:ext uri="{FF2B5EF4-FFF2-40B4-BE49-F238E27FC236}">
                  <a16:creationId xmlns:a16="http://schemas.microsoft.com/office/drawing/2014/main" id="{ECA9D2DB-7D07-895E-5B3A-6F41060508AC}"/>
                </a:ext>
              </a:extLst>
            </p:cNvPr>
            <p:cNvSpPr/>
            <p:nvPr/>
          </p:nvSpPr>
          <p:spPr bwMode="ltGray">
            <a:xfrm>
              <a:off x="13157550" y="4624912"/>
              <a:ext cx="2418" cy="2992"/>
            </a:xfrm>
            <a:custGeom>
              <a:avLst/>
              <a:gdLst>
                <a:gd name="connsiteX0" fmla="*/ 1084 w 2418"/>
                <a:gd name="connsiteY0" fmla="*/ 1435 h 2992"/>
                <a:gd name="connsiteX1" fmla="*/ 0 w 2418"/>
                <a:gd name="connsiteY1" fmla="*/ 2993 h 2992"/>
                <a:gd name="connsiteX2" fmla="*/ 1084 w 2418"/>
                <a:gd name="connsiteY2" fmla="*/ 1435 h 2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18" h="2992">
                  <a:moveTo>
                    <a:pt x="1084" y="1435"/>
                  </a:moveTo>
                  <a:cubicBezTo>
                    <a:pt x="677" y="1909"/>
                    <a:pt x="338" y="2451"/>
                    <a:pt x="0" y="2993"/>
                  </a:cubicBezTo>
                  <a:cubicBezTo>
                    <a:pt x="2505" y="555"/>
                    <a:pt x="3386" y="-1477"/>
                    <a:pt x="1084" y="143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 352">
              <a:extLst>
                <a:ext uri="{FF2B5EF4-FFF2-40B4-BE49-F238E27FC236}">
                  <a16:creationId xmlns:a16="http://schemas.microsoft.com/office/drawing/2014/main" id="{0C76F16A-29D7-FFDA-3211-35B041514092}"/>
                </a:ext>
              </a:extLst>
            </p:cNvPr>
            <p:cNvSpPr/>
            <p:nvPr/>
          </p:nvSpPr>
          <p:spPr bwMode="ltGray">
            <a:xfrm>
              <a:off x="13351934" y="4608395"/>
              <a:ext cx="79329" cy="40823"/>
            </a:xfrm>
            <a:custGeom>
              <a:avLst/>
              <a:gdLst>
                <a:gd name="connsiteX0" fmla="*/ 79251 w 79329"/>
                <a:gd name="connsiteY0" fmla="*/ 1971 h 40823"/>
                <a:gd name="connsiteX1" fmla="*/ 57650 w 79329"/>
                <a:gd name="connsiteY1" fmla="*/ 2580 h 40823"/>
                <a:gd name="connsiteX2" fmla="*/ 41602 w 79329"/>
                <a:gd name="connsiteY2" fmla="*/ 19712 h 40823"/>
                <a:gd name="connsiteX3" fmla="*/ 37336 w 79329"/>
                <a:gd name="connsiteY3" fmla="*/ 18222 h 40823"/>
                <a:gd name="connsiteX4" fmla="*/ 13162 w 79329"/>
                <a:gd name="connsiteY4" fmla="*/ 17545 h 40823"/>
                <a:gd name="connsiteX5" fmla="*/ 2259 w 79329"/>
                <a:gd name="connsiteY5" fmla="*/ 36776 h 40823"/>
                <a:gd name="connsiteX6" fmla="*/ 25012 w 79329"/>
                <a:gd name="connsiteY6" fmla="*/ 40230 h 40823"/>
                <a:gd name="connsiteX7" fmla="*/ 48441 w 79329"/>
                <a:gd name="connsiteY7" fmla="*/ 26957 h 40823"/>
                <a:gd name="connsiteX8" fmla="*/ 68349 w 79329"/>
                <a:gd name="connsiteY8" fmla="*/ 30817 h 40823"/>
                <a:gd name="connsiteX9" fmla="*/ 63676 w 79329"/>
                <a:gd name="connsiteY9" fmla="*/ 5628 h 40823"/>
                <a:gd name="connsiteX10" fmla="*/ 79251 w 79329"/>
                <a:gd name="connsiteY10" fmla="*/ 1971 h 40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329" h="40823">
                  <a:moveTo>
                    <a:pt x="79251" y="1971"/>
                  </a:moveTo>
                  <a:cubicBezTo>
                    <a:pt x="78100" y="75"/>
                    <a:pt x="65640" y="-1550"/>
                    <a:pt x="57650" y="2580"/>
                  </a:cubicBezTo>
                  <a:cubicBezTo>
                    <a:pt x="49659" y="6711"/>
                    <a:pt x="45394" y="21270"/>
                    <a:pt x="41602" y="19712"/>
                  </a:cubicBezTo>
                  <a:cubicBezTo>
                    <a:pt x="37809" y="18222"/>
                    <a:pt x="42008" y="16936"/>
                    <a:pt x="37336" y="18222"/>
                  </a:cubicBezTo>
                  <a:cubicBezTo>
                    <a:pt x="23048" y="21947"/>
                    <a:pt x="23048" y="15717"/>
                    <a:pt x="13162" y="17545"/>
                  </a:cubicBezTo>
                  <a:cubicBezTo>
                    <a:pt x="3275" y="19373"/>
                    <a:pt x="-3835" y="32239"/>
                    <a:pt x="2259" y="36776"/>
                  </a:cubicBezTo>
                  <a:cubicBezTo>
                    <a:pt x="8354" y="41313"/>
                    <a:pt x="15464" y="41313"/>
                    <a:pt x="25012" y="40230"/>
                  </a:cubicBezTo>
                  <a:cubicBezTo>
                    <a:pt x="34491" y="39079"/>
                    <a:pt x="42008" y="27702"/>
                    <a:pt x="48441" y="26957"/>
                  </a:cubicBezTo>
                  <a:cubicBezTo>
                    <a:pt x="54874" y="26213"/>
                    <a:pt x="68349" y="35760"/>
                    <a:pt x="68349" y="30817"/>
                  </a:cubicBezTo>
                  <a:cubicBezTo>
                    <a:pt x="68349" y="25874"/>
                    <a:pt x="58733" y="9826"/>
                    <a:pt x="63676" y="5628"/>
                  </a:cubicBezTo>
                  <a:cubicBezTo>
                    <a:pt x="68620" y="1497"/>
                    <a:pt x="80402" y="3867"/>
                    <a:pt x="79251" y="197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 353">
              <a:extLst>
                <a:ext uri="{FF2B5EF4-FFF2-40B4-BE49-F238E27FC236}">
                  <a16:creationId xmlns:a16="http://schemas.microsoft.com/office/drawing/2014/main" id="{D3FF588E-524A-66CA-7C1C-3A12E7A9A6C6}"/>
                </a:ext>
              </a:extLst>
            </p:cNvPr>
            <p:cNvSpPr/>
            <p:nvPr/>
          </p:nvSpPr>
          <p:spPr bwMode="ltGray">
            <a:xfrm>
              <a:off x="13199117" y="4583869"/>
              <a:ext cx="27626" cy="24634"/>
            </a:xfrm>
            <a:custGeom>
              <a:avLst/>
              <a:gdLst>
                <a:gd name="connsiteX0" fmla="*/ 25741 w 27626"/>
                <a:gd name="connsiteY0" fmla="*/ 1375 h 24634"/>
                <a:gd name="connsiteX1" fmla="*/ 13823 w 27626"/>
                <a:gd name="connsiteY1" fmla="*/ 2052 h 24634"/>
                <a:gd name="connsiteX2" fmla="*/ 10 w 27626"/>
                <a:gd name="connsiteY2" fmla="*/ 18439 h 24634"/>
                <a:gd name="connsiteX3" fmla="*/ 18699 w 27626"/>
                <a:gd name="connsiteY3" fmla="*/ 23517 h 24634"/>
                <a:gd name="connsiteX4" fmla="*/ 19782 w 27626"/>
                <a:gd name="connsiteY4" fmla="*/ 7469 h 24634"/>
                <a:gd name="connsiteX5" fmla="*/ 25741 w 27626"/>
                <a:gd name="connsiteY5" fmla="*/ 1375 h 2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626" h="24634">
                  <a:moveTo>
                    <a:pt x="25741" y="1375"/>
                  </a:moveTo>
                  <a:cubicBezTo>
                    <a:pt x="19647" y="969"/>
                    <a:pt x="17615" y="-1875"/>
                    <a:pt x="13823" y="2052"/>
                  </a:cubicBezTo>
                  <a:cubicBezTo>
                    <a:pt x="8136" y="8824"/>
                    <a:pt x="-329" y="14985"/>
                    <a:pt x="10" y="18439"/>
                  </a:cubicBezTo>
                  <a:cubicBezTo>
                    <a:pt x="416" y="21825"/>
                    <a:pt x="14568" y="26903"/>
                    <a:pt x="18699" y="23517"/>
                  </a:cubicBezTo>
                  <a:cubicBezTo>
                    <a:pt x="22897" y="20132"/>
                    <a:pt x="18225" y="10110"/>
                    <a:pt x="19782" y="7469"/>
                  </a:cubicBezTo>
                  <a:cubicBezTo>
                    <a:pt x="21340" y="4761"/>
                    <a:pt x="31836" y="1714"/>
                    <a:pt x="25741" y="137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 354">
              <a:extLst>
                <a:ext uri="{FF2B5EF4-FFF2-40B4-BE49-F238E27FC236}">
                  <a16:creationId xmlns:a16="http://schemas.microsoft.com/office/drawing/2014/main" id="{C9A68852-5FAF-0C6A-6862-3CE70B8E6D97}"/>
                </a:ext>
              </a:extLst>
            </p:cNvPr>
            <p:cNvSpPr/>
            <p:nvPr/>
          </p:nvSpPr>
          <p:spPr bwMode="ltGray">
            <a:xfrm>
              <a:off x="13181588" y="4610004"/>
              <a:ext cx="15676" cy="8935"/>
            </a:xfrm>
            <a:custGeom>
              <a:avLst/>
              <a:gdLst>
                <a:gd name="connsiteX0" fmla="*/ 6840 w 15676"/>
                <a:gd name="connsiteY0" fmla="*/ 8082 h 8935"/>
                <a:gd name="connsiteX1" fmla="*/ 14898 w 15676"/>
                <a:gd name="connsiteY1" fmla="*/ 3680 h 8935"/>
                <a:gd name="connsiteX2" fmla="*/ 11580 w 15676"/>
                <a:gd name="connsiteY2" fmla="*/ 4086 h 8935"/>
                <a:gd name="connsiteX3" fmla="*/ 0 w 15676"/>
                <a:gd name="connsiteY3" fmla="*/ 227 h 8935"/>
                <a:gd name="connsiteX4" fmla="*/ 6840 w 15676"/>
                <a:gd name="connsiteY4" fmla="*/ 8082 h 8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8935">
                  <a:moveTo>
                    <a:pt x="6840" y="8082"/>
                  </a:moveTo>
                  <a:cubicBezTo>
                    <a:pt x="11376" y="7337"/>
                    <a:pt x="17945" y="8691"/>
                    <a:pt x="14898" y="3680"/>
                  </a:cubicBezTo>
                  <a:cubicBezTo>
                    <a:pt x="11850" y="-1263"/>
                    <a:pt x="13882" y="1852"/>
                    <a:pt x="11580" y="4086"/>
                  </a:cubicBezTo>
                  <a:cubicBezTo>
                    <a:pt x="9277" y="6321"/>
                    <a:pt x="-67" y="-1399"/>
                    <a:pt x="0" y="227"/>
                  </a:cubicBezTo>
                  <a:cubicBezTo>
                    <a:pt x="339" y="11535"/>
                    <a:pt x="2303" y="8894"/>
                    <a:pt x="6840" y="808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 355">
              <a:extLst>
                <a:ext uri="{FF2B5EF4-FFF2-40B4-BE49-F238E27FC236}">
                  <a16:creationId xmlns:a16="http://schemas.microsoft.com/office/drawing/2014/main" id="{8B9808D5-E54B-01FD-8102-2A5E3957C1A2}"/>
                </a:ext>
              </a:extLst>
            </p:cNvPr>
            <p:cNvSpPr/>
            <p:nvPr/>
          </p:nvSpPr>
          <p:spPr bwMode="ltGray">
            <a:xfrm>
              <a:off x="13105604" y="4433808"/>
              <a:ext cx="22987" cy="23884"/>
            </a:xfrm>
            <a:custGeom>
              <a:avLst/>
              <a:gdLst>
                <a:gd name="connsiteX0" fmla="*/ 11995 w 22987"/>
                <a:gd name="connsiteY0" fmla="*/ 432 h 23884"/>
                <a:gd name="connsiteX1" fmla="*/ 5426 w 22987"/>
                <a:gd name="connsiteY1" fmla="*/ 8829 h 23884"/>
                <a:gd name="connsiteX2" fmla="*/ 2717 w 22987"/>
                <a:gd name="connsiteY2" fmla="*/ 23320 h 23884"/>
                <a:gd name="connsiteX3" fmla="*/ 22558 w 22987"/>
                <a:gd name="connsiteY3" fmla="*/ 18309 h 23884"/>
                <a:gd name="connsiteX4" fmla="*/ 11995 w 22987"/>
                <a:gd name="connsiteY4" fmla="*/ 432 h 23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87" h="23884">
                  <a:moveTo>
                    <a:pt x="11995" y="432"/>
                  </a:moveTo>
                  <a:cubicBezTo>
                    <a:pt x="7051" y="-1802"/>
                    <a:pt x="9692" y="5172"/>
                    <a:pt x="5426" y="8829"/>
                  </a:cubicBezTo>
                  <a:cubicBezTo>
                    <a:pt x="3124" y="13704"/>
                    <a:pt x="-3783" y="22169"/>
                    <a:pt x="2717" y="23320"/>
                  </a:cubicBezTo>
                  <a:cubicBezTo>
                    <a:pt x="9150" y="24471"/>
                    <a:pt x="20188" y="24336"/>
                    <a:pt x="22558" y="18309"/>
                  </a:cubicBezTo>
                  <a:cubicBezTo>
                    <a:pt x="24928" y="12350"/>
                    <a:pt x="16938" y="2735"/>
                    <a:pt x="11995" y="43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 356">
              <a:extLst>
                <a:ext uri="{FF2B5EF4-FFF2-40B4-BE49-F238E27FC236}">
                  <a16:creationId xmlns:a16="http://schemas.microsoft.com/office/drawing/2014/main" id="{E5BA95D3-6301-D34F-BB09-0D138F408F88}"/>
                </a:ext>
              </a:extLst>
            </p:cNvPr>
            <p:cNvSpPr/>
            <p:nvPr/>
          </p:nvSpPr>
          <p:spPr bwMode="ltGray">
            <a:xfrm>
              <a:off x="13156166" y="4481912"/>
              <a:ext cx="2022" cy="5503"/>
            </a:xfrm>
            <a:custGeom>
              <a:avLst/>
              <a:gdLst>
                <a:gd name="connsiteX0" fmla="*/ 707 w 2022"/>
                <a:gd name="connsiteY0" fmla="*/ 0 h 5503"/>
                <a:gd name="connsiteX1" fmla="*/ 30 w 2022"/>
                <a:gd name="connsiteY1" fmla="*/ 3521 h 5503"/>
                <a:gd name="connsiteX2" fmla="*/ 707 w 2022"/>
                <a:gd name="connsiteY2" fmla="*/ 0 h 5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2" h="5503">
                  <a:moveTo>
                    <a:pt x="707" y="0"/>
                  </a:moveTo>
                  <a:cubicBezTo>
                    <a:pt x="233" y="1354"/>
                    <a:pt x="-105" y="2641"/>
                    <a:pt x="30" y="3521"/>
                  </a:cubicBezTo>
                  <a:cubicBezTo>
                    <a:pt x="775" y="7990"/>
                    <a:pt x="3687" y="4063"/>
                    <a:pt x="707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 357">
              <a:extLst>
                <a:ext uri="{FF2B5EF4-FFF2-40B4-BE49-F238E27FC236}">
                  <a16:creationId xmlns:a16="http://schemas.microsoft.com/office/drawing/2014/main" id="{D04685E8-97DA-8AD5-6B3E-C6FC318D8BDF}"/>
                </a:ext>
              </a:extLst>
            </p:cNvPr>
            <p:cNvSpPr/>
            <p:nvPr/>
          </p:nvSpPr>
          <p:spPr bwMode="ltGray">
            <a:xfrm>
              <a:off x="13138808" y="4461497"/>
              <a:ext cx="24736" cy="20414"/>
            </a:xfrm>
            <a:custGeom>
              <a:avLst/>
              <a:gdLst>
                <a:gd name="connsiteX0" fmla="*/ 24498 w 24736"/>
                <a:gd name="connsiteY0" fmla="*/ 4705 h 20414"/>
                <a:gd name="connsiteX1" fmla="*/ 12512 w 24736"/>
                <a:gd name="connsiteY1" fmla="*/ 2538 h 20414"/>
                <a:gd name="connsiteX2" fmla="*/ 4048 w 24736"/>
                <a:gd name="connsiteY2" fmla="*/ 236 h 20414"/>
                <a:gd name="connsiteX3" fmla="*/ 1136 w 24736"/>
                <a:gd name="connsiteY3" fmla="*/ 13440 h 20414"/>
                <a:gd name="connsiteX4" fmla="*/ 6689 w 24736"/>
                <a:gd name="connsiteY4" fmla="*/ 18315 h 20414"/>
                <a:gd name="connsiteX5" fmla="*/ 17997 w 24736"/>
                <a:gd name="connsiteY5" fmla="*/ 20347 h 20414"/>
                <a:gd name="connsiteX6" fmla="*/ 18065 w 24736"/>
                <a:gd name="connsiteY6" fmla="*/ 20415 h 20414"/>
                <a:gd name="connsiteX7" fmla="*/ 24498 w 24736"/>
                <a:gd name="connsiteY7" fmla="*/ 4705 h 2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736" h="20414">
                  <a:moveTo>
                    <a:pt x="24498" y="4705"/>
                  </a:moveTo>
                  <a:cubicBezTo>
                    <a:pt x="22602" y="2809"/>
                    <a:pt x="14408" y="2199"/>
                    <a:pt x="12512" y="2538"/>
                  </a:cubicBezTo>
                  <a:cubicBezTo>
                    <a:pt x="10616" y="2944"/>
                    <a:pt x="7298" y="-983"/>
                    <a:pt x="4048" y="236"/>
                  </a:cubicBezTo>
                  <a:cubicBezTo>
                    <a:pt x="-2520" y="2673"/>
                    <a:pt x="798" y="9309"/>
                    <a:pt x="1136" y="13440"/>
                  </a:cubicBezTo>
                  <a:cubicBezTo>
                    <a:pt x="1543" y="17570"/>
                    <a:pt x="2152" y="18315"/>
                    <a:pt x="6689" y="18315"/>
                  </a:cubicBezTo>
                  <a:cubicBezTo>
                    <a:pt x="11226" y="18315"/>
                    <a:pt x="14950" y="16149"/>
                    <a:pt x="17997" y="20347"/>
                  </a:cubicBezTo>
                  <a:cubicBezTo>
                    <a:pt x="17997" y="20347"/>
                    <a:pt x="17997" y="20415"/>
                    <a:pt x="18065" y="20415"/>
                  </a:cubicBezTo>
                  <a:cubicBezTo>
                    <a:pt x="20096" y="14726"/>
                    <a:pt x="25988" y="6194"/>
                    <a:pt x="24498" y="47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 358">
              <a:extLst>
                <a:ext uri="{FF2B5EF4-FFF2-40B4-BE49-F238E27FC236}">
                  <a16:creationId xmlns:a16="http://schemas.microsoft.com/office/drawing/2014/main" id="{15B94902-0B43-CBB4-362B-A055CD667C61}"/>
                </a:ext>
              </a:extLst>
            </p:cNvPr>
            <p:cNvSpPr/>
            <p:nvPr/>
          </p:nvSpPr>
          <p:spPr bwMode="ltGray">
            <a:xfrm>
              <a:off x="13164706" y="4535745"/>
              <a:ext cx="6632" cy="4782"/>
            </a:xfrm>
            <a:custGeom>
              <a:avLst/>
              <a:gdLst>
                <a:gd name="connsiteX0" fmla="*/ 1850 w 6632"/>
                <a:gd name="connsiteY0" fmla="*/ 1896 h 4782"/>
                <a:gd name="connsiteX1" fmla="*/ 5235 w 6632"/>
                <a:gd name="connsiteY1" fmla="*/ 4266 h 4782"/>
                <a:gd name="connsiteX2" fmla="*/ 5235 w 6632"/>
                <a:gd name="connsiteY2" fmla="*/ 4266 h 4782"/>
                <a:gd name="connsiteX3" fmla="*/ 5574 w 6632"/>
                <a:gd name="connsiteY3" fmla="*/ 4130 h 4782"/>
                <a:gd name="connsiteX4" fmla="*/ 6116 w 6632"/>
                <a:gd name="connsiteY4" fmla="*/ 0 h 4782"/>
                <a:gd name="connsiteX5" fmla="*/ 5168 w 6632"/>
                <a:gd name="connsiteY5" fmla="*/ 3386 h 4782"/>
                <a:gd name="connsiteX6" fmla="*/ 5235 w 6632"/>
                <a:gd name="connsiteY6" fmla="*/ 4266 h 4782"/>
                <a:gd name="connsiteX7" fmla="*/ 1850 w 6632"/>
                <a:gd name="connsiteY7" fmla="*/ 1896 h 4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32" h="4782">
                  <a:moveTo>
                    <a:pt x="1850" y="1896"/>
                  </a:moveTo>
                  <a:cubicBezTo>
                    <a:pt x="-2552" y="1354"/>
                    <a:pt x="1850" y="6365"/>
                    <a:pt x="5235" y="4266"/>
                  </a:cubicBezTo>
                  <a:cubicBezTo>
                    <a:pt x="5303" y="4875"/>
                    <a:pt x="5371" y="4740"/>
                    <a:pt x="5235" y="4266"/>
                  </a:cubicBezTo>
                  <a:cubicBezTo>
                    <a:pt x="5371" y="4198"/>
                    <a:pt x="5438" y="4198"/>
                    <a:pt x="5574" y="4130"/>
                  </a:cubicBezTo>
                  <a:cubicBezTo>
                    <a:pt x="7199" y="3453"/>
                    <a:pt x="6590" y="1422"/>
                    <a:pt x="6116" y="0"/>
                  </a:cubicBezTo>
                  <a:cubicBezTo>
                    <a:pt x="5709" y="677"/>
                    <a:pt x="5168" y="1693"/>
                    <a:pt x="5168" y="3386"/>
                  </a:cubicBezTo>
                  <a:cubicBezTo>
                    <a:pt x="5168" y="3792"/>
                    <a:pt x="5168" y="4063"/>
                    <a:pt x="5235" y="4266"/>
                  </a:cubicBezTo>
                  <a:cubicBezTo>
                    <a:pt x="5032" y="3521"/>
                    <a:pt x="4220" y="2234"/>
                    <a:pt x="1850" y="189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 359">
              <a:extLst>
                <a:ext uri="{FF2B5EF4-FFF2-40B4-BE49-F238E27FC236}">
                  <a16:creationId xmlns:a16="http://schemas.microsoft.com/office/drawing/2014/main" id="{AC67E14B-BC6C-DCFC-FE9E-17FA96BB1D66}"/>
                </a:ext>
              </a:extLst>
            </p:cNvPr>
            <p:cNvSpPr/>
            <p:nvPr/>
          </p:nvSpPr>
          <p:spPr bwMode="ltGray">
            <a:xfrm>
              <a:off x="13170465" y="4534131"/>
              <a:ext cx="876" cy="1613"/>
            </a:xfrm>
            <a:custGeom>
              <a:avLst/>
              <a:gdLst>
                <a:gd name="connsiteX0" fmla="*/ 357 w 876"/>
                <a:gd name="connsiteY0" fmla="*/ 56 h 1613"/>
                <a:gd name="connsiteX1" fmla="*/ 425 w 876"/>
                <a:gd name="connsiteY1" fmla="*/ 1614 h 1613"/>
                <a:gd name="connsiteX2" fmla="*/ 357 w 876"/>
                <a:gd name="connsiteY2" fmla="*/ 56 h 1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" h="1613">
                  <a:moveTo>
                    <a:pt x="357" y="56"/>
                  </a:moveTo>
                  <a:cubicBezTo>
                    <a:pt x="-252" y="-215"/>
                    <a:pt x="19" y="530"/>
                    <a:pt x="425" y="1614"/>
                  </a:cubicBezTo>
                  <a:cubicBezTo>
                    <a:pt x="899" y="801"/>
                    <a:pt x="1170" y="394"/>
                    <a:pt x="357" y="5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1" name="Freeform 360">
              <a:extLst>
                <a:ext uri="{FF2B5EF4-FFF2-40B4-BE49-F238E27FC236}">
                  <a16:creationId xmlns:a16="http://schemas.microsoft.com/office/drawing/2014/main" id="{563B7D48-BE6D-BC2B-A3EE-9BE8D36C11D5}"/>
                </a:ext>
              </a:extLst>
            </p:cNvPr>
            <p:cNvSpPr/>
            <p:nvPr/>
          </p:nvSpPr>
          <p:spPr bwMode="ltGray">
            <a:xfrm>
              <a:off x="13124572" y="4553100"/>
              <a:ext cx="16931" cy="3930"/>
            </a:xfrm>
            <a:custGeom>
              <a:avLst/>
              <a:gdLst>
                <a:gd name="connsiteX0" fmla="*/ 205 w 16931"/>
                <a:gd name="connsiteY0" fmla="*/ 1944 h 3930"/>
                <a:gd name="connsiteX1" fmla="*/ 8466 w 16931"/>
                <a:gd name="connsiteY1" fmla="*/ 3095 h 3930"/>
                <a:gd name="connsiteX2" fmla="*/ 16727 w 16931"/>
                <a:gd name="connsiteY2" fmla="*/ 1537 h 3930"/>
                <a:gd name="connsiteX3" fmla="*/ 205 w 16931"/>
                <a:gd name="connsiteY3" fmla="*/ 1944 h 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31" h="3930">
                  <a:moveTo>
                    <a:pt x="205" y="1944"/>
                  </a:moveTo>
                  <a:cubicBezTo>
                    <a:pt x="-1285" y="4585"/>
                    <a:pt x="5757" y="4178"/>
                    <a:pt x="8466" y="3095"/>
                  </a:cubicBezTo>
                  <a:cubicBezTo>
                    <a:pt x="11174" y="1944"/>
                    <a:pt x="18217" y="2688"/>
                    <a:pt x="16727" y="1537"/>
                  </a:cubicBezTo>
                  <a:cubicBezTo>
                    <a:pt x="15169" y="386"/>
                    <a:pt x="2100" y="-1442"/>
                    <a:pt x="205" y="19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2" name="Freeform 361">
              <a:extLst>
                <a:ext uri="{FF2B5EF4-FFF2-40B4-BE49-F238E27FC236}">
                  <a16:creationId xmlns:a16="http://schemas.microsoft.com/office/drawing/2014/main" id="{5D68D979-B146-B190-2968-29F721B2280E}"/>
                </a:ext>
              </a:extLst>
            </p:cNvPr>
            <p:cNvSpPr/>
            <p:nvPr/>
          </p:nvSpPr>
          <p:spPr bwMode="ltGray">
            <a:xfrm>
              <a:off x="14993731" y="5517800"/>
              <a:ext cx="64030" cy="126008"/>
            </a:xfrm>
            <a:custGeom>
              <a:avLst/>
              <a:gdLst>
                <a:gd name="connsiteX0" fmla="*/ 47028 w 64030"/>
                <a:gd name="connsiteY0" fmla="*/ 30277 h 126008"/>
                <a:gd name="connsiteX1" fmla="*/ 24682 w 64030"/>
                <a:gd name="connsiteY1" fmla="*/ 821 h 126008"/>
                <a:gd name="connsiteX2" fmla="*/ 372 w 64030"/>
                <a:gd name="connsiteY2" fmla="*/ 13416 h 126008"/>
                <a:gd name="connsiteX3" fmla="*/ 9310 w 64030"/>
                <a:gd name="connsiteY3" fmla="*/ 51742 h 126008"/>
                <a:gd name="connsiteX4" fmla="*/ 1253 w 64030"/>
                <a:gd name="connsiteY4" fmla="*/ 89866 h 126008"/>
                <a:gd name="connsiteX5" fmla="*/ 14051 w 64030"/>
                <a:gd name="connsiteY5" fmla="*/ 122707 h 126008"/>
                <a:gd name="connsiteX6" fmla="*/ 41542 w 64030"/>
                <a:gd name="connsiteY6" fmla="*/ 119593 h 126008"/>
                <a:gd name="connsiteX7" fmla="*/ 64024 w 64030"/>
                <a:gd name="connsiteY7" fmla="*/ 101106 h 126008"/>
                <a:gd name="connsiteX8" fmla="*/ 56033 w 64030"/>
                <a:gd name="connsiteY8" fmla="*/ 64947 h 126008"/>
                <a:gd name="connsiteX9" fmla="*/ 47028 w 64030"/>
                <a:gd name="connsiteY9" fmla="*/ 30277 h 12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030" h="126008">
                  <a:moveTo>
                    <a:pt x="47028" y="30277"/>
                  </a:moveTo>
                  <a:cubicBezTo>
                    <a:pt x="41881" y="16734"/>
                    <a:pt x="30912" y="4207"/>
                    <a:pt x="24682" y="821"/>
                  </a:cubicBezTo>
                  <a:cubicBezTo>
                    <a:pt x="18385" y="-2565"/>
                    <a:pt x="2268" y="5087"/>
                    <a:pt x="372" y="13416"/>
                  </a:cubicBezTo>
                  <a:cubicBezTo>
                    <a:pt x="-2540" y="26282"/>
                    <a:pt x="12696" y="34746"/>
                    <a:pt x="9310" y="51742"/>
                  </a:cubicBezTo>
                  <a:cubicBezTo>
                    <a:pt x="5857" y="68671"/>
                    <a:pt x="-2743" y="75172"/>
                    <a:pt x="1253" y="89866"/>
                  </a:cubicBezTo>
                  <a:cubicBezTo>
                    <a:pt x="5247" y="104560"/>
                    <a:pt x="3283" y="117087"/>
                    <a:pt x="14051" y="122707"/>
                  </a:cubicBezTo>
                  <a:cubicBezTo>
                    <a:pt x="24885" y="128328"/>
                    <a:pt x="29557" y="126431"/>
                    <a:pt x="41542" y="119593"/>
                  </a:cubicBezTo>
                  <a:cubicBezTo>
                    <a:pt x="53528" y="112821"/>
                    <a:pt x="64024" y="115801"/>
                    <a:pt x="64024" y="101106"/>
                  </a:cubicBezTo>
                  <a:cubicBezTo>
                    <a:pt x="64024" y="86412"/>
                    <a:pt x="64565" y="79031"/>
                    <a:pt x="56033" y="64947"/>
                  </a:cubicBezTo>
                  <a:cubicBezTo>
                    <a:pt x="47569" y="50794"/>
                    <a:pt x="52174" y="43887"/>
                    <a:pt x="47028" y="3027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3" name="Freeform 362">
              <a:extLst>
                <a:ext uri="{FF2B5EF4-FFF2-40B4-BE49-F238E27FC236}">
                  <a16:creationId xmlns:a16="http://schemas.microsoft.com/office/drawing/2014/main" id="{4DA079B6-0C5A-8C78-5241-776EEF751D83}"/>
                </a:ext>
              </a:extLst>
            </p:cNvPr>
            <p:cNvSpPr/>
            <p:nvPr/>
          </p:nvSpPr>
          <p:spPr bwMode="ltGray">
            <a:xfrm>
              <a:off x="14992714" y="5512033"/>
              <a:ext cx="13019" cy="9404"/>
            </a:xfrm>
            <a:custGeom>
              <a:avLst/>
              <a:gdLst>
                <a:gd name="connsiteX0" fmla="*/ 11478 w 13019"/>
                <a:gd name="connsiteY0" fmla="*/ 967 h 9404"/>
                <a:gd name="connsiteX1" fmla="*/ 3555 w 13019"/>
                <a:gd name="connsiteY1" fmla="*/ 5978 h 9404"/>
                <a:gd name="connsiteX2" fmla="*/ 3014 w 13019"/>
                <a:gd name="connsiteY2" fmla="*/ 8890 h 9404"/>
                <a:gd name="connsiteX3" fmla="*/ 7077 w 13019"/>
                <a:gd name="connsiteY3" fmla="*/ 2999 h 9404"/>
                <a:gd name="connsiteX4" fmla="*/ 11478 w 13019"/>
                <a:gd name="connsiteY4" fmla="*/ 967 h 9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19" h="9404">
                  <a:moveTo>
                    <a:pt x="11478" y="967"/>
                  </a:moveTo>
                  <a:cubicBezTo>
                    <a:pt x="6941" y="-1267"/>
                    <a:pt x="6467" y="358"/>
                    <a:pt x="3555" y="5978"/>
                  </a:cubicBezTo>
                  <a:cubicBezTo>
                    <a:pt x="1998" y="9025"/>
                    <a:pt x="-3284" y="6858"/>
                    <a:pt x="3014" y="8890"/>
                  </a:cubicBezTo>
                  <a:cubicBezTo>
                    <a:pt x="9311" y="10921"/>
                    <a:pt x="4775" y="6519"/>
                    <a:pt x="7077" y="2999"/>
                  </a:cubicBezTo>
                  <a:cubicBezTo>
                    <a:pt x="9311" y="-455"/>
                    <a:pt x="16015" y="3202"/>
                    <a:pt x="11478" y="9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4" name="Freeform 363">
              <a:extLst>
                <a:ext uri="{FF2B5EF4-FFF2-40B4-BE49-F238E27FC236}">
                  <a16:creationId xmlns:a16="http://schemas.microsoft.com/office/drawing/2014/main" id="{B4820BC5-C02B-25BF-6E97-57A16B2FAB76}"/>
                </a:ext>
              </a:extLst>
            </p:cNvPr>
            <p:cNvSpPr/>
            <p:nvPr/>
          </p:nvSpPr>
          <p:spPr bwMode="ltGray">
            <a:xfrm>
              <a:off x="15415402" y="5386632"/>
              <a:ext cx="15398" cy="41361"/>
            </a:xfrm>
            <a:custGeom>
              <a:avLst/>
              <a:gdLst>
                <a:gd name="connsiteX0" fmla="*/ 11126 w 15398"/>
                <a:gd name="connsiteY0" fmla="*/ 27776 h 41361"/>
                <a:gd name="connsiteX1" fmla="*/ 9636 w 15398"/>
                <a:gd name="connsiteY1" fmla="*/ 12067 h 41361"/>
                <a:gd name="connsiteX2" fmla="*/ 12683 w 15398"/>
                <a:gd name="connsiteY2" fmla="*/ 149 h 41361"/>
                <a:gd name="connsiteX3" fmla="*/ 10381 w 15398"/>
                <a:gd name="connsiteY3" fmla="*/ 5430 h 41361"/>
                <a:gd name="connsiteX4" fmla="*/ 224 w 15398"/>
                <a:gd name="connsiteY4" fmla="*/ 36579 h 41361"/>
                <a:gd name="connsiteX5" fmla="*/ 15256 w 15398"/>
                <a:gd name="connsiteY5" fmla="*/ 37663 h 41361"/>
                <a:gd name="connsiteX6" fmla="*/ 11126 w 15398"/>
                <a:gd name="connsiteY6" fmla="*/ 27776 h 4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98" h="41361">
                  <a:moveTo>
                    <a:pt x="11126" y="27776"/>
                  </a:moveTo>
                  <a:cubicBezTo>
                    <a:pt x="12142" y="20395"/>
                    <a:pt x="11465" y="15994"/>
                    <a:pt x="9636" y="12067"/>
                  </a:cubicBezTo>
                  <a:cubicBezTo>
                    <a:pt x="7808" y="8139"/>
                    <a:pt x="15460" y="3263"/>
                    <a:pt x="12683" y="149"/>
                  </a:cubicBezTo>
                  <a:cubicBezTo>
                    <a:pt x="11735" y="-935"/>
                    <a:pt x="10990" y="4212"/>
                    <a:pt x="10381" y="5430"/>
                  </a:cubicBezTo>
                  <a:cubicBezTo>
                    <a:pt x="5235" y="21276"/>
                    <a:pt x="2526" y="29808"/>
                    <a:pt x="224" y="36579"/>
                  </a:cubicBezTo>
                  <a:cubicBezTo>
                    <a:pt x="-2078" y="43351"/>
                    <a:pt x="14105" y="42199"/>
                    <a:pt x="15256" y="37663"/>
                  </a:cubicBezTo>
                  <a:cubicBezTo>
                    <a:pt x="16408" y="33126"/>
                    <a:pt x="10178" y="35157"/>
                    <a:pt x="11126" y="2777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5" name="Freeform 364">
              <a:extLst>
                <a:ext uri="{FF2B5EF4-FFF2-40B4-BE49-F238E27FC236}">
                  <a16:creationId xmlns:a16="http://schemas.microsoft.com/office/drawing/2014/main" id="{E59ABFD3-80DD-3C05-9AFB-2B5696E45E10}"/>
                </a:ext>
              </a:extLst>
            </p:cNvPr>
            <p:cNvSpPr/>
            <p:nvPr/>
          </p:nvSpPr>
          <p:spPr bwMode="ltGray">
            <a:xfrm>
              <a:off x="15422939" y="5453750"/>
              <a:ext cx="423" cy="1760"/>
            </a:xfrm>
            <a:custGeom>
              <a:avLst/>
              <a:gdLst>
                <a:gd name="connsiteX0" fmla="*/ 339 w 423"/>
                <a:gd name="connsiteY0" fmla="*/ 1151 h 1760"/>
                <a:gd name="connsiteX1" fmla="*/ 407 w 423"/>
                <a:gd name="connsiteY1" fmla="*/ 0 h 1760"/>
                <a:gd name="connsiteX2" fmla="*/ 0 w 423"/>
                <a:gd name="connsiteY2" fmla="*/ 1761 h 1760"/>
                <a:gd name="connsiteX3" fmla="*/ 339 w 423"/>
                <a:gd name="connsiteY3" fmla="*/ 1151 h 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" h="1760">
                  <a:moveTo>
                    <a:pt x="339" y="1151"/>
                  </a:moveTo>
                  <a:cubicBezTo>
                    <a:pt x="474" y="880"/>
                    <a:pt x="407" y="474"/>
                    <a:pt x="407" y="0"/>
                  </a:cubicBezTo>
                  <a:cubicBezTo>
                    <a:pt x="271" y="610"/>
                    <a:pt x="203" y="1151"/>
                    <a:pt x="0" y="1761"/>
                  </a:cubicBezTo>
                  <a:cubicBezTo>
                    <a:pt x="68" y="1558"/>
                    <a:pt x="271" y="1354"/>
                    <a:pt x="339" y="11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6" name="Freeform 365">
              <a:extLst>
                <a:ext uri="{FF2B5EF4-FFF2-40B4-BE49-F238E27FC236}">
                  <a16:creationId xmlns:a16="http://schemas.microsoft.com/office/drawing/2014/main" id="{C1B09529-68CF-D5DC-3080-F04A46D2453A}"/>
                </a:ext>
              </a:extLst>
            </p:cNvPr>
            <p:cNvSpPr/>
            <p:nvPr/>
          </p:nvSpPr>
          <p:spPr bwMode="ltGray">
            <a:xfrm>
              <a:off x="15412144" y="5427415"/>
              <a:ext cx="11489" cy="26334"/>
            </a:xfrm>
            <a:custGeom>
              <a:avLst/>
              <a:gdLst>
                <a:gd name="connsiteX0" fmla="*/ 299 w 11489"/>
                <a:gd name="connsiteY0" fmla="*/ 197 h 26334"/>
                <a:gd name="connsiteX1" fmla="*/ 11201 w 11489"/>
                <a:gd name="connsiteY1" fmla="*/ 26335 h 26334"/>
                <a:gd name="connsiteX2" fmla="*/ 11472 w 11489"/>
                <a:gd name="connsiteY2" fmla="*/ 23423 h 26334"/>
                <a:gd name="connsiteX3" fmla="*/ 7341 w 11489"/>
                <a:gd name="connsiteY3" fmla="*/ 10287 h 26334"/>
                <a:gd name="connsiteX4" fmla="*/ 299 w 11489"/>
                <a:gd name="connsiteY4" fmla="*/ 197 h 26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9" h="26334">
                  <a:moveTo>
                    <a:pt x="299" y="197"/>
                  </a:moveTo>
                  <a:cubicBezTo>
                    <a:pt x="-2071" y="4395"/>
                    <a:pt x="10389" y="20783"/>
                    <a:pt x="11201" y="26335"/>
                  </a:cubicBezTo>
                  <a:cubicBezTo>
                    <a:pt x="11404" y="25252"/>
                    <a:pt x="11539" y="24236"/>
                    <a:pt x="11472" y="23423"/>
                  </a:cubicBezTo>
                  <a:cubicBezTo>
                    <a:pt x="11134" y="18886"/>
                    <a:pt x="7748" y="13131"/>
                    <a:pt x="7341" y="10287"/>
                  </a:cubicBezTo>
                  <a:cubicBezTo>
                    <a:pt x="6935" y="7443"/>
                    <a:pt x="3482" y="-1428"/>
                    <a:pt x="299" y="19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7" name="Freeform 366">
              <a:extLst>
                <a:ext uri="{FF2B5EF4-FFF2-40B4-BE49-F238E27FC236}">
                  <a16:creationId xmlns:a16="http://schemas.microsoft.com/office/drawing/2014/main" id="{A8DEEFD3-61F7-6C3F-0880-BFFB13F05041}"/>
                </a:ext>
              </a:extLst>
            </p:cNvPr>
            <p:cNvSpPr/>
            <p:nvPr/>
          </p:nvSpPr>
          <p:spPr bwMode="ltGray">
            <a:xfrm>
              <a:off x="15414632" y="5455511"/>
              <a:ext cx="8306" cy="9493"/>
            </a:xfrm>
            <a:custGeom>
              <a:avLst/>
              <a:gdLst>
                <a:gd name="connsiteX0" fmla="*/ 926 w 8306"/>
                <a:gd name="connsiteY0" fmla="*/ 9412 h 9493"/>
                <a:gd name="connsiteX1" fmla="*/ 8307 w 8306"/>
                <a:gd name="connsiteY1" fmla="*/ 0 h 9493"/>
                <a:gd name="connsiteX2" fmla="*/ 926 w 8306"/>
                <a:gd name="connsiteY2" fmla="*/ 9412 h 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06" h="9493">
                  <a:moveTo>
                    <a:pt x="926" y="9412"/>
                  </a:moveTo>
                  <a:cubicBezTo>
                    <a:pt x="3837" y="10225"/>
                    <a:pt x="6953" y="4808"/>
                    <a:pt x="8307" y="0"/>
                  </a:cubicBezTo>
                  <a:cubicBezTo>
                    <a:pt x="6072" y="3860"/>
                    <a:pt x="-2867" y="8329"/>
                    <a:pt x="926" y="941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8" name="Freeform 367">
              <a:extLst>
                <a:ext uri="{FF2B5EF4-FFF2-40B4-BE49-F238E27FC236}">
                  <a16:creationId xmlns:a16="http://schemas.microsoft.com/office/drawing/2014/main" id="{7FA0A32E-BB5A-D827-4CF3-8ECEAF845CD8}"/>
                </a:ext>
              </a:extLst>
            </p:cNvPr>
            <p:cNvSpPr/>
            <p:nvPr/>
          </p:nvSpPr>
          <p:spPr bwMode="ltGray">
            <a:xfrm>
              <a:off x="15414845" y="5490519"/>
              <a:ext cx="2270" cy="5689"/>
            </a:xfrm>
            <a:custGeom>
              <a:avLst/>
              <a:gdLst>
                <a:gd name="connsiteX0" fmla="*/ 104 w 2270"/>
                <a:gd name="connsiteY0" fmla="*/ 4401 h 5689"/>
                <a:gd name="connsiteX1" fmla="*/ 2271 w 2270"/>
                <a:gd name="connsiteY1" fmla="*/ 0 h 5689"/>
                <a:gd name="connsiteX2" fmla="*/ 104 w 2270"/>
                <a:gd name="connsiteY2" fmla="*/ 4401 h 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70" h="5689">
                  <a:moveTo>
                    <a:pt x="104" y="4401"/>
                  </a:moveTo>
                  <a:cubicBezTo>
                    <a:pt x="1187" y="6094"/>
                    <a:pt x="1662" y="7313"/>
                    <a:pt x="2271" y="0"/>
                  </a:cubicBezTo>
                  <a:cubicBezTo>
                    <a:pt x="849" y="1964"/>
                    <a:pt x="-370" y="3589"/>
                    <a:pt x="104" y="440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9" name="Freeform 368">
              <a:extLst>
                <a:ext uri="{FF2B5EF4-FFF2-40B4-BE49-F238E27FC236}">
                  <a16:creationId xmlns:a16="http://schemas.microsoft.com/office/drawing/2014/main" id="{93265298-9C8D-C205-FF1A-0C6C40185A02}"/>
                </a:ext>
              </a:extLst>
            </p:cNvPr>
            <p:cNvSpPr/>
            <p:nvPr/>
          </p:nvSpPr>
          <p:spPr bwMode="ltGray">
            <a:xfrm>
              <a:off x="15417116" y="5480009"/>
              <a:ext cx="3304" cy="10443"/>
            </a:xfrm>
            <a:custGeom>
              <a:avLst/>
              <a:gdLst>
                <a:gd name="connsiteX0" fmla="*/ 0 w 3304"/>
                <a:gd name="connsiteY0" fmla="*/ 10240 h 10443"/>
                <a:gd name="connsiteX1" fmla="*/ 0 w 3304"/>
                <a:gd name="connsiteY1" fmla="*/ 10443 h 10443"/>
                <a:gd name="connsiteX2" fmla="*/ 3250 w 3304"/>
                <a:gd name="connsiteY2" fmla="*/ 3198 h 10443"/>
                <a:gd name="connsiteX3" fmla="*/ 0 w 3304"/>
                <a:gd name="connsiteY3" fmla="*/ 10240 h 10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4" h="10443">
                  <a:moveTo>
                    <a:pt x="0" y="10240"/>
                  </a:moveTo>
                  <a:cubicBezTo>
                    <a:pt x="0" y="10307"/>
                    <a:pt x="0" y="10375"/>
                    <a:pt x="0" y="10443"/>
                  </a:cubicBezTo>
                  <a:cubicBezTo>
                    <a:pt x="1693" y="8073"/>
                    <a:pt x="3657" y="5364"/>
                    <a:pt x="3250" y="3198"/>
                  </a:cubicBezTo>
                  <a:cubicBezTo>
                    <a:pt x="1896" y="-4251"/>
                    <a:pt x="609" y="2656"/>
                    <a:pt x="0" y="1024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0" name="Freeform 369">
              <a:extLst>
                <a:ext uri="{FF2B5EF4-FFF2-40B4-BE49-F238E27FC236}">
                  <a16:creationId xmlns:a16="http://schemas.microsoft.com/office/drawing/2014/main" id="{6D403C57-014B-6EB9-DB9C-25DC8862197D}"/>
                </a:ext>
              </a:extLst>
            </p:cNvPr>
            <p:cNvSpPr/>
            <p:nvPr/>
          </p:nvSpPr>
          <p:spPr bwMode="ltGray">
            <a:xfrm>
              <a:off x="15434081" y="5564702"/>
              <a:ext cx="5547" cy="11151"/>
            </a:xfrm>
            <a:custGeom>
              <a:avLst/>
              <a:gdLst>
                <a:gd name="connsiteX0" fmla="*/ 5448 w 5547"/>
                <a:gd name="connsiteY0" fmla="*/ 6669 h 11151"/>
                <a:gd name="connsiteX1" fmla="*/ 572 w 5547"/>
                <a:gd name="connsiteY1" fmla="*/ 3283 h 11151"/>
                <a:gd name="connsiteX2" fmla="*/ 5448 w 5547"/>
                <a:gd name="connsiteY2" fmla="*/ 6669 h 11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47" h="11151">
                  <a:moveTo>
                    <a:pt x="5448" y="6669"/>
                  </a:moveTo>
                  <a:cubicBezTo>
                    <a:pt x="4906" y="-2405"/>
                    <a:pt x="-2001" y="-848"/>
                    <a:pt x="572" y="3283"/>
                  </a:cubicBezTo>
                  <a:cubicBezTo>
                    <a:pt x="4297" y="9309"/>
                    <a:pt x="5990" y="15674"/>
                    <a:pt x="5448" y="666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1" name="Freeform 370">
              <a:extLst>
                <a:ext uri="{FF2B5EF4-FFF2-40B4-BE49-F238E27FC236}">
                  <a16:creationId xmlns:a16="http://schemas.microsoft.com/office/drawing/2014/main" id="{66B23A04-B76C-9074-2F20-8B235D863FC2}"/>
                </a:ext>
              </a:extLst>
            </p:cNvPr>
            <p:cNvSpPr/>
            <p:nvPr/>
          </p:nvSpPr>
          <p:spPr bwMode="ltGray">
            <a:xfrm>
              <a:off x="15461233" y="5595854"/>
              <a:ext cx="13916" cy="32136"/>
            </a:xfrm>
            <a:custGeom>
              <a:avLst/>
              <a:gdLst>
                <a:gd name="connsiteX0" fmla="*/ 7481 w 13916"/>
                <a:gd name="connsiteY0" fmla="*/ 30 h 32136"/>
                <a:gd name="connsiteX1" fmla="*/ 100 w 13916"/>
                <a:gd name="connsiteY1" fmla="*/ 10999 h 32136"/>
                <a:gd name="connsiteX2" fmla="*/ 12966 w 13916"/>
                <a:gd name="connsiteY2" fmla="*/ 29756 h 32136"/>
                <a:gd name="connsiteX3" fmla="*/ 7481 w 13916"/>
                <a:gd name="connsiteY3" fmla="*/ 30 h 32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16" h="32136">
                  <a:moveTo>
                    <a:pt x="7481" y="30"/>
                  </a:moveTo>
                  <a:cubicBezTo>
                    <a:pt x="5179" y="-512"/>
                    <a:pt x="-848" y="6530"/>
                    <a:pt x="100" y="10999"/>
                  </a:cubicBezTo>
                  <a:cubicBezTo>
                    <a:pt x="1454" y="17161"/>
                    <a:pt x="9513" y="39372"/>
                    <a:pt x="12966" y="29756"/>
                  </a:cubicBezTo>
                  <a:cubicBezTo>
                    <a:pt x="16352" y="20073"/>
                    <a:pt x="9783" y="571"/>
                    <a:pt x="7481" y="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2" name="Freeform 371">
              <a:extLst>
                <a:ext uri="{FF2B5EF4-FFF2-40B4-BE49-F238E27FC236}">
                  <a16:creationId xmlns:a16="http://schemas.microsoft.com/office/drawing/2014/main" id="{A0969CA8-A363-99F1-C573-A727851400D0}"/>
                </a:ext>
              </a:extLst>
            </p:cNvPr>
            <p:cNvSpPr/>
            <p:nvPr/>
          </p:nvSpPr>
          <p:spPr bwMode="ltGray">
            <a:xfrm>
              <a:off x="15439326" y="5577283"/>
              <a:ext cx="18087" cy="22115"/>
            </a:xfrm>
            <a:custGeom>
              <a:avLst/>
              <a:gdLst>
                <a:gd name="connsiteX0" fmla="*/ 0 w 18087"/>
                <a:gd name="connsiteY0" fmla="*/ 1468 h 22115"/>
                <a:gd name="connsiteX1" fmla="*/ 10225 w 18087"/>
                <a:gd name="connsiteY1" fmla="*/ 22053 h 22115"/>
                <a:gd name="connsiteX2" fmla="*/ 17606 w 18087"/>
                <a:gd name="connsiteY2" fmla="*/ 3296 h 22115"/>
                <a:gd name="connsiteX3" fmla="*/ 0 w 18087"/>
                <a:gd name="connsiteY3" fmla="*/ 1468 h 22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87" h="22115">
                  <a:moveTo>
                    <a:pt x="0" y="1468"/>
                  </a:moveTo>
                  <a:cubicBezTo>
                    <a:pt x="541" y="8239"/>
                    <a:pt x="3995" y="23204"/>
                    <a:pt x="10225" y="22053"/>
                  </a:cubicBezTo>
                  <a:cubicBezTo>
                    <a:pt x="16454" y="20902"/>
                    <a:pt x="19298" y="5531"/>
                    <a:pt x="17606" y="3296"/>
                  </a:cubicBezTo>
                  <a:cubicBezTo>
                    <a:pt x="15913" y="1062"/>
                    <a:pt x="1693" y="-1782"/>
                    <a:pt x="0" y="146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3" name="Freeform 372">
              <a:extLst>
                <a:ext uri="{FF2B5EF4-FFF2-40B4-BE49-F238E27FC236}">
                  <a16:creationId xmlns:a16="http://schemas.microsoft.com/office/drawing/2014/main" id="{5AFE5F2B-44E2-F105-5DDB-A8450CFACE5E}"/>
                </a:ext>
              </a:extLst>
            </p:cNvPr>
            <p:cNvSpPr/>
            <p:nvPr/>
          </p:nvSpPr>
          <p:spPr bwMode="ltGray">
            <a:xfrm>
              <a:off x="15527686" y="5753683"/>
              <a:ext cx="26472" cy="9761"/>
            </a:xfrm>
            <a:custGeom>
              <a:avLst/>
              <a:gdLst>
                <a:gd name="connsiteX0" fmla="*/ 10232 w 26472"/>
                <a:gd name="connsiteY0" fmla="*/ 178 h 9761"/>
                <a:gd name="connsiteX1" fmla="*/ 7 w 26472"/>
                <a:gd name="connsiteY1" fmla="*/ 5054 h 9761"/>
                <a:gd name="connsiteX2" fmla="*/ 10300 w 26472"/>
                <a:gd name="connsiteY2" fmla="*/ 8778 h 9761"/>
                <a:gd name="connsiteX3" fmla="*/ 26281 w 26472"/>
                <a:gd name="connsiteY3" fmla="*/ 4986 h 9761"/>
                <a:gd name="connsiteX4" fmla="*/ 10232 w 26472"/>
                <a:gd name="connsiteY4" fmla="*/ 178 h 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72" h="9761">
                  <a:moveTo>
                    <a:pt x="10232" y="178"/>
                  </a:moveTo>
                  <a:cubicBezTo>
                    <a:pt x="3867" y="-702"/>
                    <a:pt x="-195" y="1803"/>
                    <a:pt x="7" y="5054"/>
                  </a:cubicBezTo>
                  <a:cubicBezTo>
                    <a:pt x="482" y="12367"/>
                    <a:pt x="6034" y="9049"/>
                    <a:pt x="10300" y="8778"/>
                  </a:cubicBezTo>
                  <a:cubicBezTo>
                    <a:pt x="14566" y="8507"/>
                    <a:pt x="28244" y="9794"/>
                    <a:pt x="26281" y="4986"/>
                  </a:cubicBezTo>
                  <a:cubicBezTo>
                    <a:pt x="24317" y="178"/>
                    <a:pt x="16598" y="990"/>
                    <a:pt x="10232" y="1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4" name="Freeform 373">
              <a:extLst>
                <a:ext uri="{FF2B5EF4-FFF2-40B4-BE49-F238E27FC236}">
                  <a16:creationId xmlns:a16="http://schemas.microsoft.com/office/drawing/2014/main" id="{946D74F8-36A0-17DD-7A38-17CA33DD19B0}"/>
                </a:ext>
              </a:extLst>
            </p:cNvPr>
            <p:cNvSpPr/>
            <p:nvPr/>
          </p:nvSpPr>
          <p:spPr bwMode="ltGray">
            <a:xfrm>
              <a:off x="15575698" y="5811139"/>
              <a:ext cx="1494" cy="414"/>
            </a:xfrm>
            <a:custGeom>
              <a:avLst/>
              <a:gdLst>
                <a:gd name="connsiteX0" fmla="*/ 5 w 1494"/>
                <a:gd name="connsiteY0" fmla="*/ 144 h 414"/>
                <a:gd name="connsiteX1" fmla="*/ 1495 w 1494"/>
                <a:gd name="connsiteY1" fmla="*/ 347 h 414"/>
                <a:gd name="connsiteX2" fmla="*/ 5 w 1494"/>
                <a:gd name="connsiteY2" fmla="*/ 144 h 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4" h="414">
                  <a:moveTo>
                    <a:pt x="5" y="144"/>
                  </a:moveTo>
                  <a:cubicBezTo>
                    <a:pt x="73" y="415"/>
                    <a:pt x="682" y="483"/>
                    <a:pt x="1495" y="347"/>
                  </a:cubicBezTo>
                  <a:cubicBezTo>
                    <a:pt x="547" y="9"/>
                    <a:pt x="-63" y="-127"/>
                    <a:pt x="5" y="1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5" name="Freeform 374">
              <a:extLst>
                <a:ext uri="{FF2B5EF4-FFF2-40B4-BE49-F238E27FC236}">
                  <a16:creationId xmlns:a16="http://schemas.microsoft.com/office/drawing/2014/main" id="{C8791874-2415-B1DB-EED6-0CD2426B9FDD}"/>
                </a:ext>
              </a:extLst>
            </p:cNvPr>
            <p:cNvSpPr/>
            <p:nvPr/>
          </p:nvSpPr>
          <p:spPr bwMode="ltGray">
            <a:xfrm>
              <a:off x="15587011" y="5816497"/>
              <a:ext cx="19188" cy="13415"/>
            </a:xfrm>
            <a:custGeom>
              <a:avLst/>
              <a:gdLst>
                <a:gd name="connsiteX0" fmla="*/ 1287 w 19188"/>
                <a:gd name="connsiteY0" fmla="*/ 677 h 13415"/>
                <a:gd name="connsiteX1" fmla="*/ 0 w 19188"/>
                <a:gd name="connsiteY1" fmla="*/ 0 h 13415"/>
                <a:gd name="connsiteX2" fmla="*/ 7787 w 19188"/>
                <a:gd name="connsiteY2" fmla="*/ 11715 h 13415"/>
                <a:gd name="connsiteX3" fmla="*/ 18419 w 19188"/>
                <a:gd name="connsiteY3" fmla="*/ 10902 h 13415"/>
                <a:gd name="connsiteX4" fmla="*/ 1287 w 19188"/>
                <a:gd name="connsiteY4" fmla="*/ 677 h 1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88" h="13415">
                  <a:moveTo>
                    <a:pt x="1287" y="677"/>
                  </a:moveTo>
                  <a:cubicBezTo>
                    <a:pt x="880" y="474"/>
                    <a:pt x="474" y="203"/>
                    <a:pt x="0" y="0"/>
                  </a:cubicBezTo>
                  <a:cubicBezTo>
                    <a:pt x="3183" y="9954"/>
                    <a:pt x="1828" y="12460"/>
                    <a:pt x="7787" y="11715"/>
                  </a:cubicBezTo>
                  <a:cubicBezTo>
                    <a:pt x="14627" y="10835"/>
                    <a:pt x="21534" y="16522"/>
                    <a:pt x="18419" y="10902"/>
                  </a:cubicBezTo>
                  <a:cubicBezTo>
                    <a:pt x="15304" y="5214"/>
                    <a:pt x="6094" y="3183"/>
                    <a:pt x="1287" y="67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6" name="Freeform 375">
              <a:extLst>
                <a:ext uri="{FF2B5EF4-FFF2-40B4-BE49-F238E27FC236}">
                  <a16:creationId xmlns:a16="http://schemas.microsoft.com/office/drawing/2014/main" id="{C966104C-03AD-10FF-2AC8-1ADD7DECB36B}"/>
                </a:ext>
              </a:extLst>
            </p:cNvPr>
            <p:cNvSpPr/>
            <p:nvPr/>
          </p:nvSpPr>
          <p:spPr bwMode="ltGray">
            <a:xfrm>
              <a:off x="15577261" y="5810860"/>
              <a:ext cx="9750" cy="5636"/>
            </a:xfrm>
            <a:custGeom>
              <a:avLst/>
              <a:gdLst>
                <a:gd name="connsiteX0" fmla="*/ 0 w 9750"/>
                <a:gd name="connsiteY0" fmla="*/ 693 h 5636"/>
                <a:gd name="connsiteX1" fmla="*/ 9750 w 9750"/>
                <a:gd name="connsiteY1" fmla="*/ 5636 h 5636"/>
                <a:gd name="connsiteX2" fmla="*/ 8058 w 9750"/>
                <a:gd name="connsiteY2" fmla="*/ 829 h 5636"/>
                <a:gd name="connsiteX3" fmla="*/ 0 w 9750"/>
                <a:gd name="connsiteY3" fmla="*/ 693 h 5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" h="5636">
                  <a:moveTo>
                    <a:pt x="0" y="693"/>
                  </a:moveTo>
                  <a:cubicBezTo>
                    <a:pt x="2234" y="1574"/>
                    <a:pt x="6433" y="3808"/>
                    <a:pt x="9750" y="5636"/>
                  </a:cubicBezTo>
                  <a:cubicBezTo>
                    <a:pt x="9277" y="4214"/>
                    <a:pt x="8735" y="2589"/>
                    <a:pt x="8058" y="829"/>
                  </a:cubicBezTo>
                  <a:cubicBezTo>
                    <a:pt x="7448" y="-796"/>
                    <a:pt x="2505" y="422"/>
                    <a:pt x="0" y="6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7" name="Freeform 376">
              <a:extLst>
                <a:ext uri="{FF2B5EF4-FFF2-40B4-BE49-F238E27FC236}">
                  <a16:creationId xmlns:a16="http://schemas.microsoft.com/office/drawing/2014/main" id="{11C4CC8F-68D0-6E18-117F-4D74E5FBDF98}"/>
                </a:ext>
              </a:extLst>
            </p:cNvPr>
            <p:cNvSpPr/>
            <p:nvPr/>
          </p:nvSpPr>
          <p:spPr bwMode="ltGray">
            <a:xfrm>
              <a:off x="15625819" y="5889394"/>
              <a:ext cx="22538" cy="31597"/>
            </a:xfrm>
            <a:custGeom>
              <a:avLst/>
              <a:gdLst>
                <a:gd name="connsiteX0" fmla="*/ 17396 w 22538"/>
                <a:gd name="connsiteY0" fmla="*/ 26507 h 31597"/>
                <a:gd name="connsiteX1" fmla="*/ 13401 w 22538"/>
                <a:gd name="connsiteY1" fmla="*/ 9173 h 31597"/>
                <a:gd name="connsiteX2" fmla="*/ 7644 w 22538"/>
                <a:gd name="connsiteY2" fmla="*/ 167 h 31597"/>
                <a:gd name="connsiteX3" fmla="*/ 1619 w 22538"/>
                <a:gd name="connsiteY3" fmla="*/ 8022 h 31597"/>
                <a:gd name="connsiteX4" fmla="*/ 2228 w 22538"/>
                <a:gd name="connsiteY4" fmla="*/ 18179 h 31597"/>
                <a:gd name="connsiteX5" fmla="*/ 13874 w 22538"/>
                <a:gd name="connsiteY5" fmla="*/ 22715 h 31597"/>
                <a:gd name="connsiteX6" fmla="*/ 20375 w 22538"/>
                <a:gd name="connsiteY6" fmla="*/ 31586 h 31597"/>
                <a:gd name="connsiteX7" fmla="*/ 17396 w 22538"/>
                <a:gd name="connsiteY7" fmla="*/ 26507 h 3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538" h="31597">
                  <a:moveTo>
                    <a:pt x="17396" y="26507"/>
                  </a:moveTo>
                  <a:cubicBezTo>
                    <a:pt x="14551" y="21429"/>
                    <a:pt x="15703" y="12288"/>
                    <a:pt x="13401" y="9173"/>
                  </a:cubicBezTo>
                  <a:cubicBezTo>
                    <a:pt x="11098" y="6058"/>
                    <a:pt x="12521" y="-1188"/>
                    <a:pt x="7644" y="167"/>
                  </a:cubicBezTo>
                  <a:cubicBezTo>
                    <a:pt x="2769" y="1589"/>
                    <a:pt x="4530" y="4027"/>
                    <a:pt x="1619" y="8022"/>
                  </a:cubicBezTo>
                  <a:cubicBezTo>
                    <a:pt x="196" y="11678"/>
                    <a:pt x="-1429" y="13980"/>
                    <a:pt x="2228" y="18179"/>
                  </a:cubicBezTo>
                  <a:cubicBezTo>
                    <a:pt x="5885" y="22377"/>
                    <a:pt x="11572" y="19601"/>
                    <a:pt x="13874" y="22715"/>
                  </a:cubicBezTo>
                  <a:cubicBezTo>
                    <a:pt x="16177" y="25830"/>
                    <a:pt x="15228" y="31586"/>
                    <a:pt x="20375" y="31586"/>
                  </a:cubicBezTo>
                  <a:cubicBezTo>
                    <a:pt x="25521" y="31654"/>
                    <a:pt x="20240" y="31586"/>
                    <a:pt x="17396" y="2650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8" name="Freeform 377">
              <a:extLst>
                <a:ext uri="{FF2B5EF4-FFF2-40B4-BE49-F238E27FC236}">
                  <a16:creationId xmlns:a16="http://schemas.microsoft.com/office/drawing/2014/main" id="{4E172B13-96D7-E2D2-A018-FD17D9AEBA4B}"/>
                </a:ext>
              </a:extLst>
            </p:cNvPr>
            <p:cNvSpPr/>
            <p:nvPr/>
          </p:nvSpPr>
          <p:spPr bwMode="ltGray">
            <a:xfrm>
              <a:off x="15677952" y="5948633"/>
              <a:ext cx="24484" cy="26623"/>
            </a:xfrm>
            <a:custGeom>
              <a:avLst/>
              <a:gdLst>
                <a:gd name="connsiteX0" fmla="*/ 1761 w 24484"/>
                <a:gd name="connsiteY0" fmla="*/ 3970 h 26623"/>
                <a:gd name="connsiteX1" fmla="*/ 204 w 24484"/>
                <a:gd name="connsiteY1" fmla="*/ 5189 h 26623"/>
                <a:gd name="connsiteX2" fmla="*/ 6230 w 24484"/>
                <a:gd name="connsiteY2" fmla="*/ 18258 h 26623"/>
                <a:gd name="connsiteX3" fmla="*/ 24445 w 24484"/>
                <a:gd name="connsiteY3" fmla="*/ 23336 h 26623"/>
                <a:gd name="connsiteX4" fmla="*/ 17200 w 24484"/>
                <a:gd name="connsiteY4" fmla="*/ 787 h 26623"/>
                <a:gd name="connsiteX5" fmla="*/ 1761 w 24484"/>
                <a:gd name="connsiteY5" fmla="*/ 3970 h 26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484" h="26623">
                  <a:moveTo>
                    <a:pt x="1761" y="3970"/>
                  </a:moveTo>
                  <a:cubicBezTo>
                    <a:pt x="-541" y="4241"/>
                    <a:pt x="0" y="2412"/>
                    <a:pt x="204" y="5189"/>
                  </a:cubicBezTo>
                  <a:cubicBezTo>
                    <a:pt x="474" y="11418"/>
                    <a:pt x="-67" y="14872"/>
                    <a:pt x="6230" y="18258"/>
                  </a:cubicBezTo>
                  <a:cubicBezTo>
                    <a:pt x="12527" y="21643"/>
                    <a:pt x="23836" y="31801"/>
                    <a:pt x="24445" y="23336"/>
                  </a:cubicBezTo>
                  <a:cubicBezTo>
                    <a:pt x="24987" y="14872"/>
                    <a:pt x="19773" y="3632"/>
                    <a:pt x="17200" y="787"/>
                  </a:cubicBezTo>
                  <a:cubicBezTo>
                    <a:pt x="14695" y="-2057"/>
                    <a:pt x="3995" y="3699"/>
                    <a:pt x="1761" y="397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9" name="Freeform 378">
              <a:extLst>
                <a:ext uri="{FF2B5EF4-FFF2-40B4-BE49-F238E27FC236}">
                  <a16:creationId xmlns:a16="http://schemas.microsoft.com/office/drawing/2014/main" id="{71851B9F-A232-2A8E-5CB3-459CC2F9355A}"/>
                </a:ext>
              </a:extLst>
            </p:cNvPr>
            <p:cNvSpPr/>
            <p:nvPr/>
          </p:nvSpPr>
          <p:spPr bwMode="ltGray">
            <a:xfrm>
              <a:off x="15654384" y="5923364"/>
              <a:ext cx="11070" cy="10239"/>
            </a:xfrm>
            <a:custGeom>
              <a:avLst/>
              <a:gdLst>
                <a:gd name="connsiteX0" fmla="*/ 10770 w 11070"/>
                <a:gd name="connsiteY0" fmla="*/ 54 h 10239"/>
                <a:gd name="connsiteX1" fmla="*/ 3 w 11070"/>
                <a:gd name="connsiteY1" fmla="*/ 5065 h 10239"/>
                <a:gd name="connsiteX2" fmla="*/ 6571 w 11070"/>
                <a:gd name="connsiteY2" fmla="*/ 10076 h 10239"/>
                <a:gd name="connsiteX3" fmla="*/ 10770 w 11070"/>
                <a:gd name="connsiteY3" fmla="*/ 54 h 1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70" h="10239">
                  <a:moveTo>
                    <a:pt x="10770" y="54"/>
                  </a:moveTo>
                  <a:cubicBezTo>
                    <a:pt x="8806" y="-488"/>
                    <a:pt x="-200" y="3169"/>
                    <a:pt x="3" y="5065"/>
                  </a:cubicBezTo>
                  <a:cubicBezTo>
                    <a:pt x="680" y="10550"/>
                    <a:pt x="3389" y="10482"/>
                    <a:pt x="6571" y="10076"/>
                  </a:cubicBezTo>
                  <a:cubicBezTo>
                    <a:pt x="7791" y="6013"/>
                    <a:pt x="12259" y="460"/>
                    <a:pt x="10770" y="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0" name="Freeform 379">
              <a:extLst>
                <a:ext uri="{FF2B5EF4-FFF2-40B4-BE49-F238E27FC236}">
                  <a16:creationId xmlns:a16="http://schemas.microsoft.com/office/drawing/2014/main" id="{EA837AE1-DE5F-23B8-8836-BEF6BE64F497}"/>
                </a:ext>
              </a:extLst>
            </p:cNvPr>
            <p:cNvSpPr/>
            <p:nvPr/>
          </p:nvSpPr>
          <p:spPr bwMode="ltGray">
            <a:xfrm>
              <a:off x="15660507" y="5933101"/>
              <a:ext cx="5139" cy="4238"/>
            </a:xfrm>
            <a:custGeom>
              <a:avLst/>
              <a:gdLst>
                <a:gd name="connsiteX0" fmla="*/ 3631 w 5139"/>
                <a:gd name="connsiteY0" fmla="*/ 0 h 4238"/>
                <a:gd name="connsiteX1" fmla="*/ 381 w 5139"/>
                <a:gd name="connsiteY1" fmla="*/ 271 h 4238"/>
                <a:gd name="connsiteX2" fmla="*/ 245 w 5139"/>
                <a:gd name="connsiteY2" fmla="*/ 3250 h 4238"/>
                <a:gd name="connsiteX3" fmla="*/ 3631 w 5139"/>
                <a:gd name="connsiteY3" fmla="*/ 0 h 4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9" h="4238">
                  <a:moveTo>
                    <a:pt x="3631" y="0"/>
                  </a:moveTo>
                  <a:cubicBezTo>
                    <a:pt x="2547" y="0"/>
                    <a:pt x="1464" y="136"/>
                    <a:pt x="381" y="271"/>
                  </a:cubicBezTo>
                  <a:cubicBezTo>
                    <a:pt x="-25" y="1422"/>
                    <a:pt x="-161" y="2505"/>
                    <a:pt x="245" y="3250"/>
                  </a:cubicBezTo>
                  <a:cubicBezTo>
                    <a:pt x="1938" y="6704"/>
                    <a:pt x="7897" y="0"/>
                    <a:pt x="3631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1" name="Freeform 380">
              <a:extLst>
                <a:ext uri="{FF2B5EF4-FFF2-40B4-BE49-F238E27FC236}">
                  <a16:creationId xmlns:a16="http://schemas.microsoft.com/office/drawing/2014/main" id="{D467A54F-B029-19FC-1FCB-1B0BD1D57C32}"/>
                </a:ext>
              </a:extLst>
            </p:cNvPr>
            <p:cNvSpPr/>
            <p:nvPr/>
          </p:nvSpPr>
          <p:spPr bwMode="ltGray">
            <a:xfrm>
              <a:off x="15740596" y="6020790"/>
              <a:ext cx="19437" cy="30649"/>
            </a:xfrm>
            <a:custGeom>
              <a:avLst/>
              <a:gdLst>
                <a:gd name="connsiteX0" fmla="*/ 1278 w 19437"/>
                <a:gd name="connsiteY0" fmla="*/ 136 h 30649"/>
                <a:gd name="connsiteX1" fmla="*/ 7237 w 19437"/>
                <a:gd name="connsiteY1" fmla="*/ 10293 h 30649"/>
                <a:gd name="connsiteX2" fmla="*/ 14144 w 19437"/>
                <a:gd name="connsiteY2" fmla="*/ 30540 h 30649"/>
                <a:gd name="connsiteX3" fmla="*/ 17124 w 19437"/>
                <a:gd name="connsiteY3" fmla="*/ 12528 h 30649"/>
                <a:gd name="connsiteX4" fmla="*/ 1278 w 19437"/>
                <a:gd name="connsiteY4" fmla="*/ 136 h 30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37" h="30649">
                  <a:moveTo>
                    <a:pt x="1278" y="136"/>
                  </a:moveTo>
                  <a:cubicBezTo>
                    <a:pt x="-3258" y="1558"/>
                    <a:pt x="5612" y="6840"/>
                    <a:pt x="7237" y="10293"/>
                  </a:cubicBezTo>
                  <a:cubicBezTo>
                    <a:pt x="11368" y="19164"/>
                    <a:pt x="9878" y="31962"/>
                    <a:pt x="14144" y="30540"/>
                  </a:cubicBezTo>
                  <a:cubicBezTo>
                    <a:pt x="18410" y="29118"/>
                    <a:pt x="21931" y="16185"/>
                    <a:pt x="17124" y="12528"/>
                  </a:cubicBezTo>
                  <a:cubicBezTo>
                    <a:pt x="12248" y="8804"/>
                    <a:pt x="5815" y="-1285"/>
                    <a:pt x="1278" y="13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2" name="Freeform 381">
              <a:extLst>
                <a:ext uri="{FF2B5EF4-FFF2-40B4-BE49-F238E27FC236}">
                  <a16:creationId xmlns:a16="http://schemas.microsoft.com/office/drawing/2014/main" id="{922B9B6F-BD9E-7B39-6E6E-B722DAA7B598}"/>
                </a:ext>
              </a:extLst>
            </p:cNvPr>
            <p:cNvSpPr/>
            <p:nvPr/>
          </p:nvSpPr>
          <p:spPr bwMode="ltGray">
            <a:xfrm>
              <a:off x="15931008" y="5941805"/>
              <a:ext cx="34185" cy="23717"/>
            </a:xfrm>
            <a:custGeom>
              <a:avLst/>
              <a:gdLst>
                <a:gd name="connsiteX0" fmla="*/ 12384 w 34185"/>
                <a:gd name="connsiteY0" fmla="*/ 22580 h 23717"/>
                <a:gd name="connsiteX1" fmla="*/ 33850 w 34185"/>
                <a:gd name="connsiteY1" fmla="*/ 21429 h 23717"/>
                <a:gd name="connsiteX2" fmla="*/ 24777 w 34185"/>
                <a:gd name="connsiteY2" fmla="*/ 912 h 23717"/>
                <a:gd name="connsiteX3" fmla="*/ 6561 w 34185"/>
                <a:gd name="connsiteY3" fmla="*/ 8428 h 23717"/>
                <a:gd name="connsiteX4" fmla="*/ 1483 w 34185"/>
                <a:gd name="connsiteY4" fmla="*/ 17637 h 23717"/>
                <a:gd name="connsiteX5" fmla="*/ 12384 w 34185"/>
                <a:gd name="connsiteY5" fmla="*/ 22580 h 23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185" h="23717">
                  <a:moveTo>
                    <a:pt x="12384" y="22580"/>
                  </a:moveTo>
                  <a:cubicBezTo>
                    <a:pt x="17802" y="22310"/>
                    <a:pt x="32429" y="25966"/>
                    <a:pt x="33850" y="21429"/>
                  </a:cubicBezTo>
                  <a:cubicBezTo>
                    <a:pt x="35272" y="16892"/>
                    <a:pt x="32157" y="4297"/>
                    <a:pt x="24777" y="912"/>
                  </a:cubicBezTo>
                  <a:cubicBezTo>
                    <a:pt x="17395" y="-2474"/>
                    <a:pt x="9405" y="4365"/>
                    <a:pt x="6561" y="8428"/>
                  </a:cubicBezTo>
                  <a:cubicBezTo>
                    <a:pt x="3175" y="13168"/>
                    <a:pt x="-2783" y="13100"/>
                    <a:pt x="1483" y="17637"/>
                  </a:cubicBezTo>
                  <a:cubicBezTo>
                    <a:pt x="5681" y="22106"/>
                    <a:pt x="6968" y="22851"/>
                    <a:pt x="12384" y="2258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3" name="Freeform 382">
              <a:extLst>
                <a:ext uri="{FF2B5EF4-FFF2-40B4-BE49-F238E27FC236}">
                  <a16:creationId xmlns:a16="http://schemas.microsoft.com/office/drawing/2014/main" id="{C2257D2B-1E53-044D-CD02-BB901BE23FAE}"/>
                </a:ext>
              </a:extLst>
            </p:cNvPr>
            <p:cNvSpPr/>
            <p:nvPr/>
          </p:nvSpPr>
          <p:spPr bwMode="ltGray">
            <a:xfrm>
              <a:off x="15880080" y="5932492"/>
              <a:ext cx="551" cy="4401"/>
            </a:xfrm>
            <a:custGeom>
              <a:avLst/>
              <a:gdLst>
                <a:gd name="connsiteX0" fmla="*/ 136 w 551"/>
                <a:gd name="connsiteY0" fmla="*/ 203 h 4401"/>
                <a:gd name="connsiteX1" fmla="*/ 0 w 551"/>
                <a:gd name="connsiteY1" fmla="*/ 0 h 4401"/>
                <a:gd name="connsiteX2" fmla="*/ 474 w 551"/>
                <a:gd name="connsiteY2" fmla="*/ 4402 h 4401"/>
                <a:gd name="connsiteX3" fmla="*/ 136 w 551"/>
                <a:gd name="connsiteY3" fmla="*/ 203 h 4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1" h="4401">
                  <a:moveTo>
                    <a:pt x="136" y="203"/>
                  </a:moveTo>
                  <a:cubicBezTo>
                    <a:pt x="136" y="136"/>
                    <a:pt x="0" y="68"/>
                    <a:pt x="0" y="0"/>
                  </a:cubicBezTo>
                  <a:cubicBezTo>
                    <a:pt x="68" y="1490"/>
                    <a:pt x="203" y="2979"/>
                    <a:pt x="474" y="4402"/>
                  </a:cubicBezTo>
                  <a:cubicBezTo>
                    <a:pt x="609" y="2912"/>
                    <a:pt x="609" y="1490"/>
                    <a:pt x="136" y="2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4" name="Freeform 383">
              <a:extLst>
                <a:ext uri="{FF2B5EF4-FFF2-40B4-BE49-F238E27FC236}">
                  <a16:creationId xmlns:a16="http://schemas.microsoft.com/office/drawing/2014/main" id="{B0B3CCC1-97B3-C49E-7F34-35B344F92D92}"/>
                </a:ext>
              </a:extLst>
            </p:cNvPr>
            <p:cNvSpPr/>
            <p:nvPr/>
          </p:nvSpPr>
          <p:spPr bwMode="ltGray">
            <a:xfrm>
              <a:off x="15877581" y="5936961"/>
              <a:ext cx="25110" cy="22684"/>
            </a:xfrm>
            <a:custGeom>
              <a:avLst/>
              <a:gdLst>
                <a:gd name="connsiteX0" fmla="*/ 22068 w 25110"/>
                <a:gd name="connsiteY0" fmla="*/ 12527 h 22684"/>
                <a:gd name="connsiteX1" fmla="*/ 2973 w 25110"/>
                <a:gd name="connsiteY1" fmla="*/ 609 h 22684"/>
                <a:gd name="connsiteX2" fmla="*/ 2905 w 25110"/>
                <a:gd name="connsiteY2" fmla="*/ 0 h 22684"/>
                <a:gd name="connsiteX3" fmla="*/ 1957 w 25110"/>
                <a:gd name="connsiteY3" fmla="*/ 18486 h 22684"/>
                <a:gd name="connsiteX4" fmla="*/ 21933 w 25110"/>
                <a:gd name="connsiteY4" fmla="*/ 20517 h 22684"/>
                <a:gd name="connsiteX5" fmla="*/ 22881 w 25110"/>
                <a:gd name="connsiteY5" fmla="*/ 22684 h 22684"/>
                <a:gd name="connsiteX6" fmla="*/ 22068 w 25110"/>
                <a:gd name="connsiteY6" fmla="*/ 12527 h 22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10" h="22684">
                  <a:moveTo>
                    <a:pt x="22068" y="12527"/>
                  </a:moveTo>
                  <a:cubicBezTo>
                    <a:pt x="15500" y="8871"/>
                    <a:pt x="5275" y="13611"/>
                    <a:pt x="2973" y="609"/>
                  </a:cubicBezTo>
                  <a:cubicBezTo>
                    <a:pt x="2905" y="406"/>
                    <a:pt x="2905" y="203"/>
                    <a:pt x="2905" y="0"/>
                  </a:cubicBezTo>
                  <a:cubicBezTo>
                    <a:pt x="2227" y="6568"/>
                    <a:pt x="-2648" y="15100"/>
                    <a:pt x="1957" y="18486"/>
                  </a:cubicBezTo>
                  <a:cubicBezTo>
                    <a:pt x="7645" y="22752"/>
                    <a:pt x="19088" y="17267"/>
                    <a:pt x="21933" y="20517"/>
                  </a:cubicBezTo>
                  <a:cubicBezTo>
                    <a:pt x="22407" y="21059"/>
                    <a:pt x="22677" y="21804"/>
                    <a:pt x="22881" y="22684"/>
                  </a:cubicBezTo>
                  <a:cubicBezTo>
                    <a:pt x="24574" y="17809"/>
                    <a:pt x="27282" y="15439"/>
                    <a:pt x="22068" y="1252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5" name="Freeform 384">
              <a:extLst>
                <a:ext uri="{FF2B5EF4-FFF2-40B4-BE49-F238E27FC236}">
                  <a16:creationId xmlns:a16="http://schemas.microsoft.com/office/drawing/2014/main" id="{32A9D1F0-F054-6163-7061-C939FAAB1317}"/>
                </a:ext>
              </a:extLst>
            </p:cNvPr>
            <p:cNvSpPr/>
            <p:nvPr/>
          </p:nvSpPr>
          <p:spPr bwMode="ltGray">
            <a:xfrm>
              <a:off x="15899450" y="5959645"/>
              <a:ext cx="1237" cy="7382"/>
            </a:xfrm>
            <a:custGeom>
              <a:avLst/>
              <a:gdLst>
                <a:gd name="connsiteX0" fmla="*/ 1011 w 1237"/>
                <a:gd name="connsiteY0" fmla="*/ 0 h 7382"/>
                <a:gd name="connsiteX1" fmla="*/ 63 w 1237"/>
                <a:gd name="connsiteY1" fmla="*/ 4469 h 7382"/>
                <a:gd name="connsiteX2" fmla="*/ 1011 w 1237"/>
                <a:gd name="connsiteY2" fmla="*/ 0 h 7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7" h="7382">
                  <a:moveTo>
                    <a:pt x="1011" y="0"/>
                  </a:moveTo>
                  <a:cubicBezTo>
                    <a:pt x="538" y="1287"/>
                    <a:pt x="199" y="2777"/>
                    <a:pt x="63" y="4469"/>
                  </a:cubicBezTo>
                  <a:cubicBezTo>
                    <a:pt x="-410" y="11376"/>
                    <a:pt x="1960" y="4402"/>
                    <a:pt x="1011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6" name="Freeform 385">
              <a:extLst>
                <a:ext uri="{FF2B5EF4-FFF2-40B4-BE49-F238E27FC236}">
                  <a16:creationId xmlns:a16="http://schemas.microsoft.com/office/drawing/2014/main" id="{3DD65BAA-183E-9E22-A3C1-7C57A1221496}"/>
                </a:ext>
              </a:extLst>
            </p:cNvPr>
            <p:cNvSpPr/>
            <p:nvPr/>
          </p:nvSpPr>
          <p:spPr bwMode="ltGray">
            <a:xfrm>
              <a:off x="15851514" y="5905959"/>
              <a:ext cx="30036" cy="26600"/>
            </a:xfrm>
            <a:custGeom>
              <a:avLst/>
              <a:gdLst>
                <a:gd name="connsiteX0" fmla="*/ 29040 w 30036"/>
                <a:gd name="connsiteY0" fmla="*/ 327 h 26600"/>
                <a:gd name="connsiteX1" fmla="*/ 18544 w 30036"/>
                <a:gd name="connsiteY1" fmla="*/ 10822 h 26600"/>
                <a:gd name="connsiteX2" fmla="*/ 3308 w 30036"/>
                <a:gd name="connsiteY2" fmla="*/ 11568 h 26600"/>
                <a:gd name="connsiteX3" fmla="*/ 7710 w 30036"/>
                <a:gd name="connsiteY3" fmla="*/ 25720 h 26600"/>
                <a:gd name="connsiteX4" fmla="*/ 28498 w 30036"/>
                <a:gd name="connsiteY4" fmla="*/ 26600 h 26600"/>
                <a:gd name="connsiteX5" fmla="*/ 29040 w 30036"/>
                <a:gd name="connsiteY5" fmla="*/ 327 h 2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036" h="26600">
                  <a:moveTo>
                    <a:pt x="29040" y="327"/>
                  </a:moveTo>
                  <a:cubicBezTo>
                    <a:pt x="25925" y="-1637"/>
                    <a:pt x="20846" y="5677"/>
                    <a:pt x="18544" y="10822"/>
                  </a:cubicBezTo>
                  <a:cubicBezTo>
                    <a:pt x="16242" y="15969"/>
                    <a:pt x="5340" y="11568"/>
                    <a:pt x="3308" y="11568"/>
                  </a:cubicBezTo>
                  <a:cubicBezTo>
                    <a:pt x="-4276" y="11568"/>
                    <a:pt x="2902" y="25111"/>
                    <a:pt x="7710" y="25720"/>
                  </a:cubicBezTo>
                  <a:cubicBezTo>
                    <a:pt x="12517" y="26262"/>
                    <a:pt x="25721" y="20438"/>
                    <a:pt x="28498" y="26600"/>
                  </a:cubicBezTo>
                  <a:cubicBezTo>
                    <a:pt x="28024" y="14750"/>
                    <a:pt x="31748" y="2087"/>
                    <a:pt x="29040" y="32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7" name="Freeform 386">
              <a:extLst>
                <a:ext uri="{FF2B5EF4-FFF2-40B4-BE49-F238E27FC236}">
                  <a16:creationId xmlns:a16="http://schemas.microsoft.com/office/drawing/2014/main" id="{C280B874-584E-9B3F-61F2-9011EF731C96}"/>
                </a:ext>
              </a:extLst>
            </p:cNvPr>
            <p:cNvSpPr/>
            <p:nvPr/>
          </p:nvSpPr>
          <p:spPr bwMode="ltGray">
            <a:xfrm>
              <a:off x="15829481" y="5869370"/>
              <a:ext cx="7898" cy="24184"/>
            </a:xfrm>
            <a:custGeom>
              <a:avLst/>
              <a:gdLst>
                <a:gd name="connsiteX0" fmla="*/ 3266 w 7898"/>
                <a:gd name="connsiteY0" fmla="*/ 24051 h 24184"/>
                <a:gd name="connsiteX1" fmla="*/ 6449 w 7898"/>
                <a:gd name="connsiteY1" fmla="*/ 148 h 24184"/>
                <a:gd name="connsiteX2" fmla="*/ 287 w 7898"/>
                <a:gd name="connsiteY2" fmla="*/ 7122 h 24184"/>
                <a:gd name="connsiteX3" fmla="*/ 3266 w 7898"/>
                <a:gd name="connsiteY3" fmla="*/ 24051 h 24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8" h="24184">
                  <a:moveTo>
                    <a:pt x="3266" y="24051"/>
                  </a:moveTo>
                  <a:cubicBezTo>
                    <a:pt x="7804" y="22358"/>
                    <a:pt x="9293" y="1299"/>
                    <a:pt x="6449" y="148"/>
                  </a:cubicBezTo>
                  <a:cubicBezTo>
                    <a:pt x="3605" y="-1003"/>
                    <a:pt x="287" y="4888"/>
                    <a:pt x="287" y="7122"/>
                  </a:cubicBezTo>
                  <a:cubicBezTo>
                    <a:pt x="220" y="10847"/>
                    <a:pt x="-1271" y="25744"/>
                    <a:pt x="3266" y="240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8" name="Freeform 387">
              <a:extLst>
                <a:ext uri="{FF2B5EF4-FFF2-40B4-BE49-F238E27FC236}">
                  <a16:creationId xmlns:a16="http://schemas.microsoft.com/office/drawing/2014/main" id="{E0070116-5963-6136-ECEA-CE1D2D95FF34}"/>
                </a:ext>
              </a:extLst>
            </p:cNvPr>
            <p:cNvSpPr/>
            <p:nvPr/>
          </p:nvSpPr>
          <p:spPr bwMode="ltGray">
            <a:xfrm>
              <a:off x="15833881" y="5853798"/>
              <a:ext cx="18385" cy="23330"/>
            </a:xfrm>
            <a:custGeom>
              <a:avLst/>
              <a:gdLst>
                <a:gd name="connsiteX0" fmla="*/ 16134 w 18385"/>
                <a:gd name="connsiteY0" fmla="*/ 22626 h 23330"/>
                <a:gd name="connsiteX1" fmla="*/ 14035 w 18385"/>
                <a:gd name="connsiteY1" fmla="*/ 415 h 23330"/>
                <a:gd name="connsiteX2" fmla="*/ 18 w 18385"/>
                <a:gd name="connsiteY2" fmla="*/ 9828 h 23330"/>
                <a:gd name="connsiteX3" fmla="*/ 2388 w 18385"/>
                <a:gd name="connsiteY3" fmla="*/ 15922 h 23330"/>
                <a:gd name="connsiteX4" fmla="*/ 16134 w 18385"/>
                <a:gd name="connsiteY4" fmla="*/ 22626 h 23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85" h="23330">
                  <a:moveTo>
                    <a:pt x="16134" y="22626"/>
                  </a:moveTo>
                  <a:cubicBezTo>
                    <a:pt x="18436" y="19511"/>
                    <a:pt x="20535" y="3260"/>
                    <a:pt x="14035" y="415"/>
                  </a:cubicBezTo>
                  <a:cubicBezTo>
                    <a:pt x="8211" y="-2090"/>
                    <a:pt x="2794" y="7458"/>
                    <a:pt x="18" y="9828"/>
                  </a:cubicBezTo>
                  <a:cubicBezTo>
                    <a:pt x="-50" y="12807"/>
                    <a:pt x="-50" y="14703"/>
                    <a:pt x="2388" y="15922"/>
                  </a:cubicBezTo>
                  <a:cubicBezTo>
                    <a:pt x="5841" y="17615"/>
                    <a:pt x="13899" y="25741"/>
                    <a:pt x="16134" y="2262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9" name="Freeform 388">
              <a:extLst>
                <a:ext uri="{FF2B5EF4-FFF2-40B4-BE49-F238E27FC236}">
                  <a16:creationId xmlns:a16="http://schemas.microsoft.com/office/drawing/2014/main" id="{D3C52587-8C91-4CFD-454C-4D13E455F998}"/>
                </a:ext>
              </a:extLst>
            </p:cNvPr>
            <p:cNvSpPr/>
            <p:nvPr/>
          </p:nvSpPr>
          <p:spPr bwMode="ltGray">
            <a:xfrm>
              <a:off x="15832122" y="5859482"/>
              <a:ext cx="1793" cy="4761"/>
            </a:xfrm>
            <a:custGeom>
              <a:avLst/>
              <a:gdLst>
                <a:gd name="connsiteX0" fmla="*/ 829 w 1793"/>
                <a:gd name="connsiteY0" fmla="*/ 4754 h 4761"/>
                <a:gd name="connsiteX1" fmla="*/ 1777 w 1793"/>
                <a:gd name="connsiteY1" fmla="*/ 4212 h 4761"/>
                <a:gd name="connsiteX2" fmla="*/ 1709 w 1793"/>
                <a:gd name="connsiteY2" fmla="*/ 284 h 4761"/>
                <a:gd name="connsiteX3" fmla="*/ 829 w 1793"/>
                <a:gd name="connsiteY3" fmla="*/ 4754 h 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3" h="4761">
                  <a:moveTo>
                    <a:pt x="829" y="4754"/>
                  </a:moveTo>
                  <a:cubicBezTo>
                    <a:pt x="1099" y="4754"/>
                    <a:pt x="1438" y="4483"/>
                    <a:pt x="1777" y="4212"/>
                  </a:cubicBezTo>
                  <a:cubicBezTo>
                    <a:pt x="1777" y="3061"/>
                    <a:pt x="1844" y="1774"/>
                    <a:pt x="1709" y="284"/>
                  </a:cubicBezTo>
                  <a:cubicBezTo>
                    <a:pt x="1573" y="-1409"/>
                    <a:pt x="-1407" y="5024"/>
                    <a:pt x="829" y="47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0" name="Freeform 389">
              <a:extLst>
                <a:ext uri="{FF2B5EF4-FFF2-40B4-BE49-F238E27FC236}">
                  <a16:creationId xmlns:a16="http://schemas.microsoft.com/office/drawing/2014/main" id="{3717ABC5-C71A-E134-D1AB-D8D0D1BCE8E3}"/>
                </a:ext>
              </a:extLst>
            </p:cNvPr>
            <p:cNvSpPr/>
            <p:nvPr/>
          </p:nvSpPr>
          <p:spPr bwMode="ltGray">
            <a:xfrm>
              <a:off x="15807056" y="5815503"/>
              <a:ext cx="37725" cy="13668"/>
            </a:xfrm>
            <a:custGeom>
              <a:avLst/>
              <a:gdLst>
                <a:gd name="connsiteX0" fmla="*/ 37677 w 37725"/>
                <a:gd name="connsiteY0" fmla="*/ 10474 h 13668"/>
                <a:gd name="connsiteX1" fmla="*/ 25014 w 37725"/>
                <a:gd name="connsiteY1" fmla="*/ 4109 h 13668"/>
                <a:gd name="connsiteX2" fmla="*/ 11741 w 37725"/>
                <a:gd name="connsiteY2" fmla="*/ 858 h 13668"/>
                <a:gd name="connsiteX3" fmla="*/ 10658 w 37725"/>
                <a:gd name="connsiteY3" fmla="*/ 5666 h 13668"/>
                <a:gd name="connsiteX4" fmla="*/ 8491 w 37725"/>
                <a:gd name="connsiteY4" fmla="*/ 2686 h 13668"/>
                <a:gd name="connsiteX5" fmla="*/ 27 w 37725"/>
                <a:gd name="connsiteY5" fmla="*/ 2619 h 13668"/>
                <a:gd name="connsiteX6" fmla="*/ 10523 w 37725"/>
                <a:gd name="connsiteY6" fmla="*/ 9864 h 13668"/>
                <a:gd name="connsiteX7" fmla="*/ 10726 w 37725"/>
                <a:gd name="connsiteY7" fmla="*/ 8713 h 13668"/>
                <a:gd name="connsiteX8" fmla="*/ 12148 w 37725"/>
                <a:gd name="connsiteY8" fmla="*/ 12505 h 13668"/>
                <a:gd name="connsiteX9" fmla="*/ 22509 w 37725"/>
                <a:gd name="connsiteY9" fmla="*/ 8849 h 13668"/>
                <a:gd name="connsiteX10" fmla="*/ 37677 w 37725"/>
                <a:gd name="connsiteY10" fmla="*/ 10474 h 13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25" h="13668">
                  <a:moveTo>
                    <a:pt x="37677" y="10474"/>
                  </a:moveTo>
                  <a:cubicBezTo>
                    <a:pt x="38421" y="3838"/>
                    <a:pt x="30431" y="4109"/>
                    <a:pt x="25014" y="4109"/>
                  </a:cubicBezTo>
                  <a:cubicBezTo>
                    <a:pt x="19596" y="4109"/>
                    <a:pt x="12622" y="-2257"/>
                    <a:pt x="11741" y="858"/>
                  </a:cubicBezTo>
                  <a:cubicBezTo>
                    <a:pt x="11200" y="2890"/>
                    <a:pt x="10862" y="4379"/>
                    <a:pt x="10658" y="5666"/>
                  </a:cubicBezTo>
                  <a:cubicBezTo>
                    <a:pt x="10252" y="4176"/>
                    <a:pt x="9439" y="3160"/>
                    <a:pt x="8491" y="2686"/>
                  </a:cubicBezTo>
                  <a:cubicBezTo>
                    <a:pt x="6798" y="1806"/>
                    <a:pt x="298" y="1265"/>
                    <a:pt x="27" y="2619"/>
                  </a:cubicBezTo>
                  <a:cubicBezTo>
                    <a:pt x="-582" y="6005"/>
                    <a:pt x="9371" y="13792"/>
                    <a:pt x="10523" y="9864"/>
                  </a:cubicBezTo>
                  <a:cubicBezTo>
                    <a:pt x="10658" y="9458"/>
                    <a:pt x="10658" y="9119"/>
                    <a:pt x="10726" y="8713"/>
                  </a:cubicBezTo>
                  <a:cubicBezTo>
                    <a:pt x="10929" y="9864"/>
                    <a:pt x="11403" y="11016"/>
                    <a:pt x="12148" y="12505"/>
                  </a:cubicBezTo>
                  <a:cubicBezTo>
                    <a:pt x="14112" y="16433"/>
                    <a:pt x="20206" y="9187"/>
                    <a:pt x="22509" y="8849"/>
                  </a:cubicBezTo>
                  <a:cubicBezTo>
                    <a:pt x="24743" y="8578"/>
                    <a:pt x="36932" y="17177"/>
                    <a:pt x="37677" y="104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1" name="Freeform 390">
              <a:extLst>
                <a:ext uri="{FF2B5EF4-FFF2-40B4-BE49-F238E27FC236}">
                  <a16:creationId xmlns:a16="http://schemas.microsoft.com/office/drawing/2014/main" id="{839DFB06-F645-2825-43B5-B1B344309BE0}"/>
                </a:ext>
              </a:extLst>
            </p:cNvPr>
            <p:cNvSpPr/>
            <p:nvPr/>
          </p:nvSpPr>
          <p:spPr bwMode="ltGray">
            <a:xfrm>
              <a:off x="15748339" y="5806647"/>
              <a:ext cx="16806" cy="8440"/>
            </a:xfrm>
            <a:custGeom>
              <a:avLst/>
              <a:gdLst>
                <a:gd name="connsiteX0" fmla="*/ 36 w 16806"/>
                <a:gd name="connsiteY0" fmla="*/ 979 h 8440"/>
                <a:gd name="connsiteX1" fmla="*/ 7620 w 16806"/>
                <a:gd name="connsiteY1" fmla="*/ 7750 h 8440"/>
                <a:gd name="connsiteX2" fmla="*/ 16491 w 16806"/>
                <a:gd name="connsiteY2" fmla="*/ 5110 h 8440"/>
                <a:gd name="connsiteX3" fmla="*/ 36 w 16806"/>
                <a:gd name="connsiteY3" fmla="*/ 979 h 8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06" h="8440">
                  <a:moveTo>
                    <a:pt x="36" y="979"/>
                  </a:moveTo>
                  <a:cubicBezTo>
                    <a:pt x="2067" y="5854"/>
                    <a:pt x="5047" y="7479"/>
                    <a:pt x="7620" y="7750"/>
                  </a:cubicBezTo>
                  <a:cubicBezTo>
                    <a:pt x="10194" y="8021"/>
                    <a:pt x="18522" y="10188"/>
                    <a:pt x="16491" y="5110"/>
                  </a:cubicBezTo>
                  <a:cubicBezTo>
                    <a:pt x="14527" y="-37"/>
                    <a:pt x="-844" y="-1053"/>
                    <a:pt x="36" y="9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2" name="Freeform 391">
              <a:extLst>
                <a:ext uri="{FF2B5EF4-FFF2-40B4-BE49-F238E27FC236}">
                  <a16:creationId xmlns:a16="http://schemas.microsoft.com/office/drawing/2014/main" id="{998CE2E6-1EB3-6663-D6DB-70CB0D7E51BE}"/>
                </a:ext>
              </a:extLst>
            </p:cNvPr>
            <p:cNvSpPr/>
            <p:nvPr/>
          </p:nvSpPr>
          <p:spPr bwMode="ltGray">
            <a:xfrm>
              <a:off x="15501268" y="5663096"/>
              <a:ext cx="645588" cy="493572"/>
            </a:xfrm>
            <a:custGeom>
              <a:avLst/>
              <a:gdLst>
                <a:gd name="connsiteX0" fmla="*/ 560625 w 645588"/>
                <a:gd name="connsiteY0" fmla="*/ 469018 h 493572"/>
                <a:gd name="connsiteX1" fmla="*/ 583852 w 645588"/>
                <a:gd name="connsiteY1" fmla="*/ 471998 h 493572"/>
                <a:gd name="connsiteX2" fmla="*/ 607145 w 645588"/>
                <a:gd name="connsiteY2" fmla="*/ 482697 h 493572"/>
                <a:gd name="connsiteX3" fmla="*/ 626986 w 645588"/>
                <a:gd name="connsiteY3" fmla="*/ 483645 h 493572"/>
                <a:gd name="connsiteX4" fmla="*/ 639648 w 645588"/>
                <a:gd name="connsiteY4" fmla="*/ 491296 h 493572"/>
                <a:gd name="connsiteX5" fmla="*/ 635382 w 645588"/>
                <a:gd name="connsiteY5" fmla="*/ 471795 h 493572"/>
                <a:gd name="connsiteX6" fmla="*/ 642695 w 645588"/>
                <a:gd name="connsiteY6" fmla="*/ 454189 h 493572"/>
                <a:gd name="connsiteX7" fmla="*/ 602066 w 645588"/>
                <a:gd name="connsiteY7" fmla="*/ 466310 h 493572"/>
                <a:gd name="connsiteX8" fmla="*/ 595363 w 645588"/>
                <a:gd name="connsiteY8" fmla="*/ 446605 h 493572"/>
                <a:gd name="connsiteX9" fmla="*/ 595159 w 645588"/>
                <a:gd name="connsiteY9" fmla="*/ 436651 h 493572"/>
                <a:gd name="connsiteX10" fmla="*/ 600916 w 645588"/>
                <a:gd name="connsiteY10" fmla="*/ 435906 h 493572"/>
                <a:gd name="connsiteX11" fmla="*/ 625428 w 645588"/>
                <a:gd name="connsiteY11" fmla="*/ 438953 h 493572"/>
                <a:gd name="connsiteX12" fmla="*/ 645133 w 645588"/>
                <a:gd name="connsiteY12" fmla="*/ 432317 h 493572"/>
                <a:gd name="connsiteX13" fmla="*/ 628002 w 645588"/>
                <a:gd name="connsiteY13" fmla="*/ 421076 h 493572"/>
                <a:gd name="connsiteX14" fmla="*/ 602473 w 645588"/>
                <a:gd name="connsiteY14" fmla="*/ 424192 h 493572"/>
                <a:gd name="connsiteX15" fmla="*/ 591639 w 645588"/>
                <a:gd name="connsiteY15" fmla="*/ 427442 h 493572"/>
                <a:gd name="connsiteX16" fmla="*/ 585205 w 645588"/>
                <a:gd name="connsiteY16" fmla="*/ 422769 h 493572"/>
                <a:gd name="connsiteX17" fmla="*/ 559407 w 645588"/>
                <a:gd name="connsiteY17" fmla="*/ 423988 h 493572"/>
                <a:gd name="connsiteX18" fmla="*/ 539025 w 645588"/>
                <a:gd name="connsiteY18" fmla="*/ 411326 h 493572"/>
                <a:gd name="connsiteX19" fmla="*/ 517830 w 645588"/>
                <a:gd name="connsiteY19" fmla="*/ 415592 h 493572"/>
                <a:gd name="connsiteX20" fmla="*/ 511126 w 645588"/>
                <a:gd name="connsiteY20" fmla="*/ 432791 h 493572"/>
                <a:gd name="connsiteX21" fmla="*/ 474153 w 645588"/>
                <a:gd name="connsiteY21" fmla="*/ 436177 h 493572"/>
                <a:gd name="connsiteX22" fmla="*/ 448287 w 645588"/>
                <a:gd name="connsiteY22" fmla="*/ 419180 h 493572"/>
                <a:gd name="connsiteX23" fmla="*/ 439551 w 645588"/>
                <a:gd name="connsiteY23" fmla="*/ 406653 h 493572"/>
                <a:gd name="connsiteX24" fmla="*/ 400751 w 645588"/>
                <a:gd name="connsiteY24" fmla="*/ 404690 h 493572"/>
                <a:gd name="connsiteX25" fmla="*/ 362899 w 645588"/>
                <a:gd name="connsiteY25" fmla="*/ 395954 h 493572"/>
                <a:gd name="connsiteX26" fmla="*/ 362358 w 645588"/>
                <a:gd name="connsiteY26" fmla="*/ 397309 h 493572"/>
                <a:gd name="connsiteX27" fmla="*/ 362492 w 645588"/>
                <a:gd name="connsiteY27" fmla="*/ 375369 h 493572"/>
                <a:gd name="connsiteX28" fmla="*/ 369129 w 645588"/>
                <a:gd name="connsiteY28" fmla="*/ 337381 h 493572"/>
                <a:gd name="connsiteX29" fmla="*/ 364930 w 645588"/>
                <a:gd name="connsiteY29" fmla="*/ 311515 h 493572"/>
                <a:gd name="connsiteX30" fmla="*/ 374004 w 645588"/>
                <a:gd name="connsiteY30" fmla="*/ 305826 h 493572"/>
                <a:gd name="connsiteX31" fmla="*/ 363915 w 645588"/>
                <a:gd name="connsiteY31" fmla="*/ 295737 h 493572"/>
                <a:gd name="connsiteX32" fmla="*/ 359039 w 645588"/>
                <a:gd name="connsiteY32" fmla="*/ 279553 h 493572"/>
                <a:gd name="connsiteX33" fmla="*/ 341027 w 645588"/>
                <a:gd name="connsiteY33" fmla="*/ 268245 h 493572"/>
                <a:gd name="connsiteX34" fmla="*/ 322676 w 645588"/>
                <a:gd name="connsiteY34" fmla="*/ 257546 h 493572"/>
                <a:gd name="connsiteX35" fmla="*/ 327958 w 645588"/>
                <a:gd name="connsiteY35" fmla="*/ 231679 h 493572"/>
                <a:gd name="connsiteX36" fmla="*/ 296606 w 645588"/>
                <a:gd name="connsiteY36" fmla="*/ 233033 h 493572"/>
                <a:gd name="connsiteX37" fmla="*/ 297148 w 645588"/>
                <a:gd name="connsiteY37" fmla="*/ 213261 h 493572"/>
                <a:gd name="connsiteX38" fmla="*/ 300195 w 645588"/>
                <a:gd name="connsiteY38" fmla="*/ 200260 h 493572"/>
                <a:gd name="connsiteX39" fmla="*/ 288616 w 645588"/>
                <a:gd name="connsiteY39" fmla="*/ 206625 h 493572"/>
                <a:gd name="connsiteX40" fmla="*/ 302768 w 645588"/>
                <a:gd name="connsiteY40" fmla="*/ 195587 h 493572"/>
                <a:gd name="connsiteX41" fmla="*/ 292679 w 645588"/>
                <a:gd name="connsiteY41" fmla="*/ 180352 h 493572"/>
                <a:gd name="connsiteX42" fmla="*/ 277917 w 645588"/>
                <a:gd name="connsiteY42" fmla="*/ 169246 h 493572"/>
                <a:gd name="connsiteX43" fmla="*/ 274870 w 645588"/>
                <a:gd name="connsiteY43" fmla="*/ 153740 h 493572"/>
                <a:gd name="connsiteX44" fmla="*/ 257806 w 645588"/>
                <a:gd name="connsiteY44" fmla="*/ 153536 h 493572"/>
                <a:gd name="connsiteX45" fmla="*/ 259702 w 645588"/>
                <a:gd name="connsiteY45" fmla="*/ 161662 h 493572"/>
                <a:gd name="connsiteX46" fmla="*/ 248529 w 645588"/>
                <a:gd name="connsiteY46" fmla="*/ 156651 h 493572"/>
                <a:gd name="connsiteX47" fmla="*/ 234647 w 645588"/>
                <a:gd name="connsiteY47" fmla="*/ 132071 h 493572"/>
                <a:gd name="connsiteX48" fmla="*/ 225913 w 645588"/>
                <a:gd name="connsiteY48" fmla="*/ 129904 h 493572"/>
                <a:gd name="connsiteX49" fmla="*/ 224626 w 645588"/>
                <a:gd name="connsiteY49" fmla="*/ 126044 h 493572"/>
                <a:gd name="connsiteX50" fmla="*/ 225168 w 645588"/>
                <a:gd name="connsiteY50" fmla="*/ 120762 h 493572"/>
                <a:gd name="connsiteX51" fmla="*/ 222391 w 645588"/>
                <a:gd name="connsiteY51" fmla="*/ 129362 h 493572"/>
                <a:gd name="connsiteX52" fmla="*/ 215755 w 645588"/>
                <a:gd name="connsiteY52" fmla="*/ 124487 h 493572"/>
                <a:gd name="connsiteX53" fmla="*/ 198759 w 645588"/>
                <a:gd name="connsiteY53" fmla="*/ 116429 h 493572"/>
                <a:gd name="connsiteX54" fmla="*/ 169980 w 645588"/>
                <a:gd name="connsiteY54" fmla="*/ 100787 h 493572"/>
                <a:gd name="connsiteX55" fmla="*/ 144926 w 645588"/>
                <a:gd name="connsiteY55" fmla="*/ 63205 h 493572"/>
                <a:gd name="connsiteX56" fmla="*/ 113709 w 645588"/>
                <a:gd name="connsiteY56" fmla="*/ 49662 h 493572"/>
                <a:gd name="connsiteX57" fmla="*/ 108360 w 645588"/>
                <a:gd name="connsiteY57" fmla="*/ 19733 h 493572"/>
                <a:gd name="connsiteX58" fmla="*/ 84186 w 645588"/>
                <a:gd name="connsiteY58" fmla="*/ 19191 h 493572"/>
                <a:gd name="connsiteX59" fmla="*/ 55339 w 645588"/>
                <a:gd name="connsiteY59" fmla="*/ 4835 h 493572"/>
                <a:gd name="connsiteX60" fmla="*/ 26628 w 645588"/>
                <a:gd name="connsiteY60" fmla="*/ 2127 h 493572"/>
                <a:gd name="connsiteX61" fmla="*/ 220 w 645588"/>
                <a:gd name="connsiteY61" fmla="*/ 6528 h 493572"/>
                <a:gd name="connsiteX62" fmla="*/ 36380 w 645588"/>
                <a:gd name="connsiteY62" fmla="*/ 39844 h 493572"/>
                <a:gd name="connsiteX63" fmla="*/ 69695 w 645588"/>
                <a:gd name="connsiteY63" fmla="*/ 75055 h 493572"/>
                <a:gd name="connsiteX64" fmla="*/ 112152 w 645588"/>
                <a:gd name="connsiteY64" fmla="*/ 106543 h 493572"/>
                <a:gd name="connsiteX65" fmla="*/ 111000 w 645588"/>
                <a:gd name="connsiteY65" fmla="*/ 138436 h 493572"/>
                <a:gd name="connsiteX66" fmla="*/ 127794 w 645588"/>
                <a:gd name="connsiteY66" fmla="*/ 151573 h 493572"/>
                <a:gd name="connsiteX67" fmla="*/ 147228 w 645588"/>
                <a:gd name="connsiteY67" fmla="*/ 183195 h 493572"/>
                <a:gd name="connsiteX68" fmla="*/ 168084 w 645588"/>
                <a:gd name="connsiteY68" fmla="*/ 196603 h 493572"/>
                <a:gd name="connsiteX69" fmla="*/ 177225 w 645588"/>
                <a:gd name="connsiteY69" fmla="*/ 248337 h 493572"/>
                <a:gd name="connsiteX70" fmla="*/ 196931 w 645588"/>
                <a:gd name="connsiteY70" fmla="*/ 280298 h 493572"/>
                <a:gd name="connsiteX71" fmla="*/ 230449 w 645588"/>
                <a:gd name="connsiteY71" fmla="*/ 316051 h 493572"/>
                <a:gd name="connsiteX72" fmla="*/ 264172 w 645588"/>
                <a:gd name="connsiteY72" fmla="*/ 340090 h 493572"/>
                <a:gd name="connsiteX73" fmla="*/ 292950 w 645588"/>
                <a:gd name="connsiteY73" fmla="*/ 372999 h 493572"/>
                <a:gd name="connsiteX74" fmla="*/ 322474 w 645588"/>
                <a:gd name="connsiteY74" fmla="*/ 389928 h 493572"/>
                <a:gd name="connsiteX75" fmla="*/ 332563 w 645588"/>
                <a:gd name="connsiteY75" fmla="*/ 396158 h 493572"/>
                <a:gd name="connsiteX76" fmla="*/ 340824 w 645588"/>
                <a:gd name="connsiteY76" fmla="*/ 395074 h 493572"/>
                <a:gd name="connsiteX77" fmla="*/ 348882 w 645588"/>
                <a:gd name="connsiteY77" fmla="*/ 377671 h 493572"/>
                <a:gd name="connsiteX78" fmla="*/ 358565 w 645588"/>
                <a:gd name="connsiteY78" fmla="*/ 400288 h 493572"/>
                <a:gd name="connsiteX79" fmla="*/ 362290 w 645588"/>
                <a:gd name="connsiteY79" fmla="*/ 398189 h 493572"/>
                <a:gd name="connsiteX80" fmla="*/ 364592 w 645588"/>
                <a:gd name="connsiteY80" fmla="*/ 422634 h 493572"/>
                <a:gd name="connsiteX81" fmla="*/ 345022 w 645588"/>
                <a:gd name="connsiteY81" fmla="*/ 420873 h 493572"/>
                <a:gd name="connsiteX82" fmla="*/ 364795 w 645588"/>
                <a:gd name="connsiteY82" fmla="*/ 435364 h 493572"/>
                <a:gd name="connsiteX83" fmla="*/ 386599 w 645588"/>
                <a:gd name="connsiteY83" fmla="*/ 439427 h 493572"/>
                <a:gd name="connsiteX84" fmla="*/ 395063 w 645588"/>
                <a:gd name="connsiteY84" fmla="*/ 446876 h 493572"/>
                <a:gd name="connsiteX85" fmla="*/ 427296 w 645588"/>
                <a:gd name="connsiteY85" fmla="*/ 450261 h 493572"/>
                <a:gd name="connsiteX86" fmla="*/ 455058 w 645588"/>
                <a:gd name="connsiteY86" fmla="*/ 458049 h 493572"/>
                <a:gd name="connsiteX87" fmla="*/ 478962 w 645588"/>
                <a:gd name="connsiteY87" fmla="*/ 452631 h 493572"/>
                <a:gd name="connsiteX88" fmla="*/ 506115 w 645588"/>
                <a:gd name="connsiteY88" fmla="*/ 471659 h 493572"/>
                <a:gd name="connsiteX89" fmla="*/ 531914 w 645588"/>
                <a:gd name="connsiteY89" fmla="*/ 487369 h 493572"/>
                <a:gd name="connsiteX90" fmla="*/ 560625 w 645588"/>
                <a:gd name="connsiteY90" fmla="*/ 469018 h 493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645588" h="493572">
                  <a:moveTo>
                    <a:pt x="560625" y="469018"/>
                  </a:moveTo>
                  <a:cubicBezTo>
                    <a:pt x="565975" y="471253"/>
                    <a:pt x="576268" y="469425"/>
                    <a:pt x="583852" y="471998"/>
                  </a:cubicBezTo>
                  <a:cubicBezTo>
                    <a:pt x="591436" y="474638"/>
                    <a:pt x="599900" y="481952"/>
                    <a:pt x="607145" y="482697"/>
                  </a:cubicBezTo>
                  <a:cubicBezTo>
                    <a:pt x="614391" y="483442"/>
                    <a:pt x="617167" y="479514"/>
                    <a:pt x="626986" y="483645"/>
                  </a:cubicBezTo>
                  <a:cubicBezTo>
                    <a:pt x="636872" y="487775"/>
                    <a:pt x="637752" y="498136"/>
                    <a:pt x="639648" y="491296"/>
                  </a:cubicBezTo>
                  <a:cubicBezTo>
                    <a:pt x="641544" y="484525"/>
                    <a:pt x="631590" y="480462"/>
                    <a:pt x="635382" y="471795"/>
                  </a:cubicBezTo>
                  <a:cubicBezTo>
                    <a:pt x="639174" y="463127"/>
                    <a:pt x="648790" y="455340"/>
                    <a:pt x="642695" y="454189"/>
                  </a:cubicBezTo>
                  <a:cubicBezTo>
                    <a:pt x="636601" y="453038"/>
                    <a:pt x="610395" y="470102"/>
                    <a:pt x="602066" y="466310"/>
                  </a:cubicBezTo>
                  <a:cubicBezTo>
                    <a:pt x="593738" y="462518"/>
                    <a:pt x="593873" y="450735"/>
                    <a:pt x="595363" y="446605"/>
                  </a:cubicBezTo>
                  <a:cubicBezTo>
                    <a:pt x="595973" y="444912"/>
                    <a:pt x="595973" y="440917"/>
                    <a:pt x="595159" y="436651"/>
                  </a:cubicBezTo>
                  <a:cubicBezTo>
                    <a:pt x="596920" y="436854"/>
                    <a:pt x="598884" y="436651"/>
                    <a:pt x="600916" y="435906"/>
                  </a:cubicBezTo>
                  <a:cubicBezTo>
                    <a:pt x="607348" y="433671"/>
                    <a:pt x="615541" y="438614"/>
                    <a:pt x="625428" y="438953"/>
                  </a:cubicBezTo>
                  <a:cubicBezTo>
                    <a:pt x="635314" y="439359"/>
                    <a:pt x="648180" y="437802"/>
                    <a:pt x="645133" y="432317"/>
                  </a:cubicBezTo>
                  <a:cubicBezTo>
                    <a:pt x="642086" y="426832"/>
                    <a:pt x="637888" y="422228"/>
                    <a:pt x="628002" y="421076"/>
                  </a:cubicBezTo>
                  <a:cubicBezTo>
                    <a:pt x="618115" y="419925"/>
                    <a:pt x="605114" y="424936"/>
                    <a:pt x="602473" y="424192"/>
                  </a:cubicBezTo>
                  <a:cubicBezTo>
                    <a:pt x="600712" y="423717"/>
                    <a:pt x="595159" y="425478"/>
                    <a:pt x="591639" y="427442"/>
                  </a:cubicBezTo>
                  <a:cubicBezTo>
                    <a:pt x="590014" y="425071"/>
                    <a:pt x="587982" y="423311"/>
                    <a:pt x="585205" y="422769"/>
                  </a:cubicBezTo>
                  <a:cubicBezTo>
                    <a:pt x="575319" y="420873"/>
                    <a:pt x="565162" y="428931"/>
                    <a:pt x="559407" y="423988"/>
                  </a:cubicBezTo>
                  <a:cubicBezTo>
                    <a:pt x="553718" y="419113"/>
                    <a:pt x="545119" y="418097"/>
                    <a:pt x="539025" y="411326"/>
                  </a:cubicBezTo>
                  <a:cubicBezTo>
                    <a:pt x="532930" y="404554"/>
                    <a:pt x="520539" y="408414"/>
                    <a:pt x="517830" y="415592"/>
                  </a:cubicBezTo>
                  <a:cubicBezTo>
                    <a:pt x="515189" y="422769"/>
                    <a:pt x="528190" y="432385"/>
                    <a:pt x="511126" y="432791"/>
                  </a:cubicBezTo>
                  <a:cubicBezTo>
                    <a:pt x="493994" y="433197"/>
                    <a:pt x="485598" y="436177"/>
                    <a:pt x="474153" y="436177"/>
                  </a:cubicBezTo>
                  <a:cubicBezTo>
                    <a:pt x="462710" y="436177"/>
                    <a:pt x="449438" y="428254"/>
                    <a:pt x="448287" y="419180"/>
                  </a:cubicBezTo>
                  <a:cubicBezTo>
                    <a:pt x="447135" y="410107"/>
                    <a:pt x="457293" y="411867"/>
                    <a:pt x="439551" y="406653"/>
                  </a:cubicBezTo>
                  <a:cubicBezTo>
                    <a:pt x="421878" y="401371"/>
                    <a:pt x="407997" y="404148"/>
                    <a:pt x="400751" y="404690"/>
                  </a:cubicBezTo>
                  <a:cubicBezTo>
                    <a:pt x="393506" y="405231"/>
                    <a:pt x="365946" y="390334"/>
                    <a:pt x="362899" y="395954"/>
                  </a:cubicBezTo>
                  <a:cubicBezTo>
                    <a:pt x="362696" y="396361"/>
                    <a:pt x="362492" y="396835"/>
                    <a:pt x="362358" y="397309"/>
                  </a:cubicBezTo>
                  <a:cubicBezTo>
                    <a:pt x="363373" y="392907"/>
                    <a:pt x="360867" y="384104"/>
                    <a:pt x="362492" y="375369"/>
                  </a:cubicBezTo>
                  <a:cubicBezTo>
                    <a:pt x="364795" y="362910"/>
                    <a:pt x="368587" y="344220"/>
                    <a:pt x="369129" y="337381"/>
                  </a:cubicBezTo>
                  <a:cubicBezTo>
                    <a:pt x="369670" y="330542"/>
                    <a:pt x="360394" y="316051"/>
                    <a:pt x="364930" y="311515"/>
                  </a:cubicBezTo>
                  <a:cubicBezTo>
                    <a:pt x="369467" y="306977"/>
                    <a:pt x="374004" y="310905"/>
                    <a:pt x="374004" y="305826"/>
                  </a:cubicBezTo>
                  <a:cubicBezTo>
                    <a:pt x="374004" y="300748"/>
                    <a:pt x="367029" y="301967"/>
                    <a:pt x="363915" y="295737"/>
                  </a:cubicBezTo>
                  <a:cubicBezTo>
                    <a:pt x="360799" y="289507"/>
                    <a:pt x="366962" y="281246"/>
                    <a:pt x="359039" y="279553"/>
                  </a:cubicBezTo>
                  <a:cubicBezTo>
                    <a:pt x="351049" y="277860"/>
                    <a:pt x="345564" y="273323"/>
                    <a:pt x="341027" y="268245"/>
                  </a:cubicBezTo>
                  <a:cubicBezTo>
                    <a:pt x="336490" y="263166"/>
                    <a:pt x="323489" y="264317"/>
                    <a:pt x="322676" y="257546"/>
                  </a:cubicBezTo>
                  <a:cubicBezTo>
                    <a:pt x="321796" y="250774"/>
                    <a:pt x="330193" y="234184"/>
                    <a:pt x="327958" y="231679"/>
                  </a:cubicBezTo>
                  <a:cubicBezTo>
                    <a:pt x="325656" y="229106"/>
                    <a:pt x="303717" y="237299"/>
                    <a:pt x="296606" y="233033"/>
                  </a:cubicBezTo>
                  <a:cubicBezTo>
                    <a:pt x="289497" y="228767"/>
                    <a:pt x="292611" y="213803"/>
                    <a:pt x="297148" y="213261"/>
                  </a:cubicBezTo>
                  <a:cubicBezTo>
                    <a:pt x="301685" y="212719"/>
                    <a:pt x="305342" y="200260"/>
                    <a:pt x="300195" y="200260"/>
                  </a:cubicBezTo>
                  <a:cubicBezTo>
                    <a:pt x="295049" y="200260"/>
                    <a:pt x="284621" y="213396"/>
                    <a:pt x="288616" y="206625"/>
                  </a:cubicBezTo>
                  <a:cubicBezTo>
                    <a:pt x="292611" y="199853"/>
                    <a:pt x="300804" y="198431"/>
                    <a:pt x="302768" y="195587"/>
                  </a:cubicBezTo>
                  <a:cubicBezTo>
                    <a:pt x="304732" y="192743"/>
                    <a:pt x="302092" y="182315"/>
                    <a:pt x="292679" y="180352"/>
                  </a:cubicBezTo>
                  <a:cubicBezTo>
                    <a:pt x="287058" y="179200"/>
                    <a:pt x="282725" y="173851"/>
                    <a:pt x="277917" y="169246"/>
                  </a:cubicBezTo>
                  <a:cubicBezTo>
                    <a:pt x="277849" y="164506"/>
                    <a:pt x="279474" y="156110"/>
                    <a:pt x="274870" y="153740"/>
                  </a:cubicBezTo>
                  <a:cubicBezTo>
                    <a:pt x="269995" y="151167"/>
                    <a:pt x="258822" y="151167"/>
                    <a:pt x="257806" y="153536"/>
                  </a:cubicBezTo>
                  <a:cubicBezTo>
                    <a:pt x="255842" y="157803"/>
                    <a:pt x="254420" y="159834"/>
                    <a:pt x="259702" y="161662"/>
                  </a:cubicBezTo>
                  <a:cubicBezTo>
                    <a:pt x="253743" y="161865"/>
                    <a:pt x="250154" y="163287"/>
                    <a:pt x="248529" y="156651"/>
                  </a:cubicBezTo>
                  <a:cubicBezTo>
                    <a:pt x="246227" y="147578"/>
                    <a:pt x="240404" y="135728"/>
                    <a:pt x="234647" y="132071"/>
                  </a:cubicBezTo>
                  <a:cubicBezTo>
                    <a:pt x="232210" y="130513"/>
                    <a:pt x="229027" y="130243"/>
                    <a:pt x="225913" y="129904"/>
                  </a:cubicBezTo>
                  <a:cubicBezTo>
                    <a:pt x="225236" y="128279"/>
                    <a:pt x="224558" y="126721"/>
                    <a:pt x="224626" y="126044"/>
                  </a:cubicBezTo>
                  <a:cubicBezTo>
                    <a:pt x="224897" y="124081"/>
                    <a:pt x="229434" y="117377"/>
                    <a:pt x="225168" y="120762"/>
                  </a:cubicBezTo>
                  <a:cubicBezTo>
                    <a:pt x="223068" y="122388"/>
                    <a:pt x="222120" y="126112"/>
                    <a:pt x="222391" y="129362"/>
                  </a:cubicBezTo>
                  <a:cubicBezTo>
                    <a:pt x="219683" y="128753"/>
                    <a:pt x="217245" y="127534"/>
                    <a:pt x="215755" y="124487"/>
                  </a:cubicBezTo>
                  <a:cubicBezTo>
                    <a:pt x="212031" y="116835"/>
                    <a:pt x="209052" y="119205"/>
                    <a:pt x="198759" y="116429"/>
                  </a:cubicBezTo>
                  <a:cubicBezTo>
                    <a:pt x="188466" y="113585"/>
                    <a:pt x="171741" y="106678"/>
                    <a:pt x="169980" y="100787"/>
                  </a:cubicBezTo>
                  <a:cubicBezTo>
                    <a:pt x="168288" y="94828"/>
                    <a:pt x="160027" y="69435"/>
                    <a:pt x="144926" y="63205"/>
                  </a:cubicBezTo>
                  <a:cubicBezTo>
                    <a:pt x="129825" y="56976"/>
                    <a:pt x="118314" y="61512"/>
                    <a:pt x="113709" y="49662"/>
                  </a:cubicBezTo>
                  <a:cubicBezTo>
                    <a:pt x="109173" y="37812"/>
                    <a:pt x="120684" y="29958"/>
                    <a:pt x="108360" y="19733"/>
                  </a:cubicBezTo>
                  <a:cubicBezTo>
                    <a:pt x="96104" y="9575"/>
                    <a:pt x="94682" y="19462"/>
                    <a:pt x="84186" y="19191"/>
                  </a:cubicBezTo>
                  <a:cubicBezTo>
                    <a:pt x="73623" y="18920"/>
                    <a:pt x="64143" y="9305"/>
                    <a:pt x="55339" y="4835"/>
                  </a:cubicBezTo>
                  <a:cubicBezTo>
                    <a:pt x="46537" y="299"/>
                    <a:pt x="39968" y="4971"/>
                    <a:pt x="26628" y="2127"/>
                  </a:cubicBezTo>
                  <a:cubicBezTo>
                    <a:pt x="13221" y="-717"/>
                    <a:pt x="-2015" y="-1936"/>
                    <a:pt x="220" y="6528"/>
                  </a:cubicBezTo>
                  <a:cubicBezTo>
                    <a:pt x="6721" y="31786"/>
                    <a:pt x="23243" y="27384"/>
                    <a:pt x="36380" y="39844"/>
                  </a:cubicBezTo>
                  <a:cubicBezTo>
                    <a:pt x="49516" y="52303"/>
                    <a:pt x="54866" y="52981"/>
                    <a:pt x="69695" y="75055"/>
                  </a:cubicBezTo>
                  <a:cubicBezTo>
                    <a:pt x="84525" y="97130"/>
                    <a:pt x="107006" y="96385"/>
                    <a:pt x="112152" y="106543"/>
                  </a:cubicBezTo>
                  <a:cubicBezTo>
                    <a:pt x="117298" y="116700"/>
                    <a:pt x="100709" y="131123"/>
                    <a:pt x="111000" y="138436"/>
                  </a:cubicBezTo>
                  <a:cubicBezTo>
                    <a:pt x="121293" y="145817"/>
                    <a:pt x="125492" y="142499"/>
                    <a:pt x="127794" y="151573"/>
                  </a:cubicBezTo>
                  <a:cubicBezTo>
                    <a:pt x="130096" y="160646"/>
                    <a:pt x="139238" y="174122"/>
                    <a:pt x="147228" y="183195"/>
                  </a:cubicBezTo>
                  <a:cubicBezTo>
                    <a:pt x="155218" y="192269"/>
                    <a:pt x="162396" y="176830"/>
                    <a:pt x="168084" y="196603"/>
                  </a:cubicBezTo>
                  <a:cubicBezTo>
                    <a:pt x="173772" y="216376"/>
                    <a:pt x="173231" y="225111"/>
                    <a:pt x="177225" y="248337"/>
                  </a:cubicBezTo>
                  <a:cubicBezTo>
                    <a:pt x="181221" y="271495"/>
                    <a:pt x="189550" y="271834"/>
                    <a:pt x="196931" y="280298"/>
                  </a:cubicBezTo>
                  <a:cubicBezTo>
                    <a:pt x="204311" y="288763"/>
                    <a:pt x="220766" y="303592"/>
                    <a:pt x="230449" y="316051"/>
                  </a:cubicBezTo>
                  <a:cubicBezTo>
                    <a:pt x="240133" y="328511"/>
                    <a:pt x="256181" y="328172"/>
                    <a:pt x="264172" y="340090"/>
                  </a:cubicBezTo>
                  <a:cubicBezTo>
                    <a:pt x="272161" y="351940"/>
                    <a:pt x="284960" y="363993"/>
                    <a:pt x="292950" y="372999"/>
                  </a:cubicBezTo>
                  <a:cubicBezTo>
                    <a:pt x="300940" y="382073"/>
                    <a:pt x="316785" y="384308"/>
                    <a:pt x="322474" y="389928"/>
                  </a:cubicBezTo>
                  <a:cubicBezTo>
                    <a:pt x="328161" y="395548"/>
                    <a:pt x="328297" y="396767"/>
                    <a:pt x="332563" y="396158"/>
                  </a:cubicBezTo>
                  <a:cubicBezTo>
                    <a:pt x="336829" y="395616"/>
                    <a:pt x="335745" y="394465"/>
                    <a:pt x="340824" y="395074"/>
                  </a:cubicBezTo>
                  <a:cubicBezTo>
                    <a:pt x="345970" y="395616"/>
                    <a:pt x="344074" y="377942"/>
                    <a:pt x="348882" y="377671"/>
                  </a:cubicBezTo>
                  <a:cubicBezTo>
                    <a:pt x="353758" y="377401"/>
                    <a:pt x="350575" y="399746"/>
                    <a:pt x="358565" y="400288"/>
                  </a:cubicBezTo>
                  <a:cubicBezTo>
                    <a:pt x="360665" y="400424"/>
                    <a:pt x="361748" y="399611"/>
                    <a:pt x="362290" y="398189"/>
                  </a:cubicBezTo>
                  <a:cubicBezTo>
                    <a:pt x="360799" y="406450"/>
                    <a:pt x="370889" y="420535"/>
                    <a:pt x="364592" y="422634"/>
                  </a:cubicBezTo>
                  <a:cubicBezTo>
                    <a:pt x="357753" y="424868"/>
                    <a:pt x="348408" y="416336"/>
                    <a:pt x="345022" y="420873"/>
                  </a:cubicBezTo>
                  <a:cubicBezTo>
                    <a:pt x="341637" y="425410"/>
                    <a:pt x="355315" y="437599"/>
                    <a:pt x="364795" y="435364"/>
                  </a:cubicBezTo>
                  <a:cubicBezTo>
                    <a:pt x="374275" y="433129"/>
                    <a:pt x="385448" y="434890"/>
                    <a:pt x="386599" y="439427"/>
                  </a:cubicBezTo>
                  <a:cubicBezTo>
                    <a:pt x="387751" y="443964"/>
                    <a:pt x="381724" y="446876"/>
                    <a:pt x="395063" y="446876"/>
                  </a:cubicBezTo>
                  <a:cubicBezTo>
                    <a:pt x="408335" y="446876"/>
                    <a:pt x="420185" y="446131"/>
                    <a:pt x="427296" y="450261"/>
                  </a:cubicBezTo>
                  <a:cubicBezTo>
                    <a:pt x="434405" y="454392"/>
                    <a:pt x="447407" y="459538"/>
                    <a:pt x="455058" y="458049"/>
                  </a:cubicBezTo>
                  <a:cubicBezTo>
                    <a:pt x="462710" y="456559"/>
                    <a:pt x="472461" y="451412"/>
                    <a:pt x="478962" y="452631"/>
                  </a:cubicBezTo>
                  <a:cubicBezTo>
                    <a:pt x="485394" y="453850"/>
                    <a:pt x="500427" y="468273"/>
                    <a:pt x="506115" y="471659"/>
                  </a:cubicBezTo>
                  <a:cubicBezTo>
                    <a:pt x="511803" y="475045"/>
                    <a:pt x="523585" y="487775"/>
                    <a:pt x="531914" y="487369"/>
                  </a:cubicBezTo>
                  <a:cubicBezTo>
                    <a:pt x="540379" y="486760"/>
                    <a:pt x="555344" y="466716"/>
                    <a:pt x="560625" y="46901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3" name="Freeform 392">
              <a:extLst>
                <a:ext uri="{FF2B5EF4-FFF2-40B4-BE49-F238E27FC236}">
                  <a16:creationId xmlns:a16="http://schemas.microsoft.com/office/drawing/2014/main" id="{641CBD61-1ECB-E9AF-4285-3A0FE22007A1}"/>
                </a:ext>
              </a:extLst>
            </p:cNvPr>
            <p:cNvSpPr/>
            <p:nvPr/>
          </p:nvSpPr>
          <p:spPr bwMode="ltGray">
            <a:xfrm>
              <a:off x="16147807" y="6127655"/>
              <a:ext cx="46939" cy="34514"/>
            </a:xfrm>
            <a:custGeom>
              <a:avLst/>
              <a:gdLst>
                <a:gd name="connsiteX0" fmla="*/ 1438 w 46939"/>
                <a:gd name="connsiteY0" fmla="*/ 2563 h 34514"/>
                <a:gd name="connsiteX1" fmla="*/ 19788 w 46939"/>
                <a:gd name="connsiteY1" fmla="*/ 16986 h 34514"/>
                <a:gd name="connsiteX2" fmla="*/ 37936 w 46939"/>
                <a:gd name="connsiteY2" fmla="*/ 34253 h 34514"/>
                <a:gd name="connsiteX3" fmla="*/ 43895 w 46939"/>
                <a:gd name="connsiteY3" fmla="*/ 13397 h 34514"/>
                <a:gd name="connsiteX4" fmla="*/ 22361 w 46939"/>
                <a:gd name="connsiteY4" fmla="*/ 58 h 34514"/>
                <a:gd name="connsiteX5" fmla="*/ 1438 w 46939"/>
                <a:gd name="connsiteY5" fmla="*/ 2563 h 3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939" h="34514">
                  <a:moveTo>
                    <a:pt x="1438" y="2563"/>
                  </a:moveTo>
                  <a:cubicBezTo>
                    <a:pt x="-4182" y="8184"/>
                    <a:pt x="7668" y="10960"/>
                    <a:pt x="19788" y="16986"/>
                  </a:cubicBezTo>
                  <a:cubicBezTo>
                    <a:pt x="31977" y="23013"/>
                    <a:pt x="34889" y="36556"/>
                    <a:pt x="37936" y="34253"/>
                  </a:cubicBezTo>
                  <a:cubicBezTo>
                    <a:pt x="40983" y="31951"/>
                    <a:pt x="52291" y="20914"/>
                    <a:pt x="43895" y="13397"/>
                  </a:cubicBezTo>
                  <a:cubicBezTo>
                    <a:pt x="35566" y="5881"/>
                    <a:pt x="31097" y="-687"/>
                    <a:pt x="22361" y="58"/>
                  </a:cubicBezTo>
                  <a:cubicBezTo>
                    <a:pt x="13694" y="870"/>
                    <a:pt x="3740" y="328"/>
                    <a:pt x="1438" y="256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4" name="Freeform 393">
              <a:extLst>
                <a:ext uri="{FF2B5EF4-FFF2-40B4-BE49-F238E27FC236}">
                  <a16:creationId xmlns:a16="http://schemas.microsoft.com/office/drawing/2014/main" id="{5411C105-CBF3-A788-1E2C-FFBED273D1FE}"/>
                </a:ext>
              </a:extLst>
            </p:cNvPr>
            <p:cNvSpPr/>
            <p:nvPr/>
          </p:nvSpPr>
          <p:spPr bwMode="ltGray">
            <a:xfrm>
              <a:off x="16199667" y="6133144"/>
              <a:ext cx="21092" cy="33738"/>
            </a:xfrm>
            <a:custGeom>
              <a:avLst/>
              <a:gdLst>
                <a:gd name="connsiteX0" fmla="*/ 11198 w 21092"/>
                <a:gd name="connsiteY0" fmla="*/ 24566 h 33738"/>
                <a:gd name="connsiteX1" fmla="*/ 19865 w 21092"/>
                <a:gd name="connsiteY1" fmla="*/ 189 h 33738"/>
                <a:gd name="connsiteX2" fmla="*/ 8828 w 21092"/>
                <a:gd name="connsiteY2" fmla="*/ 12716 h 33738"/>
                <a:gd name="connsiteX3" fmla="*/ 567 w 21092"/>
                <a:gd name="connsiteY3" fmla="*/ 26395 h 33738"/>
                <a:gd name="connsiteX4" fmla="*/ 11198 w 21092"/>
                <a:gd name="connsiteY4" fmla="*/ 24566 h 3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92" h="33738">
                  <a:moveTo>
                    <a:pt x="11198" y="24566"/>
                  </a:moveTo>
                  <a:cubicBezTo>
                    <a:pt x="19188" y="6148"/>
                    <a:pt x="23319" y="2085"/>
                    <a:pt x="19865" y="189"/>
                  </a:cubicBezTo>
                  <a:cubicBezTo>
                    <a:pt x="16412" y="-1707"/>
                    <a:pt x="11875" y="11227"/>
                    <a:pt x="8828" y="12716"/>
                  </a:cubicBezTo>
                  <a:cubicBezTo>
                    <a:pt x="-314" y="17253"/>
                    <a:pt x="2801" y="24499"/>
                    <a:pt x="567" y="26395"/>
                  </a:cubicBezTo>
                  <a:cubicBezTo>
                    <a:pt x="-1735" y="28291"/>
                    <a:pt x="3208" y="42985"/>
                    <a:pt x="11198" y="2456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5" name="Freeform 394">
              <a:extLst>
                <a:ext uri="{FF2B5EF4-FFF2-40B4-BE49-F238E27FC236}">
                  <a16:creationId xmlns:a16="http://schemas.microsoft.com/office/drawing/2014/main" id="{BB7C826C-DE2C-FDF7-014B-D39F62253DE3}"/>
                </a:ext>
              </a:extLst>
            </p:cNvPr>
            <p:cNvSpPr/>
            <p:nvPr/>
          </p:nvSpPr>
          <p:spPr bwMode="ltGray">
            <a:xfrm>
              <a:off x="16219851" y="6130727"/>
              <a:ext cx="91181" cy="31896"/>
            </a:xfrm>
            <a:custGeom>
              <a:avLst/>
              <a:gdLst>
                <a:gd name="connsiteX0" fmla="*/ 18980 w 91181"/>
                <a:gd name="connsiteY0" fmla="*/ 31385 h 31896"/>
                <a:gd name="connsiteX1" fmla="*/ 42951 w 91181"/>
                <a:gd name="connsiteY1" fmla="*/ 30911 h 31896"/>
                <a:gd name="connsiteX2" fmla="*/ 79043 w 91181"/>
                <a:gd name="connsiteY2" fmla="*/ 25155 h 31896"/>
                <a:gd name="connsiteX3" fmla="*/ 88455 w 91181"/>
                <a:gd name="connsiteY3" fmla="*/ 21160 h 31896"/>
                <a:gd name="connsiteX4" fmla="*/ 65297 w 91181"/>
                <a:gd name="connsiteY4" fmla="*/ 913 h 31896"/>
                <a:gd name="connsiteX5" fmla="*/ 43967 w 91181"/>
                <a:gd name="connsiteY5" fmla="*/ 3825 h 31896"/>
                <a:gd name="connsiteX6" fmla="*/ 39024 w 91181"/>
                <a:gd name="connsiteY6" fmla="*/ 13576 h 31896"/>
                <a:gd name="connsiteX7" fmla="*/ 41664 w 91181"/>
                <a:gd name="connsiteY7" fmla="*/ 19602 h 31896"/>
                <a:gd name="connsiteX8" fmla="*/ 44576 w 91181"/>
                <a:gd name="connsiteY8" fmla="*/ 22717 h 31896"/>
                <a:gd name="connsiteX9" fmla="*/ 24601 w 91181"/>
                <a:gd name="connsiteY9" fmla="*/ 20550 h 31896"/>
                <a:gd name="connsiteX10" fmla="*/ 16339 w 91181"/>
                <a:gd name="connsiteY10" fmla="*/ 19128 h 31896"/>
                <a:gd name="connsiteX11" fmla="*/ 155 w 91181"/>
                <a:gd name="connsiteY11" fmla="*/ 24681 h 31896"/>
                <a:gd name="connsiteX12" fmla="*/ 18980 w 91181"/>
                <a:gd name="connsiteY12" fmla="*/ 31385 h 31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181" h="31896">
                  <a:moveTo>
                    <a:pt x="18980" y="31385"/>
                  </a:moveTo>
                  <a:cubicBezTo>
                    <a:pt x="31914" y="31385"/>
                    <a:pt x="22434" y="32806"/>
                    <a:pt x="42951" y="30911"/>
                  </a:cubicBezTo>
                  <a:cubicBezTo>
                    <a:pt x="63469" y="29014"/>
                    <a:pt x="69902" y="27389"/>
                    <a:pt x="79043" y="25155"/>
                  </a:cubicBezTo>
                  <a:cubicBezTo>
                    <a:pt x="88184" y="22920"/>
                    <a:pt x="95295" y="29421"/>
                    <a:pt x="88455" y="21160"/>
                  </a:cubicBezTo>
                  <a:cubicBezTo>
                    <a:pt x="81616" y="12898"/>
                    <a:pt x="78230" y="3757"/>
                    <a:pt x="65297" y="913"/>
                  </a:cubicBezTo>
                  <a:cubicBezTo>
                    <a:pt x="52364" y="-1931"/>
                    <a:pt x="47421" y="2674"/>
                    <a:pt x="43967" y="3825"/>
                  </a:cubicBezTo>
                  <a:cubicBezTo>
                    <a:pt x="40514" y="4976"/>
                    <a:pt x="35571" y="10190"/>
                    <a:pt x="39024" y="13576"/>
                  </a:cubicBezTo>
                  <a:cubicBezTo>
                    <a:pt x="42477" y="16961"/>
                    <a:pt x="41258" y="17300"/>
                    <a:pt x="41664" y="19602"/>
                  </a:cubicBezTo>
                  <a:cubicBezTo>
                    <a:pt x="42071" y="21837"/>
                    <a:pt x="53312" y="21160"/>
                    <a:pt x="44576" y="22717"/>
                  </a:cubicBezTo>
                  <a:cubicBezTo>
                    <a:pt x="35841" y="24275"/>
                    <a:pt x="27987" y="24681"/>
                    <a:pt x="24601" y="20550"/>
                  </a:cubicBezTo>
                  <a:cubicBezTo>
                    <a:pt x="21147" y="16420"/>
                    <a:pt x="23043" y="17029"/>
                    <a:pt x="16339" y="19128"/>
                  </a:cubicBezTo>
                  <a:cubicBezTo>
                    <a:pt x="9094" y="23529"/>
                    <a:pt x="-1402" y="18654"/>
                    <a:pt x="155" y="24681"/>
                  </a:cubicBezTo>
                  <a:cubicBezTo>
                    <a:pt x="1578" y="30639"/>
                    <a:pt x="6047" y="31385"/>
                    <a:pt x="18980" y="3138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6" name="Freeform 395">
              <a:extLst>
                <a:ext uri="{FF2B5EF4-FFF2-40B4-BE49-F238E27FC236}">
                  <a16:creationId xmlns:a16="http://schemas.microsoft.com/office/drawing/2014/main" id="{067C2078-BC22-981D-42E8-BCAB454B38B6}"/>
                </a:ext>
              </a:extLst>
            </p:cNvPr>
            <p:cNvSpPr/>
            <p:nvPr/>
          </p:nvSpPr>
          <p:spPr bwMode="ltGray">
            <a:xfrm>
              <a:off x="16293648" y="6171574"/>
              <a:ext cx="73982" cy="46431"/>
            </a:xfrm>
            <a:custGeom>
              <a:avLst/>
              <a:gdLst>
                <a:gd name="connsiteX0" fmla="*/ 8496 w 73982"/>
                <a:gd name="connsiteY0" fmla="*/ 15118 h 46431"/>
                <a:gd name="connsiteX1" fmla="*/ 37953 w 73982"/>
                <a:gd name="connsiteY1" fmla="*/ 28728 h 46431"/>
                <a:gd name="connsiteX2" fmla="*/ 55626 w 73982"/>
                <a:gd name="connsiteY2" fmla="*/ 46402 h 46431"/>
                <a:gd name="connsiteX3" fmla="*/ 72284 w 73982"/>
                <a:gd name="connsiteY3" fmla="*/ 28931 h 46431"/>
                <a:gd name="connsiteX4" fmla="*/ 48990 w 73982"/>
                <a:gd name="connsiteY4" fmla="*/ 1710 h 46431"/>
                <a:gd name="connsiteX5" fmla="*/ 20482 w 73982"/>
                <a:gd name="connsiteY5" fmla="*/ 6112 h 46431"/>
                <a:gd name="connsiteX6" fmla="*/ 8362 w 73982"/>
                <a:gd name="connsiteY6" fmla="*/ 1304 h 46431"/>
                <a:gd name="connsiteX7" fmla="*/ 8496 w 73982"/>
                <a:gd name="connsiteY7" fmla="*/ 15118 h 46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982" h="46431">
                  <a:moveTo>
                    <a:pt x="8496" y="15118"/>
                  </a:moveTo>
                  <a:cubicBezTo>
                    <a:pt x="22920" y="18910"/>
                    <a:pt x="36801" y="23853"/>
                    <a:pt x="37953" y="28728"/>
                  </a:cubicBezTo>
                  <a:cubicBezTo>
                    <a:pt x="39103" y="33604"/>
                    <a:pt x="45739" y="47147"/>
                    <a:pt x="55626" y="46402"/>
                  </a:cubicBezTo>
                  <a:cubicBezTo>
                    <a:pt x="65512" y="45657"/>
                    <a:pt x="78716" y="39089"/>
                    <a:pt x="72284" y="28931"/>
                  </a:cubicBezTo>
                  <a:cubicBezTo>
                    <a:pt x="65851" y="18774"/>
                    <a:pt x="64226" y="6992"/>
                    <a:pt x="48990" y="1710"/>
                  </a:cubicBezTo>
                  <a:cubicBezTo>
                    <a:pt x="33822" y="-3571"/>
                    <a:pt x="26983" y="4961"/>
                    <a:pt x="20482" y="6112"/>
                  </a:cubicBezTo>
                  <a:cubicBezTo>
                    <a:pt x="14049" y="7263"/>
                    <a:pt x="10664" y="-186"/>
                    <a:pt x="8362" y="1304"/>
                  </a:cubicBezTo>
                  <a:cubicBezTo>
                    <a:pt x="778" y="6247"/>
                    <a:pt x="-5927" y="11393"/>
                    <a:pt x="8496" y="1511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7" name="Freeform 396">
              <a:extLst>
                <a:ext uri="{FF2B5EF4-FFF2-40B4-BE49-F238E27FC236}">
                  <a16:creationId xmlns:a16="http://schemas.microsoft.com/office/drawing/2014/main" id="{33E81B8C-FAEC-561E-23BC-1992E1E647BE}"/>
                </a:ext>
              </a:extLst>
            </p:cNvPr>
            <p:cNvSpPr/>
            <p:nvPr/>
          </p:nvSpPr>
          <p:spPr bwMode="ltGray">
            <a:xfrm>
              <a:off x="16314746" y="6126173"/>
              <a:ext cx="129286" cy="46085"/>
            </a:xfrm>
            <a:custGeom>
              <a:avLst/>
              <a:gdLst>
                <a:gd name="connsiteX0" fmla="*/ 129125 w 129286"/>
                <a:gd name="connsiteY0" fmla="*/ 10343 h 46085"/>
                <a:gd name="connsiteX1" fmla="*/ 113754 w 129286"/>
                <a:gd name="connsiteY1" fmla="*/ 727 h 46085"/>
                <a:gd name="connsiteX2" fmla="*/ 105898 w 129286"/>
                <a:gd name="connsiteY2" fmla="*/ 15895 h 46085"/>
                <a:gd name="connsiteX3" fmla="*/ 86059 w 129286"/>
                <a:gd name="connsiteY3" fmla="*/ 26256 h 46085"/>
                <a:gd name="connsiteX4" fmla="*/ 51253 w 129286"/>
                <a:gd name="connsiteY4" fmla="*/ 14677 h 46085"/>
                <a:gd name="connsiteX5" fmla="*/ 30194 w 129286"/>
                <a:gd name="connsiteY5" fmla="*/ 12036 h 46085"/>
                <a:gd name="connsiteX6" fmla="*/ 18073 w 129286"/>
                <a:gd name="connsiteY6" fmla="*/ 11629 h 46085"/>
                <a:gd name="connsiteX7" fmla="*/ 9271 w 129286"/>
                <a:gd name="connsiteY7" fmla="*/ 38918 h 46085"/>
                <a:gd name="connsiteX8" fmla="*/ 51727 w 129286"/>
                <a:gd name="connsiteY8" fmla="*/ 44945 h 46085"/>
                <a:gd name="connsiteX9" fmla="*/ 81521 w 129286"/>
                <a:gd name="connsiteY9" fmla="*/ 31199 h 46085"/>
                <a:gd name="connsiteX10" fmla="*/ 114296 w 129286"/>
                <a:gd name="connsiteY10" fmla="*/ 29845 h 46085"/>
                <a:gd name="connsiteX11" fmla="*/ 129125 w 129286"/>
                <a:gd name="connsiteY11" fmla="*/ 10343 h 46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9286" h="46085">
                  <a:moveTo>
                    <a:pt x="129125" y="10343"/>
                  </a:moveTo>
                  <a:cubicBezTo>
                    <a:pt x="127635" y="5196"/>
                    <a:pt x="119036" y="-2388"/>
                    <a:pt x="113754" y="727"/>
                  </a:cubicBezTo>
                  <a:cubicBezTo>
                    <a:pt x="108404" y="3842"/>
                    <a:pt x="109691" y="12510"/>
                    <a:pt x="105898" y="15895"/>
                  </a:cubicBezTo>
                  <a:cubicBezTo>
                    <a:pt x="102107" y="19281"/>
                    <a:pt x="105018" y="27407"/>
                    <a:pt x="86059" y="26256"/>
                  </a:cubicBezTo>
                  <a:cubicBezTo>
                    <a:pt x="67030" y="25037"/>
                    <a:pt x="60327" y="17724"/>
                    <a:pt x="51253" y="14677"/>
                  </a:cubicBezTo>
                  <a:cubicBezTo>
                    <a:pt x="42180" y="11629"/>
                    <a:pt x="34392" y="12984"/>
                    <a:pt x="30194" y="12036"/>
                  </a:cubicBezTo>
                  <a:cubicBezTo>
                    <a:pt x="25996" y="11020"/>
                    <a:pt x="22948" y="9056"/>
                    <a:pt x="18073" y="11629"/>
                  </a:cubicBezTo>
                  <a:cubicBezTo>
                    <a:pt x="10489" y="16166"/>
                    <a:pt x="-12804" y="29912"/>
                    <a:pt x="9271" y="38918"/>
                  </a:cubicBezTo>
                  <a:cubicBezTo>
                    <a:pt x="31346" y="47992"/>
                    <a:pt x="36898" y="46435"/>
                    <a:pt x="51727" y="44945"/>
                  </a:cubicBezTo>
                  <a:cubicBezTo>
                    <a:pt x="66625" y="43455"/>
                    <a:pt x="66353" y="33434"/>
                    <a:pt x="81521" y="31199"/>
                  </a:cubicBezTo>
                  <a:cubicBezTo>
                    <a:pt x="96689" y="28896"/>
                    <a:pt x="107050" y="38106"/>
                    <a:pt x="114296" y="29845"/>
                  </a:cubicBezTo>
                  <a:cubicBezTo>
                    <a:pt x="121473" y="21448"/>
                    <a:pt x="130614" y="15421"/>
                    <a:pt x="129125" y="1034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8" name="Freeform 397">
              <a:extLst>
                <a:ext uri="{FF2B5EF4-FFF2-40B4-BE49-F238E27FC236}">
                  <a16:creationId xmlns:a16="http://schemas.microsoft.com/office/drawing/2014/main" id="{7065A5F4-C554-21E9-2D6A-65DCC0371875}"/>
                </a:ext>
              </a:extLst>
            </p:cNvPr>
            <p:cNvSpPr/>
            <p:nvPr/>
          </p:nvSpPr>
          <p:spPr bwMode="ltGray">
            <a:xfrm>
              <a:off x="16452549" y="6141551"/>
              <a:ext cx="123559" cy="77187"/>
            </a:xfrm>
            <a:custGeom>
              <a:avLst/>
              <a:gdLst>
                <a:gd name="connsiteX0" fmla="*/ 5406 w 123559"/>
                <a:gd name="connsiteY0" fmla="*/ 69112 h 77187"/>
                <a:gd name="connsiteX1" fmla="*/ 27278 w 123559"/>
                <a:gd name="connsiteY1" fmla="*/ 57262 h 77187"/>
                <a:gd name="connsiteX2" fmla="*/ 56937 w 123559"/>
                <a:gd name="connsiteY2" fmla="*/ 41620 h 77187"/>
                <a:gd name="connsiteX3" fmla="*/ 87611 w 123559"/>
                <a:gd name="connsiteY3" fmla="*/ 36406 h 77187"/>
                <a:gd name="connsiteX4" fmla="*/ 118760 w 123559"/>
                <a:gd name="connsiteY4" fmla="*/ 15482 h 77187"/>
                <a:gd name="connsiteX5" fmla="*/ 109619 w 123559"/>
                <a:gd name="connsiteY5" fmla="*/ 43 h 77187"/>
                <a:gd name="connsiteX6" fmla="*/ 67027 w 123559"/>
                <a:gd name="connsiteY6" fmla="*/ 8711 h 77187"/>
                <a:gd name="connsiteX7" fmla="*/ 52806 w 123559"/>
                <a:gd name="connsiteY7" fmla="*/ 23811 h 77187"/>
                <a:gd name="connsiteX8" fmla="*/ 23554 w 123559"/>
                <a:gd name="connsiteY8" fmla="*/ 17852 h 77187"/>
                <a:gd name="connsiteX9" fmla="*/ 2495 w 123559"/>
                <a:gd name="connsiteY9" fmla="*/ 54486 h 77187"/>
                <a:gd name="connsiteX10" fmla="*/ 327 w 123559"/>
                <a:gd name="connsiteY10" fmla="*/ 72498 h 77187"/>
                <a:gd name="connsiteX11" fmla="*/ 5406 w 123559"/>
                <a:gd name="connsiteY11" fmla="*/ 69112 h 7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3559" h="77187">
                  <a:moveTo>
                    <a:pt x="5406" y="69112"/>
                  </a:moveTo>
                  <a:cubicBezTo>
                    <a:pt x="8047" y="66065"/>
                    <a:pt x="17392" y="60648"/>
                    <a:pt x="27278" y="57262"/>
                  </a:cubicBezTo>
                  <a:cubicBezTo>
                    <a:pt x="37164" y="53876"/>
                    <a:pt x="42852" y="53673"/>
                    <a:pt x="56937" y="41620"/>
                  </a:cubicBezTo>
                  <a:cubicBezTo>
                    <a:pt x="71022" y="29567"/>
                    <a:pt x="78470" y="41417"/>
                    <a:pt x="87611" y="36406"/>
                  </a:cubicBezTo>
                  <a:cubicBezTo>
                    <a:pt x="96753" y="31395"/>
                    <a:pt x="106978" y="22660"/>
                    <a:pt x="118760" y="15482"/>
                  </a:cubicBezTo>
                  <a:cubicBezTo>
                    <a:pt x="130543" y="8305"/>
                    <a:pt x="117947" y="-701"/>
                    <a:pt x="109619" y="43"/>
                  </a:cubicBezTo>
                  <a:cubicBezTo>
                    <a:pt x="101290" y="788"/>
                    <a:pt x="82263" y="8372"/>
                    <a:pt x="67027" y="8711"/>
                  </a:cubicBezTo>
                  <a:cubicBezTo>
                    <a:pt x="51858" y="9049"/>
                    <a:pt x="57411" y="17446"/>
                    <a:pt x="52806" y="23811"/>
                  </a:cubicBezTo>
                  <a:cubicBezTo>
                    <a:pt x="48270" y="30109"/>
                    <a:pt x="37570" y="15956"/>
                    <a:pt x="23554" y="17852"/>
                  </a:cubicBezTo>
                  <a:cubicBezTo>
                    <a:pt x="9469" y="19748"/>
                    <a:pt x="10959" y="42297"/>
                    <a:pt x="2495" y="54486"/>
                  </a:cubicBezTo>
                  <a:cubicBezTo>
                    <a:pt x="-891" y="59361"/>
                    <a:pt x="1818" y="61528"/>
                    <a:pt x="327" y="72498"/>
                  </a:cubicBezTo>
                  <a:cubicBezTo>
                    <a:pt x="-1162" y="83468"/>
                    <a:pt x="2765" y="72159"/>
                    <a:pt x="5406" y="6911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9" name="Freeform 398">
              <a:extLst>
                <a:ext uri="{FF2B5EF4-FFF2-40B4-BE49-F238E27FC236}">
                  <a16:creationId xmlns:a16="http://schemas.microsoft.com/office/drawing/2014/main" id="{A92D6DC1-28B4-A6E9-7158-0293D6167356}"/>
                </a:ext>
              </a:extLst>
            </p:cNvPr>
            <p:cNvSpPr/>
            <p:nvPr/>
          </p:nvSpPr>
          <p:spPr bwMode="ltGray">
            <a:xfrm>
              <a:off x="16438657" y="6213912"/>
              <a:ext cx="4746" cy="8803"/>
            </a:xfrm>
            <a:custGeom>
              <a:avLst/>
              <a:gdLst>
                <a:gd name="connsiteX0" fmla="*/ 0 w 4746"/>
                <a:gd name="connsiteY0" fmla="*/ 8804 h 8803"/>
                <a:gd name="connsiteX1" fmla="*/ 3521 w 4746"/>
                <a:gd name="connsiteY1" fmla="*/ 1 h 8803"/>
                <a:gd name="connsiteX2" fmla="*/ 0 w 4746"/>
                <a:gd name="connsiteY2" fmla="*/ 8804 h 8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46" h="8803">
                  <a:moveTo>
                    <a:pt x="0" y="8804"/>
                  </a:moveTo>
                  <a:cubicBezTo>
                    <a:pt x="2844" y="4673"/>
                    <a:pt x="6771" y="1"/>
                    <a:pt x="3521" y="1"/>
                  </a:cubicBezTo>
                  <a:cubicBezTo>
                    <a:pt x="880" y="-67"/>
                    <a:pt x="407" y="4605"/>
                    <a:pt x="0" y="88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0" name="Freeform 399">
              <a:extLst>
                <a:ext uri="{FF2B5EF4-FFF2-40B4-BE49-F238E27FC236}">
                  <a16:creationId xmlns:a16="http://schemas.microsoft.com/office/drawing/2014/main" id="{8F7C9C36-112F-565C-7A05-2B6D20983E73}"/>
                </a:ext>
              </a:extLst>
            </p:cNvPr>
            <p:cNvSpPr/>
            <p:nvPr/>
          </p:nvSpPr>
          <p:spPr bwMode="ltGray">
            <a:xfrm>
              <a:off x="16434662" y="6222716"/>
              <a:ext cx="3994" cy="6991"/>
            </a:xfrm>
            <a:custGeom>
              <a:avLst/>
              <a:gdLst>
                <a:gd name="connsiteX0" fmla="*/ 0 w 3994"/>
                <a:gd name="connsiteY0" fmla="*/ 6907 h 6991"/>
                <a:gd name="connsiteX1" fmla="*/ 2505 w 3994"/>
                <a:gd name="connsiteY1" fmla="*/ 6704 h 6991"/>
                <a:gd name="connsiteX2" fmla="*/ 3995 w 3994"/>
                <a:gd name="connsiteY2" fmla="*/ 0 h 6991"/>
                <a:gd name="connsiteX3" fmla="*/ 1625 w 3994"/>
                <a:gd name="connsiteY3" fmla="*/ 4266 h 6991"/>
                <a:gd name="connsiteX4" fmla="*/ 0 w 3994"/>
                <a:gd name="connsiteY4" fmla="*/ 6907 h 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" h="6991">
                  <a:moveTo>
                    <a:pt x="0" y="6907"/>
                  </a:moveTo>
                  <a:cubicBezTo>
                    <a:pt x="948" y="7042"/>
                    <a:pt x="1828" y="7042"/>
                    <a:pt x="2505" y="6704"/>
                  </a:cubicBezTo>
                  <a:cubicBezTo>
                    <a:pt x="3454" y="6230"/>
                    <a:pt x="3724" y="3250"/>
                    <a:pt x="3995" y="0"/>
                  </a:cubicBezTo>
                  <a:cubicBezTo>
                    <a:pt x="2911" y="1625"/>
                    <a:pt x="1964" y="3115"/>
                    <a:pt x="1625" y="4266"/>
                  </a:cubicBezTo>
                  <a:cubicBezTo>
                    <a:pt x="1218" y="5823"/>
                    <a:pt x="745" y="6568"/>
                    <a:pt x="0" y="690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1" name="Freeform 400">
              <a:extLst>
                <a:ext uri="{FF2B5EF4-FFF2-40B4-BE49-F238E27FC236}">
                  <a16:creationId xmlns:a16="http://schemas.microsoft.com/office/drawing/2014/main" id="{471E20BA-86C9-3543-B831-59494FA1430B}"/>
                </a:ext>
              </a:extLst>
            </p:cNvPr>
            <p:cNvSpPr/>
            <p:nvPr/>
          </p:nvSpPr>
          <p:spPr bwMode="ltGray">
            <a:xfrm>
              <a:off x="16419801" y="6225093"/>
              <a:ext cx="14860" cy="7089"/>
            </a:xfrm>
            <a:custGeom>
              <a:avLst/>
              <a:gdLst>
                <a:gd name="connsiteX0" fmla="*/ 776 w 14860"/>
                <a:gd name="connsiteY0" fmla="*/ 1888 h 7089"/>
                <a:gd name="connsiteX1" fmla="*/ 6193 w 14860"/>
                <a:gd name="connsiteY1" fmla="*/ 5951 h 7089"/>
                <a:gd name="connsiteX2" fmla="*/ 14860 w 14860"/>
                <a:gd name="connsiteY2" fmla="*/ 4529 h 7089"/>
                <a:gd name="connsiteX3" fmla="*/ 776 w 14860"/>
                <a:gd name="connsiteY3" fmla="*/ 1888 h 7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60" h="7089">
                  <a:moveTo>
                    <a:pt x="776" y="1888"/>
                  </a:moveTo>
                  <a:cubicBezTo>
                    <a:pt x="31" y="7915"/>
                    <a:pt x="-2000" y="7847"/>
                    <a:pt x="6193" y="5951"/>
                  </a:cubicBezTo>
                  <a:cubicBezTo>
                    <a:pt x="11271" y="4800"/>
                    <a:pt x="13573" y="5139"/>
                    <a:pt x="14860" y="4529"/>
                  </a:cubicBezTo>
                  <a:cubicBezTo>
                    <a:pt x="9511" y="3649"/>
                    <a:pt x="1385" y="-3258"/>
                    <a:pt x="776" y="188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2" name="Freeform 401">
              <a:extLst>
                <a:ext uri="{FF2B5EF4-FFF2-40B4-BE49-F238E27FC236}">
                  <a16:creationId xmlns:a16="http://schemas.microsoft.com/office/drawing/2014/main" id="{DB9556D7-3B46-663F-928C-481E8C334A0E}"/>
                </a:ext>
              </a:extLst>
            </p:cNvPr>
            <p:cNvSpPr/>
            <p:nvPr/>
          </p:nvSpPr>
          <p:spPr bwMode="ltGray">
            <a:xfrm>
              <a:off x="16717708" y="6097505"/>
              <a:ext cx="21186" cy="19508"/>
            </a:xfrm>
            <a:custGeom>
              <a:avLst/>
              <a:gdLst>
                <a:gd name="connsiteX0" fmla="*/ 21060 w 21186"/>
                <a:gd name="connsiteY0" fmla="*/ 3393 h 19508"/>
                <a:gd name="connsiteX1" fmla="*/ 6637 w 21186"/>
                <a:gd name="connsiteY1" fmla="*/ 1564 h 19508"/>
                <a:gd name="connsiteX2" fmla="*/ 2641 w 21186"/>
                <a:gd name="connsiteY2" fmla="*/ 3528 h 19508"/>
                <a:gd name="connsiteX3" fmla="*/ 0 w 21186"/>
                <a:gd name="connsiteY3" fmla="*/ 19509 h 19508"/>
                <a:gd name="connsiteX4" fmla="*/ 136 w 21186"/>
                <a:gd name="connsiteY4" fmla="*/ 19373 h 19508"/>
                <a:gd name="connsiteX5" fmla="*/ 21060 w 21186"/>
                <a:gd name="connsiteY5" fmla="*/ 3393 h 19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186" h="19508">
                  <a:moveTo>
                    <a:pt x="21060" y="3393"/>
                  </a:moveTo>
                  <a:cubicBezTo>
                    <a:pt x="19367" y="7"/>
                    <a:pt x="8939" y="-1280"/>
                    <a:pt x="6637" y="1564"/>
                  </a:cubicBezTo>
                  <a:cubicBezTo>
                    <a:pt x="4334" y="4408"/>
                    <a:pt x="3454" y="1903"/>
                    <a:pt x="2641" y="3528"/>
                  </a:cubicBezTo>
                  <a:cubicBezTo>
                    <a:pt x="-135" y="9419"/>
                    <a:pt x="474" y="15310"/>
                    <a:pt x="0" y="19509"/>
                  </a:cubicBezTo>
                  <a:cubicBezTo>
                    <a:pt x="68" y="19509"/>
                    <a:pt x="68" y="19441"/>
                    <a:pt x="136" y="19373"/>
                  </a:cubicBezTo>
                  <a:cubicBezTo>
                    <a:pt x="6975" y="15988"/>
                    <a:pt x="22753" y="6778"/>
                    <a:pt x="21060" y="33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3" name="Freeform 402">
              <a:extLst>
                <a:ext uri="{FF2B5EF4-FFF2-40B4-BE49-F238E27FC236}">
                  <a16:creationId xmlns:a16="http://schemas.microsoft.com/office/drawing/2014/main" id="{E9C4B953-E3DA-D03E-3E0B-C04D266478F6}"/>
                </a:ext>
              </a:extLst>
            </p:cNvPr>
            <p:cNvSpPr/>
            <p:nvPr/>
          </p:nvSpPr>
          <p:spPr bwMode="ltGray">
            <a:xfrm>
              <a:off x="16711885" y="6117014"/>
              <a:ext cx="5823" cy="8667"/>
            </a:xfrm>
            <a:custGeom>
              <a:avLst/>
              <a:gdLst>
                <a:gd name="connsiteX0" fmla="*/ 5823 w 5823"/>
                <a:gd name="connsiteY0" fmla="*/ 0 h 8667"/>
                <a:gd name="connsiteX1" fmla="*/ 0 w 5823"/>
                <a:gd name="connsiteY1" fmla="*/ 8668 h 8667"/>
                <a:gd name="connsiteX2" fmla="*/ 4198 w 5823"/>
                <a:gd name="connsiteY2" fmla="*/ 4469 h 8667"/>
                <a:gd name="connsiteX3" fmla="*/ 5823 w 5823"/>
                <a:gd name="connsiteY3" fmla="*/ 0 h 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23" h="8667">
                  <a:moveTo>
                    <a:pt x="5823" y="0"/>
                  </a:moveTo>
                  <a:cubicBezTo>
                    <a:pt x="2912" y="1558"/>
                    <a:pt x="1490" y="5146"/>
                    <a:pt x="0" y="8668"/>
                  </a:cubicBezTo>
                  <a:cubicBezTo>
                    <a:pt x="1423" y="7246"/>
                    <a:pt x="2844" y="5756"/>
                    <a:pt x="4198" y="4469"/>
                  </a:cubicBezTo>
                  <a:cubicBezTo>
                    <a:pt x="5214" y="3454"/>
                    <a:pt x="5621" y="1828"/>
                    <a:pt x="5823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4" name="Freeform 403">
              <a:extLst>
                <a:ext uri="{FF2B5EF4-FFF2-40B4-BE49-F238E27FC236}">
                  <a16:creationId xmlns:a16="http://schemas.microsoft.com/office/drawing/2014/main" id="{2549399A-F0D6-9D9D-1EFF-38F95F98F39F}"/>
                </a:ext>
              </a:extLst>
            </p:cNvPr>
            <p:cNvSpPr/>
            <p:nvPr/>
          </p:nvSpPr>
          <p:spPr bwMode="ltGray">
            <a:xfrm>
              <a:off x="16698707" y="6125681"/>
              <a:ext cx="13109" cy="8209"/>
            </a:xfrm>
            <a:custGeom>
              <a:avLst/>
              <a:gdLst>
                <a:gd name="connsiteX0" fmla="*/ 3765 w 13109"/>
                <a:gd name="connsiteY0" fmla="*/ 8126 h 8209"/>
                <a:gd name="connsiteX1" fmla="*/ 13110 w 13109"/>
                <a:gd name="connsiteY1" fmla="*/ 0 h 8209"/>
                <a:gd name="connsiteX2" fmla="*/ 7626 w 13109"/>
                <a:gd name="connsiteY2" fmla="*/ 5620 h 8209"/>
                <a:gd name="connsiteX3" fmla="*/ 3765 w 13109"/>
                <a:gd name="connsiteY3" fmla="*/ 8126 h 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09" h="8209">
                  <a:moveTo>
                    <a:pt x="3765" y="8126"/>
                  </a:moveTo>
                  <a:cubicBezTo>
                    <a:pt x="9183" y="8871"/>
                    <a:pt x="11215" y="4537"/>
                    <a:pt x="13110" y="0"/>
                  </a:cubicBezTo>
                  <a:cubicBezTo>
                    <a:pt x="10808" y="2302"/>
                    <a:pt x="8709" y="4469"/>
                    <a:pt x="7626" y="5620"/>
                  </a:cubicBezTo>
                  <a:cubicBezTo>
                    <a:pt x="5933" y="7516"/>
                    <a:pt x="-5917" y="6839"/>
                    <a:pt x="3765" y="812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5" name="Freeform 404">
              <a:extLst>
                <a:ext uri="{FF2B5EF4-FFF2-40B4-BE49-F238E27FC236}">
                  <a16:creationId xmlns:a16="http://schemas.microsoft.com/office/drawing/2014/main" id="{20CC29B6-2D85-A026-0EBA-0DE547D11232}"/>
                </a:ext>
              </a:extLst>
            </p:cNvPr>
            <p:cNvSpPr/>
            <p:nvPr/>
          </p:nvSpPr>
          <p:spPr bwMode="ltGray">
            <a:xfrm>
              <a:off x="16655825" y="6120468"/>
              <a:ext cx="5071" cy="4642"/>
            </a:xfrm>
            <a:custGeom>
              <a:avLst/>
              <a:gdLst>
                <a:gd name="connsiteX0" fmla="*/ 5071 w 5071"/>
                <a:gd name="connsiteY0" fmla="*/ 4333 h 4642"/>
                <a:gd name="connsiteX1" fmla="*/ 738 w 5071"/>
                <a:gd name="connsiteY1" fmla="*/ 744 h 4642"/>
                <a:gd name="connsiteX2" fmla="*/ 5071 w 5071"/>
                <a:gd name="connsiteY2" fmla="*/ 4333 h 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71" h="4642">
                  <a:moveTo>
                    <a:pt x="5071" y="4333"/>
                  </a:moveTo>
                  <a:cubicBezTo>
                    <a:pt x="3920" y="1353"/>
                    <a:pt x="3446" y="-1355"/>
                    <a:pt x="738" y="744"/>
                  </a:cubicBezTo>
                  <a:cubicBezTo>
                    <a:pt x="-1498" y="3520"/>
                    <a:pt x="1753" y="5416"/>
                    <a:pt x="5071" y="433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6" name="Freeform 405">
              <a:extLst>
                <a:ext uri="{FF2B5EF4-FFF2-40B4-BE49-F238E27FC236}">
                  <a16:creationId xmlns:a16="http://schemas.microsoft.com/office/drawing/2014/main" id="{2B4E988F-3300-7010-A48E-B9A83AB82E4B}"/>
                </a:ext>
              </a:extLst>
            </p:cNvPr>
            <p:cNvSpPr/>
            <p:nvPr/>
          </p:nvSpPr>
          <p:spPr bwMode="ltGray">
            <a:xfrm>
              <a:off x="16660896" y="6124610"/>
              <a:ext cx="3994" cy="4624"/>
            </a:xfrm>
            <a:custGeom>
              <a:avLst/>
              <a:gdLst>
                <a:gd name="connsiteX0" fmla="*/ 270 w 3994"/>
                <a:gd name="connsiteY0" fmla="*/ 123 h 4624"/>
                <a:gd name="connsiteX1" fmla="*/ 0 w 3994"/>
                <a:gd name="connsiteY1" fmla="*/ 191 h 4624"/>
                <a:gd name="connsiteX2" fmla="*/ 2167 w 3994"/>
                <a:gd name="connsiteY2" fmla="*/ 3779 h 4624"/>
                <a:gd name="connsiteX3" fmla="*/ 270 w 3994"/>
                <a:gd name="connsiteY3" fmla="*/ 123 h 4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94" h="4624">
                  <a:moveTo>
                    <a:pt x="270" y="123"/>
                  </a:moveTo>
                  <a:cubicBezTo>
                    <a:pt x="203" y="191"/>
                    <a:pt x="68" y="191"/>
                    <a:pt x="0" y="191"/>
                  </a:cubicBezTo>
                  <a:cubicBezTo>
                    <a:pt x="474" y="1477"/>
                    <a:pt x="1151" y="2764"/>
                    <a:pt x="2167" y="3779"/>
                  </a:cubicBezTo>
                  <a:cubicBezTo>
                    <a:pt x="5620" y="7233"/>
                    <a:pt x="3724" y="-1096"/>
                    <a:pt x="270" y="12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7" name="Freeform 406">
              <a:extLst>
                <a:ext uri="{FF2B5EF4-FFF2-40B4-BE49-F238E27FC236}">
                  <a16:creationId xmlns:a16="http://schemas.microsoft.com/office/drawing/2014/main" id="{0968F945-67D5-7C32-8F79-16A4E0D64DFC}"/>
                </a:ext>
              </a:extLst>
            </p:cNvPr>
            <p:cNvSpPr/>
            <p:nvPr/>
          </p:nvSpPr>
          <p:spPr bwMode="ltGray">
            <a:xfrm>
              <a:off x="16626603" y="6136683"/>
              <a:ext cx="7612" cy="3353"/>
            </a:xfrm>
            <a:custGeom>
              <a:avLst/>
              <a:gdLst>
                <a:gd name="connsiteX0" fmla="*/ 97 w 7612"/>
                <a:gd name="connsiteY0" fmla="*/ 713 h 3353"/>
                <a:gd name="connsiteX1" fmla="*/ 7613 w 7612"/>
                <a:gd name="connsiteY1" fmla="*/ 3354 h 3353"/>
                <a:gd name="connsiteX2" fmla="*/ 97 w 7612"/>
                <a:gd name="connsiteY2" fmla="*/ 713 h 3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2" h="3353">
                  <a:moveTo>
                    <a:pt x="97" y="713"/>
                  </a:moveTo>
                  <a:cubicBezTo>
                    <a:pt x="-716" y="2338"/>
                    <a:pt x="3753" y="3015"/>
                    <a:pt x="7613" y="3354"/>
                  </a:cubicBezTo>
                  <a:cubicBezTo>
                    <a:pt x="5446" y="1051"/>
                    <a:pt x="3956" y="-1183"/>
                    <a:pt x="97" y="7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8" name="Freeform 407">
              <a:extLst>
                <a:ext uri="{FF2B5EF4-FFF2-40B4-BE49-F238E27FC236}">
                  <a16:creationId xmlns:a16="http://schemas.microsoft.com/office/drawing/2014/main" id="{C29E6706-136A-ACEB-FBB3-C098B6C18662}"/>
                </a:ext>
              </a:extLst>
            </p:cNvPr>
            <p:cNvSpPr/>
            <p:nvPr/>
          </p:nvSpPr>
          <p:spPr bwMode="ltGray">
            <a:xfrm>
              <a:off x="16634216" y="6140037"/>
              <a:ext cx="8908" cy="3740"/>
            </a:xfrm>
            <a:custGeom>
              <a:avLst/>
              <a:gdLst>
                <a:gd name="connsiteX0" fmla="*/ 0 w 8908"/>
                <a:gd name="connsiteY0" fmla="*/ 0 h 3740"/>
                <a:gd name="connsiteX1" fmla="*/ 5417 w 8908"/>
                <a:gd name="connsiteY1" fmla="*/ 3386 h 3740"/>
                <a:gd name="connsiteX2" fmla="*/ 4130 w 8908"/>
                <a:gd name="connsiteY2" fmla="*/ 271 h 3740"/>
                <a:gd name="connsiteX3" fmla="*/ 0 w 8908"/>
                <a:gd name="connsiteY3" fmla="*/ 0 h 3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08" h="3740">
                  <a:moveTo>
                    <a:pt x="0" y="0"/>
                  </a:moveTo>
                  <a:cubicBezTo>
                    <a:pt x="1287" y="1354"/>
                    <a:pt x="2912" y="2776"/>
                    <a:pt x="5417" y="3386"/>
                  </a:cubicBezTo>
                  <a:cubicBezTo>
                    <a:pt x="12257" y="5011"/>
                    <a:pt x="7516" y="542"/>
                    <a:pt x="4130" y="271"/>
                  </a:cubicBezTo>
                  <a:cubicBezTo>
                    <a:pt x="3182" y="271"/>
                    <a:pt x="1625" y="136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9" name="Freeform 408">
              <a:extLst>
                <a:ext uri="{FF2B5EF4-FFF2-40B4-BE49-F238E27FC236}">
                  <a16:creationId xmlns:a16="http://schemas.microsoft.com/office/drawing/2014/main" id="{BEFF6B59-1EAD-E439-52F1-97086C0278CC}"/>
                </a:ext>
              </a:extLst>
            </p:cNvPr>
            <p:cNvSpPr/>
            <p:nvPr/>
          </p:nvSpPr>
          <p:spPr bwMode="ltGray">
            <a:xfrm>
              <a:off x="16528317" y="6109565"/>
              <a:ext cx="39508" cy="24600"/>
            </a:xfrm>
            <a:custGeom>
              <a:avLst/>
              <a:gdLst>
                <a:gd name="connsiteX0" fmla="*/ 8322 w 39508"/>
                <a:gd name="connsiteY0" fmla="*/ 24513 h 24600"/>
                <a:gd name="connsiteX1" fmla="*/ 24777 w 39508"/>
                <a:gd name="connsiteY1" fmla="*/ 18418 h 24600"/>
                <a:gd name="connsiteX2" fmla="*/ 37575 w 39508"/>
                <a:gd name="connsiteY2" fmla="*/ 19637 h 24600"/>
                <a:gd name="connsiteX3" fmla="*/ 33309 w 39508"/>
                <a:gd name="connsiteY3" fmla="*/ 0 h 24600"/>
                <a:gd name="connsiteX4" fmla="*/ 19225 w 39508"/>
                <a:gd name="connsiteY4" fmla="*/ 18486 h 24600"/>
                <a:gd name="connsiteX5" fmla="*/ 468 w 39508"/>
                <a:gd name="connsiteY5" fmla="*/ 9345 h 24600"/>
                <a:gd name="connsiteX6" fmla="*/ 8322 w 39508"/>
                <a:gd name="connsiteY6" fmla="*/ 24513 h 2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508" h="24600">
                  <a:moveTo>
                    <a:pt x="8322" y="24513"/>
                  </a:moveTo>
                  <a:cubicBezTo>
                    <a:pt x="17125" y="25393"/>
                    <a:pt x="22543" y="19366"/>
                    <a:pt x="24777" y="18418"/>
                  </a:cubicBezTo>
                  <a:cubicBezTo>
                    <a:pt x="27079" y="17470"/>
                    <a:pt x="33580" y="22075"/>
                    <a:pt x="37575" y="19637"/>
                  </a:cubicBezTo>
                  <a:cubicBezTo>
                    <a:pt x="41570" y="17199"/>
                    <a:pt x="38997" y="0"/>
                    <a:pt x="33309" y="0"/>
                  </a:cubicBezTo>
                  <a:cubicBezTo>
                    <a:pt x="27621" y="0"/>
                    <a:pt x="27689" y="18824"/>
                    <a:pt x="19225" y="18486"/>
                  </a:cubicBezTo>
                  <a:cubicBezTo>
                    <a:pt x="6088" y="17944"/>
                    <a:pt x="1618" y="5485"/>
                    <a:pt x="468" y="9345"/>
                  </a:cubicBezTo>
                  <a:cubicBezTo>
                    <a:pt x="-616" y="13137"/>
                    <a:pt x="-480" y="23632"/>
                    <a:pt x="8322" y="245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0" name="Freeform 409">
              <a:extLst>
                <a:ext uri="{FF2B5EF4-FFF2-40B4-BE49-F238E27FC236}">
                  <a16:creationId xmlns:a16="http://schemas.microsoft.com/office/drawing/2014/main" id="{4E6A4055-7DB9-196F-3EA8-3FD7BDF56A32}"/>
                </a:ext>
              </a:extLst>
            </p:cNvPr>
            <p:cNvSpPr/>
            <p:nvPr/>
          </p:nvSpPr>
          <p:spPr bwMode="ltGray">
            <a:xfrm>
              <a:off x="16596608" y="6135094"/>
              <a:ext cx="12147" cy="3780"/>
            </a:xfrm>
            <a:custGeom>
              <a:avLst/>
              <a:gdLst>
                <a:gd name="connsiteX0" fmla="*/ 5172 w 12147"/>
                <a:gd name="connsiteY0" fmla="*/ 3521 h 3780"/>
                <a:gd name="connsiteX1" fmla="*/ 12147 w 12147"/>
                <a:gd name="connsiteY1" fmla="*/ 948 h 3780"/>
                <a:gd name="connsiteX2" fmla="*/ 4292 w 12147"/>
                <a:gd name="connsiteY2" fmla="*/ 0 h 3780"/>
                <a:gd name="connsiteX3" fmla="*/ 5172 w 12147"/>
                <a:gd name="connsiteY3" fmla="*/ 3521 h 3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47" h="3780">
                  <a:moveTo>
                    <a:pt x="5172" y="3521"/>
                  </a:moveTo>
                  <a:cubicBezTo>
                    <a:pt x="7001" y="3047"/>
                    <a:pt x="9574" y="2031"/>
                    <a:pt x="12147" y="948"/>
                  </a:cubicBezTo>
                  <a:cubicBezTo>
                    <a:pt x="9236" y="474"/>
                    <a:pt x="6392" y="0"/>
                    <a:pt x="4292" y="0"/>
                  </a:cubicBezTo>
                  <a:cubicBezTo>
                    <a:pt x="-2479" y="67"/>
                    <a:pt x="-515" y="4943"/>
                    <a:pt x="5172" y="352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1" name="Freeform 410">
              <a:extLst>
                <a:ext uri="{FF2B5EF4-FFF2-40B4-BE49-F238E27FC236}">
                  <a16:creationId xmlns:a16="http://schemas.microsoft.com/office/drawing/2014/main" id="{B34E35DD-8489-1A03-87C0-8B7E5B83F061}"/>
                </a:ext>
              </a:extLst>
            </p:cNvPr>
            <p:cNvSpPr/>
            <p:nvPr/>
          </p:nvSpPr>
          <p:spPr bwMode="ltGray">
            <a:xfrm>
              <a:off x="16608756" y="6133334"/>
              <a:ext cx="12531" cy="3989"/>
            </a:xfrm>
            <a:custGeom>
              <a:avLst/>
              <a:gdLst>
                <a:gd name="connsiteX0" fmla="*/ 12392 w 12531"/>
                <a:gd name="connsiteY0" fmla="*/ 1759 h 3989"/>
                <a:gd name="connsiteX1" fmla="*/ 0 w 12531"/>
                <a:gd name="connsiteY1" fmla="*/ 2707 h 3989"/>
                <a:gd name="connsiteX2" fmla="*/ 12392 w 12531"/>
                <a:gd name="connsiteY2" fmla="*/ 1759 h 3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31" h="3989">
                  <a:moveTo>
                    <a:pt x="12392" y="1759"/>
                  </a:moveTo>
                  <a:cubicBezTo>
                    <a:pt x="11241" y="-1626"/>
                    <a:pt x="5417" y="540"/>
                    <a:pt x="0" y="2707"/>
                  </a:cubicBezTo>
                  <a:cubicBezTo>
                    <a:pt x="6636" y="3859"/>
                    <a:pt x="13611" y="5280"/>
                    <a:pt x="12392" y="175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2" name="Freeform 411">
              <a:extLst>
                <a:ext uri="{FF2B5EF4-FFF2-40B4-BE49-F238E27FC236}">
                  <a16:creationId xmlns:a16="http://schemas.microsoft.com/office/drawing/2014/main" id="{D7988089-6FCE-E25B-D6AA-1739E603E9A0}"/>
                </a:ext>
              </a:extLst>
            </p:cNvPr>
            <p:cNvSpPr/>
            <p:nvPr/>
          </p:nvSpPr>
          <p:spPr bwMode="ltGray">
            <a:xfrm>
              <a:off x="16502241" y="6136998"/>
              <a:ext cx="3209" cy="1469"/>
            </a:xfrm>
            <a:custGeom>
              <a:avLst/>
              <a:gdLst>
                <a:gd name="connsiteX0" fmla="*/ 541 w 3209"/>
                <a:gd name="connsiteY0" fmla="*/ 939 h 1469"/>
                <a:gd name="connsiteX1" fmla="*/ 0 w 3209"/>
                <a:gd name="connsiteY1" fmla="*/ 1413 h 1469"/>
                <a:gd name="connsiteX2" fmla="*/ 745 w 3209"/>
                <a:gd name="connsiteY2" fmla="*/ 1413 h 1469"/>
                <a:gd name="connsiteX3" fmla="*/ 541 w 3209"/>
                <a:gd name="connsiteY3" fmla="*/ 939 h 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09" h="1469">
                  <a:moveTo>
                    <a:pt x="541" y="939"/>
                  </a:moveTo>
                  <a:cubicBezTo>
                    <a:pt x="339" y="1075"/>
                    <a:pt x="203" y="1210"/>
                    <a:pt x="0" y="1413"/>
                  </a:cubicBezTo>
                  <a:cubicBezTo>
                    <a:pt x="271" y="1413"/>
                    <a:pt x="474" y="1413"/>
                    <a:pt x="745" y="1413"/>
                  </a:cubicBezTo>
                  <a:cubicBezTo>
                    <a:pt x="4130" y="1955"/>
                    <a:pt x="3995" y="-1634"/>
                    <a:pt x="541" y="93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3" name="Freeform 412">
              <a:extLst>
                <a:ext uri="{FF2B5EF4-FFF2-40B4-BE49-F238E27FC236}">
                  <a16:creationId xmlns:a16="http://schemas.microsoft.com/office/drawing/2014/main" id="{3C00FE01-E00D-5A42-762E-CE5747B8F73F}"/>
                </a:ext>
              </a:extLst>
            </p:cNvPr>
            <p:cNvSpPr/>
            <p:nvPr/>
          </p:nvSpPr>
          <p:spPr bwMode="ltGray">
            <a:xfrm>
              <a:off x="16480235" y="6138289"/>
              <a:ext cx="21937" cy="10347"/>
            </a:xfrm>
            <a:custGeom>
              <a:avLst/>
              <a:gdLst>
                <a:gd name="connsiteX0" fmla="*/ 3723 w 21937"/>
                <a:gd name="connsiteY0" fmla="*/ 9738 h 10347"/>
                <a:gd name="connsiteX1" fmla="*/ 21938 w 21937"/>
                <a:gd name="connsiteY1" fmla="*/ 123 h 10347"/>
                <a:gd name="connsiteX2" fmla="*/ 12052 w 21937"/>
                <a:gd name="connsiteY2" fmla="*/ 1410 h 10347"/>
                <a:gd name="connsiteX3" fmla="*/ 3723 w 21937"/>
                <a:gd name="connsiteY3" fmla="*/ 9738 h 1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37" h="10347">
                  <a:moveTo>
                    <a:pt x="3723" y="9738"/>
                  </a:moveTo>
                  <a:cubicBezTo>
                    <a:pt x="13745" y="12176"/>
                    <a:pt x="13203" y="6962"/>
                    <a:pt x="21938" y="123"/>
                  </a:cubicBezTo>
                  <a:cubicBezTo>
                    <a:pt x="18688" y="-216"/>
                    <a:pt x="14963" y="123"/>
                    <a:pt x="12052" y="1410"/>
                  </a:cubicBezTo>
                  <a:cubicBezTo>
                    <a:pt x="7041" y="3644"/>
                    <a:pt x="-6502" y="7233"/>
                    <a:pt x="3723" y="973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4" name="Freeform 413">
              <a:extLst>
                <a:ext uri="{FF2B5EF4-FFF2-40B4-BE49-F238E27FC236}">
                  <a16:creationId xmlns:a16="http://schemas.microsoft.com/office/drawing/2014/main" id="{7485F589-2391-150A-4972-77C7E18AF34A}"/>
                </a:ext>
              </a:extLst>
            </p:cNvPr>
            <p:cNvSpPr/>
            <p:nvPr/>
          </p:nvSpPr>
          <p:spPr bwMode="ltGray">
            <a:xfrm>
              <a:off x="16610381" y="5946650"/>
              <a:ext cx="97038" cy="57668"/>
            </a:xfrm>
            <a:custGeom>
              <a:avLst/>
              <a:gdLst>
                <a:gd name="connsiteX0" fmla="*/ 89654 w 97038"/>
                <a:gd name="connsiteY0" fmla="*/ 57619 h 57668"/>
                <a:gd name="connsiteX1" fmla="*/ 93378 w 97038"/>
                <a:gd name="connsiteY1" fmla="*/ 43873 h 57668"/>
                <a:gd name="connsiteX2" fmla="*/ 91821 w 97038"/>
                <a:gd name="connsiteY2" fmla="*/ 38117 h 57668"/>
                <a:gd name="connsiteX3" fmla="*/ 96155 w 97038"/>
                <a:gd name="connsiteY3" fmla="*/ 15500 h 57668"/>
                <a:gd name="connsiteX4" fmla="*/ 53155 w 97038"/>
                <a:gd name="connsiteY4" fmla="*/ 8255 h 57668"/>
                <a:gd name="connsiteX5" fmla="*/ 16251 w 97038"/>
                <a:gd name="connsiteY5" fmla="*/ 1213 h 57668"/>
                <a:gd name="connsiteX6" fmla="*/ 2032 w 97038"/>
                <a:gd name="connsiteY6" fmla="*/ 23559 h 57668"/>
                <a:gd name="connsiteX7" fmla="*/ 1625 w 97038"/>
                <a:gd name="connsiteY7" fmla="*/ 25184 h 57668"/>
                <a:gd name="connsiteX8" fmla="*/ 5349 w 97038"/>
                <a:gd name="connsiteY8" fmla="*/ 21459 h 57668"/>
                <a:gd name="connsiteX9" fmla="*/ 44827 w 97038"/>
                <a:gd name="connsiteY9" fmla="*/ 31278 h 57668"/>
                <a:gd name="connsiteX10" fmla="*/ 89654 w 97038"/>
                <a:gd name="connsiteY10" fmla="*/ 57619 h 57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038" h="57668">
                  <a:moveTo>
                    <a:pt x="89654" y="57619"/>
                  </a:moveTo>
                  <a:cubicBezTo>
                    <a:pt x="92024" y="58567"/>
                    <a:pt x="91550" y="45633"/>
                    <a:pt x="93378" y="43873"/>
                  </a:cubicBezTo>
                  <a:cubicBezTo>
                    <a:pt x="97170" y="40081"/>
                    <a:pt x="91821" y="43737"/>
                    <a:pt x="91821" y="38117"/>
                  </a:cubicBezTo>
                  <a:cubicBezTo>
                    <a:pt x="91821" y="32497"/>
                    <a:pt x="99608" y="19496"/>
                    <a:pt x="96155" y="15500"/>
                  </a:cubicBezTo>
                  <a:cubicBezTo>
                    <a:pt x="92701" y="11573"/>
                    <a:pt x="73064" y="18480"/>
                    <a:pt x="53155" y="8255"/>
                  </a:cubicBezTo>
                  <a:cubicBezTo>
                    <a:pt x="33248" y="-1970"/>
                    <a:pt x="42592" y="-480"/>
                    <a:pt x="16251" y="1213"/>
                  </a:cubicBezTo>
                  <a:cubicBezTo>
                    <a:pt x="-10090" y="2906"/>
                    <a:pt x="3996" y="14485"/>
                    <a:pt x="2032" y="23559"/>
                  </a:cubicBezTo>
                  <a:cubicBezTo>
                    <a:pt x="1896" y="24236"/>
                    <a:pt x="1760" y="24710"/>
                    <a:pt x="1625" y="25184"/>
                  </a:cubicBezTo>
                  <a:cubicBezTo>
                    <a:pt x="2437" y="24033"/>
                    <a:pt x="3589" y="22746"/>
                    <a:pt x="5349" y="21459"/>
                  </a:cubicBezTo>
                  <a:cubicBezTo>
                    <a:pt x="12730" y="15772"/>
                    <a:pt x="26003" y="31820"/>
                    <a:pt x="44827" y="31278"/>
                  </a:cubicBezTo>
                  <a:cubicBezTo>
                    <a:pt x="63652" y="30736"/>
                    <a:pt x="70897" y="48003"/>
                    <a:pt x="89654" y="5761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5" name="Freeform 414">
              <a:extLst>
                <a:ext uri="{FF2B5EF4-FFF2-40B4-BE49-F238E27FC236}">
                  <a16:creationId xmlns:a16="http://schemas.microsoft.com/office/drawing/2014/main" id="{65654B9B-57CF-1B76-6DF6-E157D4E9EFC5}"/>
                </a:ext>
              </a:extLst>
            </p:cNvPr>
            <p:cNvSpPr/>
            <p:nvPr/>
          </p:nvSpPr>
          <p:spPr bwMode="ltGray">
            <a:xfrm>
              <a:off x="16610624" y="5971834"/>
              <a:ext cx="1449" cy="3072"/>
            </a:xfrm>
            <a:custGeom>
              <a:avLst/>
              <a:gdLst>
                <a:gd name="connsiteX0" fmla="*/ 1450 w 1449"/>
                <a:gd name="connsiteY0" fmla="*/ 0 h 3072"/>
                <a:gd name="connsiteX1" fmla="*/ 1450 w 1449"/>
                <a:gd name="connsiteY1" fmla="*/ 0 h 3072"/>
                <a:gd name="connsiteX2" fmla="*/ 1450 w 1449"/>
                <a:gd name="connsiteY2" fmla="*/ 0 h 3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9" h="3072">
                  <a:moveTo>
                    <a:pt x="1450" y="0"/>
                  </a:moveTo>
                  <a:cubicBezTo>
                    <a:pt x="-988" y="3318"/>
                    <a:pt x="96" y="4808"/>
                    <a:pt x="1450" y="0"/>
                  </a:cubicBezTo>
                  <a:lnTo>
                    <a:pt x="1450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6" name="Freeform 415">
              <a:extLst>
                <a:ext uri="{FF2B5EF4-FFF2-40B4-BE49-F238E27FC236}">
                  <a16:creationId xmlns:a16="http://schemas.microsoft.com/office/drawing/2014/main" id="{BFA5A5EA-E395-80B4-7F77-A5582ABD94E5}"/>
                </a:ext>
              </a:extLst>
            </p:cNvPr>
            <p:cNvSpPr/>
            <p:nvPr/>
          </p:nvSpPr>
          <p:spPr bwMode="ltGray">
            <a:xfrm>
              <a:off x="16667247" y="5909779"/>
              <a:ext cx="28007" cy="18626"/>
            </a:xfrm>
            <a:custGeom>
              <a:avLst/>
              <a:gdLst>
                <a:gd name="connsiteX0" fmla="*/ 15182 w 28007"/>
                <a:gd name="connsiteY0" fmla="*/ 9238 h 18626"/>
                <a:gd name="connsiteX1" fmla="*/ 2994 w 28007"/>
                <a:gd name="connsiteY1" fmla="*/ 231 h 18626"/>
                <a:gd name="connsiteX2" fmla="*/ 7057 w 28007"/>
                <a:gd name="connsiteY2" fmla="*/ 11946 h 18626"/>
                <a:gd name="connsiteX3" fmla="*/ 27980 w 28007"/>
                <a:gd name="connsiteY3" fmla="*/ 18040 h 18626"/>
                <a:gd name="connsiteX4" fmla="*/ 15182 w 28007"/>
                <a:gd name="connsiteY4" fmla="*/ 9238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07" h="18626">
                  <a:moveTo>
                    <a:pt x="15182" y="9238"/>
                  </a:moveTo>
                  <a:cubicBezTo>
                    <a:pt x="11729" y="8696"/>
                    <a:pt x="5634" y="-1664"/>
                    <a:pt x="2994" y="231"/>
                  </a:cubicBezTo>
                  <a:cubicBezTo>
                    <a:pt x="-1543" y="3482"/>
                    <a:pt x="-1475" y="11337"/>
                    <a:pt x="7057" y="11946"/>
                  </a:cubicBezTo>
                  <a:cubicBezTo>
                    <a:pt x="15589" y="12488"/>
                    <a:pt x="27439" y="20885"/>
                    <a:pt x="27980" y="18040"/>
                  </a:cubicBezTo>
                  <a:cubicBezTo>
                    <a:pt x="28589" y="15196"/>
                    <a:pt x="18636" y="9779"/>
                    <a:pt x="15182" y="923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7" name="Freeform 416">
              <a:extLst>
                <a:ext uri="{FF2B5EF4-FFF2-40B4-BE49-F238E27FC236}">
                  <a16:creationId xmlns:a16="http://schemas.microsoft.com/office/drawing/2014/main" id="{7C06324A-96E7-BCC5-3EB1-6C0B30CCE77D}"/>
                </a:ext>
              </a:extLst>
            </p:cNvPr>
            <p:cNvSpPr/>
            <p:nvPr/>
          </p:nvSpPr>
          <p:spPr bwMode="ltGray">
            <a:xfrm>
              <a:off x="16603745" y="5911329"/>
              <a:ext cx="4207" cy="3995"/>
            </a:xfrm>
            <a:custGeom>
              <a:avLst/>
              <a:gdLst>
                <a:gd name="connsiteX0" fmla="*/ 1287 w 4207"/>
                <a:gd name="connsiteY0" fmla="*/ 239 h 3995"/>
                <a:gd name="connsiteX1" fmla="*/ 0 w 4207"/>
                <a:gd name="connsiteY1" fmla="*/ 2947 h 3995"/>
                <a:gd name="connsiteX2" fmla="*/ 271 w 4207"/>
                <a:gd name="connsiteY2" fmla="*/ 3150 h 3995"/>
                <a:gd name="connsiteX3" fmla="*/ 1287 w 4207"/>
                <a:gd name="connsiteY3" fmla="*/ 239 h 3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07" h="3995">
                  <a:moveTo>
                    <a:pt x="1287" y="239"/>
                  </a:moveTo>
                  <a:cubicBezTo>
                    <a:pt x="948" y="645"/>
                    <a:pt x="541" y="1660"/>
                    <a:pt x="0" y="2947"/>
                  </a:cubicBezTo>
                  <a:cubicBezTo>
                    <a:pt x="68" y="3015"/>
                    <a:pt x="136" y="3082"/>
                    <a:pt x="271" y="3150"/>
                  </a:cubicBezTo>
                  <a:cubicBezTo>
                    <a:pt x="7652" y="6536"/>
                    <a:pt x="2641" y="-1454"/>
                    <a:pt x="1287" y="23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8" name="Freeform 417">
              <a:extLst>
                <a:ext uri="{FF2B5EF4-FFF2-40B4-BE49-F238E27FC236}">
                  <a16:creationId xmlns:a16="http://schemas.microsoft.com/office/drawing/2014/main" id="{9CE9897F-87E3-EEEA-2564-BF46A8E9C8DA}"/>
                </a:ext>
              </a:extLst>
            </p:cNvPr>
            <p:cNvSpPr/>
            <p:nvPr/>
          </p:nvSpPr>
          <p:spPr bwMode="ltGray">
            <a:xfrm>
              <a:off x="16585792" y="5898423"/>
              <a:ext cx="17952" cy="25897"/>
            </a:xfrm>
            <a:custGeom>
              <a:avLst/>
              <a:gdLst>
                <a:gd name="connsiteX0" fmla="*/ 4274 w 17952"/>
                <a:gd name="connsiteY0" fmla="*/ 25266 h 25897"/>
                <a:gd name="connsiteX1" fmla="*/ 17953 w 17952"/>
                <a:gd name="connsiteY1" fmla="*/ 15854 h 25897"/>
                <a:gd name="connsiteX2" fmla="*/ 8879 w 17952"/>
                <a:gd name="connsiteY2" fmla="*/ 144 h 25897"/>
                <a:gd name="connsiteX3" fmla="*/ 4274 w 17952"/>
                <a:gd name="connsiteY3" fmla="*/ 25266 h 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52" h="25897">
                  <a:moveTo>
                    <a:pt x="4274" y="25266"/>
                  </a:moveTo>
                  <a:cubicBezTo>
                    <a:pt x="12197" y="28178"/>
                    <a:pt x="15989" y="20323"/>
                    <a:pt x="17953" y="15854"/>
                  </a:cubicBezTo>
                  <a:cubicBezTo>
                    <a:pt x="10910" y="12197"/>
                    <a:pt x="14364" y="-1549"/>
                    <a:pt x="8879" y="144"/>
                  </a:cubicBezTo>
                  <a:cubicBezTo>
                    <a:pt x="5019" y="2378"/>
                    <a:pt x="-6019" y="21474"/>
                    <a:pt x="4274" y="2526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9" name="Freeform 418">
              <a:extLst>
                <a:ext uri="{FF2B5EF4-FFF2-40B4-BE49-F238E27FC236}">
                  <a16:creationId xmlns:a16="http://schemas.microsoft.com/office/drawing/2014/main" id="{98D734D6-C282-A47E-19F2-86886AEBF945}"/>
                </a:ext>
              </a:extLst>
            </p:cNvPr>
            <p:cNvSpPr/>
            <p:nvPr/>
          </p:nvSpPr>
          <p:spPr bwMode="ltGray">
            <a:xfrm>
              <a:off x="16611516" y="5823674"/>
              <a:ext cx="5907" cy="5417"/>
            </a:xfrm>
            <a:custGeom>
              <a:avLst/>
              <a:gdLst>
                <a:gd name="connsiteX0" fmla="*/ 5636 w 5907"/>
                <a:gd name="connsiteY0" fmla="*/ 406 h 5417"/>
                <a:gd name="connsiteX1" fmla="*/ 5907 w 5907"/>
                <a:gd name="connsiteY1" fmla="*/ 0 h 5417"/>
                <a:gd name="connsiteX2" fmla="*/ 625 w 5907"/>
                <a:gd name="connsiteY2" fmla="*/ 2912 h 5417"/>
                <a:gd name="connsiteX3" fmla="*/ 16 w 5907"/>
                <a:gd name="connsiteY3" fmla="*/ 5417 h 5417"/>
                <a:gd name="connsiteX4" fmla="*/ 5636 w 5907"/>
                <a:gd name="connsiteY4" fmla="*/ 406 h 5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07" h="5417">
                  <a:moveTo>
                    <a:pt x="5636" y="406"/>
                  </a:moveTo>
                  <a:cubicBezTo>
                    <a:pt x="5704" y="271"/>
                    <a:pt x="5772" y="136"/>
                    <a:pt x="5907" y="0"/>
                  </a:cubicBezTo>
                  <a:cubicBezTo>
                    <a:pt x="3537" y="474"/>
                    <a:pt x="1573" y="1287"/>
                    <a:pt x="625" y="2912"/>
                  </a:cubicBezTo>
                  <a:cubicBezTo>
                    <a:pt x="84" y="3792"/>
                    <a:pt x="-52" y="4605"/>
                    <a:pt x="16" y="5417"/>
                  </a:cubicBezTo>
                  <a:cubicBezTo>
                    <a:pt x="2183" y="4672"/>
                    <a:pt x="4079" y="2912"/>
                    <a:pt x="5636" y="40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0" name="Freeform 419">
              <a:extLst>
                <a:ext uri="{FF2B5EF4-FFF2-40B4-BE49-F238E27FC236}">
                  <a16:creationId xmlns:a16="http://schemas.microsoft.com/office/drawing/2014/main" id="{085122BE-DFE8-4505-BF26-04A81AF21555}"/>
                </a:ext>
              </a:extLst>
            </p:cNvPr>
            <p:cNvSpPr/>
            <p:nvPr/>
          </p:nvSpPr>
          <p:spPr bwMode="ltGray">
            <a:xfrm>
              <a:off x="16591170" y="5779306"/>
              <a:ext cx="37688" cy="109035"/>
            </a:xfrm>
            <a:custGeom>
              <a:avLst/>
              <a:gdLst>
                <a:gd name="connsiteX0" fmla="*/ 12981 w 37688"/>
                <a:gd name="connsiteY0" fmla="*/ 47687 h 109035"/>
                <a:gd name="connsiteX1" fmla="*/ 25644 w 37688"/>
                <a:gd name="connsiteY1" fmla="*/ 32518 h 109035"/>
                <a:gd name="connsiteX2" fmla="*/ 14335 w 37688"/>
                <a:gd name="connsiteY2" fmla="*/ 15522 h 109035"/>
                <a:gd name="connsiteX3" fmla="*/ 15216 w 37688"/>
                <a:gd name="connsiteY3" fmla="*/ 5703 h 109035"/>
                <a:gd name="connsiteX4" fmla="*/ 2012 w 37688"/>
                <a:gd name="connsiteY4" fmla="*/ 4281 h 109035"/>
                <a:gd name="connsiteX5" fmla="*/ 1266 w 37688"/>
                <a:gd name="connsiteY5" fmla="*/ 25679 h 109035"/>
                <a:gd name="connsiteX6" fmla="*/ 5262 w 37688"/>
                <a:gd name="connsiteY6" fmla="*/ 49786 h 109035"/>
                <a:gd name="connsiteX7" fmla="*/ 792 w 37688"/>
                <a:gd name="connsiteY7" fmla="*/ 64344 h 109035"/>
                <a:gd name="connsiteX8" fmla="*/ 4855 w 37688"/>
                <a:gd name="connsiteY8" fmla="*/ 83304 h 109035"/>
                <a:gd name="connsiteX9" fmla="*/ 21446 w 37688"/>
                <a:gd name="connsiteY9" fmla="*/ 107546 h 109035"/>
                <a:gd name="connsiteX10" fmla="*/ 22732 w 37688"/>
                <a:gd name="connsiteY10" fmla="*/ 109036 h 109035"/>
                <a:gd name="connsiteX11" fmla="*/ 18873 w 37688"/>
                <a:gd name="connsiteY11" fmla="*/ 76871 h 109035"/>
                <a:gd name="connsiteX12" fmla="*/ 24357 w 37688"/>
                <a:gd name="connsiteY12" fmla="*/ 65698 h 109035"/>
                <a:gd name="connsiteX13" fmla="*/ 37494 w 37688"/>
                <a:gd name="connsiteY13" fmla="*/ 66849 h 109035"/>
                <a:gd name="connsiteX14" fmla="*/ 20227 w 37688"/>
                <a:gd name="connsiteY14" fmla="*/ 49582 h 109035"/>
                <a:gd name="connsiteX15" fmla="*/ 12981 w 37688"/>
                <a:gd name="connsiteY15" fmla="*/ 47687 h 10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688" h="109035">
                  <a:moveTo>
                    <a:pt x="12981" y="47687"/>
                  </a:moveTo>
                  <a:cubicBezTo>
                    <a:pt x="7903" y="43149"/>
                    <a:pt x="23477" y="38748"/>
                    <a:pt x="25644" y="32518"/>
                  </a:cubicBezTo>
                  <a:cubicBezTo>
                    <a:pt x="27878" y="26289"/>
                    <a:pt x="16096" y="19991"/>
                    <a:pt x="14335" y="15522"/>
                  </a:cubicBezTo>
                  <a:cubicBezTo>
                    <a:pt x="12643" y="10985"/>
                    <a:pt x="15555" y="7396"/>
                    <a:pt x="15216" y="5703"/>
                  </a:cubicBezTo>
                  <a:cubicBezTo>
                    <a:pt x="14877" y="4011"/>
                    <a:pt x="7564" y="-5334"/>
                    <a:pt x="2012" y="4281"/>
                  </a:cubicBezTo>
                  <a:cubicBezTo>
                    <a:pt x="-3541" y="13897"/>
                    <a:pt x="4517" y="13829"/>
                    <a:pt x="1266" y="25679"/>
                  </a:cubicBezTo>
                  <a:cubicBezTo>
                    <a:pt x="-1984" y="37529"/>
                    <a:pt x="3975" y="45858"/>
                    <a:pt x="5262" y="49786"/>
                  </a:cubicBezTo>
                  <a:cubicBezTo>
                    <a:pt x="6548" y="53713"/>
                    <a:pt x="1266" y="55880"/>
                    <a:pt x="792" y="64344"/>
                  </a:cubicBezTo>
                  <a:cubicBezTo>
                    <a:pt x="387" y="72808"/>
                    <a:pt x="-1577" y="73689"/>
                    <a:pt x="4855" y="83304"/>
                  </a:cubicBezTo>
                  <a:cubicBezTo>
                    <a:pt x="11289" y="92920"/>
                    <a:pt x="17789" y="103618"/>
                    <a:pt x="21446" y="107546"/>
                  </a:cubicBezTo>
                  <a:cubicBezTo>
                    <a:pt x="21852" y="108020"/>
                    <a:pt x="22326" y="108494"/>
                    <a:pt x="22732" y="109036"/>
                  </a:cubicBezTo>
                  <a:cubicBezTo>
                    <a:pt x="14742" y="97863"/>
                    <a:pt x="15216" y="87638"/>
                    <a:pt x="18873" y="76871"/>
                  </a:cubicBezTo>
                  <a:cubicBezTo>
                    <a:pt x="22800" y="65563"/>
                    <a:pt x="16367" y="63464"/>
                    <a:pt x="24357" y="65698"/>
                  </a:cubicBezTo>
                  <a:cubicBezTo>
                    <a:pt x="32348" y="67933"/>
                    <a:pt x="38916" y="74772"/>
                    <a:pt x="37494" y="66849"/>
                  </a:cubicBezTo>
                  <a:cubicBezTo>
                    <a:pt x="36207" y="59875"/>
                    <a:pt x="20768" y="55541"/>
                    <a:pt x="20227" y="49582"/>
                  </a:cubicBezTo>
                  <a:cubicBezTo>
                    <a:pt x="18128" y="50530"/>
                    <a:pt x="15622" y="50056"/>
                    <a:pt x="12981" y="4768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1" name="Freeform 420">
              <a:extLst>
                <a:ext uri="{FF2B5EF4-FFF2-40B4-BE49-F238E27FC236}">
                  <a16:creationId xmlns:a16="http://schemas.microsoft.com/office/drawing/2014/main" id="{ACA9229F-B6AA-58CE-7CE1-B82E5C602161}"/>
                </a:ext>
              </a:extLst>
            </p:cNvPr>
            <p:cNvSpPr/>
            <p:nvPr/>
          </p:nvSpPr>
          <p:spPr bwMode="ltGray">
            <a:xfrm>
              <a:off x="16614105" y="5888409"/>
              <a:ext cx="4256" cy="5471"/>
            </a:xfrm>
            <a:custGeom>
              <a:avLst/>
              <a:gdLst>
                <a:gd name="connsiteX0" fmla="*/ 0 w 4256"/>
                <a:gd name="connsiteY0" fmla="*/ 0 h 5471"/>
                <a:gd name="connsiteX1" fmla="*/ 1218 w 4256"/>
                <a:gd name="connsiteY1" fmla="*/ 1761 h 5471"/>
                <a:gd name="connsiteX2" fmla="*/ 0 w 4256"/>
                <a:gd name="connsiteY2" fmla="*/ 0 h 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56" h="5471">
                  <a:moveTo>
                    <a:pt x="0" y="0"/>
                  </a:moveTo>
                  <a:cubicBezTo>
                    <a:pt x="406" y="610"/>
                    <a:pt x="745" y="1151"/>
                    <a:pt x="1218" y="1761"/>
                  </a:cubicBezTo>
                  <a:cubicBezTo>
                    <a:pt x="6975" y="9074"/>
                    <a:pt x="3386" y="3995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2" name="Freeform 421">
              <a:extLst>
                <a:ext uri="{FF2B5EF4-FFF2-40B4-BE49-F238E27FC236}">
                  <a16:creationId xmlns:a16="http://schemas.microsoft.com/office/drawing/2014/main" id="{9F72896A-A16A-BBAE-154B-8CBCBC70D230}"/>
                </a:ext>
              </a:extLst>
            </p:cNvPr>
            <p:cNvSpPr/>
            <p:nvPr/>
          </p:nvSpPr>
          <p:spPr bwMode="ltGray">
            <a:xfrm>
              <a:off x="16617423" y="5801810"/>
              <a:ext cx="25173" cy="22590"/>
            </a:xfrm>
            <a:custGeom>
              <a:avLst/>
              <a:gdLst>
                <a:gd name="connsiteX0" fmla="*/ 24852 w 25173"/>
                <a:gd name="connsiteY0" fmla="*/ 21662 h 22590"/>
                <a:gd name="connsiteX1" fmla="*/ 17673 w 25173"/>
                <a:gd name="connsiteY1" fmla="*/ 670 h 22590"/>
                <a:gd name="connsiteX2" fmla="*/ 9818 w 25173"/>
                <a:gd name="connsiteY2" fmla="*/ 7171 h 22590"/>
                <a:gd name="connsiteX3" fmla="*/ 0 w 25173"/>
                <a:gd name="connsiteY3" fmla="*/ 21865 h 22590"/>
                <a:gd name="connsiteX4" fmla="*/ 24852 w 25173"/>
                <a:gd name="connsiteY4" fmla="*/ 21662 h 22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73" h="22590">
                  <a:moveTo>
                    <a:pt x="24852" y="21662"/>
                  </a:moveTo>
                  <a:cubicBezTo>
                    <a:pt x="26815" y="18276"/>
                    <a:pt x="19231" y="2972"/>
                    <a:pt x="17673" y="670"/>
                  </a:cubicBezTo>
                  <a:cubicBezTo>
                    <a:pt x="16048" y="-1564"/>
                    <a:pt x="14965" y="2092"/>
                    <a:pt x="9818" y="7171"/>
                  </a:cubicBezTo>
                  <a:cubicBezTo>
                    <a:pt x="4807" y="12114"/>
                    <a:pt x="3047" y="16922"/>
                    <a:pt x="0" y="21865"/>
                  </a:cubicBezTo>
                  <a:cubicBezTo>
                    <a:pt x="8532" y="20307"/>
                    <a:pt x="23361" y="24303"/>
                    <a:pt x="24852" y="2166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3" name="Freeform 422">
              <a:extLst>
                <a:ext uri="{FF2B5EF4-FFF2-40B4-BE49-F238E27FC236}">
                  <a16:creationId xmlns:a16="http://schemas.microsoft.com/office/drawing/2014/main" id="{3441F65C-347A-4E17-1D3B-B3BB30AE6212}"/>
                </a:ext>
              </a:extLst>
            </p:cNvPr>
            <p:cNvSpPr/>
            <p:nvPr/>
          </p:nvSpPr>
          <p:spPr bwMode="ltGray">
            <a:xfrm>
              <a:off x="16597515" y="5874468"/>
              <a:ext cx="1187" cy="601"/>
            </a:xfrm>
            <a:custGeom>
              <a:avLst/>
              <a:gdLst>
                <a:gd name="connsiteX0" fmla="*/ 0 w 1187"/>
                <a:gd name="connsiteY0" fmla="*/ 602 h 601"/>
                <a:gd name="connsiteX1" fmla="*/ 0 w 1187"/>
                <a:gd name="connsiteY1" fmla="*/ 602 h 601"/>
                <a:gd name="connsiteX2" fmla="*/ 0 w 1187"/>
                <a:gd name="connsiteY2" fmla="*/ 602 h 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7" h="601">
                  <a:moveTo>
                    <a:pt x="0" y="602"/>
                  </a:moveTo>
                  <a:cubicBezTo>
                    <a:pt x="1151" y="602"/>
                    <a:pt x="1964" y="-752"/>
                    <a:pt x="0" y="602"/>
                  </a:cubicBezTo>
                  <a:lnTo>
                    <a:pt x="0" y="602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4" name="Freeform 423">
              <a:extLst>
                <a:ext uri="{FF2B5EF4-FFF2-40B4-BE49-F238E27FC236}">
                  <a16:creationId xmlns:a16="http://schemas.microsoft.com/office/drawing/2014/main" id="{78BD86CF-A88B-F3EA-9876-1E100BC822D9}"/>
                </a:ext>
              </a:extLst>
            </p:cNvPr>
            <p:cNvSpPr/>
            <p:nvPr/>
          </p:nvSpPr>
          <p:spPr bwMode="ltGray">
            <a:xfrm>
              <a:off x="16590663" y="5874279"/>
              <a:ext cx="6851" cy="5321"/>
            </a:xfrm>
            <a:custGeom>
              <a:avLst/>
              <a:gdLst>
                <a:gd name="connsiteX0" fmla="*/ 961 w 6851"/>
                <a:gd name="connsiteY0" fmla="*/ 3025 h 5321"/>
                <a:gd name="connsiteX1" fmla="*/ 5227 w 6851"/>
                <a:gd name="connsiteY1" fmla="*/ 2009 h 5321"/>
                <a:gd name="connsiteX2" fmla="*/ 6852 w 6851"/>
                <a:gd name="connsiteY2" fmla="*/ 790 h 5321"/>
                <a:gd name="connsiteX3" fmla="*/ 6107 w 6851"/>
                <a:gd name="connsiteY3" fmla="*/ 587 h 5321"/>
                <a:gd name="connsiteX4" fmla="*/ 961 w 6851"/>
                <a:gd name="connsiteY4" fmla="*/ 3025 h 5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1" h="5321">
                  <a:moveTo>
                    <a:pt x="961" y="3025"/>
                  </a:moveTo>
                  <a:cubicBezTo>
                    <a:pt x="-1274" y="6546"/>
                    <a:pt x="487" y="5869"/>
                    <a:pt x="5227" y="2009"/>
                  </a:cubicBezTo>
                  <a:cubicBezTo>
                    <a:pt x="5972" y="1400"/>
                    <a:pt x="6446" y="1061"/>
                    <a:pt x="6852" y="790"/>
                  </a:cubicBezTo>
                  <a:cubicBezTo>
                    <a:pt x="6582" y="790"/>
                    <a:pt x="6378" y="723"/>
                    <a:pt x="6107" y="587"/>
                  </a:cubicBezTo>
                  <a:cubicBezTo>
                    <a:pt x="4618" y="-564"/>
                    <a:pt x="2992" y="-158"/>
                    <a:pt x="961" y="302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5" name="Freeform 424">
              <a:extLst>
                <a:ext uri="{FF2B5EF4-FFF2-40B4-BE49-F238E27FC236}">
                  <a16:creationId xmlns:a16="http://schemas.microsoft.com/office/drawing/2014/main" id="{DB8965A3-83C7-E2EB-25B3-AC159302A8FC}"/>
                </a:ext>
              </a:extLst>
            </p:cNvPr>
            <p:cNvSpPr/>
            <p:nvPr/>
          </p:nvSpPr>
          <p:spPr bwMode="ltGray">
            <a:xfrm>
              <a:off x="16483321" y="5912325"/>
              <a:ext cx="35731" cy="18131"/>
            </a:xfrm>
            <a:custGeom>
              <a:avLst/>
              <a:gdLst>
                <a:gd name="connsiteX0" fmla="*/ 26436 w 35731"/>
                <a:gd name="connsiteY0" fmla="*/ 18067 h 18131"/>
                <a:gd name="connsiteX1" fmla="*/ 33275 w 35731"/>
                <a:gd name="connsiteY1" fmla="*/ 1951 h 18131"/>
                <a:gd name="connsiteX2" fmla="*/ 16279 w 35731"/>
                <a:gd name="connsiteY2" fmla="*/ 1003 h 18131"/>
                <a:gd name="connsiteX3" fmla="*/ 4293 w 35731"/>
                <a:gd name="connsiteY3" fmla="*/ 6556 h 18131"/>
                <a:gd name="connsiteX4" fmla="*/ 26436 w 35731"/>
                <a:gd name="connsiteY4" fmla="*/ 18067 h 18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31" h="18131">
                  <a:moveTo>
                    <a:pt x="26436" y="18067"/>
                  </a:moveTo>
                  <a:cubicBezTo>
                    <a:pt x="30973" y="16916"/>
                    <a:pt x="40115" y="3238"/>
                    <a:pt x="33275" y="1951"/>
                  </a:cubicBezTo>
                  <a:cubicBezTo>
                    <a:pt x="26436" y="664"/>
                    <a:pt x="20274" y="-1164"/>
                    <a:pt x="16279" y="1003"/>
                  </a:cubicBezTo>
                  <a:cubicBezTo>
                    <a:pt x="6867" y="6014"/>
                    <a:pt x="-7150" y="8520"/>
                    <a:pt x="4293" y="6556"/>
                  </a:cubicBezTo>
                  <a:cubicBezTo>
                    <a:pt x="15738" y="4592"/>
                    <a:pt x="21900" y="19219"/>
                    <a:pt x="26436" y="180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6" name="Freeform 425">
              <a:extLst>
                <a:ext uri="{FF2B5EF4-FFF2-40B4-BE49-F238E27FC236}">
                  <a16:creationId xmlns:a16="http://schemas.microsoft.com/office/drawing/2014/main" id="{F0CB4960-8A5F-4E84-BB01-E8DC69F8D54F}"/>
                </a:ext>
              </a:extLst>
            </p:cNvPr>
            <p:cNvSpPr/>
            <p:nvPr/>
          </p:nvSpPr>
          <p:spPr bwMode="ltGray">
            <a:xfrm>
              <a:off x="16540803" y="5924501"/>
              <a:ext cx="818" cy="2098"/>
            </a:xfrm>
            <a:custGeom>
              <a:avLst/>
              <a:gdLst>
                <a:gd name="connsiteX0" fmla="*/ 103 w 818"/>
                <a:gd name="connsiteY0" fmla="*/ 1557 h 2098"/>
                <a:gd name="connsiteX1" fmla="*/ 238 w 818"/>
                <a:gd name="connsiteY1" fmla="*/ 2099 h 2098"/>
                <a:gd name="connsiteX2" fmla="*/ 103 w 818"/>
                <a:gd name="connsiteY2" fmla="*/ 1557 h 2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8" h="2098">
                  <a:moveTo>
                    <a:pt x="103" y="1557"/>
                  </a:moveTo>
                  <a:cubicBezTo>
                    <a:pt x="170" y="1828"/>
                    <a:pt x="170" y="1964"/>
                    <a:pt x="238" y="2099"/>
                  </a:cubicBezTo>
                  <a:cubicBezTo>
                    <a:pt x="1863" y="0"/>
                    <a:pt x="-507" y="-1083"/>
                    <a:pt x="103" y="155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" name="Freeform 426">
              <a:extLst>
                <a:ext uri="{FF2B5EF4-FFF2-40B4-BE49-F238E27FC236}">
                  <a16:creationId xmlns:a16="http://schemas.microsoft.com/office/drawing/2014/main" id="{425C41B2-23B0-E18C-DF61-C9B58287C3D6}"/>
                </a:ext>
              </a:extLst>
            </p:cNvPr>
            <p:cNvSpPr/>
            <p:nvPr/>
          </p:nvSpPr>
          <p:spPr bwMode="ltGray">
            <a:xfrm>
              <a:off x="16540432" y="5926600"/>
              <a:ext cx="657" cy="804"/>
            </a:xfrm>
            <a:custGeom>
              <a:avLst/>
              <a:gdLst>
                <a:gd name="connsiteX0" fmla="*/ 609 w 657"/>
                <a:gd name="connsiteY0" fmla="*/ 0 h 804"/>
                <a:gd name="connsiteX1" fmla="*/ 0 w 657"/>
                <a:gd name="connsiteY1" fmla="*/ 677 h 804"/>
                <a:gd name="connsiteX2" fmla="*/ 609 w 657"/>
                <a:gd name="connsiteY2" fmla="*/ 0 h 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7" h="804">
                  <a:moveTo>
                    <a:pt x="609" y="0"/>
                  </a:moveTo>
                  <a:cubicBezTo>
                    <a:pt x="406" y="203"/>
                    <a:pt x="271" y="474"/>
                    <a:pt x="0" y="677"/>
                  </a:cubicBezTo>
                  <a:cubicBezTo>
                    <a:pt x="609" y="948"/>
                    <a:pt x="745" y="813"/>
                    <a:pt x="609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" name="Freeform 427">
              <a:extLst>
                <a:ext uri="{FF2B5EF4-FFF2-40B4-BE49-F238E27FC236}">
                  <a16:creationId xmlns:a16="http://schemas.microsoft.com/office/drawing/2014/main" id="{94DDE5A4-C307-C2D8-AFC9-441EEC67519B}"/>
                </a:ext>
              </a:extLst>
            </p:cNvPr>
            <p:cNvSpPr/>
            <p:nvPr/>
          </p:nvSpPr>
          <p:spPr bwMode="ltGray">
            <a:xfrm>
              <a:off x="16530157" y="5924077"/>
              <a:ext cx="10274" cy="5228"/>
            </a:xfrm>
            <a:custGeom>
              <a:avLst/>
              <a:gdLst>
                <a:gd name="connsiteX0" fmla="*/ 8446 w 10274"/>
                <a:gd name="connsiteY0" fmla="*/ 4488 h 5228"/>
                <a:gd name="connsiteX1" fmla="*/ 10275 w 10274"/>
                <a:gd name="connsiteY1" fmla="*/ 3201 h 5228"/>
                <a:gd name="connsiteX2" fmla="*/ 3029 w 10274"/>
                <a:gd name="connsiteY2" fmla="*/ 222 h 5228"/>
                <a:gd name="connsiteX3" fmla="*/ 8446 w 10274"/>
                <a:gd name="connsiteY3" fmla="*/ 4488 h 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74" h="5228">
                  <a:moveTo>
                    <a:pt x="8446" y="4488"/>
                  </a:moveTo>
                  <a:cubicBezTo>
                    <a:pt x="9259" y="4081"/>
                    <a:pt x="9800" y="3607"/>
                    <a:pt x="10275" y="3201"/>
                  </a:cubicBezTo>
                  <a:cubicBezTo>
                    <a:pt x="9259" y="2727"/>
                    <a:pt x="7024" y="1237"/>
                    <a:pt x="3029" y="222"/>
                  </a:cubicBezTo>
                  <a:cubicBezTo>
                    <a:pt x="-3810" y="-1539"/>
                    <a:pt x="2216" y="7873"/>
                    <a:pt x="8446" y="448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9" name="Freeform 428">
              <a:extLst>
                <a:ext uri="{FF2B5EF4-FFF2-40B4-BE49-F238E27FC236}">
                  <a16:creationId xmlns:a16="http://schemas.microsoft.com/office/drawing/2014/main" id="{D80F9A2F-ADEB-A56D-8E56-21CDCB3C8580}"/>
                </a:ext>
              </a:extLst>
            </p:cNvPr>
            <p:cNvSpPr/>
            <p:nvPr/>
          </p:nvSpPr>
          <p:spPr bwMode="ltGray">
            <a:xfrm>
              <a:off x="16296891" y="5786661"/>
              <a:ext cx="221668" cy="266542"/>
            </a:xfrm>
            <a:custGeom>
              <a:avLst/>
              <a:gdLst>
                <a:gd name="connsiteX0" fmla="*/ 90708 w 221668"/>
                <a:gd name="connsiteY0" fmla="*/ 138653 h 266542"/>
                <a:gd name="connsiteX1" fmla="*/ 126394 w 221668"/>
                <a:gd name="connsiteY1" fmla="*/ 130527 h 266542"/>
                <a:gd name="connsiteX2" fmla="*/ 148401 w 221668"/>
                <a:gd name="connsiteY2" fmla="*/ 109671 h 266542"/>
                <a:gd name="connsiteX3" fmla="*/ 172576 w 221668"/>
                <a:gd name="connsiteY3" fmla="*/ 91795 h 266542"/>
                <a:gd name="connsiteX4" fmla="*/ 130119 w 221668"/>
                <a:gd name="connsiteY4" fmla="*/ 89086 h 266542"/>
                <a:gd name="connsiteX5" fmla="*/ 99850 w 221668"/>
                <a:gd name="connsiteY5" fmla="*/ 112380 h 266542"/>
                <a:gd name="connsiteX6" fmla="*/ 85969 w 221668"/>
                <a:gd name="connsiteY6" fmla="*/ 97009 h 266542"/>
                <a:gd name="connsiteX7" fmla="*/ 80077 w 221668"/>
                <a:gd name="connsiteY7" fmla="*/ 112854 h 266542"/>
                <a:gd name="connsiteX8" fmla="*/ 49945 w 221668"/>
                <a:gd name="connsiteY8" fmla="*/ 97347 h 266542"/>
                <a:gd name="connsiteX9" fmla="*/ 46694 w 221668"/>
                <a:gd name="connsiteY9" fmla="*/ 68433 h 266542"/>
                <a:gd name="connsiteX10" fmla="*/ 67347 w 221668"/>
                <a:gd name="connsiteY10" fmla="*/ 66876 h 266542"/>
                <a:gd name="connsiteX11" fmla="*/ 107367 w 221668"/>
                <a:gd name="connsiteY11" fmla="*/ 67418 h 266542"/>
                <a:gd name="connsiteX12" fmla="*/ 162824 w 221668"/>
                <a:gd name="connsiteY12" fmla="*/ 54958 h 266542"/>
                <a:gd name="connsiteX13" fmla="*/ 196411 w 221668"/>
                <a:gd name="connsiteY13" fmla="*/ 44597 h 266542"/>
                <a:gd name="connsiteX14" fmla="*/ 221465 w 221668"/>
                <a:gd name="connsiteY14" fmla="*/ 26721 h 266542"/>
                <a:gd name="connsiteX15" fmla="*/ 191401 w 221668"/>
                <a:gd name="connsiteY15" fmla="*/ 7490 h 266542"/>
                <a:gd name="connsiteX16" fmla="*/ 161876 w 221668"/>
                <a:gd name="connsiteY16" fmla="*/ 29294 h 266542"/>
                <a:gd name="connsiteX17" fmla="*/ 107367 w 221668"/>
                <a:gd name="connsiteY17" fmla="*/ 25773 h 266542"/>
                <a:gd name="connsiteX18" fmla="*/ 73577 w 221668"/>
                <a:gd name="connsiteY18" fmla="*/ 23809 h 266542"/>
                <a:gd name="connsiteX19" fmla="*/ 57461 w 221668"/>
                <a:gd name="connsiteY19" fmla="*/ 45343 h 266542"/>
                <a:gd name="connsiteX20" fmla="*/ 27125 w 221668"/>
                <a:gd name="connsiteY20" fmla="*/ 50760 h 266542"/>
                <a:gd name="connsiteX21" fmla="*/ 41413 w 221668"/>
                <a:gd name="connsiteY21" fmla="*/ 81502 h 266542"/>
                <a:gd name="connsiteX22" fmla="*/ 26990 w 221668"/>
                <a:gd name="connsiteY22" fmla="*/ 105067 h 266542"/>
                <a:gd name="connsiteX23" fmla="*/ 10061 w 221668"/>
                <a:gd name="connsiteY23" fmla="*/ 132153 h 266542"/>
                <a:gd name="connsiteX24" fmla="*/ 39 w 221668"/>
                <a:gd name="connsiteY24" fmla="*/ 169937 h 266542"/>
                <a:gd name="connsiteX25" fmla="*/ 29427 w 221668"/>
                <a:gd name="connsiteY25" fmla="*/ 195059 h 266542"/>
                <a:gd name="connsiteX26" fmla="*/ 21436 w 221668"/>
                <a:gd name="connsiteY26" fmla="*/ 244423 h 266542"/>
                <a:gd name="connsiteX27" fmla="*/ 43444 w 221668"/>
                <a:gd name="connsiteY27" fmla="*/ 266295 h 266542"/>
                <a:gd name="connsiteX28" fmla="*/ 57867 w 221668"/>
                <a:gd name="connsiteY28" fmla="*/ 234334 h 266542"/>
                <a:gd name="connsiteX29" fmla="*/ 58544 w 221668"/>
                <a:gd name="connsiteY29" fmla="*/ 188084 h 266542"/>
                <a:gd name="connsiteX30" fmla="*/ 77233 w 221668"/>
                <a:gd name="connsiteY30" fmla="*/ 178469 h 266542"/>
                <a:gd name="connsiteX31" fmla="*/ 84208 w 221668"/>
                <a:gd name="connsiteY31" fmla="*/ 222416 h 266542"/>
                <a:gd name="connsiteX32" fmla="*/ 97548 w 221668"/>
                <a:gd name="connsiteY32" fmla="*/ 235078 h 266542"/>
                <a:gd name="connsiteX33" fmla="*/ 122467 w 221668"/>
                <a:gd name="connsiteY33" fmla="*/ 214561 h 266542"/>
                <a:gd name="connsiteX34" fmla="*/ 147386 w 221668"/>
                <a:gd name="connsiteY34" fmla="*/ 217405 h 266542"/>
                <a:gd name="connsiteX35" fmla="*/ 138447 w 221668"/>
                <a:gd name="connsiteY35" fmla="*/ 196820 h 266542"/>
                <a:gd name="connsiteX36" fmla="*/ 125379 w 221668"/>
                <a:gd name="connsiteY36" fmla="*/ 184767 h 266542"/>
                <a:gd name="connsiteX37" fmla="*/ 115695 w 221668"/>
                <a:gd name="connsiteY37" fmla="*/ 164791 h 266542"/>
                <a:gd name="connsiteX38" fmla="*/ 90708 w 221668"/>
                <a:gd name="connsiteY38" fmla="*/ 138653 h 266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21668" h="266542">
                  <a:moveTo>
                    <a:pt x="90708" y="138653"/>
                  </a:moveTo>
                  <a:cubicBezTo>
                    <a:pt x="103845" y="128225"/>
                    <a:pt x="122128" y="131611"/>
                    <a:pt x="126394" y="130527"/>
                  </a:cubicBezTo>
                  <a:cubicBezTo>
                    <a:pt x="130660" y="129376"/>
                    <a:pt x="137770" y="111432"/>
                    <a:pt x="148401" y="109671"/>
                  </a:cubicBezTo>
                  <a:cubicBezTo>
                    <a:pt x="159033" y="107911"/>
                    <a:pt x="185712" y="98295"/>
                    <a:pt x="172576" y="91795"/>
                  </a:cubicBezTo>
                  <a:cubicBezTo>
                    <a:pt x="159439" y="85294"/>
                    <a:pt x="144948" y="84278"/>
                    <a:pt x="130119" y="89086"/>
                  </a:cubicBezTo>
                  <a:cubicBezTo>
                    <a:pt x="115289" y="93894"/>
                    <a:pt x="107772" y="117458"/>
                    <a:pt x="99850" y="112380"/>
                  </a:cubicBezTo>
                  <a:cubicBezTo>
                    <a:pt x="91860" y="107233"/>
                    <a:pt x="94501" y="90237"/>
                    <a:pt x="85969" y="97009"/>
                  </a:cubicBezTo>
                  <a:cubicBezTo>
                    <a:pt x="77436" y="103780"/>
                    <a:pt x="91454" y="122469"/>
                    <a:pt x="80077" y="112854"/>
                  </a:cubicBezTo>
                  <a:cubicBezTo>
                    <a:pt x="68701" y="103238"/>
                    <a:pt x="54481" y="105540"/>
                    <a:pt x="49945" y="97347"/>
                  </a:cubicBezTo>
                  <a:cubicBezTo>
                    <a:pt x="45408" y="89154"/>
                    <a:pt x="37553" y="75205"/>
                    <a:pt x="46694" y="68433"/>
                  </a:cubicBezTo>
                  <a:cubicBezTo>
                    <a:pt x="55836" y="61662"/>
                    <a:pt x="51502" y="64032"/>
                    <a:pt x="67347" y="66876"/>
                  </a:cubicBezTo>
                  <a:cubicBezTo>
                    <a:pt x="83192" y="69720"/>
                    <a:pt x="80551" y="68569"/>
                    <a:pt x="107367" y="67418"/>
                  </a:cubicBezTo>
                  <a:cubicBezTo>
                    <a:pt x="134181" y="66266"/>
                    <a:pt x="149688" y="56109"/>
                    <a:pt x="162824" y="54958"/>
                  </a:cubicBezTo>
                  <a:cubicBezTo>
                    <a:pt x="175961" y="53807"/>
                    <a:pt x="184967" y="53062"/>
                    <a:pt x="196411" y="44597"/>
                  </a:cubicBezTo>
                  <a:cubicBezTo>
                    <a:pt x="207787" y="36066"/>
                    <a:pt x="220246" y="32951"/>
                    <a:pt x="221465" y="26721"/>
                  </a:cubicBezTo>
                  <a:cubicBezTo>
                    <a:pt x="222685" y="20491"/>
                    <a:pt x="219096" y="-15262"/>
                    <a:pt x="191401" y="7490"/>
                  </a:cubicBezTo>
                  <a:cubicBezTo>
                    <a:pt x="180160" y="16767"/>
                    <a:pt x="188150" y="31529"/>
                    <a:pt x="161876" y="29294"/>
                  </a:cubicBezTo>
                  <a:cubicBezTo>
                    <a:pt x="135671" y="27060"/>
                    <a:pt x="118201" y="29701"/>
                    <a:pt x="107367" y="25773"/>
                  </a:cubicBezTo>
                  <a:cubicBezTo>
                    <a:pt x="96532" y="21845"/>
                    <a:pt x="80416" y="19950"/>
                    <a:pt x="73577" y="23809"/>
                  </a:cubicBezTo>
                  <a:cubicBezTo>
                    <a:pt x="66738" y="27669"/>
                    <a:pt x="65383" y="44259"/>
                    <a:pt x="57461" y="45343"/>
                  </a:cubicBezTo>
                  <a:cubicBezTo>
                    <a:pt x="49470" y="46494"/>
                    <a:pt x="30579" y="37217"/>
                    <a:pt x="27125" y="50760"/>
                  </a:cubicBezTo>
                  <a:cubicBezTo>
                    <a:pt x="23604" y="64303"/>
                    <a:pt x="43241" y="74121"/>
                    <a:pt x="41413" y="81502"/>
                  </a:cubicBezTo>
                  <a:cubicBezTo>
                    <a:pt x="39584" y="88883"/>
                    <a:pt x="34641" y="92607"/>
                    <a:pt x="26990" y="105067"/>
                  </a:cubicBezTo>
                  <a:cubicBezTo>
                    <a:pt x="19338" y="117526"/>
                    <a:pt x="14665" y="118542"/>
                    <a:pt x="10061" y="132153"/>
                  </a:cubicBezTo>
                  <a:cubicBezTo>
                    <a:pt x="5524" y="145763"/>
                    <a:pt x="1190" y="155785"/>
                    <a:pt x="39" y="169937"/>
                  </a:cubicBezTo>
                  <a:cubicBezTo>
                    <a:pt x="-1112" y="184090"/>
                    <a:pt x="23400" y="179214"/>
                    <a:pt x="29427" y="195059"/>
                  </a:cubicBezTo>
                  <a:cubicBezTo>
                    <a:pt x="35454" y="210905"/>
                    <a:pt x="23129" y="233657"/>
                    <a:pt x="21436" y="244423"/>
                  </a:cubicBezTo>
                  <a:cubicBezTo>
                    <a:pt x="19744" y="255190"/>
                    <a:pt x="23468" y="268529"/>
                    <a:pt x="43444" y="266295"/>
                  </a:cubicBezTo>
                  <a:cubicBezTo>
                    <a:pt x="63420" y="264060"/>
                    <a:pt x="56174" y="251330"/>
                    <a:pt x="57867" y="234334"/>
                  </a:cubicBezTo>
                  <a:cubicBezTo>
                    <a:pt x="59560" y="217405"/>
                    <a:pt x="55700" y="190319"/>
                    <a:pt x="58544" y="188084"/>
                  </a:cubicBezTo>
                  <a:cubicBezTo>
                    <a:pt x="61388" y="185850"/>
                    <a:pt x="67550" y="150164"/>
                    <a:pt x="77233" y="178469"/>
                  </a:cubicBezTo>
                  <a:cubicBezTo>
                    <a:pt x="86917" y="206706"/>
                    <a:pt x="84817" y="208264"/>
                    <a:pt x="84208" y="222416"/>
                  </a:cubicBezTo>
                  <a:cubicBezTo>
                    <a:pt x="83667" y="236568"/>
                    <a:pt x="80687" y="238464"/>
                    <a:pt x="97548" y="235078"/>
                  </a:cubicBezTo>
                  <a:cubicBezTo>
                    <a:pt x="114476" y="231693"/>
                    <a:pt x="112513" y="216796"/>
                    <a:pt x="122467" y="214561"/>
                  </a:cubicBezTo>
                  <a:cubicBezTo>
                    <a:pt x="132421" y="212326"/>
                    <a:pt x="143120" y="225327"/>
                    <a:pt x="147386" y="217405"/>
                  </a:cubicBezTo>
                  <a:cubicBezTo>
                    <a:pt x="151719" y="209482"/>
                    <a:pt x="150636" y="201357"/>
                    <a:pt x="138447" y="196820"/>
                  </a:cubicBezTo>
                  <a:cubicBezTo>
                    <a:pt x="126191" y="192283"/>
                    <a:pt x="123415" y="188558"/>
                    <a:pt x="125379" y="184767"/>
                  </a:cubicBezTo>
                  <a:cubicBezTo>
                    <a:pt x="127342" y="180907"/>
                    <a:pt x="132827" y="176099"/>
                    <a:pt x="115695" y="164791"/>
                  </a:cubicBezTo>
                  <a:cubicBezTo>
                    <a:pt x="98428" y="153212"/>
                    <a:pt x="77572" y="149081"/>
                    <a:pt x="90708" y="13865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0" name="Freeform 429">
              <a:extLst>
                <a:ext uri="{FF2B5EF4-FFF2-40B4-BE49-F238E27FC236}">
                  <a16:creationId xmlns:a16="http://schemas.microsoft.com/office/drawing/2014/main" id="{4C501740-3CC7-E2E1-9406-DB25AE51CDEB}"/>
                </a:ext>
              </a:extLst>
            </p:cNvPr>
            <p:cNvSpPr/>
            <p:nvPr/>
          </p:nvSpPr>
          <p:spPr bwMode="ltGray">
            <a:xfrm>
              <a:off x="16521723" y="5726534"/>
              <a:ext cx="15416" cy="21915"/>
            </a:xfrm>
            <a:custGeom>
              <a:avLst/>
              <a:gdLst>
                <a:gd name="connsiteX0" fmla="*/ 14172 w 15416"/>
                <a:gd name="connsiteY0" fmla="*/ 18659 h 21915"/>
                <a:gd name="connsiteX1" fmla="*/ 6655 w 15416"/>
                <a:gd name="connsiteY1" fmla="*/ 4439 h 21915"/>
                <a:gd name="connsiteX2" fmla="*/ 223 w 15416"/>
                <a:gd name="connsiteY2" fmla="*/ 2814 h 21915"/>
                <a:gd name="connsiteX3" fmla="*/ 14172 w 15416"/>
                <a:gd name="connsiteY3" fmla="*/ 18659 h 21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16" h="21915">
                  <a:moveTo>
                    <a:pt x="14172" y="18659"/>
                  </a:moveTo>
                  <a:cubicBezTo>
                    <a:pt x="17625" y="9585"/>
                    <a:pt x="13495" y="6741"/>
                    <a:pt x="6655" y="4439"/>
                  </a:cubicBezTo>
                  <a:cubicBezTo>
                    <a:pt x="-184" y="2205"/>
                    <a:pt x="-387" y="-3348"/>
                    <a:pt x="223" y="2814"/>
                  </a:cubicBezTo>
                  <a:cubicBezTo>
                    <a:pt x="1712" y="16357"/>
                    <a:pt x="10786" y="27733"/>
                    <a:pt x="14172" y="1865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1" name="Freeform 430">
              <a:extLst>
                <a:ext uri="{FF2B5EF4-FFF2-40B4-BE49-F238E27FC236}">
                  <a16:creationId xmlns:a16="http://schemas.microsoft.com/office/drawing/2014/main" id="{4291DF47-D488-4346-2916-9DDBC8EBB1EA}"/>
                </a:ext>
              </a:extLst>
            </p:cNvPr>
            <p:cNvSpPr/>
            <p:nvPr/>
          </p:nvSpPr>
          <p:spPr bwMode="ltGray">
            <a:xfrm>
              <a:off x="16560497" y="5692132"/>
              <a:ext cx="23091" cy="32045"/>
            </a:xfrm>
            <a:custGeom>
              <a:avLst/>
              <a:gdLst>
                <a:gd name="connsiteX0" fmla="*/ 23001 w 23091"/>
                <a:gd name="connsiteY0" fmla="*/ 11010 h 32045"/>
                <a:gd name="connsiteX1" fmla="*/ 3567 w 23091"/>
                <a:gd name="connsiteY1" fmla="*/ 7422 h 32045"/>
                <a:gd name="connsiteX2" fmla="*/ 4312 w 23091"/>
                <a:gd name="connsiteY2" fmla="*/ 31460 h 32045"/>
                <a:gd name="connsiteX3" fmla="*/ 23001 w 23091"/>
                <a:gd name="connsiteY3" fmla="*/ 11010 h 32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91" h="32045">
                  <a:moveTo>
                    <a:pt x="23001" y="11010"/>
                  </a:moveTo>
                  <a:cubicBezTo>
                    <a:pt x="21715" y="5932"/>
                    <a:pt x="6885" y="-8830"/>
                    <a:pt x="3567" y="7422"/>
                  </a:cubicBezTo>
                  <a:cubicBezTo>
                    <a:pt x="385" y="22996"/>
                    <a:pt x="-2865" y="27194"/>
                    <a:pt x="4312" y="31460"/>
                  </a:cubicBezTo>
                  <a:cubicBezTo>
                    <a:pt x="11490" y="35658"/>
                    <a:pt x="24288" y="16089"/>
                    <a:pt x="23001" y="1101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2" name="Freeform 431">
              <a:extLst>
                <a:ext uri="{FF2B5EF4-FFF2-40B4-BE49-F238E27FC236}">
                  <a16:creationId xmlns:a16="http://schemas.microsoft.com/office/drawing/2014/main" id="{B64DEE54-C6F2-EEF4-A7B5-F68551BC26E2}"/>
                </a:ext>
              </a:extLst>
            </p:cNvPr>
            <p:cNvSpPr/>
            <p:nvPr/>
          </p:nvSpPr>
          <p:spPr bwMode="ltGray">
            <a:xfrm>
              <a:off x="16529039" y="5960128"/>
              <a:ext cx="52108" cy="39836"/>
            </a:xfrm>
            <a:custGeom>
              <a:avLst/>
              <a:gdLst>
                <a:gd name="connsiteX0" fmla="*/ 50802 w 52108"/>
                <a:gd name="connsiteY0" fmla="*/ 19155 h 39836"/>
                <a:gd name="connsiteX1" fmla="*/ 40036 w 52108"/>
                <a:gd name="connsiteY1" fmla="*/ 9742 h 39836"/>
                <a:gd name="connsiteX2" fmla="*/ 22566 w 52108"/>
                <a:gd name="connsiteY2" fmla="*/ 2091 h 39836"/>
                <a:gd name="connsiteX3" fmla="*/ 4012 w 52108"/>
                <a:gd name="connsiteY3" fmla="*/ 22879 h 39836"/>
                <a:gd name="connsiteX4" fmla="*/ 34280 w 52108"/>
                <a:gd name="connsiteY4" fmla="*/ 39063 h 39836"/>
                <a:gd name="connsiteX5" fmla="*/ 50802 w 52108"/>
                <a:gd name="connsiteY5" fmla="*/ 19155 h 39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108" h="39836">
                  <a:moveTo>
                    <a:pt x="50802" y="19155"/>
                  </a:moveTo>
                  <a:cubicBezTo>
                    <a:pt x="46266" y="7305"/>
                    <a:pt x="58251" y="9742"/>
                    <a:pt x="40036" y="9742"/>
                  </a:cubicBezTo>
                  <a:cubicBezTo>
                    <a:pt x="21821" y="9742"/>
                    <a:pt x="38343" y="-5426"/>
                    <a:pt x="22566" y="2091"/>
                  </a:cubicBezTo>
                  <a:cubicBezTo>
                    <a:pt x="5366" y="10284"/>
                    <a:pt x="-6620" y="13805"/>
                    <a:pt x="4012" y="22879"/>
                  </a:cubicBezTo>
                  <a:cubicBezTo>
                    <a:pt x="14710" y="31952"/>
                    <a:pt x="21143" y="42855"/>
                    <a:pt x="34280" y="39063"/>
                  </a:cubicBezTo>
                  <a:cubicBezTo>
                    <a:pt x="47349" y="35338"/>
                    <a:pt x="55407" y="31005"/>
                    <a:pt x="50802" y="1915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3" name="Freeform 432">
              <a:extLst>
                <a:ext uri="{FF2B5EF4-FFF2-40B4-BE49-F238E27FC236}">
                  <a16:creationId xmlns:a16="http://schemas.microsoft.com/office/drawing/2014/main" id="{8A0BB330-D43E-BC4B-0EA5-85CADED08F98}"/>
                </a:ext>
              </a:extLst>
            </p:cNvPr>
            <p:cNvSpPr/>
            <p:nvPr/>
          </p:nvSpPr>
          <p:spPr bwMode="ltGray">
            <a:xfrm>
              <a:off x="15975367" y="5617489"/>
              <a:ext cx="342011" cy="373600"/>
            </a:xfrm>
            <a:custGeom>
              <a:avLst/>
              <a:gdLst>
                <a:gd name="connsiteX0" fmla="*/ 251953 w 342011"/>
                <a:gd name="connsiteY0" fmla="*/ 332744 h 373600"/>
                <a:gd name="connsiteX1" fmla="*/ 247484 w 342011"/>
                <a:gd name="connsiteY1" fmla="*/ 288527 h 373600"/>
                <a:gd name="connsiteX2" fmla="*/ 284186 w 342011"/>
                <a:gd name="connsiteY2" fmla="*/ 252706 h 373600"/>
                <a:gd name="connsiteX3" fmla="*/ 286691 w 342011"/>
                <a:gd name="connsiteY3" fmla="*/ 212551 h 373600"/>
                <a:gd name="connsiteX4" fmla="*/ 318178 w 342011"/>
                <a:gd name="connsiteY4" fmla="*/ 220000 h 373600"/>
                <a:gd name="connsiteX5" fmla="*/ 327387 w 342011"/>
                <a:gd name="connsiteY5" fmla="*/ 196367 h 373600"/>
                <a:gd name="connsiteX6" fmla="*/ 287300 w 342011"/>
                <a:gd name="connsiteY6" fmla="*/ 181267 h 373600"/>
                <a:gd name="connsiteX7" fmla="*/ 302400 w 342011"/>
                <a:gd name="connsiteY7" fmla="*/ 171787 h 373600"/>
                <a:gd name="connsiteX8" fmla="*/ 291498 w 342011"/>
                <a:gd name="connsiteY8" fmla="*/ 147884 h 373600"/>
                <a:gd name="connsiteX9" fmla="*/ 272809 w 342011"/>
                <a:gd name="connsiteY9" fmla="*/ 115110 h 373600"/>
                <a:gd name="connsiteX10" fmla="*/ 297864 w 342011"/>
                <a:gd name="connsiteY10" fmla="*/ 106307 h 373600"/>
                <a:gd name="connsiteX11" fmla="*/ 307479 w 342011"/>
                <a:gd name="connsiteY11" fmla="*/ 76851 h 373600"/>
                <a:gd name="connsiteX12" fmla="*/ 336800 w 342011"/>
                <a:gd name="connsiteY12" fmla="*/ 69741 h 373600"/>
                <a:gd name="connsiteX13" fmla="*/ 332940 w 342011"/>
                <a:gd name="connsiteY13" fmla="*/ 55589 h 373600"/>
                <a:gd name="connsiteX14" fmla="*/ 301995 w 342011"/>
                <a:gd name="connsiteY14" fmla="*/ 34530 h 373600"/>
                <a:gd name="connsiteX15" fmla="*/ 283576 w 342011"/>
                <a:gd name="connsiteY15" fmla="*/ 14960 h 373600"/>
                <a:gd name="connsiteX16" fmla="*/ 263126 w 342011"/>
                <a:gd name="connsiteY16" fmla="*/ 672 h 373600"/>
                <a:gd name="connsiteX17" fmla="*/ 242202 w 342011"/>
                <a:gd name="connsiteY17" fmla="*/ 6225 h 373600"/>
                <a:gd name="connsiteX18" fmla="*/ 237327 w 342011"/>
                <a:gd name="connsiteY18" fmla="*/ 42181 h 373600"/>
                <a:gd name="connsiteX19" fmla="*/ 197714 w 342011"/>
                <a:gd name="connsiteY19" fmla="*/ 56740 h 373600"/>
                <a:gd name="connsiteX20" fmla="*/ 195614 w 342011"/>
                <a:gd name="connsiteY20" fmla="*/ 74820 h 373600"/>
                <a:gd name="connsiteX21" fmla="*/ 166498 w 342011"/>
                <a:gd name="connsiteY21" fmla="*/ 82200 h 373600"/>
                <a:gd name="connsiteX22" fmla="*/ 134333 w 342011"/>
                <a:gd name="connsiteY22" fmla="*/ 120527 h 373600"/>
                <a:gd name="connsiteX23" fmla="*/ 109617 w 342011"/>
                <a:gd name="connsiteY23" fmla="*/ 136508 h 373600"/>
                <a:gd name="connsiteX24" fmla="*/ 69869 w 342011"/>
                <a:gd name="connsiteY24" fmla="*/ 164067 h 373600"/>
                <a:gd name="connsiteX25" fmla="*/ 59305 w 342011"/>
                <a:gd name="connsiteY25" fmla="*/ 190341 h 373600"/>
                <a:gd name="connsiteX26" fmla="*/ 6149 w 342011"/>
                <a:gd name="connsiteY26" fmla="*/ 182892 h 373600"/>
                <a:gd name="connsiteX27" fmla="*/ 3780 w 342011"/>
                <a:gd name="connsiteY27" fmla="*/ 224740 h 373600"/>
                <a:gd name="connsiteX28" fmla="*/ 16442 w 342011"/>
                <a:gd name="connsiteY28" fmla="*/ 262592 h 373600"/>
                <a:gd name="connsiteX29" fmla="*/ 19015 w 342011"/>
                <a:gd name="connsiteY29" fmla="*/ 283990 h 373600"/>
                <a:gd name="connsiteX30" fmla="*/ 34725 w 342011"/>
                <a:gd name="connsiteY30" fmla="*/ 294012 h 373600"/>
                <a:gd name="connsiteX31" fmla="*/ 47523 w 342011"/>
                <a:gd name="connsiteY31" fmla="*/ 326108 h 373600"/>
                <a:gd name="connsiteX32" fmla="*/ 57206 w 342011"/>
                <a:gd name="connsiteY32" fmla="*/ 335250 h 373600"/>
                <a:gd name="connsiteX33" fmla="*/ 84901 w 342011"/>
                <a:gd name="connsiteY33" fmla="*/ 344594 h 373600"/>
                <a:gd name="connsiteX34" fmla="*/ 98106 w 342011"/>
                <a:gd name="connsiteY34" fmla="*/ 351366 h 373600"/>
                <a:gd name="connsiteX35" fmla="*/ 100137 w 342011"/>
                <a:gd name="connsiteY35" fmla="*/ 357054 h 373600"/>
                <a:gd name="connsiteX36" fmla="*/ 132911 w 342011"/>
                <a:gd name="connsiteY36" fmla="*/ 354007 h 373600"/>
                <a:gd name="connsiteX37" fmla="*/ 158575 w 342011"/>
                <a:gd name="connsiteY37" fmla="*/ 351298 h 373600"/>
                <a:gd name="connsiteX38" fmla="*/ 168935 w 342011"/>
                <a:gd name="connsiteY38" fmla="*/ 368904 h 373600"/>
                <a:gd name="connsiteX39" fmla="*/ 187421 w 342011"/>
                <a:gd name="connsiteY39" fmla="*/ 371748 h 373600"/>
                <a:gd name="connsiteX40" fmla="*/ 227711 w 342011"/>
                <a:gd name="connsiteY40" fmla="*/ 361794 h 373600"/>
                <a:gd name="connsiteX41" fmla="*/ 251953 w 342011"/>
                <a:gd name="connsiteY41" fmla="*/ 332744 h 37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42011" h="373600">
                  <a:moveTo>
                    <a:pt x="251953" y="332744"/>
                  </a:moveTo>
                  <a:cubicBezTo>
                    <a:pt x="255000" y="316899"/>
                    <a:pt x="235296" y="308909"/>
                    <a:pt x="247484" y="288527"/>
                  </a:cubicBezTo>
                  <a:cubicBezTo>
                    <a:pt x="259673" y="268212"/>
                    <a:pt x="281883" y="270853"/>
                    <a:pt x="284186" y="252706"/>
                  </a:cubicBezTo>
                  <a:cubicBezTo>
                    <a:pt x="286488" y="234626"/>
                    <a:pt x="279107" y="216885"/>
                    <a:pt x="286691" y="212551"/>
                  </a:cubicBezTo>
                  <a:cubicBezTo>
                    <a:pt x="294275" y="208217"/>
                    <a:pt x="306734" y="222776"/>
                    <a:pt x="318178" y="220000"/>
                  </a:cubicBezTo>
                  <a:cubicBezTo>
                    <a:pt x="329554" y="217223"/>
                    <a:pt x="340320" y="201920"/>
                    <a:pt x="327387" y="196367"/>
                  </a:cubicBezTo>
                  <a:cubicBezTo>
                    <a:pt x="314454" y="190815"/>
                    <a:pt x="288857" y="191086"/>
                    <a:pt x="287300" y="181267"/>
                  </a:cubicBezTo>
                  <a:cubicBezTo>
                    <a:pt x="285811" y="171448"/>
                    <a:pt x="297796" y="175376"/>
                    <a:pt x="302400" y="171787"/>
                  </a:cubicBezTo>
                  <a:cubicBezTo>
                    <a:pt x="306938" y="168198"/>
                    <a:pt x="302130" y="157702"/>
                    <a:pt x="291498" y="147884"/>
                  </a:cubicBezTo>
                  <a:cubicBezTo>
                    <a:pt x="280868" y="138065"/>
                    <a:pt x="270507" y="122220"/>
                    <a:pt x="272809" y="115110"/>
                  </a:cubicBezTo>
                  <a:cubicBezTo>
                    <a:pt x="275111" y="108000"/>
                    <a:pt x="285743" y="110776"/>
                    <a:pt x="297864" y="106307"/>
                  </a:cubicBezTo>
                  <a:cubicBezTo>
                    <a:pt x="310052" y="101770"/>
                    <a:pt x="302130" y="84367"/>
                    <a:pt x="307479" y="76851"/>
                  </a:cubicBezTo>
                  <a:cubicBezTo>
                    <a:pt x="312829" y="69335"/>
                    <a:pt x="331721" y="74210"/>
                    <a:pt x="336800" y="69741"/>
                  </a:cubicBezTo>
                  <a:cubicBezTo>
                    <a:pt x="341878" y="65205"/>
                    <a:pt x="346889" y="57146"/>
                    <a:pt x="332940" y="55589"/>
                  </a:cubicBezTo>
                  <a:cubicBezTo>
                    <a:pt x="318991" y="54099"/>
                    <a:pt x="316418" y="39879"/>
                    <a:pt x="301995" y="34530"/>
                  </a:cubicBezTo>
                  <a:cubicBezTo>
                    <a:pt x="287571" y="29180"/>
                    <a:pt x="284321" y="21732"/>
                    <a:pt x="283576" y="14960"/>
                  </a:cubicBezTo>
                  <a:cubicBezTo>
                    <a:pt x="282831" y="8189"/>
                    <a:pt x="277617" y="672"/>
                    <a:pt x="263126" y="672"/>
                  </a:cubicBezTo>
                  <a:cubicBezTo>
                    <a:pt x="248635" y="672"/>
                    <a:pt x="245994" y="-2849"/>
                    <a:pt x="242202" y="6225"/>
                  </a:cubicBezTo>
                  <a:cubicBezTo>
                    <a:pt x="238410" y="15299"/>
                    <a:pt x="247958" y="29383"/>
                    <a:pt x="237327" y="42181"/>
                  </a:cubicBezTo>
                  <a:cubicBezTo>
                    <a:pt x="226696" y="54980"/>
                    <a:pt x="200761" y="53693"/>
                    <a:pt x="197714" y="56740"/>
                  </a:cubicBezTo>
                  <a:cubicBezTo>
                    <a:pt x="194667" y="59787"/>
                    <a:pt x="197917" y="72314"/>
                    <a:pt x="195614" y="74820"/>
                  </a:cubicBezTo>
                  <a:cubicBezTo>
                    <a:pt x="193312" y="77325"/>
                    <a:pt x="181124" y="67100"/>
                    <a:pt x="166498" y="82200"/>
                  </a:cubicBezTo>
                  <a:cubicBezTo>
                    <a:pt x="151871" y="97301"/>
                    <a:pt x="138870" y="115990"/>
                    <a:pt x="134333" y="120527"/>
                  </a:cubicBezTo>
                  <a:cubicBezTo>
                    <a:pt x="129796" y="125064"/>
                    <a:pt x="130880" y="136508"/>
                    <a:pt x="109617" y="136508"/>
                  </a:cubicBezTo>
                  <a:cubicBezTo>
                    <a:pt x="88355" y="136508"/>
                    <a:pt x="71358" y="146529"/>
                    <a:pt x="69869" y="164067"/>
                  </a:cubicBezTo>
                  <a:cubicBezTo>
                    <a:pt x="68379" y="181605"/>
                    <a:pt x="72984" y="200566"/>
                    <a:pt x="59305" y="190341"/>
                  </a:cubicBezTo>
                  <a:cubicBezTo>
                    <a:pt x="45627" y="180116"/>
                    <a:pt x="22333" y="147207"/>
                    <a:pt x="6149" y="182892"/>
                  </a:cubicBezTo>
                  <a:cubicBezTo>
                    <a:pt x="-1638" y="200159"/>
                    <a:pt x="-1570" y="203613"/>
                    <a:pt x="3780" y="224740"/>
                  </a:cubicBezTo>
                  <a:cubicBezTo>
                    <a:pt x="9129" y="245867"/>
                    <a:pt x="17187" y="252503"/>
                    <a:pt x="16442" y="262592"/>
                  </a:cubicBezTo>
                  <a:cubicBezTo>
                    <a:pt x="15697" y="272681"/>
                    <a:pt x="11431" y="282297"/>
                    <a:pt x="19015" y="283990"/>
                  </a:cubicBezTo>
                  <a:cubicBezTo>
                    <a:pt x="26599" y="285683"/>
                    <a:pt x="33235" y="285005"/>
                    <a:pt x="34725" y="294012"/>
                  </a:cubicBezTo>
                  <a:cubicBezTo>
                    <a:pt x="36215" y="303085"/>
                    <a:pt x="44476" y="318524"/>
                    <a:pt x="47523" y="326108"/>
                  </a:cubicBezTo>
                  <a:cubicBezTo>
                    <a:pt x="50570" y="333692"/>
                    <a:pt x="47320" y="334505"/>
                    <a:pt x="57206" y="335250"/>
                  </a:cubicBezTo>
                  <a:cubicBezTo>
                    <a:pt x="67092" y="335995"/>
                    <a:pt x="78807" y="345000"/>
                    <a:pt x="84901" y="344594"/>
                  </a:cubicBezTo>
                  <a:cubicBezTo>
                    <a:pt x="90996" y="344188"/>
                    <a:pt x="99663" y="342360"/>
                    <a:pt x="98106" y="351366"/>
                  </a:cubicBezTo>
                  <a:cubicBezTo>
                    <a:pt x="96616" y="360372"/>
                    <a:pt x="88762" y="359289"/>
                    <a:pt x="100137" y="357054"/>
                  </a:cubicBezTo>
                  <a:cubicBezTo>
                    <a:pt x="111514" y="354819"/>
                    <a:pt x="123025" y="355564"/>
                    <a:pt x="132911" y="354007"/>
                  </a:cubicBezTo>
                  <a:cubicBezTo>
                    <a:pt x="142798" y="352449"/>
                    <a:pt x="151736" y="350959"/>
                    <a:pt x="158575" y="351298"/>
                  </a:cubicBezTo>
                  <a:cubicBezTo>
                    <a:pt x="165414" y="351637"/>
                    <a:pt x="167446" y="362471"/>
                    <a:pt x="168935" y="368904"/>
                  </a:cubicBezTo>
                  <a:cubicBezTo>
                    <a:pt x="170425" y="375337"/>
                    <a:pt x="176046" y="373982"/>
                    <a:pt x="187421" y="371748"/>
                  </a:cubicBezTo>
                  <a:cubicBezTo>
                    <a:pt x="198798" y="369513"/>
                    <a:pt x="220127" y="370867"/>
                    <a:pt x="227711" y="361794"/>
                  </a:cubicBezTo>
                  <a:cubicBezTo>
                    <a:pt x="235296" y="352652"/>
                    <a:pt x="248906" y="348522"/>
                    <a:pt x="251953" y="3327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4" name="Freeform 433">
              <a:extLst>
                <a:ext uri="{FF2B5EF4-FFF2-40B4-BE49-F238E27FC236}">
                  <a16:creationId xmlns:a16="http://schemas.microsoft.com/office/drawing/2014/main" id="{14D48AEB-2456-7471-DB92-D5117169D17B}"/>
                </a:ext>
              </a:extLst>
            </p:cNvPr>
            <p:cNvSpPr/>
            <p:nvPr/>
          </p:nvSpPr>
          <p:spPr bwMode="ltGray">
            <a:xfrm>
              <a:off x="16309655" y="5199779"/>
              <a:ext cx="257908" cy="456969"/>
            </a:xfrm>
            <a:custGeom>
              <a:avLst/>
              <a:gdLst>
                <a:gd name="connsiteX0" fmla="*/ 32509 w 257908"/>
                <a:gd name="connsiteY0" fmla="*/ 7558 h 456969"/>
                <a:gd name="connsiteX1" fmla="*/ 9418 w 257908"/>
                <a:gd name="connsiteY1" fmla="*/ 46020 h 456969"/>
                <a:gd name="connsiteX2" fmla="*/ 1428 w 257908"/>
                <a:gd name="connsiteY2" fmla="*/ 102900 h 456969"/>
                <a:gd name="connsiteX3" fmla="*/ 29800 w 257908"/>
                <a:gd name="connsiteY3" fmla="*/ 152264 h 456969"/>
                <a:gd name="connsiteX4" fmla="*/ 39348 w 257908"/>
                <a:gd name="connsiteY4" fmla="*/ 194585 h 456969"/>
                <a:gd name="connsiteX5" fmla="*/ 56345 w 257908"/>
                <a:gd name="connsiteY5" fmla="*/ 220520 h 456969"/>
                <a:gd name="connsiteX6" fmla="*/ 80180 w 257908"/>
                <a:gd name="connsiteY6" fmla="*/ 205555 h 456969"/>
                <a:gd name="connsiteX7" fmla="*/ 71445 w 257908"/>
                <a:gd name="connsiteY7" fmla="*/ 174610 h 456969"/>
                <a:gd name="connsiteX8" fmla="*/ 105573 w 257908"/>
                <a:gd name="connsiteY8" fmla="*/ 194924 h 456969"/>
                <a:gd name="connsiteX9" fmla="*/ 156697 w 257908"/>
                <a:gd name="connsiteY9" fmla="*/ 234334 h 456969"/>
                <a:gd name="connsiteX10" fmla="*/ 167261 w 257908"/>
                <a:gd name="connsiteY10" fmla="*/ 270967 h 456969"/>
                <a:gd name="connsiteX11" fmla="*/ 151077 w 257908"/>
                <a:gd name="connsiteY11" fmla="*/ 305840 h 456969"/>
                <a:gd name="connsiteX12" fmla="*/ 190961 w 257908"/>
                <a:gd name="connsiteY12" fmla="*/ 318977 h 456969"/>
                <a:gd name="connsiteX13" fmla="*/ 182429 w 257908"/>
                <a:gd name="connsiteY13" fmla="*/ 361840 h 456969"/>
                <a:gd name="connsiteX14" fmla="*/ 130831 w 257908"/>
                <a:gd name="connsiteY14" fmla="*/ 350193 h 456969"/>
                <a:gd name="connsiteX15" fmla="*/ 106250 w 257908"/>
                <a:gd name="connsiteY15" fmla="*/ 366580 h 456969"/>
                <a:gd name="connsiteX16" fmla="*/ 105573 w 257908"/>
                <a:gd name="connsiteY16" fmla="*/ 402740 h 456969"/>
                <a:gd name="connsiteX17" fmla="*/ 82144 w 257908"/>
                <a:gd name="connsiteY17" fmla="*/ 442894 h 456969"/>
                <a:gd name="connsiteX18" fmla="*/ 113563 w 257908"/>
                <a:gd name="connsiteY18" fmla="*/ 404162 h 456969"/>
                <a:gd name="connsiteX19" fmla="*/ 158323 w 257908"/>
                <a:gd name="connsiteY19" fmla="*/ 392583 h 456969"/>
                <a:gd name="connsiteX20" fmla="*/ 166720 w 257908"/>
                <a:gd name="connsiteY20" fmla="*/ 414861 h 456969"/>
                <a:gd name="connsiteX21" fmla="*/ 185611 w 257908"/>
                <a:gd name="connsiteY21" fmla="*/ 449937 h 456969"/>
                <a:gd name="connsiteX22" fmla="*/ 217031 w 257908"/>
                <a:gd name="connsiteY22" fmla="*/ 447499 h 456969"/>
                <a:gd name="connsiteX23" fmla="*/ 218792 w 257908"/>
                <a:gd name="connsiteY23" fmla="*/ 406532 h 456969"/>
                <a:gd name="connsiteX24" fmla="*/ 240663 w 257908"/>
                <a:gd name="connsiteY24" fmla="*/ 417434 h 456969"/>
                <a:gd name="connsiteX25" fmla="*/ 249670 w 257908"/>
                <a:gd name="connsiteY25" fmla="*/ 341661 h 456969"/>
                <a:gd name="connsiteX26" fmla="*/ 207213 w 257908"/>
                <a:gd name="connsiteY26" fmla="*/ 304892 h 456969"/>
                <a:gd name="connsiteX27" fmla="*/ 217640 w 257908"/>
                <a:gd name="connsiteY27" fmla="*/ 239954 h 456969"/>
                <a:gd name="connsiteX28" fmla="*/ 185544 w 257908"/>
                <a:gd name="connsiteY28" fmla="*/ 199799 h 456969"/>
                <a:gd name="connsiteX29" fmla="*/ 135368 w 257908"/>
                <a:gd name="connsiteY29" fmla="*/ 158561 h 456969"/>
                <a:gd name="connsiteX30" fmla="*/ 80993 w 257908"/>
                <a:gd name="connsiteY30" fmla="*/ 150165 h 456969"/>
                <a:gd name="connsiteX31" fmla="*/ 60272 w 257908"/>
                <a:gd name="connsiteY31" fmla="*/ 110484 h 456969"/>
                <a:gd name="connsiteX32" fmla="*/ 89118 w 257908"/>
                <a:gd name="connsiteY32" fmla="*/ 79268 h 456969"/>
                <a:gd name="connsiteX33" fmla="*/ 78759 w 257908"/>
                <a:gd name="connsiteY33" fmla="*/ 12569 h 456969"/>
                <a:gd name="connsiteX34" fmla="*/ 32509 w 257908"/>
                <a:gd name="connsiteY34" fmla="*/ 7558 h 45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57908" h="456969">
                  <a:moveTo>
                    <a:pt x="32509" y="7558"/>
                  </a:moveTo>
                  <a:cubicBezTo>
                    <a:pt x="24925" y="18866"/>
                    <a:pt x="1157" y="20356"/>
                    <a:pt x="9418" y="46020"/>
                  </a:cubicBezTo>
                  <a:cubicBezTo>
                    <a:pt x="17680" y="71616"/>
                    <a:pt x="-5885" y="79539"/>
                    <a:pt x="1428" y="102900"/>
                  </a:cubicBezTo>
                  <a:cubicBezTo>
                    <a:pt x="8741" y="126261"/>
                    <a:pt x="23707" y="134184"/>
                    <a:pt x="29800" y="152264"/>
                  </a:cubicBezTo>
                  <a:cubicBezTo>
                    <a:pt x="35895" y="170344"/>
                    <a:pt x="35557" y="182532"/>
                    <a:pt x="39348" y="194585"/>
                  </a:cubicBezTo>
                  <a:cubicBezTo>
                    <a:pt x="43141" y="206638"/>
                    <a:pt x="41921" y="210363"/>
                    <a:pt x="56345" y="220520"/>
                  </a:cubicBezTo>
                  <a:cubicBezTo>
                    <a:pt x="70768" y="230677"/>
                    <a:pt x="89254" y="223635"/>
                    <a:pt x="80180" y="205555"/>
                  </a:cubicBezTo>
                  <a:cubicBezTo>
                    <a:pt x="71039" y="187476"/>
                    <a:pt x="54720" y="173120"/>
                    <a:pt x="71445" y="174610"/>
                  </a:cubicBezTo>
                  <a:cubicBezTo>
                    <a:pt x="88170" y="176099"/>
                    <a:pt x="91082" y="179892"/>
                    <a:pt x="105573" y="194924"/>
                  </a:cubicBezTo>
                  <a:cubicBezTo>
                    <a:pt x="119996" y="210024"/>
                    <a:pt x="148368" y="221536"/>
                    <a:pt x="156697" y="234334"/>
                  </a:cubicBezTo>
                  <a:cubicBezTo>
                    <a:pt x="165027" y="247132"/>
                    <a:pt x="171866" y="261149"/>
                    <a:pt x="167261" y="270967"/>
                  </a:cubicBezTo>
                  <a:cubicBezTo>
                    <a:pt x="162724" y="280786"/>
                    <a:pt x="141259" y="293787"/>
                    <a:pt x="151077" y="305840"/>
                  </a:cubicBezTo>
                  <a:cubicBezTo>
                    <a:pt x="160963" y="317893"/>
                    <a:pt x="188659" y="299340"/>
                    <a:pt x="190961" y="318977"/>
                  </a:cubicBezTo>
                  <a:cubicBezTo>
                    <a:pt x="193263" y="338547"/>
                    <a:pt x="198410" y="359606"/>
                    <a:pt x="182429" y="361840"/>
                  </a:cubicBezTo>
                  <a:cubicBezTo>
                    <a:pt x="166448" y="364075"/>
                    <a:pt x="140717" y="344167"/>
                    <a:pt x="130831" y="350193"/>
                  </a:cubicBezTo>
                  <a:cubicBezTo>
                    <a:pt x="120945" y="356220"/>
                    <a:pt x="117627" y="362788"/>
                    <a:pt x="106250" y="366580"/>
                  </a:cubicBezTo>
                  <a:cubicBezTo>
                    <a:pt x="94874" y="370372"/>
                    <a:pt x="119252" y="376331"/>
                    <a:pt x="105573" y="402740"/>
                  </a:cubicBezTo>
                  <a:cubicBezTo>
                    <a:pt x="91895" y="429149"/>
                    <a:pt x="78352" y="439102"/>
                    <a:pt x="82144" y="442894"/>
                  </a:cubicBezTo>
                  <a:cubicBezTo>
                    <a:pt x="85936" y="446686"/>
                    <a:pt x="98327" y="417705"/>
                    <a:pt x="113563" y="404162"/>
                  </a:cubicBezTo>
                  <a:cubicBezTo>
                    <a:pt x="128731" y="390619"/>
                    <a:pt x="152229" y="385066"/>
                    <a:pt x="158323" y="392583"/>
                  </a:cubicBezTo>
                  <a:cubicBezTo>
                    <a:pt x="164417" y="400099"/>
                    <a:pt x="166854" y="402740"/>
                    <a:pt x="166720" y="414861"/>
                  </a:cubicBezTo>
                  <a:cubicBezTo>
                    <a:pt x="166448" y="438290"/>
                    <a:pt x="168074" y="443098"/>
                    <a:pt x="185611" y="449937"/>
                  </a:cubicBezTo>
                  <a:cubicBezTo>
                    <a:pt x="203082" y="456708"/>
                    <a:pt x="221500" y="462600"/>
                    <a:pt x="217031" y="447499"/>
                  </a:cubicBezTo>
                  <a:cubicBezTo>
                    <a:pt x="212495" y="432399"/>
                    <a:pt x="204368" y="404974"/>
                    <a:pt x="218792" y="406532"/>
                  </a:cubicBezTo>
                  <a:cubicBezTo>
                    <a:pt x="233147" y="408021"/>
                    <a:pt x="219401" y="434769"/>
                    <a:pt x="240663" y="417434"/>
                  </a:cubicBezTo>
                  <a:cubicBezTo>
                    <a:pt x="261926" y="400099"/>
                    <a:pt x="261790" y="362721"/>
                    <a:pt x="249670" y="341661"/>
                  </a:cubicBezTo>
                  <a:cubicBezTo>
                    <a:pt x="237481" y="320534"/>
                    <a:pt x="199358" y="335838"/>
                    <a:pt x="207213" y="304892"/>
                  </a:cubicBezTo>
                  <a:cubicBezTo>
                    <a:pt x="215067" y="274014"/>
                    <a:pt x="225902" y="251262"/>
                    <a:pt x="217640" y="239954"/>
                  </a:cubicBezTo>
                  <a:cubicBezTo>
                    <a:pt x="209379" y="228646"/>
                    <a:pt x="197733" y="208061"/>
                    <a:pt x="185544" y="199799"/>
                  </a:cubicBezTo>
                  <a:cubicBezTo>
                    <a:pt x="173356" y="191538"/>
                    <a:pt x="152093" y="164588"/>
                    <a:pt x="135368" y="158561"/>
                  </a:cubicBezTo>
                  <a:cubicBezTo>
                    <a:pt x="118642" y="152535"/>
                    <a:pt x="93114" y="153144"/>
                    <a:pt x="80993" y="150165"/>
                  </a:cubicBezTo>
                  <a:cubicBezTo>
                    <a:pt x="68804" y="147118"/>
                    <a:pt x="51875" y="124094"/>
                    <a:pt x="60272" y="110484"/>
                  </a:cubicBezTo>
                  <a:cubicBezTo>
                    <a:pt x="68601" y="96941"/>
                    <a:pt x="86884" y="100394"/>
                    <a:pt x="89118" y="79268"/>
                  </a:cubicBezTo>
                  <a:cubicBezTo>
                    <a:pt x="91421" y="58141"/>
                    <a:pt x="75711" y="27669"/>
                    <a:pt x="78759" y="12569"/>
                  </a:cubicBezTo>
                  <a:cubicBezTo>
                    <a:pt x="81670" y="-2599"/>
                    <a:pt x="40093" y="-3751"/>
                    <a:pt x="32509" y="755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5" name="Freeform 434">
              <a:extLst>
                <a:ext uri="{FF2B5EF4-FFF2-40B4-BE49-F238E27FC236}">
                  <a16:creationId xmlns:a16="http://schemas.microsoft.com/office/drawing/2014/main" id="{32CD4161-25F1-9E3F-222F-6D967C4C1D53}"/>
                </a:ext>
              </a:extLst>
            </p:cNvPr>
            <p:cNvSpPr/>
            <p:nvPr/>
          </p:nvSpPr>
          <p:spPr bwMode="ltGray">
            <a:xfrm>
              <a:off x="16382087" y="5431768"/>
              <a:ext cx="66399" cy="55970"/>
            </a:xfrm>
            <a:custGeom>
              <a:avLst/>
              <a:gdLst>
                <a:gd name="connsiteX0" fmla="*/ 37948 w 66399"/>
                <a:gd name="connsiteY0" fmla="*/ 585 h 55970"/>
                <a:gd name="connsiteX1" fmla="*/ 19598 w 66399"/>
                <a:gd name="connsiteY1" fmla="*/ 9862 h 55970"/>
                <a:gd name="connsiteX2" fmla="*/ 4362 w 66399"/>
                <a:gd name="connsiteY2" fmla="*/ 52657 h 55970"/>
                <a:gd name="connsiteX3" fmla="*/ 40860 w 66399"/>
                <a:gd name="connsiteY3" fmla="*/ 41823 h 55970"/>
                <a:gd name="connsiteX4" fmla="*/ 65508 w 66399"/>
                <a:gd name="connsiteY4" fmla="*/ 18597 h 55970"/>
                <a:gd name="connsiteX5" fmla="*/ 37948 w 66399"/>
                <a:gd name="connsiteY5" fmla="*/ 585 h 5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99" h="55970">
                  <a:moveTo>
                    <a:pt x="37948" y="585"/>
                  </a:moveTo>
                  <a:cubicBezTo>
                    <a:pt x="24270" y="-1650"/>
                    <a:pt x="24812" y="2752"/>
                    <a:pt x="19598" y="9862"/>
                  </a:cubicBezTo>
                  <a:cubicBezTo>
                    <a:pt x="8221" y="28686"/>
                    <a:pt x="-7827" y="44396"/>
                    <a:pt x="4362" y="52657"/>
                  </a:cubicBezTo>
                  <a:cubicBezTo>
                    <a:pt x="16550" y="60918"/>
                    <a:pt x="32532" y="52386"/>
                    <a:pt x="40860" y="41823"/>
                  </a:cubicBezTo>
                  <a:cubicBezTo>
                    <a:pt x="49189" y="31260"/>
                    <a:pt x="71061" y="28347"/>
                    <a:pt x="65508" y="18597"/>
                  </a:cubicBezTo>
                  <a:cubicBezTo>
                    <a:pt x="59888" y="8846"/>
                    <a:pt x="51627" y="2819"/>
                    <a:pt x="37948" y="58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6" name="Freeform 435">
              <a:extLst>
                <a:ext uri="{FF2B5EF4-FFF2-40B4-BE49-F238E27FC236}">
                  <a16:creationId xmlns:a16="http://schemas.microsoft.com/office/drawing/2014/main" id="{FB10CC6C-C28B-5E59-8BC8-F20F489033AA}"/>
                </a:ext>
              </a:extLst>
            </p:cNvPr>
            <p:cNvSpPr/>
            <p:nvPr/>
          </p:nvSpPr>
          <p:spPr bwMode="ltGray">
            <a:xfrm>
              <a:off x="16414085" y="5477829"/>
              <a:ext cx="39790" cy="68657"/>
            </a:xfrm>
            <a:custGeom>
              <a:avLst/>
              <a:gdLst>
                <a:gd name="connsiteX0" fmla="*/ 26265 w 39790"/>
                <a:gd name="connsiteY0" fmla="*/ 5242 h 68657"/>
                <a:gd name="connsiteX1" fmla="*/ 6289 w 39790"/>
                <a:gd name="connsiteY1" fmla="*/ 37000 h 68657"/>
                <a:gd name="connsiteX2" fmla="*/ 7372 w 39790"/>
                <a:gd name="connsiteY2" fmla="*/ 62190 h 68657"/>
                <a:gd name="connsiteX3" fmla="*/ 39266 w 39790"/>
                <a:gd name="connsiteY3" fmla="*/ 54741 h 68657"/>
                <a:gd name="connsiteX4" fmla="*/ 34797 w 39790"/>
                <a:gd name="connsiteY4" fmla="*/ 11404 h 68657"/>
                <a:gd name="connsiteX5" fmla="*/ 26265 w 39790"/>
                <a:gd name="connsiteY5" fmla="*/ 5242 h 68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790" h="68657">
                  <a:moveTo>
                    <a:pt x="26265" y="5242"/>
                  </a:moveTo>
                  <a:cubicBezTo>
                    <a:pt x="8388" y="21696"/>
                    <a:pt x="14211" y="22712"/>
                    <a:pt x="6289" y="37000"/>
                  </a:cubicBezTo>
                  <a:cubicBezTo>
                    <a:pt x="-1634" y="51288"/>
                    <a:pt x="-2920" y="56908"/>
                    <a:pt x="7372" y="62190"/>
                  </a:cubicBezTo>
                  <a:cubicBezTo>
                    <a:pt x="17665" y="67471"/>
                    <a:pt x="43803" y="76613"/>
                    <a:pt x="39266" y="54741"/>
                  </a:cubicBezTo>
                  <a:cubicBezTo>
                    <a:pt x="34729" y="32869"/>
                    <a:pt x="36219" y="15670"/>
                    <a:pt x="34797" y="11404"/>
                  </a:cubicBezTo>
                  <a:cubicBezTo>
                    <a:pt x="33375" y="7138"/>
                    <a:pt x="40417" y="-7827"/>
                    <a:pt x="26265" y="524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7" name="Freeform 436">
              <a:extLst>
                <a:ext uri="{FF2B5EF4-FFF2-40B4-BE49-F238E27FC236}">
                  <a16:creationId xmlns:a16="http://schemas.microsoft.com/office/drawing/2014/main" id="{F779A2A5-6402-C647-4C69-03FA7A8B6290}"/>
                </a:ext>
              </a:extLst>
            </p:cNvPr>
            <p:cNvSpPr/>
            <p:nvPr/>
          </p:nvSpPr>
          <p:spPr bwMode="ltGray">
            <a:xfrm>
              <a:off x="16231035" y="5447053"/>
              <a:ext cx="93240" cy="140164"/>
            </a:xfrm>
            <a:custGeom>
              <a:avLst/>
              <a:gdLst>
                <a:gd name="connsiteX0" fmla="*/ 415 w 93240"/>
                <a:gd name="connsiteY0" fmla="*/ 112332 h 140164"/>
                <a:gd name="connsiteX1" fmla="*/ 6848 w 93240"/>
                <a:gd name="connsiteY1" fmla="*/ 140095 h 140164"/>
                <a:gd name="connsiteX2" fmla="*/ 33256 w 93240"/>
                <a:gd name="connsiteY2" fmla="*/ 86803 h 140164"/>
                <a:gd name="connsiteX3" fmla="*/ 73953 w 93240"/>
                <a:gd name="connsiteY3" fmla="*/ 58905 h 140164"/>
                <a:gd name="connsiteX4" fmla="*/ 86344 w 93240"/>
                <a:gd name="connsiteY4" fmla="*/ 36559 h 140164"/>
                <a:gd name="connsiteX5" fmla="*/ 92371 w 93240"/>
                <a:gd name="connsiteY5" fmla="*/ 9000 h 140164"/>
                <a:gd name="connsiteX6" fmla="*/ 77813 w 93240"/>
                <a:gd name="connsiteY6" fmla="*/ 4734 h 140164"/>
                <a:gd name="connsiteX7" fmla="*/ 65218 w 93240"/>
                <a:gd name="connsiteY7" fmla="*/ 57077 h 140164"/>
                <a:gd name="connsiteX8" fmla="*/ 28923 w 93240"/>
                <a:gd name="connsiteY8" fmla="*/ 80980 h 140164"/>
                <a:gd name="connsiteX9" fmla="*/ 415 w 93240"/>
                <a:gd name="connsiteY9" fmla="*/ 112332 h 14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240" h="140164">
                  <a:moveTo>
                    <a:pt x="415" y="112332"/>
                  </a:moveTo>
                  <a:cubicBezTo>
                    <a:pt x="-1887" y="125875"/>
                    <a:pt x="6103" y="137793"/>
                    <a:pt x="6848" y="140095"/>
                  </a:cubicBezTo>
                  <a:cubicBezTo>
                    <a:pt x="7592" y="142329"/>
                    <a:pt x="10437" y="90257"/>
                    <a:pt x="33256" y="86803"/>
                  </a:cubicBezTo>
                  <a:cubicBezTo>
                    <a:pt x="56076" y="83350"/>
                    <a:pt x="67114" y="70552"/>
                    <a:pt x="73953" y="58905"/>
                  </a:cubicBezTo>
                  <a:cubicBezTo>
                    <a:pt x="80792" y="47258"/>
                    <a:pt x="87835" y="45566"/>
                    <a:pt x="86344" y="36559"/>
                  </a:cubicBezTo>
                  <a:cubicBezTo>
                    <a:pt x="84855" y="27486"/>
                    <a:pt x="96435" y="14282"/>
                    <a:pt x="92371" y="9000"/>
                  </a:cubicBezTo>
                  <a:cubicBezTo>
                    <a:pt x="88308" y="3718"/>
                    <a:pt x="82485" y="-5762"/>
                    <a:pt x="77813" y="4734"/>
                  </a:cubicBezTo>
                  <a:cubicBezTo>
                    <a:pt x="68739" y="25048"/>
                    <a:pt x="81131" y="39742"/>
                    <a:pt x="65218" y="57077"/>
                  </a:cubicBezTo>
                  <a:cubicBezTo>
                    <a:pt x="49237" y="74412"/>
                    <a:pt x="41856" y="68927"/>
                    <a:pt x="28923" y="80980"/>
                  </a:cubicBezTo>
                  <a:cubicBezTo>
                    <a:pt x="15922" y="93101"/>
                    <a:pt x="2717" y="98789"/>
                    <a:pt x="415" y="11233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8" name="Freeform 437">
              <a:extLst>
                <a:ext uri="{FF2B5EF4-FFF2-40B4-BE49-F238E27FC236}">
                  <a16:creationId xmlns:a16="http://schemas.microsoft.com/office/drawing/2014/main" id="{76A1580C-4D05-7928-F6E6-DF1E8FA29432}"/>
                </a:ext>
              </a:extLst>
            </p:cNvPr>
            <p:cNvSpPr/>
            <p:nvPr/>
          </p:nvSpPr>
          <p:spPr bwMode="ltGray">
            <a:xfrm>
              <a:off x="15929958" y="5705716"/>
              <a:ext cx="25351" cy="25502"/>
            </a:xfrm>
            <a:custGeom>
              <a:avLst/>
              <a:gdLst>
                <a:gd name="connsiteX0" fmla="*/ 17024 w 25351"/>
                <a:gd name="connsiteY0" fmla="*/ 948 h 25502"/>
                <a:gd name="connsiteX1" fmla="*/ 95 w 25351"/>
                <a:gd name="connsiteY1" fmla="*/ 1151 h 25502"/>
                <a:gd name="connsiteX2" fmla="*/ 19665 w 25351"/>
                <a:gd name="connsiteY2" fmla="*/ 24716 h 25502"/>
                <a:gd name="connsiteX3" fmla="*/ 18445 w 25351"/>
                <a:gd name="connsiteY3" fmla="*/ 7381 h 25502"/>
                <a:gd name="connsiteX4" fmla="*/ 18107 w 25351"/>
                <a:gd name="connsiteY4" fmla="*/ 0 h 25502"/>
                <a:gd name="connsiteX5" fmla="*/ 17024 w 25351"/>
                <a:gd name="connsiteY5" fmla="*/ 948 h 25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51" h="25502">
                  <a:moveTo>
                    <a:pt x="17024" y="948"/>
                  </a:moveTo>
                  <a:cubicBezTo>
                    <a:pt x="12216" y="4740"/>
                    <a:pt x="-1259" y="-1557"/>
                    <a:pt x="95" y="1151"/>
                  </a:cubicBezTo>
                  <a:cubicBezTo>
                    <a:pt x="6190" y="13204"/>
                    <a:pt x="9033" y="29253"/>
                    <a:pt x="19665" y="24716"/>
                  </a:cubicBezTo>
                  <a:cubicBezTo>
                    <a:pt x="30295" y="20179"/>
                    <a:pt x="23727" y="12663"/>
                    <a:pt x="18445" y="7381"/>
                  </a:cubicBezTo>
                  <a:cubicBezTo>
                    <a:pt x="15195" y="4130"/>
                    <a:pt x="17159" y="1084"/>
                    <a:pt x="18107" y="0"/>
                  </a:cubicBezTo>
                  <a:cubicBezTo>
                    <a:pt x="17836" y="271"/>
                    <a:pt x="17565" y="542"/>
                    <a:pt x="17024" y="94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9" name="Freeform 438">
              <a:extLst>
                <a:ext uri="{FF2B5EF4-FFF2-40B4-BE49-F238E27FC236}">
                  <a16:creationId xmlns:a16="http://schemas.microsoft.com/office/drawing/2014/main" id="{5360963D-1080-3B16-BDFD-DCDF40319ED1}"/>
                </a:ext>
              </a:extLst>
            </p:cNvPr>
            <p:cNvSpPr/>
            <p:nvPr/>
          </p:nvSpPr>
          <p:spPr bwMode="ltGray">
            <a:xfrm>
              <a:off x="15868170" y="5744150"/>
              <a:ext cx="8798" cy="14720"/>
            </a:xfrm>
            <a:custGeom>
              <a:avLst/>
              <a:gdLst>
                <a:gd name="connsiteX0" fmla="*/ 1413 w 8798"/>
                <a:gd name="connsiteY0" fmla="*/ 12013 h 14720"/>
                <a:gd name="connsiteX1" fmla="*/ 6222 w 8798"/>
                <a:gd name="connsiteY1" fmla="*/ 1788 h 14720"/>
                <a:gd name="connsiteX2" fmla="*/ 398 w 8798"/>
                <a:gd name="connsiteY2" fmla="*/ 1856 h 14720"/>
                <a:gd name="connsiteX3" fmla="*/ 1413 w 8798"/>
                <a:gd name="connsiteY3" fmla="*/ 12013 h 1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98" h="14720">
                  <a:moveTo>
                    <a:pt x="1413" y="12013"/>
                  </a:moveTo>
                  <a:cubicBezTo>
                    <a:pt x="4461" y="4496"/>
                    <a:pt x="13061" y="230"/>
                    <a:pt x="6222" y="1788"/>
                  </a:cubicBezTo>
                  <a:cubicBezTo>
                    <a:pt x="-618" y="3278"/>
                    <a:pt x="-414" y="-2952"/>
                    <a:pt x="398" y="1856"/>
                  </a:cubicBezTo>
                  <a:cubicBezTo>
                    <a:pt x="1617" y="9643"/>
                    <a:pt x="-1633" y="19597"/>
                    <a:pt x="1413" y="120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" name="Freeform 439">
              <a:extLst>
                <a:ext uri="{FF2B5EF4-FFF2-40B4-BE49-F238E27FC236}">
                  <a16:creationId xmlns:a16="http://schemas.microsoft.com/office/drawing/2014/main" id="{B1C3DA6C-3E1D-76C1-B04A-A039A151F984}"/>
                </a:ext>
              </a:extLst>
            </p:cNvPr>
            <p:cNvSpPr/>
            <p:nvPr/>
          </p:nvSpPr>
          <p:spPr bwMode="ltGray">
            <a:xfrm>
              <a:off x="17135363" y="5378385"/>
              <a:ext cx="22755" cy="19035"/>
            </a:xfrm>
            <a:custGeom>
              <a:avLst/>
              <a:gdLst>
                <a:gd name="connsiteX0" fmla="*/ 18359 w 22755"/>
                <a:gd name="connsiteY0" fmla="*/ 16995 h 19035"/>
                <a:gd name="connsiteX1" fmla="*/ 18562 w 22755"/>
                <a:gd name="connsiteY1" fmla="*/ 4942 h 19035"/>
                <a:gd name="connsiteX2" fmla="*/ 8 w 22755"/>
                <a:gd name="connsiteY2" fmla="*/ 1963 h 19035"/>
                <a:gd name="connsiteX3" fmla="*/ 18359 w 22755"/>
                <a:gd name="connsiteY3" fmla="*/ 16995 h 1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55" h="19035">
                  <a:moveTo>
                    <a:pt x="18359" y="16995"/>
                  </a:moveTo>
                  <a:cubicBezTo>
                    <a:pt x="25198" y="10224"/>
                    <a:pt x="23099" y="4942"/>
                    <a:pt x="18562" y="4942"/>
                  </a:cubicBezTo>
                  <a:cubicBezTo>
                    <a:pt x="14025" y="4942"/>
                    <a:pt x="-397" y="-3793"/>
                    <a:pt x="8" y="1963"/>
                  </a:cubicBezTo>
                  <a:cubicBezTo>
                    <a:pt x="821" y="12120"/>
                    <a:pt x="11520" y="23834"/>
                    <a:pt x="18359" y="1699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1" name="Freeform 440">
              <a:extLst>
                <a:ext uri="{FF2B5EF4-FFF2-40B4-BE49-F238E27FC236}">
                  <a16:creationId xmlns:a16="http://schemas.microsoft.com/office/drawing/2014/main" id="{10ACC0F3-5E76-FA17-BD69-FA7492622652}"/>
                </a:ext>
              </a:extLst>
            </p:cNvPr>
            <p:cNvSpPr/>
            <p:nvPr/>
          </p:nvSpPr>
          <p:spPr bwMode="ltGray">
            <a:xfrm>
              <a:off x="17173653" y="5300805"/>
              <a:ext cx="15469" cy="26794"/>
            </a:xfrm>
            <a:custGeom>
              <a:avLst/>
              <a:gdLst>
                <a:gd name="connsiteX0" fmla="*/ 6140 w 15469"/>
                <a:gd name="connsiteY0" fmla="*/ 22324 h 26794"/>
                <a:gd name="connsiteX1" fmla="*/ 7967 w 15469"/>
                <a:gd name="connsiteY1" fmla="*/ 46 h 26794"/>
                <a:gd name="connsiteX2" fmla="*/ 2550 w 15469"/>
                <a:gd name="connsiteY2" fmla="*/ 9119 h 26794"/>
                <a:gd name="connsiteX3" fmla="*/ 6140 w 15469"/>
                <a:gd name="connsiteY3" fmla="*/ 22324 h 2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69" h="26794">
                  <a:moveTo>
                    <a:pt x="6140" y="22324"/>
                  </a:moveTo>
                  <a:cubicBezTo>
                    <a:pt x="16431" y="9864"/>
                    <a:pt x="19817" y="1671"/>
                    <a:pt x="7967" y="46"/>
                  </a:cubicBezTo>
                  <a:cubicBezTo>
                    <a:pt x="3566" y="-564"/>
                    <a:pt x="4311" y="5057"/>
                    <a:pt x="2550" y="9119"/>
                  </a:cubicBezTo>
                  <a:cubicBezTo>
                    <a:pt x="1331" y="18193"/>
                    <a:pt x="-4153" y="34783"/>
                    <a:pt x="6140" y="2232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2" name="Freeform 441">
              <a:extLst>
                <a:ext uri="{FF2B5EF4-FFF2-40B4-BE49-F238E27FC236}">
                  <a16:creationId xmlns:a16="http://schemas.microsoft.com/office/drawing/2014/main" id="{DE992D2F-72FA-7549-AA25-42E5FFDF2327}"/>
                </a:ext>
              </a:extLst>
            </p:cNvPr>
            <p:cNvSpPr/>
            <p:nvPr/>
          </p:nvSpPr>
          <p:spPr bwMode="ltGray">
            <a:xfrm>
              <a:off x="17168195" y="5354991"/>
              <a:ext cx="10289" cy="12633"/>
            </a:xfrm>
            <a:custGeom>
              <a:avLst/>
              <a:gdLst>
                <a:gd name="connsiteX0" fmla="*/ 424 w 10289"/>
                <a:gd name="connsiteY0" fmla="*/ 2131 h 12633"/>
                <a:gd name="connsiteX1" fmla="*/ 9498 w 10289"/>
                <a:gd name="connsiteY1" fmla="*/ 9308 h 12633"/>
                <a:gd name="connsiteX2" fmla="*/ 424 w 10289"/>
                <a:gd name="connsiteY2" fmla="*/ 2131 h 12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89" h="12633">
                  <a:moveTo>
                    <a:pt x="424" y="2131"/>
                  </a:moveTo>
                  <a:cubicBezTo>
                    <a:pt x="-1879" y="6667"/>
                    <a:pt x="5773" y="18315"/>
                    <a:pt x="9498" y="9308"/>
                  </a:cubicBezTo>
                  <a:cubicBezTo>
                    <a:pt x="13222" y="302"/>
                    <a:pt x="2726" y="-2339"/>
                    <a:pt x="424" y="21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3" name="Freeform 442">
              <a:extLst>
                <a:ext uri="{FF2B5EF4-FFF2-40B4-BE49-F238E27FC236}">
                  <a16:creationId xmlns:a16="http://schemas.microsoft.com/office/drawing/2014/main" id="{6F0CF10A-54A5-6450-9AA7-7A799D76D266}"/>
                </a:ext>
              </a:extLst>
            </p:cNvPr>
            <p:cNvSpPr/>
            <p:nvPr/>
          </p:nvSpPr>
          <p:spPr bwMode="ltGray">
            <a:xfrm>
              <a:off x="16327334" y="5079831"/>
              <a:ext cx="1015" cy="1692"/>
            </a:xfrm>
            <a:custGeom>
              <a:avLst/>
              <a:gdLst>
                <a:gd name="connsiteX0" fmla="*/ 0 w 1015"/>
                <a:gd name="connsiteY0" fmla="*/ 0 h 1692"/>
                <a:gd name="connsiteX1" fmla="*/ 1015 w 1015"/>
                <a:gd name="connsiteY1" fmla="*/ 1693 h 1692"/>
                <a:gd name="connsiteX2" fmla="*/ 0 w 1015"/>
                <a:gd name="connsiteY2" fmla="*/ 0 h 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5" h="1692">
                  <a:moveTo>
                    <a:pt x="0" y="0"/>
                  </a:moveTo>
                  <a:cubicBezTo>
                    <a:pt x="406" y="677"/>
                    <a:pt x="745" y="1219"/>
                    <a:pt x="1015" y="1693"/>
                  </a:cubicBezTo>
                  <a:cubicBezTo>
                    <a:pt x="677" y="1151"/>
                    <a:pt x="338" y="610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4" name="Freeform 443">
              <a:extLst>
                <a:ext uri="{FF2B5EF4-FFF2-40B4-BE49-F238E27FC236}">
                  <a16:creationId xmlns:a16="http://schemas.microsoft.com/office/drawing/2014/main" id="{79E7B557-DC17-D312-DA93-CB9D163D2E0C}"/>
                </a:ext>
              </a:extLst>
            </p:cNvPr>
            <p:cNvSpPr/>
            <p:nvPr/>
          </p:nvSpPr>
          <p:spPr bwMode="ltGray">
            <a:xfrm>
              <a:off x="16323339" y="5072315"/>
              <a:ext cx="3995" cy="7516"/>
            </a:xfrm>
            <a:custGeom>
              <a:avLst/>
              <a:gdLst>
                <a:gd name="connsiteX0" fmla="*/ 0 w 3995"/>
                <a:gd name="connsiteY0" fmla="*/ 0 h 7516"/>
                <a:gd name="connsiteX1" fmla="*/ 3996 w 3995"/>
                <a:gd name="connsiteY1" fmla="*/ 7516 h 7516"/>
                <a:gd name="connsiteX2" fmla="*/ 0 w 3995"/>
                <a:gd name="connsiteY2" fmla="*/ 0 h 7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95" h="7516">
                  <a:moveTo>
                    <a:pt x="0" y="0"/>
                  </a:moveTo>
                  <a:cubicBezTo>
                    <a:pt x="1219" y="2979"/>
                    <a:pt x="2777" y="5553"/>
                    <a:pt x="3996" y="7516"/>
                  </a:cubicBezTo>
                  <a:cubicBezTo>
                    <a:pt x="2912" y="5620"/>
                    <a:pt x="1558" y="2979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5" name="Freeform 444">
              <a:extLst>
                <a:ext uri="{FF2B5EF4-FFF2-40B4-BE49-F238E27FC236}">
                  <a16:creationId xmlns:a16="http://schemas.microsoft.com/office/drawing/2014/main" id="{0CD81DD2-F986-C732-D6DE-09C1FBA4FA3A}"/>
                </a:ext>
              </a:extLst>
            </p:cNvPr>
            <p:cNvSpPr/>
            <p:nvPr/>
          </p:nvSpPr>
          <p:spPr bwMode="ltGray">
            <a:xfrm>
              <a:off x="16282046" y="4936219"/>
              <a:ext cx="64093" cy="136028"/>
            </a:xfrm>
            <a:custGeom>
              <a:avLst/>
              <a:gdLst>
                <a:gd name="connsiteX0" fmla="*/ 42512 w 64093"/>
                <a:gd name="connsiteY0" fmla="*/ 7845 h 136028"/>
                <a:gd name="connsiteX1" fmla="*/ 1342 w 64093"/>
                <a:gd name="connsiteY1" fmla="*/ 67095 h 136028"/>
                <a:gd name="connsiteX2" fmla="*/ 26260 w 64093"/>
                <a:gd name="connsiteY2" fmla="*/ 112802 h 136028"/>
                <a:gd name="connsiteX3" fmla="*/ 41293 w 64093"/>
                <a:gd name="connsiteY3" fmla="*/ 136028 h 136028"/>
                <a:gd name="connsiteX4" fmla="*/ 46575 w 64093"/>
                <a:gd name="connsiteY4" fmla="*/ 111109 h 136028"/>
                <a:gd name="connsiteX5" fmla="*/ 50367 w 64093"/>
                <a:gd name="connsiteY5" fmla="*/ 50911 h 136028"/>
                <a:gd name="connsiteX6" fmla="*/ 62623 w 64093"/>
                <a:gd name="connsiteY6" fmla="*/ 15429 h 136028"/>
                <a:gd name="connsiteX7" fmla="*/ 42512 w 64093"/>
                <a:gd name="connsiteY7" fmla="*/ 7845 h 136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093" h="136028">
                  <a:moveTo>
                    <a:pt x="42512" y="7845"/>
                  </a:moveTo>
                  <a:cubicBezTo>
                    <a:pt x="29578" y="27617"/>
                    <a:pt x="8181" y="40009"/>
                    <a:pt x="1342" y="67095"/>
                  </a:cubicBezTo>
                  <a:cubicBezTo>
                    <a:pt x="-5497" y="94248"/>
                    <a:pt x="15494" y="101494"/>
                    <a:pt x="26260" y="112802"/>
                  </a:cubicBezTo>
                  <a:cubicBezTo>
                    <a:pt x="32084" y="118964"/>
                    <a:pt x="37433" y="128647"/>
                    <a:pt x="41293" y="136028"/>
                  </a:cubicBezTo>
                  <a:cubicBezTo>
                    <a:pt x="38314" y="128918"/>
                    <a:pt x="37095" y="119641"/>
                    <a:pt x="46575" y="111109"/>
                  </a:cubicBezTo>
                  <a:cubicBezTo>
                    <a:pt x="64248" y="95264"/>
                    <a:pt x="44679" y="67839"/>
                    <a:pt x="50367" y="50911"/>
                  </a:cubicBezTo>
                  <a:cubicBezTo>
                    <a:pt x="56055" y="33982"/>
                    <a:pt x="68311" y="22200"/>
                    <a:pt x="62623" y="15429"/>
                  </a:cubicBezTo>
                  <a:cubicBezTo>
                    <a:pt x="56935" y="8725"/>
                    <a:pt x="54633" y="-10777"/>
                    <a:pt x="42512" y="784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6" name="Freeform 445">
              <a:extLst>
                <a:ext uri="{FF2B5EF4-FFF2-40B4-BE49-F238E27FC236}">
                  <a16:creationId xmlns:a16="http://schemas.microsoft.com/office/drawing/2014/main" id="{F17A50AB-CB88-F9F6-57FA-B660742BFC04}"/>
                </a:ext>
              </a:extLst>
            </p:cNvPr>
            <p:cNvSpPr/>
            <p:nvPr/>
          </p:nvSpPr>
          <p:spPr bwMode="ltGray">
            <a:xfrm>
              <a:off x="16317651" y="5080576"/>
              <a:ext cx="12079" cy="7518"/>
            </a:xfrm>
            <a:custGeom>
              <a:avLst/>
              <a:gdLst>
                <a:gd name="connsiteX0" fmla="*/ 12054 w 12079"/>
                <a:gd name="connsiteY0" fmla="*/ 0 h 7518"/>
                <a:gd name="connsiteX1" fmla="*/ 0 w 12079"/>
                <a:gd name="connsiteY1" fmla="*/ 7516 h 7518"/>
                <a:gd name="connsiteX2" fmla="*/ 12054 w 12079"/>
                <a:gd name="connsiteY2" fmla="*/ 0 h 7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79" h="7518">
                  <a:moveTo>
                    <a:pt x="12054" y="0"/>
                  </a:moveTo>
                  <a:cubicBezTo>
                    <a:pt x="12595" y="880"/>
                    <a:pt x="-68" y="7313"/>
                    <a:pt x="0" y="7516"/>
                  </a:cubicBezTo>
                  <a:cubicBezTo>
                    <a:pt x="68" y="7652"/>
                    <a:pt x="12731" y="1219"/>
                    <a:pt x="12054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7" name="Freeform 446">
              <a:extLst>
                <a:ext uri="{FF2B5EF4-FFF2-40B4-BE49-F238E27FC236}">
                  <a16:creationId xmlns:a16="http://schemas.microsoft.com/office/drawing/2014/main" id="{94ACEE4E-C78C-872E-02A3-8ECE2DE2188D}"/>
                </a:ext>
              </a:extLst>
            </p:cNvPr>
            <p:cNvSpPr/>
            <p:nvPr/>
          </p:nvSpPr>
          <p:spPr bwMode="ltGray">
            <a:xfrm>
              <a:off x="16408599" y="4971319"/>
              <a:ext cx="12032" cy="19688"/>
            </a:xfrm>
            <a:custGeom>
              <a:avLst/>
              <a:gdLst>
                <a:gd name="connsiteX0" fmla="*/ 11030 w 12032"/>
                <a:gd name="connsiteY0" fmla="*/ 14930 h 19688"/>
                <a:gd name="connsiteX1" fmla="*/ 3852 w 12032"/>
                <a:gd name="connsiteY1" fmla="*/ 642 h 19688"/>
                <a:gd name="connsiteX2" fmla="*/ 1279 w 12032"/>
                <a:gd name="connsiteY2" fmla="*/ 14795 h 19688"/>
                <a:gd name="connsiteX3" fmla="*/ 11030 w 12032"/>
                <a:gd name="connsiteY3" fmla="*/ 14930 h 19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2" h="19688">
                  <a:moveTo>
                    <a:pt x="11030" y="14930"/>
                  </a:moveTo>
                  <a:cubicBezTo>
                    <a:pt x="14077" y="8023"/>
                    <a:pt x="9743" y="-2743"/>
                    <a:pt x="3852" y="642"/>
                  </a:cubicBezTo>
                  <a:cubicBezTo>
                    <a:pt x="-2039" y="4028"/>
                    <a:pt x="331" y="8294"/>
                    <a:pt x="1279" y="14795"/>
                  </a:cubicBezTo>
                  <a:cubicBezTo>
                    <a:pt x="3243" y="21566"/>
                    <a:pt x="8321" y="21025"/>
                    <a:pt x="11030" y="149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8" name="Freeform 447">
              <a:extLst>
                <a:ext uri="{FF2B5EF4-FFF2-40B4-BE49-F238E27FC236}">
                  <a16:creationId xmlns:a16="http://schemas.microsoft.com/office/drawing/2014/main" id="{DA7BCDCE-E34C-9DE9-6599-1AC450932CFD}"/>
                </a:ext>
              </a:extLst>
            </p:cNvPr>
            <p:cNvSpPr/>
            <p:nvPr/>
          </p:nvSpPr>
          <p:spPr bwMode="ltGray">
            <a:xfrm>
              <a:off x="16449491" y="4958912"/>
              <a:ext cx="13542" cy="7775"/>
            </a:xfrm>
            <a:custGeom>
              <a:avLst/>
              <a:gdLst>
                <a:gd name="connsiteX0" fmla="*/ 13543 w 13542"/>
                <a:gd name="connsiteY0" fmla="*/ 3637 h 7775"/>
                <a:gd name="connsiteX1" fmla="*/ 0 w 13542"/>
                <a:gd name="connsiteY1" fmla="*/ 2418 h 7775"/>
                <a:gd name="connsiteX2" fmla="*/ 13543 w 13542"/>
                <a:gd name="connsiteY2" fmla="*/ 3637 h 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42" h="7775">
                  <a:moveTo>
                    <a:pt x="13543" y="3637"/>
                  </a:moveTo>
                  <a:cubicBezTo>
                    <a:pt x="13543" y="251"/>
                    <a:pt x="2844" y="-1915"/>
                    <a:pt x="0" y="2418"/>
                  </a:cubicBezTo>
                  <a:cubicBezTo>
                    <a:pt x="1423" y="11492"/>
                    <a:pt x="13543" y="7023"/>
                    <a:pt x="13543" y="36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9" name="Freeform 448">
              <a:extLst>
                <a:ext uri="{FF2B5EF4-FFF2-40B4-BE49-F238E27FC236}">
                  <a16:creationId xmlns:a16="http://schemas.microsoft.com/office/drawing/2014/main" id="{A6829763-0C23-4FB0-15D9-D2952CD6BFFF}"/>
                </a:ext>
              </a:extLst>
            </p:cNvPr>
            <p:cNvSpPr/>
            <p:nvPr/>
          </p:nvSpPr>
          <p:spPr bwMode="ltGray">
            <a:xfrm>
              <a:off x="16519035" y="4857315"/>
              <a:ext cx="30461" cy="38112"/>
            </a:xfrm>
            <a:custGeom>
              <a:avLst/>
              <a:gdLst>
                <a:gd name="connsiteX0" fmla="*/ 24714 w 30461"/>
                <a:gd name="connsiteY0" fmla="*/ 30478 h 38112"/>
                <a:gd name="connsiteX1" fmla="*/ 27693 w 30461"/>
                <a:gd name="connsiteY1" fmla="*/ 142 h 38112"/>
                <a:gd name="connsiteX2" fmla="*/ 3926 w 30461"/>
                <a:gd name="connsiteY2" fmla="*/ 12195 h 38112"/>
                <a:gd name="connsiteX3" fmla="*/ 5822 w 30461"/>
                <a:gd name="connsiteY3" fmla="*/ 34473 h 38112"/>
                <a:gd name="connsiteX4" fmla="*/ 24714 w 30461"/>
                <a:gd name="connsiteY4" fmla="*/ 30478 h 3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61" h="38112">
                  <a:moveTo>
                    <a:pt x="24714" y="30478"/>
                  </a:moveTo>
                  <a:cubicBezTo>
                    <a:pt x="29251" y="23097"/>
                    <a:pt x="33382" y="1293"/>
                    <a:pt x="27693" y="142"/>
                  </a:cubicBezTo>
                  <a:cubicBezTo>
                    <a:pt x="22006" y="-1009"/>
                    <a:pt x="10765" y="5017"/>
                    <a:pt x="3926" y="12195"/>
                  </a:cubicBezTo>
                  <a:cubicBezTo>
                    <a:pt x="-2913" y="21269"/>
                    <a:pt x="134" y="27702"/>
                    <a:pt x="5822" y="34473"/>
                  </a:cubicBezTo>
                  <a:cubicBezTo>
                    <a:pt x="11510" y="41244"/>
                    <a:pt x="20177" y="37791"/>
                    <a:pt x="24714" y="304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0" name="Freeform 449">
              <a:extLst>
                <a:ext uri="{FF2B5EF4-FFF2-40B4-BE49-F238E27FC236}">
                  <a16:creationId xmlns:a16="http://schemas.microsoft.com/office/drawing/2014/main" id="{E3488616-D7C1-C47E-FACB-D071798DCF27}"/>
                </a:ext>
              </a:extLst>
            </p:cNvPr>
            <p:cNvSpPr/>
            <p:nvPr/>
          </p:nvSpPr>
          <p:spPr bwMode="ltGray">
            <a:xfrm>
              <a:off x="16554665" y="4795616"/>
              <a:ext cx="30458" cy="25484"/>
            </a:xfrm>
            <a:custGeom>
              <a:avLst/>
              <a:gdLst>
                <a:gd name="connsiteX0" fmla="*/ 5607 w 30458"/>
                <a:gd name="connsiteY0" fmla="*/ 3674 h 25484"/>
                <a:gd name="connsiteX1" fmla="*/ 10753 w 30458"/>
                <a:gd name="connsiteY1" fmla="*/ 25275 h 25484"/>
                <a:gd name="connsiteX2" fmla="*/ 30458 w 30458"/>
                <a:gd name="connsiteY2" fmla="*/ 7533 h 25484"/>
                <a:gd name="connsiteX3" fmla="*/ 5607 w 30458"/>
                <a:gd name="connsiteY3" fmla="*/ 3674 h 25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58" h="25484">
                  <a:moveTo>
                    <a:pt x="5607" y="3674"/>
                  </a:moveTo>
                  <a:cubicBezTo>
                    <a:pt x="326" y="10377"/>
                    <a:pt x="-5769" y="27577"/>
                    <a:pt x="10753" y="25275"/>
                  </a:cubicBezTo>
                  <a:cubicBezTo>
                    <a:pt x="27276" y="23040"/>
                    <a:pt x="30458" y="15388"/>
                    <a:pt x="30458" y="7533"/>
                  </a:cubicBezTo>
                  <a:cubicBezTo>
                    <a:pt x="30458" y="-390"/>
                    <a:pt x="10618" y="-2692"/>
                    <a:pt x="5607" y="36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1" name="Freeform 450">
              <a:extLst>
                <a:ext uri="{FF2B5EF4-FFF2-40B4-BE49-F238E27FC236}">
                  <a16:creationId xmlns:a16="http://schemas.microsoft.com/office/drawing/2014/main" id="{62F8D3C2-2E32-84A8-E598-5CE4362C14E6}"/>
                </a:ext>
              </a:extLst>
            </p:cNvPr>
            <p:cNvSpPr/>
            <p:nvPr/>
          </p:nvSpPr>
          <p:spPr bwMode="ltGray">
            <a:xfrm>
              <a:off x="16553864" y="4829736"/>
              <a:ext cx="14909" cy="15108"/>
            </a:xfrm>
            <a:custGeom>
              <a:avLst/>
              <a:gdLst>
                <a:gd name="connsiteX0" fmla="*/ 14805 w 14909"/>
                <a:gd name="connsiteY0" fmla="*/ 14516 h 15108"/>
                <a:gd name="connsiteX1" fmla="*/ 382 w 14909"/>
                <a:gd name="connsiteY1" fmla="*/ 228 h 15108"/>
                <a:gd name="connsiteX2" fmla="*/ 14805 w 14909"/>
                <a:gd name="connsiteY2" fmla="*/ 14516 h 15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09" h="15108">
                  <a:moveTo>
                    <a:pt x="14805" y="14516"/>
                  </a:moveTo>
                  <a:cubicBezTo>
                    <a:pt x="13112" y="11130"/>
                    <a:pt x="8372" y="-1871"/>
                    <a:pt x="382" y="228"/>
                  </a:cubicBezTo>
                  <a:cubicBezTo>
                    <a:pt x="-2936" y="5916"/>
                    <a:pt x="16498" y="17902"/>
                    <a:pt x="14805" y="1451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2" name="Freeform 451">
              <a:extLst>
                <a:ext uri="{FF2B5EF4-FFF2-40B4-BE49-F238E27FC236}">
                  <a16:creationId xmlns:a16="http://schemas.microsoft.com/office/drawing/2014/main" id="{A76C2531-6E34-5FE3-D5E9-B05895E31F88}"/>
                </a:ext>
              </a:extLst>
            </p:cNvPr>
            <p:cNvSpPr/>
            <p:nvPr/>
          </p:nvSpPr>
          <p:spPr bwMode="ltGray">
            <a:xfrm>
              <a:off x="16542442" y="4186369"/>
              <a:ext cx="330100" cy="555883"/>
            </a:xfrm>
            <a:custGeom>
              <a:avLst/>
              <a:gdLst>
                <a:gd name="connsiteX0" fmla="*/ 66178 w 330100"/>
                <a:gd name="connsiteY0" fmla="*/ 555431 h 555883"/>
                <a:gd name="connsiteX1" fmla="*/ 65298 w 330100"/>
                <a:gd name="connsiteY1" fmla="*/ 524824 h 555883"/>
                <a:gd name="connsiteX2" fmla="*/ 70580 w 330100"/>
                <a:gd name="connsiteY2" fmla="*/ 521642 h 555883"/>
                <a:gd name="connsiteX3" fmla="*/ 73424 w 330100"/>
                <a:gd name="connsiteY3" fmla="*/ 511823 h 555883"/>
                <a:gd name="connsiteX4" fmla="*/ 58392 w 330100"/>
                <a:gd name="connsiteY4" fmla="*/ 506609 h 555883"/>
                <a:gd name="connsiteX5" fmla="*/ 65028 w 330100"/>
                <a:gd name="connsiteY5" fmla="*/ 490357 h 555883"/>
                <a:gd name="connsiteX6" fmla="*/ 83919 w 330100"/>
                <a:gd name="connsiteY6" fmla="*/ 450203 h 555883"/>
                <a:gd name="connsiteX7" fmla="*/ 59204 w 330100"/>
                <a:gd name="connsiteY7" fmla="*/ 409710 h 555883"/>
                <a:gd name="connsiteX8" fmla="*/ 61642 w 330100"/>
                <a:gd name="connsiteY8" fmla="*/ 366034 h 555883"/>
                <a:gd name="connsiteX9" fmla="*/ 111818 w 330100"/>
                <a:gd name="connsiteY9" fmla="*/ 364206 h 555883"/>
                <a:gd name="connsiteX10" fmla="*/ 164703 w 330100"/>
                <a:gd name="connsiteY10" fmla="*/ 340844 h 555883"/>
                <a:gd name="connsiteX11" fmla="*/ 176959 w 330100"/>
                <a:gd name="connsiteY11" fmla="*/ 391901 h 555883"/>
                <a:gd name="connsiteX12" fmla="*/ 206077 w 330100"/>
                <a:gd name="connsiteY12" fmla="*/ 367727 h 555883"/>
                <a:gd name="connsiteX13" fmla="*/ 231876 w 330100"/>
                <a:gd name="connsiteY13" fmla="*/ 345110 h 555883"/>
                <a:gd name="connsiteX14" fmla="*/ 267088 w 330100"/>
                <a:gd name="connsiteY14" fmla="*/ 313691 h 555883"/>
                <a:gd name="connsiteX15" fmla="*/ 273995 w 330100"/>
                <a:gd name="connsiteY15" fmla="*/ 343824 h 555883"/>
                <a:gd name="connsiteX16" fmla="*/ 292954 w 330100"/>
                <a:gd name="connsiteY16" fmla="*/ 314706 h 555883"/>
                <a:gd name="connsiteX17" fmla="*/ 304059 w 330100"/>
                <a:gd name="connsiteY17" fmla="*/ 278005 h 555883"/>
                <a:gd name="connsiteX18" fmla="*/ 314759 w 330100"/>
                <a:gd name="connsiteY18" fmla="*/ 329874 h 555883"/>
                <a:gd name="connsiteX19" fmla="*/ 321801 w 330100"/>
                <a:gd name="connsiteY19" fmla="*/ 301366 h 555883"/>
                <a:gd name="connsiteX20" fmla="*/ 325525 w 330100"/>
                <a:gd name="connsiteY20" fmla="*/ 264733 h 555883"/>
                <a:gd name="connsiteX21" fmla="*/ 315571 w 330100"/>
                <a:gd name="connsiteY21" fmla="*/ 222073 h 555883"/>
                <a:gd name="connsiteX22" fmla="*/ 309477 w 330100"/>
                <a:gd name="connsiteY22" fmla="*/ 181105 h 555883"/>
                <a:gd name="connsiteX23" fmla="*/ 327218 w 330100"/>
                <a:gd name="connsiteY23" fmla="*/ 148196 h 555883"/>
                <a:gd name="connsiteX24" fmla="*/ 328098 w 330100"/>
                <a:gd name="connsiteY24" fmla="*/ 101067 h 555883"/>
                <a:gd name="connsiteX25" fmla="*/ 316587 w 330100"/>
                <a:gd name="connsiteY25" fmla="*/ 64163 h 555883"/>
                <a:gd name="connsiteX26" fmla="*/ 298507 w 330100"/>
                <a:gd name="connsiteY26" fmla="*/ 31592 h 555883"/>
                <a:gd name="connsiteX27" fmla="*/ 274536 w 330100"/>
                <a:gd name="connsiteY27" fmla="*/ 172 h 555883"/>
                <a:gd name="connsiteX28" fmla="*/ 239866 w 330100"/>
                <a:gd name="connsiteY28" fmla="*/ 32608 h 555883"/>
                <a:gd name="connsiteX29" fmla="*/ 259232 w 330100"/>
                <a:gd name="connsiteY29" fmla="*/ 70528 h 555883"/>
                <a:gd name="connsiteX30" fmla="*/ 247992 w 330100"/>
                <a:gd name="connsiteY30" fmla="*/ 141425 h 555883"/>
                <a:gd name="connsiteX31" fmla="*/ 228625 w 330100"/>
                <a:gd name="connsiteY31" fmla="*/ 216182 h 555883"/>
                <a:gd name="connsiteX32" fmla="*/ 189825 w 330100"/>
                <a:gd name="connsiteY32" fmla="*/ 229792 h 555883"/>
                <a:gd name="connsiteX33" fmla="*/ 184950 w 330100"/>
                <a:gd name="connsiteY33" fmla="*/ 209952 h 555883"/>
                <a:gd name="connsiteX34" fmla="*/ 189351 w 330100"/>
                <a:gd name="connsiteY34" fmla="*/ 236631 h 555883"/>
                <a:gd name="connsiteX35" fmla="*/ 165448 w 330100"/>
                <a:gd name="connsiteY35" fmla="*/ 278547 h 555883"/>
                <a:gd name="connsiteX36" fmla="*/ 126377 w 330100"/>
                <a:gd name="connsiteY36" fmla="*/ 299132 h 555883"/>
                <a:gd name="connsiteX37" fmla="*/ 75862 w 330100"/>
                <a:gd name="connsiteY37" fmla="*/ 304481 h 555883"/>
                <a:gd name="connsiteX38" fmla="*/ 29545 w 330100"/>
                <a:gd name="connsiteY38" fmla="*/ 351949 h 555883"/>
                <a:gd name="connsiteX39" fmla="*/ 19117 w 330100"/>
                <a:gd name="connsiteY39" fmla="*/ 390817 h 555883"/>
                <a:gd name="connsiteX40" fmla="*/ 1173 w 330100"/>
                <a:gd name="connsiteY40" fmla="*/ 424675 h 555883"/>
                <a:gd name="connsiteX41" fmla="*/ 12210 w 330100"/>
                <a:gd name="connsiteY41" fmla="*/ 448239 h 555883"/>
                <a:gd name="connsiteX42" fmla="*/ 20607 w 330100"/>
                <a:gd name="connsiteY42" fmla="*/ 495978 h 555883"/>
                <a:gd name="connsiteX43" fmla="*/ 37332 w 330100"/>
                <a:gd name="connsiteY43" fmla="*/ 518933 h 555883"/>
                <a:gd name="connsiteX44" fmla="*/ 55141 w 330100"/>
                <a:gd name="connsiteY44" fmla="*/ 512703 h 555883"/>
                <a:gd name="connsiteX45" fmla="*/ 60219 w 330100"/>
                <a:gd name="connsiteY45" fmla="*/ 520694 h 555883"/>
                <a:gd name="connsiteX46" fmla="*/ 38010 w 330100"/>
                <a:gd name="connsiteY46" fmla="*/ 529903 h 555883"/>
                <a:gd name="connsiteX47" fmla="*/ 66178 w 330100"/>
                <a:gd name="connsiteY47" fmla="*/ 555431 h 55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30100" h="555883">
                  <a:moveTo>
                    <a:pt x="66178" y="555431"/>
                  </a:moveTo>
                  <a:cubicBezTo>
                    <a:pt x="68887" y="552723"/>
                    <a:pt x="67669" y="533153"/>
                    <a:pt x="65298" y="524824"/>
                  </a:cubicBezTo>
                  <a:cubicBezTo>
                    <a:pt x="67533" y="525637"/>
                    <a:pt x="69429" y="524892"/>
                    <a:pt x="70580" y="521642"/>
                  </a:cubicBezTo>
                  <a:cubicBezTo>
                    <a:pt x="74033" y="511485"/>
                    <a:pt x="77961" y="512974"/>
                    <a:pt x="73424" y="511823"/>
                  </a:cubicBezTo>
                  <a:cubicBezTo>
                    <a:pt x="70309" y="511078"/>
                    <a:pt x="63199" y="507219"/>
                    <a:pt x="58392" y="506609"/>
                  </a:cubicBezTo>
                  <a:cubicBezTo>
                    <a:pt x="60829" y="501463"/>
                    <a:pt x="63064" y="495775"/>
                    <a:pt x="65028" y="490357"/>
                  </a:cubicBezTo>
                  <a:cubicBezTo>
                    <a:pt x="72069" y="471127"/>
                    <a:pt x="74101" y="470585"/>
                    <a:pt x="83919" y="450203"/>
                  </a:cubicBezTo>
                  <a:cubicBezTo>
                    <a:pt x="93739" y="429821"/>
                    <a:pt x="68074" y="415398"/>
                    <a:pt x="59204" y="409710"/>
                  </a:cubicBezTo>
                  <a:cubicBezTo>
                    <a:pt x="50333" y="404021"/>
                    <a:pt x="56563" y="380728"/>
                    <a:pt x="61642" y="366034"/>
                  </a:cubicBezTo>
                  <a:cubicBezTo>
                    <a:pt x="66721" y="351340"/>
                    <a:pt x="96989" y="363054"/>
                    <a:pt x="111818" y="364206"/>
                  </a:cubicBezTo>
                  <a:cubicBezTo>
                    <a:pt x="126648" y="365357"/>
                    <a:pt x="132878" y="337391"/>
                    <a:pt x="164703" y="340844"/>
                  </a:cubicBezTo>
                  <a:cubicBezTo>
                    <a:pt x="196529" y="344230"/>
                    <a:pt x="165516" y="366982"/>
                    <a:pt x="176959" y="391901"/>
                  </a:cubicBezTo>
                  <a:cubicBezTo>
                    <a:pt x="188336" y="416752"/>
                    <a:pt x="196935" y="380186"/>
                    <a:pt x="206077" y="367727"/>
                  </a:cubicBezTo>
                  <a:cubicBezTo>
                    <a:pt x="215218" y="355267"/>
                    <a:pt x="217114" y="341657"/>
                    <a:pt x="231876" y="345110"/>
                  </a:cubicBezTo>
                  <a:cubicBezTo>
                    <a:pt x="246705" y="348496"/>
                    <a:pt x="252258" y="326150"/>
                    <a:pt x="267088" y="313691"/>
                  </a:cubicBezTo>
                  <a:cubicBezTo>
                    <a:pt x="281917" y="301231"/>
                    <a:pt x="264921" y="333666"/>
                    <a:pt x="273995" y="343824"/>
                  </a:cubicBezTo>
                  <a:cubicBezTo>
                    <a:pt x="283136" y="353981"/>
                    <a:pt x="288418" y="322629"/>
                    <a:pt x="292954" y="314706"/>
                  </a:cubicBezTo>
                  <a:cubicBezTo>
                    <a:pt x="297491" y="306783"/>
                    <a:pt x="291465" y="281391"/>
                    <a:pt x="304059" y="278005"/>
                  </a:cubicBezTo>
                  <a:cubicBezTo>
                    <a:pt x="316587" y="274619"/>
                    <a:pt x="303382" y="315180"/>
                    <a:pt x="314759" y="329874"/>
                  </a:cubicBezTo>
                  <a:cubicBezTo>
                    <a:pt x="326134" y="344568"/>
                    <a:pt x="319227" y="312675"/>
                    <a:pt x="321801" y="301366"/>
                  </a:cubicBezTo>
                  <a:cubicBezTo>
                    <a:pt x="324374" y="290058"/>
                    <a:pt x="334599" y="277192"/>
                    <a:pt x="325525" y="264733"/>
                  </a:cubicBezTo>
                  <a:cubicBezTo>
                    <a:pt x="316384" y="252273"/>
                    <a:pt x="315571" y="243606"/>
                    <a:pt x="315571" y="222073"/>
                  </a:cubicBezTo>
                  <a:cubicBezTo>
                    <a:pt x="315571" y="200540"/>
                    <a:pt x="315232" y="195867"/>
                    <a:pt x="309477" y="181105"/>
                  </a:cubicBezTo>
                  <a:cubicBezTo>
                    <a:pt x="303789" y="166411"/>
                    <a:pt x="319295" y="157270"/>
                    <a:pt x="327218" y="148196"/>
                  </a:cubicBezTo>
                  <a:cubicBezTo>
                    <a:pt x="335209" y="139123"/>
                    <a:pt x="323561" y="136143"/>
                    <a:pt x="328098" y="101067"/>
                  </a:cubicBezTo>
                  <a:cubicBezTo>
                    <a:pt x="332636" y="65991"/>
                    <a:pt x="323426" y="78857"/>
                    <a:pt x="316587" y="64163"/>
                  </a:cubicBezTo>
                  <a:cubicBezTo>
                    <a:pt x="309748" y="49468"/>
                    <a:pt x="303111" y="47369"/>
                    <a:pt x="298507" y="31592"/>
                  </a:cubicBezTo>
                  <a:cubicBezTo>
                    <a:pt x="293970" y="15747"/>
                    <a:pt x="281375" y="2407"/>
                    <a:pt x="274536" y="172"/>
                  </a:cubicBezTo>
                  <a:cubicBezTo>
                    <a:pt x="267697" y="-2062"/>
                    <a:pt x="250159" y="17914"/>
                    <a:pt x="239866" y="32608"/>
                  </a:cubicBezTo>
                  <a:cubicBezTo>
                    <a:pt x="229573" y="47302"/>
                    <a:pt x="246705" y="60371"/>
                    <a:pt x="259232" y="70528"/>
                  </a:cubicBezTo>
                  <a:cubicBezTo>
                    <a:pt x="271759" y="80685"/>
                    <a:pt x="249143" y="115422"/>
                    <a:pt x="247992" y="141425"/>
                  </a:cubicBezTo>
                  <a:cubicBezTo>
                    <a:pt x="246841" y="167427"/>
                    <a:pt x="242304" y="196951"/>
                    <a:pt x="228625" y="216182"/>
                  </a:cubicBezTo>
                  <a:cubicBezTo>
                    <a:pt x="214948" y="235413"/>
                    <a:pt x="201269" y="236564"/>
                    <a:pt x="189825" y="229792"/>
                  </a:cubicBezTo>
                  <a:cubicBezTo>
                    <a:pt x="178449" y="223021"/>
                    <a:pt x="195648" y="202029"/>
                    <a:pt x="184950" y="209952"/>
                  </a:cubicBezTo>
                  <a:cubicBezTo>
                    <a:pt x="174319" y="217875"/>
                    <a:pt x="185966" y="221937"/>
                    <a:pt x="189351" y="236631"/>
                  </a:cubicBezTo>
                  <a:cubicBezTo>
                    <a:pt x="192805" y="251326"/>
                    <a:pt x="169985" y="246856"/>
                    <a:pt x="165448" y="278547"/>
                  </a:cubicBezTo>
                  <a:cubicBezTo>
                    <a:pt x="160911" y="310237"/>
                    <a:pt x="148046" y="290126"/>
                    <a:pt x="126377" y="299132"/>
                  </a:cubicBezTo>
                  <a:cubicBezTo>
                    <a:pt x="104708" y="308206"/>
                    <a:pt x="94483" y="295408"/>
                    <a:pt x="75862" y="304481"/>
                  </a:cubicBezTo>
                  <a:cubicBezTo>
                    <a:pt x="57240" y="313555"/>
                    <a:pt x="47151" y="342875"/>
                    <a:pt x="29545" y="351949"/>
                  </a:cubicBezTo>
                  <a:cubicBezTo>
                    <a:pt x="11939" y="361023"/>
                    <a:pt x="28258" y="378426"/>
                    <a:pt x="19117" y="390817"/>
                  </a:cubicBezTo>
                  <a:cubicBezTo>
                    <a:pt x="9908" y="403277"/>
                    <a:pt x="6860" y="407746"/>
                    <a:pt x="1173" y="424675"/>
                  </a:cubicBezTo>
                  <a:cubicBezTo>
                    <a:pt x="-4515" y="441603"/>
                    <a:pt x="12346" y="433545"/>
                    <a:pt x="12210" y="448239"/>
                  </a:cubicBezTo>
                  <a:cubicBezTo>
                    <a:pt x="12074" y="462933"/>
                    <a:pt x="8689" y="475596"/>
                    <a:pt x="20607" y="495978"/>
                  </a:cubicBezTo>
                  <a:cubicBezTo>
                    <a:pt x="25753" y="508505"/>
                    <a:pt x="27108" y="504645"/>
                    <a:pt x="37332" y="518933"/>
                  </a:cubicBezTo>
                  <a:cubicBezTo>
                    <a:pt x="43494" y="527465"/>
                    <a:pt x="49656" y="522319"/>
                    <a:pt x="55141" y="512703"/>
                  </a:cubicBezTo>
                  <a:cubicBezTo>
                    <a:pt x="56428" y="515547"/>
                    <a:pt x="58256" y="518459"/>
                    <a:pt x="60219" y="520694"/>
                  </a:cubicBezTo>
                  <a:cubicBezTo>
                    <a:pt x="53787" y="520829"/>
                    <a:pt x="40853" y="523605"/>
                    <a:pt x="38010" y="529903"/>
                  </a:cubicBezTo>
                  <a:cubicBezTo>
                    <a:pt x="42546" y="542498"/>
                    <a:pt x="62725" y="558817"/>
                    <a:pt x="66178" y="5554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3" name="Freeform 452">
              <a:extLst>
                <a:ext uri="{FF2B5EF4-FFF2-40B4-BE49-F238E27FC236}">
                  <a16:creationId xmlns:a16="http://schemas.microsoft.com/office/drawing/2014/main" id="{BC52BE6E-7842-87FD-1648-1913A7A2E38E}"/>
                </a:ext>
              </a:extLst>
            </p:cNvPr>
            <p:cNvSpPr/>
            <p:nvPr/>
          </p:nvSpPr>
          <p:spPr bwMode="ltGray">
            <a:xfrm>
              <a:off x="16503879" y="4619524"/>
              <a:ext cx="17398" cy="19321"/>
            </a:xfrm>
            <a:custGeom>
              <a:avLst/>
              <a:gdLst>
                <a:gd name="connsiteX0" fmla="*/ 2019 w 17398"/>
                <a:gd name="connsiteY0" fmla="*/ 729 h 19321"/>
                <a:gd name="connsiteX1" fmla="*/ 14207 w 17398"/>
                <a:gd name="connsiteY1" fmla="*/ 18673 h 19321"/>
                <a:gd name="connsiteX2" fmla="*/ 2019 w 17398"/>
                <a:gd name="connsiteY2" fmla="*/ 729 h 19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98" h="19321">
                  <a:moveTo>
                    <a:pt x="2019" y="729"/>
                  </a:moveTo>
                  <a:cubicBezTo>
                    <a:pt x="-5430" y="2490"/>
                    <a:pt x="9806" y="23210"/>
                    <a:pt x="14207" y="18673"/>
                  </a:cubicBezTo>
                  <a:cubicBezTo>
                    <a:pt x="18609" y="14136"/>
                    <a:pt x="21385" y="-3808"/>
                    <a:pt x="2019" y="72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4" name="Freeform 453">
              <a:extLst>
                <a:ext uri="{FF2B5EF4-FFF2-40B4-BE49-F238E27FC236}">
                  <a16:creationId xmlns:a16="http://schemas.microsoft.com/office/drawing/2014/main" id="{B0F33FA6-1503-4ED1-0574-4615172FF33D}"/>
                </a:ext>
              </a:extLst>
            </p:cNvPr>
            <p:cNvSpPr/>
            <p:nvPr/>
          </p:nvSpPr>
          <p:spPr bwMode="ltGray">
            <a:xfrm>
              <a:off x="16747557" y="3985306"/>
              <a:ext cx="179358" cy="205122"/>
            </a:xfrm>
            <a:custGeom>
              <a:avLst/>
              <a:gdLst>
                <a:gd name="connsiteX0" fmla="*/ 3535 w 179358"/>
                <a:gd name="connsiteY0" fmla="*/ 178213 h 205122"/>
                <a:gd name="connsiteX1" fmla="*/ 26490 w 179358"/>
                <a:gd name="connsiteY1" fmla="*/ 197443 h 205122"/>
                <a:gd name="connsiteX2" fmla="*/ 43555 w 179358"/>
                <a:gd name="connsiteY2" fmla="*/ 203673 h 205122"/>
                <a:gd name="connsiteX3" fmla="*/ 66578 w 179358"/>
                <a:gd name="connsiteY3" fmla="*/ 184849 h 205122"/>
                <a:gd name="connsiteX4" fmla="*/ 39627 w 179358"/>
                <a:gd name="connsiteY4" fmla="*/ 163316 h 205122"/>
                <a:gd name="connsiteX5" fmla="*/ 29402 w 179358"/>
                <a:gd name="connsiteY5" fmla="*/ 149095 h 205122"/>
                <a:gd name="connsiteX6" fmla="*/ 46872 w 179358"/>
                <a:gd name="connsiteY6" fmla="*/ 152075 h 205122"/>
                <a:gd name="connsiteX7" fmla="*/ 84521 w 179358"/>
                <a:gd name="connsiteY7" fmla="*/ 142256 h 205122"/>
                <a:gd name="connsiteX8" fmla="*/ 113097 w 179358"/>
                <a:gd name="connsiteY8" fmla="*/ 178890 h 205122"/>
                <a:gd name="connsiteX9" fmla="*/ 134698 w 179358"/>
                <a:gd name="connsiteY9" fmla="*/ 145371 h 205122"/>
                <a:gd name="connsiteX10" fmla="*/ 159752 w 179358"/>
                <a:gd name="connsiteY10" fmla="*/ 116457 h 205122"/>
                <a:gd name="connsiteX11" fmla="*/ 168894 w 179358"/>
                <a:gd name="connsiteY11" fmla="*/ 78266 h 205122"/>
                <a:gd name="connsiteX12" fmla="*/ 162596 w 179358"/>
                <a:gd name="connsiteY12" fmla="*/ 47727 h 205122"/>
                <a:gd name="connsiteX13" fmla="*/ 143298 w 179358"/>
                <a:gd name="connsiteY13" fmla="*/ 57071 h 205122"/>
                <a:gd name="connsiteX14" fmla="*/ 100841 w 179358"/>
                <a:gd name="connsiteY14" fmla="*/ 54498 h 205122"/>
                <a:gd name="connsiteX15" fmla="*/ 61363 w 179358"/>
                <a:gd name="connsiteY15" fmla="*/ 14073 h 205122"/>
                <a:gd name="connsiteX16" fmla="*/ 15859 w 179358"/>
                <a:gd name="connsiteY16" fmla="*/ 22605 h 205122"/>
                <a:gd name="connsiteX17" fmla="*/ 26829 w 179358"/>
                <a:gd name="connsiteY17" fmla="*/ 54634 h 205122"/>
                <a:gd name="connsiteX18" fmla="*/ 41185 w 179358"/>
                <a:gd name="connsiteY18" fmla="*/ 81449 h 205122"/>
                <a:gd name="connsiteX19" fmla="*/ 38476 w 179358"/>
                <a:gd name="connsiteY19" fmla="*/ 119098 h 205122"/>
                <a:gd name="connsiteX20" fmla="*/ 6785 w 179358"/>
                <a:gd name="connsiteY20" fmla="*/ 115441 h 205122"/>
                <a:gd name="connsiteX21" fmla="*/ 16875 w 179358"/>
                <a:gd name="connsiteY21" fmla="*/ 145100 h 205122"/>
                <a:gd name="connsiteX22" fmla="*/ 3535 w 179358"/>
                <a:gd name="connsiteY22" fmla="*/ 178213 h 20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9358" h="205122">
                  <a:moveTo>
                    <a:pt x="3535" y="178213"/>
                  </a:moveTo>
                  <a:cubicBezTo>
                    <a:pt x="14166" y="188370"/>
                    <a:pt x="21480" y="193855"/>
                    <a:pt x="26490" y="197443"/>
                  </a:cubicBezTo>
                  <a:cubicBezTo>
                    <a:pt x="31501" y="200965"/>
                    <a:pt x="25949" y="208210"/>
                    <a:pt x="43555" y="203673"/>
                  </a:cubicBezTo>
                  <a:cubicBezTo>
                    <a:pt x="61160" y="199136"/>
                    <a:pt x="72265" y="192771"/>
                    <a:pt x="66578" y="184849"/>
                  </a:cubicBezTo>
                  <a:cubicBezTo>
                    <a:pt x="60889" y="176926"/>
                    <a:pt x="51409" y="166701"/>
                    <a:pt x="39627" y="163316"/>
                  </a:cubicBezTo>
                  <a:cubicBezTo>
                    <a:pt x="27844" y="159930"/>
                    <a:pt x="20260" y="150246"/>
                    <a:pt x="29402" y="149095"/>
                  </a:cubicBezTo>
                  <a:cubicBezTo>
                    <a:pt x="38544" y="147944"/>
                    <a:pt x="34345" y="156612"/>
                    <a:pt x="46872" y="152075"/>
                  </a:cubicBezTo>
                  <a:cubicBezTo>
                    <a:pt x="59399" y="147538"/>
                    <a:pt x="69692" y="129797"/>
                    <a:pt x="84521" y="142256"/>
                  </a:cubicBezTo>
                  <a:cubicBezTo>
                    <a:pt x="99351" y="154716"/>
                    <a:pt x="94814" y="181192"/>
                    <a:pt x="113097" y="178890"/>
                  </a:cubicBezTo>
                  <a:cubicBezTo>
                    <a:pt x="131312" y="176655"/>
                    <a:pt x="124473" y="170290"/>
                    <a:pt x="134698" y="145371"/>
                  </a:cubicBezTo>
                  <a:cubicBezTo>
                    <a:pt x="144923" y="120520"/>
                    <a:pt x="133547" y="123364"/>
                    <a:pt x="159752" y="116457"/>
                  </a:cubicBezTo>
                  <a:cubicBezTo>
                    <a:pt x="185958" y="109550"/>
                    <a:pt x="182573" y="86189"/>
                    <a:pt x="168894" y="78266"/>
                  </a:cubicBezTo>
                  <a:cubicBezTo>
                    <a:pt x="155216" y="70343"/>
                    <a:pt x="168284" y="54498"/>
                    <a:pt x="162596" y="47727"/>
                  </a:cubicBezTo>
                  <a:cubicBezTo>
                    <a:pt x="156909" y="40955"/>
                    <a:pt x="156976" y="54837"/>
                    <a:pt x="143298" y="57071"/>
                  </a:cubicBezTo>
                  <a:cubicBezTo>
                    <a:pt x="129619" y="59306"/>
                    <a:pt x="128198" y="80501"/>
                    <a:pt x="100841" y="54498"/>
                  </a:cubicBezTo>
                  <a:cubicBezTo>
                    <a:pt x="89397" y="43596"/>
                    <a:pt x="74906" y="26126"/>
                    <a:pt x="61363" y="14073"/>
                  </a:cubicBezTo>
                  <a:cubicBezTo>
                    <a:pt x="42674" y="-2653"/>
                    <a:pt x="16536" y="-9560"/>
                    <a:pt x="15859" y="22605"/>
                  </a:cubicBezTo>
                  <a:cubicBezTo>
                    <a:pt x="15453" y="43935"/>
                    <a:pt x="27980" y="42242"/>
                    <a:pt x="26829" y="54634"/>
                  </a:cubicBezTo>
                  <a:cubicBezTo>
                    <a:pt x="25678" y="67093"/>
                    <a:pt x="36919" y="74677"/>
                    <a:pt x="41185" y="81449"/>
                  </a:cubicBezTo>
                  <a:cubicBezTo>
                    <a:pt x="45383" y="88220"/>
                    <a:pt x="46805" y="118015"/>
                    <a:pt x="38476" y="119098"/>
                  </a:cubicBezTo>
                  <a:cubicBezTo>
                    <a:pt x="30147" y="120249"/>
                    <a:pt x="9020" y="107519"/>
                    <a:pt x="6785" y="115441"/>
                  </a:cubicBezTo>
                  <a:cubicBezTo>
                    <a:pt x="4483" y="123364"/>
                    <a:pt x="24865" y="134943"/>
                    <a:pt x="16875" y="145100"/>
                  </a:cubicBezTo>
                  <a:cubicBezTo>
                    <a:pt x="8885" y="155461"/>
                    <a:pt x="-7096" y="168055"/>
                    <a:pt x="3535" y="1782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5" name="Freeform 454">
              <a:extLst>
                <a:ext uri="{FF2B5EF4-FFF2-40B4-BE49-F238E27FC236}">
                  <a16:creationId xmlns:a16="http://schemas.microsoft.com/office/drawing/2014/main" id="{E35406CA-61E6-B209-36ED-5D443EDA0452}"/>
                </a:ext>
              </a:extLst>
            </p:cNvPr>
            <p:cNvSpPr/>
            <p:nvPr/>
          </p:nvSpPr>
          <p:spPr bwMode="ltGray">
            <a:xfrm>
              <a:off x="16936418" y="3952121"/>
              <a:ext cx="68785" cy="70368"/>
            </a:xfrm>
            <a:custGeom>
              <a:avLst/>
              <a:gdLst>
                <a:gd name="connsiteX0" fmla="*/ 26755 w 68785"/>
                <a:gd name="connsiteY0" fmla="*/ 50102 h 70368"/>
                <a:gd name="connsiteX1" fmla="*/ 60071 w 68785"/>
                <a:gd name="connsiteY1" fmla="*/ 22136 h 70368"/>
                <a:gd name="connsiteX2" fmla="*/ 61832 w 68785"/>
                <a:gd name="connsiteY2" fmla="*/ 196 h 70368"/>
                <a:gd name="connsiteX3" fmla="*/ 30074 w 68785"/>
                <a:gd name="connsiteY3" fmla="*/ 8864 h 70368"/>
                <a:gd name="connsiteX4" fmla="*/ 11994 w 68785"/>
                <a:gd name="connsiteY4" fmla="*/ 34392 h 70368"/>
                <a:gd name="connsiteX5" fmla="*/ 1769 w 68785"/>
                <a:gd name="connsiteY5" fmla="*/ 68114 h 70368"/>
                <a:gd name="connsiteX6" fmla="*/ 26755 w 68785"/>
                <a:gd name="connsiteY6" fmla="*/ 50102 h 70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785" h="70368">
                  <a:moveTo>
                    <a:pt x="26755" y="50102"/>
                  </a:moveTo>
                  <a:cubicBezTo>
                    <a:pt x="38132" y="38793"/>
                    <a:pt x="54383" y="27824"/>
                    <a:pt x="60071" y="22136"/>
                  </a:cubicBezTo>
                  <a:cubicBezTo>
                    <a:pt x="65759" y="16515"/>
                    <a:pt x="75510" y="-2106"/>
                    <a:pt x="61832" y="196"/>
                  </a:cubicBezTo>
                  <a:cubicBezTo>
                    <a:pt x="48153" y="2431"/>
                    <a:pt x="33392" y="3650"/>
                    <a:pt x="30074" y="8864"/>
                  </a:cubicBezTo>
                  <a:cubicBezTo>
                    <a:pt x="22760" y="20578"/>
                    <a:pt x="22287" y="21933"/>
                    <a:pt x="11994" y="34392"/>
                  </a:cubicBezTo>
                  <a:cubicBezTo>
                    <a:pt x="1701" y="46851"/>
                    <a:pt x="-2768" y="60191"/>
                    <a:pt x="1769" y="68114"/>
                  </a:cubicBezTo>
                  <a:cubicBezTo>
                    <a:pt x="6306" y="76036"/>
                    <a:pt x="15380" y="61410"/>
                    <a:pt x="26755" y="5010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6" name="Freeform 455">
              <a:extLst>
                <a:ext uri="{FF2B5EF4-FFF2-40B4-BE49-F238E27FC236}">
                  <a16:creationId xmlns:a16="http://schemas.microsoft.com/office/drawing/2014/main" id="{ACC71348-1897-74B0-4D0E-7DF726921E68}"/>
                </a:ext>
              </a:extLst>
            </p:cNvPr>
            <p:cNvSpPr/>
            <p:nvPr/>
          </p:nvSpPr>
          <p:spPr bwMode="ltGray">
            <a:xfrm>
              <a:off x="17012760" y="3906208"/>
              <a:ext cx="38712" cy="40213"/>
            </a:xfrm>
            <a:custGeom>
              <a:avLst/>
              <a:gdLst>
                <a:gd name="connsiteX0" fmla="*/ 10882 w 38712"/>
                <a:gd name="connsiteY0" fmla="*/ 30873 h 40213"/>
                <a:gd name="connsiteX1" fmla="*/ 38713 w 38712"/>
                <a:gd name="connsiteY1" fmla="*/ 7038 h 40213"/>
                <a:gd name="connsiteX2" fmla="*/ 10138 w 38712"/>
                <a:gd name="connsiteY2" fmla="*/ 3313 h 40213"/>
                <a:gd name="connsiteX3" fmla="*/ 1064 w 38712"/>
                <a:gd name="connsiteY3" fmla="*/ 32634 h 40213"/>
                <a:gd name="connsiteX4" fmla="*/ 10882 w 38712"/>
                <a:gd name="connsiteY4" fmla="*/ 30873 h 40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12" h="40213">
                  <a:moveTo>
                    <a:pt x="10882" y="30873"/>
                  </a:moveTo>
                  <a:cubicBezTo>
                    <a:pt x="18873" y="17330"/>
                    <a:pt x="38713" y="12726"/>
                    <a:pt x="38713" y="7038"/>
                  </a:cubicBezTo>
                  <a:cubicBezTo>
                    <a:pt x="38713" y="1350"/>
                    <a:pt x="15825" y="-3458"/>
                    <a:pt x="10138" y="3313"/>
                  </a:cubicBezTo>
                  <a:cubicBezTo>
                    <a:pt x="-2864" y="18752"/>
                    <a:pt x="-87" y="23560"/>
                    <a:pt x="1064" y="32634"/>
                  </a:cubicBezTo>
                  <a:cubicBezTo>
                    <a:pt x="2215" y="41640"/>
                    <a:pt x="2892" y="44416"/>
                    <a:pt x="10882" y="3087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7" name="Freeform 456">
              <a:extLst>
                <a:ext uri="{FF2B5EF4-FFF2-40B4-BE49-F238E27FC236}">
                  <a16:creationId xmlns:a16="http://schemas.microsoft.com/office/drawing/2014/main" id="{0B26B365-8B80-0D7A-5C1D-C9E0C6F6D18D}"/>
                </a:ext>
              </a:extLst>
            </p:cNvPr>
            <p:cNvSpPr/>
            <p:nvPr/>
          </p:nvSpPr>
          <p:spPr bwMode="ltGray">
            <a:xfrm>
              <a:off x="17089382" y="3630785"/>
              <a:ext cx="39971" cy="56633"/>
            </a:xfrm>
            <a:custGeom>
              <a:avLst/>
              <a:gdLst>
                <a:gd name="connsiteX0" fmla="*/ 19717 w 39971"/>
                <a:gd name="connsiteY0" fmla="*/ 40314 h 56633"/>
                <a:gd name="connsiteX1" fmla="*/ 39895 w 39971"/>
                <a:gd name="connsiteY1" fmla="*/ 17494 h 56633"/>
                <a:gd name="connsiteX2" fmla="*/ 19988 w 39971"/>
                <a:gd name="connsiteY2" fmla="*/ 972 h 56633"/>
                <a:gd name="connsiteX3" fmla="*/ 756 w 39971"/>
                <a:gd name="connsiteY3" fmla="*/ 33069 h 56633"/>
                <a:gd name="connsiteX4" fmla="*/ 14909 w 39971"/>
                <a:gd name="connsiteY4" fmla="*/ 56633 h 56633"/>
                <a:gd name="connsiteX5" fmla="*/ 19717 w 39971"/>
                <a:gd name="connsiteY5" fmla="*/ 40314 h 56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971" h="56633">
                  <a:moveTo>
                    <a:pt x="19717" y="40314"/>
                  </a:moveTo>
                  <a:cubicBezTo>
                    <a:pt x="28858" y="33542"/>
                    <a:pt x="41047" y="25417"/>
                    <a:pt x="39895" y="17494"/>
                  </a:cubicBezTo>
                  <a:cubicBezTo>
                    <a:pt x="38745" y="9572"/>
                    <a:pt x="28926" y="-3701"/>
                    <a:pt x="19988" y="972"/>
                  </a:cubicBezTo>
                  <a:cubicBezTo>
                    <a:pt x="11997" y="16817"/>
                    <a:pt x="4210" y="27380"/>
                    <a:pt x="756" y="33069"/>
                  </a:cubicBezTo>
                  <a:cubicBezTo>
                    <a:pt x="-2696" y="38689"/>
                    <a:pt x="6309" y="56633"/>
                    <a:pt x="14909" y="56633"/>
                  </a:cubicBezTo>
                  <a:cubicBezTo>
                    <a:pt x="23509" y="56633"/>
                    <a:pt x="10575" y="47085"/>
                    <a:pt x="19717" y="403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8" name="Freeform 457">
              <a:extLst>
                <a:ext uri="{FF2B5EF4-FFF2-40B4-BE49-F238E27FC236}">
                  <a16:creationId xmlns:a16="http://schemas.microsoft.com/office/drawing/2014/main" id="{6C9C0D33-3913-E416-8484-31D8F0F83142}"/>
                </a:ext>
              </a:extLst>
            </p:cNvPr>
            <p:cNvSpPr/>
            <p:nvPr/>
          </p:nvSpPr>
          <p:spPr bwMode="ltGray">
            <a:xfrm>
              <a:off x="17061059" y="3788718"/>
              <a:ext cx="40065" cy="72210"/>
            </a:xfrm>
            <a:custGeom>
              <a:avLst/>
              <a:gdLst>
                <a:gd name="connsiteX0" fmla="*/ 30 w 40065"/>
                <a:gd name="connsiteY0" fmla="*/ 70830 h 72210"/>
                <a:gd name="connsiteX1" fmla="*/ 23121 w 40065"/>
                <a:gd name="connsiteY1" fmla="*/ 58099 h 72210"/>
                <a:gd name="connsiteX2" fmla="*/ 39643 w 40065"/>
                <a:gd name="connsiteY2" fmla="*/ 20111 h 72210"/>
                <a:gd name="connsiteX3" fmla="*/ 22511 w 40065"/>
                <a:gd name="connsiteY3" fmla="*/ 0 h 72210"/>
                <a:gd name="connsiteX4" fmla="*/ 20818 w 40065"/>
                <a:gd name="connsiteY4" fmla="*/ 40764 h 72210"/>
                <a:gd name="connsiteX5" fmla="*/ 30 w 40065"/>
                <a:gd name="connsiteY5" fmla="*/ 70830 h 72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65" h="72210">
                  <a:moveTo>
                    <a:pt x="30" y="70830"/>
                  </a:moveTo>
                  <a:cubicBezTo>
                    <a:pt x="-1121" y="76450"/>
                    <a:pt x="31043" y="63449"/>
                    <a:pt x="23121" y="58099"/>
                  </a:cubicBezTo>
                  <a:cubicBezTo>
                    <a:pt x="15198" y="52817"/>
                    <a:pt x="43841" y="24580"/>
                    <a:pt x="39643" y="20111"/>
                  </a:cubicBezTo>
                  <a:cubicBezTo>
                    <a:pt x="35445" y="15574"/>
                    <a:pt x="33481" y="2438"/>
                    <a:pt x="22511" y="0"/>
                  </a:cubicBezTo>
                  <a:cubicBezTo>
                    <a:pt x="21360" y="11308"/>
                    <a:pt x="26507" y="30607"/>
                    <a:pt x="20818" y="40764"/>
                  </a:cubicBezTo>
                  <a:cubicBezTo>
                    <a:pt x="15198" y="50989"/>
                    <a:pt x="1181" y="65142"/>
                    <a:pt x="30" y="708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9" name="Freeform 458">
              <a:extLst>
                <a:ext uri="{FF2B5EF4-FFF2-40B4-BE49-F238E27FC236}">
                  <a16:creationId xmlns:a16="http://schemas.microsoft.com/office/drawing/2014/main" id="{41BC35EB-7503-FD1B-4991-A6B1356DB3BF}"/>
                </a:ext>
              </a:extLst>
            </p:cNvPr>
            <p:cNvSpPr/>
            <p:nvPr/>
          </p:nvSpPr>
          <p:spPr bwMode="ltGray">
            <a:xfrm>
              <a:off x="17287726" y="3279252"/>
              <a:ext cx="43899" cy="47315"/>
            </a:xfrm>
            <a:custGeom>
              <a:avLst/>
              <a:gdLst>
                <a:gd name="connsiteX0" fmla="*/ 6030 w 43899"/>
                <a:gd name="connsiteY0" fmla="*/ 51 h 47315"/>
                <a:gd name="connsiteX1" fmla="*/ 15104 w 43899"/>
                <a:gd name="connsiteY1" fmla="*/ 33908 h 47315"/>
                <a:gd name="connsiteX2" fmla="*/ 41784 w 43899"/>
                <a:gd name="connsiteY2" fmla="*/ 47315 h 47315"/>
                <a:gd name="connsiteX3" fmla="*/ 6030 w 43899"/>
                <a:gd name="connsiteY3" fmla="*/ 51 h 47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99" h="47315">
                  <a:moveTo>
                    <a:pt x="6030" y="51"/>
                  </a:moveTo>
                  <a:cubicBezTo>
                    <a:pt x="-7648" y="-1304"/>
                    <a:pt x="4811" y="24902"/>
                    <a:pt x="15104" y="33908"/>
                  </a:cubicBezTo>
                  <a:cubicBezTo>
                    <a:pt x="25397" y="42982"/>
                    <a:pt x="32642" y="47315"/>
                    <a:pt x="41784" y="47315"/>
                  </a:cubicBezTo>
                  <a:cubicBezTo>
                    <a:pt x="50925" y="47315"/>
                    <a:pt x="28850" y="2353"/>
                    <a:pt x="6030" y="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0" name="Freeform 459">
              <a:extLst>
                <a:ext uri="{FF2B5EF4-FFF2-40B4-BE49-F238E27FC236}">
                  <a16:creationId xmlns:a16="http://schemas.microsoft.com/office/drawing/2014/main" id="{F06C71DC-27F7-29D4-6C85-33EE045600B2}"/>
                </a:ext>
              </a:extLst>
            </p:cNvPr>
            <p:cNvSpPr/>
            <p:nvPr/>
          </p:nvSpPr>
          <p:spPr bwMode="ltGray">
            <a:xfrm>
              <a:off x="17355159" y="3314679"/>
              <a:ext cx="49997" cy="25905"/>
            </a:xfrm>
            <a:custGeom>
              <a:avLst/>
              <a:gdLst>
                <a:gd name="connsiteX0" fmla="*/ 49851 w 49997"/>
                <a:gd name="connsiteY0" fmla="*/ 15003 h 25905"/>
                <a:gd name="connsiteX1" fmla="*/ 3197 w 49997"/>
                <a:gd name="connsiteY1" fmla="*/ 6268 h 25905"/>
                <a:gd name="connsiteX2" fmla="*/ 21073 w 49997"/>
                <a:gd name="connsiteY2" fmla="*/ 24754 h 25905"/>
                <a:gd name="connsiteX3" fmla="*/ 49851 w 49997"/>
                <a:gd name="connsiteY3" fmla="*/ 15003 h 25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997" h="25905">
                  <a:moveTo>
                    <a:pt x="49851" y="15003"/>
                  </a:moveTo>
                  <a:cubicBezTo>
                    <a:pt x="52154" y="-842"/>
                    <a:pt x="26761" y="-4770"/>
                    <a:pt x="3197" y="6268"/>
                  </a:cubicBezTo>
                  <a:cubicBezTo>
                    <a:pt x="-5674" y="10398"/>
                    <a:pt x="5092" y="24754"/>
                    <a:pt x="21073" y="24754"/>
                  </a:cubicBezTo>
                  <a:cubicBezTo>
                    <a:pt x="37054" y="24754"/>
                    <a:pt x="47617" y="30848"/>
                    <a:pt x="49851" y="150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1" name="Freeform 460">
              <a:extLst>
                <a:ext uri="{FF2B5EF4-FFF2-40B4-BE49-F238E27FC236}">
                  <a16:creationId xmlns:a16="http://schemas.microsoft.com/office/drawing/2014/main" id="{0FDBAE8E-A47A-887D-9572-A15EF448CFA7}"/>
                </a:ext>
              </a:extLst>
            </p:cNvPr>
            <p:cNvSpPr/>
            <p:nvPr/>
          </p:nvSpPr>
          <p:spPr bwMode="ltGray">
            <a:xfrm>
              <a:off x="17102740" y="3043597"/>
              <a:ext cx="45885" cy="59939"/>
            </a:xfrm>
            <a:custGeom>
              <a:avLst/>
              <a:gdLst>
                <a:gd name="connsiteX0" fmla="*/ 15906 w 45885"/>
                <a:gd name="connsiteY0" fmla="*/ 6288 h 59939"/>
                <a:gd name="connsiteX1" fmla="*/ 941 w 45885"/>
                <a:gd name="connsiteY1" fmla="*/ 22675 h 59939"/>
                <a:gd name="connsiteX2" fmla="*/ 22271 w 45885"/>
                <a:gd name="connsiteY2" fmla="*/ 49355 h 59939"/>
                <a:gd name="connsiteX3" fmla="*/ 45701 w 45885"/>
                <a:gd name="connsiteY3" fmla="*/ 17258 h 59939"/>
                <a:gd name="connsiteX4" fmla="*/ 15906 w 45885"/>
                <a:gd name="connsiteY4" fmla="*/ 6288 h 59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85" h="59939">
                  <a:moveTo>
                    <a:pt x="15906" y="6288"/>
                  </a:moveTo>
                  <a:cubicBezTo>
                    <a:pt x="9405" y="13872"/>
                    <a:pt x="-3596" y="10622"/>
                    <a:pt x="941" y="22675"/>
                  </a:cubicBezTo>
                  <a:cubicBezTo>
                    <a:pt x="5478" y="34729"/>
                    <a:pt x="10083" y="80300"/>
                    <a:pt x="22271" y="49355"/>
                  </a:cubicBezTo>
                  <a:cubicBezTo>
                    <a:pt x="34460" y="18477"/>
                    <a:pt x="43465" y="29311"/>
                    <a:pt x="45701" y="17258"/>
                  </a:cubicBezTo>
                  <a:cubicBezTo>
                    <a:pt x="48003" y="5137"/>
                    <a:pt x="28230" y="-8135"/>
                    <a:pt x="15906" y="628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2" name="Freeform 461">
              <a:extLst>
                <a:ext uri="{FF2B5EF4-FFF2-40B4-BE49-F238E27FC236}">
                  <a16:creationId xmlns:a16="http://schemas.microsoft.com/office/drawing/2014/main" id="{E98CB7AC-6FB5-B193-A49D-905A24E597F2}"/>
                </a:ext>
              </a:extLst>
            </p:cNvPr>
            <p:cNvSpPr/>
            <p:nvPr/>
          </p:nvSpPr>
          <p:spPr bwMode="ltGray">
            <a:xfrm>
              <a:off x="15721672" y="2088528"/>
              <a:ext cx="113247" cy="74581"/>
            </a:xfrm>
            <a:custGeom>
              <a:avLst/>
              <a:gdLst>
                <a:gd name="connsiteX0" fmla="*/ 2868 w 113247"/>
                <a:gd name="connsiteY0" fmla="*/ 73079 h 74581"/>
                <a:gd name="connsiteX1" fmla="*/ 48643 w 113247"/>
                <a:gd name="connsiteY1" fmla="*/ 47145 h 74581"/>
                <a:gd name="connsiteX2" fmla="*/ 110331 w 113247"/>
                <a:gd name="connsiteY2" fmla="*/ 58115 h 74581"/>
                <a:gd name="connsiteX3" fmla="*/ 82026 w 113247"/>
                <a:gd name="connsiteY3" fmla="*/ 9563 h 74581"/>
                <a:gd name="connsiteX4" fmla="*/ 19052 w 113247"/>
                <a:gd name="connsiteY4" fmla="*/ 7193 h 74581"/>
                <a:gd name="connsiteX5" fmla="*/ 14921 w 113247"/>
                <a:gd name="connsiteY5" fmla="*/ 48973 h 74581"/>
                <a:gd name="connsiteX6" fmla="*/ 2868 w 113247"/>
                <a:gd name="connsiteY6" fmla="*/ 73079 h 74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247" h="74581">
                  <a:moveTo>
                    <a:pt x="2868" y="73079"/>
                  </a:moveTo>
                  <a:cubicBezTo>
                    <a:pt x="12009" y="82153"/>
                    <a:pt x="33407" y="47145"/>
                    <a:pt x="48643" y="47145"/>
                  </a:cubicBezTo>
                  <a:cubicBezTo>
                    <a:pt x="63811" y="47145"/>
                    <a:pt x="101189" y="62651"/>
                    <a:pt x="110331" y="58115"/>
                  </a:cubicBezTo>
                  <a:cubicBezTo>
                    <a:pt x="119472" y="53578"/>
                    <a:pt x="106336" y="11053"/>
                    <a:pt x="82026" y="9563"/>
                  </a:cubicBezTo>
                  <a:cubicBezTo>
                    <a:pt x="57716" y="8074"/>
                    <a:pt x="20677" y="-9600"/>
                    <a:pt x="19052" y="7193"/>
                  </a:cubicBezTo>
                  <a:cubicBezTo>
                    <a:pt x="16682" y="31232"/>
                    <a:pt x="21015" y="39967"/>
                    <a:pt x="14921" y="48973"/>
                  </a:cubicBezTo>
                  <a:cubicBezTo>
                    <a:pt x="8827" y="58115"/>
                    <a:pt x="-6274" y="64073"/>
                    <a:pt x="2868" y="730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3" name="Freeform 462">
              <a:extLst>
                <a:ext uri="{FF2B5EF4-FFF2-40B4-BE49-F238E27FC236}">
                  <a16:creationId xmlns:a16="http://schemas.microsoft.com/office/drawing/2014/main" id="{71E56143-70C2-1AAD-3CED-473BFC60B0E3}"/>
                </a:ext>
              </a:extLst>
            </p:cNvPr>
            <p:cNvSpPr/>
            <p:nvPr/>
          </p:nvSpPr>
          <p:spPr bwMode="ltGray">
            <a:xfrm>
              <a:off x="15765680" y="1890410"/>
              <a:ext cx="115646" cy="57738"/>
            </a:xfrm>
            <a:custGeom>
              <a:avLst/>
              <a:gdLst>
                <a:gd name="connsiteX0" fmla="*/ 30164 w 115646"/>
                <a:gd name="connsiteY0" fmla="*/ 50177 h 57738"/>
                <a:gd name="connsiteX1" fmla="*/ 75735 w 115646"/>
                <a:gd name="connsiteY1" fmla="*/ 56610 h 57738"/>
                <a:gd name="connsiteX2" fmla="*/ 113249 w 115646"/>
                <a:gd name="connsiteY2" fmla="*/ 38734 h 57738"/>
                <a:gd name="connsiteX3" fmla="*/ 105191 w 115646"/>
                <a:gd name="connsiteY3" fmla="*/ 16794 h 57738"/>
                <a:gd name="connsiteX4" fmla="*/ 65104 w 115646"/>
                <a:gd name="connsiteY4" fmla="*/ 6637 h 57738"/>
                <a:gd name="connsiteX5" fmla="*/ 49598 w 115646"/>
                <a:gd name="connsiteY5" fmla="*/ 16794 h 57738"/>
                <a:gd name="connsiteX6" fmla="*/ 28267 w 115646"/>
                <a:gd name="connsiteY6" fmla="*/ 13747 h 57738"/>
                <a:gd name="connsiteX7" fmla="*/ 18855 w 115646"/>
                <a:gd name="connsiteY7" fmla="*/ 9955 h 57738"/>
                <a:gd name="connsiteX8" fmla="*/ 234 w 115646"/>
                <a:gd name="connsiteY8" fmla="*/ 5553 h 57738"/>
                <a:gd name="connsiteX9" fmla="*/ 30164 w 115646"/>
                <a:gd name="connsiteY9" fmla="*/ 50177 h 57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646" h="57738">
                  <a:moveTo>
                    <a:pt x="30164" y="50177"/>
                  </a:moveTo>
                  <a:cubicBezTo>
                    <a:pt x="48378" y="56204"/>
                    <a:pt x="57520" y="59657"/>
                    <a:pt x="75735" y="56610"/>
                  </a:cubicBezTo>
                  <a:cubicBezTo>
                    <a:pt x="93950" y="53563"/>
                    <a:pt x="107155" y="46318"/>
                    <a:pt x="113249" y="38734"/>
                  </a:cubicBezTo>
                  <a:cubicBezTo>
                    <a:pt x="119343" y="31150"/>
                    <a:pt x="112775" y="21331"/>
                    <a:pt x="105191" y="16794"/>
                  </a:cubicBezTo>
                  <a:cubicBezTo>
                    <a:pt x="97607" y="12257"/>
                    <a:pt x="74246" y="475"/>
                    <a:pt x="65104" y="6637"/>
                  </a:cubicBezTo>
                  <a:cubicBezTo>
                    <a:pt x="55962" y="12867"/>
                    <a:pt x="57588" y="23024"/>
                    <a:pt x="49598" y="16794"/>
                  </a:cubicBezTo>
                  <a:cubicBezTo>
                    <a:pt x="41607" y="10564"/>
                    <a:pt x="33346" y="6366"/>
                    <a:pt x="28267" y="13747"/>
                  </a:cubicBezTo>
                  <a:cubicBezTo>
                    <a:pt x="23121" y="21128"/>
                    <a:pt x="27048" y="18961"/>
                    <a:pt x="18855" y="9955"/>
                  </a:cubicBezTo>
                  <a:cubicBezTo>
                    <a:pt x="10662" y="881"/>
                    <a:pt x="-1866" y="-4807"/>
                    <a:pt x="234" y="5553"/>
                  </a:cubicBezTo>
                  <a:cubicBezTo>
                    <a:pt x="6260" y="35551"/>
                    <a:pt x="11948" y="44151"/>
                    <a:pt x="30164" y="5017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4" name="Freeform 463">
              <a:extLst>
                <a:ext uri="{FF2B5EF4-FFF2-40B4-BE49-F238E27FC236}">
                  <a16:creationId xmlns:a16="http://schemas.microsoft.com/office/drawing/2014/main" id="{E9FA3D9D-8454-EF1F-2026-F4DA3A667153}"/>
                </a:ext>
              </a:extLst>
            </p:cNvPr>
            <p:cNvSpPr/>
            <p:nvPr/>
          </p:nvSpPr>
          <p:spPr bwMode="ltGray">
            <a:xfrm>
              <a:off x="15490405" y="1874417"/>
              <a:ext cx="243904" cy="177985"/>
            </a:xfrm>
            <a:custGeom>
              <a:avLst/>
              <a:gdLst>
                <a:gd name="connsiteX0" fmla="*/ 33158 w 243904"/>
                <a:gd name="connsiteY0" fmla="*/ 123524 h 177985"/>
                <a:gd name="connsiteX1" fmla="*/ 42164 w 243904"/>
                <a:gd name="connsiteY1" fmla="*/ 157246 h 177985"/>
                <a:gd name="connsiteX2" fmla="*/ 84418 w 243904"/>
                <a:gd name="connsiteY2" fmla="*/ 163746 h 177985"/>
                <a:gd name="connsiteX3" fmla="*/ 129583 w 243904"/>
                <a:gd name="connsiteY3" fmla="*/ 176544 h 177985"/>
                <a:gd name="connsiteX4" fmla="*/ 155111 w 243904"/>
                <a:gd name="connsiteY4" fmla="*/ 162324 h 177985"/>
                <a:gd name="connsiteX5" fmla="*/ 183010 w 243904"/>
                <a:gd name="connsiteY5" fmla="*/ 130160 h 177985"/>
                <a:gd name="connsiteX6" fmla="*/ 212804 w 243904"/>
                <a:gd name="connsiteY6" fmla="*/ 113096 h 177985"/>
                <a:gd name="connsiteX7" fmla="*/ 226347 w 243904"/>
                <a:gd name="connsiteY7" fmla="*/ 102194 h 177985"/>
                <a:gd name="connsiteX8" fmla="*/ 243817 w 243904"/>
                <a:gd name="connsiteY8" fmla="*/ 42266 h 177985"/>
                <a:gd name="connsiteX9" fmla="*/ 187547 w 243904"/>
                <a:gd name="connsiteY9" fmla="*/ 12 h 177985"/>
                <a:gd name="connsiteX10" fmla="*/ 149017 w 243904"/>
                <a:gd name="connsiteY10" fmla="*/ 21342 h 177985"/>
                <a:gd name="connsiteX11" fmla="*/ 107779 w 243904"/>
                <a:gd name="connsiteY11" fmla="*/ 28317 h 177985"/>
                <a:gd name="connsiteX12" fmla="*/ 83402 w 243904"/>
                <a:gd name="connsiteY12" fmla="*/ 42943 h 177985"/>
                <a:gd name="connsiteX13" fmla="*/ 81641 w 243904"/>
                <a:gd name="connsiteY13" fmla="*/ 56893 h 177985"/>
                <a:gd name="connsiteX14" fmla="*/ 63359 w 243904"/>
                <a:gd name="connsiteY14" fmla="*/ 41183 h 177985"/>
                <a:gd name="connsiteX15" fmla="*/ 22391 w 243904"/>
                <a:gd name="connsiteY15" fmla="*/ 35698 h 177985"/>
                <a:gd name="connsiteX16" fmla="*/ 1400 w 243904"/>
                <a:gd name="connsiteY16" fmla="*/ 57367 h 177985"/>
                <a:gd name="connsiteX17" fmla="*/ 1197 w 243904"/>
                <a:gd name="connsiteY17" fmla="*/ 94339 h 177985"/>
                <a:gd name="connsiteX18" fmla="*/ 33158 w 243904"/>
                <a:gd name="connsiteY18" fmla="*/ 123524 h 17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3904" h="177985">
                  <a:moveTo>
                    <a:pt x="33158" y="123524"/>
                  </a:moveTo>
                  <a:cubicBezTo>
                    <a:pt x="37695" y="134832"/>
                    <a:pt x="38168" y="152709"/>
                    <a:pt x="42164" y="157246"/>
                  </a:cubicBezTo>
                  <a:cubicBezTo>
                    <a:pt x="46159" y="161782"/>
                    <a:pt x="69588" y="154131"/>
                    <a:pt x="84418" y="163746"/>
                  </a:cubicBezTo>
                  <a:cubicBezTo>
                    <a:pt x="99247" y="173362"/>
                    <a:pt x="107373" y="173158"/>
                    <a:pt x="129583" y="176544"/>
                  </a:cubicBezTo>
                  <a:cubicBezTo>
                    <a:pt x="151794" y="179930"/>
                    <a:pt x="143668" y="178169"/>
                    <a:pt x="155111" y="162324"/>
                  </a:cubicBezTo>
                  <a:cubicBezTo>
                    <a:pt x="166488" y="146479"/>
                    <a:pt x="167029" y="136999"/>
                    <a:pt x="183010" y="130160"/>
                  </a:cubicBezTo>
                  <a:cubicBezTo>
                    <a:pt x="198990" y="123388"/>
                    <a:pt x="199735" y="123862"/>
                    <a:pt x="212804" y="113096"/>
                  </a:cubicBezTo>
                  <a:cubicBezTo>
                    <a:pt x="225941" y="102329"/>
                    <a:pt x="213278" y="105579"/>
                    <a:pt x="226347" y="102194"/>
                  </a:cubicBezTo>
                  <a:cubicBezTo>
                    <a:pt x="239484" y="98808"/>
                    <a:pt x="241109" y="74295"/>
                    <a:pt x="243817" y="42266"/>
                  </a:cubicBezTo>
                  <a:cubicBezTo>
                    <a:pt x="245578" y="21342"/>
                    <a:pt x="220592" y="-597"/>
                    <a:pt x="187547" y="12"/>
                  </a:cubicBezTo>
                  <a:cubicBezTo>
                    <a:pt x="154502" y="554"/>
                    <a:pt x="158159" y="11185"/>
                    <a:pt x="149017" y="21342"/>
                  </a:cubicBezTo>
                  <a:cubicBezTo>
                    <a:pt x="139876" y="31500"/>
                    <a:pt x="131141" y="34073"/>
                    <a:pt x="107779" y="28317"/>
                  </a:cubicBezTo>
                  <a:cubicBezTo>
                    <a:pt x="84418" y="22561"/>
                    <a:pt x="76563" y="31093"/>
                    <a:pt x="83402" y="42943"/>
                  </a:cubicBezTo>
                  <a:cubicBezTo>
                    <a:pt x="90241" y="54793"/>
                    <a:pt x="90783" y="59737"/>
                    <a:pt x="81641" y="56893"/>
                  </a:cubicBezTo>
                  <a:cubicBezTo>
                    <a:pt x="72500" y="54049"/>
                    <a:pt x="67963" y="48022"/>
                    <a:pt x="63359" y="41183"/>
                  </a:cubicBezTo>
                  <a:cubicBezTo>
                    <a:pt x="58822" y="34411"/>
                    <a:pt x="36679" y="36849"/>
                    <a:pt x="22391" y="35698"/>
                  </a:cubicBezTo>
                  <a:cubicBezTo>
                    <a:pt x="8171" y="34547"/>
                    <a:pt x="3160" y="46600"/>
                    <a:pt x="1400" y="57367"/>
                  </a:cubicBezTo>
                  <a:cubicBezTo>
                    <a:pt x="-361" y="68133"/>
                    <a:pt x="-496" y="82489"/>
                    <a:pt x="1197" y="94339"/>
                  </a:cubicBezTo>
                  <a:cubicBezTo>
                    <a:pt x="3093" y="106257"/>
                    <a:pt x="28553" y="112215"/>
                    <a:pt x="33158" y="12352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5" name="Freeform 464">
              <a:extLst>
                <a:ext uri="{FF2B5EF4-FFF2-40B4-BE49-F238E27FC236}">
                  <a16:creationId xmlns:a16="http://schemas.microsoft.com/office/drawing/2014/main" id="{B4690886-710C-EC3C-3212-E7AF099670A9}"/>
                </a:ext>
              </a:extLst>
            </p:cNvPr>
            <p:cNvSpPr/>
            <p:nvPr/>
          </p:nvSpPr>
          <p:spPr bwMode="ltGray">
            <a:xfrm>
              <a:off x="15688196" y="2059692"/>
              <a:ext cx="34288" cy="54126"/>
            </a:xfrm>
            <a:custGeom>
              <a:avLst/>
              <a:gdLst>
                <a:gd name="connsiteX0" fmla="*/ 6685 w 34288"/>
                <a:gd name="connsiteY0" fmla="*/ 49708 h 54126"/>
                <a:gd name="connsiteX1" fmla="*/ 30791 w 34288"/>
                <a:gd name="connsiteY1" fmla="*/ 47067 h 54126"/>
                <a:gd name="connsiteX2" fmla="*/ 25780 w 34288"/>
                <a:gd name="connsiteY2" fmla="*/ 24856 h 54126"/>
                <a:gd name="connsiteX3" fmla="*/ 5872 w 34288"/>
                <a:gd name="connsiteY3" fmla="*/ 208 h 54126"/>
                <a:gd name="connsiteX4" fmla="*/ 1335 w 34288"/>
                <a:gd name="connsiteY4" fmla="*/ 12803 h 54126"/>
                <a:gd name="connsiteX5" fmla="*/ 6685 w 34288"/>
                <a:gd name="connsiteY5" fmla="*/ 49708 h 54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88" h="54126">
                  <a:moveTo>
                    <a:pt x="6685" y="49708"/>
                  </a:moveTo>
                  <a:cubicBezTo>
                    <a:pt x="15217" y="54786"/>
                    <a:pt x="28489" y="57292"/>
                    <a:pt x="30791" y="47067"/>
                  </a:cubicBezTo>
                  <a:cubicBezTo>
                    <a:pt x="33094" y="36910"/>
                    <a:pt x="39458" y="34472"/>
                    <a:pt x="25780" y="24856"/>
                  </a:cubicBezTo>
                  <a:cubicBezTo>
                    <a:pt x="12102" y="15241"/>
                    <a:pt x="12712" y="-2094"/>
                    <a:pt x="5872" y="208"/>
                  </a:cubicBezTo>
                  <a:cubicBezTo>
                    <a:pt x="-967" y="2443"/>
                    <a:pt x="2758" y="5016"/>
                    <a:pt x="1335" y="12803"/>
                  </a:cubicBezTo>
                  <a:cubicBezTo>
                    <a:pt x="-425" y="23096"/>
                    <a:pt x="-1847" y="44629"/>
                    <a:pt x="6685" y="4970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6" name="Freeform 465">
              <a:extLst>
                <a:ext uri="{FF2B5EF4-FFF2-40B4-BE49-F238E27FC236}">
                  <a16:creationId xmlns:a16="http://schemas.microsoft.com/office/drawing/2014/main" id="{3B6BAFFF-650C-1683-87D8-A88715B1DA64}"/>
                </a:ext>
              </a:extLst>
            </p:cNvPr>
            <p:cNvSpPr/>
            <p:nvPr/>
          </p:nvSpPr>
          <p:spPr bwMode="ltGray">
            <a:xfrm>
              <a:off x="15445120" y="1961917"/>
              <a:ext cx="53940" cy="60745"/>
            </a:xfrm>
            <a:custGeom>
              <a:avLst/>
              <a:gdLst>
                <a:gd name="connsiteX0" fmla="*/ 48377 w 53940"/>
                <a:gd name="connsiteY0" fmla="*/ 59318 h 60745"/>
                <a:gd name="connsiteX1" fmla="*/ 50747 w 53940"/>
                <a:gd name="connsiteY1" fmla="*/ 43744 h 60745"/>
                <a:gd name="connsiteX2" fmla="*/ 19666 w 53940"/>
                <a:gd name="connsiteY2" fmla="*/ 0 h 60745"/>
                <a:gd name="connsiteX3" fmla="*/ 571 w 53940"/>
                <a:gd name="connsiteY3" fmla="*/ 10360 h 60745"/>
                <a:gd name="connsiteX4" fmla="*/ 48377 w 53940"/>
                <a:gd name="connsiteY4" fmla="*/ 59318 h 60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40" h="60745">
                  <a:moveTo>
                    <a:pt x="48377" y="59318"/>
                  </a:moveTo>
                  <a:cubicBezTo>
                    <a:pt x="51424" y="63855"/>
                    <a:pt x="57790" y="57286"/>
                    <a:pt x="50747" y="43744"/>
                  </a:cubicBezTo>
                  <a:cubicBezTo>
                    <a:pt x="43637" y="30201"/>
                    <a:pt x="30297" y="0"/>
                    <a:pt x="19666" y="0"/>
                  </a:cubicBezTo>
                  <a:cubicBezTo>
                    <a:pt x="9035" y="0"/>
                    <a:pt x="-2747" y="3386"/>
                    <a:pt x="571" y="10360"/>
                  </a:cubicBezTo>
                  <a:cubicBezTo>
                    <a:pt x="19192" y="49567"/>
                    <a:pt x="45330" y="54781"/>
                    <a:pt x="48377" y="5931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7" name="Freeform 466">
              <a:extLst>
                <a:ext uri="{FF2B5EF4-FFF2-40B4-BE49-F238E27FC236}">
                  <a16:creationId xmlns:a16="http://schemas.microsoft.com/office/drawing/2014/main" id="{FF5D4138-30AD-A6CA-2E0A-EABFA5D44E3F}"/>
                </a:ext>
              </a:extLst>
            </p:cNvPr>
            <p:cNvSpPr/>
            <p:nvPr/>
          </p:nvSpPr>
          <p:spPr bwMode="ltGray">
            <a:xfrm>
              <a:off x="15570667" y="2117535"/>
              <a:ext cx="58783" cy="49053"/>
            </a:xfrm>
            <a:custGeom>
              <a:avLst/>
              <a:gdLst>
                <a:gd name="connsiteX0" fmla="*/ 973 w 58783"/>
                <a:gd name="connsiteY0" fmla="*/ 5069 h 49053"/>
                <a:gd name="connsiteX1" fmla="*/ 24944 w 58783"/>
                <a:gd name="connsiteY1" fmla="*/ 28295 h 49053"/>
                <a:gd name="connsiteX2" fmla="*/ 58666 w 58783"/>
                <a:gd name="connsiteY2" fmla="*/ 42583 h 49053"/>
                <a:gd name="connsiteX3" fmla="*/ 973 w 58783"/>
                <a:gd name="connsiteY3" fmla="*/ 5069 h 4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783" h="49053">
                  <a:moveTo>
                    <a:pt x="973" y="5069"/>
                  </a:moveTo>
                  <a:cubicBezTo>
                    <a:pt x="-2683" y="12517"/>
                    <a:pt x="3681" y="22268"/>
                    <a:pt x="24944" y="28295"/>
                  </a:cubicBezTo>
                  <a:cubicBezTo>
                    <a:pt x="46206" y="34321"/>
                    <a:pt x="60223" y="61204"/>
                    <a:pt x="58666" y="42583"/>
                  </a:cubicBezTo>
                  <a:cubicBezTo>
                    <a:pt x="57176" y="24029"/>
                    <a:pt x="10047" y="-13620"/>
                    <a:pt x="973" y="506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8" name="Freeform 467">
              <a:extLst>
                <a:ext uri="{FF2B5EF4-FFF2-40B4-BE49-F238E27FC236}">
                  <a16:creationId xmlns:a16="http://schemas.microsoft.com/office/drawing/2014/main" id="{076F7026-F715-FBCF-D56B-866D41349CFC}"/>
                </a:ext>
              </a:extLst>
            </p:cNvPr>
            <p:cNvSpPr/>
            <p:nvPr/>
          </p:nvSpPr>
          <p:spPr bwMode="ltGray">
            <a:xfrm>
              <a:off x="15007124" y="2263265"/>
              <a:ext cx="60390" cy="56299"/>
            </a:xfrm>
            <a:custGeom>
              <a:avLst/>
              <a:gdLst>
                <a:gd name="connsiteX0" fmla="*/ 6616 w 60390"/>
                <a:gd name="connsiteY0" fmla="*/ 46298 h 56299"/>
                <a:gd name="connsiteX1" fmla="*/ 21649 w 60390"/>
                <a:gd name="connsiteY1" fmla="*/ 49954 h 56299"/>
                <a:gd name="connsiteX2" fmla="*/ 53745 w 60390"/>
                <a:gd name="connsiteY2" fmla="*/ 52054 h 56299"/>
                <a:gd name="connsiteX3" fmla="*/ 55099 w 60390"/>
                <a:gd name="connsiteY3" fmla="*/ 12237 h 56299"/>
                <a:gd name="connsiteX4" fmla="*/ 21784 w 60390"/>
                <a:gd name="connsiteY4" fmla="*/ 7294 h 56299"/>
                <a:gd name="connsiteX5" fmla="*/ 590 w 60390"/>
                <a:gd name="connsiteY5" fmla="*/ 21921 h 56299"/>
                <a:gd name="connsiteX6" fmla="*/ 6616 w 60390"/>
                <a:gd name="connsiteY6" fmla="*/ 46298 h 56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90" h="56299">
                  <a:moveTo>
                    <a:pt x="6616" y="46298"/>
                  </a:moveTo>
                  <a:cubicBezTo>
                    <a:pt x="3163" y="48532"/>
                    <a:pt x="10272" y="48803"/>
                    <a:pt x="21649" y="49954"/>
                  </a:cubicBezTo>
                  <a:cubicBezTo>
                    <a:pt x="33024" y="51106"/>
                    <a:pt x="49208" y="62211"/>
                    <a:pt x="53745" y="52054"/>
                  </a:cubicBezTo>
                  <a:cubicBezTo>
                    <a:pt x="58282" y="41896"/>
                    <a:pt x="65392" y="29234"/>
                    <a:pt x="55099" y="12237"/>
                  </a:cubicBezTo>
                  <a:cubicBezTo>
                    <a:pt x="44807" y="-4691"/>
                    <a:pt x="39999" y="-1779"/>
                    <a:pt x="21784" y="7294"/>
                  </a:cubicBezTo>
                  <a:cubicBezTo>
                    <a:pt x="9460" y="13456"/>
                    <a:pt x="-2864" y="17384"/>
                    <a:pt x="590" y="21921"/>
                  </a:cubicBezTo>
                  <a:cubicBezTo>
                    <a:pt x="4043" y="26458"/>
                    <a:pt x="10002" y="43996"/>
                    <a:pt x="6616" y="4629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9" name="Freeform 468">
              <a:extLst>
                <a:ext uri="{FF2B5EF4-FFF2-40B4-BE49-F238E27FC236}">
                  <a16:creationId xmlns:a16="http://schemas.microsoft.com/office/drawing/2014/main" id="{ED3B2246-FA3C-B1AA-0EAA-A04E682546A4}"/>
                </a:ext>
              </a:extLst>
            </p:cNvPr>
            <p:cNvSpPr/>
            <p:nvPr/>
          </p:nvSpPr>
          <p:spPr bwMode="ltGray">
            <a:xfrm>
              <a:off x="14484531" y="1901336"/>
              <a:ext cx="137006" cy="171892"/>
            </a:xfrm>
            <a:custGeom>
              <a:avLst/>
              <a:gdLst>
                <a:gd name="connsiteX0" fmla="*/ 16746 w 137006"/>
                <a:gd name="connsiteY0" fmla="*/ 92204 h 171892"/>
                <a:gd name="connsiteX1" fmla="*/ 20064 w 137006"/>
                <a:gd name="connsiteY1" fmla="*/ 131952 h 171892"/>
                <a:gd name="connsiteX2" fmla="*/ 29069 w 137006"/>
                <a:gd name="connsiteY2" fmla="*/ 171565 h 171892"/>
                <a:gd name="connsiteX3" fmla="*/ 73829 w 137006"/>
                <a:gd name="connsiteY3" fmla="*/ 139062 h 171892"/>
                <a:gd name="connsiteX4" fmla="*/ 109921 w 137006"/>
                <a:gd name="connsiteY4" fmla="*/ 110893 h 171892"/>
                <a:gd name="connsiteX5" fmla="*/ 136803 w 137006"/>
                <a:gd name="connsiteY5" fmla="*/ 83672 h 171892"/>
                <a:gd name="connsiteX6" fmla="*/ 103691 w 137006"/>
                <a:gd name="connsiteY6" fmla="*/ 48460 h 171892"/>
                <a:gd name="connsiteX7" fmla="*/ 65771 w 137006"/>
                <a:gd name="connsiteY7" fmla="*/ 29026 h 171892"/>
                <a:gd name="connsiteX8" fmla="*/ 42206 w 137006"/>
                <a:gd name="connsiteY8" fmla="*/ 17582 h 171892"/>
                <a:gd name="connsiteX9" fmla="*/ 32523 w 137006"/>
                <a:gd name="connsiteY9" fmla="*/ 17109 h 171892"/>
                <a:gd name="connsiteX10" fmla="*/ 1239 w 137006"/>
                <a:gd name="connsiteY10" fmla="*/ 44 h 171892"/>
                <a:gd name="connsiteX11" fmla="*/ 3812 w 137006"/>
                <a:gd name="connsiteY11" fmla="*/ 15213 h 171892"/>
                <a:gd name="connsiteX12" fmla="*/ 88 w 137006"/>
                <a:gd name="connsiteY12" fmla="*/ 28214 h 171892"/>
                <a:gd name="connsiteX13" fmla="*/ 16746 w 137006"/>
                <a:gd name="connsiteY13" fmla="*/ 92204 h 171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006" h="171892">
                  <a:moveTo>
                    <a:pt x="16746" y="92204"/>
                  </a:moveTo>
                  <a:cubicBezTo>
                    <a:pt x="18235" y="107304"/>
                    <a:pt x="20064" y="122134"/>
                    <a:pt x="20064" y="131952"/>
                  </a:cubicBezTo>
                  <a:cubicBezTo>
                    <a:pt x="20064" y="141771"/>
                    <a:pt x="22976" y="167773"/>
                    <a:pt x="29069" y="171565"/>
                  </a:cubicBezTo>
                  <a:cubicBezTo>
                    <a:pt x="35164" y="175357"/>
                    <a:pt x="60896" y="145089"/>
                    <a:pt x="73829" y="139062"/>
                  </a:cubicBezTo>
                  <a:cubicBezTo>
                    <a:pt x="86762" y="133036"/>
                    <a:pt x="98477" y="122946"/>
                    <a:pt x="109921" y="110893"/>
                  </a:cubicBezTo>
                  <a:cubicBezTo>
                    <a:pt x="121297" y="98840"/>
                    <a:pt x="139106" y="98772"/>
                    <a:pt x="136803" y="83672"/>
                  </a:cubicBezTo>
                  <a:cubicBezTo>
                    <a:pt x="134501" y="68572"/>
                    <a:pt x="121907" y="54487"/>
                    <a:pt x="103691" y="48460"/>
                  </a:cubicBezTo>
                  <a:cubicBezTo>
                    <a:pt x="85476" y="42434"/>
                    <a:pt x="76199" y="35865"/>
                    <a:pt x="65771" y="29026"/>
                  </a:cubicBezTo>
                  <a:cubicBezTo>
                    <a:pt x="55343" y="22255"/>
                    <a:pt x="50535" y="16838"/>
                    <a:pt x="42206" y="17582"/>
                  </a:cubicBezTo>
                  <a:cubicBezTo>
                    <a:pt x="33878" y="18327"/>
                    <a:pt x="35571" y="26115"/>
                    <a:pt x="32523" y="17109"/>
                  </a:cubicBezTo>
                  <a:cubicBezTo>
                    <a:pt x="29476" y="8035"/>
                    <a:pt x="1239" y="-700"/>
                    <a:pt x="1239" y="44"/>
                  </a:cubicBezTo>
                  <a:cubicBezTo>
                    <a:pt x="1239" y="789"/>
                    <a:pt x="-792" y="11420"/>
                    <a:pt x="3812" y="15213"/>
                  </a:cubicBezTo>
                  <a:cubicBezTo>
                    <a:pt x="8349" y="19005"/>
                    <a:pt x="-995" y="22932"/>
                    <a:pt x="88" y="28214"/>
                  </a:cubicBezTo>
                  <a:cubicBezTo>
                    <a:pt x="14444" y="68098"/>
                    <a:pt x="15188" y="77104"/>
                    <a:pt x="16746" y="922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0" name="Freeform 469">
              <a:extLst>
                <a:ext uri="{FF2B5EF4-FFF2-40B4-BE49-F238E27FC236}">
                  <a16:creationId xmlns:a16="http://schemas.microsoft.com/office/drawing/2014/main" id="{A46A44FD-BD18-863C-7B87-F82DA63F9FB1}"/>
                </a:ext>
              </a:extLst>
            </p:cNvPr>
            <p:cNvSpPr/>
            <p:nvPr/>
          </p:nvSpPr>
          <p:spPr bwMode="ltGray">
            <a:xfrm>
              <a:off x="14658860" y="1981960"/>
              <a:ext cx="31334" cy="24298"/>
            </a:xfrm>
            <a:custGeom>
              <a:avLst/>
              <a:gdLst>
                <a:gd name="connsiteX0" fmla="*/ 12042 w 31334"/>
                <a:gd name="connsiteY0" fmla="*/ 20247 h 24298"/>
                <a:gd name="connsiteX1" fmla="*/ 26872 w 31334"/>
                <a:gd name="connsiteY1" fmla="*/ 19096 h 24298"/>
                <a:gd name="connsiteX2" fmla="*/ 25382 w 31334"/>
                <a:gd name="connsiteY2" fmla="*/ 0 h 24298"/>
                <a:gd name="connsiteX3" fmla="*/ 530 w 31334"/>
                <a:gd name="connsiteY3" fmla="*/ 13001 h 24298"/>
                <a:gd name="connsiteX4" fmla="*/ 12042 w 31334"/>
                <a:gd name="connsiteY4" fmla="*/ 20247 h 24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34" h="24298">
                  <a:moveTo>
                    <a:pt x="12042" y="20247"/>
                  </a:moveTo>
                  <a:cubicBezTo>
                    <a:pt x="20777" y="20992"/>
                    <a:pt x="23825" y="29659"/>
                    <a:pt x="26872" y="19096"/>
                  </a:cubicBezTo>
                  <a:cubicBezTo>
                    <a:pt x="29919" y="8532"/>
                    <a:pt x="35877" y="474"/>
                    <a:pt x="25382" y="0"/>
                  </a:cubicBezTo>
                  <a:cubicBezTo>
                    <a:pt x="17053" y="7787"/>
                    <a:pt x="2833" y="8464"/>
                    <a:pt x="530" y="13001"/>
                  </a:cubicBezTo>
                  <a:cubicBezTo>
                    <a:pt x="-1704" y="17538"/>
                    <a:pt x="3307" y="19502"/>
                    <a:pt x="12042" y="2024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1" name="Freeform 470">
              <a:extLst>
                <a:ext uri="{FF2B5EF4-FFF2-40B4-BE49-F238E27FC236}">
                  <a16:creationId xmlns:a16="http://schemas.microsoft.com/office/drawing/2014/main" id="{C8DF2058-301C-D666-0AD0-54113A02470D}"/>
                </a:ext>
              </a:extLst>
            </p:cNvPr>
            <p:cNvSpPr/>
            <p:nvPr/>
          </p:nvSpPr>
          <p:spPr bwMode="ltGray">
            <a:xfrm>
              <a:off x="14478457" y="2139126"/>
              <a:ext cx="33324" cy="40933"/>
            </a:xfrm>
            <a:custGeom>
              <a:avLst/>
              <a:gdLst>
                <a:gd name="connsiteX0" fmla="*/ 27086 w 33324"/>
                <a:gd name="connsiteY0" fmla="*/ 32300 h 40933"/>
                <a:gd name="connsiteX1" fmla="*/ 27763 w 33324"/>
                <a:gd name="connsiteY1" fmla="*/ 0 h 40933"/>
                <a:gd name="connsiteX2" fmla="*/ 11037 w 33324"/>
                <a:gd name="connsiteY2" fmla="*/ 35212 h 40933"/>
                <a:gd name="connsiteX3" fmla="*/ 0 w 33324"/>
                <a:gd name="connsiteY3" fmla="*/ 40764 h 40933"/>
                <a:gd name="connsiteX4" fmla="*/ 2100 w 33324"/>
                <a:gd name="connsiteY4" fmla="*/ 40764 h 40933"/>
                <a:gd name="connsiteX5" fmla="*/ 27086 w 33324"/>
                <a:gd name="connsiteY5" fmla="*/ 32300 h 40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324" h="40933">
                  <a:moveTo>
                    <a:pt x="27086" y="32300"/>
                  </a:moveTo>
                  <a:cubicBezTo>
                    <a:pt x="30133" y="21736"/>
                    <a:pt x="39071" y="1625"/>
                    <a:pt x="27763" y="0"/>
                  </a:cubicBezTo>
                  <a:cubicBezTo>
                    <a:pt x="20179" y="10563"/>
                    <a:pt x="15575" y="27695"/>
                    <a:pt x="11037" y="35212"/>
                  </a:cubicBezTo>
                  <a:cubicBezTo>
                    <a:pt x="8803" y="38868"/>
                    <a:pt x="3454" y="40290"/>
                    <a:pt x="0" y="40764"/>
                  </a:cubicBezTo>
                  <a:cubicBezTo>
                    <a:pt x="609" y="40764"/>
                    <a:pt x="1286" y="40764"/>
                    <a:pt x="2100" y="40764"/>
                  </a:cubicBezTo>
                  <a:cubicBezTo>
                    <a:pt x="15709" y="40764"/>
                    <a:pt x="24039" y="42863"/>
                    <a:pt x="27086" y="323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2" name="Freeform 471">
              <a:extLst>
                <a:ext uri="{FF2B5EF4-FFF2-40B4-BE49-F238E27FC236}">
                  <a16:creationId xmlns:a16="http://schemas.microsoft.com/office/drawing/2014/main" id="{AD03BC13-6ECB-1DFA-EA8F-F93C06ABC148}"/>
                </a:ext>
              </a:extLst>
            </p:cNvPr>
            <p:cNvSpPr/>
            <p:nvPr/>
          </p:nvSpPr>
          <p:spPr bwMode="ltGray">
            <a:xfrm>
              <a:off x="14475495" y="2179890"/>
              <a:ext cx="2893" cy="226"/>
            </a:xfrm>
            <a:custGeom>
              <a:avLst/>
              <a:gdLst>
                <a:gd name="connsiteX0" fmla="*/ 2894 w 2893"/>
                <a:gd name="connsiteY0" fmla="*/ 0 h 226"/>
                <a:gd name="connsiteX1" fmla="*/ 2894 w 2893"/>
                <a:gd name="connsiteY1" fmla="*/ 0 h 226"/>
                <a:gd name="connsiteX2" fmla="*/ 2894 w 2893"/>
                <a:gd name="connsiteY2" fmla="*/ 0 h 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3" h="226">
                  <a:moveTo>
                    <a:pt x="2894" y="0"/>
                  </a:moveTo>
                  <a:cubicBezTo>
                    <a:pt x="-1643" y="68"/>
                    <a:pt x="-221" y="474"/>
                    <a:pt x="2894" y="0"/>
                  </a:cubicBezTo>
                  <a:lnTo>
                    <a:pt x="2894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3" name="Freeform 472">
              <a:extLst>
                <a:ext uri="{FF2B5EF4-FFF2-40B4-BE49-F238E27FC236}">
                  <a16:creationId xmlns:a16="http://schemas.microsoft.com/office/drawing/2014/main" id="{BD741F9A-B032-CEA8-FCCA-F27DD4EA313E}"/>
                </a:ext>
              </a:extLst>
            </p:cNvPr>
            <p:cNvSpPr/>
            <p:nvPr/>
          </p:nvSpPr>
          <p:spPr bwMode="ltGray">
            <a:xfrm>
              <a:off x="14181248" y="1759789"/>
              <a:ext cx="284507" cy="249741"/>
            </a:xfrm>
            <a:custGeom>
              <a:avLst/>
              <a:gdLst>
                <a:gd name="connsiteX0" fmla="*/ 36981 w 284507"/>
                <a:gd name="connsiteY0" fmla="*/ 111594 h 249741"/>
                <a:gd name="connsiteX1" fmla="*/ 36981 w 284507"/>
                <a:gd name="connsiteY1" fmla="*/ 141659 h 249741"/>
                <a:gd name="connsiteX2" fmla="*/ 44565 w 284507"/>
                <a:gd name="connsiteY2" fmla="*/ 189127 h 249741"/>
                <a:gd name="connsiteX3" fmla="*/ 115395 w 284507"/>
                <a:gd name="connsiteY3" fmla="*/ 207952 h 249741"/>
                <a:gd name="connsiteX4" fmla="*/ 162186 w 284507"/>
                <a:gd name="connsiteY4" fmla="*/ 216958 h 249741"/>
                <a:gd name="connsiteX5" fmla="*/ 211821 w 284507"/>
                <a:gd name="connsiteY5" fmla="*/ 249596 h 249741"/>
                <a:gd name="connsiteX6" fmla="*/ 263555 w 284507"/>
                <a:gd name="connsiteY6" fmla="*/ 235511 h 249741"/>
                <a:gd name="connsiteX7" fmla="*/ 282853 w 284507"/>
                <a:gd name="connsiteY7" fmla="*/ 213640 h 249741"/>
                <a:gd name="connsiteX8" fmla="*/ 254684 w 284507"/>
                <a:gd name="connsiteY8" fmla="*/ 179850 h 249741"/>
                <a:gd name="connsiteX9" fmla="*/ 259762 w 284507"/>
                <a:gd name="connsiteY9" fmla="*/ 143894 h 249741"/>
                <a:gd name="connsiteX10" fmla="*/ 196382 w 284507"/>
                <a:gd name="connsiteY10" fmla="*/ 94056 h 249741"/>
                <a:gd name="connsiteX11" fmla="*/ 146341 w 284507"/>
                <a:gd name="connsiteY11" fmla="*/ 106651 h 249741"/>
                <a:gd name="connsiteX12" fmla="*/ 115801 w 284507"/>
                <a:gd name="connsiteY12" fmla="*/ 67173 h 249741"/>
                <a:gd name="connsiteX13" fmla="*/ 94065 w 284507"/>
                <a:gd name="connsiteY13" fmla="*/ 47401 h 249741"/>
                <a:gd name="connsiteX14" fmla="*/ 53436 w 284507"/>
                <a:gd name="connsiteY14" fmla="*/ 7449 h 249741"/>
                <a:gd name="connsiteX15" fmla="*/ 30278 w 284507"/>
                <a:gd name="connsiteY15" fmla="*/ 13611 h 249741"/>
                <a:gd name="connsiteX16" fmla="*/ 7188 w 284507"/>
                <a:gd name="connsiteY16" fmla="*/ 51193 h 249741"/>
                <a:gd name="connsiteX17" fmla="*/ 6645 w 284507"/>
                <a:gd name="connsiteY17" fmla="*/ 86675 h 249741"/>
                <a:gd name="connsiteX18" fmla="*/ 36981 w 284507"/>
                <a:gd name="connsiteY18" fmla="*/ 111594 h 24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4507" h="249741">
                  <a:moveTo>
                    <a:pt x="36981" y="111594"/>
                  </a:moveTo>
                  <a:cubicBezTo>
                    <a:pt x="42331" y="119110"/>
                    <a:pt x="39217" y="123512"/>
                    <a:pt x="36981" y="141659"/>
                  </a:cubicBezTo>
                  <a:cubicBezTo>
                    <a:pt x="34679" y="159807"/>
                    <a:pt x="17209" y="183100"/>
                    <a:pt x="44565" y="189127"/>
                  </a:cubicBezTo>
                  <a:cubicBezTo>
                    <a:pt x="71922" y="195154"/>
                    <a:pt x="97112" y="203482"/>
                    <a:pt x="115395" y="207952"/>
                  </a:cubicBezTo>
                  <a:cubicBezTo>
                    <a:pt x="133610" y="212489"/>
                    <a:pt x="150065" y="206191"/>
                    <a:pt x="162186" y="216958"/>
                  </a:cubicBezTo>
                  <a:cubicBezTo>
                    <a:pt x="174374" y="227724"/>
                    <a:pt x="187512" y="251831"/>
                    <a:pt x="211821" y="249596"/>
                  </a:cubicBezTo>
                  <a:cubicBezTo>
                    <a:pt x="236130" y="247361"/>
                    <a:pt x="249876" y="240455"/>
                    <a:pt x="263555" y="235511"/>
                  </a:cubicBezTo>
                  <a:cubicBezTo>
                    <a:pt x="277233" y="230568"/>
                    <a:pt x="288948" y="229485"/>
                    <a:pt x="282853" y="213640"/>
                  </a:cubicBezTo>
                  <a:cubicBezTo>
                    <a:pt x="276759" y="197794"/>
                    <a:pt x="257731" y="188179"/>
                    <a:pt x="254684" y="179850"/>
                  </a:cubicBezTo>
                  <a:cubicBezTo>
                    <a:pt x="251637" y="171589"/>
                    <a:pt x="263555" y="161973"/>
                    <a:pt x="259762" y="143894"/>
                  </a:cubicBezTo>
                  <a:cubicBezTo>
                    <a:pt x="255971" y="125814"/>
                    <a:pt x="212362" y="96290"/>
                    <a:pt x="196382" y="94056"/>
                  </a:cubicBezTo>
                  <a:cubicBezTo>
                    <a:pt x="180401" y="91821"/>
                    <a:pt x="157785" y="108885"/>
                    <a:pt x="146341" y="106651"/>
                  </a:cubicBezTo>
                  <a:cubicBezTo>
                    <a:pt x="134965" y="104416"/>
                    <a:pt x="119594" y="83763"/>
                    <a:pt x="115801" y="67173"/>
                  </a:cubicBezTo>
                  <a:cubicBezTo>
                    <a:pt x="112010" y="50583"/>
                    <a:pt x="103206" y="45843"/>
                    <a:pt x="94065" y="47401"/>
                  </a:cubicBezTo>
                  <a:cubicBezTo>
                    <a:pt x="84924" y="48890"/>
                    <a:pt x="67115" y="23226"/>
                    <a:pt x="53436" y="7449"/>
                  </a:cubicBezTo>
                  <a:cubicBezTo>
                    <a:pt x="39758" y="-8396"/>
                    <a:pt x="34815" y="4605"/>
                    <a:pt x="30278" y="13611"/>
                  </a:cubicBezTo>
                  <a:cubicBezTo>
                    <a:pt x="21881" y="30269"/>
                    <a:pt x="14772" y="40629"/>
                    <a:pt x="7188" y="51193"/>
                  </a:cubicBezTo>
                  <a:cubicBezTo>
                    <a:pt x="-396" y="61756"/>
                    <a:pt x="-3985" y="73132"/>
                    <a:pt x="6645" y="86675"/>
                  </a:cubicBezTo>
                  <a:cubicBezTo>
                    <a:pt x="17413" y="100218"/>
                    <a:pt x="31700" y="104010"/>
                    <a:pt x="36981" y="11159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4" name="Freeform 473">
              <a:extLst>
                <a:ext uri="{FF2B5EF4-FFF2-40B4-BE49-F238E27FC236}">
                  <a16:creationId xmlns:a16="http://schemas.microsoft.com/office/drawing/2014/main" id="{000BA2AD-606C-42E9-93B0-578C146FEDF9}"/>
                </a:ext>
              </a:extLst>
            </p:cNvPr>
            <p:cNvSpPr/>
            <p:nvPr/>
          </p:nvSpPr>
          <p:spPr bwMode="ltGray">
            <a:xfrm>
              <a:off x="13911144" y="1896727"/>
              <a:ext cx="39358" cy="28235"/>
            </a:xfrm>
            <a:custGeom>
              <a:avLst/>
              <a:gdLst>
                <a:gd name="connsiteX0" fmla="*/ 16388 w 39358"/>
                <a:gd name="connsiteY0" fmla="*/ 28218 h 28235"/>
                <a:gd name="connsiteX1" fmla="*/ 38599 w 39358"/>
                <a:gd name="connsiteY1" fmla="*/ 12305 h 28235"/>
                <a:gd name="connsiteX2" fmla="*/ 1762 w 39358"/>
                <a:gd name="connsiteY2" fmla="*/ 2215 h 28235"/>
                <a:gd name="connsiteX3" fmla="*/ 16388 w 39358"/>
                <a:gd name="connsiteY3" fmla="*/ 28218 h 2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58" h="28235">
                  <a:moveTo>
                    <a:pt x="16388" y="28218"/>
                  </a:moveTo>
                  <a:cubicBezTo>
                    <a:pt x="26274" y="27473"/>
                    <a:pt x="43135" y="25509"/>
                    <a:pt x="38599" y="12305"/>
                  </a:cubicBezTo>
                  <a:cubicBezTo>
                    <a:pt x="34062" y="-900"/>
                    <a:pt x="18623" y="-2051"/>
                    <a:pt x="1762" y="2215"/>
                  </a:cubicBezTo>
                  <a:cubicBezTo>
                    <a:pt x="-4333" y="6752"/>
                    <a:pt x="6569" y="28962"/>
                    <a:pt x="16388" y="2821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5" name="Freeform 474">
              <a:extLst>
                <a:ext uri="{FF2B5EF4-FFF2-40B4-BE49-F238E27FC236}">
                  <a16:creationId xmlns:a16="http://schemas.microsoft.com/office/drawing/2014/main" id="{BB98A67A-629D-1CC4-86AD-D8CDD000FB32}"/>
                </a:ext>
              </a:extLst>
            </p:cNvPr>
            <p:cNvSpPr/>
            <p:nvPr/>
          </p:nvSpPr>
          <p:spPr bwMode="ltGray">
            <a:xfrm>
              <a:off x="14120025" y="1798861"/>
              <a:ext cx="23987" cy="19644"/>
            </a:xfrm>
            <a:custGeom>
              <a:avLst/>
              <a:gdLst>
                <a:gd name="connsiteX0" fmla="*/ 6588 w 23987"/>
                <a:gd name="connsiteY0" fmla="*/ 19230 h 19644"/>
                <a:gd name="connsiteX1" fmla="*/ 22365 w 23987"/>
                <a:gd name="connsiteY1" fmla="*/ 6771 h 19644"/>
                <a:gd name="connsiteX2" fmla="*/ 12208 w 23987"/>
                <a:gd name="connsiteY2" fmla="*/ 5281 h 19644"/>
                <a:gd name="connsiteX3" fmla="*/ 6588 w 23987"/>
                <a:gd name="connsiteY3" fmla="*/ 19230 h 1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987" h="19644">
                  <a:moveTo>
                    <a:pt x="6588" y="19230"/>
                  </a:moveTo>
                  <a:cubicBezTo>
                    <a:pt x="20266" y="21465"/>
                    <a:pt x="20131" y="14287"/>
                    <a:pt x="22365" y="6771"/>
                  </a:cubicBezTo>
                  <a:cubicBezTo>
                    <a:pt x="24667" y="-746"/>
                    <a:pt x="26699" y="-3048"/>
                    <a:pt x="12208" y="5281"/>
                  </a:cubicBezTo>
                  <a:cubicBezTo>
                    <a:pt x="3405" y="10360"/>
                    <a:pt x="-7091" y="16996"/>
                    <a:pt x="6588" y="1923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6" name="Freeform 475">
              <a:extLst>
                <a:ext uri="{FF2B5EF4-FFF2-40B4-BE49-F238E27FC236}">
                  <a16:creationId xmlns:a16="http://schemas.microsoft.com/office/drawing/2014/main" id="{38770567-A4E5-4CC7-6C7E-18E3788746A7}"/>
                </a:ext>
              </a:extLst>
            </p:cNvPr>
            <p:cNvSpPr/>
            <p:nvPr/>
          </p:nvSpPr>
          <p:spPr bwMode="ltGray">
            <a:xfrm>
              <a:off x="14334492" y="2180622"/>
              <a:ext cx="1671" cy="7191"/>
            </a:xfrm>
            <a:custGeom>
              <a:avLst/>
              <a:gdLst>
                <a:gd name="connsiteX0" fmla="*/ 275 w 1671"/>
                <a:gd name="connsiteY0" fmla="*/ 6920 h 7191"/>
                <a:gd name="connsiteX1" fmla="*/ 343 w 1671"/>
                <a:gd name="connsiteY1" fmla="*/ 7191 h 7191"/>
                <a:gd name="connsiteX2" fmla="*/ 275 w 1671"/>
                <a:gd name="connsiteY2" fmla="*/ 6920 h 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71" h="7191">
                  <a:moveTo>
                    <a:pt x="275" y="6920"/>
                  </a:moveTo>
                  <a:cubicBezTo>
                    <a:pt x="275" y="6988"/>
                    <a:pt x="343" y="7056"/>
                    <a:pt x="343" y="7191"/>
                  </a:cubicBezTo>
                  <a:cubicBezTo>
                    <a:pt x="3999" y="-4591"/>
                    <a:pt x="-1214" y="149"/>
                    <a:pt x="275" y="692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7" name="Freeform 476">
              <a:extLst>
                <a:ext uri="{FF2B5EF4-FFF2-40B4-BE49-F238E27FC236}">
                  <a16:creationId xmlns:a16="http://schemas.microsoft.com/office/drawing/2014/main" id="{96373887-1CE7-0927-CB01-614165200E21}"/>
                </a:ext>
              </a:extLst>
            </p:cNvPr>
            <p:cNvSpPr/>
            <p:nvPr/>
          </p:nvSpPr>
          <p:spPr bwMode="ltGray">
            <a:xfrm>
              <a:off x="14333086" y="2187813"/>
              <a:ext cx="8347" cy="25562"/>
            </a:xfrm>
            <a:custGeom>
              <a:avLst/>
              <a:gdLst>
                <a:gd name="connsiteX0" fmla="*/ 6285 w 8347"/>
                <a:gd name="connsiteY0" fmla="*/ 24851 h 25562"/>
                <a:gd name="connsiteX1" fmla="*/ 1748 w 8347"/>
                <a:gd name="connsiteY1" fmla="*/ 0 h 25562"/>
                <a:gd name="connsiteX2" fmla="*/ 1681 w 8347"/>
                <a:gd name="connsiteY2" fmla="*/ 203 h 25562"/>
                <a:gd name="connsiteX3" fmla="*/ 6285 w 8347"/>
                <a:gd name="connsiteY3" fmla="*/ 24851 h 25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47" h="25562">
                  <a:moveTo>
                    <a:pt x="6285" y="24851"/>
                  </a:moveTo>
                  <a:cubicBezTo>
                    <a:pt x="12312" y="20382"/>
                    <a:pt x="3374" y="6839"/>
                    <a:pt x="1748" y="0"/>
                  </a:cubicBezTo>
                  <a:cubicBezTo>
                    <a:pt x="1748" y="68"/>
                    <a:pt x="1681" y="135"/>
                    <a:pt x="1681" y="203"/>
                  </a:cubicBezTo>
                  <a:cubicBezTo>
                    <a:pt x="-1773" y="11173"/>
                    <a:pt x="258" y="29388"/>
                    <a:pt x="6285" y="248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8" name="Freeform 477">
              <a:extLst>
                <a:ext uri="{FF2B5EF4-FFF2-40B4-BE49-F238E27FC236}">
                  <a16:creationId xmlns:a16="http://schemas.microsoft.com/office/drawing/2014/main" id="{9603F081-C328-7E89-080C-5054847531EC}"/>
                </a:ext>
              </a:extLst>
            </p:cNvPr>
            <p:cNvSpPr/>
            <p:nvPr/>
          </p:nvSpPr>
          <p:spPr bwMode="ltGray">
            <a:xfrm>
              <a:off x="14232076" y="2373750"/>
              <a:ext cx="23525" cy="39625"/>
            </a:xfrm>
            <a:custGeom>
              <a:avLst/>
              <a:gdLst>
                <a:gd name="connsiteX0" fmla="*/ 577 w 23525"/>
                <a:gd name="connsiteY0" fmla="*/ 2038 h 39625"/>
                <a:gd name="connsiteX1" fmla="*/ 6672 w 23525"/>
                <a:gd name="connsiteY1" fmla="*/ 28176 h 39625"/>
                <a:gd name="connsiteX2" fmla="*/ 16220 w 23525"/>
                <a:gd name="connsiteY2" fmla="*/ 39213 h 39625"/>
                <a:gd name="connsiteX3" fmla="*/ 22179 w 23525"/>
                <a:gd name="connsiteY3" fmla="*/ 18628 h 39625"/>
                <a:gd name="connsiteX4" fmla="*/ 577 w 23525"/>
                <a:gd name="connsiteY4" fmla="*/ 2038 h 3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25" h="39625">
                  <a:moveTo>
                    <a:pt x="577" y="2038"/>
                  </a:moveTo>
                  <a:cubicBezTo>
                    <a:pt x="-1250" y="5356"/>
                    <a:pt x="1390" y="22962"/>
                    <a:pt x="6672" y="28176"/>
                  </a:cubicBezTo>
                  <a:cubicBezTo>
                    <a:pt x="12022" y="33457"/>
                    <a:pt x="13918" y="36166"/>
                    <a:pt x="16220" y="39213"/>
                  </a:cubicBezTo>
                  <a:cubicBezTo>
                    <a:pt x="18522" y="42260"/>
                    <a:pt x="26716" y="27702"/>
                    <a:pt x="22179" y="18628"/>
                  </a:cubicBezTo>
                  <a:cubicBezTo>
                    <a:pt x="17574" y="9554"/>
                    <a:pt x="4641" y="-5479"/>
                    <a:pt x="577" y="203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9" name="Freeform 478">
              <a:extLst>
                <a:ext uri="{FF2B5EF4-FFF2-40B4-BE49-F238E27FC236}">
                  <a16:creationId xmlns:a16="http://schemas.microsoft.com/office/drawing/2014/main" id="{A446947D-F899-E52C-E92E-14922E42553B}"/>
                </a:ext>
              </a:extLst>
            </p:cNvPr>
            <p:cNvSpPr/>
            <p:nvPr/>
          </p:nvSpPr>
          <p:spPr bwMode="ltGray">
            <a:xfrm>
              <a:off x="14266121" y="2577848"/>
              <a:ext cx="18469" cy="43608"/>
            </a:xfrm>
            <a:custGeom>
              <a:avLst/>
              <a:gdLst>
                <a:gd name="connsiteX0" fmla="*/ 8109 w 18469"/>
                <a:gd name="connsiteY0" fmla="*/ 203 h 43608"/>
                <a:gd name="connsiteX1" fmla="*/ 2963 w 18469"/>
                <a:gd name="connsiteY1" fmla="*/ 13069 h 43608"/>
                <a:gd name="connsiteX2" fmla="*/ 2963 w 18469"/>
                <a:gd name="connsiteY2" fmla="*/ 31217 h 43608"/>
                <a:gd name="connsiteX3" fmla="*/ 13052 w 18469"/>
                <a:gd name="connsiteY3" fmla="*/ 40087 h 43608"/>
                <a:gd name="connsiteX4" fmla="*/ 18470 w 18469"/>
                <a:gd name="connsiteY4" fmla="*/ 43608 h 43608"/>
                <a:gd name="connsiteX5" fmla="*/ 16168 w 18469"/>
                <a:gd name="connsiteY5" fmla="*/ 39071 h 43608"/>
                <a:gd name="connsiteX6" fmla="*/ 8109 w 18469"/>
                <a:gd name="connsiteY6" fmla="*/ 203 h 43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69" h="43608">
                  <a:moveTo>
                    <a:pt x="8109" y="203"/>
                  </a:moveTo>
                  <a:cubicBezTo>
                    <a:pt x="5198" y="-1693"/>
                    <a:pt x="4995" y="10225"/>
                    <a:pt x="2963" y="13069"/>
                  </a:cubicBezTo>
                  <a:cubicBezTo>
                    <a:pt x="-1573" y="20585"/>
                    <a:pt x="-355" y="20653"/>
                    <a:pt x="2963" y="31217"/>
                  </a:cubicBezTo>
                  <a:cubicBezTo>
                    <a:pt x="6281" y="41780"/>
                    <a:pt x="6214" y="39342"/>
                    <a:pt x="13052" y="40087"/>
                  </a:cubicBezTo>
                  <a:cubicBezTo>
                    <a:pt x="15152" y="40290"/>
                    <a:pt x="17048" y="41983"/>
                    <a:pt x="18470" y="43608"/>
                  </a:cubicBezTo>
                  <a:cubicBezTo>
                    <a:pt x="17861" y="42457"/>
                    <a:pt x="17116" y="40967"/>
                    <a:pt x="16168" y="39071"/>
                  </a:cubicBezTo>
                  <a:cubicBezTo>
                    <a:pt x="7839" y="21737"/>
                    <a:pt x="22939" y="9683"/>
                    <a:pt x="8109" y="2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0" name="Freeform 479">
              <a:extLst>
                <a:ext uri="{FF2B5EF4-FFF2-40B4-BE49-F238E27FC236}">
                  <a16:creationId xmlns:a16="http://schemas.microsoft.com/office/drawing/2014/main" id="{D9A93EB4-1376-3470-0704-9F94FFB26F73}"/>
                </a:ext>
              </a:extLst>
            </p:cNvPr>
            <p:cNvSpPr/>
            <p:nvPr/>
          </p:nvSpPr>
          <p:spPr bwMode="ltGray">
            <a:xfrm>
              <a:off x="14284590" y="2621456"/>
              <a:ext cx="2191" cy="3596"/>
            </a:xfrm>
            <a:custGeom>
              <a:avLst/>
              <a:gdLst>
                <a:gd name="connsiteX0" fmla="*/ 0 w 2191"/>
                <a:gd name="connsiteY0" fmla="*/ 0 h 3596"/>
                <a:gd name="connsiteX1" fmla="*/ 0 w 2191"/>
                <a:gd name="connsiteY1" fmla="*/ 0 h 3596"/>
                <a:gd name="connsiteX2" fmla="*/ 0 w 2191"/>
                <a:gd name="connsiteY2" fmla="*/ 0 h 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1" h="3596">
                  <a:moveTo>
                    <a:pt x="0" y="0"/>
                  </a:moveTo>
                  <a:cubicBezTo>
                    <a:pt x="3250" y="6230"/>
                    <a:pt x="2573" y="3115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1" name="Freeform 480">
              <a:extLst>
                <a:ext uri="{FF2B5EF4-FFF2-40B4-BE49-F238E27FC236}">
                  <a16:creationId xmlns:a16="http://schemas.microsoft.com/office/drawing/2014/main" id="{E79B04FD-77D0-D4B3-5518-040A2A94D6D7}"/>
                </a:ext>
              </a:extLst>
            </p:cNvPr>
            <p:cNvSpPr/>
            <p:nvPr/>
          </p:nvSpPr>
          <p:spPr bwMode="ltGray">
            <a:xfrm>
              <a:off x="14357097" y="2410332"/>
              <a:ext cx="28956" cy="32086"/>
            </a:xfrm>
            <a:custGeom>
              <a:avLst/>
              <a:gdLst>
                <a:gd name="connsiteX0" fmla="*/ 26356 w 28956"/>
                <a:gd name="connsiteY0" fmla="*/ 15294 h 32086"/>
                <a:gd name="connsiteX1" fmla="*/ 13152 w 28956"/>
                <a:gd name="connsiteY1" fmla="*/ 1006 h 32086"/>
                <a:gd name="connsiteX2" fmla="*/ 83 w 28956"/>
                <a:gd name="connsiteY2" fmla="*/ 11028 h 32086"/>
                <a:gd name="connsiteX3" fmla="*/ 19314 w 28956"/>
                <a:gd name="connsiteY3" fmla="*/ 32087 h 32086"/>
                <a:gd name="connsiteX4" fmla="*/ 26356 w 28956"/>
                <a:gd name="connsiteY4" fmla="*/ 15294 h 3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56" h="32086">
                  <a:moveTo>
                    <a:pt x="26356" y="15294"/>
                  </a:moveTo>
                  <a:cubicBezTo>
                    <a:pt x="20262" y="6220"/>
                    <a:pt x="16199" y="-3125"/>
                    <a:pt x="13152" y="1006"/>
                  </a:cubicBezTo>
                  <a:cubicBezTo>
                    <a:pt x="10104" y="5137"/>
                    <a:pt x="-1068" y="4595"/>
                    <a:pt x="83" y="11028"/>
                  </a:cubicBezTo>
                  <a:cubicBezTo>
                    <a:pt x="2453" y="24571"/>
                    <a:pt x="11730" y="32087"/>
                    <a:pt x="19314" y="32087"/>
                  </a:cubicBezTo>
                  <a:cubicBezTo>
                    <a:pt x="26898" y="32087"/>
                    <a:pt x="32451" y="24300"/>
                    <a:pt x="26356" y="1529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2" name="Freeform 481">
              <a:extLst>
                <a:ext uri="{FF2B5EF4-FFF2-40B4-BE49-F238E27FC236}">
                  <a16:creationId xmlns:a16="http://schemas.microsoft.com/office/drawing/2014/main" id="{F86B2FA0-394E-B5A6-CDC2-23DD67B7D627}"/>
                </a:ext>
              </a:extLst>
            </p:cNvPr>
            <p:cNvSpPr/>
            <p:nvPr/>
          </p:nvSpPr>
          <p:spPr bwMode="ltGray">
            <a:xfrm>
              <a:off x="14309987" y="2492660"/>
              <a:ext cx="9679" cy="20438"/>
            </a:xfrm>
            <a:custGeom>
              <a:avLst/>
              <a:gdLst>
                <a:gd name="connsiteX0" fmla="*/ 1960 w 9679"/>
                <a:gd name="connsiteY0" fmla="*/ 3254 h 20438"/>
                <a:gd name="connsiteX1" fmla="*/ 3179 w 9679"/>
                <a:gd name="connsiteY1" fmla="*/ 20318 h 20438"/>
                <a:gd name="connsiteX2" fmla="*/ 7852 w 9679"/>
                <a:gd name="connsiteY2" fmla="*/ 3524 h 20438"/>
                <a:gd name="connsiteX3" fmla="*/ 1960 w 9679"/>
                <a:gd name="connsiteY3" fmla="*/ 3254 h 2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79" h="20438">
                  <a:moveTo>
                    <a:pt x="1960" y="3254"/>
                  </a:moveTo>
                  <a:cubicBezTo>
                    <a:pt x="1554" y="7994"/>
                    <a:pt x="-2916" y="21875"/>
                    <a:pt x="3179" y="20318"/>
                  </a:cubicBezTo>
                  <a:cubicBezTo>
                    <a:pt x="9273" y="18828"/>
                    <a:pt x="11643" y="7249"/>
                    <a:pt x="7852" y="3524"/>
                  </a:cubicBezTo>
                  <a:cubicBezTo>
                    <a:pt x="3991" y="-268"/>
                    <a:pt x="2434" y="-1893"/>
                    <a:pt x="1960" y="32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3" name="Freeform 482">
              <a:extLst>
                <a:ext uri="{FF2B5EF4-FFF2-40B4-BE49-F238E27FC236}">
                  <a16:creationId xmlns:a16="http://schemas.microsoft.com/office/drawing/2014/main" id="{E375CB78-DEE7-4068-AFDF-9E44ED9A4199}"/>
                </a:ext>
              </a:extLst>
            </p:cNvPr>
            <p:cNvSpPr/>
            <p:nvPr/>
          </p:nvSpPr>
          <p:spPr bwMode="ltGray">
            <a:xfrm>
              <a:off x="14349320" y="2455168"/>
              <a:ext cx="16894" cy="23834"/>
            </a:xfrm>
            <a:custGeom>
              <a:avLst/>
              <a:gdLst>
                <a:gd name="connsiteX0" fmla="*/ 1089 w 16894"/>
                <a:gd name="connsiteY0" fmla="*/ 3097 h 23834"/>
                <a:gd name="connsiteX1" fmla="*/ 12669 w 16894"/>
                <a:gd name="connsiteY1" fmla="*/ 23275 h 23834"/>
                <a:gd name="connsiteX2" fmla="*/ 14361 w 16894"/>
                <a:gd name="connsiteY2" fmla="*/ 5399 h 23834"/>
                <a:gd name="connsiteX3" fmla="*/ 1089 w 16894"/>
                <a:gd name="connsiteY3" fmla="*/ 3097 h 2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94" h="23834">
                  <a:moveTo>
                    <a:pt x="1089" y="3097"/>
                  </a:moveTo>
                  <a:cubicBezTo>
                    <a:pt x="-3447" y="10613"/>
                    <a:pt x="7319" y="27067"/>
                    <a:pt x="12669" y="23275"/>
                  </a:cubicBezTo>
                  <a:cubicBezTo>
                    <a:pt x="18018" y="19483"/>
                    <a:pt x="17950" y="11425"/>
                    <a:pt x="14361" y="5399"/>
                  </a:cubicBezTo>
                  <a:cubicBezTo>
                    <a:pt x="10772" y="-628"/>
                    <a:pt x="6167" y="-1914"/>
                    <a:pt x="1089" y="309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4" name="Freeform 483">
              <a:extLst>
                <a:ext uri="{FF2B5EF4-FFF2-40B4-BE49-F238E27FC236}">
                  <a16:creationId xmlns:a16="http://schemas.microsoft.com/office/drawing/2014/main" id="{AE516065-25A5-F05A-295C-031F98D19EDA}"/>
                </a:ext>
              </a:extLst>
            </p:cNvPr>
            <p:cNvSpPr/>
            <p:nvPr/>
          </p:nvSpPr>
          <p:spPr bwMode="ltGray">
            <a:xfrm>
              <a:off x="14210465" y="2470859"/>
              <a:ext cx="15398" cy="11623"/>
            </a:xfrm>
            <a:custGeom>
              <a:avLst/>
              <a:gdLst>
                <a:gd name="connsiteX0" fmla="*/ 1941 w 15398"/>
                <a:gd name="connsiteY0" fmla="*/ 0 h 11623"/>
                <a:gd name="connsiteX1" fmla="*/ 10880 w 15398"/>
                <a:gd name="connsiteY1" fmla="*/ 10360 h 11623"/>
                <a:gd name="connsiteX2" fmla="*/ 1941 w 15398"/>
                <a:gd name="connsiteY2" fmla="*/ 0 h 11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98" h="11623">
                  <a:moveTo>
                    <a:pt x="1941" y="0"/>
                  </a:moveTo>
                  <a:cubicBezTo>
                    <a:pt x="-2595" y="11308"/>
                    <a:pt x="993" y="13407"/>
                    <a:pt x="10880" y="10360"/>
                  </a:cubicBezTo>
                  <a:cubicBezTo>
                    <a:pt x="20698" y="7313"/>
                    <a:pt x="13047" y="1557"/>
                    <a:pt x="1941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5" name="Freeform 484">
              <a:extLst>
                <a:ext uri="{FF2B5EF4-FFF2-40B4-BE49-F238E27FC236}">
                  <a16:creationId xmlns:a16="http://schemas.microsoft.com/office/drawing/2014/main" id="{66410751-62DB-3A12-2F6D-E8FF0C951422}"/>
                </a:ext>
              </a:extLst>
            </p:cNvPr>
            <p:cNvSpPr/>
            <p:nvPr/>
          </p:nvSpPr>
          <p:spPr bwMode="ltGray">
            <a:xfrm>
              <a:off x="14028587" y="2590680"/>
              <a:ext cx="54564" cy="56341"/>
            </a:xfrm>
            <a:custGeom>
              <a:avLst/>
              <a:gdLst>
                <a:gd name="connsiteX0" fmla="*/ 8440 w 54564"/>
                <a:gd name="connsiteY0" fmla="*/ 56304 h 56341"/>
                <a:gd name="connsiteX1" fmla="*/ 35999 w 54564"/>
                <a:gd name="connsiteY1" fmla="*/ 39714 h 56341"/>
                <a:gd name="connsiteX2" fmla="*/ 51844 w 54564"/>
                <a:gd name="connsiteY2" fmla="*/ 30776 h 56341"/>
                <a:gd name="connsiteX3" fmla="*/ 28821 w 54564"/>
                <a:gd name="connsiteY3" fmla="*/ 1659 h 56341"/>
                <a:gd name="connsiteX4" fmla="*/ 10133 w 54564"/>
                <a:gd name="connsiteY4" fmla="*/ 4164 h 56341"/>
                <a:gd name="connsiteX5" fmla="*/ 15008 w 54564"/>
                <a:gd name="connsiteY5" fmla="*/ 16149 h 56341"/>
                <a:gd name="connsiteX6" fmla="*/ 2345 w 54564"/>
                <a:gd name="connsiteY6" fmla="*/ 31114 h 56341"/>
                <a:gd name="connsiteX7" fmla="*/ 8440 w 54564"/>
                <a:gd name="connsiteY7" fmla="*/ 56304 h 5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564" h="56341">
                  <a:moveTo>
                    <a:pt x="8440" y="56304"/>
                  </a:moveTo>
                  <a:cubicBezTo>
                    <a:pt x="23946" y="57049"/>
                    <a:pt x="26858" y="46486"/>
                    <a:pt x="35999" y="39714"/>
                  </a:cubicBezTo>
                  <a:cubicBezTo>
                    <a:pt x="45141" y="32943"/>
                    <a:pt x="60919" y="44454"/>
                    <a:pt x="51844" y="30776"/>
                  </a:cubicBezTo>
                  <a:cubicBezTo>
                    <a:pt x="42703" y="17165"/>
                    <a:pt x="36812" y="3893"/>
                    <a:pt x="28821" y="1659"/>
                  </a:cubicBezTo>
                  <a:cubicBezTo>
                    <a:pt x="20764" y="-576"/>
                    <a:pt x="16498" y="-1253"/>
                    <a:pt x="10133" y="4164"/>
                  </a:cubicBezTo>
                  <a:cubicBezTo>
                    <a:pt x="8710" y="5789"/>
                    <a:pt x="16024" y="14795"/>
                    <a:pt x="15008" y="16149"/>
                  </a:cubicBezTo>
                  <a:cubicBezTo>
                    <a:pt x="8642" y="24546"/>
                    <a:pt x="1058" y="23327"/>
                    <a:pt x="2345" y="31114"/>
                  </a:cubicBezTo>
                  <a:cubicBezTo>
                    <a:pt x="3835" y="40188"/>
                    <a:pt x="-7067" y="55559"/>
                    <a:pt x="8440" y="5630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6" name="Freeform 485">
              <a:extLst>
                <a:ext uri="{FF2B5EF4-FFF2-40B4-BE49-F238E27FC236}">
                  <a16:creationId xmlns:a16="http://schemas.microsoft.com/office/drawing/2014/main" id="{4750BB53-8C7B-C2C3-D99E-7111DAAD01BC}"/>
                </a:ext>
              </a:extLst>
            </p:cNvPr>
            <p:cNvSpPr/>
            <p:nvPr/>
          </p:nvSpPr>
          <p:spPr bwMode="ltGray">
            <a:xfrm>
              <a:off x="13601130" y="2326704"/>
              <a:ext cx="310052" cy="567576"/>
            </a:xfrm>
            <a:custGeom>
              <a:avLst/>
              <a:gdLst>
                <a:gd name="connsiteX0" fmla="*/ 21686 w 310052"/>
                <a:gd name="connsiteY0" fmla="*/ 303149 h 567576"/>
                <a:gd name="connsiteX1" fmla="*/ 22363 w 310052"/>
                <a:gd name="connsiteY1" fmla="*/ 336329 h 567576"/>
                <a:gd name="connsiteX2" fmla="*/ 35162 w 310052"/>
                <a:gd name="connsiteY2" fmla="*/ 356846 h 567576"/>
                <a:gd name="connsiteX3" fmla="*/ 22092 w 310052"/>
                <a:gd name="connsiteY3" fmla="*/ 384135 h 567576"/>
                <a:gd name="connsiteX4" fmla="*/ 16066 w 310052"/>
                <a:gd name="connsiteY4" fmla="*/ 427134 h 567576"/>
                <a:gd name="connsiteX5" fmla="*/ 21077 w 310052"/>
                <a:gd name="connsiteY5" fmla="*/ 439255 h 567576"/>
                <a:gd name="connsiteX6" fmla="*/ 8211 w 310052"/>
                <a:gd name="connsiteY6" fmla="*/ 453746 h 567576"/>
                <a:gd name="connsiteX7" fmla="*/ 9497 w 310052"/>
                <a:gd name="connsiteY7" fmla="*/ 495187 h 567576"/>
                <a:gd name="connsiteX8" fmla="*/ 51074 w 310052"/>
                <a:gd name="connsiteY8" fmla="*/ 504058 h 567576"/>
                <a:gd name="connsiteX9" fmla="*/ 84864 w 310052"/>
                <a:gd name="connsiteY9" fmla="*/ 531279 h 567576"/>
                <a:gd name="connsiteX10" fmla="*/ 129488 w 310052"/>
                <a:gd name="connsiteY10" fmla="*/ 560329 h 567576"/>
                <a:gd name="connsiteX11" fmla="*/ 191853 w 310052"/>
                <a:gd name="connsiteY11" fmla="*/ 554437 h 567576"/>
                <a:gd name="connsiteX12" fmla="*/ 173164 w 310052"/>
                <a:gd name="connsiteY12" fmla="*/ 503651 h 567576"/>
                <a:gd name="connsiteX13" fmla="*/ 122039 w 310052"/>
                <a:gd name="connsiteY13" fmla="*/ 460517 h 567576"/>
                <a:gd name="connsiteX14" fmla="*/ 116080 w 310052"/>
                <a:gd name="connsiteY14" fmla="*/ 381020 h 567576"/>
                <a:gd name="connsiteX15" fmla="*/ 127253 w 310052"/>
                <a:gd name="connsiteY15" fmla="*/ 329896 h 567576"/>
                <a:gd name="connsiteX16" fmla="*/ 126644 w 310052"/>
                <a:gd name="connsiteY16" fmla="*/ 293736 h 567576"/>
                <a:gd name="connsiteX17" fmla="*/ 135582 w 310052"/>
                <a:gd name="connsiteY17" fmla="*/ 235976 h 567576"/>
                <a:gd name="connsiteX18" fmla="*/ 154136 w 310052"/>
                <a:gd name="connsiteY18" fmla="*/ 207942 h 567576"/>
                <a:gd name="connsiteX19" fmla="*/ 192598 w 310052"/>
                <a:gd name="connsiteY19" fmla="*/ 168329 h 567576"/>
                <a:gd name="connsiteX20" fmla="*/ 225101 w 310052"/>
                <a:gd name="connsiteY20" fmla="*/ 122961 h 567576"/>
                <a:gd name="connsiteX21" fmla="*/ 278866 w 310052"/>
                <a:gd name="connsiteY21" fmla="*/ 72581 h 567576"/>
                <a:gd name="connsiteX22" fmla="*/ 309541 w 310052"/>
                <a:gd name="connsiteY22" fmla="*/ 45157 h 567576"/>
                <a:gd name="connsiteX23" fmla="*/ 279882 w 310052"/>
                <a:gd name="connsiteY23" fmla="*/ 465 h 567576"/>
                <a:gd name="connsiteX24" fmla="*/ 230180 w 310052"/>
                <a:gd name="connsiteY24" fmla="*/ 20373 h 567576"/>
                <a:gd name="connsiteX25" fmla="*/ 196796 w 310052"/>
                <a:gd name="connsiteY25" fmla="*/ 65132 h 567576"/>
                <a:gd name="connsiteX26" fmla="*/ 135244 w 310052"/>
                <a:gd name="connsiteY26" fmla="*/ 79420 h 567576"/>
                <a:gd name="connsiteX27" fmla="*/ 95901 w 310052"/>
                <a:gd name="connsiteY27" fmla="*/ 114293 h 567576"/>
                <a:gd name="connsiteX28" fmla="*/ 83578 w 310052"/>
                <a:gd name="connsiteY28" fmla="*/ 166298 h 567576"/>
                <a:gd name="connsiteX29" fmla="*/ 52903 w 310052"/>
                <a:gd name="connsiteY29" fmla="*/ 196634 h 567576"/>
                <a:gd name="connsiteX30" fmla="*/ 49178 w 310052"/>
                <a:gd name="connsiteY30" fmla="*/ 225209 h 567576"/>
                <a:gd name="connsiteX31" fmla="*/ 41730 w 310052"/>
                <a:gd name="connsiteY31" fmla="*/ 268817 h 567576"/>
                <a:gd name="connsiteX32" fmla="*/ 21686 w 310052"/>
                <a:gd name="connsiteY32" fmla="*/ 303149 h 56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10052" h="567576">
                  <a:moveTo>
                    <a:pt x="21686" y="303149"/>
                  </a:moveTo>
                  <a:cubicBezTo>
                    <a:pt x="17149" y="311410"/>
                    <a:pt x="10242" y="330302"/>
                    <a:pt x="22363" y="336329"/>
                  </a:cubicBezTo>
                  <a:cubicBezTo>
                    <a:pt x="34552" y="342355"/>
                    <a:pt x="42001" y="343303"/>
                    <a:pt x="35162" y="356846"/>
                  </a:cubicBezTo>
                  <a:cubicBezTo>
                    <a:pt x="28322" y="370389"/>
                    <a:pt x="27442" y="370525"/>
                    <a:pt x="22092" y="384135"/>
                  </a:cubicBezTo>
                  <a:cubicBezTo>
                    <a:pt x="16743" y="397678"/>
                    <a:pt x="10717" y="418128"/>
                    <a:pt x="16066" y="427134"/>
                  </a:cubicBezTo>
                  <a:cubicBezTo>
                    <a:pt x="21415" y="436208"/>
                    <a:pt x="30151" y="436208"/>
                    <a:pt x="21077" y="439255"/>
                  </a:cubicBezTo>
                  <a:cubicBezTo>
                    <a:pt x="11935" y="442302"/>
                    <a:pt x="9701" y="441693"/>
                    <a:pt x="8211" y="453746"/>
                  </a:cubicBezTo>
                  <a:cubicBezTo>
                    <a:pt x="6722" y="465799"/>
                    <a:pt x="-10275" y="485369"/>
                    <a:pt x="9497" y="495187"/>
                  </a:cubicBezTo>
                  <a:cubicBezTo>
                    <a:pt x="29270" y="505006"/>
                    <a:pt x="36651" y="485233"/>
                    <a:pt x="51074" y="504058"/>
                  </a:cubicBezTo>
                  <a:cubicBezTo>
                    <a:pt x="65498" y="522882"/>
                    <a:pt x="73420" y="523763"/>
                    <a:pt x="84864" y="531279"/>
                  </a:cubicBezTo>
                  <a:cubicBezTo>
                    <a:pt x="96240" y="538795"/>
                    <a:pt x="108158" y="553557"/>
                    <a:pt x="129488" y="560329"/>
                  </a:cubicBezTo>
                  <a:cubicBezTo>
                    <a:pt x="150750" y="567100"/>
                    <a:pt x="185014" y="574819"/>
                    <a:pt x="191853" y="554437"/>
                  </a:cubicBezTo>
                  <a:cubicBezTo>
                    <a:pt x="198692" y="534055"/>
                    <a:pt x="198218" y="518752"/>
                    <a:pt x="173164" y="503651"/>
                  </a:cubicBezTo>
                  <a:cubicBezTo>
                    <a:pt x="148110" y="488551"/>
                    <a:pt x="131181" y="488416"/>
                    <a:pt x="122039" y="460517"/>
                  </a:cubicBezTo>
                  <a:cubicBezTo>
                    <a:pt x="112898" y="432619"/>
                    <a:pt x="111544" y="400658"/>
                    <a:pt x="116080" y="381020"/>
                  </a:cubicBezTo>
                  <a:cubicBezTo>
                    <a:pt x="120617" y="361451"/>
                    <a:pt x="123462" y="351768"/>
                    <a:pt x="127253" y="329896"/>
                  </a:cubicBezTo>
                  <a:cubicBezTo>
                    <a:pt x="131046" y="308024"/>
                    <a:pt x="122107" y="313509"/>
                    <a:pt x="126644" y="293736"/>
                  </a:cubicBezTo>
                  <a:cubicBezTo>
                    <a:pt x="131181" y="273964"/>
                    <a:pt x="123394" y="246539"/>
                    <a:pt x="135582" y="235976"/>
                  </a:cubicBezTo>
                  <a:cubicBezTo>
                    <a:pt x="147771" y="225413"/>
                    <a:pt x="146552" y="226090"/>
                    <a:pt x="154136" y="207942"/>
                  </a:cubicBezTo>
                  <a:cubicBezTo>
                    <a:pt x="161720" y="189862"/>
                    <a:pt x="175873" y="189862"/>
                    <a:pt x="192598" y="168329"/>
                  </a:cubicBezTo>
                  <a:cubicBezTo>
                    <a:pt x="209323" y="146796"/>
                    <a:pt x="190160" y="144020"/>
                    <a:pt x="225101" y="122961"/>
                  </a:cubicBezTo>
                  <a:cubicBezTo>
                    <a:pt x="260041" y="101834"/>
                    <a:pt x="270537" y="79352"/>
                    <a:pt x="278866" y="72581"/>
                  </a:cubicBezTo>
                  <a:cubicBezTo>
                    <a:pt x="287195" y="65809"/>
                    <a:pt x="314077" y="66216"/>
                    <a:pt x="309541" y="45157"/>
                  </a:cubicBezTo>
                  <a:cubicBezTo>
                    <a:pt x="305004" y="24030"/>
                    <a:pt x="292748" y="2767"/>
                    <a:pt x="279882" y="465"/>
                  </a:cubicBezTo>
                  <a:cubicBezTo>
                    <a:pt x="266948" y="-1770"/>
                    <a:pt x="233971" y="3918"/>
                    <a:pt x="230180" y="20373"/>
                  </a:cubicBezTo>
                  <a:cubicBezTo>
                    <a:pt x="224559" y="44818"/>
                    <a:pt x="228689" y="54840"/>
                    <a:pt x="196796" y="65132"/>
                  </a:cubicBezTo>
                  <a:cubicBezTo>
                    <a:pt x="164903" y="75425"/>
                    <a:pt x="156506" y="63236"/>
                    <a:pt x="135244" y="79420"/>
                  </a:cubicBezTo>
                  <a:cubicBezTo>
                    <a:pt x="113981" y="95604"/>
                    <a:pt x="111882" y="83347"/>
                    <a:pt x="95901" y="114293"/>
                  </a:cubicBezTo>
                  <a:cubicBezTo>
                    <a:pt x="79921" y="145171"/>
                    <a:pt x="86624" y="148624"/>
                    <a:pt x="83578" y="166298"/>
                  </a:cubicBezTo>
                  <a:cubicBezTo>
                    <a:pt x="80530" y="183971"/>
                    <a:pt x="65092" y="183091"/>
                    <a:pt x="52903" y="196634"/>
                  </a:cubicBezTo>
                  <a:cubicBezTo>
                    <a:pt x="40714" y="210177"/>
                    <a:pt x="43084" y="208619"/>
                    <a:pt x="49178" y="225209"/>
                  </a:cubicBezTo>
                  <a:cubicBezTo>
                    <a:pt x="55273" y="241799"/>
                    <a:pt x="49314" y="255207"/>
                    <a:pt x="41730" y="268817"/>
                  </a:cubicBezTo>
                  <a:cubicBezTo>
                    <a:pt x="34146" y="282428"/>
                    <a:pt x="26224" y="294820"/>
                    <a:pt x="21686" y="30314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7" name="Freeform 486">
              <a:extLst>
                <a:ext uri="{FF2B5EF4-FFF2-40B4-BE49-F238E27FC236}">
                  <a16:creationId xmlns:a16="http://schemas.microsoft.com/office/drawing/2014/main" id="{16C8E6E2-FA29-21C4-ECD6-C012CB8B637B}"/>
                </a:ext>
              </a:extLst>
            </p:cNvPr>
            <p:cNvSpPr/>
            <p:nvPr/>
          </p:nvSpPr>
          <p:spPr bwMode="ltGray">
            <a:xfrm>
              <a:off x="13560679" y="2954722"/>
              <a:ext cx="74020" cy="68105"/>
            </a:xfrm>
            <a:custGeom>
              <a:avLst/>
              <a:gdLst>
                <a:gd name="connsiteX0" fmla="*/ 39318 w 74020"/>
                <a:gd name="connsiteY0" fmla="*/ 431 h 68105"/>
                <a:gd name="connsiteX1" fmla="*/ 6544 w 74020"/>
                <a:gd name="connsiteY1" fmla="*/ 13703 h 68105"/>
                <a:gd name="connsiteX2" fmla="*/ 12029 w 74020"/>
                <a:gd name="connsiteY2" fmla="*/ 56702 h 68105"/>
                <a:gd name="connsiteX3" fmla="*/ 26316 w 74020"/>
                <a:gd name="connsiteY3" fmla="*/ 66317 h 68105"/>
                <a:gd name="connsiteX4" fmla="*/ 56314 w 74020"/>
                <a:gd name="connsiteY4" fmla="*/ 44310 h 68105"/>
                <a:gd name="connsiteX5" fmla="*/ 72159 w 74020"/>
                <a:gd name="connsiteY5" fmla="*/ 27449 h 68105"/>
                <a:gd name="connsiteX6" fmla="*/ 39318 w 74020"/>
                <a:gd name="connsiteY6" fmla="*/ 431 h 6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020" h="68105">
                  <a:moveTo>
                    <a:pt x="39318" y="431"/>
                  </a:moveTo>
                  <a:cubicBezTo>
                    <a:pt x="16498" y="-1058"/>
                    <a:pt x="12638" y="838"/>
                    <a:pt x="6544" y="13703"/>
                  </a:cubicBezTo>
                  <a:cubicBezTo>
                    <a:pt x="-6390" y="40992"/>
                    <a:pt x="2210" y="49118"/>
                    <a:pt x="12029" y="56702"/>
                  </a:cubicBezTo>
                  <a:cubicBezTo>
                    <a:pt x="21915" y="64218"/>
                    <a:pt x="11081" y="71599"/>
                    <a:pt x="26316" y="66317"/>
                  </a:cubicBezTo>
                  <a:cubicBezTo>
                    <a:pt x="41552" y="61036"/>
                    <a:pt x="47240" y="45123"/>
                    <a:pt x="56314" y="44310"/>
                  </a:cubicBezTo>
                  <a:cubicBezTo>
                    <a:pt x="65455" y="43565"/>
                    <a:pt x="78998" y="37200"/>
                    <a:pt x="72159" y="27449"/>
                  </a:cubicBezTo>
                  <a:cubicBezTo>
                    <a:pt x="65320" y="17631"/>
                    <a:pt x="62070" y="1921"/>
                    <a:pt x="39318" y="4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8" name="Freeform 487">
              <a:extLst>
                <a:ext uri="{FF2B5EF4-FFF2-40B4-BE49-F238E27FC236}">
                  <a16:creationId xmlns:a16="http://schemas.microsoft.com/office/drawing/2014/main" id="{9EEDD350-4100-E435-93F9-E2244379C8F9}"/>
                </a:ext>
              </a:extLst>
            </p:cNvPr>
            <p:cNvSpPr/>
            <p:nvPr/>
          </p:nvSpPr>
          <p:spPr bwMode="ltGray">
            <a:xfrm>
              <a:off x="13933436" y="2047322"/>
              <a:ext cx="31810" cy="23199"/>
            </a:xfrm>
            <a:custGeom>
              <a:avLst/>
              <a:gdLst>
                <a:gd name="connsiteX0" fmla="*/ 2356 w 31810"/>
                <a:gd name="connsiteY0" fmla="*/ 11765 h 23199"/>
                <a:gd name="connsiteX1" fmla="*/ 16983 w 31810"/>
                <a:gd name="connsiteY1" fmla="*/ 23141 h 23199"/>
                <a:gd name="connsiteX2" fmla="*/ 31203 w 31810"/>
                <a:gd name="connsiteY2" fmla="*/ 1540 h 23199"/>
                <a:gd name="connsiteX3" fmla="*/ 2831 w 31810"/>
                <a:gd name="connsiteY3" fmla="*/ 7364 h 23199"/>
                <a:gd name="connsiteX4" fmla="*/ 2356 w 31810"/>
                <a:gd name="connsiteY4" fmla="*/ 11765 h 23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10" h="23199">
                  <a:moveTo>
                    <a:pt x="2356" y="11765"/>
                  </a:moveTo>
                  <a:cubicBezTo>
                    <a:pt x="4253" y="17385"/>
                    <a:pt x="6758" y="23886"/>
                    <a:pt x="16983" y="23141"/>
                  </a:cubicBezTo>
                  <a:cubicBezTo>
                    <a:pt x="27276" y="22396"/>
                    <a:pt x="33912" y="7161"/>
                    <a:pt x="31203" y="1540"/>
                  </a:cubicBezTo>
                  <a:cubicBezTo>
                    <a:pt x="28562" y="-4080"/>
                    <a:pt x="16171" y="7499"/>
                    <a:pt x="2831" y="7364"/>
                  </a:cubicBezTo>
                  <a:cubicBezTo>
                    <a:pt x="-2045" y="7228"/>
                    <a:pt x="460" y="6077"/>
                    <a:pt x="2356" y="1176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9" name="Freeform 488">
              <a:extLst>
                <a:ext uri="{FF2B5EF4-FFF2-40B4-BE49-F238E27FC236}">
                  <a16:creationId xmlns:a16="http://schemas.microsoft.com/office/drawing/2014/main" id="{3A77E06E-F0B7-F0DA-01EE-EAF045466C87}"/>
                </a:ext>
              </a:extLst>
            </p:cNvPr>
            <p:cNvSpPr/>
            <p:nvPr/>
          </p:nvSpPr>
          <p:spPr bwMode="ltGray">
            <a:xfrm>
              <a:off x="13209356" y="1906049"/>
              <a:ext cx="415093" cy="242995"/>
            </a:xfrm>
            <a:custGeom>
              <a:avLst/>
              <a:gdLst>
                <a:gd name="connsiteX0" fmla="*/ 46516 w 415093"/>
                <a:gd name="connsiteY0" fmla="*/ 223597 h 242995"/>
                <a:gd name="connsiteX1" fmla="*/ 106443 w 415093"/>
                <a:gd name="connsiteY1" fmla="*/ 240526 h 242995"/>
                <a:gd name="connsiteX2" fmla="*/ 162375 w 415093"/>
                <a:gd name="connsiteY2" fmla="*/ 242557 h 242995"/>
                <a:gd name="connsiteX3" fmla="*/ 191492 w 415093"/>
                <a:gd name="connsiteY3" fmla="*/ 208023 h 242995"/>
                <a:gd name="connsiteX4" fmla="*/ 244648 w 415093"/>
                <a:gd name="connsiteY4" fmla="*/ 199694 h 242995"/>
                <a:gd name="connsiteX5" fmla="*/ 299903 w 415093"/>
                <a:gd name="connsiteY5" fmla="*/ 187912 h 242995"/>
                <a:gd name="connsiteX6" fmla="*/ 353939 w 415093"/>
                <a:gd name="connsiteY6" fmla="*/ 196782 h 242995"/>
                <a:gd name="connsiteX7" fmla="*/ 376895 w 415093"/>
                <a:gd name="connsiteY7" fmla="*/ 175181 h 242995"/>
                <a:gd name="connsiteX8" fmla="*/ 392198 w 415093"/>
                <a:gd name="connsiteY8" fmla="*/ 132995 h 242995"/>
                <a:gd name="connsiteX9" fmla="*/ 390573 w 415093"/>
                <a:gd name="connsiteY9" fmla="*/ 94872 h 242995"/>
                <a:gd name="connsiteX10" fmla="*/ 391791 w 415093"/>
                <a:gd name="connsiteY10" fmla="*/ 65281 h 242995"/>
                <a:gd name="connsiteX11" fmla="*/ 404252 w 415093"/>
                <a:gd name="connsiteY11" fmla="*/ 52550 h 242995"/>
                <a:gd name="connsiteX12" fmla="*/ 409939 w 415093"/>
                <a:gd name="connsiteY12" fmla="*/ 34945 h 242995"/>
                <a:gd name="connsiteX13" fmla="*/ 393214 w 415093"/>
                <a:gd name="connsiteY13" fmla="*/ 18287 h 242995"/>
                <a:gd name="connsiteX14" fmla="*/ 349132 w 415093"/>
                <a:gd name="connsiteY14" fmla="*/ 884 h 242995"/>
                <a:gd name="connsiteX15" fmla="*/ 316561 w 415093"/>
                <a:gd name="connsiteY15" fmla="*/ 14901 h 242995"/>
                <a:gd name="connsiteX16" fmla="*/ 265369 w 415093"/>
                <a:gd name="connsiteY16" fmla="*/ 11718 h 242995"/>
                <a:gd name="connsiteX17" fmla="*/ 241872 w 415093"/>
                <a:gd name="connsiteY17" fmla="*/ 27564 h 242995"/>
                <a:gd name="connsiteX18" fmla="*/ 228803 w 415093"/>
                <a:gd name="connsiteY18" fmla="*/ 53498 h 242995"/>
                <a:gd name="connsiteX19" fmla="*/ 221287 w 415093"/>
                <a:gd name="connsiteY19" fmla="*/ 76521 h 242995"/>
                <a:gd name="connsiteX20" fmla="*/ 216614 w 415093"/>
                <a:gd name="connsiteY20" fmla="*/ 88371 h 242995"/>
                <a:gd name="connsiteX21" fmla="*/ 204290 w 415093"/>
                <a:gd name="connsiteY21" fmla="*/ 96768 h 242995"/>
                <a:gd name="connsiteX22" fmla="*/ 170365 w 415093"/>
                <a:gd name="connsiteY22" fmla="*/ 124328 h 242995"/>
                <a:gd name="connsiteX23" fmla="*/ 138607 w 415093"/>
                <a:gd name="connsiteY23" fmla="*/ 126901 h 242995"/>
                <a:gd name="connsiteX24" fmla="*/ 104886 w 415093"/>
                <a:gd name="connsiteY24" fmla="*/ 136042 h 242995"/>
                <a:gd name="connsiteX25" fmla="*/ 87957 w 415093"/>
                <a:gd name="connsiteY25" fmla="*/ 135568 h 242995"/>
                <a:gd name="connsiteX26" fmla="*/ 21867 w 415093"/>
                <a:gd name="connsiteY26" fmla="*/ 136787 h 242995"/>
                <a:gd name="connsiteX27" fmla="*/ 1282 w 415093"/>
                <a:gd name="connsiteY27" fmla="*/ 180531 h 242995"/>
                <a:gd name="connsiteX28" fmla="*/ 46516 w 415093"/>
                <a:gd name="connsiteY28" fmla="*/ 223597 h 242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093" h="242995">
                  <a:moveTo>
                    <a:pt x="46516" y="223597"/>
                  </a:moveTo>
                  <a:cubicBezTo>
                    <a:pt x="67033" y="228879"/>
                    <a:pt x="77529" y="236057"/>
                    <a:pt x="106443" y="240526"/>
                  </a:cubicBezTo>
                  <a:cubicBezTo>
                    <a:pt x="135289" y="245063"/>
                    <a:pt x="149442" y="241812"/>
                    <a:pt x="162375" y="242557"/>
                  </a:cubicBezTo>
                  <a:cubicBezTo>
                    <a:pt x="175308" y="243302"/>
                    <a:pt x="175579" y="219331"/>
                    <a:pt x="191492" y="208023"/>
                  </a:cubicBezTo>
                  <a:cubicBezTo>
                    <a:pt x="207473" y="196715"/>
                    <a:pt x="224131" y="205788"/>
                    <a:pt x="244648" y="199694"/>
                  </a:cubicBezTo>
                  <a:cubicBezTo>
                    <a:pt x="265166" y="193667"/>
                    <a:pt x="274036" y="184864"/>
                    <a:pt x="299903" y="187912"/>
                  </a:cubicBezTo>
                  <a:cubicBezTo>
                    <a:pt x="325770" y="190959"/>
                    <a:pt x="343308" y="204299"/>
                    <a:pt x="353939" y="196782"/>
                  </a:cubicBezTo>
                  <a:cubicBezTo>
                    <a:pt x="364571" y="189266"/>
                    <a:pt x="366264" y="187302"/>
                    <a:pt x="376895" y="175181"/>
                  </a:cubicBezTo>
                  <a:cubicBezTo>
                    <a:pt x="387526" y="163128"/>
                    <a:pt x="388406" y="153580"/>
                    <a:pt x="392198" y="132995"/>
                  </a:cubicBezTo>
                  <a:cubicBezTo>
                    <a:pt x="395991" y="112410"/>
                    <a:pt x="382989" y="108483"/>
                    <a:pt x="390573" y="94872"/>
                  </a:cubicBezTo>
                  <a:cubicBezTo>
                    <a:pt x="398157" y="81329"/>
                    <a:pt x="391791" y="69818"/>
                    <a:pt x="391791" y="65281"/>
                  </a:cubicBezTo>
                  <a:cubicBezTo>
                    <a:pt x="391791" y="60744"/>
                    <a:pt x="394365" y="57832"/>
                    <a:pt x="404252" y="52550"/>
                  </a:cubicBezTo>
                  <a:cubicBezTo>
                    <a:pt x="414138" y="47269"/>
                    <a:pt x="419825" y="41716"/>
                    <a:pt x="409939" y="34945"/>
                  </a:cubicBezTo>
                  <a:cubicBezTo>
                    <a:pt x="400053" y="28173"/>
                    <a:pt x="409195" y="27496"/>
                    <a:pt x="393214" y="18287"/>
                  </a:cubicBezTo>
                  <a:cubicBezTo>
                    <a:pt x="377234" y="9078"/>
                    <a:pt x="368159" y="-3450"/>
                    <a:pt x="349132" y="884"/>
                  </a:cubicBezTo>
                  <a:cubicBezTo>
                    <a:pt x="330104" y="5218"/>
                    <a:pt x="340871" y="12802"/>
                    <a:pt x="316561" y="14901"/>
                  </a:cubicBezTo>
                  <a:cubicBezTo>
                    <a:pt x="292251" y="17000"/>
                    <a:pt x="283584" y="-335"/>
                    <a:pt x="265369" y="11718"/>
                  </a:cubicBezTo>
                  <a:cubicBezTo>
                    <a:pt x="247154" y="23772"/>
                    <a:pt x="256295" y="29053"/>
                    <a:pt x="241872" y="27564"/>
                  </a:cubicBezTo>
                  <a:cubicBezTo>
                    <a:pt x="227449" y="26074"/>
                    <a:pt x="225011" y="49774"/>
                    <a:pt x="228803" y="53498"/>
                  </a:cubicBezTo>
                  <a:cubicBezTo>
                    <a:pt x="232595" y="57290"/>
                    <a:pt x="229616" y="71984"/>
                    <a:pt x="221287" y="76521"/>
                  </a:cubicBezTo>
                  <a:cubicBezTo>
                    <a:pt x="212958" y="81058"/>
                    <a:pt x="221964" y="83090"/>
                    <a:pt x="216614" y="88371"/>
                  </a:cubicBezTo>
                  <a:cubicBezTo>
                    <a:pt x="211265" y="93653"/>
                    <a:pt x="211604" y="86949"/>
                    <a:pt x="204290" y="96768"/>
                  </a:cubicBezTo>
                  <a:cubicBezTo>
                    <a:pt x="196977" y="106586"/>
                    <a:pt x="183299" y="121281"/>
                    <a:pt x="170365" y="124328"/>
                  </a:cubicBezTo>
                  <a:cubicBezTo>
                    <a:pt x="157432" y="127375"/>
                    <a:pt x="150796" y="123109"/>
                    <a:pt x="138607" y="126901"/>
                  </a:cubicBezTo>
                  <a:cubicBezTo>
                    <a:pt x="126419" y="130693"/>
                    <a:pt x="123169" y="129813"/>
                    <a:pt x="104886" y="136042"/>
                  </a:cubicBezTo>
                  <a:cubicBezTo>
                    <a:pt x="86670" y="142272"/>
                    <a:pt x="98520" y="142001"/>
                    <a:pt x="87957" y="135568"/>
                  </a:cubicBezTo>
                  <a:cubicBezTo>
                    <a:pt x="72924" y="126427"/>
                    <a:pt x="39338" y="126562"/>
                    <a:pt x="21867" y="136787"/>
                  </a:cubicBezTo>
                  <a:cubicBezTo>
                    <a:pt x="4397" y="147012"/>
                    <a:pt x="-3255" y="166243"/>
                    <a:pt x="1282" y="180531"/>
                  </a:cubicBezTo>
                  <a:cubicBezTo>
                    <a:pt x="5955" y="194886"/>
                    <a:pt x="25998" y="218315"/>
                    <a:pt x="46516" y="22359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0" name="Freeform 489">
              <a:extLst>
                <a:ext uri="{FF2B5EF4-FFF2-40B4-BE49-F238E27FC236}">
                  <a16:creationId xmlns:a16="http://schemas.microsoft.com/office/drawing/2014/main" id="{9F357AEB-61E7-12AF-E9BF-48385A85E3AA}"/>
                </a:ext>
              </a:extLst>
            </p:cNvPr>
            <p:cNvSpPr/>
            <p:nvPr/>
          </p:nvSpPr>
          <p:spPr bwMode="ltGray">
            <a:xfrm>
              <a:off x="13442949" y="1876293"/>
              <a:ext cx="31228" cy="38796"/>
            </a:xfrm>
            <a:custGeom>
              <a:avLst/>
              <a:gdLst>
                <a:gd name="connsiteX0" fmla="*/ 13290 w 31228"/>
                <a:gd name="connsiteY0" fmla="*/ 38698 h 38796"/>
                <a:gd name="connsiteX1" fmla="*/ 22906 w 31228"/>
                <a:gd name="connsiteY1" fmla="*/ 20551 h 38796"/>
                <a:gd name="connsiteX2" fmla="*/ 29609 w 31228"/>
                <a:gd name="connsiteY2" fmla="*/ 439 h 38796"/>
                <a:gd name="connsiteX3" fmla="*/ 10582 w 31228"/>
                <a:gd name="connsiteY3" fmla="*/ 7279 h 38796"/>
                <a:gd name="connsiteX4" fmla="*/ 1575 w 31228"/>
                <a:gd name="connsiteY4" fmla="*/ 16352 h 38796"/>
                <a:gd name="connsiteX5" fmla="*/ 13290 w 31228"/>
                <a:gd name="connsiteY5" fmla="*/ 38698 h 38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28" h="38796">
                  <a:moveTo>
                    <a:pt x="13290" y="38698"/>
                  </a:moveTo>
                  <a:cubicBezTo>
                    <a:pt x="17082" y="37073"/>
                    <a:pt x="17624" y="24546"/>
                    <a:pt x="22906" y="20551"/>
                  </a:cubicBezTo>
                  <a:cubicBezTo>
                    <a:pt x="28255" y="16555"/>
                    <a:pt x="34146" y="2674"/>
                    <a:pt x="29609" y="439"/>
                  </a:cubicBezTo>
                  <a:cubicBezTo>
                    <a:pt x="25073" y="-1795"/>
                    <a:pt x="18030" y="5112"/>
                    <a:pt x="10582" y="7279"/>
                  </a:cubicBezTo>
                  <a:cubicBezTo>
                    <a:pt x="2998" y="10326"/>
                    <a:pt x="-2961" y="9513"/>
                    <a:pt x="1575" y="16352"/>
                  </a:cubicBezTo>
                  <a:cubicBezTo>
                    <a:pt x="6180" y="22988"/>
                    <a:pt x="9498" y="40256"/>
                    <a:pt x="13290" y="3869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1" name="Freeform 490">
              <a:extLst>
                <a:ext uri="{FF2B5EF4-FFF2-40B4-BE49-F238E27FC236}">
                  <a16:creationId xmlns:a16="http://schemas.microsoft.com/office/drawing/2014/main" id="{E629044B-7821-D02B-08A5-436B953F2CF8}"/>
                </a:ext>
              </a:extLst>
            </p:cNvPr>
            <p:cNvSpPr/>
            <p:nvPr/>
          </p:nvSpPr>
          <p:spPr bwMode="ltGray">
            <a:xfrm>
              <a:off x="13563092" y="1891524"/>
              <a:ext cx="7495" cy="1053"/>
            </a:xfrm>
            <a:custGeom>
              <a:avLst/>
              <a:gdLst>
                <a:gd name="connsiteX0" fmla="*/ 0 w 7495"/>
                <a:gd name="connsiteY0" fmla="*/ 37 h 1053"/>
                <a:gd name="connsiteX1" fmla="*/ 4605 w 7495"/>
                <a:gd name="connsiteY1" fmla="*/ 1053 h 1053"/>
                <a:gd name="connsiteX2" fmla="*/ 0 w 7495"/>
                <a:gd name="connsiteY2" fmla="*/ 37 h 1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95" h="1053">
                  <a:moveTo>
                    <a:pt x="0" y="37"/>
                  </a:moveTo>
                  <a:cubicBezTo>
                    <a:pt x="1151" y="647"/>
                    <a:pt x="2573" y="1053"/>
                    <a:pt x="4605" y="1053"/>
                  </a:cubicBezTo>
                  <a:cubicBezTo>
                    <a:pt x="11105" y="1053"/>
                    <a:pt x="5350" y="-233"/>
                    <a:pt x="0" y="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2" name="Freeform 491">
              <a:extLst>
                <a:ext uri="{FF2B5EF4-FFF2-40B4-BE49-F238E27FC236}">
                  <a16:creationId xmlns:a16="http://schemas.microsoft.com/office/drawing/2014/main" id="{9ACF9658-8BD6-CCD4-47C8-CBC81AAF079D}"/>
                </a:ext>
              </a:extLst>
            </p:cNvPr>
            <p:cNvSpPr/>
            <p:nvPr/>
          </p:nvSpPr>
          <p:spPr bwMode="ltGray">
            <a:xfrm>
              <a:off x="13545657" y="1887048"/>
              <a:ext cx="17434" cy="6289"/>
            </a:xfrm>
            <a:custGeom>
              <a:avLst/>
              <a:gdLst>
                <a:gd name="connsiteX0" fmla="*/ 2809 w 17434"/>
                <a:gd name="connsiteY0" fmla="*/ 3227 h 6289"/>
                <a:gd name="connsiteX1" fmla="*/ 13169 w 17434"/>
                <a:gd name="connsiteY1" fmla="*/ 5123 h 6289"/>
                <a:gd name="connsiteX2" fmla="*/ 17435 w 17434"/>
                <a:gd name="connsiteY2" fmla="*/ 4446 h 6289"/>
                <a:gd name="connsiteX3" fmla="*/ 8293 w 17434"/>
                <a:gd name="connsiteY3" fmla="*/ 247 h 6289"/>
                <a:gd name="connsiteX4" fmla="*/ 2809 w 17434"/>
                <a:gd name="connsiteY4" fmla="*/ 3227 h 6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34" h="6289">
                  <a:moveTo>
                    <a:pt x="2809" y="3227"/>
                  </a:moveTo>
                  <a:cubicBezTo>
                    <a:pt x="8903" y="6951"/>
                    <a:pt x="7820" y="6883"/>
                    <a:pt x="13169" y="5123"/>
                  </a:cubicBezTo>
                  <a:cubicBezTo>
                    <a:pt x="14388" y="4716"/>
                    <a:pt x="15877" y="4513"/>
                    <a:pt x="17435" y="4446"/>
                  </a:cubicBezTo>
                  <a:cubicBezTo>
                    <a:pt x="13846" y="2617"/>
                    <a:pt x="13304" y="-972"/>
                    <a:pt x="8293" y="247"/>
                  </a:cubicBezTo>
                  <a:cubicBezTo>
                    <a:pt x="1454" y="3362"/>
                    <a:pt x="-3286" y="-498"/>
                    <a:pt x="2809" y="322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3" name="Freeform 492">
              <a:extLst>
                <a:ext uri="{FF2B5EF4-FFF2-40B4-BE49-F238E27FC236}">
                  <a16:creationId xmlns:a16="http://schemas.microsoft.com/office/drawing/2014/main" id="{F7C8302C-DE30-8A91-9BE5-7A11F938EFB7}"/>
                </a:ext>
              </a:extLst>
            </p:cNvPr>
            <p:cNvSpPr/>
            <p:nvPr/>
          </p:nvSpPr>
          <p:spPr bwMode="ltGray">
            <a:xfrm>
              <a:off x="13324841" y="1990718"/>
              <a:ext cx="17565" cy="23920"/>
            </a:xfrm>
            <a:custGeom>
              <a:avLst/>
              <a:gdLst>
                <a:gd name="connsiteX0" fmla="*/ 4230 w 17565"/>
                <a:gd name="connsiteY0" fmla="*/ 23881 h 23920"/>
                <a:gd name="connsiteX1" fmla="*/ 15741 w 17565"/>
                <a:gd name="connsiteY1" fmla="*/ 11353 h 23920"/>
                <a:gd name="connsiteX2" fmla="*/ 9647 w 17565"/>
                <a:gd name="connsiteY2" fmla="*/ 45 h 23920"/>
                <a:gd name="connsiteX3" fmla="*/ 4230 w 17565"/>
                <a:gd name="connsiteY3" fmla="*/ 23881 h 23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65" h="23920">
                  <a:moveTo>
                    <a:pt x="4230" y="23881"/>
                  </a:moveTo>
                  <a:cubicBezTo>
                    <a:pt x="14116" y="24626"/>
                    <a:pt x="21023" y="14739"/>
                    <a:pt x="15741" y="11353"/>
                  </a:cubicBezTo>
                  <a:cubicBezTo>
                    <a:pt x="10391" y="7968"/>
                    <a:pt x="17231" y="-700"/>
                    <a:pt x="9647" y="45"/>
                  </a:cubicBezTo>
                  <a:cubicBezTo>
                    <a:pt x="4162" y="587"/>
                    <a:pt x="-5657" y="23136"/>
                    <a:pt x="4230" y="2388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4" name="Freeform 493">
              <a:extLst>
                <a:ext uri="{FF2B5EF4-FFF2-40B4-BE49-F238E27FC236}">
                  <a16:creationId xmlns:a16="http://schemas.microsoft.com/office/drawing/2014/main" id="{FAEB5B8B-346B-54E7-C99A-40E86C88892B}"/>
                </a:ext>
              </a:extLst>
            </p:cNvPr>
            <p:cNvSpPr/>
            <p:nvPr/>
          </p:nvSpPr>
          <p:spPr bwMode="ltGray">
            <a:xfrm>
              <a:off x="12538808" y="2185413"/>
              <a:ext cx="239252" cy="322235"/>
            </a:xfrm>
            <a:custGeom>
              <a:avLst/>
              <a:gdLst>
                <a:gd name="connsiteX0" fmla="*/ 23057 w 239252"/>
                <a:gd name="connsiteY0" fmla="*/ 117312 h 322235"/>
                <a:gd name="connsiteX1" fmla="*/ 24750 w 239252"/>
                <a:gd name="connsiteY1" fmla="*/ 138980 h 322235"/>
                <a:gd name="connsiteX2" fmla="*/ 54003 w 239252"/>
                <a:gd name="connsiteY2" fmla="*/ 141553 h 322235"/>
                <a:gd name="connsiteX3" fmla="*/ 52784 w 239252"/>
                <a:gd name="connsiteY3" fmla="*/ 162342 h 322235"/>
                <a:gd name="connsiteX4" fmla="*/ 71135 w 239252"/>
                <a:gd name="connsiteY4" fmla="*/ 177307 h 322235"/>
                <a:gd name="connsiteX5" fmla="*/ 83120 w 239252"/>
                <a:gd name="connsiteY5" fmla="*/ 202903 h 322235"/>
                <a:gd name="connsiteX6" fmla="*/ 72083 w 239252"/>
                <a:gd name="connsiteY6" fmla="*/ 234728 h 322235"/>
                <a:gd name="connsiteX7" fmla="*/ 81901 w 239252"/>
                <a:gd name="connsiteY7" fmla="*/ 235744 h 322235"/>
                <a:gd name="connsiteX8" fmla="*/ 91043 w 239252"/>
                <a:gd name="connsiteY8" fmla="*/ 262153 h 322235"/>
                <a:gd name="connsiteX9" fmla="*/ 118399 w 239252"/>
                <a:gd name="connsiteY9" fmla="*/ 282738 h 322235"/>
                <a:gd name="connsiteX10" fmla="*/ 130249 w 239252"/>
                <a:gd name="connsiteY10" fmla="*/ 292150 h 322235"/>
                <a:gd name="connsiteX11" fmla="*/ 145418 w 239252"/>
                <a:gd name="connsiteY11" fmla="*/ 319778 h 322235"/>
                <a:gd name="connsiteX12" fmla="*/ 175550 w 239252"/>
                <a:gd name="connsiteY12" fmla="*/ 313413 h 322235"/>
                <a:gd name="connsiteX13" fmla="*/ 169524 w 239252"/>
                <a:gd name="connsiteY13" fmla="*/ 262830 h 322235"/>
                <a:gd name="connsiteX14" fmla="*/ 185233 w 239252"/>
                <a:gd name="connsiteY14" fmla="*/ 235473 h 322235"/>
                <a:gd name="connsiteX15" fmla="*/ 182999 w 239252"/>
                <a:gd name="connsiteY15" fmla="*/ 204189 h 322235"/>
                <a:gd name="connsiteX16" fmla="*/ 193630 w 239252"/>
                <a:gd name="connsiteY16" fmla="*/ 177645 h 322235"/>
                <a:gd name="connsiteX17" fmla="*/ 198099 w 239252"/>
                <a:gd name="connsiteY17" fmla="*/ 149137 h 322235"/>
                <a:gd name="connsiteX18" fmla="*/ 217195 w 239252"/>
                <a:gd name="connsiteY18" fmla="*/ 129229 h 322235"/>
                <a:gd name="connsiteX19" fmla="*/ 234665 w 239252"/>
                <a:gd name="connsiteY19" fmla="*/ 140538 h 322235"/>
                <a:gd name="connsiteX20" fmla="*/ 225591 w 239252"/>
                <a:gd name="connsiteY20" fmla="*/ 109863 h 322235"/>
                <a:gd name="connsiteX21" fmla="*/ 196204 w 239252"/>
                <a:gd name="connsiteY21" fmla="*/ 104581 h 322235"/>
                <a:gd name="connsiteX22" fmla="*/ 185775 w 239252"/>
                <a:gd name="connsiteY22" fmla="*/ 88330 h 322235"/>
                <a:gd name="connsiteX23" fmla="*/ 168644 w 239252"/>
                <a:gd name="connsiteY23" fmla="*/ 65239 h 322235"/>
                <a:gd name="connsiteX24" fmla="*/ 139865 w 239252"/>
                <a:gd name="connsiteY24" fmla="*/ 37544 h 322235"/>
                <a:gd name="connsiteX25" fmla="*/ 120228 w 239252"/>
                <a:gd name="connsiteY25" fmla="*/ 707 h 322235"/>
                <a:gd name="connsiteX26" fmla="*/ 100929 w 239252"/>
                <a:gd name="connsiteY26" fmla="*/ 16078 h 322235"/>
                <a:gd name="connsiteX27" fmla="*/ 91991 w 239252"/>
                <a:gd name="connsiteY27" fmla="*/ 29892 h 322235"/>
                <a:gd name="connsiteX28" fmla="*/ 70051 w 239252"/>
                <a:gd name="connsiteY28" fmla="*/ 34429 h 322235"/>
                <a:gd name="connsiteX29" fmla="*/ 51768 w 239252"/>
                <a:gd name="connsiteY29" fmla="*/ 34903 h 322235"/>
                <a:gd name="connsiteX30" fmla="*/ 12968 w 239252"/>
                <a:gd name="connsiteY30" fmla="*/ 27454 h 322235"/>
                <a:gd name="connsiteX31" fmla="*/ 6332 w 239252"/>
                <a:gd name="connsiteY31" fmla="*/ 63749 h 322235"/>
                <a:gd name="connsiteX32" fmla="*/ 1050 w 239252"/>
                <a:gd name="connsiteY32" fmla="*/ 92393 h 322235"/>
                <a:gd name="connsiteX33" fmla="*/ 23057 w 239252"/>
                <a:gd name="connsiteY33" fmla="*/ 117312 h 322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9252" h="322235">
                  <a:moveTo>
                    <a:pt x="23057" y="117312"/>
                  </a:moveTo>
                  <a:cubicBezTo>
                    <a:pt x="24547" y="124828"/>
                    <a:pt x="19468" y="133698"/>
                    <a:pt x="24750" y="138980"/>
                  </a:cubicBezTo>
                  <a:cubicBezTo>
                    <a:pt x="30100" y="144262"/>
                    <a:pt x="51701" y="136272"/>
                    <a:pt x="54003" y="141553"/>
                  </a:cubicBezTo>
                  <a:cubicBezTo>
                    <a:pt x="56305" y="146835"/>
                    <a:pt x="48992" y="157060"/>
                    <a:pt x="52784" y="162342"/>
                  </a:cubicBezTo>
                  <a:cubicBezTo>
                    <a:pt x="56576" y="167623"/>
                    <a:pt x="65785" y="171280"/>
                    <a:pt x="71135" y="177307"/>
                  </a:cubicBezTo>
                  <a:cubicBezTo>
                    <a:pt x="76484" y="183333"/>
                    <a:pt x="83120" y="194574"/>
                    <a:pt x="83120" y="202903"/>
                  </a:cubicBezTo>
                  <a:cubicBezTo>
                    <a:pt x="83120" y="211232"/>
                    <a:pt x="65176" y="233239"/>
                    <a:pt x="72083" y="234728"/>
                  </a:cubicBezTo>
                  <a:cubicBezTo>
                    <a:pt x="78922" y="236218"/>
                    <a:pt x="82646" y="219967"/>
                    <a:pt x="81901" y="235744"/>
                  </a:cubicBezTo>
                  <a:cubicBezTo>
                    <a:pt x="81156" y="251589"/>
                    <a:pt x="80479" y="258361"/>
                    <a:pt x="91043" y="262153"/>
                  </a:cubicBezTo>
                  <a:cubicBezTo>
                    <a:pt x="101606" y="265945"/>
                    <a:pt x="114607" y="278201"/>
                    <a:pt x="118399" y="282738"/>
                  </a:cubicBezTo>
                  <a:cubicBezTo>
                    <a:pt x="122191" y="287275"/>
                    <a:pt x="135599" y="284634"/>
                    <a:pt x="130249" y="292150"/>
                  </a:cubicBezTo>
                  <a:cubicBezTo>
                    <a:pt x="124900" y="299667"/>
                    <a:pt x="134786" y="318220"/>
                    <a:pt x="145418" y="319778"/>
                  </a:cubicBezTo>
                  <a:cubicBezTo>
                    <a:pt x="156048" y="321268"/>
                    <a:pt x="176295" y="326956"/>
                    <a:pt x="175550" y="313413"/>
                  </a:cubicBezTo>
                  <a:cubicBezTo>
                    <a:pt x="174806" y="299870"/>
                    <a:pt x="161940" y="274138"/>
                    <a:pt x="169524" y="262830"/>
                  </a:cubicBezTo>
                  <a:cubicBezTo>
                    <a:pt x="177108" y="251522"/>
                    <a:pt x="180629" y="247526"/>
                    <a:pt x="185233" y="235473"/>
                  </a:cubicBezTo>
                  <a:cubicBezTo>
                    <a:pt x="189771" y="223420"/>
                    <a:pt x="177649" y="212518"/>
                    <a:pt x="182999" y="204189"/>
                  </a:cubicBezTo>
                  <a:cubicBezTo>
                    <a:pt x="188348" y="195928"/>
                    <a:pt x="194375" y="188209"/>
                    <a:pt x="193630" y="177645"/>
                  </a:cubicBezTo>
                  <a:cubicBezTo>
                    <a:pt x="192885" y="167014"/>
                    <a:pt x="186791" y="158956"/>
                    <a:pt x="198099" y="149137"/>
                  </a:cubicBezTo>
                  <a:cubicBezTo>
                    <a:pt x="209408" y="139319"/>
                    <a:pt x="214148" y="129229"/>
                    <a:pt x="217195" y="129229"/>
                  </a:cubicBezTo>
                  <a:cubicBezTo>
                    <a:pt x="220242" y="129229"/>
                    <a:pt x="224779" y="151846"/>
                    <a:pt x="234665" y="140538"/>
                  </a:cubicBezTo>
                  <a:cubicBezTo>
                    <a:pt x="244551" y="129229"/>
                    <a:pt x="237035" y="110608"/>
                    <a:pt x="225591" y="109863"/>
                  </a:cubicBezTo>
                  <a:cubicBezTo>
                    <a:pt x="214215" y="109118"/>
                    <a:pt x="199250" y="113655"/>
                    <a:pt x="196204" y="104581"/>
                  </a:cubicBezTo>
                  <a:cubicBezTo>
                    <a:pt x="193156" y="95507"/>
                    <a:pt x="192614" y="91309"/>
                    <a:pt x="185775" y="88330"/>
                  </a:cubicBezTo>
                  <a:cubicBezTo>
                    <a:pt x="178936" y="85283"/>
                    <a:pt x="173993" y="78782"/>
                    <a:pt x="168644" y="65239"/>
                  </a:cubicBezTo>
                  <a:cubicBezTo>
                    <a:pt x="163294" y="51696"/>
                    <a:pt x="146704" y="42081"/>
                    <a:pt x="139865" y="37544"/>
                  </a:cubicBezTo>
                  <a:cubicBezTo>
                    <a:pt x="133026" y="33007"/>
                    <a:pt x="127338" y="3687"/>
                    <a:pt x="120228" y="707"/>
                  </a:cubicBezTo>
                  <a:cubicBezTo>
                    <a:pt x="113050" y="-2340"/>
                    <a:pt x="102419" y="4770"/>
                    <a:pt x="100929" y="16078"/>
                  </a:cubicBezTo>
                  <a:cubicBezTo>
                    <a:pt x="99439" y="27387"/>
                    <a:pt x="101064" y="31382"/>
                    <a:pt x="91991" y="29892"/>
                  </a:cubicBezTo>
                  <a:cubicBezTo>
                    <a:pt x="82849" y="28402"/>
                    <a:pt x="79193" y="30705"/>
                    <a:pt x="70051" y="34429"/>
                  </a:cubicBezTo>
                  <a:cubicBezTo>
                    <a:pt x="60910" y="38221"/>
                    <a:pt x="61654" y="38695"/>
                    <a:pt x="51768" y="34903"/>
                  </a:cubicBezTo>
                  <a:cubicBezTo>
                    <a:pt x="41882" y="31111"/>
                    <a:pt x="25901" y="22918"/>
                    <a:pt x="12968" y="27454"/>
                  </a:cubicBezTo>
                  <a:cubicBezTo>
                    <a:pt x="1389" y="31517"/>
                    <a:pt x="9379" y="53931"/>
                    <a:pt x="6332" y="63749"/>
                  </a:cubicBezTo>
                  <a:cubicBezTo>
                    <a:pt x="3285" y="73568"/>
                    <a:pt x="-2335" y="79595"/>
                    <a:pt x="1050" y="92393"/>
                  </a:cubicBezTo>
                  <a:cubicBezTo>
                    <a:pt x="4436" y="105191"/>
                    <a:pt x="21568" y="109795"/>
                    <a:pt x="23057" y="11731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5" name="Freeform 494">
              <a:extLst>
                <a:ext uri="{FF2B5EF4-FFF2-40B4-BE49-F238E27FC236}">
                  <a16:creationId xmlns:a16="http://schemas.microsoft.com/office/drawing/2014/main" id="{408ACD05-959E-449D-0108-C354B23EA722}"/>
                </a:ext>
              </a:extLst>
            </p:cNvPr>
            <p:cNvSpPr/>
            <p:nvPr/>
          </p:nvSpPr>
          <p:spPr bwMode="ltGray">
            <a:xfrm>
              <a:off x="12689126" y="2135832"/>
              <a:ext cx="191484" cy="142609"/>
            </a:xfrm>
            <a:custGeom>
              <a:avLst/>
              <a:gdLst>
                <a:gd name="connsiteX0" fmla="*/ 35796 w 191484"/>
                <a:gd name="connsiteY0" fmla="*/ 85500 h 142609"/>
                <a:gd name="connsiteX1" fmla="*/ 54214 w 191484"/>
                <a:gd name="connsiteY1" fmla="*/ 95724 h 142609"/>
                <a:gd name="connsiteX2" fmla="*/ 65184 w 191484"/>
                <a:gd name="connsiteY2" fmla="*/ 126196 h 142609"/>
                <a:gd name="connsiteX3" fmla="*/ 104052 w 191484"/>
                <a:gd name="connsiteY3" fmla="*/ 129988 h 142609"/>
                <a:gd name="connsiteX4" fmla="*/ 122132 w 191484"/>
                <a:gd name="connsiteY4" fmla="*/ 142583 h 142609"/>
                <a:gd name="connsiteX5" fmla="*/ 130664 w 191484"/>
                <a:gd name="connsiteY5" fmla="*/ 122336 h 142609"/>
                <a:gd name="connsiteX6" fmla="*/ 168449 w 191484"/>
                <a:gd name="connsiteY6" fmla="*/ 117393 h 142609"/>
                <a:gd name="connsiteX7" fmla="*/ 175491 w 191484"/>
                <a:gd name="connsiteY7" fmla="*/ 96402 h 142609"/>
                <a:gd name="connsiteX8" fmla="*/ 188018 w 191484"/>
                <a:gd name="connsiteY8" fmla="*/ 62341 h 142609"/>
                <a:gd name="connsiteX9" fmla="*/ 188627 w 191484"/>
                <a:gd name="connsiteY9" fmla="*/ 40334 h 142609"/>
                <a:gd name="connsiteX10" fmla="*/ 165334 w 191484"/>
                <a:gd name="connsiteY10" fmla="*/ 35052 h 142609"/>
                <a:gd name="connsiteX11" fmla="*/ 121590 w 191484"/>
                <a:gd name="connsiteY11" fmla="*/ 13113 h 142609"/>
                <a:gd name="connsiteX12" fmla="*/ 83602 w 191484"/>
                <a:gd name="connsiteY12" fmla="*/ 2956 h 142609"/>
                <a:gd name="connsiteX13" fmla="*/ 85363 w 191484"/>
                <a:gd name="connsiteY13" fmla="*/ 33495 h 142609"/>
                <a:gd name="connsiteX14" fmla="*/ 66064 w 191484"/>
                <a:gd name="connsiteY14" fmla="*/ 36880 h 142609"/>
                <a:gd name="connsiteX15" fmla="*/ 29228 w 191484"/>
                <a:gd name="connsiteY15" fmla="*/ 19410 h 142609"/>
                <a:gd name="connsiteX16" fmla="*/ 3835 w 191484"/>
                <a:gd name="connsiteY16" fmla="*/ 52929 h 142609"/>
                <a:gd name="connsiteX17" fmla="*/ 5257 w 191484"/>
                <a:gd name="connsiteY17" fmla="*/ 79879 h 142609"/>
                <a:gd name="connsiteX18" fmla="*/ 35796 w 191484"/>
                <a:gd name="connsiteY18" fmla="*/ 85500 h 142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1484" h="142609">
                  <a:moveTo>
                    <a:pt x="35796" y="85500"/>
                  </a:moveTo>
                  <a:cubicBezTo>
                    <a:pt x="48729" y="81708"/>
                    <a:pt x="55772" y="88953"/>
                    <a:pt x="54214" y="95724"/>
                  </a:cubicBezTo>
                  <a:cubicBezTo>
                    <a:pt x="52724" y="102496"/>
                    <a:pt x="56043" y="121727"/>
                    <a:pt x="65184" y="126196"/>
                  </a:cubicBezTo>
                  <a:cubicBezTo>
                    <a:pt x="74325" y="130733"/>
                    <a:pt x="96468" y="125451"/>
                    <a:pt x="104052" y="129988"/>
                  </a:cubicBezTo>
                  <a:cubicBezTo>
                    <a:pt x="111636" y="134525"/>
                    <a:pt x="108454" y="141838"/>
                    <a:pt x="122132" y="142583"/>
                  </a:cubicBezTo>
                  <a:cubicBezTo>
                    <a:pt x="135810" y="143328"/>
                    <a:pt x="128632" y="128363"/>
                    <a:pt x="130664" y="122336"/>
                  </a:cubicBezTo>
                  <a:cubicBezTo>
                    <a:pt x="132628" y="116310"/>
                    <a:pt x="154770" y="120372"/>
                    <a:pt x="168449" y="117393"/>
                  </a:cubicBezTo>
                  <a:cubicBezTo>
                    <a:pt x="182127" y="114346"/>
                    <a:pt x="175491" y="100871"/>
                    <a:pt x="175491" y="96402"/>
                  </a:cubicBezTo>
                  <a:cubicBezTo>
                    <a:pt x="175491" y="91865"/>
                    <a:pt x="182669" y="73649"/>
                    <a:pt x="188018" y="62341"/>
                  </a:cubicBezTo>
                  <a:cubicBezTo>
                    <a:pt x="193368" y="51033"/>
                    <a:pt x="191675" y="48595"/>
                    <a:pt x="188627" y="40334"/>
                  </a:cubicBezTo>
                  <a:cubicBezTo>
                    <a:pt x="185580" y="32073"/>
                    <a:pt x="177522" y="38099"/>
                    <a:pt x="165334" y="35052"/>
                  </a:cubicBezTo>
                  <a:cubicBezTo>
                    <a:pt x="153145" y="32005"/>
                    <a:pt x="131476" y="20629"/>
                    <a:pt x="121590" y="13113"/>
                  </a:cubicBezTo>
                  <a:cubicBezTo>
                    <a:pt x="111704" y="5596"/>
                    <a:pt x="98973" y="-5306"/>
                    <a:pt x="83602" y="2956"/>
                  </a:cubicBezTo>
                  <a:cubicBezTo>
                    <a:pt x="68299" y="11217"/>
                    <a:pt x="91593" y="22186"/>
                    <a:pt x="85363" y="33495"/>
                  </a:cubicBezTo>
                  <a:cubicBezTo>
                    <a:pt x="77982" y="39521"/>
                    <a:pt x="73648" y="39183"/>
                    <a:pt x="66064" y="36880"/>
                  </a:cubicBezTo>
                  <a:cubicBezTo>
                    <a:pt x="58480" y="34646"/>
                    <a:pt x="51235" y="11081"/>
                    <a:pt x="29228" y="19410"/>
                  </a:cubicBezTo>
                  <a:cubicBezTo>
                    <a:pt x="7153" y="27671"/>
                    <a:pt x="8371" y="52184"/>
                    <a:pt x="3835" y="52929"/>
                  </a:cubicBezTo>
                  <a:cubicBezTo>
                    <a:pt x="-702" y="53674"/>
                    <a:pt x="-2328" y="62544"/>
                    <a:pt x="5257" y="79879"/>
                  </a:cubicBezTo>
                  <a:cubicBezTo>
                    <a:pt x="12976" y="97350"/>
                    <a:pt x="22862" y="89224"/>
                    <a:pt x="35796" y="855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6" name="Freeform 495">
              <a:extLst>
                <a:ext uri="{FF2B5EF4-FFF2-40B4-BE49-F238E27FC236}">
                  <a16:creationId xmlns:a16="http://schemas.microsoft.com/office/drawing/2014/main" id="{1FFE8346-9505-B06C-AF9A-377F47E8C5B2}"/>
                </a:ext>
              </a:extLst>
            </p:cNvPr>
            <p:cNvSpPr/>
            <p:nvPr/>
          </p:nvSpPr>
          <p:spPr bwMode="ltGray">
            <a:xfrm>
              <a:off x="12774640" y="2325070"/>
              <a:ext cx="89752" cy="120313"/>
            </a:xfrm>
            <a:custGeom>
              <a:avLst/>
              <a:gdLst>
                <a:gd name="connsiteX0" fmla="*/ 8178 w 89752"/>
                <a:gd name="connsiteY0" fmla="*/ 112203 h 120313"/>
                <a:gd name="connsiteX1" fmla="*/ 42035 w 89752"/>
                <a:gd name="connsiteY1" fmla="*/ 109765 h 120313"/>
                <a:gd name="connsiteX2" fmla="*/ 59777 w 89752"/>
                <a:gd name="connsiteY2" fmla="*/ 115792 h 120313"/>
                <a:gd name="connsiteX3" fmla="*/ 67835 w 89752"/>
                <a:gd name="connsiteY3" fmla="*/ 86675 h 120313"/>
                <a:gd name="connsiteX4" fmla="*/ 89639 w 89752"/>
                <a:gd name="connsiteY4" fmla="*/ 69069 h 120313"/>
                <a:gd name="connsiteX5" fmla="*/ 64043 w 89752"/>
                <a:gd name="connsiteY5" fmla="*/ 52411 h 120313"/>
                <a:gd name="connsiteX6" fmla="*/ 57000 w 89752"/>
                <a:gd name="connsiteY6" fmla="*/ 33113 h 120313"/>
                <a:gd name="connsiteX7" fmla="*/ 33165 w 89752"/>
                <a:gd name="connsiteY7" fmla="*/ 18215 h 120313"/>
                <a:gd name="connsiteX8" fmla="*/ 34384 w 89752"/>
                <a:gd name="connsiteY8" fmla="*/ 8532 h 120313"/>
                <a:gd name="connsiteX9" fmla="*/ 3777 w 89752"/>
                <a:gd name="connsiteY9" fmla="*/ 6568 h 120313"/>
                <a:gd name="connsiteX10" fmla="*/ 8855 w 89752"/>
                <a:gd name="connsiteY10" fmla="*/ 30472 h 120313"/>
                <a:gd name="connsiteX11" fmla="*/ 7569 w 89752"/>
                <a:gd name="connsiteY11" fmla="*/ 58438 h 120313"/>
                <a:gd name="connsiteX12" fmla="*/ 6079 w 89752"/>
                <a:gd name="connsiteY12" fmla="*/ 88435 h 120313"/>
                <a:gd name="connsiteX13" fmla="*/ 8178 w 89752"/>
                <a:gd name="connsiteY13" fmla="*/ 112203 h 120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752" h="120313">
                  <a:moveTo>
                    <a:pt x="8178" y="112203"/>
                  </a:moveTo>
                  <a:cubicBezTo>
                    <a:pt x="18809" y="110713"/>
                    <a:pt x="39733" y="105364"/>
                    <a:pt x="42035" y="109765"/>
                  </a:cubicBezTo>
                  <a:cubicBezTo>
                    <a:pt x="44338" y="114167"/>
                    <a:pt x="55917" y="127100"/>
                    <a:pt x="59777" y="115792"/>
                  </a:cubicBezTo>
                  <a:cubicBezTo>
                    <a:pt x="63569" y="104484"/>
                    <a:pt x="65600" y="94259"/>
                    <a:pt x="67835" y="86675"/>
                  </a:cubicBezTo>
                  <a:cubicBezTo>
                    <a:pt x="70137" y="79158"/>
                    <a:pt x="88149" y="81122"/>
                    <a:pt x="89639" y="69069"/>
                  </a:cubicBezTo>
                  <a:cubicBezTo>
                    <a:pt x="91128" y="57016"/>
                    <a:pt x="77721" y="56948"/>
                    <a:pt x="64043" y="52411"/>
                  </a:cubicBezTo>
                  <a:cubicBezTo>
                    <a:pt x="50364" y="47874"/>
                    <a:pt x="57000" y="40629"/>
                    <a:pt x="57000" y="33113"/>
                  </a:cubicBezTo>
                  <a:cubicBezTo>
                    <a:pt x="57000" y="26951"/>
                    <a:pt x="41968" y="18622"/>
                    <a:pt x="33165" y="18215"/>
                  </a:cubicBezTo>
                  <a:cubicBezTo>
                    <a:pt x="34316" y="16116"/>
                    <a:pt x="35061" y="13001"/>
                    <a:pt x="34384" y="8532"/>
                  </a:cubicBezTo>
                  <a:cubicBezTo>
                    <a:pt x="32081" y="-7313"/>
                    <a:pt x="7230" y="3115"/>
                    <a:pt x="3777" y="6568"/>
                  </a:cubicBezTo>
                  <a:cubicBezTo>
                    <a:pt x="-6178" y="16387"/>
                    <a:pt x="6418" y="19908"/>
                    <a:pt x="8855" y="30472"/>
                  </a:cubicBezTo>
                  <a:cubicBezTo>
                    <a:pt x="11293" y="41035"/>
                    <a:pt x="1542" y="52411"/>
                    <a:pt x="7569" y="58438"/>
                  </a:cubicBezTo>
                  <a:cubicBezTo>
                    <a:pt x="13663" y="64464"/>
                    <a:pt x="10684" y="78617"/>
                    <a:pt x="6079" y="88435"/>
                  </a:cubicBezTo>
                  <a:cubicBezTo>
                    <a:pt x="1474" y="98118"/>
                    <a:pt x="-2453" y="113693"/>
                    <a:pt x="8178" y="11220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7" name="Freeform 496">
              <a:extLst>
                <a:ext uri="{FF2B5EF4-FFF2-40B4-BE49-F238E27FC236}">
                  <a16:creationId xmlns:a16="http://schemas.microsoft.com/office/drawing/2014/main" id="{DAD8F1BB-DA84-8488-7893-DF445BEF0682}"/>
                </a:ext>
              </a:extLst>
            </p:cNvPr>
            <p:cNvSpPr/>
            <p:nvPr/>
          </p:nvSpPr>
          <p:spPr bwMode="ltGray">
            <a:xfrm>
              <a:off x="12916487" y="2274714"/>
              <a:ext cx="48080" cy="22854"/>
            </a:xfrm>
            <a:custGeom>
              <a:avLst/>
              <a:gdLst>
                <a:gd name="connsiteX0" fmla="*/ 3385 w 48080"/>
                <a:gd name="connsiteY0" fmla="*/ 21578 h 22854"/>
                <a:gd name="connsiteX1" fmla="*/ 21329 w 48080"/>
                <a:gd name="connsiteY1" fmla="*/ 21307 h 22854"/>
                <a:gd name="connsiteX2" fmla="*/ 43675 w 48080"/>
                <a:gd name="connsiteY2" fmla="*/ 2076 h 22854"/>
                <a:gd name="connsiteX3" fmla="*/ 8125 w 48080"/>
                <a:gd name="connsiteY3" fmla="*/ 12842 h 22854"/>
                <a:gd name="connsiteX4" fmla="*/ 3385 w 48080"/>
                <a:gd name="connsiteY4" fmla="*/ 21578 h 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080" h="22854">
                  <a:moveTo>
                    <a:pt x="3385" y="21578"/>
                  </a:moveTo>
                  <a:cubicBezTo>
                    <a:pt x="11714" y="17786"/>
                    <a:pt x="9141" y="19072"/>
                    <a:pt x="21329" y="21307"/>
                  </a:cubicBezTo>
                  <a:cubicBezTo>
                    <a:pt x="33518" y="23541"/>
                    <a:pt x="58098" y="8915"/>
                    <a:pt x="43675" y="2076"/>
                  </a:cubicBezTo>
                  <a:cubicBezTo>
                    <a:pt x="29252" y="-4696"/>
                    <a:pt x="11037" y="6748"/>
                    <a:pt x="8125" y="12842"/>
                  </a:cubicBezTo>
                  <a:cubicBezTo>
                    <a:pt x="4401" y="20426"/>
                    <a:pt x="-5011" y="25302"/>
                    <a:pt x="3385" y="215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8" name="Freeform 497">
              <a:extLst>
                <a:ext uri="{FF2B5EF4-FFF2-40B4-BE49-F238E27FC236}">
                  <a16:creationId xmlns:a16="http://schemas.microsoft.com/office/drawing/2014/main" id="{0EC4BED8-E5C1-B923-0FD3-F4F0C992C4F6}"/>
                </a:ext>
              </a:extLst>
            </p:cNvPr>
            <p:cNvSpPr/>
            <p:nvPr/>
          </p:nvSpPr>
          <p:spPr bwMode="ltGray">
            <a:xfrm>
              <a:off x="12967815" y="2140310"/>
              <a:ext cx="42987" cy="36758"/>
            </a:xfrm>
            <a:custGeom>
              <a:avLst/>
              <a:gdLst>
                <a:gd name="connsiteX0" fmla="*/ 11578 w 42987"/>
                <a:gd name="connsiteY0" fmla="*/ 36601 h 36758"/>
                <a:gd name="connsiteX1" fmla="*/ 42862 w 42987"/>
                <a:gd name="connsiteY1" fmla="*/ 5249 h 36758"/>
                <a:gd name="connsiteX2" fmla="*/ 12933 w 42987"/>
                <a:gd name="connsiteY2" fmla="*/ 2540 h 36758"/>
                <a:gd name="connsiteX3" fmla="*/ 11578 w 42987"/>
                <a:gd name="connsiteY3" fmla="*/ 36601 h 36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7" h="36758">
                  <a:moveTo>
                    <a:pt x="11578" y="36601"/>
                  </a:moveTo>
                  <a:cubicBezTo>
                    <a:pt x="31351" y="34366"/>
                    <a:pt x="44420" y="11276"/>
                    <a:pt x="42862" y="5249"/>
                  </a:cubicBezTo>
                  <a:cubicBezTo>
                    <a:pt x="41373" y="-778"/>
                    <a:pt x="16386" y="-1523"/>
                    <a:pt x="12933" y="2540"/>
                  </a:cubicBezTo>
                  <a:cubicBezTo>
                    <a:pt x="744" y="16760"/>
                    <a:pt x="-8127" y="38835"/>
                    <a:pt x="11578" y="3660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9" name="Freeform 498">
              <a:extLst>
                <a:ext uri="{FF2B5EF4-FFF2-40B4-BE49-F238E27FC236}">
                  <a16:creationId xmlns:a16="http://schemas.microsoft.com/office/drawing/2014/main" id="{D12E260D-0D23-A9A2-A863-3A551519C1EB}"/>
                </a:ext>
              </a:extLst>
            </p:cNvPr>
            <p:cNvSpPr/>
            <p:nvPr/>
          </p:nvSpPr>
          <p:spPr bwMode="ltGray">
            <a:xfrm>
              <a:off x="12538872" y="2307290"/>
              <a:ext cx="1866" cy="5794"/>
            </a:xfrm>
            <a:custGeom>
              <a:avLst/>
              <a:gdLst>
                <a:gd name="connsiteX0" fmla="*/ 1867 w 1866"/>
                <a:gd name="connsiteY0" fmla="*/ 5794 h 5794"/>
                <a:gd name="connsiteX1" fmla="*/ 919 w 1866"/>
                <a:gd name="connsiteY1" fmla="*/ 1799 h 5794"/>
                <a:gd name="connsiteX2" fmla="*/ 1867 w 1866"/>
                <a:gd name="connsiteY2" fmla="*/ 5794 h 5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66" h="5794">
                  <a:moveTo>
                    <a:pt x="1867" y="5794"/>
                  </a:moveTo>
                  <a:cubicBezTo>
                    <a:pt x="1731" y="4575"/>
                    <a:pt x="1461" y="3221"/>
                    <a:pt x="919" y="1799"/>
                  </a:cubicBezTo>
                  <a:cubicBezTo>
                    <a:pt x="512" y="-2467"/>
                    <a:pt x="-1384" y="1664"/>
                    <a:pt x="1867" y="579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0" name="Freeform 499">
              <a:extLst>
                <a:ext uri="{FF2B5EF4-FFF2-40B4-BE49-F238E27FC236}">
                  <a16:creationId xmlns:a16="http://schemas.microsoft.com/office/drawing/2014/main" id="{52F20B4C-8199-8545-8927-2188994A5D0D}"/>
                </a:ext>
              </a:extLst>
            </p:cNvPr>
            <p:cNvSpPr/>
            <p:nvPr/>
          </p:nvSpPr>
          <p:spPr bwMode="ltGray">
            <a:xfrm>
              <a:off x="12536983" y="2313017"/>
              <a:ext cx="36671" cy="61752"/>
            </a:xfrm>
            <a:custGeom>
              <a:avLst/>
              <a:gdLst>
                <a:gd name="connsiteX0" fmla="*/ 21971 w 36671"/>
                <a:gd name="connsiteY0" fmla="*/ 51937 h 61752"/>
                <a:gd name="connsiteX1" fmla="*/ 34769 w 36671"/>
                <a:gd name="connsiteY1" fmla="*/ 51734 h 61752"/>
                <a:gd name="connsiteX2" fmla="*/ 13980 w 36671"/>
                <a:gd name="connsiteY2" fmla="*/ 24445 h 61752"/>
                <a:gd name="connsiteX3" fmla="*/ 5313 w 36671"/>
                <a:gd name="connsiteY3" fmla="*/ 1625 h 61752"/>
                <a:gd name="connsiteX4" fmla="*/ 3756 w 36671"/>
                <a:gd name="connsiteY4" fmla="*/ 0 h 61752"/>
                <a:gd name="connsiteX5" fmla="*/ 3282 w 36671"/>
                <a:gd name="connsiteY5" fmla="*/ 25799 h 61752"/>
                <a:gd name="connsiteX6" fmla="*/ 21971 w 36671"/>
                <a:gd name="connsiteY6" fmla="*/ 51937 h 6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671" h="61752">
                  <a:moveTo>
                    <a:pt x="21971" y="51937"/>
                  </a:moveTo>
                  <a:cubicBezTo>
                    <a:pt x="25018" y="63245"/>
                    <a:pt x="42353" y="66766"/>
                    <a:pt x="34769" y="51734"/>
                  </a:cubicBezTo>
                  <a:cubicBezTo>
                    <a:pt x="27185" y="36634"/>
                    <a:pt x="14793" y="38056"/>
                    <a:pt x="13980" y="24445"/>
                  </a:cubicBezTo>
                  <a:cubicBezTo>
                    <a:pt x="13168" y="10902"/>
                    <a:pt x="10662" y="6162"/>
                    <a:pt x="5313" y="1625"/>
                  </a:cubicBezTo>
                  <a:cubicBezTo>
                    <a:pt x="4703" y="1083"/>
                    <a:pt x="4162" y="542"/>
                    <a:pt x="3756" y="0"/>
                  </a:cubicBezTo>
                  <a:cubicBezTo>
                    <a:pt x="4500" y="9006"/>
                    <a:pt x="-4709" y="13204"/>
                    <a:pt x="3282" y="25799"/>
                  </a:cubicBezTo>
                  <a:cubicBezTo>
                    <a:pt x="12423" y="40155"/>
                    <a:pt x="18924" y="40629"/>
                    <a:pt x="21971" y="519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1" name="Freeform 500">
              <a:extLst>
                <a:ext uri="{FF2B5EF4-FFF2-40B4-BE49-F238E27FC236}">
                  <a16:creationId xmlns:a16="http://schemas.microsoft.com/office/drawing/2014/main" id="{D9591625-E8FE-9C12-B369-69D3911EB34C}"/>
                </a:ext>
              </a:extLst>
            </p:cNvPr>
            <p:cNvSpPr/>
            <p:nvPr/>
          </p:nvSpPr>
          <p:spPr bwMode="ltGray">
            <a:xfrm>
              <a:off x="13736820" y="6246838"/>
              <a:ext cx="250052" cy="477241"/>
            </a:xfrm>
            <a:custGeom>
              <a:avLst/>
              <a:gdLst>
                <a:gd name="connsiteX0" fmla="*/ 239534 w 250052"/>
                <a:gd name="connsiteY0" fmla="*/ 76096 h 477241"/>
                <a:gd name="connsiteX1" fmla="*/ 244816 w 250052"/>
                <a:gd name="connsiteY1" fmla="*/ 37295 h 477241"/>
                <a:gd name="connsiteX2" fmla="*/ 226533 w 250052"/>
                <a:gd name="connsiteY2" fmla="*/ 10751 h 477241"/>
                <a:gd name="connsiteX3" fmla="*/ 202494 w 250052"/>
                <a:gd name="connsiteY3" fmla="*/ 8788 h 477241"/>
                <a:gd name="connsiteX4" fmla="*/ 184346 w 250052"/>
                <a:gd name="connsiteY4" fmla="*/ 76841 h 477241"/>
                <a:gd name="connsiteX5" fmla="*/ 159225 w 250052"/>
                <a:gd name="connsiteY5" fmla="*/ 94175 h 477241"/>
                <a:gd name="connsiteX6" fmla="*/ 140942 w 250052"/>
                <a:gd name="connsiteY6" fmla="*/ 112255 h 477241"/>
                <a:gd name="connsiteX7" fmla="*/ 125503 w 250052"/>
                <a:gd name="connsiteY7" fmla="*/ 115776 h 477241"/>
                <a:gd name="connsiteX8" fmla="*/ 119747 w 250052"/>
                <a:gd name="connsiteY8" fmla="*/ 128033 h 477241"/>
                <a:gd name="connsiteX9" fmla="*/ 90698 w 250052"/>
                <a:gd name="connsiteY9" fmla="*/ 120517 h 477241"/>
                <a:gd name="connsiteX10" fmla="*/ 65576 w 250052"/>
                <a:gd name="connsiteY10" fmla="*/ 145435 h 477241"/>
                <a:gd name="connsiteX11" fmla="*/ 48783 w 250052"/>
                <a:gd name="connsiteY11" fmla="*/ 166562 h 477241"/>
                <a:gd name="connsiteX12" fmla="*/ 41333 w 250052"/>
                <a:gd name="connsiteY12" fmla="*/ 186064 h 477241"/>
                <a:gd name="connsiteX13" fmla="*/ 49798 w 250052"/>
                <a:gd name="connsiteY13" fmla="*/ 218770 h 477241"/>
                <a:gd name="connsiteX14" fmla="*/ 40589 w 250052"/>
                <a:gd name="connsiteY14" fmla="*/ 252424 h 477241"/>
                <a:gd name="connsiteX15" fmla="*/ 25083 w 250052"/>
                <a:gd name="connsiteY15" fmla="*/ 299350 h 477241"/>
                <a:gd name="connsiteX16" fmla="*/ 9576 w 250052"/>
                <a:gd name="connsiteY16" fmla="*/ 323050 h 477241"/>
                <a:gd name="connsiteX17" fmla="*/ 299 w 250052"/>
                <a:gd name="connsiteY17" fmla="*/ 362934 h 477241"/>
                <a:gd name="connsiteX18" fmla="*/ 15264 w 250052"/>
                <a:gd name="connsiteY18" fmla="*/ 399229 h 477241"/>
                <a:gd name="connsiteX19" fmla="*/ 34969 w 250052"/>
                <a:gd name="connsiteY19" fmla="*/ 473038 h 477241"/>
                <a:gd name="connsiteX20" fmla="*/ 85822 w 250052"/>
                <a:gd name="connsiteY20" fmla="*/ 467892 h 477241"/>
                <a:gd name="connsiteX21" fmla="*/ 111892 w 250052"/>
                <a:gd name="connsiteY21" fmla="*/ 448052 h 477241"/>
                <a:gd name="connsiteX22" fmla="*/ 135321 w 250052"/>
                <a:gd name="connsiteY22" fmla="*/ 420492 h 477241"/>
                <a:gd name="connsiteX23" fmla="*/ 152860 w 250052"/>
                <a:gd name="connsiteY23" fmla="*/ 360429 h 477241"/>
                <a:gd name="connsiteX24" fmla="*/ 177440 w 250052"/>
                <a:gd name="connsiteY24" fmla="*/ 319868 h 477241"/>
                <a:gd name="connsiteX25" fmla="*/ 190509 w 250052"/>
                <a:gd name="connsiteY25" fmla="*/ 286552 h 477241"/>
                <a:gd name="connsiteX26" fmla="*/ 210552 w 250052"/>
                <a:gd name="connsiteY26" fmla="*/ 259466 h 477241"/>
                <a:gd name="connsiteX27" fmla="*/ 207708 w 250052"/>
                <a:gd name="connsiteY27" fmla="*/ 217010 h 477241"/>
                <a:gd name="connsiteX28" fmla="*/ 215428 w 250052"/>
                <a:gd name="connsiteY28" fmla="*/ 177058 h 477241"/>
                <a:gd name="connsiteX29" fmla="*/ 223215 w 250052"/>
                <a:gd name="connsiteY29" fmla="*/ 151462 h 477241"/>
                <a:gd name="connsiteX30" fmla="*/ 246170 w 250052"/>
                <a:gd name="connsiteY30" fmla="*/ 141914 h 477241"/>
                <a:gd name="connsiteX31" fmla="*/ 244545 w 250052"/>
                <a:gd name="connsiteY31" fmla="*/ 119501 h 477241"/>
                <a:gd name="connsiteX32" fmla="*/ 239534 w 250052"/>
                <a:gd name="connsiteY32" fmla="*/ 76096 h 477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0052" h="477241">
                  <a:moveTo>
                    <a:pt x="239534" y="76096"/>
                  </a:moveTo>
                  <a:cubicBezTo>
                    <a:pt x="240685" y="58558"/>
                    <a:pt x="248811" y="50297"/>
                    <a:pt x="244816" y="37295"/>
                  </a:cubicBezTo>
                  <a:cubicBezTo>
                    <a:pt x="240821" y="24294"/>
                    <a:pt x="230460" y="22059"/>
                    <a:pt x="226533" y="10751"/>
                  </a:cubicBezTo>
                  <a:cubicBezTo>
                    <a:pt x="222538" y="-557"/>
                    <a:pt x="204052" y="-5500"/>
                    <a:pt x="202494" y="8788"/>
                  </a:cubicBezTo>
                  <a:cubicBezTo>
                    <a:pt x="198025" y="49416"/>
                    <a:pt x="194639" y="64991"/>
                    <a:pt x="184346" y="76841"/>
                  </a:cubicBezTo>
                  <a:cubicBezTo>
                    <a:pt x="174055" y="88691"/>
                    <a:pt x="168366" y="93092"/>
                    <a:pt x="159225" y="94175"/>
                  </a:cubicBezTo>
                  <a:cubicBezTo>
                    <a:pt x="150083" y="95327"/>
                    <a:pt x="144396" y="107177"/>
                    <a:pt x="140942" y="112255"/>
                  </a:cubicBezTo>
                  <a:cubicBezTo>
                    <a:pt x="137489" y="117334"/>
                    <a:pt x="128347" y="112933"/>
                    <a:pt x="125503" y="115776"/>
                  </a:cubicBezTo>
                  <a:cubicBezTo>
                    <a:pt x="122659" y="118620"/>
                    <a:pt x="131191" y="126340"/>
                    <a:pt x="119747" y="128033"/>
                  </a:cubicBezTo>
                  <a:cubicBezTo>
                    <a:pt x="108371" y="129726"/>
                    <a:pt x="98146" y="116589"/>
                    <a:pt x="90698" y="120517"/>
                  </a:cubicBezTo>
                  <a:cubicBezTo>
                    <a:pt x="83317" y="124444"/>
                    <a:pt x="70112" y="136971"/>
                    <a:pt x="65576" y="145435"/>
                  </a:cubicBezTo>
                  <a:cubicBezTo>
                    <a:pt x="61039" y="153900"/>
                    <a:pt x="55621" y="157556"/>
                    <a:pt x="48783" y="166562"/>
                  </a:cubicBezTo>
                  <a:cubicBezTo>
                    <a:pt x="41943" y="175636"/>
                    <a:pt x="36187" y="171979"/>
                    <a:pt x="41333" y="186064"/>
                  </a:cubicBezTo>
                  <a:cubicBezTo>
                    <a:pt x="46480" y="200216"/>
                    <a:pt x="44651" y="207462"/>
                    <a:pt x="49798" y="218770"/>
                  </a:cubicBezTo>
                  <a:cubicBezTo>
                    <a:pt x="54944" y="230079"/>
                    <a:pt x="48579" y="226964"/>
                    <a:pt x="40589" y="252424"/>
                  </a:cubicBezTo>
                  <a:cubicBezTo>
                    <a:pt x="32599" y="277885"/>
                    <a:pt x="32463" y="290886"/>
                    <a:pt x="25083" y="299350"/>
                  </a:cubicBezTo>
                  <a:cubicBezTo>
                    <a:pt x="17701" y="307815"/>
                    <a:pt x="14722" y="306054"/>
                    <a:pt x="9576" y="323050"/>
                  </a:cubicBezTo>
                  <a:cubicBezTo>
                    <a:pt x="4429" y="339979"/>
                    <a:pt x="-1394" y="343703"/>
                    <a:pt x="299" y="362934"/>
                  </a:cubicBezTo>
                  <a:cubicBezTo>
                    <a:pt x="1992" y="382165"/>
                    <a:pt x="15264" y="383452"/>
                    <a:pt x="15264" y="399229"/>
                  </a:cubicBezTo>
                  <a:cubicBezTo>
                    <a:pt x="15264" y="415075"/>
                    <a:pt x="773" y="463964"/>
                    <a:pt x="34969" y="473038"/>
                  </a:cubicBezTo>
                  <a:cubicBezTo>
                    <a:pt x="69164" y="482112"/>
                    <a:pt x="77222" y="474663"/>
                    <a:pt x="85822" y="467892"/>
                  </a:cubicBezTo>
                  <a:cubicBezTo>
                    <a:pt x="94354" y="461120"/>
                    <a:pt x="103902" y="453130"/>
                    <a:pt x="111892" y="448052"/>
                  </a:cubicBezTo>
                  <a:cubicBezTo>
                    <a:pt x="119883" y="442973"/>
                    <a:pt x="127331" y="438030"/>
                    <a:pt x="135321" y="420492"/>
                  </a:cubicBezTo>
                  <a:cubicBezTo>
                    <a:pt x="143312" y="402953"/>
                    <a:pt x="146021" y="375665"/>
                    <a:pt x="152860" y="360429"/>
                  </a:cubicBezTo>
                  <a:cubicBezTo>
                    <a:pt x="159699" y="345193"/>
                    <a:pt x="171684" y="326030"/>
                    <a:pt x="177440" y="319868"/>
                  </a:cubicBezTo>
                  <a:cubicBezTo>
                    <a:pt x="183128" y="313638"/>
                    <a:pt x="187664" y="298402"/>
                    <a:pt x="190509" y="286552"/>
                  </a:cubicBezTo>
                  <a:cubicBezTo>
                    <a:pt x="193353" y="274702"/>
                    <a:pt x="205406" y="268540"/>
                    <a:pt x="210552" y="259466"/>
                  </a:cubicBezTo>
                  <a:cubicBezTo>
                    <a:pt x="215698" y="250393"/>
                    <a:pt x="203104" y="229469"/>
                    <a:pt x="207708" y="217010"/>
                  </a:cubicBezTo>
                  <a:cubicBezTo>
                    <a:pt x="212245" y="204550"/>
                    <a:pt x="215428" y="182678"/>
                    <a:pt x="215428" y="177058"/>
                  </a:cubicBezTo>
                  <a:cubicBezTo>
                    <a:pt x="215428" y="171438"/>
                    <a:pt x="219829" y="158843"/>
                    <a:pt x="223215" y="151462"/>
                  </a:cubicBezTo>
                  <a:cubicBezTo>
                    <a:pt x="226668" y="144081"/>
                    <a:pt x="237638" y="145300"/>
                    <a:pt x="246170" y="141914"/>
                  </a:cubicBezTo>
                  <a:cubicBezTo>
                    <a:pt x="254702" y="138528"/>
                    <a:pt x="246848" y="126882"/>
                    <a:pt x="244545" y="119501"/>
                  </a:cubicBezTo>
                  <a:cubicBezTo>
                    <a:pt x="242243" y="112255"/>
                    <a:pt x="238383" y="93634"/>
                    <a:pt x="239534" y="7609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2" name="Freeform 501">
              <a:extLst>
                <a:ext uri="{FF2B5EF4-FFF2-40B4-BE49-F238E27FC236}">
                  <a16:creationId xmlns:a16="http://schemas.microsoft.com/office/drawing/2014/main" id="{0638DEEA-0DB8-C542-6490-917CD549646F}"/>
                </a:ext>
              </a:extLst>
            </p:cNvPr>
            <p:cNvSpPr/>
            <p:nvPr/>
          </p:nvSpPr>
          <p:spPr bwMode="ltGray">
            <a:xfrm>
              <a:off x="13750336" y="6231223"/>
              <a:ext cx="26891" cy="22547"/>
            </a:xfrm>
            <a:custGeom>
              <a:avLst/>
              <a:gdLst>
                <a:gd name="connsiteX0" fmla="*/ 26869 w 26891"/>
                <a:gd name="connsiteY0" fmla="*/ 8286 h 22547"/>
                <a:gd name="connsiteX1" fmla="*/ 6217 w 26891"/>
                <a:gd name="connsiteY1" fmla="*/ 160 h 22547"/>
                <a:gd name="connsiteX2" fmla="*/ 2696 w 26891"/>
                <a:gd name="connsiteY2" fmla="*/ 22100 h 22547"/>
                <a:gd name="connsiteX3" fmla="*/ 26869 w 26891"/>
                <a:gd name="connsiteY3" fmla="*/ 8286 h 22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91" h="22547">
                  <a:moveTo>
                    <a:pt x="26869" y="8286"/>
                  </a:moveTo>
                  <a:cubicBezTo>
                    <a:pt x="26124" y="25"/>
                    <a:pt x="16780" y="-381"/>
                    <a:pt x="6217" y="160"/>
                  </a:cubicBezTo>
                  <a:cubicBezTo>
                    <a:pt x="3915" y="8422"/>
                    <a:pt x="-4144" y="19662"/>
                    <a:pt x="2696" y="22100"/>
                  </a:cubicBezTo>
                  <a:cubicBezTo>
                    <a:pt x="9535" y="24537"/>
                    <a:pt x="27615" y="16615"/>
                    <a:pt x="26869" y="828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3" name="Freeform 502">
              <a:extLst>
                <a:ext uri="{FF2B5EF4-FFF2-40B4-BE49-F238E27FC236}">
                  <a16:creationId xmlns:a16="http://schemas.microsoft.com/office/drawing/2014/main" id="{98F91FE6-5FED-7C4B-104A-B6D8C47E5C54}"/>
                </a:ext>
              </a:extLst>
            </p:cNvPr>
            <p:cNvSpPr/>
            <p:nvPr/>
          </p:nvSpPr>
          <p:spPr bwMode="ltGray">
            <a:xfrm>
              <a:off x="13795779" y="6249395"/>
              <a:ext cx="11769" cy="11941"/>
            </a:xfrm>
            <a:custGeom>
              <a:avLst/>
              <a:gdLst>
                <a:gd name="connsiteX0" fmla="*/ 4788 w 11769"/>
                <a:gd name="connsiteY0" fmla="*/ 3725 h 11941"/>
                <a:gd name="connsiteX1" fmla="*/ 11763 w 11769"/>
                <a:gd name="connsiteY1" fmla="*/ 10835 h 11941"/>
                <a:gd name="connsiteX2" fmla="*/ 10070 w 11769"/>
                <a:gd name="connsiteY2" fmla="*/ 542 h 11941"/>
                <a:gd name="connsiteX3" fmla="*/ 1402 w 11769"/>
                <a:gd name="connsiteY3" fmla="*/ 1422 h 11941"/>
                <a:gd name="connsiteX4" fmla="*/ 4788 w 11769"/>
                <a:gd name="connsiteY4" fmla="*/ 3725 h 11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9" h="11941">
                  <a:moveTo>
                    <a:pt x="4788" y="3725"/>
                  </a:moveTo>
                  <a:cubicBezTo>
                    <a:pt x="8242" y="4876"/>
                    <a:pt x="11763" y="15304"/>
                    <a:pt x="11763" y="10835"/>
                  </a:cubicBezTo>
                  <a:cubicBezTo>
                    <a:pt x="11763" y="6298"/>
                    <a:pt x="11965" y="1287"/>
                    <a:pt x="10070" y="542"/>
                  </a:cubicBezTo>
                  <a:cubicBezTo>
                    <a:pt x="8174" y="-203"/>
                    <a:pt x="4788" y="-406"/>
                    <a:pt x="1402" y="1422"/>
                  </a:cubicBezTo>
                  <a:cubicBezTo>
                    <a:pt x="-1983" y="5553"/>
                    <a:pt x="1402" y="2641"/>
                    <a:pt x="4788" y="372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4" name="Freeform 503">
              <a:extLst>
                <a:ext uri="{FF2B5EF4-FFF2-40B4-BE49-F238E27FC236}">
                  <a16:creationId xmlns:a16="http://schemas.microsoft.com/office/drawing/2014/main" id="{E91A0C16-818F-F125-B76B-3C0F08072C3B}"/>
                </a:ext>
              </a:extLst>
            </p:cNvPr>
            <p:cNvSpPr/>
            <p:nvPr/>
          </p:nvSpPr>
          <p:spPr bwMode="ltGray">
            <a:xfrm>
              <a:off x="13855782" y="6164481"/>
              <a:ext cx="7149" cy="5165"/>
            </a:xfrm>
            <a:custGeom>
              <a:avLst/>
              <a:gdLst>
                <a:gd name="connsiteX0" fmla="*/ 7150 w 7149"/>
                <a:gd name="connsiteY0" fmla="*/ 0 h 5165"/>
                <a:gd name="connsiteX1" fmla="*/ 378 w 7149"/>
                <a:gd name="connsiteY1" fmla="*/ 4740 h 5165"/>
                <a:gd name="connsiteX2" fmla="*/ 7150 w 7149"/>
                <a:gd name="connsiteY2" fmla="*/ 0 h 5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9" h="5165">
                  <a:moveTo>
                    <a:pt x="7150" y="0"/>
                  </a:moveTo>
                  <a:cubicBezTo>
                    <a:pt x="2614" y="1422"/>
                    <a:pt x="-1247" y="2912"/>
                    <a:pt x="378" y="4740"/>
                  </a:cubicBezTo>
                  <a:cubicBezTo>
                    <a:pt x="1733" y="6297"/>
                    <a:pt x="4441" y="3318"/>
                    <a:pt x="715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5" name="Freeform 504">
              <a:extLst>
                <a:ext uri="{FF2B5EF4-FFF2-40B4-BE49-F238E27FC236}">
                  <a16:creationId xmlns:a16="http://schemas.microsoft.com/office/drawing/2014/main" id="{4F7E3B8E-FAE0-C28D-8700-947698F10F5A}"/>
                </a:ext>
              </a:extLst>
            </p:cNvPr>
            <p:cNvSpPr/>
            <p:nvPr/>
          </p:nvSpPr>
          <p:spPr bwMode="ltGray">
            <a:xfrm>
              <a:off x="13862932" y="6157702"/>
              <a:ext cx="11376" cy="6711"/>
            </a:xfrm>
            <a:custGeom>
              <a:avLst/>
              <a:gdLst>
                <a:gd name="connsiteX0" fmla="*/ 11376 w 11376"/>
                <a:gd name="connsiteY0" fmla="*/ 2920 h 6711"/>
                <a:gd name="connsiteX1" fmla="*/ 6366 w 11376"/>
                <a:gd name="connsiteY1" fmla="*/ 8 h 6711"/>
                <a:gd name="connsiteX2" fmla="*/ 0 w 11376"/>
                <a:gd name="connsiteY2" fmla="*/ 6712 h 6711"/>
                <a:gd name="connsiteX3" fmla="*/ 7923 w 11376"/>
                <a:gd name="connsiteY3" fmla="*/ 4139 h 6711"/>
                <a:gd name="connsiteX4" fmla="*/ 11376 w 11376"/>
                <a:gd name="connsiteY4" fmla="*/ 2920 h 6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76" h="6711">
                  <a:moveTo>
                    <a:pt x="11376" y="2920"/>
                  </a:moveTo>
                  <a:cubicBezTo>
                    <a:pt x="9480" y="1430"/>
                    <a:pt x="7448" y="-127"/>
                    <a:pt x="6366" y="8"/>
                  </a:cubicBezTo>
                  <a:cubicBezTo>
                    <a:pt x="5079" y="212"/>
                    <a:pt x="2573" y="3597"/>
                    <a:pt x="0" y="6712"/>
                  </a:cubicBezTo>
                  <a:cubicBezTo>
                    <a:pt x="2777" y="5832"/>
                    <a:pt x="5756" y="5019"/>
                    <a:pt x="7923" y="4139"/>
                  </a:cubicBezTo>
                  <a:cubicBezTo>
                    <a:pt x="9345" y="4139"/>
                    <a:pt x="10428" y="3597"/>
                    <a:pt x="11376" y="292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6" name="Freeform 505">
              <a:extLst>
                <a:ext uri="{FF2B5EF4-FFF2-40B4-BE49-F238E27FC236}">
                  <a16:creationId xmlns:a16="http://schemas.microsoft.com/office/drawing/2014/main" id="{13EC0DCE-BE8A-2E63-59E7-028B79F40E82}"/>
                </a:ext>
              </a:extLst>
            </p:cNvPr>
            <p:cNvSpPr/>
            <p:nvPr/>
          </p:nvSpPr>
          <p:spPr bwMode="ltGray">
            <a:xfrm>
              <a:off x="13874308" y="6158787"/>
              <a:ext cx="4732" cy="4512"/>
            </a:xfrm>
            <a:custGeom>
              <a:avLst/>
              <a:gdLst>
                <a:gd name="connsiteX0" fmla="*/ 4536 w 4732"/>
                <a:gd name="connsiteY0" fmla="*/ 2579 h 4512"/>
                <a:gd name="connsiteX1" fmla="*/ 0 w 4732"/>
                <a:gd name="connsiteY1" fmla="*/ 1834 h 4512"/>
                <a:gd name="connsiteX2" fmla="*/ 4536 w 4732"/>
                <a:gd name="connsiteY2" fmla="*/ 2579 h 4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32" h="4512">
                  <a:moveTo>
                    <a:pt x="4536" y="2579"/>
                  </a:moveTo>
                  <a:cubicBezTo>
                    <a:pt x="3454" y="-1687"/>
                    <a:pt x="2302" y="277"/>
                    <a:pt x="0" y="1834"/>
                  </a:cubicBezTo>
                  <a:cubicBezTo>
                    <a:pt x="2843" y="4069"/>
                    <a:pt x="5484" y="6168"/>
                    <a:pt x="4536" y="25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7" name="Freeform 506">
              <a:extLst>
                <a:ext uri="{FF2B5EF4-FFF2-40B4-BE49-F238E27FC236}">
                  <a16:creationId xmlns:a16="http://schemas.microsoft.com/office/drawing/2014/main" id="{ABC4C3BA-E2E3-DDC2-EED7-0D1EFCAF1AD1}"/>
                </a:ext>
              </a:extLst>
            </p:cNvPr>
            <p:cNvSpPr/>
            <p:nvPr/>
          </p:nvSpPr>
          <p:spPr bwMode="ltGray">
            <a:xfrm>
              <a:off x="14207878" y="6513956"/>
              <a:ext cx="24920" cy="34304"/>
            </a:xfrm>
            <a:custGeom>
              <a:avLst/>
              <a:gdLst>
                <a:gd name="connsiteX0" fmla="*/ 18410 w 24920"/>
                <a:gd name="connsiteY0" fmla="*/ 0 h 34304"/>
                <a:gd name="connsiteX1" fmla="*/ 2159 w 24920"/>
                <a:gd name="connsiteY1" fmla="*/ 5553 h 34304"/>
                <a:gd name="connsiteX2" fmla="*/ 7237 w 24920"/>
                <a:gd name="connsiteY2" fmla="*/ 32842 h 34304"/>
                <a:gd name="connsiteX3" fmla="*/ 14686 w 24920"/>
                <a:gd name="connsiteY3" fmla="*/ 27425 h 34304"/>
                <a:gd name="connsiteX4" fmla="*/ 24505 w 24920"/>
                <a:gd name="connsiteY4" fmla="*/ 15845 h 34304"/>
                <a:gd name="connsiteX5" fmla="*/ 18410 w 24920"/>
                <a:gd name="connsiteY5" fmla="*/ 0 h 3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920" h="34304">
                  <a:moveTo>
                    <a:pt x="18410" y="0"/>
                  </a:moveTo>
                  <a:cubicBezTo>
                    <a:pt x="10826" y="0"/>
                    <a:pt x="3919" y="1558"/>
                    <a:pt x="2159" y="5553"/>
                  </a:cubicBezTo>
                  <a:cubicBezTo>
                    <a:pt x="-2784" y="16861"/>
                    <a:pt x="1550" y="29456"/>
                    <a:pt x="7237" y="32842"/>
                  </a:cubicBezTo>
                  <a:cubicBezTo>
                    <a:pt x="12925" y="36228"/>
                    <a:pt x="13941" y="33451"/>
                    <a:pt x="14686" y="27425"/>
                  </a:cubicBezTo>
                  <a:cubicBezTo>
                    <a:pt x="15431" y="21398"/>
                    <a:pt x="23692" y="19637"/>
                    <a:pt x="24505" y="15845"/>
                  </a:cubicBezTo>
                  <a:cubicBezTo>
                    <a:pt x="25182" y="12121"/>
                    <a:pt x="25994" y="0"/>
                    <a:pt x="1841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8" name="Freeform 507">
              <a:extLst>
                <a:ext uri="{FF2B5EF4-FFF2-40B4-BE49-F238E27FC236}">
                  <a16:creationId xmlns:a16="http://schemas.microsoft.com/office/drawing/2014/main" id="{BF1686D0-373C-8BD5-6418-3824A19665E5}"/>
                </a:ext>
              </a:extLst>
            </p:cNvPr>
            <p:cNvSpPr/>
            <p:nvPr/>
          </p:nvSpPr>
          <p:spPr bwMode="ltGray">
            <a:xfrm>
              <a:off x="14153427" y="6550318"/>
              <a:ext cx="11157" cy="12459"/>
            </a:xfrm>
            <a:custGeom>
              <a:avLst/>
              <a:gdLst>
                <a:gd name="connsiteX0" fmla="*/ 0 w 11157"/>
                <a:gd name="connsiteY0" fmla="*/ 0 h 12459"/>
                <a:gd name="connsiteX1" fmla="*/ 677 w 11157"/>
                <a:gd name="connsiteY1" fmla="*/ 2032 h 12459"/>
                <a:gd name="connsiteX2" fmla="*/ 5146 w 11157"/>
                <a:gd name="connsiteY2" fmla="*/ 11037 h 12459"/>
                <a:gd name="connsiteX3" fmla="*/ 6500 w 11157"/>
                <a:gd name="connsiteY3" fmla="*/ 12460 h 12459"/>
                <a:gd name="connsiteX4" fmla="*/ 10361 w 11157"/>
                <a:gd name="connsiteY4" fmla="*/ 5688 h 12459"/>
                <a:gd name="connsiteX5" fmla="*/ 0 w 11157"/>
                <a:gd name="connsiteY5" fmla="*/ 0 h 1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57" h="12459">
                  <a:moveTo>
                    <a:pt x="0" y="0"/>
                  </a:moveTo>
                  <a:cubicBezTo>
                    <a:pt x="407" y="339"/>
                    <a:pt x="677" y="948"/>
                    <a:pt x="677" y="2032"/>
                  </a:cubicBezTo>
                  <a:cubicBezTo>
                    <a:pt x="677" y="9548"/>
                    <a:pt x="-136" y="7652"/>
                    <a:pt x="5146" y="11037"/>
                  </a:cubicBezTo>
                  <a:cubicBezTo>
                    <a:pt x="5823" y="11512"/>
                    <a:pt x="6298" y="11986"/>
                    <a:pt x="6500" y="12460"/>
                  </a:cubicBezTo>
                  <a:cubicBezTo>
                    <a:pt x="9548" y="10428"/>
                    <a:pt x="12663" y="8464"/>
                    <a:pt x="10361" y="5688"/>
                  </a:cubicBezTo>
                  <a:cubicBezTo>
                    <a:pt x="7516" y="2167"/>
                    <a:pt x="2844" y="474"/>
                    <a:pt x="0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9" name="Freeform 508">
              <a:extLst>
                <a:ext uri="{FF2B5EF4-FFF2-40B4-BE49-F238E27FC236}">
                  <a16:creationId xmlns:a16="http://schemas.microsoft.com/office/drawing/2014/main" id="{99215583-13CD-C2E2-6214-790AE5B59517}"/>
                </a:ext>
              </a:extLst>
            </p:cNvPr>
            <p:cNvSpPr/>
            <p:nvPr/>
          </p:nvSpPr>
          <p:spPr bwMode="ltGray">
            <a:xfrm>
              <a:off x="14155695" y="6562778"/>
              <a:ext cx="4569" cy="5211"/>
            </a:xfrm>
            <a:custGeom>
              <a:avLst/>
              <a:gdLst>
                <a:gd name="connsiteX0" fmla="*/ 103 w 4569"/>
                <a:gd name="connsiteY0" fmla="*/ 3995 h 5211"/>
                <a:gd name="connsiteX1" fmla="*/ 4301 w 4569"/>
                <a:gd name="connsiteY1" fmla="*/ 0 h 5211"/>
                <a:gd name="connsiteX2" fmla="*/ 103 w 4569"/>
                <a:gd name="connsiteY2" fmla="*/ 3995 h 5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69" h="5211">
                  <a:moveTo>
                    <a:pt x="103" y="3995"/>
                  </a:moveTo>
                  <a:cubicBezTo>
                    <a:pt x="-913" y="7246"/>
                    <a:pt x="5994" y="3318"/>
                    <a:pt x="4301" y="0"/>
                  </a:cubicBezTo>
                  <a:cubicBezTo>
                    <a:pt x="2405" y="1219"/>
                    <a:pt x="509" y="2505"/>
                    <a:pt x="103" y="399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0" name="Freeform 509">
              <a:extLst>
                <a:ext uri="{FF2B5EF4-FFF2-40B4-BE49-F238E27FC236}">
                  <a16:creationId xmlns:a16="http://schemas.microsoft.com/office/drawing/2014/main" id="{4C3F1F77-DC7E-F71C-18EF-D8561B146CFA}"/>
                </a:ext>
              </a:extLst>
            </p:cNvPr>
            <p:cNvSpPr/>
            <p:nvPr/>
          </p:nvSpPr>
          <p:spPr bwMode="ltGray">
            <a:xfrm>
              <a:off x="14151006" y="6549877"/>
              <a:ext cx="2489" cy="441"/>
            </a:xfrm>
            <a:custGeom>
              <a:avLst/>
              <a:gdLst>
                <a:gd name="connsiteX0" fmla="*/ 458 w 2489"/>
                <a:gd name="connsiteY0" fmla="*/ 374 h 441"/>
                <a:gd name="connsiteX1" fmla="*/ 2489 w 2489"/>
                <a:gd name="connsiteY1" fmla="*/ 441 h 441"/>
                <a:gd name="connsiteX2" fmla="*/ 458 w 2489"/>
                <a:gd name="connsiteY2" fmla="*/ 374 h 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89" h="441">
                  <a:moveTo>
                    <a:pt x="458" y="374"/>
                  </a:moveTo>
                  <a:cubicBezTo>
                    <a:pt x="864" y="306"/>
                    <a:pt x="1609" y="306"/>
                    <a:pt x="2489" y="441"/>
                  </a:cubicBezTo>
                  <a:cubicBezTo>
                    <a:pt x="1270" y="-642"/>
                    <a:pt x="-964" y="645"/>
                    <a:pt x="458" y="3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1" name="Freeform 510">
              <a:extLst>
                <a:ext uri="{FF2B5EF4-FFF2-40B4-BE49-F238E27FC236}">
                  <a16:creationId xmlns:a16="http://schemas.microsoft.com/office/drawing/2014/main" id="{88ED12C2-4054-E14B-0228-C484342426E5}"/>
                </a:ext>
              </a:extLst>
            </p:cNvPr>
            <p:cNvSpPr/>
            <p:nvPr/>
          </p:nvSpPr>
          <p:spPr bwMode="ltGray">
            <a:xfrm>
              <a:off x="13816811" y="6270767"/>
              <a:ext cx="13172" cy="20936"/>
            </a:xfrm>
            <a:custGeom>
              <a:avLst/>
              <a:gdLst>
                <a:gd name="connsiteX0" fmla="*/ 11857 w 13172"/>
                <a:gd name="connsiteY0" fmla="*/ 20679 h 20936"/>
                <a:gd name="connsiteX1" fmla="*/ 11586 w 13172"/>
                <a:gd name="connsiteY1" fmla="*/ 3683 h 20936"/>
                <a:gd name="connsiteX2" fmla="*/ 210 w 13172"/>
                <a:gd name="connsiteY2" fmla="*/ 2396 h 20936"/>
                <a:gd name="connsiteX3" fmla="*/ 11857 w 13172"/>
                <a:gd name="connsiteY3" fmla="*/ 20679 h 20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72" h="20936">
                  <a:moveTo>
                    <a:pt x="11857" y="20679"/>
                  </a:moveTo>
                  <a:cubicBezTo>
                    <a:pt x="14701" y="18445"/>
                    <a:pt x="12128" y="6527"/>
                    <a:pt x="11586" y="3683"/>
                  </a:cubicBezTo>
                  <a:cubicBezTo>
                    <a:pt x="11045" y="839"/>
                    <a:pt x="1294" y="-2276"/>
                    <a:pt x="210" y="2396"/>
                  </a:cubicBezTo>
                  <a:cubicBezTo>
                    <a:pt x="-1618" y="10048"/>
                    <a:pt x="9013" y="22914"/>
                    <a:pt x="11857" y="206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2" name="Freeform 511">
              <a:extLst>
                <a:ext uri="{FF2B5EF4-FFF2-40B4-BE49-F238E27FC236}">
                  <a16:creationId xmlns:a16="http://schemas.microsoft.com/office/drawing/2014/main" id="{29BE9DD6-791A-A935-9C8F-0310DD96D0EF}"/>
                </a:ext>
              </a:extLst>
            </p:cNvPr>
            <p:cNvSpPr/>
            <p:nvPr/>
          </p:nvSpPr>
          <p:spPr bwMode="ltGray">
            <a:xfrm>
              <a:off x="14165593" y="6003670"/>
              <a:ext cx="21637" cy="11185"/>
            </a:xfrm>
            <a:custGeom>
              <a:avLst/>
              <a:gdLst>
                <a:gd name="connsiteX0" fmla="*/ 12820 w 21637"/>
                <a:gd name="connsiteY0" fmla="*/ 4526 h 11185"/>
                <a:gd name="connsiteX1" fmla="*/ 5236 w 21637"/>
                <a:gd name="connsiteY1" fmla="*/ 870 h 11185"/>
                <a:gd name="connsiteX2" fmla="*/ 4830 w 21637"/>
                <a:gd name="connsiteY2" fmla="*/ 11162 h 11185"/>
                <a:gd name="connsiteX3" fmla="*/ 21623 w 21637"/>
                <a:gd name="connsiteY3" fmla="*/ 6219 h 11185"/>
                <a:gd name="connsiteX4" fmla="*/ 12820 w 21637"/>
                <a:gd name="connsiteY4" fmla="*/ 4526 h 11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37" h="11185">
                  <a:moveTo>
                    <a:pt x="12820" y="4526"/>
                  </a:moveTo>
                  <a:cubicBezTo>
                    <a:pt x="8284" y="4526"/>
                    <a:pt x="7539" y="-2381"/>
                    <a:pt x="5236" y="870"/>
                  </a:cubicBezTo>
                  <a:cubicBezTo>
                    <a:pt x="1174" y="6625"/>
                    <a:pt x="-3973" y="11569"/>
                    <a:pt x="4830" y="11162"/>
                  </a:cubicBezTo>
                  <a:cubicBezTo>
                    <a:pt x="13566" y="10756"/>
                    <a:pt x="22030" y="12381"/>
                    <a:pt x="21623" y="6219"/>
                  </a:cubicBezTo>
                  <a:cubicBezTo>
                    <a:pt x="21218" y="57"/>
                    <a:pt x="17357" y="4526"/>
                    <a:pt x="12820" y="452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3" name="Freeform 512">
              <a:extLst>
                <a:ext uri="{FF2B5EF4-FFF2-40B4-BE49-F238E27FC236}">
                  <a16:creationId xmlns:a16="http://schemas.microsoft.com/office/drawing/2014/main" id="{0994B72A-ED05-B528-40A7-9E7FEE6B40C8}"/>
                </a:ext>
              </a:extLst>
            </p:cNvPr>
            <p:cNvSpPr/>
            <p:nvPr/>
          </p:nvSpPr>
          <p:spPr bwMode="ltGray">
            <a:xfrm>
              <a:off x="14109918" y="5415433"/>
              <a:ext cx="40325" cy="28870"/>
            </a:xfrm>
            <a:custGeom>
              <a:avLst/>
              <a:gdLst>
                <a:gd name="connsiteX0" fmla="*/ 37279 w 40325"/>
                <a:gd name="connsiteY0" fmla="*/ 532 h 28870"/>
                <a:gd name="connsiteX1" fmla="*/ 12970 w 40325"/>
                <a:gd name="connsiteY1" fmla="*/ 17664 h 28870"/>
                <a:gd name="connsiteX2" fmla="*/ 2339 w 40325"/>
                <a:gd name="connsiteY2" fmla="*/ 7372 h 28870"/>
                <a:gd name="connsiteX3" fmla="*/ 1933 w 40325"/>
                <a:gd name="connsiteY3" fmla="*/ 12585 h 28870"/>
                <a:gd name="connsiteX4" fmla="*/ 5454 w 40325"/>
                <a:gd name="connsiteY4" fmla="*/ 28837 h 28870"/>
                <a:gd name="connsiteX5" fmla="*/ 23263 w 40325"/>
                <a:gd name="connsiteY5" fmla="*/ 17461 h 28870"/>
                <a:gd name="connsiteX6" fmla="*/ 37279 w 40325"/>
                <a:gd name="connsiteY6" fmla="*/ 532 h 2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325" h="28870">
                  <a:moveTo>
                    <a:pt x="37279" y="532"/>
                  </a:moveTo>
                  <a:cubicBezTo>
                    <a:pt x="27393" y="-3598"/>
                    <a:pt x="20148" y="17664"/>
                    <a:pt x="12970" y="17664"/>
                  </a:cubicBezTo>
                  <a:cubicBezTo>
                    <a:pt x="5725" y="17664"/>
                    <a:pt x="4302" y="5137"/>
                    <a:pt x="2339" y="7372"/>
                  </a:cubicBezTo>
                  <a:cubicBezTo>
                    <a:pt x="-708" y="10757"/>
                    <a:pt x="-708" y="7304"/>
                    <a:pt x="1933" y="12585"/>
                  </a:cubicBezTo>
                  <a:cubicBezTo>
                    <a:pt x="4574" y="17867"/>
                    <a:pt x="-3687" y="29582"/>
                    <a:pt x="5454" y="28837"/>
                  </a:cubicBezTo>
                  <a:cubicBezTo>
                    <a:pt x="14595" y="28092"/>
                    <a:pt x="16017" y="19695"/>
                    <a:pt x="23263" y="17461"/>
                  </a:cubicBezTo>
                  <a:cubicBezTo>
                    <a:pt x="30440" y="15158"/>
                    <a:pt x="47166" y="4663"/>
                    <a:pt x="37279" y="53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4" name="Freeform 513">
              <a:extLst>
                <a:ext uri="{FF2B5EF4-FFF2-40B4-BE49-F238E27FC236}">
                  <a16:creationId xmlns:a16="http://schemas.microsoft.com/office/drawing/2014/main" id="{2F2C728E-06BA-31D9-56AF-F1D562663720}"/>
                </a:ext>
              </a:extLst>
            </p:cNvPr>
            <p:cNvSpPr/>
            <p:nvPr/>
          </p:nvSpPr>
          <p:spPr bwMode="ltGray">
            <a:xfrm>
              <a:off x="12601004" y="5716287"/>
              <a:ext cx="14509" cy="24446"/>
            </a:xfrm>
            <a:custGeom>
              <a:avLst/>
              <a:gdLst>
                <a:gd name="connsiteX0" fmla="*/ 4266 w 14509"/>
                <a:gd name="connsiteY0" fmla="*/ 1076 h 24446"/>
                <a:gd name="connsiteX1" fmla="*/ 1964 w 14509"/>
                <a:gd name="connsiteY1" fmla="*/ 12384 h 24446"/>
                <a:gd name="connsiteX2" fmla="*/ 0 w 14509"/>
                <a:gd name="connsiteY2" fmla="*/ 13197 h 24446"/>
                <a:gd name="connsiteX3" fmla="*/ 4469 w 14509"/>
                <a:gd name="connsiteY3" fmla="*/ 15161 h 24446"/>
                <a:gd name="connsiteX4" fmla="*/ 10563 w 14509"/>
                <a:gd name="connsiteY4" fmla="*/ 23625 h 24446"/>
                <a:gd name="connsiteX5" fmla="*/ 14423 w 14509"/>
                <a:gd name="connsiteY5" fmla="*/ 11910 h 24446"/>
                <a:gd name="connsiteX6" fmla="*/ 4266 w 14509"/>
                <a:gd name="connsiteY6" fmla="*/ 1076 h 2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09" h="24446">
                  <a:moveTo>
                    <a:pt x="4266" y="1076"/>
                  </a:moveTo>
                  <a:cubicBezTo>
                    <a:pt x="2099" y="7306"/>
                    <a:pt x="5417" y="10082"/>
                    <a:pt x="1964" y="12384"/>
                  </a:cubicBezTo>
                  <a:cubicBezTo>
                    <a:pt x="1151" y="12926"/>
                    <a:pt x="406" y="13129"/>
                    <a:pt x="0" y="13197"/>
                  </a:cubicBezTo>
                  <a:cubicBezTo>
                    <a:pt x="745" y="13333"/>
                    <a:pt x="2099" y="13807"/>
                    <a:pt x="4469" y="15161"/>
                  </a:cubicBezTo>
                  <a:cubicBezTo>
                    <a:pt x="11308" y="19088"/>
                    <a:pt x="8261" y="27011"/>
                    <a:pt x="10563" y="23625"/>
                  </a:cubicBezTo>
                  <a:cubicBezTo>
                    <a:pt x="12866" y="20239"/>
                    <a:pt x="14965" y="15296"/>
                    <a:pt x="14423" y="11910"/>
                  </a:cubicBezTo>
                  <a:cubicBezTo>
                    <a:pt x="13814" y="8592"/>
                    <a:pt x="5891" y="-3664"/>
                    <a:pt x="4266" y="107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5" name="Freeform 514">
              <a:extLst>
                <a:ext uri="{FF2B5EF4-FFF2-40B4-BE49-F238E27FC236}">
                  <a16:creationId xmlns:a16="http://schemas.microsoft.com/office/drawing/2014/main" id="{26FF2844-ADF8-94EB-2B15-5F7DD3AEE18F}"/>
                </a:ext>
              </a:extLst>
            </p:cNvPr>
            <p:cNvSpPr/>
            <p:nvPr/>
          </p:nvSpPr>
          <p:spPr bwMode="ltGray">
            <a:xfrm>
              <a:off x="12538051" y="5837038"/>
              <a:ext cx="10824" cy="6707"/>
            </a:xfrm>
            <a:custGeom>
              <a:avLst/>
              <a:gdLst>
                <a:gd name="connsiteX0" fmla="*/ 10610 w 10824"/>
                <a:gd name="connsiteY0" fmla="*/ 2414 h 6707"/>
                <a:gd name="connsiteX1" fmla="*/ 7630 w 10824"/>
                <a:gd name="connsiteY1" fmla="*/ 1602 h 6707"/>
                <a:gd name="connsiteX2" fmla="*/ 1739 w 10824"/>
                <a:gd name="connsiteY2" fmla="*/ 857 h 6707"/>
                <a:gd name="connsiteX3" fmla="*/ 8375 w 10824"/>
                <a:gd name="connsiteY3" fmla="*/ 4717 h 6707"/>
                <a:gd name="connsiteX4" fmla="*/ 9120 w 10824"/>
                <a:gd name="connsiteY4" fmla="*/ 5732 h 6707"/>
                <a:gd name="connsiteX5" fmla="*/ 9865 w 10824"/>
                <a:gd name="connsiteY5" fmla="*/ 3972 h 6707"/>
                <a:gd name="connsiteX6" fmla="*/ 10610 w 10824"/>
                <a:gd name="connsiteY6" fmla="*/ 2414 h 6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24" h="6707">
                  <a:moveTo>
                    <a:pt x="10610" y="2414"/>
                  </a:moveTo>
                  <a:cubicBezTo>
                    <a:pt x="10813" y="-904"/>
                    <a:pt x="8172" y="-430"/>
                    <a:pt x="7630" y="1602"/>
                  </a:cubicBezTo>
                  <a:cubicBezTo>
                    <a:pt x="6005" y="383"/>
                    <a:pt x="3974" y="-227"/>
                    <a:pt x="1739" y="857"/>
                  </a:cubicBezTo>
                  <a:cubicBezTo>
                    <a:pt x="-3475" y="3430"/>
                    <a:pt x="4312" y="5936"/>
                    <a:pt x="8375" y="4717"/>
                  </a:cubicBezTo>
                  <a:cubicBezTo>
                    <a:pt x="8578" y="5055"/>
                    <a:pt x="8781" y="5394"/>
                    <a:pt x="9120" y="5732"/>
                  </a:cubicBezTo>
                  <a:cubicBezTo>
                    <a:pt x="11287" y="7899"/>
                    <a:pt x="11219" y="6071"/>
                    <a:pt x="9865" y="3972"/>
                  </a:cubicBezTo>
                  <a:cubicBezTo>
                    <a:pt x="10271" y="3565"/>
                    <a:pt x="10542" y="3024"/>
                    <a:pt x="10610" y="24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6" name="Freeform 515">
              <a:extLst>
                <a:ext uri="{FF2B5EF4-FFF2-40B4-BE49-F238E27FC236}">
                  <a16:creationId xmlns:a16="http://schemas.microsoft.com/office/drawing/2014/main" id="{3FFB5F36-A6E7-3223-AA1B-2B414C6F1492}"/>
                </a:ext>
              </a:extLst>
            </p:cNvPr>
            <p:cNvSpPr/>
            <p:nvPr/>
          </p:nvSpPr>
          <p:spPr bwMode="ltGray">
            <a:xfrm>
              <a:off x="16049330" y="6791076"/>
              <a:ext cx="1797" cy="1593"/>
            </a:xfrm>
            <a:custGeom>
              <a:avLst/>
              <a:gdLst>
                <a:gd name="connsiteX0" fmla="*/ 849 w 1797"/>
                <a:gd name="connsiteY0" fmla="*/ 1255 h 1593"/>
                <a:gd name="connsiteX1" fmla="*/ 1797 w 1797"/>
                <a:gd name="connsiteY1" fmla="*/ 1593 h 1593"/>
                <a:gd name="connsiteX2" fmla="*/ 849 w 1797"/>
                <a:gd name="connsiteY2" fmla="*/ 1255 h 1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97" h="1593">
                  <a:moveTo>
                    <a:pt x="849" y="1255"/>
                  </a:moveTo>
                  <a:cubicBezTo>
                    <a:pt x="1120" y="1390"/>
                    <a:pt x="1458" y="1458"/>
                    <a:pt x="1797" y="1593"/>
                  </a:cubicBezTo>
                  <a:cubicBezTo>
                    <a:pt x="1458" y="-777"/>
                    <a:pt x="-1385" y="-167"/>
                    <a:pt x="849" y="125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7" name="Freeform 516">
              <a:extLst>
                <a:ext uri="{FF2B5EF4-FFF2-40B4-BE49-F238E27FC236}">
                  <a16:creationId xmlns:a16="http://schemas.microsoft.com/office/drawing/2014/main" id="{6464961A-67D8-8A8B-C078-B9E497A12F74}"/>
                </a:ext>
              </a:extLst>
            </p:cNvPr>
            <p:cNvSpPr/>
            <p:nvPr/>
          </p:nvSpPr>
          <p:spPr bwMode="ltGray">
            <a:xfrm>
              <a:off x="16051262" y="6229758"/>
              <a:ext cx="1334196" cy="1182632"/>
            </a:xfrm>
            <a:custGeom>
              <a:avLst/>
              <a:gdLst>
                <a:gd name="connsiteX0" fmla="*/ 1327205 w 1334196"/>
                <a:gd name="connsiteY0" fmla="*/ 547946 h 1182632"/>
                <a:gd name="connsiteX1" fmla="*/ 1277231 w 1334196"/>
                <a:gd name="connsiteY1" fmla="*/ 496483 h 1182632"/>
                <a:gd name="connsiteX2" fmla="*/ 1272897 w 1334196"/>
                <a:gd name="connsiteY2" fmla="*/ 452265 h 1182632"/>
                <a:gd name="connsiteX3" fmla="*/ 1239649 w 1334196"/>
                <a:gd name="connsiteY3" fmla="*/ 424502 h 1182632"/>
                <a:gd name="connsiteX4" fmla="*/ 1218319 w 1334196"/>
                <a:gd name="connsiteY4" fmla="*/ 384550 h 1182632"/>
                <a:gd name="connsiteX5" fmla="*/ 1186900 w 1334196"/>
                <a:gd name="connsiteY5" fmla="*/ 319612 h 1182632"/>
                <a:gd name="connsiteX6" fmla="*/ 1142344 w 1334196"/>
                <a:gd name="connsiteY6" fmla="*/ 292594 h 1182632"/>
                <a:gd name="connsiteX7" fmla="*/ 1129613 w 1334196"/>
                <a:gd name="connsiteY7" fmla="*/ 247835 h 1182632"/>
                <a:gd name="connsiteX8" fmla="*/ 1122436 w 1334196"/>
                <a:gd name="connsiteY8" fmla="*/ 194070 h 1182632"/>
                <a:gd name="connsiteX9" fmla="*/ 1118779 w 1334196"/>
                <a:gd name="connsiteY9" fmla="*/ 135971 h 1182632"/>
                <a:gd name="connsiteX10" fmla="*/ 1078557 w 1334196"/>
                <a:gd name="connsiteY10" fmla="*/ 112271 h 1182632"/>
                <a:gd name="connsiteX11" fmla="*/ 1064202 w 1334196"/>
                <a:gd name="connsiteY11" fmla="*/ 97238 h 1182632"/>
                <a:gd name="connsiteX12" fmla="*/ 1049778 w 1334196"/>
                <a:gd name="connsiteY12" fmla="*/ 19840 h 1182632"/>
                <a:gd name="connsiteX13" fmla="*/ 1027636 w 1334196"/>
                <a:gd name="connsiteY13" fmla="*/ 3454 h 1182632"/>
                <a:gd name="connsiteX14" fmla="*/ 1022895 w 1334196"/>
                <a:gd name="connsiteY14" fmla="*/ 0 h 1182632"/>
                <a:gd name="connsiteX15" fmla="*/ 1023911 w 1334196"/>
                <a:gd name="connsiteY15" fmla="*/ 4063 h 1182632"/>
                <a:gd name="connsiteX16" fmla="*/ 1002784 w 1334196"/>
                <a:gd name="connsiteY16" fmla="*/ 43066 h 1182632"/>
                <a:gd name="connsiteX17" fmla="*/ 992695 w 1334196"/>
                <a:gd name="connsiteY17" fmla="*/ 126761 h 1182632"/>
                <a:gd name="connsiteX18" fmla="*/ 981386 w 1334196"/>
                <a:gd name="connsiteY18" fmla="*/ 169760 h 1182632"/>
                <a:gd name="connsiteX19" fmla="*/ 968656 w 1334196"/>
                <a:gd name="connsiteY19" fmla="*/ 225354 h 1182632"/>
                <a:gd name="connsiteX20" fmla="*/ 934460 w 1334196"/>
                <a:gd name="connsiteY20" fmla="*/ 245939 h 1182632"/>
                <a:gd name="connsiteX21" fmla="*/ 904124 w 1334196"/>
                <a:gd name="connsiteY21" fmla="*/ 226911 h 1182632"/>
                <a:gd name="connsiteX22" fmla="*/ 862276 w 1334196"/>
                <a:gd name="connsiteY22" fmla="*/ 197455 h 1182632"/>
                <a:gd name="connsiteX23" fmla="*/ 828148 w 1334196"/>
                <a:gd name="connsiteY23" fmla="*/ 172469 h 1182632"/>
                <a:gd name="connsiteX24" fmla="*/ 784269 w 1334196"/>
                <a:gd name="connsiteY24" fmla="*/ 151071 h 1182632"/>
                <a:gd name="connsiteX25" fmla="*/ 811762 w 1334196"/>
                <a:gd name="connsiteY25" fmla="*/ 112744 h 1182632"/>
                <a:gd name="connsiteX26" fmla="*/ 809392 w 1334196"/>
                <a:gd name="connsiteY26" fmla="*/ 94597 h 1182632"/>
                <a:gd name="connsiteX27" fmla="*/ 842775 w 1334196"/>
                <a:gd name="connsiteY27" fmla="*/ 62839 h 1182632"/>
                <a:gd name="connsiteX28" fmla="*/ 815960 w 1334196"/>
                <a:gd name="connsiteY28" fmla="*/ 52275 h 1182632"/>
                <a:gd name="connsiteX29" fmla="*/ 770049 w 1334196"/>
                <a:gd name="connsiteY29" fmla="*/ 34060 h 1182632"/>
                <a:gd name="connsiteX30" fmla="*/ 722108 w 1334196"/>
                <a:gd name="connsiteY30" fmla="*/ 21195 h 1182632"/>
                <a:gd name="connsiteX31" fmla="*/ 689063 w 1334196"/>
                <a:gd name="connsiteY31" fmla="*/ 15845 h 1182632"/>
                <a:gd name="connsiteX32" fmla="*/ 689604 w 1334196"/>
                <a:gd name="connsiteY32" fmla="*/ 18012 h 1182632"/>
                <a:gd name="connsiteX33" fmla="*/ 695496 w 1334196"/>
                <a:gd name="connsiteY33" fmla="*/ 35144 h 1182632"/>
                <a:gd name="connsiteX34" fmla="*/ 680395 w 1334196"/>
                <a:gd name="connsiteY34" fmla="*/ 48483 h 1182632"/>
                <a:gd name="connsiteX35" fmla="*/ 636313 w 1334196"/>
                <a:gd name="connsiteY35" fmla="*/ 42322 h 1182632"/>
                <a:gd name="connsiteX36" fmla="*/ 612004 w 1334196"/>
                <a:gd name="connsiteY36" fmla="*/ 95207 h 1182632"/>
                <a:gd name="connsiteX37" fmla="*/ 572594 w 1334196"/>
                <a:gd name="connsiteY37" fmla="*/ 122495 h 1182632"/>
                <a:gd name="connsiteX38" fmla="*/ 579365 w 1334196"/>
                <a:gd name="connsiteY38" fmla="*/ 148701 h 1182632"/>
                <a:gd name="connsiteX39" fmla="*/ 552144 w 1334196"/>
                <a:gd name="connsiteY39" fmla="*/ 144232 h 1182632"/>
                <a:gd name="connsiteX40" fmla="*/ 539143 w 1334196"/>
                <a:gd name="connsiteY40" fmla="*/ 136986 h 1182632"/>
                <a:gd name="connsiteX41" fmla="*/ 504338 w 1334196"/>
                <a:gd name="connsiteY41" fmla="*/ 113557 h 1182632"/>
                <a:gd name="connsiteX42" fmla="*/ 467162 w 1334196"/>
                <a:gd name="connsiteY42" fmla="*/ 117214 h 1182632"/>
                <a:gd name="connsiteX43" fmla="*/ 452807 w 1334196"/>
                <a:gd name="connsiteY43" fmla="*/ 128996 h 1182632"/>
                <a:gd name="connsiteX44" fmla="*/ 444207 w 1334196"/>
                <a:gd name="connsiteY44" fmla="*/ 137664 h 1182632"/>
                <a:gd name="connsiteX45" fmla="*/ 425857 w 1334196"/>
                <a:gd name="connsiteY45" fmla="*/ 161431 h 1182632"/>
                <a:gd name="connsiteX46" fmla="*/ 406287 w 1334196"/>
                <a:gd name="connsiteY46" fmla="*/ 180594 h 1182632"/>
                <a:gd name="connsiteX47" fmla="*/ 409944 w 1334196"/>
                <a:gd name="connsiteY47" fmla="*/ 194882 h 1182632"/>
                <a:gd name="connsiteX48" fmla="*/ 388816 w 1334196"/>
                <a:gd name="connsiteY48" fmla="*/ 195898 h 1182632"/>
                <a:gd name="connsiteX49" fmla="*/ 386650 w 1334196"/>
                <a:gd name="connsiteY49" fmla="*/ 205717 h 1182632"/>
                <a:gd name="connsiteX50" fmla="*/ 381639 w 1334196"/>
                <a:gd name="connsiteY50" fmla="*/ 242689 h 1182632"/>
                <a:gd name="connsiteX51" fmla="*/ 359361 w 1334196"/>
                <a:gd name="connsiteY51" fmla="*/ 205581 h 1182632"/>
                <a:gd name="connsiteX52" fmla="*/ 343855 w 1334196"/>
                <a:gd name="connsiteY52" fmla="*/ 225354 h 1182632"/>
                <a:gd name="connsiteX53" fmla="*/ 331869 w 1334196"/>
                <a:gd name="connsiteY53" fmla="*/ 246752 h 1182632"/>
                <a:gd name="connsiteX54" fmla="*/ 312909 w 1334196"/>
                <a:gd name="connsiteY54" fmla="*/ 270790 h 1182632"/>
                <a:gd name="connsiteX55" fmla="*/ 289751 w 1334196"/>
                <a:gd name="connsiteY55" fmla="*/ 315143 h 1182632"/>
                <a:gd name="connsiteX56" fmla="*/ 229755 w 1334196"/>
                <a:gd name="connsiteY56" fmla="*/ 324623 h 1182632"/>
                <a:gd name="connsiteX57" fmla="*/ 186283 w 1334196"/>
                <a:gd name="connsiteY57" fmla="*/ 334645 h 1182632"/>
                <a:gd name="connsiteX58" fmla="*/ 156894 w 1334196"/>
                <a:gd name="connsiteY58" fmla="*/ 354147 h 1182632"/>
                <a:gd name="connsiteX59" fmla="*/ 121479 w 1334196"/>
                <a:gd name="connsiteY59" fmla="*/ 349881 h 1182632"/>
                <a:gd name="connsiteX60" fmla="*/ 80648 w 1334196"/>
                <a:gd name="connsiteY60" fmla="*/ 364101 h 1182632"/>
                <a:gd name="connsiteX61" fmla="*/ 59995 w 1334196"/>
                <a:gd name="connsiteY61" fmla="*/ 389629 h 1182632"/>
                <a:gd name="connsiteX62" fmla="*/ 52547 w 1334196"/>
                <a:gd name="connsiteY62" fmla="*/ 412246 h 1182632"/>
                <a:gd name="connsiteX63" fmla="*/ 37581 w 1334196"/>
                <a:gd name="connsiteY63" fmla="*/ 390374 h 1182632"/>
                <a:gd name="connsiteX64" fmla="*/ 23158 w 1334196"/>
                <a:gd name="connsiteY64" fmla="*/ 409063 h 1182632"/>
                <a:gd name="connsiteX65" fmla="*/ 31487 w 1334196"/>
                <a:gd name="connsiteY65" fmla="*/ 460594 h 1182632"/>
                <a:gd name="connsiteX66" fmla="*/ 13475 w 1334196"/>
                <a:gd name="connsiteY66" fmla="*/ 488289 h 1182632"/>
                <a:gd name="connsiteX67" fmla="*/ 12663 w 1334196"/>
                <a:gd name="connsiteY67" fmla="*/ 540091 h 1182632"/>
                <a:gd name="connsiteX68" fmla="*/ 13949 w 1334196"/>
                <a:gd name="connsiteY68" fmla="*/ 544154 h 1182632"/>
                <a:gd name="connsiteX69" fmla="*/ 10766 w 1334196"/>
                <a:gd name="connsiteY69" fmla="*/ 543341 h 1182632"/>
                <a:gd name="connsiteX70" fmla="*/ 9615 w 1334196"/>
                <a:gd name="connsiteY70" fmla="*/ 553430 h 1182632"/>
                <a:gd name="connsiteX71" fmla="*/ 12934 w 1334196"/>
                <a:gd name="connsiteY71" fmla="*/ 556816 h 1182632"/>
                <a:gd name="connsiteX72" fmla="*/ 20788 w 1334196"/>
                <a:gd name="connsiteY72" fmla="*/ 560676 h 1182632"/>
                <a:gd name="connsiteX73" fmla="*/ 23497 w 1334196"/>
                <a:gd name="connsiteY73" fmla="*/ 577537 h 1182632"/>
                <a:gd name="connsiteX74" fmla="*/ 12798 w 1334196"/>
                <a:gd name="connsiteY74" fmla="*/ 575235 h 1182632"/>
                <a:gd name="connsiteX75" fmla="*/ 17945 w 1334196"/>
                <a:gd name="connsiteY75" fmla="*/ 573203 h 1182632"/>
                <a:gd name="connsiteX76" fmla="*/ 0 w 1334196"/>
                <a:gd name="connsiteY76" fmla="*/ 562775 h 1182632"/>
                <a:gd name="connsiteX77" fmla="*/ 0 w 1334196"/>
                <a:gd name="connsiteY77" fmla="*/ 562843 h 1182632"/>
                <a:gd name="connsiteX78" fmla="*/ 5823 w 1334196"/>
                <a:gd name="connsiteY78" fmla="*/ 574761 h 1182632"/>
                <a:gd name="connsiteX79" fmla="*/ 2709 w 1334196"/>
                <a:gd name="connsiteY79" fmla="*/ 578282 h 1182632"/>
                <a:gd name="connsiteX80" fmla="*/ 7381 w 1334196"/>
                <a:gd name="connsiteY80" fmla="*/ 576656 h 1182632"/>
                <a:gd name="connsiteX81" fmla="*/ 10631 w 1334196"/>
                <a:gd name="connsiteY81" fmla="*/ 580448 h 1182632"/>
                <a:gd name="connsiteX82" fmla="*/ 11173 w 1334196"/>
                <a:gd name="connsiteY82" fmla="*/ 587626 h 1182632"/>
                <a:gd name="connsiteX83" fmla="*/ 7584 w 1334196"/>
                <a:gd name="connsiteY83" fmla="*/ 587423 h 1182632"/>
                <a:gd name="connsiteX84" fmla="*/ 15168 w 1334196"/>
                <a:gd name="connsiteY84" fmla="*/ 642407 h 1182632"/>
                <a:gd name="connsiteX85" fmla="*/ 35076 w 1334196"/>
                <a:gd name="connsiteY85" fmla="*/ 683984 h 1182632"/>
                <a:gd name="connsiteX86" fmla="*/ 37784 w 1334196"/>
                <a:gd name="connsiteY86" fmla="*/ 740458 h 1182632"/>
                <a:gd name="connsiteX87" fmla="*/ 24648 w 1334196"/>
                <a:gd name="connsiteY87" fmla="*/ 799640 h 1182632"/>
                <a:gd name="connsiteX88" fmla="*/ 25529 w 1334196"/>
                <a:gd name="connsiteY88" fmla="*/ 848260 h 1182632"/>
                <a:gd name="connsiteX89" fmla="*/ 3454 w 1334196"/>
                <a:gd name="connsiteY89" fmla="*/ 863156 h 1182632"/>
                <a:gd name="connsiteX90" fmla="*/ 14627 w 1334196"/>
                <a:gd name="connsiteY90" fmla="*/ 889904 h 1182632"/>
                <a:gd name="connsiteX91" fmla="*/ 39139 w 1334196"/>
                <a:gd name="connsiteY91" fmla="*/ 916854 h 1182632"/>
                <a:gd name="connsiteX92" fmla="*/ 95004 w 1334196"/>
                <a:gd name="connsiteY92" fmla="*/ 913942 h 1182632"/>
                <a:gd name="connsiteX93" fmla="*/ 130824 w 1334196"/>
                <a:gd name="connsiteY93" fmla="*/ 902702 h 1182632"/>
                <a:gd name="connsiteX94" fmla="*/ 201315 w 1334196"/>
                <a:gd name="connsiteY94" fmla="*/ 881643 h 1182632"/>
                <a:gd name="connsiteX95" fmla="*/ 265847 w 1334196"/>
                <a:gd name="connsiteY95" fmla="*/ 883810 h 1182632"/>
                <a:gd name="connsiteX96" fmla="*/ 316565 w 1334196"/>
                <a:gd name="connsiteY96" fmla="*/ 835664 h 1182632"/>
                <a:gd name="connsiteX97" fmla="*/ 363966 w 1334196"/>
                <a:gd name="connsiteY97" fmla="*/ 829164 h 1182632"/>
                <a:gd name="connsiteX98" fmla="*/ 409198 w 1334196"/>
                <a:gd name="connsiteY98" fmla="*/ 814131 h 1182632"/>
                <a:gd name="connsiteX99" fmla="*/ 464048 w 1334196"/>
                <a:gd name="connsiteY99" fmla="*/ 813183 h 1182632"/>
                <a:gd name="connsiteX100" fmla="*/ 528715 w 1334196"/>
                <a:gd name="connsiteY100" fmla="*/ 793546 h 1182632"/>
                <a:gd name="connsiteX101" fmla="*/ 583157 w 1334196"/>
                <a:gd name="connsiteY101" fmla="*/ 817111 h 1182632"/>
                <a:gd name="connsiteX102" fmla="*/ 633808 w 1334196"/>
                <a:gd name="connsiteY102" fmla="*/ 853609 h 1182632"/>
                <a:gd name="connsiteX103" fmla="*/ 670780 w 1334196"/>
                <a:gd name="connsiteY103" fmla="*/ 908661 h 1182632"/>
                <a:gd name="connsiteX104" fmla="*/ 668274 w 1334196"/>
                <a:gd name="connsiteY104" fmla="*/ 955925 h 1182632"/>
                <a:gd name="connsiteX105" fmla="*/ 701861 w 1334196"/>
                <a:gd name="connsiteY105" fmla="*/ 923355 h 1182632"/>
                <a:gd name="connsiteX106" fmla="*/ 734567 w 1334196"/>
                <a:gd name="connsiteY106" fmla="*/ 883674 h 1182632"/>
                <a:gd name="connsiteX107" fmla="*/ 762262 w 1334196"/>
                <a:gd name="connsiteY107" fmla="*/ 897149 h 1182632"/>
                <a:gd name="connsiteX108" fmla="*/ 736260 w 1334196"/>
                <a:gd name="connsiteY108" fmla="*/ 944414 h 1182632"/>
                <a:gd name="connsiteX109" fmla="*/ 712695 w 1334196"/>
                <a:gd name="connsiteY109" fmla="*/ 947326 h 1182632"/>
                <a:gd name="connsiteX110" fmla="*/ 707617 w 1334196"/>
                <a:gd name="connsiteY110" fmla="*/ 961207 h 1182632"/>
                <a:gd name="connsiteX111" fmla="*/ 728202 w 1334196"/>
                <a:gd name="connsiteY111" fmla="*/ 960868 h 1182632"/>
                <a:gd name="connsiteX112" fmla="*/ 751224 w 1334196"/>
                <a:gd name="connsiteY112" fmla="*/ 945091 h 1182632"/>
                <a:gd name="connsiteX113" fmla="*/ 759824 w 1334196"/>
                <a:gd name="connsiteY113" fmla="*/ 943263 h 1182632"/>
                <a:gd name="connsiteX114" fmla="*/ 749803 w 1334196"/>
                <a:gd name="connsiteY114" fmla="*/ 966150 h 1182632"/>
                <a:gd name="connsiteX115" fmla="*/ 744995 w 1334196"/>
                <a:gd name="connsiteY115" fmla="*/ 980776 h 1182632"/>
                <a:gd name="connsiteX116" fmla="*/ 749329 w 1334196"/>
                <a:gd name="connsiteY116" fmla="*/ 985314 h 1182632"/>
                <a:gd name="connsiteX117" fmla="*/ 783728 w 1334196"/>
                <a:gd name="connsiteY117" fmla="*/ 991137 h 1182632"/>
                <a:gd name="connsiteX118" fmla="*/ 774789 w 1334196"/>
                <a:gd name="connsiteY118" fmla="*/ 1046934 h 1182632"/>
                <a:gd name="connsiteX119" fmla="*/ 838509 w 1334196"/>
                <a:gd name="connsiteY119" fmla="*/ 1127176 h 1182632"/>
                <a:gd name="connsiteX120" fmla="*/ 921662 w 1334196"/>
                <a:gd name="connsiteY120" fmla="*/ 1152297 h 1182632"/>
                <a:gd name="connsiteX121" fmla="*/ 930398 w 1334196"/>
                <a:gd name="connsiteY121" fmla="*/ 1119930 h 1182632"/>
                <a:gd name="connsiteX122" fmla="*/ 951118 w 1334196"/>
                <a:gd name="connsiteY122" fmla="*/ 1133947 h 1182632"/>
                <a:gd name="connsiteX123" fmla="*/ 940013 w 1334196"/>
                <a:gd name="connsiteY123" fmla="*/ 1151282 h 1182632"/>
                <a:gd name="connsiteX124" fmla="*/ 966421 w 1334196"/>
                <a:gd name="connsiteY124" fmla="*/ 1162726 h 1182632"/>
                <a:gd name="connsiteX125" fmla="*/ 978407 w 1334196"/>
                <a:gd name="connsiteY125" fmla="*/ 1175388 h 1182632"/>
                <a:gd name="connsiteX126" fmla="*/ 1023505 w 1334196"/>
                <a:gd name="connsiteY126" fmla="*/ 1138145 h 1182632"/>
                <a:gd name="connsiteX127" fmla="*/ 1077879 w 1334196"/>
                <a:gd name="connsiteY127" fmla="*/ 1129952 h 1182632"/>
                <a:gd name="connsiteX128" fmla="*/ 1119118 w 1334196"/>
                <a:gd name="connsiteY128" fmla="*/ 1084786 h 1182632"/>
                <a:gd name="connsiteX129" fmla="*/ 1137468 w 1334196"/>
                <a:gd name="connsiteY129" fmla="*/ 1030005 h 1182632"/>
                <a:gd name="connsiteX130" fmla="*/ 1172003 w 1334196"/>
                <a:gd name="connsiteY130" fmla="*/ 978542 h 1182632"/>
                <a:gd name="connsiteX131" fmla="*/ 1195026 w 1334196"/>
                <a:gd name="connsiteY131" fmla="*/ 919427 h 1182632"/>
                <a:gd name="connsiteX132" fmla="*/ 1238567 w 1334196"/>
                <a:gd name="connsiteY132" fmla="*/ 877309 h 1182632"/>
                <a:gd name="connsiteX133" fmla="*/ 1260776 w 1334196"/>
                <a:gd name="connsiteY133" fmla="*/ 846160 h 1182632"/>
                <a:gd name="connsiteX134" fmla="*/ 1282851 w 1334196"/>
                <a:gd name="connsiteY134" fmla="*/ 823544 h 1182632"/>
                <a:gd name="connsiteX135" fmla="*/ 1285289 w 1334196"/>
                <a:gd name="connsiteY135" fmla="*/ 777092 h 1182632"/>
                <a:gd name="connsiteX136" fmla="*/ 1312985 w 1334196"/>
                <a:gd name="connsiteY136" fmla="*/ 720076 h 1182632"/>
                <a:gd name="connsiteX137" fmla="*/ 1323819 w 1334196"/>
                <a:gd name="connsiteY137" fmla="*/ 651346 h 1182632"/>
                <a:gd name="connsiteX138" fmla="*/ 1329439 w 1334196"/>
                <a:gd name="connsiteY138" fmla="*/ 596294 h 1182632"/>
                <a:gd name="connsiteX139" fmla="*/ 1327205 w 1334196"/>
                <a:gd name="connsiteY139" fmla="*/ 547946 h 1182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1334196" h="1182632">
                  <a:moveTo>
                    <a:pt x="1327205" y="547946"/>
                  </a:moveTo>
                  <a:cubicBezTo>
                    <a:pt x="1312172" y="520047"/>
                    <a:pt x="1295514" y="511515"/>
                    <a:pt x="1277231" y="496483"/>
                  </a:cubicBezTo>
                  <a:cubicBezTo>
                    <a:pt x="1259016" y="481382"/>
                    <a:pt x="1271340" y="469600"/>
                    <a:pt x="1272897" y="452265"/>
                  </a:cubicBezTo>
                  <a:cubicBezTo>
                    <a:pt x="1274387" y="434930"/>
                    <a:pt x="1242697" y="423757"/>
                    <a:pt x="1239649" y="424502"/>
                  </a:cubicBezTo>
                  <a:cubicBezTo>
                    <a:pt x="1236603" y="425247"/>
                    <a:pt x="1223669" y="409402"/>
                    <a:pt x="1218319" y="384550"/>
                  </a:cubicBezTo>
                  <a:cubicBezTo>
                    <a:pt x="1212970" y="359699"/>
                    <a:pt x="1207417" y="331733"/>
                    <a:pt x="1186900" y="319612"/>
                  </a:cubicBezTo>
                  <a:cubicBezTo>
                    <a:pt x="1166383" y="307491"/>
                    <a:pt x="1139297" y="327264"/>
                    <a:pt x="1142344" y="292594"/>
                  </a:cubicBezTo>
                  <a:cubicBezTo>
                    <a:pt x="1145391" y="257924"/>
                    <a:pt x="1144781" y="270452"/>
                    <a:pt x="1129613" y="247835"/>
                  </a:cubicBezTo>
                  <a:cubicBezTo>
                    <a:pt x="1114445" y="225218"/>
                    <a:pt x="1121691" y="216686"/>
                    <a:pt x="1122436" y="194070"/>
                  </a:cubicBezTo>
                  <a:cubicBezTo>
                    <a:pt x="1123181" y="171453"/>
                    <a:pt x="1131713" y="153306"/>
                    <a:pt x="1118779" y="135971"/>
                  </a:cubicBezTo>
                  <a:cubicBezTo>
                    <a:pt x="1105845" y="118636"/>
                    <a:pt x="1087631" y="108479"/>
                    <a:pt x="1078557" y="112271"/>
                  </a:cubicBezTo>
                  <a:cubicBezTo>
                    <a:pt x="1069415" y="116063"/>
                    <a:pt x="1064202" y="119855"/>
                    <a:pt x="1064202" y="97238"/>
                  </a:cubicBezTo>
                  <a:cubicBezTo>
                    <a:pt x="1064202" y="74622"/>
                    <a:pt x="1055127" y="37920"/>
                    <a:pt x="1049778" y="19840"/>
                  </a:cubicBezTo>
                  <a:cubicBezTo>
                    <a:pt x="1047205" y="11037"/>
                    <a:pt x="1037589" y="2912"/>
                    <a:pt x="1027636" y="3454"/>
                  </a:cubicBezTo>
                  <a:cubicBezTo>
                    <a:pt x="1026687" y="2099"/>
                    <a:pt x="1024791" y="745"/>
                    <a:pt x="1022895" y="0"/>
                  </a:cubicBezTo>
                  <a:cubicBezTo>
                    <a:pt x="1023031" y="1490"/>
                    <a:pt x="1023370" y="2912"/>
                    <a:pt x="1023911" y="4063"/>
                  </a:cubicBezTo>
                  <a:cubicBezTo>
                    <a:pt x="1014702" y="6704"/>
                    <a:pt x="1005899" y="17538"/>
                    <a:pt x="1002784" y="43066"/>
                  </a:cubicBezTo>
                  <a:cubicBezTo>
                    <a:pt x="995945" y="99608"/>
                    <a:pt x="991950" y="114708"/>
                    <a:pt x="992695" y="126761"/>
                  </a:cubicBezTo>
                  <a:cubicBezTo>
                    <a:pt x="993439" y="138815"/>
                    <a:pt x="988970" y="152425"/>
                    <a:pt x="981386" y="169760"/>
                  </a:cubicBezTo>
                  <a:cubicBezTo>
                    <a:pt x="973802" y="187095"/>
                    <a:pt x="978543" y="211811"/>
                    <a:pt x="968656" y="225354"/>
                  </a:cubicBezTo>
                  <a:cubicBezTo>
                    <a:pt x="958770" y="238897"/>
                    <a:pt x="946648" y="246684"/>
                    <a:pt x="934460" y="245939"/>
                  </a:cubicBezTo>
                  <a:cubicBezTo>
                    <a:pt x="922271" y="245194"/>
                    <a:pt x="916313" y="245736"/>
                    <a:pt x="904124" y="226911"/>
                  </a:cubicBezTo>
                  <a:cubicBezTo>
                    <a:pt x="891935" y="208087"/>
                    <a:pt x="881305" y="204972"/>
                    <a:pt x="862276" y="197455"/>
                  </a:cubicBezTo>
                  <a:cubicBezTo>
                    <a:pt x="843249" y="189939"/>
                    <a:pt x="838780" y="188314"/>
                    <a:pt x="828148" y="172469"/>
                  </a:cubicBezTo>
                  <a:cubicBezTo>
                    <a:pt x="817517" y="156624"/>
                    <a:pt x="787317" y="160890"/>
                    <a:pt x="784269" y="151071"/>
                  </a:cubicBezTo>
                  <a:cubicBezTo>
                    <a:pt x="781222" y="141252"/>
                    <a:pt x="811017" y="126287"/>
                    <a:pt x="811762" y="112744"/>
                  </a:cubicBezTo>
                  <a:cubicBezTo>
                    <a:pt x="812506" y="99201"/>
                    <a:pt x="797271" y="98322"/>
                    <a:pt x="809392" y="94597"/>
                  </a:cubicBezTo>
                  <a:cubicBezTo>
                    <a:pt x="821580" y="90805"/>
                    <a:pt x="838983" y="70423"/>
                    <a:pt x="842775" y="62839"/>
                  </a:cubicBezTo>
                  <a:cubicBezTo>
                    <a:pt x="846567" y="55323"/>
                    <a:pt x="849411" y="40967"/>
                    <a:pt x="815960" y="52275"/>
                  </a:cubicBezTo>
                  <a:cubicBezTo>
                    <a:pt x="782509" y="63584"/>
                    <a:pt x="785285" y="43134"/>
                    <a:pt x="770049" y="34060"/>
                  </a:cubicBezTo>
                  <a:cubicBezTo>
                    <a:pt x="754881" y="24987"/>
                    <a:pt x="731181" y="31758"/>
                    <a:pt x="722108" y="21195"/>
                  </a:cubicBezTo>
                  <a:cubicBezTo>
                    <a:pt x="712966" y="10631"/>
                    <a:pt x="701183" y="16590"/>
                    <a:pt x="689063" y="15845"/>
                  </a:cubicBezTo>
                  <a:cubicBezTo>
                    <a:pt x="676874" y="15100"/>
                    <a:pt x="684323" y="16522"/>
                    <a:pt x="689604" y="18012"/>
                  </a:cubicBezTo>
                  <a:cubicBezTo>
                    <a:pt x="694954" y="19502"/>
                    <a:pt x="700033" y="26882"/>
                    <a:pt x="695496" y="35144"/>
                  </a:cubicBezTo>
                  <a:cubicBezTo>
                    <a:pt x="690959" y="43405"/>
                    <a:pt x="692517" y="52275"/>
                    <a:pt x="680395" y="48483"/>
                  </a:cubicBezTo>
                  <a:cubicBezTo>
                    <a:pt x="668206" y="44691"/>
                    <a:pt x="653038" y="22752"/>
                    <a:pt x="636313" y="42322"/>
                  </a:cubicBezTo>
                  <a:cubicBezTo>
                    <a:pt x="619588" y="61891"/>
                    <a:pt x="621145" y="82408"/>
                    <a:pt x="612004" y="95207"/>
                  </a:cubicBezTo>
                  <a:cubicBezTo>
                    <a:pt x="602863" y="108005"/>
                    <a:pt x="571849" y="116469"/>
                    <a:pt x="572594" y="122495"/>
                  </a:cubicBezTo>
                  <a:cubicBezTo>
                    <a:pt x="573338" y="128522"/>
                    <a:pt x="591486" y="147211"/>
                    <a:pt x="579365" y="148701"/>
                  </a:cubicBezTo>
                  <a:cubicBezTo>
                    <a:pt x="567177" y="150191"/>
                    <a:pt x="562031" y="140440"/>
                    <a:pt x="552144" y="144232"/>
                  </a:cubicBezTo>
                  <a:cubicBezTo>
                    <a:pt x="542258" y="148024"/>
                    <a:pt x="548216" y="143081"/>
                    <a:pt x="539143" y="136986"/>
                  </a:cubicBezTo>
                  <a:cubicBezTo>
                    <a:pt x="522620" y="126084"/>
                    <a:pt x="519506" y="112812"/>
                    <a:pt x="504338" y="113557"/>
                  </a:cubicBezTo>
                  <a:cubicBezTo>
                    <a:pt x="489170" y="114302"/>
                    <a:pt x="474746" y="108952"/>
                    <a:pt x="467162" y="117214"/>
                  </a:cubicBezTo>
                  <a:cubicBezTo>
                    <a:pt x="459578" y="125475"/>
                    <a:pt x="458901" y="131299"/>
                    <a:pt x="452807" y="128996"/>
                  </a:cubicBezTo>
                  <a:cubicBezTo>
                    <a:pt x="446712" y="126761"/>
                    <a:pt x="444207" y="130080"/>
                    <a:pt x="444207" y="137664"/>
                  </a:cubicBezTo>
                  <a:cubicBezTo>
                    <a:pt x="444207" y="145180"/>
                    <a:pt x="434185" y="156894"/>
                    <a:pt x="425857" y="161431"/>
                  </a:cubicBezTo>
                  <a:cubicBezTo>
                    <a:pt x="417528" y="165968"/>
                    <a:pt x="403239" y="171588"/>
                    <a:pt x="406287" y="180594"/>
                  </a:cubicBezTo>
                  <a:cubicBezTo>
                    <a:pt x="409334" y="189668"/>
                    <a:pt x="416580" y="192648"/>
                    <a:pt x="409944" y="194882"/>
                  </a:cubicBezTo>
                  <a:cubicBezTo>
                    <a:pt x="403307" y="197117"/>
                    <a:pt x="395655" y="198133"/>
                    <a:pt x="388816" y="195898"/>
                  </a:cubicBezTo>
                  <a:cubicBezTo>
                    <a:pt x="381978" y="193663"/>
                    <a:pt x="385431" y="192919"/>
                    <a:pt x="386650" y="205717"/>
                  </a:cubicBezTo>
                  <a:cubicBezTo>
                    <a:pt x="387869" y="218515"/>
                    <a:pt x="392270" y="241944"/>
                    <a:pt x="381639" y="242689"/>
                  </a:cubicBezTo>
                  <a:cubicBezTo>
                    <a:pt x="371008" y="243434"/>
                    <a:pt x="363966" y="210863"/>
                    <a:pt x="359361" y="205581"/>
                  </a:cubicBezTo>
                  <a:cubicBezTo>
                    <a:pt x="354824" y="200300"/>
                    <a:pt x="353741" y="215535"/>
                    <a:pt x="343855" y="225354"/>
                  </a:cubicBezTo>
                  <a:cubicBezTo>
                    <a:pt x="333968" y="235172"/>
                    <a:pt x="332952" y="235443"/>
                    <a:pt x="331869" y="246752"/>
                  </a:cubicBezTo>
                  <a:cubicBezTo>
                    <a:pt x="330785" y="258060"/>
                    <a:pt x="323878" y="261716"/>
                    <a:pt x="312909" y="270790"/>
                  </a:cubicBezTo>
                  <a:cubicBezTo>
                    <a:pt x="301939" y="279864"/>
                    <a:pt x="306476" y="312096"/>
                    <a:pt x="289751" y="315143"/>
                  </a:cubicBezTo>
                  <a:cubicBezTo>
                    <a:pt x="273025" y="318190"/>
                    <a:pt x="246481" y="324623"/>
                    <a:pt x="229755" y="324623"/>
                  </a:cubicBezTo>
                  <a:cubicBezTo>
                    <a:pt x="213030" y="324623"/>
                    <a:pt x="201451" y="333900"/>
                    <a:pt x="186283" y="334645"/>
                  </a:cubicBezTo>
                  <a:cubicBezTo>
                    <a:pt x="171115" y="335390"/>
                    <a:pt x="168270" y="354891"/>
                    <a:pt x="156894" y="354147"/>
                  </a:cubicBezTo>
                  <a:cubicBezTo>
                    <a:pt x="145518" y="353402"/>
                    <a:pt x="136106" y="341620"/>
                    <a:pt x="121479" y="349881"/>
                  </a:cubicBezTo>
                  <a:cubicBezTo>
                    <a:pt x="106921" y="358142"/>
                    <a:pt x="92836" y="355772"/>
                    <a:pt x="80648" y="364101"/>
                  </a:cubicBezTo>
                  <a:cubicBezTo>
                    <a:pt x="68459" y="372362"/>
                    <a:pt x="63787" y="384348"/>
                    <a:pt x="59995" y="389629"/>
                  </a:cubicBezTo>
                  <a:cubicBezTo>
                    <a:pt x="56203" y="394911"/>
                    <a:pt x="60943" y="410756"/>
                    <a:pt x="52547" y="412246"/>
                  </a:cubicBezTo>
                  <a:cubicBezTo>
                    <a:pt x="44218" y="413735"/>
                    <a:pt x="37243" y="394843"/>
                    <a:pt x="37581" y="390374"/>
                  </a:cubicBezTo>
                  <a:cubicBezTo>
                    <a:pt x="37988" y="385837"/>
                    <a:pt x="25393" y="386447"/>
                    <a:pt x="23158" y="409063"/>
                  </a:cubicBezTo>
                  <a:cubicBezTo>
                    <a:pt x="20856" y="431680"/>
                    <a:pt x="39816" y="447796"/>
                    <a:pt x="31487" y="460594"/>
                  </a:cubicBezTo>
                  <a:cubicBezTo>
                    <a:pt x="23158" y="473392"/>
                    <a:pt x="13475" y="458088"/>
                    <a:pt x="13475" y="488289"/>
                  </a:cubicBezTo>
                  <a:cubicBezTo>
                    <a:pt x="13475" y="518422"/>
                    <a:pt x="9615" y="528037"/>
                    <a:pt x="12663" y="540091"/>
                  </a:cubicBezTo>
                  <a:cubicBezTo>
                    <a:pt x="13001" y="541310"/>
                    <a:pt x="13407" y="542664"/>
                    <a:pt x="13949" y="544154"/>
                  </a:cubicBezTo>
                  <a:cubicBezTo>
                    <a:pt x="12866" y="543815"/>
                    <a:pt x="11782" y="543544"/>
                    <a:pt x="10766" y="543341"/>
                  </a:cubicBezTo>
                  <a:cubicBezTo>
                    <a:pt x="9615" y="549571"/>
                    <a:pt x="7652" y="550654"/>
                    <a:pt x="9615" y="553430"/>
                  </a:cubicBezTo>
                  <a:cubicBezTo>
                    <a:pt x="12188" y="557087"/>
                    <a:pt x="10361" y="556545"/>
                    <a:pt x="12934" y="556816"/>
                  </a:cubicBezTo>
                  <a:cubicBezTo>
                    <a:pt x="14084" y="556952"/>
                    <a:pt x="17538" y="558983"/>
                    <a:pt x="20788" y="560676"/>
                  </a:cubicBezTo>
                  <a:cubicBezTo>
                    <a:pt x="24513" y="569479"/>
                    <a:pt x="27221" y="577131"/>
                    <a:pt x="23497" y="577537"/>
                  </a:cubicBezTo>
                  <a:cubicBezTo>
                    <a:pt x="20991" y="577808"/>
                    <a:pt x="16793" y="576250"/>
                    <a:pt x="12798" y="575235"/>
                  </a:cubicBezTo>
                  <a:cubicBezTo>
                    <a:pt x="15777" y="574422"/>
                    <a:pt x="18283" y="573677"/>
                    <a:pt x="17945" y="573203"/>
                  </a:cubicBezTo>
                  <a:cubicBezTo>
                    <a:pt x="10902" y="562301"/>
                    <a:pt x="3182" y="563452"/>
                    <a:pt x="0" y="562775"/>
                  </a:cubicBezTo>
                  <a:cubicBezTo>
                    <a:pt x="0" y="562775"/>
                    <a:pt x="0" y="562775"/>
                    <a:pt x="0" y="562843"/>
                  </a:cubicBezTo>
                  <a:cubicBezTo>
                    <a:pt x="677" y="567786"/>
                    <a:pt x="3318" y="571713"/>
                    <a:pt x="5823" y="574761"/>
                  </a:cubicBezTo>
                  <a:cubicBezTo>
                    <a:pt x="4266" y="575167"/>
                    <a:pt x="3182" y="576250"/>
                    <a:pt x="2709" y="578282"/>
                  </a:cubicBezTo>
                  <a:cubicBezTo>
                    <a:pt x="2573" y="577943"/>
                    <a:pt x="4672" y="577334"/>
                    <a:pt x="7381" y="576656"/>
                  </a:cubicBezTo>
                  <a:cubicBezTo>
                    <a:pt x="8802" y="578282"/>
                    <a:pt x="10022" y="579568"/>
                    <a:pt x="10631" y="580448"/>
                  </a:cubicBezTo>
                  <a:cubicBezTo>
                    <a:pt x="11511" y="581871"/>
                    <a:pt x="8870" y="588100"/>
                    <a:pt x="11173" y="587626"/>
                  </a:cubicBezTo>
                  <a:cubicBezTo>
                    <a:pt x="11105" y="588032"/>
                    <a:pt x="7652" y="587017"/>
                    <a:pt x="7584" y="587423"/>
                  </a:cubicBezTo>
                  <a:cubicBezTo>
                    <a:pt x="6094" y="600221"/>
                    <a:pt x="9886" y="624328"/>
                    <a:pt x="15168" y="642407"/>
                  </a:cubicBezTo>
                  <a:cubicBezTo>
                    <a:pt x="20518" y="660487"/>
                    <a:pt x="34331" y="668884"/>
                    <a:pt x="35076" y="683984"/>
                  </a:cubicBezTo>
                  <a:cubicBezTo>
                    <a:pt x="35821" y="699084"/>
                    <a:pt x="39274" y="719331"/>
                    <a:pt x="37784" y="740458"/>
                  </a:cubicBezTo>
                  <a:cubicBezTo>
                    <a:pt x="36295" y="761585"/>
                    <a:pt x="26138" y="786775"/>
                    <a:pt x="24648" y="799640"/>
                  </a:cubicBezTo>
                  <a:cubicBezTo>
                    <a:pt x="23158" y="812438"/>
                    <a:pt x="35415" y="836951"/>
                    <a:pt x="25529" y="848260"/>
                  </a:cubicBezTo>
                  <a:cubicBezTo>
                    <a:pt x="15642" y="859568"/>
                    <a:pt x="4198" y="850359"/>
                    <a:pt x="3454" y="863156"/>
                  </a:cubicBezTo>
                  <a:cubicBezTo>
                    <a:pt x="2709" y="875955"/>
                    <a:pt x="3250" y="885367"/>
                    <a:pt x="14627" y="889904"/>
                  </a:cubicBezTo>
                  <a:cubicBezTo>
                    <a:pt x="26002" y="894441"/>
                    <a:pt x="29252" y="913130"/>
                    <a:pt x="39139" y="916854"/>
                  </a:cubicBezTo>
                  <a:cubicBezTo>
                    <a:pt x="49025" y="920646"/>
                    <a:pt x="76788" y="924438"/>
                    <a:pt x="95004" y="913942"/>
                  </a:cubicBezTo>
                  <a:cubicBezTo>
                    <a:pt x="113218" y="903379"/>
                    <a:pt x="118636" y="910218"/>
                    <a:pt x="130824" y="902702"/>
                  </a:cubicBezTo>
                  <a:cubicBezTo>
                    <a:pt x="143013" y="895186"/>
                    <a:pt x="178495" y="878596"/>
                    <a:pt x="201315" y="881643"/>
                  </a:cubicBezTo>
                  <a:cubicBezTo>
                    <a:pt x="224135" y="884690"/>
                    <a:pt x="236865" y="897353"/>
                    <a:pt x="265847" y="883810"/>
                  </a:cubicBezTo>
                  <a:cubicBezTo>
                    <a:pt x="294829" y="870267"/>
                    <a:pt x="293746" y="842436"/>
                    <a:pt x="316565" y="835664"/>
                  </a:cubicBezTo>
                  <a:cubicBezTo>
                    <a:pt x="339385" y="828893"/>
                    <a:pt x="347240" y="833701"/>
                    <a:pt x="363966" y="829164"/>
                  </a:cubicBezTo>
                  <a:cubicBezTo>
                    <a:pt x="380691" y="824627"/>
                    <a:pt x="391728" y="814131"/>
                    <a:pt x="409198" y="814131"/>
                  </a:cubicBezTo>
                  <a:cubicBezTo>
                    <a:pt x="426669" y="814131"/>
                    <a:pt x="444275" y="822257"/>
                    <a:pt x="464048" y="813183"/>
                  </a:cubicBezTo>
                  <a:cubicBezTo>
                    <a:pt x="483820" y="804110"/>
                    <a:pt x="493029" y="788264"/>
                    <a:pt x="528715" y="793546"/>
                  </a:cubicBezTo>
                  <a:cubicBezTo>
                    <a:pt x="564468" y="798828"/>
                    <a:pt x="558103" y="812574"/>
                    <a:pt x="583157" y="817111"/>
                  </a:cubicBezTo>
                  <a:cubicBezTo>
                    <a:pt x="608211" y="821647"/>
                    <a:pt x="628458" y="835529"/>
                    <a:pt x="633808" y="853609"/>
                  </a:cubicBezTo>
                  <a:cubicBezTo>
                    <a:pt x="639157" y="871689"/>
                    <a:pt x="670035" y="879273"/>
                    <a:pt x="670780" y="908661"/>
                  </a:cubicBezTo>
                  <a:cubicBezTo>
                    <a:pt x="671524" y="938049"/>
                    <a:pt x="654596" y="955925"/>
                    <a:pt x="668274" y="955925"/>
                  </a:cubicBezTo>
                  <a:cubicBezTo>
                    <a:pt x="681953" y="955925"/>
                    <a:pt x="690485" y="934663"/>
                    <a:pt x="701861" y="923355"/>
                  </a:cubicBezTo>
                  <a:cubicBezTo>
                    <a:pt x="713237" y="912047"/>
                    <a:pt x="719331" y="897217"/>
                    <a:pt x="734567" y="883674"/>
                  </a:cubicBezTo>
                  <a:cubicBezTo>
                    <a:pt x="749735" y="870131"/>
                    <a:pt x="779733" y="872230"/>
                    <a:pt x="762262" y="897149"/>
                  </a:cubicBezTo>
                  <a:cubicBezTo>
                    <a:pt x="744792" y="922000"/>
                    <a:pt x="739307" y="939132"/>
                    <a:pt x="736260" y="944414"/>
                  </a:cubicBezTo>
                  <a:cubicBezTo>
                    <a:pt x="733213" y="949696"/>
                    <a:pt x="721024" y="945023"/>
                    <a:pt x="712695" y="947326"/>
                  </a:cubicBezTo>
                  <a:cubicBezTo>
                    <a:pt x="704367" y="949560"/>
                    <a:pt x="705315" y="958228"/>
                    <a:pt x="707617" y="961207"/>
                  </a:cubicBezTo>
                  <a:cubicBezTo>
                    <a:pt x="709919" y="964254"/>
                    <a:pt x="715269" y="961614"/>
                    <a:pt x="728202" y="960868"/>
                  </a:cubicBezTo>
                  <a:cubicBezTo>
                    <a:pt x="741135" y="960124"/>
                    <a:pt x="745131" y="956399"/>
                    <a:pt x="751224" y="945091"/>
                  </a:cubicBezTo>
                  <a:cubicBezTo>
                    <a:pt x="757319" y="933783"/>
                    <a:pt x="761179" y="928907"/>
                    <a:pt x="759824" y="943263"/>
                  </a:cubicBezTo>
                  <a:cubicBezTo>
                    <a:pt x="758470" y="957618"/>
                    <a:pt x="753595" y="959311"/>
                    <a:pt x="749803" y="966150"/>
                  </a:cubicBezTo>
                  <a:cubicBezTo>
                    <a:pt x="746010" y="972922"/>
                    <a:pt x="752037" y="976172"/>
                    <a:pt x="744995" y="980776"/>
                  </a:cubicBezTo>
                  <a:cubicBezTo>
                    <a:pt x="738765" y="984907"/>
                    <a:pt x="737208" y="983011"/>
                    <a:pt x="749329" y="985314"/>
                  </a:cubicBezTo>
                  <a:cubicBezTo>
                    <a:pt x="761517" y="987548"/>
                    <a:pt x="780681" y="973057"/>
                    <a:pt x="783728" y="991137"/>
                  </a:cubicBezTo>
                  <a:cubicBezTo>
                    <a:pt x="786775" y="1009217"/>
                    <a:pt x="783931" y="1028854"/>
                    <a:pt x="774789" y="1046934"/>
                  </a:cubicBezTo>
                  <a:cubicBezTo>
                    <a:pt x="765648" y="1065013"/>
                    <a:pt x="802755" y="1103746"/>
                    <a:pt x="838509" y="1127176"/>
                  </a:cubicBezTo>
                  <a:cubicBezTo>
                    <a:pt x="874262" y="1150537"/>
                    <a:pt x="910286" y="1162116"/>
                    <a:pt x="921662" y="1152297"/>
                  </a:cubicBezTo>
                  <a:cubicBezTo>
                    <a:pt x="933039" y="1142479"/>
                    <a:pt x="919021" y="1119185"/>
                    <a:pt x="930398" y="1119930"/>
                  </a:cubicBezTo>
                  <a:cubicBezTo>
                    <a:pt x="941773" y="1120675"/>
                    <a:pt x="954166" y="1127176"/>
                    <a:pt x="951118" y="1133947"/>
                  </a:cubicBezTo>
                  <a:cubicBezTo>
                    <a:pt x="948071" y="1140719"/>
                    <a:pt x="935814" y="1149047"/>
                    <a:pt x="940013" y="1151282"/>
                  </a:cubicBezTo>
                  <a:cubicBezTo>
                    <a:pt x="944211" y="1153516"/>
                    <a:pt x="961884" y="1152162"/>
                    <a:pt x="966421" y="1162726"/>
                  </a:cubicBezTo>
                  <a:cubicBezTo>
                    <a:pt x="970959" y="1173289"/>
                    <a:pt x="963239" y="1193468"/>
                    <a:pt x="978407" y="1175388"/>
                  </a:cubicBezTo>
                  <a:cubicBezTo>
                    <a:pt x="993575" y="1157308"/>
                    <a:pt x="1003732" y="1144917"/>
                    <a:pt x="1023505" y="1138145"/>
                  </a:cubicBezTo>
                  <a:cubicBezTo>
                    <a:pt x="1043277" y="1131374"/>
                    <a:pt x="1061154" y="1134488"/>
                    <a:pt x="1077879" y="1129952"/>
                  </a:cubicBezTo>
                  <a:cubicBezTo>
                    <a:pt x="1089120" y="1126905"/>
                    <a:pt x="1105372" y="1112549"/>
                    <a:pt x="1119118" y="1084786"/>
                  </a:cubicBezTo>
                  <a:cubicBezTo>
                    <a:pt x="1125889" y="1071176"/>
                    <a:pt x="1127718" y="1051064"/>
                    <a:pt x="1137468" y="1030005"/>
                  </a:cubicBezTo>
                  <a:cubicBezTo>
                    <a:pt x="1148032" y="1007118"/>
                    <a:pt x="1163606" y="992965"/>
                    <a:pt x="1172003" y="978542"/>
                  </a:cubicBezTo>
                  <a:cubicBezTo>
                    <a:pt x="1187035" y="952607"/>
                    <a:pt x="1186223" y="930058"/>
                    <a:pt x="1195026" y="919427"/>
                  </a:cubicBezTo>
                  <a:cubicBezTo>
                    <a:pt x="1208704" y="902837"/>
                    <a:pt x="1224143" y="887872"/>
                    <a:pt x="1238567" y="877309"/>
                  </a:cubicBezTo>
                  <a:cubicBezTo>
                    <a:pt x="1252990" y="866746"/>
                    <a:pt x="1253192" y="852932"/>
                    <a:pt x="1260776" y="846160"/>
                  </a:cubicBezTo>
                  <a:cubicBezTo>
                    <a:pt x="1268360" y="839389"/>
                    <a:pt x="1282039" y="831805"/>
                    <a:pt x="1282851" y="823544"/>
                  </a:cubicBezTo>
                  <a:cubicBezTo>
                    <a:pt x="1283596" y="815282"/>
                    <a:pt x="1279262" y="792192"/>
                    <a:pt x="1285289" y="777092"/>
                  </a:cubicBezTo>
                  <a:cubicBezTo>
                    <a:pt x="1291383" y="761991"/>
                    <a:pt x="1300864" y="738901"/>
                    <a:pt x="1312985" y="720076"/>
                  </a:cubicBezTo>
                  <a:cubicBezTo>
                    <a:pt x="1325173" y="701251"/>
                    <a:pt x="1329101" y="666378"/>
                    <a:pt x="1323819" y="651346"/>
                  </a:cubicBezTo>
                  <a:cubicBezTo>
                    <a:pt x="1318469" y="636246"/>
                    <a:pt x="1330726" y="617421"/>
                    <a:pt x="1329439" y="596294"/>
                  </a:cubicBezTo>
                  <a:cubicBezTo>
                    <a:pt x="1328153" y="575167"/>
                    <a:pt x="1342237" y="575844"/>
                    <a:pt x="1327205" y="54794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8" name="Freeform 517">
              <a:extLst>
                <a:ext uri="{FF2B5EF4-FFF2-40B4-BE49-F238E27FC236}">
                  <a16:creationId xmlns:a16="http://schemas.microsoft.com/office/drawing/2014/main" id="{D851AD80-3D9B-8F9F-C710-3FCE3C433A8E}"/>
                </a:ext>
              </a:extLst>
            </p:cNvPr>
            <p:cNvSpPr/>
            <p:nvPr/>
          </p:nvSpPr>
          <p:spPr bwMode="ltGray">
            <a:xfrm>
              <a:off x="16657200" y="6237693"/>
              <a:ext cx="55753" cy="32184"/>
            </a:xfrm>
            <a:custGeom>
              <a:avLst/>
              <a:gdLst>
                <a:gd name="connsiteX0" fmla="*/ 50487 w 55753"/>
                <a:gd name="connsiteY0" fmla="*/ 2900 h 32184"/>
                <a:gd name="connsiteX1" fmla="*/ 20625 w 55753"/>
                <a:gd name="connsiteY1" fmla="*/ 1274 h 32184"/>
                <a:gd name="connsiteX2" fmla="*/ 2206 w 55753"/>
                <a:gd name="connsiteY2" fmla="*/ 30053 h 32184"/>
                <a:gd name="connsiteX3" fmla="*/ 28209 w 55753"/>
                <a:gd name="connsiteY3" fmla="*/ 27412 h 32184"/>
                <a:gd name="connsiteX4" fmla="*/ 47981 w 55753"/>
                <a:gd name="connsiteY4" fmla="*/ 23349 h 32184"/>
                <a:gd name="connsiteX5" fmla="*/ 52586 w 55753"/>
                <a:gd name="connsiteY5" fmla="*/ 18813 h 32184"/>
                <a:gd name="connsiteX6" fmla="*/ 50487 w 55753"/>
                <a:gd name="connsiteY6" fmla="*/ 2900 h 32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753" h="32184">
                  <a:moveTo>
                    <a:pt x="50487" y="2900"/>
                  </a:moveTo>
                  <a:cubicBezTo>
                    <a:pt x="39111" y="1410"/>
                    <a:pt x="27802" y="-1773"/>
                    <a:pt x="20625" y="1274"/>
                  </a:cubicBezTo>
                  <a:cubicBezTo>
                    <a:pt x="8029" y="6624"/>
                    <a:pt x="-5378" y="24026"/>
                    <a:pt x="2206" y="30053"/>
                  </a:cubicBezTo>
                  <a:cubicBezTo>
                    <a:pt x="9790" y="36080"/>
                    <a:pt x="22182" y="27412"/>
                    <a:pt x="28209" y="27412"/>
                  </a:cubicBezTo>
                  <a:cubicBezTo>
                    <a:pt x="34236" y="27412"/>
                    <a:pt x="41142" y="23349"/>
                    <a:pt x="47981" y="23349"/>
                  </a:cubicBezTo>
                  <a:cubicBezTo>
                    <a:pt x="54820" y="23349"/>
                    <a:pt x="54143" y="26329"/>
                    <a:pt x="52586" y="18813"/>
                  </a:cubicBezTo>
                  <a:cubicBezTo>
                    <a:pt x="51029" y="11296"/>
                    <a:pt x="61863" y="4389"/>
                    <a:pt x="50487" y="29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9" name="Freeform 518">
              <a:extLst>
                <a:ext uri="{FF2B5EF4-FFF2-40B4-BE49-F238E27FC236}">
                  <a16:creationId xmlns:a16="http://schemas.microsoft.com/office/drawing/2014/main" id="{C37858F7-4934-828F-5EA1-31EEF474D66D}"/>
                </a:ext>
              </a:extLst>
            </p:cNvPr>
            <p:cNvSpPr/>
            <p:nvPr/>
          </p:nvSpPr>
          <p:spPr bwMode="ltGray">
            <a:xfrm>
              <a:off x="16921473" y="7486814"/>
              <a:ext cx="132951" cy="149574"/>
            </a:xfrm>
            <a:custGeom>
              <a:avLst/>
              <a:gdLst>
                <a:gd name="connsiteX0" fmla="*/ 110363 w 132951"/>
                <a:gd name="connsiteY0" fmla="*/ 8055 h 149574"/>
                <a:gd name="connsiteX1" fmla="*/ 72375 w 132951"/>
                <a:gd name="connsiteY1" fmla="*/ 15909 h 149574"/>
                <a:gd name="connsiteX2" fmla="*/ 37164 w 132951"/>
                <a:gd name="connsiteY2" fmla="*/ 13336 h 149574"/>
                <a:gd name="connsiteX3" fmla="*/ 17053 w 132951"/>
                <a:gd name="connsiteY3" fmla="*/ 2502 h 149574"/>
                <a:gd name="connsiteX4" fmla="*/ 27345 w 132951"/>
                <a:gd name="connsiteY4" fmla="*/ 43131 h 149574"/>
                <a:gd name="connsiteX5" fmla="*/ 18000 w 132951"/>
                <a:gd name="connsiteY5" fmla="*/ 72248 h 149574"/>
                <a:gd name="connsiteX6" fmla="*/ 1749 w 132951"/>
                <a:gd name="connsiteY6" fmla="*/ 92969 h 149574"/>
                <a:gd name="connsiteX7" fmla="*/ 2629 w 132951"/>
                <a:gd name="connsiteY7" fmla="*/ 122018 h 149574"/>
                <a:gd name="connsiteX8" fmla="*/ 26600 w 132951"/>
                <a:gd name="connsiteY8" fmla="*/ 141791 h 149574"/>
                <a:gd name="connsiteX9" fmla="*/ 40821 w 132951"/>
                <a:gd name="connsiteY9" fmla="*/ 146395 h 149574"/>
                <a:gd name="connsiteX10" fmla="*/ 61541 w 132951"/>
                <a:gd name="connsiteY10" fmla="*/ 144229 h 149574"/>
                <a:gd name="connsiteX11" fmla="*/ 79418 w 132951"/>
                <a:gd name="connsiteY11" fmla="*/ 128993 h 149574"/>
                <a:gd name="connsiteX12" fmla="*/ 99055 w 132951"/>
                <a:gd name="connsiteY12" fmla="*/ 120054 h 149574"/>
                <a:gd name="connsiteX13" fmla="*/ 106707 w 132951"/>
                <a:gd name="connsiteY13" fmla="*/ 84843 h 149574"/>
                <a:gd name="connsiteX14" fmla="*/ 118692 w 132951"/>
                <a:gd name="connsiteY14" fmla="*/ 78139 h 149574"/>
                <a:gd name="connsiteX15" fmla="*/ 116254 w 132951"/>
                <a:gd name="connsiteY15" fmla="*/ 47329 h 149574"/>
                <a:gd name="connsiteX16" fmla="*/ 132641 w 132951"/>
                <a:gd name="connsiteY16" fmla="*/ 30875 h 149574"/>
                <a:gd name="connsiteX17" fmla="*/ 110363 w 132951"/>
                <a:gd name="connsiteY17" fmla="*/ 8055 h 149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2951" h="149574">
                  <a:moveTo>
                    <a:pt x="110363" y="8055"/>
                  </a:moveTo>
                  <a:cubicBezTo>
                    <a:pt x="92893" y="15571"/>
                    <a:pt x="87340" y="17467"/>
                    <a:pt x="72375" y="15909"/>
                  </a:cubicBezTo>
                  <a:cubicBezTo>
                    <a:pt x="57410" y="14420"/>
                    <a:pt x="47795" y="20108"/>
                    <a:pt x="37164" y="13336"/>
                  </a:cubicBezTo>
                  <a:cubicBezTo>
                    <a:pt x="26532" y="6565"/>
                    <a:pt x="17662" y="-5150"/>
                    <a:pt x="17053" y="2502"/>
                  </a:cubicBezTo>
                  <a:cubicBezTo>
                    <a:pt x="15224" y="24374"/>
                    <a:pt x="28090" y="31010"/>
                    <a:pt x="27345" y="43131"/>
                  </a:cubicBezTo>
                  <a:cubicBezTo>
                    <a:pt x="26600" y="55184"/>
                    <a:pt x="23214" y="63987"/>
                    <a:pt x="18000" y="72248"/>
                  </a:cubicBezTo>
                  <a:cubicBezTo>
                    <a:pt x="12787" y="80509"/>
                    <a:pt x="1749" y="83150"/>
                    <a:pt x="1749" y="92969"/>
                  </a:cubicBezTo>
                  <a:cubicBezTo>
                    <a:pt x="1749" y="102787"/>
                    <a:pt x="-2720" y="111522"/>
                    <a:pt x="2629" y="122018"/>
                  </a:cubicBezTo>
                  <a:cubicBezTo>
                    <a:pt x="7978" y="132581"/>
                    <a:pt x="20506" y="137321"/>
                    <a:pt x="26600" y="141791"/>
                  </a:cubicBezTo>
                  <a:cubicBezTo>
                    <a:pt x="32694" y="146328"/>
                    <a:pt x="33981" y="144161"/>
                    <a:pt x="40821" y="146395"/>
                  </a:cubicBezTo>
                  <a:cubicBezTo>
                    <a:pt x="47659" y="148630"/>
                    <a:pt x="55446" y="153235"/>
                    <a:pt x="61541" y="144229"/>
                  </a:cubicBezTo>
                  <a:cubicBezTo>
                    <a:pt x="67635" y="135155"/>
                    <a:pt x="74068" y="127503"/>
                    <a:pt x="79418" y="128993"/>
                  </a:cubicBezTo>
                  <a:cubicBezTo>
                    <a:pt x="84767" y="130482"/>
                    <a:pt x="99055" y="130618"/>
                    <a:pt x="99055" y="120054"/>
                  </a:cubicBezTo>
                  <a:cubicBezTo>
                    <a:pt x="99055" y="109491"/>
                    <a:pt x="99867" y="87822"/>
                    <a:pt x="106707" y="84843"/>
                  </a:cubicBezTo>
                  <a:cubicBezTo>
                    <a:pt x="113546" y="81796"/>
                    <a:pt x="117947" y="85588"/>
                    <a:pt x="118692" y="78139"/>
                  </a:cubicBezTo>
                  <a:cubicBezTo>
                    <a:pt x="119437" y="70691"/>
                    <a:pt x="107857" y="54101"/>
                    <a:pt x="116254" y="47329"/>
                  </a:cubicBezTo>
                  <a:cubicBezTo>
                    <a:pt x="124583" y="40558"/>
                    <a:pt x="134875" y="45162"/>
                    <a:pt x="132641" y="30875"/>
                  </a:cubicBezTo>
                  <a:cubicBezTo>
                    <a:pt x="130136" y="16586"/>
                    <a:pt x="127834" y="538"/>
                    <a:pt x="110363" y="805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0" name="Freeform 519">
              <a:extLst>
                <a:ext uri="{FF2B5EF4-FFF2-40B4-BE49-F238E27FC236}">
                  <a16:creationId xmlns:a16="http://schemas.microsoft.com/office/drawing/2014/main" id="{1F4DD766-1BCE-2E85-DA16-EC41D31B5C75}"/>
                </a:ext>
              </a:extLst>
            </p:cNvPr>
            <p:cNvSpPr/>
            <p:nvPr/>
          </p:nvSpPr>
          <p:spPr bwMode="ltGray">
            <a:xfrm>
              <a:off x="16922002" y="7426818"/>
              <a:ext cx="14726" cy="18957"/>
            </a:xfrm>
            <a:custGeom>
              <a:avLst/>
              <a:gdLst>
                <a:gd name="connsiteX0" fmla="*/ 9278 w 14726"/>
                <a:gd name="connsiteY0" fmla="*/ 5820 h 18957"/>
                <a:gd name="connsiteX1" fmla="*/ 543 w 14726"/>
                <a:gd name="connsiteY1" fmla="*/ 2435 h 18957"/>
                <a:gd name="connsiteX2" fmla="*/ 9414 w 14726"/>
                <a:gd name="connsiteY2" fmla="*/ 18957 h 18957"/>
                <a:gd name="connsiteX3" fmla="*/ 9278 w 14726"/>
                <a:gd name="connsiteY3" fmla="*/ 5820 h 18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26" h="18957">
                  <a:moveTo>
                    <a:pt x="9278" y="5820"/>
                  </a:moveTo>
                  <a:cubicBezTo>
                    <a:pt x="4132" y="945"/>
                    <a:pt x="2507" y="-2577"/>
                    <a:pt x="543" y="2435"/>
                  </a:cubicBezTo>
                  <a:cubicBezTo>
                    <a:pt x="-2165" y="9409"/>
                    <a:pt x="5960" y="14759"/>
                    <a:pt x="9414" y="18957"/>
                  </a:cubicBezTo>
                  <a:cubicBezTo>
                    <a:pt x="15034" y="10831"/>
                    <a:pt x="17878" y="14014"/>
                    <a:pt x="9278" y="582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1" name="Freeform 520">
              <a:extLst>
                <a:ext uri="{FF2B5EF4-FFF2-40B4-BE49-F238E27FC236}">
                  <a16:creationId xmlns:a16="http://schemas.microsoft.com/office/drawing/2014/main" id="{1B41278E-DED5-6F93-8CAF-459B64CCC694}"/>
                </a:ext>
              </a:extLst>
            </p:cNvPr>
            <p:cNvSpPr/>
            <p:nvPr/>
          </p:nvSpPr>
          <p:spPr bwMode="ltGray">
            <a:xfrm>
              <a:off x="16928646" y="7445707"/>
              <a:ext cx="4348" cy="7148"/>
            </a:xfrm>
            <a:custGeom>
              <a:avLst/>
              <a:gdLst>
                <a:gd name="connsiteX0" fmla="*/ 4191 w 4348"/>
                <a:gd name="connsiteY0" fmla="*/ 2167 h 7148"/>
                <a:gd name="connsiteX1" fmla="*/ 2837 w 4348"/>
                <a:gd name="connsiteY1" fmla="*/ 0 h 7148"/>
                <a:gd name="connsiteX2" fmla="*/ 2025 w 4348"/>
                <a:gd name="connsiteY2" fmla="*/ 1219 h 7148"/>
                <a:gd name="connsiteX3" fmla="*/ 4191 w 4348"/>
                <a:gd name="connsiteY3" fmla="*/ 2167 h 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48" h="7148">
                  <a:moveTo>
                    <a:pt x="4191" y="2167"/>
                  </a:moveTo>
                  <a:cubicBezTo>
                    <a:pt x="3989" y="1490"/>
                    <a:pt x="3446" y="745"/>
                    <a:pt x="2837" y="0"/>
                  </a:cubicBezTo>
                  <a:cubicBezTo>
                    <a:pt x="2566" y="406"/>
                    <a:pt x="2296" y="745"/>
                    <a:pt x="2025" y="1219"/>
                  </a:cubicBezTo>
                  <a:cubicBezTo>
                    <a:pt x="-4070" y="11037"/>
                    <a:pt x="5681" y="6704"/>
                    <a:pt x="4191" y="216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2" name="Freeform 521">
              <a:extLst>
                <a:ext uri="{FF2B5EF4-FFF2-40B4-BE49-F238E27FC236}">
                  <a16:creationId xmlns:a16="http://schemas.microsoft.com/office/drawing/2014/main" id="{AF4FA642-26C0-6361-1650-CDBA298DE3C4}"/>
                </a:ext>
              </a:extLst>
            </p:cNvPr>
            <p:cNvSpPr/>
            <p:nvPr/>
          </p:nvSpPr>
          <p:spPr bwMode="ltGray">
            <a:xfrm>
              <a:off x="17050426" y="7451729"/>
              <a:ext cx="22842" cy="21605"/>
            </a:xfrm>
            <a:custGeom>
              <a:avLst/>
              <a:gdLst>
                <a:gd name="connsiteX0" fmla="*/ 12559 w 22842"/>
                <a:gd name="connsiteY0" fmla="*/ 4609 h 21605"/>
                <a:gd name="connsiteX1" fmla="*/ 641 w 22842"/>
                <a:gd name="connsiteY1" fmla="*/ 12464 h 21605"/>
                <a:gd name="connsiteX2" fmla="*/ 4162 w 22842"/>
                <a:gd name="connsiteY2" fmla="*/ 17001 h 21605"/>
                <a:gd name="connsiteX3" fmla="*/ 3147 w 22842"/>
                <a:gd name="connsiteY3" fmla="*/ 16933 h 21605"/>
                <a:gd name="connsiteX4" fmla="*/ 6871 w 22842"/>
                <a:gd name="connsiteY4" fmla="*/ 21605 h 21605"/>
                <a:gd name="connsiteX5" fmla="*/ 4501 w 22842"/>
                <a:gd name="connsiteY5" fmla="*/ 17272 h 21605"/>
                <a:gd name="connsiteX6" fmla="*/ 19533 w 22842"/>
                <a:gd name="connsiteY6" fmla="*/ 20116 h 21605"/>
                <a:gd name="connsiteX7" fmla="*/ 19195 w 22842"/>
                <a:gd name="connsiteY7" fmla="*/ 2916 h 21605"/>
                <a:gd name="connsiteX8" fmla="*/ 12559 w 22842"/>
                <a:gd name="connsiteY8" fmla="*/ 4609 h 2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42" h="21605">
                  <a:moveTo>
                    <a:pt x="12559" y="4609"/>
                  </a:moveTo>
                  <a:cubicBezTo>
                    <a:pt x="10663" y="12125"/>
                    <a:pt x="302" y="7927"/>
                    <a:pt x="641" y="12464"/>
                  </a:cubicBezTo>
                  <a:cubicBezTo>
                    <a:pt x="776" y="13886"/>
                    <a:pt x="2199" y="15511"/>
                    <a:pt x="4162" y="17001"/>
                  </a:cubicBezTo>
                  <a:cubicBezTo>
                    <a:pt x="3824" y="16798"/>
                    <a:pt x="3485" y="16730"/>
                    <a:pt x="3147" y="16933"/>
                  </a:cubicBezTo>
                  <a:cubicBezTo>
                    <a:pt x="-1932" y="19574"/>
                    <a:pt x="-984" y="21605"/>
                    <a:pt x="6871" y="21605"/>
                  </a:cubicBezTo>
                  <a:cubicBezTo>
                    <a:pt x="6058" y="19642"/>
                    <a:pt x="5313" y="18017"/>
                    <a:pt x="4501" y="17272"/>
                  </a:cubicBezTo>
                  <a:cubicBezTo>
                    <a:pt x="8902" y="20386"/>
                    <a:pt x="15945" y="22621"/>
                    <a:pt x="19533" y="20116"/>
                  </a:cubicBezTo>
                  <a:cubicBezTo>
                    <a:pt x="24883" y="16324"/>
                    <a:pt x="22987" y="8401"/>
                    <a:pt x="19195" y="2916"/>
                  </a:cubicBezTo>
                  <a:cubicBezTo>
                    <a:pt x="15403" y="-2704"/>
                    <a:pt x="17231" y="885"/>
                    <a:pt x="12559" y="46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3" name="Freeform 522">
              <a:extLst>
                <a:ext uri="{FF2B5EF4-FFF2-40B4-BE49-F238E27FC236}">
                  <a16:creationId xmlns:a16="http://schemas.microsoft.com/office/drawing/2014/main" id="{032338BD-7B0A-C6E6-73C1-3F17ABD445EF}"/>
                </a:ext>
              </a:extLst>
            </p:cNvPr>
            <p:cNvSpPr/>
            <p:nvPr/>
          </p:nvSpPr>
          <p:spPr bwMode="ltGray">
            <a:xfrm>
              <a:off x="17057296" y="7473267"/>
              <a:ext cx="13207" cy="12789"/>
            </a:xfrm>
            <a:custGeom>
              <a:avLst/>
              <a:gdLst>
                <a:gd name="connsiteX0" fmla="*/ 6907 w 13207"/>
                <a:gd name="connsiteY0" fmla="*/ 12663 h 12789"/>
                <a:gd name="connsiteX1" fmla="*/ 11850 w 13207"/>
                <a:gd name="connsiteY1" fmla="*/ 3656 h 12789"/>
                <a:gd name="connsiteX2" fmla="*/ 68 w 13207"/>
                <a:gd name="connsiteY2" fmla="*/ 0 h 12789"/>
                <a:gd name="connsiteX3" fmla="*/ 0 w 13207"/>
                <a:gd name="connsiteY3" fmla="*/ 0 h 12789"/>
                <a:gd name="connsiteX4" fmla="*/ 6907 w 13207"/>
                <a:gd name="connsiteY4" fmla="*/ 12663 h 12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7" h="12789">
                  <a:moveTo>
                    <a:pt x="6907" y="12663"/>
                  </a:moveTo>
                  <a:cubicBezTo>
                    <a:pt x="11444" y="14084"/>
                    <a:pt x="15371" y="3047"/>
                    <a:pt x="11850" y="3656"/>
                  </a:cubicBezTo>
                  <a:cubicBezTo>
                    <a:pt x="8329" y="4198"/>
                    <a:pt x="8058" y="0"/>
                    <a:pt x="6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32" y="4875"/>
                    <a:pt x="4130" y="11782"/>
                    <a:pt x="6907" y="1266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4" name="Freeform 523">
              <a:extLst>
                <a:ext uri="{FF2B5EF4-FFF2-40B4-BE49-F238E27FC236}">
                  <a16:creationId xmlns:a16="http://schemas.microsoft.com/office/drawing/2014/main" id="{7C40F0A0-7853-74F6-9560-7B638343457D}"/>
                </a:ext>
              </a:extLst>
            </p:cNvPr>
            <p:cNvSpPr/>
            <p:nvPr/>
          </p:nvSpPr>
          <p:spPr bwMode="ltGray">
            <a:xfrm>
              <a:off x="16940746" y="7459224"/>
              <a:ext cx="26293" cy="16588"/>
            </a:xfrm>
            <a:custGeom>
              <a:avLst/>
              <a:gdLst>
                <a:gd name="connsiteX0" fmla="*/ 22494 w 26293"/>
                <a:gd name="connsiteY0" fmla="*/ 16481 h 16588"/>
                <a:gd name="connsiteX1" fmla="*/ 19583 w 26293"/>
                <a:gd name="connsiteY1" fmla="*/ 26 h 16588"/>
                <a:gd name="connsiteX2" fmla="*/ 1774 w 26293"/>
                <a:gd name="connsiteY2" fmla="*/ 3682 h 16588"/>
                <a:gd name="connsiteX3" fmla="*/ 6853 w 26293"/>
                <a:gd name="connsiteY3" fmla="*/ 7136 h 16588"/>
                <a:gd name="connsiteX4" fmla="*/ 22494 w 26293"/>
                <a:gd name="connsiteY4" fmla="*/ 16481 h 16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93" h="16588">
                  <a:moveTo>
                    <a:pt x="22494" y="16481"/>
                  </a:moveTo>
                  <a:cubicBezTo>
                    <a:pt x="25610" y="15126"/>
                    <a:pt x="30417" y="364"/>
                    <a:pt x="19583" y="26"/>
                  </a:cubicBezTo>
                  <a:cubicBezTo>
                    <a:pt x="8749" y="-245"/>
                    <a:pt x="4212" y="1651"/>
                    <a:pt x="1774" y="3682"/>
                  </a:cubicBezTo>
                  <a:cubicBezTo>
                    <a:pt x="-1476" y="6323"/>
                    <a:pt x="-528" y="7136"/>
                    <a:pt x="6853" y="7136"/>
                  </a:cubicBezTo>
                  <a:cubicBezTo>
                    <a:pt x="14233" y="7136"/>
                    <a:pt x="19380" y="17767"/>
                    <a:pt x="22494" y="1648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5" name="Freeform 524">
              <a:extLst>
                <a:ext uri="{FF2B5EF4-FFF2-40B4-BE49-F238E27FC236}">
                  <a16:creationId xmlns:a16="http://schemas.microsoft.com/office/drawing/2014/main" id="{270D758C-5BF2-EBC1-381D-1A6E1178DEDA}"/>
                </a:ext>
              </a:extLst>
            </p:cNvPr>
            <p:cNvSpPr/>
            <p:nvPr/>
          </p:nvSpPr>
          <p:spPr bwMode="ltGray">
            <a:xfrm>
              <a:off x="16867142" y="6331402"/>
              <a:ext cx="20530" cy="33724"/>
            </a:xfrm>
            <a:custGeom>
              <a:avLst/>
              <a:gdLst>
                <a:gd name="connsiteX0" fmla="*/ 15249 w 20530"/>
                <a:gd name="connsiteY0" fmla="*/ 1147 h 33724"/>
                <a:gd name="connsiteX1" fmla="*/ 3738 w 20530"/>
                <a:gd name="connsiteY1" fmla="*/ 1689 h 33724"/>
                <a:gd name="connsiteX2" fmla="*/ 81 w 20530"/>
                <a:gd name="connsiteY2" fmla="*/ 18212 h 33724"/>
                <a:gd name="connsiteX3" fmla="*/ 17957 w 20530"/>
                <a:gd name="connsiteY3" fmla="*/ 33718 h 33724"/>
                <a:gd name="connsiteX4" fmla="*/ 18838 w 20530"/>
                <a:gd name="connsiteY4" fmla="*/ 22816 h 33724"/>
                <a:gd name="connsiteX5" fmla="*/ 13624 w 20530"/>
                <a:gd name="connsiteY5" fmla="*/ 10695 h 33724"/>
                <a:gd name="connsiteX6" fmla="*/ 15249 w 20530"/>
                <a:gd name="connsiteY6" fmla="*/ 1147 h 3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30" h="33724">
                  <a:moveTo>
                    <a:pt x="15249" y="1147"/>
                  </a:moveTo>
                  <a:cubicBezTo>
                    <a:pt x="11998" y="1147"/>
                    <a:pt x="6784" y="-1764"/>
                    <a:pt x="3738" y="1689"/>
                  </a:cubicBezTo>
                  <a:cubicBezTo>
                    <a:pt x="-867" y="6903"/>
                    <a:pt x="81" y="14826"/>
                    <a:pt x="81" y="18212"/>
                  </a:cubicBezTo>
                  <a:cubicBezTo>
                    <a:pt x="81" y="21597"/>
                    <a:pt x="14165" y="34056"/>
                    <a:pt x="17957" y="33718"/>
                  </a:cubicBezTo>
                  <a:cubicBezTo>
                    <a:pt x="21749" y="33312"/>
                    <a:pt x="20733" y="24712"/>
                    <a:pt x="18838" y="22816"/>
                  </a:cubicBezTo>
                  <a:cubicBezTo>
                    <a:pt x="16942" y="20920"/>
                    <a:pt x="13624" y="14420"/>
                    <a:pt x="13624" y="10695"/>
                  </a:cubicBezTo>
                  <a:cubicBezTo>
                    <a:pt x="13624" y="6971"/>
                    <a:pt x="18499" y="1147"/>
                    <a:pt x="15249" y="114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6" name="Freeform 525">
              <a:extLst>
                <a:ext uri="{FF2B5EF4-FFF2-40B4-BE49-F238E27FC236}">
                  <a16:creationId xmlns:a16="http://schemas.microsoft.com/office/drawing/2014/main" id="{FCBEA5A6-8385-DCD1-28C1-3853ED76D6AE}"/>
                </a:ext>
              </a:extLst>
            </p:cNvPr>
            <p:cNvSpPr/>
            <p:nvPr/>
          </p:nvSpPr>
          <p:spPr bwMode="ltGray">
            <a:xfrm>
              <a:off x="16959739" y="6437310"/>
              <a:ext cx="17338" cy="6065"/>
            </a:xfrm>
            <a:custGeom>
              <a:avLst/>
              <a:gdLst>
                <a:gd name="connsiteX0" fmla="*/ 10748 w 17338"/>
                <a:gd name="connsiteY0" fmla="*/ 4056 h 6065"/>
                <a:gd name="connsiteX1" fmla="*/ 15962 w 17338"/>
                <a:gd name="connsiteY1" fmla="*/ 2770 h 6065"/>
                <a:gd name="connsiteX2" fmla="*/ 8175 w 17338"/>
                <a:gd name="connsiteY2" fmla="*/ 2905 h 6065"/>
                <a:gd name="connsiteX3" fmla="*/ 1539 w 17338"/>
                <a:gd name="connsiteY3" fmla="*/ 4598 h 6065"/>
                <a:gd name="connsiteX4" fmla="*/ 10748 w 17338"/>
                <a:gd name="connsiteY4" fmla="*/ 4056 h 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38" h="6065">
                  <a:moveTo>
                    <a:pt x="10748" y="4056"/>
                  </a:moveTo>
                  <a:cubicBezTo>
                    <a:pt x="14947" y="2160"/>
                    <a:pt x="19754" y="7306"/>
                    <a:pt x="15962" y="2770"/>
                  </a:cubicBezTo>
                  <a:cubicBezTo>
                    <a:pt x="12170" y="-1767"/>
                    <a:pt x="11696" y="-7"/>
                    <a:pt x="8175" y="2905"/>
                  </a:cubicBezTo>
                  <a:cubicBezTo>
                    <a:pt x="3706" y="6562"/>
                    <a:pt x="-3066" y="1957"/>
                    <a:pt x="1539" y="4598"/>
                  </a:cubicBezTo>
                  <a:cubicBezTo>
                    <a:pt x="6076" y="7171"/>
                    <a:pt x="6550" y="5952"/>
                    <a:pt x="10748" y="405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7" name="Freeform 526">
              <a:extLst>
                <a:ext uri="{FF2B5EF4-FFF2-40B4-BE49-F238E27FC236}">
                  <a16:creationId xmlns:a16="http://schemas.microsoft.com/office/drawing/2014/main" id="{0B87431D-C082-1580-1F7E-118F5075521B}"/>
                </a:ext>
              </a:extLst>
            </p:cNvPr>
            <p:cNvSpPr/>
            <p:nvPr/>
          </p:nvSpPr>
          <p:spPr bwMode="ltGray">
            <a:xfrm>
              <a:off x="16883734" y="6236798"/>
              <a:ext cx="5845" cy="5555"/>
            </a:xfrm>
            <a:custGeom>
              <a:avLst/>
              <a:gdLst>
                <a:gd name="connsiteX0" fmla="*/ 10 w 5845"/>
                <a:gd name="connsiteY0" fmla="*/ 1560 h 5555"/>
                <a:gd name="connsiteX1" fmla="*/ 2381 w 5845"/>
                <a:gd name="connsiteY1" fmla="*/ 5555 h 5555"/>
                <a:gd name="connsiteX2" fmla="*/ 5563 w 5845"/>
                <a:gd name="connsiteY2" fmla="*/ 2170 h 5555"/>
                <a:gd name="connsiteX3" fmla="*/ 10 w 5845"/>
                <a:gd name="connsiteY3" fmla="*/ 1560 h 5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45" h="5555">
                  <a:moveTo>
                    <a:pt x="10" y="1560"/>
                  </a:moveTo>
                  <a:cubicBezTo>
                    <a:pt x="-126" y="2779"/>
                    <a:pt x="1161" y="4133"/>
                    <a:pt x="2381" y="5555"/>
                  </a:cubicBezTo>
                  <a:cubicBezTo>
                    <a:pt x="2990" y="4946"/>
                    <a:pt x="4006" y="3930"/>
                    <a:pt x="5563" y="2170"/>
                  </a:cubicBezTo>
                  <a:cubicBezTo>
                    <a:pt x="7324" y="274"/>
                    <a:pt x="281" y="-1284"/>
                    <a:pt x="10" y="156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8" name="Freeform 527">
              <a:extLst>
                <a:ext uri="{FF2B5EF4-FFF2-40B4-BE49-F238E27FC236}">
                  <a16:creationId xmlns:a16="http://schemas.microsoft.com/office/drawing/2014/main" id="{4C99AAE3-617F-1B43-4F33-58B5E3916446}"/>
                </a:ext>
              </a:extLst>
            </p:cNvPr>
            <p:cNvSpPr/>
            <p:nvPr/>
          </p:nvSpPr>
          <p:spPr bwMode="ltGray">
            <a:xfrm>
              <a:off x="16885128" y="6242353"/>
              <a:ext cx="3525" cy="7764"/>
            </a:xfrm>
            <a:custGeom>
              <a:avLst/>
              <a:gdLst>
                <a:gd name="connsiteX0" fmla="*/ 241 w 3525"/>
                <a:gd name="connsiteY0" fmla="*/ 3589 h 7764"/>
                <a:gd name="connsiteX1" fmla="*/ 2882 w 3525"/>
                <a:gd name="connsiteY1" fmla="*/ 6094 h 7764"/>
                <a:gd name="connsiteX2" fmla="*/ 987 w 3525"/>
                <a:gd name="connsiteY2" fmla="*/ 0 h 7764"/>
                <a:gd name="connsiteX3" fmla="*/ 241 w 3525"/>
                <a:gd name="connsiteY3" fmla="*/ 3589 h 7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5" h="7764">
                  <a:moveTo>
                    <a:pt x="241" y="3589"/>
                  </a:moveTo>
                  <a:cubicBezTo>
                    <a:pt x="512" y="7246"/>
                    <a:pt x="39" y="9480"/>
                    <a:pt x="2882" y="6094"/>
                  </a:cubicBezTo>
                  <a:cubicBezTo>
                    <a:pt x="4507" y="4130"/>
                    <a:pt x="2746" y="2031"/>
                    <a:pt x="987" y="0"/>
                  </a:cubicBezTo>
                  <a:cubicBezTo>
                    <a:pt x="-436" y="1490"/>
                    <a:pt x="39" y="1084"/>
                    <a:pt x="241" y="358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9" name="Freeform 528">
              <a:extLst>
                <a:ext uri="{FF2B5EF4-FFF2-40B4-BE49-F238E27FC236}">
                  <a16:creationId xmlns:a16="http://schemas.microsoft.com/office/drawing/2014/main" id="{3C1DA914-6EE1-AAC8-67F6-42B805C96B0F}"/>
                </a:ext>
              </a:extLst>
            </p:cNvPr>
            <p:cNvSpPr/>
            <p:nvPr/>
          </p:nvSpPr>
          <p:spPr bwMode="ltGray">
            <a:xfrm>
              <a:off x="17073122" y="6221634"/>
              <a:ext cx="2552" cy="8056"/>
            </a:xfrm>
            <a:custGeom>
              <a:avLst/>
              <a:gdLst>
                <a:gd name="connsiteX0" fmla="*/ 1645 w 2552"/>
                <a:gd name="connsiteY0" fmla="*/ 2707 h 8056"/>
                <a:gd name="connsiteX1" fmla="*/ 1035 w 2552"/>
                <a:gd name="connsiteY1" fmla="*/ 8056 h 8056"/>
                <a:gd name="connsiteX2" fmla="*/ 1103 w 2552"/>
                <a:gd name="connsiteY2" fmla="*/ 8056 h 8056"/>
                <a:gd name="connsiteX3" fmla="*/ 1645 w 2552"/>
                <a:gd name="connsiteY3" fmla="*/ 2707 h 8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2" h="8056">
                  <a:moveTo>
                    <a:pt x="1645" y="2707"/>
                  </a:moveTo>
                  <a:cubicBezTo>
                    <a:pt x="5099" y="-5216"/>
                    <a:pt x="-2689" y="6634"/>
                    <a:pt x="1035" y="8056"/>
                  </a:cubicBezTo>
                  <a:cubicBezTo>
                    <a:pt x="1035" y="8056"/>
                    <a:pt x="1035" y="8056"/>
                    <a:pt x="1103" y="8056"/>
                  </a:cubicBezTo>
                  <a:cubicBezTo>
                    <a:pt x="900" y="6160"/>
                    <a:pt x="1035" y="4197"/>
                    <a:pt x="1645" y="270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0" name="Freeform 529">
              <a:extLst>
                <a:ext uri="{FF2B5EF4-FFF2-40B4-BE49-F238E27FC236}">
                  <a16:creationId xmlns:a16="http://schemas.microsoft.com/office/drawing/2014/main" id="{707D358E-C8F9-B680-A869-ED7543CC6203}"/>
                </a:ext>
              </a:extLst>
            </p:cNvPr>
            <p:cNvSpPr/>
            <p:nvPr/>
          </p:nvSpPr>
          <p:spPr bwMode="ltGray">
            <a:xfrm>
              <a:off x="16054395" y="6765183"/>
              <a:ext cx="8243" cy="7983"/>
            </a:xfrm>
            <a:custGeom>
              <a:avLst/>
              <a:gdLst>
                <a:gd name="connsiteX0" fmla="*/ 389 w 8243"/>
                <a:gd name="connsiteY0" fmla="*/ 5952 h 7983"/>
                <a:gd name="connsiteX1" fmla="*/ 7498 w 8243"/>
                <a:gd name="connsiteY1" fmla="*/ 7984 h 7983"/>
                <a:gd name="connsiteX2" fmla="*/ 8243 w 8243"/>
                <a:gd name="connsiteY2" fmla="*/ 535 h 7983"/>
                <a:gd name="connsiteX3" fmla="*/ 389 w 8243"/>
                <a:gd name="connsiteY3" fmla="*/ 5952 h 7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43" h="7983">
                  <a:moveTo>
                    <a:pt x="389" y="5952"/>
                  </a:moveTo>
                  <a:cubicBezTo>
                    <a:pt x="1404" y="6697"/>
                    <a:pt x="4248" y="7171"/>
                    <a:pt x="7498" y="7984"/>
                  </a:cubicBezTo>
                  <a:cubicBezTo>
                    <a:pt x="7837" y="6020"/>
                    <a:pt x="8175" y="3650"/>
                    <a:pt x="8243" y="535"/>
                  </a:cubicBezTo>
                  <a:cubicBezTo>
                    <a:pt x="8311" y="-1767"/>
                    <a:pt x="-2117" y="3988"/>
                    <a:pt x="389" y="595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1" name="Freeform 530">
              <a:extLst>
                <a:ext uri="{FF2B5EF4-FFF2-40B4-BE49-F238E27FC236}">
                  <a16:creationId xmlns:a16="http://schemas.microsoft.com/office/drawing/2014/main" id="{C1B0946E-BD82-7D41-9523-8B6B50D34AD1}"/>
                </a:ext>
              </a:extLst>
            </p:cNvPr>
            <p:cNvSpPr/>
            <p:nvPr/>
          </p:nvSpPr>
          <p:spPr bwMode="ltGray">
            <a:xfrm>
              <a:off x="16034728" y="6768936"/>
              <a:ext cx="12539" cy="19299"/>
            </a:xfrm>
            <a:custGeom>
              <a:avLst/>
              <a:gdLst>
                <a:gd name="connsiteX0" fmla="*/ 4888 w 12539"/>
                <a:gd name="connsiteY0" fmla="*/ 642 h 19299"/>
                <a:gd name="connsiteX1" fmla="*/ 2179 w 12539"/>
                <a:gd name="connsiteY1" fmla="*/ 1319 h 19299"/>
                <a:gd name="connsiteX2" fmla="*/ 1028 w 12539"/>
                <a:gd name="connsiteY2" fmla="*/ 19060 h 19299"/>
                <a:gd name="connsiteX3" fmla="*/ 12540 w 12539"/>
                <a:gd name="connsiteY3" fmla="*/ 11002 h 19299"/>
                <a:gd name="connsiteX4" fmla="*/ 4888 w 12539"/>
                <a:gd name="connsiteY4" fmla="*/ 642 h 19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39" h="19299">
                  <a:moveTo>
                    <a:pt x="4888" y="642"/>
                  </a:moveTo>
                  <a:cubicBezTo>
                    <a:pt x="2924" y="371"/>
                    <a:pt x="2382" y="-983"/>
                    <a:pt x="2179" y="1319"/>
                  </a:cubicBezTo>
                  <a:cubicBezTo>
                    <a:pt x="1434" y="9512"/>
                    <a:pt x="-1546" y="17909"/>
                    <a:pt x="1028" y="19060"/>
                  </a:cubicBezTo>
                  <a:cubicBezTo>
                    <a:pt x="3601" y="20211"/>
                    <a:pt x="12540" y="17164"/>
                    <a:pt x="12540" y="11002"/>
                  </a:cubicBezTo>
                  <a:cubicBezTo>
                    <a:pt x="12540" y="4705"/>
                    <a:pt x="6919" y="913"/>
                    <a:pt x="4888" y="64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2" name="Freeform 531">
              <a:extLst>
                <a:ext uri="{FF2B5EF4-FFF2-40B4-BE49-F238E27FC236}">
                  <a16:creationId xmlns:a16="http://schemas.microsoft.com/office/drawing/2014/main" id="{2F96BFDB-9B4D-A82E-366D-70594B08FCA7}"/>
                </a:ext>
              </a:extLst>
            </p:cNvPr>
            <p:cNvSpPr/>
            <p:nvPr/>
          </p:nvSpPr>
          <p:spPr bwMode="ltGray">
            <a:xfrm>
              <a:off x="16708549" y="5863408"/>
              <a:ext cx="656072" cy="361307"/>
            </a:xfrm>
            <a:custGeom>
              <a:avLst/>
              <a:gdLst>
                <a:gd name="connsiteX0" fmla="*/ 625971 w 656072"/>
                <a:gd name="connsiteY0" fmla="*/ 321252 h 361307"/>
                <a:gd name="connsiteX1" fmla="*/ 611752 w 656072"/>
                <a:gd name="connsiteY1" fmla="*/ 316174 h 361307"/>
                <a:gd name="connsiteX2" fmla="*/ 600240 w 656072"/>
                <a:gd name="connsiteY2" fmla="*/ 308657 h 361307"/>
                <a:gd name="connsiteX3" fmla="*/ 585613 w 656072"/>
                <a:gd name="connsiteY3" fmla="*/ 279202 h 361307"/>
                <a:gd name="connsiteX4" fmla="*/ 556970 w 656072"/>
                <a:gd name="connsiteY4" fmla="*/ 251642 h 361307"/>
                <a:gd name="connsiteX5" fmla="*/ 550063 w 656072"/>
                <a:gd name="connsiteY5" fmla="*/ 231057 h 361307"/>
                <a:gd name="connsiteX6" fmla="*/ 556834 w 656072"/>
                <a:gd name="connsiteY6" fmla="*/ 188193 h 361307"/>
                <a:gd name="connsiteX7" fmla="*/ 507471 w 656072"/>
                <a:gd name="connsiteY7" fmla="*/ 178104 h 361307"/>
                <a:gd name="connsiteX8" fmla="*/ 500564 w 656072"/>
                <a:gd name="connsiteY8" fmla="*/ 145330 h 361307"/>
                <a:gd name="connsiteX9" fmla="*/ 454112 w 656072"/>
                <a:gd name="connsiteY9" fmla="*/ 120005 h 361307"/>
                <a:gd name="connsiteX10" fmla="*/ 378339 w 656072"/>
                <a:gd name="connsiteY10" fmla="*/ 92919 h 361307"/>
                <a:gd name="connsiteX11" fmla="*/ 336356 w 656072"/>
                <a:gd name="connsiteY11" fmla="*/ 88856 h 361307"/>
                <a:gd name="connsiteX12" fmla="*/ 306156 w 656072"/>
                <a:gd name="connsiteY12" fmla="*/ 69422 h 361307"/>
                <a:gd name="connsiteX13" fmla="*/ 274804 w 656072"/>
                <a:gd name="connsiteY13" fmla="*/ 52493 h 361307"/>
                <a:gd name="connsiteX14" fmla="*/ 238576 w 656072"/>
                <a:gd name="connsiteY14" fmla="*/ 51410 h 361307"/>
                <a:gd name="connsiteX15" fmla="*/ 207292 w 656072"/>
                <a:gd name="connsiteY15" fmla="*/ 59671 h 361307"/>
                <a:gd name="connsiteX16" fmla="*/ 187452 w 656072"/>
                <a:gd name="connsiteY16" fmla="*/ 77345 h 361307"/>
                <a:gd name="connsiteX17" fmla="*/ 173977 w 656072"/>
                <a:gd name="connsiteY17" fmla="*/ 89195 h 361307"/>
                <a:gd name="connsiteX18" fmla="*/ 136870 w 656072"/>
                <a:gd name="connsiteY18" fmla="*/ 92919 h 361307"/>
                <a:gd name="connsiteX19" fmla="*/ 104366 w 656072"/>
                <a:gd name="connsiteY19" fmla="*/ 65698 h 361307"/>
                <a:gd name="connsiteX20" fmla="*/ 110054 w 656072"/>
                <a:gd name="connsiteY20" fmla="*/ 39425 h 361307"/>
                <a:gd name="connsiteX21" fmla="*/ 114388 w 656072"/>
                <a:gd name="connsiteY21" fmla="*/ 16740 h 361307"/>
                <a:gd name="connsiteX22" fmla="*/ 56831 w 656072"/>
                <a:gd name="connsiteY22" fmla="*/ 354 h 361307"/>
                <a:gd name="connsiteX23" fmla="*/ 24260 w 656072"/>
                <a:gd name="connsiteY23" fmla="*/ 3874 h 361307"/>
                <a:gd name="connsiteX24" fmla="*/ 11191 w 656072"/>
                <a:gd name="connsiteY24" fmla="*/ 14980 h 361307"/>
                <a:gd name="connsiteX25" fmla="*/ 12681 w 656072"/>
                <a:gd name="connsiteY25" fmla="*/ 38341 h 361307"/>
                <a:gd name="connsiteX26" fmla="*/ 966 w 656072"/>
                <a:gd name="connsiteY26" fmla="*/ 40779 h 361307"/>
                <a:gd name="connsiteX27" fmla="*/ 19114 w 656072"/>
                <a:gd name="connsiteY27" fmla="*/ 44232 h 361307"/>
                <a:gd name="connsiteX28" fmla="*/ 28255 w 656072"/>
                <a:gd name="connsiteY28" fmla="*/ 59265 h 361307"/>
                <a:gd name="connsiteX29" fmla="*/ 44168 w 656072"/>
                <a:gd name="connsiteY29" fmla="*/ 70438 h 361307"/>
                <a:gd name="connsiteX30" fmla="*/ 74640 w 656072"/>
                <a:gd name="connsiteY30" fmla="*/ 68136 h 361307"/>
                <a:gd name="connsiteX31" fmla="*/ 87031 w 656072"/>
                <a:gd name="connsiteY31" fmla="*/ 60484 h 361307"/>
                <a:gd name="connsiteX32" fmla="*/ 93464 w 656072"/>
                <a:gd name="connsiteY32" fmla="*/ 68745 h 361307"/>
                <a:gd name="connsiteX33" fmla="*/ 94006 w 656072"/>
                <a:gd name="connsiteY33" fmla="*/ 70032 h 361307"/>
                <a:gd name="connsiteX34" fmla="*/ 91500 w 656072"/>
                <a:gd name="connsiteY34" fmla="*/ 71386 h 361307"/>
                <a:gd name="connsiteX35" fmla="*/ 89604 w 656072"/>
                <a:gd name="connsiteY35" fmla="*/ 79173 h 361307"/>
                <a:gd name="connsiteX36" fmla="*/ 72879 w 656072"/>
                <a:gd name="connsiteY36" fmla="*/ 82626 h 361307"/>
                <a:gd name="connsiteX37" fmla="*/ 63466 w 656072"/>
                <a:gd name="connsiteY37" fmla="*/ 85944 h 361307"/>
                <a:gd name="connsiteX38" fmla="*/ 39428 w 656072"/>
                <a:gd name="connsiteY38" fmla="*/ 86622 h 361307"/>
                <a:gd name="connsiteX39" fmla="*/ 32386 w 656072"/>
                <a:gd name="connsiteY39" fmla="*/ 96914 h 361307"/>
                <a:gd name="connsiteX40" fmla="*/ 52226 w 656072"/>
                <a:gd name="connsiteY40" fmla="*/ 106733 h 361307"/>
                <a:gd name="connsiteX41" fmla="*/ 52429 w 656072"/>
                <a:gd name="connsiteY41" fmla="*/ 118244 h 361307"/>
                <a:gd name="connsiteX42" fmla="*/ 63670 w 656072"/>
                <a:gd name="connsiteY42" fmla="*/ 130975 h 361307"/>
                <a:gd name="connsiteX43" fmla="*/ 81275 w 656072"/>
                <a:gd name="connsiteY43" fmla="*/ 116958 h 361307"/>
                <a:gd name="connsiteX44" fmla="*/ 84865 w 656072"/>
                <a:gd name="connsiteY44" fmla="*/ 99555 h 361307"/>
                <a:gd name="connsiteX45" fmla="*/ 85338 w 656072"/>
                <a:gd name="connsiteY45" fmla="*/ 100842 h 361307"/>
                <a:gd name="connsiteX46" fmla="*/ 96376 w 656072"/>
                <a:gd name="connsiteY46" fmla="*/ 113233 h 361307"/>
                <a:gd name="connsiteX47" fmla="*/ 114050 w 656072"/>
                <a:gd name="connsiteY47" fmla="*/ 119395 h 361307"/>
                <a:gd name="connsiteX48" fmla="*/ 133619 w 656072"/>
                <a:gd name="connsiteY48" fmla="*/ 133819 h 361307"/>
                <a:gd name="connsiteX49" fmla="*/ 152105 w 656072"/>
                <a:gd name="connsiteY49" fmla="*/ 149190 h 361307"/>
                <a:gd name="connsiteX50" fmla="*/ 204381 w 656072"/>
                <a:gd name="connsiteY50" fmla="*/ 175599 h 361307"/>
                <a:gd name="connsiteX51" fmla="*/ 239931 w 656072"/>
                <a:gd name="connsiteY51" fmla="*/ 181828 h 361307"/>
                <a:gd name="connsiteX52" fmla="*/ 252865 w 656072"/>
                <a:gd name="connsiteY52" fmla="*/ 204919 h 361307"/>
                <a:gd name="connsiteX53" fmla="*/ 260651 w 656072"/>
                <a:gd name="connsiteY53" fmla="*/ 224285 h 361307"/>
                <a:gd name="connsiteX54" fmla="*/ 258890 w 656072"/>
                <a:gd name="connsiteY54" fmla="*/ 233562 h 361307"/>
                <a:gd name="connsiteX55" fmla="*/ 268710 w 656072"/>
                <a:gd name="connsiteY55" fmla="*/ 260106 h 361307"/>
                <a:gd name="connsiteX56" fmla="*/ 277106 w 656072"/>
                <a:gd name="connsiteY56" fmla="*/ 272904 h 361307"/>
                <a:gd name="connsiteX57" fmla="*/ 309338 w 656072"/>
                <a:gd name="connsiteY57" fmla="*/ 275342 h 361307"/>
                <a:gd name="connsiteX58" fmla="*/ 320579 w 656072"/>
                <a:gd name="connsiteY58" fmla="*/ 313262 h 361307"/>
                <a:gd name="connsiteX59" fmla="*/ 338253 w 656072"/>
                <a:gd name="connsiteY59" fmla="*/ 299922 h 361307"/>
                <a:gd name="connsiteX60" fmla="*/ 382131 w 656072"/>
                <a:gd name="connsiteY60" fmla="*/ 319153 h 361307"/>
                <a:gd name="connsiteX61" fmla="*/ 407728 w 656072"/>
                <a:gd name="connsiteY61" fmla="*/ 306423 h 361307"/>
                <a:gd name="connsiteX62" fmla="*/ 407389 w 656072"/>
                <a:gd name="connsiteY62" fmla="*/ 285161 h 361307"/>
                <a:gd name="connsiteX63" fmla="*/ 418223 w 656072"/>
                <a:gd name="connsiteY63" fmla="*/ 282113 h 361307"/>
                <a:gd name="connsiteX64" fmla="*/ 446257 w 656072"/>
                <a:gd name="connsiteY64" fmla="*/ 257804 h 361307"/>
                <a:gd name="connsiteX65" fmla="*/ 454112 w 656072"/>
                <a:gd name="connsiteY65" fmla="*/ 272295 h 361307"/>
                <a:gd name="connsiteX66" fmla="*/ 465014 w 656072"/>
                <a:gd name="connsiteY66" fmla="*/ 250694 h 361307"/>
                <a:gd name="connsiteX67" fmla="*/ 484787 w 656072"/>
                <a:gd name="connsiteY67" fmla="*/ 265727 h 361307"/>
                <a:gd name="connsiteX68" fmla="*/ 496975 w 656072"/>
                <a:gd name="connsiteY68" fmla="*/ 281165 h 361307"/>
                <a:gd name="connsiteX69" fmla="*/ 517899 w 656072"/>
                <a:gd name="connsiteY69" fmla="*/ 305610 h 361307"/>
                <a:gd name="connsiteX70" fmla="*/ 535031 w 656072"/>
                <a:gd name="connsiteY70" fmla="*/ 334998 h 361307"/>
                <a:gd name="connsiteX71" fmla="*/ 585952 w 656072"/>
                <a:gd name="connsiteY71" fmla="*/ 340822 h 361307"/>
                <a:gd name="connsiteX72" fmla="*/ 622518 w 656072"/>
                <a:gd name="connsiteY72" fmla="*/ 352604 h 361307"/>
                <a:gd name="connsiteX73" fmla="*/ 656036 w 656072"/>
                <a:gd name="connsiteY73" fmla="*/ 356193 h 361307"/>
                <a:gd name="connsiteX74" fmla="*/ 636264 w 656072"/>
                <a:gd name="connsiteY74" fmla="*/ 337504 h 361307"/>
                <a:gd name="connsiteX75" fmla="*/ 626107 w 656072"/>
                <a:gd name="connsiteY75" fmla="*/ 337030 h 361307"/>
                <a:gd name="connsiteX76" fmla="*/ 625971 w 656072"/>
                <a:gd name="connsiteY76" fmla="*/ 321252 h 361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56072" h="361307">
                  <a:moveTo>
                    <a:pt x="625971" y="321252"/>
                  </a:moveTo>
                  <a:cubicBezTo>
                    <a:pt x="617643" y="322742"/>
                    <a:pt x="611752" y="325248"/>
                    <a:pt x="611752" y="316174"/>
                  </a:cubicBezTo>
                  <a:cubicBezTo>
                    <a:pt x="611752" y="307100"/>
                    <a:pt x="612022" y="309808"/>
                    <a:pt x="600240" y="308657"/>
                  </a:cubicBezTo>
                  <a:cubicBezTo>
                    <a:pt x="588457" y="307506"/>
                    <a:pt x="594416" y="293151"/>
                    <a:pt x="585613" y="279202"/>
                  </a:cubicBezTo>
                  <a:cubicBezTo>
                    <a:pt x="576878" y="265253"/>
                    <a:pt x="566111" y="261257"/>
                    <a:pt x="556970" y="251642"/>
                  </a:cubicBezTo>
                  <a:cubicBezTo>
                    <a:pt x="547829" y="242094"/>
                    <a:pt x="532593" y="238235"/>
                    <a:pt x="550063" y="231057"/>
                  </a:cubicBezTo>
                  <a:cubicBezTo>
                    <a:pt x="567534" y="223879"/>
                    <a:pt x="575456" y="193475"/>
                    <a:pt x="556834" y="188193"/>
                  </a:cubicBezTo>
                  <a:cubicBezTo>
                    <a:pt x="538213" y="182912"/>
                    <a:pt x="513498" y="181490"/>
                    <a:pt x="507471" y="178104"/>
                  </a:cubicBezTo>
                  <a:cubicBezTo>
                    <a:pt x="501377" y="174718"/>
                    <a:pt x="510450" y="157045"/>
                    <a:pt x="500564" y="145330"/>
                  </a:cubicBezTo>
                  <a:cubicBezTo>
                    <a:pt x="490678" y="133616"/>
                    <a:pt x="483026" y="128672"/>
                    <a:pt x="454112" y="120005"/>
                  </a:cubicBezTo>
                  <a:cubicBezTo>
                    <a:pt x="425198" y="111337"/>
                    <a:pt x="392017" y="100097"/>
                    <a:pt x="378339" y="92919"/>
                  </a:cubicBezTo>
                  <a:cubicBezTo>
                    <a:pt x="364661" y="85741"/>
                    <a:pt x="351118" y="91497"/>
                    <a:pt x="336356" y="88856"/>
                  </a:cubicBezTo>
                  <a:cubicBezTo>
                    <a:pt x="321526" y="86215"/>
                    <a:pt x="314146" y="72808"/>
                    <a:pt x="306156" y="69422"/>
                  </a:cubicBezTo>
                  <a:cubicBezTo>
                    <a:pt x="298165" y="66036"/>
                    <a:pt x="286586" y="59265"/>
                    <a:pt x="274804" y="52493"/>
                  </a:cubicBezTo>
                  <a:cubicBezTo>
                    <a:pt x="263022" y="45722"/>
                    <a:pt x="254151" y="57437"/>
                    <a:pt x="238576" y="51410"/>
                  </a:cubicBezTo>
                  <a:cubicBezTo>
                    <a:pt x="223002" y="45383"/>
                    <a:pt x="211829" y="47957"/>
                    <a:pt x="207292" y="59671"/>
                  </a:cubicBezTo>
                  <a:cubicBezTo>
                    <a:pt x="202756" y="71386"/>
                    <a:pt x="197745" y="75042"/>
                    <a:pt x="187452" y="77345"/>
                  </a:cubicBezTo>
                  <a:cubicBezTo>
                    <a:pt x="177159" y="79647"/>
                    <a:pt x="179326" y="80121"/>
                    <a:pt x="173977" y="89195"/>
                  </a:cubicBezTo>
                  <a:cubicBezTo>
                    <a:pt x="168627" y="98268"/>
                    <a:pt x="160095" y="111405"/>
                    <a:pt x="136870" y="92919"/>
                  </a:cubicBezTo>
                  <a:cubicBezTo>
                    <a:pt x="113711" y="74433"/>
                    <a:pt x="102809" y="76600"/>
                    <a:pt x="104366" y="65698"/>
                  </a:cubicBezTo>
                  <a:cubicBezTo>
                    <a:pt x="105856" y="54796"/>
                    <a:pt x="110054" y="48092"/>
                    <a:pt x="110054" y="39425"/>
                  </a:cubicBezTo>
                  <a:cubicBezTo>
                    <a:pt x="110054" y="30757"/>
                    <a:pt x="122852" y="33330"/>
                    <a:pt x="114388" y="16740"/>
                  </a:cubicBezTo>
                  <a:cubicBezTo>
                    <a:pt x="105924" y="150"/>
                    <a:pt x="67462" y="15"/>
                    <a:pt x="56831" y="354"/>
                  </a:cubicBezTo>
                  <a:cubicBezTo>
                    <a:pt x="46200" y="760"/>
                    <a:pt x="30354" y="-2152"/>
                    <a:pt x="24260" y="3874"/>
                  </a:cubicBezTo>
                  <a:cubicBezTo>
                    <a:pt x="18166" y="9901"/>
                    <a:pt x="16134" y="11932"/>
                    <a:pt x="11191" y="14980"/>
                  </a:cubicBezTo>
                  <a:cubicBezTo>
                    <a:pt x="6248" y="18027"/>
                    <a:pt x="19182" y="33398"/>
                    <a:pt x="12681" y="38341"/>
                  </a:cubicBezTo>
                  <a:cubicBezTo>
                    <a:pt x="6248" y="43217"/>
                    <a:pt x="-3029" y="37055"/>
                    <a:pt x="966" y="40779"/>
                  </a:cubicBezTo>
                  <a:cubicBezTo>
                    <a:pt x="4961" y="44571"/>
                    <a:pt x="9634" y="38950"/>
                    <a:pt x="19114" y="44232"/>
                  </a:cubicBezTo>
                  <a:cubicBezTo>
                    <a:pt x="28594" y="49514"/>
                    <a:pt x="25614" y="50191"/>
                    <a:pt x="28255" y="59265"/>
                  </a:cubicBezTo>
                  <a:cubicBezTo>
                    <a:pt x="30896" y="68339"/>
                    <a:pt x="33131" y="69287"/>
                    <a:pt x="44168" y="70438"/>
                  </a:cubicBezTo>
                  <a:cubicBezTo>
                    <a:pt x="55206" y="71589"/>
                    <a:pt x="69697" y="70032"/>
                    <a:pt x="74640" y="68136"/>
                  </a:cubicBezTo>
                  <a:cubicBezTo>
                    <a:pt x="79583" y="66240"/>
                    <a:pt x="83645" y="60890"/>
                    <a:pt x="87031" y="60484"/>
                  </a:cubicBezTo>
                  <a:cubicBezTo>
                    <a:pt x="90485" y="60078"/>
                    <a:pt x="92720" y="65766"/>
                    <a:pt x="93464" y="68745"/>
                  </a:cubicBezTo>
                  <a:cubicBezTo>
                    <a:pt x="93668" y="69693"/>
                    <a:pt x="93938" y="69964"/>
                    <a:pt x="94006" y="70032"/>
                  </a:cubicBezTo>
                  <a:cubicBezTo>
                    <a:pt x="93802" y="69964"/>
                    <a:pt x="93125" y="69896"/>
                    <a:pt x="91500" y="71386"/>
                  </a:cubicBezTo>
                  <a:cubicBezTo>
                    <a:pt x="88047" y="74433"/>
                    <a:pt x="96105" y="80257"/>
                    <a:pt x="89604" y="79173"/>
                  </a:cubicBezTo>
                  <a:cubicBezTo>
                    <a:pt x="83172" y="78022"/>
                    <a:pt x="78229" y="80392"/>
                    <a:pt x="72879" y="82626"/>
                  </a:cubicBezTo>
                  <a:cubicBezTo>
                    <a:pt x="67530" y="84861"/>
                    <a:pt x="71457" y="84793"/>
                    <a:pt x="63466" y="85944"/>
                  </a:cubicBezTo>
                  <a:cubicBezTo>
                    <a:pt x="55477" y="87096"/>
                    <a:pt x="42069" y="85064"/>
                    <a:pt x="39428" y="86622"/>
                  </a:cubicBezTo>
                  <a:cubicBezTo>
                    <a:pt x="36787" y="88111"/>
                    <a:pt x="26291" y="93190"/>
                    <a:pt x="32386" y="96914"/>
                  </a:cubicBezTo>
                  <a:cubicBezTo>
                    <a:pt x="38480" y="100706"/>
                    <a:pt x="50330" y="101857"/>
                    <a:pt x="52226" y="106733"/>
                  </a:cubicBezTo>
                  <a:cubicBezTo>
                    <a:pt x="54122" y="111608"/>
                    <a:pt x="52023" y="113708"/>
                    <a:pt x="52429" y="118244"/>
                  </a:cubicBezTo>
                  <a:cubicBezTo>
                    <a:pt x="52836" y="122781"/>
                    <a:pt x="56425" y="129282"/>
                    <a:pt x="63670" y="130975"/>
                  </a:cubicBezTo>
                  <a:cubicBezTo>
                    <a:pt x="70916" y="132667"/>
                    <a:pt x="73691" y="128672"/>
                    <a:pt x="81275" y="116958"/>
                  </a:cubicBezTo>
                  <a:cubicBezTo>
                    <a:pt x="86761" y="108493"/>
                    <a:pt x="85271" y="100977"/>
                    <a:pt x="84865" y="99555"/>
                  </a:cubicBezTo>
                  <a:cubicBezTo>
                    <a:pt x="84932" y="99826"/>
                    <a:pt x="85068" y="100232"/>
                    <a:pt x="85338" y="100842"/>
                  </a:cubicBezTo>
                  <a:cubicBezTo>
                    <a:pt x="87641" y="106530"/>
                    <a:pt x="95970" y="109848"/>
                    <a:pt x="96376" y="113233"/>
                  </a:cubicBezTo>
                  <a:cubicBezTo>
                    <a:pt x="96782" y="116619"/>
                    <a:pt x="105314" y="115603"/>
                    <a:pt x="114050" y="119395"/>
                  </a:cubicBezTo>
                  <a:cubicBezTo>
                    <a:pt x="122784" y="123187"/>
                    <a:pt x="128270" y="128199"/>
                    <a:pt x="133619" y="133819"/>
                  </a:cubicBezTo>
                  <a:cubicBezTo>
                    <a:pt x="138968" y="139439"/>
                    <a:pt x="137275" y="146210"/>
                    <a:pt x="152105" y="149190"/>
                  </a:cubicBezTo>
                  <a:cubicBezTo>
                    <a:pt x="166934" y="152237"/>
                    <a:pt x="187656" y="168082"/>
                    <a:pt x="204381" y="175599"/>
                  </a:cubicBezTo>
                  <a:cubicBezTo>
                    <a:pt x="221106" y="183115"/>
                    <a:pt x="238374" y="169775"/>
                    <a:pt x="239931" y="181828"/>
                  </a:cubicBezTo>
                  <a:cubicBezTo>
                    <a:pt x="241420" y="193881"/>
                    <a:pt x="248260" y="195913"/>
                    <a:pt x="252865" y="204919"/>
                  </a:cubicBezTo>
                  <a:cubicBezTo>
                    <a:pt x="257401" y="213993"/>
                    <a:pt x="258756" y="220493"/>
                    <a:pt x="260651" y="224285"/>
                  </a:cubicBezTo>
                  <a:cubicBezTo>
                    <a:pt x="262547" y="228077"/>
                    <a:pt x="260787" y="231328"/>
                    <a:pt x="258890" y="233562"/>
                  </a:cubicBezTo>
                  <a:cubicBezTo>
                    <a:pt x="256995" y="235797"/>
                    <a:pt x="267965" y="253741"/>
                    <a:pt x="268710" y="260106"/>
                  </a:cubicBezTo>
                  <a:cubicBezTo>
                    <a:pt x="269454" y="266539"/>
                    <a:pt x="262276" y="275884"/>
                    <a:pt x="277106" y="272904"/>
                  </a:cubicBezTo>
                  <a:cubicBezTo>
                    <a:pt x="291935" y="269925"/>
                    <a:pt x="304801" y="267758"/>
                    <a:pt x="309338" y="275342"/>
                  </a:cubicBezTo>
                  <a:cubicBezTo>
                    <a:pt x="313875" y="282858"/>
                    <a:pt x="314891" y="311772"/>
                    <a:pt x="320579" y="313262"/>
                  </a:cubicBezTo>
                  <a:cubicBezTo>
                    <a:pt x="326267" y="314752"/>
                    <a:pt x="328976" y="299381"/>
                    <a:pt x="338253" y="299922"/>
                  </a:cubicBezTo>
                  <a:cubicBezTo>
                    <a:pt x="364796" y="301344"/>
                    <a:pt x="366896" y="319898"/>
                    <a:pt x="382131" y="319153"/>
                  </a:cubicBezTo>
                  <a:cubicBezTo>
                    <a:pt x="397299" y="318408"/>
                    <a:pt x="401701" y="312111"/>
                    <a:pt x="407728" y="306423"/>
                  </a:cubicBezTo>
                  <a:cubicBezTo>
                    <a:pt x="412941" y="301547"/>
                    <a:pt x="411655" y="289088"/>
                    <a:pt x="407389" y="285161"/>
                  </a:cubicBezTo>
                  <a:cubicBezTo>
                    <a:pt x="410098" y="285025"/>
                    <a:pt x="413821" y="284280"/>
                    <a:pt x="418223" y="282113"/>
                  </a:cubicBezTo>
                  <a:cubicBezTo>
                    <a:pt x="430412" y="276155"/>
                    <a:pt x="443210" y="253131"/>
                    <a:pt x="446257" y="257804"/>
                  </a:cubicBezTo>
                  <a:cubicBezTo>
                    <a:pt x="449304" y="262476"/>
                    <a:pt x="450320" y="277780"/>
                    <a:pt x="454112" y="272295"/>
                  </a:cubicBezTo>
                  <a:cubicBezTo>
                    <a:pt x="457904" y="266742"/>
                    <a:pt x="458175" y="246360"/>
                    <a:pt x="465014" y="250694"/>
                  </a:cubicBezTo>
                  <a:cubicBezTo>
                    <a:pt x="471853" y="255028"/>
                    <a:pt x="471853" y="262815"/>
                    <a:pt x="484787" y="265727"/>
                  </a:cubicBezTo>
                  <a:cubicBezTo>
                    <a:pt x="497720" y="268638"/>
                    <a:pt x="493928" y="272430"/>
                    <a:pt x="496975" y="281165"/>
                  </a:cubicBezTo>
                  <a:cubicBezTo>
                    <a:pt x="500023" y="289901"/>
                    <a:pt x="511805" y="294302"/>
                    <a:pt x="517899" y="305610"/>
                  </a:cubicBezTo>
                  <a:cubicBezTo>
                    <a:pt x="523993" y="316919"/>
                    <a:pt x="525144" y="325180"/>
                    <a:pt x="535031" y="334998"/>
                  </a:cubicBezTo>
                  <a:cubicBezTo>
                    <a:pt x="544917" y="344817"/>
                    <a:pt x="567669" y="339332"/>
                    <a:pt x="585952" y="340822"/>
                  </a:cubicBezTo>
                  <a:cubicBezTo>
                    <a:pt x="604168" y="342312"/>
                    <a:pt x="614189" y="346578"/>
                    <a:pt x="622518" y="352604"/>
                  </a:cubicBezTo>
                  <a:cubicBezTo>
                    <a:pt x="630847" y="358631"/>
                    <a:pt x="657188" y="366757"/>
                    <a:pt x="656036" y="356193"/>
                  </a:cubicBezTo>
                  <a:cubicBezTo>
                    <a:pt x="654886" y="345630"/>
                    <a:pt x="648046" y="338655"/>
                    <a:pt x="636264" y="337504"/>
                  </a:cubicBezTo>
                  <a:cubicBezTo>
                    <a:pt x="624482" y="336353"/>
                    <a:pt x="619268" y="340009"/>
                    <a:pt x="626107" y="337030"/>
                  </a:cubicBezTo>
                  <a:cubicBezTo>
                    <a:pt x="632878" y="334321"/>
                    <a:pt x="634368" y="319695"/>
                    <a:pt x="625971" y="32125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3" name="Freeform 532">
              <a:extLst>
                <a:ext uri="{FF2B5EF4-FFF2-40B4-BE49-F238E27FC236}">
                  <a16:creationId xmlns:a16="http://schemas.microsoft.com/office/drawing/2014/main" id="{AE907AD6-78E8-AE7C-10C8-634A87CB1F31}"/>
                </a:ext>
              </a:extLst>
            </p:cNvPr>
            <p:cNvSpPr/>
            <p:nvPr/>
          </p:nvSpPr>
          <p:spPr bwMode="ltGray">
            <a:xfrm>
              <a:off x="16928914" y="6114847"/>
              <a:ext cx="36985" cy="29811"/>
            </a:xfrm>
            <a:custGeom>
              <a:avLst/>
              <a:gdLst>
                <a:gd name="connsiteX0" fmla="*/ 6835 w 36985"/>
                <a:gd name="connsiteY0" fmla="*/ 29795 h 29811"/>
                <a:gd name="connsiteX1" fmla="*/ 30941 w 36985"/>
                <a:gd name="connsiteY1" fmla="*/ 20788 h 29811"/>
                <a:gd name="connsiteX2" fmla="*/ 36426 w 36985"/>
                <a:gd name="connsiteY2" fmla="*/ 11647 h 29811"/>
                <a:gd name="connsiteX3" fmla="*/ 32634 w 36985"/>
                <a:gd name="connsiteY3" fmla="*/ 677 h 29811"/>
                <a:gd name="connsiteX4" fmla="*/ 30873 w 36985"/>
                <a:gd name="connsiteY4" fmla="*/ 0 h 29811"/>
                <a:gd name="connsiteX5" fmla="*/ 29519 w 36985"/>
                <a:gd name="connsiteY5" fmla="*/ 2641 h 29811"/>
                <a:gd name="connsiteX6" fmla="*/ 6090 w 36985"/>
                <a:gd name="connsiteY6" fmla="*/ 2979 h 29811"/>
                <a:gd name="connsiteX7" fmla="*/ 2908 w 36985"/>
                <a:gd name="connsiteY7" fmla="*/ 23023 h 29811"/>
                <a:gd name="connsiteX8" fmla="*/ 6835 w 36985"/>
                <a:gd name="connsiteY8" fmla="*/ 29795 h 2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85" h="29811">
                  <a:moveTo>
                    <a:pt x="6835" y="29795"/>
                  </a:moveTo>
                  <a:cubicBezTo>
                    <a:pt x="16315" y="30201"/>
                    <a:pt x="25660" y="23091"/>
                    <a:pt x="30941" y="20788"/>
                  </a:cubicBezTo>
                  <a:cubicBezTo>
                    <a:pt x="36291" y="18554"/>
                    <a:pt x="36426" y="18080"/>
                    <a:pt x="36426" y="11647"/>
                  </a:cubicBezTo>
                  <a:cubicBezTo>
                    <a:pt x="36426" y="5146"/>
                    <a:pt x="39135" y="2912"/>
                    <a:pt x="32634" y="677"/>
                  </a:cubicBezTo>
                  <a:cubicBezTo>
                    <a:pt x="31821" y="406"/>
                    <a:pt x="31280" y="203"/>
                    <a:pt x="30873" y="0"/>
                  </a:cubicBezTo>
                  <a:cubicBezTo>
                    <a:pt x="31212" y="542"/>
                    <a:pt x="31212" y="1422"/>
                    <a:pt x="29519" y="2641"/>
                  </a:cubicBezTo>
                  <a:cubicBezTo>
                    <a:pt x="21326" y="8532"/>
                    <a:pt x="11439" y="-3386"/>
                    <a:pt x="6090" y="2979"/>
                  </a:cubicBezTo>
                  <a:cubicBezTo>
                    <a:pt x="740" y="9412"/>
                    <a:pt x="6360" y="20788"/>
                    <a:pt x="2908" y="23023"/>
                  </a:cubicBezTo>
                  <a:cubicBezTo>
                    <a:pt x="-478" y="25326"/>
                    <a:pt x="-2713" y="29456"/>
                    <a:pt x="6835" y="2979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 533">
              <a:extLst>
                <a:ext uri="{FF2B5EF4-FFF2-40B4-BE49-F238E27FC236}">
                  <a16:creationId xmlns:a16="http://schemas.microsoft.com/office/drawing/2014/main" id="{3F21FCD4-08D5-BFB0-F927-AD063E0217A9}"/>
                </a:ext>
              </a:extLst>
            </p:cNvPr>
            <p:cNvSpPr/>
            <p:nvPr/>
          </p:nvSpPr>
          <p:spPr bwMode="ltGray">
            <a:xfrm>
              <a:off x="16958918" y="6114262"/>
              <a:ext cx="869" cy="584"/>
            </a:xfrm>
            <a:custGeom>
              <a:avLst/>
              <a:gdLst>
                <a:gd name="connsiteX0" fmla="*/ 869 w 869"/>
                <a:gd name="connsiteY0" fmla="*/ 584 h 584"/>
                <a:gd name="connsiteX1" fmla="*/ 869 w 869"/>
                <a:gd name="connsiteY1" fmla="*/ 584 h 584"/>
                <a:gd name="connsiteX2" fmla="*/ 869 w 869"/>
                <a:gd name="connsiteY2" fmla="*/ 584 h 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9" h="584">
                  <a:moveTo>
                    <a:pt x="869" y="584"/>
                  </a:moveTo>
                  <a:cubicBezTo>
                    <a:pt x="395" y="-160"/>
                    <a:pt x="-824" y="-228"/>
                    <a:pt x="869" y="584"/>
                  </a:cubicBezTo>
                  <a:lnTo>
                    <a:pt x="869" y="584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 534">
              <a:extLst>
                <a:ext uri="{FF2B5EF4-FFF2-40B4-BE49-F238E27FC236}">
                  <a16:creationId xmlns:a16="http://schemas.microsoft.com/office/drawing/2014/main" id="{4A337CE0-8FE4-FFCA-3B7D-777A9AF68B61}"/>
                </a:ext>
              </a:extLst>
            </p:cNvPr>
            <p:cNvSpPr/>
            <p:nvPr/>
          </p:nvSpPr>
          <p:spPr bwMode="ltGray">
            <a:xfrm>
              <a:off x="16818670" y="6090944"/>
              <a:ext cx="4091" cy="8900"/>
            </a:xfrm>
            <a:custGeom>
              <a:avLst/>
              <a:gdLst>
                <a:gd name="connsiteX0" fmla="*/ 2844 w 4091"/>
                <a:gd name="connsiteY0" fmla="*/ 8126 h 8900"/>
                <a:gd name="connsiteX1" fmla="*/ 2370 w 4091"/>
                <a:gd name="connsiteY1" fmla="*/ 0 h 8900"/>
                <a:gd name="connsiteX2" fmla="*/ 1693 w 4091"/>
                <a:gd name="connsiteY2" fmla="*/ 3386 h 8900"/>
                <a:gd name="connsiteX3" fmla="*/ 2844 w 4091"/>
                <a:gd name="connsiteY3" fmla="*/ 8126 h 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1" h="8900">
                  <a:moveTo>
                    <a:pt x="2844" y="8126"/>
                  </a:moveTo>
                  <a:cubicBezTo>
                    <a:pt x="5079" y="6568"/>
                    <a:pt x="3928" y="3182"/>
                    <a:pt x="2370" y="0"/>
                  </a:cubicBezTo>
                  <a:cubicBezTo>
                    <a:pt x="2506" y="1354"/>
                    <a:pt x="2438" y="2573"/>
                    <a:pt x="1693" y="3386"/>
                  </a:cubicBezTo>
                  <a:cubicBezTo>
                    <a:pt x="-541" y="6027"/>
                    <a:pt x="-948" y="10766"/>
                    <a:pt x="2844" y="812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 535">
              <a:extLst>
                <a:ext uri="{FF2B5EF4-FFF2-40B4-BE49-F238E27FC236}">
                  <a16:creationId xmlns:a16="http://schemas.microsoft.com/office/drawing/2014/main" id="{FA1B1082-A639-DD83-D4BB-DB752961BA31}"/>
                </a:ext>
              </a:extLst>
            </p:cNvPr>
            <p:cNvSpPr/>
            <p:nvPr/>
          </p:nvSpPr>
          <p:spPr bwMode="ltGray">
            <a:xfrm>
              <a:off x="16818043" y="6080922"/>
              <a:ext cx="2997" cy="10021"/>
            </a:xfrm>
            <a:custGeom>
              <a:avLst/>
              <a:gdLst>
                <a:gd name="connsiteX0" fmla="*/ 87 w 2997"/>
                <a:gd name="connsiteY0" fmla="*/ 4537 h 10021"/>
                <a:gd name="connsiteX1" fmla="*/ 2998 w 2997"/>
                <a:gd name="connsiteY1" fmla="*/ 10022 h 10021"/>
                <a:gd name="connsiteX2" fmla="*/ 2118 w 2997"/>
                <a:gd name="connsiteY2" fmla="*/ 0 h 10021"/>
                <a:gd name="connsiteX3" fmla="*/ 87 w 2997"/>
                <a:gd name="connsiteY3" fmla="*/ 4537 h 10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7" h="10021">
                  <a:moveTo>
                    <a:pt x="87" y="4537"/>
                  </a:moveTo>
                  <a:cubicBezTo>
                    <a:pt x="560" y="5620"/>
                    <a:pt x="1915" y="7719"/>
                    <a:pt x="2998" y="10022"/>
                  </a:cubicBezTo>
                  <a:cubicBezTo>
                    <a:pt x="2728" y="7313"/>
                    <a:pt x="1508" y="3724"/>
                    <a:pt x="2118" y="0"/>
                  </a:cubicBezTo>
                  <a:cubicBezTo>
                    <a:pt x="764" y="1896"/>
                    <a:pt x="-320" y="3589"/>
                    <a:pt x="87" y="45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 536">
              <a:extLst>
                <a:ext uri="{FF2B5EF4-FFF2-40B4-BE49-F238E27FC236}">
                  <a16:creationId xmlns:a16="http://schemas.microsoft.com/office/drawing/2014/main" id="{52450036-3846-B7F8-4DC8-43B2B9583BEB}"/>
                </a:ext>
              </a:extLst>
            </p:cNvPr>
            <p:cNvSpPr/>
            <p:nvPr/>
          </p:nvSpPr>
          <p:spPr bwMode="ltGray">
            <a:xfrm>
              <a:off x="16819578" y="6072286"/>
              <a:ext cx="3925" cy="8635"/>
            </a:xfrm>
            <a:custGeom>
              <a:avLst/>
              <a:gdLst>
                <a:gd name="connsiteX0" fmla="*/ 2410 w 3925"/>
                <a:gd name="connsiteY0" fmla="*/ 374 h 8635"/>
                <a:gd name="connsiteX1" fmla="*/ 785 w 3925"/>
                <a:gd name="connsiteY1" fmla="*/ 7552 h 8635"/>
                <a:gd name="connsiteX2" fmla="*/ 650 w 3925"/>
                <a:gd name="connsiteY2" fmla="*/ 8636 h 8635"/>
                <a:gd name="connsiteX3" fmla="*/ 2410 w 3925"/>
                <a:gd name="connsiteY3" fmla="*/ 374 h 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25" h="8635">
                  <a:moveTo>
                    <a:pt x="2410" y="374"/>
                  </a:moveTo>
                  <a:cubicBezTo>
                    <a:pt x="-2939" y="-1521"/>
                    <a:pt x="2546" y="4234"/>
                    <a:pt x="785" y="7552"/>
                  </a:cubicBezTo>
                  <a:cubicBezTo>
                    <a:pt x="717" y="7891"/>
                    <a:pt x="650" y="8297"/>
                    <a:pt x="650" y="8636"/>
                  </a:cubicBezTo>
                  <a:cubicBezTo>
                    <a:pt x="2885" y="5317"/>
                    <a:pt x="5728" y="1593"/>
                    <a:pt x="2410" y="3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 537">
              <a:extLst>
                <a:ext uri="{FF2B5EF4-FFF2-40B4-BE49-F238E27FC236}">
                  <a16:creationId xmlns:a16="http://schemas.microsoft.com/office/drawing/2014/main" id="{2F972DD7-9940-C065-7599-BADD0511D573}"/>
                </a:ext>
              </a:extLst>
            </p:cNvPr>
            <p:cNvSpPr/>
            <p:nvPr/>
          </p:nvSpPr>
          <p:spPr bwMode="ltGray">
            <a:xfrm>
              <a:off x="16818609" y="6031741"/>
              <a:ext cx="12642" cy="23169"/>
            </a:xfrm>
            <a:custGeom>
              <a:avLst/>
              <a:gdLst>
                <a:gd name="connsiteX0" fmla="*/ 1281 w 12642"/>
                <a:gd name="connsiteY0" fmla="*/ 22772 h 23169"/>
                <a:gd name="connsiteX1" fmla="*/ 11302 w 12642"/>
                <a:gd name="connsiteY1" fmla="*/ 20334 h 23169"/>
                <a:gd name="connsiteX2" fmla="*/ 8052 w 12642"/>
                <a:gd name="connsiteY2" fmla="*/ 20 h 23169"/>
                <a:gd name="connsiteX3" fmla="*/ 9881 w 12642"/>
                <a:gd name="connsiteY3" fmla="*/ 19454 h 23169"/>
                <a:gd name="connsiteX4" fmla="*/ 1281 w 12642"/>
                <a:gd name="connsiteY4" fmla="*/ 22772 h 23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2" h="23169">
                  <a:moveTo>
                    <a:pt x="1281" y="22772"/>
                  </a:moveTo>
                  <a:cubicBezTo>
                    <a:pt x="6224" y="24261"/>
                    <a:pt x="8594" y="21147"/>
                    <a:pt x="11302" y="20334"/>
                  </a:cubicBezTo>
                  <a:cubicBezTo>
                    <a:pt x="13943" y="19589"/>
                    <a:pt x="12588" y="-725"/>
                    <a:pt x="8052" y="20"/>
                  </a:cubicBezTo>
                  <a:cubicBezTo>
                    <a:pt x="3515" y="765"/>
                    <a:pt x="11641" y="17355"/>
                    <a:pt x="9881" y="19454"/>
                  </a:cubicBezTo>
                  <a:cubicBezTo>
                    <a:pt x="7104" y="22840"/>
                    <a:pt x="-3662" y="21282"/>
                    <a:pt x="1281" y="2277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 538">
              <a:extLst>
                <a:ext uri="{FF2B5EF4-FFF2-40B4-BE49-F238E27FC236}">
                  <a16:creationId xmlns:a16="http://schemas.microsoft.com/office/drawing/2014/main" id="{CA78EABD-4CF7-50F3-9B94-6674B75D49F0}"/>
                </a:ext>
              </a:extLst>
            </p:cNvPr>
            <p:cNvSpPr/>
            <p:nvPr/>
          </p:nvSpPr>
          <p:spPr bwMode="ltGray">
            <a:xfrm>
              <a:off x="16811967" y="6059478"/>
              <a:ext cx="22504" cy="7360"/>
            </a:xfrm>
            <a:custGeom>
              <a:avLst/>
              <a:gdLst>
                <a:gd name="connsiteX0" fmla="*/ 18080 w 22504"/>
                <a:gd name="connsiteY0" fmla="*/ 4989 h 7360"/>
                <a:gd name="connsiteX1" fmla="*/ 0 w 22504"/>
                <a:gd name="connsiteY1" fmla="*/ 1942 h 7360"/>
                <a:gd name="connsiteX2" fmla="*/ 17132 w 22504"/>
                <a:gd name="connsiteY2" fmla="*/ 7156 h 7360"/>
                <a:gd name="connsiteX3" fmla="*/ 18080 w 22504"/>
                <a:gd name="connsiteY3" fmla="*/ 4989 h 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04" h="7360">
                  <a:moveTo>
                    <a:pt x="18080" y="4989"/>
                  </a:moveTo>
                  <a:cubicBezTo>
                    <a:pt x="10089" y="3499"/>
                    <a:pt x="339" y="-3272"/>
                    <a:pt x="0" y="1942"/>
                  </a:cubicBezTo>
                  <a:cubicBezTo>
                    <a:pt x="1896" y="6073"/>
                    <a:pt x="12595" y="6343"/>
                    <a:pt x="17132" y="7156"/>
                  </a:cubicBezTo>
                  <a:cubicBezTo>
                    <a:pt x="21669" y="7901"/>
                    <a:pt x="26070" y="6479"/>
                    <a:pt x="18080" y="498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 539">
              <a:extLst>
                <a:ext uri="{FF2B5EF4-FFF2-40B4-BE49-F238E27FC236}">
                  <a16:creationId xmlns:a16="http://schemas.microsoft.com/office/drawing/2014/main" id="{1109E278-DEE0-B2D5-B9C0-925073D2B20B}"/>
                </a:ext>
              </a:extLst>
            </p:cNvPr>
            <p:cNvSpPr/>
            <p:nvPr/>
          </p:nvSpPr>
          <p:spPr bwMode="ltGray">
            <a:xfrm>
              <a:off x="16765174" y="6034628"/>
              <a:ext cx="23104" cy="23069"/>
            </a:xfrm>
            <a:custGeom>
              <a:avLst/>
              <a:gdLst>
                <a:gd name="connsiteX0" fmla="*/ 3253 w 23104"/>
                <a:gd name="connsiteY0" fmla="*/ 6613 h 23069"/>
                <a:gd name="connsiteX1" fmla="*/ 5352 w 23104"/>
                <a:gd name="connsiteY1" fmla="*/ 23068 h 23069"/>
                <a:gd name="connsiteX2" fmla="*/ 22280 w 23104"/>
                <a:gd name="connsiteY2" fmla="*/ 858 h 23069"/>
                <a:gd name="connsiteX3" fmla="*/ 3253 w 23104"/>
                <a:gd name="connsiteY3" fmla="*/ 6613 h 23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04" h="23069">
                  <a:moveTo>
                    <a:pt x="3253" y="6613"/>
                  </a:moveTo>
                  <a:cubicBezTo>
                    <a:pt x="205" y="13520"/>
                    <a:pt x="-3045" y="23203"/>
                    <a:pt x="5352" y="23068"/>
                  </a:cubicBezTo>
                  <a:cubicBezTo>
                    <a:pt x="13680" y="22933"/>
                    <a:pt x="26479" y="3837"/>
                    <a:pt x="22280" y="858"/>
                  </a:cubicBezTo>
                  <a:cubicBezTo>
                    <a:pt x="18082" y="-2190"/>
                    <a:pt x="4539" y="3634"/>
                    <a:pt x="3253" y="661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 540">
              <a:extLst>
                <a:ext uri="{FF2B5EF4-FFF2-40B4-BE49-F238E27FC236}">
                  <a16:creationId xmlns:a16="http://schemas.microsoft.com/office/drawing/2014/main" id="{0317778A-67F1-9024-AC7E-9A45C0C388A7}"/>
                </a:ext>
              </a:extLst>
            </p:cNvPr>
            <p:cNvSpPr/>
            <p:nvPr/>
          </p:nvSpPr>
          <p:spPr bwMode="ltGray">
            <a:xfrm>
              <a:off x="16845544" y="5873408"/>
              <a:ext cx="42408" cy="27715"/>
            </a:xfrm>
            <a:custGeom>
              <a:avLst/>
              <a:gdLst>
                <a:gd name="connsiteX0" fmla="*/ 41112 w 42408"/>
                <a:gd name="connsiteY0" fmla="*/ 24820 h 27715"/>
                <a:gd name="connsiteX1" fmla="*/ 36575 w 42408"/>
                <a:gd name="connsiteY1" fmla="*/ 8297 h 27715"/>
                <a:gd name="connsiteX2" fmla="*/ 18834 w 42408"/>
                <a:gd name="connsiteY2" fmla="*/ 8229 h 27715"/>
                <a:gd name="connsiteX3" fmla="*/ 484 w 42408"/>
                <a:gd name="connsiteY3" fmla="*/ 3557 h 27715"/>
                <a:gd name="connsiteX4" fmla="*/ 24590 w 42408"/>
                <a:gd name="connsiteY4" fmla="*/ 26784 h 27715"/>
                <a:gd name="connsiteX5" fmla="*/ 41112 w 42408"/>
                <a:gd name="connsiteY5" fmla="*/ 24820 h 27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08" h="27715">
                  <a:moveTo>
                    <a:pt x="41112" y="24820"/>
                  </a:moveTo>
                  <a:cubicBezTo>
                    <a:pt x="43414" y="23669"/>
                    <a:pt x="43076" y="10532"/>
                    <a:pt x="36575" y="8297"/>
                  </a:cubicBezTo>
                  <a:cubicBezTo>
                    <a:pt x="30075" y="6063"/>
                    <a:pt x="31361" y="10058"/>
                    <a:pt x="18834" y="8229"/>
                  </a:cubicBezTo>
                  <a:cubicBezTo>
                    <a:pt x="6307" y="6334"/>
                    <a:pt x="-2157" y="-5923"/>
                    <a:pt x="484" y="3557"/>
                  </a:cubicBezTo>
                  <a:cubicBezTo>
                    <a:pt x="5223" y="20351"/>
                    <a:pt x="18089" y="24143"/>
                    <a:pt x="24590" y="26784"/>
                  </a:cubicBezTo>
                  <a:cubicBezTo>
                    <a:pt x="31091" y="29357"/>
                    <a:pt x="38810" y="25903"/>
                    <a:pt x="41112" y="2482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 541">
              <a:extLst>
                <a:ext uri="{FF2B5EF4-FFF2-40B4-BE49-F238E27FC236}">
                  <a16:creationId xmlns:a16="http://schemas.microsoft.com/office/drawing/2014/main" id="{953ED471-4CA6-A3D6-47A7-902CFB3D4005}"/>
                </a:ext>
              </a:extLst>
            </p:cNvPr>
            <p:cNvSpPr/>
            <p:nvPr/>
          </p:nvSpPr>
          <p:spPr bwMode="ltGray">
            <a:xfrm>
              <a:off x="16884219" y="5911255"/>
              <a:ext cx="11164" cy="11573"/>
            </a:xfrm>
            <a:custGeom>
              <a:avLst/>
              <a:gdLst>
                <a:gd name="connsiteX0" fmla="*/ 10631 w 11164"/>
                <a:gd name="connsiteY0" fmla="*/ 11350 h 11573"/>
                <a:gd name="connsiteX1" fmla="*/ 4266 w 11164"/>
                <a:gd name="connsiteY1" fmla="*/ 42 h 11573"/>
                <a:gd name="connsiteX2" fmla="*/ 0 w 11164"/>
                <a:gd name="connsiteY2" fmla="*/ 516 h 11573"/>
                <a:gd name="connsiteX3" fmla="*/ 10631 w 11164"/>
                <a:gd name="connsiteY3" fmla="*/ 11350 h 1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4" h="11573">
                  <a:moveTo>
                    <a:pt x="10631" y="11350"/>
                  </a:moveTo>
                  <a:cubicBezTo>
                    <a:pt x="11782" y="13382"/>
                    <a:pt x="11647" y="922"/>
                    <a:pt x="4266" y="42"/>
                  </a:cubicBezTo>
                  <a:cubicBezTo>
                    <a:pt x="2843" y="-93"/>
                    <a:pt x="1422" y="109"/>
                    <a:pt x="0" y="516"/>
                  </a:cubicBezTo>
                  <a:cubicBezTo>
                    <a:pt x="5552" y="5188"/>
                    <a:pt x="10022" y="10334"/>
                    <a:pt x="10631" y="1135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 542">
              <a:extLst>
                <a:ext uri="{FF2B5EF4-FFF2-40B4-BE49-F238E27FC236}">
                  <a16:creationId xmlns:a16="http://schemas.microsoft.com/office/drawing/2014/main" id="{0DE2E29D-C773-6965-F133-38E3F13F01E3}"/>
                </a:ext>
              </a:extLst>
            </p:cNvPr>
            <p:cNvSpPr/>
            <p:nvPr/>
          </p:nvSpPr>
          <p:spPr bwMode="ltGray">
            <a:xfrm>
              <a:off x="16858339" y="5904247"/>
              <a:ext cx="25879" cy="12321"/>
            </a:xfrm>
            <a:custGeom>
              <a:avLst/>
              <a:gdLst>
                <a:gd name="connsiteX0" fmla="*/ 4821 w 25879"/>
                <a:gd name="connsiteY0" fmla="*/ 11384 h 12321"/>
                <a:gd name="connsiteX1" fmla="*/ 25880 w 25879"/>
                <a:gd name="connsiteY1" fmla="*/ 7592 h 12321"/>
                <a:gd name="connsiteX2" fmla="*/ 10780 w 25879"/>
                <a:gd name="connsiteY2" fmla="*/ 8 h 12321"/>
                <a:gd name="connsiteX3" fmla="*/ 4821 w 25879"/>
                <a:gd name="connsiteY3" fmla="*/ 11384 h 12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79" h="12321">
                  <a:moveTo>
                    <a:pt x="4821" y="11384"/>
                  </a:moveTo>
                  <a:cubicBezTo>
                    <a:pt x="13150" y="14431"/>
                    <a:pt x="19785" y="9217"/>
                    <a:pt x="25880" y="7592"/>
                  </a:cubicBezTo>
                  <a:cubicBezTo>
                    <a:pt x="20937" y="3462"/>
                    <a:pt x="15248" y="-195"/>
                    <a:pt x="10780" y="8"/>
                  </a:cubicBezTo>
                  <a:cubicBezTo>
                    <a:pt x="2586" y="279"/>
                    <a:pt x="-5404" y="7660"/>
                    <a:pt x="4821" y="1138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 543">
              <a:extLst>
                <a:ext uri="{FF2B5EF4-FFF2-40B4-BE49-F238E27FC236}">
                  <a16:creationId xmlns:a16="http://schemas.microsoft.com/office/drawing/2014/main" id="{6E6922F8-D087-3FE6-3768-8F3D27B8A1D3}"/>
                </a:ext>
              </a:extLst>
            </p:cNvPr>
            <p:cNvSpPr/>
            <p:nvPr/>
          </p:nvSpPr>
          <p:spPr bwMode="ltGray">
            <a:xfrm>
              <a:off x="16689609" y="5852189"/>
              <a:ext cx="35838" cy="21598"/>
            </a:xfrm>
            <a:custGeom>
              <a:avLst/>
              <a:gdLst>
                <a:gd name="connsiteX0" fmla="*/ 18416 w 35838"/>
                <a:gd name="connsiteY0" fmla="*/ 17735 h 21598"/>
                <a:gd name="connsiteX1" fmla="*/ 34329 w 35838"/>
                <a:gd name="connsiteY1" fmla="*/ 19902 h 21598"/>
                <a:gd name="connsiteX2" fmla="*/ 30943 w 35838"/>
                <a:gd name="connsiteY2" fmla="*/ 12927 h 21598"/>
                <a:gd name="connsiteX3" fmla="*/ 24308 w 35838"/>
                <a:gd name="connsiteY3" fmla="*/ 1551 h 21598"/>
                <a:gd name="connsiteX4" fmla="*/ 2165 w 35838"/>
                <a:gd name="connsiteY4" fmla="*/ 1619 h 21598"/>
                <a:gd name="connsiteX5" fmla="*/ 4806 w 35838"/>
                <a:gd name="connsiteY5" fmla="*/ 21459 h 21598"/>
                <a:gd name="connsiteX6" fmla="*/ 18416 w 35838"/>
                <a:gd name="connsiteY6" fmla="*/ 17735 h 2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838" h="21598">
                  <a:moveTo>
                    <a:pt x="18416" y="17735"/>
                  </a:moveTo>
                  <a:cubicBezTo>
                    <a:pt x="22006" y="18547"/>
                    <a:pt x="30876" y="22542"/>
                    <a:pt x="34329" y="19902"/>
                  </a:cubicBezTo>
                  <a:cubicBezTo>
                    <a:pt x="37783" y="17261"/>
                    <a:pt x="34736" y="15568"/>
                    <a:pt x="30943" y="12927"/>
                  </a:cubicBezTo>
                  <a:cubicBezTo>
                    <a:pt x="27152" y="10286"/>
                    <a:pt x="34261" y="61"/>
                    <a:pt x="24308" y="1551"/>
                  </a:cubicBezTo>
                  <a:cubicBezTo>
                    <a:pt x="14354" y="3041"/>
                    <a:pt x="6295" y="-2648"/>
                    <a:pt x="2165" y="1619"/>
                  </a:cubicBezTo>
                  <a:cubicBezTo>
                    <a:pt x="-1695" y="5614"/>
                    <a:pt x="-137" y="20308"/>
                    <a:pt x="4806" y="21459"/>
                  </a:cubicBezTo>
                  <a:cubicBezTo>
                    <a:pt x="9749" y="22542"/>
                    <a:pt x="14760" y="16922"/>
                    <a:pt x="18416" y="1773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 544">
              <a:extLst>
                <a:ext uri="{FF2B5EF4-FFF2-40B4-BE49-F238E27FC236}">
                  <a16:creationId xmlns:a16="http://schemas.microsoft.com/office/drawing/2014/main" id="{D8B98866-EA3A-D3BB-DAA7-76C374DF7068}"/>
                </a:ext>
              </a:extLst>
            </p:cNvPr>
            <p:cNvSpPr/>
            <p:nvPr/>
          </p:nvSpPr>
          <p:spPr bwMode="ltGray">
            <a:xfrm>
              <a:off x="18210516" y="6480223"/>
              <a:ext cx="55552" cy="37350"/>
            </a:xfrm>
            <a:custGeom>
              <a:avLst/>
              <a:gdLst>
                <a:gd name="connsiteX0" fmla="*/ 47697 w 55552"/>
                <a:gd name="connsiteY0" fmla="*/ 79 h 37350"/>
                <a:gd name="connsiteX1" fmla="*/ 33275 w 55552"/>
                <a:gd name="connsiteY1" fmla="*/ 11793 h 37350"/>
                <a:gd name="connsiteX2" fmla="*/ 24201 w 55552"/>
                <a:gd name="connsiteY2" fmla="*/ 15179 h 37350"/>
                <a:gd name="connsiteX3" fmla="*/ 568 w 55552"/>
                <a:gd name="connsiteY3" fmla="*/ 34207 h 37350"/>
                <a:gd name="connsiteX4" fmla="*/ 41333 w 55552"/>
                <a:gd name="connsiteY4" fmla="*/ 32582 h 37350"/>
                <a:gd name="connsiteX5" fmla="*/ 55552 w 55552"/>
                <a:gd name="connsiteY5" fmla="*/ 31430 h 37350"/>
                <a:gd name="connsiteX6" fmla="*/ 47697 w 55552"/>
                <a:gd name="connsiteY6" fmla="*/ 79 h 3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552" h="37350">
                  <a:moveTo>
                    <a:pt x="47697" y="79"/>
                  </a:moveTo>
                  <a:cubicBezTo>
                    <a:pt x="43161" y="-1072"/>
                    <a:pt x="40656" y="10778"/>
                    <a:pt x="33275" y="11793"/>
                  </a:cubicBezTo>
                  <a:cubicBezTo>
                    <a:pt x="26436" y="12944"/>
                    <a:pt x="27586" y="6173"/>
                    <a:pt x="24201" y="15179"/>
                  </a:cubicBezTo>
                  <a:cubicBezTo>
                    <a:pt x="20747" y="24253"/>
                    <a:pt x="-4036" y="26284"/>
                    <a:pt x="568" y="34207"/>
                  </a:cubicBezTo>
                  <a:cubicBezTo>
                    <a:pt x="5105" y="42129"/>
                    <a:pt x="31040" y="32582"/>
                    <a:pt x="41333" y="32582"/>
                  </a:cubicBezTo>
                  <a:cubicBezTo>
                    <a:pt x="51625" y="32582"/>
                    <a:pt x="55552" y="41588"/>
                    <a:pt x="55552" y="31430"/>
                  </a:cubicBezTo>
                  <a:cubicBezTo>
                    <a:pt x="55485" y="21206"/>
                    <a:pt x="52302" y="1230"/>
                    <a:pt x="47697" y="7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 545">
              <a:extLst>
                <a:ext uri="{FF2B5EF4-FFF2-40B4-BE49-F238E27FC236}">
                  <a16:creationId xmlns:a16="http://schemas.microsoft.com/office/drawing/2014/main" id="{211F38ED-4272-F6FF-9EB4-CEC937020092}"/>
                </a:ext>
              </a:extLst>
            </p:cNvPr>
            <p:cNvSpPr/>
            <p:nvPr/>
          </p:nvSpPr>
          <p:spPr bwMode="ltGray">
            <a:xfrm>
              <a:off x="18269198" y="6436734"/>
              <a:ext cx="53102" cy="38770"/>
            </a:xfrm>
            <a:custGeom>
              <a:avLst/>
              <a:gdLst>
                <a:gd name="connsiteX0" fmla="*/ 42374 w 53102"/>
                <a:gd name="connsiteY0" fmla="*/ 4902 h 38770"/>
                <a:gd name="connsiteX1" fmla="*/ 3913 w 53102"/>
                <a:gd name="connsiteY1" fmla="*/ 5106 h 38770"/>
                <a:gd name="connsiteX2" fmla="*/ 4726 w 53102"/>
                <a:gd name="connsiteY2" fmla="*/ 21493 h 38770"/>
                <a:gd name="connsiteX3" fmla="*/ 15695 w 53102"/>
                <a:gd name="connsiteY3" fmla="*/ 35442 h 38770"/>
                <a:gd name="connsiteX4" fmla="*/ 53006 w 53102"/>
                <a:gd name="connsiteY4" fmla="*/ 28602 h 38770"/>
                <a:gd name="connsiteX5" fmla="*/ 42374 w 53102"/>
                <a:gd name="connsiteY5" fmla="*/ 4902 h 38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102" h="38770">
                  <a:moveTo>
                    <a:pt x="42374" y="4902"/>
                  </a:moveTo>
                  <a:cubicBezTo>
                    <a:pt x="40072" y="-1801"/>
                    <a:pt x="11700" y="-1531"/>
                    <a:pt x="3913" y="5106"/>
                  </a:cubicBezTo>
                  <a:cubicBezTo>
                    <a:pt x="-760" y="9101"/>
                    <a:pt x="-2114" y="15804"/>
                    <a:pt x="4726" y="21493"/>
                  </a:cubicBezTo>
                  <a:cubicBezTo>
                    <a:pt x="11565" y="27181"/>
                    <a:pt x="3168" y="30905"/>
                    <a:pt x="15695" y="35442"/>
                  </a:cubicBezTo>
                  <a:cubicBezTo>
                    <a:pt x="28222" y="39978"/>
                    <a:pt x="51855" y="41671"/>
                    <a:pt x="53006" y="28602"/>
                  </a:cubicBezTo>
                  <a:cubicBezTo>
                    <a:pt x="54158" y="15534"/>
                    <a:pt x="44677" y="11606"/>
                    <a:pt x="42374" y="490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 546">
              <a:extLst>
                <a:ext uri="{FF2B5EF4-FFF2-40B4-BE49-F238E27FC236}">
                  <a16:creationId xmlns:a16="http://schemas.microsoft.com/office/drawing/2014/main" id="{51EE0A00-96B5-FEF6-527B-611998C103CF}"/>
                </a:ext>
              </a:extLst>
            </p:cNvPr>
            <p:cNvSpPr/>
            <p:nvPr/>
          </p:nvSpPr>
          <p:spPr bwMode="ltGray">
            <a:xfrm>
              <a:off x="17759767" y="6582441"/>
              <a:ext cx="110509" cy="90383"/>
            </a:xfrm>
            <a:custGeom>
              <a:avLst/>
              <a:gdLst>
                <a:gd name="connsiteX0" fmla="*/ 35753 w 110509"/>
                <a:gd name="connsiteY0" fmla="*/ 53672 h 90383"/>
                <a:gd name="connsiteX1" fmla="*/ 56068 w 110509"/>
                <a:gd name="connsiteY1" fmla="*/ 80284 h 90383"/>
                <a:gd name="connsiteX2" fmla="*/ 78346 w 110509"/>
                <a:gd name="connsiteY2" fmla="*/ 86581 h 90383"/>
                <a:gd name="connsiteX3" fmla="*/ 110172 w 110509"/>
                <a:gd name="connsiteY3" fmla="*/ 85701 h 90383"/>
                <a:gd name="connsiteX4" fmla="*/ 78346 w 110509"/>
                <a:gd name="connsiteY4" fmla="*/ 54959 h 90383"/>
                <a:gd name="connsiteX5" fmla="*/ 44014 w 110509"/>
                <a:gd name="connsiteY5" fmla="*/ 39520 h 90383"/>
                <a:gd name="connsiteX6" fmla="*/ 30472 w 110509"/>
                <a:gd name="connsiteY6" fmla="*/ 7085 h 90383"/>
                <a:gd name="connsiteX7" fmla="*/ 0 w 110509"/>
                <a:gd name="connsiteY7" fmla="*/ 5189 h 90383"/>
                <a:gd name="connsiteX8" fmla="*/ 35753 w 110509"/>
                <a:gd name="connsiteY8" fmla="*/ 53672 h 9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509" h="90383">
                  <a:moveTo>
                    <a:pt x="35753" y="53672"/>
                  </a:moveTo>
                  <a:cubicBezTo>
                    <a:pt x="47130" y="60444"/>
                    <a:pt x="50312" y="73513"/>
                    <a:pt x="56068" y="80284"/>
                  </a:cubicBezTo>
                  <a:cubicBezTo>
                    <a:pt x="61823" y="87056"/>
                    <a:pt x="66970" y="82113"/>
                    <a:pt x="78346" y="86581"/>
                  </a:cubicBezTo>
                  <a:cubicBezTo>
                    <a:pt x="89722" y="91118"/>
                    <a:pt x="113625" y="92473"/>
                    <a:pt x="110172" y="85701"/>
                  </a:cubicBezTo>
                  <a:cubicBezTo>
                    <a:pt x="106718" y="78930"/>
                    <a:pt x="88639" y="61730"/>
                    <a:pt x="78346" y="54959"/>
                  </a:cubicBezTo>
                  <a:cubicBezTo>
                    <a:pt x="68053" y="48187"/>
                    <a:pt x="52005" y="53063"/>
                    <a:pt x="44014" y="39520"/>
                  </a:cubicBezTo>
                  <a:cubicBezTo>
                    <a:pt x="36025" y="25977"/>
                    <a:pt x="39614" y="12705"/>
                    <a:pt x="30472" y="7085"/>
                  </a:cubicBezTo>
                  <a:cubicBezTo>
                    <a:pt x="21330" y="1397"/>
                    <a:pt x="1084" y="-4562"/>
                    <a:pt x="0" y="5189"/>
                  </a:cubicBezTo>
                  <a:cubicBezTo>
                    <a:pt x="6907" y="27805"/>
                    <a:pt x="24310" y="46833"/>
                    <a:pt x="35753" y="5367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 547">
              <a:extLst>
                <a:ext uri="{FF2B5EF4-FFF2-40B4-BE49-F238E27FC236}">
                  <a16:creationId xmlns:a16="http://schemas.microsoft.com/office/drawing/2014/main" id="{EB524603-6F5E-A75A-8C60-8A9C8E87FFE5}"/>
                </a:ext>
              </a:extLst>
            </p:cNvPr>
            <p:cNvSpPr/>
            <p:nvPr/>
          </p:nvSpPr>
          <p:spPr bwMode="ltGray">
            <a:xfrm>
              <a:off x="17888033" y="6647151"/>
              <a:ext cx="9389" cy="14295"/>
            </a:xfrm>
            <a:custGeom>
              <a:avLst/>
              <a:gdLst>
                <a:gd name="connsiteX0" fmla="*/ 7975 w 9389"/>
                <a:gd name="connsiteY0" fmla="*/ 5959 h 14295"/>
                <a:gd name="connsiteX1" fmla="*/ 3574 w 9389"/>
                <a:gd name="connsiteY1" fmla="*/ 0 h 14295"/>
                <a:gd name="connsiteX2" fmla="*/ 3642 w 9389"/>
                <a:gd name="connsiteY2" fmla="*/ 14220 h 14295"/>
                <a:gd name="connsiteX3" fmla="*/ 7975 w 9389"/>
                <a:gd name="connsiteY3" fmla="*/ 5959 h 1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89" h="14295">
                  <a:moveTo>
                    <a:pt x="7975" y="5959"/>
                  </a:moveTo>
                  <a:cubicBezTo>
                    <a:pt x="5673" y="1828"/>
                    <a:pt x="10684" y="880"/>
                    <a:pt x="3574" y="0"/>
                  </a:cubicBezTo>
                  <a:cubicBezTo>
                    <a:pt x="1271" y="1490"/>
                    <a:pt x="-3197" y="13475"/>
                    <a:pt x="3642" y="14220"/>
                  </a:cubicBezTo>
                  <a:cubicBezTo>
                    <a:pt x="10480" y="14965"/>
                    <a:pt x="10210" y="10089"/>
                    <a:pt x="7975" y="595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 548">
              <a:extLst>
                <a:ext uri="{FF2B5EF4-FFF2-40B4-BE49-F238E27FC236}">
                  <a16:creationId xmlns:a16="http://schemas.microsoft.com/office/drawing/2014/main" id="{AACA9430-8B05-BAFF-FDDC-4C41FFF0BFAB}"/>
                </a:ext>
              </a:extLst>
            </p:cNvPr>
            <p:cNvSpPr/>
            <p:nvPr/>
          </p:nvSpPr>
          <p:spPr bwMode="ltGray">
            <a:xfrm>
              <a:off x="17857208" y="6606688"/>
              <a:ext cx="25462" cy="35959"/>
            </a:xfrm>
            <a:custGeom>
              <a:avLst/>
              <a:gdLst>
                <a:gd name="connsiteX0" fmla="*/ 24175 w 25462"/>
                <a:gd name="connsiteY0" fmla="*/ 8636 h 35959"/>
                <a:gd name="connsiteX1" fmla="*/ 0 w 25462"/>
                <a:gd name="connsiteY1" fmla="*/ 2542 h 35959"/>
                <a:gd name="connsiteX2" fmla="*/ 22143 w 25462"/>
                <a:gd name="connsiteY2" fmla="*/ 35925 h 35959"/>
                <a:gd name="connsiteX3" fmla="*/ 24175 w 25462"/>
                <a:gd name="connsiteY3" fmla="*/ 8636 h 35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62" h="35959">
                  <a:moveTo>
                    <a:pt x="24175" y="8636"/>
                  </a:moveTo>
                  <a:cubicBezTo>
                    <a:pt x="22684" y="2609"/>
                    <a:pt x="2438" y="-3620"/>
                    <a:pt x="0" y="2542"/>
                  </a:cubicBezTo>
                  <a:cubicBezTo>
                    <a:pt x="3792" y="15340"/>
                    <a:pt x="17606" y="36941"/>
                    <a:pt x="22143" y="35925"/>
                  </a:cubicBezTo>
                  <a:cubicBezTo>
                    <a:pt x="26680" y="34909"/>
                    <a:pt x="25732" y="14663"/>
                    <a:pt x="24175" y="863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 549">
              <a:extLst>
                <a:ext uri="{FF2B5EF4-FFF2-40B4-BE49-F238E27FC236}">
                  <a16:creationId xmlns:a16="http://schemas.microsoft.com/office/drawing/2014/main" id="{B4A56E30-F0C2-4377-0674-30818136B810}"/>
                </a:ext>
              </a:extLst>
            </p:cNvPr>
            <p:cNvSpPr/>
            <p:nvPr/>
          </p:nvSpPr>
          <p:spPr bwMode="ltGray">
            <a:xfrm>
              <a:off x="17847199" y="6604901"/>
              <a:ext cx="10127" cy="16473"/>
            </a:xfrm>
            <a:custGeom>
              <a:avLst/>
              <a:gdLst>
                <a:gd name="connsiteX0" fmla="*/ 3509 w 10127"/>
                <a:gd name="connsiteY0" fmla="*/ 16451 h 16473"/>
                <a:gd name="connsiteX1" fmla="*/ 8317 w 10127"/>
                <a:gd name="connsiteY1" fmla="*/ 6971 h 16473"/>
                <a:gd name="connsiteX2" fmla="*/ 5134 w 10127"/>
                <a:gd name="connsiteY2" fmla="*/ 402 h 16473"/>
                <a:gd name="connsiteX3" fmla="*/ 3509 w 10127"/>
                <a:gd name="connsiteY3" fmla="*/ 16451 h 16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7" h="16473">
                  <a:moveTo>
                    <a:pt x="3509" y="16451"/>
                  </a:moveTo>
                  <a:cubicBezTo>
                    <a:pt x="10348" y="16857"/>
                    <a:pt x="11770" y="11643"/>
                    <a:pt x="8317" y="6971"/>
                  </a:cubicBezTo>
                  <a:cubicBezTo>
                    <a:pt x="4863" y="2298"/>
                    <a:pt x="11296" y="-1223"/>
                    <a:pt x="5134" y="402"/>
                  </a:cubicBezTo>
                  <a:cubicBezTo>
                    <a:pt x="1275" y="4194"/>
                    <a:pt x="-3330" y="16044"/>
                    <a:pt x="3509" y="1645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 550">
              <a:extLst>
                <a:ext uri="{FF2B5EF4-FFF2-40B4-BE49-F238E27FC236}">
                  <a16:creationId xmlns:a16="http://schemas.microsoft.com/office/drawing/2014/main" id="{35ADAF80-4203-AAC6-EEA7-DF505CEA804C}"/>
                </a:ext>
              </a:extLst>
            </p:cNvPr>
            <p:cNvSpPr/>
            <p:nvPr/>
          </p:nvSpPr>
          <p:spPr bwMode="ltGray">
            <a:xfrm>
              <a:off x="17930272" y="6523422"/>
              <a:ext cx="20677" cy="20361"/>
            </a:xfrm>
            <a:custGeom>
              <a:avLst/>
              <a:gdLst>
                <a:gd name="connsiteX0" fmla="*/ 0 w 20677"/>
                <a:gd name="connsiteY0" fmla="*/ 2723 h 20361"/>
                <a:gd name="connsiteX1" fmla="*/ 18960 w 20677"/>
                <a:gd name="connsiteY1" fmla="*/ 20058 h 20361"/>
                <a:gd name="connsiteX2" fmla="*/ 17606 w 20677"/>
                <a:gd name="connsiteY2" fmla="*/ 3670 h 20361"/>
                <a:gd name="connsiteX3" fmla="*/ 0 w 20677"/>
                <a:gd name="connsiteY3" fmla="*/ 2723 h 2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677" h="20361">
                  <a:moveTo>
                    <a:pt x="0" y="2723"/>
                  </a:moveTo>
                  <a:cubicBezTo>
                    <a:pt x="745" y="11796"/>
                    <a:pt x="15913" y="22292"/>
                    <a:pt x="18960" y="20058"/>
                  </a:cubicBezTo>
                  <a:cubicBezTo>
                    <a:pt x="22007" y="17823"/>
                    <a:pt x="20653" y="8207"/>
                    <a:pt x="17606" y="3670"/>
                  </a:cubicBezTo>
                  <a:cubicBezTo>
                    <a:pt x="14559" y="-799"/>
                    <a:pt x="880" y="-1273"/>
                    <a:pt x="0" y="272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 551">
              <a:extLst>
                <a:ext uri="{FF2B5EF4-FFF2-40B4-BE49-F238E27FC236}">
                  <a16:creationId xmlns:a16="http://schemas.microsoft.com/office/drawing/2014/main" id="{BE986931-20BA-727F-11EC-88B8B456398B}"/>
                </a:ext>
              </a:extLst>
            </p:cNvPr>
            <p:cNvSpPr/>
            <p:nvPr/>
          </p:nvSpPr>
          <p:spPr bwMode="ltGray">
            <a:xfrm>
              <a:off x="17914325" y="6482935"/>
              <a:ext cx="23884" cy="16158"/>
            </a:xfrm>
            <a:custGeom>
              <a:avLst/>
              <a:gdLst>
                <a:gd name="connsiteX0" fmla="*/ 23871 w 23884"/>
                <a:gd name="connsiteY0" fmla="*/ 13212 h 16158"/>
                <a:gd name="connsiteX1" fmla="*/ 10666 w 23884"/>
                <a:gd name="connsiteY1" fmla="*/ 3800 h 16158"/>
                <a:gd name="connsiteX2" fmla="*/ 712 w 23884"/>
                <a:gd name="connsiteY2" fmla="*/ 1294 h 16158"/>
                <a:gd name="connsiteX3" fmla="*/ 23871 w 23884"/>
                <a:gd name="connsiteY3" fmla="*/ 13212 h 16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84" h="16158">
                  <a:moveTo>
                    <a:pt x="23871" y="13212"/>
                  </a:moveTo>
                  <a:cubicBezTo>
                    <a:pt x="23125" y="4138"/>
                    <a:pt x="13713" y="4409"/>
                    <a:pt x="10666" y="3800"/>
                  </a:cubicBezTo>
                  <a:cubicBezTo>
                    <a:pt x="7619" y="3190"/>
                    <a:pt x="3759" y="-2498"/>
                    <a:pt x="712" y="1294"/>
                  </a:cubicBezTo>
                  <a:cubicBezTo>
                    <a:pt x="-4908" y="8133"/>
                    <a:pt x="24615" y="22286"/>
                    <a:pt x="23871" y="1321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 552">
              <a:extLst>
                <a:ext uri="{FF2B5EF4-FFF2-40B4-BE49-F238E27FC236}">
                  <a16:creationId xmlns:a16="http://schemas.microsoft.com/office/drawing/2014/main" id="{3BFE67A8-FCE5-18D4-5267-7FA90CE0F307}"/>
                </a:ext>
              </a:extLst>
            </p:cNvPr>
            <p:cNvSpPr/>
            <p:nvPr/>
          </p:nvSpPr>
          <p:spPr bwMode="ltGray">
            <a:xfrm>
              <a:off x="17885517" y="6424973"/>
              <a:ext cx="29123" cy="27825"/>
            </a:xfrm>
            <a:custGeom>
              <a:avLst/>
              <a:gdLst>
                <a:gd name="connsiteX0" fmla="*/ 2907 w 29123"/>
                <a:gd name="connsiteY0" fmla="*/ 480 h 27825"/>
                <a:gd name="connsiteX1" fmla="*/ 1282 w 29123"/>
                <a:gd name="connsiteY1" fmla="*/ 12804 h 27825"/>
                <a:gd name="connsiteX2" fmla="*/ 10898 w 29123"/>
                <a:gd name="connsiteY2" fmla="*/ 27769 h 27825"/>
                <a:gd name="connsiteX3" fmla="*/ 29113 w 29123"/>
                <a:gd name="connsiteY3" fmla="*/ 20388 h 27825"/>
                <a:gd name="connsiteX4" fmla="*/ 18143 w 29123"/>
                <a:gd name="connsiteY4" fmla="*/ 7184 h 27825"/>
                <a:gd name="connsiteX5" fmla="*/ 11237 w 29123"/>
                <a:gd name="connsiteY5" fmla="*/ 9960 h 27825"/>
                <a:gd name="connsiteX6" fmla="*/ 2907 w 29123"/>
                <a:gd name="connsiteY6" fmla="*/ 480 h 2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23" h="27825">
                  <a:moveTo>
                    <a:pt x="2907" y="480"/>
                  </a:moveTo>
                  <a:cubicBezTo>
                    <a:pt x="-2442" y="5491"/>
                    <a:pt x="1214" y="5152"/>
                    <a:pt x="1282" y="12804"/>
                  </a:cubicBezTo>
                  <a:cubicBezTo>
                    <a:pt x="1350" y="20456"/>
                    <a:pt x="6293" y="28581"/>
                    <a:pt x="10898" y="27769"/>
                  </a:cubicBezTo>
                  <a:cubicBezTo>
                    <a:pt x="15570" y="26956"/>
                    <a:pt x="28775" y="24925"/>
                    <a:pt x="29113" y="20388"/>
                  </a:cubicBezTo>
                  <a:cubicBezTo>
                    <a:pt x="29452" y="15851"/>
                    <a:pt x="21596" y="8741"/>
                    <a:pt x="18143" y="7184"/>
                  </a:cubicBezTo>
                  <a:cubicBezTo>
                    <a:pt x="14689" y="5694"/>
                    <a:pt x="19294" y="9960"/>
                    <a:pt x="11237" y="9960"/>
                  </a:cubicBezTo>
                  <a:cubicBezTo>
                    <a:pt x="3178" y="9892"/>
                    <a:pt x="6158" y="-2567"/>
                    <a:pt x="2907" y="48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 553">
              <a:extLst>
                <a:ext uri="{FF2B5EF4-FFF2-40B4-BE49-F238E27FC236}">
                  <a16:creationId xmlns:a16="http://schemas.microsoft.com/office/drawing/2014/main" id="{50D1E8A3-6A9C-1944-362D-0B949D108BEF}"/>
                </a:ext>
              </a:extLst>
            </p:cNvPr>
            <p:cNvSpPr/>
            <p:nvPr/>
          </p:nvSpPr>
          <p:spPr bwMode="ltGray">
            <a:xfrm>
              <a:off x="17877494" y="6370959"/>
              <a:ext cx="435" cy="864"/>
            </a:xfrm>
            <a:custGeom>
              <a:avLst/>
              <a:gdLst>
                <a:gd name="connsiteX0" fmla="*/ 435 w 435"/>
                <a:gd name="connsiteY0" fmla="*/ 864 h 864"/>
                <a:gd name="connsiteX1" fmla="*/ 435 w 435"/>
                <a:gd name="connsiteY1" fmla="*/ 864 h 864"/>
                <a:gd name="connsiteX2" fmla="*/ 435 w 435"/>
                <a:gd name="connsiteY2" fmla="*/ 864 h 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5" h="864">
                  <a:moveTo>
                    <a:pt x="435" y="864"/>
                  </a:moveTo>
                  <a:cubicBezTo>
                    <a:pt x="-39" y="-219"/>
                    <a:pt x="-242" y="-355"/>
                    <a:pt x="435" y="864"/>
                  </a:cubicBezTo>
                  <a:lnTo>
                    <a:pt x="435" y="864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5" name="Freeform 554">
              <a:extLst>
                <a:ext uri="{FF2B5EF4-FFF2-40B4-BE49-F238E27FC236}">
                  <a16:creationId xmlns:a16="http://schemas.microsoft.com/office/drawing/2014/main" id="{726534E8-5A60-1ED0-F843-65CAAEC8109D}"/>
                </a:ext>
              </a:extLst>
            </p:cNvPr>
            <p:cNvSpPr/>
            <p:nvPr/>
          </p:nvSpPr>
          <p:spPr bwMode="ltGray">
            <a:xfrm>
              <a:off x="17876133" y="6371823"/>
              <a:ext cx="21201" cy="46147"/>
            </a:xfrm>
            <a:custGeom>
              <a:avLst/>
              <a:gdLst>
                <a:gd name="connsiteX0" fmla="*/ 1796 w 21201"/>
                <a:gd name="connsiteY0" fmla="*/ 0 h 46147"/>
                <a:gd name="connsiteX1" fmla="*/ 2744 w 21201"/>
                <a:gd name="connsiteY1" fmla="*/ 7855 h 46147"/>
                <a:gd name="connsiteX2" fmla="*/ 2066 w 21201"/>
                <a:gd name="connsiteY2" fmla="*/ 26070 h 46147"/>
                <a:gd name="connsiteX3" fmla="*/ 7891 w 21201"/>
                <a:gd name="connsiteY3" fmla="*/ 46114 h 46147"/>
                <a:gd name="connsiteX4" fmla="*/ 14391 w 21201"/>
                <a:gd name="connsiteY4" fmla="*/ 33112 h 46147"/>
                <a:gd name="connsiteX5" fmla="*/ 16693 w 21201"/>
                <a:gd name="connsiteY5" fmla="*/ 25664 h 46147"/>
                <a:gd name="connsiteX6" fmla="*/ 19334 w 21201"/>
                <a:gd name="connsiteY6" fmla="*/ 10022 h 46147"/>
                <a:gd name="connsiteX7" fmla="*/ 9989 w 21201"/>
                <a:gd name="connsiteY7" fmla="*/ 15236 h 46147"/>
                <a:gd name="connsiteX8" fmla="*/ 2270 w 21201"/>
                <a:gd name="connsiteY8" fmla="*/ 1016 h 46147"/>
                <a:gd name="connsiteX9" fmla="*/ 1796 w 21201"/>
                <a:gd name="connsiteY9" fmla="*/ 0 h 46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201" h="46147">
                  <a:moveTo>
                    <a:pt x="1796" y="0"/>
                  </a:moveTo>
                  <a:cubicBezTo>
                    <a:pt x="2338" y="1422"/>
                    <a:pt x="3150" y="4266"/>
                    <a:pt x="2744" y="7855"/>
                  </a:cubicBezTo>
                  <a:cubicBezTo>
                    <a:pt x="1728" y="16861"/>
                    <a:pt x="-2470" y="19299"/>
                    <a:pt x="2066" y="26070"/>
                  </a:cubicBezTo>
                  <a:cubicBezTo>
                    <a:pt x="6536" y="32842"/>
                    <a:pt x="2541" y="46926"/>
                    <a:pt x="7891" y="46114"/>
                  </a:cubicBezTo>
                  <a:cubicBezTo>
                    <a:pt x="13239" y="45369"/>
                    <a:pt x="11343" y="35347"/>
                    <a:pt x="14391" y="33112"/>
                  </a:cubicBezTo>
                  <a:cubicBezTo>
                    <a:pt x="17438" y="30878"/>
                    <a:pt x="18928" y="30201"/>
                    <a:pt x="16693" y="25664"/>
                  </a:cubicBezTo>
                  <a:cubicBezTo>
                    <a:pt x="14459" y="21127"/>
                    <a:pt x="25428" y="4740"/>
                    <a:pt x="19334" y="10022"/>
                  </a:cubicBezTo>
                  <a:cubicBezTo>
                    <a:pt x="13239" y="15304"/>
                    <a:pt x="13172" y="18960"/>
                    <a:pt x="9989" y="15236"/>
                  </a:cubicBezTo>
                  <a:cubicBezTo>
                    <a:pt x="6807" y="11444"/>
                    <a:pt x="6671" y="8532"/>
                    <a:pt x="2270" y="1016"/>
                  </a:cubicBezTo>
                  <a:cubicBezTo>
                    <a:pt x="2066" y="542"/>
                    <a:pt x="1932" y="271"/>
                    <a:pt x="1796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 555">
              <a:extLst>
                <a:ext uri="{FF2B5EF4-FFF2-40B4-BE49-F238E27FC236}">
                  <a16:creationId xmlns:a16="http://schemas.microsoft.com/office/drawing/2014/main" id="{80E5BD68-7D79-E197-0C37-8BA7154A36E3}"/>
                </a:ext>
              </a:extLst>
            </p:cNvPr>
            <p:cNvSpPr/>
            <p:nvPr/>
          </p:nvSpPr>
          <p:spPr bwMode="ltGray">
            <a:xfrm>
              <a:off x="17916905" y="6403853"/>
              <a:ext cx="23442" cy="33585"/>
            </a:xfrm>
            <a:custGeom>
              <a:avLst/>
              <a:gdLst>
                <a:gd name="connsiteX0" fmla="*/ 10321 w 23442"/>
                <a:gd name="connsiteY0" fmla="*/ 28033 h 33585"/>
                <a:gd name="connsiteX1" fmla="*/ 7814 w 23442"/>
                <a:gd name="connsiteY1" fmla="*/ 33586 h 33585"/>
                <a:gd name="connsiteX2" fmla="*/ 10998 w 23442"/>
                <a:gd name="connsiteY2" fmla="*/ 28169 h 33585"/>
                <a:gd name="connsiteX3" fmla="*/ 13571 w 23442"/>
                <a:gd name="connsiteY3" fmla="*/ 27424 h 33585"/>
                <a:gd name="connsiteX4" fmla="*/ 23118 w 23442"/>
                <a:gd name="connsiteY4" fmla="*/ 5688 h 33585"/>
                <a:gd name="connsiteX5" fmla="*/ 1314 w 23442"/>
                <a:gd name="connsiteY5" fmla="*/ 1219 h 33585"/>
                <a:gd name="connsiteX6" fmla="*/ 10321 w 23442"/>
                <a:gd name="connsiteY6" fmla="*/ 28033 h 3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42" h="33585">
                  <a:moveTo>
                    <a:pt x="10321" y="28033"/>
                  </a:moveTo>
                  <a:cubicBezTo>
                    <a:pt x="8695" y="28101"/>
                    <a:pt x="8628" y="30945"/>
                    <a:pt x="7814" y="33586"/>
                  </a:cubicBezTo>
                  <a:cubicBezTo>
                    <a:pt x="13367" y="32096"/>
                    <a:pt x="12758" y="28846"/>
                    <a:pt x="10998" y="28169"/>
                  </a:cubicBezTo>
                  <a:cubicBezTo>
                    <a:pt x="11878" y="28237"/>
                    <a:pt x="12758" y="28033"/>
                    <a:pt x="13571" y="27424"/>
                  </a:cubicBezTo>
                  <a:cubicBezTo>
                    <a:pt x="20884" y="22007"/>
                    <a:pt x="24608" y="9547"/>
                    <a:pt x="23118" y="5688"/>
                  </a:cubicBezTo>
                  <a:cubicBezTo>
                    <a:pt x="21561" y="1828"/>
                    <a:pt x="4564" y="-2032"/>
                    <a:pt x="1314" y="1219"/>
                  </a:cubicBezTo>
                  <a:cubicBezTo>
                    <a:pt x="-2884" y="7584"/>
                    <a:pt x="3752" y="26205"/>
                    <a:pt x="10321" y="2803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 556">
              <a:extLst>
                <a:ext uri="{FF2B5EF4-FFF2-40B4-BE49-F238E27FC236}">
                  <a16:creationId xmlns:a16="http://schemas.microsoft.com/office/drawing/2014/main" id="{D738C24B-957D-B24D-A213-4A5362EEE84F}"/>
                </a:ext>
              </a:extLst>
            </p:cNvPr>
            <p:cNvSpPr/>
            <p:nvPr/>
          </p:nvSpPr>
          <p:spPr bwMode="ltGray">
            <a:xfrm>
              <a:off x="17919964" y="6437439"/>
              <a:ext cx="4688" cy="3854"/>
            </a:xfrm>
            <a:custGeom>
              <a:avLst/>
              <a:gdLst>
                <a:gd name="connsiteX0" fmla="*/ 3198 w 4688"/>
                <a:gd name="connsiteY0" fmla="*/ 2709 h 3854"/>
                <a:gd name="connsiteX1" fmla="*/ 4688 w 4688"/>
                <a:gd name="connsiteY1" fmla="*/ 0 h 3854"/>
                <a:gd name="connsiteX2" fmla="*/ 3876 w 4688"/>
                <a:gd name="connsiteY2" fmla="*/ 271 h 3854"/>
                <a:gd name="connsiteX3" fmla="*/ 3198 w 4688"/>
                <a:gd name="connsiteY3" fmla="*/ 2709 h 3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8" h="3854">
                  <a:moveTo>
                    <a:pt x="3198" y="2709"/>
                  </a:moveTo>
                  <a:cubicBezTo>
                    <a:pt x="3943" y="1964"/>
                    <a:pt x="4350" y="1016"/>
                    <a:pt x="4688" y="0"/>
                  </a:cubicBezTo>
                  <a:cubicBezTo>
                    <a:pt x="4417" y="68"/>
                    <a:pt x="4214" y="203"/>
                    <a:pt x="3876" y="271"/>
                  </a:cubicBezTo>
                  <a:cubicBezTo>
                    <a:pt x="-3370" y="1761"/>
                    <a:pt x="1437" y="5823"/>
                    <a:pt x="3198" y="27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 557">
              <a:extLst>
                <a:ext uri="{FF2B5EF4-FFF2-40B4-BE49-F238E27FC236}">
                  <a16:creationId xmlns:a16="http://schemas.microsoft.com/office/drawing/2014/main" id="{9444FA0F-E4EF-926D-D28F-1234D252EEFB}"/>
                </a:ext>
              </a:extLst>
            </p:cNvPr>
            <p:cNvSpPr/>
            <p:nvPr/>
          </p:nvSpPr>
          <p:spPr bwMode="ltGray">
            <a:xfrm>
              <a:off x="17925194" y="6448401"/>
              <a:ext cx="3547" cy="7997"/>
            </a:xfrm>
            <a:custGeom>
              <a:avLst/>
              <a:gdLst>
                <a:gd name="connsiteX0" fmla="*/ 2438 w 3547"/>
                <a:gd name="connsiteY0" fmla="*/ 8 h 7997"/>
                <a:gd name="connsiteX1" fmla="*/ 0 w 3547"/>
                <a:gd name="connsiteY1" fmla="*/ 6982 h 7997"/>
                <a:gd name="connsiteX2" fmla="*/ 541 w 3547"/>
                <a:gd name="connsiteY2" fmla="*/ 7998 h 7997"/>
                <a:gd name="connsiteX3" fmla="*/ 2438 w 3547"/>
                <a:gd name="connsiteY3" fmla="*/ 8 h 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47" h="7997">
                  <a:moveTo>
                    <a:pt x="2438" y="8"/>
                  </a:moveTo>
                  <a:cubicBezTo>
                    <a:pt x="-813" y="-195"/>
                    <a:pt x="677" y="3732"/>
                    <a:pt x="0" y="6982"/>
                  </a:cubicBezTo>
                  <a:cubicBezTo>
                    <a:pt x="271" y="7321"/>
                    <a:pt x="339" y="7659"/>
                    <a:pt x="541" y="7998"/>
                  </a:cubicBezTo>
                  <a:cubicBezTo>
                    <a:pt x="2573" y="3867"/>
                    <a:pt x="5011" y="143"/>
                    <a:pt x="2438" y="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 558">
              <a:extLst>
                <a:ext uri="{FF2B5EF4-FFF2-40B4-BE49-F238E27FC236}">
                  <a16:creationId xmlns:a16="http://schemas.microsoft.com/office/drawing/2014/main" id="{B130B95B-CDF1-A48F-898E-B23E1196D183}"/>
                </a:ext>
              </a:extLst>
            </p:cNvPr>
            <p:cNvSpPr/>
            <p:nvPr/>
          </p:nvSpPr>
          <p:spPr bwMode="ltGray">
            <a:xfrm>
              <a:off x="17923831" y="6456399"/>
              <a:ext cx="3788" cy="9848"/>
            </a:xfrm>
            <a:custGeom>
              <a:avLst/>
              <a:gdLst>
                <a:gd name="connsiteX0" fmla="*/ 347 w 3788"/>
                <a:gd name="connsiteY0" fmla="*/ 7990 h 9848"/>
                <a:gd name="connsiteX1" fmla="*/ 1904 w 3788"/>
                <a:gd name="connsiteY1" fmla="*/ 0 h 9848"/>
                <a:gd name="connsiteX2" fmla="*/ 347 w 3788"/>
                <a:gd name="connsiteY2" fmla="*/ 7990 h 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88" h="9848">
                  <a:moveTo>
                    <a:pt x="347" y="7990"/>
                  </a:moveTo>
                  <a:cubicBezTo>
                    <a:pt x="2515" y="13001"/>
                    <a:pt x="5967" y="7043"/>
                    <a:pt x="1904" y="0"/>
                  </a:cubicBezTo>
                  <a:cubicBezTo>
                    <a:pt x="551" y="2844"/>
                    <a:pt x="-601" y="5824"/>
                    <a:pt x="347" y="799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 559">
              <a:extLst>
                <a:ext uri="{FF2B5EF4-FFF2-40B4-BE49-F238E27FC236}">
                  <a16:creationId xmlns:a16="http://schemas.microsoft.com/office/drawing/2014/main" id="{0828D65D-3FC6-4D34-369E-0190863428B0}"/>
                </a:ext>
              </a:extLst>
            </p:cNvPr>
            <p:cNvSpPr/>
            <p:nvPr/>
          </p:nvSpPr>
          <p:spPr bwMode="ltGray">
            <a:xfrm>
              <a:off x="17944572" y="6565073"/>
              <a:ext cx="3243" cy="7236"/>
            </a:xfrm>
            <a:custGeom>
              <a:avLst/>
              <a:gdLst>
                <a:gd name="connsiteX0" fmla="*/ 665 w 3243"/>
                <a:gd name="connsiteY0" fmla="*/ 4544 h 7236"/>
                <a:gd name="connsiteX1" fmla="*/ 191 w 3243"/>
                <a:gd name="connsiteY1" fmla="*/ 752 h 7236"/>
                <a:gd name="connsiteX2" fmla="*/ 665 w 3243"/>
                <a:gd name="connsiteY2" fmla="*/ 4544 h 7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3" h="7236">
                  <a:moveTo>
                    <a:pt x="665" y="4544"/>
                  </a:moveTo>
                  <a:cubicBezTo>
                    <a:pt x="2154" y="-1483"/>
                    <a:pt x="5879" y="-61"/>
                    <a:pt x="191" y="752"/>
                  </a:cubicBezTo>
                  <a:cubicBezTo>
                    <a:pt x="868" y="5221"/>
                    <a:pt x="-893" y="10571"/>
                    <a:pt x="665" y="45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 560">
              <a:extLst>
                <a:ext uri="{FF2B5EF4-FFF2-40B4-BE49-F238E27FC236}">
                  <a16:creationId xmlns:a16="http://schemas.microsoft.com/office/drawing/2014/main" id="{1E66D29A-4880-D26F-1884-74490CB83E36}"/>
                </a:ext>
              </a:extLst>
            </p:cNvPr>
            <p:cNvSpPr/>
            <p:nvPr/>
          </p:nvSpPr>
          <p:spPr bwMode="ltGray">
            <a:xfrm>
              <a:off x="17859910" y="6221608"/>
              <a:ext cx="20795" cy="6556"/>
            </a:xfrm>
            <a:custGeom>
              <a:avLst/>
              <a:gdLst>
                <a:gd name="connsiteX0" fmla="*/ 5493 w 20795"/>
                <a:gd name="connsiteY0" fmla="*/ 5577 h 6556"/>
                <a:gd name="connsiteX1" fmla="*/ 20254 w 20795"/>
                <a:gd name="connsiteY1" fmla="*/ 1785 h 6556"/>
                <a:gd name="connsiteX2" fmla="*/ 2377 w 20795"/>
                <a:gd name="connsiteY2" fmla="*/ 3208 h 6556"/>
                <a:gd name="connsiteX3" fmla="*/ 5493 w 20795"/>
                <a:gd name="connsiteY3" fmla="*/ 5577 h 6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95" h="6556">
                  <a:moveTo>
                    <a:pt x="5493" y="5577"/>
                  </a:moveTo>
                  <a:cubicBezTo>
                    <a:pt x="12331" y="5307"/>
                    <a:pt x="23368" y="5510"/>
                    <a:pt x="20254" y="1785"/>
                  </a:cubicBezTo>
                  <a:cubicBezTo>
                    <a:pt x="17139" y="-1939"/>
                    <a:pt x="7727" y="973"/>
                    <a:pt x="2377" y="3208"/>
                  </a:cubicBezTo>
                  <a:cubicBezTo>
                    <a:pt x="-1076" y="8760"/>
                    <a:pt x="-1347" y="5780"/>
                    <a:pt x="5493" y="557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 561">
              <a:extLst>
                <a:ext uri="{FF2B5EF4-FFF2-40B4-BE49-F238E27FC236}">
                  <a16:creationId xmlns:a16="http://schemas.microsoft.com/office/drawing/2014/main" id="{F54A19D5-8EFA-FEB6-6C75-5E7014B1E873}"/>
                </a:ext>
              </a:extLst>
            </p:cNvPr>
            <p:cNvSpPr/>
            <p:nvPr/>
          </p:nvSpPr>
          <p:spPr bwMode="ltGray">
            <a:xfrm>
              <a:off x="17670045" y="6253933"/>
              <a:ext cx="7922" cy="4062"/>
            </a:xfrm>
            <a:custGeom>
              <a:avLst/>
              <a:gdLst>
                <a:gd name="connsiteX0" fmla="*/ 0 w 7922"/>
                <a:gd name="connsiteY0" fmla="*/ 1286 h 4062"/>
                <a:gd name="connsiteX1" fmla="*/ 7923 w 7922"/>
                <a:gd name="connsiteY1" fmla="*/ 4063 h 4062"/>
                <a:gd name="connsiteX2" fmla="*/ 0 w 7922"/>
                <a:gd name="connsiteY2" fmla="*/ 1286 h 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2" h="4062">
                  <a:moveTo>
                    <a:pt x="0" y="1286"/>
                  </a:moveTo>
                  <a:cubicBezTo>
                    <a:pt x="678" y="4063"/>
                    <a:pt x="2371" y="4063"/>
                    <a:pt x="7923" y="4063"/>
                  </a:cubicBezTo>
                  <a:cubicBezTo>
                    <a:pt x="5079" y="1354"/>
                    <a:pt x="4130" y="-1829"/>
                    <a:pt x="0" y="128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 562">
              <a:extLst>
                <a:ext uri="{FF2B5EF4-FFF2-40B4-BE49-F238E27FC236}">
                  <a16:creationId xmlns:a16="http://schemas.microsoft.com/office/drawing/2014/main" id="{CF9B8BBE-930B-1B2C-4498-55942A160EFE}"/>
                </a:ext>
              </a:extLst>
            </p:cNvPr>
            <p:cNvSpPr/>
            <p:nvPr/>
          </p:nvSpPr>
          <p:spPr bwMode="ltGray">
            <a:xfrm>
              <a:off x="17678036" y="6257860"/>
              <a:ext cx="8940" cy="2901"/>
            </a:xfrm>
            <a:custGeom>
              <a:avLst/>
              <a:gdLst>
                <a:gd name="connsiteX0" fmla="*/ 0 w 8940"/>
                <a:gd name="connsiteY0" fmla="*/ 68 h 2901"/>
                <a:gd name="connsiteX1" fmla="*/ 4875 w 8940"/>
                <a:gd name="connsiteY1" fmla="*/ 2573 h 2901"/>
                <a:gd name="connsiteX2" fmla="*/ 1490 w 8940"/>
                <a:gd name="connsiteY2" fmla="*/ 0 h 2901"/>
                <a:gd name="connsiteX3" fmla="*/ 0 w 8940"/>
                <a:gd name="connsiteY3" fmla="*/ 68 h 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40" h="2901">
                  <a:moveTo>
                    <a:pt x="0" y="68"/>
                  </a:moveTo>
                  <a:cubicBezTo>
                    <a:pt x="1151" y="1151"/>
                    <a:pt x="2641" y="2167"/>
                    <a:pt x="4875" y="2573"/>
                  </a:cubicBezTo>
                  <a:cubicBezTo>
                    <a:pt x="12459" y="4063"/>
                    <a:pt x="8329" y="0"/>
                    <a:pt x="1490" y="0"/>
                  </a:cubicBezTo>
                  <a:cubicBezTo>
                    <a:pt x="880" y="68"/>
                    <a:pt x="474" y="68"/>
                    <a:pt x="0" y="6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 563">
              <a:extLst>
                <a:ext uri="{FF2B5EF4-FFF2-40B4-BE49-F238E27FC236}">
                  <a16:creationId xmlns:a16="http://schemas.microsoft.com/office/drawing/2014/main" id="{0233081B-F31A-77DF-96C5-CD19B63428A6}"/>
                </a:ext>
              </a:extLst>
            </p:cNvPr>
            <p:cNvSpPr/>
            <p:nvPr/>
          </p:nvSpPr>
          <p:spPr bwMode="ltGray">
            <a:xfrm>
              <a:off x="17711184" y="6211814"/>
              <a:ext cx="32164" cy="23296"/>
            </a:xfrm>
            <a:custGeom>
              <a:avLst/>
              <a:gdLst>
                <a:gd name="connsiteX0" fmla="*/ 32 w 32164"/>
                <a:gd name="connsiteY0" fmla="*/ 4266 h 23296"/>
                <a:gd name="connsiteX1" fmla="*/ 20820 w 32164"/>
                <a:gd name="connsiteY1" fmla="*/ 12527 h 23296"/>
                <a:gd name="connsiteX2" fmla="*/ 31316 w 32164"/>
                <a:gd name="connsiteY2" fmla="*/ 20856 h 23296"/>
                <a:gd name="connsiteX3" fmla="*/ 22581 w 32164"/>
                <a:gd name="connsiteY3" fmla="*/ 542 h 23296"/>
                <a:gd name="connsiteX4" fmla="*/ 32 w 32164"/>
                <a:gd name="connsiteY4" fmla="*/ 4266 h 23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4" h="23296">
                  <a:moveTo>
                    <a:pt x="32" y="4266"/>
                  </a:moveTo>
                  <a:cubicBezTo>
                    <a:pt x="2808" y="14897"/>
                    <a:pt x="10934" y="9480"/>
                    <a:pt x="20820" y="12527"/>
                  </a:cubicBezTo>
                  <a:cubicBezTo>
                    <a:pt x="30706" y="15574"/>
                    <a:pt x="28269" y="28643"/>
                    <a:pt x="31316" y="20856"/>
                  </a:cubicBezTo>
                  <a:cubicBezTo>
                    <a:pt x="34363" y="13069"/>
                    <a:pt x="28675" y="2099"/>
                    <a:pt x="22581" y="542"/>
                  </a:cubicBezTo>
                  <a:cubicBezTo>
                    <a:pt x="16554" y="-948"/>
                    <a:pt x="-848" y="745"/>
                    <a:pt x="32" y="426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 564">
              <a:extLst>
                <a:ext uri="{FF2B5EF4-FFF2-40B4-BE49-F238E27FC236}">
                  <a16:creationId xmlns:a16="http://schemas.microsoft.com/office/drawing/2014/main" id="{18519F1B-5CAE-FE08-63F8-E05172F85617}"/>
                </a:ext>
              </a:extLst>
            </p:cNvPr>
            <p:cNvSpPr/>
            <p:nvPr/>
          </p:nvSpPr>
          <p:spPr bwMode="ltGray">
            <a:xfrm>
              <a:off x="17666897" y="6170578"/>
              <a:ext cx="36816" cy="21428"/>
            </a:xfrm>
            <a:custGeom>
              <a:avLst/>
              <a:gdLst>
                <a:gd name="connsiteX0" fmla="*/ 7347 w 36816"/>
                <a:gd name="connsiteY0" fmla="*/ 21395 h 21428"/>
                <a:gd name="connsiteX1" fmla="*/ 31115 w 36816"/>
                <a:gd name="connsiteY1" fmla="*/ 14421 h 21428"/>
                <a:gd name="connsiteX2" fmla="*/ 31657 w 36816"/>
                <a:gd name="connsiteY2" fmla="*/ 11442 h 21428"/>
                <a:gd name="connsiteX3" fmla="*/ 7686 w 36816"/>
                <a:gd name="connsiteY3" fmla="*/ 15911 h 21428"/>
                <a:gd name="connsiteX4" fmla="*/ 3081 w 36816"/>
                <a:gd name="connsiteY4" fmla="*/ 946 h 21428"/>
                <a:gd name="connsiteX5" fmla="*/ 7347 w 36816"/>
                <a:gd name="connsiteY5" fmla="*/ 21395 h 2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816" h="21428">
                  <a:moveTo>
                    <a:pt x="7347" y="21395"/>
                  </a:moveTo>
                  <a:cubicBezTo>
                    <a:pt x="20280" y="22140"/>
                    <a:pt x="24275" y="9884"/>
                    <a:pt x="31115" y="14421"/>
                  </a:cubicBezTo>
                  <a:cubicBezTo>
                    <a:pt x="37954" y="18958"/>
                    <a:pt x="39241" y="12999"/>
                    <a:pt x="31657" y="11442"/>
                  </a:cubicBezTo>
                  <a:cubicBezTo>
                    <a:pt x="24073" y="9884"/>
                    <a:pt x="12968" y="18145"/>
                    <a:pt x="7686" y="15911"/>
                  </a:cubicBezTo>
                  <a:cubicBezTo>
                    <a:pt x="2404" y="13676"/>
                    <a:pt x="3487" y="-4268"/>
                    <a:pt x="3081" y="946"/>
                  </a:cubicBezTo>
                  <a:cubicBezTo>
                    <a:pt x="2336" y="12389"/>
                    <a:pt x="-5586" y="20651"/>
                    <a:pt x="7347" y="2139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 565">
              <a:extLst>
                <a:ext uri="{FF2B5EF4-FFF2-40B4-BE49-F238E27FC236}">
                  <a16:creationId xmlns:a16="http://schemas.microsoft.com/office/drawing/2014/main" id="{D28B6C11-F737-84F3-8CD4-C06836C39C9A}"/>
                </a:ext>
              </a:extLst>
            </p:cNvPr>
            <p:cNvSpPr/>
            <p:nvPr/>
          </p:nvSpPr>
          <p:spPr bwMode="ltGray">
            <a:xfrm>
              <a:off x="17690696" y="6141341"/>
              <a:ext cx="13198" cy="16504"/>
            </a:xfrm>
            <a:custGeom>
              <a:avLst/>
              <a:gdLst>
                <a:gd name="connsiteX0" fmla="*/ 12936 w 13198"/>
                <a:gd name="connsiteY0" fmla="*/ 16505 h 16504"/>
                <a:gd name="connsiteX1" fmla="*/ 12394 w 13198"/>
                <a:gd name="connsiteY1" fmla="*/ 3165 h 16504"/>
                <a:gd name="connsiteX2" fmla="*/ 206 w 13198"/>
                <a:gd name="connsiteY2" fmla="*/ 2488 h 16504"/>
                <a:gd name="connsiteX3" fmla="*/ 12936 w 13198"/>
                <a:gd name="connsiteY3" fmla="*/ 16505 h 16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98" h="16504">
                  <a:moveTo>
                    <a:pt x="12936" y="16505"/>
                  </a:moveTo>
                  <a:cubicBezTo>
                    <a:pt x="12733" y="10208"/>
                    <a:pt x="13951" y="4655"/>
                    <a:pt x="12394" y="3165"/>
                  </a:cubicBezTo>
                  <a:cubicBezTo>
                    <a:pt x="10092" y="931"/>
                    <a:pt x="-1691" y="-2320"/>
                    <a:pt x="206" y="2488"/>
                  </a:cubicBezTo>
                  <a:cubicBezTo>
                    <a:pt x="4404" y="13458"/>
                    <a:pt x="8738" y="14812"/>
                    <a:pt x="12936" y="165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 566">
              <a:extLst>
                <a:ext uri="{FF2B5EF4-FFF2-40B4-BE49-F238E27FC236}">
                  <a16:creationId xmlns:a16="http://schemas.microsoft.com/office/drawing/2014/main" id="{D70D151A-E0BA-7365-9CE0-9630FE7A3737}"/>
                </a:ext>
              </a:extLst>
            </p:cNvPr>
            <p:cNvSpPr/>
            <p:nvPr/>
          </p:nvSpPr>
          <p:spPr bwMode="ltGray">
            <a:xfrm>
              <a:off x="17703632" y="6157778"/>
              <a:ext cx="11578" cy="15100"/>
            </a:xfrm>
            <a:custGeom>
              <a:avLst/>
              <a:gdLst>
                <a:gd name="connsiteX0" fmla="*/ 11579 w 11578"/>
                <a:gd name="connsiteY0" fmla="*/ 15100 h 15100"/>
                <a:gd name="connsiteX1" fmla="*/ 6500 w 11578"/>
                <a:gd name="connsiteY1" fmla="*/ 4537 h 15100"/>
                <a:gd name="connsiteX2" fmla="*/ 0 w 11578"/>
                <a:gd name="connsiteY2" fmla="*/ 0 h 15100"/>
                <a:gd name="connsiteX3" fmla="*/ 2031 w 11578"/>
                <a:gd name="connsiteY3" fmla="*/ 9819 h 15100"/>
                <a:gd name="connsiteX4" fmla="*/ 11579 w 11578"/>
                <a:gd name="connsiteY4" fmla="*/ 15100 h 1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78" h="15100">
                  <a:moveTo>
                    <a:pt x="11579" y="15100"/>
                  </a:moveTo>
                  <a:cubicBezTo>
                    <a:pt x="10699" y="11714"/>
                    <a:pt x="9412" y="8126"/>
                    <a:pt x="6500" y="4537"/>
                  </a:cubicBezTo>
                  <a:cubicBezTo>
                    <a:pt x="4401" y="1964"/>
                    <a:pt x="2234" y="948"/>
                    <a:pt x="0" y="0"/>
                  </a:cubicBezTo>
                  <a:cubicBezTo>
                    <a:pt x="136" y="3182"/>
                    <a:pt x="609" y="6636"/>
                    <a:pt x="2031" y="9819"/>
                  </a:cubicBezTo>
                  <a:cubicBezTo>
                    <a:pt x="3521" y="13137"/>
                    <a:pt x="7177" y="14491"/>
                    <a:pt x="11579" y="1510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 567">
              <a:extLst>
                <a:ext uri="{FF2B5EF4-FFF2-40B4-BE49-F238E27FC236}">
                  <a16:creationId xmlns:a16="http://schemas.microsoft.com/office/drawing/2014/main" id="{C03368C8-C515-5238-FB34-773DB1C9C88B}"/>
                </a:ext>
              </a:extLst>
            </p:cNvPr>
            <p:cNvSpPr/>
            <p:nvPr/>
          </p:nvSpPr>
          <p:spPr bwMode="ltGray">
            <a:xfrm>
              <a:off x="17715211" y="6172946"/>
              <a:ext cx="22631" cy="11928"/>
            </a:xfrm>
            <a:custGeom>
              <a:avLst/>
              <a:gdLst>
                <a:gd name="connsiteX0" fmla="*/ 22007 w 22631"/>
                <a:gd name="connsiteY0" fmla="*/ 4063 h 11928"/>
                <a:gd name="connsiteX1" fmla="*/ 0 w 22631"/>
                <a:gd name="connsiteY1" fmla="*/ 0 h 11928"/>
                <a:gd name="connsiteX2" fmla="*/ 2641 w 22631"/>
                <a:gd name="connsiteY2" fmla="*/ 9819 h 11928"/>
                <a:gd name="connsiteX3" fmla="*/ 22007 w 22631"/>
                <a:gd name="connsiteY3" fmla="*/ 4063 h 11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31" h="11928">
                  <a:moveTo>
                    <a:pt x="22007" y="4063"/>
                  </a:moveTo>
                  <a:cubicBezTo>
                    <a:pt x="19028" y="-136"/>
                    <a:pt x="8261" y="1219"/>
                    <a:pt x="0" y="0"/>
                  </a:cubicBezTo>
                  <a:cubicBezTo>
                    <a:pt x="948" y="3792"/>
                    <a:pt x="1354" y="7246"/>
                    <a:pt x="2641" y="9819"/>
                  </a:cubicBezTo>
                  <a:cubicBezTo>
                    <a:pt x="4943" y="14694"/>
                    <a:pt x="26544" y="10428"/>
                    <a:pt x="22007" y="406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 568">
              <a:extLst>
                <a:ext uri="{FF2B5EF4-FFF2-40B4-BE49-F238E27FC236}">
                  <a16:creationId xmlns:a16="http://schemas.microsoft.com/office/drawing/2014/main" id="{3370649A-D182-410A-5E45-6BA2BCB21ADC}"/>
                </a:ext>
              </a:extLst>
            </p:cNvPr>
            <p:cNvSpPr/>
            <p:nvPr/>
          </p:nvSpPr>
          <p:spPr bwMode="ltGray">
            <a:xfrm>
              <a:off x="17641741" y="6114942"/>
              <a:ext cx="26595" cy="32387"/>
            </a:xfrm>
            <a:custGeom>
              <a:avLst/>
              <a:gdLst>
                <a:gd name="connsiteX0" fmla="*/ 23970 w 26595"/>
                <a:gd name="connsiteY0" fmla="*/ 30037 h 32387"/>
                <a:gd name="connsiteX1" fmla="*/ 20788 w 26595"/>
                <a:gd name="connsiteY1" fmla="*/ 853 h 32387"/>
                <a:gd name="connsiteX2" fmla="*/ 0 w 26595"/>
                <a:gd name="connsiteY2" fmla="*/ 5728 h 32387"/>
                <a:gd name="connsiteX3" fmla="*/ 15777 w 26595"/>
                <a:gd name="connsiteY3" fmla="*/ 17443 h 32387"/>
                <a:gd name="connsiteX4" fmla="*/ 23970 w 26595"/>
                <a:gd name="connsiteY4" fmla="*/ 30037 h 3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95" h="32387">
                  <a:moveTo>
                    <a:pt x="23970" y="30037"/>
                  </a:moveTo>
                  <a:cubicBezTo>
                    <a:pt x="26273" y="21776"/>
                    <a:pt x="29727" y="4645"/>
                    <a:pt x="20788" y="853"/>
                  </a:cubicBezTo>
                  <a:cubicBezTo>
                    <a:pt x="12934" y="-2465"/>
                    <a:pt x="6568" y="4916"/>
                    <a:pt x="0" y="5728"/>
                  </a:cubicBezTo>
                  <a:cubicBezTo>
                    <a:pt x="7516" y="11145"/>
                    <a:pt x="12730" y="14125"/>
                    <a:pt x="15777" y="17443"/>
                  </a:cubicBezTo>
                  <a:cubicBezTo>
                    <a:pt x="20382" y="22521"/>
                    <a:pt x="21736" y="38299"/>
                    <a:pt x="23970" y="3003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 569">
              <a:extLst>
                <a:ext uri="{FF2B5EF4-FFF2-40B4-BE49-F238E27FC236}">
                  <a16:creationId xmlns:a16="http://schemas.microsoft.com/office/drawing/2014/main" id="{1B4CBB7C-5486-606A-8D3A-182587C1BECE}"/>
                </a:ext>
              </a:extLst>
            </p:cNvPr>
            <p:cNvSpPr/>
            <p:nvPr/>
          </p:nvSpPr>
          <p:spPr bwMode="ltGray">
            <a:xfrm>
              <a:off x="17627704" y="6109709"/>
              <a:ext cx="14105" cy="11055"/>
            </a:xfrm>
            <a:custGeom>
              <a:avLst/>
              <a:gdLst>
                <a:gd name="connsiteX0" fmla="*/ 11329 w 14105"/>
                <a:gd name="connsiteY0" fmla="*/ 10893 h 11055"/>
                <a:gd name="connsiteX1" fmla="*/ 14105 w 14105"/>
                <a:gd name="connsiteY1" fmla="*/ 10961 h 11055"/>
                <a:gd name="connsiteX2" fmla="*/ 1036 w 14105"/>
                <a:gd name="connsiteY2" fmla="*/ 533 h 11055"/>
                <a:gd name="connsiteX3" fmla="*/ 11329 w 14105"/>
                <a:gd name="connsiteY3" fmla="*/ 10893 h 11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05" h="11055">
                  <a:moveTo>
                    <a:pt x="11329" y="10893"/>
                  </a:moveTo>
                  <a:cubicBezTo>
                    <a:pt x="12277" y="11096"/>
                    <a:pt x="13157" y="11096"/>
                    <a:pt x="14105" y="10961"/>
                  </a:cubicBezTo>
                  <a:cubicBezTo>
                    <a:pt x="10313" y="8252"/>
                    <a:pt x="5979" y="4934"/>
                    <a:pt x="1036" y="533"/>
                  </a:cubicBezTo>
                  <a:cubicBezTo>
                    <a:pt x="-2553" y="-2650"/>
                    <a:pt x="3745" y="9403"/>
                    <a:pt x="11329" y="1089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 570">
              <a:extLst>
                <a:ext uri="{FF2B5EF4-FFF2-40B4-BE49-F238E27FC236}">
                  <a16:creationId xmlns:a16="http://schemas.microsoft.com/office/drawing/2014/main" id="{AB35CDD8-1289-CDE6-CCEA-E587823AFA9E}"/>
                </a:ext>
              </a:extLst>
            </p:cNvPr>
            <p:cNvSpPr/>
            <p:nvPr/>
          </p:nvSpPr>
          <p:spPr bwMode="ltGray">
            <a:xfrm>
              <a:off x="17555607" y="6075737"/>
              <a:ext cx="36434" cy="38930"/>
            </a:xfrm>
            <a:custGeom>
              <a:avLst/>
              <a:gdLst>
                <a:gd name="connsiteX0" fmla="*/ 26275 w 36434"/>
                <a:gd name="connsiteY0" fmla="*/ 38026 h 38930"/>
                <a:gd name="connsiteX1" fmla="*/ 33316 w 36434"/>
                <a:gd name="connsiteY1" fmla="*/ 29900 h 38930"/>
                <a:gd name="connsiteX2" fmla="*/ 22347 w 36434"/>
                <a:gd name="connsiteY2" fmla="*/ 7961 h 38930"/>
                <a:gd name="connsiteX3" fmla="*/ 339 w 36434"/>
                <a:gd name="connsiteY3" fmla="*/ 2002 h 38930"/>
                <a:gd name="connsiteX4" fmla="*/ 26275 w 36434"/>
                <a:gd name="connsiteY4" fmla="*/ 38026 h 38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34" h="38930">
                  <a:moveTo>
                    <a:pt x="26275" y="38026"/>
                  </a:moveTo>
                  <a:cubicBezTo>
                    <a:pt x="33113" y="39515"/>
                    <a:pt x="40900" y="40464"/>
                    <a:pt x="33316" y="29900"/>
                  </a:cubicBezTo>
                  <a:cubicBezTo>
                    <a:pt x="25732" y="19337"/>
                    <a:pt x="29863" y="11753"/>
                    <a:pt x="22347" y="7961"/>
                  </a:cubicBezTo>
                  <a:cubicBezTo>
                    <a:pt x="14763" y="4169"/>
                    <a:pt x="-2640" y="-3686"/>
                    <a:pt x="339" y="2002"/>
                  </a:cubicBezTo>
                  <a:cubicBezTo>
                    <a:pt x="7111" y="15206"/>
                    <a:pt x="19435" y="36536"/>
                    <a:pt x="26275" y="3802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 571">
              <a:extLst>
                <a:ext uri="{FF2B5EF4-FFF2-40B4-BE49-F238E27FC236}">
                  <a16:creationId xmlns:a16="http://schemas.microsoft.com/office/drawing/2014/main" id="{F14546F9-0ABD-DB04-0F4B-448E26579FF5}"/>
                </a:ext>
              </a:extLst>
            </p:cNvPr>
            <p:cNvSpPr/>
            <p:nvPr/>
          </p:nvSpPr>
          <p:spPr bwMode="ltGray">
            <a:xfrm>
              <a:off x="17496770" y="6042034"/>
              <a:ext cx="51861" cy="56510"/>
            </a:xfrm>
            <a:custGeom>
              <a:avLst/>
              <a:gdLst>
                <a:gd name="connsiteX0" fmla="*/ 33377 w 51861"/>
                <a:gd name="connsiteY0" fmla="*/ 12614 h 56510"/>
                <a:gd name="connsiteX1" fmla="*/ 14620 w 51861"/>
                <a:gd name="connsiteY1" fmla="*/ 2728 h 56510"/>
                <a:gd name="connsiteX2" fmla="*/ 468 w 51861"/>
                <a:gd name="connsiteY2" fmla="*/ 4963 h 56510"/>
                <a:gd name="connsiteX3" fmla="*/ 22069 w 51861"/>
                <a:gd name="connsiteY3" fmla="*/ 49518 h 56510"/>
                <a:gd name="connsiteX4" fmla="*/ 51321 w 51861"/>
                <a:gd name="connsiteY4" fmla="*/ 50331 h 56510"/>
                <a:gd name="connsiteX5" fmla="*/ 33377 w 51861"/>
                <a:gd name="connsiteY5" fmla="*/ 12614 h 5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861" h="56510">
                  <a:moveTo>
                    <a:pt x="33377" y="12614"/>
                  </a:moveTo>
                  <a:cubicBezTo>
                    <a:pt x="22746" y="4353"/>
                    <a:pt x="19156" y="1238"/>
                    <a:pt x="14620" y="2728"/>
                  </a:cubicBezTo>
                  <a:cubicBezTo>
                    <a:pt x="10083" y="4217"/>
                    <a:pt x="-2580" y="-5601"/>
                    <a:pt x="468" y="4963"/>
                  </a:cubicBezTo>
                  <a:cubicBezTo>
                    <a:pt x="6426" y="25615"/>
                    <a:pt x="15229" y="46472"/>
                    <a:pt x="22069" y="49518"/>
                  </a:cubicBezTo>
                  <a:cubicBezTo>
                    <a:pt x="28908" y="52566"/>
                    <a:pt x="48274" y="63129"/>
                    <a:pt x="51321" y="50331"/>
                  </a:cubicBezTo>
                  <a:cubicBezTo>
                    <a:pt x="54368" y="37533"/>
                    <a:pt x="44008" y="20943"/>
                    <a:pt x="33377" y="1261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 572">
              <a:extLst>
                <a:ext uri="{FF2B5EF4-FFF2-40B4-BE49-F238E27FC236}">
                  <a16:creationId xmlns:a16="http://schemas.microsoft.com/office/drawing/2014/main" id="{2FBC3A02-C6C2-CC11-6B0B-389271FCEB9D}"/>
                </a:ext>
              </a:extLst>
            </p:cNvPr>
            <p:cNvSpPr/>
            <p:nvPr/>
          </p:nvSpPr>
          <p:spPr bwMode="ltGray">
            <a:xfrm>
              <a:off x="17554459" y="6114441"/>
              <a:ext cx="24762" cy="11262"/>
            </a:xfrm>
            <a:custGeom>
              <a:avLst/>
              <a:gdLst>
                <a:gd name="connsiteX0" fmla="*/ 10155 w 24762"/>
                <a:gd name="connsiteY0" fmla="*/ 7042 h 11262"/>
                <a:gd name="connsiteX1" fmla="*/ 24646 w 24762"/>
                <a:gd name="connsiteY1" fmla="*/ 1083 h 11262"/>
                <a:gd name="connsiteX2" fmla="*/ 269 w 24762"/>
                <a:gd name="connsiteY2" fmla="*/ 9547 h 11262"/>
                <a:gd name="connsiteX3" fmla="*/ 10155 w 24762"/>
                <a:gd name="connsiteY3" fmla="*/ 7042 h 1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62" h="11262">
                  <a:moveTo>
                    <a:pt x="10155" y="7042"/>
                  </a:moveTo>
                  <a:cubicBezTo>
                    <a:pt x="11645" y="4807"/>
                    <a:pt x="26204" y="4875"/>
                    <a:pt x="24646" y="1083"/>
                  </a:cubicBezTo>
                  <a:cubicBezTo>
                    <a:pt x="23157" y="-2709"/>
                    <a:pt x="-2914" y="4265"/>
                    <a:pt x="269" y="9547"/>
                  </a:cubicBezTo>
                  <a:cubicBezTo>
                    <a:pt x="2707" y="13678"/>
                    <a:pt x="8598" y="9344"/>
                    <a:pt x="10155" y="704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4" name="Freeform 573">
              <a:extLst>
                <a:ext uri="{FF2B5EF4-FFF2-40B4-BE49-F238E27FC236}">
                  <a16:creationId xmlns:a16="http://schemas.microsoft.com/office/drawing/2014/main" id="{EF99A691-9AD7-9EC4-367E-8D144C1924F2}"/>
                </a:ext>
              </a:extLst>
            </p:cNvPr>
            <p:cNvSpPr/>
            <p:nvPr/>
          </p:nvSpPr>
          <p:spPr bwMode="ltGray">
            <a:xfrm>
              <a:off x="17591153" y="6125392"/>
              <a:ext cx="21003" cy="23185"/>
            </a:xfrm>
            <a:custGeom>
              <a:avLst/>
              <a:gdLst>
                <a:gd name="connsiteX0" fmla="*/ 1156 w 21003"/>
                <a:gd name="connsiteY0" fmla="*/ 23042 h 23185"/>
                <a:gd name="connsiteX1" fmla="*/ 20658 w 21003"/>
                <a:gd name="connsiteY1" fmla="*/ 6790 h 23185"/>
                <a:gd name="connsiteX2" fmla="*/ 6642 w 21003"/>
                <a:gd name="connsiteY2" fmla="*/ 3946 h 23185"/>
                <a:gd name="connsiteX3" fmla="*/ 1156 w 21003"/>
                <a:gd name="connsiteY3" fmla="*/ 23042 h 23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3" h="23185">
                  <a:moveTo>
                    <a:pt x="1156" y="23042"/>
                  </a:moveTo>
                  <a:cubicBezTo>
                    <a:pt x="5694" y="24532"/>
                    <a:pt x="23706" y="14103"/>
                    <a:pt x="20658" y="6790"/>
                  </a:cubicBezTo>
                  <a:cubicBezTo>
                    <a:pt x="17611" y="-523"/>
                    <a:pt x="6371" y="-2622"/>
                    <a:pt x="6642" y="3946"/>
                  </a:cubicBezTo>
                  <a:cubicBezTo>
                    <a:pt x="6912" y="10515"/>
                    <a:pt x="-3380" y="21552"/>
                    <a:pt x="1156" y="2304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 574">
              <a:extLst>
                <a:ext uri="{FF2B5EF4-FFF2-40B4-BE49-F238E27FC236}">
                  <a16:creationId xmlns:a16="http://schemas.microsoft.com/office/drawing/2014/main" id="{AB9EE0BA-D289-D241-E7AF-C61EA62EDAE6}"/>
                </a:ext>
              </a:extLst>
            </p:cNvPr>
            <p:cNvSpPr/>
            <p:nvPr/>
          </p:nvSpPr>
          <p:spPr bwMode="ltGray">
            <a:xfrm>
              <a:off x="17606104" y="6139481"/>
              <a:ext cx="9821" cy="15806"/>
            </a:xfrm>
            <a:custGeom>
              <a:avLst/>
              <a:gdLst>
                <a:gd name="connsiteX0" fmla="*/ 1035 w 9821"/>
                <a:gd name="connsiteY0" fmla="*/ 15046 h 15806"/>
                <a:gd name="connsiteX1" fmla="*/ 2592 w 9821"/>
                <a:gd name="connsiteY1" fmla="*/ 9629 h 15806"/>
                <a:gd name="connsiteX2" fmla="*/ 6587 w 9821"/>
                <a:gd name="connsiteY2" fmla="*/ 149 h 15806"/>
                <a:gd name="connsiteX3" fmla="*/ 1035 w 9821"/>
                <a:gd name="connsiteY3" fmla="*/ 15046 h 15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21" h="15806">
                  <a:moveTo>
                    <a:pt x="1035" y="15046"/>
                  </a:moveTo>
                  <a:cubicBezTo>
                    <a:pt x="1508" y="18229"/>
                    <a:pt x="2592" y="10442"/>
                    <a:pt x="2592" y="9629"/>
                  </a:cubicBezTo>
                  <a:cubicBezTo>
                    <a:pt x="2592" y="8816"/>
                    <a:pt x="15728" y="-1341"/>
                    <a:pt x="6587" y="149"/>
                  </a:cubicBezTo>
                  <a:cubicBezTo>
                    <a:pt x="-2554" y="1638"/>
                    <a:pt x="222" y="9764"/>
                    <a:pt x="1035" y="1504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 575">
              <a:extLst>
                <a:ext uri="{FF2B5EF4-FFF2-40B4-BE49-F238E27FC236}">
                  <a16:creationId xmlns:a16="http://schemas.microsoft.com/office/drawing/2014/main" id="{FA89D7B1-581E-56A0-614B-EA6C88616C8E}"/>
                </a:ext>
              </a:extLst>
            </p:cNvPr>
            <p:cNvSpPr/>
            <p:nvPr/>
          </p:nvSpPr>
          <p:spPr bwMode="ltGray">
            <a:xfrm>
              <a:off x="17448348" y="6243962"/>
              <a:ext cx="21322" cy="23172"/>
            </a:xfrm>
            <a:custGeom>
              <a:avLst/>
              <a:gdLst>
                <a:gd name="connsiteX0" fmla="*/ 15100 w 21322"/>
                <a:gd name="connsiteY0" fmla="*/ 490 h 23172"/>
                <a:gd name="connsiteX1" fmla="*/ 0 w 21322"/>
                <a:gd name="connsiteY1" fmla="*/ 10715 h 23172"/>
                <a:gd name="connsiteX2" fmla="*/ 16793 w 21322"/>
                <a:gd name="connsiteY2" fmla="*/ 21955 h 23172"/>
                <a:gd name="connsiteX3" fmla="*/ 15100 w 21322"/>
                <a:gd name="connsiteY3" fmla="*/ 490 h 2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22" h="23172">
                  <a:moveTo>
                    <a:pt x="15100" y="490"/>
                  </a:moveTo>
                  <a:cubicBezTo>
                    <a:pt x="8262" y="-1745"/>
                    <a:pt x="5756" y="4011"/>
                    <a:pt x="0" y="10715"/>
                  </a:cubicBezTo>
                  <a:cubicBezTo>
                    <a:pt x="2303" y="18231"/>
                    <a:pt x="7720" y="26289"/>
                    <a:pt x="16793" y="21955"/>
                  </a:cubicBezTo>
                  <a:cubicBezTo>
                    <a:pt x="24039" y="18435"/>
                    <a:pt x="21939" y="2725"/>
                    <a:pt x="15100" y="49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 576">
              <a:extLst>
                <a:ext uri="{FF2B5EF4-FFF2-40B4-BE49-F238E27FC236}">
                  <a16:creationId xmlns:a16="http://schemas.microsoft.com/office/drawing/2014/main" id="{A2714999-30FE-2E49-0BD6-8E0B5168B977}"/>
                </a:ext>
              </a:extLst>
            </p:cNvPr>
            <p:cNvSpPr/>
            <p:nvPr/>
          </p:nvSpPr>
          <p:spPr bwMode="ltGray">
            <a:xfrm>
              <a:off x="17471674" y="6235571"/>
              <a:ext cx="13806" cy="20482"/>
            </a:xfrm>
            <a:custGeom>
              <a:avLst/>
              <a:gdLst>
                <a:gd name="connsiteX0" fmla="*/ 11479 w 13806"/>
                <a:gd name="connsiteY0" fmla="*/ 4615 h 20482"/>
                <a:gd name="connsiteX1" fmla="*/ 36 w 13806"/>
                <a:gd name="connsiteY1" fmla="*/ 1771 h 20482"/>
                <a:gd name="connsiteX2" fmla="*/ 9110 w 13806"/>
                <a:gd name="connsiteY2" fmla="*/ 18090 h 20482"/>
                <a:gd name="connsiteX3" fmla="*/ 11479 w 13806"/>
                <a:gd name="connsiteY3" fmla="*/ 4615 h 20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6" h="20482">
                  <a:moveTo>
                    <a:pt x="11479" y="4615"/>
                  </a:moveTo>
                  <a:cubicBezTo>
                    <a:pt x="7688" y="2109"/>
                    <a:pt x="172" y="-2563"/>
                    <a:pt x="36" y="1771"/>
                  </a:cubicBezTo>
                  <a:cubicBezTo>
                    <a:pt x="-438" y="13621"/>
                    <a:pt x="3828" y="25742"/>
                    <a:pt x="9110" y="18090"/>
                  </a:cubicBezTo>
                  <a:cubicBezTo>
                    <a:pt x="14392" y="10506"/>
                    <a:pt x="15272" y="7120"/>
                    <a:pt x="11479" y="461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 577">
              <a:extLst>
                <a:ext uri="{FF2B5EF4-FFF2-40B4-BE49-F238E27FC236}">
                  <a16:creationId xmlns:a16="http://schemas.microsoft.com/office/drawing/2014/main" id="{7E7E9CD9-C876-9F19-CF4B-C9DE8F58FF13}"/>
                </a:ext>
              </a:extLst>
            </p:cNvPr>
            <p:cNvSpPr/>
            <p:nvPr/>
          </p:nvSpPr>
          <p:spPr bwMode="ltGray">
            <a:xfrm>
              <a:off x="17367158" y="6190844"/>
              <a:ext cx="15038" cy="17721"/>
            </a:xfrm>
            <a:custGeom>
              <a:avLst/>
              <a:gdLst>
                <a:gd name="connsiteX0" fmla="*/ 14085 w 15038"/>
                <a:gd name="connsiteY0" fmla="*/ 17178 h 17721"/>
                <a:gd name="connsiteX1" fmla="*/ 11512 w 15038"/>
                <a:gd name="connsiteY1" fmla="*/ 3296 h 17721"/>
                <a:gd name="connsiteX2" fmla="*/ 0 w 15038"/>
                <a:gd name="connsiteY2" fmla="*/ 2348 h 17721"/>
                <a:gd name="connsiteX3" fmla="*/ 14085 w 15038"/>
                <a:gd name="connsiteY3" fmla="*/ 17178 h 1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38" h="17721">
                  <a:moveTo>
                    <a:pt x="14085" y="17178"/>
                  </a:moveTo>
                  <a:cubicBezTo>
                    <a:pt x="16996" y="14130"/>
                    <a:pt x="12392" y="6479"/>
                    <a:pt x="11512" y="3296"/>
                  </a:cubicBezTo>
                  <a:cubicBezTo>
                    <a:pt x="10564" y="181"/>
                    <a:pt x="2100" y="-1782"/>
                    <a:pt x="0" y="2348"/>
                  </a:cubicBezTo>
                  <a:cubicBezTo>
                    <a:pt x="2235" y="9797"/>
                    <a:pt x="11241" y="20225"/>
                    <a:pt x="14085" y="17178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 578">
              <a:extLst>
                <a:ext uri="{FF2B5EF4-FFF2-40B4-BE49-F238E27FC236}">
                  <a16:creationId xmlns:a16="http://schemas.microsoft.com/office/drawing/2014/main" id="{36F7C5EF-F2FA-B728-9AF5-F0A324163919}"/>
                </a:ext>
              </a:extLst>
            </p:cNvPr>
            <p:cNvSpPr/>
            <p:nvPr/>
          </p:nvSpPr>
          <p:spPr bwMode="ltGray">
            <a:xfrm>
              <a:off x="17425676" y="6160330"/>
              <a:ext cx="11244" cy="21147"/>
            </a:xfrm>
            <a:custGeom>
              <a:avLst/>
              <a:gdLst>
                <a:gd name="connsiteX0" fmla="*/ 3780 w 11244"/>
                <a:gd name="connsiteY0" fmla="*/ 1443 h 21147"/>
                <a:gd name="connsiteX1" fmla="*/ 4524 w 11244"/>
                <a:gd name="connsiteY1" fmla="*/ 21148 h 21147"/>
                <a:gd name="connsiteX2" fmla="*/ 8655 w 11244"/>
                <a:gd name="connsiteY2" fmla="*/ 10449 h 21147"/>
                <a:gd name="connsiteX3" fmla="*/ 3780 w 11244"/>
                <a:gd name="connsiteY3" fmla="*/ 1443 h 2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44" h="21147">
                  <a:moveTo>
                    <a:pt x="3780" y="1443"/>
                  </a:moveTo>
                  <a:cubicBezTo>
                    <a:pt x="1477" y="9162"/>
                    <a:pt x="-3804" y="21148"/>
                    <a:pt x="4524" y="21148"/>
                  </a:cubicBezTo>
                  <a:cubicBezTo>
                    <a:pt x="12853" y="21148"/>
                    <a:pt x="12446" y="17559"/>
                    <a:pt x="8655" y="10449"/>
                  </a:cubicBezTo>
                  <a:cubicBezTo>
                    <a:pt x="4862" y="3474"/>
                    <a:pt x="7503" y="-2959"/>
                    <a:pt x="3780" y="144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 579">
              <a:extLst>
                <a:ext uri="{FF2B5EF4-FFF2-40B4-BE49-F238E27FC236}">
                  <a16:creationId xmlns:a16="http://schemas.microsoft.com/office/drawing/2014/main" id="{140922FB-8C80-D226-E3FC-EA34A8828E69}"/>
                </a:ext>
              </a:extLst>
            </p:cNvPr>
            <p:cNvSpPr/>
            <p:nvPr/>
          </p:nvSpPr>
          <p:spPr bwMode="ltGray">
            <a:xfrm>
              <a:off x="17281570" y="5996766"/>
              <a:ext cx="140468" cy="80134"/>
            </a:xfrm>
            <a:custGeom>
              <a:avLst/>
              <a:gdLst>
                <a:gd name="connsiteX0" fmla="*/ 130212 w 140468"/>
                <a:gd name="connsiteY0" fmla="*/ 122 h 80134"/>
                <a:gd name="connsiteX1" fmla="*/ 116331 w 140468"/>
                <a:gd name="connsiteY1" fmla="*/ 7367 h 80134"/>
                <a:gd name="connsiteX2" fmla="*/ 120394 w 140468"/>
                <a:gd name="connsiteY2" fmla="*/ 25108 h 80134"/>
                <a:gd name="connsiteX3" fmla="*/ 102585 w 140468"/>
                <a:gd name="connsiteY3" fmla="*/ 45152 h 80134"/>
                <a:gd name="connsiteX4" fmla="*/ 76515 w 140468"/>
                <a:gd name="connsiteY4" fmla="*/ 56799 h 80134"/>
                <a:gd name="connsiteX5" fmla="*/ 59722 w 140468"/>
                <a:gd name="connsiteY5" fmla="*/ 30187 h 80134"/>
                <a:gd name="connsiteX6" fmla="*/ 52274 w 140468"/>
                <a:gd name="connsiteY6" fmla="*/ 49824 h 80134"/>
                <a:gd name="connsiteX7" fmla="*/ 8462 w 140468"/>
                <a:gd name="connsiteY7" fmla="*/ 43527 h 80134"/>
                <a:gd name="connsiteX8" fmla="*/ 945 w 140468"/>
                <a:gd name="connsiteY8" fmla="*/ 52668 h 80134"/>
                <a:gd name="connsiteX9" fmla="*/ 20989 w 140468"/>
                <a:gd name="connsiteY9" fmla="*/ 67904 h 80134"/>
                <a:gd name="connsiteX10" fmla="*/ 44757 w 140468"/>
                <a:gd name="connsiteY10" fmla="*/ 80092 h 80134"/>
                <a:gd name="connsiteX11" fmla="*/ 76651 w 140468"/>
                <a:gd name="connsiteY11" fmla="*/ 79348 h 80134"/>
                <a:gd name="connsiteX12" fmla="*/ 99131 w 140468"/>
                <a:gd name="connsiteY12" fmla="*/ 72034 h 80134"/>
                <a:gd name="connsiteX13" fmla="*/ 110237 w 140468"/>
                <a:gd name="connsiteY13" fmla="*/ 56663 h 80134"/>
                <a:gd name="connsiteX14" fmla="*/ 116737 w 140468"/>
                <a:gd name="connsiteY14" fmla="*/ 47996 h 80134"/>
                <a:gd name="connsiteX15" fmla="*/ 133395 w 140468"/>
                <a:gd name="connsiteY15" fmla="*/ 44339 h 80134"/>
                <a:gd name="connsiteX16" fmla="*/ 128858 w 140468"/>
                <a:gd name="connsiteY16" fmla="*/ 41360 h 80134"/>
                <a:gd name="connsiteX17" fmla="*/ 133395 w 140468"/>
                <a:gd name="connsiteY17" fmla="*/ 22603 h 80134"/>
                <a:gd name="connsiteX18" fmla="*/ 140302 w 140468"/>
                <a:gd name="connsiteY18" fmla="*/ 9398 h 80134"/>
                <a:gd name="connsiteX19" fmla="*/ 130212 w 140468"/>
                <a:gd name="connsiteY19" fmla="*/ 122 h 80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0468" h="80134">
                  <a:moveTo>
                    <a:pt x="130212" y="122"/>
                  </a:moveTo>
                  <a:cubicBezTo>
                    <a:pt x="124119" y="-623"/>
                    <a:pt x="118565" y="2085"/>
                    <a:pt x="116331" y="7367"/>
                  </a:cubicBezTo>
                  <a:cubicBezTo>
                    <a:pt x="114029" y="12649"/>
                    <a:pt x="121883" y="20572"/>
                    <a:pt x="120394" y="25108"/>
                  </a:cubicBezTo>
                  <a:cubicBezTo>
                    <a:pt x="118904" y="29645"/>
                    <a:pt x="112336" y="39057"/>
                    <a:pt x="102585" y="45152"/>
                  </a:cubicBezTo>
                  <a:cubicBezTo>
                    <a:pt x="92834" y="51246"/>
                    <a:pt x="84844" y="56799"/>
                    <a:pt x="76515" y="56799"/>
                  </a:cubicBezTo>
                  <a:cubicBezTo>
                    <a:pt x="68186" y="56799"/>
                    <a:pt x="68863" y="36214"/>
                    <a:pt x="59722" y="30187"/>
                  </a:cubicBezTo>
                  <a:cubicBezTo>
                    <a:pt x="50581" y="24160"/>
                    <a:pt x="56810" y="45287"/>
                    <a:pt x="52274" y="49824"/>
                  </a:cubicBezTo>
                  <a:cubicBezTo>
                    <a:pt x="47736" y="54361"/>
                    <a:pt x="26609" y="48064"/>
                    <a:pt x="8462" y="43527"/>
                  </a:cubicBezTo>
                  <a:cubicBezTo>
                    <a:pt x="-3930" y="40412"/>
                    <a:pt x="945" y="44407"/>
                    <a:pt x="945" y="52668"/>
                  </a:cubicBezTo>
                  <a:cubicBezTo>
                    <a:pt x="945" y="60929"/>
                    <a:pt x="14150" y="62148"/>
                    <a:pt x="20989" y="67904"/>
                  </a:cubicBezTo>
                  <a:cubicBezTo>
                    <a:pt x="27828" y="73659"/>
                    <a:pt x="36360" y="79618"/>
                    <a:pt x="44757" y="80092"/>
                  </a:cubicBezTo>
                  <a:cubicBezTo>
                    <a:pt x="53086" y="80566"/>
                    <a:pt x="67712" y="76842"/>
                    <a:pt x="76651" y="79348"/>
                  </a:cubicBezTo>
                  <a:cubicBezTo>
                    <a:pt x="85589" y="81921"/>
                    <a:pt x="91412" y="76097"/>
                    <a:pt x="99131" y="72034"/>
                  </a:cubicBezTo>
                  <a:cubicBezTo>
                    <a:pt x="106851" y="67972"/>
                    <a:pt x="104142" y="63435"/>
                    <a:pt x="110237" y="56663"/>
                  </a:cubicBezTo>
                  <a:cubicBezTo>
                    <a:pt x="116331" y="49892"/>
                    <a:pt x="114435" y="50298"/>
                    <a:pt x="116737" y="47996"/>
                  </a:cubicBezTo>
                  <a:cubicBezTo>
                    <a:pt x="119040" y="45761"/>
                    <a:pt x="128113" y="48131"/>
                    <a:pt x="133395" y="44339"/>
                  </a:cubicBezTo>
                  <a:cubicBezTo>
                    <a:pt x="138744" y="40547"/>
                    <a:pt x="130687" y="45693"/>
                    <a:pt x="128858" y="41360"/>
                  </a:cubicBezTo>
                  <a:cubicBezTo>
                    <a:pt x="126760" y="36349"/>
                    <a:pt x="131093" y="24092"/>
                    <a:pt x="133395" y="22603"/>
                  </a:cubicBezTo>
                  <a:cubicBezTo>
                    <a:pt x="135697" y="21113"/>
                    <a:pt x="141521" y="18472"/>
                    <a:pt x="140302" y="9398"/>
                  </a:cubicBezTo>
                  <a:cubicBezTo>
                    <a:pt x="139015" y="596"/>
                    <a:pt x="136239" y="866"/>
                    <a:pt x="130212" y="122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 580">
              <a:extLst>
                <a:ext uri="{FF2B5EF4-FFF2-40B4-BE49-F238E27FC236}">
                  <a16:creationId xmlns:a16="http://schemas.microsoft.com/office/drawing/2014/main" id="{994F2C5A-435D-8C19-FC8C-5CDDBAD92596}"/>
                </a:ext>
              </a:extLst>
            </p:cNvPr>
            <p:cNvSpPr/>
            <p:nvPr/>
          </p:nvSpPr>
          <p:spPr bwMode="ltGray">
            <a:xfrm>
              <a:off x="17247631" y="5917753"/>
              <a:ext cx="13414" cy="24437"/>
            </a:xfrm>
            <a:custGeom>
              <a:avLst/>
              <a:gdLst>
                <a:gd name="connsiteX0" fmla="*/ 2788 w 13414"/>
                <a:gd name="connsiteY0" fmla="*/ 24015 h 24437"/>
                <a:gd name="connsiteX1" fmla="*/ 9762 w 13414"/>
                <a:gd name="connsiteY1" fmla="*/ 8780 h 24437"/>
                <a:gd name="connsiteX2" fmla="*/ 486 w 13414"/>
                <a:gd name="connsiteY2" fmla="*/ 1670 h 24437"/>
                <a:gd name="connsiteX3" fmla="*/ 2788 w 13414"/>
                <a:gd name="connsiteY3" fmla="*/ 24015 h 24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14" h="24437">
                  <a:moveTo>
                    <a:pt x="2788" y="24015"/>
                  </a:moveTo>
                  <a:cubicBezTo>
                    <a:pt x="8882" y="20969"/>
                    <a:pt x="18836" y="12572"/>
                    <a:pt x="9762" y="8780"/>
                  </a:cubicBezTo>
                  <a:cubicBezTo>
                    <a:pt x="621" y="4988"/>
                    <a:pt x="-1004" y="-3612"/>
                    <a:pt x="486" y="1670"/>
                  </a:cubicBezTo>
                  <a:cubicBezTo>
                    <a:pt x="3736" y="12978"/>
                    <a:pt x="-3307" y="27063"/>
                    <a:pt x="2788" y="2401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 581">
              <a:extLst>
                <a:ext uri="{FF2B5EF4-FFF2-40B4-BE49-F238E27FC236}">
                  <a16:creationId xmlns:a16="http://schemas.microsoft.com/office/drawing/2014/main" id="{A495B9BA-CD7A-CA11-A68D-4C58B7008DBE}"/>
                </a:ext>
              </a:extLst>
            </p:cNvPr>
            <p:cNvSpPr/>
            <p:nvPr/>
          </p:nvSpPr>
          <p:spPr bwMode="ltGray">
            <a:xfrm>
              <a:off x="17320396" y="5890732"/>
              <a:ext cx="22228" cy="19179"/>
            </a:xfrm>
            <a:custGeom>
              <a:avLst/>
              <a:gdLst>
                <a:gd name="connsiteX0" fmla="*/ 21709 w 22228"/>
                <a:gd name="connsiteY0" fmla="*/ 14809 h 19179"/>
                <a:gd name="connsiteX1" fmla="*/ 39 w 22228"/>
                <a:gd name="connsiteY1" fmla="*/ 3027 h 19179"/>
                <a:gd name="connsiteX2" fmla="*/ 21709 w 22228"/>
                <a:gd name="connsiteY2" fmla="*/ 14809 h 19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28" h="19179">
                  <a:moveTo>
                    <a:pt x="21709" y="14809"/>
                  </a:moveTo>
                  <a:cubicBezTo>
                    <a:pt x="17171" y="4991"/>
                    <a:pt x="785" y="-5234"/>
                    <a:pt x="39" y="3027"/>
                  </a:cubicBezTo>
                  <a:cubicBezTo>
                    <a:pt x="-1179" y="16841"/>
                    <a:pt x="26313" y="24560"/>
                    <a:pt x="21709" y="1480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 582">
              <a:extLst>
                <a:ext uri="{FF2B5EF4-FFF2-40B4-BE49-F238E27FC236}">
                  <a16:creationId xmlns:a16="http://schemas.microsoft.com/office/drawing/2014/main" id="{928D72EE-77C9-BBF5-4AC9-AE29946F88E7}"/>
                </a:ext>
              </a:extLst>
            </p:cNvPr>
            <p:cNvSpPr/>
            <p:nvPr/>
          </p:nvSpPr>
          <p:spPr bwMode="ltGray">
            <a:xfrm>
              <a:off x="17339637" y="5937400"/>
              <a:ext cx="28967" cy="16628"/>
            </a:xfrm>
            <a:custGeom>
              <a:avLst/>
              <a:gdLst>
                <a:gd name="connsiteX0" fmla="*/ 28876 w 28967"/>
                <a:gd name="connsiteY0" fmla="*/ 10531 h 16628"/>
                <a:gd name="connsiteX1" fmla="*/ 11811 w 28967"/>
                <a:gd name="connsiteY1" fmla="*/ 644 h 16628"/>
                <a:gd name="connsiteX2" fmla="*/ 774 w 28967"/>
                <a:gd name="connsiteY2" fmla="*/ 7754 h 16628"/>
                <a:gd name="connsiteX3" fmla="*/ 28876 w 28967"/>
                <a:gd name="connsiteY3" fmla="*/ 10531 h 16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967" h="16628">
                  <a:moveTo>
                    <a:pt x="28876" y="10531"/>
                  </a:moveTo>
                  <a:cubicBezTo>
                    <a:pt x="30365" y="-1523"/>
                    <a:pt x="13301" y="3082"/>
                    <a:pt x="11811" y="644"/>
                  </a:cubicBezTo>
                  <a:cubicBezTo>
                    <a:pt x="10322" y="-1794"/>
                    <a:pt x="-3357" y="3149"/>
                    <a:pt x="774" y="7754"/>
                  </a:cubicBezTo>
                  <a:cubicBezTo>
                    <a:pt x="6462" y="14119"/>
                    <a:pt x="27385" y="22583"/>
                    <a:pt x="28876" y="105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4" name="Freeform 583">
              <a:extLst>
                <a:ext uri="{FF2B5EF4-FFF2-40B4-BE49-F238E27FC236}">
                  <a16:creationId xmlns:a16="http://schemas.microsoft.com/office/drawing/2014/main" id="{16810269-1C11-B74D-C6DE-1721496B928C}"/>
                </a:ext>
              </a:extLst>
            </p:cNvPr>
            <p:cNvSpPr/>
            <p:nvPr/>
          </p:nvSpPr>
          <p:spPr bwMode="ltGray">
            <a:xfrm>
              <a:off x="17271022" y="6040147"/>
              <a:ext cx="5657" cy="14527"/>
            </a:xfrm>
            <a:custGeom>
              <a:avLst/>
              <a:gdLst>
                <a:gd name="connsiteX0" fmla="*/ 320 w 5657"/>
                <a:gd name="connsiteY0" fmla="*/ 5157 h 14527"/>
                <a:gd name="connsiteX1" fmla="*/ 5129 w 5657"/>
                <a:gd name="connsiteY1" fmla="*/ 11184 h 14527"/>
                <a:gd name="connsiteX2" fmla="*/ 320 w 5657"/>
                <a:gd name="connsiteY2" fmla="*/ 5157 h 14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57" h="14527">
                  <a:moveTo>
                    <a:pt x="320" y="5157"/>
                  </a:moveTo>
                  <a:cubicBezTo>
                    <a:pt x="1540" y="14908"/>
                    <a:pt x="7431" y="17278"/>
                    <a:pt x="5129" y="11184"/>
                  </a:cubicBezTo>
                  <a:cubicBezTo>
                    <a:pt x="2894" y="5157"/>
                    <a:pt x="-1169" y="-6896"/>
                    <a:pt x="320" y="515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5" name="Freeform 584">
              <a:extLst>
                <a:ext uri="{FF2B5EF4-FFF2-40B4-BE49-F238E27FC236}">
                  <a16:creationId xmlns:a16="http://schemas.microsoft.com/office/drawing/2014/main" id="{F395FCFC-FB20-AC6F-CF92-44A794FFC10F}"/>
                </a:ext>
              </a:extLst>
            </p:cNvPr>
            <p:cNvSpPr/>
            <p:nvPr/>
          </p:nvSpPr>
          <p:spPr bwMode="ltGray">
            <a:xfrm>
              <a:off x="17251570" y="6036220"/>
              <a:ext cx="563" cy="78"/>
            </a:xfrm>
            <a:custGeom>
              <a:avLst/>
              <a:gdLst>
                <a:gd name="connsiteX0" fmla="*/ 0 w 563"/>
                <a:gd name="connsiteY0" fmla="*/ 78 h 78"/>
                <a:gd name="connsiteX1" fmla="*/ 0 w 563"/>
                <a:gd name="connsiteY1" fmla="*/ 78 h 78"/>
                <a:gd name="connsiteX2" fmla="*/ 0 w 563"/>
                <a:gd name="connsiteY2" fmla="*/ 78 h 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3" h="78">
                  <a:moveTo>
                    <a:pt x="0" y="78"/>
                  </a:moveTo>
                  <a:cubicBezTo>
                    <a:pt x="880" y="10"/>
                    <a:pt x="609" y="-57"/>
                    <a:pt x="0" y="78"/>
                  </a:cubicBezTo>
                  <a:lnTo>
                    <a:pt x="0" y="78"/>
                  </a:ln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6" name="Freeform 585">
              <a:extLst>
                <a:ext uri="{FF2B5EF4-FFF2-40B4-BE49-F238E27FC236}">
                  <a16:creationId xmlns:a16="http://schemas.microsoft.com/office/drawing/2014/main" id="{BEEC5A52-E0BF-E8B3-15A8-3CE8BA177641}"/>
                </a:ext>
              </a:extLst>
            </p:cNvPr>
            <p:cNvSpPr/>
            <p:nvPr/>
          </p:nvSpPr>
          <p:spPr bwMode="ltGray">
            <a:xfrm>
              <a:off x="17233842" y="6036235"/>
              <a:ext cx="17728" cy="8544"/>
            </a:xfrm>
            <a:custGeom>
              <a:avLst/>
              <a:gdLst>
                <a:gd name="connsiteX0" fmla="*/ 1341 w 17728"/>
                <a:gd name="connsiteY0" fmla="*/ 3449 h 8544"/>
                <a:gd name="connsiteX1" fmla="*/ 15019 w 17728"/>
                <a:gd name="connsiteY1" fmla="*/ 5209 h 8544"/>
                <a:gd name="connsiteX2" fmla="*/ 17728 w 17728"/>
                <a:gd name="connsiteY2" fmla="*/ 131 h 8544"/>
                <a:gd name="connsiteX3" fmla="*/ 16441 w 17728"/>
                <a:gd name="connsiteY3" fmla="*/ 198 h 8544"/>
                <a:gd name="connsiteX4" fmla="*/ 1341 w 17728"/>
                <a:gd name="connsiteY4" fmla="*/ 3449 h 8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8" h="8544">
                  <a:moveTo>
                    <a:pt x="1341" y="3449"/>
                  </a:moveTo>
                  <a:cubicBezTo>
                    <a:pt x="6555" y="7376"/>
                    <a:pt x="16509" y="11710"/>
                    <a:pt x="15019" y="5209"/>
                  </a:cubicBezTo>
                  <a:cubicBezTo>
                    <a:pt x="14139" y="1417"/>
                    <a:pt x="16577" y="401"/>
                    <a:pt x="17728" y="131"/>
                  </a:cubicBezTo>
                  <a:cubicBezTo>
                    <a:pt x="17457" y="131"/>
                    <a:pt x="17051" y="198"/>
                    <a:pt x="16441" y="198"/>
                  </a:cubicBezTo>
                  <a:cubicBezTo>
                    <a:pt x="10889" y="131"/>
                    <a:pt x="-4618" y="-1088"/>
                    <a:pt x="1341" y="344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7" name="Freeform 586">
              <a:extLst>
                <a:ext uri="{FF2B5EF4-FFF2-40B4-BE49-F238E27FC236}">
                  <a16:creationId xmlns:a16="http://schemas.microsoft.com/office/drawing/2014/main" id="{03183FC2-574F-A2E6-E39D-D0E0ED115897}"/>
                </a:ext>
              </a:extLst>
            </p:cNvPr>
            <p:cNvSpPr/>
            <p:nvPr/>
          </p:nvSpPr>
          <p:spPr bwMode="ltGray">
            <a:xfrm>
              <a:off x="17894771" y="7239625"/>
              <a:ext cx="190573" cy="391913"/>
            </a:xfrm>
            <a:custGeom>
              <a:avLst/>
              <a:gdLst>
                <a:gd name="connsiteX0" fmla="*/ 166191 w 190573"/>
                <a:gd name="connsiteY0" fmla="*/ 206827 h 391913"/>
                <a:gd name="connsiteX1" fmla="*/ 130708 w 190573"/>
                <a:gd name="connsiteY1" fmla="*/ 182585 h 391913"/>
                <a:gd name="connsiteX2" fmla="*/ 118993 w 190573"/>
                <a:gd name="connsiteY2" fmla="*/ 153942 h 391913"/>
                <a:gd name="connsiteX3" fmla="*/ 113170 w 190573"/>
                <a:gd name="connsiteY3" fmla="*/ 129971 h 391913"/>
                <a:gd name="connsiteX4" fmla="*/ 99356 w 190573"/>
                <a:gd name="connsiteY4" fmla="*/ 124283 h 391913"/>
                <a:gd name="connsiteX5" fmla="*/ 96241 w 190573"/>
                <a:gd name="connsiteY5" fmla="*/ 140128 h 391913"/>
                <a:gd name="connsiteX6" fmla="*/ 82631 w 190573"/>
                <a:gd name="connsiteY6" fmla="*/ 123741 h 391913"/>
                <a:gd name="connsiteX7" fmla="*/ 81818 w 190573"/>
                <a:gd name="connsiteY7" fmla="*/ 83316 h 391913"/>
                <a:gd name="connsiteX8" fmla="*/ 95632 w 190573"/>
                <a:gd name="connsiteY8" fmla="*/ 50203 h 391913"/>
                <a:gd name="connsiteX9" fmla="*/ 71661 w 190573"/>
                <a:gd name="connsiteY9" fmla="*/ 55891 h 391913"/>
                <a:gd name="connsiteX10" fmla="*/ 81141 w 190573"/>
                <a:gd name="connsiteY10" fmla="*/ 38150 h 391913"/>
                <a:gd name="connsiteX11" fmla="*/ 66379 w 190573"/>
                <a:gd name="connsiteY11" fmla="*/ 21628 h 391913"/>
                <a:gd name="connsiteX12" fmla="*/ 61368 w 190573"/>
                <a:gd name="connsiteY12" fmla="*/ 10387 h 391913"/>
                <a:gd name="connsiteX13" fmla="*/ 47487 w 190573"/>
                <a:gd name="connsiteY13" fmla="*/ 365 h 391913"/>
                <a:gd name="connsiteX14" fmla="*/ 27037 w 190573"/>
                <a:gd name="connsiteY14" fmla="*/ 7746 h 391913"/>
                <a:gd name="connsiteX15" fmla="*/ 41054 w 190573"/>
                <a:gd name="connsiteY15" fmla="*/ 52167 h 391913"/>
                <a:gd name="connsiteX16" fmla="*/ 57848 w 190573"/>
                <a:gd name="connsiteY16" fmla="*/ 90493 h 391913"/>
                <a:gd name="connsiteX17" fmla="*/ 56493 w 190573"/>
                <a:gd name="connsiteY17" fmla="*/ 120829 h 391913"/>
                <a:gd name="connsiteX18" fmla="*/ 61233 w 190573"/>
                <a:gd name="connsiteY18" fmla="*/ 144936 h 391913"/>
                <a:gd name="connsiteX19" fmla="*/ 66515 w 190573"/>
                <a:gd name="connsiteY19" fmla="*/ 167959 h 391913"/>
                <a:gd name="connsiteX20" fmla="*/ 68817 w 190573"/>
                <a:gd name="connsiteY20" fmla="*/ 203373 h 391913"/>
                <a:gd name="connsiteX21" fmla="*/ 63739 w 190573"/>
                <a:gd name="connsiteY21" fmla="*/ 210889 h 391913"/>
                <a:gd name="connsiteX22" fmla="*/ 49248 w 190573"/>
                <a:gd name="connsiteY22" fmla="*/ 225042 h 391913"/>
                <a:gd name="connsiteX23" fmla="*/ 38887 w 190573"/>
                <a:gd name="connsiteY23" fmla="*/ 238179 h 391913"/>
                <a:gd name="connsiteX24" fmla="*/ 3066 w 190573"/>
                <a:gd name="connsiteY24" fmla="*/ 259441 h 391913"/>
                <a:gd name="connsiteX25" fmla="*/ 17625 w 190573"/>
                <a:gd name="connsiteY25" fmla="*/ 291064 h 391913"/>
                <a:gd name="connsiteX26" fmla="*/ 47013 w 190573"/>
                <a:gd name="connsiteY26" fmla="*/ 328577 h 391913"/>
                <a:gd name="connsiteX27" fmla="*/ 23855 w 190573"/>
                <a:gd name="connsiteY27" fmla="*/ 359794 h 391913"/>
                <a:gd name="connsiteX28" fmla="*/ 425 w 190573"/>
                <a:gd name="connsiteY28" fmla="*/ 369409 h 391913"/>
                <a:gd name="connsiteX29" fmla="*/ 16000 w 190573"/>
                <a:gd name="connsiteY29" fmla="*/ 390401 h 391913"/>
                <a:gd name="connsiteX30" fmla="*/ 42950 w 190573"/>
                <a:gd name="connsiteY30" fmla="*/ 380582 h 391913"/>
                <a:gd name="connsiteX31" fmla="*/ 74979 w 190573"/>
                <a:gd name="connsiteY31" fmla="*/ 347605 h 391913"/>
                <a:gd name="connsiteX32" fmla="*/ 106941 w 190573"/>
                <a:gd name="connsiteY32" fmla="*/ 305419 h 391913"/>
                <a:gd name="connsiteX33" fmla="*/ 123327 w 190573"/>
                <a:gd name="connsiteY33" fmla="*/ 276640 h 391913"/>
                <a:gd name="connsiteX34" fmla="*/ 137683 w 190573"/>
                <a:gd name="connsiteY34" fmla="*/ 264655 h 391913"/>
                <a:gd name="connsiteX35" fmla="*/ 161789 w 190573"/>
                <a:gd name="connsiteY35" fmla="*/ 252737 h 391913"/>
                <a:gd name="connsiteX36" fmla="*/ 173504 w 190573"/>
                <a:gd name="connsiteY36" fmla="*/ 234928 h 391913"/>
                <a:gd name="connsiteX37" fmla="*/ 188468 w 190573"/>
                <a:gd name="connsiteY37" fmla="*/ 209400 h 391913"/>
                <a:gd name="connsiteX38" fmla="*/ 166191 w 190573"/>
                <a:gd name="connsiteY38" fmla="*/ 206827 h 39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90573" h="391913">
                  <a:moveTo>
                    <a:pt x="166191" y="206827"/>
                  </a:moveTo>
                  <a:cubicBezTo>
                    <a:pt x="137683" y="218067"/>
                    <a:pt x="136396" y="192742"/>
                    <a:pt x="130708" y="182585"/>
                  </a:cubicBezTo>
                  <a:cubicBezTo>
                    <a:pt x="125020" y="172428"/>
                    <a:pt x="118993" y="161864"/>
                    <a:pt x="118993" y="153942"/>
                  </a:cubicBezTo>
                  <a:cubicBezTo>
                    <a:pt x="118993" y="146019"/>
                    <a:pt x="117165" y="136742"/>
                    <a:pt x="113170" y="129971"/>
                  </a:cubicBezTo>
                  <a:cubicBezTo>
                    <a:pt x="109175" y="123200"/>
                    <a:pt x="100507" y="122048"/>
                    <a:pt x="99356" y="124283"/>
                  </a:cubicBezTo>
                  <a:cubicBezTo>
                    <a:pt x="98273" y="126517"/>
                    <a:pt x="96309" y="136539"/>
                    <a:pt x="96241" y="140128"/>
                  </a:cubicBezTo>
                  <a:cubicBezTo>
                    <a:pt x="89741" y="138570"/>
                    <a:pt x="83173" y="134440"/>
                    <a:pt x="82631" y="123741"/>
                  </a:cubicBezTo>
                  <a:cubicBezTo>
                    <a:pt x="82089" y="111891"/>
                    <a:pt x="74979" y="94624"/>
                    <a:pt x="81818" y="83316"/>
                  </a:cubicBezTo>
                  <a:cubicBezTo>
                    <a:pt x="88657" y="72007"/>
                    <a:pt x="100169" y="51354"/>
                    <a:pt x="95632" y="50203"/>
                  </a:cubicBezTo>
                  <a:cubicBezTo>
                    <a:pt x="91095" y="49052"/>
                    <a:pt x="72812" y="65507"/>
                    <a:pt x="71661" y="55891"/>
                  </a:cubicBezTo>
                  <a:cubicBezTo>
                    <a:pt x="70510" y="46276"/>
                    <a:pt x="88590" y="42145"/>
                    <a:pt x="81141" y="38150"/>
                  </a:cubicBezTo>
                  <a:cubicBezTo>
                    <a:pt x="73760" y="34223"/>
                    <a:pt x="69832" y="24472"/>
                    <a:pt x="66379" y="21628"/>
                  </a:cubicBezTo>
                  <a:cubicBezTo>
                    <a:pt x="62926" y="18783"/>
                    <a:pt x="61910" y="17768"/>
                    <a:pt x="61368" y="10387"/>
                  </a:cubicBezTo>
                  <a:cubicBezTo>
                    <a:pt x="60827" y="3006"/>
                    <a:pt x="50331" y="-1328"/>
                    <a:pt x="47487" y="365"/>
                  </a:cubicBezTo>
                  <a:cubicBezTo>
                    <a:pt x="44643" y="2058"/>
                    <a:pt x="25750" y="1787"/>
                    <a:pt x="27037" y="7746"/>
                  </a:cubicBezTo>
                  <a:cubicBezTo>
                    <a:pt x="31371" y="28128"/>
                    <a:pt x="35366" y="30701"/>
                    <a:pt x="41054" y="52167"/>
                  </a:cubicBezTo>
                  <a:cubicBezTo>
                    <a:pt x="46742" y="73632"/>
                    <a:pt x="57848" y="78034"/>
                    <a:pt x="57848" y="90493"/>
                  </a:cubicBezTo>
                  <a:cubicBezTo>
                    <a:pt x="57848" y="102953"/>
                    <a:pt x="51889" y="111756"/>
                    <a:pt x="56493" y="120829"/>
                  </a:cubicBezTo>
                  <a:cubicBezTo>
                    <a:pt x="61030" y="129903"/>
                    <a:pt x="60082" y="140399"/>
                    <a:pt x="61233" y="144936"/>
                  </a:cubicBezTo>
                  <a:cubicBezTo>
                    <a:pt x="62384" y="149473"/>
                    <a:pt x="67598" y="158885"/>
                    <a:pt x="66515" y="167959"/>
                  </a:cubicBezTo>
                  <a:cubicBezTo>
                    <a:pt x="65364" y="177032"/>
                    <a:pt x="73354" y="196873"/>
                    <a:pt x="68817" y="203373"/>
                  </a:cubicBezTo>
                  <a:cubicBezTo>
                    <a:pt x="64280" y="209874"/>
                    <a:pt x="64686" y="203509"/>
                    <a:pt x="63739" y="210889"/>
                  </a:cubicBezTo>
                  <a:cubicBezTo>
                    <a:pt x="62248" y="221927"/>
                    <a:pt x="54259" y="220979"/>
                    <a:pt x="49248" y="225042"/>
                  </a:cubicBezTo>
                  <a:cubicBezTo>
                    <a:pt x="44237" y="229172"/>
                    <a:pt x="44643" y="235741"/>
                    <a:pt x="38887" y="238179"/>
                  </a:cubicBezTo>
                  <a:cubicBezTo>
                    <a:pt x="33200" y="240616"/>
                    <a:pt x="5369" y="242445"/>
                    <a:pt x="3066" y="259441"/>
                  </a:cubicBezTo>
                  <a:cubicBezTo>
                    <a:pt x="764" y="276370"/>
                    <a:pt x="1644" y="283141"/>
                    <a:pt x="17625" y="291064"/>
                  </a:cubicBezTo>
                  <a:cubicBezTo>
                    <a:pt x="33605" y="298986"/>
                    <a:pt x="50873" y="321197"/>
                    <a:pt x="47013" y="328577"/>
                  </a:cubicBezTo>
                  <a:cubicBezTo>
                    <a:pt x="43153" y="335958"/>
                    <a:pt x="32996" y="354106"/>
                    <a:pt x="23855" y="359794"/>
                  </a:cubicBezTo>
                  <a:cubicBezTo>
                    <a:pt x="14713" y="365482"/>
                    <a:pt x="-2961" y="361487"/>
                    <a:pt x="425" y="369409"/>
                  </a:cubicBezTo>
                  <a:cubicBezTo>
                    <a:pt x="3879" y="377332"/>
                    <a:pt x="9161" y="386947"/>
                    <a:pt x="16000" y="390401"/>
                  </a:cubicBezTo>
                  <a:cubicBezTo>
                    <a:pt x="22839" y="393786"/>
                    <a:pt x="31507" y="391891"/>
                    <a:pt x="42950" y="380582"/>
                  </a:cubicBezTo>
                  <a:cubicBezTo>
                    <a:pt x="54326" y="369274"/>
                    <a:pt x="49586" y="364534"/>
                    <a:pt x="74979" y="347605"/>
                  </a:cubicBezTo>
                  <a:cubicBezTo>
                    <a:pt x="100372" y="330676"/>
                    <a:pt x="106941" y="314493"/>
                    <a:pt x="106941" y="305419"/>
                  </a:cubicBezTo>
                  <a:cubicBezTo>
                    <a:pt x="106941" y="296345"/>
                    <a:pt x="116488" y="281177"/>
                    <a:pt x="123327" y="276640"/>
                  </a:cubicBezTo>
                  <a:cubicBezTo>
                    <a:pt x="130166" y="272104"/>
                    <a:pt x="131995" y="265738"/>
                    <a:pt x="137683" y="264655"/>
                  </a:cubicBezTo>
                  <a:cubicBezTo>
                    <a:pt x="143370" y="263504"/>
                    <a:pt x="154950" y="253685"/>
                    <a:pt x="161789" y="252737"/>
                  </a:cubicBezTo>
                  <a:cubicBezTo>
                    <a:pt x="168629" y="251789"/>
                    <a:pt x="171270" y="247930"/>
                    <a:pt x="173504" y="234928"/>
                  </a:cubicBezTo>
                  <a:cubicBezTo>
                    <a:pt x="175806" y="221927"/>
                    <a:pt x="185083" y="218812"/>
                    <a:pt x="188468" y="209400"/>
                  </a:cubicBezTo>
                  <a:cubicBezTo>
                    <a:pt x="191922" y="199988"/>
                    <a:pt x="194698" y="195519"/>
                    <a:pt x="166191" y="20682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8" name="Freeform 587">
              <a:extLst>
                <a:ext uri="{FF2B5EF4-FFF2-40B4-BE49-F238E27FC236}">
                  <a16:creationId xmlns:a16="http://schemas.microsoft.com/office/drawing/2014/main" id="{544696B0-A18A-DEE3-A002-BD9200ADD7CC}"/>
                </a:ext>
              </a:extLst>
            </p:cNvPr>
            <p:cNvSpPr/>
            <p:nvPr/>
          </p:nvSpPr>
          <p:spPr bwMode="ltGray">
            <a:xfrm>
              <a:off x="18002738" y="7346555"/>
              <a:ext cx="7377" cy="7544"/>
            </a:xfrm>
            <a:custGeom>
              <a:avLst/>
              <a:gdLst>
                <a:gd name="connsiteX0" fmla="*/ 2697 w 7377"/>
                <a:gd name="connsiteY0" fmla="*/ 6654 h 7544"/>
                <a:gd name="connsiteX1" fmla="*/ 5947 w 7377"/>
                <a:gd name="connsiteY1" fmla="*/ 2456 h 7544"/>
                <a:gd name="connsiteX2" fmla="*/ 1140 w 7377"/>
                <a:gd name="connsiteY2" fmla="*/ 2523 h 7544"/>
                <a:gd name="connsiteX3" fmla="*/ 2697 w 7377"/>
                <a:gd name="connsiteY3" fmla="*/ 6654 h 7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77" h="7544">
                  <a:moveTo>
                    <a:pt x="2697" y="6654"/>
                  </a:moveTo>
                  <a:cubicBezTo>
                    <a:pt x="7234" y="4420"/>
                    <a:pt x="8791" y="5841"/>
                    <a:pt x="5947" y="2456"/>
                  </a:cubicBezTo>
                  <a:cubicBezTo>
                    <a:pt x="3103" y="-930"/>
                    <a:pt x="3103" y="-727"/>
                    <a:pt x="1140" y="2523"/>
                  </a:cubicBezTo>
                  <a:cubicBezTo>
                    <a:pt x="598" y="6519"/>
                    <a:pt x="-1840" y="8956"/>
                    <a:pt x="2697" y="665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9" name="Freeform 588">
              <a:extLst>
                <a:ext uri="{FF2B5EF4-FFF2-40B4-BE49-F238E27FC236}">
                  <a16:creationId xmlns:a16="http://schemas.microsoft.com/office/drawing/2014/main" id="{1FB3EA08-0317-05B8-D92C-FA6A73342188}"/>
                </a:ext>
              </a:extLst>
            </p:cNvPr>
            <p:cNvSpPr/>
            <p:nvPr/>
          </p:nvSpPr>
          <p:spPr bwMode="ltGray">
            <a:xfrm>
              <a:off x="17550968" y="7565893"/>
              <a:ext cx="323296" cy="329975"/>
            </a:xfrm>
            <a:custGeom>
              <a:avLst/>
              <a:gdLst>
                <a:gd name="connsiteX0" fmla="*/ 313486 w 323296"/>
                <a:gd name="connsiteY0" fmla="*/ 31156 h 329975"/>
                <a:gd name="connsiteX1" fmla="*/ 296964 w 323296"/>
                <a:gd name="connsiteY1" fmla="*/ 15040 h 329975"/>
                <a:gd name="connsiteX2" fmla="*/ 276988 w 323296"/>
                <a:gd name="connsiteY2" fmla="*/ 1903 h 329975"/>
                <a:gd name="connsiteX3" fmla="*/ 274212 w 323296"/>
                <a:gd name="connsiteY3" fmla="*/ 35761 h 329975"/>
                <a:gd name="connsiteX4" fmla="*/ 248345 w 323296"/>
                <a:gd name="connsiteY4" fmla="*/ 53841 h 329975"/>
                <a:gd name="connsiteX5" fmla="*/ 219905 w 323296"/>
                <a:gd name="connsiteY5" fmla="*/ 62779 h 329975"/>
                <a:gd name="connsiteX6" fmla="*/ 208393 w 323296"/>
                <a:gd name="connsiteY6" fmla="*/ 97652 h 329975"/>
                <a:gd name="connsiteX7" fmla="*/ 186522 w 323296"/>
                <a:gd name="connsiteY7" fmla="*/ 130155 h 329975"/>
                <a:gd name="connsiteX8" fmla="*/ 138106 w 323296"/>
                <a:gd name="connsiteY8" fmla="*/ 143901 h 329975"/>
                <a:gd name="connsiteX9" fmla="*/ 136142 w 323296"/>
                <a:gd name="connsiteY9" fmla="*/ 172273 h 329975"/>
                <a:gd name="connsiteX10" fmla="*/ 112238 w 323296"/>
                <a:gd name="connsiteY10" fmla="*/ 164418 h 329975"/>
                <a:gd name="connsiteX11" fmla="*/ 78517 w 323296"/>
                <a:gd name="connsiteY11" fmla="*/ 183717 h 329975"/>
                <a:gd name="connsiteX12" fmla="*/ 58677 w 323296"/>
                <a:gd name="connsiteY12" fmla="*/ 207756 h 329975"/>
                <a:gd name="connsiteX13" fmla="*/ 39649 w 323296"/>
                <a:gd name="connsiteY13" fmla="*/ 217168 h 329975"/>
                <a:gd name="connsiteX14" fmla="*/ 27731 w 323296"/>
                <a:gd name="connsiteY14" fmla="*/ 247640 h 329975"/>
                <a:gd name="connsiteX15" fmla="*/ 17506 w 323296"/>
                <a:gd name="connsiteY15" fmla="*/ 261318 h 329975"/>
                <a:gd name="connsiteX16" fmla="*/ 577 w 323296"/>
                <a:gd name="connsiteY16" fmla="*/ 285289 h 329975"/>
                <a:gd name="connsiteX17" fmla="*/ 21366 w 323296"/>
                <a:gd name="connsiteY17" fmla="*/ 302217 h 329975"/>
                <a:gd name="connsiteX18" fmla="*/ 34638 w 323296"/>
                <a:gd name="connsiteY18" fmla="*/ 311426 h 329975"/>
                <a:gd name="connsiteX19" fmla="*/ 53395 w 323296"/>
                <a:gd name="connsiteY19" fmla="*/ 318266 h 329975"/>
                <a:gd name="connsiteX20" fmla="*/ 81767 w 323296"/>
                <a:gd name="connsiteY20" fmla="*/ 325579 h 329975"/>
                <a:gd name="connsiteX21" fmla="*/ 114338 w 323296"/>
                <a:gd name="connsiteY21" fmla="*/ 312916 h 329975"/>
                <a:gd name="connsiteX22" fmla="*/ 138173 w 323296"/>
                <a:gd name="connsiteY22" fmla="*/ 292331 h 329975"/>
                <a:gd name="connsiteX23" fmla="*/ 161061 w 323296"/>
                <a:gd name="connsiteY23" fmla="*/ 246285 h 329975"/>
                <a:gd name="connsiteX24" fmla="*/ 186724 w 323296"/>
                <a:gd name="connsiteY24" fmla="*/ 207417 h 329975"/>
                <a:gd name="connsiteX25" fmla="*/ 218076 w 323296"/>
                <a:gd name="connsiteY25" fmla="*/ 183040 h 329975"/>
                <a:gd name="connsiteX26" fmla="*/ 245908 w 323296"/>
                <a:gd name="connsiteY26" fmla="*/ 185207 h 329975"/>
                <a:gd name="connsiteX27" fmla="*/ 262633 w 323296"/>
                <a:gd name="connsiteY27" fmla="*/ 166043 h 329975"/>
                <a:gd name="connsiteX28" fmla="*/ 264799 w 323296"/>
                <a:gd name="connsiteY28" fmla="*/ 143021 h 329975"/>
                <a:gd name="connsiteX29" fmla="*/ 282135 w 323296"/>
                <a:gd name="connsiteY29" fmla="*/ 124738 h 329975"/>
                <a:gd name="connsiteX30" fmla="*/ 311319 w 323296"/>
                <a:gd name="connsiteY30" fmla="*/ 102595 h 329975"/>
                <a:gd name="connsiteX31" fmla="*/ 320867 w 323296"/>
                <a:gd name="connsiteY31" fmla="*/ 74968 h 329975"/>
                <a:gd name="connsiteX32" fmla="*/ 321409 w 323296"/>
                <a:gd name="connsiteY32" fmla="*/ 45241 h 329975"/>
                <a:gd name="connsiteX33" fmla="*/ 313486 w 323296"/>
                <a:gd name="connsiteY33" fmla="*/ 31156 h 32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3296" h="329975">
                  <a:moveTo>
                    <a:pt x="313486" y="31156"/>
                  </a:moveTo>
                  <a:cubicBezTo>
                    <a:pt x="307798" y="28312"/>
                    <a:pt x="299808" y="24114"/>
                    <a:pt x="296964" y="15040"/>
                  </a:cubicBezTo>
                  <a:cubicBezTo>
                    <a:pt x="294120" y="5966"/>
                    <a:pt x="287213" y="-4326"/>
                    <a:pt x="276988" y="1903"/>
                  </a:cubicBezTo>
                  <a:cubicBezTo>
                    <a:pt x="267305" y="7727"/>
                    <a:pt x="279358" y="22760"/>
                    <a:pt x="274212" y="35761"/>
                  </a:cubicBezTo>
                  <a:cubicBezTo>
                    <a:pt x="269065" y="48762"/>
                    <a:pt x="261414" y="47611"/>
                    <a:pt x="248345" y="53841"/>
                  </a:cubicBezTo>
                  <a:cubicBezTo>
                    <a:pt x="235208" y="60070"/>
                    <a:pt x="227286" y="45309"/>
                    <a:pt x="219905" y="62779"/>
                  </a:cubicBezTo>
                  <a:cubicBezTo>
                    <a:pt x="212524" y="80249"/>
                    <a:pt x="216993" y="85802"/>
                    <a:pt x="208393" y="97652"/>
                  </a:cubicBezTo>
                  <a:cubicBezTo>
                    <a:pt x="199861" y="109502"/>
                    <a:pt x="199049" y="126769"/>
                    <a:pt x="186522" y="130155"/>
                  </a:cubicBezTo>
                  <a:cubicBezTo>
                    <a:pt x="173994" y="133540"/>
                    <a:pt x="144403" y="137062"/>
                    <a:pt x="138106" y="143901"/>
                  </a:cubicBezTo>
                  <a:cubicBezTo>
                    <a:pt x="131808" y="150672"/>
                    <a:pt x="143522" y="164892"/>
                    <a:pt x="136142" y="172273"/>
                  </a:cubicBezTo>
                  <a:cubicBezTo>
                    <a:pt x="128761" y="179654"/>
                    <a:pt x="120770" y="165570"/>
                    <a:pt x="112238" y="164418"/>
                  </a:cubicBezTo>
                  <a:cubicBezTo>
                    <a:pt x="103707" y="163267"/>
                    <a:pt x="84205" y="174711"/>
                    <a:pt x="78517" y="183717"/>
                  </a:cubicBezTo>
                  <a:cubicBezTo>
                    <a:pt x="72829" y="192791"/>
                    <a:pt x="64364" y="201526"/>
                    <a:pt x="58677" y="207756"/>
                  </a:cubicBezTo>
                  <a:cubicBezTo>
                    <a:pt x="52988" y="213985"/>
                    <a:pt x="50483" y="213782"/>
                    <a:pt x="39649" y="217168"/>
                  </a:cubicBezTo>
                  <a:cubicBezTo>
                    <a:pt x="28814" y="220554"/>
                    <a:pt x="28882" y="240868"/>
                    <a:pt x="27731" y="247640"/>
                  </a:cubicBezTo>
                  <a:cubicBezTo>
                    <a:pt x="26580" y="254411"/>
                    <a:pt x="15204" y="253395"/>
                    <a:pt x="17506" y="261318"/>
                  </a:cubicBezTo>
                  <a:cubicBezTo>
                    <a:pt x="19809" y="269240"/>
                    <a:pt x="-3959" y="273980"/>
                    <a:pt x="577" y="285289"/>
                  </a:cubicBezTo>
                  <a:cubicBezTo>
                    <a:pt x="5114" y="296597"/>
                    <a:pt x="16829" y="298832"/>
                    <a:pt x="21366" y="302217"/>
                  </a:cubicBezTo>
                  <a:cubicBezTo>
                    <a:pt x="25902" y="305603"/>
                    <a:pt x="28611" y="305806"/>
                    <a:pt x="34638" y="311426"/>
                  </a:cubicBezTo>
                  <a:cubicBezTo>
                    <a:pt x="41138" y="317521"/>
                    <a:pt x="45404" y="309192"/>
                    <a:pt x="53395" y="318266"/>
                  </a:cubicBezTo>
                  <a:cubicBezTo>
                    <a:pt x="61385" y="327339"/>
                    <a:pt x="66938" y="335194"/>
                    <a:pt x="81767" y="325579"/>
                  </a:cubicBezTo>
                  <a:cubicBezTo>
                    <a:pt x="96597" y="315963"/>
                    <a:pt x="102961" y="318536"/>
                    <a:pt x="114338" y="312916"/>
                  </a:cubicBezTo>
                  <a:cubicBezTo>
                    <a:pt x="125714" y="307228"/>
                    <a:pt x="127339" y="311562"/>
                    <a:pt x="138173" y="292331"/>
                  </a:cubicBezTo>
                  <a:cubicBezTo>
                    <a:pt x="149008" y="273100"/>
                    <a:pt x="153680" y="256442"/>
                    <a:pt x="161061" y="246285"/>
                  </a:cubicBezTo>
                  <a:cubicBezTo>
                    <a:pt x="168442" y="236128"/>
                    <a:pt x="175349" y="215949"/>
                    <a:pt x="186724" y="207417"/>
                  </a:cubicBezTo>
                  <a:cubicBezTo>
                    <a:pt x="198101" y="198953"/>
                    <a:pt x="209544" y="184191"/>
                    <a:pt x="218076" y="183040"/>
                  </a:cubicBezTo>
                  <a:cubicBezTo>
                    <a:pt x="226608" y="181889"/>
                    <a:pt x="236224" y="187441"/>
                    <a:pt x="245908" y="185207"/>
                  </a:cubicBezTo>
                  <a:cubicBezTo>
                    <a:pt x="255590" y="182972"/>
                    <a:pt x="263783" y="177893"/>
                    <a:pt x="262633" y="166043"/>
                  </a:cubicBezTo>
                  <a:cubicBezTo>
                    <a:pt x="261481" y="154193"/>
                    <a:pt x="257892" y="147015"/>
                    <a:pt x="264799" y="143021"/>
                  </a:cubicBezTo>
                  <a:cubicBezTo>
                    <a:pt x="271639" y="139093"/>
                    <a:pt x="274144" y="134353"/>
                    <a:pt x="282135" y="124738"/>
                  </a:cubicBezTo>
                  <a:cubicBezTo>
                    <a:pt x="290124" y="115122"/>
                    <a:pt x="305090" y="107673"/>
                    <a:pt x="311319" y="102595"/>
                  </a:cubicBezTo>
                  <a:cubicBezTo>
                    <a:pt x="317549" y="97516"/>
                    <a:pt x="317481" y="85125"/>
                    <a:pt x="320867" y="74968"/>
                  </a:cubicBezTo>
                  <a:cubicBezTo>
                    <a:pt x="324321" y="64810"/>
                    <a:pt x="323711" y="50929"/>
                    <a:pt x="321409" y="45241"/>
                  </a:cubicBezTo>
                  <a:cubicBezTo>
                    <a:pt x="319174" y="39620"/>
                    <a:pt x="319242" y="33933"/>
                    <a:pt x="313486" y="31156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0" name="Freeform 589">
              <a:extLst>
                <a:ext uri="{FF2B5EF4-FFF2-40B4-BE49-F238E27FC236}">
                  <a16:creationId xmlns:a16="http://schemas.microsoft.com/office/drawing/2014/main" id="{9F9372ED-02A1-0E43-9E51-26E8CFB99C06}"/>
                </a:ext>
              </a:extLst>
            </p:cNvPr>
            <p:cNvSpPr/>
            <p:nvPr/>
          </p:nvSpPr>
          <p:spPr bwMode="ltGray">
            <a:xfrm>
              <a:off x="17878870" y="7583032"/>
              <a:ext cx="11823" cy="8503"/>
            </a:xfrm>
            <a:custGeom>
              <a:avLst/>
              <a:gdLst>
                <a:gd name="connsiteX0" fmla="*/ 617 w 11823"/>
                <a:gd name="connsiteY0" fmla="*/ 0 h 8503"/>
                <a:gd name="connsiteX1" fmla="*/ 8065 w 11823"/>
                <a:gd name="connsiteY1" fmla="*/ 7043 h 8503"/>
                <a:gd name="connsiteX2" fmla="*/ 11790 w 11823"/>
                <a:gd name="connsiteY2" fmla="*/ 3928 h 8503"/>
                <a:gd name="connsiteX3" fmla="*/ 617 w 11823"/>
                <a:gd name="connsiteY3" fmla="*/ 0 h 8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23" h="8503">
                  <a:moveTo>
                    <a:pt x="617" y="0"/>
                  </a:moveTo>
                  <a:cubicBezTo>
                    <a:pt x="-2701" y="3928"/>
                    <a:pt x="8472" y="3657"/>
                    <a:pt x="8065" y="7043"/>
                  </a:cubicBezTo>
                  <a:cubicBezTo>
                    <a:pt x="7591" y="10428"/>
                    <a:pt x="11247" y="7313"/>
                    <a:pt x="11790" y="3928"/>
                  </a:cubicBezTo>
                  <a:cubicBezTo>
                    <a:pt x="12331" y="542"/>
                    <a:pt x="6237" y="610"/>
                    <a:pt x="617" y="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1" name="Freeform 590">
              <a:extLst>
                <a:ext uri="{FF2B5EF4-FFF2-40B4-BE49-F238E27FC236}">
                  <a16:creationId xmlns:a16="http://schemas.microsoft.com/office/drawing/2014/main" id="{CDFAD3D6-C33C-F480-7972-4603344C9B61}"/>
                </a:ext>
              </a:extLst>
            </p:cNvPr>
            <p:cNvSpPr/>
            <p:nvPr/>
          </p:nvSpPr>
          <p:spPr bwMode="ltGray">
            <a:xfrm>
              <a:off x="17879910" y="7594925"/>
              <a:ext cx="7208" cy="7908"/>
            </a:xfrm>
            <a:custGeom>
              <a:avLst/>
              <a:gdLst>
                <a:gd name="connsiteX0" fmla="*/ 4249 w 7208"/>
                <a:gd name="connsiteY0" fmla="*/ 3005 h 7908"/>
                <a:gd name="connsiteX1" fmla="*/ 186 w 7208"/>
                <a:gd name="connsiteY1" fmla="*/ 7677 h 7908"/>
                <a:gd name="connsiteX2" fmla="*/ 7093 w 7208"/>
                <a:gd name="connsiteY2" fmla="*/ 5307 h 7908"/>
                <a:gd name="connsiteX3" fmla="*/ 4249 w 7208"/>
                <a:gd name="connsiteY3" fmla="*/ 3005 h 7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08" h="7908">
                  <a:moveTo>
                    <a:pt x="4249" y="3005"/>
                  </a:moveTo>
                  <a:cubicBezTo>
                    <a:pt x="3572" y="-5459"/>
                    <a:pt x="-965" y="6526"/>
                    <a:pt x="186" y="7677"/>
                  </a:cubicBezTo>
                  <a:cubicBezTo>
                    <a:pt x="1337" y="8828"/>
                    <a:pt x="8177" y="5307"/>
                    <a:pt x="7093" y="5307"/>
                  </a:cubicBezTo>
                  <a:cubicBezTo>
                    <a:pt x="6009" y="5307"/>
                    <a:pt x="4452" y="5849"/>
                    <a:pt x="4249" y="30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2" name="Freeform 591">
              <a:extLst>
                <a:ext uri="{FF2B5EF4-FFF2-40B4-BE49-F238E27FC236}">
                  <a16:creationId xmlns:a16="http://schemas.microsoft.com/office/drawing/2014/main" id="{3DA9DA35-E52F-926F-136A-A989B6FE555E}"/>
                </a:ext>
              </a:extLst>
            </p:cNvPr>
            <p:cNvSpPr/>
            <p:nvPr/>
          </p:nvSpPr>
          <p:spPr bwMode="ltGray">
            <a:xfrm>
              <a:off x="17556798" y="7887945"/>
              <a:ext cx="30035" cy="36164"/>
            </a:xfrm>
            <a:custGeom>
              <a:avLst/>
              <a:gdLst>
                <a:gd name="connsiteX0" fmla="*/ 15264 w 30035"/>
                <a:gd name="connsiteY0" fmla="*/ 2105 h 36164"/>
                <a:gd name="connsiteX1" fmla="*/ 7613 w 30035"/>
                <a:gd name="connsiteY1" fmla="*/ 18898 h 36164"/>
                <a:gd name="connsiteX2" fmla="*/ 29 w 30035"/>
                <a:gd name="connsiteY2" fmla="*/ 28446 h 36164"/>
                <a:gd name="connsiteX3" fmla="*/ 8628 w 30035"/>
                <a:gd name="connsiteY3" fmla="*/ 35623 h 36164"/>
                <a:gd name="connsiteX4" fmla="*/ 25016 w 30035"/>
                <a:gd name="connsiteY4" fmla="*/ 26211 h 36164"/>
                <a:gd name="connsiteX5" fmla="*/ 28943 w 30035"/>
                <a:gd name="connsiteY5" fmla="*/ 4881 h 36164"/>
                <a:gd name="connsiteX6" fmla="*/ 15264 w 30035"/>
                <a:gd name="connsiteY6" fmla="*/ 2105 h 36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035" h="36164">
                  <a:moveTo>
                    <a:pt x="15264" y="2105"/>
                  </a:moveTo>
                  <a:cubicBezTo>
                    <a:pt x="5243" y="9553"/>
                    <a:pt x="11607" y="14361"/>
                    <a:pt x="7613" y="18898"/>
                  </a:cubicBezTo>
                  <a:cubicBezTo>
                    <a:pt x="3618" y="23434"/>
                    <a:pt x="-377" y="24450"/>
                    <a:pt x="29" y="28446"/>
                  </a:cubicBezTo>
                  <a:cubicBezTo>
                    <a:pt x="435" y="32373"/>
                    <a:pt x="638" y="37925"/>
                    <a:pt x="8628" y="35623"/>
                  </a:cubicBezTo>
                  <a:cubicBezTo>
                    <a:pt x="16619" y="33389"/>
                    <a:pt x="23255" y="34133"/>
                    <a:pt x="25016" y="26211"/>
                  </a:cubicBezTo>
                  <a:cubicBezTo>
                    <a:pt x="26708" y="18288"/>
                    <a:pt x="32396" y="10501"/>
                    <a:pt x="28943" y="4881"/>
                  </a:cubicBezTo>
                  <a:cubicBezTo>
                    <a:pt x="25489" y="-739"/>
                    <a:pt x="19801" y="-1281"/>
                    <a:pt x="15264" y="210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3" name="Freeform 592">
              <a:extLst>
                <a:ext uri="{FF2B5EF4-FFF2-40B4-BE49-F238E27FC236}">
                  <a16:creationId xmlns:a16="http://schemas.microsoft.com/office/drawing/2014/main" id="{80874E5D-0001-EF3C-960D-0804710C012D}"/>
                </a:ext>
              </a:extLst>
            </p:cNvPr>
            <p:cNvSpPr/>
            <p:nvPr/>
          </p:nvSpPr>
          <p:spPr bwMode="ltGray">
            <a:xfrm>
              <a:off x="17382485" y="5942128"/>
              <a:ext cx="73560" cy="78112"/>
            </a:xfrm>
            <a:custGeom>
              <a:avLst/>
              <a:gdLst>
                <a:gd name="connsiteX0" fmla="*/ 69993 w 73560"/>
                <a:gd name="connsiteY0" fmla="*/ 54761 h 78112"/>
                <a:gd name="connsiteX1" fmla="*/ 52320 w 73560"/>
                <a:gd name="connsiteY1" fmla="*/ 26591 h 78112"/>
                <a:gd name="connsiteX2" fmla="*/ 17718 w 73560"/>
                <a:gd name="connsiteY2" fmla="*/ 1199 h 78112"/>
                <a:gd name="connsiteX3" fmla="*/ 3430 w 73560"/>
                <a:gd name="connsiteY3" fmla="*/ 8918 h 78112"/>
                <a:gd name="connsiteX4" fmla="*/ 39048 w 73560"/>
                <a:gd name="connsiteY4" fmla="*/ 27743 h 78112"/>
                <a:gd name="connsiteX5" fmla="*/ 54012 w 73560"/>
                <a:gd name="connsiteY5" fmla="*/ 51849 h 78112"/>
                <a:gd name="connsiteX6" fmla="*/ 60852 w 73560"/>
                <a:gd name="connsiteY6" fmla="*/ 78054 h 78112"/>
                <a:gd name="connsiteX7" fmla="*/ 69993 w 73560"/>
                <a:gd name="connsiteY7" fmla="*/ 54761 h 7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560" h="78112">
                  <a:moveTo>
                    <a:pt x="69993" y="54761"/>
                  </a:moveTo>
                  <a:cubicBezTo>
                    <a:pt x="61664" y="46567"/>
                    <a:pt x="63222" y="39457"/>
                    <a:pt x="52320" y="26591"/>
                  </a:cubicBezTo>
                  <a:cubicBezTo>
                    <a:pt x="41418" y="13726"/>
                    <a:pt x="33630" y="1199"/>
                    <a:pt x="17718" y="1199"/>
                  </a:cubicBezTo>
                  <a:cubicBezTo>
                    <a:pt x="1737" y="1199"/>
                    <a:pt x="-4493" y="-4490"/>
                    <a:pt x="3430" y="8918"/>
                  </a:cubicBezTo>
                  <a:cubicBezTo>
                    <a:pt x="12436" y="24018"/>
                    <a:pt x="32209" y="16908"/>
                    <a:pt x="39048" y="27743"/>
                  </a:cubicBezTo>
                  <a:cubicBezTo>
                    <a:pt x="45887" y="38644"/>
                    <a:pt x="50627" y="44468"/>
                    <a:pt x="54012" y="51849"/>
                  </a:cubicBezTo>
                  <a:cubicBezTo>
                    <a:pt x="57398" y="59230"/>
                    <a:pt x="50966" y="76903"/>
                    <a:pt x="60852" y="78054"/>
                  </a:cubicBezTo>
                  <a:cubicBezTo>
                    <a:pt x="70739" y="79205"/>
                    <a:pt x="78323" y="62954"/>
                    <a:pt x="69993" y="5476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4" name="Freeform 593">
              <a:extLst>
                <a:ext uri="{FF2B5EF4-FFF2-40B4-BE49-F238E27FC236}">
                  <a16:creationId xmlns:a16="http://schemas.microsoft.com/office/drawing/2014/main" id="{2DD390D2-F957-8451-9F7C-7E5624BDC978}"/>
                </a:ext>
              </a:extLst>
            </p:cNvPr>
            <p:cNvSpPr/>
            <p:nvPr/>
          </p:nvSpPr>
          <p:spPr bwMode="ltGray">
            <a:xfrm>
              <a:off x="7432089" y="5137658"/>
              <a:ext cx="45092" cy="52052"/>
            </a:xfrm>
            <a:custGeom>
              <a:avLst/>
              <a:gdLst>
                <a:gd name="connsiteX0" fmla="*/ 29313 w 45092"/>
                <a:gd name="connsiteY0" fmla="*/ 5689 h 52052"/>
                <a:gd name="connsiteX1" fmla="*/ 14009 w 45092"/>
                <a:gd name="connsiteY1" fmla="*/ 2236 h 52052"/>
                <a:gd name="connsiteX2" fmla="*/ 4529 w 45092"/>
                <a:gd name="connsiteY2" fmla="*/ 15372 h 52052"/>
                <a:gd name="connsiteX3" fmla="*/ 873 w 45092"/>
                <a:gd name="connsiteY3" fmla="*/ 28035 h 52052"/>
                <a:gd name="connsiteX4" fmla="*/ 1279 w 45092"/>
                <a:gd name="connsiteY4" fmla="*/ 47469 h 52052"/>
                <a:gd name="connsiteX5" fmla="*/ 25047 w 45092"/>
                <a:gd name="connsiteY5" fmla="*/ 48417 h 52052"/>
                <a:gd name="connsiteX6" fmla="*/ 35543 w 45092"/>
                <a:gd name="connsiteY6" fmla="*/ 39546 h 52052"/>
                <a:gd name="connsiteX7" fmla="*/ 43871 w 45092"/>
                <a:gd name="connsiteY7" fmla="*/ 21061 h 52052"/>
                <a:gd name="connsiteX8" fmla="*/ 29313 w 45092"/>
                <a:gd name="connsiteY8" fmla="*/ 5689 h 5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092" h="52052">
                  <a:moveTo>
                    <a:pt x="29313" y="5689"/>
                  </a:moveTo>
                  <a:cubicBezTo>
                    <a:pt x="21323" y="69"/>
                    <a:pt x="17057" y="-1963"/>
                    <a:pt x="14009" y="2236"/>
                  </a:cubicBezTo>
                  <a:cubicBezTo>
                    <a:pt x="8186" y="10158"/>
                    <a:pt x="5274" y="11242"/>
                    <a:pt x="4529" y="15372"/>
                  </a:cubicBezTo>
                  <a:cubicBezTo>
                    <a:pt x="3785" y="19503"/>
                    <a:pt x="263" y="20857"/>
                    <a:pt x="873" y="28035"/>
                  </a:cubicBezTo>
                  <a:cubicBezTo>
                    <a:pt x="1415" y="35213"/>
                    <a:pt x="-1633" y="43338"/>
                    <a:pt x="1279" y="47469"/>
                  </a:cubicBezTo>
                  <a:cubicBezTo>
                    <a:pt x="4191" y="51599"/>
                    <a:pt x="20849" y="54850"/>
                    <a:pt x="25047" y="48417"/>
                  </a:cubicBezTo>
                  <a:cubicBezTo>
                    <a:pt x="29245" y="41984"/>
                    <a:pt x="30599" y="40697"/>
                    <a:pt x="35543" y="39546"/>
                  </a:cubicBezTo>
                  <a:cubicBezTo>
                    <a:pt x="40486" y="38395"/>
                    <a:pt x="48070" y="26478"/>
                    <a:pt x="43871" y="21061"/>
                  </a:cubicBezTo>
                  <a:cubicBezTo>
                    <a:pt x="39741" y="15711"/>
                    <a:pt x="37303" y="11377"/>
                    <a:pt x="29313" y="5689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5" name="Freeform 594">
              <a:extLst>
                <a:ext uri="{FF2B5EF4-FFF2-40B4-BE49-F238E27FC236}">
                  <a16:creationId xmlns:a16="http://schemas.microsoft.com/office/drawing/2014/main" id="{00822C80-DCCE-9331-CEA0-D98317ECBB69}"/>
                </a:ext>
              </a:extLst>
            </p:cNvPr>
            <p:cNvSpPr/>
            <p:nvPr/>
          </p:nvSpPr>
          <p:spPr bwMode="ltGray">
            <a:xfrm>
              <a:off x="7412038" y="5097284"/>
              <a:ext cx="31156" cy="25645"/>
            </a:xfrm>
            <a:custGeom>
              <a:avLst/>
              <a:gdLst>
                <a:gd name="connsiteX0" fmla="*/ 28778 w 31156"/>
                <a:gd name="connsiteY0" fmla="*/ 1710 h 25645"/>
                <a:gd name="connsiteX1" fmla="*/ 4198 w 31156"/>
                <a:gd name="connsiteY1" fmla="*/ 6653 h 25645"/>
                <a:gd name="connsiteX2" fmla="*/ 2640 w 31156"/>
                <a:gd name="connsiteY2" fmla="*/ 25139 h 25645"/>
                <a:gd name="connsiteX3" fmla="*/ 17537 w 31156"/>
                <a:gd name="connsiteY3" fmla="*/ 18842 h 25645"/>
                <a:gd name="connsiteX4" fmla="*/ 28778 w 31156"/>
                <a:gd name="connsiteY4" fmla="*/ 1710 h 2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56" h="25645">
                  <a:moveTo>
                    <a:pt x="28778" y="1710"/>
                  </a:moveTo>
                  <a:cubicBezTo>
                    <a:pt x="20991" y="-2827"/>
                    <a:pt x="13881" y="2658"/>
                    <a:pt x="4198" y="6653"/>
                  </a:cubicBezTo>
                  <a:cubicBezTo>
                    <a:pt x="2708" y="13424"/>
                    <a:pt x="-3454" y="22498"/>
                    <a:pt x="2640" y="25139"/>
                  </a:cubicBezTo>
                  <a:cubicBezTo>
                    <a:pt x="8734" y="27780"/>
                    <a:pt x="11782" y="19248"/>
                    <a:pt x="17537" y="18842"/>
                  </a:cubicBezTo>
                  <a:cubicBezTo>
                    <a:pt x="23225" y="18435"/>
                    <a:pt x="36565" y="6247"/>
                    <a:pt x="28778" y="171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6" name="Freeform 595">
              <a:extLst>
                <a:ext uri="{FF2B5EF4-FFF2-40B4-BE49-F238E27FC236}">
                  <a16:creationId xmlns:a16="http://schemas.microsoft.com/office/drawing/2014/main" id="{BD00F0AE-A1FA-3915-E4AD-EEF8DF89897E}"/>
                </a:ext>
              </a:extLst>
            </p:cNvPr>
            <p:cNvSpPr/>
            <p:nvPr/>
          </p:nvSpPr>
          <p:spPr bwMode="ltGray">
            <a:xfrm>
              <a:off x="7408990" y="5100817"/>
              <a:ext cx="8332" cy="1766"/>
            </a:xfrm>
            <a:custGeom>
              <a:avLst/>
              <a:gdLst>
                <a:gd name="connsiteX0" fmla="*/ 7245 w 8332"/>
                <a:gd name="connsiteY0" fmla="*/ 547 h 1766"/>
                <a:gd name="connsiteX1" fmla="*/ 0 w 8332"/>
                <a:gd name="connsiteY1" fmla="*/ 1766 h 1766"/>
                <a:gd name="connsiteX2" fmla="*/ 677 w 8332"/>
                <a:gd name="connsiteY2" fmla="*/ 1698 h 1766"/>
                <a:gd name="connsiteX3" fmla="*/ 7245 w 8332"/>
                <a:gd name="connsiteY3" fmla="*/ 547 h 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32" h="1766">
                  <a:moveTo>
                    <a:pt x="7245" y="547"/>
                  </a:moveTo>
                  <a:cubicBezTo>
                    <a:pt x="4401" y="-739"/>
                    <a:pt x="2031" y="480"/>
                    <a:pt x="0" y="1766"/>
                  </a:cubicBezTo>
                  <a:cubicBezTo>
                    <a:pt x="203" y="1766"/>
                    <a:pt x="406" y="1698"/>
                    <a:pt x="677" y="1698"/>
                  </a:cubicBezTo>
                  <a:cubicBezTo>
                    <a:pt x="5214" y="1225"/>
                    <a:pt x="10699" y="2037"/>
                    <a:pt x="7245" y="547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7" name="Freeform 596">
              <a:extLst>
                <a:ext uri="{FF2B5EF4-FFF2-40B4-BE49-F238E27FC236}">
                  <a16:creationId xmlns:a16="http://schemas.microsoft.com/office/drawing/2014/main" id="{74CE14E7-45CB-D1F0-4551-C443289AD733}"/>
                </a:ext>
              </a:extLst>
            </p:cNvPr>
            <p:cNvSpPr/>
            <p:nvPr/>
          </p:nvSpPr>
          <p:spPr bwMode="ltGray">
            <a:xfrm>
              <a:off x="7406240" y="5102515"/>
              <a:ext cx="2750" cy="1284"/>
            </a:xfrm>
            <a:custGeom>
              <a:avLst/>
              <a:gdLst>
                <a:gd name="connsiteX0" fmla="*/ 1531 w 2750"/>
                <a:gd name="connsiteY0" fmla="*/ 745 h 1284"/>
                <a:gd name="connsiteX1" fmla="*/ 2750 w 2750"/>
                <a:gd name="connsiteY1" fmla="*/ 0 h 1284"/>
                <a:gd name="connsiteX2" fmla="*/ 1531 w 2750"/>
                <a:gd name="connsiteY2" fmla="*/ 745 h 1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0" h="1284">
                  <a:moveTo>
                    <a:pt x="1531" y="745"/>
                  </a:moveTo>
                  <a:cubicBezTo>
                    <a:pt x="1937" y="474"/>
                    <a:pt x="2344" y="271"/>
                    <a:pt x="2750" y="0"/>
                  </a:cubicBezTo>
                  <a:cubicBezTo>
                    <a:pt x="-974" y="542"/>
                    <a:pt x="-433" y="2099"/>
                    <a:pt x="1531" y="745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8" name="Freeform 597">
              <a:extLst>
                <a:ext uri="{FF2B5EF4-FFF2-40B4-BE49-F238E27FC236}">
                  <a16:creationId xmlns:a16="http://schemas.microsoft.com/office/drawing/2014/main" id="{7E74D1E7-B5D7-C11A-6EAA-DC4C163FF757}"/>
                </a:ext>
              </a:extLst>
            </p:cNvPr>
            <p:cNvSpPr/>
            <p:nvPr/>
          </p:nvSpPr>
          <p:spPr bwMode="ltGray">
            <a:xfrm>
              <a:off x="7363665" y="5068745"/>
              <a:ext cx="21746" cy="27695"/>
            </a:xfrm>
            <a:custGeom>
              <a:avLst/>
              <a:gdLst>
                <a:gd name="connsiteX0" fmla="*/ 21355 w 21746"/>
                <a:gd name="connsiteY0" fmla="*/ 1673 h 27695"/>
                <a:gd name="connsiteX1" fmla="*/ 973 w 21746"/>
                <a:gd name="connsiteY1" fmla="*/ 2824 h 27695"/>
                <a:gd name="connsiteX2" fmla="*/ 7067 w 21746"/>
                <a:gd name="connsiteY2" fmla="*/ 20227 h 27695"/>
                <a:gd name="connsiteX3" fmla="*/ 14515 w 21746"/>
                <a:gd name="connsiteY3" fmla="*/ 27269 h 27695"/>
                <a:gd name="connsiteX4" fmla="*/ 10114 w 21746"/>
                <a:gd name="connsiteY4" fmla="*/ 24019 h 27695"/>
                <a:gd name="connsiteX5" fmla="*/ 21355 w 21746"/>
                <a:gd name="connsiteY5" fmla="*/ 1673 h 2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746" h="27695">
                  <a:moveTo>
                    <a:pt x="21355" y="1673"/>
                  </a:moveTo>
                  <a:cubicBezTo>
                    <a:pt x="18307" y="-1374"/>
                    <a:pt x="2869" y="183"/>
                    <a:pt x="973" y="2824"/>
                  </a:cubicBezTo>
                  <a:cubicBezTo>
                    <a:pt x="-2549" y="7700"/>
                    <a:pt x="4426" y="16028"/>
                    <a:pt x="7067" y="20227"/>
                  </a:cubicBezTo>
                  <a:cubicBezTo>
                    <a:pt x="9708" y="24358"/>
                    <a:pt x="10723" y="29165"/>
                    <a:pt x="14515" y="27269"/>
                  </a:cubicBezTo>
                  <a:cubicBezTo>
                    <a:pt x="18307" y="25373"/>
                    <a:pt x="11671" y="26660"/>
                    <a:pt x="10114" y="24019"/>
                  </a:cubicBezTo>
                  <a:cubicBezTo>
                    <a:pt x="8624" y="21378"/>
                    <a:pt x="24402" y="4720"/>
                    <a:pt x="21355" y="1673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9" name="Freeform 598">
              <a:extLst>
                <a:ext uri="{FF2B5EF4-FFF2-40B4-BE49-F238E27FC236}">
                  <a16:creationId xmlns:a16="http://schemas.microsoft.com/office/drawing/2014/main" id="{CE1321EE-8797-130C-EE98-C91D07AAF0CD}"/>
                </a:ext>
              </a:extLst>
            </p:cNvPr>
            <p:cNvSpPr/>
            <p:nvPr/>
          </p:nvSpPr>
          <p:spPr bwMode="ltGray">
            <a:xfrm>
              <a:off x="7316184" y="5046208"/>
              <a:ext cx="21918" cy="19420"/>
            </a:xfrm>
            <a:custGeom>
              <a:avLst/>
              <a:gdLst>
                <a:gd name="connsiteX0" fmla="*/ 20284 w 21918"/>
                <a:gd name="connsiteY0" fmla="*/ 2474 h 19420"/>
                <a:gd name="connsiteX1" fmla="*/ 2543 w 21918"/>
                <a:gd name="connsiteY1" fmla="*/ 1120 h 19420"/>
                <a:gd name="connsiteX2" fmla="*/ 6470 w 21918"/>
                <a:gd name="connsiteY2" fmla="*/ 16152 h 19420"/>
                <a:gd name="connsiteX3" fmla="*/ 15612 w 21918"/>
                <a:gd name="connsiteY3" fmla="*/ 18522 h 19420"/>
                <a:gd name="connsiteX4" fmla="*/ 20284 w 21918"/>
                <a:gd name="connsiteY4" fmla="*/ 2474 h 19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8" h="19420">
                  <a:moveTo>
                    <a:pt x="20284" y="2474"/>
                  </a:moveTo>
                  <a:cubicBezTo>
                    <a:pt x="14935" y="1323"/>
                    <a:pt x="5184" y="-1589"/>
                    <a:pt x="2543" y="1120"/>
                  </a:cubicBezTo>
                  <a:cubicBezTo>
                    <a:pt x="-2400" y="6333"/>
                    <a:pt x="376" y="13918"/>
                    <a:pt x="6470" y="16152"/>
                  </a:cubicBezTo>
                  <a:cubicBezTo>
                    <a:pt x="12565" y="18387"/>
                    <a:pt x="14867" y="20757"/>
                    <a:pt x="15612" y="18522"/>
                  </a:cubicBezTo>
                  <a:cubicBezTo>
                    <a:pt x="16424" y="16288"/>
                    <a:pt x="25566" y="3557"/>
                    <a:pt x="20284" y="24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0" name="Freeform 599">
              <a:extLst>
                <a:ext uri="{FF2B5EF4-FFF2-40B4-BE49-F238E27FC236}">
                  <a16:creationId xmlns:a16="http://schemas.microsoft.com/office/drawing/2014/main" id="{2C8814E5-EEEC-6595-5459-1A91876D9CD9}"/>
                </a:ext>
              </a:extLst>
            </p:cNvPr>
            <p:cNvSpPr/>
            <p:nvPr/>
          </p:nvSpPr>
          <p:spPr bwMode="ltGray">
            <a:xfrm>
              <a:off x="7308841" y="5066127"/>
              <a:ext cx="2874" cy="1615"/>
            </a:xfrm>
            <a:custGeom>
              <a:avLst/>
              <a:gdLst>
                <a:gd name="connsiteX0" fmla="*/ 0 w 2874"/>
                <a:gd name="connsiteY0" fmla="*/ 1244 h 1615"/>
                <a:gd name="connsiteX1" fmla="*/ 2776 w 2874"/>
                <a:gd name="connsiteY1" fmla="*/ 635 h 1615"/>
                <a:gd name="connsiteX2" fmla="*/ 0 w 2874"/>
                <a:gd name="connsiteY2" fmla="*/ 1244 h 1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74" h="1615">
                  <a:moveTo>
                    <a:pt x="0" y="1244"/>
                  </a:moveTo>
                  <a:cubicBezTo>
                    <a:pt x="1964" y="1786"/>
                    <a:pt x="3250" y="1854"/>
                    <a:pt x="2776" y="635"/>
                  </a:cubicBezTo>
                  <a:cubicBezTo>
                    <a:pt x="2370" y="-516"/>
                    <a:pt x="1354" y="25"/>
                    <a:pt x="0" y="124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1" name="Freeform 600">
              <a:extLst>
                <a:ext uri="{FF2B5EF4-FFF2-40B4-BE49-F238E27FC236}">
                  <a16:creationId xmlns:a16="http://schemas.microsoft.com/office/drawing/2014/main" id="{3DD9B45E-6F32-560B-F679-D00CD9EB23D3}"/>
                </a:ext>
              </a:extLst>
            </p:cNvPr>
            <p:cNvSpPr/>
            <p:nvPr/>
          </p:nvSpPr>
          <p:spPr bwMode="ltGray">
            <a:xfrm>
              <a:off x="7296975" y="5064389"/>
              <a:ext cx="11933" cy="9347"/>
            </a:xfrm>
            <a:custGeom>
              <a:avLst/>
              <a:gdLst>
                <a:gd name="connsiteX0" fmla="*/ 4891 w 11933"/>
                <a:gd name="connsiteY0" fmla="*/ 8874 h 9347"/>
                <a:gd name="connsiteX1" fmla="*/ 11933 w 11933"/>
                <a:gd name="connsiteY1" fmla="*/ 2982 h 9347"/>
                <a:gd name="connsiteX2" fmla="*/ 1709 w 11933"/>
                <a:gd name="connsiteY2" fmla="*/ 3 h 9347"/>
                <a:gd name="connsiteX3" fmla="*/ 4891 w 11933"/>
                <a:gd name="connsiteY3" fmla="*/ 8874 h 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33" h="9347">
                  <a:moveTo>
                    <a:pt x="4891" y="8874"/>
                  </a:moveTo>
                  <a:cubicBezTo>
                    <a:pt x="7193" y="8332"/>
                    <a:pt x="9902" y="4878"/>
                    <a:pt x="11933" y="2982"/>
                  </a:cubicBezTo>
                  <a:cubicBezTo>
                    <a:pt x="8886" y="2102"/>
                    <a:pt x="4214" y="138"/>
                    <a:pt x="1709" y="3"/>
                  </a:cubicBezTo>
                  <a:cubicBezTo>
                    <a:pt x="-2557" y="-200"/>
                    <a:pt x="2183" y="11853"/>
                    <a:pt x="4891" y="8874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2" name="Freeform 601">
              <a:extLst>
                <a:ext uri="{FF2B5EF4-FFF2-40B4-BE49-F238E27FC236}">
                  <a16:creationId xmlns:a16="http://schemas.microsoft.com/office/drawing/2014/main" id="{06D3E157-9C33-383D-B3F1-1AC536F7E48D}"/>
                </a:ext>
              </a:extLst>
            </p:cNvPr>
            <p:cNvSpPr/>
            <p:nvPr/>
          </p:nvSpPr>
          <p:spPr bwMode="ltGray">
            <a:xfrm>
              <a:off x="11239333" y="7884565"/>
              <a:ext cx="18747" cy="23969"/>
            </a:xfrm>
            <a:custGeom>
              <a:avLst/>
              <a:gdLst>
                <a:gd name="connsiteX0" fmla="*/ 6433 w 18747"/>
                <a:gd name="connsiteY0" fmla="*/ 3250 h 23969"/>
                <a:gd name="connsiteX1" fmla="*/ 0 w 18747"/>
                <a:gd name="connsiteY1" fmla="*/ 0 h 23969"/>
                <a:gd name="connsiteX2" fmla="*/ 11850 w 18747"/>
                <a:gd name="connsiteY2" fmla="*/ 13407 h 23969"/>
                <a:gd name="connsiteX3" fmla="*/ 7719 w 18747"/>
                <a:gd name="connsiteY3" fmla="*/ 23835 h 23969"/>
                <a:gd name="connsiteX4" fmla="*/ 18689 w 18747"/>
                <a:gd name="connsiteY4" fmla="*/ 17267 h 23969"/>
                <a:gd name="connsiteX5" fmla="*/ 6433 w 18747"/>
                <a:gd name="connsiteY5" fmla="*/ 3250 h 23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47" h="23969">
                  <a:moveTo>
                    <a:pt x="6433" y="3250"/>
                  </a:moveTo>
                  <a:cubicBezTo>
                    <a:pt x="4333" y="2167"/>
                    <a:pt x="2167" y="1015"/>
                    <a:pt x="0" y="0"/>
                  </a:cubicBezTo>
                  <a:cubicBezTo>
                    <a:pt x="6704" y="5688"/>
                    <a:pt x="11444" y="9954"/>
                    <a:pt x="11850" y="13407"/>
                  </a:cubicBezTo>
                  <a:cubicBezTo>
                    <a:pt x="12391" y="18486"/>
                    <a:pt x="2031" y="24987"/>
                    <a:pt x="7719" y="23835"/>
                  </a:cubicBezTo>
                  <a:cubicBezTo>
                    <a:pt x="13407" y="22684"/>
                    <a:pt x="18147" y="22413"/>
                    <a:pt x="18689" y="17267"/>
                  </a:cubicBezTo>
                  <a:cubicBezTo>
                    <a:pt x="19231" y="12189"/>
                    <a:pt x="16116" y="8329"/>
                    <a:pt x="6433" y="3250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3" name="Freeform 602">
              <a:extLst>
                <a:ext uri="{FF2B5EF4-FFF2-40B4-BE49-F238E27FC236}">
                  <a16:creationId xmlns:a16="http://schemas.microsoft.com/office/drawing/2014/main" id="{8854811E-A30B-1872-44A2-FA24B3A683B2}"/>
                </a:ext>
              </a:extLst>
            </p:cNvPr>
            <p:cNvSpPr/>
            <p:nvPr/>
          </p:nvSpPr>
          <p:spPr bwMode="ltGray">
            <a:xfrm>
              <a:off x="11223762" y="7874795"/>
              <a:ext cx="15570" cy="9769"/>
            </a:xfrm>
            <a:custGeom>
              <a:avLst/>
              <a:gdLst>
                <a:gd name="connsiteX0" fmla="*/ 200 w 15570"/>
                <a:gd name="connsiteY0" fmla="*/ 2931 h 9769"/>
                <a:gd name="connsiteX1" fmla="*/ 15571 w 15570"/>
                <a:gd name="connsiteY1" fmla="*/ 9770 h 9769"/>
                <a:gd name="connsiteX2" fmla="*/ 4872 w 15570"/>
                <a:gd name="connsiteY2" fmla="*/ 561 h 9769"/>
                <a:gd name="connsiteX3" fmla="*/ 200 w 15570"/>
                <a:gd name="connsiteY3" fmla="*/ 2931 h 9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70" h="9769">
                  <a:moveTo>
                    <a:pt x="200" y="2931"/>
                  </a:moveTo>
                  <a:cubicBezTo>
                    <a:pt x="1080" y="2931"/>
                    <a:pt x="7987" y="5978"/>
                    <a:pt x="15571" y="9770"/>
                  </a:cubicBezTo>
                  <a:cubicBezTo>
                    <a:pt x="12388" y="7061"/>
                    <a:pt x="8732" y="4014"/>
                    <a:pt x="4872" y="561"/>
                  </a:cubicBezTo>
                  <a:cubicBezTo>
                    <a:pt x="3179" y="-1538"/>
                    <a:pt x="-951" y="2931"/>
                    <a:pt x="200" y="2931"/>
                  </a:cubicBezTo>
                  <a:close/>
                </a:path>
              </a:pathLst>
            </a:custGeom>
            <a:grpFill/>
            <a:ln w="67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" name="Content Placeholder 23">
            <a:extLst>
              <a:ext uri="{FF2B5EF4-FFF2-40B4-BE49-F238E27FC236}">
                <a16:creationId xmlns:a16="http://schemas.microsoft.com/office/drawing/2014/main" id="{C27143C7-06EB-76C9-47E7-05EDF386AAF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85800" y="5143500"/>
            <a:ext cx="6425796" cy="3535333"/>
          </a:xfrm>
        </p:spPr>
        <p:txBody>
          <a:bodyPr anchor="t"/>
          <a:lstStyle>
            <a:lvl1pPr marL="0" indent="0" algn="l" defTabSz="114304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i="0" kern="1200" cap="none" spc="0" baseline="0" dirty="0" smtClean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0" indent="0" algn="l" defTabSz="1143046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2200" b="0" i="0" kern="1200" cap="none" spc="0" baseline="0" dirty="0" smtClean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0" indent="0" algn="l" defTabSz="1143046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2200" b="0" i="0" kern="1200" cap="none" spc="0" baseline="0" dirty="0" smtClean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0" indent="0" algn="l" defTabSz="1143046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2200" b="0" i="0" kern="1200" cap="none" spc="0" baseline="0" dirty="0" smtClean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0" indent="0" algn="l" defTabSz="1143046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2200" b="0" i="0" kern="1200" cap="none" spc="0" baseline="0" dirty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31258594-DC8C-71EB-B660-B000B8039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5412" y="2045448"/>
            <a:ext cx="6491661" cy="2850134"/>
          </a:xfrm>
        </p:spPr>
        <p:txBody>
          <a:bodyPr lIns="0" anchor="b"/>
          <a:lstStyle>
            <a:lvl1pPr algn="l" defTabSz="114304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400" b="1" i="0" kern="1200" cap="none" spc="0" baseline="0" dirty="0">
                <a:solidFill>
                  <a:schemeClr val="tx1"/>
                </a:solidFill>
                <a:effectLst/>
                <a:latin typeface="+mj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GB" dirty="0"/>
              <a:t>Headline goes here</a:t>
            </a:r>
            <a:endParaRPr lang="en-US" dirty="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DB76257E-2D9B-CC68-61AF-BB3443BAD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646541" y="9689000"/>
            <a:ext cx="4955655" cy="30684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2026 Amazon.com, Inc. or its affiliates. All rights reserved.</a:t>
            </a:r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0837EF0-42BB-F8A5-3EA6-747AE440CF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85800" y="9657930"/>
            <a:ext cx="959688" cy="32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3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ith Image, head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3CC9A43-30DA-89F6-0452-ACA442B8575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85802" y="818146"/>
            <a:ext cx="16916396" cy="8285213"/>
          </a:xfrm>
          <a:prstGeom prst="roundRect">
            <a:avLst>
              <a:gd name="adj" fmla="val 4814"/>
            </a:avLst>
          </a:prstGeo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Image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4AADA127-26B9-0E23-FCDE-7F923073F1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6896" y="1572126"/>
            <a:ext cx="6219568" cy="7042485"/>
          </a:xfrm>
        </p:spPr>
        <p:txBody>
          <a:bodyPr lIns="0" anchor="ctr"/>
          <a:lstStyle>
            <a:lvl1pPr algn="l" defTabSz="114304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8000" b="1" i="0" kern="1200" cap="none" spc="0" baseline="0" dirty="0">
                <a:solidFill>
                  <a:schemeClr val="bg1"/>
                </a:solidFill>
                <a:effectLst/>
                <a:latin typeface="+mj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GB" dirty="0"/>
              <a:t>Headline goes here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D230900-3851-CE12-D10B-4BE3410A3B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85800" y="9657930"/>
            <a:ext cx="959688" cy="321205"/>
          </a:xfrm>
          <a:prstGeom prst="rect">
            <a:avLst/>
          </a:prstGeom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886E705-B1A9-DBC9-AFC3-06F340F7444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2646541" y="9689000"/>
            <a:ext cx="4955655" cy="30684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2026 Amazon.com, Inc. or its affiliates.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48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body in white box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04216CC-F76D-DF11-BBF3-4BD5B9AD8474}"/>
              </a:ext>
            </a:extLst>
          </p:cNvPr>
          <p:cNvSpPr/>
          <p:nvPr userDrawn="1"/>
        </p:nvSpPr>
        <p:spPr bwMode="auto">
          <a:xfrm>
            <a:off x="685800" y="818146"/>
            <a:ext cx="16916396" cy="8285213"/>
          </a:xfrm>
          <a:prstGeom prst="roundRect">
            <a:avLst>
              <a:gd name="adj" fmla="val 5350"/>
            </a:avLst>
          </a:prstGeom>
          <a:solidFill>
            <a:schemeClr val="bg1"/>
          </a:solidFill>
          <a:ln w="34925" cap="rnd">
            <a:noFill/>
            <a:prstDash val="soli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Ember Modern Display Standard" panose="020B0503020204020204" pitchFamily="34" charset="0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2D2A0ED3-4970-A328-B4C9-755D6FC39F2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413454" y="1312650"/>
            <a:ext cx="9488154" cy="7507705"/>
          </a:xfrm>
          <a:prstGeom prst="roundRect">
            <a:avLst>
              <a:gd name="adj" fmla="val 2693"/>
            </a:avLst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4AADA127-26B9-0E23-FCDE-7F923073F1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6392" y="1312650"/>
            <a:ext cx="5303166" cy="7507705"/>
          </a:xfrm>
        </p:spPr>
        <p:txBody>
          <a:bodyPr lIns="0" anchor="ctr"/>
          <a:lstStyle>
            <a:lvl1pPr algn="l" defTabSz="114304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7500" b="1" i="0" kern="1200" cap="none" spc="0" baseline="0" dirty="0">
                <a:solidFill>
                  <a:schemeClr val="tx1"/>
                </a:solidFill>
                <a:effectLst/>
                <a:latin typeface="+mj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GB" dirty="0"/>
              <a:t>Headline goes here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CF23DD-30BF-5F4D-AD70-83F644B51B0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2646541" y="9689000"/>
            <a:ext cx="4955655" cy="30684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2026 Amazon.com, Inc. or its affiliates. All rights reserved.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A412DA7-CA58-F800-DF89-3AB42827F4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85800" y="9657930"/>
            <a:ext cx="959688" cy="32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3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with Large Title"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81E30A-89AB-2214-8E9A-41987A7B596B}"/>
              </a:ext>
            </a:extLst>
          </p:cNvPr>
          <p:cNvSpPr/>
          <p:nvPr userDrawn="1"/>
        </p:nvSpPr>
        <p:spPr bwMode="auto">
          <a:xfrm>
            <a:off x="0" y="0"/>
            <a:ext cx="18288000" cy="10287000"/>
          </a:xfrm>
          <a:prstGeom prst="rect">
            <a:avLst/>
          </a:prstGeom>
          <a:solidFill>
            <a:schemeClr val="tx1"/>
          </a:solidFill>
          <a:ln w="34925" cap="rnd">
            <a:noFill/>
            <a:prstDash val="soli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Ember Modern Display Standard" panose="020B0503020204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B32B5D7-ECE7-0D44-9548-4B3CC16B44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3357" y="4596679"/>
            <a:ext cx="16701692" cy="3456456"/>
          </a:xfrm>
        </p:spPr>
        <p:txBody>
          <a:bodyPr lIns="0" anchor="t"/>
          <a:lstStyle>
            <a:lvl1pPr algn="l" defTabSz="114304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14000" b="1" i="0" kern="1200" cap="none" spc="0" baseline="0" dirty="0">
                <a:solidFill>
                  <a:schemeClr val="bg1"/>
                </a:solidFill>
                <a:effectLst/>
                <a:latin typeface="+mj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GB" dirty="0"/>
              <a:t>Trustworthy </a:t>
            </a:r>
            <a:br>
              <a:rPr lang="en-GB" dirty="0"/>
            </a:br>
            <a:r>
              <a:rPr lang="en-GB" dirty="0"/>
              <a:t>Shopping Report</a:t>
            </a:r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801A8F4-2111-E81D-0497-4907251625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6861" y="944843"/>
            <a:ext cx="2496428" cy="835831"/>
          </a:xfrm>
          <a:prstGeom prst="rect">
            <a:avLst/>
          </a:prstGeom>
        </p:spPr>
      </p:pic>
      <p:sp>
        <p:nvSpPr>
          <p:cNvPr id="19" name="Title 5">
            <a:extLst>
              <a:ext uri="{FF2B5EF4-FFF2-40B4-BE49-F238E27FC236}">
                <a16:creationId xmlns:a16="http://schemas.microsoft.com/office/drawing/2014/main" id="{5DD82C3F-78FD-241F-EB6C-ECD62288DDBC}"/>
              </a:ext>
            </a:extLst>
          </p:cNvPr>
          <p:cNvSpPr txBox="1">
            <a:spLocks/>
          </p:cNvSpPr>
          <p:nvPr userDrawn="1"/>
        </p:nvSpPr>
        <p:spPr>
          <a:xfrm>
            <a:off x="843357" y="3829134"/>
            <a:ext cx="8098970" cy="481263"/>
          </a:xfrm>
          <a:prstGeom prst="rect">
            <a:avLst/>
          </a:prstGeom>
        </p:spPr>
        <p:txBody>
          <a:bodyPr vert="horz" lIns="0" tIns="45720" rIns="91440" bIns="45720" rtlCol="0" anchor="ctr" anchorCtr="0">
            <a:noAutofit/>
          </a:bodyPr>
          <a:lstStyle>
            <a:lvl1pPr algn="l" defTabSz="114304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12000" b="1" i="0" kern="1200" cap="none" spc="0" baseline="0" dirty="0">
                <a:solidFill>
                  <a:schemeClr val="bg1"/>
                </a:solidFill>
                <a:effectLst/>
                <a:latin typeface="Ember Modern Display Standard" panose="020B05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GB" sz="2800" b="1" dirty="0">
                <a:latin typeface="+mj-lt"/>
              </a:rPr>
              <a:t>2026 Report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79E8B77-A345-9BC8-7BAA-1FD5847C600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2903" y="8514867"/>
            <a:ext cx="7261225" cy="571500"/>
          </a:xfr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3AEFBEA-56BE-4061-2468-D069F6CE587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2646541" y="9689000"/>
            <a:ext cx="4955655" cy="30684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2026 Amazon.com, Inc. or its affiliates.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933025"/>
      </p:ext>
    </p:extLst>
  </p:cSld>
  <p:clrMapOvr>
    <a:masterClrMapping/>
  </p:clrMapOvr>
  <p:transition spd="slow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 off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A22C844-1558-0E6F-4175-4B53EF5454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85800" y="9657930"/>
            <a:ext cx="959688" cy="321205"/>
          </a:xfrm>
          <a:prstGeom prst="rect">
            <a:avLst/>
          </a:prstGeom>
        </p:spPr>
      </p:pic>
      <p:sp>
        <p:nvSpPr>
          <p:cNvPr id="55" name="Footer Placeholder 2">
            <a:extLst>
              <a:ext uri="{FF2B5EF4-FFF2-40B4-BE49-F238E27FC236}">
                <a16:creationId xmlns:a16="http://schemas.microsoft.com/office/drawing/2014/main" id="{6295246F-EE25-274D-C29D-50774F528C35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>
          <a:xfrm>
            <a:off x="12646541" y="9689000"/>
            <a:ext cx="4955655" cy="30684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2026 Amazon.com, Inc. or its affiliates. All rights reserved.</a:t>
            </a:r>
            <a:endParaRPr lang="en-US" dirty="0"/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87B98C96-6AA6-9C93-30EE-C1799ECE5290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685800" y="296231"/>
            <a:ext cx="16916400" cy="1451013"/>
          </a:xfrm>
        </p:spPr>
        <p:txBody>
          <a:bodyPr anchor="ctr"/>
          <a:lstStyle>
            <a:lvl1pPr algn="l" defTabSz="114304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400" b="1" i="0" kern="1200" cap="none" spc="0" baseline="0" dirty="0">
                <a:solidFill>
                  <a:schemeClr val="tx1"/>
                </a:solidFill>
                <a:effectLst/>
                <a:latin typeface="+mj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7" name="Content Placeholder 8">
            <a:extLst>
              <a:ext uri="{FF2B5EF4-FFF2-40B4-BE49-F238E27FC236}">
                <a16:creationId xmlns:a16="http://schemas.microsoft.com/office/drawing/2014/main" id="{E5BFB6AB-C6CD-526D-F21C-FEB5F053DBA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002" y="1413510"/>
            <a:ext cx="16916400" cy="547688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3200" b="0" dirty="0">
                <a:solidFill>
                  <a:schemeClr val="tx1"/>
                </a:solidFill>
                <a:latin typeface="+mj-lt"/>
                <a:ea typeface="Amazon Ember" panose="020B0603020204020204" pitchFamily="34" charset="0"/>
                <a:cs typeface="Amazon Ember" panose="020B0603020204020204" pitchFamily="34" charset="0"/>
              </a:defRPr>
            </a:lvl1pPr>
          </a:lstStyle>
          <a:p>
            <a:pPr marL="0" lvl="0" indent="0">
              <a:lnSpc>
                <a:spcPct val="80000"/>
              </a:lnSpc>
              <a:buNone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48480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ubtitle on off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A22C844-1558-0E6F-4175-4B53EF5454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85800" y="9657930"/>
            <a:ext cx="959688" cy="321205"/>
          </a:xfrm>
          <a:prstGeom prst="rect">
            <a:avLst/>
          </a:prstGeom>
        </p:spPr>
      </p:pic>
      <p:sp>
        <p:nvSpPr>
          <p:cNvPr id="55" name="Footer Placeholder 2">
            <a:extLst>
              <a:ext uri="{FF2B5EF4-FFF2-40B4-BE49-F238E27FC236}">
                <a16:creationId xmlns:a16="http://schemas.microsoft.com/office/drawing/2014/main" id="{6295246F-EE25-274D-C29D-50774F528C35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>
          <a:xfrm>
            <a:off x="12646541" y="9689000"/>
            <a:ext cx="4955655" cy="30684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2026 Amazon.com, Inc. or its affiliates. All rights reserved.</a:t>
            </a:r>
            <a:endParaRPr lang="en-US" dirty="0"/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87B98C96-6AA6-9C93-30EE-C1799ECE5290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685800" y="296231"/>
            <a:ext cx="16916400" cy="1451013"/>
          </a:xfrm>
        </p:spPr>
        <p:txBody>
          <a:bodyPr anchor="ctr"/>
          <a:lstStyle>
            <a:lvl1pPr algn="l" defTabSz="114304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400" b="1" i="0" kern="1200" cap="none" spc="0" baseline="0" dirty="0">
                <a:solidFill>
                  <a:schemeClr val="tx1"/>
                </a:solidFill>
                <a:effectLst/>
                <a:latin typeface="+mj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7" name="Content Placeholder 8">
            <a:extLst>
              <a:ext uri="{FF2B5EF4-FFF2-40B4-BE49-F238E27FC236}">
                <a16:creationId xmlns:a16="http://schemas.microsoft.com/office/drawing/2014/main" id="{E5BFB6AB-C6CD-526D-F21C-FEB5F053DBA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002" y="1413510"/>
            <a:ext cx="16916400" cy="547688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3200" b="0" dirty="0">
                <a:solidFill>
                  <a:schemeClr val="tx1"/>
                </a:solidFill>
                <a:latin typeface="+mj-lt"/>
                <a:ea typeface="Amazon Ember" panose="020B0603020204020204" pitchFamily="34" charset="0"/>
                <a:cs typeface="Amazon Ember" panose="020B0603020204020204" pitchFamily="34" charset="0"/>
              </a:defRPr>
            </a:lvl1pPr>
          </a:lstStyle>
          <a:p>
            <a:pPr marL="0" lvl="0" indent="0">
              <a:lnSpc>
                <a:spcPct val="80000"/>
              </a:lnSpc>
              <a:buNone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01871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our Point on Off-Whi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BBFB924-76D6-C04B-83E9-DDEF083280EC}"/>
              </a:ext>
            </a:extLst>
          </p:cNvPr>
          <p:cNvSpPr>
            <a:spLocks/>
          </p:cNvSpPr>
          <p:nvPr userDrawn="1"/>
        </p:nvSpPr>
        <p:spPr bwMode="auto">
          <a:xfrm>
            <a:off x="685002" y="3261649"/>
            <a:ext cx="4014843" cy="3763702"/>
          </a:xfrm>
          <a:prstGeom prst="roundRect">
            <a:avLst>
              <a:gd name="adj" fmla="val 8875"/>
            </a:avLst>
          </a:prstGeom>
          <a:solidFill>
            <a:schemeClr val="bg1"/>
          </a:solidFill>
          <a:ln w="44450" cap="rnd">
            <a:noFill/>
            <a:prstDash val="soli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2250">
              <a:solidFill>
                <a:srgbClr val="151C2D"/>
              </a:solidFill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692EEE6E-4598-E249-7C7F-F159D7676A9D}"/>
              </a:ext>
            </a:extLst>
          </p:cNvPr>
          <p:cNvSpPr>
            <a:spLocks/>
          </p:cNvSpPr>
          <p:nvPr userDrawn="1"/>
        </p:nvSpPr>
        <p:spPr bwMode="auto">
          <a:xfrm>
            <a:off x="13586559" y="3261649"/>
            <a:ext cx="4014843" cy="3763702"/>
          </a:xfrm>
          <a:prstGeom prst="roundRect">
            <a:avLst>
              <a:gd name="adj" fmla="val 7677"/>
            </a:avLst>
          </a:prstGeom>
          <a:solidFill>
            <a:schemeClr val="bg1"/>
          </a:solidFill>
          <a:ln w="44450" cap="rnd">
            <a:noFill/>
            <a:prstDash val="soli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2250">
              <a:solidFill>
                <a:srgbClr val="151C2D"/>
              </a:solidFill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D81F2CB4-2684-5EAF-67A6-70BC29905977}"/>
              </a:ext>
            </a:extLst>
          </p:cNvPr>
          <p:cNvSpPr>
            <a:spLocks/>
          </p:cNvSpPr>
          <p:nvPr userDrawn="1"/>
        </p:nvSpPr>
        <p:spPr bwMode="auto">
          <a:xfrm>
            <a:off x="4987642" y="3261649"/>
            <a:ext cx="4014843" cy="3763702"/>
          </a:xfrm>
          <a:prstGeom prst="roundRect">
            <a:avLst>
              <a:gd name="adj" fmla="val 8875"/>
            </a:avLst>
          </a:prstGeom>
          <a:solidFill>
            <a:schemeClr val="bg1"/>
          </a:solidFill>
          <a:ln w="44450" cap="rnd">
            <a:noFill/>
            <a:prstDash val="soli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2250">
              <a:solidFill>
                <a:srgbClr val="151C2D"/>
              </a:solidFill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8D2894F4-9208-604C-5E3C-63F2E5B31C35}"/>
              </a:ext>
            </a:extLst>
          </p:cNvPr>
          <p:cNvSpPr>
            <a:spLocks/>
          </p:cNvSpPr>
          <p:nvPr userDrawn="1"/>
        </p:nvSpPr>
        <p:spPr bwMode="auto">
          <a:xfrm>
            <a:off x="9265667" y="3261649"/>
            <a:ext cx="4014843" cy="3763702"/>
          </a:xfrm>
          <a:prstGeom prst="roundRect">
            <a:avLst>
              <a:gd name="adj" fmla="val 8875"/>
            </a:avLst>
          </a:prstGeom>
          <a:solidFill>
            <a:schemeClr val="bg1"/>
          </a:solidFill>
          <a:ln w="44450" cap="rnd">
            <a:noFill/>
            <a:prstDash val="soli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2250" dirty="0">
              <a:solidFill>
                <a:srgbClr val="151C2D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ACB839-A272-67F4-5783-88AEC00E0C0B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685800" y="296231"/>
            <a:ext cx="16916400" cy="1451013"/>
          </a:xfrm>
        </p:spPr>
        <p:txBody>
          <a:bodyPr anchor="ctr"/>
          <a:lstStyle>
            <a:lvl1pPr algn="l" defTabSz="114304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400" b="1" i="0" kern="1200" cap="none" spc="0" baseline="0" dirty="0">
                <a:solidFill>
                  <a:schemeClr val="tx1"/>
                </a:solidFill>
                <a:effectLst/>
                <a:latin typeface="+mj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9098DB2-16BE-8DBB-EE60-582DB1A3003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013975" y="5271511"/>
            <a:ext cx="3378675" cy="1272029"/>
          </a:xfrm>
        </p:spPr>
        <p:txBody>
          <a:bodyPr anchor="ctr" anchorCtr="1">
            <a:normAutofit/>
          </a:bodyPr>
          <a:lstStyle>
            <a:lvl1pPr marL="0" indent="0" algn="ctr" defTabSz="1143046" rtl="0" eaLnBrk="1" latinLnBrk="0" hangingPunct="1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Font typeface="Amazon Ember Display" panose="020F0603020204020204" pitchFamily="34" charset="0"/>
              <a:buNone/>
              <a:defRPr lang="en-US" sz="3200" b="0" i="0" kern="1200" dirty="0" smtClean="0">
                <a:solidFill>
                  <a:schemeClr val="tx1"/>
                </a:solidFill>
                <a:latin typeface="+mj-lt"/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 algn="l" defTabSz="1143046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mazon Ember Display" panose="020F0603020204020204" pitchFamily="34" charset="0"/>
              <a:defRPr lang="en-US" sz="3200" b="0" i="0" kern="1200" dirty="0" smtClean="0">
                <a:solidFill>
                  <a:srgbClr val="151C2D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641376" indent="0" algn="l" defTabSz="1143046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mazon Ember Display" panose="020F0603020204020204" pitchFamily="34" charset="0"/>
              <a:buNone/>
              <a:defRPr lang="en-US" sz="3600" b="0" i="0" kern="1200" dirty="0" smtClean="0">
                <a:solidFill>
                  <a:srgbClr val="151C2D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algn="l" defTabSz="1143046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mazon Ember Display" panose="020F0603020204020204" pitchFamily="34" charset="0"/>
              <a:defRPr lang="en-US" sz="3600" b="0" i="0" kern="1200" dirty="0" smtClean="0">
                <a:solidFill>
                  <a:srgbClr val="151C2D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algn="l" defTabSz="1143046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mazon Ember Display" panose="020F0603020204020204" pitchFamily="34" charset="0"/>
              <a:defRPr lang="en-US" sz="3600" b="0" i="0" kern="1200" dirty="0">
                <a:solidFill>
                  <a:srgbClr val="151C2D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60789548-5BE5-1709-8324-A0ED261ECF4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3921895" y="5271511"/>
            <a:ext cx="3378675" cy="1272029"/>
          </a:xfrm>
        </p:spPr>
        <p:txBody>
          <a:bodyPr anchor="ctr" anchorCtr="1">
            <a:normAutofit/>
          </a:bodyPr>
          <a:lstStyle>
            <a:lvl1pPr marL="0" indent="0" algn="ctr" defTabSz="1143046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mazon Ember Display" panose="020F0603020204020204" pitchFamily="34" charset="0"/>
              <a:buNone/>
              <a:defRPr lang="en-US" sz="3200" b="0" i="0" kern="1200" dirty="0">
                <a:solidFill>
                  <a:schemeClr val="tx1"/>
                </a:solidFill>
                <a:latin typeface="+mj-lt"/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 algn="l" defTabSz="1143046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mazon Ember Display" panose="020F0603020204020204" pitchFamily="34" charset="0"/>
              <a:defRPr lang="en-US" sz="3200" b="0" i="0" kern="1200" dirty="0" smtClean="0">
                <a:solidFill>
                  <a:srgbClr val="151C2D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641376" indent="0" algn="l" defTabSz="1143046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mazon Ember Display" panose="020F0603020204020204" pitchFamily="34" charset="0"/>
              <a:buNone/>
              <a:defRPr lang="en-US" sz="3600" b="0" i="0" kern="1200" dirty="0" smtClean="0">
                <a:solidFill>
                  <a:srgbClr val="151C2D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algn="l" defTabSz="1143046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mazon Ember Display" panose="020F0603020204020204" pitchFamily="34" charset="0"/>
              <a:defRPr lang="en-US" sz="3600" b="0" i="0" kern="1200" dirty="0" smtClean="0">
                <a:solidFill>
                  <a:srgbClr val="151C2D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algn="l" defTabSz="1143046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mazon Ember Display" panose="020F0603020204020204" pitchFamily="34" charset="0"/>
              <a:defRPr lang="en-US" sz="3600" b="0" i="0" kern="1200" dirty="0">
                <a:solidFill>
                  <a:srgbClr val="151C2D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</a:lstStyle>
          <a:p>
            <a:pPr marL="0" lvl="0" indent="0" algn="ctr" defTabSz="1143046" rtl="0" eaLnBrk="1" latinLnBrk="0" hangingPunct="1">
              <a:lnSpc>
                <a:spcPct val="80000"/>
              </a:lnSpc>
              <a:spcBef>
                <a:spcPts val="600"/>
              </a:spcBef>
              <a:spcAft>
                <a:spcPts val="1800"/>
              </a:spcAft>
              <a:buClr>
                <a:schemeClr val="accent1"/>
              </a:buClr>
              <a:buFont typeface="Amazon Ember Display" panose="020F0603020204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6" name="Text Placeholder 27">
            <a:extLst>
              <a:ext uri="{FF2B5EF4-FFF2-40B4-BE49-F238E27FC236}">
                <a16:creationId xmlns:a16="http://schemas.microsoft.com/office/drawing/2014/main" id="{EAA6B35D-EBEA-1C1D-E6CA-6FDE5AC21F4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316615" y="5271511"/>
            <a:ext cx="3378675" cy="1272029"/>
          </a:xfrm>
        </p:spPr>
        <p:txBody>
          <a:bodyPr anchor="ctr" anchorCtr="1">
            <a:normAutofit/>
          </a:bodyPr>
          <a:lstStyle>
            <a:lvl1pPr marL="0" indent="0" algn="ctr" defTabSz="1143046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mazon Ember Display" panose="020F0603020204020204" pitchFamily="34" charset="0"/>
              <a:buNone/>
              <a:defRPr lang="en-US" sz="3200" b="0" i="0" kern="1200" dirty="0">
                <a:solidFill>
                  <a:schemeClr val="tx1"/>
                </a:solidFill>
                <a:latin typeface="+mj-lt"/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 algn="l" defTabSz="1143046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mazon Ember Display" panose="020F0603020204020204" pitchFamily="34" charset="0"/>
              <a:defRPr lang="en-US" sz="3200" b="0" i="0" kern="1200" dirty="0" smtClean="0">
                <a:solidFill>
                  <a:srgbClr val="151C2D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641376" indent="0" algn="l" defTabSz="1143046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mazon Ember Display" panose="020F0603020204020204" pitchFamily="34" charset="0"/>
              <a:buNone/>
              <a:defRPr lang="en-US" sz="3600" b="0" i="0" kern="1200" dirty="0" smtClean="0">
                <a:solidFill>
                  <a:srgbClr val="151C2D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algn="l" defTabSz="1143046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mazon Ember Display" panose="020F0603020204020204" pitchFamily="34" charset="0"/>
              <a:defRPr lang="en-US" sz="3600" b="0" i="0" kern="1200" dirty="0" smtClean="0">
                <a:solidFill>
                  <a:srgbClr val="151C2D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algn="l" defTabSz="1143046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mazon Ember Display" panose="020F0603020204020204" pitchFamily="34" charset="0"/>
              <a:defRPr lang="en-US" sz="3600" b="0" i="0" kern="1200" dirty="0">
                <a:solidFill>
                  <a:srgbClr val="151C2D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</a:lstStyle>
          <a:p>
            <a:pPr marL="0" lvl="0" indent="0" algn="ctr" defTabSz="1143046" rtl="0" eaLnBrk="1" latinLnBrk="0" hangingPunct="1">
              <a:lnSpc>
                <a:spcPct val="80000"/>
              </a:lnSpc>
              <a:spcBef>
                <a:spcPts val="600"/>
              </a:spcBef>
              <a:spcAft>
                <a:spcPts val="1800"/>
              </a:spcAft>
              <a:buClr>
                <a:schemeClr val="accent1"/>
              </a:buClr>
              <a:buFont typeface="Amazon Ember Display" panose="020F0603020204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48" name="Text Placeholder 27">
            <a:extLst>
              <a:ext uri="{FF2B5EF4-FFF2-40B4-BE49-F238E27FC236}">
                <a16:creationId xmlns:a16="http://schemas.microsoft.com/office/drawing/2014/main" id="{9EA93C1F-48B3-B481-9955-77FBE880909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619255" y="5271511"/>
            <a:ext cx="3378675" cy="1272029"/>
          </a:xfrm>
        </p:spPr>
        <p:txBody>
          <a:bodyPr anchor="ctr" anchorCtr="1">
            <a:normAutofit/>
          </a:bodyPr>
          <a:lstStyle>
            <a:lvl1pPr marL="0" indent="0" algn="ctr" defTabSz="1143046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mazon Ember Display" panose="020F0603020204020204" pitchFamily="34" charset="0"/>
              <a:buNone/>
              <a:defRPr lang="en-US" sz="3200" b="0" i="0" kern="1200" dirty="0">
                <a:solidFill>
                  <a:schemeClr val="tx1"/>
                </a:solidFill>
                <a:latin typeface="+mj-lt"/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 algn="l" defTabSz="1143046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mazon Ember Display" panose="020F0603020204020204" pitchFamily="34" charset="0"/>
              <a:defRPr lang="en-US" sz="3200" b="0" i="0" kern="1200" dirty="0" smtClean="0">
                <a:solidFill>
                  <a:srgbClr val="151C2D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641376" indent="0" algn="l" defTabSz="1143046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mazon Ember Display" panose="020F0603020204020204" pitchFamily="34" charset="0"/>
              <a:buNone/>
              <a:defRPr lang="en-US" sz="3600" b="0" i="0" kern="1200" dirty="0" smtClean="0">
                <a:solidFill>
                  <a:srgbClr val="151C2D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algn="l" defTabSz="1143046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mazon Ember Display" panose="020F0603020204020204" pitchFamily="34" charset="0"/>
              <a:defRPr lang="en-US" sz="3600" b="0" i="0" kern="1200" dirty="0" smtClean="0">
                <a:solidFill>
                  <a:srgbClr val="151C2D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algn="l" defTabSz="1143046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mazon Ember Display" panose="020F0603020204020204" pitchFamily="34" charset="0"/>
              <a:defRPr lang="en-US" sz="3600" b="0" i="0" kern="1200" dirty="0">
                <a:solidFill>
                  <a:srgbClr val="151C2D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</a:lstStyle>
          <a:p>
            <a:pPr marL="0" lvl="0" indent="0" algn="ctr" defTabSz="1143046" rtl="0" eaLnBrk="1" latinLnBrk="0" hangingPunct="1">
              <a:lnSpc>
                <a:spcPct val="80000"/>
              </a:lnSpc>
              <a:spcBef>
                <a:spcPts val="600"/>
              </a:spcBef>
              <a:spcAft>
                <a:spcPts val="1800"/>
              </a:spcAft>
              <a:buClr>
                <a:schemeClr val="accent1"/>
              </a:buClr>
              <a:buFont typeface="Amazon Ember Display" panose="020F0603020204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E8C5B933-FC3C-7C65-5EE7-65446266DEE6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143783" y="3774759"/>
            <a:ext cx="1097280" cy="109728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400" dirty="0">
                <a:latin typeface="Ember Modern Display Standard" panose="020B0503020204020204" pitchFamily="34" charset="0"/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C4DA1BCA-9218-D248-CDE9-421559F06AF0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446423" y="3774759"/>
            <a:ext cx="1097280" cy="109728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400" dirty="0">
                <a:latin typeface="Ember Modern Display Standard" panose="020B0503020204020204" pitchFamily="34" charset="0"/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5570043E-9D1D-3C67-13B3-1A21451B220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0724448" y="3774759"/>
            <a:ext cx="1097280" cy="109728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400" dirty="0">
                <a:latin typeface="Ember Modern Display Standard" panose="020B0503020204020204" pitchFamily="34" charset="0"/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2A7B97E0-6932-441C-89EA-1E9E818F9663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5045340" y="3774759"/>
            <a:ext cx="1097280" cy="109728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400" dirty="0">
                <a:latin typeface="Ember Modern Display Standard" panose="020B0503020204020204" pitchFamily="34" charset="0"/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0D1BD310-1BA7-8E32-A018-C1FD151F735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002" y="1413510"/>
            <a:ext cx="16916400" cy="547688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3600" b="0" dirty="0">
                <a:solidFill>
                  <a:schemeClr val="tx1"/>
                </a:solidFill>
                <a:latin typeface="+mj-lt"/>
                <a:ea typeface="Amazon Ember" panose="020B0603020204020204" pitchFamily="34" charset="0"/>
                <a:cs typeface="Amazon Ember" panose="020B0603020204020204" pitchFamily="34" charset="0"/>
              </a:defRPr>
            </a:lvl1pPr>
          </a:lstStyle>
          <a:p>
            <a:pPr marL="0" lvl="0" indent="0">
              <a:lnSpc>
                <a:spcPct val="80000"/>
              </a:lnSpc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14BAA659-6A7C-1D17-5642-F03AF2B803D5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>
          <a:xfrm>
            <a:off x="12646541" y="9689000"/>
            <a:ext cx="4955655" cy="30684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2026 Amazon.com, Inc. or its affiliates. All rights reserved.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0FD9849-7BF7-FA5A-B0B0-D2FB4CFFB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85800" y="9657930"/>
            <a:ext cx="959688" cy="32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07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  <p:bldP spid="40" grpId="0" animBg="1"/>
      <p:bldP spid="49" grpId="0" animBg="1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3" grpId="0"/>
      <p:bldP spid="5" grpId="0"/>
      <p:bldP spid="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Point on off-whi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BBFB924-76D6-C04B-83E9-DDEF083280EC}"/>
              </a:ext>
            </a:extLst>
          </p:cNvPr>
          <p:cNvSpPr>
            <a:spLocks/>
          </p:cNvSpPr>
          <p:nvPr userDrawn="1"/>
        </p:nvSpPr>
        <p:spPr bwMode="auto">
          <a:xfrm>
            <a:off x="685002" y="3330419"/>
            <a:ext cx="3203014" cy="3835670"/>
          </a:xfrm>
          <a:prstGeom prst="roundRect">
            <a:avLst>
              <a:gd name="adj" fmla="val 8875"/>
            </a:avLst>
          </a:prstGeom>
          <a:solidFill>
            <a:schemeClr val="bg1"/>
          </a:solidFill>
          <a:ln w="44450" cap="rnd">
            <a:noFill/>
            <a:prstDash val="soli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2250">
              <a:solidFill>
                <a:srgbClr val="151C2D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ACB839-A272-67F4-5783-88AEC00E0C0B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685800" y="296231"/>
            <a:ext cx="16916400" cy="1451013"/>
          </a:xfrm>
        </p:spPr>
        <p:txBody>
          <a:bodyPr anchor="ctr"/>
          <a:lstStyle>
            <a:lvl1pPr algn="l" defTabSz="114304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400" b="1" i="0" kern="1200" cap="none" spc="0" baseline="0" dirty="0">
                <a:solidFill>
                  <a:schemeClr val="tx1"/>
                </a:solidFill>
                <a:effectLst/>
                <a:latin typeface="+mj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9098DB2-16BE-8DBB-EE60-582DB1A3003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090582" y="5340281"/>
            <a:ext cx="2391855" cy="1272029"/>
          </a:xfrm>
        </p:spPr>
        <p:txBody>
          <a:bodyPr anchor="ctr" anchorCtr="1">
            <a:normAutofit/>
          </a:bodyPr>
          <a:lstStyle>
            <a:lvl1pPr marL="0" indent="0" algn="ctr" defTabSz="1143046" rtl="0" eaLnBrk="1" latinLnBrk="0" hangingPunct="1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Font typeface="Amazon Ember Display" panose="020F0603020204020204" pitchFamily="34" charset="0"/>
              <a:buNone/>
              <a:defRPr lang="en-US" sz="3200" b="0" i="0" kern="1200" dirty="0" smtClean="0">
                <a:solidFill>
                  <a:schemeClr val="tx1"/>
                </a:solidFill>
                <a:latin typeface="+mj-lt"/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 algn="l" defTabSz="1143046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mazon Ember Display" panose="020F0603020204020204" pitchFamily="34" charset="0"/>
              <a:defRPr lang="en-US" sz="3200" b="0" i="0" kern="1200" dirty="0" smtClean="0">
                <a:solidFill>
                  <a:srgbClr val="151C2D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641376" indent="0" algn="l" defTabSz="1143046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mazon Ember Display" panose="020F0603020204020204" pitchFamily="34" charset="0"/>
              <a:buNone/>
              <a:defRPr lang="en-US" sz="3600" b="0" i="0" kern="1200" dirty="0" smtClean="0">
                <a:solidFill>
                  <a:srgbClr val="151C2D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algn="l" defTabSz="1143046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mazon Ember Display" panose="020F0603020204020204" pitchFamily="34" charset="0"/>
              <a:defRPr lang="en-US" sz="3600" b="0" i="0" kern="1200" dirty="0" smtClean="0">
                <a:solidFill>
                  <a:srgbClr val="151C2D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algn="l" defTabSz="1143046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mazon Ember Display" panose="020F0603020204020204" pitchFamily="34" charset="0"/>
              <a:defRPr lang="en-US" sz="3600" b="0" i="0" kern="1200" dirty="0">
                <a:solidFill>
                  <a:srgbClr val="151C2D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E8C5B933-FC3C-7C65-5EE7-65446266DEE6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737869" y="3843529"/>
            <a:ext cx="1097280" cy="109728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400" dirty="0">
                <a:latin typeface="Ember Modern Display Standard" panose="020B0503020204020204" pitchFamily="34" charset="0"/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0D1BD310-1BA7-8E32-A018-C1FD151F735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002" y="1413510"/>
            <a:ext cx="16916400" cy="547688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3600" b="0" dirty="0">
                <a:solidFill>
                  <a:schemeClr val="tx1"/>
                </a:solidFill>
                <a:latin typeface="+mj-lt"/>
                <a:ea typeface="Amazon Ember" panose="020B0603020204020204" pitchFamily="34" charset="0"/>
                <a:cs typeface="Amazon Ember" panose="020B0603020204020204" pitchFamily="34" charset="0"/>
              </a:defRPr>
            </a:lvl1pPr>
          </a:lstStyle>
          <a:p>
            <a:pPr marL="0" lvl="0" indent="0">
              <a:lnSpc>
                <a:spcPct val="80000"/>
              </a:lnSpc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14BAA659-6A7C-1D17-5642-F03AF2B803D5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>
          <a:xfrm>
            <a:off x="12646541" y="9689000"/>
            <a:ext cx="4955655" cy="30684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2026 Amazon.com, Inc. or its affiliates. All rights reserved.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0FD9849-7BF7-FA5A-B0B0-D2FB4CFFB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85800" y="9657930"/>
            <a:ext cx="959688" cy="321205"/>
          </a:xfrm>
          <a:prstGeom prst="rect">
            <a:avLst/>
          </a:prstGeom>
        </p:spPr>
      </p:pic>
      <p:sp>
        <p:nvSpPr>
          <p:cNvPr id="51" name="Rounded Rectangle 28">
            <a:extLst>
              <a:ext uri="{FF2B5EF4-FFF2-40B4-BE49-F238E27FC236}">
                <a16:creationId xmlns:a16="http://schemas.microsoft.com/office/drawing/2014/main" id="{C5CFA19E-EB35-6032-FA62-70772E363058}"/>
              </a:ext>
            </a:extLst>
          </p:cNvPr>
          <p:cNvSpPr>
            <a:spLocks/>
          </p:cNvSpPr>
          <p:nvPr userDrawn="1"/>
        </p:nvSpPr>
        <p:spPr bwMode="auto">
          <a:xfrm>
            <a:off x="4113349" y="3330419"/>
            <a:ext cx="3203014" cy="3835670"/>
          </a:xfrm>
          <a:prstGeom prst="roundRect">
            <a:avLst>
              <a:gd name="adj" fmla="val 8875"/>
            </a:avLst>
          </a:prstGeom>
          <a:solidFill>
            <a:schemeClr val="bg1"/>
          </a:solidFill>
          <a:ln w="44450" cap="rnd">
            <a:noFill/>
            <a:prstDash val="soli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2250">
              <a:solidFill>
                <a:srgbClr val="151C2D"/>
              </a:solidFill>
            </a:endParaRPr>
          </a:p>
        </p:txBody>
      </p:sp>
      <p:sp>
        <p:nvSpPr>
          <p:cNvPr id="52" name="Text Placeholder 27">
            <a:extLst>
              <a:ext uri="{FF2B5EF4-FFF2-40B4-BE49-F238E27FC236}">
                <a16:creationId xmlns:a16="http://schemas.microsoft.com/office/drawing/2014/main" id="{DF1AC9FA-7E67-4EAD-39A6-4DA25EC94FB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4518929" y="5340281"/>
            <a:ext cx="2391855" cy="1272029"/>
          </a:xfrm>
        </p:spPr>
        <p:txBody>
          <a:bodyPr anchor="ctr" anchorCtr="1">
            <a:normAutofit/>
          </a:bodyPr>
          <a:lstStyle>
            <a:lvl1pPr marL="0" indent="0" algn="ctr" defTabSz="1143046" rtl="0" eaLnBrk="1" latinLnBrk="0" hangingPunct="1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Font typeface="Amazon Ember Display" panose="020F0603020204020204" pitchFamily="34" charset="0"/>
              <a:buNone/>
              <a:defRPr lang="en-US" sz="3200" b="0" i="0" kern="1200" dirty="0" smtClean="0">
                <a:solidFill>
                  <a:schemeClr val="tx1"/>
                </a:solidFill>
                <a:latin typeface="+mj-lt"/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 algn="l" defTabSz="1143046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mazon Ember Display" panose="020F0603020204020204" pitchFamily="34" charset="0"/>
              <a:defRPr lang="en-US" sz="3200" b="0" i="0" kern="1200" dirty="0" smtClean="0">
                <a:solidFill>
                  <a:srgbClr val="151C2D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641376" indent="0" algn="l" defTabSz="1143046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mazon Ember Display" panose="020F0603020204020204" pitchFamily="34" charset="0"/>
              <a:buNone/>
              <a:defRPr lang="en-US" sz="3600" b="0" i="0" kern="1200" dirty="0" smtClean="0">
                <a:solidFill>
                  <a:srgbClr val="151C2D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algn="l" defTabSz="1143046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mazon Ember Display" panose="020F0603020204020204" pitchFamily="34" charset="0"/>
              <a:defRPr lang="en-US" sz="3600" b="0" i="0" kern="1200" dirty="0" smtClean="0">
                <a:solidFill>
                  <a:srgbClr val="151C2D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algn="l" defTabSz="1143046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mazon Ember Display" panose="020F0603020204020204" pitchFamily="34" charset="0"/>
              <a:defRPr lang="en-US" sz="3600" b="0" i="0" kern="1200" dirty="0">
                <a:solidFill>
                  <a:srgbClr val="151C2D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3" name="Picture Placeholder 13">
            <a:extLst>
              <a:ext uri="{FF2B5EF4-FFF2-40B4-BE49-F238E27FC236}">
                <a16:creationId xmlns:a16="http://schemas.microsoft.com/office/drawing/2014/main" id="{221DC524-5DC8-5789-31A7-FC3821DCE06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5166216" y="3843529"/>
            <a:ext cx="1097280" cy="109728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400" dirty="0">
                <a:latin typeface="Ember Modern Display Standard" panose="020B0503020204020204" pitchFamily="34" charset="0"/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54" name="Rounded Rectangle 28">
            <a:extLst>
              <a:ext uri="{FF2B5EF4-FFF2-40B4-BE49-F238E27FC236}">
                <a16:creationId xmlns:a16="http://schemas.microsoft.com/office/drawing/2014/main" id="{C35FD360-B925-C184-C210-EE6FF77869B1}"/>
              </a:ext>
            </a:extLst>
          </p:cNvPr>
          <p:cNvSpPr>
            <a:spLocks/>
          </p:cNvSpPr>
          <p:nvPr userDrawn="1"/>
        </p:nvSpPr>
        <p:spPr bwMode="auto">
          <a:xfrm>
            <a:off x="7541696" y="3330419"/>
            <a:ext cx="3203014" cy="3835670"/>
          </a:xfrm>
          <a:prstGeom prst="roundRect">
            <a:avLst>
              <a:gd name="adj" fmla="val 8875"/>
            </a:avLst>
          </a:prstGeom>
          <a:solidFill>
            <a:schemeClr val="bg1"/>
          </a:solidFill>
          <a:ln w="44450" cap="rnd">
            <a:noFill/>
            <a:prstDash val="soli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2250">
              <a:solidFill>
                <a:srgbClr val="151C2D"/>
              </a:solidFill>
            </a:endParaRPr>
          </a:p>
        </p:txBody>
      </p:sp>
      <p:sp>
        <p:nvSpPr>
          <p:cNvPr id="55" name="Text Placeholder 27">
            <a:extLst>
              <a:ext uri="{FF2B5EF4-FFF2-40B4-BE49-F238E27FC236}">
                <a16:creationId xmlns:a16="http://schemas.microsoft.com/office/drawing/2014/main" id="{872BA9AC-1A82-07C9-4C56-6761AE01FF3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7947276" y="5340281"/>
            <a:ext cx="2391855" cy="1272029"/>
          </a:xfrm>
        </p:spPr>
        <p:txBody>
          <a:bodyPr anchor="ctr" anchorCtr="1">
            <a:normAutofit/>
          </a:bodyPr>
          <a:lstStyle>
            <a:lvl1pPr marL="0" indent="0" algn="ctr" defTabSz="1143046" rtl="0" eaLnBrk="1" latinLnBrk="0" hangingPunct="1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Font typeface="Amazon Ember Display" panose="020F0603020204020204" pitchFamily="34" charset="0"/>
              <a:buNone/>
              <a:defRPr lang="en-US" sz="3200" b="0" i="0" kern="1200" dirty="0" smtClean="0">
                <a:solidFill>
                  <a:schemeClr val="tx1"/>
                </a:solidFill>
                <a:latin typeface="+mj-lt"/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 algn="l" defTabSz="1143046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mazon Ember Display" panose="020F0603020204020204" pitchFamily="34" charset="0"/>
              <a:defRPr lang="en-US" sz="3200" b="0" i="0" kern="1200" dirty="0" smtClean="0">
                <a:solidFill>
                  <a:srgbClr val="151C2D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641376" indent="0" algn="l" defTabSz="1143046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mazon Ember Display" panose="020F0603020204020204" pitchFamily="34" charset="0"/>
              <a:buNone/>
              <a:defRPr lang="en-US" sz="3600" b="0" i="0" kern="1200" dirty="0" smtClean="0">
                <a:solidFill>
                  <a:srgbClr val="151C2D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algn="l" defTabSz="1143046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mazon Ember Display" panose="020F0603020204020204" pitchFamily="34" charset="0"/>
              <a:defRPr lang="en-US" sz="3600" b="0" i="0" kern="1200" dirty="0" smtClean="0">
                <a:solidFill>
                  <a:srgbClr val="151C2D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algn="l" defTabSz="1143046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mazon Ember Display" panose="020F0603020204020204" pitchFamily="34" charset="0"/>
              <a:defRPr lang="en-US" sz="3600" b="0" i="0" kern="1200" dirty="0">
                <a:solidFill>
                  <a:srgbClr val="151C2D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6" name="Picture Placeholder 13">
            <a:extLst>
              <a:ext uri="{FF2B5EF4-FFF2-40B4-BE49-F238E27FC236}">
                <a16:creationId xmlns:a16="http://schemas.microsoft.com/office/drawing/2014/main" id="{2FCB6EC2-348F-A3EC-BC96-DCD74ACBA668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8594563" y="3843529"/>
            <a:ext cx="1097280" cy="109728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400" dirty="0">
                <a:latin typeface="Ember Modern Display Standard" panose="020B0503020204020204" pitchFamily="34" charset="0"/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57" name="Rounded Rectangle 28">
            <a:extLst>
              <a:ext uri="{FF2B5EF4-FFF2-40B4-BE49-F238E27FC236}">
                <a16:creationId xmlns:a16="http://schemas.microsoft.com/office/drawing/2014/main" id="{54E22132-B1BA-549A-0B6C-95A80E5B0D20}"/>
              </a:ext>
            </a:extLst>
          </p:cNvPr>
          <p:cNvSpPr>
            <a:spLocks/>
          </p:cNvSpPr>
          <p:nvPr userDrawn="1"/>
        </p:nvSpPr>
        <p:spPr bwMode="auto">
          <a:xfrm>
            <a:off x="10970043" y="3330419"/>
            <a:ext cx="3203014" cy="3835670"/>
          </a:xfrm>
          <a:prstGeom prst="roundRect">
            <a:avLst>
              <a:gd name="adj" fmla="val 8875"/>
            </a:avLst>
          </a:prstGeom>
          <a:solidFill>
            <a:schemeClr val="bg1"/>
          </a:solidFill>
          <a:ln w="44450" cap="rnd">
            <a:noFill/>
            <a:prstDash val="soli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2250">
              <a:solidFill>
                <a:srgbClr val="151C2D"/>
              </a:solidFill>
            </a:endParaRPr>
          </a:p>
        </p:txBody>
      </p:sp>
      <p:sp>
        <p:nvSpPr>
          <p:cNvPr id="58" name="Text Placeholder 27">
            <a:extLst>
              <a:ext uri="{FF2B5EF4-FFF2-40B4-BE49-F238E27FC236}">
                <a16:creationId xmlns:a16="http://schemas.microsoft.com/office/drawing/2014/main" id="{977711C7-DF52-C2D3-ADEE-4F960B2B3E5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1375623" y="5340281"/>
            <a:ext cx="2391855" cy="1272029"/>
          </a:xfrm>
        </p:spPr>
        <p:txBody>
          <a:bodyPr anchor="ctr" anchorCtr="1">
            <a:normAutofit/>
          </a:bodyPr>
          <a:lstStyle>
            <a:lvl1pPr marL="0" indent="0" algn="ctr" defTabSz="1143046" rtl="0" eaLnBrk="1" latinLnBrk="0" hangingPunct="1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Font typeface="Amazon Ember Display" panose="020F0603020204020204" pitchFamily="34" charset="0"/>
              <a:buNone/>
              <a:defRPr lang="en-US" sz="3200" b="0" i="0" kern="1200" dirty="0" smtClean="0">
                <a:solidFill>
                  <a:schemeClr val="tx1"/>
                </a:solidFill>
                <a:latin typeface="+mj-lt"/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 algn="l" defTabSz="1143046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mazon Ember Display" panose="020F0603020204020204" pitchFamily="34" charset="0"/>
              <a:defRPr lang="en-US" sz="3200" b="0" i="0" kern="1200" dirty="0" smtClean="0">
                <a:solidFill>
                  <a:srgbClr val="151C2D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641376" indent="0" algn="l" defTabSz="1143046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mazon Ember Display" panose="020F0603020204020204" pitchFamily="34" charset="0"/>
              <a:buNone/>
              <a:defRPr lang="en-US" sz="3600" b="0" i="0" kern="1200" dirty="0" smtClean="0">
                <a:solidFill>
                  <a:srgbClr val="151C2D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algn="l" defTabSz="1143046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mazon Ember Display" panose="020F0603020204020204" pitchFamily="34" charset="0"/>
              <a:defRPr lang="en-US" sz="3600" b="0" i="0" kern="1200" dirty="0" smtClean="0">
                <a:solidFill>
                  <a:srgbClr val="151C2D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algn="l" defTabSz="1143046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mazon Ember Display" panose="020F0603020204020204" pitchFamily="34" charset="0"/>
              <a:defRPr lang="en-US" sz="3600" b="0" i="0" kern="1200" dirty="0">
                <a:solidFill>
                  <a:srgbClr val="151C2D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9" name="Picture Placeholder 13">
            <a:extLst>
              <a:ext uri="{FF2B5EF4-FFF2-40B4-BE49-F238E27FC236}">
                <a16:creationId xmlns:a16="http://schemas.microsoft.com/office/drawing/2014/main" id="{7232F11A-468C-49CD-CA8F-1B071A9C4CA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2022910" y="3843529"/>
            <a:ext cx="1097280" cy="109728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400" dirty="0">
                <a:latin typeface="Ember Modern Display Standard" panose="020B0503020204020204" pitchFamily="34" charset="0"/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60" name="Rounded Rectangle 28">
            <a:extLst>
              <a:ext uri="{FF2B5EF4-FFF2-40B4-BE49-F238E27FC236}">
                <a16:creationId xmlns:a16="http://schemas.microsoft.com/office/drawing/2014/main" id="{67A8E1ED-113F-9AEC-A9E7-75E2C22C0F68}"/>
              </a:ext>
            </a:extLst>
          </p:cNvPr>
          <p:cNvSpPr>
            <a:spLocks/>
          </p:cNvSpPr>
          <p:nvPr userDrawn="1"/>
        </p:nvSpPr>
        <p:spPr bwMode="auto">
          <a:xfrm>
            <a:off x="14398388" y="3330419"/>
            <a:ext cx="3203014" cy="3835670"/>
          </a:xfrm>
          <a:prstGeom prst="roundRect">
            <a:avLst>
              <a:gd name="adj" fmla="val 8875"/>
            </a:avLst>
          </a:prstGeom>
          <a:solidFill>
            <a:schemeClr val="bg1"/>
          </a:solidFill>
          <a:ln w="44450" cap="rnd">
            <a:noFill/>
            <a:prstDash val="soli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2250">
              <a:solidFill>
                <a:srgbClr val="151C2D"/>
              </a:solidFill>
            </a:endParaRPr>
          </a:p>
        </p:txBody>
      </p:sp>
      <p:sp>
        <p:nvSpPr>
          <p:cNvPr id="61" name="Text Placeholder 27">
            <a:extLst>
              <a:ext uri="{FF2B5EF4-FFF2-40B4-BE49-F238E27FC236}">
                <a16:creationId xmlns:a16="http://schemas.microsoft.com/office/drawing/2014/main" id="{8DCD30EC-D92F-AE64-34EF-7F6638E50EDF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4803968" y="5340281"/>
            <a:ext cx="2391855" cy="1272029"/>
          </a:xfrm>
        </p:spPr>
        <p:txBody>
          <a:bodyPr anchor="ctr" anchorCtr="1">
            <a:normAutofit/>
          </a:bodyPr>
          <a:lstStyle>
            <a:lvl1pPr marL="0" indent="0" algn="ctr" defTabSz="1143046" rtl="0" eaLnBrk="1" latinLnBrk="0" hangingPunct="1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Font typeface="Amazon Ember Display" panose="020F0603020204020204" pitchFamily="34" charset="0"/>
              <a:buNone/>
              <a:defRPr lang="en-US" sz="3200" b="0" i="0" kern="1200" dirty="0" smtClean="0">
                <a:solidFill>
                  <a:schemeClr val="tx1"/>
                </a:solidFill>
                <a:latin typeface="+mj-lt"/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 algn="l" defTabSz="1143046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mazon Ember Display" panose="020F0603020204020204" pitchFamily="34" charset="0"/>
              <a:defRPr lang="en-US" sz="3200" b="0" i="0" kern="1200" dirty="0" smtClean="0">
                <a:solidFill>
                  <a:srgbClr val="151C2D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641376" indent="0" algn="l" defTabSz="1143046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mazon Ember Display" panose="020F0603020204020204" pitchFamily="34" charset="0"/>
              <a:buNone/>
              <a:defRPr lang="en-US" sz="3600" b="0" i="0" kern="1200" dirty="0" smtClean="0">
                <a:solidFill>
                  <a:srgbClr val="151C2D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algn="l" defTabSz="1143046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mazon Ember Display" panose="020F0603020204020204" pitchFamily="34" charset="0"/>
              <a:defRPr lang="en-US" sz="3600" b="0" i="0" kern="1200" dirty="0" smtClean="0">
                <a:solidFill>
                  <a:srgbClr val="151C2D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algn="l" defTabSz="1143046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mazon Ember Display" panose="020F0603020204020204" pitchFamily="34" charset="0"/>
              <a:defRPr lang="en-US" sz="3600" b="0" i="0" kern="1200" dirty="0">
                <a:solidFill>
                  <a:srgbClr val="151C2D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2" name="Picture Placeholder 13">
            <a:extLst>
              <a:ext uri="{FF2B5EF4-FFF2-40B4-BE49-F238E27FC236}">
                <a16:creationId xmlns:a16="http://schemas.microsoft.com/office/drawing/2014/main" id="{964CADDF-B72B-EC8F-4899-CAEEB3406C88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5451255" y="3843529"/>
            <a:ext cx="1097280" cy="109728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400" dirty="0">
                <a:latin typeface="Ember Modern Display Standard" panose="020B0503020204020204" pitchFamily="34" charset="0"/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18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51" grpId="0" animBg="1"/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/>
      <p:bldP spid="54" grpId="0" animBg="1"/>
      <p:bldP spid="5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/>
      <p:bldP spid="57" grpId="0" animBg="1"/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/>
      <p:bldP spid="60" grpId="0" animBg="1"/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quid Ink bacground with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DC96106-00D5-402B-91CE-2A169FB825A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16356" y="3895238"/>
            <a:ext cx="7463678" cy="2661413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8100" b="1"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Presentation Title Lorem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BDA0B587-3956-661E-B53B-7D26AB6BE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89394" y="9574169"/>
            <a:ext cx="4955655" cy="306849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r>
              <a:rPr lang="en-US" dirty="0"/>
              <a:t>2025 Amazon.com, Inc. or its affiliates. All rights reserved.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45505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er Title Off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662F4D9-F7BD-20FC-6EE9-03D156508777}"/>
              </a:ext>
            </a:extLst>
          </p:cNvPr>
          <p:cNvSpPr/>
          <p:nvPr userDrawn="1"/>
        </p:nvSpPr>
        <p:spPr bwMode="auto">
          <a:xfrm>
            <a:off x="685800" y="818146"/>
            <a:ext cx="16916396" cy="8285213"/>
          </a:xfrm>
          <a:prstGeom prst="roundRect">
            <a:avLst>
              <a:gd name="adj" fmla="val 5350"/>
            </a:avLst>
          </a:prstGeom>
          <a:solidFill>
            <a:schemeClr val="bg1"/>
          </a:solidFill>
          <a:ln w="34925" cap="rnd">
            <a:noFill/>
            <a:prstDash val="soli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Ember Modern Display Standard" panose="020B05030202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350F75-2B7B-772E-C27E-63EB76C418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">
          <a:xfrm>
            <a:off x="1466003" y="4983491"/>
            <a:ext cx="6510209" cy="1969834"/>
          </a:xfrm>
        </p:spPr>
        <p:txBody>
          <a:bodyPr anchor="b">
            <a:noAutofit/>
          </a:bodyPr>
          <a:lstStyle>
            <a:lvl1pPr algn="l">
              <a:defRPr sz="5400" b="1" i="0" cap="none" spc="0" baseline="0">
                <a:solidFill>
                  <a:schemeClr val="tx1"/>
                </a:solidFill>
                <a:latin typeface="+mj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7AED00F-A9DE-3B5D-85E2-88329808B282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>
          <a:xfrm>
            <a:off x="1466003" y="7095498"/>
            <a:ext cx="6510209" cy="11836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200" b="0" i="0">
                <a:solidFill>
                  <a:schemeClr val="tx1"/>
                </a:solidFill>
                <a:latin typeface="+mj-lt"/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 marL="571523" indent="0" algn="ctr">
              <a:buNone/>
              <a:defRPr sz="2500"/>
            </a:lvl2pPr>
            <a:lvl3pPr marL="1143046" indent="0" algn="ctr">
              <a:buNone/>
              <a:defRPr sz="2250"/>
            </a:lvl3pPr>
            <a:lvl4pPr marL="1714568" indent="0" algn="ctr">
              <a:buNone/>
              <a:defRPr sz="2000"/>
            </a:lvl4pPr>
            <a:lvl5pPr marL="2286093" indent="0" algn="ctr">
              <a:buNone/>
              <a:defRPr sz="2000"/>
            </a:lvl5pPr>
            <a:lvl6pPr marL="2857614" indent="0" algn="ctr">
              <a:buNone/>
              <a:defRPr sz="2000"/>
            </a:lvl6pPr>
            <a:lvl7pPr marL="3429138" indent="0" algn="ctr">
              <a:buNone/>
              <a:defRPr sz="2000"/>
            </a:lvl7pPr>
            <a:lvl8pPr marL="4000660" indent="0" algn="ctr">
              <a:buNone/>
              <a:defRPr sz="2000"/>
            </a:lvl8pPr>
            <a:lvl9pPr marL="4572183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42FF1830-276C-FEAA-3D13-45BFCAFF36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66003" y="2214233"/>
            <a:ext cx="14173200" cy="2586558"/>
          </a:xfrm>
        </p:spPr>
        <p:txBody>
          <a:bodyPr tIns="0" bIns="0" anchor="b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9600" b="1">
                <a:latin typeface="+mj-lt"/>
              </a:defRPr>
            </a:lvl1pPr>
            <a:lvl2pPr marL="274650" indent="0">
              <a:buNone/>
              <a:defRPr/>
            </a:lvl2pPr>
            <a:lvl3pPr marL="641378" indent="0">
              <a:buNone/>
              <a:defRPr/>
            </a:lvl3pPr>
            <a:lvl4pPr marL="914438" indent="0">
              <a:buNone/>
              <a:defRPr/>
            </a:lvl4pPr>
            <a:lvl5pPr marL="1189088" indent="0">
              <a:buNone/>
              <a:defRPr/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DCD5B980-5F23-393E-2537-580116B06EF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2646541" y="9689000"/>
            <a:ext cx="4955655" cy="30684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2026 Amazon.com, Inc. or its affiliates. All rights reserved.</a:t>
            </a:r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59DCD36-D1A1-3496-4065-529DD9EDF0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85800" y="9657930"/>
            <a:ext cx="959688" cy="321205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50475AF-EFD1-14F5-C44A-80F8BE3931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56415" y="4983492"/>
            <a:ext cx="6510209" cy="1969834"/>
          </a:xfrm>
        </p:spPr>
        <p:txBody>
          <a:bodyPr anchor="b"/>
          <a:lstStyle>
            <a:lvl1pPr marL="0" indent="0" algn="l" defTabSz="114304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400" b="1" i="0" kern="1200" cap="none" spc="0" baseline="0" dirty="0" smtClean="0">
                <a:solidFill>
                  <a:schemeClr val="tx1"/>
                </a:solidFill>
                <a:effectLst/>
                <a:latin typeface="+mj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74650" indent="0" algn="l" defTabSz="114304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400" b="1" i="0" kern="1200" cap="none" spc="0" baseline="0" dirty="0" smtClean="0">
                <a:solidFill>
                  <a:schemeClr val="tx1"/>
                </a:solidFill>
                <a:effectLst/>
                <a:latin typeface="+mj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641378" indent="0" algn="l" defTabSz="114304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400" b="1" i="0" kern="1200" cap="none" spc="0" baseline="0" dirty="0" smtClean="0">
                <a:solidFill>
                  <a:schemeClr val="tx1"/>
                </a:solidFill>
                <a:effectLst/>
                <a:latin typeface="+mj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914438" indent="0" algn="l" defTabSz="114304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400" b="1" i="0" kern="1200" cap="none" spc="0" baseline="0" dirty="0" smtClean="0">
                <a:solidFill>
                  <a:schemeClr val="tx1"/>
                </a:solidFill>
                <a:effectLst/>
                <a:latin typeface="+mj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1189088" indent="0" algn="l" defTabSz="114304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400" b="1" i="0" kern="1200" cap="none" spc="0" baseline="0" dirty="0">
                <a:solidFill>
                  <a:schemeClr val="tx1"/>
                </a:solidFill>
                <a:effectLst/>
                <a:latin typeface="+mj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</a:lstStyle>
          <a:p>
            <a:pPr lvl="0"/>
            <a:r>
              <a:rPr lang="en-US" dirty="0"/>
              <a:t>Click to Edit Master Title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15F3AC7-0E96-CB21-4DE1-8CB450F0E01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56415" y="7095498"/>
            <a:ext cx="6510209" cy="1183673"/>
          </a:xfrm>
        </p:spPr>
        <p:txBody>
          <a:bodyPr/>
          <a:lstStyle>
            <a:lvl1pPr marL="0" indent="0" algn="l" defTabSz="1143046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en-US" sz="3200" b="0" i="0" kern="1200" dirty="0" smtClean="0">
                <a:solidFill>
                  <a:schemeClr val="tx1"/>
                </a:solidFill>
                <a:latin typeface="+mj-lt"/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 marL="0" indent="0" algn="l" defTabSz="1143046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en-US" sz="3200" b="0" i="0" kern="1200" dirty="0" smtClean="0">
                <a:solidFill>
                  <a:schemeClr val="tx1"/>
                </a:solidFill>
                <a:latin typeface="+mj-lt"/>
                <a:ea typeface="Amazon Ember" panose="020B0603020204020204" pitchFamily="34" charset="0"/>
                <a:cs typeface="Amazon Ember" panose="020B0603020204020204" pitchFamily="34" charset="0"/>
              </a:defRPr>
            </a:lvl2pPr>
            <a:lvl3pPr marL="0" indent="0" algn="l" defTabSz="1143046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en-US" sz="3200" b="0" i="0" kern="1200" dirty="0" smtClean="0">
                <a:solidFill>
                  <a:schemeClr val="tx1"/>
                </a:solidFill>
                <a:latin typeface="+mj-lt"/>
                <a:ea typeface="Amazon Ember" panose="020B0603020204020204" pitchFamily="34" charset="0"/>
                <a:cs typeface="Amazon Ember" panose="020B0603020204020204" pitchFamily="34" charset="0"/>
              </a:defRPr>
            </a:lvl3pPr>
            <a:lvl4pPr marL="0" indent="0" algn="l" defTabSz="1143046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en-US" sz="3200" b="0" i="0" kern="1200" dirty="0" smtClean="0">
                <a:solidFill>
                  <a:schemeClr val="tx1"/>
                </a:solidFill>
                <a:latin typeface="+mj-lt"/>
                <a:ea typeface="Amazon Ember" panose="020B0603020204020204" pitchFamily="34" charset="0"/>
                <a:cs typeface="Amazon Ember" panose="020B0603020204020204" pitchFamily="34" charset="0"/>
              </a:defRPr>
            </a:lvl4pPr>
            <a:lvl5pPr marL="0" indent="0" algn="l" defTabSz="1143046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en-US" sz="3200" b="0" i="0" kern="1200" dirty="0">
                <a:solidFill>
                  <a:schemeClr val="tx1"/>
                </a:solidFill>
                <a:latin typeface="+mj-lt"/>
                <a:ea typeface="Amazon Ember" panose="020B0603020204020204" pitchFamily="34" charset="0"/>
                <a:cs typeface="Amazon Ember" panose="020B0603020204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0025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- 4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53FB0AC-FC49-8BA8-3571-791F70411F06}"/>
              </a:ext>
            </a:extLst>
          </p:cNvPr>
          <p:cNvSpPr/>
          <p:nvPr userDrawn="1"/>
        </p:nvSpPr>
        <p:spPr bwMode="auto">
          <a:xfrm>
            <a:off x="5124658" y="818146"/>
            <a:ext cx="12477537" cy="8285213"/>
          </a:xfrm>
          <a:prstGeom prst="roundRect">
            <a:avLst>
              <a:gd name="adj" fmla="val 5350"/>
            </a:avLst>
          </a:prstGeom>
          <a:solidFill>
            <a:schemeClr val="bg1"/>
          </a:solidFill>
          <a:ln w="34925" cap="rnd">
            <a:noFill/>
            <a:prstDash val="soli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Ember Modern Display Standard" panose="020B0503020204020204" pitchFamily="34" charset="0"/>
            </a:endParaRP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D7ECDB14-5694-A78F-D323-C2B69486BF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78411" y="1790151"/>
            <a:ext cx="9791806" cy="1231456"/>
          </a:xfrm>
          <a:prstGeom prst="rect">
            <a:avLst/>
          </a:prstGeom>
        </p:spPr>
        <p:txBody>
          <a:bodyPr lIns="182880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DBFF"/>
              </a:buClr>
              <a:buNone/>
              <a:defRPr lang="en-US" sz="5000" b="1" i="0" kern="1200" dirty="0">
                <a:solidFill>
                  <a:schemeClr val="tx1"/>
                </a:solidFill>
                <a:latin typeface="+mj-lt"/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>
              <a:buClr>
                <a:srgbClr val="89DBFF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89DBFF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89DBFF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89DBFF"/>
              </a:buClr>
              <a:defRPr>
                <a:solidFill>
                  <a:schemeClr val="bg1"/>
                </a:solidFill>
              </a:defRPr>
            </a:lvl5pPr>
          </a:lstStyle>
          <a:p>
            <a:pPr marL="0" lvl="0" indent="0" algn="l" defTabSz="1143046" rtl="0" eaLnBrk="1" latinLnBrk="0" hangingPunct="1">
              <a:lnSpc>
                <a:spcPct val="80000"/>
              </a:lnSpc>
              <a:spcBef>
                <a:spcPts val="600"/>
              </a:spcBef>
              <a:spcAft>
                <a:spcPts val="1800"/>
              </a:spcAft>
              <a:buClr>
                <a:srgbClr val="89DBFF"/>
              </a:buClr>
              <a:buFont typeface="Arial" panose="020B0604020202020204" pitchFamily="34" charset="0"/>
              <a:buNone/>
            </a:pPr>
            <a:r>
              <a:rPr lang="en-US" dirty="0"/>
              <a:t>Agenda topic 1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FF93D5C-1F6D-FDA2-61F8-8DA32660148E}"/>
              </a:ext>
            </a:extLst>
          </p:cNvPr>
          <p:cNvGrpSpPr/>
          <p:nvPr userDrawn="1"/>
        </p:nvGrpSpPr>
        <p:grpSpPr>
          <a:xfrm>
            <a:off x="5124658" y="1697037"/>
            <a:ext cx="1436782" cy="1023548"/>
            <a:chOff x="5124658" y="1697037"/>
            <a:chExt cx="1436782" cy="1023548"/>
          </a:xfrm>
        </p:grpSpPr>
        <p:sp>
          <p:nvSpPr>
            <p:cNvPr id="29" name="Rectangle: Top Corners Rounded 28">
              <a:extLst>
                <a:ext uri="{FF2B5EF4-FFF2-40B4-BE49-F238E27FC236}">
                  <a16:creationId xmlns:a16="http://schemas.microsoft.com/office/drawing/2014/main" id="{6C95A95B-BF7E-0468-FC76-FAE6D4C1DC8B}"/>
                </a:ext>
              </a:extLst>
            </p:cNvPr>
            <p:cNvSpPr/>
            <p:nvPr userDrawn="1"/>
          </p:nvSpPr>
          <p:spPr bwMode="auto">
            <a:xfrm rot="5400000">
              <a:off x="5311545" y="1510150"/>
              <a:ext cx="962526" cy="1336300"/>
            </a:xfrm>
            <a:prstGeom prst="round2SameRect">
              <a:avLst/>
            </a:prstGeom>
            <a:solidFill>
              <a:schemeClr val="tx1"/>
            </a:solidFill>
            <a:ln w="34925" cap="rnd">
              <a:noFill/>
              <a:prstDash val="soli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00" b="1" dirty="0">
                <a:solidFill>
                  <a:schemeClr val="bg1"/>
                </a:solidFill>
                <a:latin typeface="Ember Modern Display Standard" panose="020B0503020204020204" pitchFamily="34" charset="0"/>
              </a:endParaRPr>
            </a:p>
          </p:txBody>
        </p:sp>
        <p:sp>
          <p:nvSpPr>
            <p:cNvPr id="43" name="Title 1">
              <a:extLst>
                <a:ext uri="{FF2B5EF4-FFF2-40B4-BE49-F238E27FC236}">
                  <a16:creationId xmlns:a16="http://schemas.microsoft.com/office/drawing/2014/main" id="{176869AC-4FFE-221B-7183-4E9CE7C4B894}"/>
                </a:ext>
              </a:extLst>
            </p:cNvPr>
            <p:cNvSpPr txBox="1">
              <a:spLocks/>
            </p:cNvSpPr>
            <p:nvPr userDrawn="1"/>
          </p:nvSpPr>
          <p:spPr bwMode="black">
            <a:xfrm>
              <a:off x="5396083" y="1825987"/>
              <a:ext cx="1165357" cy="894598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Autofit/>
            </a:bodyPr>
            <a:lstStyle>
              <a:defPPr>
                <a:defRPr lang="en-US"/>
              </a:defPPr>
              <a:lvl1pPr lvl="0" algn="ctr" defTabSz="1143000">
                <a:lnSpc>
                  <a:spcPct val="90000"/>
                </a:lnSpc>
                <a:spcBef>
                  <a:spcPct val="0"/>
                </a:spcBef>
                <a:buNone/>
                <a:defRPr sz="11500" b="1" i="0" cap="none" spc="-100" baseline="0">
                  <a:ln w="22225">
                    <a:solidFill>
                      <a:schemeClr val="accent6">
                        <a:lumMod val="60000"/>
                        <a:lumOff val="40000"/>
                      </a:schemeClr>
                    </a:solidFill>
                  </a:ln>
                  <a:noFill/>
                  <a:effectLst/>
                  <a:latin typeface="Amazon Ember Display" panose="020F0603020204020204" pitchFamily="34" charset="0"/>
                  <a:ea typeface="Amazon Ember Display" panose="020F0603020204020204" pitchFamily="34" charset="0"/>
                  <a:cs typeface="Amazon Ember Display" panose="020F0603020204020204" pitchFamily="34" charset="0"/>
                </a:defRPr>
              </a:lvl1pPr>
            </a:lstStyle>
            <a:p>
              <a:pPr lvl="0" algn="l"/>
              <a:r>
                <a:rPr lang="en-US" sz="4800" b="1" i="0" kern="1200" cap="none" spc="-100" baseline="0" dirty="0">
                  <a:ln w="28575">
                    <a:noFill/>
                  </a:ln>
                  <a:solidFill>
                    <a:schemeClr val="bg1"/>
                  </a:solidFill>
                  <a:effectLst/>
                  <a:latin typeface="Ember Modern Display Standard" panose="020B0503020204020204" pitchFamily="34" charset="0"/>
                  <a:ea typeface="Amazon Ember Display" panose="020F0603020204020204" pitchFamily="34" charset="0"/>
                  <a:cs typeface="Amazon Ember Display" panose="020F0603020204020204" pitchFamily="34" charset="0"/>
                </a:rPr>
                <a:t>01</a:t>
              </a:r>
            </a:p>
          </p:txBody>
        </p:sp>
      </p:grpSp>
      <p:sp>
        <p:nvSpPr>
          <p:cNvPr id="10" name="Title 6">
            <a:extLst>
              <a:ext uri="{FF2B5EF4-FFF2-40B4-BE49-F238E27FC236}">
                <a16:creationId xmlns:a16="http://schemas.microsoft.com/office/drawing/2014/main" id="{485FFE2A-6B1E-F5AB-4D87-00D78C8721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318" y="3735759"/>
            <a:ext cx="4140474" cy="29393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8000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B27BE56F-C675-A344-F776-9A261584882B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878411" y="3538454"/>
            <a:ext cx="9791806" cy="1231456"/>
          </a:xfrm>
          <a:prstGeom prst="rect">
            <a:avLst/>
          </a:prstGeom>
        </p:spPr>
        <p:txBody>
          <a:bodyPr lIns="182880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DBFF"/>
              </a:buClr>
              <a:buNone/>
              <a:defRPr lang="en-US" sz="5000" b="1" i="0" kern="1200" dirty="0">
                <a:solidFill>
                  <a:schemeClr val="tx1"/>
                </a:solidFill>
                <a:latin typeface="+mj-lt"/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>
              <a:buClr>
                <a:srgbClr val="89DBFF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89DBFF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89DBFF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89DBFF"/>
              </a:buClr>
              <a:defRPr>
                <a:solidFill>
                  <a:schemeClr val="bg1"/>
                </a:solidFill>
              </a:defRPr>
            </a:lvl5pPr>
          </a:lstStyle>
          <a:p>
            <a:pPr marL="0" lvl="0" indent="0" algn="l" defTabSz="1143046" rtl="0" eaLnBrk="1" latinLnBrk="0" hangingPunct="1">
              <a:lnSpc>
                <a:spcPct val="80000"/>
              </a:lnSpc>
              <a:spcBef>
                <a:spcPts val="600"/>
              </a:spcBef>
              <a:spcAft>
                <a:spcPts val="1800"/>
              </a:spcAft>
              <a:buClr>
                <a:srgbClr val="89DBFF"/>
              </a:buClr>
              <a:buFont typeface="Arial" panose="020B0604020202020204" pitchFamily="34" charset="0"/>
              <a:buNone/>
            </a:pPr>
            <a:r>
              <a:rPr lang="en-US" dirty="0"/>
              <a:t>Agenda topic 1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98B395E-B8AE-6C4C-371B-083A374A4CF3}"/>
              </a:ext>
            </a:extLst>
          </p:cNvPr>
          <p:cNvGrpSpPr/>
          <p:nvPr userDrawn="1"/>
        </p:nvGrpSpPr>
        <p:grpSpPr>
          <a:xfrm>
            <a:off x="5124658" y="3445340"/>
            <a:ext cx="1436782" cy="1023548"/>
            <a:chOff x="5124658" y="1697037"/>
            <a:chExt cx="1436782" cy="1023548"/>
          </a:xfrm>
        </p:grpSpPr>
        <p:sp>
          <p:nvSpPr>
            <p:cNvPr id="54" name="Rectangle: Top Corners Rounded 53">
              <a:extLst>
                <a:ext uri="{FF2B5EF4-FFF2-40B4-BE49-F238E27FC236}">
                  <a16:creationId xmlns:a16="http://schemas.microsoft.com/office/drawing/2014/main" id="{DCDC41CC-FE96-CDE6-70D4-4ECFC09FB549}"/>
                </a:ext>
              </a:extLst>
            </p:cNvPr>
            <p:cNvSpPr/>
            <p:nvPr userDrawn="1"/>
          </p:nvSpPr>
          <p:spPr bwMode="auto">
            <a:xfrm rot="5400000">
              <a:off x="5311545" y="1510150"/>
              <a:ext cx="962526" cy="1336300"/>
            </a:xfrm>
            <a:prstGeom prst="round2SameRect">
              <a:avLst/>
            </a:prstGeom>
            <a:solidFill>
              <a:schemeClr val="tx1"/>
            </a:solidFill>
            <a:ln w="34925" cap="rnd">
              <a:noFill/>
              <a:prstDash val="soli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00" b="1" dirty="0">
                <a:solidFill>
                  <a:schemeClr val="bg1"/>
                </a:solidFill>
                <a:latin typeface="Ember Modern Display Standard" panose="020B0503020204020204" pitchFamily="34" charset="0"/>
              </a:endParaRPr>
            </a:p>
          </p:txBody>
        </p:sp>
        <p:sp>
          <p:nvSpPr>
            <p:cNvPr id="55" name="Title 1">
              <a:extLst>
                <a:ext uri="{FF2B5EF4-FFF2-40B4-BE49-F238E27FC236}">
                  <a16:creationId xmlns:a16="http://schemas.microsoft.com/office/drawing/2014/main" id="{2C92E877-2864-CD70-3235-CCC8934AE3CB}"/>
                </a:ext>
              </a:extLst>
            </p:cNvPr>
            <p:cNvSpPr txBox="1">
              <a:spLocks/>
            </p:cNvSpPr>
            <p:nvPr userDrawn="1"/>
          </p:nvSpPr>
          <p:spPr bwMode="black">
            <a:xfrm>
              <a:off x="5396083" y="1825987"/>
              <a:ext cx="1165357" cy="894598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Autofit/>
            </a:bodyPr>
            <a:lstStyle>
              <a:defPPr>
                <a:defRPr lang="en-US"/>
              </a:defPPr>
              <a:lvl1pPr lvl="0" algn="ctr" defTabSz="1143000">
                <a:lnSpc>
                  <a:spcPct val="90000"/>
                </a:lnSpc>
                <a:spcBef>
                  <a:spcPct val="0"/>
                </a:spcBef>
                <a:buNone/>
                <a:defRPr sz="11500" b="1" i="0" cap="none" spc="-100" baseline="0">
                  <a:ln w="22225">
                    <a:solidFill>
                      <a:schemeClr val="accent6">
                        <a:lumMod val="60000"/>
                        <a:lumOff val="40000"/>
                      </a:schemeClr>
                    </a:solidFill>
                  </a:ln>
                  <a:noFill/>
                  <a:effectLst/>
                  <a:latin typeface="Amazon Ember Display" panose="020F0603020204020204" pitchFamily="34" charset="0"/>
                  <a:ea typeface="Amazon Ember Display" panose="020F0603020204020204" pitchFamily="34" charset="0"/>
                  <a:cs typeface="Amazon Ember Display" panose="020F0603020204020204" pitchFamily="34" charset="0"/>
                </a:defRPr>
              </a:lvl1pPr>
            </a:lstStyle>
            <a:p>
              <a:pPr lvl="0" algn="l"/>
              <a:r>
                <a:rPr lang="en-US" sz="4800" b="1" i="0" kern="1200" cap="none" spc="-100" baseline="0" dirty="0">
                  <a:ln w="28575">
                    <a:noFill/>
                  </a:ln>
                  <a:solidFill>
                    <a:schemeClr val="bg1"/>
                  </a:solidFill>
                  <a:effectLst/>
                  <a:latin typeface="Ember Modern Display Standard" panose="020B0503020204020204" pitchFamily="34" charset="0"/>
                  <a:ea typeface="Amazon Ember Display" panose="020F0603020204020204" pitchFamily="34" charset="0"/>
                  <a:cs typeface="Amazon Ember Display" panose="020F0603020204020204" pitchFamily="34" charset="0"/>
                </a:rPr>
                <a:t>02</a:t>
              </a:r>
            </a:p>
          </p:txBody>
        </p:sp>
      </p:grp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C1CE51C2-628F-36FC-2602-5D732B8E8CFA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878411" y="5379871"/>
            <a:ext cx="9791806" cy="1231456"/>
          </a:xfrm>
          <a:prstGeom prst="rect">
            <a:avLst/>
          </a:prstGeom>
        </p:spPr>
        <p:txBody>
          <a:bodyPr lIns="182880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DBFF"/>
              </a:buClr>
              <a:buNone/>
              <a:defRPr lang="en-US" sz="5000" b="1" i="0" kern="1200" dirty="0">
                <a:solidFill>
                  <a:schemeClr val="tx1"/>
                </a:solidFill>
                <a:latin typeface="+mj-lt"/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>
              <a:buClr>
                <a:srgbClr val="89DBFF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89DBFF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89DBFF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89DBFF"/>
              </a:buClr>
              <a:defRPr>
                <a:solidFill>
                  <a:schemeClr val="bg1"/>
                </a:solidFill>
              </a:defRPr>
            </a:lvl5pPr>
          </a:lstStyle>
          <a:p>
            <a:pPr marL="0" lvl="0" indent="0" algn="l" defTabSz="1143046" rtl="0" eaLnBrk="1" latinLnBrk="0" hangingPunct="1">
              <a:lnSpc>
                <a:spcPct val="80000"/>
              </a:lnSpc>
              <a:spcBef>
                <a:spcPts val="600"/>
              </a:spcBef>
              <a:spcAft>
                <a:spcPts val="1800"/>
              </a:spcAft>
              <a:buClr>
                <a:srgbClr val="89DBFF"/>
              </a:buClr>
              <a:buFont typeface="Arial" panose="020B0604020202020204" pitchFamily="34" charset="0"/>
              <a:buNone/>
            </a:pPr>
            <a:r>
              <a:rPr lang="en-US" dirty="0"/>
              <a:t>Agenda topic 1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BBE7C71-1E51-3494-8FDE-78D9E9A28D82}"/>
              </a:ext>
            </a:extLst>
          </p:cNvPr>
          <p:cNvGrpSpPr/>
          <p:nvPr userDrawn="1"/>
        </p:nvGrpSpPr>
        <p:grpSpPr>
          <a:xfrm>
            <a:off x="5124658" y="5286757"/>
            <a:ext cx="1436782" cy="1023548"/>
            <a:chOff x="5124658" y="1697037"/>
            <a:chExt cx="1436782" cy="1023548"/>
          </a:xfrm>
        </p:grpSpPr>
        <p:sp>
          <p:nvSpPr>
            <p:cNvPr id="58" name="Rectangle: Top Corners Rounded 57">
              <a:extLst>
                <a:ext uri="{FF2B5EF4-FFF2-40B4-BE49-F238E27FC236}">
                  <a16:creationId xmlns:a16="http://schemas.microsoft.com/office/drawing/2014/main" id="{9C46C4B0-4590-91D3-C790-0E3BE3C12DD9}"/>
                </a:ext>
              </a:extLst>
            </p:cNvPr>
            <p:cNvSpPr/>
            <p:nvPr userDrawn="1"/>
          </p:nvSpPr>
          <p:spPr bwMode="auto">
            <a:xfrm rot="5400000">
              <a:off x="5311545" y="1510150"/>
              <a:ext cx="962526" cy="1336300"/>
            </a:xfrm>
            <a:prstGeom prst="round2SameRect">
              <a:avLst/>
            </a:prstGeom>
            <a:solidFill>
              <a:schemeClr val="tx1"/>
            </a:solidFill>
            <a:ln w="34925" cap="rnd">
              <a:noFill/>
              <a:prstDash val="soli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00" b="1" dirty="0">
                <a:solidFill>
                  <a:schemeClr val="bg1"/>
                </a:solidFill>
                <a:latin typeface="Ember Modern Display Standard" panose="020B0503020204020204" pitchFamily="34" charset="0"/>
              </a:endParaRPr>
            </a:p>
          </p:txBody>
        </p:sp>
        <p:sp>
          <p:nvSpPr>
            <p:cNvPr id="59" name="Title 1">
              <a:extLst>
                <a:ext uri="{FF2B5EF4-FFF2-40B4-BE49-F238E27FC236}">
                  <a16:creationId xmlns:a16="http://schemas.microsoft.com/office/drawing/2014/main" id="{12509105-3FFD-EBCB-F349-419F908EC8E7}"/>
                </a:ext>
              </a:extLst>
            </p:cNvPr>
            <p:cNvSpPr txBox="1">
              <a:spLocks/>
            </p:cNvSpPr>
            <p:nvPr userDrawn="1"/>
          </p:nvSpPr>
          <p:spPr bwMode="black">
            <a:xfrm>
              <a:off x="5396083" y="1825987"/>
              <a:ext cx="1165357" cy="894598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Autofit/>
            </a:bodyPr>
            <a:lstStyle>
              <a:defPPr>
                <a:defRPr lang="en-US"/>
              </a:defPPr>
              <a:lvl1pPr lvl="0" algn="ctr" defTabSz="1143000">
                <a:lnSpc>
                  <a:spcPct val="90000"/>
                </a:lnSpc>
                <a:spcBef>
                  <a:spcPct val="0"/>
                </a:spcBef>
                <a:buNone/>
                <a:defRPr sz="11500" b="1" i="0" cap="none" spc="-100" baseline="0">
                  <a:ln w="22225">
                    <a:solidFill>
                      <a:schemeClr val="accent6">
                        <a:lumMod val="60000"/>
                        <a:lumOff val="40000"/>
                      </a:schemeClr>
                    </a:solidFill>
                  </a:ln>
                  <a:noFill/>
                  <a:effectLst/>
                  <a:latin typeface="Amazon Ember Display" panose="020F0603020204020204" pitchFamily="34" charset="0"/>
                  <a:ea typeface="Amazon Ember Display" panose="020F0603020204020204" pitchFamily="34" charset="0"/>
                  <a:cs typeface="Amazon Ember Display" panose="020F0603020204020204" pitchFamily="34" charset="0"/>
                </a:defRPr>
              </a:lvl1pPr>
            </a:lstStyle>
            <a:p>
              <a:pPr lvl="0" algn="l"/>
              <a:r>
                <a:rPr lang="en-US" sz="4800" b="1" i="0" kern="1200" cap="none" spc="-100" baseline="0" dirty="0">
                  <a:ln w="28575">
                    <a:noFill/>
                  </a:ln>
                  <a:solidFill>
                    <a:schemeClr val="bg1"/>
                  </a:solidFill>
                  <a:effectLst/>
                  <a:latin typeface="Ember Modern Display Standard" panose="020B0503020204020204" pitchFamily="34" charset="0"/>
                  <a:ea typeface="Amazon Ember Display" panose="020F0603020204020204" pitchFamily="34" charset="0"/>
                  <a:cs typeface="Amazon Ember Display" panose="020F0603020204020204" pitchFamily="34" charset="0"/>
                </a:rPr>
                <a:t>03</a:t>
              </a:r>
            </a:p>
          </p:txBody>
        </p:sp>
      </p:grp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64E8084F-EA70-F8D1-BD6A-7EBCAA7861B7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878411" y="7221288"/>
            <a:ext cx="9791806" cy="1231456"/>
          </a:xfrm>
          <a:prstGeom prst="rect">
            <a:avLst/>
          </a:prstGeom>
        </p:spPr>
        <p:txBody>
          <a:bodyPr lIns="182880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DBFF"/>
              </a:buClr>
              <a:buNone/>
              <a:defRPr lang="en-US" sz="5000" b="1" i="0" kern="1200" dirty="0">
                <a:solidFill>
                  <a:schemeClr val="tx1"/>
                </a:solidFill>
                <a:latin typeface="+mj-lt"/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>
              <a:buClr>
                <a:srgbClr val="89DBFF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89DBFF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89DBFF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89DBFF"/>
              </a:buClr>
              <a:defRPr>
                <a:solidFill>
                  <a:schemeClr val="bg1"/>
                </a:solidFill>
              </a:defRPr>
            </a:lvl5pPr>
          </a:lstStyle>
          <a:p>
            <a:pPr marL="0" lvl="0" indent="0" algn="l" defTabSz="1143046" rtl="0" eaLnBrk="1" latinLnBrk="0" hangingPunct="1">
              <a:lnSpc>
                <a:spcPct val="80000"/>
              </a:lnSpc>
              <a:spcBef>
                <a:spcPts val="600"/>
              </a:spcBef>
              <a:spcAft>
                <a:spcPts val="1800"/>
              </a:spcAft>
              <a:buClr>
                <a:srgbClr val="89DBFF"/>
              </a:buClr>
              <a:buFont typeface="Arial" panose="020B0604020202020204" pitchFamily="34" charset="0"/>
              <a:buNone/>
            </a:pPr>
            <a:r>
              <a:rPr lang="en-US" dirty="0"/>
              <a:t>Agenda topic 1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925C309-A068-3B5D-2FAC-657E27149D71}"/>
              </a:ext>
            </a:extLst>
          </p:cNvPr>
          <p:cNvGrpSpPr/>
          <p:nvPr userDrawn="1"/>
        </p:nvGrpSpPr>
        <p:grpSpPr>
          <a:xfrm>
            <a:off x="5124658" y="7128174"/>
            <a:ext cx="1436782" cy="1023548"/>
            <a:chOff x="5124658" y="1697037"/>
            <a:chExt cx="1436782" cy="1023548"/>
          </a:xfrm>
        </p:grpSpPr>
        <p:sp>
          <p:nvSpPr>
            <p:cNvPr id="62" name="Rectangle: Top Corners Rounded 61">
              <a:extLst>
                <a:ext uri="{FF2B5EF4-FFF2-40B4-BE49-F238E27FC236}">
                  <a16:creationId xmlns:a16="http://schemas.microsoft.com/office/drawing/2014/main" id="{5E14FEF0-9503-76E2-44A7-7F3F49B05F68}"/>
                </a:ext>
              </a:extLst>
            </p:cNvPr>
            <p:cNvSpPr/>
            <p:nvPr userDrawn="1"/>
          </p:nvSpPr>
          <p:spPr bwMode="auto">
            <a:xfrm rot="5400000">
              <a:off x="5311545" y="1510150"/>
              <a:ext cx="962526" cy="1336300"/>
            </a:xfrm>
            <a:prstGeom prst="round2SameRect">
              <a:avLst/>
            </a:prstGeom>
            <a:solidFill>
              <a:schemeClr val="tx1"/>
            </a:solidFill>
            <a:ln w="34925" cap="rnd">
              <a:noFill/>
              <a:prstDash val="soli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00" b="1" dirty="0">
                <a:solidFill>
                  <a:schemeClr val="bg1"/>
                </a:solidFill>
                <a:latin typeface="Ember Modern Display Standard" panose="020B0503020204020204" pitchFamily="34" charset="0"/>
              </a:endParaRPr>
            </a:p>
          </p:txBody>
        </p:sp>
        <p:sp>
          <p:nvSpPr>
            <p:cNvPr id="63" name="Title 1">
              <a:extLst>
                <a:ext uri="{FF2B5EF4-FFF2-40B4-BE49-F238E27FC236}">
                  <a16:creationId xmlns:a16="http://schemas.microsoft.com/office/drawing/2014/main" id="{B74E804D-FE6B-656B-E531-110703B288A1}"/>
                </a:ext>
              </a:extLst>
            </p:cNvPr>
            <p:cNvSpPr txBox="1">
              <a:spLocks/>
            </p:cNvSpPr>
            <p:nvPr userDrawn="1"/>
          </p:nvSpPr>
          <p:spPr bwMode="black">
            <a:xfrm>
              <a:off x="5396083" y="1825987"/>
              <a:ext cx="1165357" cy="894598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Autofit/>
            </a:bodyPr>
            <a:lstStyle>
              <a:defPPr>
                <a:defRPr lang="en-US"/>
              </a:defPPr>
              <a:lvl1pPr lvl="0" algn="ctr" defTabSz="1143000">
                <a:lnSpc>
                  <a:spcPct val="90000"/>
                </a:lnSpc>
                <a:spcBef>
                  <a:spcPct val="0"/>
                </a:spcBef>
                <a:buNone/>
                <a:defRPr sz="11500" b="1" i="0" cap="none" spc="-100" baseline="0">
                  <a:ln w="22225">
                    <a:solidFill>
                      <a:schemeClr val="accent6">
                        <a:lumMod val="60000"/>
                        <a:lumOff val="40000"/>
                      </a:schemeClr>
                    </a:solidFill>
                  </a:ln>
                  <a:noFill/>
                  <a:effectLst/>
                  <a:latin typeface="Amazon Ember Display" panose="020F0603020204020204" pitchFamily="34" charset="0"/>
                  <a:ea typeface="Amazon Ember Display" panose="020F0603020204020204" pitchFamily="34" charset="0"/>
                  <a:cs typeface="Amazon Ember Display" panose="020F0603020204020204" pitchFamily="34" charset="0"/>
                </a:defRPr>
              </a:lvl1pPr>
            </a:lstStyle>
            <a:p>
              <a:pPr lvl="0" algn="l"/>
              <a:r>
                <a:rPr lang="en-US" sz="4800" b="1" i="0" kern="1200" cap="none" spc="-100" baseline="0" dirty="0">
                  <a:ln w="28575">
                    <a:noFill/>
                  </a:ln>
                  <a:solidFill>
                    <a:schemeClr val="bg1"/>
                  </a:solidFill>
                  <a:effectLst/>
                  <a:latin typeface="Ember Modern Display Standard" panose="020B0503020204020204" pitchFamily="34" charset="0"/>
                  <a:ea typeface="Amazon Ember Display" panose="020F0603020204020204" pitchFamily="34" charset="0"/>
                  <a:cs typeface="Amazon Ember Display" panose="020F0603020204020204" pitchFamily="34" charset="0"/>
                </a:rPr>
                <a:t>04</a:t>
              </a:r>
            </a:p>
          </p:txBody>
        </p:sp>
      </p:grpSp>
      <p:sp>
        <p:nvSpPr>
          <p:cNvPr id="66" name="Footer Placeholder 2">
            <a:extLst>
              <a:ext uri="{FF2B5EF4-FFF2-40B4-BE49-F238E27FC236}">
                <a16:creationId xmlns:a16="http://schemas.microsoft.com/office/drawing/2014/main" id="{95C8D0EF-B075-88E3-B6EB-78A2425D1D6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2646541" y="9689000"/>
            <a:ext cx="4955655" cy="30684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2026 Amazon.com, Inc. or its affiliates. All rights reserved.</a:t>
            </a:r>
            <a:endParaRPr lang="en-US" dirty="0"/>
          </a:p>
        </p:txBody>
      </p:sp>
      <p:pic>
        <p:nvPicPr>
          <p:cNvPr id="68" name="Graphic 67">
            <a:extLst>
              <a:ext uri="{FF2B5EF4-FFF2-40B4-BE49-F238E27FC236}">
                <a16:creationId xmlns:a16="http://schemas.microsoft.com/office/drawing/2014/main" id="{D1DC19F5-0AD2-8131-A74C-25E8018B2D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85800" y="9657930"/>
            <a:ext cx="959688" cy="32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78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19 -4.93827E-7 L 6.94444E-7 -4.93827E-7 " pathEditMode="relative" rAng="0" ptsTypes="AA">
                                      <p:cBhvr>
                                        <p:cTn id="9" dur="4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19 2.09877E-6 L -4.44444E-6 2.09877E-6 " pathEditMode="relative" rAng="0" ptsTypes="AA">
                                      <p:cBhvr>
                                        <p:cTn id="18" dur="4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19 -2.46914E-7 L -4.44444E-6 -2.46914E-7 " pathEditMode="relative" rAng="0" ptsTypes="AA">
                                      <p:cBhvr>
                                        <p:cTn id="27" dur="4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19 -2.59259E-6 L -4.44444E-6 -2.59259E-6 " pathEditMode="relative" rAng="0" ptsTypes="AA">
                                      <p:cBhvr>
                                        <p:cTn id="36" dur="3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pos="52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662F4D9-F7BD-20FC-6EE9-03D156508777}"/>
              </a:ext>
            </a:extLst>
          </p:cNvPr>
          <p:cNvSpPr/>
          <p:nvPr userDrawn="1"/>
        </p:nvSpPr>
        <p:spPr bwMode="auto">
          <a:xfrm>
            <a:off x="685800" y="818146"/>
            <a:ext cx="16916396" cy="8285213"/>
          </a:xfrm>
          <a:prstGeom prst="roundRect">
            <a:avLst>
              <a:gd name="adj" fmla="val 5350"/>
            </a:avLst>
          </a:prstGeom>
          <a:solidFill>
            <a:schemeClr val="bg1"/>
          </a:solidFill>
          <a:ln w="34925" cap="rnd">
            <a:noFill/>
            <a:prstDash val="soli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Ember Modern Display Standard" panose="020B0503020204020204" pitchFamily="34" charset="0"/>
            </a:endParaRP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42FF1830-276C-FEAA-3D13-45BFCAFF36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66003" y="3850221"/>
            <a:ext cx="14173200" cy="2586558"/>
          </a:xfrm>
        </p:spPr>
        <p:txBody>
          <a:bodyPr tIns="0" bIns="0" anchor="ctr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9600" b="1">
                <a:latin typeface="+mj-lt"/>
              </a:defRPr>
            </a:lvl1pPr>
            <a:lvl2pPr marL="274650" indent="0">
              <a:buNone/>
              <a:defRPr/>
            </a:lvl2pPr>
            <a:lvl3pPr marL="641378" indent="0">
              <a:buNone/>
              <a:defRPr/>
            </a:lvl3pPr>
            <a:lvl4pPr marL="914438" indent="0">
              <a:buNone/>
              <a:defRPr/>
            </a:lvl4pPr>
            <a:lvl5pPr marL="1189088" indent="0">
              <a:buNone/>
              <a:defRPr/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DCD5B980-5F23-393E-2537-580116B06EF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2646541" y="9689000"/>
            <a:ext cx="4955655" cy="30684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2026 Amazon.com, Inc. or its affiliates. All rights reserved.</a:t>
            </a:r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59DCD36-D1A1-3496-4065-529DD9EDF0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85800" y="9657930"/>
            <a:ext cx="959688" cy="32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94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ox with off-white fram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51DAF4AD-9C7E-485D-CA96-341CE3A17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646541" y="9689000"/>
            <a:ext cx="4955655" cy="30684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2026 Amazon.com, Inc. or its affiliates. All rights reserved.</a:t>
            </a:r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7F48D33-D3A5-0954-8921-7C8D37D65B9F}"/>
              </a:ext>
            </a:extLst>
          </p:cNvPr>
          <p:cNvSpPr/>
          <p:nvPr userDrawn="1"/>
        </p:nvSpPr>
        <p:spPr bwMode="auto">
          <a:xfrm>
            <a:off x="685800" y="818146"/>
            <a:ext cx="16916396" cy="8285213"/>
          </a:xfrm>
          <a:prstGeom prst="roundRect">
            <a:avLst>
              <a:gd name="adj" fmla="val 5350"/>
            </a:avLst>
          </a:prstGeom>
          <a:solidFill>
            <a:schemeClr val="bg1"/>
          </a:solidFill>
          <a:ln w="34925" cap="rnd">
            <a:noFill/>
            <a:prstDash val="soli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Ember Modern Display Standard" panose="020B0503020204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1B78D1A-1642-C767-3559-90D7F9CB0B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85800" y="9657930"/>
            <a:ext cx="959688" cy="32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25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Frame Photo with Head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6">
            <a:extLst>
              <a:ext uri="{FF2B5EF4-FFF2-40B4-BE49-F238E27FC236}">
                <a16:creationId xmlns:a16="http://schemas.microsoft.com/office/drawing/2014/main" id="{E6EEB401-DE62-428D-B082-345E7B59DD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95938" cy="9867481"/>
          </a:xfrm>
          <a:custGeom>
            <a:avLst/>
            <a:gdLst>
              <a:gd name="connsiteX0" fmla="*/ 8391 w 18295938"/>
              <a:gd name="connsiteY0" fmla="*/ 0 h 9443083"/>
              <a:gd name="connsiteX1" fmla="*/ 18295938 w 18295938"/>
              <a:gd name="connsiteY1" fmla="*/ 0 h 9443083"/>
              <a:gd name="connsiteX2" fmla="*/ 18295938 w 18295938"/>
              <a:gd name="connsiteY2" fmla="*/ 7542094 h 9443083"/>
              <a:gd name="connsiteX3" fmla="*/ 18289984 w 18295938"/>
              <a:gd name="connsiteY3" fmla="*/ 7542094 h 9443083"/>
              <a:gd name="connsiteX4" fmla="*/ 18288000 w 18295938"/>
              <a:gd name="connsiteY4" fmla="*/ 7522417 h 9443083"/>
              <a:gd name="connsiteX5" fmla="*/ 18288000 w 18295938"/>
              <a:gd name="connsiteY5" fmla="*/ 9443083 h 9443083"/>
              <a:gd name="connsiteX6" fmla="*/ 18281592 w 18295938"/>
              <a:gd name="connsiteY6" fmla="*/ 9443083 h 9443083"/>
              <a:gd name="connsiteX7" fmla="*/ 18276596 w 18295938"/>
              <a:gd name="connsiteY7" fmla="*/ 9393535 h 9443083"/>
              <a:gd name="connsiteX8" fmla="*/ 17726716 w 18295938"/>
              <a:gd name="connsiteY8" fmla="*/ 8945370 h 9443083"/>
              <a:gd name="connsiteX9" fmla="*/ 561283 w 18295938"/>
              <a:gd name="connsiteY9" fmla="*/ 8945370 h 9443083"/>
              <a:gd name="connsiteX10" fmla="*/ 11403 w 18295938"/>
              <a:gd name="connsiteY10" fmla="*/ 9393535 h 9443083"/>
              <a:gd name="connsiteX11" fmla="*/ 6408 w 18295938"/>
              <a:gd name="connsiteY11" fmla="*/ 9443083 h 9443083"/>
              <a:gd name="connsiteX12" fmla="*/ 0 w 18295938"/>
              <a:gd name="connsiteY12" fmla="*/ 9443083 h 9443083"/>
              <a:gd name="connsiteX13" fmla="*/ 0 w 18295938"/>
              <a:gd name="connsiteY13" fmla="*/ 1900989 h 9443083"/>
              <a:gd name="connsiteX14" fmla="*/ 8391 w 18295938"/>
              <a:gd name="connsiteY14" fmla="*/ 1900989 h 9443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295938" h="9443083">
                <a:moveTo>
                  <a:pt x="8391" y="0"/>
                </a:moveTo>
                <a:lnTo>
                  <a:pt x="18295938" y="0"/>
                </a:lnTo>
                <a:lnTo>
                  <a:pt x="18295938" y="7542094"/>
                </a:lnTo>
                <a:lnTo>
                  <a:pt x="18289984" y="7542094"/>
                </a:lnTo>
                <a:lnTo>
                  <a:pt x="18288000" y="7522417"/>
                </a:lnTo>
                <a:lnTo>
                  <a:pt x="18288000" y="9443083"/>
                </a:lnTo>
                <a:lnTo>
                  <a:pt x="18281592" y="9443083"/>
                </a:lnTo>
                <a:lnTo>
                  <a:pt x="18276596" y="9393535"/>
                </a:lnTo>
                <a:cubicBezTo>
                  <a:pt x="18224258" y="9137768"/>
                  <a:pt x="17997956" y="8945370"/>
                  <a:pt x="17726716" y="8945370"/>
                </a:cubicBezTo>
                <a:lnTo>
                  <a:pt x="561283" y="8945370"/>
                </a:lnTo>
                <a:cubicBezTo>
                  <a:pt x="290044" y="8945370"/>
                  <a:pt x="63741" y="9137768"/>
                  <a:pt x="11403" y="9393535"/>
                </a:cubicBezTo>
                <a:lnTo>
                  <a:pt x="6408" y="9443083"/>
                </a:lnTo>
                <a:lnTo>
                  <a:pt x="0" y="9443083"/>
                </a:lnTo>
                <a:lnTo>
                  <a:pt x="0" y="1900989"/>
                </a:lnTo>
                <a:lnTo>
                  <a:pt x="8391" y="190098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algn="ctr">
            <a:noFill/>
            <a:round/>
            <a:headEnd/>
            <a:tailEnd/>
          </a:ln>
          <a:effectLst/>
        </p:spPr>
        <p:txBody>
          <a:bodyPr vert="horz" wrap="square" lIns="130622" tIns="65311" rIns="130622" bIns="65311" numCol="1" rtlCol="0" anchor="ctr" anchorCtr="1" compatLnSpc="1">
            <a:prstTxWarp prst="textNoShape">
              <a:avLst/>
            </a:prstTxWarp>
            <a:normAutofit/>
          </a:bodyPr>
          <a:lstStyle>
            <a:lvl1pPr>
              <a:defRPr lang="en-US" sz="3500">
                <a:latin typeface="Ember Modern Display Standard" panose="020B0503020204020204" pitchFamily="34" charset="0"/>
                <a:ea typeface="ＭＳ Ｐゴシック"/>
              </a:defRPr>
            </a:lvl1pPr>
          </a:lstStyle>
          <a:p>
            <a:pPr marR="0" lvl="0" algn="ctr" defTabSz="2333625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None/>
              <a:tabLst/>
            </a:pPr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2D25C9D-C2EF-0D8A-EB81-DE9152488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646541" y="9689000"/>
            <a:ext cx="4955655" cy="30684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2026 Amazon.com, Inc. or its affiliates. All rights reserved.</a:t>
            </a: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1283689-B9C2-3BEE-A379-1936066301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85800" y="9657930"/>
            <a:ext cx="959688" cy="321205"/>
          </a:xfrm>
          <a:prstGeom prst="rect">
            <a:avLst/>
          </a:prstGeom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6F9F6A27-73E7-8A02-8081-AF3C91E0F2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428" y="711001"/>
            <a:ext cx="6062531" cy="2939313"/>
          </a:xfrm>
        </p:spPr>
        <p:txBody>
          <a:bodyPr lIns="0" anchor="b"/>
          <a:lstStyle>
            <a:lvl1pPr algn="l" defTabSz="114304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8000" b="1" i="0" kern="1200" cap="none" spc="0" baseline="0" dirty="0">
                <a:solidFill>
                  <a:schemeClr val="tx1"/>
                </a:solidFill>
                <a:effectLst/>
                <a:latin typeface="+mj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GB" dirty="0"/>
              <a:t>Headline goes here</a:t>
            </a:r>
            <a:endParaRPr lang="en-US" dirty="0"/>
          </a:p>
        </p:txBody>
      </p:sp>
      <p:sp>
        <p:nvSpPr>
          <p:cNvPr id="6" name="Content Placeholder 23">
            <a:extLst>
              <a:ext uri="{FF2B5EF4-FFF2-40B4-BE49-F238E27FC236}">
                <a16:creationId xmlns:a16="http://schemas.microsoft.com/office/drawing/2014/main" id="{394E763C-1EB3-2A4A-D532-57614B25E2F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8965" y="3898232"/>
            <a:ext cx="6062662" cy="4908884"/>
          </a:xfrm>
        </p:spPr>
        <p:txBody>
          <a:bodyPr/>
          <a:lstStyle>
            <a:lvl1pPr marL="0" indent="0" algn="l" defTabSz="114304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i="0" kern="1200" cap="none" spc="0" baseline="0" dirty="0" smtClean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0" indent="0" algn="l" defTabSz="1143046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2200" b="0" i="0" kern="1200" cap="none" spc="0" baseline="0" dirty="0" smtClean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0" indent="0" algn="l" defTabSz="1143046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2200" b="0" i="0" kern="1200" cap="none" spc="0" baseline="0" dirty="0" smtClean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0" indent="0" algn="l" defTabSz="1143046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2200" b="0" i="0" kern="1200" cap="none" spc="0" baseline="0" dirty="0" smtClean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0" indent="0" algn="l" defTabSz="1143046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2200" b="0" i="0" kern="1200" cap="none" spc="0" baseline="0" dirty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</a:lstStyle>
          <a:p>
            <a:pPr lvl="0"/>
            <a:r>
              <a:rPr lang="en-US" dirty="0"/>
              <a:t>Body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40019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Frame Ph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6">
            <a:extLst>
              <a:ext uri="{FF2B5EF4-FFF2-40B4-BE49-F238E27FC236}">
                <a16:creationId xmlns:a16="http://schemas.microsoft.com/office/drawing/2014/main" id="{E6EEB401-DE62-428D-B082-345E7B59DD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95938" cy="9867481"/>
          </a:xfrm>
          <a:custGeom>
            <a:avLst/>
            <a:gdLst>
              <a:gd name="connsiteX0" fmla="*/ 8391 w 18295938"/>
              <a:gd name="connsiteY0" fmla="*/ 0 h 9443083"/>
              <a:gd name="connsiteX1" fmla="*/ 18295938 w 18295938"/>
              <a:gd name="connsiteY1" fmla="*/ 0 h 9443083"/>
              <a:gd name="connsiteX2" fmla="*/ 18295938 w 18295938"/>
              <a:gd name="connsiteY2" fmla="*/ 7542094 h 9443083"/>
              <a:gd name="connsiteX3" fmla="*/ 18289984 w 18295938"/>
              <a:gd name="connsiteY3" fmla="*/ 7542094 h 9443083"/>
              <a:gd name="connsiteX4" fmla="*/ 18288000 w 18295938"/>
              <a:gd name="connsiteY4" fmla="*/ 7522417 h 9443083"/>
              <a:gd name="connsiteX5" fmla="*/ 18288000 w 18295938"/>
              <a:gd name="connsiteY5" fmla="*/ 9443083 h 9443083"/>
              <a:gd name="connsiteX6" fmla="*/ 18281592 w 18295938"/>
              <a:gd name="connsiteY6" fmla="*/ 9443083 h 9443083"/>
              <a:gd name="connsiteX7" fmla="*/ 18276596 w 18295938"/>
              <a:gd name="connsiteY7" fmla="*/ 9393535 h 9443083"/>
              <a:gd name="connsiteX8" fmla="*/ 17726716 w 18295938"/>
              <a:gd name="connsiteY8" fmla="*/ 8945370 h 9443083"/>
              <a:gd name="connsiteX9" fmla="*/ 561283 w 18295938"/>
              <a:gd name="connsiteY9" fmla="*/ 8945370 h 9443083"/>
              <a:gd name="connsiteX10" fmla="*/ 11403 w 18295938"/>
              <a:gd name="connsiteY10" fmla="*/ 9393535 h 9443083"/>
              <a:gd name="connsiteX11" fmla="*/ 6408 w 18295938"/>
              <a:gd name="connsiteY11" fmla="*/ 9443083 h 9443083"/>
              <a:gd name="connsiteX12" fmla="*/ 0 w 18295938"/>
              <a:gd name="connsiteY12" fmla="*/ 9443083 h 9443083"/>
              <a:gd name="connsiteX13" fmla="*/ 0 w 18295938"/>
              <a:gd name="connsiteY13" fmla="*/ 1900989 h 9443083"/>
              <a:gd name="connsiteX14" fmla="*/ 8391 w 18295938"/>
              <a:gd name="connsiteY14" fmla="*/ 1900989 h 9443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295938" h="9443083">
                <a:moveTo>
                  <a:pt x="8391" y="0"/>
                </a:moveTo>
                <a:lnTo>
                  <a:pt x="18295938" y="0"/>
                </a:lnTo>
                <a:lnTo>
                  <a:pt x="18295938" y="7542094"/>
                </a:lnTo>
                <a:lnTo>
                  <a:pt x="18289984" y="7542094"/>
                </a:lnTo>
                <a:lnTo>
                  <a:pt x="18288000" y="7522417"/>
                </a:lnTo>
                <a:lnTo>
                  <a:pt x="18288000" y="9443083"/>
                </a:lnTo>
                <a:lnTo>
                  <a:pt x="18281592" y="9443083"/>
                </a:lnTo>
                <a:lnTo>
                  <a:pt x="18276596" y="9393535"/>
                </a:lnTo>
                <a:cubicBezTo>
                  <a:pt x="18224258" y="9137768"/>
                  <a:pt x="17997956" y="8945370"/>
                  <a:pt x="17726716" y="8945370"/>
                </a:cubicBezTo>
                <a:lnTo>
                  <a:pt x="561283" y="8945370"/>
                </a:lnTo>
                <a:cubicBezTo>
                  <a:pt x="290044" y="8945370"/>
                  <a:pt x="63741" y="9137768"/>
                  <a:pt x="11403" y="9393535"/>
                </a:cubicBezTo>
                <a:lnTo>
                  <a:pt x="6408" y="9443083"/>
                </a:lnTo>
                <a:lnTo>
                  <a:pt x="0" y="9443083"/>
                </a:lnTo>
                <a:lnTo>
                  <a:pt x="0" y="1900989"/>
                </a:lnTo>
                <a:lnTo>
                  <a:pt x="8391" y="190098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algn="ctr">
            <a:noFill/>
            <a:round/>
            <a:headEnd/>
            <a:tailEnd/>
          </a:ln>
          <a:effectLst/>
        </p:spPr>
        <p:txBody>
          <a:bodyPr vert="horz" wrap="square" lIns="130622" tIns="65311" rIns="130622" bIns="65311" numCol="1" rtlCol="0" anchor="ctr" anchorCtr="1" compatLnSpc="1">
            <a:prstTxWarp prst="textNoShape">
              <a:avLst/>
            </a:prstTxWarp>
            <a:normAutofit/>
          </a:bodyPr>
          <a:lstStyle>
            <a:lvl1pPr>
              <a:defRPr lang="en-US" sz="3500">
                <a:latin typeface="Ember Modern Display Standard" panose="020B0503020204020204" pitchFamily="34" charset="0"/>
                <a:ea typeface="ＭＳ Ｐゴシック"/>
              </a:defRPr>
            </a:lvl1pPr>
          </a:lstStyle>
          <a:p>
            <a:pPr marR="0" lvl="0" algn="ctr" defTabSz="2333625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None/>
              <a:tabLst/>
            </a:pPr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2D25C9D-C2EF-0D8A-EB81-DE9152488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646541" y="9689000"/>
            <a:ext cx="4955655" cy="30684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2026 Amazon.com, Inc. or its affiliates. All rights reserved.</a:t>
            </a: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1283689-B9C2-3BEE-A379-1936066301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85800" y="9657930"/>
            <a:ext cx="959688" cy="32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2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Statement and Ph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381D877-9A38-E819-FD1F-ECA7BA7889DC}"/>
              </a:ext>
            </a:extLst>
          </p:cNvPr>
          <p:cNvSpPr/>
          <p:nvPr userDrawn="1"/>
        </p:nvSpPr>
        <p:spPr bwMode="auto">
          <a:xfrm>
            <a:off x="685800" y="818146"/>
            <a:ext cx="16916396" cy="8285213"/>
          </a:xfrm>
          <a:prstGeom prst="roundRect">
            <a:avLst>
              <a:gd name="adj" fmla="val 5350"/>
            </a:avLst>
          </a:prstGeom>
          <a:solidFill>
            <a:schemeClr val="bg1"/>
          </a:solidFill>
          <a:ln w="34925" cap="rnd">
            <a:noFill/>
            <a:prstDash val="soli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Ember Modern Display Standard" panose="020B0503020204020204" pitchFamily="34" charset="0"/>
            </a:endParaRP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FBA39A00-48B1-35C6-D911-1C29429121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57138" y="4278630"/>
            <a:ext cx="8119158" cy="1257300"/>
          </a:xfrm>
        </p:spPr>
        <p:txBody>
          <a:bodyPr/>
          <a:lstStyle>
            <a:lvl1pPr marL="342900" indent="-342900" algn="l" defTabSz="142875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Second Line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FABD850-8F3C-A867-FD09-837B93AE13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57139" y="1276100"/>
            <a:ext cx="8119156" cy="2670258"/>
          </a:xfrm>
        </p:spPr>
        <p:txBody>
          <a:bodyPr anchor="b" anchorCtr="0"/>
          <a:lstStyle>
            <a:lvl1pPr algn="l" defTabSz="114304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8000" b="1" i="0" kern="1200" cap="none" spc="0" baseline="0" dirty="0">
                <a:solidFill>
                  <a:schemeClr val="tx1"/>
                </a:solidFill>
                <a:effectLst/>
                <a:latin typeface="+mj-lt"/>
                <a:ea typeface="Amazon Ember Display Medium" panose="020F0603020204020204" pitchFamily="34" charset="0"/>
                <a:cs typeface="Amazon Ember Display Medium" panose="020F0603020204020204" pitchFamily="34" charset="0"/>
              </a:defRPr>
            </a:lvl1pPr>
          </a:lstStyle>
          <a:p>
            <a:r>
              <a:rPr lang="en-GB" dirty="0"/>
              <a:t>Bold Statement</a:t>
            </a:r>
            <a:endParaRPr lang="en-US" dirty="0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2A92F3E-44EF-3E93-E380-92247BF442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" y="815964"/>
            <a:ext cx="7345437" cy="8287396"/>
          </a:xfrm>
          <a:prstGeom prst="roundRect">
            <a:avLst>
              <a:gd name="adj" fmla="val 6096"/>
            </a:avLst>
          </a:prstGeom>
          <a:solidFill>
            <a:schemeClr val="bg1">
              <a:lumMod val="85000"/>
            </a:schemeClr>
          </a:solidFill>
          <a:ln w="9525" algn="ctr">
            <a:noFill/>
            <a:round/>
            <a:headEnd/>
            <a:tailEnd/>
          </a:ln>
          <a:effectLst/>
        </p:spPr>
        <p:txBody>
          <a:bodyPr vert="horz" wrap="square" lIns="130622" tIns="65311" rIns="130622" bIns="65311" numCol="1" rtlCol="0" anchor="ctr" anchorCtr="1" compatLnSpc="1">
            <a:prstTxWarp prst="textNoShape">
              <a:avLst/>
            </a:prstTxWarp>
            <a:normAutofit/>
          </a:bodyPr>
          <a:lstStyle>
            <a:lvl1pPr marL="0" marR="0" indent="0" algn="ctr" defTabSz="2333718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Amazon Ember Display" panose="020F0603020204020204" pitchFamily="34" charset="0"/>
              <a:buNone/>
              <a:tabLst/>
              <a:defRPr lang="en-US" sz="3500" b="0" i="0" kern="1200" dirty="0">
                <a:solidFill>
                  <a:schemeClr val="tx2">
                    <a:lumMod val="50000"/>
                  </a:schemeClr>
                </a:solidFill>
                <a:latin typeface="Ember Modern Display Standard" panose="020B05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marL="274330" marR="0" lvl="0" indent="-274330" algn="ctr" defTabSz="2333718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Amazon Ember Display" panose="020F0603020204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pPr marL="274330" lvl="0" indent="-274330" algn="ctr" defTabSz="2333718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</a:pPr>
            <a:endParaRPr lang="en-US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29C73D3D-171D-0D87-2037-F08FAACDED2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2646541" y="9689000"/>
            <a:ext cx="4955655" cy="30684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2026 Amazon.com, Inc. or its affiliates. All rights reserved.</a:t>
            </a:r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EF67F40-2E0A-1BCE-0066-F42AC3DCD4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85800" y="9657930"/>
            <a:ext cx="959688" cy="32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06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0E1420-F565-488E-9039-863B9F8C5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96231"/>
            <a:ext cx="16916400" cy="14510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5895FD-C531-7949-9026-85B5CB34C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4" y="2276856"/>
            <a:ext cx="16916398" cy="6583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3471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1" r:id="rId1"/>
    <p:sldLayoutId id="2147484542" r:id="rId2"/>
    <p:sldLayoutId id="2147484568" r:id="rId3"/>
    <p:sldLayoutId id="2147484543" r:id="rId4"/>
    <p:sldLayoutId id="2147484569" r:id="rId5"/>
    <p:sldLayoutId id="2147484563" r:id="rId6"/>
    <p:sldLayoutId id="2147483855" r:id="rId7"/>
    <p:sldLayoutId id="2147484549" r:id="rId8"/>
    <p:sldLayoutId id="2147484423" r:id="rId9"/>
    <p:sldLayoutId id="2147484553" r:id="rId10"/>
    <p:sldLayoutId id="2147484547" r:id="rId11"/>
    <p:sldLayoutId id="2147484559" r:id="rId12"/>
    <p:sldLayoutId id="2147484570" r:id="rId13"/>
    <p:sldLayoutId id="2147484250" r:id="rId14"/>
    <p:sldLayoutId id="2147484557" r:id="rId15"/>
    <p:sldLayoutId id="2147484558" r:id="rId16"/>
    <p:sldLayoutId id="2147484556" r:id="rId17"/>
    <p:sldLayoutId id="2147484545" r:id="rId18"/>
    <p:sldLayoutId id="2147484548" r:id="rId19"/>
    <p:sldLayoutId id="2147483971" r:id="rId20"/>
    <p:sldLayoutId id="2147484571" r:id="rId21"/>
    <p:sldLayoutId id="2147484551" r:id="rId22"/>
    <p:sldLayoutId id="2147484555" r:id="rId23"/>
    <p:sldLayoutId id="2147484561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p15="http://schemas.microsoft.com/office/powerpoint/2012/main" xmlns="">
      <p:transition spd="med">
        <p:fade/>
      </p:transition>
    </mc:Fallback>
  </mc:AlternateContent>
  <p:hf hdr="0" dt="0"/>
  <p:txStyles>
    <p:titleStyle>
      <a:lvl1pPr algn="l" defTabSz="1143046" rtl="0" eaLnBrk="1" latinLnBrk="0" hangingPunct="1">
        <a:lnSpc>
          <a:spcPct val="80000"/>
        </a:lnSpc>
        <a:spcBef>
          <a:spcPct val="0"/>
        </a:spcBef>
        <a:buNone/>
        <a:defRPr lang="en-US" sz="5400" b="1" i="0" kern="1200" cap="none" spc="0" baseline="0" dirty="0">
          <a:solidFill>
            <a:schemeClr val="tx1"/>
          </a:solidFill>
          <a:effectLst/>
          <a:latin typeface="+mj-lt"/>
          <a:ea typeface="Amazon Ember Display" panose="020F0603020204020204" pitchFamily="34" charset="0"/>
          <a:cs typeface="Amazon Ember Display" panose="020F0603020204020204" pitchFamily="34" charset="0"/>
        </a:defRPr>
      </a:lvl1pPr>
    </p:titleStyle>
    <p:bodyStyle>
      <a:lvl1pPr marL="274330" indent="-274330" algn="l" defTabSz="1143046" rtl="0" eaLnBrk="1" latinLnBrk="0" hangingPunct="1">
        <a:lnSpc>
          <a:spcPct val="100000"/>
        </a:lnSpc>
        <a:spcBef>
          <a:spcPts val="600"/>
        </a:spcBef>
        <a:spcAft>
          <a:spcPts val="1800"/>
        </a:spcAft>
        <a:buClr>
          <a:schemeClr val="tx1"/>
        </a:buClr>
        <a:buFont typeface="Arial" panose="020B0604020202020204" pitchFamily="34" charset="0"/>
        <a:buChar char="•"/>
        <a:defRPr lang="en-US" sz="3400" b="0" i="0" kern="1200" dirty="0">
          <a:solidFill>
            <a:schemeClr val="tx1"/>
          </a:solidFill>
          <a:latin typeface="+mn-lt"/>
          <a:ea typeface="Amazon Ember" panose="020B0603020204020204" pitchFamily="34" charset="0"/>
          <a:cs typeface="Amazon Ember" panose="020B0603020204020204" pitchFamily="34" charset="0"/>
        </a:defRPr>
      </a:lvl1pPr>
      <a:lvl2pPr marL="639789" indent="-365139" algn="l" defTabSz="1143046" rtl="0" eaLnBrk="1" latinLnBrk="0" hangingPunct="1">
        <a:lnSpc>
          <a:spcPct val="100000"/>
        </a:lnSpc>
        <a:spcBef>
          <a:spcPts val="600"/>
        </a:spcBef>
        <a:spcAft>
          <a:spcPts val="1200"/>
        </a:spcAft>
        <a:buClr>
          <a:schemeClr val="tx1"/>
        </a:buClr>
        <a:buFont typeface="Arial" panose="020B0604020202020204" pitchFamily="34" charset="0"/>
        <a:buChar char="•"/>
        <a:defRPr lang="en-US" sz="3200" b="0" i="0" kern="1200" dirty="0">
          <a:solidFill>
            <a:schemeClr val="tx1"/>
          </a:solidFill>
          <a:latin typeface="+mn-lt"/>
          <a:ea typeface="Amazon Ember" panose="020B0603020204020204" pitchFamily="34" charset="0"/>
          <a:cs typeface="Amazon Ember" panose="020B0603020204020204" pitchFamily="34" charset="0"/>
        </a:defRPr>
      </a:lvl2pPr>
      <a:lvl3pPr marL="914438" indent="-273060" algn="l" defTabSz="1143046" rtl="0" eaLnBrk="1" latinLnBrk="0" hangingPunct="1">
        <a:lnSpc>
          <a:spcPct val="100000"/>
        </a:lnSpc>
        <a:spcBef>
          <a:spcPts val="600"/>
        </a:spcBef>
        <a:spcAft>
          <a:spcPts val="1200"/>
        </a:spcAft>
        <a:buClr>
          <a:schemeClr val="tx1"/>
        </a:buClr>
        <a:buFont typeface="Arial" panose="020B0604020202020204" pitchFamily="34" charset="0"/>
        <a:buChar char="•"/>
        <a:defRPr lang="en-US" sz="2800" b="0" i="0" kern="1200" dirty="0">
          <a:solidFill>
            <a:schemeClr val="tx1"/>
          </a:solidFill>
          <a:latin typeface="+mn-lt"/>
          <a:ea typeface="Amazon Ember" panose="020B0603020204020204" pitchFamily="34" charset="0"/>
          <a:cs typeface="Amazon Ember" panose="020B0603020204020204" pitchFamily="34" charset="0"/>
        </a:defRPr>
      </a:lvl3pPr>
      <a:lvl4pPr marL="1187498" indent="-273060" algn="l" defTabSz="1143046" rtl="0" eaLnBrk="1" latinLnBrk="0" hangingPunct="1">
        <a:lnSpc>
          <a:spcPct val="100000"/>
        </a:lnSpc>
        <a:spcBef>
          <a:spcPts val="600"/>
        </a:spcBef>
        <a:spcAft>
          <a:spcPts val="1200"/>
        </a:spcAft>
        <a:buClr>
          <a:schemeClr val="tx1"/>
        </a:buClr>
        <a:buFont typeface="Arial" panose="020B0604020202020204" pitchFamily="34" charset="0"/>
        <a:buChar char="•"/>
        <a:defRPr lang="en-US" sz="2400" b="0" i="0" kern="1200" dirty="0">
          <a:solidFill>
            <a:schemeClr val="tx1"/>
          </a:solidFill>
          <a:latin typeface="+mn-lt"/>
          <a:ea typeface="Amazon Ember" panose="020B0603020204020204" pitchFamily="34" charset="0"/>
          <a:cs typeface="Amazon Ember" panose="020B0603020204020204" pitchFamily="34" charset="0"/>
        </a:defRPr>
      </a:lvl4pPr>
      <a:lvl5pPr marL="1462148" indent="-273060" algn="l" defTabSz="1143046" rtl="0" eaLnBrk="1" latinLnBrk="0" hangingPunct="1">
        <a:lnSpc>
          <a:spcPct val="100000"/>
        </a:lnSpc>
        <a:spcBef>
          <a:spcPts val="600"/>
        </a:spcBef>
        <a:spcAft>
          <a:spcPts val="1200"/>
        </a:spcAft>
        <a:buClr>
          <a:schemeClr val="tx1"/>
        </a:buClr>
        <a:buFont typeface="Arial" panose="020B0604020202020204" pitchFamily="34" charset="0"/>
        <a:buChar char="•"/>
        <a:defRPr lang="en-US" sz="2400" b="0" i="0" kern="1200" dirty="0">
          <a:solidFill>
            <a:schemeClr val="tx1"/>
          </a:solidFill>
          <a:latin typeface="+mn-lt"/>
          <a:ea typeface="Amazon Ember" panose="020B0603020204020204" pitchFamily="34" charset="0"/>
          <a:cs typeface="Amazon Ember" panose="020B0603020204020204" pitchFamily="34" charset="0"/>
        </a:defRPr>
      </a:lvl5pPr>
      <a:lvl6pPr marL="3143376" indent="-285763" algn="l" defTabSz="1143046" rtl="0" eaLnBrk="1" latinLnBrk="0" hangingPunct="1">
        <a:lnSpc>
          <a:spcPct val="90000"/>
        </a:lnSpc>
        <a:spcBef>
          <a:spcPts val="625"/>
        </a:spcBef>
        <a:buFont typeface="Amazon Ember Display" panose="020F0603020204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6pPr>
      <a:lvl7pPr marL="3714898" indent="-285763" algn="l" defTabSz="1143046" rtl="0" eaLnBrk="1" latinLnBrk="0" hangingPunct="1">
        <a:lnSpc>
          <a:spcPct val="90000"/>
        </a:lnSpc>
        <a:spcBef>
          <a:spcPts val="625"/>
        </a:spcBef>
        <a:buFont typeface="Amazon Ember Display" panose="020F0603020204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7pPr>
      <a:lvl8pPr marL="4286423" indent="-285763" algn="l" defTabSz="1143046" rtl="0" eaLnBrk="1" latinLnBrk="0" hangingPunct="1">
        <a:lnSpc>
          <a:spcPct val="90000"/>
        </a:lnSpc>
        <a:spcBef>
          <a:spcPts val="625"/>
        </a:spcBef>
        <a:buFont typeface="Amazon Ember Display" panose="020F0603020204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8pPr>
      <a:lvl9pPr marL="4857944" indent="-285763" algn="l" defTabSz="1143046" rtl="0" eaLnBrk="1" latinLnBrk="0" hangingPunct="1">
        <a:lnSpc>
          <a:spcPct val="90000"/>
        </a:lnSpc>
        <a:spcBef>
          <a:spcPts val="625"/>
        </a:spcBef>
        <a:buFont typeface="Amazon Ember Display" panose="020F0603020204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3046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1pPr>
      <a:lvl2pPr marL="571523" algn="l" defTabSz="1143046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46" algn="l" defTabSz="1143046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68" algn="l" defTabSz="1143046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93" algn="l" defTabSz="1143046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5pPr>
      <a:lvl6pPr marL="2857614" algn="l" defTabSz="1143046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6pPr>
      <a:lvl7pPr marL="3429138" algn="l" defTabSz="1143046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7pPr>
      <a:lvl8pPr marL="4000660" algn="l" defTabSz="1143046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8pPr>
      <a:lvl9pPr marL="4572183" algn="l" defTabSz="1143046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288" userDrawn="1">
          <p15:clr>
            <a:srgbClr val="F26B43"/>
          </p15:clr>
        </p15:guide>
        <p15:guide id="2" orient="horz" pos="32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svg"/><Relationship Id="rId9" Type="http://schemas.openxmlformats.org/officeDocument/2006/relationships/image" Target="../media/image3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D5BD0-8E13-4D14-E186-80130235D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356" y="3193467"/>
            <a:ext cx="7848599" cy="4595261"/>
          </a:xfrm>
        </p:spPr>
        <p:txBody>
          <a:bodyPr/>
          <a:lstStyle/>
          <a:p>
            <a:pPr lvl="0"/>
            <a:r>
              <a:rPr lang="en-US" dirty="0"/>
              <a:t>Trustworthy</a:t>
            </a:r>
            <a:br>
              <a:rPr lang="en-US" dirty="0"/>
            </a:br>
            <a:r>
              <a:rPr lang="en-US" dirty="0"/>
              <a:t>Shopping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4DA7941-6BD5-29E6-B315-38EAAE3E2D2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2904" y="8410887"/>
            <a:ext cx="7261225" cy="571500"/>
          </a:xfrm>
        </p:spPr>
        <p:txBody>
          <a:bodyPr/>
          <a:lstStyle/>
          <a:p>
            <a:r>
              <a:rPr lang="en-US" dirty="0"/>
              <a:t>EUIPO Case Law Conference May 2026</a:t>
            </a:r>
          </a:p>
        </p:txBody>
      </p:sp>
      <p:pic>
        <p:nvPicPr>
          <p:cNvPr id="7" name="Picture Placeholder 3" descr="A person handing a box to a person&#10;&#10;AI-generated content may be incorrect.">
            <a:extLst>
              <a:ext uri="{FF2B5EF4-FFF2-40B4-BE49-F238E27FC236}">
                <a16:creationId xmlns:a16="http://schemas.microsoft.com/office/drawing/2014/main" id="{C5015996-A28E-7E9E-A69C-B9FAD0A45F47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2725" y="812812"/>
            <a:ext cx="7848600" cy="3912716"/>
          </a:xfrm>
          <a:prstGeom prst="roundRect">
            <a:avLst>
              <a:gd name="adj" fmla="val 3752"/>
            </a:avLst>
          </a:prstGeom>
        </p:spPr>
      </p:pic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D6B991D1-69AA-FE4A-88CB-B969755DEF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6042" y="4943786"/>
            <a:ext cx="3635829" cy="4022181"/>
          </a:xfrm>
          <a:prstGeom prst="roundRect">
            <a:avLst>
              <a:gd name="adj" fmla="val 4014"/>
            </a:avLst>
          </a:prstGeom>
        </p:spPr>
      </p:pic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id="{FC3C9C93-ADE9-334F-1399-D0C18A5E149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60471" y="7066501"/>
            <a:ext cx="3984172" cy="1915886"/>
          </a:xfrm>
          <a:prstGeom prst="roundRect">
            <a:avLst>
              <a:gd name="adj" fmla="val 4014"/>
            </a:avLst>
          </a:prstGeo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13745654-2542-79C7-55E9-A14ABDE55B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60471" y="4943786"/>
            <a:ext cx="3984172" cy="1915886"/>
          </a:xfrm>
          <a:prstGeom prst="roundRect">
            <a:avLst>
              <a:gd name="adj" fmla="val 4014"/>
            </a:avLst>
          </a:prstGeom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52D55079-5968-FE67-8CA0-18B3B772208A}"/>
              </a:ext>
            </a:extLst>
          </p:cNvPr>
          <p:cNvSpPr txBox="1">
            <a:spLocks/>
          </p:cNvSpPr>
          <p:nvPr/>
        </p:nvSpPr>
        <p:spPr>
          <a:xfrm>
            <a:off x="12646541" y="9689000"/>
            <a:ext cx="4955655" cy="3068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5715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algn="l" defTabSz="571500" rtl="0" eaLnBrk="1" latinLnBrk="0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algn="l" defTabSz="571500" rtl="0" eaLnBrk="1" latinLnBrk="0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algn="l" defTabSz="571500" rtl="0" eaLnBrk="1" latinLnBrk="0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algn="l" defTabSz="571500" rtl="0" eaLnBrk="1" latinLnBrk="0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7500" algn="l" defTabSz="571500" rtl="0" eaLnBrk="1" latinLnBrk="0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9000" algn="l" defTabSz="571500" rtl="0" eaLnBrk="1" latinLnBrk="0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0500" algn="l" defTabSz="571500" rtl="0" eaLnBrk="1" latinLnBrk="0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72000" algn="l" defTabSz="571500" rtl="0" eaLnBrk="1" latinLnBrk="0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2026 Amazon.com,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58701656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E54972F-6062-E020-212C-87391E0BA71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2985" y="815964"/>
            <a:ext cx="11129211" cy="8287396"/>
          </a:xfrm>
        </p:spPr>
      </p:pic>
      <p:sp>
        <p:nvSpPr>
          <p:cNvPr id="55" name="Content Placeholder 54">
            <a:extLst>
              <a:ext uri="{FF2B5EF4-FFF2-40B4-BE49-F238E27FC236}">
                <a16:creationId xmlns:a16="http://schemas.microsoft.com/office/drawing/2014/main" id="{4524DBFC-59E0-6BDD-194E-74B715B795C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7538" y="1597025"/>
            <a:ext cx="4650498" cy="68373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400" b="1" dirty="0">
                <a:latin typeface="+mj-lt"/>
              </a:rPr>
              <a:t>Empowering customers to report concerns before purchase</a:t>
            </a:r>
          </a:p>
          <a:p>
            <a:r>
              <a:rPr lang="en-US" dirty="0"/>
              <a:t>The "Report an issue </a:t>
            </a:r>
            <a:br>
              <a:rPr lang="en-US" dirty="0"/>
            </a:br>
            <a:r>
              <a:rPr lang="en-US" dirty="0"/>
              <a:t>with this product or seller" feature gives customers a simple, direct way to flag concerns from any </a:t>
            </a:r>
            <a:br>
              <a:rPr lang="en-US" dirty="0"/>
            </a:br>
            <a:r>
              <a:rPr lang="en-US" dirty="0"/>
              <a:t>product page.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A6E426-437B-8062-87C5-9BCCE1BBB3B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2646541" y="9689000"/>
            <a:ext cx="4955655" cy="306849"/>
          </a:xfrm>
        </p:spPr>
        <p:txBody>
          <a:bodyPr/>
          <a:lstStyle/>
          <a:p>
            <a:r>
              <a:rPr lang="en-US"/>
              <a:t>2026 Amazon.com, Inc. or its affiliates. All rights reserved.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1BE62BA-726A-987C-F152-6DF25D1A2E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Worldwide</a:t>
            </a:r>
          </a:p>
        </p:txBody>
      </p:sp>
    </p:spTree>
    <p:extLst>
      <p:ext uri="{BB962C8B-B14F-4D97-AF65-F5344CB8AC3E}">
        <p14:creationId xmlns:p14="http://schemas.microsoft.com/office/powerpoint/2010/main" val="323989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person writing on a clipboard&#10;&#10;AI-generated content may be incorrect.">
            <a:extLst>
              <a:ext uri="{FF2B5EF4-FFF2-40B4-BE49-F238E27FC236}">
                <a16:creationId xmlns:a16="http://schemas.microsoft.com/office/drawing/2014/main" id="{42796ABB-50EB-374C-BEFF-72FE9D0848A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2985" y="815964"/>
            <a:ext cx="11129211" cy="8287396"/>
          </a:xfrm>
        </p:spPr>
      </p:pic>
      <p:sp>
        <p:nvSpPr>
          <p:cNvPr id="55" name="Content Placeholder 54">
            <a:extLst>
              <a:ext uri="{FF2B5EF4-FFF2-40B4-BE49-F238E27FC236}">
                <a16:creationId xmlns:a16="http://schemas.microsoft.com/office/drawing/2014/main" id="{4524DBFC-59E0-6BDD-194E-74B715B795C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7537" y="1597025"/>
            <a:ext cx="5332887" cy="68373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400" b="1" dirty="0">
                <a:latin typeface="+mj-lt"/>
              </a:rPr>
              <a:t>Digital Product Passports: Supporting the EU’s vision for digital product information</a:t>
            </a:r>
          </a:p>
          <a:p>
            <a:r>
              <a:rPr lang="en-US" dirty="0"/>
              <a:t>The EU's upcoming Digital Product Passports (DPPs) will replace paper labels with a unified digital standard for product information — and Amazon is integrating DPP capabilities into its existing infrastructure to make compliance simpler for selling partners and the shopping experience more transparent for customers across the EU Single Market.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A6E426-437B-8062-87C5-9BCCE1BBB3B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2646541" y="9689000"/>
            <a:ext cx="4955655" cy="306849"/>
          </a:xfrm>
        </p:spPr>
        <p:txBody>
          <a:bodyPr/>
          <a:lstStyle/>
          <a:p>
            <a:r>
              <a:rPr lang="en-US"/>
              <a:t>2026 Amazon.com, Inc. or its affiliates. All rights reserved.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0F4ABF-3FFA-184E-8E81-16676BD3080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Europe</a:t>
            </a:r>
          </a:p>
        </p:txBody>
      </p:sp>
    </p:spTree>
    <p:extLst>
      <p:ext uri="{BB962C8B-B14F-4D97-AF65-F5344CB8AC3E}">
        <p14:creationId xmlns:p14="http://schemas.microsoft.com/office/powerpoint/2010/main" val="148416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22ACEC-F62B-F084-5E0E-FB38C4065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>
                <a:latin typeface="+mj-lt"/>
              </a:rPr>
              <a:t>Tools that empower brands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F2DFB1-DD5D-40F9-6396-24921B1FE1F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Brand</a:t>
            </a:r>
            <a:br>
              <a:rPr lang="en-US" dirty="0"/>
            </a:br>
            <a:r>
              <a:rPr lang="en-US" dirty="0"/>
              <a:t>Registry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7E6B0528-94F9-62F9-5357-78431B811FD4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D0C5E6-469D-5EAB-4EF4-26E44967BD05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r>
              <a:rPr lang="en-US"/>
              <a:t>2026 Amazon.com, Inc. or its affiliates. All rights reserved.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277979-C86A-4B4A-554F-3D2F39E11A8C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4518929" y="5271511"/>
            <a:ext cx="2523316" cy="1272029"/>
          </a:xfrm>
        </p:spPr>
        <p:txBody>
          <a:bodyPr/>
          <a:lstStyle/>
          <a:p>
            <a:r>
              <a:rPr lang="en-US" dirty="0"/>
              <a:t>Transparency</a:t>
            </a:r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C667DEDC-5794-0A0D-09D3-3E3C25CB9548}"/>
              </a:ext>
            </a:extLst>
          </p:cNvPr>
          <p:cNvPicPr>
            <a:picLocks noGrp="1" noChangeAspect="1"/>
          </p:cNvPicPr>
          <p:nvPr>
            <p:ph type="pic" sz="quarter" idx="44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72" b="72"/>
          <a:stretch>
            <a:fillRect/>
          </a:stretch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75E9D6-0F73-7E3B-49E5-5CBC1B7EC82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7845681" y="5271511"/>
            <a:ext cx="2595044" cy="1272029"/>
          </a:xfrm>
        </p:spPr>
        <p:txBody>
          <a:bodyPr/>
          <a:lstStyle/>
          <a:p>
            <a:r>
              <a:rPr lang="en-US" dirty="0"/>
              <a:t>IP Accelerator</a:t>
            </a:r>
          </a:p>
        </p:txBody>
      </p:sp>
      <p:pic>
        <p:nvPicPr>
          <p:cNvPr id="21" name="Picture Placeholder 20" descr="A black shield with a check mark&#10;&#10;AI-generated content may be incorrect.">
            <a:extLst>
              <a:ext uri="{FF2B5EF4-FFF2-40B4-BE49-F238E27FC236}">
                <a16:creationId xmlns:a16="http://schemas.microsoft.com/office/drawing/2014/main" id="{B00543A2-C5A5-0ABF-90B0-5996AA4C8782}"/>
              </a:ext>
            </a:extLst>
          </p:cNvPr>
          <p:cNvPicPr>
            <a:picLocks noGrp="1" noChangeAspect="1"/>
          </p:cNvPicPr>
          <p:nvPr>
            <p:ph type="pic" sz="quarter" idx="46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5A717CA-92B4-D8FF-4D9E-3DCA8091F50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en-US" dirty="0"/>
              <a:t>Project Zero</a:t>
            </a:r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7796E23C-4194-7731-F231-201840A281B0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72" b="72"/>
          <a:stretch>
            <a:fillRect/>
          </a:stretch>
        </p:blipFill>
        <p:spPr/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202EF1E-7F06-5E50-5CA8-12C63237C8C8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4600781" y="4988038"/>
            <a:ext cx="2798228" cy="1838973"/>
          </a:xfrm>
        </p:spPr>
        <p:txBody>
          <a:bodyPr>
            <a:normAutofit/>
          </a:bodyPr>
          <a:lstStyle/>
          <a:p>
            <a:r>
              <a:rPr lang="en-US" dirty="0"/>
              <a:t>Amazon Patent Evaluation Express</a:t>
            </a:r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3D6BAB7A-1D63-0FD8-225B-15B8A88ABFD4}"/>
              </a:ext>
            </a:extLst>
          </p:cNvPr>
          <p:cNvPicPr>
            <a:picLocks noGrp="1" noChangeAspect="1"/>
          </p:cNvPicPr>
          <p:nvPr>
            <p:ph type="pic" sz="quarter" idx="50"/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12564" y="3774759"/>
            <a:ext cx="974662" cy="974662"/>
          </a:xfrm>
        </p:spPr>
      </p:pic>
    </p:spTree>
    <p:extLst>
      <p:ext uri="{BB962C8B-B14F-4D97-AF65-F5344CB8AC3E}">
        <p14:creationId xmlns:p14="http://schemas.microsoft.com/office/powerpoint/2010/main" val="298751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0E9B7-C9FD-417D-B5D2-16A780DEC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E4D167-2B9F-610C-DF2E-65A44A117826}"/>
              </a:ext>
            </a:extLst>
          </p:cNvPr>
          <p:cNvSpPr/>
          <p:nvPr/>
        </p:nvSpPr>
        <p:spPr>
          <a:xfrm>
            <a:off x="9144" y="0"/>
            <a:ext cx="18278856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/>
            <a:endParaRPr lang="en-US" sz="2700">
              <a:solidFill>
                <a:prstClr val="white"/>
              </a:solidFill>
              <a:latin typeface="Amazon Ember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4CD49E2-6E3F-54B8-B684-73FF6E44449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16356" y="4260541"/>
            <a:ext cx="12847244" cy="2116920"/>
          </a:xfrm>
        </p:spPr>
        <p:txBody>
          <a:bodyPr/>
          <a:lstStyle/>
          <a:p>
            <a:pPr marL="0" indent="0">
              <a:buNone/>
            </a:pPr>
            <a:r>
              <a:rPr lang="en-US" sz="15000" dirty="0"/>
              <a:t>Thank you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4FC888-EF5C-A152-3186-3DF75D975A18}"/>
              </a:ext>
            </a:extLst>
          </p:cNvPr>
          <p:cNvSpPr txBox="1"/>
          <p:nvPr/>
        </p:nvSpPr>
        <p:spPr>
          <a:xfrm>
            <a:off x="9144" y="8985458"/>
            <a:ext cx="18278856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00" b="0" i="0" u="none" strike="noStrike" baseline="30000" dirty="0"/>
              <a:t>Scan to learn more about how we are constantly innovating and improving to protect customers and selling partners.</a:t>
            </a:r>
            <a:endParaRPr lang="en-US" sz="37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FCEBAA-79F3-4050-6527-462EBB608AE6}"/>
              </a:ext>
            </a:extLst>
          </p:cNvPr>
          <p:cNvGrpSpPr/>
          <p:nvPr/>
        </p:nvGrpSpPr>
        <p:grpSpPr>
          <a:xfrm>
            <a:off x="11610110" y="2447670"/>
            <a:ext cx="4883726" cy="5005036"/>
            <a:chOff x="12058649" y="5264240"/>
            <a:chExt cx="3557346" cy="364570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A3ABC61-3362-8DC4-A01B-DFBCE1B38DA6}"/>
                </a:ext>
              </a:extLst>
            </p:cNvPr>
            <p:cNvSpPr/>
            <p:nvPr/>
          </p:nvSpPr>
          <p:spPr>
            <a:xfrm>
              <a:off x="12058649" y="5264240"/>
              <a:ext cx="3557346" cy="3645709"/>
            </a:xfrm>
            <a:prstGeom prst="roundRect">
              <a:avLst>
                <a:gd name="adj" fmla="val 4727"/>
              </a:avLst>
            </a:prstGeom>
            <a:solidFill>
              <a:srgbClr val="FFFFFF"/>
            </a:solidFill>
            <a:ln w="6350">
              <a:solidFill>
                <a:srgbClr val="D5D5D5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Graphic 35">
              <a:extLst>
                <a:ext uri="{FF2B5EF4-FFF2-40B4-BE49-F238E27FC236}">
                  <a16:creationId xmlns:a16="http://schemas.microsoft.com/office/drawing/2014/main" id="{3CB0E692-1112-9F6F-51DB-DEEFF26B4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2163421" y="5421566"/>
              <a:ext cx="3340045" cy="334004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3BF35E8-4F8F-7436-8580-BF6FC3DF0E0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41038" y="826667"/>
            <a:ext cx="2370977" cy="794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80159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1718 -0.00016 L -4.58333E-6 4.69136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D8CBD84-6709-CF43-3268-18D02DCE926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95938" cy="9867481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5E0C072-BA66-D5E5-9C63-E69155563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28" y="711001"/>
            <a:ext cx="6062531" cy="293931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Trust is the foundation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966AC45-5881-F906-E5C1-0C7F14E7F50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44286" y="3898900"/>
            <a:ext cx="5103062" cy="490855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Amazon’s mission is to be the Earth’s most customer-centric company – and that starts with trust. 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F80CAF-C6BB-0B81-CD42-DFBE21BB7E97}"/>
              </a:ext>
            </a:extLst>
          </p:cNvPr>
          <p:cNvSpPr txBox="1">
            <a:spLocks/>
          </p:cNvSpPr>
          <p:nvPr/>
        </p:nvSpPr>
        <p:spPr>
          <a:xfrm>
            <a:off x="12646541" y="9689000"/>
            <a:ext cx="4955655" cy="306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1143046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en-US" sz="1200" b="0" i="0" kern="1200" cap="none" spc="0" baseline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0" indent="0" algn="l" defTabSz="1143046" rtl="0" eaLnBrk="1" latinLnBrk="0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en-US" sz="2200" b="0" i="0" kern="1200" cap="none" spc="0" baseline="0" dirty="0" smtClean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0" indent="0" algn="l" defTabSz="1143046" rtl="0" eaLnBrk="1" latinLnBrk="0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en-US" sz="2200" b="0" i="0" kern="1200" cap="none" spc="0" baseline="0" dirty="0" smtClean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0" indent="0" algn="l" defTabSz="1143046" rtl="0" eaLnBrk="1" latinLnBrk="0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en-US" sz="2200" b="0" i="0" kern="1200" cap="none" spc="0" baseline="0" dirty="0" smtClean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0" indent="0" algn="l" defTabSz="1143046" rtl="0" eaLnBrk="1" latinLnBrk="0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en-US" sz="2200" b="0" i="0" kern="1200" cap="none" spc="0" baseline="0" dirty="0">
                <a:solidFill>
                  <a:schemeClr val="tx1"/>
                </a:solidFill>
                <a:effectLst/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  <a:lvl6pPr marL="3143376" indent="-285763" algn="l" defTabSz="1143046" rtl="0" eaLnBrk="1" latinLnBrk="0" hangingPunct="1">
              <a:lnSpc>
                <a:spcPct val="90000"/>
              </a:lnSpc>
              <a:spcBef>
                <a:spcPts val="625"/>
              </a:spcBef>
              <a:buFont typeface="Amazon Ember Display" panose="020F0603020204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4898" indent="-285763" algn="l" defTabSz="1143046" rtl="0" eaLnBrk="1" latinLnBrk="0" hangingPunct="1">
              <a:lnSpc>
                <a:spcPct val="90000"/>
              </a:lnSpc>
              <a:spcBef>
                <a:spcPts val="625"/>
              </a:spcBef>
              <a:buFont typeface="Amazon Ember Display" panose="020F0603020204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86423" indent="-285763" algn="l" defTabSz="1143046" rtl="0" eaLnBrk="1" latinLnBrk="0" hangingPunct="1">
              <a:lnSpc>
                <a:spcPct val="90000"/>
              </a:lnSpc>
              <a:spcBef>
                <a:spcPts val="625"/>
              </a:spcBef>
              <a:buFont typeface="Amazon Ember Display" panose="020F0603020204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57944" indent="-285763" algn="l" defTabSz="1143046" rtl="0" eaLnBrk="1" latinLnBrk="0" hangingPunct="1">
              <a:lnSpc>
                <a:spcPct val="90000"/>
              </a:lnSpc>
              <a:spcBef>
                <a:spcPts val="625"/>
              </a:spcBef>
              <a:buFont typeface="Amazon Ember Display" panose="020F0603020204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2026 Amazon.com, Inc. or its affiliates.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59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1B2027C-8C72-6947-861B-4B6BC92201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57138" y="4278630"/>
            <a:ext cx="8119158" cy="1257300"/>
          </a:xfrm>
        </p:spPr>
        <p:txBody>
          <a:bodyPr/>
          <a:lstStyle/>
          <a:p>
            <a:r>
              <a:rPr lang="en-US" dirty="0"/>
              <a:t>Robust proactive controls</a:t>
            </a:r>
          </a:p>
          <a:p>
            <a:r>
              <a:rPr lang="en-US" dirty="0"/>
              <a:t>Innovative tools and technology</a:t>
            </a:r>
          </a:p>
          <a:p>
            <a:r>
              <a:rPr lang="en-US" dirty="0"/>
              <a:t>Holding bad actors accountable</a:t>
            </a:r>
          </a:p>
          <a:p>
            <a:r>
              <a:rPr lang="en-US" dirty="0"/>
              <a:t>Protecting and educating consumers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6FF14B-238A-6200-1FF8-D125EBE0D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7139" y="1276100"/>
            <a:ext cx="8119156" cy="2670258"/>
          </a:xfrm>
        </p:spPr>
        <p:txBody>
          <a:bodyPr/>
          <a:lstStyle/>
          <a:p>
            <a:r>
              <a:rPr lang="en-US" dirty="0"/>
              <a:t>How we protect customers</a:t>
            </a:r>
          </a:p>
        </p:txBody>
      </p:sp>
      <p:pic>
        <p:nvPicPr>
          <p:cNvPr id="8" name="Picture Placeholder 6">
            <a:extLst>
              <a:ext uri="{FF2B5EF4-FFF2-40B4-BE49-F238E27FC236}">
                <a16:creationId xmlns:a16="http://schemas.microsoft.com/office/drawing/2014/main" id="{2BF0F114-8D63-C2F8-6077-E6445659FCE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815975"/>
            <a:ext cx="7345363" cy="828675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94AF51-2597-284E-178B-C70E24716A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2646541" y="9689000"/>
            <a:ext cx="4955655" cy="30684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2026 Amazon.com, Inc. or its affiliates.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37CA6D3-0A7B-9F07-3F8A-AFF615CC2B20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473" y="823570"/>
            <a:ext cx="16918722" cy="8279789"/>
          </a:xfrm>
          <a:prstGeom prst="roundRect">
            <a:avLst>
              <a:gd name="adj" fmla="val 5328"/>
            </a:avLst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1638F49-C378-34C3-CCD7-92CE49B37939}"/>
              </a:ext>
            </a:extLst>
          </p:cNvPr>
          <p:cNvSpPr/>
          <p:nvPr/>
        </p:nvSpPr>
        <p:spPr bwMode="auto">
          <a:xfrm>
            <a:off x="683473" y="823570"/>
            <a:ext cx="8846469" cy="8279789"/>
          </a:xfrm>
          <a:prstGeom prst="roundRect">
            <a:avLst>
              <a:gd name="adj" fmla="val 4888"/>
            </a:avLst>
          </a:prstGeom>
          <a:gradFill flip="none" rotWithShape="1">
            <a:gsLst>
              <a:gs pos="28000">
                <a:srgbClr val="0D1117">
                  <a:alpha val="59000"/>
                </a:srgbClr>
              </a:gs>
              <a:gs pos="0">
                <a:schemeClr val="tx1">
                  <a:alpha val="50000"/>
                </a:scheme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 w="34925" cap="rnd">
            <a:noFill/>
            <a:prstDash val="soli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Ember Modern Display Standard" panose="020B0503020204020204" pitchFamily="34" charset="0"/>
            </a:endParaRP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8DD015C6-8699-E278-9946-23996681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388" y="1344738"/>
            <a:ext cx="7953554" cy="7478420"/>
          </a:xfrm>
        </p:spPr>
        <p:txBody>
          <a:bodyPr anchor="ctr"/>
          <a:lstStyle/>
          <a:p>
            <a:r>
              <a:rPr lang="en-US" dirty="0"/>
              <a:t>Robust </a:t>
            </a:r>
            <a:br>
              <a:rPr lang="en-US" dirty="0"/>
            </a:br>
            <a:r>
              <a:rPr lang="en-US" dirty="0"/>
              <a:t>Proactive </a:t>
            </a:r>
            <a:br>
              <a:rPr lang="en-US" dirty="0"/>
            </a:br>
            <a:r>
              <a:rPr lang="en-US" dirty="0"/>
              <a:t>Controls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AA3BC3D-A98E-F97F-CF71-385A6D0D2C2B}"/>
              </a:ext>
            </a:extLst>
          </p:cNvPr>
          <p:cNvGrpSpPr/>
          <p:nvPr/>
        </p:nvGrpSpPr>
        <p:grpSpPr>
          <a:xfrm>
            <a:off x="683473" y="0"/>
            <a:ext cx="2081272" cy="642976"/>
            <a:chOff x="842962" y="-3"/>
            <a:chExt cx="2081272" cy="642976"/>
          </a:xfrm>
        </p:grpSpPr>
        <p:sp>
          <p:nvSpPr>
            <p:cNvPr id="44" name="Rectangle: Top Corners Rounded 43">
              <a:extLst>
                <a:ext uri="{FF2B5EF4-FFF2-40B4-BE49-F238E27FC236}">
                  <a16:creationId xmlns:a16="http://schemas.microsoft.com/office/drawing/2014/main" id="{1F074E63-9D82-FEA4-2440-2B1CC915971B}"/>
                </a:ext>
              </a:extLst>
            </p:cNvPr>
            <p:cNvSpPr/>
            <p:nvPr/>
          </p:nvSpPr>
          <p:spPr bwMode="auto">
            <a:xfrm rot="10800000">
              <a:off x="842962" y="-3"/>
              <a:ext cx="2081272" cy="642975"/>
            </a:xfrm>
            <a:prstGeom prst="round2SameRect">
              <a:avLst>
                <a:gd name="adj1" fmla="val 29142"/>
                <a:gd name="adj2" fmla="val 0"/>
              </a:avLst>
            </a:prstGeom>
            <a:solidFill>
              <a:schemeClr val="tx1"/>
            </a:solidFill>
            <a:ln w="34925" cap="rnd">
              <a:noFill/>
              <a:prstDash val="soli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00" b="1" dirty="0">
                <a:solidFill>
                  <a:schemeClr val="bg1"/>
                </a:solidFill>
                <a:latin typeface="Ember Modern Display Standard" panose="020B0503020204020204" pitchFamily="34" charset="0"/>
              </a:endParaRPr>
            </a:p>
          </p:txBody>
        </p:sp>
        <p:sp>
          <p:nvSpPr>
            <p:cNvPr id="45" name="Content Placeholder 18">
              <a:extLst>
                <a:ext uri="{FF2B5EF4-FFF2-40B4-BE49-F238E27FC236}">
                  <a16:creationId xmlns:a16="http://schemas.microsoft.com/office/drawing/2014/main" id="{BDE591AB-C776-CA9A-B6AD-36ABE1281AC0}"/>
                </a:ext>
              </a:extLst>
            </p:cNvPr>
            <p:cNvSpPr txBox="1">
              <a:spLocks/>
            </p:cNvSpPr>
            <p:nvPr/>
          </p:nvSpPr>
          <p:spPr>
            <a:xfrm>
              <a:off x="842962" y="72409"/>
              <a:ext cx="2081272" cy="57056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74330" indent="-274330" algn="l" defTabSz="1143046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3400" b="0" i="0" kern="1200" dirty="0">
                  <a:solidFill>
                    <a:schemeClr val="tx1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defRPr>
              </a:lvl1pPr>
              <a:lvl2pPr marL="639789" indent="-365139" algn="l" defTabSz="1143046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3200" b="0" i="0" kern="1200" dirty="0">
                  <a:solidFill>
                    <a:schemeClr val="tx1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defRPr>
              </a:lvl2pPr>
              <a:lvl3pPr marL="914438" indent="-273060" algn="l" defTabSz="1143046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2800" b="0" i="0" kern="1200" dirty="0">
                  <a:solidFill>
                    <a:schemeClr val="tx1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defRPr>
              </a:lvl3pPr>
              <a:lvl4pPr marL="1187498" indent="-273060" algn="l" defTabSz="1143046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2400" b="0" i="0" kern="1200" dirty="0">
                  <a:solidFill>
                    <a:schemeClr val="tx1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defRPr>
              </a:lvl4pPr>
              <a:lvl5pPr marL="1462148" indent="-273060" algn="l" defTabSz="1143046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2400" b="0" i="0" kern="1200" dirty="0">
                  <a:solidFill>
                    <a:schemeClr val="tx1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defRPr>
              </a:lvl5pPr>
              <a:lvl6pPr marL="3143376" indent="-285763" algn="l" defTabSz="1143046" rtl="0" eaLnBrk="1" latinLnBrk="0" hangingPunct="1">
                <a:lnSpc>
                  <a:spcPct val="90000"/>
                </a:lnSpc>
                <a:spcBef>
                  <a:spcPts val="625"/>
                </a:spcBef>
                <a:buFont typeface="Amazon Ember Display" panose="020F0603020204020204" pitchFamily="34" charset="0"/>
                <a:buChar char="•"/>
                <a:defRPr sz="22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4898" indent="-285763" algn="l" defTabSz="1143046" rtl="0" eaLnBrk="1" latinLnBrk="0" hangingPunct="1">
                <a:lnSpc>
                  <a:spcPct val="90000"/>
                </a:lnSpc>
                <a:spcBef>
                  <a:spcPts val="625"/>
                </a:spcBef>
                <a:buFont typeface="Amazon Ember Display" panose="020F0603020204020204" pitchFamily="34" charset="0"/>
                <a:buChar char="•"/>
                <a:defRPr sz="22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86423" indent="-285763" algn="l" defTabSz="1143046" rtl="0" eaLnBrk="1" latinLnBrk="0" hangingPunct="1">
                <a:lnSpc>
                  <a:spcPct val="90000"/>
                </a:lnSpc>
                <a:spcBef>
                  <a:spcPts val="625"/>
                </a:spcBef>
                <a:buFont typeface="Amazon Ember Display" panose="020F0603020204020204" pitchFamily="34" charset="0"/>
                <a:buChar char="•"/>
                <a:defRPr sz="22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57944" indent="-285763" algn="l" defTabSz="1143046" rtl="0" eaLnBrk="1" latinLnBrk="0" hangingPunct="1">
                <a:lnSpc>
                  <a:spcPct val="90000"/>
                </a:lnSpc>
                <a:spcBef>
                  <a:spcPts val="625"/>
                </a:spcBef>
                <a:buFont typeface="Amazon Ember Display" panose="020F0603020204020204" pitchFamily="34" charset="0"/>
                <a:buChar char="•"/>
                <a:defRPr sz="22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3200"/>
                </a:lnSpc>
                <a:buNone/>
              </a:pPr>
              <a:r>
                <a:rPr lang="en-US" sz="2000" b="1" dirty="0">
                  <a:solidFill>
                    <a:schemeClr val="bg1"/>
                  </a:solidFill>
                  <a:latin typeface="+mj-lt"/>
                </a:rPr>
                <a:t>Section 01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AFA891-3B22-48FC-AD22-E5A77DC00121}"/>
              </a:ext>
            </a:extLst>
          </p:cNvPr>
          <p:cNvSpPr txBox="1">
            <a:spLocks/>
          </p:cNvSpPr>
          <p:nvPr/>
        </p:nvSpPr>
        <p:spPr>
          <a:xfrm>
            <a:off x="12646541" y="9689000"/>
            <a:ext cx="4955655" cy="3068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5715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algn="l" defTabSz="571500" rtl="0" eaLnBrk="1" latinLnBrk="0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algn="l" defTabSz="571500" rtl="0" eaLnBrk="1" latinLnBrk="0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algn="l" defTabSz="571500" rtl="0" eaLnBrk="1" latinLnBrk="0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algn="l" defTabSz="571500" rtl="0" eaLnBrk="1" latinLnBrk="0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7500" algn="l" defTabSz="571500" rtl="0" eaLnBrk="1" latinLnBrk="0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9000" algn="l" defTabSz="571500" rtl="0" eaLnBrk="1" latinLnBrk="0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0500" algn="l" defTabSz="571500" rtl="0" eaLnBrk="1" latinLnBrk="0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72000" algn="l" defTabSz="571500" rtl="0" eaLnBrk="1" latinLnBrk="0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2026 Amazon.com, Inc. or its affiliates.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82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le 9">
            <a:extLst>
              <a:ext uri="{FF2B5EF4-FFF2-40B4-BE49-F238E27FC236}">
                <a16:creationId xmlns:a16="http://schemas.microsoft.com/office/drawing/2014/main" id="{61339606-4E5D-A277-506C-6CDB15EB46F6}"/>
              </a:ext>
            </a:extLst>
          </p:cNvPr>
          <p:cNvSpPr/>
          <p:nvPr/>
        </p:nvSpPr>
        <p:spPr>
          <a:xfrm>
            <a:off x="685803" y="711200"/>
            <a:ext cx="16916397" cy="8392160"/>
          </a:xfrm>
          <a:prstGeom prst="roundRect">
            <a:avLst>
              <a:gd name="adj" fmla="val 60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Ember Modern Display Standard" panose="020B05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9E0F86-A308-205F-0F08-977EE3C06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413" y="1200998"/>
            <a:ext cx="6491661" cy="2850134"/>
          </a:xfrm>
        </p:spPr>
        <p:txBody>
          <a:bodyPr anchor="b"/>
          <a:lstStyle/>
          <a:p>
            <a:r>
              <a:rPr lang="en-US" dirty="0"/>
              <a:t>Stopping problems before they start</a:t>
            </a:r>
          </a:p>
        </p:txBody>
      </p:sp>
      <p:sp>
        <p:nvSpPr>
          <p:cNvPr id="55" name="Content Placeholder 54">
            <a:extLst>
              <a:ext uri="{FF2B5EF4-FFF2-40B4-BE49-F238E27FC236}">
                <a16:creationId xmlns:a16="http://schemas.microsoft.com/office/drawing/2014/main" id="{4524DBFC-59E0-6BDD-194E-74B715B795C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5325" y="4298950"/>
            <a:ext cx="5473463" cy="3825875"/>
          </a:xfrm>
        </p:spPr>
        <p:txBody>
          <a:bodyPr/>
          <a:lstStyle/>
          <a:p>
            <a:r>
              <a:rPr lang="en-US" dirty="0"/>
              <a:t>100% of new sellers are required to complete a robust verification process.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A6E426-437B-8062-87C5-9BCCE1BBB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646541" y="9689000"/>
            <a:ext cx="4955655" cy="306849"/>
          </a:xfrm>
        </p:spPr>
        <p:txBody>
          <a:bodyPr/>
          <a:lstStyle/>
          <a:p>
            <a:r>
              <a:rPr lang="en-US"/>
              <a:t>2026 Amazon.com, Inc. or its affiliates. All rights reserved.</a:t>
            </a:r>
            <a:endParaRPr lang="en-US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804D86BB-7720-17BA-EAF0-10039FD53D49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5284" y="817947"/>
            <a:ext cx="9726922" cy="8285213"/>
          </a:xfrm>
        </p:spPr>
      </p:pic>
    </p:spTree>
    <p:extLst>
      <p:ext uri="{BB962C8B-B14F-4D97-AF65-F5344CB8AC3E}">
        <p14:creationId xmlns:p14="http://schemas.microsoft.com/office/powerpoint/2010/main" val="121196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37CA6D3-0A7B-9F07-3F8A-AFF615CC2B20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473" y="823570"/>
            <a:ext cx="16918722" cy="8279789"/>
          </a:xfrm>
          <a:prstGeom prst="roundRect">
            <a:avLst>
              <a:gd name="adj" fmla="val 5328"/>
            </a:avLst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1638F49-C378-34C3-CCD7-92CE49B37939}"/>
              </a:ext>
            </a:extLst>
          </p:cNvPr>
          <p:cNvSpPr/>
          <p:nvPr/>
        </p:nvSpPr>
        <p:spPr bwMode="auto">
          <a:xfrm>
            <a:off x="683473" y="823570"/>
            <a:ext cx="8846469" cy="8279789"/>
          </a:xfrm>
          <a:prstGeom prst="roundRect">
            <a:avLst>
              <a:gd name="adj" fmla="val 4888"/>
            </a:avLst>
          </a:prstGeom>
          <a:gradFill flip="none" rotWithShape="1">
            <a:gsLst>
              <a:gs pos="28000">
                <a:srgbClr val="0D1117">
                  <a:alpha val="59000"/>
                </a:srgbClr>
              </a:gs>
              <a:gs pos="0">
                <a:schemeClr val="tx1">
                  <a:alpha val="50000"/>
                </a:scheme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 w="34925" cap="rnd">
            <a:noFill/>
            <a:prstDash val="soli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Ember Modern Display Standard" panose="020B0503020204020204" pitchFamily="34" charset="0"/>
            </a:endParaRP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8DD015C6-8699-E278-9946-23996681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388" y="1344738"/>
            <a:ext cx="6220075" cy="7478420"/>
          </a:xfrm>
        </p:spPr>
        <p:txBody>
          <a:bodyPr anchor="ctr"/>
          <a:lstStyle/>
          <a:p>
            <a:r>
              <a:rPr lang="en-US" dirty="0"/>
              <a:t>Innovative tools and technologies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AA3BC3D-A98E-F97F-CF71-385A6D0D2C2B}"/>
              </a:ext>
            </a:extLst>
          </p:cNvPr>
          <p:cNvGrpSpPr/>
          <p:nvPr/>
        </p:nvGrpSpPr>
        <p:grpSpPr>
          <a:xfrm>
            <a:off x="683473" y="0"/>
            <a:ext cx="2081272" cy="642976"/>
            <a:chOff x="842962" y="-3"/>
            <a:chExt cx="2081272" cy="642976"/>
          </a:xfrm>
        </p:grpSpPr>
        <p:sp>
          <p:nvSpPr>
            <p:cNvPr id="44" name="Rectangle: Top Corners Rounded 43">
              <a:extLst>
                <a:ext uri="{FF2B5EF4-FFF2-40B4-BE49-F238E27FC236}">
                  <a16:creationId xmlns:a16="http://schemas.microsoft.com/office/drawing/2014/main" id="{1F074E63-9D82-FEA4-2440-2B1CC915971B}"/>
                </a:ext>
              </a:extLst>
            </p:cNvPr>
            <p:cNvSpPr/>
            <p:nvPr/>
          </p:nvSpPr>
          <p:spPr bwMode="auto">
            <a:xfrm rot="10800000">
              <a:off x="842962" y="-3"/>
              <a:ext cx="2081272" cy="642975"/>
            </a:xfrm>
            <a:prstGeom prst="round2SameRect">
              <a:avLst>
                <a:gd name="adj1" fmla="val 29142"/>
                <a:gd name="adj2" fmla="val 0"/>
              </a:avLst>
            </a:prstGeom>
            <a:solidFill>
              <a:schemeClr val="tx1"/>
            </a:solidFill>
            <a:ln w="34925" cap="rnd">
              <a:noFill/>
              <a:prstDash val="soli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00" b="1" dirty="0">
                <a:solidFill>
                  <a:schemeClr val="bg1"/>
                </a:solidFill>
                <a:latin typeface="Ember Modern Display Standard" panose="020B0503020204020204" pitchFamily="34" charset="0"/>
              </a:endParaRPr>
            </a:p>
          </p:txBody>
        </p:sp>
        <p:sp>
          <p:nvSpPr>
            <p:cNvPr id="45" name="Content Placeholder 18">
              <a:extLst>
                <a:ext uri="{FF2B5EF4-FFF2-40B4-BE49-F238E27FC236}">
                  <a16:creationId xmlns:a16="http://schemas.microsoft.com/office/drawing/2014/main" id="{BDE591AB-C776-CA9A-B6AD-36ABE1281AC0}"/>
                </a:ext>
              </a:extLst>
            </p:cNvPr>
            <p:cNvSpPr txBox="1">
              <a:spLocks/>
            </p:cNvSpPr>
            <p:nvPr/>
          </p:nvSpPr>
          <p:spPr>
            <a:xfrm>
              <a:off x="842962" y="72409"/>
              <a:ext cx="2081272" cy="57056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74330" indent="-274330" algn="l" defTabSz="1143046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3400" b="0" i="0" kern="1200" dirty="0">
                  <a:solidFill>
                    <a:schemeClr val="tx1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defRPr>
              </a:lvl1pPr>
              <a:lvl2pPr marL="639789" indent="-365139" algn="l" defTabSz="1143046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3200" b="0" i="0" kern="1200" dirty="0">
                  <a:solidFill>
                    <a:schemeClr val="tx1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defRPr>
              </a:lvl2pPr>
              <a:lvl3pPr marL="914438" indent="-273060" algn="l" defTabSz="1143046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2800" b="0" i="0" kern="1200" dirty="0">
                  <a:solidFill>
                    <a:schemeClr val="tx1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defRPr>
              </a:lvl3pPr>
              <a:lvl4pPr marL="1187498" indent="-273060" algn="l" defTabSz="1143046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2400" b="0" i="0" kern="1200" dirty="0">
                  <a:solidFill>
                    <a:schemeClr val="tx1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defRPr>
              </a:lvl4pPr>
              <a:lvl5pPr marL="1462148" indent="-273060" algn="l" defTabSz="1143046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2400" b="0" i="0" kern="1200" dirty="0">
                  <a:solidFill>
                    <a:schemeClr val="tx1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defRPr>
              </a:lvl5pPr>
              <a:lvl6pPr marL="3143376" indent="-285763" algn="l" defTabSz="1143046" rtl="0" eaLnBrk="1" latinLnBrk="0" hangingPunct="1">
                <a:lnSpc>
                  <a:spcPct val="90000"/>
                </a:lnSpc>
                <a:spcBef>
                  <a:spcPts val="625"/>
                </a:spcBef>
                <a:buFont typeface="Amazon Ember Display" panose="020F0603020204020204" pitchFamily="34" charset="0"/>
                <a:buChar char="•"/>
                <a:defRPr sz="22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4898" indent="-285763" algn="l" defTabSz="1143046" rtl="0" eaLnBrk="1" latinLnBrk="0" hangingPunct="1">
                <a:lnSpc>
                  <a:spcPct val="90000"/>
                </a:lnSpc>
                <a:spcBef>
                  <a:spcPts val="625"/>
                </a:spcBef>
                <a:buFont typeface="Amazon Ember Display" panose="020F0603020204020204" pitchFamily="34" charset="0"/>
                <a:buChar char="•"/>
                <a:defRPr sz="22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86423" indent="-285763" algn="l" defTabSz="1143046" rtl="0" eaLnBrk="1" latinLnBrk="0" hangingPunct="1">
                <a:lnSpc>
                  <a:spcPct val="90000"/>
                </a:lnSpc>
                <a:spcBef>
                  <a:spcPts val="625"/>
                </a:spcBef>
                <a:buFont typeface="Amazon Ember Display" panose="020F0603020204020204" pitchFamily="34" charset="0"/>
                <a:buChar char="•"/>
                <a:defRPr sz="22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57944" indent="-285763" algn="l" defTabSz="1143046" rtl="0" eaLnBrk="1" latinLnBrk="0" hangingPunct="1">
                <a:lnSpc>
                  <a:spcPct val="90000"/>
                </a:lnSpc>
                <a:spcBef>
                  <a:spcPts val="625"/>
                </a:spcBef>
                <a:buFont typeface="Amazon Ember Display" panose="020F0603020204020204" pitchFamily="34" charset="0"/>
                <a:buChar char="•"/>
                <a:defRPr sz="22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3200"/>
                </a:lnSpc>
                <a:buNone/>
              </a:pPr>
              <a:r>
                <a:rPr lang="en-US" sz="2000" b="1" dirty="0">
                  <a:solidFill>
                    <a:schemeClr val="bg1"/>
                  </a:solidFill>
                  <a:latin typeface="+mj-lt"/>
                </a:rPr>
                <a:t>Section 02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508E77-3715-2641-B691-75A49B2D2AE1}"/>
              </a:ext>
            </a:extLst>
          </p:cNvPr>
          <p:cNvSpPr txBox="1">
            <a:spLocks/>
          </p:cNvSpPr>
          <p:nvPr/>
        </p:nvSpPr>
        <p:spPr>
          <a:xfrm>
            <a:off x="12646541" y="9689000"/>
            <a:ext cx="4955655" cy="3068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5715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algn="l" defTabSz="571500" rtl="0" eaLnBrk="1" latinLnBrk="0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algn="l" defTabSz="571500" rtl="0" eaLnBrk="1" latinLnBrk="0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algn="l" defTabSz="571500" rtl="0" eaLnBrk="1" latinLnBrk="0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algn="l" defTabSz="571500" rtl="0" eaLnBrk="1" latinLnBrk="0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7500" algn="l" defTabSz="571500" rtl="0" eaLnBrk="1" latinLnBrk="0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9000" algn="l" defTabSz="571500" rtl="0" eaLnBrk="1" latinLnBrk="0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0500" algn="l" defTabSz="571500" rtl="0" eaLnBrk="1" latinLnBrk="0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72000" algn="l" defTabSz="571500" rtl="0" eaLnBrk="1" latinLnBrk="0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2026 Amazon.com, Inc. or its affiliates.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59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530CD-BD43-08C7-423A-70F0BF836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20681422-1F44-891B-C037-E87846BE7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 verify sellers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D33D06A-5F73-FCD0-E51A-8AADFFC94E0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013975" y="5190821"/>
            <a:ext cx="3378675" cy="1272029"/>
          </a:xfrm>
        </p:spPr>
        <p:txBody>
          <a:bodyPr>
            <a:normAutofit/>
          </a:bodyPr>
          <a:lstStyle/>
          <a:p>
            <a:r>
              <a:rPr lang="en-US" b="0" dirty="0"/>
              <a:t>Government-issued IDs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172C0AC-87FC-0268-BA18-E2D85F00220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3921895" y="5190821"/>
            <a:ext cx="3378675" cy="1272029"/>
          </a:xfrm>
        </p:spPr>
        <p:txBody>
          <a:bodyPr/>
          <a:lstStyle/>
          <a:p>
            <a:r>
              <a:rPr lang="en-US" b="0" dirty="0"/>
              <a:t>Proof of </a:t>
            </a:r>
            <a:br>
              <a:rPr lang="en-US" b="0" dirty="0"/>
            </a:br>
            <a:r>
              <a:rPr lang="en-US" b="0" dirty="0"/>
              <a:t>address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629EEB6-47B6-9157-124B-18FB0D2AAE4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316615" y="5190821"/>
            <a:ext cx="3378675" cy="1272029"/>
          </a:xfrm>
        </p:spPr>
        <p:txBody>
          <a:bodyPr>
            <a:normAutofit/>
          </a:bodyPr>
          <a:lstStyle/>
          <a:p>
            <a:r>
              <a:rPr lang="en-US" b="0" dirty="0"/>
              <a:t>Business credentials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E7E3DED-09FB-21F0-66CC-9EB969D89AA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619255" y="5190821"/>
            <a:ext cx="3378675" cy="1272029"/>
          </a:xfrm>
        </p:spPr>
        <p:txBody>
          <a:bodyPr/>
          <a:lstStyle/>
          <a:p>
            <a:r>
              <a:rPr lang="en-US" b="0" dirty="0"/>
              <a:t>Bank </a:t>
            </a:r>
            <a:br>
              <a:rPr lang="en-US" b="0" dirty="0"/>
            </a:br>
            <a:r>
              <a:rPr lang="en-US" b="0" dirty="0"/>
              <a:t>statements</a:t>
            </a:r>
          </a:p>
        </p:txBody>
      </p:sp>
      <p:pic>
        <p:nvPicPr>
          <p:cNvPr id="44" name="Picture Placeholder 43">
            <a:extLst>
              <a:ext uri="{FF2B5EF4-FFF2-40B4-BE49-F238E27FC236}">
                <a16:creationId xmlns:a16="http://schemas.microsoft.com/office/drawing/2014/main" id="{AE6EA69D-BC96-F08F-D09E-16CDBDB76445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067297" y="3690190"/>
            <a:ext cx="1272029" cy="1272029"/>
          </a:xfrm>
        </p:spPr>
      </p:pic>
      <p:pic>
        <p:nvPicPr>
          <p:cNvPr id="45" name="Picture Placeholder 44">
            <a:extLst>
              <a:ext uri="{FF2B5EF4-FFF2-40B4-BE49-F238E27FC236}">
                <a16:creationId xmlns:a16="http://schemas.microsoft.com/office/drawing/2014/main" id="{032C3B43-8CF6-A437-5D50-F318B9E7B83C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369937" y="3690190"/>
            <a:ext cx="1272029" cy="1272029"/>
          </a:xfrm>
        </p:spPr>
      </p:pic>
      <p:pic>
        <p:nvPicPr>
          <p:cNvPr id="46" name="Picture Placeholder 45">
            <a:extLst>
              <a:ext uri="{FF2B5EF4-FFF2-40B4-BE49-F238E27FC236}">
                <a16:creationId xmlns:a16="http://schemas.microsoft.com/office/drawing/2014/main" id="{C2C2DC90-A4C2-67B0-9FDD-A0E87AE98AB7}"/>
              </a:ext>
            </a:extLst>
          </p:cNvPr>
          <p:cNvPicPr>
            <a:picLocks noGrp="1" noChangeAspect="1"/>
          </p:cNvPicPr>
          <p:nvPr>
            <p:ph type="pic" sz="quarter" idx="40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672577" y="3690190"/>
            <a:ext cx="1272029" cy="1272029"/>
          </a:xfrm>
        </p:spPr>
      </p:pic>
      <p:pic>
        <p:nvPicPr>
          <p:cNvPr id="47" name="Picture Placeholder 46">
            <a:extLst>
              <a:ext uri="{FF2B5EF4-FFF2-40B4-BE49-F238E27FC236}">
                <a16:creationId xmlns:a16="http://schemas.microsoft.com/office/drawing/2014/main" id="{C31EE301-0E83-94C5-4978-6A5D4741E74F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4975217" y="3690190"/>
            <a:ext cx="1272029" cy="1272029"/>
          </a:xfrm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B3D20458-A7B8-76CE-E9BA-D11A171A8E0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lIns="91440"/>
          <a:lstStyle/>
          <a:p>
            <a:pPr marL="0" indent="0">
              <a:buNone/>
            </a:pPr>
            <a:r>
              <a:rPr lang="en-US" dirty="0"/>
              <a:t>Sellers must provide: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6C329956-CBD2-8BD3-A2A8-2502DF8B5521}"/>
              </a:ext>
            </a:extLst>
          </p:cNvPr>
          <p:cNvSpPr txBox="1">
            <a:spLocks/>
          </p:cNvSpPr>
          <p:nvPr/>
        </p:nvSpPr>
        <p:spPr>
          <a:xfrm>
            <a:off x="2941721" y="7552354"/>
            <a:ext cx="12440652" cy="1272029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1143046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800"/>
              </a:spcAft>
              <a:buClr>
                <a:schemeClr val="accent1"/>
              </a:buClr>
              <a:buFont typeface="Amazon Ember Display" panose="020F0603020204020204" pitchFamily="34" charset="0"/>
              <a:buNone/>
              <a:defRPr lang="en-US" sz="3200" b="1" i="0" kern="1200" dirty="0">
                <a:solidFill>
                  <a:schemeClr val="tx1"/>
                </a:solidFill>
                <a:latin typeface="+mj-lt"/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 marL="639789" indent="-365139" algn="l" defTabSz="1143046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Font typeface="Amazon Ember Display" panose="020F0603020204020204" pitchFamily="34" charset="0"/>
              <a:buChar char="•"/>
              <a:defRPr lang="en-US" sz="3200" b="0" i="0" kern="1200" dirty="0" smtClean="0">
                <a:solidFill>
                  <a:srgbClr val="151C2D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641376" indent="0" algn="l" defTabSz="1143046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Font typeface="Amazon Ember Display" panose="020F0603020204020204" pitchFamily="34" charset="0"/>
              <a:buNone/>
              <a:defRPr lang="en-US" sz="3600" b="0" i="0" kern="1200" dirty="0" smtClean="0">
                <a:solidFill>
                  <a:srgbClr val="151C2D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1187498" indent="-273060" algn="l" defTabSz="1143046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Font typeface="Amazon Ember Display" panose="020F0603020204020204" pitchFamily="34" charset="0"/>
              <a:buChar char="•"/>
              <a:defRPr lang="en-US" sz="3600" b="0" i="0" kern="1200" dirty="0" smtClean="0">
                <a:solidFill>
                  <a:srgbClr val="151C2D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1462148" indent="-273060" algn="l" defTabSz="1143046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Font typeface="Amazon Ember Display" panose="020F0603020204020204" pitchFamily="34" charset="0"/>
              <a:buChar char="•"/>
              <a:defRPr lang="en-US" sz="3600" b="0" i="0" kern="1200" dirty="0">
                <a:solidFill>
                  <a:srgbClr val="151C2D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  <a:lvl6pPr marL="3143376" indent="-285763" algn="l" defTabSz="1143046" rtl="0" eaLnBrk="1" latinLnBrk="0" hangingPunct="1">
              <a:lnSpc>
                <a:spcPct val="90000"/>
              </a:lnSpc>
              <a:spcBef>
                <a:spcPts val="625"/>
              </a:spcBef>
              <a:buFont typeface="Amazon Ember Display" panose="020F0603020204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4898" indent="-285763" algn="l" defTabSz="1143046" rtl="0" eaLnBrk="1" latinLnBrk="0" hangingPunct="1">
              <a:lnSpc>
                <a:spcPct val="90000"/>
              </a:lnSpc>
              <a:spcBef>
                <a:spcPts val="625"/>
              </a:spcBef>
              <a:buFont typeface="Amazon Ember Display" panose="020F0603020204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86423" indent="-285763" algn="l" defTabSz="1143046" rtl="0" eaLnBrk="1" latinLnBrk="0" hangingPunct="1">
              <a:lnSpc>
                <a:spcPct val="90000"/>
              </a:lnSpc>
              <a:spcBef>
                <a:spcPts val="625"/>
              </a:spcBef>
              <a:buFont typeface="Amazon Ember Display" panose="020F0603020204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57944" indent="-285763" algn="l" defTabSz="1143046" rtl="0" eaLnBrk="1" latinLnBrk="0" hangingPunct="1">
              <a:lnSpc>
                <a:spcPct val="90000"/>
              </a:lnSpc>
              <a:spcBef>
                <a:spcPts val="625"/>
              </a:spcBef>
              <a:buFont typeface="Amazon Ember Display" panose="020F0603020204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All cross-checked against internal and external databases.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870F8FA-B002-8931-D2C1-5365FDA359F7}"/>
              </a:ext>
            </a:extLst>
          </p:cNvPr>
          <p:cNvSpPr txBox="1">
            <a:spLocks/>
          </p:cNvSpPr>
          <p:nvPr/>
        </p:nvSpPr>
        <p:spPr>
          <a:xfrm>
            <a:off x="12646541" y="9689000"/>
            <a:ext cx="4955655" cy="3068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5715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algn="l" defTabSz="571500" rtl="0" eaLnBrk="1" latinLnBrk="0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algn="l" defTabSz="571500" rtl="0" eaLnBrk="1" latinLnBrk="0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algn="l" defTabSz="571500" rtl="0" eaLnBrk="1" latinLnBrk="0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algn="l" defTabSz="571500" rtl="0" eaLnBrk="1" latinLnBrk="0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7500" algn="l" defTabSz="571500" rtl="0" eaLnBrk="1" latinLnBrk="0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9000" algn="l" defTabSz="571500" rtl="0" eaLnBrk="1" latinLnBrk="0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0500" algn="l" defTabSz="571500" rtl="0" eaLnBrk="1" latinLnBrk="0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72000" algn="l" defTabSz="571500" rtl="0" eaLnBrk="1" latinLnBrk="0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2026 Amazon.com, Inc. or its affiliates.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53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le 9">
            <a:extLst>
              <a:ext uri="{FF2B5EF4-FFF2-40B4-BE49-F238E27FC236}">
                <a16:creationId xmlns:a16="http://schemas.microsoft.com/office/drawing/2014/main" id="{61339606-4E5D-A277-506C-6CDB15EB46F6}"/>
              </a:ext>
            </a:extLst>
          </p:cNvPr>
          <p:cNvSpPr/>
          <p:nvPr/>
        </p:nvSpPr>
        <p:spPr>
          <a:xfrm>
            <a:off x="685803" y="711200"/>
            <a:ext cx="16916397" cy="8392160"/>
          </a:xfrm>
          <a:prstGeom prst="roundRect">
            <a:avLst>
              <a:gd name="adj" fmla="val 60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Ember Modern Display Standard" panose="020B05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9E0F86-A308-205F-0F08-977EE3C06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1201738"/>
            <a:ext cx="6349431" cy="2849562"/>
          </a:xfrm>
        </p:spPr>
        <p:txBody>
          <a:bodyPr anchor="b"/>
          <a:lstStyle/>
          <a:p>
            <a:r>
              <a:rPr lang="en-US" dirty="0"/>
              <a:t>Supporting sellers with transparent processes</a:t>
            </a:r>
          </a:p>
        </p:txBody>
      </p:sp>
      <p:sp>
        <p:nvSpPr>
          <p:cNvPr id="55" name="Content Placeholder 54">
            <a:extLst>
              <a:ext uri="{FF2B5EF4-FFF2-40B4-BE49-F238E27FC236}">
                <a16:creationId xmlns:a16="http://schemas.microsoft.com/office/drawing/2014/main" id="{4524DBFC-59E0-6BDD-194E-74B715B795C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4822" y="4299050"/>
            <a:ext cx="6429309" cy="3826042"/>
          </a:xfrm>
        </p:spPr>
        <p:txBody>
          <a:bodyPr/>
          <a:lstStyle/>
          <a:p>
            <a:r>
              <a:rPr lang="en-US" dirty="0"/>
              <a:t>We work to make registration </a:t>
            </a:r>
            <a:br>
              <a:rPr lang="en-US" dirty="0"/>
            </a:br>
            <a:r>
              <a:rPr lang="en-US" dirty="0"/>
              <a:t>and reverification transparent, predictable, and straightforward for legitimate sellers.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A6E426-437B-8062-87C5-9BCCE1BBB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646541" y="9689000"/>
            <a:ext cx="4955655" cy="306849"/>
          </a:xfrm>
        </p:spPr>
        <p:txBody>
          <a:bodyPr/>
          <a:lstStyle/>
          <a:p>
            <a:r>
              <a:rPr lang="en-US"/>
              <a:t>2026 Amazon.com, Inc. or its affiliates. All rights reserved.</a:t>
            </a:r>
            <a:endParaRPr lang="en-US" dirty="0"/>
          </a:p>
        </p:txBody>
      </p:sp>
      <p:pic>
        <p:nvPicPr>
          <p:cNvPr id="20" name="Picture Placeholder 19" descr="A person sitting at a desk using a computer&#10;&#10;AI-generated content may be incorrect.">
            <a:extLst>
              <a:ext uri="{FF2B5EF4-FFF2-40B4-BE49-F238E27FC236}">
                <a16:creationId xmlns:a16="http://schemas.microsoft.com/office/drawing/2014/main" id="{8FD76111-E7DB-B8E0-14D7-9C2B26D0D32D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5284" y="817947"/>
            <a:ext cx="9726922" cy="8285213"/>
          </a:xfrm>
        </p:spPr>
      </p:pic>
    </p:spTree>
    <p:extLst>
      <p:ext uri="{BB962C8B-B14F-4D97-AF65-F5344CB8AC3E}">
        <p14:creationId xmlns:p14="http://schemas.microsoft.com/office/powerpoint/2010/main" val="43751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19E0F86-A308-205F-0F08-977EE3C06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1201738"/>
            <a:ext cx="6740265" cy="2849562"/>
          </a:xfrm>
        </p:spPr>
        <p:txBody>
          <a:bodyPr anchor="b"/>
          <a:lstStyle/>
          <a:p>
            <a:r>
              <a:rPr lang="en-US" dirty="0"/>
              <a:t>Protecting intellectual </a:t>
            </a:r>
            <a:br>
              <a:rPr lang="en-US" dirty="0"/>
            </a:br>
            <a:r>
              <a:rPr lang="en-US" dirty="0"/>
              <a:t>property and brand authenticity  </a:t>
            </a:r>
          </a:p>
        </p:txBody>
      </p:sp>
      <p:sp>
        <p:nvSpPr>
          <p:cNvPr id="55" name="Content Placeholder 54">
            <a:extLst>
              <a:ext uri="{FF2B5EF4-FFF2-40B4-BE49-F238E27FC236}">
                <a16:creationId xmlns:a16="http://schemas.microsoft.com/office/drawing/2014/main" id="{4524DBFC-59E0-6BDD-194E-74B715B795C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4822" y="4299050"/>
            <a:ext cx="6572252" cy="3826042"/>
          </a:xfrm>
        </p:spPr>
        <p:txBody>
          <a:bodyPr/>
          <a:lstStyle/>
          <a:p>
            <a:r>
              <a:rPr lang="en-US" dirty="0"/>
              <a:t>Amazon's automated technology and artificial intelligence (AI) scans billions of attempted changes to product detail pages daily </a:t>
            </a:r>
            <a:br>
              <a:rPr lang="en-US" dirty="0"/>
            </a:br>
            <a:r>
              <a:rPr lang="en-US" dirty="0"/>
              <a:t>for signs of potential abuse.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A6E426-437B-8062-87C5-9BCCE1BBB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646541" y="9689000"/>
            <a:ext cx="4955655" cy="306849"/>
          </a:xfrm>
        </p:spPr>
        <p:txBody>
          <a:bodyPr/>
          <a:lstStyle/>
          <a:p>
            <a:r>
              <a:rPr lang="en-US"/>
              <a:t>2026 Amazon.com, Inc. or its affiliates. All rights reserved.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1F4480-B6D6-B8F7-57C1-58E299D7CA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" b="182"/>
          <a:stretch/>
        </p:blipFill>
        <p:spPr>
          <a:xfrm>
            <a:off x="7875285" y="1521401"/>
            <a:ext cx="9717894" cy="5364069"/>
          </a:xfrm>
          <a:prstGeom prst="roundRect">
            <a:avLst>
              <a:gd name="adj" fmla="val 3450"/>
            </a:avLst>
          </a:prstGeom>
          <a:solidFill>
            <a:schemeClr val="bg1"/>
          </a:solidFill>
          <a:ln w="6350">
            <a:solidFill>
              <a:schemeClr val="bg2">
                <a:lumMod val="95000"/>
              </a:schemeClr>
            </a:solidFill>
          </a:ln>
          <a:effectLst>
            <a:outerShdw blurRad="254000" algn="ctr" rotWithShape="0">
              <a:schemeClr val="bg1">
                <a:lumMod val="50000"/>
                <a:alpha val="15000"/>
              </a:scheme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F238731-1DD3-5E06-3EE2-D6E073C55D5E}"/>
              </a:ext>
            </a:extLst>
          </p:cNvPr>
          <p:cNvSpPr/>
          <p:nvPr/>
        </p:nvSpPr>
        <p:spPr>
          <a:xfrm rot="5400000">
            <a:off x="12422665" y="4366470"/>
            <a:ext cx="1497316" cy="2361412"/>
          </a:xfrm>
          <a:prstGeom prst="rect">
            <a:avLst/>
          </a:prstGeom>
          <a:solidFill>
            <a:schemeClr val="accent2">
              <a:lumMod val="20000"/>
              <a:lumOff val="80000"/>
              <a:alpha val="6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43007"/>
            <a:r>
              <a:rPr lang="en-US" sz="1688" dirty="0">
                <a:solidFill>
                  <a:prstClr val="white"/>
                </a:solidFill>
              </a:rPr>
              <a:t>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73E0D8-BE35-6911-D065-619EDF5E33F4}"/>
              </a:ext>
            </a:extLst>
          </p:cNvPr>
          <p:cNvSpPr/>
          <p:nvPr/>
        </p:nvSpPr>
        <p:spPr>
          <a:xfrm rot="5400000">
            <a:off x="13807625" y="1068049"/>
            <a:ext cx="658501" cy="3573685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43007"/>
            <a:r>
              <a:rPr lang="en-US" sz="1688" dirty="0">
                <a:solidFill>
                  <a:prstClr val="white"/>
                </a:solidFill>
              </a:rPr>
              <a:t>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3CA35C-7068-6920-F818-9B2ED050A91D}"/>
              </a:ext>
            </a:extLst>
          </p:cNvPr>
          <p:cNvSpPr/>
          <p:nvPr/>
        </p:nvSpPr>
        <p:spPr>
          <a:xfrm rot="5400000">
            <a:off x="12878883" y="3185819"/>
            <a:ext cx="1272421" cy="2361410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43007">
              <a:defRPr/>
            </a:pPr>
            <a:r>
              <a:rPr lang="en-US" sz="1688" dirty="0">
                <a:solidFill>
                  <a:prstClr val="white"/>
                </a:solidFill>
              </a:rPr>
              <a:t>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F79021-E0B1-E80B-303A-3CC9BFCDCD7E}"/>
              </a:ext>
            </a:extLst>
          </p:cNvPr>
          <p:cNvSpPr/>
          <p:nvPr/>
        </p:nvSpPr>
        <p:spPr>
          <a:xfrm rot="5400000">
            <a:off x="15341043" y="2708348"/>
            <a:ext cx="2221724" cy="1742050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43007"/>
            <a:r>
              <a:rPr lang="en-US" sz="1688" dirty="0">
                <a:solidFill>
                  <a:prstClr val="white"/>
                </a:solidFill>
              </a:rPr>
              <a:t>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60E9B1-638C-7AFC-5E70-54531184DD6E}"/>
              </a:ext>
            </a:extLst>
          </p:cNvPr>
          <p:cNvSpPr/>
          <p:nvPr/>
        </p:nvSpPr>
        <p:spPr>
          <a:xfrm rot="5400000">
            <a:off x="7485598" y="3183535"/>
            <a:ext cx="2424854" cy="1109061"/>
          </a:xfrm>
          <a:prstGeom prst="rect">
            <a:avLst/>
          </a:prstGeom>
          <a:solidFill>
            <a:schemeClr val="accent2">
              <a:lumMod val="20000"/>
              <a:lumOff val="80000"/>
              <a:alpha val="6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43007">
              <a:defRPr/>
            </a:pPr>
            <a:r>
              <a:rPr lang="en-US" sz="1688" dirty="0">
                <a:solidFill>
                  <a:prstClr val="white"/>
                </a:solidFill>
              </a:rPr>
              <a:t> 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09F1E3-B130-9A2B-DA76-8C909F0CC9F7}"/>
              </a:ext>
            </a:extLst>
          </p:cNvPr>
          <p:cNvSpPr/>
          <p:nvPr/>
        </p:nvSpPr>
        <p:spPr>
          <a:xfrm rot="5400000">
            <a:off x="8997046" y="2595020"/>
            <a:ext cx="3199210" cy="3210505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43007"/>
            <a:r>
              <a:rPr lang="en-US" sz="1688" dirty="0">
                <a:solidFill>
                  <a:prstClr val="white"/>
                </a:solidFill>
              </a:rPr>
              <a:t>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7150DD-EABC-12F6-AA9F-499EACF87556}"/>
              </a:ext>
            </a:extLst>
          </p:cNvPr>
          <p:cNvSpPr/>
          <p:nvPr/>
        </p:nvSpPr>
        <p:spPr>
          <a:xfrm rot="5400000">
            <a:off x="9631710" y="3524798"/>
            <a:ext cx="652129" cy="689796"/>
          </a:xfrm>
          <a:prstGeom prst="rect">
            <a:avLst/>
          </a:prstGeom>
          <a:noFill/>
          <a:ln w="190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43007"/>
            <a:r>
              <a:rPr lang="en-US" sz="1688" dirty="0">
                <a:solidFill>
                  <a:prstClr val="white"/>
                </a:solidFill>
              </a:rPr>
              <a:t> 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4F41B72-4BD0-8631-36CA-E4718C5FF0F3}"/>
              </a:ext>
            </a:extLst>
          </p:cNvPr>
          <p:cNvSpPr/>
          <p:nvPr/>
        </p:nvSpPr>
        <p:spPr>
          <a:xfrm rot="5400000">
            <a:off x="15511214" y="2289360"/>
            <a:ext cx="914531" cy="1109058"/>
          </a:xfrm>
          <a:prstGeom prst="rect">
            <a:avLst/>
          </a:prstGeom>
          <a:solidFill>
            <a:schemeClr val="accent2">
              <a:lumMod val="20000"/>
              <a:lumOff val="80000"/>
              <a:alpha val="6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43007"/>
            <a:r>
              <a:rPr lang="en-US" sz="1688" dirty="0">
                <a:solidFill>
                  <a:prstClr val="white"/>
                </a:solidFill>
              </a:rPr>
              <a:t>  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305DC5DE-B2D9-76FD-2A3E-5E328235C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981145" y="5779423"/>
            <a:ext cx="2218985" cy="234741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65C2F66-7C9B-FEC3-9521-AF91DEEFC99D}"/>
              </a:ext>
            </a:extLst>
          </p:cNvPr>
          <p:cNvGrpSpPr/>
          <p:nvPr/>
        </p:nvGrpSpPr>
        <p:grpSpPr>
          <a:xfrm>
            <a:off x="761202" y="7569127"/>
            <a:ext cx="12208038" cy="1522890"/>
            <a:chOff x="761202" y="7569127"/>
            <a:chExt cx="12208038" cy="152289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8175C65-9113-D212-1967-E760BA53F1A2}"/>
                </a:ext>
              </a:extLst>
            </p:cNvPr>
            <p:cNvSpPr/>
            <p:nvPr/>
          </p:nvSpPr>
          <p:spPr bwMode="auto">
            <a:xfrm>
              <a:off x="761202" y="7569127"/>
              <a:ext cx="12208038" cy="1522890"/>
            </a:xfrm>
            <a:prstGeom prst="roundRect">
              <a:avLst>
                <a:gd name="adj" fmla="val 15815"/>
              </a:avLst>
            </a:prstGeom>
            <a:solidFill>
              <a:schemeClr val="bg2"/>
            </a:solidFill>
            <a:ln w="34925" cap="rnd">
              <a:noFill/>
              <a:prstDash val="soli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00" b="1" dirty="0">
                <a:solidFill>
                  <a:schemeClr val="bg1"/>
                </a:solidFill>
                <a:latin typeface="Ember Modern Display Standard" panose="020B0503020204020204" pitchFamily="34" charset="0"/>
              </a:endParaRPr>
            </a:p>
          </p:txBody>
        </p:sp>
        <p:sp>
          <p:nvSpPr>
            <p:cNvPr id="12" name="Content Placeholder 18">
              <a:extLst>
                <a:ext uri="{FF2B5EF4-FFF2-40B4-BE49-F238E27FC236}">
                  <a16:creationId xmlns:a16="http://schemas.microsoft.com/office/drawing/2014/main" id="{C569A41E-C271-6BC9-606C-4D268F009519}"/>
                </a:ext>
              </a:extLst>
            </p:cNvPr>
            <p:cNvSpPr txBox="1">
              <a:spLocks/>
            </p:cNvSpPr>
            <p:nvPr/>
          </p:nvSpPr>
          <p:spPr>
            <a:xfrm>
              <a:off x="1036738" y="7763322"/>
              <a:ext cx="11728557" cy="11343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74330" indent="-274330" algn="l" defTabSz="1143046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3400" b="0" i="0" kern="1200" dirty="0">
                  <a:solidFill>
                    <a:schemeClr val="tx1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defRPr>
              </a:lvl1pPr>
              <a:lvl2pPr marL="639789" indent="-365139" algn="l" defTabSz="1143046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3200" b="0" i="0" kern="1200" dirty="0">
                  <a:solidFill>
                    <a:schemeClr val="tx1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defRPr>
              </a:lvl2pPr>
              <a:lvl3pPr marL="914438" indent="-273060" algn="l" defTabSz="1143046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2800" b="0" i="0" kern="1200" dirty="0">
                  <a:solidFill>
                    <a:schemeClr val="tx1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defRPr>
              </a:lvl3pPr>
              <a:lvl4pPr marL="1187498" indent="-273060" algn="l" defTabSz="1143046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2400" b="0" i="0" kern="1200" dirty="0">
                  <a:solidFill>
                    <a:schemeClr val="tx1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defRPr>
              </a:lvl4pPr>
              <a:lvl5pPr marL="1462148" indent="-273060" algn="l" defTabSz="1143046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2400" b="0" i="0" kern="1200" dirty="0">
                  <a:solidFill>
                    <a:schemeClr val="tx1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defRPr>
              </a:lvl5pPr>
              <a:lvl6pPr marL="3143376" indent="-285763" algn="l" defTabSz="1143046" rtl="0" eaLnBrk="1" latinLnBrk="0" hangingPunct="1">
                <a:lnSpc>
                  <a:spcPct val="90000"/>
                </a:lnSpc>
                <a:spcBef>
                  <a:spcPts val="625"/>
                </a:spcBef>
                <a:buFont typeface="Amazon Ember Display" panose="020F0603020204020204" pitchFamily="34" charset="0"/>
                <a:buChar char="•"/>
                <a:defRPr sz="22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14898" indent="-285763" algn="l" defTabSz="1143046" rtl="0" eaLnBrk="1" latinLnBrk="0" hangingPunct="1">
                <a:lnSpc>
                  <a:spcPct val="90000"/>
                </a:lnSpc>
                <a:spcBef>
                  <a:spcPts val="625"/>
                </a:spcBef>
                <a:buFont typeface="Amazon Ember Display" panose="020F0603020204020204" pitchFamily="34" charset="0"/>
                <a:buChar char="•"/>
                <a:defRPr sz="22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86423" indent="-285763" algn="l" defTabSz="1143046" rtl="0" eaLnBrk="1" latinLnBrk="0" hangingPunct="1">
                <a:lnSpc>
                  <a:spcPct val="90000"/>
                </a:lnSpc>
                <a:spcBef>
                  <a:spcPts val="625"/>
                </a:spcBef>
                <a:buFont typeface="Amazon Ember Display" panose="020F0603020204020204" pitchFamily="34" charset="0"/>
                <a:buChar char="•"/>
                <a:defRPr sz="22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57944" indent="-285763" algn="l" defTabSz="1143046" rtl="0" eaLnBrk="1" latinLnBrk="0" hangingPunct="1">
                <a:lnSpc>
                  <a:spcPct val="90000"/>
                </a:lnSpc>
                <a:spcBef>
                  <a:spcPts val="625"/>
                </a:spcBef>
                <a:buFont typeface="Amazon Ember Display" panose="020F0603020204020204" pitchFamily="34" charset="0"/>
                <a:buChar char="•"/>
                <a:defRPr sz="22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5715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Amazon’s proactive controls blocked more than 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99.9% 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of suspected infringing listings before a brand owner ever had to find and report them.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616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 animBg="1"/>
      <p:bldP spid="15" grpId="0" animBg="1"/>
      <p:bldP spid="16" grpId="0" animBg="1"/>
      <p:bldP spid="17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SER Template">
  <a:themeElements>
    <a:clrScheme name="Custom 8">
      <a:dk1>
        <a:srgbClr val="161D26"/>
      </a:dk1>
      <a:lt1>
        <a:srgbClr val="FFFFFF"/>
      </a:lt1>
      <a:dk2>
        <a:srgbClr val="161F26"/>
      </a:dk2>
      <a:lt2>
        <a:srgbClr val="F5F3EF"/>
      </a:lt2>
      <a:accent1>
        <a:srgbClr val="0578FF"/>
      </a:accent1>
      <a:accent2>
        <a:srgbClr val="FF6200"/>
      </a:accent2>
      <a:accent3>
        <a:srgbClr val="FF6200"/>
      </a:accent3>
      <a:accent4>
        <a:srgbClr val="707379"/>
      </a:accent4>
      <a:accent5>
        <a:srgbClr val="1DA563"/>
      </a:accent5>
      <a:accent6>
        <a:srgbClr val="F5F3EF"/>
      </a:accent6>
      <a:hlink>
        <a:srgbClr val="161D26"/>
      </a:hlink>
      <a:folHlink>
        <a:srgbClr val="FFFFFF"/>
      </a:folHlink>
    </a:clrScheme>
    <a:fontScheme name="Amazon 2026">
      <a:majorFont>
        <a:latin typeface="Ember Modern Display"/>
        <a:ea typeface=""/>
        <a:cs typeface=""/>
      </a:majorFont>
      <a:minorFont>
        <a:latin typeface="Ember Modern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accent1"/>
        </a:solidFill>
        <a:ln w="34925" cap="rnd">
          <a:noFill/>
          <a:prstDash val="soli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  <a:noAutofit/>
      </a:bodyPr>
      <a:lstStyle>
        <a:defPPr algn="ctr">
          <a:defRPr sz="4000" b="1" dirty="0" smtClean="0">
            <a:solidFill>
              <a:schemeClr val="bg1"/>
            </a:solidFill>
            <a:latin typeface="Ember Modern Display Standard" panose="020B0503020204020204" pitchFamily="34" charset="0"/>
          </a:defRPr>
        </a:defPPr>
      </a:lstStyle>
    </a:spDef>
    <a:lnDef>
      <a:spPr>
        <a:ln w="19050">
          <a:gradFill>
            <a:gsLst>
              <a:gs pos="36000">
                <a:schemeClr val="accent2"/>
              </a:gs>
              <a:gs pos="100000">
                <a:schemeClr val="accent3"/>
              </a:gs>
            </a:gsLst>
            <a:lin ang="0" scaled="0"/>
          </a:gra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Amazon Ember Display"/>
        <a:ea typeface=""/>
        <a:cs typeface=""/>
      </a:majorFont>
      <a:minorFont>
        <a:latin typeface="Amazon Ember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Amazon Ember Display"/>
        <a:ea typeface=""/>
        <a:cs typeface=""/>
      </a:majorFont>
      <a:minorFont>
        <a:latin typeface="Amazon Ember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61714</TotalTime>
  <Words>541</Words>
  <Application>Microsoft Office PowerPoint</Application>
  <PresentationFormat>Custom</PresentationFormat>
  <Paragraphs>86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Amazon Ember</vt:lpstr>
      <vt:lpstr>Ember Modern Display</vt:lpstr>
      <vt:lpstr>Amazon Ember Display</vt:lpstr>
      <vt:lpstr>Ember Modern Display Standard</vt:lpstr>
      <vt:lpstr>Arial</vt:lpstr>
      <vt:lpstr>Calibri</vt:lpstr>
      <vt:lpstr>Ember Modern Text</vt:lpstr>
      <vt:lpstr>TSER Template</vt:lpstr>
      <vt:lpstr>Trustworthy Shopping</vt:lpstr>
      <vt:lpstr>Trust is the foundation</vt:lpstr>
      <vt:lpstr>How we protect customers</vt:lpstr>
      <vt:lpstr>Robust  Proactive  Controls</vt:lpstr>
      <vt:lpstr>Stopping problems before they start</vt:lpstr>
      <vt:lpstr>Innovative tools and technologies</vt:lpstr>
      <vt:lpstr>How we verify sellers </vt:lpstr>
      <vt:lpstr>Supporting sellers with transparent processes</vt:lpstr>
      <vt:lpstr>Protecting intellectual  property and brand authenticity  </vt:lpstr>
      <vt:lpstr>PowerPoint Presentation</vt:lpstr>
      <vt:lpstr>PowerPoint Presentation</vt:lpstr>
      <vt:lpstr>Tools that empower brands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Amazon Accelerate 2025</dc:title>
  <dc:subject/>
  <dc:creator>George, Leah</dc:creator>
  <cp:keywords/>
  <dc:description/>
  <cp:lastModifiedBy>Oldknow, Christopher</cp:lastModifiedBy>
  <cp:revision>841</cp:revision>
  <cp:lastPrinted>2024-03-22T13:35:54Z</cp:lastPrinted>
  <dcterms:created xsi:type="dcterms:W3CDTF">2020-04-06T16:19:25Z</dcterms:created>
  <dcterms:modified xsi:type="dcterms:W3CDTF">2026-05-15T16:05:09Z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9e68092-05df-4271-8e3e-b2a4c82ba797_Enabled">
    <vt:lpwstr>true</vt:lpwstr>
  </property>
  <property fmtid="{D5CDD505-2E9C-101B-9397-08002B2CF9AE}" pid="3" name="MSIP_Label_19e68092-05df-4271-8e3e-b2a4c82ba797_SetDate">
    <vt:lpwstr>2025-08-18T22:08:52Z</vt:lpwstr>
  </property>
  <property fmtid="{D5CDD505-2E9C-101B-9397-08002B2CF9AE}" pid="4" name="MSIP_Label_19e68092-05df-4271-8e3e-b2a4c82ba797_Method">
    <vt:lpwstr>Standard</vt:lpwstr>
  </property>
  <property fmtid="{D5CDD505-2E9C-101B-9397-08002B2CF9AE}" pid="5" name="MSIP_Label_19e68092-05df-4271-8e3e-b2a4c82ba797_Name">
    <vt:lpwstr>Amazon Confidential</vt:lpwstr>
  </property>
  <property fmtid="{D5CDD505-2E9C-101B-9397-08002B2CF9AE}" pid="6" name="MSIP_Label_19e68092-05df-4271-8e3e-b2a4c82ba797_SiteId">
    <vt:lpwstr>5280104a-472d-4538-9ccf-1e1d0efe8b1b</vt:lpwstr>
  </property>
  <property fmtid="{D5CDD505-2E9C-101B-9397-08002B2CF9AE}" pid="7" name="MSIP_Label_19e68092-05df-4271-8e3e-b2a4c82ba797_ActionId">
    <vt:lpwstr>5d888c5b-4b80-41d8-9f7e-ac0b02ea8bc8</vt:lpwstr>
  </property>
  <property fmtid="{D5CDD505-2E9C-101B-9397-08002B2CF9AE}" pid="8" name="MSIP_Label_19e68092-05df-4271-8e3e-b2a4c82ba797_ContentBits">
    <vt:lpwstr>0</vt:lpwstr>
  </property>
  <property fmtid="{D5CDD505-2E9C-101B-9397-08002B2CF9AE}" pid="9" name="MSIP_Label_19e68092-05df-4271-8e3e-b2a4c82ba797_Tag">
    <vt:lpwstr>10, 3, 0, 1</vt:lpwstr>
  </property>
</Properties>
</file>